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5.xml" ContentType="application/vnd.openxmlformats-officedocument.presentationml.notesSlide+xml"/>
  <Override PartName="/ppt/notesSlides/notesSlide22.xml" ContentType="application/vnd.openxmlformats-officedocument.presentationml.notesSlide+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notesSlide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33.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4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34.xml" ContentType="application/vnd.openxmlformats-officedocument.presentationml.notesSlide+xml"/>
  <Override PartName="/ppt/notesSlides/notesSlide9.xml" ContentType="application/vnd.openxmlformats-officedocument.presentationml.notesSlide+xml"/>
  <Override PartName="/ppt/notesSlides/notesSlide26.xml" ContentType="application/vnd.openxmlformats-officedocument.presentationml.notesSlide+xml"/>
  <Override PartName="/ppt/notesSlides/notesSlide10.xml" ContentType="application/vnd.openxmlformats-officedocument.presentationml.notesSlide+xml"/>
  <Override PartName="/ppt/notesSlides/notesSlide38.xml" ContentType="application/vnd.openxmlformats-officedocument.presentationml.notesSlide+xml"/>
  <Override PartName="/ppt/notesSlides/notesSlide11.xml" ContentType="application/vnd.openxmlformats-officedocument.presentationml.notesSlide+xml"/>
  <Override PartName="/ppt/notesSlides/notesSlide27.xml" ContentType="application/vnd.openxmlformats-officedocument.presentationml.notesSlide+xml"/>
  <Override PartName="/ppt/notesSlides/notesSlide12.xml" ContentType="application/vnd.openxmlformats-officedocument.presentationml.notesSlide+xml"/>
  <Override PartName="/ppt/notesSlides/notesSlide35.xml" ContentType="application/vnd.openxmlformats-officedocument.presentationml.notesSlide+xml"/>
  <Override PartName="/ppt/notesSlides/notesSlide13.xml" ContentType="application/vnd.openxmlformats-officedocument.presentationml.notesSlide+xml"/>
  <Override PartName="/ppt/notesSlides/notesSlide28.xml" ContentType="application/vnd.openxmlformats-officedocument.presentationml.notesSlide+xml"/>
  <Override PartName="/ppt/notesSlides/notesSlide14.xml" ContentType="application/vnd.openxmlformats-officedocument.presentationml.notesSlide+xml"/>
  <Override PartName="/ppt/notesSlides/notesSlide40.xml" ContentType="application/vnd.openxmlformats-officedocument.presentationml.notesSlide+xml"/>
  <Override PartName="/ppt/notesSlides/notesSlide15.xml" ContentType="application/vnd.openxmlformats-officedocument.presentationml.notesSlide+xml"/>
  <Override PartName="/ppt/notesSlides/notesSlide29.xml" ContentType="application/vnd.openxmlformats-officedocument.presentationml.notesSlide+xml"/>
  <Override PartName="/ppt/notesSlides/notesSlide16.xml" ContentType="application/vnd.openxmlformats-officedocument.presentationml.notesSlide+xml"/>
  <Override PartName="/ppt/notesSlides/notesSlide36.xml" ContentType="application/vnd.openxmlformats-officedocument.presentationml.notesSlide+xml"/>
  <Override PartName="/ppt/notesSlides/notesSlide17.xml" ContentType="application/vnd.openxmlformats-officedocument.presentationml.notesSlide+xml"/>
  <Override PartName="/ppt/notesSlides/notesSlide3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31.xml" ContentType="application/vnd.openxmlformats-officedocument.presentationml.notesSlide+xml"/>
  <Override PartName="/ppt/notesSlides/notesSlide20.xml" ContentType="application/vnd.openxmlformats-officedocument.presentationml.notesSlide+xml"/>
  <Override PartName="/ppt/notesSlides/notesSlide39.xml" ContentType="application/vnd.openxmlformats-officedocument.presentationml.notesSlide+xml"/>
  <Override PartName="/ppt/notesSlides/notesSlide21.xml" ContentType="application/vnd.openxmlformats-officedocument.presentationml.notesSlide+xml"/>
  <Override PartName="/ppt/notesSlides/notesSlide32.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339" r:id="rId5"/>
    <p:sldId id="259" r:id="rId6"/>
    <p:sldId id="292" r:id="rId7"/>
    <p:sldId id="293" r:id="rId8"/>
    <p:sldId id="294" r:id="rId9"/>
    <p:sldId id="296" r:id="rId10"/>
    <p:sldId id="297" r:id="rId11"/>
    <p:sldId id="298" r:id="rId12"/>
    <p:sldId id="299" r:id="rId13"/>
    <p:sldId id="300" r:id="rId14"/>
    <p:sldId id="301" r:id="rId15"/>
    <p:sldId id="302" r:id="rId16"/>
    <p:sldId id="305" r:id="rId17"/>
    <p:sldId id="306" r:id="rId18"/>
    <p:sldId id="286" r:id="rId19"/>
    <p:sldId id="340" r:id="rId20"/>
    <p:sldId id="316" r:id="rId21"/>
    <p:sldId id="317" r:id="rId22"/>
    <p:sldId id="318" r:id="rId23"/>
    <p:sldId id="319" r:id="rId24"/>
    <p:sldId id="322" r:id="rId25"/>
    <p:sldId id="323" r:id="rId26"/>
    <p:sldId id="324" r:id="rId27"/>
    <p:sldId id="326" r:id="rId28"/>
    <p:sldId id="327" r:id="rId29"/>
    <p:sldId id="328" r:id="rId30"/>
    <p:sldId id="329" r:id="rId31"/>
    <p:sldId id="330" r:id="rId32"/>
    <p:sldId id="335" r:id="rId33"/>
    <p:sldId id="331" r:id="rId34"/>
    <p:sldId id="336" r:id="rId35"/>
    <p:sldId id="334" r:id="rId36"/>
    <p:sldId id="337" r:id="rId37"/>
    <p:sldId id="343" r:id="rId38"/>
    <p:sldId id="344" r:id="rId39"/>
    <p:sldId id="345" r:id="rId40"/>
    <p:sldId id="346" r:id="rId41"/>
    <p:sldId id="347" r:id="rId42"/>
    <p:sldId id="349" r:id="rId43"/>
    <p:sldId id="350" r:id="rId44"/>
    <p:sldId id="354" r:id="rId45"/>
    <p:sldId id="355" r:id="rId46"/>
    <p:sldId id="351" r:id="rId47"/>
    <p:sldId id="338" r:id="rId48"/>
    <p:sldId id="342" r:id="rId49"/>
    <p:sldId id="341" r:id="rId50"/>
    <p:sldId id="352" r:id="rId51"/>
    <p:sldId id="353" r:id="rId5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A4B6"/>
    <a:srgbClr val="FCE9EB"/>
    <a:srgbClr val="7B8A95"/>
    <a:srgbClr val="DDC5B0"/>
    <a:srgbClr val="786449"/>
    <a:srgbClr val="FFFFFF"/>
    <a:srgbClr val="DAEEED"/>
    <a:srgbClr val="ACB4B2"/>
    <a:srgbClr val="B3BCC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62091" autoAdjust="0"/>
  </p:normalViewPr>
  <p:slideViewPr>
    <p:cSldViewPr snapToGrid="0">
      <p:cViewPr varScale="1">
        <p:scale>
          <a:sx n="53" d="100"/>
          <a:sy n="53" d="100"/>
        </p:scale>
        <p:origin x="17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customXml" Target="../customXml/item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6B419-B17E-48E2-870B-DEF29960E251}" type="datetimeFigureOut">
              <a:rPr lang="zh-TW" altLang="en-US" smtClean="0"/>
              <a:t>2023/6/20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80C76-EF15-4C2D-A43F-186544FD66F5}" type="slidenum">
              <a:rPr lang="zh-TW" altLang="en-US" smtClean="0"/>
              <a:t>‹#›</a:t>
            </a:fld>
            <a:endParaRPr lang="zh-TW" altLang="en-US"/>
          </a:p>
        </p:txBody>
      </p:sp>
    </p:spTree>
    <p:extLst>
      <p:ext uri="{BB962C8B-B14F-4D97-AF65-F5344CB8AC3E}">
        <p14:creationId xmlns:p14="http://schemas.microsoft.com/office/powerpoint/2010/main" val="13272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Professor and fellow classmates, hello. Today I will present on "Theoretical Improvements in Algorithmic Efficiency for Network Flow Problems" written by Jack Edmonds and Richard M. Karp in 1972. I have been assigned the section on Min cost flow.</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a:t>
            </a:fld>
            <a:endParaRPr lang="zh-TW" altLang="en-US"/>
          </a:p>
        </p:txBody>
      </p:sp>
    </p:spTree>
    <p:extLst>
      <p:ext uri="{BB962C8B-B14F-4D97-AF65-F5344CB8AC3E}">
        <p14:creationId xmlns:p14="http://schemas.microsoft.com/office/powerpoint/2010/main" val="1108265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continue sending the flow, this time to the top-right. The minimum value among Supply 16, arc capacities on the path (13, 20), and Demand 2 is 2, so we send two units.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10</a:t>
            </a:fld>
            <a:endParaRPr lang="zh-TW" altLang="en-US"/>
          </a:p>
        </p:txBody>
      </p:sp>
    </p:spTree>
    <p:extLst>
      <p:ext uri="{BB962C8B-B14F-4D97-AF65-F5344CB8AC3E}">
        <p14:creationId xmlns:p14="http://schemas.microsoft.com/office/powerpoint/2010/main" val="3041031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continue sending the flow, this time to the bottom-right. The minimum value among Supply 14, arc capacities on the path (11, 25), and Demand 19 is 2, so we send two units. After this, we can observe that this arc is saturated, indicating a change in the next shortest path.</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11</a:t>
            </a:fld>
            <a:endParaRPr lang="zh-TW" altLang="en-US"/>
          </a:p>
        </p:txBody>
      </p:sp>
    </p:spTree>
    <p:extLst>
      <p:ext uri="{BB962C8B-B14F-4D97-AF65-F5344CB8AC3E}">
        <p14:creationId xmlns:p14="http://schemas.microsoft.com/office/powerpoint/2010/main" val="113186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After re-executing the shortest path algorithm, we recalculate the shortest path by adding the reduce costs of the new path. Therefore, the value of π for the top-right node changes from 8 to 11, as the sum of the reduce costs on the shortest path is 3. I send to the nearest node again, and this time the arc is saturated. The minimum value among Supply 3, arc capacities on the path (20, 10, 2), and Demand 8 is 2, so we send two units.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12</a:t>
            </a:fld>
            <a:endParaRPr lang="zh-TW" altLang="en-US"/>
          </a:p>
        </p:txBody>
      </p:sp>
    </p:spTree>
    <p:extLst>
      <p:ext uri="{BB962C8B-B14F-4D97-AF65-F5344CB8AC3E}">
        <p14:creationId xmlns:p14="http://schemas.microsoft.com/office/powerpoint/2010/main" val="120276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this point, it becomes evident that this arc is saturated. Therefore, we need to re-execute the shortest path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13</a:t>
            </a:fld>
            <a:endParaRPr lang="zh-TW" altLang="en-US"/>
          </a:p>
        </p:txBody>
      </p:sp>
    </p:spTree>
    <p:extLst>
      <p:ext uri="{BB962C8B-B14F-4D97-AF65-F5344CB8AC3E}">
        <p14:creationId xmlns:p14="http://schemas.microsoft.com/office/powerpoint/2010/main" val="2051769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a new shortest path. Since the reduce cost of this arc is 1 and the others are 0, both nodes' π values are increased by 1. Then, we use the same method to send the remaining one unit.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14</a:t>
            </a:fld>
            <a:endParaRPr lang="zh-TW" altLang="en-US"/>
          </a:p>
        </p:txBody>
      </p:sp>
    </p:spTree>
    <p:extLst>
      <p:ext uri="{BB962C8B-B14F-4D97-AF65-F5344CB8AC3E}">
        <p14:creationId xmlns:p14="http://schemas.microsoft.com/office/powerpoint/2010/main" val="20668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Next, we execute the shortest path problem starting from another supply node. In this case, the result is the same. Then, we use the same method to send the flow, and we can send 5 units.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15</a:t>
            </a:fld>
            <a:endParaRPr lang="zh-TW" altLang="en-US"/>
          </a:p>
        </p:txBody>
      </p:sp>
    </p:spTree>
    <p:extLst>
      <p:ext uri="{BB962C8B-B14F-4D97-AF65-F5344CB8AC3E}">
        <p14:creationId xmlns:p14="http://schemas.microsoft.com/office/powerpoint/2010/main" val="128299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this point, all the supplies and demands are satisfied without violating the constraints of the dual problem, so the solution is optimal.</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16</a:t>
            </a:fld>
            <a:endParaRPr lang="zh-TW" altLang="en-US"/>
          </a:p>
        </p:txBody>
      </p:sp>
    </p:spTree>
    <p:extLst>
      <p:ext uri="{BB962C8B-B14F-4D97-AF65-F5344CB8AC3E}">
        <p14:creationId xmlns:p14="http://schemas.microsoft.com/office/powerpoint/2010/main" val="716817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Organizing the total flow yields the following. We can observe that none of these three arcs are on the final shortest path; that is, they are either upper bounds or lower bounds. The reduce cost of the first arc is negative, indicating an upper bound, while the reduce costs of the other two arcs are positive, indicating lower bounds, i.e., 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17</a:t>
            </a:fld>
            <a:endParaRPr lang="zh-TW" altLang="en-US"/>
          </a:p>
        </p:txBody>
      </p:sp>
    </p:spTree>
    <p:extLst>
      <p:ext uri="{BB962C8B-B14F-4D97-AF65-F5344CB8AC3E}">
        <p14:creationId xmlns:p14="http://schemas.microsoft.com/office/powerpoint/2010/main" val="1564743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let's discuss the complexity. If we assume the cost is an integer, the number of possible shortest paths is at most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nD</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Thus, the shortest path algorithm is executed at most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nD</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times. According to the paper's content in the max flow part, each iteration has at most 1/4(n^3 - n) times of augmentations. Therefore, the total time complexity should be O(n to the fourth power D). Each flow push requires O(n) to find the amount of flow to be pushed, resulting in a total complexity of O(n to the fifth power D). The calculation part at the end is my own deduction; it is not explicitly described in the paper.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18</a:t>
            </a:fld>
            <a:endParaRPr lang="zh-TW" altLang="en-US"/>
          </a:p>
        </p:txBody>
      </p:sp>
    </p:spTree>
    <p:extLst>
      <p:ext uri="{BB962C8B-B14F-4D97-AF65-F5344CB8AC3E}">
        <p14:creationId xmlns:p14="http://schemas.microsoft.com/office/powerpoint/2010/main" val="2322927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After discussing the Labeling Method, the paper proceeds to the Scaling Method. However, before diving into that, I will discuss section 2.3 of the paper. In the Scaling Method, the goal is to transform the parameter D into log D. To achieve this, the authors convert all D values into binary form, starting from the most significant bit. It should be noted that while this transformation allows for solving other problems, the authors prefer to focus on the original problem.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19</a:t>
            </a:fld>
            <a:endParaRPr lang="zh-TW" altLang="en-US"/>
          </a:p>
        </p:txBody>
      </p:sp>
    </p:spTree>
    <p:extLst>
      <p:ext uri="{BB962C8B-B14F-4D97-AF65-F5344CB8AC3E}">
        <p14:creationId xmlns:p14="http://schemas.microsoft.com/office/powerpoint/2010/main" val="3593835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First, let me introduce the notation used in my presentation. We use uppercase N to denote the entire network, with lowercase n representing the number of nodes and lowercase m representing the number of arcs. The set of all arcs is denoted by uppercase A. Each arc (u, v) has a cost denoted by d(u, v) and a capacity denoted by c(u, v), and the flow on that arc is denoted by f(u, v). Therefore, the total cost is the sum of the cost of each arc multiplied by its flow, and the total flow cost is denoted by f*(t, s) if it is the minimum cost. We use π as a label function which is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similer</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to reduce cost.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a:t>
            </a:fld>
            <a:endParaRPr lang="zh-TW" altLang="en-US"/>
          </a:p>
        </p:txBody>
      </p:sp>
    </p:spTree>
    <p:extLst>
      <p:ext uri="{BB962C8B-B14F-4D97-AF65-F5344CB8AC3E}">
        <p14:creationId xmlns:p14="http://schemas.microsoft.com/office/powerpoint/2010/main" val="2869194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consider an example network with the same structure as in the Labeling Method. The maximum capacity in the network is 30. Since the maximum capacity is 30, we start with p equal to 4, which is the smallest power of 2 greater than the maximum capacity minus 1.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20</a:t>
            </a:fld>
            <a:endParaRPr lang="zh-TW" altLang="en-US"/>
          </a:p>
        </p:txBody>
      </p:sp>
    </p:spTree>
    <p:extLst>
      <p:ext uri="{BB962C8B-B14F-4D97-AF65-F5344CB8AC3E}">
        <p14:creationId xmlns:p14="http://schemas.microsoft.com/office/powerpoint/2010/main" val="4204925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divide each capacity, supply, and demand by 2 raised to the power of p and take the floor value. As a result, we can see that the capacity of this arc becomes 0, so we won't consider this arc in the subgraph steps.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21</a:t>
            </a:fld>
            <a:endParaRPr lang="zh-TW" altLang="en-US"/>
          </a:p>
        </p:txBody>
      </p:sp>
    </p:spTree>
    <p:extLst>
      <p:ext uri="{BB962C8B-B14F-4D97-AF65-F5344CB8AC3E}">
        <p14:creationId xmlns:p14="http://schemas.microsoft.com/office/powerpoint/2010/main" val="3218124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Next, we perform Dijkstra's algorithm and calculate the reduce cost.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22</a:t>
            </a:fld>
            <a:endParaRPr lang="zh-TW" altLang="en-US"/>
          </a:p>
        </p:txBody>
      </p:sp>
    </p:spTree>
    <p:extLst>
      <p:ext uri="{BB962C8B-B14F-4D97-AF65-F5344CB8AC3E}">
        <p14:creationId xmlns:p14="http://schemas.microsoft.com/office/powerpoint/2010/main" val="2805747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start sending flow based on the shortest path.</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23</a:t>
            </a:fld>
            <a:endParaRPr lang="zh-TW" altLang="en-US"/>
          </a:p>
        </p:txBody>
      </p:sp>
    </p:spTree>
    <p:extLst>
      <p:ext uri="{BB962C8B-B14F-4D97-AF65-F5344CB8AC3E}">
        <p14:creationId xmlns:p14="http://schemas.microsoft.com/office/powerpoint/2010/main" val="2156747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By following the steps, we achieve supply-demand balance.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24</a:t>
            </a:fld>
            <a:endParaRPr lang="zh-TW" altLang="en-US"/>
          </a:p>
        </p:txBody>
      </p:sp>
    </p:spTree>
    <p:extLst>
      <p:ext uri="{BB962C8B-B14F-4D97-AF65-F5344CB8AC3E}">
        <p14:creationId xmlns:p14="http://schemas.microsoft.com/office/powerpoint/2010/main" val="1462666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Next, we set p to 3 and f to 2f. We recalculate the capacities and obtain a new network. We calculate the shortest path again, and now the supply-demand balance is achieved. In practice, there are additional checks required, but since they are not present in this example, I won't discuss them here.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25</a:t>
            </a:fld>
            <a:endParaRPr lang="zh-TW" altLang="en-US"/>
          </a:p>
        </p:txBody>
      </p:sp>
    </p:spTree>
    <p:extLst>
      <p:ext uri="{BB962C8B-B14F-4D97-AF65-F5344CB8AC3E}">
        <p14:creationId xmlns:p14="http://schemas.microsoft.com/office/powerpoint/2010/main" val="1640322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repeat the process by setting p to 2 and f to 2f. Again, we recalculate the capacities, calculate the shortest path, and start sending flow based on the shortest path.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26</a:t>
            </a:fld>
            <a:endParaRPr lang="zh-TW" altLang="en-US"/>
          </a:p>
        </p:txBody>
      </p:sp>
    </p:spTree>
    <p:extLst>
      <p:ext uri="{BB962C8B-B14F-4D97-AF65-F5344CB8AC3E}">
        <p14:creationId xmlns:p14="http://schemas.microsoft.com/office/powerpoint/2010/main" val="4021577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And push the flow again. At this point, all demands are fulfilled, so we move on to the next stage.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27</a:t>
            </a:fld>
            <a:endParaRPr lang="zh-TW" altLang="en-US"/>
          </a:p>
        </p:txBody>
      </p:sp>
    </p:spTree>
    <p:extLst>
      <p:ext uri="{BB962C8B-B14F-4D97-AF65-F5344CB8AC3E}">
        <p14:creationId xmlns:p14="http://schemas.microsoft.com/office/powerpoint/2010/main" val="48727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Setting p to 1 and f to 2f, we recalculate the capacities, obtain a new network, calculate the shortest path, and start sending flow based on the shortest path.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28</a:t>
            </a:fld>
            <a:endParaRPr lang="zh-TW" altLang="en-US"/>
          </a:p>
        </p:txBody>
      </p:sp>
    </p:spTree>
    <p:extLst>
      <p:ext uri="{BB962C8B-B14F-4D97-AF65-F5344CB8AC3E}">
        <p14:creationId xmlns:p14="http://schemas.microsoft.com/office/powerpoint/2010/main" val="629896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same process is repeated. We push the flow.</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29</a:t>
            </a:fld>
            <a:endParaRPr lang="zh-TW" altLang="en-US"/>
          </a:p>
        </p:txBody>
      </p:sp>
    </p:spTree>
    <p:extLst>
      <p:ext uri="{BB962C8B-B14F-4D97-AF65-F5344CB8AC3E}">
        <p14:creationId xmlns:p14="http://schemas.microsoft.com/office/powerpoint/2010/main" val="336262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After a flow f is passed through the network, the resulting residual network is denoted by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N^f</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If (u, v) belongs to the set A, we set the cost of that arc as Δ(u, v) = d(u, v); otherwise, we set it as Δ(u, v) = -d(u, v). Additionally, we assume that in the original network N, there are no arcs (u, v) and (v, u) simultaneously. If such a situation occurs, we can introduce a new node k to resolve it.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a:t>
            </a:fld>
            <a:endParaRPr lang="zh-TW" altLang="en-US"/>
          </a:p>
        </p:txBody>
      </p:sp>
    </p:spTree>
    <p:extLst>
      <p:ext uri="{BB962C8B-B14F-4D97-AF65-F5344CB8AC3E}">
        <p14:creationId xmlns:p14="http://schemas.microsoft.com/office/powerpoint/2010/main" val="311028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And push the flow again.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30</a:t>
            </a:fld>
            <a:endParaRPr lang="zh-TW" altLang="en-US"/>
          </a:p>
        </p:txBody>
      </p:sp>
    </p:spTree>
    <p:extLst>
      <p:ext uri="{BB962C8B-B14F-4D97-AF65-F5344CB8AC3E}">
        <p14:creationId xmlns:p14="http://schemas.microsoft.com/office/powerpoint/2010/main" val="3576614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get the optimal in the phase p equal to one.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31</a:t>
            </a:fld>
            <a:endParaRPr lang="zh-TW" altLang="en-US"/>
          </a:p>
        </p:txBody>
      </p:sp>
    </p:spTree>
    <p:extLst>
      <p:ext uri="{BB962C8B-B14F-4D97-AF65-F5344CB8AC3E}">
        <p14:creationId xmlns:p14="http://schemas.microsoft.com/office/powerpoint/2010/main" val="2287014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Continuing further, we set p to 0 and f to 2f. We recalculate the capacities, obtain a new network, calculate the shortest path, and start sending flow based on the shortest path.</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32</a:t>
            </a:fld>
            <a:endParaRPr lang="zh-TW" altLang="en-US"/>
          </a:p>
        </p:txBody>
      </p:sp>
    </p:spTree>
    <p:extLst>
      <p:ext uri="{BB962C8B-B14F-4D97-AF65-F5344CB8AC3E}">
        <p14:creationId xmlns:p14="http://schemas.microsoft.com/office/powerpoint/2010/main" val="304357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And push the flow again.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33</a:t>
            </a:fld>
            <a:endParaRPr lang="zh-TW" altLang="en-US"/>
          </a:p>
        </p:txBody>
      </p:sp>
    </p:spTree>
    <p:extLst>
      <p:ext uri="{BB962C8B-B14F-4D97-AF65-F5344CB8AC3E}">
        <p14:creationId xmlns:p14="http://schemas.microsoft.com/office/powerpoint/2010/main" val="3372778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this stage, all supplies and demands are satisfied without violating the constraints of the dual problem, indicating an optimal solution.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34</a:t>
            </a:fld>
            <a:endParaRPr lang="zh-TW" altLang="en-US"/>
          </a:p>
        </p:txBody>
      </p:sp>
    </p:spTree>
    <p:extLst>
      <p:ext uri="{BB962C8B-B14F-4D97-AF65-F5344CB8AC3E}">
        <p14:creationId xmlns:p14="http://schemas.microsoft.com/office/powerpoint/2010/main" val="3341323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results obtained through the Scaling Method are identical to those of the Labeling Method.</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35</a:t>
            </a:fld>
            <a:endParaRPr lang="zh-TW" altLang="en-US"/>
          </a:p>
        </p:txBody>
      </p:sp>
    </p:spTree>
    <p:extLst>
      <p:ext uri="{BB962C8B-B14F-4D97-AF65-F5344CB8AC3E}">
        <p14:creationId xmlns:p14="http://schemas.microsoft.com/office/powerpoint/2010/main" val="3613440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Earlier, I mentioned the need for a check, which is represented by K. The definition of K is shown here. If the reduce cost of an arc is positive, then K equals f(u, v) because we want arcs with positive reduce cost to have no flow. If the reduce cost is 0, then K equals 0 because any flow value is valid since it cannot exceed the upper bound. If the reduce cost is negative, then K equals the difference between f(u, v) and the upper bound because we want arcs with negative reduce cost to maximize flow. If K is not equal to 0, we need to update the reduce cost and adjust the flow accordingly.</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36</a:t>
            </a:fld>
            <a:endParaRPr lang="zh-TW" altLang="en-US"/>
          </a:p>
        </p:txBody>
      </p:sp>
    </p:spTree>
    <p:extLst>
      <p:ext uri="{BB962C8B-B14F-4D97-AF65-F5344CB8AC3E}">
        <p14:creationId xmlns:p14="http://schemas.microsoft.com/office/powerpoint/2010/main" val="205020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Here's an example of a network to illustrate this concept.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37</a:t>
            </a:fld>
            <a:endParaRPr lang="zh-TW" altLang="en-US"/>
          </a:p>
        </p:txBody>
      </p:sp>
    </p:spTree>
    <p:extLst>
      <p:ext uri="{BB962C8B-B14F-4D97-AF65-F5344CB8AC3E}">
        <p14:creationId xmlns:p14="http://schemas.microsoft.com/office/powerpoint/2010/main" val="4066010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find the shortest path as before and proceed to push the flow.</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38</a:t>
            </a:fld>
            <a:endParaRPr lang="zh-TW" altLang="en-US"/>
          </a:p>
        </p:txBody>
      </p:sp>
    </p:spTree>
    <p:extLst>
      <p:ext uri="{BB962C8B-B14F-4D97-AF65-F5344CB8AC3E}">
        <p14:creationId xmlns:p14="http://schemas.microsoft.com/office/powerpoint/2010/main" val="1561884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After completing the flow push, the stage for p = 3 is finished.</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39</a:t>
            </a:fld>
            <a:endParaRPr lang="zh-TW" altLang="en-US"/>
          </a:p>
        </p:txBody>
      </p:sp>
    </p:spTree>
    <p:extLst>
      <p:ext uri="{BB962C8B-B14F-4D97-AF65-F5344CB8AC3E}">
        <p14:creationId xmlns:p14="http://schemas.microsoft.com/office/powerpoint/2010/main" val="1233672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paper consists of three parts mainly discussing two algorithms. The first one is the Labeling Method, which is based on the Ford-Fulkerson algorithm. The Ford-Fulkerson algorithm does not specify how to find the augmentation path, but the Labeling Method requires that the augmentation path must be the shortest path in the residual network. Since the reduced cost is positive, we can directly use Dijkstra's algorithm. Moreover, since the reduced costs of cycles and paths can be corresponded to the original network like this, this approach is effective.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a:t>
            </a:fld>
            <a:endParaRPr lang="zh-TW" altLang="en-US"/>
          </a:p>
        </p:txBody>
      </p:sp>
    </p:spTree>
    <p:extLst>
      <p:ext uri="{BB962C8B-B14F-4D97-AF65-F5344CB8AC3E}">
        <p14:creationId xmlns:p14="http://schemas.microsoft.com/office/powerpoint/2010/main" val="676691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Next, with p = 2 and f = 2f, it is clear that this is not the optimal solution. Since the reduce cost of the middle arc is &gt; 0 and the flow is &gt; 0, according to the definition, K equals the flow, which is 2. First, we try to find the shortest path starting from v, but all reachable nodes have a flow value of 0. Then, we find a path from v to u, and using this loop, we push the flow backward by 1 unit.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40</a:t>
            </a:fld>
            <a:endParaRPr lang="zh-TW" altLang="en-US"/>
          </a:p>
        </p:txBody>
      </p:sp>
    </p:spTree>
    <p:extLst>
      <p:ext uri="{BB962C8B-B14F-4D97-AF65-F5344CB8AC3E}">
        <p14:creationId xmlns:p14="http://schemas.microsoft.com/office/powerpoint/2010/main" val="2512154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After this update, K decrease by one.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41</a:t>
            </a:fld>
            <a:endParaRPr lang="zh-TW" altLang="en-US"/>
          </a:p>
        </p:txBody>
      </p:sp>
    </p:spTree>
    <p:extLst>
      <p:ext uri="{BB962C8B-B14F-4D97-AF65-F5344CB8AC3E}">
        <p14:creationId xmlns:p14="http://schemas.microsoft.com/office/powerpoint/2010/main" val="2897691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repeat the process again.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42</a:t>
            </a:fld>
            <a:endParaRPr lang="zh-TW" altLang="en-US"/>
          </a:p>
        </p:txBody>
      </p:sp>
    </p:spTree>
    <p:extLst>
      <p:ext uri="{BB962C8B-B14F-4D97-AF65-F5344CB8AC3E}">
        <p14:creationId xmlns:p14="http://schemas.microsoft.com/office/powerpoint/2010/main" val="671682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get another cycle and push flow backward again.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43</a:t>
            </a:fld>
            <a:endParaRPr lang="zh-TW" altLang="en-US"/>
          </a:p>
        </p:txBody>
      </p:sp>
    </p:spTree>
    <p:extLst>
      <p:ext uri="{BB962C8B-B14F-4D97-AF65-F5344CB8AC3E}">
        <p14:creationId xmlns:p14="http://schemas.microsoft.com/office/powerpoint/2010/main" val="1700811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K is equal to 0, indicating the optimal solution for p =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44</a:t>
            </a:fld>
            <a:endParaRPr lang="zh-TW" altLang="en-US"/>
          </a:p>
        </p:txBody>
      </p:sp>
    </p:spTree>
    <p:extLst>
      <p:ext uri="{BB962C8B-B14F-4D97-AF65-F5344CB8AC3E}">
        <p14:creationId xmlns:p14="http://schemas.microsoft.com/office/powerpoint/2010/main" val="2977509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when p = 1, simply setting f = 2f leads to the optimal solution.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45</a:t>
            </a:fld>
            <a:endParaRPr lang="zh-TW" altLang="en-US"/>
          </a:p>
        </p:txBody>
      </p:sp>
    </p:spTree>
    <p:extLst>
      <p:ext uri="{BB962C8B-B14F-4D97-AF65-F5344CB8AC3E}">
        <p14:creationId xmlns:p14="http://schemas.microsoft.com/office/powerpoint/2010/main" val="1144360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same applies when p = 0.</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46</a:t>
            </a:fld>
            <a:endParaRPr lang="zh-TW" altLang="en-US"/>
          </a:p>
        </p:txBody>
      </p:sp>
    </p:spTree>
    <p:extLst>
      <p:ext uri="{BB962C8B-B14F-4D97-AF65-F5344CB8AC3E}">
        <p14:creationId xmlns:p14="http://schemas.microsoft.com/office/powerpoint/2010/main" val="1871916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Finally, let's analyze the complexity of this algorithm. The time complexity part is my own deduction. The maximum number of augmentations is bounded by the initial solution plus the difference between the optimal solutions of each network and twice the optimal solution of the previous network. Thus, we have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fp</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 f0 / 2^p - T, where T is the number of arcs in the cut. Since this mathematical inequality always holds, we can derive this equation, and this part is less than T, so the total number of augmentations is less than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lT</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which is O(</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mlogD</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47</a:t>
            </a:fld>
            <a:endParaRPr lang="zh-TW" altLang="en-US"/>
          </a:p>
        </p:txBody>
      </p:sp>
    </p:spTree>
    <p:extLst>
      <p:ext uri="{BB962C8B-B14F-4D97-AF65-F5344CB8AC3E}">
        <p14:creationId xmlns:p14="http://schemas.microsoft.com/office/powerpoint/2010/main" val="649715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With a maximum of O(</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mlogD</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augmentations, the worst-case scenario is when each augmentation requires executing Dijkstra's algorithm, which takes O(n log n) time.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48</a:t>
            </a:fld>
            <a:endParaRPr lang="zh-TW" altLang="en-US"/>
          </a:p>
        </p:txBody>
      </p:sp>
    </p:spTree>
    <p:extLst>
      <p:ext uri="{BB962C8B-B14F-4D97-AF65-F5344CB8AC3E}">
        <p14:creationId xmlns:p14="http://schemas.microsoft.com/office/powerpoint/2010/main" val="838402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Regarding the kilter number, the paper states that it is either 0 or 1, but I'm unsure about how this is determined. In my own example, K is 2. However, there can be at most m paths that correct K, and each correction contributes at least 1, so the maximum number of executions is O(m). In conclusion, the overall time complexity is O(nm log n log D), which is consistent with the augmentation time complexity.</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49</a:t>
            </a:fld>
            <a:endParaRPr lang="zh-TW" altLang="en-US"/>
          </a:p>
        </p:txBody>
      </p:sp>
    </p:spTree>
    <p:extLst>
      <p:ext uri="{BB962C8B-B14F-4D97-AF65-F5344CB8AC3E}">
        <p14:creationId xmlns:p14="http://schemas.microsoft.com/office/powerpoint/2010/main" val="2155170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is an explanatory example with numerical values representing costs and capacities on arcs, and supplies or demands on nodes.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5</a:t>
            </a:fld>
            <a:endParaRPr lang="zh-TW" altLang="en-US"/>
          </a:p>
        </p:txBody>
      </p:sp>
    </p:spTree>
    <p:extLst>
      <p:ext uri="{BB962C8B-B14F-4D97-AF65-F5344CB8AC3E}">
        <p14:creationId xmlns:p14="http://schemas.microsoft.com/office/powerpoint/2010/main" val="3333012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Lastly, this figure is from section 2.2 of the paper. It states that the aforementioned algorithm can yield pseudo-extreme solutions without considering K, and pseudo-extreme solutions are sufficiently good. The complexity remains relatively unchanged.</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50</a:t>
            </a:fld>
            <a:endParaRPr lang="zh-TW" altLang="en-US"/>
          </a:p>
        </p:txBody>
      </p:sp>
    </p:spTree>
    <p:extLst>
      <p:ext uri="{BB962C8B-B14F-4D97-AF65-F5344CB8AC3E}">
        <p14:creationId xmlns:p14="http://schemas.microsoft.com/office/powerpoint/2010/main" val="1004011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This concludes my presentation, and thank you for listening.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51</a:t>
            </a:fld>
            <a:endParaRPr lang="zh-TW" altLang="en-US"/>
          </a:p>
        </p:txBody>
      </p:sp>
    </p:spTree>
    <p:extLst>
      <p:ext uri="{BB962C8B-B14F-4D97-AF65-F5344CB8AC3E}">
        <p14:creationId xmlns:p14="http://schemas.microsoft.com/office/powerpoint/2010/main" val="279609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Labeling Method starts by performing Dijkstra's algorithm from any supply node.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6</a:t>
            </a:fld>
            <a:endParaRPr lang="zh-TW" altLang="en-US"/>
          </a:p>
        </p:txBody>
      </p:sp>
    </p:spTree>
    <p:extLst>
      <p:ext uri="{BB962C8B-B14F-4D97-AF65-F5344CB8AC3E}">
        <p14:creationId xmlns:p14="http://schemas.microsoft.com/office/powerpoint/2010/main" val="110434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calculates the reduce cost for each arc, which is π(u) + d(u, v) - π(v).</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7</a:t>
            </a:fld>
            <a:endParaRPr lang="zh-TW" altLang="en-US"/>
          </a:p>
        </p:txBody>
      </p:sp>
    </p:spTree>
    <p:extLst>
      <p:ext uri="{BB962C8B-B14F-4D97-AF65-F5344CB8AC3E}">
        <p14:creationId xmlns:p14="http://schemas.microsoft.com/office/powerpoint/2010/main" val="3014249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know that the arcs with reduce cost equal to 0 are on the shortest path. Thus, we obtain the following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8</a:t>
            </a:fld>
            <a:endParaRPr lang="zh-TW" altLang="en-US"/>
          </a:p>
        </p:txBody>
      </p:sp>
    </p:spTree>
    <p:extLst>
      <p:ext uri="{BB962C8B-B14F-4D97-AF65-F5344CB8AC3E}">
        <p14:creationId xmlns:p14="http://schemas.microsoft.com/office/powerpoint/2010/main" val="38040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Next, we begin sending the flow. In this example, I start from the top-left and send the flow to the farthest node. After sending, a new arc (v, u) with cost -d(u, v) is added.</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B3580C76-EF15-4C2D-A43F-186544FD66F5}" type="slidenum">
              <a:rPr lang="zh-TW" altLang="en-US" smtClean="0"/>
              <a:t>9</a:t>
            </a:fld>
            <a:endParaRPr lang="zh-TW" altLang="en-US"/>
          </a:p>
        </p:txBody>
      </p:sp>
    </p:spTree>
    <p:extLst>
      <p:ext uri="{BB962C8B-B14F-4D97-AF65-F5344CB8AC3E}">
        <p14:creationId xmlns:p14="http://schemas.microsoft.com/office/powerpoint/2010/main" val="1265427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A43ACA-AD4A-9775-0DB4-C660B17D1E5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4999F96-88E7-F73B-ABA5-EC00FD8BD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586F1C9-1311-CE10-1C3F-821DDA1F7C9B}"/>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5A793660-232F-C535-7031-3621B6C0E18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7FECCB2-58B7-19BA-DA6C-158A31DD7D7D}"/>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3799272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E93ACF-0969-9001-2A0A-B6A238B7F0A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84AADAE-AD03-1307-B36C-01B5B0EBCE93}"/>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2E3430-3CFF-621B-59E7-C7622718F97E}"/>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3D9D3C56-F9C6-D2B1-EE2D-4BBF4BBDBE5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A2F043E-185D-8126-F6B8-F9E6669DEB49}"/>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2078280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5D72D04-E035-04ED-3042-5D9780E09D3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FF27D97-12E2-BB1D-06C2-B6AECF77B81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227A664-CAD6-DFCD-FDCF-F16DC87F08DD}"/>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29CE611F-AE60-5320-82F9-69992174F4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924F631-7A4B-2852-352C-84E051B0C438}"/>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899283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8C3-875D-67BB-34E9-740EF467C22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8D058E4-F3E8-1A8D-0A50-F799C3D7F60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355B74D-0379-4D4A-A302-00E30D749FBD}"/>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12EA9D9F-32C8-956C-9A92-AC838CC8470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A4B116A-E7F3-9450-074B-C27C5340C3F3}"/>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3035795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D6A15-7FE2-234A-2CB2-FA9E5E15D34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2C8A899-6AE8-06C7-E7E9-6933D9A527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5FE1AAF-8DBE-29CE-8117-22C4994B5AE4}"/>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E014F6A9-C06F-2340-0A4F-C4A9B260E9C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B84264C-A7C6-C1FF-70DB-20587C655739}"/>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1854999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92939-23A4-31E2-FE85-4D8C7166560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18B79DA-200D-4C4F-0082-9F46C4CF20CE}"/>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9215EE5-312C-2119-1AB1-79637602818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2DA95D0-A5FF-8BDE-53A4-66A9197B008A}"/>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6" name="頁尾版面配置區 5">
            <a:extLst>
              <a:ext uri="{FF2B5EF4-FFF2-40B4-BE49-F238E27FC236}">
                <a16:creationId xmlns:a16="http://schemas.microsoft.com/office/drawing/2014/main" id="{84D38CC1-915A-31E0-A606-46CA994A465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C8EA115-A3E6-424A-8270-F35981F59F54}"/>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748403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5A93B2-AA27-D0EF-7BA0-222F6DAB1AF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FCCFB6B-0B02-83AD-899C-AF2D330F2E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E38083-CDB7-23D7-56B8-995D1CEC5BD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0D9A6B6-A2F1-EA4D-00FD-42DF10E6AA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2857A90-7C25-602E-4B64-EB085F83698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5695FF4-4CE9-D0B5-0C17-1B14797C3FC9}"/>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8" name="頁尾版面配置區 7">
            <a:extLst>
              <a:ext uri="{FF2B5EF4-FFF2-40B4-BE49-F238E27FC236}">
                <a16:creationId xmlns:a16="http://schemas.microsoft.com/office/drawing/2014/main" id="{8295AE29-23EE-629D-147E-BC61D52ABCE1}"/>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9459431-2E25-303B-FDB8-40E71EBCFA56}"/>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1062439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56E7C5-A10F-8396-04C7-888F2E419F6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DB8B44B-81FB-02D8-D8CD-CD1DF1585C56}"/>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4" name="頁尾版面配置區 3">
            <a:extLst>
              <a:ext uri="{FF2B5EF4-FFF2-40B4-BE49-F238E27FC236}">
                <a16:creationId xmlns:a16="http://schemas.microsoft.com/office/drawing/2014/main" id="{BC5CE052-64BE-43B1-864A-5D39A0CE876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D300ED9-0811-60BD-3326-1270031A984E}"/>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102144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EB6BBD7-6225-EE26-1D93-1F737774B0E7}"/>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3" name="頁尾版面配置區 2">
            <a:extLst>
              <a:ext uri="{FF2B5EF4-FFF2-40B4-BE49-F238E27FC236}">
                <a16:creationId xmlns:a16="http://schemas.microsoft.com/office/drawing/2014/main" id="{676B6D60-9074-E3C3-1392-81BD05F9CE5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7D52012-CA28-F2DF-2C57-40E688485DEF}"/>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2871685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D8CDA2-E28E-F848-62B8-F53F1EAF931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6DFA12B-5219-F483-DE19-1E8CDE6FA6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C654AFF-6D7E-FB34-94F7-7D2EAAE79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77D3ABD-C885-D107-58E9-88E1EEFAA8F6}"/>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6" name="頁尾版面配置區 5">
            <a:extLst>
              <a:ext uri="{FF2B5EF4-FFF2-40B4-BE49-F238E27FC236}">
                <a16:creationId xmlns:a16="http://schemas.microsoft.com/office/drawing/2014/main" id="{B5EE0D9D-C586-36C1-0307-02D7E69CF5C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97CB2DF-E1D6-1762-8514-E0D14C5F9410}"/>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2044276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90B2CC-4A33-9CC1-F0DE-C71CCE96879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C258C0B-E45B-D545-4807-5FDE4DC49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154913E-4659-4C57-E0B8-5F36D1FE5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B48794A-31C9-023A-8C9E-4898EA6656E0}"/>
              </a:ext>
            </a:extLst>
          </p:cNvPr>
          <p:cNvSpPr>
            <a:spLocks noGrp="1"/>
          </p:cNvSpPr>
          <p:nvPr>
            <p:ph type="dt" sz="half" idx="10"/>
          </p:nvPr>
        </p:nvSpPr>
        <p:spPr/>
        <p:txBody>
          <a:bodyPr/>
          <a:lstStyle/>
          <a:p>
            <a:fld id="{71FF8491-7C96-4285-B2B1-1AB7A3F185BF}" type="datetimeFigureOut">
              <a:rPr lang="zh-TW" altLang="en-US" smtClean="0"/>
              <a:t>2023/6/20</a:t>
            </a:fld>
            <a:endParaRPr lang="zh-TW" altLang="en-US"/>
          </a:p>
        </p:txBody>
      </p:sp>
      <p:sp>
        <p:nvSpPr>
          <p:cNvPr id="6" name="頁尾版面配置區 5">
            <a:extLst>
              <a:ext uri="{FF2B5EF4-FFF2-40B4-BE49-F238E27FC236}">
                <a16:creationId xmlns:a16="http://schemas.microsoft.com/office/drawing/2014/main" id="{8491EEB8-DC9C-DFBB-26C1-A988F30066F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80E5CE5-5DC1-F91F-303A-A569C146BB49}"/>
              </a:ext>
            </a:extLst>
          </p:cNvPr>
          <p:cNvSpPr>
            <a:spLocks noGrp="1"/>
          </p:cNvSpPr>
          <p:nvPr>
            <p:ph type="sldNum" sz="quarter" idx="12"/>
          </p:nvPr>
        </p:nvSpPr>
        <p:spPr/>
        <p:txBody>
          <a:body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263450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2" descr="D:\360安全浏览器下载\51miz-E1110527-718DE4BD-3840x2194.jpg51miz-E1110527-718DE4BD-3840x2194">
            <a:extLst>
              <a:ext uri="{FF2B5EF4-FFF2-40B4-BE49-F238E27FC236}">
                <a16:creationId xmlns:a16="http://schemas.microsoft.com/office/drawing/2014/main" id="{86F045F7-9557-2731-7B82-97C203F8BF00}"/>
              </a:ext>
            </a:extLst>
          </p:cNvPr>
          <p:cNvPicPr>
            <a:picLocks noChangeAspect="1"/>
          </p:cNvPicPr>
          <p:nvPr userDrawn="1"/>
        </p:nvPicPr>
        <p:blipFill>
          <a:blip r:embed="rId13">
            <a:clrChange>
              <a:clrFrom>
                <a:srgbClr val="FFFFFF">
                  <a:alpha val="100000"/>
                </a:srgbClr>
              </a:clrFrom>
              <a:clrTo>
                <a:srgbClr val="FFFFFF">
                  <a:alpha val="100000"/>
                  <a:alpha val="0"/>
                </a:srgbClr>
              </a:clrTo>
            </a:clrChange>
          </a:blip>
          <a:srcRect l="18181" t="21320" r="10267" b="14930"/>
          <a:stretch>
            <a:fillRect/>
          </a:stretch>
        </p:blipFill>
        <p:spPr>
          <a:xfrm>
            <a:off x="-170815" y="-104775"/>
            <a:ext cx="12722225" cy="7000875"/>
          </a:xfrm>
          <a:prstGeom prst="rect">
            <a:avLst/>
          </a:prstGeom>
        </p:spPr>
      </p:pic>
      <p:sp>
        <p:nvSpPr>
          <p:cNvPr id="2" name="標題版面配置區 1">
            <a:extLst>
              <a:ext uri="{FF2B5EF4-FFF2-40B4-BE49-F238E27FC236}">
                <a16:creationId xmlns:a16="http://schemas.microsoft.com/office/drawing/2014/main" id="{F63E8704-B6A3-503B-3F3A-01C0F1999A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46B914A-1339-0CA6-D7F1-DA94B5D8B6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4590E5D-396A-1416-F5C4-CC97180A7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F8491-7C96-4285-B2B1-1AB7A3F185BF}"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59D60C4A-6C0D-0F91-5A3C-A671A9E846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AD2EDA0-662C-8DA3-D969-1BC33666A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29E4B5-27C8-4FAD-97DF-48ACB35B2CC2}" type="slidenum">
              <a:rPr lang="zh-TW" altLang="en-US" smtClean="0"/>
              <a:t>‹#›</a:t>
            </a:fld>
            <a:endParaRPr lang="zh-TW" altLang="en-US"/>
          </a:p>
        </p:txBody>
      </p:sp>
    </p:spTree>
    <p:extLst>
      <p:ext uri="{BB962C8B-B14F-4D97-AF65-F5344CB8AC3E}">
        <p14:creationId xmlns:p14="http://schemas.microsoft.com/office/powerpoint/2010/main" val="3877891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1.m4a"/><Relationship Id="rId1" Type="http://schemas.microsoft.com/office/2007/relationships/media" Target="../media/media51.m4a"/><Relationship Id="rId5" Type="http://schemas.openxmlformats.org/officeDocument/2006/relationships/image" Target="../media/image2.png"/><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F99DE2-AF7B-84C0-51B7-814FED9724DB}"/>
              </a:ext>
            </a:extLst>
          </p:cNvPr>
          <p:cNvSpPr>
            <a:spLocks noGrp="1"/>
          </p:cNvSpPr>
          <p:nvPr>
            <p:ph type="ctrTitle"/>
          </p:nvPr>
        </p:nvSpPr>
        <p:spPr>
          <a:xfrm>
            <a:off x="1" y="2036763"/>
            <a:ext cx="12192000" cy="2387600"/>
          </a:xfrm>
        </p:spPr>
        <p:txBody>
          <a:bodyPr>
            <a:normAutofit fontScale="90000"/>
          </a:bodyPr>
          <a:lstStyle/>
          <a:p>
            <a:r>
              <a:rPr lang="en-US" altLang="zh-TW" b="1" dirty="0">
                <a:solidFill>
                  <a:srgbClr val="786449"/>
                </a:solidFill>
                <a:latin typeface="Times New Roman" panose="02020603050405020304" pitchFamily="18" charset="0"/>
                <a:cs typeface="Times New Roman" panose="02020603050405020304" pitchFamily="18" charset="0"/>
              </a:rPr>
              <a:t>Theoretical Improvements in </a:t>
            </a:r>
            <a:br>
              <a:rPr lang="en-US" altLang="zh-TW" b="1" dirty="0">
                <a:solidFill>
                  <a:srgbClr val="786449"/>
                </a:solidFill>
                <a:latin typeface="Times New Roman" panose="02020603050405020304" pitchFamily="18" charset="0"/>
                <a:cs typeface="Times New Roman" panose="02020603050405020304" pitchFamily="18" charset="0"/>
              </a:rPr>
            </a:br>
            <a:r>
              <a:rPr lang="en-US" altLang="zh-TW" b="1" dirty="0">
                <a:solidFill>
                  <a:srgbClr val="786449"/>
                </a:solidFill>
                <a:latin typeface="Times New Roman" panose="02020603050405020304" pitchFamily="18" charset="0"/>
                <a:cs typeface="Times New Roman" panose="02020603050405020304" pitchFamily="18" charset="0"/>
              </a:rPr>
              <a:t>Algorithmic Efficiency </a:t>
            </a:r>
            <a:br>
              <a:rPr lang="en-US" altLang="zh-TW" b="1" dirty="0">
                <a:solidFill>
                  <a:srgbClr val="786449"/>
                </a:solidFill>
                <a:latin typeface="Times New Roman" panose="02020603050405020304" pitchFamily="18" charset="0"/>
                <a:cs typeface="Times New Roman" panose="02020603050405020304" pitchFamily="18" charset="0"/>
              </a:rPr>
            </a:br>
            <a:r>
              <a:rPr lang="en-US" altLang="zh-TW" b="1" dirty="0">
                <a:solidFill>
                  <a:srgbClr val="786449"/>
                </a:solidFill>
                <a:latin typeface="Times New Roman" panose="02020603050405020304" pitchFamily="18" charset="0"/>
                <a:cs typeface="Times New Roman" panose="02020603050405020304" pitchFamily="18" charset="0"/>
              </a:rPr>
              <a:t>for Network Flow Problems</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91570543-A7AF-F0FE-07A4-A0C7F891B578}"/>
              </a:ext>
            </a:extLst>
          </p:cNvPr>
          <p:cNvSpPr>
            <a:spLocks noGrp="1"/>
          </p:cNvSpPr>
          <p:nvPr>
            <p:ph type="subTitle" idx="1"/>
          </p:nvPr>
        </p:nvSpPr>
        <p:spPr>
          <a:xfrm>
            <a:off x="1524000" y="4516438"/>
            <a:ext cx="9144000" cy="1655762"/>
          </a:xfrm>
        </p:spPr>
        <p:txBody>
          <a:bodyPr>
            <a:normAutofit/>
          </a:bodyPr>
          <a:lstStyle/>
          <a:p>
            <a:r>
              <a:rPr lang="en-US" altLang="zh-TW" dirty="0">
                <a:solidFill>
                  <a:srgbClr val="786449"/>
                </a:solidFill>
                <a:latin typeface="Times New Roman" panose="02020603050405020304" pitchFamily="18" charset="0"/>
                <a:ea typeface="+mj-ea"/>
                <a:cs typeface="Times New Roman" panose="02020603050405020304" pitchFamily="18" charset="0"/>
              </a:rPr>
              <a:t>JACK EDMONDS &amp; RICHARD M. KARP in 1972</a:t>
            </a:r>
          </a:p>
          <a:p>
            <a:r>
              <a:rPr lang="en-US" altLang="zh-TW" dirty="0">
                <a:solidFill>
                  <a:srgbClr val="786449"/>
                </a:solidFill>
                <a:latin typeface="Times New Roman" panose="02020603050405020304" pitchFamily="18" charset="0"/>
                <a:ea typeface="+mj-ea"/>
                <a:cs typeface="Times New Roman" panose="02020603050405020304" pitchFamily="18" charset="0"/>
              </a:rPr>
              <a:t>Professor:</a:t>
            </a:r>
            <a:r>
              <a:rPr lang="zh-TW" altLang="en-US" dirty="0">
                <a:solidFill>
                  <a:srgbClr val="786449"/>
                </a:solidFill>
                <a:latin typeface="Times New Roman" panose="02020603050405020304" pitchFamily="18" charset="0"/>
                <a:ea typeface="+mj-ea"/>
                <a:cs typeface="Times New Roman" panose="02020603050405020304" pitchFamily="18" charset="0"/>
              </a:rPr>
              <a:t> </a:t>
            </a:r>
            <a:r>
              <a:rPr lang="en-US" altLang="zh-TW" dirty="0">
                <a:solidFill>
                  <a:srgbClr val="786449"/>
                </a:solidFill>
                <a:latin typeface="Times New Roman" panose="02020603050405020304" pitchFamily="18" charset="0"/>
                <a:ea typeface="+mj-ea"/>
                <a:cs typeface="Times New Roman" panose="02020603050405020304" pitchFamily="18" charset="0"/>
              </a:rPr>
              <a:t>Doctor I-Lin Wang</a:t>
            </a:r>
          </a:p>
          <a:p>
            <a:r>
              <a:rPr lang="en-US" altLang="zh-TW" sz="1800" dirty="0">
                <a:solidFill>
                  <a:srgbClr val="786449"/>
                </a:solidFill>
                <a:latin typeface="Times New Roman" panose="02020603050405020304" pitchFamily="18" charset="0"/>
                <a:ea typeface="+mj-ea"/>
                <a:cs typeface="Times New Roman" panose="02020603050405020304" pitchFamily="18" charset="0"/>
              </a:rPr>
              <a:t>Student:</a:t>
            </a:r>
            <a:r>
              <a:rPr lang="zh-TW" altLang="en-US" sz="1800" dirty="0">
                <a:solidFill>
                  <a:srgbClr val="786449"/>
                </a:solidFill>
                <a:latin typeface="Times New Roman" panose="02020603050405020304" pitchFamily="18" charset="0"/>
                <a:ea typeface="+mj-ea"/>
                <a:cs typeface="Times New Roman" panose="02020603050405020304" pitchFamily="18" charset="0"/>
              </a:rPr>
              <a:t> </a:t>
            </a:r>
            <a:r>
              <a:rPr lang="en-US" altLang="zh-TW" sz="1800" dirty="0">
                <a:solidFill>
                  <a:srgbClr val="786449"/>
                </a:solidFill>
                <a:latin typeface="Times New Roman" panose="02020603050405020304" pitchFamily="18" charset="0"/>
                <a:ea typeface="+mj-ea"/>
                <a:cs typeface="Times New Roman" panose="02020603050405020304" pitchFamily="18" charset="0"/>
              </a:rPr>
              <a:t>Yi-Cheng </a:t>
            </a:r>
            <a:r>
              <a:rPr lang="en-US" altLang="zh-TW" sz="1800" dirty="0" err="1">
                <a:solidFill>
                  <a:srgbClr val="786449"/>
                </a:solidFill>
                <a:latin typeface="Times New Roman" panose="02020603050405020304" pitchFamily="18" charset="0"/>
                <a:ea typeface="+mj-ea"/>
                <a:cs typeface="Times New Roman" panose="02020603050405020304" pitchFamily="18" charset="0"/>
              </a:rPr>
              <a:t>Ke</a:t>
            </a:r>
            <a:endParaRPr lang="zh-TW" altLang="en-US" sz="1800" dirty="0">
              <a:solidFill>
                <a:srgbClr val="786449"/>
              </a:solidFill>
              <a:latin typeface="Times New Roman" panose="02020603050405020304" pitchFamily="18" charset="0"/>
              <a:ea typeface="+mj-ea"/>
              <a:cs typeface="Times New Roman" panose="02020603050405020304" pitchFamily="18" charset="0"/>
            </a:endParaRPr>
          </a:p>
        </p:txBody>
      </p:sp>
      <p:pic>
        <p:nvPicPr>
          <p:cNvPr id="86" name="音訊 85">
            <a:hlinkClick r:id="" action="ppaction://media"/>
            <a:extLst>
              <a:ext uri="{FF2B5EF4-FFF2-40B4-BE49-F238E27FC236}">
                <a16:creationId xmlns:a16="http://schemas.microsoft.com/office/drawing/2014/main" id="{304D4536-DDB6-7A4D-E350-EDB4233271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62379427"/>
      </p:ext>
    </p:extLst>
  </p:cSld>
  <p:clrMapOvr>
    <a:masterClrMapping/>
  </p:clrMapOvr>
  <mc:AlternateContent xmlns:mc="http://schemas.openxmlformats.org/markup-compatibility/2006">
    <mc:Choice xmlns:p14="http://schemas.microsoft.com/office/powerpoint/2010/main" Requires="p14">
      <p:transition spd="slow" p14:dur="2000" advTm="18905"/>
    </mc:Choice>
    <mc:Fallback>
      <p:transition spd="slow" advTm="18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14</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-19</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(2,25)</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(4,10)</a:t>
            </a:r>
            <a:r>
              <a:rPr lang="zh-TW" altLang="en-US" sz="2000" dirty="0">
                <a:solidFill>
                  <a:srgbClr val="786449"/>
                </a:solidFill>
              </a:rPr>
              <a:t> → </a:t>
            </a:r>
            <a:r>
              <a:rPr lang="en-US" altLang="zh-TW" sz="2000" dirty="0">
                <a:solidFill>
                  <a:srgbClr val="786449"/>
                </a:solidFill>
              </a:rPr>
              <a:t>3</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dirty="0"/>
              <a:t>6</a:t>
            </a:r>
            <a:endParaRPr lang="zh-TW" altLang="en-US" dirty="0"/>
          </a:p>
        </p:txBody>
      </p:sp>
      <p:cxnSp>
        <p:nvCxnSpPr>
          <p:cNvPr id="24" name="直線單箭頭接點 23">
            <a:extLst>
              <a:ext uri="{FF2B5EF4-FFF2-40B4-BE49-F238E27FC236}">
                <a16:creationId xmlns:a16="http://schemas.microsoft.com/office/drawing/2014/main" id="{A7E8C2C6-A582-A761-095D-E6C6BA0D7F95}"/>
              </a:ext>
            </a:extLst>
          </p:cNvPr>
          <p:cNvCxnSpPr>
            <a:cxnSpLocks/>
          </p:cNvCxnSpPr>
          <p:nvPr/>
        </p:nvCxnSpPr>
        <p:spPr>
          <a:xfrm>
            <a:off x="1828959" y="4561416"/>
            <a:ext cx="2032888" cy="148665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B87F3529-3292-265A-059F-18A80FAD6080}"/>
              </a:ext>
            </a:extLst>
          </p:cNvPr>
          <p:cNvSpPr txBox="1"/>
          <p:nvPr/>
        </p:nvSpPr>
        <p:spPr>
          <a:xfrm rot="2170287" flipH="1">
            <a:off x="1461237" y="5311409"/>
            <a:ext cx="2496491" cy="400110"/>
          </a:xfrm>
          <a:prstGeom prst="rect">
            <a:avLst/>
          </a:prstGeom>
          <a:noFill/>
        </p:spPr>
        <p:txBody>
          <a:bodyPr wrap="square" rtlCol="0">
            <a:spAutoFit/>
          </a:bodyPr>
          <a:lstStyle/>
          <a:p>
            <a:pPr algn="ctr"/>
            <a:r>
              <a:rPr lang="en-US" altLang="zh-TW" sz="2000" dirty="0">
                <a:solidFill>
                  <a:srgbClr val="786449"/>
                </a:solidFill>
              </a:rPr>
              <a:t>(-6,9)</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28" name="直線單箭頭接點 27">
            <a:extLst>
              <a:ext uri="{FF2B5EF4-FFF2-40B4-BE49-F238E27FC236}">
                <a16:creationId xmlns:a16="http://schemas.microsoft.com/office/drawing/2014/main" id="{87769F8B-7CF0-B409-ED3F-8805381E0A08}"/>
              </a:ext>
            </a:extLst>
          </p:cNvPr>
          <p:cNvCxnSpPr/>
          <p:nvPr/>
        </p:nvCxnSpPr>
        <p:spPr>
          <a:xfrm flipV="1">
            <a:off x="4863590" y="2695811"/>
            <a:ext cx="2166799" cy="2973314"/>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8F2480FD-F884-70C8-8CB2-0DE927247103}"/>
              </a:ext>
            </a:extLst>
          </p:cNvPr>
          <p:cNvSpPr txBox="1"/>
          <p:nvPr/>
        </p:nvSpPr>
        <p:spPr>
          <a:xfrm rot="18373653" flipH="1">
            <a:off x="4340811" y="4098672"/>
            <a:ext cx="3637899" cy="400110"/>
          </a:xfrm>
          <a:prstGeom prst="rect">
            <a:avLst/>
          </a:prstGeom>
          <a:noFill/>
        </p:spPr>
        <p:txBody>
          <a:bodyPr wrap="square" rtlCol="0">
            <a:spAutoFit/>
          </a:bodyPr>
          <a:lstStyle/>
          <a:p>
            <a:pPr algn="ctr"/>
            <a:r>
              <a:rPr lang="en-US" altLang="zh-TW" sz="2000" dirty="0">
                <a:solidFill>
                  <a:srgbClr val="786449"/>
                </a:solidFill>
              </a:rPr>
              <a:t>(-2,2)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45" name="音訊 44">
            <a:hlinkClick r:id="" action="ppaction://media"/>
            <a:extLst>
              <a:ext uri="{FF2B5EF4-FFF2-40B4-BE49-F238E27FC236}">
                <a16:creationId xmlns:a16="http://schemas.microsoft.com/office/drawing/2014/main" id="{6CC708FC-11B7-848A-8E67-1596CDA932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6051426"/>
      </p:ext>
    </p:extLst>
  </p:cSld>
  <p:clrMapOvr>
    <a:masterClrMapping/>
  </p:clrMapOvr>
  <mc:AlternateContent xmlns:mc="http://schemas.openxmlformats.org/markup-compatibility/2006">
    <mc:Choice xmlns:p14="http://schemas.microsoft.com/office/powerpoint/2010/main" Requires="p14">
      <p:transition spd="slow" p14:dur="2000" advTm="27048"/>
    </mc:Choice>
    <mc:Fallback>
      <p:transition spd="slow" advTm="27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extLst>
    <p:ext uri="{3A86A75C-4F4B-4683-9AE1-C65F6400EC91}">
      <p14:laserTraceLst xmlns:p14="http://schemas.microsoft.com/office/powerpoint/2010/main">
        <p14:tracePtLst>
          <p14:tracePt t="54" x="3521075" y="2560638"/>
          <p14:tracePt t="64" x="3505200" y="2560638"/>
          <p14:tracePt t="87" x="3490913" y="2560638"/>
          <p14:tracePt t="103" x="3490913" y="2574925"/>
          <p14:tracePt t="226" x="3475038" y="2590800"/>
          <p14:tracePt t="236" x="3459163" y="2606675"/>
          <p14:tracePt t="244" x="3443288" y="2622550"/>
          <p14:tracePt t="247" x="3443288" y="2638425"/>
          <p14:tracePt t="248" x="3427413" y="2638425"/>
          <p14:tracePt t="252" x="3427413" y="2654300"/>
          <p14:tracePt t="256" x="3411538" y="2670175"/>
          <p14:tracePt t="259" x="3395663" y="2686050"/>
          <p14:tracePt t="262" x="3379788" y="2701925"/>
          <p14:tracePt t="264" x="3379788" y="2717800"/>
          <p14:tracePt t="268" x="3379788" y="2733675"/>
          <p14:tracePt t="271" x="3363913" y="2749550"/>
          <p14:tracePt t="272" x="3348038" y="2749550"/>
          <p14:tracePt t="274" x="3348038" y="2765425"/>
          <p14:tracePt t="278" x="3348038" y="2781300"/>
          <p14:tracePt t="280" x="3332163" y="2797175"/>
          <p14:tracePt t="284" x="3316288" y="2813050"/>
          <p14:tracePt t="286" x="3316288" y="2828925"/>
          <p14:tracePt t="289" x="3300413" y="2844800"/>
          <p14:tracePt t="293" x="3300413" y="2876550"/>
          <p14:tracePt t="294" x="3284538" y="2876550"/>
          <p14:tracePt t="296" x="3284538" y="2892425"/>
          <p14:tracePt t="298" x="3268663" y="2908300"/>
          <p14:tracePt t="300" x="3268663" y="2922588"/>
          <p14:tracePt t="304" x="3252788" y="2938463"/>
          <p14:tracePt t="306" x="3236913" y="2954338"/>
          <p14:tracePt t="308" x="3236913" y="2970213"/>
          <p14:tracePt t="310" x="3221038" y="2986088"/>
          <p14:tracePt t="312" x="3221038" y="3001963"/>
          <p14:tracePt t="316" x="3205163" y="3017838"/>
          <p14:tracePt t="318" x="3190875" y="3033713"/>
          <p14:tracePt t="320" x="3190875" y="3049588"/>
          <p14:tracePt t="324" x="3190875" y="3081338"/>
          <p14:tracePt t="326" x="3175000" y="3081338"/>
          <p14:tracePt t="328" x="3175000" y="3097213"/>
          <p14:tracePt t="330" x="3159125" y="3113088"/>
          <p14:tracePt t="332" x="3143250" y="3128963"/>
          <p14:tracePt t="336" x="3143250" y="3144838"/>
          <p14:tracePt t="338" x="3143250" y="3160713"/>
          <p14:tracePt t="341" x="3127375" y="3160713"/>
          <p14:tracePt t="342" x="3111500" y="3192463"/>
          <p14:tracePt t="344" x="3111500" y="3208338"/>
          <p14:tracePt t="348" x="3111500" y="3224213"/>
          <p14:tracePt t="349" x="3095625" y="3240088"/>
          <p14:tracePt t="352" x="3079750" y="3255963"/>
          <p14:tracePt t="356" x="3063875" y="3270250"/>
          <p14:tracePt t="358" x="3063875" y="3286125"/>
          <p14:tracePt t="362" x="3048000" y="3317875"/>
          <p14:tracePt t="364" x="3048000" y="3333750"/>
          <p14:tracePt t="366" x="3032125" y="3333750"/>
          <p14:tracePt t="368" x="3032125" y="3349625"/>
          <p14:tracePt t="370" x="3016250" y="3365500"/>
          <p14:tracePt t="372" x="3016250" y="3381375"/>
          <p14:tracePt t="375" x="3016250" y="3397250"/>
          <p14:tracePt t="378" x="3000375" y="3413125"/>
          <p14:tracePt t="382" x="2984500" y="3413125"/>
          <p14:tracePt t="383" x="2984500" y="3429000"/>
          <p14:tracePt t="385" x="2984500" y="3444875"/>
          <p14:tracePt t="390" x="2968625" y="3460750"/>
          <p14:tracePt t="399" x="2952750" y="3492500"/>
          <p14:tracePt t="410" x="2952750" y="3524250"/>
          <p14:tracePt t="427" x="2952750" y="3540125"/>
          <p14:tracePt t="434" x="2936875" y="3540125"/>
          <p14:tracePt t="444" x="2936875" y="3556000"/>
          <p14:tracePt t="459" x="2936875" y="3571875"/>
          <p14:tracePt t="494" x="2921000" y="3571875"/>
          <p14:tracePt t="506" x="2921000" y="3587750"/>
          <p14:tracePt t="538" x="2921000" y="3602038"/>
          <p14:tracePt t="1702" x="2921000" y="3617913"/>
          <p14:tracePt t="1708" x="2921000" y="3633788"/>
          <p14:tracePt t="1714" x="2905125" y="3649663"/>
          <p14:tracePt t="1734" x="2905125" y="3665538"/>
          <p14:tracePt t="1758" x="2905125" y="3681413"/>
          <p14:tracePt t="1807" x="2905125" y="3697288"/>
          <p14:tracePt t="1826" x="2905125" y="3713163"/>
          <p14:tracePt t="1843" x="2890838" y="3729038"/>
          <p14:tracePt t="1875" x="2874963" y="3744913"/>
          <p14:tracePt t="1892" x="2874963" y="3760788"/>
          <p14:tracePt t="1905" x="2859088" y="3760788"/>
          <p14:tracePt t="1913" x="2843213" y="3760788"/>
          <p14:tracePt t="1914" x="2843213" y="3776663"/>
          <p14:tracePt t="1918" x="2827338" y="3776663"/>
          <p14:tracePt t="1924" x="2827338" y="3792538"/>
          <p14:tracePt t="1928" x="2811463" y="3792538"/>
          <p14:tracePt t="1932" x="2795588" y="3792538"/>
          <p14:tracePt t="1934" x="2795588" y="3808413"/>
          <p14:tracePt t="1940" x="2779713" y="3808413"/>
          <p14:tracePt t="1944" x="2763838" y="3808413"/>
          <p14:tracePt t="1948" x="2747963" y="3808413"/>
          <p14:tracePt t="1961" x="2732088" y="3824288"/>
          <p14:tracePt t="1965" x="2716213" y="3824288"/>
          <p14:tracePt t="1973" x="2700338" y="3840163"/>
          <p14:tracePt t="1976" x="2684463" y="3840163"/>
          <p14:tracePt t="1980" x="2668588" y="3840163"/>
          <p14:tracePt t="1993" x="2652713" y="3840163"/>
          <p14:tracePt t="1998" x="2636838" y="3840163"/>
          <p14:tracePt t="2003" x="2636838" y="3856038"/>
          <p14:tracePt t="2014" x="2620963" y="3856038"/>
          <p14:tracePt t="2022" x="2605088" y="3856038"/>
          <p14:tracePt t="2030" x="2590800" y="3856038"/>
          <p14:tracePt t="2037" x="2590800" y="3871913"/>
          <p14:tracePt t="2043" x="2574925" y="3871913"/>
          <p14:tracePt t="2046" x="2559050" y="3871913"/>
          <p14:tracePt t="2057" x="2543175" y="3871913"/>
          <p14:tracePt t="2060" x="2527300" y="3887788"/>
          <p14:tracePt t="2062" x="2511425" y="3887788"/>
          <p14:tracePt t="2073" x="2479675" y="3887788"/>
          <p14:tracePt t="2078" x="2463800" y="3887788"/>
          <p14:tracePt t="2080" x="2447925" y="3887788"/>
          <p14:tracePt t="2082" x="2432050" y="3887788"/>
          <p14:tracePt t="2087" x="2416175" y="3887788"/>
          <p14:tracePt t="2089" x="2400300" y="3887788"/>
          <p14:tracePt t="2098" x="2384425" y="3887788"/>
          <p14:tracePt t="2105" x="2368550" y="3887788"/>
          <p14:tracePt t="2117" x="2352675" y="3887788"/>
          <p14:tracePt t="2122" x="2336800" y="3887788"/>
          <p14:tracePt t="2128" x="2320925" y="3887788"/>
          <p14:tracePt t="2141" x="2305050" y="3887788"/>
          <p14:tracePt t="2149" x="2289175" y="3887788"/>
          <p14:tracePt t="2161" x="2274888" y="3887788"/>
          <p14:tracePt t="2166" x="2259013" y="3887788"/>
          <p14:tracePt t="2174" x="2243138" y="3887788"/>
          <p14:tracePt t="2185" x="2227263" y="3887788"/>
          <p14:tracePt t="2191" x="2211388" y="3887788"/>
          <p14:tracePt t="2205" x="2195513" y="3887788"/>
          <p14:tracePt t="2223" x="2179638" y="3887788"/>
          <p14:tracePt t="2253" x="2163763" y="3887788"/>
          <p14:tracePt t="2335" x="2179638" y="3887788"/>
          <p14:tracePt t="2341" x="2195513" y="3887788"/>
          <p14:tracePt t="2345" x="2227263" y="3887788"/>
          <p14:tracePt t="2350" x="2243138" y="3887788"/>
          <p14:tracePt t="2352" x="2259013" y="3887788"/>
          <p14:tracePt t="2355" x="2274888" y="3887788"/>
          <p14:tracePt t="2358" x="2289175" y="3887788"/>
          <p14:tracePt t="2360" x="2305050" y="3887788"/>
          <p14:tracePt t="2364" x="2320925" y="3887788"/>
          <p14:tracePt t="2366" x="2336800" y="3887788"/>
          <p14:tracePt t="2372" x="2352675" y="3887788"/>
          <p14:tracePt t="2374" x="2368550" y="3887788"/>
          <p14:tracePt t="2378" x="2384425" y="3887788"/>
          <p14:tracePt t="2388" x="2400300" y="3887788"/>
          <p14:tracePt t="2399" x="2416175" y="3887788"/>
          <p14:tracePt t="2400" x="2416175" y="3903663"/>
          <p14:tracePt t="2412" x="2432050" y="3903663"/>
          <p14:tracePt t="2479" x="2432050" y="3919538"/>
          <p14:tracePt t="2487" x="2432050" y="3935413"/>
          <p14:tracePt t="2489" x="2447925" y="3949700"/>
          <p14:tracePt t="2494" x="2447925" y="3965575"/>
          <p14:tracePt t="2497" x="2463800" y="3981450"/>
          <p14:tracePt t="2498" x="2463800" y="3997325"/>
          <p14:tracePt t="2505" x="2463800" y="4013200"/>
          <p14:tracePt t="2506" x="2463800" y="4029075"/>
          <p14:tracePt t="2512" x="2463800" y="4044950"/>
          <p14:tracePt t="2515" x="2463800" y="4060825"/>
          <p14:tracePt t="2516" x="2463800" y="4076700"/>
          <p14:tracePt t="2523" x="2463800" y="4092575"/>
          <p14:tracePt t="2526" x="2463800" y="4108450"/>
          <p14:tracePt t="2532" x="2463800" y="4124325"/>
          <p14:tracePt t="2534" x="2463800" y="4140200"/>
          <p14:tracePt t="2539" x="2463800" y="4156075"/>
          <p14:tracePt t="2547" x="2463800" y="4187825"/>
          <p14:tracePt t="2552" x="2463800" y="4203700"/>
          <p14:tracePt t="2554" x="2463800" y="4219575"/>
          <p14:tracePt t="2558" x="2463800" y="4235450"/>
          <p14:tracePt t="2560" x="2447925" y="4235450"/>
          <p14:tracePt t="2562" x="2447925" y="4251325"/>
          <p14:tracePt t="2563" x="2447925" y="4267200"/>
          <p14:tracePt t="2571" x="2447925" y="4283075"/>
          <p14:tracePt t="2572" x="2447925" y="4297363"/>
          <p14:tracePt t="2574" x="2432050" y="4313238"/>
          <p14:tracePt t="2578" x="2432050" y="4329113"/>
          <p14:tracePt t="2580" x="2416175" y="4344988"/>
          <p14:tracePt t="2584" x="2416175" y="4360863"/>
          <p14:tracePt t="2586" x="2416175" y="4376738"/>
          <p14:tracePt t="2588" x="2400300" y="4376738"/>
          <p14:tracePt t="2590" x="2400300" y="4392613"/>
          <p14:tracePt t="2596" x="2400300" y="4408488"/>
          <p14:tracePt t="2602" x="2384425" y="4456113"/>
          <p14:tracePt t="2604" x="2368550" y="4456113"/>
          <p14:tracePt t="2606" x="2368550" y="4471988"/>
          <p14:tracePt t="2608" x="2368550" y="4487863"/>
          <p14:tracePt t="2610" x="2368550" y="4503738"/>
          <p14:tracePt t="2612" x="2352675" y="4503738"/>
          <p14:tracePt t="2614" x="2352675" y="4519613"/>
          <p14:tracePt t="2616" x="2352675" y="4535488"/>
          <p14:tracePt t="2618" x="2336800" y="4535488"/>
          <p14:tracePt t="2620" x="2336800" y="4551363"/>
          <p14:tracePt t="2621" x="2320925" y="4567238"/>
          <p14:tracePt t="2624" x="2320925" y="4583113"/>
          <p14:tracePt t="2628" x="2320925" y="4598988"/>
          <p14:tracePt t="2630" x="2320925" y="4614863"/>
          <p14:tracePt t="2632" x="2305050" y="4614863"/>
          <p14:tracePt t="2636" x="2289175" y="4629150"/>
          <p14:tracePt t="2639" x="2289175" y="4645025"/>
          <p14:tracePt t="2640" x="2289175" y="4660900"/>
          <p14:tracePt t="2646" x="2274888" y="4676775"/>
          <p14:tracePt t="2648" x="2274888" y="4692650"/>
          <p14:tracePt t="2650" x="2259013" y="4692650"/>
          <p14:tracePt t="2654" x="2243138" y="4708525"/>
          <p14:tracePt t="2656" x="2243138" y="4724400"/>
          <p14:tracePt t="2660" x="2227263" y="4740275"/>
          <p14:tracePt t="2664" x="2211388" y="4740275"/>
          <p14:tracePt t="2666" x="2211388" y="4756150"/>
          <p14:tracePt t="2667" x="2211388" y="4772025"/>
          <p14:tracePt t="2671" x="2195513" y="4772025"/>
          <p14:tracePt t="2673" x="2179638" y="4772025"/>
          <p14:tracePt t="2674" x="2179638" y="4787900"/>
          <p14:tracePt t="2675" x="2163763" y="4787900"/>
          <p14:tracePt t="2677" x="2147888" y="4803775"/>
          <p14:tracePt t="2680" x="2147888" y="4819650"/>
          <p14:tracePt t="2682" x="2132013" y="4819650"/>
          <p14:tracePt t="2689" x="2100263" y="4835525"/>
          <p14:tracePt t="2691" x="2084388" y="4851400"/>
          <p14:tracePt t="2692" x="2068513" y="4851400"/>
          <p14:tracePt t="2694" x="2052638" y="4851400"/>
          <p14:tracePt t="2698" x="2036763" y="4867275"/>
          <p14:tracePt t="2701" x="2020888" y="4867275"/>
          <p14:tracePt t="2702" x="2005013" y="4883150"/>
          <p14:tracePt t="2706" x="1989138" y="4899025"/>
          <p14:tracePt t="2708" x="1958975" y="4899025"/>
          <p14:tracePt t="2712" x="1943100" y="4899025"/>
          <p14:tracePt t="2714" x="1927225" y="4914900"/>
          <p14:tracePt t="2718" x="1911350" y="4914900"/>
          <p14:tracePt t="2721" x="1895475" y="4930775"/>
          <p14:tracePt t="2724" x="1879600" y="4930775"/>
          <p14:tracePt t="2726" x="1863725" y="4930775"/>
          <p14:tracePt t="2728" x="1847850" y="4930775"/>
          <p14:tracePt t="2732" x="1831975" y="4946650"/>
          <p14:tracePt t="2734" x="1816100" y="4946650"/>
          <p14:tracePt t="2739" x="1800225" y="4962525"/>
          <p14:tracePt t="2740" x="1784350" y="4962525"/>
          <p14:tracePt t="2742" x="1768475" y="4962525"/>
          <p14:tracePt t="2746" x="1768475" y="4976813"/>
          <p14:tracePt t="2748" x="1752600" y="4976813"/>
          <p14:tracePt t="2750" x="1736725" y="4976813"/>
          <p14:tracePt t="2756" x="1720850" y="4976813"/>
          <p14:tracePt t="2758" x="1704975" y="4976813"/>
          <p14:tracePt t="2762" x="1689100" y="4992688"/>
          <p14:tracePt t="2771" x="1674813" y="4992688"/>
          <p14:tracePt t="2776" x="1674813" y="5008563"/>
          <p14:tracePt t="2778" x="1658938" y="5008563"/>
          <p14:tracePt t="2791" x="1643063" y="5008563"/>
          <p14:tracePt t="2796" x="1627188" y="5008563"/>
          <p14:tracePt t="2800" x="1611313" y="5008563"/>
          <p14:tracePt t="2809" x="1595438" y="5008563"/>
          <p14:tracePt t="2813" x="1579563" y="5008563"/>
          <p14:tracePt t="2817" x="1563688" y="5008563"/>
          <p14:tracePt t="2818" x="1547813" y="5008563"/>
          <p14:tracePt t="2820" x="1531938" y="5008563"/>
          <p14:tracePt t="2838" x="1436688" y="5008563"/>
          <p14:tracePt t="2842" x="1420813" y="5008563"/>
          <p14:tracePt t="2846" x="1404938" y="5008563"/>
          <p14:tracePt t="2848" x="1389063" y="5008563"/>
          <p14:tracePt t="2854" x="1373188" y="5008563"/>
          <p14:tracePt t="2856" x="1358900" y="5008563"/>
          <p14:tracePt t="2858" x="1343025" y="5008563"/>
          <p14:tracePt t="2860" x="1343025" y="4992688"/>
          <p14:tracePt t="2864" x="1327150" y="4992688"/>
          <p14:tracePt t="2866" x="1311275" y="4992688"/>
          <p14:tracePt t="2869" x="1311275" y="4976813"/>
          <p14:tracePt t="2871" x="1311275" y="4962525"/>
          <p14:tracePt t="2872" x="1295400" y="4946650"/>
          <p14:tracePt t="2876" x="1279525" y="4946650"/>
          <p14:tracePt t="2878" x="1263650" y="4930775"/>
          <p14:tracePt t="2880" x="1263650" y="4899025"/>
          <p14:tracePt t="2885" x="1247775" y="4883150"/>
          <p14:tracePt t="2886" x="1231900" y="4867275"/>
          <p14:tracePt t="2888" x="1216025" y="4867275"/>
          <p14:tracePt t="2890" x="1216025" y="4851400"/>
          <p14:tracePt t="2891" x="1216025" y="4819650"/>
          <p14:tracePt t="2894" x="1200150" y="4819650"/>
          <p14:tracePt t="2896" x="1184275" y="4787900"/>
          <p14:tracePt t="2898" x="1168400" y="4772025"/>
          <p14:tracePt t="2902" x="1168400" y="4740275"/>
          <p14:tracePt t="2904" x="1152525" y="4724400"/>
          <p14:tracePt t="2907" x="1136650" y="4708525"/>
          <p14:tracePt t="2908" x="1136650" y="4692650"/>
          <p14:tracePt t="2910" x="1136650" y="4676775"/>
          <p14:tracePt t="2912" x="1120775" y="4660900"/>
          <p14:tracePt t="2914" x="1104900" y="4645025"/>
          <p14:tracePt t="2916" x="1089025" y="4629150"/>
          <p14:tracePt t="2918" x="1073150" y="4583113"/>
          <p14:tracePt t="2920" x="1058863" y="4551363"/>
          <p14:tracePt t="2922" x="1058863" y="4535488"/>
          <p14:tracePt t="2924" x="1042988" y="4519613"/>
          <p14:tracePt t="2926" x="1027113" y="4487863"/>
          <p14:tracePt t="2928" x="1011238" y="4471988"/>
          <p14:tracePt t="2930" x="1011238" y="4456113"/>
          <p14:tracePt t="2932" x="1011238" y="4440238"/>
          <p14:tracePt t="2934" x="995363" y="4424363"/>
          <p14:tracePt t="2937" x="979488" y="4408488"/>
          <p14:tracePt t="2939" x="963613" y="4392613"/>
          <p14:tracePt t="2940" x="963613" y="4376738"/>
          <p14:tracePt t="2942" x="963613" y="4344988"/>
          <p14:tracePt t="2944" x="947738" y="4329113"/>
          <p14:tracePt t="2946" x="931863" y="4313238"/>
          <p14:tracePt t="2948" x="931863" y="4297363"/>
          <p14:tracePt t="2950" x="915988" y="4267200"/>
          <p14:tracePt t="2952" x="915988" y="4251325"/>
          <p14:tracePt t="2954" x="900113" y="4235450"/>
          <p14:tracePt t="2956" x="884238" y="4203700"/>
          <p14:tracePt t="2960" x="868363" y="4171950"/>
          <p14:tracePt t="2962" x="852488" y="4140200"/>
          <p14:tracePt t="2966" x="852488" y="4108450"/>
          <p14:tracePt t="2968" x="836613" y="4076700"/>
          <p14:tracePt t="2970" x="820738" y="4076700"/>
          <p14:tracePt t="2973" x="820738" y="4044950"/>
          <p14:tracePt t="2974" x="804863" y="4044950"/>
          <p14:tracePt t="2976" x="804863" y="4013200"/>
          <p14:tracePt t="2978" x="804863" y="3997325"/>
          <p14:tracePt t="2980" x="788988" y="3981450"/>
          <p14:tracePt t="2982" x="788988" y="3965575"/>
          <p14:tracePt t="2984" x="788988" y="3949700"/>
          <p14:tracePt t="2989" x="773113" y="3919538"/>
          <p14:tracePt t="2990" x="758825" y="3903663"/>
          <p14:tracePt t="2992" x="758825" y="3887788"/>
          <p14:tracePt t="2994" x="758825" y="3871913"/>
          <p14:tracePt t="2996" x="758825" y="3856038"/>
          <p14:tracePt t="2998" x="758825" y="3840163"/>
          <p14:tracePt t="3000" x="742950" y="3824288"/>
          <p14:tracePt t="3002" x="742950" y="3808413"/>
          <p14:tracePt t="3004" x="742950" y="3792538"/>
          <p14:tracePt t="3006" x="727075" y="3776663"/>
          <p14:tracePt t="3010" x="727075" y="3760788"/>
          <p14:tracePt t="3012" x="711200" y="3729038"/>
          <p14:tracePt t="3016" x="711200" y="3713163"/>
          <p14:tracePt t="3018" x="711200" y="3681413"/>
          <p14:tracePt t="3022" x="711200" y="3665538"/>
          <p14:tracePt t="3024" x="711200" y="3649663"/>
          <p14:tracePt t="3026" x="695325" y="3633788"/>
          <p14:tracePt t="3028" x="695325" y="3617913"/>
          <p14:tracePt t="3030" x="695325" y="3602038"/>
          <p14:tracePt t="3032" x="695325" y="3587750"/>
          <p14:tracePt t="3034" x="695325" y="3571875"/>
          <p14:tracePt t="3036" x="695325" y="3556000"/>
          <p14:tracePt t="3040" x="695325" y="3524250"/>
          <p14:tracePt t="3042" x="695325" y="3508375"/>
          <p14:tracePt t="3046" x="695325" y="3492500"/>
          <p14:tracePt t="3048" x="695325" y="3476625"/>
          <p14:tracePt t="3050" x="695325" y="3460750"/>
          <p14:tracePt t="3056" x="695325" y="3444875"/>
          <p14:tracePt t="3060" x="695325" y="3429000"/>
          <p14:tracePt t="3066" x="695325" y="3413125"/>
          <p14:tracePt t="3071" x="695325" y="3397250"/>
          <p14:tracePt t="3073" x="695325" y="3381375"/>
          <p14:tracePt t="3089" x="695325" y="3365500"/>
          <p14:tracePt t="3095" x="695325" y="3349625"/>
          <p14:tracePt t="3097" x="711200" y="3349625"/>
          <p14:tracePt t="3100" x="727075" y="3349625"/>
          <p14:tracePt t="3102" x="727075" y="3333750"/>
          <p14:tracePt t="3106" x="742950" y="3317875"/>
          <p14:tracePt t="3108" x="758825" y="3317875"/>
          <p14:tracePt t="3112" x="773113" y="3302000"/>
          <p14:tracePt t="3120" x="804863" y="3286125"/>
          <p14:tracePt t="3131" x="884238" y="3255963"/>
          <p14:tracePt t="3136" x="915988" y="3240088"/>
          <p14:tracePt t="3138" x="947738" y="3240088"/>
          <p14:tracePt t="3140" x="947738" y="3224213"/>
          <p14:tracePt t="3142" x="979488" y="3224213"/>
          <p14:tracePt t="3146" x="995363" y="3224213"/>
          <p14:tracePt t="3148" x="1027113" y="3224213"/>
          <p14:tracePt t="3153" x="1042988" y="3208338"/>
          <p14:tracePt t="3155" x="1058863" y="3208338"/>
          <p14:tracePt t="3156" x="1073150" y="3208338"/>
          <p14:tracePt t="3158" x="1073150" y="3192463"/>
          <p14:tracePt t="3160" x="1104900" y="3192463"/>
          <p14:tracePt t="3164" x="1120775" y="3192463"/>
          <p14:tracePt t="3166" x="1136650" y="3192463"/>
          <p14:tracePt t="3168" x="1152525" y="3192463"/>
          <p14:tracePt t="3172" x="1168400" y="3192463"/>
          <p14:tracePt t="3174" x="1184275" y="3192463"/>
          <p14:tracePt t="3176" x="1184275" y="3176588"/>
          <p14:tracePt t="3177" x="1200150" y="3176588"/>
          <p14:tracePt t="3180" x="1231900" y="3176588"/>
          <p14:tracePt t="3184" x="1247775" y="3176588"/>
          <p14:tracePt t="3188" x="1279525" y="3176588"/>
          <p14:tracePt t="3192" x="1295400" y="3176588"/>
          <p14:tracePt t="3194" x="1311275" y="3176588"/>
          <p14:tracePt t="3198" x="1327150" y="3176588"/>
          <p14:tracePt t="3200" x="1343025" y="3176588"/>
          <p14:tracePt t="3202" x="1358900" y="3176588"/>
          <p14:tracePt t="3207" x="1373188" y="3176588"/>
          <p14:tracePt t="3208" x="1389063" y="3176588"/>
          <p14:tracePt t="3212" x="1404938" y="3176588"/>
          <p14:tracePt t="3214" x="1420813" y="3176588"/>
          <p14:tracePt t="3218" x="1436688" y="3176588"/>
          <p14:tracePt t="3222" x="1452563" y="3176588"/>
          <p14:tracePt t="3230" x="1484313" y="3176588"/>
          <p14:tracePt t="3234" x="1516063" y="3176588"/>
          <p14:tracePt t="3236" x="1531938" y="3176588"/>
          <p14:tracePt t="3238" x="1547813" y="3176588"/>
          <p14:tracePt t="3243" x="1563688" y="3176588"/>
          <p14:tracePt t="3244" x="1579563" y="3176588"/>
          <p14:tracePt t="3248" x="1595438" y="3176588"/>
          <p14:tracePt t="3250" x="1611313" y="3176588"/>
          <p14:tracePt t="3252" x="1627188" y="3176588"/>
          <p14:tracePt t="3256" x="1643063" y="3176588"/>
          <p14:tracePt t="3258" x="1658938" y="3176588"/>
          <p14:tracePt t="3262" x="1674813" y="3176588"/>
          <p14:tracePt t="3264" x="1689100" y="3176588"/>
          <p14:tracePt t="3266" x="1704975" y="3176588"/>
          <p14:tracePt t="3272" x="1720850" y="3176588"/>
          <p14:tracePt t="3273" x="1736725" y="3176588"/>
          <p14:tracePt t="3280" x="1752600" y="3176588"/>
          <p14:tracePt t="3284" x="1768475" y="3176588"/>
          <p14:tracePt t="3287" x="1784350" y="3176588"/>
          <p14:tracePt t="3300" x="1800225" y="3176588"/>
          <p14:tracePt t="3308" x="1816100" y="3176588"/>
          <p14:tracePt t="3323" x="1831975" y="3176588"/>
          <p14:tracePt t="3331" x="1847850" y="3176588"/>
          <p14:tracePt t="3338" x="1863725" y="3176588"/>
          <p14:tracePt t="3349" x="1879600" y="3176588"/>
          <p14:tracePt t="3353" x="1895475" y="3176588"/>
          <p14:tracePt t="3360" x="1911350" y="3192463"/>
          <p14:tracePt t="3364" x="1927225" y="3192463"/>
          <p14:tracePt t="3372" x="1943100" y="3192463"/>
          <p14:tracePt t="3374" x="1958975" y="3192463"/>
          <p14:tracePt t="3376" x="1958975" y="3208338"/>
          <p14:tracePt t="3378" x="1974850" y="3208338"/>
          <p14:tracePt t="3388" x="1989138" y="3208338"/>
          <p14:tracePt t="3390" x="2005013" y="3208338"/>
          <p14:tracePt t="3400" x="2020888" y="3208338"/>
          <p14:tracePt t="3407" x="2036763" y="3208338"/>
          <p14:tracePt t="3411" x="2052638" y="3224213"/>
          <p14:tracePt t="3421" x="2068513" y="3224213"/>
          <p14:tracePt t="3425" x="2084388" y="3224213"/>
          <p14:tracePt t="3426" x="2084388" y="3240088"/>
          <p14:tracePt t="3444" x="2132013" y="3255963"/>
          <p14:tracePt t="3450" x="2147888" y="3286125"/>
          <p14:tracePt t="3456" x="2163763" y="3302000"/>
          <p14:tracePt t="3459" x="2195513" y="3317875"/>
          <p14:tracePt t="3462" x="2227263" y="3365500"/>
          <p14:tracePt t="3464" x="2243138" y="3381375"/>
          <p14:tracePt t="3465" x="2259013" y="3397250"/>
          <p14:tracePt t="3469" x="2274888" y="3429000"/>
          <p14:tracePt t="3470" x="2274888" y="3444875"/>
          <p14:tracePt t="3472" x="2289175" y="3460750"/>
          <p14:tracePt t="3473" x="2320925" y="3476625"/>
          <p14:tracePt t="3475" x="2336800" y="3508375"/>
          <p14:tracePt t="3481" x="2352675" y="3540125"/>
          <p14:tracePt t="3482" x="2368550" y="3571875"/>
          <p14:tracePt t="3484" x="2384425" y="3587750"/>
          <p14:tracePt t="3487" x="2384425" y="3602038"/>
          <p14:tracePt t="3490" x="2416175" y="3633788"/>
          <p14:tracePt t="3491" x="2432050" y="3665538"/>
          <p14:tracePt t="3494" x="2432050" y="3681413"/>
          <p14:tracePt t="3496" x="2447925" y="3697288"/>
          <p14:tracePt t="3498" x="2463800" y="3713163"/>
          <p14:tracePt t="3500" x="2463800" y="3729038"/>
          <p14:tracePt t="3502" x="2479675" y="3744913"/>
          <p14:tracePt t="3504" x="2479675" y="3760788"/>
          <p14:tracePt t="3506" x="2495550" y="3776663"/>
          <p14:tracePt t="3508" x="2495550" y="3792538"/>
          <p14:tracePt t="3510" x="2511425" y="3824288"/>
          <p14:tracePt t="3514" x="2527300" y="3840163"/>
          <p14:tracePt t="3516" x="2527300" y="3856038"/>
          <p14:tracePt t="3521" x="2543175" y="3887788"/>
          <p14:tracePt t="3522" x="2543175" y="3903663"/>
          <p14:tracePt t="3526" x="2559050" y="3919538"/>
          <p14:tracePt t="3528" x="2559050" y="3935413"/>
          <p14:tracePt t="3530" x="2574925" y="3949700"/>
          <p14:tracePt t="3532" x="2574925" y="3965575"/>
          <p14:tracePt t="3534" x="2574925" y="3981450"/>
          <p14:tracePt t="3538" x="2574925" y="3997325"/>
          <p14:tracePt t="3540" x="2574925" y="4013200"/>
          <p14:tracePt t="3542" x="2590800" y="4029075"/>
          <p14:tracePt t="3544" x="2590800" y="4044950"/>
          <p14:tracePt t="3546" x="2590800" y="4060825"/>
          <p14:tracePt t="3548" x="2590800" y="4076700"/>
          <p14:tracePt t="3550" x="2590800" y="4092575"/>
          <p14:tracePt t="3552" x="2590800" y="4108450"/>
          <p14:tracePt t="3555" x="2590800" y="4124325"/>
          <p14:tracePt t="3556" x="2590800" y="4140200"/>
          <p14:tracePt t="3558" x="2590800" y="4171950"/>
          <p14:tracePt t="3560" x="2590800" y="4187825"/>
          <p14:tracePt t="3562" x="2590800" y="4203700"/>
          <p14:tracePt t="3564" x="2590800" y="4219575"/>
          <p14:tracePt t="3566" x="2590800" y="4235450"/>
          <p14:tracePt t="3568" x="2590800" y="4267200"/>
          <p14:tracePt t="3572" x="2605088" y="4297363"/>
          <p14:tracePt t="3574" x="2605088" y="4313238"/>
          <p14:tracePt t="3578" x="2605088" y="4344988"/>
          <p14:tracePt t="3580" x="2605088" y="4360863"/>
          <p14:tracePt t="3584" x="2605088" y="4392613"/>
          <p14:tracePt t="3588" x="2605088" y="4408488"/>
          <p14:tracePt t="3589" x="2605088" y="4440238"/>
          <p14:tracePt t="3596" x="2605088" y="4456113"/>
          <p14:tracePt t="3600" x="2605088" y="4503738"/>
          <p14:tracePt t="3602" x="2605088" y="4519613"/>
          <p14:tracePt t="3604" x="2605088" y="4535488"/>
          <p14:tracePt t="3606" x="2605088" y="4551363"/>
          <p14:tracePt t="3607" x="2605088" y="4567238"/>
          <p14:tracePt t="3612" x="2590800" y="4583113"/>
          <p14:tracePt t="3614" x="2590800" y="4598988"/>
          <p14:tracePt t="3616" x="2590800" y="4614863"/>
          <p14:tracePt t="3618" x="2590800" y="4629150"/>
          <p14:tracePt t="3621" x="2590800" y="4645025"/>
          <p14:tracePt t="3622" x="2590800" y="4660900"/>
          <p14:tracePt t="3626" x="2590800" y="4676775"/>
          <p14:tracePt t="3634" x="2590800" y="4692650"/>
          <p14:tracePt t="3638" x="2574925" y="4708525"/>
          <p14:tracePt t="3640" x="2574925" y="4724400"/>
          <p14:tracePt t="3643" x="2559050" y="4724400"/>
          <p14:tracePt t="3646" x="2559050" y="4740275"/>
          <p14:tracePt t="3649" x="2559050" y="4756150"/>
          <p14:tracePt t="3653" x="2543175" y="4772025"/>
          <p14:tracePt t="3658" x="2543175" y="4787900"/>
          <p14:tracePt t="3659" x="2527300" y="4787900"/>
          <p14:tracePt t="3662" x="2527300" y="4803775"/>
          <p14:tracePt t="3664" x="2511425" y="4803775"/>
          <p14:tracePt t="3668" x="2511425" y="4819650"/>
          <p14:tracePt t="3672" x="2495550" y="4835525"/>
          <p14:tracePt t="3674" x="2479675" y="4851400"/>
          <p14:tracePt t="3676" x="2463800" y="4851400"/>
          <p14:tracePt t="3680" x="2463800" y="4867275"/>
          <p14:tracePt t="3682" x="2447925" y="4867275"/>
          <p14:tracePt t="3684" x="2432050" y="4883150"/>
          <p14:tracePt t="3688" x="2400300" y="4899025"/>
          <p14:tracePt t="3690" x="2384425" y="4914900"/>
          <p14:tracePt t="3692" x="2384425" y="4930775"/>
          <p14:tracePt t="3694" x="2368550" y="4930775"/>
          <p14:tracePt t="3696" x="2352675" y="4946650"/>
          <p14:tracePt t="3698" x="2336800" y="4962525"/>
          <p14:tracePt t="3703" x="2320925" y="4976813"/>
          <p14:tracePt t="3704" x="2305050" y="4992688"/>
          <p14:tracePt t="3708" x="2289175" y="5008563"/>
          <p14:tracePt t="3712" x="2274888" y="5008563"/>
          <p14:tracePt t="3714" x="2274888" y="5024438"/>
          <p14:tracePt t="3718" x="2259013" y="5040313"/>
          <p14:tracePt t="3720" x="2243138" y="5040313"/>
          <p14:tracePt t="3722" x="2227263" y="5040313"/>
          <p14:tracePt t="3724" x="2227263" y="5056188"/>
          <p14:tracePt t="3728" x="2227263" y="5072063"/>
          <p14:tracePt t="3735" x="2211388" y="5087938"/>
          <p14:tracePt t="3737" x="2195513" y="5087938"/>
          <p14:tracePt t="3748" x="2179638" y="5103813"/>
          <p14:tracePt t="3750" x="2163763" y="5103813"/>
          <p14:tracePt t="3754" x="2147888" y="5103813"/>
          <p14:tracePt t="3760" x="2147888" y="5119688"/>
          <p14:tracePt t="3779" x="2132013" y="5119688"/>
          <p14:tracePt t="3847" x="2147888" y="5119688"/>
          <p14:tracePt t="3855" x="2163763" y="5119688"/>
          <p14:tracePt t="3857" x="2179638" y="5119688"/>
          <p14:tracePt t="3860" x="2195513" y="5119688"/>
          <p14:tracePt t="3862" x="2195513" y="5103813"/>
          <p14:tracePt t="3864" x="2211388" y="5103813"/>
          <p14:tracePt t="3879" x="2227263" y="5103813"/>
          <p14:tracePt t="3889" x="2243138" y="5103813"/>
          <p14:tracePt t="3894" x="2259013" y="5103813"/>
          <p14:tracePt t="3903" x="2274888" y="5103813"/>
          <p14:tracePt t="3904" x="2289175" y="5103813"/>
          <p14:tracePt t="3910" x="2320925" y="5103813"/>
          <p14:tracePt t="3912" x="2336800" y="5103813"/>
          <p14:tracePt t="3916" x="2352675" y="5119688"/>
          <p14:tracePt t="3918" x="2368550" y="5119688"/>
          <p14:tracePt t="3920" x="2384425" y="5135563"/>
          <p14:tracePt t="3922" x="2400300" y="5135563"/>
          <p14:tracePt t="3924" x="2416175" y="5135563"/>
          <p14:tracePt t="3926" x="2432050" y="5151438"/>
          <p14:tracePt t="3928" x="2447925" y="5167313"/>
          <p14:tracePt t="3930" x="2463800" y="5167313"/>
          <p14:tracePt t="3932" x="2479675" y="5183188"/>
          <p14:tracePt t="3934" x="2495550" y="5183188"/>
          <p14:tracePt t="3936" x="2527300" y="5199063"/>
          <p14:tracePt t="3938" x="2527300" y="5214938"/>
          <p14:tracePt t="3940" x="2543175" y="5214938"/>
          <p14:tracePt t="3942" x="2574925" y="5214938"/>
          <p14:tracePt t="3944" x="2574925" y="5230813"/>
          <p14:tracePt t="3946" x="2605088" y="5246688"/>
          <p14:tracePt t="3948" x="2620963" y="5262563"/>
          <p14:tracePt t="3953" x="2652713" y="5278438"/>
          <p14:tracePt t="3956" x="2668588" y="5294313"/>
          <p14:tracePt t="3958" x="2700338" y="5310188"/>
          <p14:tracePt t="3962" x="2716213" y="5324475"/>
          <p14:tracePt t="3964" x="2747963" y="5324475"/>
          <p14:tracePt t="3966" x="2747963" y="5340350"/>
          <p14:tracePt t="3968" x="2763838" y="5356225"/>
          <p14:tracePt t="3970" x="2779713" y="5356225"/>
          <p14:tracePt t="3972" x="2795588" y="5356225"/>
          <p14:tracePt t="3973" x="2811463" y="5372100"/>
          <p14:tracePt t="3976" x="2827338" y="5372100"/>
          <p14:tracePt t="3978" x="2843213" y="5387975"/>
          <p14:tracePt t="3982" x="2859088" y="5387975"/>
          <p14:tracePt t="3984" x="2874963" y="5403850"/>
          <p14:tracePt t="3988" x="2890838" y="5419725"/>
          <p14:tracePt t="3990" x="2905125" y="5435600"/>
          <p14:tracePt t="3992" x="2921000" y="5435600"/>
          <p14:tracePt t="3996" x="2936875" y="5435600"/>
          <p14:tracePt t="3998" x="2952750" y="5451475"/>
          <p14:tracePt t="4003" x="2952750" y="5467350"/>
          <p14:tracePt t="4005" x="2968625" y="5467350"/>
          <p14:tracePt t="4006" x="2984500" y="5467350"/>
          <p14:tracePt t="4010" x="2984500" y="5483225"/>
          <p14:tracePt t="4012" x="3000375" y="5483225"/>
          <p14:tracePt t="4017" x="3016250" y="5499100"/>
          <p14:tracePt t="4022" x="3032125" y="5514975"/>
          <p14:tracePt t="4026" x="3048000" y="5514975"/>
          <p14:tracePt t="4028" x="3063875" y="5514975"/>
          <p14:tracePt t="4034" x="3079750" y="5530850"/>
          <p14:tracePt t="4038" x="3095625" y="5530850"/>
          <p14:tracePt t="4041" x="3111500" y="5546725"/>
          <p14:tracePt t="4046" x="3127375" y="5546725"/>
          <p14:tracePt t="4049" x="3143250" y="5546725"/>
          <p14:tracePt t="4051" x="3143250" y="5562600"/>
          <p14:tracePt t="4054" x="3159125" y="5562600"/>
          <p14:tracePt t="4056" x="3175000" y="5578475"/>
          <p14:tracePt t="4058" x="3190875" y="5578475"/>
          <p14:tracePt t="4060" x="3190875" y="5594350"/>
          <p14:tracePt t="4064" x="3205163" y="5594350"/>
          <p14:tracePt t="4066" x="3221038" y="5594350"/>
          <p14:tracePt t="4072" x="3236913" y="5610225"/>
          <p14:tracePt t="4074" x="3252788" y="5610225"/>
          <p14:tracePt t="4076" x="3252788" y="5626100"/>
          <p14:tracePt t="4078" x="3268663" y="5626100"/>
          <p14:tracePt t="4088" x="3300413" y="5641975"/>
          <p14:tracePt t="4097" x="3348038" y="5672138"/>
          <p14:tracePt t="4100" x="3363913" y="5688013"/>
          <p14:tracePt t="4102" x="3379788" y="5703888"/>
          <p14:tracePt t="4106" x="3395663" y="5703888"/>
          <p14:tracePt t="4108" x="3411538" y="5703888"/>
          <p14:tracePt t="4109" x="3427413" y="5719763"/>
          <p14:tracePt t="4115" x="3443288" y="5735638"/>
          <p14:tracePt t="4118" x="3459163" y="5735638"/>
          <p14:tracePt t="4122" x="3475038" y="5751513"/>
          <p14:tracePt t="4124" x="3490913" y="5751513"/>
          <p14:tracePt t="4126" x="3490913" y="5767388"/>
          <p14:tracePt t="4128" x="3505200" y="5767388"/>
          <p14:tracePt t="4130" x="3521075" y="5767388"/>
          <p14:tracePt t="4132" x="3536950" y="5783263"/>
          <p14:tracePt t="4138" x="3552825" y="5783263"/>
          <p14:tracePt t="4140" x="3568700" y="5783263"/>
          <p14:tracePt t="4142" x="3568700" y="5799138"/>
          <p14:tracePt t="4144" x="3584575" y="5799138"/>
          <p14:tracePt t="4148" x="3600450" y="5799138"/>
          <p14:tracePt t="4150" x="3616325" y="5815013"/>
          <p14:tracePt t="4160" x="3632200" y="5815013"/>
          <p14:tracePt t="4168" x="3648075" y="5815013"/>
          <p14:tracePt t="4191" x="3663950" y="5815013"/>
          <p14:tracePt t="4199" x="3663950" y="5799138"/>
          <p14:tracePt t="4205" x="3679825" y="5799138"/>
          <p14:tracePt t="4208" x="3679825" y="5783263"/>
          <p14:tracePt t="4212" x="3679825" y="5767388"/>
          <p14:tracePt t="4213" x="3695700" y="5767388"/>
          <p14:tracePt t="4216" x="3695700" y="5751513"/>
          <p14:tracePt t="4229" x="3695700" y="5719763"/>
          <p14:tracePt t="4231" x="3695700" y="5703888"/>
          <p14:tracePt t="4237" x="3711575" y="5688013"/>
          <p14:tracePt t="4240" x="3711575" y="5672138"/>
          <p14:tracePt t="4244" x="3727450" y="5657850"/>
          <p14:tracePt t="4246" x="3727450" y="5641975"/>
          <p14:tracePt t="4254" x="3727450" y="5626100"/>
          <p14:tracePt t="4255" x="3727450" y="5610225"/>
          <p14:tracePt t="4262" x="3727450" y="5594350"/>
          <p14:tracePt t="4266" x="3727450" y="5578475"/>
          <p14:tracePt t="4272" x="3727450" y="5562600"/>
          <p14:tracePt t="4289" x="3727450" y="5546725"/>
          <p14:tracePt t="4299" x="3727450" y="5530850"/>
          <p14:tracePt t="4344" x="3727450" y="5514975"/>
          <p14:tracePt t="4353" x="3711575" y="5514975"/>
          <p14:tracePt t="4367" x="3695700" y="5514975"/>
          <p14:tracePt t="4371" x="3679825" y="5514975"/>
          <p14:tracePt t="4373" x="3663950" y="5514975"/>
          <p14:tracePt t="4376" x="3648075" y="5499100"/>
          <p14:tracePt t="4379" x="3632200" y="5499100"/>
          <p14:tracePt t="4384" x="3616325" y="5499100"/>
          <p14:tracePt t="4387" x="3600450" y="5483225"/>
          <p14:tracePt t="4388" x="3584575" y="5483225"/>
          <p14:tracePt t="4394" x="3568700" y="5483225"/>
          <p14:tracePt t="4396" x="3536950" y="5467350"/>
          <p14:tracePt t="4400" x="3521075" y="5451475"/>
          <p14:tracePt t="4404" x="3505200" y="5451475"/>
          <p14:tracePt t="4406" x="3459163" y="5419725"/>
          <p14:tracePt t="4408" x="3427413" y="5403850"/>
          <p14:tracePt t="4410" x="3427413" y="5387975"/>
          <p14:tracePt t="4412" x="3395663" y="5372100"/>
          <p14:tracePt t="4414" x="3363913" y="5372100"/>
          <p14:tracePt t="4416" x="3363913" y="5356225"/>
          <p14:tracePt t="4418" x="3332163" y="5324475"/>
          <p14:tracePt t="4420" x="3300413" y="5310188"/>
          <p14:tracePt t="4422" x="3284538" y="5310188"/>
          <p14:tracePt t="4423" x="3252788" y="5294313"/>
          <p14:tracePt t="4426" x="3221038" y="5262563"/>
          <p14:tracePt t="4428" x="3190875" y="5246688"/>
          <p14:tracePt t="4430" x="3175000" y="5230813"/>
          <p14:tracePt t="4432" x="3143250" y="5199063"/>
          <p14:tracePt t="4434" x="3111500" y="5199063"/>
          <p14:tracePt t="4436" x="3095625" y="5183188"/>
          <p14:tracePt t="4438" x="3079750" y="5167313"/>
          <p14:tracePt t="4440" x="3048000" y="5135563"/>
          <p14:tracePt t="4442" x="3032125" y="5135563"/>
          <p14:tracePt t="4444" x="3000375" y="5119688"/>
          <p14:tracePt t="4446" x="2968625" y="5103813"/>
          <p14:tracePt t="4448" x="2952750" y="5087938"/>
          <p14:tracePt t="4450" x="2936875" y="5072063"/>
          <p14:tracePt t="4454" x="2890838" y="5040313"/>
          <p14:tracePt t="4456" x="2874963" y="5024438"/>
          <p14:tracePt t="4458" x="2859088" y="5008563"/>
          <p14:tracePt t="4460" x="2843213" y="5008563"/>
          <p14:tracePt t="4462" x="2827338" y="4992688"/>
          <p14:tracePt t="4464" x="2795588" y="4976813"/>
          <p14:tracePt t="4466" x="2795588" y="4962525"/>
          <p14:tracePt t="4469" x="2763838" y="4962525"/>
          <p14:tracePt t="4471" x="2747963" y="4962525"/>
          <p14:tracePt t="4472" x="2747963" y="4946650"/>
          <p14:tracePt t="4474" x="2716213" y="4930775"/>
          <p14:tracePt t="4476" x="2700338" y="4930775"/>
          <p14:tracePt t="4478" x="2700338" y="4914900"/>
          <p14:tracePt t="4480" x="2684463" y="4899025"/>
          <p14:tracePt t="4482" x="2668588" y="4883150"/>
          <p14:tracePt t="4484" x="2652713" y="4883150"/>
          <p14:tracePt t="4486" x="2636838" y="4867275"/>
          <p14:tracePt t="4488" x="2620963" y="4835525"/>
          <p14:tracePt t="4490" x="2605088" y="4835525"/>
          <p14:tracePt t="4492" x="2605088" y="4819650"/>
          <p14:tracePt t="4494" x="2590800" y="4803775"/>
          <p14:tracePt t="4496" x="2574925" y="4803775"/>
          <p14:tracePt t="4498" x="2574925" y="4787900"/>
          <p14:tracePt t="4499" x="2574925" y="4772025"/>
          <p14:tracePt t="4503" x="2559050" y="4756150"/>
          <p14:tracePt t="4505" x="2543175" y="4756150"/>
          <p14:tracePt t="4506" x="2543175" y="4740275"/>
          <p14:tracePt t="4508" x="2527300" y="4724400"/>
          <p14:tracePt t="4512" x="2527300" y="4708525"/>
          <p14:tracePt t="4514" x="2511425" y="4676775"/>
          <p14:tracePt t="4516" x="2495550" y="4676775"/>
          <p14:tracePt t="4518" x="2495550" y="4660900"/>
          <p14:tracePt t="4520" x="2495550" y="4645025"/>
          <p14:tracePt t="4522" x="2495550" y="4629150"/>
          <p14:tracePt t="4524" x="2479675" y="4629150"/>
          <p14:tracePt t="4526" x="2463800" y="4614863"/>
          <p14:tracePt t="4528" x="2447925" y="4598988"/>
          <p14:tracePt t="4532" x="2447925" y="4583113"/>
          <p14:tracePt t="4533" x="2432050" y="4567238"/>
          <p14:tracePt t="4536" x="2416175" y="4551363"/>
          <p14:tracePt t="4539" x="2400300" y="4535488"/>
          <p14:tracePt t="4542" x="2368550" y="4519613"/>
          <p14:tracePt t="4546" x="2352675" y="4503738"/>
          <p14:tracePt t="4548" x="2336800" y="4503738"/>
          <p14:tracePt t="4550" x="2320925" y="4487863"/>
          <p14:tracePt t="4552" x="2305050" y="4471988"/>
          <p14:tracePt t="4554" x="2289175" y="4471988"/>
          <p14:tracePt t="4556" x="2274888" y="4471988"/>
          <p14:tracePt t="4558" x="2259013" y="4456113"/>
          <p14:tracePt t="4560" x="2243138" y="4440238"/>
          <p14:tracePt t="4562" x="2227263" y="4440238"/>
          <p14:tracePt t="4564" x="2211388" y="4424363"/>
          <p14:tracePt t="4566" x="2195513" y="4424363"/>
          <p14:tracePt t="4568" x="2179638" y="4424363"/>
          <p14:tracePt t="4570" x="2179638" y="4408488"/>
          <p14:tracePt t="4572" x="2147888" y="4408488"/>
          <p14:tracePt t="4574" x="2147888" y="4392613"/>
          <p14:tracePt t="4576" x="2132013" y="4392613"/>
          <p14:tracePt t="4577" x="2116138" y="4376738"/>
          <p14:tracePt t="4580" x="2100263" y="4376738"/>
          <p14:tracePt t="4584" x="2084388" y="4376738"/>
          <p14:tracePt t="4586" x="2068513" y="4376738"/>
          <p14:tracePt t="4588" x="2068513" y="4360863"/>
          <p14:tracePt t="4596" x="2052638" y="4344988"/>
          <p14:tracePt t="4598" x="2036763" y="4344988"/>
          <p14:tracePt t="4601" x="2020888" y="4344988"/>
          <p14:tracePt t="4608" x="2005013" y="4344988"/>
          <p14:tracePt t="4613" x="2005013" y="4329113"/>
          <p14:tracePt t="4613" x="1989138" y="4329113"/>
          <p14:tracePt t="4658" x="1989138" y="4313238"/>
          <p14:tracePt t="4661" x="1974850" y="4313238"/>
          <p14:tracePt t="4756" x="2005013" y="4313238"/>
          <p14:tracePt t="4759" x="2020888" y="4313238"/>
          <p14:tracePt t="4761" x="2036763" y="4313238"/>
          <p14:tracePt t="4762" x="2052638" y="4329113"/>
          <p14:tracePt t="4766" x="2068513" y="4329113"/>
          <p14:tracePt t="4768" x="2084388" y="4329113"/>
          <p14:tracePt t="4772" x="2100263" y="4344988"/>
          <p14:tracePt t="4774" x="2116138" y="4344988"/>
          <p14:tracePt t="4777" x="2132013" y="4360863"/>
          <p14:tracePt t="4780" x="2163763" y="4360863"/>
          <p14:tracePt t="4783" x="2163763" y="4376738"/>
          <p14:tracePt t="4784" x="2179638" y="4392613"/>
          <p14:tracePt t="4787" x="2195513" y="4392613"/>
          <p14:tracePt t="4788" x="2211388" y="4408488"/>
          <p14:tracePt t="4789" x="2227263" y="4408488"/>
          <p14:tracePt t="4792" x="2259013" y="4424363"/>
          <p14:tracePt t="4796" x="2274888" y="4440238"/>
          <p14:tracePt t="4798" x="2305050" y="4456113"/>
          <p14:tracePt t="4803" x="2336800" y="4471988"/>
          <p14:tracePt t="4806" x="2384425" y="4503738"/>
          <p14:tracePt t="4808" x="2416175" y="4519613"/>
          <p14:tracePt t="4810" x="2432050" y="4519613"/>
          <p14:tracePt t="4812" x="2447925" y="4535488"/>
          <p14:tracePt t="4814" x="2463800" y="4551363"/>
          <p14:tracePt t="4816" x="2479675" y="4567238"/>
          <p14:tracePt t="4819" x="2495550" y="4567238"/>
          <p14:tracePt t="4820" x="2511425" y="4567238"/>
          <p14:tracePt t="4823" x="2527300" y="4583113"/>
          <p14:tracePt t="4823" x="2527300" y="4598988"/>
          <p14:tracePt t="4826" x="2543175" y="4614863"/>
          <p14:tracePt t="4850" x="2652713" y="4676775"/>
          <p14:tracePt t="4853" x="2668588" y="4676775"/>
          <p14:tracePt t="4856" x="2684463" y="4692650"/>
          <p14:tracePt t="4862" x="2684463" y="4708525"/>
          <p14:tracePt t="4864" x="2700338" y="4708525"/>
          <p14:tracePt t="4866" x="2716213" y="4708525"/>
          <p14:tracePt t="4869" x="2716213" y="4724400"/>
          <p14:tracePt t="4871" x="2732088" y="4724400"/>
          <p14:tracePt t="4877" x="2747963" y="4724400"/>
          <p14:tracePt t="4878" x="2747963" y="4740275"/>
          <p14:tracePt t="4880" x="2763838" y="4740275"/>
          <p14:tracePt t="4882" x="2763838" y="4756150"/>
          <p14:tracePt t="4884" x="2779713" y="4756150"/>
          <p14:tracePt t="4888" x="2795588" y="4756150"/>
          <p14:tracePt t="4890" x="2811463" y="4756150"/>
          <p14:tracePt t="4892" x="2811463" y="4772025"/>
          <p14:tracePt t="4894" x="2827338" y="4787900"/>
          <p14:tracePt t="4896" x="2843213" y="4787900"/>
          <p14:tracePt t="4898" x="2843213" y="4803775"/>
          <p14:tracePt t="4900" x="2859088" y="4803775"/>
          <p14:tracePt t="4904" x="2890838" y="4803775"/>
          <p14:tracePt t="4906" x="2890838" y="4819650"/>
          <p14:tracePt t="4908" x="2905125" y="4835525"/>
          <p14:tracePt t="4910" x="2921000" y="4835525"/>
          <p14:tracePt t="4915" x="2936875" y="4851400"/>
          <p14:tracePt t="4915" x="2952750" y="4851400"/>
          <p14:tracePt t="4919" x="2952750" y="4867275"/>
          <p14:tracePt t="4921" x="2968625" y="4883150"/>
          <p14:tracePt t="4922" x="2984500" y="4883150"/>
          <p14:tracePt t="4924" x="3000375" y="4883150"/>
          <p14:tracePt t="4926" x="3016250" y="4899025"/>
          <p14:tracePt t="4928" x="3032125" y="4899025"/>
          <p14:tracePt t="4929" x="3048000" y="4914900"/>
          <p14:tracePt t="4935" x="3063875" y="4914900"/>
          <p14:tracePt t="4937" x="3095625" y="4930775"/>
          <p14:tracePt t="4940" x="3111500" y="4946650"/>
          <p14:tracePt t="4942" x="3127375" y="4962525"/>
          <p14:tracePt t="4946" x="3143250" y="4962525"/>
          <p14:tracePt t="4948" x="3159125" y="4976813"/>
          <p14:tracePt t="4950" x="3175000" y="4976813"/>
          <p14:tracePt t="4954" x="3190875" y="4992688"/>
          <p14:tracePt t="4956" x="3205163" y="5008563"/>
          <p14:tracePt t="4960" x="3221038" y="5008563"/>
          <p14:tracePt t="4962" x="3236913" y="5024438"/>
          <p14:tracePt t="4964" x="3252788" y="5024438"/>
          <p14:tracePt t="4966" x="3252788" y="5040313"/>
          <p14:tracePt t="4968" x="3268663" y="5040313"/>
          <p14:tracePt t="4972" x="3284538" y="5040313"/>
          <p14:tracePt t="4974" x="3284538" y="5056188"/>
          <p14:tracePt t="4976" x="3300413" y="5056188"/>
          <p14:tracePt t="4978" x="3316288" y="5072063"/>
          <p14:tracePt t="4980" x="3316288" y="5087938"/>
          <p14:tracePt t="4982" x="3332163" y="5087938"/>
          <p14:tracePt t="4988" x="3348038" y="5103813"/>
          <p14:tracePt t="4990" x="3363913" y="5103813"/>
          <p14:tracePt t="4992" x="3363913" y="5119688"/>
          <p14:tracePt t="4998" x="3379788" y="5119688"/>
          <p14:tracePt t="5000" x="3379788" y="5135563"/>
          <p14:tracePt t="5003" x="3395663" y="5135563"/>
          <p14:tracePt t="5004" x="3395663" y="5151438"/>
          <p14:tracePt t="5008" x="3411538" y="5151438"/>
          <p14:tracePt t="5010" x="3411538" y="5167313"/>
          <p14:tracePt t="5012" x="3427413" y="5167313"/>
          <p14:tracePt t="5014" x="3427413" y="5183188"/>
          <p14:tracePt t="5016" x="3443288" y="5199063"/>
          <p14:tracePt t="5023" x="3459163" y="5214938"/>
          <p14:tracePt t="5026" x="3475038" y="5230813"/>
          <p14:tracePt t="5032" x="3490913" y="5246688"/>
          <p14:tracePt t="5034" x="3505200" y="5262563"/>
          <p14:tracePt t="5037" x="3521075" y="5278438"/>
          <p14:tracePt t="5042" x="3536950" y="5294313"/>
          <p14:tracePt t="5044" x="3552825" y="5310188"/>
          <p14:tracePt t="5048" x="3568700" y="5324475"/>
          <p14:tracePt t="5050" x="3584575" y="5340350"/>
          <p14:tracePt t="5054" x="3600450" y="5356225"/>
          <p14:tracePt t="5058" x="3616325" y="5372100"/>
          <p14:tracePt t="5060" x="3632200" y="5387975"/>
          <p14:tracePt t="5064" x="3648075" y="5387975"/>
          <p14:tracePt t="5066" x="3663950" y="5403850"/>
          <p14:tracePt t="5068" x="3679825" y="5419725"/>
          <p14:tracePt t="5070" x="3679825" y="5435600"/>
          <p14:tracePt t="5074" x="3695700" y="5435600"/>
          <p14:tracePt t="5076" x="3711575" y="5451475"/>
          <p14:tracePt t="5078" x="3711575" y="5467350"/>
          <p14:tracePt t="5082" x="3727450" y="5467350"/>
          <p14:tracePt t="5084" x="3743325" y="5483225"/>
          <p14:tracePt t="5086" x="3759200" y="5499100"/>
          <p14:tracePt t="5088" x="3759200" y="5514975"/>
          <p14:tracePt t="5092" x="3775075" y="5530850"/>
          <p14:tracePt t="5094" x="3790950" y="5530850"/>
          <p14:tracePt t="5096" x="3790950" y="5546725"/>
          <p14:tracePt t="5100" x="3806825" y="5562600"/>
          <p14:tracePt t="5102" x="3806825" y="5578475"/>
          <p14:tracePt t="5105" x="3821113" y="5594350"/>
          <p14:tracePt t="5106" x="3836988" y="5594350"/>
          <p14:tracePt t="5108" x="3836988" y="5610225"/>
          <p14:tracePt t="5110" x="3836988" y="5626100"/>
          <p14:tracePt t="5114" x="3852863" y="5626100"/>
          <p14:tracePt t="5116" x="3868738" y="5657850"/>
          <p14:tracePt t="5121" x="3868738" y="5672138"/>
          <p14:tracePt t="5124" x="3884613" y="5688013"/>
          <p14:tracePt t="5126" x="3884613" y="5703888"/>
          <p14:tracePt t="5128" x="3900488" y="5703888"/>
          <p14:tracePt t="5129" x="3900488" y="5719763"/>
          <p14:tracePt t="5132" x="3916363" y="5735638"/>
          <p14:tracePt t="5134" x="3916363" y="5751513"/>
          <p14:tracePt t="5140" x="3932238" y="5767388"/>
          <p14:tracePt t="5142" x="3932238" y="5783263"/>
          <p14:tracePt t="5144" x="3948113" y="5783263"/>
          <p14:tracePt t="5149" x="3948113" y="5799138"/>
          <p14:tracePt t="5150" x="3948113" y="5815013"/>
          <p14:tracePt t="5154" x="3963988" y="5830888"/>
          <p14:tracePt t="5160" x="3979863" y="5846763"/>
          <p14:tracePt t="5162" x="3979863" y="5862638"/>
          <p14:tracePt t="5166" x="3995738" y="5862638"/>
          <p14:tracePt t="5169" x="3995738" y="5878513"/>
          <p14:tracePt t="5172" x="3995738" y="5894388"/>
          <p14:tracePt t="5174" x="3995738" y="5910263"/>
          <p14:tracePt t="5182" x="3995738" y="5926138"/>
          <p14:tracePt t="5185" x="4011613" y="5926138"/>
          <p14:tracePt t="5189" x="4011613" y="5942013"/>
          <p14:tracePt t="5201" x="4027488" y="5957888"/>
          <p14:tracePt t="5206" x="4027488" y="5973763"/>
          <p14:tracePt t="5213" x="4027488" y="5989638"/>
          <p14:tracePt t="5220" x="4027488" y="6003925"/>
          <p14:tracePt t="5227" x="4027488" y="6019800"/>
          <p14:tracePt t="5235" x="4027488" y="6035675"/>
          <p14:tracePt t="5239" x="4027488" y="6051550"/>
          <p14:tracePt t="5242" x="4027488" y="6067425"/>
          <p14:tracePt t="5253" x="4027488" y="6083300"/>
          <p14:tracePt t="5261" x="4027488" y="6099175"/>
          <p14:tracePt t="5419" x="4027488" y="6083300"/>
          <p14:tracePt t="5425" x="4027488" y="6051550"/>
          <p14:tracePt t="5426" x="4027488" y="6035675"/>
          <p14:tracePt t="5430" x="4027488" y="6019800"/>
          <p14:tracePt t="5432" x="4027488" y="6003925"/>
          <p14:tracePt t="5436" x="4027488" y="5989638"/>
          <p14:tracePt t="5438" x="4027488" y="5973763"/>
          <p14:tracePt t="5440" x="4027488" y="5957888"/>
          <p14:tracePt t="5444" x="4027488" y="5942013"/>
          <p14:tracePt t="5449" x="4027488" y="5926138"/>
          <p14:tracePt t="5450" x="4027488" y="5894388"/>
          <p14:tracePt t="5454" x="4011613" y="5878513"/>
          <p14:tracePt t="5456" x="4011613" y="5862638"/>
          <p14:tracePt t="5458" x="4011613" y="5846763"/>
          <p14:tracePt t="5460" x="3995738" y="5830888"/>
          <p14:tracePt t="5462" x="3995738" y="5815013"/>
          <p14:tracePt t="5464" x="3995738" y="5799138"/>
          <p14:tracePt t="5466" x="3979863" y="5783263"/>
          <p14:tracePt t="5470" x="3963988" y="5767388"/>
          <p14:tracePt t="5472" x="3963988" y="5751513"/>
          <p14:tracePt t="5477" x="3948113" y="5719763"/>
          <p14:tracePt t="5478" x="3948113" y="5703888"/>
          <p14:tracePt t="5480" x="3932238" y="5703888"/>
          <p14:tracePt t="5483" x="3916363" y="5688013"/>
          <p14:tracePt t="5485" x="3916363" y="5672138"/>
          <p14:tracePt t="5488" x="3900488" y="5657850"/>
          <p14:tracePt t="5490" x="3884613" y="5657850"/>
          <p14:tracePt t="5492" x="3884613" y="5641975"/>
          <p14:tracePt t="5494" x="3884613" y="5626100"/>
          <p14:tracePt t="5496" x="3868738" y="5626100"/>
          <p14:tracePt t="5500" x="3852863" y="5610225"/>
          <p14:tracePt t="5502" x="3836988" y="5594350"/>
          <p14:tracePt t="5508" x="3821113" y="5594350"/>
          <p14:tracePt t="5510" x="3806825" y="5578475"/>
          <p14:tracePt t="5514" x="3806825" y="5562600"/>
          <p14:tracePt t="5516" x="3790950" y="5562600"/>
          <p14:tracePt t="5520" x="3790950" y="5546725"/>
          <p14:tracePt t="5522" x="3759200" y="5546725"/>
          <p14:tracePt t="5526" x="3759200" y="5530850"/>
          <p14:tracePt t="5528" x="3743325" y="5530850"/>
          <p14:tracePt t="5530" x="3727450" y="5514975"/>
          <p14:tracePt t="5535" x="3711575" y="5514975"/>
          <p14:tracePt t="5536" x="3695700" y="5514975"/>
          <p14:tracePt t="5538" x="3679825" y="5499100"/>
          <p14:tracePt t="5542" x="3679825" y="5483225"/>
          <p14:tracePt t="5544" x="3663950" y="5483225"/>
          <p14:tracePt t="5546" x="3648075" y="5467350"/>
          <p14:tracePt t="5548" x="3632200" y="5467350"/>
          <p14:tracePt t="5550" x="3616325" y="5467350"/>
          <p14:tracePt t="5552" x="3600450" y="5451475"/>
          <p14:tracePt t="5554" x="3600450" y="5435600"/>
          <p14:tracePt t="5556" x="3584575" y="5419725"/>
          <p14:tracePt t="5558" x="3568700" y="5419725"/>
          <p14:tracePt t="5560" x="3552825" y="5403850"/>
          <p14:tracePt t="5562" x="3536950" y="5403850"/>
          <p14:tracePt t="5564" x="3521075" y="5387975"/>
          <p14:tracePt t="5566" x="3505200" y="5387975"/>
          <p14:tracePt t="5570" x="3475038" y="5356225"/>
          <p14:tracePt t="5572" x="3459163" y="5340350"/>
          <p14:tracePt t="5576" x="3443288" y="5324475"/>
          <p14:tracePt t="5578" x="3427413" y="5294313"/>
          <p14:tracePt t="5582" x="3395663" y="5278438"/>
          <p14:tracePt t="5584" x="3363913" y="5246688"/>
          <p14:tracePt t="5586" x="3332163" y="5214938"/>
          <p14:tracePt t="5590" x="3316288" y="5199063"/>
          <p14:tracePt t="5592" x="3300413" y="5183188"/>
          <p14:tracePt t="5594" x="3284538" y="5167313"/>
          <p14:tracePt t="5596" x="3268663" y="5151438"/>
          <p14:tracePt t="5598" x="3252788" y="5135563"/>
          <p14:tracePt t="5600" x="3252788" y="5119688"/>
          <p14:tracePt t="5602" x="3236913" y="5119688"/>
          <p14:tracePt t="5604" x="3221038" y="5103813"/>
          <p14:tracePt t="5606" x="3205163" y="5087938"/>
          <p14:tracePt t="5610" x="3190875" y="5072063"/>
          <p14:tracePt t="5612" x="3175000" y="5072063"/>
          <p14:tracePt t="5614" x="3175000" y="5056188"/>
          <p14:tracePt t="5616" x="3175000" y="5040313"/>
          <p14:tracePt t="5618" x="3159125" y="5040313"/>
          <p14:tracePt t="5620" x="3143250" y="5024438"/>
          <p14:tracePt t="5622" x="3127375" y="5024438"/>
          <p14:tracePt t="5624" x="3127375" y="5008563"/>
          <p14:tracePt t="5628" x="3111500" y="5008563"/>
          <p14:tracePt t="5630" x="3095625" y="4992688"/>
          <p14:tracePt t="5632" x="3095625" y="4976813"/>
          <p14:tracePt t="5634" x="3079750" y="4976813"/>
          <p14:tracePt t="5638" x="3063875" y="4962525"/>
          <p14:tracePt t="5640" x="3048000" y="4962525"/>
          <p14:tracePt t="5642" x="3048000" y="4946650"/>
          <p14:tracePt t="5644" x="3032125" y="4930775"/>
          <p14:tracePt t="5646" x="3016250" y="4930775"/>
          <p14:tracePt t="5650" x="3000375" y="4914900"/>
          <p14:tracePt t="5652" x="2968625" y="4899025"/>
          <p14:tracePt t="5654" x="2968625" y="4883150"/>
          <p14:tracePt t="5656" x="2936875" y="4883150"/>
          <p14:tracePt t="5658" x="2921000" y="4867275"/>
          <p14:tracePt t="5660" x="2905125" y="4867275"/>
          <p14:tracePt t="5662" x="2890838" y="4851400"/>
          <p14:tracePt t="5664" x="2874963" y="4835525"/>
          <p14:tracePt t="5666" x="2843213" y="4835525"/>
          <p14:tracePt t="5670" x="2795588" y="4819650"/>
          <p14:tracePt t="5672" x="2763838" y="4803775"/>
          <p14:tracePt t="5674" x="2732088" y="4787900"/>
          <p14:tracePt t="5676" x="2716213" y="4772025"/>
          <p14:tracePt t="5678" x="2684463" y="4772025"/>
          <p14:tracePt t="5680" x="2652713" y="4772025"/>
          <p14:tracePt t="5682" x="2636838" y="4756150"/>
          <p14:tracePt t="5684" x="2605088" y="4740275"/>
          <p14:tracePt t="5686" x="2574925" y="4724400"/>
          <p14:tracePt t="5688" x="2559050" y="4708525"/>
          <p14:tracePt t="5690" x="2511425" y="4692650"/>
          <p14:tracePt t="5692" x="2479675" y="4676775"/>
          <p14:tracePt t="5694" x="2447925" y="4660900"/>
          <p14:tracePt t="5696" x="2432050" y="4660900"/>
          <p14:tracePt t="5698" x="2400300" y="4660900"/>
          <p14:tracePt t="5700" x="2368550" y="4645025"/>
          <p14:tracePt t="5702" x="2336800" y="4629150"/>
          <p14:tracePt t="5704" x="2305050" y="4629150"/>
          <p14:tracePt t="5706" x="2289175" y="4614863"/>
          <p14:tracePt t="5708" x="2274888" y="4598988"/>
          <p14:tracePt t="5710" x="2243138" y="4598988"/>
          <p14:tracePt t="5712" x="2227263" y="4598988"/>
          <p14:tracePt t="5714" x="2211388" y="4598988"/>
          <p14:tracePt t="5716" x="2179638" y="4583113"/>
          <p14:tracePt t="5720" x="2163763" y="4567238"/>
          <p14:tracePt t="5722" x="2147888" y="4567238"/>
          <p14:tracePt t="5724" x="2132013" y="4567238"/>
          <p14:tracePt t="5726" x="2116138" y="4551363"/>
          <p14:tracePt t="5729" x="2100263" y="4551363"/>
          <p14:tracePt t="5734" x="2084388" y="4551363"/>
          <p14:tracePt t="5747" x="2068513" y="4551363"/>
          <p14:tracePt t="5775" x="2052638" y="4551363"/>
          <p14:tracePt t="5981" x="2068513" y="4551363"/>
          <p14:tracePt t="5992" x="2100263" y="4551363"/>
          <p14:tracePt t="5996" x="2116138" y="4551363"/>
          <p14:tracePt t="6001" x="2132013" y="4551363"/>
          <p14:tracePt t="6005" x="2147888" y="4551363"/>
          <p14:tracePt t="6009" x="2163763" y="4551363"/>
          <p14:tracePt t="6012" x="2179638" y="4551363"/>
          <p14:tracePt t="6014" x="2195513" y="4551363"/>
          <p14:tracePt t="6020" x="2211388" y="4551363"/>
          <p14:tracePt t="6022" x="2227263" y="4551363"/>
          <p14:tracePt t="6031" x="2243138" y="4551363"/>
          <p14:tracePt t="6032" x="2259013" y="4551363"/>
          <p14:tracePt t="6036" x="2274888" y="4551363"/>
          <p14:tracePt t="6047" x="2289175" y="4551363"/>
          <p14:tracePt t="6050" x="2305050" y="4551363"/>
          <p14:tracePt t="6067" x="2320925" y="4551363"/>
          <p14:tracePt t="6075" x="2336800" y="4551363"/>
          <p14:tracePt t="6087" x="2352675" y="4551363"/>
          <p14:tracePt t="6089" x="2368550" y="4551363"/>
          <p14:tracePt t="6090" x="2384425" y="4551363"/>
          <p14:tracePt t="6096" x="2400300" y="4551363"/>
          <p14:tracePt t="6098" x="2416175" y="4567238"/>
          <p14:tracePt t="6103" x="2432050" y="4567238"/>
          <p14:tracePt t="6104" x="2447925" y="4567238"/>
          <p14:tracePt t="6106" x="2463800" y="4583113"/>
          <p14:tracePt t="6110" x="2479675" y="4598988"/>
          <p14:tracePt t="6112" x="2495550" y="4614863"/>
          <p14:tracePt t="6116" x="2511425" y="4614863"/>
          <p14:tracePt t="6120" x="2527300" y="4629150"/>
          <p14:tracePt t="6122" x="2543175" y="4645025"/>
          <p14:tracePt t="6124" x="2574925" y="4660900"/>
          <p14:tracePt t="6126" x="2590800" y="4660900"/>
          <p14:tracePt t="6130" x="2605088" y="4676775"/>
          <p14:tracePt t="6132" x="2620963" y="4692650"/>
          <p14:tracePt t="6136" x="2652713" y="4708525"/>
          <p14:tracePt t="6139" x="2684463" y="4724400"/>
          <p14:tracePt t="6140" x="2700338" y="4740275"/>
          <p14:tracePt t="6142" x="2732088" y="4756150"/>
          <p14:tracePt t="6144" x="2763838" y="4756150"/>
          <p14:tracePt t="6146" x="2763838" y="4772025"/>
          <p14:tracePt t="6148" x="2795588" y="4787900"/>
          <p14:tracePt t="6150" x="2827338" y="4803775"/>
          <p14:tracePt t="6152" x="2827338" y="4819650"/>
          <p14:tracePt t="6154" x="2859088" y="4819650"/>
          <p14:tracePt t="6156" x="2890838" y="4819650"/>
          <p14:tracePt t="6158" x="2890838" y="4835525"/>
          <p14:tracePt t="6160" x="2921000" y="4851400"/>
          <p14:tracePt t="6162" x="2936875" y="4867275"/>
          <p14:tracePt t="6164" x="2952750" y="4867275"/>
          <p14:tracePt t="6166" x="2968625" y="4867275"/>
          <p14:tracePt t="6169" x="2984500" y="4883150"/>
          <p14:tracePt t="6171" x="3016250" y="4899025"/>
          <p14:tracePt t="6172" x="3032125" y="4899025"/>
          <p14:tracePt t="6174" x="3048000" y="4914900"/>
          <p14:tracePt t="6176" x="3063875" y="4914900"/>
          <p14:tracePt t="6177" x="3079750" y="4930775"/>
          <p14:tracePt t="6180" x="3095625" y="4946650"/>
          <p14:tracePt t="6182" x="3111500" y="4962525"/>
          <p14:tracePt t="6184" x="3127375" y="4962525"/>
          <p14:tracePt t="6188" x="3159125" y="4976813"/>
          <p14:tracePt t="6190" x="3175000" y="4992688"/>
          <p14:tracePt t="6195" x="3175000" y="5008563"/>
          <p14:tracePt t="6196" x="3190875" y="5024438"/>
          <p14:tracePt t="6198" x="3205163" y="5024438"/>
          <p14:tracePt t="6200" x="3221038" y="5040313"/>
          <p14:tracePt t="6204" x="3236913" y="5040313"/>
          <p14:tracePt t="6206" x="3236913" y="5056188"/>
          <p14:tracePt t="6208" x="3252788" y="5072063"/>
          <p14:tracePt t="6212" x="3268663" y="5072063"/>
          <p14:tracePt t="6214" x="3268663" y="5087938"/>
          <p14:tracePt t="6216" x="3284538" y="5087938"/>
          <p14:tracePt t="6220" x="3284538" y="5119688"/>
          <p14:tracePt t="6221" x="3300413" y="5119688"/>
          <p14:tracePt t="6223" x="3316288" y="5119688"/>
          <p14:tracePt t="6226" x="3332163" y="5135563"/>
          <p14:tracePt t="6228" x="3332163" y="5151438"/>
          <p14:tracePt t="6232" x="3348038" y="5167313"/>
          <p14:tracePt t="6233" x="3363913" y="5167313"/>
          <p14:tracePt t="6236" x="3363913" y="5183188"/>
          <p14:tracePt t="6237" x="3363913" y="5199063"/>
          <p14:tracePt t="6240" x="3379788" y="5199063"/>
          <p14:tracePt t="6242" x="3395663" y="5199063"/>
          <p14:tracePt t="6244" x="3411538" y="5214938"/>
          <p14:tracePt t="6246" x="3411538" y="5230813"/>
          <p14:tracePt t="6250" x="3427413" y="5230813"/>
          <p14:tracePt t="6252" x="3443288" y="5246688"/>
          <p14:tracePt t="6254" x="3443288" y="5262563"/>
          <p14:tracePt t="6256" x="3443288" y="5278438"/>
          <p14:tracePt t="6258" x="3459163" y="5278438"/>
          <p14:tracePt t="6262" x="3475038" y="5294313"/>
          <p14:tracePt t="6264" x="3475038" y="5310188"/>
          <p14:tracePt t="6266" x="3490913" y="5310188"/>
          <p14:tracePt t="6270" x="3490913" y="5324475"/>
          <p14:tracePt t="6271" x="3505200" y="5340350"/>
          <p14:tracePt t="6273" x="3505200" y="5356225"/>
          <p14:tracePt t="6276" x="3521075" y="5356225"/>
          <p14:tracePt t="6279" x="3521075" y="5372100"/>
          <p14:tracePt t="6282" x="3536950" y="5387975"/>
          <p14:tracePt t="6284" x="3552825" y="5387975"/>
          <p14:tracePt t="6287" x="3568700" y="5403850"/>
          <p14:tracePt t="6288" x="3568700" y="5419725"/>
          <p14:tracePt t="6290" x="3568700" y="5435600"/>
          <p14:tracePt t="6292" x="3584575" y="5435600"/>
          <p14:tracePt t="6294" x="3600450" y="5451475"/>
          <p14:tracePt t="6296" x="3600450" y="5467350"/>
          <p14:tracePt t="6298" x="3616325" y="5467350"/>
          <p14:tracePt t="6299" x="3632200" y="5499100"/>
          <p14:tracePt t="6302" x="3648075" y="5514975"/>
          <p14:tracePt t="6306" x="3648075" y="5530850"/>
          <p14:tracePt t="6308" x="3663950" y="5546725"/>
          <p14:tracePt t="6310" x="3679825" y="5562600"/>
          <p14:tracePt t="6312" x="3695700" y="5578475"/>
          <p14:tracePt t="6314" x="3695700" y="5594350"/>
          <p14:tracePt t="6316" x="3711575" y="5594350"/>
          <p14:tracePt t="6320" x="3727450" y="5626100"/>
          <p14:tracePt t="6322" x="3743325" y="5641975"/>
          <p14:tracePt t="6324" x="3759200" y="5641975"/>
          <p14:tracePt t="6326" x="3775075" y="5672138"/>
          <p14:tracePt t="6330" x="3775075" y="5703888"/>
          <p14:tracePt t="6333" x="3790950" y="5703888"/>
          <p14:tracePt t="6334" x="3806825" y="5703888"/>
          <p14:tracePt t="6335" x="3821113" y="5735638"/>
          <p14:tracePt t="6340" x="3821113" y="5751513"/>
          <p14:tracePt t="6343" x="3836988" y="5751513"/>
          <p14:tracePt t="6344" x="3852863" y="5767388"/>
          <p14:tracePt t="6346" x="3852863" y="5783263"/>
          <p14:tracePt t="6353" x="3868738" y="5799138"/>
          <p14:tracePt t="6356" x="3884613" y="5815013"/>
          <p14:tracePt t="6360" x="3884613" y="5830888"/>
          <p14:tracePt t="6362" x="3900488" y="5830888"/>
          <p14:tracePt t="6370" x="3900488" y="5846763"/>
          <p14:tracePt t="6378" x="3900488" y="5862638"/>
          <p14:tracePt t="6381" x="3916363" y="5862638"/>
          <p14:tracePt t="6402" x="3932238" y="5862638"/>
          <p14:tracePt t="6406" x="3932238" y="5878513"/>
          <p14:tracePt t="6436" x="3932238" y="5894388"/>
          <p14:tracePt t="6549" x="3932238" y="5878513"/>
          <p14:tracePt t="6552" x="3932238" y="5862638"/>
          <p14:tracePt t="6555" x="3932238" y="5830888"/>
          <p14:tracePt t="6557" x="3932238" y="5815013"/>
          <p14:tracePt t="6558" x="3932238" y="5783263"/>
          <p14:tracePt t="6560" x="3932238" y="5751513"/>
          <p14:tracePt t="6562" x="3916363" y="5735638"/>
          <p14:tracePt t="6564" x="3900488" y="5719763"/>
          <p14:tracePt t="6566" x="3900488" y="5703888"/>
          <p14:tracePt t="6568" x="3884613" y="5672138"/>
          <p14:tracePt t="6570" x="3884613" y="5657850"/>
          <p14:tracePt t="6572" x="3868738" y="5641975"/>
          <p14:tracePt t="6574" x="3852863" y="5610225"/>
          <p14:tracePt t="6576" x="3836988" y="5578475"/>
          <p14:tracePt t="6578" x="3821113" y="5546725"/>
          <p14:tracePt t="6580" x="3806825" y="5530850"/>
          <p14:tracePt t="6582" x="3790950" y="5499100"/>
          <p14:tracePt t="6585" x="3775075" y="5467350"/>
          <p14:tracePt t="6587" x="3743325" y="5435600"/>
          <p14:tracePt t="6588" x="3727450" y="5419725"/>
          <p14:tracePt t="6590" x="3695700" y="5387975"/>
          <p14:tracePt t="6592" x="3695700" y="5356225"/>
          <p14:tracePt t="6594" x="3663950" y="5324475"/>
          <p14:tracePt t="6596" x="3648075" y="5310188"/>
          <p14:tracePt t="6598" x="3616325" y="5294313"/>
          <p14:tracePt t="6600" x="3600450" y="5262563"/>
          <p14:tracePt t="6604" x="3584575" y="5230813"/>
          <p14:tracePt t="6606" x="3568700" y="5214938"/>
          <p14:tracePt t="6608" x="3552825" y="5214938"/>
          <p14:tracePt t="6610" x="3552825" y="5199063"/>
          <p14:tracePt t="6612" x="3536950" y="5183188"/>
          <p14:tracePt t="6614" x="3521075" y="5167313"/>
          <p14:tracePt t="6618" x="3521075" y="5151438"/>
          <p14:tracePt t="6620" x="3505200" y="5135563"/>
          <p14:tracePt t="6622" x="3490913" y="5135563"/>
          <p14:tracePt t="6624" x="3490913" y="5119688"/>
          <p14:tracePt t="6626" x="3490913" y="5103813"/>
          <p14:tracePt t="6628" x="3475038" y="5087938"/>
          <p14:tracePt t="6630" x="3459163" y="5087938"/>
          <p14:tracePt t="6632" x="3459163" y="5072063"/>
          <p14:tracePt t="6637" x="3443288" y="5056188"/>
          <p14:tracePt t="6638" x="3443288" y="5040313"/>
          <p14:tracePt t="6639" x="3427413" y="5024438"/>
          <p14:tracePt t="6642" x="3427413" y="5008563"/>
          <p14:tracePt t="6644" x="3411538" y="4992688"/>
          <p14:tracePt t="6646" x="3395663" y="4976813"/>
          <p14:tracePt t="6648" x="3395663" y="4962525"/>
          <p14:tracePt t="6653" x="3395663" y="4946650"/>
          <p14:tracePt t="6653" x="3379788" y="4914900"/>
          <p14:tracePt t="6658" x="3363913" y="4899025"/>
          <p14:tracePt t="6660" x="3363913" y="4883150"/>
          <p14:tracePt t="6662" x="3348038" y="4867275"/>
          <p14:tracePt t="6664" x="3348038" y="4851400"/>
          <p14:tracePt t="6666" x="3348038" y="4835525"/>
          <p14:tracePt t="6670" x="3348038" y="4803775"/>
          <p14:tracePt t="6672" x="3348038" y="4787900"/>
          <p14:tracePt t="6674" x="3332163" y="4787900"/>
          <p14:tracePt t="6676" x="3332163" y="4756150"/>
          <p14:tracePt t="6678" x="3332163" y="4740275"/>
          <p14:tracePt t="6679" x="3332163" y="4724400"/>
          <p14:tracePt t="6682" x="3332163" y="4708525"/>
          <p14:tracePt t="6685" x="3332163" y="4692650"/>
          <p14:tracePt t="6686" x="3316288" y="4676775"/>
          <p14:tracePt t="6688" x="3316288" y="4660900"/>
          <p14:tracePt t="6690" x="3316288" y="4645025"/>
          <p14:tracePt t="6692" x="3316288" y="4629150"/>
          <p14:tracePt t="6694" x="3316288" y="4614863"/>
          <p14:tracePt t="6696" x="3316288" y="4598988"/>
          <p14:tracePt t="6698" x="3316288" y="4583113"/>
          <p14:tracePt t="6700" x="3316288" y="4567238"/>
          <p14:tracePt t="6702" x="3316288" y="4551363"/>
          <p14:tracePt t="6704" x="3316288" y="4535488"/>
          <p14:tracePt t="6705" x="3300413" y="4519613"/>
          <p14:tracePt t="6708" x="3300413" y="4503738"/>
          <p14:tracePt t="6710" x="3300413" y="4487863"/>
          <p14:tracePt t="6712" x="3300413" y="4471988"/>
          <p14:tracePt t="6714" x="3284538" y="4471988"/>
          <p14:tracePt t="6716" x="3284538" y="4456113"/>
          <p14:tracePt t="6719" x="3284538" y="4440238"/>
          <p14:tracePt t="6720" x="3268663" y="4440238"/>
          <p14:tracePt t="6722" x="3268663" y="4424363"/>
          <p14:tracePt t="6724" x="3268663" y="4408488"/>
          <p14:tracePt t="6728" x="3268663" y="4392613"/>
          <p14:tracePt t="6730" x="3268663" y="4376738"/>
          <p14:tracePt t="6737" x="3268663" y="4360863"/>
          <p14:tracePt t="6738" x="3252788" y="4360863"/>
          <p14:tracePt t="6740" x="3252788" y="4344988"/>
          <p14:tracePt t="6742" x="3252788" y="4329113"/>
          <p14:tracePt t="6744" x="3236913" y="4329113"/>
          <p14:tracePt t="6750" x="3236913" y="4313238"/>
          <p14:tracePt t="6753" x="3236913" y="4297363"/>
          <p14:tracePt t="6756" x="3221038" y="4283075"/>
          <p14:tracePt t="6762" x="3205163" y="4283075"/>
          <p14:tracePt t="6764" x="3205163" y="4267200"/>
          <p14:tracePt t="6768" x="3190875" y="4251325"/>
          <p14:tracePt t="6795" x="3190875" y="4235450"/>
          <p14:tracePt t="6801" x="3175000" y="4235450"/>
          <p14:tracePt t="6824" x="3175000" y="4219575"/>
          <p14:tracePt t="6985" x="3175000" y="4235450"/>
          <p14:tracePt t="6997" x="3175000" y="4251325"/>
          <p14:tracePt t="7001" x="3175000" y="4267200"/>
          <p14:tracePt t="7007" x="3175000" y="4283075"/>
          <p14:tracePt t="7008" x="3175000" y="4297363"/>
          <p14:tracePt t="7010" x="3175000" y="4313238"/>
          <p14:tracePt t="7014" x="3175000" y="4329113"/>
          <p14:tracePt t="7016" x="3175000" y="4344988"/>
          <p14:tracePt t="7020" x="3175000" y="4360863"/>
          <p14:tracePt t="7020" x="3190875" y="4376738"/>
          <p14:tracePt t="7022" x="3190875" y="4392613"/>
          <p14:tracePt t="7030" x="3205163" y="4424363"/>
          <p14:tracePt t="7033" x="3221038" y="4440238"/>
          <p14:tracePt t="7037" x="3221038" y="4471988"/>
          <p14:tracePt t="7038" x="3221038" y="4487863"/>
          <p14:tracePt t="7039" x="3221038" y="4503738"/>
          <p14:tracePt t="7042" x="3221038" y="4519613"/>
          <p14:tracePt t="7046" x="3236913" y="4551363"/>
          <p14:tracePt t="7051" x="3236913" y="4567238"/>
          <p14:tracePt t="7053" x="3252788" y="4583113"/>
          <p14:tracePt t="7054" x="3252788" y="4598988"/>
          <p14:tracePt t="7058" x="3252788" y="4614863"/>
          <p14:tracePt t="7060" x="3252788" y="4629150"/>
          <p14:tracePt t="7064" x="3252788" y="4660900"/>
          <p14:tracePt t="7066" x="3268663" y="4676775"/>
          <p14:tracePt t="7071" x="3268663" y="4692650"/>
          <p14:tracePt t="7072" x="3268663" y="4708525"/>
          <p14:tracePt t="7074" x="3284538" y="4724400"/>
          <p14:tracePt t="7078" x="3284538" y="4740275"/>
          <p14:tracePt t="7080" x="3284538" y="4756150"/>
          <p14:tracePt t="7082" x="3300413" y="4756150"/>
          <p14:tracePt t="7084" x="3300413" y="4772025"/>
          <p14:tracePt t="7086" x="3300413" y="4787900"/>
          <p14:tracePt t="7090" x="3300413" y="4803775"/>
          <p14:tracePt t="7094" x="3300413" y="4819650"/>
          <p14:tracePt t="7098" x="3300413" y="4835525"/>
          <p14:tracePt t="7100" x="3316288" y="4835525"/>
          <p14:tracePt t="7104" x="3316288" y="4851400"/>
          <p14:tracePt t="7106" x="3316288" y="4867275"/>
          <p14:tracePt t="7114" x="3332163" y="4883150"/>
          <p14:tracePt t="7119" x="3332163" y="4899025"/>
          <p14:tracePt t="7124" x="3332163" y="4914900"/>
          <p14:tracePt t="7144" x="3332163" y="4930775"/>
          <p14:tracePt t="7165" x="3332163" y="4946650"/>
          <p14:tracePt t="7193" x="3332163" y="4962525"/>
          <p14:tracePt t="7199" x="3332163" y="4976813"/>
          <p14:tracePt t="7205" x="3332163" y="4992688"/>
          <p14:tracePt t="7206" x="3348038" y="4992688"/>
          <p14:tracePt t="7209" x="3348038" y="5008563"/>
          <p14:tracePt t="7212" x="3348038" y="5024438"/>
          <p14:tracePt t="7216" x="3363913" y="5024438"/>
          <p14:tracePt t="7218" x="3363913" y="5040313"/>
          <p14:tracePt t="7220" x="3363913" y="5056188"/>
          <p14:tracePt t="7222" x="3379788" y="5072063"/>
          <p14:tracePt t="7224" x="3379788" y="5087938"/>
          <p14:tracePt t="7226" x="3379788" y="5103813"/>
          <p14:tracePt t="7228" x="3379788" y="5119688"/>
          <p14:tracePt t="7232" x="3379788" y="5151438"/>
          <p14:tracePt t="7237" x="3395663" y="5199063"/>
          <p14:tracePt t="7238" x="3395663" y="5230813"/>
          <p14:tracePt t="7242" x="3411538" y="5262563"/>
          <p14:tracePt t="7244" x="3411538" y="5278438"/>
          <p14:tracePt t="7246" x="3411538" y="5294313"/>
          <p14:tracePt t="7248" x="3411538" y="5310188"/>
          <p14:tracePt t="7250" x="3411538" y="5324475"/>
          <p14:tracePt t="7252" x="3427413" y="5324475"/>
          <p14:tracePt t="7254" x="3427413" y="5340350"/>
          <p14:tracePt t="7256" x="3427413" y="5356225"/>
          <p14:tracePt t="7258" x="3427413" y="5372100"/>
          <p14:tracePt t="7262" x="3427413" y="5387975"/>
          <p14:tracePt t="7266" x="3427413" y="5403850"/>
          <p14:tracePt t="7277" x="3427413" y="5419725"/>
          <p14:tracePt t="7305" x="3427413" y="5435600"/>
          <p14:tracePt t="7325" x="3427413" y="5419725"/>
          <p14:tracePt t="7328" x="3427413" y="5403850"/>
          <p14:tracePt t="7329" x="3427413" y="5387975"/>
          <p14:tracePt t="7336" x="3427413" y="5372100"/>
          <p14:tracePt t="7338" x="3427413" y="5356225"/>
          <p14:tracePt t="7340" x="3427413" y="5340350"/>
          <p14:tracePt t="7348" x="3427413" y="5294313"/>
          <p14:tracePt t="7353" x="3427413" y="5278438"/>
          <p14:tracePt t="7354" x="3427413" y="5262563"/>
          <p14:tracePt t="7358" x="3427413" y="5246688"/>
          <p14:tracePt t="7360" x="3427413" y="5230813"/>
          <p14:tracePt t="7362" x="3427413" y="5214938"/>
          <p14:tracePt t="7366" x="3427413" y="5199063"/>
          <p14:tracePt t="7370" x="3427413" y="5183188"/>
          <p14:tracePt t="7377" x="3427413" y="5167313"/>
          <p14:tracePt t="7380" x="3427413" y="5151438"/>
          <p14:tracePt t="7392" x="3427413" y="5135563"/>
          <p14:tracePt t="7399" x="3427413" y="5119688"/>
          <p14:tracePt t="7406" x="3427413" y="5103813"/>
          <p14:tracePt t="7425" x="3427413" y="5087938"/>
          <p14:tracePt t="7432" x="3427413" y="5072063"/>
          <p14:tracePt t="7467" x="3443288" y="5072063"/>
          <p14:tracePt t="7921" x="3443288" y="5056188"/>
          <p14:tracePt t="7925" x="3443288" y="5024438"/>
          <p14:tracePt t="7930" x="3443288" y="5008563"/>
          <p14:tracePt t="7932" x="3443288" y="4976813"/>
          <p14:tracePt t="7936" x="3443288" y="4962525"/>
          <p14:tracePt t="7938" x="3443288" y="4946650"/>
          <p14:tracePt t="7942" x="3443288" y="4914900"/>
          <p14:tracePt t="7944" x="3443288" y="4899025"/>
          <p14:tracePt t="7948" x="3443288" y="4867275"/>
          <p14:tracePt t="7951" x="3427413" y="4819650"/>
          <p14:tracePt t="7952" x="3427413" y="4803775"/>
          <p14:tracePt t="7954" x="3411538" y="4756150"/>
          <p14:tracePt t="7956" x="3411538" y="4724400"/>
          <p14:tracePt t="7958" x="3395663" y="4708525"/>
          <p14:tracePt t="7960" x="3395663" y="4676775"/>
          <p14:tracePt t="7962" x="3379788" y="4645025"/>
          <p14:tracePt t="7964" x="3379788" y="4614863"/>
          <p14:tracePt t="7966" x="3363913" y="4583113"/>
          <p14:tracePt t="7969" x="3348038" y="4551363"/>
          <p14:tracePt t="7969" x="3348038" y="4535488"/>
          <p14:tracePt t="7972" x="3332163" y="4487863"/>
          <p14:tracePt t="7974" x="3332163" y="4456113"/>
          <p14:tracePt t="7978" x="3316288" y="4440238"/>
          <p14:tracePt t="7982" x="3268663" y="4313238"/>
          <p14:tracePt t="7984" x="3268663" y="4297363"/>
          <p14:tracePt t="7985" x="3252788" y="4267200"/>
          <p14:tracePt t="7987" x="3236913" y="4235450"/>
          <p14:tracePt t="7989" x="3236913" y="4203700"/>
          <p14:tracePt t="7992" x="3236913" y="4171950"/>
          <p14:tracePt t="7994" x="3221038" y="4140200"/>
          <p14:tracePt t="7996" x="3221038" y="4124325"/>
          <p14:tracePt t="7998" x="3205163" y="4108450"/>
          <p14:tracePt t="8003" x="3190875" y="4060825"/>
          <p14:tracePt t="8004" x="3190875" y="4044950"/>
          <p14:tracePt t="8006" x="3190875" y="4029075"/>
          <p14:tracePt t="8008" x="3190875" y="4013200"/>
          <p14:tracePt t="8010" x="3190875" y="3997325"/>
          <p14:tracePt t="8014" x="3190875" y="3981450"/>
          <p14:tracePt t="8024" x="3190875" y="3965575"/>
          <p14:tracePt t="8032" x="3190875" y="3949700"/>
          <p14:tracePt t="8042" x="3205163" y="3949700"/>
          <p14:tracePt t="8047" x="3221038" y="3935413"/>
          <p14:tracePt t="8049" x="3236913" y="3935413"/>
          <p14:tracePt t="8051" x="3252788" y="3935413"/>
          <p14:tracePt t="8056" x="3268663" y="3935413"/>
          <p14:tracePt t="8058" x="3284538" y="3935413"/>
          <p14:tracePt t="8062" x="3300413" y="3935413"/>
          <p14:tracePt t="8064" x="3316288" y="3935413"/>
          <p14:tracePt t="8074" x="3348038" y="3935413"/>
          <p14:tracePt t="8078" x="3395663" y="3935413"/>
          <p14:tracePt t="8082" x="3411538" y="3935413"/>
          <p14:tracePt t="8085" x="3427413" y="3935413"/>
          <p14:tracePt t="8088" x="3443288" y="3935413"/>
          <p14:tracePt t="8090" x="3475038" y="3935413"/>
          <p14:tracePt t="8094" x="3490913" y="3935413"/>
          <p14:tracePt t="8096" x="3505200" y="3935413"/>
          <p14:tracePt t="8098" x="3521075" y="3935413"/>
          <p14:tracePt t="8102" x="3536950" y="3935413"/>
          <p14:tracePt t="8103" x="3552825" y="3935413"/>
          <p14:tracePt t="8106" x="3568700" y="3935413"/>
          <p14:tracePt t="8108" x="3584575" y="3935413"/>
          <p14:tracePt t="8110" x="3600450" y="3935413"/>
          <p14:tracePt t="8114" x="3632200" y="3935413"/>
          <p14:tracePt t="8118" x="3648075" y="3935413"/>
          <p14:tracePt t="8126" x="3679825" y="3935413"/>
          <p14:tracePt t="8130" x="3727450" y="3935413"/>
          <p14:tracePt t="8132" x="3743325" y="3935413"/>
          <p14:tracePt t="8135" x="3759200" y="3935413"/>
          <p14:tracePt t="8136" x="3775075" y="3935413"/>
          <p14:tracePt t="8137" x="3775075" y="3949700"/>
          <p14:tracePt t="8140" x="3790950" y="3949700"/>
          <p14:tracePt t="8142" x="3806825" y="3965575"/>
          <p14:tracePt t="8148" x="3806825" y="3981450"/>
          <p14:tracePt t="8154" x="3836988" y="3997325"/>
          <p14:tracePt t="8161" x="3868738" y="4029075"/>
          <p14:tracePt t="8162" x="3868738" y="4044950"/>
          <p14:tracePt t="8164" x="3884613" y="4060825"/>
          <p14:tracePt t="8170" x="3884613" y="4076700"/>
          <p14:tracePt t="8172" x="3884613" y="4092575"/>
          <p14:tracePt t="8176" x="3884613" y="4108450"/>
          <p14:tracePt t="8178" x="3900488" y="4140200"/>
          <p14:tracePt t="8181" x="3900488" y="4156075"/>
          <p14:tracePt t="8185" x="3900488" y="4171950"/>
          <p14:tracePt t="8188" x="3900488" y="4187825"/>
          <p14:tracePt t="8190" x="3900488" y="4203700"/>
          <p14:tracePt t="8192" x="3900488" y="4219575"/>
          <p14:tracePt t="8196" x="3900488" y="4251325"/>
          <p14:tracePt t="8198" x="3900488" y="4267200"/>
          <p14:tracePt t="8204" x="3884613" y="4283075"/>
          <p14:tracePt t="8206" x="3868738" y="4297363"/>
          <p14:tracePt t="8210" x="3852863" y="4313238"/>
          <p14:tracePt t="8214" x="3836988" y="4329113"/>
          <p14:tracePt t="8216" x="3821113" y="4329113"/>
          <p14:tracePt t="8220" x="3806825" y="4344988"/>
          <p14:tracePt t="8224" x="3790950" y="4344988"/>
          <p14:tracePt t="8228" x="3775075" y="4360863"/>
          <p14:tracePt t="8230" x="3759200" y="4360863"/>
          <p14:tracePt t="8232" x="3743325" y="4360863"/>
          <p14:tracePt t="8234" x="3743325" y="4376738"/>
          <p14:tracePt t="8236" x="3727450" y="4376738"/>
          <p14:tracePt t="8240" x="3711575" y="4376738"/>
          <p14:tracePt t="8252" x="3695700" y="4376738"/>
          <p14:tracePt t="8269" x="3679825" y="4376738"/>
          <p14:tracePt t="8299" x="3679825" y="4392613"/>
          <p14:tracePt t="8302" x="3695700" y="4392613"/>
          <p14:tracePt t="8312" x="3727450" y="4392613"/>
          <p14:tracePt t="8321" x="3775075" y="4408488"/>
          <p14:tracePt t="8329" x="3806825" y="4408488"/>
          <p14:tracePt t="8332" x="3821113" y="4424363"/>
          <p14:tracePt t="8337" x="3836988" y="4424363"/>
          <p14:tracePt t="8339" x="3852863" y="4424363"/>
          <p14:tracePt t="8345" x="3884613" y="4424363"/>
          <p14:tracePt t="8353" x="3916363" y="4424363"/>
          <p14:tracePt t="8354" x="3916363" y="4440238"/>
          <p14:tracePt t="8360" x="3932238" y="4440238"/>
          <p14:tracePt t="8364" x="3948113" y="4440238"/>
          <p14:tracePt t="8368" x="3948113" y="4456113"/>
          <p14:tracePt t="8371" x="3963988" y="4456113"/>
          <p14:tracePt t="8402" x="3979863" y="4456113"/>
          <p14:tracePt t="8408" x="3979863" y="4471988"/>
          <p14:tracePt t="8410" x="3979863" y="4487863"/>
          <p14:tracePt t="8414" x="3979863" y="4503738"/>
          <p14:tracePt t="8420" x="3979863" y="4519613"/>
          <p14:tracePt t="8422" x="3979863" y="4535488"/>
          <p14:tracePt t="8426" x="3979863" y="4551363"/>
          <p14:tracePt t="8428" x="3979863" y="4567238"/>
          <p14:tracePt t="8430" x="3979863" y="4583113"/>
          <p14:tracePt t="8432" x="3995738" y="4583113"/>
          <p14:tracePt t="8435" x="3995738" y="4598988"/>
          <p14:tracePt t="8436" x="3995738" y="4614863"/>
          <p14:tracePt t="8440" x="3995738" y="4629150"/>
          <p14:tracePt t="8442" x="3995738" y="4645025"/>
          <p14:tracePt t="8444" x="3995738" y="4660900"/>
          <p14:tracePt t="8446" x="3995738" y="4676775"/>
          <p14:tracePt t="8448" x="3995738" y="4692650"/>
          <p14:tracePt t="8452" x="3995738" y="4708525"/>
          <p14:tracePt t="8454" x="3995738" y="4724400"/>
          <p14:tracePt t="8456" x="3995738" y="4740275"/>
          <p14:tracePt t="8458" x="3995738" y="4756150"/>
          <p14:tracePt t="8460" x="3995738" y="4772025"/>
          <p14:tracePt t="8464" x="3995738" y="4787900"/>
          <p14:tracePt t="8468" x="3995738" y="4803775"/>
          <p14:tracePt t="8470" x="3995738" y="4819650"/>
          <p14:tracePt t="8474" x="3995738" y="4835525"/>
          <p14:tracePt t="8478" x="3995738" y="4851400"/>
          <p14:tracePt t="8485" x="3995738" y="4867275"/>
          <p14:tracePt t="8488" x="3995738" y="4883150"/>
          <p14:tracePt t="8496" x="3979863" y="4883150"/>
          <p14:tracePt t="8500" x="3979863" y="4899025"/>
          <p14:tracePt t="8510" x="3963988" y="4914900"/>
          <p14:tracePt t="8518" x="3948113" y="4930775"/>
          <p14:tracePt t="8522" x="3932238" y="4930775"/>
          <p14:tracePt t="8541" x="3916363" y="4946650"/>
          <p14:tracePt t="8557" x="3900488" y="4946650"/>
          <p14:tracePt t="8681" x="3916363" y="4946650"/>
          <p14:tracePt t="8685" x="3916363" y="4962525"/>
          <p14:tracePt t="8687" x="3932238" y="4962525"/>
          <p14:tracePt t="8689" x="3948113" y="4962525"/>
          <p14:tracePt t="8690" x="3963988" y="4976813"/>
          <p14:tracePt t="8694" x="3979863" y="4976813"/>
          <p14:tracePt t="8696" x="3995738" y="4976813"/>
          <p14:tracePt t="8698" x="3995738" y="4992688"/>
          <p14:tracePt t="8701" x="4011613" y="4992688"/>
          <p14:tracePt t="8703" x="4027488" y="5008563"/>
          <p14:tracePt t="8704" x="4043363" y="5008563"/>
          <p14:tracePt t="8708" x="4075113" y="5024438"/>
          <p14:tracePt t="8709" x="4121150" y="5056188"/>
          <p14:tracePt t="8711" x="4121150" y="5072063"/>
          <p14:tracePt t="8714" x="4152900" y="5087938"/>
          <p14:tracePt t="8716" x="4184650" y="5087938"/>
          <p14:tracePt t="8719" x="4200525" y="5103813"/>
          <p14:tracePt t="8720" x="4216400" y="5119688"/>
          <p14:tracePt t="8722" x="4248150" y="5135563"/>
          <p14:tracePt t="8724" x="4264025" y="5151438"/>
          <p14:tracePt t="8726" x="4295775" y="5151438"/>
          <p14:tracePt t="8728" x="4311650" y="5167313"/>
          <p14:tracePt t="8730" x="4327525" y="5199063"/>
          <p14:tracePt t="8732" x="4359275" y="5214938"/>
          <p14:tracePt t="8734" x="4391025" y="5214938"/>
          <p14:tracePt t="8736" x="4406900" y="5230813"/>
          <p14:tracePt t="8738" x="4437063" y="5246688"/>
          <p14:tracePt t="8740" x="4468813" y="5262563"/>
          <p14:tracePt t="8742" x="4500563" y="5294313"/>
          <p14:tracePt t="8744" x="4516438" y="5310188"/>
          <p14:tracePt t="8745" x="4548188" y="5324475"/>
          <p14:tracePt t="8748" x="4579938" y="5324475"/>
          <p14:tracePt t="8751" x="4611688" y="5340350"/>
          <p14:tracePt t="8752" x="4627563" y="5356225"/>
          <p14:tracePt t="8754" x="4659313" y="5372100"/>
          <p14:tracePt t="8756" x="4691063" y="5387975"/>
          <p14:tracePt t="8758" x="4706938" y="5403850"/>
          <p14:tracePt t="8760" x="4752975" y="5419725"/>
          <p14:tracePt t="8762" x="4784725" y="5419725"/>
          <p14:tracePt t="8764" x="4800600" y="5435600"/>
          <p14:tracePt t="8766" x="4832350" y="5451475"/>
          <p14:tracePt t="8768" x="4864100" y="5467350"/>
          <p14:tracePt t="8770" x="4911725" y="5483225"/>
          <p14:tracePt t="8772" x="4927600" y="5499100"/>
          <p14:tracePt t="8774" x="4943475" y="5499100"/>
          <p14:tracePt t="8776" x="4975225" y="5514975"/>
          <p14:tracePt t="8778" x="4991100" y="5530850"/>
          <p14:tracePt t="8780" x="5022850" y="5546725"/>
          <p14:tracePt t="8782" x="5053013" y="5562600"/>
          <p14:tracePt t="8784" x="5068888" y="5562600"/>
          <p14:tracePt t="8786" x="5084763" y="5578475"/>
          <p14:tracePt t="8787" x="5116513" y="5578475"/>
          <p14:tracePt t="8792" x="5132388" y="5594350"/>
          <p14:tracePt t="8794" x="5164138" y="5594350"/>
          <p14:tracePt t="8796" x="5164138" y="5610225"/>
          <p14:tracePt t="8801" x="5180013" y="5610225"/>
          <p14:tracePt t="8802" x="5195888" y="5610225"/>
          <p14:tracePt t="8810" x="5195888" y="5626100"/>
          <p14:tracePt t="8812" x="5211763" y="5626100"/>
          <p14:tracePt t="8833" x="5211763" y="5641975"/>
          <p14:tracePt t="8852" x="5227638" y="5641975"/>
          <p14:tracePt t="8860" x="5227638" y="5657850"/>
          <p14:tracePt t="8879" x="5227638" y="5672138"/>
          <p14:tracePt t="8890" x="5227638" y="5688013"/>
          <p14:tracePt t="8903" x="5211763" y="5688013"/>
          <p14:tracePt t="8912" x="5211763" y="5703888"/>
          <p14:tracePt t="8920" x="5195888" y="5719763"/>
          <p14:tracePt t="8929" x="5180013" y="5735638"/>
          <p14:tracePt t="8933" x="5164138" y="5735638"/>
          <p14:tracePt t="8938" x="5148263" y="5735638"/>
          <p14:tracePt t="8940" x="5148263" y="5751513"/>
          <p14:tracePt t="8942" x="5132388" y="5751513"/>
          <p14:tracePt t="8944" x="5132388" y="5767388"/>
          <p14:tracePt t="8950" x="5116513" y="5767388"/>
          <p14:tracePt t="8958" x="5100638" y="5783263"/>
          <p14:tracePt t="8968" x="5084763" y="5799138"/>
          <p14:tracePt t="8978" x="5068888" y="5799138"/>
          <p14:tracePt t="8982" x="5068888" y="5815013"/>
          <p14:tracePt t="8990" x="5053013" y="5815013"/>
          <p14:tracePt t="9010" x="5053013" y="5830888"/>
          <p14:tracePt t="9018" x="5068888" y="5830888"/>
          <p14:tracePt t="9020" x="5084763" y="5830888"/>
          <p14:tracePt t="9024" x="5100638" y="5830888"/>
          <p14:tracePt t="9026" x="5116513" y="5830888"/>
          <p14:tracePt t="9032" x="5132388" y="5830888"/>
          <p14:tracePt t="9035" x="5148263" y="5830888"/>
          <p14:tracePt t="9036" x="5164138" y="5830888"/>
          <p14:tracePt t="9040" x="5180013" y="5830888"/>
          <p14:tracePt t="9042" x="5195888" y="5815013"/>
          <p14:tracePt t="9046" x="5211763" y="5799138"/>
          <p14:tracePt t="9048" x="5227638" y="5799138"/>
          <p14:tracePt t="9051" x="5243513" y="5783263"/>
          <p14:tracePt t="9054" x="5259388" y="5783263"/>
          <p14:tracePt t="9056" x="5275263" y="5783263"/>
          <p14:tracePt t="9058" x="5275263" y="5767388"/>
          <p14:tracePt t="9060" x="5291138" y="5751513"/>
          <p14:tracePt t="9062" x="5307013" y="5751513"/>
          <p14:tracePt t="9064" x="5322888" y="5751513"/>
          <p14:tracePt t="9066" x="5322888" y="5735638"/>
          <p14:tracePt t="9068" x="5337175" y="5735638"/>
          <p14:tracePt t="9070" x="5353050" y="5719763"/>
          <p14:tracePt t="9072" x="5353050" y="5703888"/>
          <p14:tracePt t="9073" x="5368925" y="5703888"/>
          <p14:tracePt t="9076" x="5384800" y="5688013"/>
          <p14:tracePt t="9078" x="5400675" y="5688013"/>
          <p14:tracePt t="9080" x="5400675" y="5672138"/>
          <p14:tracePt t="9082" x="5416550" y="5672138"/>
          <p14:tracePt t="9084" x="5432425" y="5657850"/>
          <p14:tracePt t="9086" x="5432425" y="5641975"/>
          <p14:tracePt t="9087" x="5448300" y="5626100"/>
          <p14:tracePt t="9090" x="5464175" y="5626100"/>
          <p14:tracePt t="9092" x="5464175" y="5610225"/>
          <p14:tracePt t="9094" x="5480050" y="5594350"/>
          <p14:tracePt t="9095" x="5495925" y="5594350"/>
          <p14:tracePt t="9098" x="5511800" y="5578475"/>
          <p14:tracePt t="9100" x="5511800" y="5562600"/>
          <p14:tracePt t="9103" x="5527675" y="5546725"/>
          <p14:tracePt t="9106" x="5543550" y="5530850"/>
          <p14:tracePt t="9108" x="5543550" y="5514975"/>
          <p14:tracePt t="9110" x="5559425" y="5514975"/>
          <p14:tracePt t="9112" x="5559425" y="5499100"/>
          <p14:tracePt t="9114" x="5575300" y="5467350"/>
          <p14:tracePt t="9116" x="5591175" y="5467350"/>
          <p14:tracePt t="9118" x="5591175" y="5451475"/>
          <p14:tracePt t="9120" x="5591175" y="5419725"/>
          <p14:tracePt t="9122" x="5607050" y="5403850"/>
          <p14:tracePt t="9124" x="5622925" y="5387975"/>
          <p14:tracePt t="9126" x="5638800" y="5356225"/>
          <p14:tracePt t="9130" x="5653088" y="5324475"/>
          <p14:tracePt t="9132" x="5653088" y="5310188"/>
          <p14:tracePt t="9136" x="5653088" y="5294313"/>
          <p14:tracePt t="9138" x="5668963" y="5278438"/>
          <p14:tracePt t="9142" x="5684838" y="5262563"/>
          <p14:tracePt t="9148" x="5684838" y="5246688"/>
          <p14:tracePt t="9160" x="5684838" y="5230813"/>
          <p14:tracePt t="9199" x="5684838" y="5214938"/>
          <p14:tracePt t="9219" x="5668963" y="5214938"/>
          <p14:tracePt t="9225" x="5653088" y="5214938"/>
          <p14:tracePt t="9228" x="5622925" y="5214938"/>
          <p14:tracePt t="9231" x="5607050" y="5214938"/>
          <p14:tracePt t="9234" x="5591175" y="5214938"/>
          <p14:tracePt t="9236" x="5575300" y="5214938"/>
          <p14:tracePt t="9237" x="5543550" y="5214938"/>
          <p14:tracePt t="9240" x="5511800" y="5230813"/>
          <p14:tracePt t="9241" x="5495925" y="5230813"/>
          <p14:tracePt t="9244" x="5464175" y="5246688"/>
          <p14:tracePt t="9246" x="5448300" y="5246688"/>
          <p14:tracePt t="9248" x="5432425" y="5262563"/>
          <p14:tracePt t="9251" x="5400675" y="5278438"/>
          <p14:tracePt t="9252" x="5384800" y="5278438"/>
          <p14:tracePt t="9254" x="5353050" y="5294313"/>
          <p14:tracePt t="9256" x="5337175" y="5294313"/>
          <p14:tracePt t="9258" x="5322888" y="5294313"/>
          <p14:tracePt t="9260" x="5307013" y="5310188"/>
          <p14:tracePt t="9262" x="5275263" y="5324475"/>
          <p14:tracePt t="9264" x="5259388" y="5324475"/>
          <p14:tracePt t="9267" x="5243513" y="5324475"/>
          <p14:tracePt t="9268" x="5227638" y="5340350"/>
          <p14:tracePt t="9270" x="5211763" y="5356225"/>
          <p14:tracePt t="9272" x="5180013" y="5356225"/>
          <p14:tracePt t="9273" x="5180013" y="5372100"/>
          <p14:tracePt t="9276" x="5148263" y="5372100"/>
          <p14:tracePt t="9278" x="5132388" y="5387975"/>
          <p14:tracePt t="9282" x="5100638" y="5403850"/>
          <p14:tracePt t="9284" x="5084763" y="5419725"/>
          <p14:tracePt t="9288" x="5053013" y="5419725"/>
          <p14:tracePt t="9290" x="5037138" y="5435600"/>
          <p14:tracePt t="9294" x="5022850" y="5451475"/>
          <p14:tracePt t="9296" x="5006975" y="5451475"/>
          <p14:tracePt t="9298" x="5006975" y="5467350"/>
          <p14:tracePt t="9303" x="4991100" y="5467350"/>
          <p14:tracePt t="9306" x="4975225" y="5483225"/>
          <p14:tracePt t="9314" x="4959350" y="5499100"/>
          <p14:tracePt t="9365" x="4959350" y="5514975"/>
          <p14:tracePt t="9448" x="4991100" y="5514975"/>
          <p14:tracePt t="9452" x="5037138" y="5467350"/>
          <p14:tracePt t="9456" x="5053013" y="5435600"/>
          <p14:tracePt t="9458" x="5068888" y="5435600"/>
          <p14:tracePt t="9460" x="5068888" y="5419725"/>
          <p14:tracePt t="9461" x="5084763" y="5403850"/>
          <p14:tracePt t="9464" x="5100638" y="5387975"/>
          <p14:tracePt t="9467" x="5116513" y="5387975"/>
          <p14:tracePt t="9469" x="5116513" y="5372100"/>
          <p14:tracePt t="9470" x="5132388" y="5356225"/>
          <p14:tracePt t="9471" x="5148263" y="5340350"/>
          <p14:tracePt t="9474" x="5164138" y="5324475"/>
          <p14:tracePt t="9476" x="5164138" y="5310188"/>
          <p14:tracePt t="9480" x="5180013" y="5278438"/>
          <p14:tracePt t="9482" x="5195888" y="5262563"/>
          <p14:tracePt t="9486" x="5211763" y="5246688"/>
          <p14:tracePt t="9488" x="5227638" y="5214938"/>
          <p14:tracePt t="9490" x="5243513" y="5214938"/>
          <p14:tracePt t="9492" x="5243513" y="5199063"/>
          <p14:tracePt t="9494" x="5243513" y="5183188"/>
          <p14:tracePt t="9496" x="5259388" y="5167313"/>
          <p14:tracePt t="9498" x="5275263" y="5167313"/>
          <p14:tracePt t="9501" x="5275263" y="5151438"/>
          <p14:tracePt t="9503" x="5291138" y="5135563"/>
          <p14:tracePt t="9504" x="5307013" y="5119688"/>
          <p14:tracePt t="9506" x="5322888" y="5103813"/>
          <p14:tracePt t="9508" x="5322888" y="5087938"/>
          <p14:tracePt t="9510" x="5337175" y="5087938"/>
          <p14:tracePt t="9512" x="5353050" y="5072063"/>
          <p14:tracePt t="9514" x="5368925" y="5056188"/>
          <p14:tracePt t="9517" x="5368925" y="5040313"/>
          <p14:tracePt t="9519" x="5384800" y="5040313"/>
          <p14:tracePt t="9520" x="5400675" y="5024438"/>
          <p14:tracePt t="9522" x="5400675" y="5008563"/>
          <p14:tracePt t="9524" x="5416550" y="4992688"/>
          <p14:tracePt t="9526" x="5432425" y="4976813"/>
          <p14:tracePt t="9528" x="5448300" y="4962525"/>
          <p14:tracePt t="9532" x="5464175" y="4946650"/>
          <p14:tracePt t="9534" x="5480050" y="4930775"/>
          <p14:tracePt t="9538" x="5480050" y="4899025"/>
          <p14:tracePt t="9540" x="5495925" y="4883150"/>
          <p14:tracePt t="9542" x="5511800" y="4883150"/>
          <p14:tracePt t="9544" x="5527675" y="4867275"/>
          <p14:tracePt t="9546" x="5527675" y="4851400"/>
          <p14:tracePt t="9548" x="5543550" y="4835525"/>
          <p14:tracePt t="9550" x="5559425" y="4835525"/>
          <p14:tracePt t="9553" x="5559425" y="4803775"/>
          <p14:tracePt t="9553" x="5559425" y="4787900"/>
          <p14:tracePt t="9556" x="5575300" y="4787900"/>
          <p14:tracePt t="9558" x="5591175" y="4772025"/>
          <p14:tracePt t="9560" x="5591175" y="4756150"/>
          <p14:tracePt t="9562" x="5607050" y="4756150"/>
          <p14:tracePt t="9564" x="5607050" y="4724400"/>
          <p14:tracePt t="9568" x="5622925" y="4708525"/>
          <p14:tracePt t="9570" x="5638800" y="4692650"/>
          <p14:tracePt t="9572" x="5638800" y="4676775"/>
          <p14:tracePt t="9574" x="5653088" y="4660900"/>
          <p14:tracePt t="9578" x="5653088" y="4645025"/>
          <p14:tracePt t="9580" x="5653088" y="4629150"/>
          <p14:tracePt t="9582" x="5668963" y="4629150"/>
          <p14:tracePt t="9587" x="5668963" y="4614863"/>
          <p14:tracePt t="9590" x="5684838" y="4598988"/>
          <p14:tracePt t="9598" x="5684838" y="4583113"/>
          <p14:tracePt t="9606" x="5684838" y="4567238"/>
          <p14:tracePt t="9609" x="5700713" y="4567238"/>
          <p14:tracePt t="9612" x="5700713" y="4551363"/>
          <p14:tracePt t="9620" x="5716588" y="4551363"/>
          <p14:tracePt t="9622" x="5716588" y="4535488"/>
          <p14:tracePt t="9624" x="5716588" y="4519613"/>
          <p14:tracePt t="9627" x="5716588" y="4503738"/>
          <p14:tracePt t="9630" x="5732463" y="4503738"/>
          <p14:tracePt t="9632" x="5732463" y="4487863"/>
          <p14:tracePt t="9634" x="5732463" y="4471988"/>
          <p14:tracePt t="9636" x="5748338" y="4471988"/>
          <p14:tracePt t="9638" x="5748338" y="4456113"/>
          <p14:tracePt t="9640" x="5764213" y="4440238"/>
          <p14:tracePt t="9644" x="5764213" y="4424363"/>
          <p14:tracePt t="9646" x="5780088" y="4408488"/>
          <p14:tracePt t="9648" x="5780088" y="4392613"/>
          <p14:tracePt t="9650" x="5795963" y="4360863"/>
          <p14:tracePt t="9652" x="5811838" y="4344988"/>
          <p14:tracePt t="9654" x="5811838" y="4329113"/>
          <p14:tracePt t="9656" x="5827713" y="4297363"/>
          <p14:tracePt t="9658" x="5843588" y="4267200"/>
          <p14:tracePt t="9662" x="5859463" y="4235450"/>
          <p14:tracePt t="9664" x="5875338" y="4203700"/>
          <p14:tracePt t="9669" x="5891213" y="4171950"/>
          <p14:tracePt t="9670" x="5907088" y="4140200"/>
          <p14:tracePt t="9675" x="5922963" y="4108450"/>
          <p14:tracePt t="9676" x="5938838" y="4092575"/>
          <p14:tracePt t="9678" x="5938838" y="4076700"/>
          <p14:tracePt t="9680" x="5938838" y="4060825"/>
          <p14:tracePt t="9683" x="5953125" y="4029075"/>
          <p14:tracePt t="9684" x="5969000" y="4029075"/>
          <p14:tracePt t="9686" x="5984875" y="3997325"/>
          <p14:tracePt t="9688" x="5984875" y="3981450"/>
          <p14:tracePt t="9692" x="6000750" y="3965575"/>
          <p14:tracePt t="9694" x="6000750" y="3949700"/>
          <p14:tracePt t="9696" x="6016625" y="3935413"/>
          <p14:tracePt t="9698" x="6016625" y="3919538"/>
          <p14:tracePt t="9700" x="6016625" y="3903663"/>
          <p14:tracePt t="9702" x="6032500" y="3903663"/>
          <p14:tracePt t="9706" x="6048375" y="3903663"/>
          <p14:tracePt t="9708" x="6048375" y="3887788"/>
          <p14:tracePt t="9712" x="6064250" y="3871913"/>
          <p14:tracePt t="9724" x="6064250" y="3856038"/>
          <p14:tracePt t="9730" x="6080125" y="3840163"/>
          <p14:tracePt t="9737" x="6080125" y="3824288"/>
          <p14:tracePt t="9737" x="6096000" y="3824288"/>
          <p14:tracePt t="9747" x="6096000" y="3808413"/>
          <p14:tracePt t="9751" x="6096000" y="3792538"/>
          <p14:tracePt t="9752" x="6111875" y="3792538"/>
          <p14:tracePt t="9756" x="6127750" y="3776663"/>
          <p14:tracePt t="9758" x="6143625" y="3760788"/>
          <p14:tracePt t="9760" x="6143625" y="3744913"/>
          <p14:tracePt t="9768" x="6159500" y="3729038"/>
          <p14:tracePt t="9770" x="6175375" y="3713163"/>
          <p14:tracePt t="9774" x="6175375" y="3697288"/>
          <p14:tracePt t="9776" x="6191250" y="3681413"/>
          <p14:tracePt t="9778" x="6191250" y="3665538"/>
          <p14:tracePt t="9780" x="6207125" y="3665538"/>
          <p14:tracePt t="9783" x="6223000" y="3665538"/>
          <p14:tracePt t="9784" x="6223000" y="3649663"/>
          <p14:tracePt t="9786" x="6223000" y="3633788"/>
          <p14:tracePt t="9790" x="6238875" y="3633788"/>
          <p14:tracePt t="9792" x="6238875" y="3617913"/>
          <p14:tracePt t="9794" x="6253163" y="3617913"/>
          <p14:tracePt t="9796" x="6253163" y="3602038"/>
          <p14:tracePt t="9801" x="6269038" y="3602038"/>
          <p14:tracePt t="9804" x="6284913" y="3571875"/>
          <p14:tracePt t="9808" x="6300788" y="3556000"/>
          <p14:tracePt t="9814" x="6316663" y="3540125"/>
          <p14:tracePt t="9819" x="6332538" y="3524250"/>
          <p14:tracePt t="9836" x="6364288" y="3476625"/>
          <p14:tracePt t="9837" x="6380163" y="3476625"/>
          <p14:tracePt t="9840" x="6396038" y="3460750"/>
          <p14:tracePt t="9842" x="6396038" y="3444875"/>
          <p14:tracePt t="9844" x="6411913" y="3444875"/>
          <p14:tracePt t="9848" x="6427788" y="3429000"/>
          <p14:tracePt t="9851" x="6427788" y="3413125"/>
          <p14:tracePt t="9852" x="6443663" y="3397250"/>
          <p14:tracePt t="9853" x="6459538" y="3381375"/>
          <p14:tracePt t="9856" x="6475413" y="3349625"/>
          <p14:tracePt t="9858" x="6507163" y="3333750"/>
          <p14:tracePt t="9860" x="6523038" y="3317875"/>
          <p14:tracePt t="9862" x="6523038" y="3302000"/>
          <p14:tracePt t="9864" x="6538913" y="3286125"/>
          <p14:tracePt t="9867" x="6569075" y="3270250"/>
          <p14:tracePt t="9868" x="6569075" y="3255963"/>
          <p14:tracePt t="9870" x="6584950" y="3240088"/>
          <p14:tracePt t="9872" x="6600825" y="3224213"/>
          <p14:tracePt t="9874" x="6616700" y="3208338"/>
          <p14:tracePt t="9876" x="6632575" y="3192463"/>
          <p14:tracePt t="9878" x="6648450" y="3160713"/>
          <p14:tracePt t="9880" x="6664325" y="3160713"/>
          <p14:tracePt t="9882" x="6680200" y="3144838"/>
          <p14:tracePt t="9884" x="6680200" y="3113088"/>
          <p14:tracePt t="9886" x="6696075" y="3113088"/>
          <p14:tracePt t="9888" x="6727825" y="3097213"/>
          <p14:tracePt t="9890" x="6727825" y="3081338"/>
          <p14:tracePt t="9892" x="6743700" y="3065463"/>
          <p14:tracePt t="9894" x="6759575" y="3049588"/>
          <p14:tracePt t="9896" x="6775450" y="3033713"/>
          <p14:tracePt t="9898" x="6775450" y="3017838"/>
          <p14:tracePt t="9900" x="6791325" y="3017838"/>
          <p14:tracePt t="9902" x="6807200" y="3001963"/>
          <p14:tracePt t="9904" x="6807200" y="2970213"/>
          <p14:tracePt t="9906" x="6823075" y="2970213"/>
          <p14:tracePt t="9908" x="6823075" y="2954338"/>
          <p14:tracePt t="9909" x="6838950" y="2938463"/>
          <p14:tracePt t="9912" x="6854825" y="2938463"/>
          <p14:tracePt t="9914" x="6854825" y="2922588"/>
          <p14:tracePt t="9919" x="6869113" y="2908300"/>
          <p14:tracePt t="9920" x="6884988" y="2892425"/>
          <p14:tracePt t="9926" x="6884988" y="2876550"/>
          <p14:tracePt t="9930" x="6900863" y="2860675"/>
          <p14:tracePt t="9935" x="6916738" y="2860675"/>
          <p14:tracePt t="9938" x="6916738" y="2844800"/>
          <p14:tracePt t="9942" x="6932613" y="2828925"/>
          <p14:tracePt t="9952" x="6932613" y="2813050"/>
          <p14:tracePt t="9956" x="6948488" y="2813050"/>
          <p14:tracePt t="9958" x="6948488" y="2797175"/>
          <p14:tracePt t="9962" x="6948488" y="2781300"/>
          <p14:tracePt t="9968" x="6964363" y="2781300"/>
          <p14:tracePt t="9970" x="6964363" y="2765425"/>
          <p14:tracePt t="9974" x="6964363" y="2749550"/>
          <p14:tracePt t="9978" x="6964363" y="2733675"/>
          <p14:tracePt t="9980" x="6980238" y="2717800"/>
          <p14:tracePt t="9983" x="6980238" y="2701925"/>
          <p14:tracePt t="9984" x="6996113" y="2701925"/>
          <p14:tracePt t="9986" x="6996113" y="2686050"/>
          <p14:tracePt t="9988" x="7011988" y="2670175"/>
          <p14:tracePt t="9992" x="7011988" y="2654300"/>
          <p14:tracePt t="9994" x="7011988" y="2622550"/>
          <p14:tracePt t="9996" x="7043738" y="2606675"/>
          <p14:tracePt t="9998" x="7043738" y="2574925"/>
          <p14:tracePt t="10000" x="7059613" y="2544763"/>
          <p14:tracePt t="10002" x="7075488" y="2544763"/>
          <p14:tracePt t="10004" x="7075488" y="2513013"/>
          <p14:tracePt t="10006" x="7075488" y="2497138"/>
          <p14:tracePt t="10008" x="7091363" y="2481263"/>
          <p14:tracePt t="10010" x="7107238" y="2465388"/>
          <p14:tracePt t="10012" x="7107238" y="2449513"/>
          <p14:tracePt t="10014" x="7107238" y="2433638"/>
          <p14:tracePt t="10018" x="7138988" y="2401888"/>
          <p14:tracePt t="10020" x="7138988" y="2386013"/>
          <p14:tracePt t="10022" x="7154863" y="2370138"/>
          <p14:tracePt t="10024" x="7154863" y="2354263"/>
          <p14:tracePt t="10026" x="7154863" y="2338388"/>
          <p14:tracePt t="10028" x="7169150" y="2322513"/>
          <p14:tracePt t="10030" x="7169150" y="2306638"/>
          <p14:tracePt t="10032" x="7185025" y="2306638"/>
          <p14:tracePt t="10034" x="7185025" y="2290763"/>
          <p14:tracePt t="10036" x="7200900" y="2290763"/>
          <p14:tracePt t="10038" x="7200900" y="2274888"/>
          <p14:tracePt t="10046" x="7200900" y="2259013"/>
          <p14:tracePt t="10054" x="7200900" y="2243138"/>
          <p14:tracePt t="10055" x="7216775" y="2243138"/>
          <p14:tracePt t="10064" x="7216775" y="2228850"/>
          <p14:tracePt t="10080" x="7232650" y="2228850"/>
          <p14:tracePt t="10221" x="7216775" y="2228850"/>
          <p14:tracePt t="10223" x="7216775" y="2243138"/>
          <p14:tracePt t="10224" x="7200900" y="2259013"/>
          <p14:tracePt t="10226" x="7185025" y="2259013"/>
          <p14:tracePt t="10228" x="7169150" y="2290763"/>
          <p14:tracePt t="10230" x="7169150" y="2306638"/>
          <p14:tracePt t="10232" x="7138988" y="2322513"/>
          <p14:tracePt t="10234" x="7123113" y="2338388"/>
          <p14:tracePt t="10236" x="7107238" y="2354263"/>
          <p14:tracePt t="10237" x="7091363" y="2386013"/>
          <p14:tracePt t="10240" x="7059613" y="2401888"/>
          <p14:tracePt t="10242" x="7043738" y="2433638"/>
          <p14:tracePt t="10244" x="7027863" y="2465388"/>
          <p14:tracePt t="10246" x="6996113" y="2481263"/>
          <p14:tracePt t="10248" x="6980238" y="2528888"/>
          <p14:tracePt t="10250" x="6948488" y="2560638"/>
          <p14:tracePt t="10252" x="6916738" y="2590800"/>
          <p14:tracePt t="10254" x="6900863" y="2606675"/>
          <p14:tracePt t="10256" x="6869113" y="2638425"/>
          <p14:tracePt t="10258" x="6854825" y="2670175"/>
          <p14:tracePt t="10260" x="6823075" y="2717800"/>
          <p14:tracePt t="10262" x="6791325" y="2733675"/>
          <p14:tracePt t="10264" x="6759575" y="2765425"/>
          <p14:tracePt t="10267" x="6759575" y="2797175"/>
          <p14:tracePt t="10268" x="6727825" y="2828925"/>
          <p14:tracePt t="10270" x="6711950" y="2860675"/>
          <p14:tracePt t="10272" x="6680200" y="2892425"/>
          <p14:tracePt t="10274" x="6664325" y="2922588"/>
          <p14:tracePt t="10276" x="6648450" y="2954338"/>
          <p14:tracePt t="10278" x="6632575" y="2970213"/>
          <p14:tracePt t="10280" x="6616700" y="2986088"/>
          <p14:tracePt t="10282" x="6600825" y="3017838"/>
          <p14:tracePt t="10284" x="6569075" y="3049588"/>
          <p14:tracePt t="10288" x="6538913" y="3097213"/>
          <p14:tracePt t="10290" x="6523038" y="3128963"/>
          <p14:tracePt t="10292" x="6507163" y="3144838"/>
          <p14:tracePt t="10294" x="6491288" y="3176588"/>
          <p14:tracePt t="10296" x="6459538" y="3208338"/>
          <p14:tracePt t="10298" x="6459538" y="3224213"/>
          <p14:tracePt t="10300" x="6443663" y="3240088"/>
          <p14:tracePt t="10303" x="6411913" y="3270250"/>
          <p14:tracePt t="10304" x="6396038" y="3286125"/>
          <p14:tracePt t="10306" x="6396038" y="3302000"/>
          <p14:tracePt t="10308" x="6380163" y="3333750"/>
          <p14:tracePt t="10309" x="6348413" y="3365500"/>
          <p14:tracePt t="10312" x="6332538" y="3381375"/>
          <p14:tracePt t="10314" x="6316663" y="3397250"/>
          <p14:tracePt t="10317" x="6316663" y="3429000"/>
          <p14:tracePt t="10320" x="6284913" y="3476625"/>
          <p14:tracePt t="10321" x="6253163" y="3508375"/>
          <p14:tracePt t="10323" x="6238875" y="3540125"/>
          <p14:tracePt t="10326" x="6223000" y="3556000"/>
          <p14:tracePt t="10327" x="6223000" y="3587750"/>
          <p14:tracePt t="10329" x="6207125" y="3617913"/>
          <p14:tracePt t="10333" x="6175375" y="3649663"/>
          <p14:tracePt t="10336" x="6143625" y="3697288"/>
          <p14:tracePt t="10337" x="6127750" y="3729038"/>
          <p14:tracePt t="10339" x="6127750" y="3744913"/>
          <p14:tracePt t="10341" x="6127750" y="3776663"/>
          <p14:tracePt t="10344" x="6111875" y="3808413"/>
          <p14:tracePt t="10346" x="6096000" y="3824288"/>
          <p14:tracePt t="10348" x="6080125" y="3871913"/>
          <p14:tracePt t="10350" x="6064250" y="3903663"/>
          <p14:tracePt t="10352" x="6048375" y="3935413"/>
          <p14:tracePt t="10354" x="6032500" y="3949700"/>
          <p14:tracePt t="10356" x="6032500" y="3981450"/>
          <p14:tracePt t="10358" x="6016625" y="4013200"/>
          <p14:tracePt t="10360" x="6000750" y="4029075"/>
          <p14:tracePt t="10362" x="6000750" y="4060825"/>
          <p14:tracePt t="10364" x="5984875" y="4076700"/>
          <p14:tracePt t="10366" x="5969000" y="4092575"/>
          <p14:tracePt t="10368" x="5953125" y="4124325"/>
          <p14:tracePt t="10369" x="5953125" y="4156075"/>
          <p14:tracePt t="10374" x="5953125" y="4187825"/>
          <p14:tracePt t="10376" x="5938838" y="4187825"/>
          <p14:tracePt t="10378" x="5922963" y="4219575"/>
          <p14:tracePt t="10380" x="5922963" y="4235450"/>
          <p14:tracePt t="10382" x="5922963" y="4251325"/>
          <p14:tracePt t="10384" x="5922963" y="4267200"/>
          <p14:tracePt t="10386" x="5907088" y="4283075"/>
          <p14:tracePt t="10390" x="5891213" y="4313238"/>
          <p14:tracePt t="10393" x="5891213" y="4329113"/>
          <p14:tracePt t="10395" x="5875338" y="4329113"/>
          <p14:tracePt t="10396" x="5875338" y="4344988"/>
          <p14:tracePt t="10397" x="5875338" y="4360863"/>
          <p14:tracePt t="10400" x="5875338" y="4376738"/>
          <p14:tracePt t="10402" x="5859463" y="4376738"/>
          <p14:tracePt t="10404" x="5843588" y="4392613"/>
          <p14:tracePt t="10406" x="5843588" y="4408488"/>
          <p14:tracePt t="10408" x="5827713" y="4424363"/>
          <p14:tracePt t="10410" x="5827713" y="4440238"/>
          <p14:tracePt t="10412" x="5827713" y="4456113"/>
          <p14:tracePt t="10414" x="5811838" y="4456113"/>
          <p14:tracePt t="10416" x="5811838" y="4471988"/>
          <p14:tracePt t="10418" x="5795963" y="4487863"/>
          <p14:tracePt t="10422" x="5795963" y="4503738"/>
          <p14:tracePt t="10423" x="5780088" y="4519613"/>
          <p14:tracePt t="10426" x="5764213" y="4535488"/>
          <p14:tracePt t="10427" x="5764213" y="4551363"/>
          <p14:tracePt t="10430" x="5748338" y="4567238"/>
          <p14:tracePt t="10432" x="5748338" y="4583113"/>
          <p14:tracePt t="10434" x="5732463" y="4583113"/>
          <p14:tracePt t="10436" x="5732463" y="4598988"/>
          <p14:tracePt t="10438" x="5716588" y="4614863"/>
          <p14:tracePt t="10443" x="5700713" y="4629150"/>
          <p14:tracePt t="10444" x="5700713" y="4645025"/>
          <p14:tracePt t="10446" x="5684838" y="4660900"/>
          <p14:tracePt t="10448" x="5668963" y="4660900"/>
          <p14:tracePt t="10450" x="5668963" y="4676775"/>
          <p14:tracePt t="10452" x="5668963" y="4692650"/>
          <p14:tracePt t="10454" x="5653088" y="4708525"/>
          <p14:tracePt t="10456" x="5638800" y="4724400"/>
          <p14:tracePt t="10458" x="5638800" y="4740275"/>
          <p14:tracePt t="10462" x="5622925" y="4756150"/>
          <p14:tracePt t="10464" x="5622925" y="4772025"/>
          <p14:tracePt t="10467" x="5607050" y="4787900"/>
          <p14:tracePt t="10469" x="5591175" y="4787900"/>
          <p14:tracePt t="10469" x="5591175" y="4803775"/>
          <p14:tracePt t="10472" x="5591175" y="4819650"/>
          <p14:tracePt t="10474" x="5575300" y="4819650"/>
          <p14:tracePt t="10476" x="5575300" y="4835525"/>
          <p14:tracePt t="10478" x="5559425" y="4851400"/>
          <p14:tracePt t="10480" x="5559425" y="4867275"/>
          <p14:tracePt t="10484" x="5543550" y="4883150"/>
          <p14:tracePt t="10486" x="5527675" y="4899025"/>
          <p14:tracePt t="10488" x="5511800" y="4899025"/>
          <p14:tracePt t="10490" x="5511800" y="4914900"/>
          <p14:tracePt t="10492" x="5511800" y="4930775"/>
          <p14:tracePt t="10494" x="5495925" y="4930775"/>
          <p14:tracePt t="10496" x="5480050" y="4946650"/>
          <p14:tracePt t="10498" x="5480050" y="4962525"/>
          <p14:tracePt t="10500" x="5480050" y="4976813"/>
          <p14:tracePt t="10502" x="5464175" y="4976813"/>
          <p14:tracePt t="10504" x="5448300" y="4992688"/>
          <p14:tracePt t="10506" x="5448300" y="5008563"/>
          <p14:tracePt t="10508" x="5432425" y="5008563"/>
          <p14:tracePt t="10512" x="5416550" y="5024438"/>
          <p14:tracePt t="10514" x="5400675" y="5040313"/>
          <p14:tracePt t="10517" x="5400675" y="5056188"/>
          <p14:tracePt t="10520" x="5384800" y="5056188"/>
          <p14:tracePt t="10522" x="5384800" y="5072063"/>
          <p14:tracePt t="10524" x="5368925" y="5072063"/>
          <p14:tracePt t="10526" x="5353050" y="5087938"/>
          <p14:tracePt t="10536" x="5337175" y="5103813"/>
          <p14:tracePt t="10538" x="5322888" y="5119688"/>
          <p14:tracePt t="10544" x="5307013" y="5135563"/>
          <p14:tracePt t="10548" x="5291138" y="5135563"/>
          <p14:tracePt t="10554" x="5275263" y="5135563"/>
          <p14:tracePt t="10556" x="5275263" y="5151438"/>
          <p14:tracePt t="10570" x="5259388" y="5167313"/>
          <p14:tracePt t="10600" x="5243513" y="5167313"/>
          <p14:tracePt t="10722" x="5243513" y="5151438"/>
          <p14:tracePt t="10728" x="5243513" y="5119688"/>
          <p14:tracePt t="10735" x="5243513" y="5103813"/>
          <p14:tracePt t="10739" x="5243513" y="5072063"/>
          <p14:tracePt t="10748" x="5243513" y="5056188"/>
          <p14:tracePt t="10753" x="5243513" y="5040313"/>
          <p14:tracePt t="10757" x="5243513" y="5024438"/>
          <p14:tracePt t="10765" x="5243513" y="5008563"/>
          <p14:tracePt t="10770" x="5243513" y="4992688"/>
          <p14:tracePt t="10781" x="5243513" y="4976813"/>
          <p14:tracePt t="10788" x="5243513" y="4962525"/>
          <p14:tracePt t="10794" x="5243513" y="4946650"/>
          <p14:tracePt t="10806" x="5243513" y="4930775"/>
          <p14:tracePt t="10810" x="5243513" y="4914900"/>
          <p14:tracePt t="10812" x="5259388" y="4914900"/>
          <p14:tracePt t="10818" x="5259388" y="4899025"/>
          <p14:tracePt t="10824" x="5259388" y="4883150"/>
          <p14:tracePt t="10830" x="5275263" y="4883150"/>
          <p14:tracePt t="10851" x="5291138" y="4835525"/>
          <p14:tracePt t="10891" x="5291138" y="4819650"/>
          <p14:tracePt t="10897" x="5291138" y="4803775"/>
          <p14:tracePt t="10904" x="5291138" y="4787900"/>
          <p14:tracePt t="10908" x="5291138" y="4772025"/>
          <p14:tracePt t="10910" x="5291138" y="4756150"/>
          <p14:tracePt t="10912" x="5275263" y="4756150"/>
          <p14:tracePt t="10916" x="5275263" y="4740275"/>
          <p14:tracePt t="10918" x="5275263" y="4724400"/>
          <p14:tracePt t="10922" x="5259388" y="4708525"/>
          <p14:tracePt t="10924" x="5259388" y="4692650"/>
          <p14:tracePt t="10926" x="5259388" y="4676775"/>
          <p14:tracePt t="10928" x="5243513" y="4676775"/>
          <p14:tracePt t="10930" x="5243513" y="4660900"/>
          <p14:tracePt t="10933" x="5243513" y="4645025"/>
          <p14:tracePt t="10936" x="5243513" y="4629150"/>
          <p14:tracePt t="10938" x="5227638" y="4614863"/>
          <p14:tracePt t="10940" x="5227638" y="4598988"/>
          <p14:tracePt t="10942" x="5211763" y="4598988"/>
          <p14:tracePt t="10944" x="5211763" y="4583113"/>
          <p14:tracePt t="10946" x="5211763" y="4567238"/>
          <p14:tracePt t="10948" x="5195888" y="4567238"/>
          <p14:tracePt t="10949" x="5195888" y="4551363"/>
          <p14:tracePt t="10952" x="5195888" y="4535488"/>
          <p14:tracePt t="10954" x="5195888" y="4519613"/>
          <p14:tracePt t="10958" x="5180013" y="4519613"/>
          <p14:tracePt t="10960" x="5180013" y="4503738"/>
          <p14:tracePt t="10964" x="5180013" y="4487863"/>
          <p14:tracePt t="10967" x="5164138" y="4487863"/>
          <p14:tracePt t="10997" x="5164138" y="4471988"/>
          <p14:tracePt t="11011" x="5164138" y="4456113"/>
          <p14:tracePt t="11017" x="5164138" y="4440238"/>
          <p14:tracePt t="11024" x="5164138" y="4424363"/>
          <p14:tracePt t="11028" x="5164138" y="4408488"/>
          <p14:tracePt t="11039" x="5164138" y="4376738"/>
          <p14:tracePt t="11048" x="5164138" y="4329113"/>
          <p14:tracePt t="11054" x="5164138" y="4297363"/>
          <p14:tracePt t="11062" x="5164138" y="4251325"/>
          <p14:tracePt t="11066" x="5164138" y="4235450"/>
          <p14:tracePt t="11068" x="5164138" y="4219575"/>
          <p14:tracePt t="11070" x="5164138" y="4203700"/>
          <p14:tracePt t="11076" x="5164138" y="4187825"/>
          <p14:tracePt t="11078" x="5164138" y="4171950"/>
          <p14:tracePt t="11084" x="5164138" y="4156075"/>
          <p14:tracePt t="11088" x="5164138" y="4140200"/>
          <p14:tracePt t="11090" x="5164138" y="4124325"/>
          <p14:tracePt t="11096" x="5164138" y="4108450"/>
          <p14:tracePt t="11100" x="5164138" y="4092575"/>
          <p14:tracePt t="11106" x="5164138" y="4076700"/>
          <p14:tracePt t="11110" x="5164138" y="4060825"/>
          <p14:tracePt t="11121" x="5164138" y="4044950"/>
          <p14:tracePt t="11129" x="5164138" y="4029075"/>
          <p14:tracePt t="11138" x="5164138" y="4013200"/>
          <p14:tracePt t="11159" x="5180013" y="4013200"/>
          <p14:tracePt t="11166" x="5195888" y="4013200"/>
          <p14:tracePt t="11170" x="5211763" y="4013200"/>
          <p14:tracePt t="11172" x="5227638" y="3997325"/>
          <p14:tracePt t="11178" x="5243513" y="3997325"/>
          <p14:tracePt t="11184" x="5259388" y="3997325"/>
          <p14:tracePt t="11186" x="5275263" y="3997325"/>
          <p14:tracePt t="11188" x="5291138" y="3997325"/>
          <p14:tracePt t="11190" x="5307013" y="3997325"/>
          <p14:tracePt t="11196" x="5322888" y="3997325"/>
          <p14:tracePt t="11197" x="5337175" y="3997325"/>
          <p14:tracePt t="11201" x="5337175" y="3981450"/>
          <p14:tracePt t="11201" x="5353050" y="3981450"/>
          <p14:tracePt t="11206" x="5368925" y="3981450"/>
          <p14:tracePt t="11207" x="5384800" y="3981450"/>
          <p14:tracePt t="11217" x="5400675" y="3981450"/>
          <p14:tracePt t="11224" x="5416550" y="3981450"/>
          <p14:tracePt t="11247" x="5432425" y="3981450"/>
          <p14:tracePt t="11273" x="5432425" y="3997325"/>
          <p14:tracePt t="11278" x="5432425" y="4013200"/>
          <p14:tracePt t="11283" x="5432425" y="4029075"/>
          <p14:tracePt t="11285" x="5432425" y="4044950"/>
          <p14:tracePt t="11290" x="5432425" y="4060825"/>
          <p14:tracePt t="11292" x="5416550" y="4076700"/>
          <p14:tracePt t="11316" x="5416550" y="4092575"/>
          <p14:tracePt t="11347" x="5416550" y="4108450"/>
          <p14:tracePt t="11405" x="5432425" y="4092575"/>
          <p14:tracePt t="11413" x="5464175" y="4076700"/>
          <p14:tracePt t="11415" x="5480050" y="4076700"/>
          <p14:tracePt t="11416" x="5495925" y="4060825"/>
          <p14:tracePt t="11419" x="5511800" y="4060825"/>
          <p14:tracePt t="11422" x="5527675" y="4060825"/>
          <p14:tracePt t="11425" x="5543550" y="4044950"/>
          <p14:tracePt t="11428" x="5559425" y="4029075"/>
          <p14:tracePt t="11430" x="5575300" y="4029075"/>
          <p14:tracePt t="11434" x="5591175" y="4013200"/>
          <p14:tracePt t="11436" x="5622925" y="4013200"/>
          <p14:tracePt t="11440" x="5638800" y="3997325"/>
          <p14:tracePt t="11442" x="5653088" y="3997325"/>
          <p14:tracePt t="11446" x="5668963" y="3981450"/>
          <p14:tracePt t="11448" x="5684838" y="3981450"/>
          <p14:tracePt t="11450" x="5700713" y="3965575"/>
          <p14:tracePt t="11454" x="5716588" y="3965575"/>
          <p14:tracePt t="11456" x="5732463" y="3965575"/>
          <p14:tracePt t="11460" x="5748338" y="3949700"/>
          <p14:tracePt t="11467" x="5780088" y="3949700"/>
          <p14:tracePt t="11469" x="5780088" y="3935413"/>
          <p14:tracePt t="11489" x="5795963" y="3935413"/>
          <p14:tracePt t="11553" x="5811838" y="3935413"/>
          <p14:tracePt t="11563" x="5827713" y="3935413"/>
          <p14:tracePt t="11569" x="5843588" y="3935413"/>
          <p14:tracePt t="11572" x="5859463" y="3935413"/>
          <p14:tracePt t="11576" x="5891213" y="3935413"/>
          <p14:tracePt t="11578" x="5907088" y="3935413"/>
          <p14:tracePt t="11584" x="5922963" y="3935413"/>
          <p14:tracePt t="11586" x="5938838" y="3935413"/>
          <p14:tracePt t="11590" x="5953125" y="3935413"/>
          <p14:tracePt t="11592" x="5969000" y="3935413"/>
          <p14:tracePt t="11598" x="5984875" y="3919538"/>
          <p14:tracePt t="11600" x="6000750" y="3919538"/>
          <p14:tracePt t="11604" x="6016625" y="3919538"/>
          <p14:tracePt t="11606" x="6016625" y="3903663"/>
          <p14:tracePt t="11610" x="6032500" y="3903663"/>
          <p14:tracePt t="11614" x="6032500" y="3887788"/>
          <p14:tracePt t="11616" x="6048375" y="3887788"/>
          <p14:tracePt t="11630" x="6048375" y="3871913"/>
          <p14:tracePt t="11640" x="6064250" y="3856038"/>
          <p14:tracePt t="11655" x="6064250" y="3840163"/>
          <p14:tracePt t="11667" x="6048375" y="3824288"/>
          <p14:tracePt t="11675" x="6032500" y="3824288"/>
          <p14:tracePt t="11680" x="6000750" y="3824288"/>
          <p14:tracePt t="11682" x="5984875" y="3824288"/>
          <p14:tracePt t="11688" x="5969000" y="3824288"/>
          <p14:tracePt t="11692" x="5953125" y="3824288"/>
          <p14:tracePt t="11702" x="5922963" y="3824288"/>
          <p14:tracePt t="11708" x="5907088" y="3824288"/>
          <p14:tracePt t="11712" x="5891213" y="3824288"/>
          <p14:tracePt t="11715" x="5875338" y="3824288"/>
          <p14:tracePt t="11720" x="5859463" y="3824288"/>
          <p14:tracePt t="11735" x="5843588" y="3824288"/>
          <p14:tracePt t="11762" x="5827713" y="3824288"/>
          <p14:tracePt t="12069" x="5859463" y="3824288"/>
          <p14:tracePt t="12072" x="5875338" y="3824288"/>
          <p14:tracePt t="12074" x="5891213" y="3824288"/>
          <p14:tracePt t="12078" x="5907088" y="3824288"/>
          <p14:tracePt t="12082" x="5922963" y="3808413"/>
          <p14:tracePt t="12084" x="5938838" y="3808413"/>
          <p14:tracePt t="12086" x="5938838" y="3792538"/>
          <p14:tracePt t="12088" x="5938838" y="3776663"/>
          <p14:tracePt t="12090" x="5953125" y="3776663"/>
          <p14:tracePt t="12092" x="5969000" y="3760788"/>
          <p14:tracePt t="12094" x="5969000" y="3744913"/>
          <p14:tracePt t="12096" x="5984875" y="3744913"/>
          <p14:tracePt t="12101" x="6016625" y="3729038"/>
          <p14:tracePt t="12103" x="6016625" y="3697288"/>
          <p14:tracePt t="12104" x="6032500" y="3697288"/>
          <p14:tracePt t="12106" x="6048375" y="3681413"/>
          <p14:tracePt t="12108" x="6064250" y="3665538"/>
          <p14:tracePt t="12110" x="6064250" y="3649663"/>
          <p14:tracePt t="12115" x="6080125" y="3633788"/>
          <p14:tracePt t="12116" x="6096000" y="3617913"/>
          <p14:tracePt t="12120" x="6096000" y="3602038"/>
          <p14:tracePt t="12122" x="6111875" y="3587750"/>
          <p14:tracePt t="12124" x="6127750" y="3571875"/>
          <p14:tracePt t="12126" x="6143625" y="3571875"/>
          <p14:tracePt t="12130" x="6143625" y="3556000"/>
          <p14:tracePt t="12133" x="6159500" y="3540125"/>
          <p14:tracePt t="12136" x="6175375" y="3524250"/>
          <p14:tracePt t="12137" x="6175375" y="3508375"/>
          <p14:tracePt t="12139" x="6191250" y="3508375"/>
          <p14:tracePt t="12142" x="6207125" y="3492500"/>
          <p14:tracePt t="12147" x="6223000" y="3476625"/>
          <p14:tracePt t="12148" x="6223000" y="3460750"/>
          <p14:tracePt t="12150" x="6238875" y="3460750"/>
          <p14:tracePt t="12152" x="6253163" y="3460750"/>
          <p14:tracePt t="12154" x="6253163" y="3444875"/>
          <p14:tracePt t="12156" x="6284913" y="3413125"/>
          <p14:tracePt t="12157" x="6300788" y="3413125"/>
          <p14:tracePt t="12160" x="6300788" y="3381375"/>
          <p14:tracePt t="12162" x="6332538" y="3365500"/>
          <p14:tracePt t="12164" x="6348413" y="3333750"/>
          <p14:tracePt t="12166" x="6380163" y="3333750"/>
          <p14:tracePt t="12167" x="6396038" y="3302000"/>
          <p14:tracePt t="12170" x="6396038" y="3270250"/>
          <p14:tracePt t="12172" x="6427788" y="3240088"/>
          <p14:tracePt t="12174" x="6443663" y="3240088"/>
          <p14:tracePt t="12176" x="6475413" y="3192463"/>
          <p14:tracePt t="12178" x="6491288" y="3160713"/>
          <p14:tracePt t="12180" x="6507163" y="3128963"/>
          <p14:tracePt t="12182" x="6538913" y="3097213"/>
          <p14:tracePt t="12184" x="6553200" y="3065463"/>
          <p14:tracePt t="12186" x="6584950" y="3033713"/>
          <p14:tracePt t="12188" x="6616700" y="3001963"/>
          <p14:tracePt t="12190" x="6616700" y="2954338"/>
          <p14:tracePt t="12192" x="6648450" y="2922588"/>
          <p14:tracePt t="12194" x="6664325" y="2876550"/>
          <p14:tracePt t="12196" x="6696075" y="2860675"/>
          <p14:tracePt t="12199" x="6727825" y="2813050"/>
          <p14:tracePt t="12200" x="6743700" y="2765425"/>
          <p14:tracePt t="12202" x="6775450" y="2717800"/>
          <p14:tracePt t="12204" x="6775450" y="2701925"/>
          <p14:tracePt t="12206" x="6807200" y="2654300"/>
          <p14:tracePt t="12208" x="6823075" y="2622550"/>
          <p14:tracePt t="12210" x="6838950" y="2590800"/>
          <p14:tracePt t="12212" x="6854825" y="2574925"/>
          <p14:tracePt t="12214" x="6869113" y="2544763"/>
          <p14:tracePt t="12216" x="6884988" y="2513013"/>
          <p14:tracePt t="12218" x="6884988" y="2481263"/>
          <p14:tracePt t="12220" x="6900863" y="2481263"/>
          <p14:tracePt t="12222" x="6900863" y="2449513"/>
          <p14:tracePt t="12224" x="6916738" y="2449513"/>
          <p14:tracePt t="12226" x="6932613" y="2417763"/>
          <p14:tracePt t="12228" x="6932613" y="2401888"/>
          <p14:tracePt t="12232" x="6932613" y="2386013"/>
          <p14:tracePt t="12234" x="6932613" y="2370138"/>
          <p14:tracePt t="12236" x="6948488" y="2354263"/>
          <p14:tracePt t="12240" x="6948488" y="2338388"/>
          <p14:tracePt t="12242" x="6964363" y="2322513"/>
          <p14:tracePt t="12246" x="6964363" y="2290763"/>
          <p14:tracePt t="12250" x="6964363" y="2274888"/>
          <p14:tracePt t="12252" x="6964363" y="2259013"/>
          <p14:tracePt t="12254" x="6964363" y="2243138"/>
          <p14:tracePt t="12260" x="6964363" y="2228850"/>
          <p14:tracePt t="12267" x="6964363" y="2212975"/>
          <p14:tracePt t="12281" x="6964363" y="2197100"/>
          <p14:tracePt t="12296" x="6980238" y="2197100"/>
          <p14:tracePt t="12316" x="6980238" y="2181225"/>
          <p14:tracePt t="12322" x="6980238" y="2165350"/>
          <p14:tracePt t="12329" x="6980238" y="2149475"/>
          <p14:tracePt t="12332" x="6980238" y="2133600"/>
          <p14:tracePt t="12334" x="6980238" y="2117725"/>
          <p14:tracePt t="12346" x="6964363" y="2101850"/>
          <p14:tracePt t="12350" x="6948488" y="2085975"/>
          <p14:tracePt t="12354" x="6932613" y="2070100"/>
          <p14:tracePt t="12356" x="6916738" y="2070100"/>
          <p14:tracePt t="12360" x="6900863" y="2070100"/>
          <p14:tracePt t="12362" x="6900863" y="2054225"/>
          <p14:tracePt t="12365" x="6884988" y="2054225"/>
          <p14:tracePt t="12367" x="6869113" y="2054225"/>
          <p14:tracePt t="12370" x="6854825" y="2038350"/>
          <p14:tracePt t="12372" x="6838950" y="2038350"/>
          <p14:tracePt t="12376" x="6823075" y="2038350"/>
          <p14:tracePt t="12378" x="6791325" y="2038350"/>
          <p14:tracePt t="12382" x="6775450" y="2038350"/>
          <p14:tracePt t="12385" x="6743700" y="2038350"/>
          <p14:tracePt t="12388" x="6727825" y="2038350"/>
          <p14:tracePt t="12390" x="6696075" y="2038350"/>
          <p14:tracePt t="12394" x="6664325" y="2054225"/>
          <p14:tracePt t="12396" x="6616700" y="2070100"/>
          <p14:tracePt t="12400" x="6584950" y="2085975"/>
          <p14:tracePt t="12402" x="6553200" y="2101850"/>
          <p14:tracePt t="12404" x="6553200" y="2117725"/>
          <p14:tracePt t="12406" x="6523038" y="2133600"/>
          <p14:tracePt t="12408" x="6491288" y="2149475"/>
          <p14:tracePt t="12412" x="6475413" y="2181225"/>
          <p14:tracePt t="12414" x="6443663" y="2197100"/>
          <p14:tracePt t="12417" x="6411913" y="2212975"/>
          <p14:tracePt t="12418" x="6411913" y="2228850"/>
          <p14:tracePt t="12420" x="6380163" y="2259013"/>
          <p14:tracePt t="12422" x="6364288" y="2274888"/>
          <p14:tracePt t="12424" x="6348413" y="2306638"/>
          <p14:tracePt t="12426" x="6332538" y="2338388"/>
          <p14:tracePt t="12428" x="6300788" y="2370138"/>
          <p14:tracePt t="12430" x="6269038" y="2386013"/>
          <p14:tracePt t="12432" x="6253163" y="2433638"/>
          <p14:tracePt t="12434" x="6223000" y="2465388"/>
          <p14:tracePt t="12435" x="6223000" y="2497138"/>
          <p14:tracePt t="12438" x="6191250" y="2544763"/>
          <p14:tracePt t="12440" x="6175375" y="2574925"/>
          <p14:tracePt t="12442" x="6159500" y="2606675"/>
          <p14:tracePt t="12444" x="6143625" y="2638425"/>
          <p14:tracePt t="12446" x="6111875" y="2670175"/>
          <p14:tracePt t="12449" x="6096000" y="2717800"/>
          <p14:tracePt t="12450" x="6080125" y="2765425"/>
          <p14:tracePt t="12452" x="6064250" y="2844800"/>
          <p14:tracePt t="12454" x="6048375" y="2892425"/>
          <p14:tracePt t="12456" x="6032500" y="2938463"/>
          <p14:tracePt t="12458" x="6032500" y="2954338"/>
          <p14:tracePt t="12460" x="6032500" y="3001963"/>
          <p14:tracePt t="12462" x="6032500" y="3049588"/>
          <p14:tracePt t="12464" x="6016625" y="3081338"/>
          <p14:tracePt t="12466" x="6016625" y="3144838"/>
          <p14:tracePt t="12468" x="6000750" y="3192463"/>
          <p14:tracePt t="12470" x="6000750" y="3240088"/>
          <p14:tracePt t="12472" x="6000750" y="3270250"/>
          <p14:tracePt t="12474" x="5984875" y="3317875"/>
          <p14:tracePt t="12476" x="5984875" y="3365500"/>
          <p14:tracePt t="12478" x="5984875" y="3397250"/>
          <p14:tracePt t="12480" x="5984875" y="3444875"/>
          <p14:tracePt t="12482" x="5984875" y="3492500"/>
          <p14:tracePt t="12484" x="5984875" y="3508375"/>
          <p14:tracePt t="12486" x="5984875" y="3556000"/>
          <p14:tracePt t="12488" x="5984875" y="3602038"/>
          <p14:tracePt t="12490" x="5984875" y="3617913"/>
          <p14:tracePt t="12492" x="5984875" y="3665538"/>
          <p14:tracePt t="12494" x="5984875" y="3697288"/>
          <p14:tracePt t="12496" x="5984875" y="3729038"/>
          <p14:tracePt t="12498" x="5984875" y="3760788"/>
          <p14:tracePt t="12500" x="6000750" y="3792538"/>
          <p14:tracePt t="12501" x="6000750" y="3808413"/>
          <p14:tracePt t="12504" x="6000750" y="3840163"/>
          <p14:tracePt t="12508" x="6000750" y="3856038"/>
          <p14:tracePt t="12510" x="6000750" y="3887788"/>
          <p14:tracePt t="12512" x="6000750" y="3903663"/>
          <p14:tracePt t="12515" x="6016625" y="3919538"/>
          <p14:tracePt t="12516" x="6016625" y="3935413"/>
          <p14:tracePt t="12518" x="6016625" y="3949700"/>
          <p14:tracePt t="12520" x="6016625" y="3965575"/>
          <p14:tracePt t="12522" x="6016625" y="3981450"/>
          <p14:tracePt t="12524" x="6016625" y="3997325"/>
          <p14:tracePt t="12526" x="6016625" y="4013200"/>
          <p14:tracePt t="12528" x="6016625" y="4029075"/>
          <p14:tracePt t="12532" x="6016625" y="4044950"/>
          <p14:tracePt t="12534" x="6016625" y="4060825"/>
          <p14:tracePt t="12540" x="6016625" y="4076700"/>
          <p14:tracePt t="12542" x="6016625" y="4092575"/>
          <p14:tracePt t="12548" x="6016625" y="4108450"/>
          <p14:tracePt t="12556" x="6016625" y="4124325"/>
          <p14:tracePt t="12562" x="6016625" y="4140200"/>
          <p14:tracePt t="12586" x="6016625" y="4156075"/>
          <p14:tracePt t="12603" x="6016625" y="4171950"/>
          <p14:tracePt t="12611" x="6032500" y="4187825"/>
          <p14:tracePt t="12621" x="6032500" y="4203700"/>
          <p14:tracePt t="12625" x="6032500" y="4219575"/>
          <p14:tracePt t="12630" x="6032500" y="4235450"/>
          <p14:tracePt t="12632" x="6032500" y="4251325"/>
          <p14:tracePt t="12634" x="6048375" y="4251325"/>
          <p14:tracePt t="12636" x="6048375" y="4283075"/>
          <p14:tracePt t="12638" x="6048375" y="4313238"/>
          <p14:tracePt t="12642" x="6048375" y="4344988"/>
          <p14:tracePt t="12644" x="6048375" y="4360863"/>
          <p14:tracePt t="12651" x="6048375" y="4408488"/>
          <p14:tracePt t="12654" x="6048375" y="4424363"/>
          <p14:tracePt t="12656" x="6032500" y="4440238"/>
          <p14:tracePt t="12658" x="6016625" y="4440238"/>
          <p14:tracePt t="12660" x="6016625" y="4456113"/>
          <p14:tracePt t="12662" x="6016625" y="4471988"/>
          <p14:tracePt t="12665" x="6000750" y="4471988"/>
          <p14:tracePt t="12668" x="6000750" y="4503738"/>
          <p14:tracePt t="12672" x="5984875" y="4519613"/>
          <p14:tracePt t="12678" x="5969000" y="4519613"/>
          <p14:tracePt t="12681" x="5969000" y="4535488"/>
          <p14:tracePt t="12684" x="5969000" y="4551363"/>
          <p14:tracePt t="12686" x="5953125" y="4551363"/>
          <p14:tracePt t="12690" x="5938838" y="4567238"/>
          <p14:tracePt t="12692" x="5922963" y="4567238"/>
          <p14:tracePt t="12694" x="5922963" y="4583113"/>
          <p14:tracePt t="12696" x="5907088" y="4598988"/>
          <p14:tracePt t="12700" x="5891213" y="4598988"/>
          <p14:tracePt t="12704" x="5875338" y="4598988"/>
          <p14:tracePt t="12706" x="5859463" y="4598988"/>
          <p14:tracePt t="12709" x="5859463" y="4614863"/>
          <p14:tracePt t="12710" x="5843588" y="4614863"/>
          <p14:tracePt t="12712" x="5827713" y="4614863"/>
          <p14:tracePt t="12714" x="5811838" y="4614863"/>
          <p14:tracePt t="12718" x="5780088" y="4614863"/>
          <p14:tracePt t="12719" x="5764213" y="4614863"/>
          <p14:tracePt t="12724" x="5748338" y="4614863"/>
          <p14:tracePt t="12726" x="5732463" y="4614863"/>
          <p14:tracePt t="12729" x="5716588" y="4614863"/>
          <p14:tracePt t="12732" x="5700713" y="4614863"/>
          <p14:tracePt t="12736" x="5684838" y="4614863"/>
          <p14:tracePt t="12744" x="5684838" y="4598988"/>
          <p14:tracePt t="12746" x="5668963" y="4598988"/>
          <p14:tracePt t="12749" x="5668963" y="4583113"/>
          <p14:tracePt t="12752" x="5668963" y="4567238"/>
          <p14:tracePt t="12754" x="5653088" y="4567238"/>
          <p14:tracePt t="12758" x="5653088" y="4551363"/>
          <p14:tracePt t="12760" x="5653088" y="4535488"/>
          <p14:tracePt t="12764" x="5653088" y="4519613"/>
          <p14:tracePt t="12766" x="5653088" y="4503738"/>
          <p14:tracePt t="12767" x="5653088" y="4487863"/>
          <p14:tracePt t="12770" x="5653088" y="4471988"/>
          <p14:tracePt t="12772" x="5668963" y="4456113"/>
          <p14:tracePt t="12774" x="5668963" y="4440238"/>
          <p14:tracePt t="12776" x="5668963" y="4424363"/>
          <p14:tracePt t="12778" x="5684838" y="4392613"/>
          <p14:tracePt t="12780" x="5684838" y="4360863"/>
          <p14:tracePt t="12782" x="5700713" y="4329113"/>
          <p14:tracePt t="12784" x="5716588" y="4313238"/>
          <p14:tracePt t="12786" x="5732463" y="4283075"/>
          <p14:tracePt t="12788" x="5748338" y="4267200"/>
          <p14:tracePt t="12790" x="5764213" y="4251325"/>
          <p14:tracePt t="12792" x="5764213" y="4235450"/>
          <p14:tracePt t="12794" x="5780088" y="4203700"/>
          <p14:tracePt t="12796" x="5795963" y="4203700"/>
          <p14:tracePt t="12799" x="5795963" y="4187825"/>
          <p14:tracePt t="12801" x="5811838" y="4171950"/>
          <p14:tracePt t="12802" x="5827713" y="4156075"/>
          <p14:tracePt t="12804" x="5843588" y="4156075"/>
          <p14:tracePt t="12808" x="5859463" y="4140200"/>
          <p14:tracePt t="12810" x="5875338" y="4140200"/>
          <p14:tracePt t="12812" x="5875338" y="4124325"/>
          <p14:tracePt t="12814" x="5891213" y="4124325"/>
          <p14:tracePt t="12816" x="5907088" y="4124325"/>
          <p14:tracePt t="12818" x="5922963" y="4124325"/>
          <p14:tracePt t="12840" x="6032500" y="4092575"/>
          <p14:tracePt t="12842" x="6032500" y="4076700"/>
          <p14:tracePt t="12844" x="6048375" y="4076700"/>
          <p14:tracePt t="12846" x="6064250" y="4076700"/>
          <p14:tracePt t="12850" x="6080125" y="4076700"/>
          <p14:tracePt t="12854" x="6096000" y="4076700"/>
          <p14:tracePt t="12858" x="6111875" y="4076700"/>
          <p14:tracePt t="12862" x="6127750" y="4076700"/>
          <p14:tracePt t="12866" x="6143625" y="4076700"/>
          <p14:tracePt t="12872" x="6159500" y="4076700"/>
          <p14:tracePt t="12874" x="6175375" y="4076700"/>
          <p14:tracePt t="12883" x="6191250" y="4076700"/>
          <p14:tracePt t="12921" x="6207125" y="4076700"/>
          <p14:tracePt t="12971" x="6207125" y="4060825"/>
          <p14:tracePt t="12973" x="6207125" y="4044950"/>
          <p14:tracePt t="12976" x="6223000" y="4044950"/>
          <p14:tracePt t="12976" x="6238875" y="4013200"/>
          <p14:tracePt t="12977" x="6238875" y="3997325"/>
          <p14:tracePt t="12979" x="6238875" y="3981450"/>
          <p14:tracePt t="12981" x="6253163" y="3949700"/>
          <p14:tracePt t="12984" x="6269038" y="3935413"/>
          <p14:tracePt t="12986" x="6284913" y="3919538"/>
          <p14:tracePt t="12987" x="6300788" y="3887788"/>
          <p14:tracePt t="12990" x="6300788" y="3871913"/>
          <p14:tracePt t="12992" x="6300788" y="3856038"/>
          <p14:tracePt t="12994" x="6316663" y="3840163"/>
          <p14:tracePt t="12996" x="6316663" y="3824288"/>
          <p14:tracePt t="12998" x="6332538" y="3808413"/>
          <p14:tracePt t="13000" x="6348413" y="3792538"/>
          <p14:tracePt t="13002" x="6348413" y="3776663"/>
          <p14:tracePt t="13007" x="6348413" y="3760788"/>
          <p14:tracePt t="13008" x="6364288" y="3744913"/>
          <p14:tracePt t="13018" x="6380163" y="3729038"/>
          <p14:tracePt t="13024" x="6380163" y="3713163"/>
          <p14:tracePt t="13033" x="6380163" y="3697288"/>
          <p14:tracePt t="13038" x="6396038" y="3697288"/>
          <p14:tracePt t="13059" x="6411913" y="3697288"/>
          <p14:tracePt t="13070" x="6411913" y="3681413"/>
          <p14:tracePt t="13116" x="6427788" y="3681413"/>
          <p14:tracePt t="13136" x="6443663" y="3681413"/>
          <p14:tracePt t="13146" x="6459538" y="3681413"/>
          <p14:tracePt t="13157" x="6475413" y="3681413"/>
          <p14:tracePt t="13161" x="6491288" y="3681413"/>
          <p14:tracePt t="13166" x="6507163" y="3681413"/>
          <p14:tracePt t="13169" x="6538913" y="3681413"/>
          <p14:tracePt t="13170" x="6538913" y="3665538"/>
          <p14:tracePt t="13174" x="6553200" y="3665538"/>
          <p14:tracePt t="13176" x="6569075" y="3665538"/>
          <p14:tracePt t="13180" x="6584950" y="3665538"/>
          <p14:tracePt t="13183" x="6600825" y="3665538"/>
          <p14:tracePt t="13184" x="6616700" y="3665538"/>
          <p14:tracePt t="13186" x="6616700" y="3649663"/>
          <p14:tracePt t="13188" x="6632575" y="3649663"/>
          <p14:tracePt t="13190" x="6648450" y="3633788"/>
          <p14:tracePt t="13192" x="6664325" y="3633788"/>
          <p14:tracePt t="13194" x="6664325" y="3617913"/>
          <p14:tracePt t="13196" x="6680200" y="3617913"/>
          <p14:tracePt t="13198" x="6696075" y="3617913"/>
          <p14:tracePt t="13200" x="6696075" y="3602038"/>
          <p14:tracePt t="13202" x="6711950" y="3587750"/>
          <p14:tracePt t="13204" x="6727825" y="3587750"/>
          <p14:tracePt t="13206" x="6727825" y="3571875"/>
          <p14:tracePt t="13208" x="6743700" y="3571875"/>
          <p14:tracePt t="13210" x="6759575" y="3556000"/>
          <p14:tracePt t="13212" x="6775450" y="3540125"/>
          <p14:tracePt t="13216" x="6775450" y="3524250"/>
          <p14:tracePt t="13218" x="6791325" y="3508375"/>
          <p14:tracePt t="13220" x="6807200" y="3508375"/>
          <p14:tracePt t="13222" x="6807200" y="3492500"/>
          <p14:tracePt t="13224" x="6807200" y="3460750"/>
          <p14:tracePt t="13226" x="6823075" y="3460750"/>
          <p14:tracePt t="13228" x="6823075" y="3444875"/>
          <p14:tracePt t="13230" x="6838950" y="3429000"/>
          <p14:tracePt t="13234" x="6854825" y="3413125"/>
          <p14:tracePt t="13236" x="6854825" y="3397250"/>
          <p14:tracePt t="13238" x="6854825" y="3381375"/>
          <p14:tracePt t="13240" x="6854825" y="3365500"/>
          <p14:tracePt t="13242" x="6869113" y="3333750"/>
          <p14:tracePt t="13246" x="6884988" y="3317875"/>
          <p14:tracePt t="13248" x="6900863" y="3286125"/>
          <p14:tracePt t="13252" x="6900863" y="3255963"/>
          <p14:tracePt t="13254" x="6916738" y="3224213"/>
          <p14:tracePt t="13258" x="6932613" y="3192463"/>
          <p14:tracePt t="13260" x="6948488" y="3160713"/>
          <p14:tracePt t="13262" x="6964363" y="3144838"/>
          <p14:tracePt t="13265" x="6980238" y="3113088"/>
          <p14:tracePt t="13267" x="6980238" y="3097213"/>
          <p14:tracePt t="13268" x="7011988" y="3081338"/>
          <p14:tracePt t="13269" x="7027863" y="3049588"/>
          <p14:tracePt t="13272" x="7043738" y="3001963"/>
          <p14:tracePt t="13274" x="7075488" y="2970213"/>
          <p14:tracePt t="13278" x="7091363" y="2938463"/>
          <p14:tracePt t="13280" x="7123113" y="2892425"/>
          <p14:tracePt t="13282" x="7154863" y="2876550"/>
          <p14:tracePt t="13283" x="7169150" y="2844800"/>
          <p14:tracePt t="13286" x="7185025" y="2813050"/>
          <p14:tracePt t="13287" x="7216775" y="2781300"/>
          <p14:tracePt t="13290" x="7248525" y="2749550"/>
          <p14:tracePt t="13292" x="7280275" y="2733675"/>
          <p14:tracePt t="13294" x="7312025" y="2701925"/>
          <p14:tracePt t="13296" x="7343775" y="2670175"/>
          <p14:tracePt t="13298" x="7375525" y="2638425"/>
          <p14:tracePt t="13300" x="7407275" y="2606675"/>
          <p14:tracePt t="13302" x="7454900" y="2574925"/>
          <p14:tracePt t="13304" x="7469188" y="2560638"/>
          <p14:tracePt t="13306" x="7516813" y="2528888"/>
          <p14:tracePt t="13308" x="7548563" y="2497138"/>
          <p14:tracePt t="13309" x="7596188" y="2465388"/>
          <p14:tracePt t="13312" x="7627938" y="2433638"/>
          <p14:tracePt t="13315" x="7659688" y="2417763"/>
          <p14:tracePt t="13317" x="7691438" y="2401888"/>
          <p14:tracePt t="13318" x="7739063" y="2370138"/>
          <p14:tracePt t="13320" x="7785100" y="2338388"/>
          <p14:tracePt t="13322" x="7800975" y="2306638"/>
          <p14:tracePt t="13324" x="7848600" y="2290763"/>
          <p14:tracePt t="13326" x="7880350" y="2259013"/>
          <p14:tracePt t="13328" x="7912100" y="2259013"/>
          <p14:tracePt t="13330" x="7927975" y="2228850"/>
          <p14:tracePt t="13332" x="7975600" y="2212975"/>
          <p14:tracePt t="13334" x="8007350" y="2181225"/>
          <p14:tracePt t="13336" x="8023225" y="2165350"/>
          <p14:tracePt t="13337" x="8039100" y="2165350"/>
          <p14:tracePt t="13340" x="8054975" y="2149475"/>
          <p14:tracePt t="13342" x="8070850" y="2133600"/>
          <p14:tracePt t="13346" x="8085138" y="2133600"/>
          <p14:tracePt t="13351" x="8101013" y="2117725"/>
          <p14:tracePt t="13354" x="8116888" y="2117725"/>
          <p14:tracePt t="13358" x="8116888" y="2101850"/>
          <p14:tracePt t="13374" x="8116888" y="2085975"/>
          <p14:tracePt t="13393" x="8101013" y="2085975"/>
          <p14:tracePt t="13395" x="8085138" y="2085975"/>
          <p14:tracePt t="13398" x="8070850" y="2085975"/>
          <p14:tracePt t="13399" x="8054975" y="2085975"/>
          <p14:tracePt t="13403" x="8039100" y="2085975"/>
          <p14:tracePt t="13406" x="8023225" y="2085975"/>
          <p14:tracePt t="13408" x="8007350" y="2085975"/>
          <p14:tracePt t="13414" x="7991475" y="2085975"/>
          <p14:tracePt t="13416" x="7975600" y="2085975"/>
          <p14:tracePt t="13424" x="7959725" y="2085975"/>
          <p14:tracePt t="13428" x="7943850" y="2085975"/>
          <p14:tracePt t="13439" x="7927975" y="2085975"/>
          <p14:tracePt t="13461" x="7912100" y="2085975"/>
          <p14:tracePt t="13479" x="7896225" y="2085975"/>
          <p14:tracePt t="13595" x="7880350" y="2085975"/>
          <p14:tracePt t="13602" x="7864475" y="2085975"/>
          <p14:tracePt t="13606" x="7848600" y="2085975"/>
          <p14:tracePt t="13613" x="7832725" y="2085975"/>
          <p14:tracePt t="13615" x="7816850" y="2085975"/>
          <p14:tracePt t="13620" x="7800975" y="2085975"/>
          <p14:tracePt t="13622" x="7785100" y="2085975"/>
          <p14:tracePt t="13624" x="7770813" y="2085975"/>
          <p14:tracePt t="13631" x="7739063" y="2085975"/>
          <p14:tracePt t="13636" x="7723188" y="2101850"/>
          <p14:tracePt t="13639" x="7707313" y="2101850"/>
          <p14:tracePt t="13642" x="7691438" y="2101850"/>
          <p14:tracePt t="13644" x="7691438" y="2117725"/>
          <p14:tracePt t="13646" x="7675563" y="2117725"/>
          <p14:tracePt t="13649" x="7659688" y="2117725"/>
          <p14:tracePt t="13654" x="7643813" y="2133600"/>
          <p14:tracePt t="13658" x="7627938" y="2133600"/>
          <p14:tracePt t="13660" x="7627938" y="2149475"/>
          <p14:tracePt t="13665" x="7612063" y="2149475"/>
          <p14:tracePt t="13668" x="7596188" y="2165350"/>
          <p14:tracePt t="13670" x="7580313" y="2165350"/>
          <p14:tracePt t="13672" x="7580313" y="2181225"/>
          <p14:tracePt t="13680" x="7564438" y="2181225"/>
          <p14:tracePt t="13683" x="7564438" y="2197100"/>
          <p14:tracePt t="13686" x="7548563" y="2197100"/>
          <p14:tracePt t="13688" x="7548563" y="2212975"/>
          <p14:tracePt t="13701" x="7532688" y="2228850"/>
          <p14:tracePt t="13708" x="7516813" y="2228850"/>
          <p14:tracePt t="13716" x="7500938" y="2228850"/>
          <p14:tracePt t="13727" x="7485063" y="2228850"/>
          <p14:tracePt t="13730" x="7469188" y="2228850"/>
          <p14:tracePt t="13732" x="7469188" y="2243138"/>
          <p14:tracePt t="13742" x="7454900" y="2243138"/>
          <p14:tracePt t="13746" x="7439025" y="2243138"/>
          <p14:tracePt t="13753" x="7423150" y="2243138"/>
          <p14:tracePt t="13759" x="7407275" y="2243138"/>
          <p14:tracePt t="13764" x="7407275" y="2259013"/>
          <p14:tracePt t="13771" x="7391400" y="2259013"/>
          <p14:tracePt t="13870" x="7391400" y="2290763"/>
          <p14:tracePt t="13873" x="7391400" y="2306638"/>
          <p14:tracePt t="13880" x="7391400" y="2338388"/>
          <p14:tracePt t="13885" x="7407275" y="2370138"/>
          <p14:tracePt t="13887" x="7407275" y="2386013"/>
          <p14:tracePt t="13888" x="7423150" y="2386013"/>
          <p14:tracePt t="13890" x="7423150" y="2401888"/>
          <p14:tracePt t="13891" x="7439025" y="2417763"/>
          <p14:tracePt t="13896" x="7454900" y="2433638"/>
          <p14:tracePt t="13898" x="7454900" y="2449513"/>
          <p14:tracePt t="13900" x="7454900" y="2465388"/>
          <p14:tracePt t="13904" x="7454900" y="2481263"/>
          <p14:tracePt t="13906" x="7469188" y="2481263"/>
          <p14:tracePt t="13908" x="7469188" y="2497138"/>
          <p14:tracePt t="13912" x="7485063" y="2513013"/>
          <p14:tracePt t="13915" x="7485063" y="2528888"/>
          <p14:tracePt t="13916" x="7485063" y="2544763"/>
          <p14:tracePt t="13922" x="7485063" y="2560638"/>
          <p14:tracePt t="13924" x="7485063" y="2574925"/>
          <p14:tracePt t="13931" x="7485063" y="2590800"/>
          <p14:tracePt t="13934" x="7485063" y="2622550"/>
          <p14:tracePt t="13940" x="7485063" y="2638425"/>
          <p14:tracePt t="13942" x="7485063" y="2654300"/>
          <p14:tracePt t="13946" x="7485063" y="2670175"/>
          <p14:tracePt t="13949" x="7485063" y="2686050"/>
          <p14:tracePt t="13954" x="7485063" y="2701925"/>
          <p14:tracePt t="13956" x="7469188" y="2717800"/>
          <p14:tracePt t="13958" x="7469188" y="2733675"/>
          <p14:tracePt t="13962" x="7454900" y="2749550"/>
          <p14:tracePt t="13965" x="7454900" y="2765425"/>
          <p14:tracePt t="13967" x="7439025" y="2765425"/>
          <p14:tracePt t="13967" x="7423150" y="2765425"/>
          <p14:tracePt t="13969" x="7423150" y="2781300"/>
          <p14:tracePt t="13972" x="7423150" y="2797175"/>
          <p14:tracePt t="13974" x="7407275" y="2797175"/>
          <p14:tracePt t="13976" x="7391400" y="2813050"/>
          <p14:tracePt t="13980" x="7375525" y="2813050"/>
          <p14:tracePt t="13982" x="7375525" y="2828925"/>
          <p14:tracePt t="13984" x="7359650" y="2828925"/>
          <p14:tracePt t="13986" x="7343775" y="2844800"/>
          <p14:tracePt t="13990" x="7327900" y="2844800"/>
          <p14:tracePt t="13992" x="7312025" y="2844800"/>
          <p14:tracePt t="13994" x="7312025" y="2860675"/>
          <p14:tracePt t="13998" x="7296150" y="2860675"/>
          <p14:tracePt t="14000" x="7280275" y="2860675"/>
          <p14:tracePt t="14002" x="7264400" y="2876550"/>
          <p14:tracePt t="14012" x="7232650" y="2876550"/>
          <p14:tracePt t="14021" x="7200900" y="2876550"/>
          <p14:tracePt t="14026" x="7185025" y="2876550"/>
          <p14:tracePt t="14028" x="7169150" y="2876550"/>
          <p14:tracePt t="14032" x="7154863" y="2876550"/>
          <p14:tracePt t="14040" x="7138988" y="2876550"/>
          <p14:tracePt t="14043" x="7123113" y="2860675"/>
          <p14:tracePt t="14055" x="7107238" y="2860675"/>
          <p14:tracePt t="14058" x="7107238" y="2844800"/>
          <p14:tracePt t="14062" x="7091363" y="2844800"/>
          <p14:tracePt t="14068" x="7091363" y="2828925"/>
          <p14:tracePt t="14075" x="7075488" y="2828925"/>
          <p14:tracePt t="14091" x="7075488" y="2813050"/>
          <p14:tracePt t="14100" x="7075488" y="2797175"/>
          <p14:tracePt t="14110" x="7075488" y="2781300"/>
          <p14:tracePt t="14121" x="7075488" y="2765425"/>
          <p14:tracePt t="14124" x="7075488" y="2749550"/>
          <p14:tracePt t="14130" x="7075488" y="2733675"/>
          <p14:tracePt t="14132" x="7075488" y="2717800"/>
          <p14:tracePt t="14134" x="7075488" y="2701925"/>
          <p14:tracePt t="14138" x="7075488" y="2686050"/>
          <p14:tracePt t="14140" x="7075488" y="2670175"/>
          <p14:tracePt t="14141" x="7075488" y="2654300"/>
          <p14:tracePt t="14144" x="7075488" y="2638425"/>
          <p14:tracePt t="14145" x="7075488" y="2622550"/>
          <p14:tracePt t="14150" x="7075488" y="2606675"/>
          <p14:tracePt t="14152" x="7075488" y="2590800"/>
          <p14:tracePt t="14154" x="7075488" y="2574925"/>
          <p14:tracePt t="14156" x="7075488" y="2560638"/>
          <p14:tracePt t="14158" x="7075488" y="2544763"/>
          <p14:tracePt t="14163" x="7075488" y="2528888"/>
          <p14:tracePt t="14165" x="7075488" y="2497138"/>
          <p14:tracePt t="14168" x="7075488" y="2465388"/>
          <p14:tracePt t="14170" x="7075488" y="2449513"/>
          <p14:tracePt t="14174" x="7075488" y="2433638"/>
          <p14:tracePt t="14176" x="7075488" y="2417763"/>
          <p14:tracePt t="14180" x="7075488" y="2386013"/>
          <p14:tracePt t="14182" x="7075488" y="2370138"/>
          <p14:tracePt t="14184" x="7075488" y="2354263"/>
          <p14:tracePt t="14186" x="7059613" y="2338388"/>
          <p14:tracePt t="14188" x="7059613" y="2322513"/>
          <p14:tracePt t="14190" x="7059613" y="2306638"/>
          <p14:tracePt t="14192" x="7059613" y="2290763"/>
          <p14:tracePt t="14196" x="7059613" y="2274888"/>
          <p14:tracePt t="14199" x="7059613" y="2243138"/>
          <p14:tracePt t="14202" x="7059613" y="2228850"/>
          <p14:tracePt t="14204" x="7059613" y="2212975"/>
          <p14:tracePt t="14206" x="7059613" y="2197100"/>
          <p14:tracePt t="14210" x="7059613" y="2181225"/>
          <p14:tracePt t="14212" x="7059613" y="2165350"/>
          <p14:tracePt t="14216" x="7059613" y="2149475"/>
          <p14:tracePt t="14218" x="7059613" y="2133600"/>
          <p14:tracePt t="14222" x="7043738" y="2117725"/>
          <p14:tracePt t="14226" x="7043738" y="2101850"/>
          <p14:tracePt t="14228" x="7043738" y="2085975"/>
          <p14:tracePt t="14234" x="7043738" y="2070100"/>
          <p14:tracePt t="14238" x="7043738" y="2054225"/>
          <p14:tracePt t="14244" x="7043738" y="2038350"/>
          <p14:tracePt t="14251" x="7043738" y="2022475"/>
          <p14:tracePt t="14261" x="7043738" y="2006600"/>
          <p14:tracePt t="14275" x="7043738" y="1990725"/>
          <p14:tracePt t="14281" x="7043738" y="1974850"/>
          <p14:tracePt t="14297" x="7043738" y="1958975"/>
          <p14:tracePt t="14302" x="7059613" y="1958975"/>
          <p14:tracePt t="14304" x="7059613" y="1943100"/>
          <p14:tracePt t="14314" x="7075488" y="1927225"/>
          <p14:tracePt t="14326" x="7138988" y="1927225"/>
          <p14:tracePt t="14331" x="7169150" y="1911350"/>
          <p14:tracePt t="14336" x="7185025" y="1911350"/>
          <p14:tracePt t="14341" x="7216775" y="1895475"/>
          <p14:tracePt t="14344" x="7264400" y="1895475"/>
          <p14:tracePt t="14348" x="7280275" y="1895475"/>
          <p14:tracePt t="14350" x="7296150" y="1895475"/>
          <p14:tracePt t="14352" x="7312025" y="1895475"/>
          <p14:tracePt t="14354" x="7327900" y="1895475"/>
          <p14:tracePt t="14356" x="7343775" y="1895475"/>
          <p14:tracePt t="14358" x="7359650" y="1895475"/>
          <p14:tracePt t="14360" x="7375525" y="1895475"/>
          <p14:tracePt t="14362" x="7391400" y="1895475"/>
          <p14:tracePt t="14366" x="7423150" y="1895475"/>
          <p14:tracePt t="14368" x="7439025" y="1895475"/>
          <p14:tracePt t="14369" x="7454900" y="1895475"/>
          <p14:tracePt t="14372" x="7485063" y="1895475"/>
          <p14:tracePt t="14374" x="7485063" y="1911350"/>
          <p14:tracePt t="14376" x="7500938" y="1911350"/>
          <p14:tracePt t="14378" x="7532688" y="1911350"/>
          <p14:tracePt t="14382" x="7564438" y="1911350"/>
          <p14:tracePt t="14386" x="7580313" y="1911350"/>
          <p14:tracePt t="14388" x="7612063" y="1927225"/>
          <p14:tracePt t="14392" x="7627938" y="1927225"/>
          <p14:tracePt t="14394" x="7659688" y="1943100"/>
          <p14:tracePt t="14399" x="7675563" y="1943100"/>
          <p14:tracePt t="14401" x="7691438" y="1943100"/>
          <p14:tracePt t="14402" x="7707313" y="1958975"/>
          <p14:tracePt t="14406" x="7723188" y="1958975"/>
          <p14:tracePt t="14408" x="7739063" y="1958975"/>
          <p14:tracePt t="14413" x="7754938" y="1958975"/>
          <p14:tracePt t="14414" x="7770813" y="1958975"/>
          <p14:tracePt t="14416" x="7785100" y="1958975"/>
          <p14:tracePt t="14422" x="7800975" y="1974850"/>
          <p14:tracePt t="14430" x="7816850" y="1974850"/>
          <p14:tracePt t="14479" x="7816850" y="1990725"/>
          <p14:tracePt t="14487" x="7832725" y="1990725"/>
          <p14:tracePt t="14491" x="7832725" y="2006600"/>
          <p14:tracePt t="14497" x="7832725" y="2022475"/>
          <p14:tracePt t="14501" x="7848600" y="2038350"/>
          <p14:tracePt t="14504" x="7848600" y="2054225"/>
          <p14:tracePt t="14506" x="7848600" y="2070100"/>
          <p14:tracePt t="14508" x="7848600" y="2085975"/>
          <p14:tracePt t="14512" x="7848600" y="2101850"/>
          <p14:tracePt t="14515" x="7848600" y="2117725"/>
          <p14:tracePt t="14518" x="7848600" y="2133600"/>
          <p14:tracePt t="14520" x="7848600" y="2149475"/>
          <p14:tracePt t="14522" x="7848600" y="2165350"/>
          <p14:tracePt t="14524" x="7848600" y="2181225"/>
          <p14:tracePt t="14525" x="7848600" y="2197100"/>
          <p14:tracePt t="14527" x="7848600" y="2212975"/>
          <p14:tracePt t="14532" x="7848600" y="2228850"/>
          <p14:tracePt t="14534" x="7848600" y="2243138"/>
          <p14:tracePt t="14535" x="7848600" y="2259013"/>
          <p14:tracePt t="14538" x="7848600" y="2274888"/>
          <p14:tracePt t="14540" x="7848600" y="2290763"/>
          <p14:tracePt t="14544" x="7848600" y="2306638"/>
          <p14:tracePt t="14546" x="7848600" y="2322513"/>
          <p14:tracePt t="14548" x="7848600" y="2338388"/>
          <p14:tracePt t="14550" x="7832725" y="2354263"/>
          <p14:tracePt t="14552" x="7832725" y="2370138"/>
          <p14:tracePt t="14554" x="7832725" y="2386013"/>
          <p14:tracePt t="14556" x="7832725" y="2417763"/>
          <p14:tracePt t="14558" x="7816850" y="2433638"/>
          <p14:tracePt t="14560" x="7800975" y="2449513"/>
          <p14:tracePt t="14562" x="7800975" y="2465388"/>
          <p14:tracePt t="14564" x="7785100" y="2465388"/>
          <p14:tracePt t="14566" x="7785100" y="2481263"/>
          <p14:tracePt t="14567" x="7770813" y="2513013"/>
          <p14:tracePt t="14572" x="7754938" y="2528888"/>
          <p14:tracePt t="14574" x="7739063" y="2544763"/>
          <p14:tracePt t="14576" x="7739063" y="2560638"/>
          <p14:tracePt t="14578" x="7723188" y="2560638"/>
          <p14:tracePt t="14580" x="7707313" y="2574925"/>
          <p14:tracePt t="14582" x="7707313" y="2590800"/>
          <p14:tracePt t="14584" x="7691438" y="2606675"/>
          <p14:tracePt t="14586" x="7691438" y="2622550"/>
          <p14:tracePt t="14588" x="7675563" y="2638425"/>
          <p14:tracePt t="14590" x="7659688" y="2638425"/>
          <p14:tracePt t="14592" x="7659688" y="2654300"/>
          <p14:tracePt t="14594" x="7627938" y="2670175"/>
          <p14:tracePt t="14596" x="7612063" y="2686050"/>
          <p14:tracePt t="14600" x="7596188" y="2701925"/>
          <p14:tracePt t="14602" x="7580313" y="2717800"/>
          <p14:tracePt t="14608" x="7564438" y="2717800"/>
          <p14:tracePt t="14612" x="7532688" y="2765425"/>
          <p14:tracePt t="14614" x="7516813" y="2765425"/>
          <p14:tracePt t="14616" x="7500938" y="2765425"/>
          <p14:tracePt t="14618" x="7500938" y="2781300"/>
          <p14:tracePt t="14619" x="7485063" y="2797175"/>
          <p14:tracePt t="14622" x="7469188" y="2797175"/>
          <p14:tracePt t="14624" x="7454900" y="2797175"/>
          <p14:tracePt t="14626" x="7454900" y="2813050"/>
          <p14:tracePt t="14628" x="7439025" y="2813050"/>
          <p14:tracePt t="14631" x="7423150" y="2828925"/>
          <p14:tracePt t="14634" x="7407275" y="2844800"/>
          <p14:tracePt t="14639" x="7391400" y="2844800"/>
          <p14:tracePt t="14640" x="7375525" y="2844800"/>
          <p14:tracePt t="14650" x="7343775" y="2860675"/>
          <p14:tracePt t="14661" x="7327900" y="2876550"/>
          <p14:tracePt t="14665" x="7312025" y="2876550"/>
          <p14:tracePt t="14680" x="7296150" y="2876550"/>
          <p14:tracePt t="14697" x="7280275" y="2876550"/>
          <p14:tracePt t="15086" x="7264400" y="2876550"/>
          <p14:tracePt t="15127" x="7248525" y="2876550"/>
          <p14:tracePt t="15139" x="7232650" y="2876550"/>
          <p14:tracePt t="15171" x="7216775" y="2876550"/>
          <p14:tracePt t="15189" x="7200900" y="2876550"/>
          <p14:tracePt t="15223" x="7185025" y="2876550"/>
          <p14:tracePt t="16657" x="7185025" y="2860675"/>
          <p14:tracePt t="16663" x="7185025" y="2844800"/>
          <p14:tracePt t="16664" x="7185025" y="2828925"/>
          <p14:tracePt t="16666" x="7185025" y="2813050"/>
          <p14:tracePt t="16670" x="7185025" y="2797175"/>
          <p14:tracePt t="16672" x="7185025" y="2781300"/>
          <p14:tracePt t="16674" x="7185025" y="2765425"/>
          <p14:tracePt t="16676" x="7185025" y="2749550"/>
          <p14:tracePt t="16678" x="7185025" y="2733675"/>
          <p14:tracePt t="16681" x="7185025" y="2717800"/>
          <p14:tracePt t="16683" x="7185025" y="2701925"/>
          <p14:tracePt t="16684" x="7185025" y="2686050"/>
          <p14:tracePt t="16686" x="7200900" y="2670175"/>
          <p14:tracePt t="16688" x="7200900" y="2638425"/>
          <p14:tracePt t="16692" x="7216775" y="2622550"/>
          <p14:tracePt t="16694" x="7216775" y="2590800"/>
          <p14:tracePt t="16698" x="7216775" y="2574925"/>
          <p14:tracePt t="16700" x="7216775" y="2560638"/>
          <p14:tracePt t="16702" x="7216775" y="2544763"/>
          <p14:tracePt t="16704" x="7232650" y="2528888"/>
          <p14:tracePt t="16706" x="7232650" y="2513013"/>
          <p14:tracePt t="16710" x="7232650" y="2497138"/>
          <p14:tracePt t="16712" x="7248525" y="2481263"/>
          <p14:tracePt t="16717" x="7248525" y="2465388"/>
          <p14:tracePt t="16718" x="7248525" y="2449513"/>
          <p14:tracePt t="16720" x="7248525" y="2433638"/>
          <p14:tracePt t="16730" x="7248525" y="2401888"/>
          <p14:tracePt t="16740" x="7248525" y="2370138"/>
          <p14:tracePt t="16746" x="7248525" y="2354263"/>
          <p14:tracePt t="16786" x="7248525" y="2338388"/>
          <p14:tracePt t="17467" x="7200900" y="2338388"/>
          <p14:tracePt t="17468" x="7169150" y="2338388"/>
          <p14:tracePt t="17470" x="7154863" y="2338388"/>
          <p14:tracePt t="17472" x="7123113" y="2338388"/>
          <p14:tracePt t="17474" x="7091363" y="2338388"/>
          <p14:tracePt t="17476" x="7059613" y="2338388"/>
          <p14:tracePt t="17478" x="7027863" y="2338388"/>
          <p14:tracePt t="17482" x="6964363" y="2354263"/>
          <p14:tracePt t="17483" x="6916738" y="2370138"/>
          <p14:tracePt t="17486" x="6900863" y="2370138"/>
          <p14:tracePt t="17488" x="6854825" y="2386013"/>
          <p14:tracePt t="17490" x="6823075" y="2386013"/>
          <p14:tracePt t="17492" x="6791325" y="2386013"/>
          <p14:tracePt t="17494" x="6743700" y="2401888"/>
          <p14:tracePt t="17496" x="6711950" y="2417763"/>
          <p14:tracePt t="17498" x="6664325" y="2417763"/>
          <p14:tracePt t="17500" x="6632575" y="2449513"/>
          <p14:tracePt t="17501" x="6584950" y="2465388"/>
          <p14:tracePt t="17504" x="6507163" y="2497138"/>
          <p14:tracePt t="17505" x="6443663" y="2513013"/>
          <p14:tracePt t="17507" x="6380163" y="2528888"/>
          <p14:tracePt t="17510" x="6316663" y="2560638"/>
          <p14:tracePt t="17513" x="6269038" y="2590800"/>
          <p14:tracePt t="17515" x="6207125" y="2606675"/>
          <p14:tracePt t="17515" x="6143625" y="2638425"/>
          <p14:tracePt t="17518" x="6080125" y="2654300"/>
          <p14:tracePt t="17520" x="6016625" y="2686050"/>
          <p14:tracePt t="17522" x="5922963" y="2717800"/>
          <p14:tracePt t="17524" x="5859463" y="2733675"/>
          <p14:tracePt t="17526" x="5795963" y="2765425"/>
          <p14:tracePt t="17527" x="5732463" y="2797175"/>
          <p14:tracePt t="17530" x="5668963" y="2813050"/>
          <p14:tracePt t="17532" x="5607050" y="2844800"/>
          <p14:tracePt t="17534" x="5543550" y="2876550"/>
          <p14:tracePt t="17536" x="5480050" y="2922588"/>
          <p14:tracePt t="17538" x="5416550" y="2954338"/>
          <p14:tracePt t="17539" x="5353050" y="2986088"/>
          <p14:tracePt t="17542" x="5307013" y="3017838"/>
          <p14:tracePt t="17544" x="5243513" y="3033713"/>
          <p14:tracePt t="17546" x="5180013" y="3065463"/>
          <p14:tracePt t="17549" x="5116513" y="3097213"/>
          <p14:tracePt t="17549" x="5068888" y="3113088"/>
          <p14:tracePt t="17552" x="5022850" y="3128963"/>
          <p14:tracePt t="17553" x="4991100" y="3144838"/>
          <p14:tracePt t="17556" x="4943475" y="3176588"/>
          <p14:tracePt t="17558" x="4879975" y="3192463"/>
          <p14:tracePt t="17560" x="4848225" y="3208338"/>
          <p14:tracePt t="17563" x="4800600" y="3240088"/>
          <p14:tracePt t="17564" x="4784725" y="3255963"/>
          <p14:tracePt t="17566" x="4737100" y="3270250"/>
          <p14:tracePt t="17568" x="4706938" y="3286125"/>
          <p14:tracePt t="17570" x="4659313" y="3286125"/>
          <p14:tracePt t="17571" x="4643438" y="3286125"/>
          <p14:tracePt t="17574" x="4611688" y="3302000"/>
          <p14:tracePt t="17576" x="4579938" y="3317875"/>
          <p14:tracePt t="17578" x="4564063" y="3333750"/>
          <p14:tracePt t="17580" x="4532313" y="3333750"/>
          <p14:tracePt t="17582" x="4500563" y="3349625"/>
          <p14:tracePt t="17584" x="4484688" y="3349625"/>
          <p14:tracePt t="17586" x="4452938" y="3365500"/>
          <p14:tracePt t="17588" x="4421188" y="3381375"/>
          <p14:tracePt t="17590" x="4406900" y="3381375"/>
          <p14:tracePt t="17592" x="4375150" y="3381375"/>
          <p14:tracePt t="17594" x="4343400" y="3397250"/>
          <p14:tracePt t="17596" x="4327525" y="3397250"/>
          <p14:tracePt t="17598" x="4295775" y="3413125"/>
          <p14:tracePt t="17600" x="4264025" y="3429000"/>
          <p14:tracePt t="17602" x="4232275" y="3429000"/>
          <p14:tracePt t="17603" x="4200525" y="3444875"/>
          <p14:tracePt t="17606" x="4152900" y="3460750"/>
          <p14:tracePt t="17608" x="4137025" y="3476625"/>
          <p14:tracePt t="17609" x="4090988" y="3476625"/>
          <p14:tracePt t="17612" x="4059238" y="3476625"/>
          <p14:tracePt t="17614" x="4011613" y="3492500"/>
          <p14:tracePt t="17617" x="3979863" y="3508375"/>
          <p14:tracePt t="17617" x="3932238" y="3524250"/>
          <p14:tracePt t="17619" x="3900488" y="3540125"/>
          <p14:tracePt t="17622" x="3852863" y="3556000"/>
          <p14:tracePt t="17624" x="3821113" y="3571875"/>
          <p14:tracePt t="17626" x="3790950" y="3587750"/>
          <p14:tracePt t="17627" x="3743325" y="3602038"/>
          <p14:tracePt t="17630" x="3711575" y="3617913"/>
          <p14:tracePt t="17631" x="3679825" y="3617913"/>
          <p14:tracePt t="17633" x="3632200" y="3633788"/>
          <p14:tracePt t="17636" x="3600450" y="3665538"/>
          <p14:tracePt t="17638" x="3568700" y="3681413"/>
          <p14:tracePt t="17640" x="3536950" y="3713163"/>
          <p14:tracePt t="17642" x="3490913" y="3729038"/>
          <p14:tracePt t="17644" x="3459163" y="3744913"/>
          <p14:tracePt t="17646" x="3427413" y="3760788"/>
          <p14:tracePt t="17649" x="3395663" y="3792538"/>
          <p14:tracePt t="17650" x="3363913" y="3808413"/>
          <p14:tracePt t="17652" x="3332163" y="3840163"/>
          <p14:tracePt t="17654" x="3284538" y="3871913"/>
          <p14:tracePt t="17655" x="3268663" y="3887788"/>
          <p14:tracePt t="17658" x="3236913" y="3903663"/>
          <p14:tracePt t="17660" x="3205163" y="3919538"/>
          <p14:tracePt t="17662" x="3190875" y="3935413"/>
          <p14:tracePt t="17665" x="3143250" y="3965575"/>
          <p14:tracePt t="17666" x="3111500" y="3981450"/>
          <p14:tracePt t="17668" x="3079750" y="4013200"/>
          <p14:tracePt t="17669" x="3063875" y="4013200"/>
          <p14:tracePt t="17672" x="3048000" y="4029075"/>
          <p14:tracePt t="17674" x="3016250" y="4044950"/>
          <p14:tracePt t="17676" x="2984500" y="4076700"/>
          <p14:tracePt t="17678" x="2968625" y="4092575"/>
          <p14:tracePt t="17680" x="2952750" y="4092575"/>
          <p14:tracePt t="17681" x="2921000" y="4108450"/>
          <p14:tracePt t="17684" x="2921000" y="4124325"/>
          <p14:tracePt t="17686" x="2890838" y="4140200"/>
          <p14:tracePt t="17690" x="2890838" y="4156075"/>
          <p14:tracePt t="17694" x="2874963" y="4156075"/>
          <p14:tracePt t="17699" x="2827338" y="4187825"/>
          <p14:tracePt t="17705" x="2779713" y="4219575"/>
          <p14:tracePt t="17710" x="2732088" y="4235450"/>
          <p14:tracePt t="17712" x="2700338" y="4251325"/>
          <p14:tracePt t="17713" x="2684463" y="4267200"/>
          <p14:tracePt t="17716" x="2668588" y="4267200"/>
          <p14:tracePt t="17718" x="2636838" y="4283075"/>
          <p14:tracePt t="17720" x="2620963" y="4297363"/>
          <p14:tracePt t="17722" x="2605088" y="4313238"/>
          <p14:tracePt t="17724" x="2574925" y="4329113"/>
          <p14:tracePt t="17726" x="2559050" y="4329113"/>
          <p14:tracePt t="17728" x="2527300" y="4344988"/>
          <p14:tracePt t="17730" x="2495550" y="4360863"/>
          <p14:tracePt t="17732" x="2463800" y="4376738"/>
          <p14:tracePt t="17734" x="2432050" y="4408488"/>
          <p14:tracePt t="17736" x="2416175" y="4424363"/>
          <p14:tracePt t="17737" x="2384425" y="4424363"/>
          <p14:tracePt t="17739" x="2352675" y="4456113"/>
          <p14:tracePt t="17742" x="2336800" y="4471988"/>
          <p14:tracePt t="17744" x="2305050" y="4487863"/>
          <p14:tracePt t="17747" x="2289175" y="4503738"/>
          <p14:tracePt t="17750" x="2227263" y="4535488"/>
          <p14:tracePt t="17752" x="2227263" y="4551363"/>
          <p14:tracePt t="17754" x="2195513" y="4567238"/>
          <p14:tracePt t="17756" x="2179638" y="4583113"/>
          <p14:tracePt t="17758" x="2163763" y="4598988"/>
          <p14:tracePt t="17759" x="2147888" y="4614863"/>
          <p14:tracePt t="17762" x="2132013" y="4614863"/>
          <p14:tracePt t="17764" x="2132013" y="4629150"/>
          <p14:tracePt t="17766" x="2116138" y="4645025"/>
          <p14:tracePt t="17768" x="2100263" y="4660900"/>
          <p14:tracePt t="17770" x="2084388" y="4660900"/>
          <p14:tracePt t="17774" x="2084388" y="4676775"/>
          <p14:tracePt t="17776" x="2068513" y="4676775"/>
          <p14:tracePt t="17778" x="2068513" y="4692650"/>
          <p14:tracePt t="17784" x="2052638" y="4692650"/>
          <p14:tracePt t="17831" x="2036763" y="4692650"/>
          <p14:tracePt t="17916" x="2020888" y="4660900"/>
          <p14:tracePt t="17920" x="2005013" y="4614863"/>
          <p14:tracePt t="17922" x="2005013" y="4598988"/>
          <p14:tracePt t="17924" x="2005013" y="4583113"/>
          <p14:tracePt t="17928" x="2005013" y="4567238"/>
          <p14:tracePt t="17930" x="1989138" y="4551363"/>
          <p14:tracePt t="17934" x="1974850" y="4535488"/>
          <p14:tracePt t="17936" x="1974850" y="4519613"/>
          <p14:tracePt t="17938" x="1974850" y="4503738"/>
          <p14:tracePt t="17942" x="1958975" y="4487863"/>
          <p14:tracePt t="17944" x="1958975" y="4471988"/>
          <p14:tracePt t="17947" x="1943100" y="4471988"/>
          <p14:tracePt t="17948" x="1943100" y="4456113"/>
          <p14:tracePt t="17950" x="1927225" y="4440238"/>
          <p14:tracePt t="17954" x="1927225" y="4424363"/>
          <p14:tracePt t="17958" x="1911350" y="4408488"/>
          <p14:tracePt t="17960" x="1911350" y="4392613"/>
          <p14:tracePt t="17962" x="1895475" y="4392613"/>
          <p14:tracePt t="17968" x="1895475" y="4376738"/>
          <p14:tracePt t="17976" x="1895475" y="4360863"/>
          <p14:tracePt t="17983" x="1895475" y="4344988"/>
          <p14:tracePt t="17984" x="1879600" y="4344988"/>
          <p14:tracePt t="17998" x="1879600" y="4329113"/>
          <p14:tracePt t="18001" x="1863725" y="4329113"/>
          <p14:tracePt t="18003" x="1863725" y="4313238"/>
          <p14:tracePt t="18014" x="1863725" y="4297363"/>
          <p14:tracePt t="18020" x="1863725" y="4283075"/>
          <p14:tracePt t="18035" x="1863725" y="4267200"/>
          <p14:tracePt t="18051" x="1863725" y="4251325"/>
          <p14:tracePt t="18081" x="1863725" y="4235450"/>
          <p14:tracePt t="18111" x="1879600" y="4235450"/>
          <p14:tracePt t="18121" x="1879600" y="4251325"/>
          <p14:tracePt t="18125" x="1911350" y="4267200"/>
          <p14:tracePt t="18130" x="1911350" y="4283075"/>
          <p14:tracePt t="18132" x="1927225" y="4297363"/>
          <p14:tracePt t="18134" x="1943100" y="4297363"/>
          <p14:tracePt t="18136" x="1943100" y="4313238"/>
          <p14:tracePt t="18138" x="1958975" y="4329113"/>
          <p14:tracePt t="18142" x="1974850" y="4360863"/>
          <p14:tracePt t="18144" x="1989138" y="4392613"/>
          <p14:tracePt t="18147" x="2005013" y="4392613"/>
          <p14:tracePt t="18148" x="2020888" y="4424363"/>
          <p14:tracePt t="18149" x="2036763" y="4456113"/>
          <p14:tracePt t="18152" x="2052638" y="4456113"/>
          <p14:tracePt t="18154" x="2052638" y="4471988"/>
          <p14:tracePt t="18156" x="2068513" y="4503738"/>
          <p14:tracePt t="18158" x="2084388" y="4503738"/>
          <p14:tracePt t="18160" x="2116138" y="4535488"/>
          <p14:tracePt t="18164" x="2132013" y="4567238"/>
          <p14:tracePt t="18166" x="2147888" y="4583113"/>
          <p14:tracePt t="18168" x="2163763" y="4614863"/>
          <p14:tracePt t="18170" x="2179638" y="4614863"/>
          <p14:tracePt t="18172" x="2211388" y="4645025"/>
          <p14:tracePt t="18174" x="2211388" y="4660900"/>
          <p14:tracePt t="18176" x="2227263" y="4676775"/>
          <p14:tracePt t="18178" x="2259013" y="4692650"/>
          <p14:tracePt t="18180" x="2274888" y="4724400"/>
          <p14:tracePt t="18182" x="2289175" y="4740275"/>
          <p14:tracePt t="18184" x="2305050" y="4756150"/>
          <p14:tracePt t="18186" x="2336800" y="4772025"/>
          <p14:tracePt t="18188" x="2352675" y="4803775"/>
          <p14:tracePt t="18190" x="2368550" y="4819650"/>
          <p14:tracePt t="18192" x="2384425" y="4819650"/>
          <p14:tracePt t="18194" x="2400300" y="4851400"/>
          <p14:tracePt t="18196" x="2432050" y="4867275"/>
          <p14:tracePt t="18198" x="2447925" y="4883150"/>
          <p14:tracePt t="18200" x="2463800" y="4914900"/>
          <p14:tracePt t="18202" x="2479675" y="4914900"/>
          <p14:tracePt t="18204" x="2511425" y="4930775"/>
          <p14:tracePt t="18206" x="2527300" y="4962525"/>
          <p14:tracePt t="18208" x="2543175" y="4976813"/>
          <p14:tracePt t="18210" x="2574925" y="4976813"/>
          <p14:tracePt t="18212" x="2574925" y="5008563"/>
          <p14:tracePt t="18214" x="2605088" y="5024438"/>
          <p14:tracePt t="18216" x="2620963" y="5040313"/>
          <p14:tracePt t="18218" x="2636838" y="5040313"/>
          <p14:tracePt t="18220" x="2652713" y="5072063"/>
          <p14:tracePt t="18222" x="2684463" y="5087938"/>
          <p14:tracePt t="18224" x="2700338" y="5103813"/>
          <p14:tracePt t="18226" x="2716213" y="5103813"/>
          <p14:tracePt t="18228" x="2732088" y="5119688"/>
          <p14:tracePt t="18230" x="2747963" y="5151438"/>
          <p14:tracePt t="18232" x="2763838" y="5167313"/>
          <p14:tracePt t="18234" x="2779713" y="5167313"/>
          <p14:tracePt t="18236" x="2795588" y="5183188"/>
          <p14:tracePt t="18238" x="2811463" y="5199063"/>
          <p14:tracePt t="18242" x="2827338" y="5230813"/>
          <p14:tracePt t="18244" x="2843213" y="5246688"/>
          <p14:tracePt t="18246" x="2859088" y="5246688"/>
          <p14:tracePt t="18248" x="2874963" y="5262563"/>
          <p14:tracePt t="18249" x="2890838" y="5278438"/>
          <p14:tracePt t="18252" x="2890838" y="5294313"/>
          <p14:tracePt t="18254" x="2905125" y="5310188"/>
          <p14:tracePt t="18256" x="2921000" y="5324475"/>
          <p14:tracePt t="18258" x="2936875" y="5340350"/>
          <p14:tracePt t="18263" x="2952750" y="5372100"/>
          <p14:tracePt t="18266" x="2984500" y="5387975"/>
          <p14:tracePt t="18267" x="2984500" y="5403850"/>
          <p14:tracePt t="18269" x="3000375" y="5435600"/>
          <p14:tracePt t="18272" x="3016250" y="5435600"/>
          <p14:tracePt t="18274" x="3032125" y="5451475"/>
          <p14:tracePt t="18276" x="3032125" y="5467350"/>
          <p14:tracePt t="18279" x="3048000" y="5467350"/>
          <p14:tracePt t="18280" x="3063875" y="5483225"/>
          <p14:tracePt t="18282" x="3063875" y="5499100"/>
          <p14:tracePt t="18284" x="3079750" y="5514975"/>
          <p14:tracePt t="18286" x="3095625" y="5514975"/>
          <p14:tracePt t="18287" x="3111500" y="5530850"/>
          <p14:tracePt t="18290" x="3111500" y="5546725"/>
          <p14:tracePt t="18292" x="3127375" y="5546725"/>
          <p14:tracePt t="18294" x="3143250" y="5562600"/>
          <p14:tracePt t="18296" x="3143250" y="5578475"/>
          <p14:tracePt t="18298" x="3159125" y="5594350"/>
          <p14:tracePt t="18300" x="3175000" y="5594350"/>
          <p14:tracePt t="18302" x="3190875" y="5610225"/>
          <p14:tracePt t="18304" x="3205163" y="5626100"/>
          <p14:tracePt t="18306" x="3221038" y="5626100"/>
          <p14:tracePt t="18308" x="3221038" y="5641975"/>
          <p14:tracePt t="18310" x="3252788" y="5657850"/>
          <p14:tracePt t="18313" x="3268663" y="5672138"/>
          <p14:tracePt t="18316" x="3300413" y="5672138"/>
          <p14:tracePt t="18318" x="3316288" y="5688013"/>
          <p14:tracePt t="18320" x="3316288" y="5703888"/>
          <p14:tracePt t="18322" x="3348038" y="5703888"/>
          <p14:tracePt t="18324" x="3363913" y="5703888"/>
          <p14:tracePt t="18326" x="3363913" y="5719763"/>
          <p14:tracePt t="18328" x="3395663" y="5719763"/>
          <p14:tracePt t="18330" x="3411538" y="5735638"/>
          <p14:tracePt t="18332" x="3427413" y="5735638"/>
          <p14:tracePt t="18333" x="3443288" y="5751513"/>
          <p14:tracePt t="18338" x="3459163" y="5751513"/>
          <p14:tracePt t="18340" x="3475038" y="5751513"/>
          <p14:tracePt t="18342" x="3490913" y="5751513"/>
          <p14:tracePt t="18344" x="3505200" y="5767388"/>
          <p14:tracePt t="18346" x="3521075" y="5767388"/>
          <p14:tracePt t="18350" x="3536950" y="5767388"/>
          <p14:tracePt t="18364" x="3552825" y="5767388"/>
          <p14:tracePt t="18368" x="3552825" y="5783263"/>
          <p14:tracePt t="18378" x="3568700" y="5783263"/>
          <p14:tracePt t="18463" x="3568700" y="5799138"/>
          <p14:tracePt t="18482" x="3584575" y="5799138"/>
          <p14:tracePt t="18486" x="3584575" y="5815013"/>
          <p14:tracePt t="18491" x="3600450" y="5815013"/>
          <p14:tracePt t="18493" x="3600450" y="5830888"/>
          <p14:tracePt t="18499" x="3616325" y="5830888"/>
          <p14:tracePt t="18507" x="3616325" y="5846763"/>
          <p14:tracePt t="18510" x="3632200" y="5846763"/>
          <p14:tracePt t="18513" x="3632200" y="5862638"/>
          <p14:tracePt t="18518" x="3648075" y="5862638"/>
          <p14:tracePt t="18529" x="3648075" y="5878513"/>
          <p14:tracePt t="18537" x="3663950" y="5894388"/>
          <p14:tracePt t="18547" x="3663950" y="5910263"/>
          <p14:tracePt t="18549" x="3679825" y="5910263"/>
          <p14:tracePt t="18574" x="3679825" y="5926138"/>
          <p14:tracePt t="18677" x="3663950" y="5926138"/>
          <p14:tracePt t="18679" x="3663950" y="5910263"/>
          <p14:tracePt t="18680" x="3648075" y="5910263"/>
          <p14:tracePt t="18682" x="3632200" y="5894388"/>
          <p14:tracePt t="18686" x="3616325" y="5894388"/>
          <p14:tracePt t="18688" x="3600450" y="5878513"/>
          <p14:tracePt t="18690" x="3584575" y="5878513"/>
          <p14:tracePt t="18692" x="3568700" y="5878513"/>
          <p14:tracePt t="18694" x="3552825" y="5878513"/>
          <p14:tracePt t="18697" x="3536950" y="5878513"/>
          <p14:tracePt t="18700" x="3521075" y="5862638"/>
          <p14:tracePt t="18702" x="3505200" y="5862638"/>
          <p14:tracePt t="18706" x="3490913" y="5846763"/>
          <p14:tracePt t="18710" x="3475038" y="5846763"/>
          <p14:tracePt t="18713" x="3459163" y="5846763"/>
          <p14:tracePt t="18716" x="3443288" y="5846763"/>
          <p14:tracePt t="18718" x="3427413" y="5846763"/>
          <p14:tracePt t="18720" x="3427413" y="5830888"/>
          <p14:tracePt t="18722" x="3411538" y="5830888"/>
          <p14:tracePt t="18724" x="3395663" y="5815013"/>
          <p14:tracePt t="18726" x="3379788" y="5815013"/>
          <p14:tracePt t="18729" x="3379788" y="5799138"/>
          <p14:tracePt t="18730" x="3363913" y="5799138"/>
          <p14:tracePt t="18732" x="3348038" y="5799138"/>
          <p14:tracePt t="18734" x="3348038" y="5783263"/>
          <p14:tracePt t="18736" x="3332163" y="5767388"/>
          <p14:tracePt t="18738" x="3300413" y="5751513"/>
          <p14:tracePt t="18740" x="3284538" y="5719763"/>
          <p14:tracePt t="18742" x="3252788" y="5703888"/>
          <p14:tracePt t="18744" x="3236913" y="5672138"/>
          <p14:tracePt t="18746" x="3205163" y="5657850"/>
          <p14:tracePt t="18748" x="3190875" y="5641975"/>
          <p14:tracePt t="18750" x="3190875" y="5626100"/>
          <p14:tracePt t="18752" x="3159125" y="5594350"/>
          <p14:tracePt t="18754" x="3143250" y="5594350"/>
          <p14:tracePt t="18755" x="3143250" y="5578475"/>
          <p14:tracePt t="18758" x="3127375" y="5546725"/>
          <p14:tracePt t="18760" x="3095625" y="5530850"/>
          <p14:tracePt t="18762" x="3079750" y="5514975"/>
          <p14:tracePt t="18764" x="3079750" y="5483225"/>
          <p14:tracePt t="18766" x="3063875" y="5483225"/>
          <p14:tracePt t="18768" x="3032125" y="5451475"/>
          <p14:tracePt t="18770" x="3016250" y="5419725"/>
          <p14:tracePt t="18772" x="3016250" y="5403850"/>
          <p14:tracePt t="18774" x="2984500" y="5387975"/>
          <p14:tracePt t="18776" x="2968625" y="5356225"/>
          <p14:tracePt t="18779" x="2952750" y="5340350"/>
          <p14:tracePt t="18780" x="2936875" y="5324475"/>
          <p14:tracePt t="18782" x="2921000" y="5294313"/>
          <p14:tracePt t="18784" x="2890838" y="5278438"/>
          <p14:tracePt t="18786" x="2874963" y="5262563"/>
          <p14:tracePt t="18788" x="2859088" y="5230813"/>
          <p14:tracePt t="18790" x="2827338" y="5214938"/>
          <p14:tracePt t="18792" x="2811463" y="5199063"/>
          <p14:tracePt t="18794" x="2779713" y="5183188"/>
          <p14:tracePt t="18796" x="2779713" y="5167313"/>
          <p14:tracePt t="18799" x="2747963" y="5151438"/>
          <p14:tracePt t="18799" x="2732088" y="5135563"/>
          <p14:tracePt t="18802" x="2716213" y="5135563"/>
          <p14:tracePt t="18803" x="2684463" y="5103813"/>
          <p14:tracePt t="18806" x="2652713" y="5087938"/>
          <p14:tracePt t="18809" x="2652713" y="5072063"/>
          <p14:tracePt t="18810" x="2620963" y="5072063"/>
          <p14:tracePt t="18812" x="2605088" y="5056188"/>
          <p14:tracePt t="18814" x="2590800" y="5040313"/>
          <p14:tracePt t="18816" x="2574925" y="5024438"/>
          <p14:tracePt t="18818" x="2559050" y="5024438"/>
          <p14:tracePt t="18820" x="2527300" y="5008563"/>
          <p14:tracePt t="18822" x="2495550" y="4992688"/>
          <p14:tracePt t="18826" x="2463800" y="4976813"/>
          <p14:tracePt t="18830" x="2416175" y="4946650"/>
          <p14:tracePt t="18832" x="2384425" y="4946650"/>
          <p14:tracePt t="18859" x="2005013" y="4708525"/>
          <p14:tracePt t="18860" x="1989138" y="4692650"/>
          <p14:tracePt t="18862" x="1958975" y="4676775"/>
          <p14:tracePt t="18863" x="1943100" y="4645025"/>
          <p14:tracePt t="18865" x="1911350" y="4629150"/>
          <p14:tracePt t="18867" x="1895475" y="4629150"/>
          <p14:tracePt t="18869" x="1879600" y="4614863"/>
          <p14:tracePt t="18872" x="1863725" y="4583113"/>
          <p14:tracePt t="18874" x="1831975" y="4567238"/>
          <p14:tracePt t="18878" x="1816100" y="4551363"/>
          <p14:tracePt t="18880" x="1800225" y="4535488"/>
          <p14:tracePt t="18884" x="1784350" y="4519613"/>
          <p14:tracePt t="18886" x="1768475" y="4503738"/>
          <p14:tracePt t="18888" x="1752600" y="4487863"/>
          <p14:tracePt t="18890" x="1752600" y="4471988"/>
          <p14:tracePt t="18892" x="1736725" y="4456113"/>
          <p14:tracePt t="18894" x="1736725" y="4440238"/>
          <p14:tracePt t="18896" x="1720850" y="4440238"/>
          <p14:tracePt t="18897" x="1720850" y="4424363"/>
          <p14:tracePt t="18899" x="1704975" y="4408488"/>
          <p14:tracePt t="18902" x="1689100" y="4408488"/>
          <p14:tracePt t="18904" x="1674813" y="4376738"/>
          <p14:tracePt t="18906" x="1674813" y="4360863"/>
          <p14:tracePt t="18909" x="1658938" y="4344988"/>
          <p14:tracePt t="18915" x="1643063" y="4313238"/>
          <p14:tracePt t="18917" x="1627188" y="4313238"/>
          <p14:tracePt t="18918" x="1627188" y="4297363"/>
          <p14:tracePt t="18920" x="1627188" y="4283075"/>
          <p14:tracePt t="18924" x="1611313" y="4283075"/>
          <p14:tracePt t="18926" x="1611313" y="4267200"/>
          <p14:tracePt t="18930" x="1595438" y="4251325"/>
          <p14:tracePt t="18939" x="1595438" y="4235450"/>
          <p14:tracePt t="18942" x="1595438" y="4219575"/>
          <p14:tracePt t="18944" x="1579563" y="4219575"/>
          <p14:tracePt t="18946" x="1579563" y="4203700"/>
          <p14:tracePt t="18952" x="1563688" y="4203700"/>
          <p14:tracePt t="18956" x="1563688" y="4187825"/>
          <p14:tracePt t="18963" x="1563688" y="4171950"/>
          <p14:tracePt t="19169" x="1579563" y="4156075"/>
          <p14:tracePt t="19178" x="1595438" y="4156075"/>
          <p14:tracePt t="19180" x="1611313" y="4156075"/>
          <p14:tracePt t="19184" x="1627188" y="4156075"/>
          <p14:tracePt t="19186" x="1643063" y="4156075"/>
          <p14:tracePt t="19188" x="1658938" y="4156075"/>
          <p14:tracePt t="19190" x="1674813" y="4156075"/>
          <p14:tracePt t="19192" x="1689100" y="4156075"/>
          <p14:tracePt t="19194" x="1720850" y="4156075"/>
          <p14:tracePt t="19196" x="1752600" y="4156075"/>
          <p14:tracePt t="19198" x="1784350" y="4156075"/>
          <p14:tracePt t="19200" x="1800225" y="4156075"/>
          <p14:tracePt t="19202" x="1831975" y="4171950"/>
          <p14:tracePt t="19204" x="1847850" y="4171950"/>
          <p14:tracePt t="19206" x="1879600" y="4187825"/>
          <p14:tracePt t="19207" x="1927225" y="4187825"/>
          <p14:tracePt t="19209" x="1943100" y="4187825"/>
          <p14:tracePt t="19212" x="1974850" y="4203700"/>
          <p14:tracePt t="19214" x="2020888" y="4219575"/>
          <p14:tracePt t="19216" x="2068513" y="4219575"/>
          <p14:tracePt t="19217" x="2100263" y="4235450"/>
          <p14:tracePt t="19220" x="2147888" y="4235450"/>
          <p14:tracePt t="19222" x="2195513" y="4251325"/>
          <p14:tracePt t="19224" x="2243138" y="4267200"/>
          <p14:tracePt t="19226" x="2274888" y="4267200"/>
          <p14:tracePt t="19229" x="2320925" y="4283075"/>
          <p14:tracePt t="19231" x="2368550" y="4297363"/>
          <p14:tracePt t="19232" x="2400300" y="4297363"/>
          <p14:tracePt t="19233" x="2447925" y="4313238"/>
          <p14:tracePt t="19236" x="2495550" y="4313238"/>
          <p14:tracePt t="19238" x="2559050" y="4329113"/>
          <p14:tracePt t="19240" x="2590800" y="4344988"/>
          <p14:tracePt t="19241" x="2636838" y="4360863"/>
          <p14:tracePt t="19244" x="2684463" y="4376738"/>
          <p14:tracePt t="19247" x="2732088" y="4392613"/>
          <p14:tracePt t="19249" x="2763838" y="4408488"/>
          <p14:tracePt t="19250" x="2811463" y="4424363"/>
          <p14:tracePt t="19252" x="2859088" y="4440238"/>
          <p14:tracePt t="19254" x="2905125" y="4456113"/>
          <p14:tracePt t="19256" x="2921000" y="4471988"/>
          <p14:tracePt t="19258" x="2968625" y="4471988"/>
          <p14:tracePt t="19260" x="3000375" y="4471988"/>
          <p14:tracePt t="19262" x="3032125" y="4487863"/>
          <p14:tracePt t="19263" x="3063875" y="4503738"/>
          <p14:tracePt t="19266" x="3111500" y="4519613"/>
          <p14:tracePt t="19268" x="3143250" y="4535488"/>
          <p14:tracePt t="19270" x="3159125" y="4535488"/>
          <p14:tracePt t="19272" x="3190875" y="4551363"/>
          <p14:tracePt t="19274" x="3221038" y="4567238"/>
          <p14:tracePt t="19276" x="3236913" y="4583113"/>
          <p14:tracePt t="19280" x="3300413" y="4583113"/>
          <p14:tracePt t="19282" x="3316288" y="4598988"/>
          <p14:tracePt t="19284" x="3348038" y="4614863"/>
          <p14:tracePt t="19286" x="3379788" y="4629150"/>
          <p14:tracePt t="19288" x="3395663" y="4645025"/>
          <p14:tracePt t="19290" x="3427413" y="4660900"/>
          <p14:tracePt t="19292" x="3459163" y="4660900"/>
          <p14:tracePt t="19294" x="3475038" y="4660900"/>
          <p14:tracePt t="19296" x="3505200" y="4676775"/>
          <p14:tracePt t="19298" x="3536950" y="4692650"/>
          <p14:tracePt t="19300" x="3568700" y="4708525"/>
          <p14:tracePt t="19302" x="3584575" y="4724400"/>
          <p14:tracePt t="19304" x="3616325" y="4740275"/>
          <p14:tracePt t="19306" x="3648075" y="4756150"/>
          <p14:tracePt t="19308" x="3663950" y="4756150"/>
          <p14:tracePt t="19310" x="3695700" y="4772025"/>
          <p14:tracePt t="19312" x="3727450" y="4787900"/>
          <p14:tracePt t="19314" x="3743325" y="4803775"/>
          <p14:tracePt t="19316" x="3759200" y="4803775"/>
          <p14:tracePt t="19318" x="3775075" y="4819650"/>
          <p14:tracePt t="19320" x="3790950" y="4819650"/>
          <p14:tracePt t="19322" x="3806825" y="4835525"/>
          <p14:tracePt t="19324" x="3821113" y="4851400"/>
          <p14:tracePt t="19325" x="3821113" y="4867275"/>
          <p14:tracePt t="19329" x="3852863" y="4883150"/>
          <p14:tracePt t="19331" x="3868738" y="4899025"/>
          <p14:tracePt t="19336" x="3884613" y="4914900"/>
          <p14:tracePt t="19338" x="3900488" y="4930775"/>
          <p14:tracePt t="19342" x="3900488" y="4946650"/>
          <p14:tracePt t="19348" x="3916363" y="4976813"/>
          <p14:tracePt t="19350" x="3932238" y="4976813"/>
          <p14:tracePt t="19352" x="3932238" y="4992688"/>
          <p14:tracePt t="19354" x="3948113" y="5008563"/>
          <p14:tracePt t="19359" x="3948113" y="5024438"/>
          <p14:tracePt t="19360" x="3948113" y="5040313"/>
          <p14:tracePt t="19362" x="3963988" y="5056188"/>
          <p14:tracePt t="19366" x="3979863" y="5072063"/>
          <p14:tracePt t="19368" x="3979863" y="5087938"/>
          <p14:tracePt t="19372" x="3995738" y="5087938"/>
          <p14:tracePt t="19374" x="3995738" y="5103813"/>
          <p14:tracePt t="19376" x="4011613" y="5103813"/>
          <p14:tracePt t="19380" x="4011613" y="5119688"/>
          <p14:tracePt t="19382" x="4027488" y="5119688"/>
          <p14:tracePt t="19390" x="4027488" y="5135563"/>
          <p14:tracePt t="19394" x="4043363" y="5135563"/>
          <p14:tracePt t="19400" x="4059238" y="5135563"/>
          <p14:tracePt t="19406" x="4075113" y="5135563"/>
          <p14:tracePt t="19408" x="4090988" y="5135563"/>
          <p14:tracePt t="19413" x="4106863" y="5135563"/>
          <p14:tracePt t="19416" x="4137025" y="5119688"/>
          <p14:tracePt t="19418" x="4152900" y="5103813"/>
          <p14:tracePt t="19420" x="4168775" y="5103813"/>
          <p14:tracePt t="19422" x="4184650" y="5087938"/>
          <p14:tracePt t="19424" x="4200525" y="5072063"/>
          <p14:tracePt t="19426" x="4200525" y="5056188"/>
          <p14:tracePt t="19430" x="4248150" y="5024438"/>
          <p14:tracePt t="19432" x="4248150" y="5008563"/>
          <p14:tracePt t="19434" x="4264025" y="5008563"/>
          <p14:tracePt t="19435" x="4279900" y="4992688"/>
          <p14:tracePt t="19437" x="4295775" y="4976813"/>
          <p14:tracePt t="19439" x="4311650" y="4962525"/>
          <p14:tracePt t="19442" x="4327525" y="4946650"/>
          <p14:tracePt t="19444" x="4343400" y="4930775"/>
          <p14:tracePt t="19446" x="4343400" y="4914900"/>
          <p14:tracePt t="19447" x="4359275" y="4914900"/>
          <p14:tracePt t="19450" x="4375150" y="4899025"/>
          <p14:tracePt t="19452" x="4375150" y="4883150"/>
          <p14:tracePt t="19456" x="4391025" y="4883150"/>
          <p14:tracePt t="19458" x="4406900" y="4867275"/>
          <p14:tracePt t="19463" x="4421188" y="4851400"/>
          <p14:tracePt t="19468" x="4437063" y="4851400"/>
          <p14:tracePt t="19472" x="4452938" y="4835525"/>
          <p14:tracePt t="19484" x="4468813" y="4835525"/>
          <p14:tracePt t="19501" x="4484688" y="4835525"/>
          <p14:tracePt t="19604" x="4500563" y="4835525"/>
          <p14:tracePt t="19609" x="4516438" y="4835525"/>
          <p14:tracePt t="19618" x="4595813" y="4819650"/>
          <p14:tracePt t="19624" x="4659313" y="4772025"/>
          <p14:tracePt t="19630" x="4784725" y="4676775"/>
          <p14:tracePt t="19632" x="4864100" y="4598988"/>
          <p14:tracePt t="19634" x="4911725" y="4551363"/>
          <p14:tracePt t="19636" x="4943475" y="4535488"/>
          <p14:tracePt t="19639" x="4975225" y="4487863"/>
          <p14:tracePt t="19640" x="5006975" y="4456113"/>
          <p14:tracePt t="19641" x="5053013" y="4408488"/>
          <p14:tracePt t="19643" x="5100638" y="4344988"/>
          <p14:tracePt t="19646" x="5148263" y="4297363"/>
          <p14:tracePt t="19648" x="5195888" y="4251325"/>
          <p14:tracePt t="19650" x="5243513" y="4187825"/>
          <p14:tracePt t="19651" x="5291138" y="4140200"/>
          <p14:tracePt t="19654" x="5337175" y="4060825"/>
          <p14:tracePt t="19656" x="5416550" y="3997325"/>
          <p14:tracePt t="19658" x="5464175" y="3949700"/>
          <p14:tracePt t="19660" x="5527675" y="3903663"/>
          <p14:tracePt t="19662" x="5575300" y="3856038"/>
          <p14:tracePt t="19664" x="5638800" y="3776663"/>
          <p14:tracePt t="19666" x="5684838" y="3729038"/>
          <p14:tracePt t="19668" x="5764213" y="3681413"/>
          <p14:tracePt t="19670" x="5811838" y="3633788"/>
          <p14:tracePt t="19672" x="5875338" y="3602038"/>
          <p14:tracePt t="19674" x="5922963" y="3571875"/>
          <p14:tracePt t="19676" x="5953125" y="3540125"/>
          <p14:tracePt t="19679" x="6016625" y="3508375"/>
          <p14:tracePt t="19680" x="6064250" y="3476625"/>
          <p14:tracePt t="19682" x="6111875" y="3444875"/>
          <p14:tracePt t="19684" x="6175375" y="3413125"/>
          <p14:tracePt t="19686" x="6207125" y="3381375"/>
          <p14:tracePt t="19688" x="6253163" y="3349625"/>
          <p14:tracePt t="19690" x="6284913" y="3317875"/>
          <p14:tracePt t="19692" x="6332538" y="3286125"/>
          <p14:tracePt t="19696" x="6411913" y="3240088"/>
          <p14:tracePt t="19700" x="6475413" y="3192463"/>
          <p14:tracePt t="19702" x="6523038" y="3160713"/>
          <p14:tracePt t="19704" x="6553200" y="3144838"/>
          <p14:tracePt t="19706" x="6600825" y="3113088"/>
          <p14:tracePt t="19708" x="6616700" y="3097213"/>
          <p14:tracePt t="19711" x="6664325" y="3081338"/>
          <p14:tracePt t="19713" x="6696075" y="3049588"/>
          <p14:tracePt t="19715" x="6743700" y="3017838"/>
          <p14:tracePt t="19716" x="6791325" y="2986088"/>
          <p14:tracePt t="19718" x="6807200" y="2970213"/>
          <p14:tracePt t="19719" x="6854825" y="2938463"/>
          <p14:tracePt t="19722" x="6884988" y="2922588"/>
          <p14:tracePt t="19724" x="6932613" y="2908300"/>
          <p14:tracePt t="19726" x="6948488" y="2876550"/>
          <p14:tracePt t="19729" x="6996113" y="2844800"/>
          <p14:tracePt t="19732" x="7075488" y="2797175"/>
          <p14:tracePt t="19734" x="7107238" y="2781300"/>
          <p14:tracePt t="19735" x="7138988" y="2749550"/>
          <p14:tracePt t="19738" x="7169150" y="2717800"/>
          <p14:tracePt t="19740" x="7216775" y="2686050"/>
          <p14:tracePt t="19742" x="7248525" y="2670175"/>
          <p14:tracePt t="19746" x="7312025" y="2622550"/>
          <p14:tracePt t="19748" x="7343775" y="2606675"/>
          <p14:tracePt t="19750" x="7375525" y="2574925"/>
          <p14:tracePt t="19752" x="7407275" y="2544763"/>
          <p14:tracePt t="19754" x="7439025" y="2513013"/>
          <p14:tracePt t="19756" x="7469188" y="2497138"/>
          <p14:tracePt t="19758" x="7500938" y="2481263"/>
          <p14:tracePt t="19760" x="7516813" y="2465388"/>
          <p14:tracePt t="19762" x="7548563" y="2449513"/>
          <p14:tracePt t="19764" x="7580313" y="2417763"/>
          <p14:tracePt t="19766" x="7596188" y="2401888"/>
          <p14:tracePt t="19769" x="7612063" y="2401888"/>
          <p14:tracePt t="19770" x="7643813" y="2386013"/>
          <p14:tracePt t="19772" x="7659688" y="2370138"/>
          <p14:tracePt t="19774" x="7675563" y="2354263"/>
          <p14:tracePt t="19776" x="7691438" y="2354263"/>
          <p14:tracePt t="19778" x="7707313" y="2354263"/>
          <p14:tracePt t="19781" x="7707313" y="2338388"/>
          <p14:tracePt t="19782" x="7723188" y="2322513"/>
          <p14:tracePt t="19784" x="7739063" y="2306638"/>
          <p14:tracePt t="19788" x="7754938" y="2306638"/>
          <p14:tracePt t="19797" x="7785100" y="2290763"/>
          <p14:tracePt t="19808" x="7785100" y="2274888"/>
          <p14:tracePt t="19834" x="7800975" y="2274888"/>
          <p14:tracePt t="19931" x="7785100" y="2274888"/>
          <p14:tracePt t="19935" x="7754938" y="2274888"/>
          <p14:tracePt t="19938" x="7739063" y="2274888"/>
          <p14:tracePt t="19940" x="7723188" y="2274888"/>
          <p14:tracePt t="19945" x="7707313" y="2274888"/>
          <p14:tracePt t="19947" x="7691438" y="2274888"/>
          <p14:tracePt t="19949" x="7675563" y="2274888"/>
          <p14:tracePt t="19952" x="7659688" y="2259013"/>
          <p14:tracePt t="19954" x="7643813" y="2259013"/>
          <p14:tracePt t="19958" x="7627938" y="2259013"/>
          <p14:tracePt t="19960" x="7612063" y="2243138"/>
          <p14:tracePt t="19964" x="7596188" y="2243138"/>
          <p14:tracePt t="19967" x="7564438" y="2243138"/>
          <p14:tracePt t="19968" x="7564438" y="2228850"/>
          <p14:tracePt t="19970" x="7548563" y="2228850"/>
          <p14:tracePt t="19972" x="7516813" y="2228850"/>
          <p14:tracePt t="19976" x="7500938" y="2228850"/>
          <p14:tracePt t="19979" x="7485063" y="2228850"/>
          <p14:tracePt t="19981" x="7469188" y="2228850"/>
          <p14:tracePt t="19982" x="7454900" y="2212975"/>
          <p14:tracePt t="19984" x="7439025" y="2212975"/>
          <p14:tracePt t="19988" x="7407275" y="2212975"/>
          <p14:tracePt t="19990" x="7391400" y="2197100"/>
          <p14:tracePt t="19997" x="7359650" y="2197100"/>
          <p14:tracePt t="19999" x="7343775" y="2197100"/>
          <p14:tracePt t="20002" x="7327900" y="2181225"/>
          <p14:tracePt t="20004" x="7312025" y="2181225"/>
          <p14:tracePt t="20008" x="7296150" y="2181225"/>
          <p14:tracePt t="20009" x="7280275" y="2165350"/>
          <p14:tracePt t="20016" x="7264400" y="2165350"/>
          <p14:tracePt t="20018" x="7248525" y="2165350"/>
          <p14:tracePt t="20019" x="7232650" y="2165350"/>
          <p14:tracePt t="20024" x="7216775" y="2149475"/>
          <p14:tracePt t="20030" x="7200900" y="2133600"/>
          <p14:tracePt t="20032" x="7185025" y="2133600"/>
          <p14:tracePt t="20034" x="7169150" y="2133600"/>
          <p14:tracePt t="20038" x="7154863" y="2133600"/>
          <p14:tracePt t="20040" x="7154863" y="2117725"/>
          <p14:tracePt t="20042" x="7138988" y="2117725"/>
          <p14:tracePt t="20044" x="7123113" y="2117725"/>
          <p14:tracePt t="20048" x="7107238" y="2117725"/>
          <p14:tracePt t="20050" x="7075488" y="2117725"/>
          <p14:tracePt t="20054" x="7043738" y="2117725"/>
          <p14:tracePt t="20056" x="7027863" y="2117725"/>
          <p14:tracePt t="20058" x="6996113" y="2117725"/>
          <p14:tracePt t="20060" x="6964363" y="2117725"/>
          <p14:tracePt t="20062" x="6948488" y="2133600"/>
          <p14:tracePt t="20064" x="6916738" y="2133600"/>
          <p14:tracePt t="20066" x="6884988" y="2149475"/>
          <p14:tracePt t="20068" x="6854825" y="2165350"/>
          <p14:tracePt t="20070" x="6838950" y="2181225"/>
          <p14:tracePt t="20072" x="6807200" y="2181225"/>
          <p14:tracePt t="20074" x="6775450" y="2197100"/>
          <p14:tracePt t="20076" x="6759575" y="2212975"/>
          <p14:tracePt t="20078" x="6696075" y="2243138"/>
          <p14:tracePt t="20079" x="6648450" y="2274888"/>
          <p14:tracePt t="20082" x="6600825" y="2322513"/>
          <p14:tracePt t="20084" x="6553200" y="2354263"/>
          <p14:tracePt t="20086" x="6507163" y="2386013"/>
          <p14:tracePt t="20088" x="6459538" y="2449513"/>
          <p14:tracePt t="20090" x="6427788" y="2481263"/>
          <p14:tracePt t="20092" x="6380163" y="2528888"/>
          <p14:tracePt t="20095" x="6316663" y="2590800"/>
          <p14:tracePt t="20096" x="6284913" y="2638425"/>
          <p14:tracePt t="20098" x="6223000" y="2701925"/>
          <p14:tracePt t="20100" x="6175375" y="2781300"/>
          <p14:tracePt t="20101" x="6127750" y="2844800"/>
          <p14:tracePt t="20103" x="6080125" y="2892425"/>
          <p14:tracePt t="20106" x="6032500" y="2954338"/>
          <p14:tracePt t="20108" x="5969000" y="3017838"/>
          <p14:tracePt t="20110" x="5922963" y="3113088"/>
          <p14:tracePt t="20112" x="5843588" y="3192463"/>
          <p14:tracePt t="20113" x="5795963" y="3255963"/>
          <p14:tracePt t="20115" x="5764213" y="3317875"/>
          <p14:tracePt t="20118" x="5716588" y="3397250"/>
          <p14:tracePt t="20120" x="5653088" y="3460750"/>
          <p14:tracePt t="20122" x="5607050" y="3524250"/>
          <p14:tracePt t="20124" x="5575300" y="3587750"/>
          <p14:tracePt t="20126" x="5527675" y="3633788"/>
          <p14:tracePt t="20128" x="5495925" y="3681413"/>
          <p14:tracePt t="20131" x="5480050" y="3729038"/>
          <p14:tracePt t="20132" x="5432425" y="3776663"/>
          <p14:tracePt t="20134" x="5400675" y="3808413"/>
          <p14:tracePt t="20136" x="5368925" y="3840163"/>
          <p14:tracePt t="20138" x="5337175" y="3887788"/>
          <p14:tracePt t="20140" x="5291138" y="3935413"/>
          <p14:tracePt t="20142" x="5275263" y="3965575"/>
          <p14:tracePt t="20145" x="5259388" y="4013200"/>
          <p14:tracePt t="20148" x="5180013" y="4076700"/>
          <p14:tracePt t="20149" x="5148263" y="4108450"/>
          <p14:tracePt t="20152" x="5116513" y="4156075"/>
          <p14:tracePt t="20154" x="5084763" y="4187825"/>
          <p14:tracePt t="20156" x="5068888" y="4203700"/>
          <p14:tracePt t="20157" x="5037138" y="4251325"/>
          <p14:tracePt t="20160" x="4991100" y="4283075"/>
          <p14:tracePt t="20162" x="4959350" y="4313238"/>
          <p14:tracePt t="20164" x="4927600" y="4360863"/>
          <p14:tracePt t="20166" x="4895850" y="4392613"/>
          <p14:tracePt t="20168" x="4848225" y="4408488"/>
          <p14:tracePt t="20170" x="4800600" y="4440238"/>
          <p14:tracePt t="20172" x="4752975" y="4487863"/>
          <p14:tracePt t="20173" x="4706938" y="4519613"/>
          <p14:tracePt t="20176" x="4659313" y="4551363"/>
          <p14:tracePt t="20178" x="4627563" y="4598988"/>
          <p14:tracePt t="20182" x="4516438" y="4660900"/>
          <p14:tracePt t="20184" x="4421188" y="4692650"/>
          <p14:tracePt t="20186" x="4359275" y="4740275"/>
          <p14:tracePt t="20188" x="4295775" y="4772025"/>
          <p14:tracePt t="20190" x="4248150" y="4803775"/>
          <p14:tracePt t="20192" x="4168775" y="4835525"/>
          <p14:tracePt t="20195" x="4106863" y="4867275"/>
          <p14:tracePt t="20195" x="4011613" y="4899025"/>
          <p14:tracePt t="20198" x="3948113" y="4930775"/>
          <p14:tracePt t="20200" x="3852863" y="4976813"/>
          <p14:tracePt t="20202" x="3790950" y="5008563"/>
          <p14:tracePt t="20204" x="3727450" y="5040313"/>
          <p14:tracePt t="20206" x="3632200" y="5072063"/>
          <p14:tracePt t="20208" x="3552825" y="5135563"/>
          <p14:tracePt t="20210" x="3475038" y="5167313"/>
          <p14:tracePt t="20212" x="3411538" y="5199063"/>
          <p14:tracePt t="20214" x="3332163" y="5214938"/>
          <p14:tracePt t="20216" x="3268663" y="5246688"/>
          <p14:tracePt t="20218" x="3205163" y="5278438"/>
          <p14:tracePt t="20220" x="3143250" y="5294313"/>
          <p14:tracePt t="20222" x="3079750" y="5310188"/>
          <p14:tracePt t="20224" x="3016250" y="5324475"/>
          <p14:tracePt t="20226" x="2952750" y="5356225"/>
          <p14:tracePt t="20228" x="2905125" y="5356225"/>
          <p14:tracePt t="20230" x="2843213" y="5372100"/>
          <p14:tracePt t="20232" x="2795588" y="5372100"/>
          <p14:tracePt t="20234" x="2747963" y="5387975"/>
          <p14:tracePt t="20236" x="2700338" y="5387975"/>
          <p14:tracePt t="20238" x="2668588" y="5387975"/>
          <p14:tracePt t="20240" x="2620963" y="5387975"/>
          <p14:tracePt t="20242" x="2574925" y="5387975"/>
          <p14:tracePt t="20245" x="2527300" y="5387975"/>
          <p14:tracePt t="20248" x="2463800" y="5372100"/>
          <p14:tracePt t="20250" x="2416175" y="5356225"/>
          <p14:tracePt t="20252" x="2400300" y="5324475"/>
          <p14:tracePt t="20254" x="2368550" y="5310188"/>
          <p14:tracePt t="20256" x="2320925" y="5294313"/>
          <p14:tracePt t="20258" x="2289175" y="5294313"/>
          <p14:tracePt t="20260" x="2274888" y="5262563"/>
          <p14:tracePt t="20262" x="2243138" y="5246688"/>
          <p14:tracePt t="20264" x="2211388" y="5230813"/>
          <p14:tracePt t="20266" x="2179638" y="5199063"/>
          <p14:tracePt t="20267" x="2163763" y="5199063"/>
          <p14:tracePt t="20270" x="2132013" y="5167313"/>
          <p14:tracePt t="20272" x="2100263" y="5151438"/>
          <p14:tracePt t="20274" x="2084388" y="5119688"/>
          <p14:tracePt t="20276" x="2084388" y="5103813"/>
          <p14:tracePt t="20278" x="2052638" y="5087938"/>
          <p14:tracePt t="20280" x="2036763" y="5056188"/>
          <p14:tracePt t="20281" x="2036763" y="5040313"/>
          <p14:tracePt t="20284" x="2020888" y="5024438"/>
          <p14:tracePt t="20286" x="2005013" y="4992688"/>
          <p14:tracePt t="20288" x="1989138" y="4976813"/>
          <p14:tracePt t="20290" x="1989138" y="4962525"/>
          <p14:tracePt t="20292" x="1974850" y="4930775"/>
          <p14:tracePt t="20297" x="1974850" y="4914900"/>
          <p14:tracePt t="20298" x="1974850" y="4899025"/>
          <p14:tracePt t="20299" x="1974850" y="4883150"/>
          <p14:tracePt t="20302" x="1974850" y="4867275"/>
          <p14:tracePt t="20304" x="1974850" y="4835525"/>
          <p14:tracePt t="20308" x="1974850" y="4803775"/>
          <p14:tracePt t="20311" x="1974850" y="4787900"/>
          <p14:tracePt t="20312" x="1974850" y="4772025"/>
          <p14:tracePt t="20314" x="1974850" y="4740275"/>
          <p14:tracePt t="20318" x="1974850" y="4708525"/>
          <p14:tracePt t="20320" x="1974850" y="4692650"/>
          <p14:tracePt t="20322" x="1974850" y="4676775"/>
          <p14:tracePt t="20324" x="1974850" y="4645025"/>
          <p14:tracePt t="20326" x="1989138" y="4629150"/>
          <p14:tracePt t="20328" x="1989138" y="4614863"/>
          <p14:tracePt t="20330" x="1989138" y="4583113"/>
          <p14:tracePt t="20334" x="1989138" y="4551363"/>
          <p14:tracePt t="20336" x="2005013" y="4535488"/>
          <p14:tracePt t="20338" x="2005013" y="4519613"/>
          <p14:tracePt t="20340" x="2005013" y="4503738"/>
          <p14:tracePt t="20342" x="2005013" y="4487863"/>
          <p14:tracePt t="20345" x="2005013" y="4471988"/>
          <p14:tracePt t="20346" x="2005013" y="4456113"/>
          <p14:tracePt t="20347" x="2005013" y="4440238"/>
          <p14:tracePt t="20349" x="2005013" y="4424363"/>
          <p14:tracePt t="20352" x="2005013" y="4408488"/>
          <p14:tracePt t="20356" x="2005013" y="4392613"/>
          <p14:tracePt t="20358" x="2005013" y="4376738"/>
          <p14:tracePt t="20359" x="1989138" y="4360863"/>
          <p14:tracePt t="20364" x="1974850" y="4344988"/>
          <p14:tracePt t="20368" x="1974850" y="4329113"/>
          <p14:tracePt t="20369" x="1958975" y="4329113"/>
          <p14:tracePt t="20372" x="1943100" y="4313238"/>
          <p14:tracePt t="20376" x="1943100" y="4297363"/>
          <p14:tracePt t="20378" x="1927225" y="4297363"/>
          <p14:tracePt t="20379" x="1911350" y="4297363"/>
          <p14:tracePt t="20381" x="1911350" y="4283075"/>
          <p14:tracePt t="20384" x="1895475" y="4283075"/>
          <p14:tracePt t="20386" x="1879600" y="4267200"/>
          <p14:tracePt t="20388" x="1879600" y="4251325"/>
          <p14:tracePt t="20389" x="1863725" y="4251325"/>
          <p14:tracePt t="20395" x="1847850" y="4251325"/>
          <p14:tracePt t="20396" x="1831975" y="4235450"/>
          <p14:tracePt t="20399" x="1816100" y="4219575"/>
          <p14:tracePt t="20402" x="1800225" y="4219575"/>
          <p14:tracePt t="20404" x="1784350" y="4219575"/>
          <p14:tracePt t="20412" x="1768475" y="4203700"/>
          <p14:tracePt t="20421" x="1752600" y="4187825"/>
          <p14:tracePt t="20425" x="1752600" y="4171950"/>
          <p14:tracePt t="20440" x="1736725" y="4171950"/>
          <p14:tracePt t="20482" x="1736725" y="4156075"/>
          <p14:tracePt t="20490" x="1736725" y="4140200"/>
          <p14:tracePt t="20500" x="1736725" y="4124325"/>
          <p14:tracePt t="20506" x="1736725" y="4108450"/>
          <p14:tracePt t="20512" x="1736725" y="4092575"/>
          <p14:tracePt t="20531" x="1736725" y="4076700"/>
          <p14:tracePt t="20563" x="1736725" y="4060825"/>
          <p14:tracePt t="20618" x="1752600" y="4060825"/>
          <p14:tracePt t="20619" x="1768475" y="4076700"/>
          <p14:tracePt t="20624" x="1784350" y="4092575"/>
          <p14:tracePt t="20626" x="1784350" y="4108450"/>
          <p14:tracePt t="20628" x="1816100" y="4124325"/>
          <p14:tracePt t="20629" x="1816100" y="4140200"/>
          <p14:tracePt t="20632" x="1831975" y="4171950"/>
          <p14:tracePt t="20634" x="1847850" y="4187825"/>
          <p14:tracePt t="20636" x="1863725" y="4219575"/>
          <p14:tracePt t="20638" x="1895475" y="4251325"/>
          <p14:tracePt t="20640" x="1911350" y="4283075"/>
          <p14:tracePt t="20642" x="1911350" y="4297363"/>
          <p14:tracePt t="20646" x="1958975" y="4376738"/>
          <p14:tracePt t="20648" x="1974850" y="4408488"/>
          <p14:tracePt t="20649" x="2005013" y="4440238"/>
          <p14:tracePt t="20652" x="2036763" y="4487863"/>
          <p14:tracePt t="20654" x="2068513" y="4535488"/>
          <p14:tracePt t="20656" x="2116138" y="4598988"/>
          <p14:tracePt t="20658" x="2147888" y="4645025"/>
          <p14:tracePt t="20660" x="2179638" y="4708525"/>
          <p14:tracePt t="20661" x="2211388" y="4756150"/>
          <p14:tracePt t="20664" x="2243138" y="4803775"/>
          <p14:tracePt t="20666" x="2289175" y="4835525"/>
          <p14:tracePt t="20668" x="2320925" y="4883150"/>
          <p14:tracePt t="20670" x="2368550" y="4930775"/>
          <p14:tracePt t="20672" x="2400300" y="4962525"/>
          <p14:tracePt t="20674" x="2447925" y="5008563"/>
          <p14:tracePt t="20676" x="2479675" y="5056188"/>
          <p14:tracePt t="20678" x="2527300" y="5103813"/>
          <p14:tracePt t="20679" x="2559050" y="5119688"/>
          <p14:tracePt t="20682" x="2605088" y="5167313"/>
          <p14:tracePt t="20684" x="2652713" y="5199063"/>
          <p14:tracePt t="20686" x="2700338" y="5230813"/>
          <p14:tracePt t="20688" x="2716213" y="5278438"/>
          <p14:tracePt t="20690" x="2763838" y="5310188"/>
          <p14:tracePt t="20692" x="2811463" y="5340350"/>
          <p14:tracePt t="20696" x="2890838" y="5387975"/>
          <p14:tracePt t="20698" x="2921000" y="5419725"/>
          <p14:tracePt t="20700" x="2952750" y="5435600"/>
          <p14:tracePt t="20702" x="3000375" y="5467350"/>
          <p14:tracePt t="20704" x="3032125" y="5483225"/>
          <p14:tracePt t="20706" x="3048000" y="5499100"/>
          <p14:tracePt t="20708" x="3079750" y="5514975"/>
          <p14:tracePt t="20710" x="3127375" y="5546725"/>
          <p14:tracePt t="20711" x="3159125" y="5562600"/>
          <p14:tracePt t="20714" x="3175000" y="5578475"/>
          <p14:tracePt t="20716" x="3205163" y="5594350"/>
          <p14:tracePt t="20718" x="3236913" y="5610225"/>
          <p14:tracePt t="20719" x="3268663" y="5610225"/>
          <p14:tracePt t="20722" x="3268663" y="5626100"/>
          <p14:tracePt t="20724" x="3300413" y="5641975"/>
          <p14:tracePt t="20728" x="3300413" y="5657850"/>
          <p14:tracePt t="20731" x="3316288" y="5657850"/>
          <p14:tracePt t="20732" x="3348038" y="5657850"/>
          <p14:tracePt t="20736" x="3348038" y="5672138"/>
          <p14:tracePt t="20738" x="3363913" y="5672138"/>
          <p14:tracePt t="20742" x="3379788" y="5672138"/>
          <p14:tracePt t="20745" x="3395663" y="5688013"/>
          <p14:tracePt t="20765" x="3395663" y="5703888"/>
          <p14:tracePt t="20773" x="3411538" y="5703888"/>
          <p14:tracePt t="20781" x="3427413" y="5703888"/>
          <p14:tracePt t="20784" x="3427413" y="5719763"/>
          <p14:tracePt t="20786" x="3443288" y="5735638"/>
          <p14:tracePt t="20789" x="3459163" y="5735638"/>
          <p14:tracePt t="20797" x="3475038" y="5767388"/>
          <p14:tracePt t="20801" x="3505200" y="5783263"/>
          <p14:tracePt t="20802" x="3505200" y="5799138"/>
          <p14:tracePt t="20803" x="3521075" y="5815013"/>
          <p14:tracePt t="20806" x="3536950" y="5815013"/>
          <p14:tracePt t="20808" x="3552825" y="5830888"/>
          <p14:tracePt t="20809" x="3552825" y="5846763"/>
          <p14:tracePt t="20812" x="3568700" y="5846763"/>
          <p14:tracePt t="20813" x="3600450" y="5862638"/>
          <p14:tracePt t="20816" x="3600450" y="5878513"/>
          <p14:tracePt t="20818" x="3616325" y="5894388"/>
          <p14:tracePt t="20819" x="3632200" y="5894388"/>
          <p14:tracePt t="20830" x="3711575" y="5973763"/>
          <p14:tracePt t="20835" x="3775075" y="6019800"/>
          <p14:tracePt t="20836" x="3790950" y="6035675"/>
          <p14:tracePt t="20846" x="3884613" y="6083300"/>
          <p14:tracePt t="20848" x="3900488" y="6083300"/>
          <p14:tracePt t="20849" x="3916363" y="6099175"/>
          <p14:tracePt t="20852" x="3932238" y="6115050"/>
          <p14:tracePt t="20854" x="3948113" y="6130925"/>
          <p14:tracePt t="20856" x="3979863" y="6130925"/>
          <p14:tracePt t="20859" x="4011613" y="6146800"/>
          <p14:tracePt t="20862" x="4027488" y="6162675"/>
          <p14:tracePt t="20863" x="4043363" y="6162675"/>
          <p14:tracePt t="20866" x="4059238" y="6162675"/>
          <p14:tracePt t="20868" x="4075113" y="6162675"/>
          <p14:tracePt t="20870" x="4090988" y="6178550"/>
          <p14:tracePt t="20872" x="4106863" y="6178550"/>
          <p14:tracePt t="20874" x="4106863" y="6194425"/>
          <p14:tracePt t="20876" x="4137025" y="6194425"/>
          <p14:tracePt t="20879" x="4152900" y="6194425"/>
          <p14:tracePt t="20884" x="4168775" y="6210300"/>
          <p14:tracePt t="20888" x="4184650" y="6210300"/>
          <p14:tracePt t="20894" x="4200525" y="6210300"/>
          <p14:tracePt t="21033" x="4216400" y="6210300"/>
          <p14:tracePt t="21042" x="4232275" y="6178550"/>
          <p14:tracePt t="21050" x="4248150" y="6146800"/>
          <p14:tracePt t="21054" x="4264025" y="6130925"/>
          <p14:tracePt t="21056" x="4279900" y="6115050"/>
          <p14:tracePt t="21061" x="4279900" y="6099175"/>
          <p14:tracePt t="21064" x="4295775" y="6099175"/>
          <p14:tracePt t="21066" x="4311650" y="6083300"/>
          <p14:tracePt t="21068" x="4311650" y="6067425"/>
          <p14:tracePt t="21072" x="4327525" y="6067425"/>
          <p14:tracePt t="21074" x="4343400" y="6051550"/>
          <p14:tracePt t="21076" x="4343400" y="6035675"/>
          <p14:tracePt t="21078" x="4359275" y="6019800"/>
          <p14:tracePt t="21080" x="4391025" y="5989638"/>
          <p14:tracePt t="21082" x="4406900" y="5973763"/>
          <p14:tracePt t="21084" x="4421188" y="5957888"/>
          <p14:tracePt t="21086" x="4437063" y="5942013"/>
          <p14:tracePt t="21088" x="4468813" y="5910263"/>
          <p14:tracePt t="21090" x="4484688" y="5894388"/>
          <p14:tracePt t="21092" x="4500563" y="5878513"/>
          <p14:tracePt t="21095" x="4532313" y="5846763"/>
          <p14:tracePt t="21097" x="4564063" y="5815013"/>
          <p14:tracePt t="21098" x="4579938" y="5799138"/>
          <p14:tracePt t="21100" x="4611688" y="5767388"/>
          <p14:tracePt t="21102" x="4643438" y="5735638"/>
          <p14:tracePt t="21104" x="4675188" y="5703888"/>
          <p14:tracePt t="21106" x="4706938" y="5657850"/>
          <p14:tracePt t="21107" x="4768850" y="5610225"/>
          <p14:tracePt t="21110" x="4816475" y="5562600"/>
          <p14:tracePt t="21111" x="4864100" y="5530850"/>
          <p14:tracePt t="21114" x="4879975" y="5499100"/>
          <p14:tracePt t="21116" x="4927600" y="5451475"/>
          <p14:tracePt t="21117" x="4975225" y="5403850"/>
          <p14:tracePt t="21119" x="5006975" y="5356225"/>
          <p14:tracePt t="21122" x="5053013" y="5310188"/>
          <p14:tracePt t="21124" x="5084763" y="5278438"/>
          <p14:tracePt t="21126" x="5132388" y="5230813"/>
          <p14:tracePt t="21129" x="5164138" y="5199063"/>
          <p14:tracePt t="21131" x="5195888" y="5151438"/>
          <p14:tracePt t="21131" x="5243513" y="5119688"/>
          <p14:tracePt t="21134" x="5275263" y="5087938"/>
          <p14:tracePt t="21136" x="5322888" y="5040313"/>
          <p14:tracePt t="21138" x="5353050" y="5024438"/>
          <p14:tracePt t="21140" x="5384800" y="4976813"/>
          <p14:tracePt t="21141" x="5432425" y="4946650"/>
          <p14:tracePt t="21145" x="5480050" y="4914900"/>
          <p14:tracePt t="21146" x="5511800" y="4867275"/>
          <p14:tracePt t="21148" x="5543550" y="4835525"/>
          <p14:tracePt t="21150" x="5591175" y="4803775"/>
          <p14:tracePt t="21152" x="5622925" y="4756150"/>
          <p14:tracePt t="21154" x="5653088" y="4708525"/>
          <p14:tracePt t="21156" x="5700713" y="4676775"/>
          <p14:tracePt t="21158" x="5732463" y="4629150"/>
          <p14:tracePt t="21160" x="5780088" y="4583113"/>
          <p14:tracePt t="21162" x="5827713" y="4551363"/>
          <p14:tracePt t="21163" x="5859463" y="4535488"/>
          <p14:tracePt t="21166" x="5891213" y="4503738"/>
          <p14:tracePt t="21168" x="5938838" y="4471988"/>
          <p14:tracePt t="21170" x="5969000" y="4440238"/>
          <p14:tracePt t="21172" x="6016625" y="4408488"/>
          <p14:tracePt t="21174" x="6048375" y="4360863"/>
          <p14:tracePt t="21176" x="6096000" y="4344988"/>
          <p14:tracePt t="21177" x="6143625" y="4313238"/>
          <p14:tracePt t="21180" x="6191250" y="4283075"/>
          <p14:tracePt t="21182" x="6238875" y="4251325"/>
          <p14:tracePt t="21184" x="6269038" y="4219575"/>
          <p14:tracePt t="21186" x="6316663" y="4203700"/>
          <p14:tracePt t="21188" x="6364288" y="4171950"/>
          <p14:tracePt t="21190" x="6427788" y="4140200"/>
          <p14:tracePt t="21192" x="6475413" y="4108450"/>
          <p14:tracePt t="21194" x="6523038" y="4092575"/>
          <p14:tracePt t="21196" x="6553200" y="4060825"/>
          <p14:tracePt t="21197" x="6600825" y="4029075"/>
          <p14:tracePt t="21199" x="6648450" y="3997325"/>
          <p14:tracePt t="21202" x="6711950" y="3965575"/>
          <p14:tracePt t="21204" x="6759575" y="3935413"/>
          <p14:tracePt t="21206" x="6807200" y="3903663"/>
          <p14:tracePt t="21208" x="6838950" y="3871913"/>
          <p14:tracePt t="21211" x="6884988" y="3840163"/>
          <p14:tracePt t="21212" x="6932613" y="3824288"/>
          <p14:tracePt t="21213" x="6996113" y="3776663"/>
          <p14:tracePt t="21216" x="7043738" y="3744913"/>
          <p14:tracePt t="21218" x="7091363" y="3713163"/>
          <p14:tracePt t="21220" x="7138988" y="3665538"/>
          <p14:tracePt t="21222" x="7169150" y="3633788"/>
          <p14:tracePt t="21224" x="7216775" y="3602038"/>
          <p14:tracePt t="21226" x="7264400" y="3556000"/>
          <p14:tracePt t="21228" x="7312025" y="3524250"/>
          <p14:tracePt t="21230" x="7343775" y="3508375"/>
          <p14:tracePt t="21231" x="7391400" y="3476625"/>
          <p14:tracePt t="21233" x="7407275" y="3429000"/>
          <p14:tracePt t="21235" x="7439025" y="3397250"/>
          <p14:tracePt t="21237" x="7485063" y="3365500"/>
          <p14:tracePt t="21239" x="7500938" y="3349625"/>
          <p14:tracePt t="21242" x="7532688" y="3317875"/>
          <p14:tracePt t="21244" x="7548563" y="3286125"/>
          <p14:tracePt t="21247" x="7580313" y="3255963"/>
          <p14:tracePt t="21247" x="7596188" y="3255963"/>
          <p14:tracePt t="21249" x="7612063" y="3224213"/>
          <p14:tracePt t="21251" x="7627938" y="3192463"/>
          <p14:tracePt t="21254" x="7643813" y="3176588"/>
          <p14:tracePt t="21256" x="7659688" y="3160713"/>
          <p14:tracePt t="21258" x="7659688" y="3144838"/>
          <p14:tracePt t="21260" x="7675563" y="3128963"/>
          <p14:tracePt t="21264" x="7691438" y="3113088"/>
          <p14:tracePt t="21266" x="7691438" y="3097213"/>
          <p14:tracePt t="21268" x="7707313" y="3097213"/>
          <p14:tracePt t="21270" x="7707313" y="3081338"/>
          <p14:tracePt t="21274" x="7707313" y="3065463"/>
          <p14:tracePt t="21279" x="7707313" y="3049588"/>
          <p14:tracePt t="21286" x="7739063" y="3033713"/>
          <p14:tracePt t="21294" x="7754938" y="3001963"/>
          <p14:tracePt t="21300" x="7754938" y="2970213"/>
          <p14:tracePt t="21304" x="7770813" y="2970213"/>
          <p14:tracePt t="21306" x="7770813" y="2954338"/>
          <p14:tracePt t="21311" x="7785100" y="2938463"/>
          <p14:tracePt t="21318" x="7785100" y="2922588"/>
          <p14:tracePt t="21320" x="7785100" y="2908300"/>
          <p14:tracePt t="21321" x="7800975" y="2908300"/>
          <p14:tracePt t="21324" x="7800975" y="2892425"/>
          <p14:tracePt t="21329" x="7816850" y="2892425"/>
          <p14:tracePt t="21330" x="7816850" y="2876550"/>
          <p14:tracePt t="21332" x="7832725" y="2860675"/>
          <p14:tracePt t="21336" x="7832725" y="2844800"/>
          <p14:tracePt t="21339" x="7848600" y="2828925"/>
          <p14:tracePt t="21342" x="7864475" y="2813050"/>
          <p14:tracePt t="21344" x="7864475" y="2797175"/>
          <p14:tracePt t="21346" x="7864475" y="2781300"/>
          <p14:tracePt t="21348" x="7880350" y="2781300"/>
          <p14:tracePt t="21350" x="7880350" y="2765425"/>
          <p14:tracePt t="21352" x="7896225" y="2749550"/>
          <p14:tracePt t="21358" x="7912100" y="2717800"/>
          <p14:tracePt t="21360" x="7912100" y="2701925"/>
          <p14:tracePt t="21364" x="7927975" y="2686050"/>
          <p14:tracePt t="21374" x="7943850" y="2670175"/>
          <p14:tracePt t="21384" x="7943850" y="2654300"/>
          <p14:tracePt t="21395" x="7943850" y="2638425"/>
          <p14:tracePt t="21425" x="7943850" y="2622550"/>
          <p14:tracePt t="21493" x="7943850" y="2606675"/>
          <p14:tracePt t="21497" x="7943850" y="2590800"/>
          <p14:tracePt t="21504" x="7943850" y="2574925"/>
          <p14:tracePt t="21506" x="7943850" y="2560638"/>
          <p14:tracePt t="21512" x="7943850" y="2544763"/>
          <p14:tracePt t="21520" x="7943850" y="2528888"/>
          <p14:tracePt t="21524" x="7943850" y="2513013"/>
          <p14:tracePt t="21534" x="7943850" y="2497138"/>
          <p14:tracePt t="21538" x="7943850" y="2481263"/>
          <p14:tracePt t="21542" x="7943850" y="2465388"/>
          <p14:tracePt t="21546" x="7943850" y="2449513"/>
          <p14:tracePt t="21548" x="7927975" y="2433638"/>
          <p14:tracePt t="21554" x="7912100" y="2417763"/>
          <p14:tracePt t="21556" x="7896225" y="2401888"/>
          <p14:tracePt t="21557" x="7896225" y="2386013"/>
          <p14:tracePt t="21561" x="7880350" y="2386013"/>
          <p14:tracePt t="21564" x="7864475" y="2370138"/>
          <p14:tracePt t="21566" x="7848600" y="2354263"/>
          <p14:tracePt t="21574" x="7832725" y="2338388"/>
          <p14:tracePt t="21579" x="7816850" y="2322513"/>
          <p14:tracePt t="21595" x="7800975" y="2322513"/>
          <p14:tracePt t="21928" x="7800975" y="2290763"/>
          <p14:tracePt t="21931" x="7800975" y="2274888"/>
          <p14:tracePt t="21934" x="7800975" y="2243138"/>
          <p14:tracePt t="21935" x="7800975" y="2228850"/>
          <p14:tracePt t="21938" x="7785100" y="2197100"/>
          <p14:tracePt t="21940" x="7785100" y="2165350"/>
          <p14:tracePt t="21942" x="7770813" y="2149475"/>
          <p14:tracePt t="21945" x="7770813" y="2117725"/>
          <p14:tracePt t="21946" x="7754938" y="2085975"/>
          <p14:tracePt t="21947" x="7754938" y="2070100"/>
          <p14:tracePt t="21950" x="7739063" y="2038350"/>
          <p14:tracePt t="21952" x="7723188" y="2006600"/>
          <p14:tracePt t="21954" x="7723188" y="1990725"/>
          <p14:tracePt t="21956" x="7723188" y="1958975"/>
          <p14:tracePt t="21958" x="7707313" y="1927225"/>
          <p14:tracePt t="21962" x="7691438" y="1895475"/>
          <p14:tracePt t="21964" x="7675563" y="1865313"/>
          <p14:tracePt t="21968" x="7659688" y="1833563"/>
          <p14:tracePt t="21970" x="7659688" y="1801813"/>
          <p14:tracePt t="21974" x="7643813" y="1785938"/>
          <p14:tracePt t="21976" x="7643813" y="1770063"/>
          <p14:tracePt t="21978" x="7627938" y="1754188"/>
          <p14:tracePt t="21983" x="7612063" y="1738313"/>
          <p14:tracePt t="21984" x="7612063" y="1722438"/>
          <p14:tracePt t="21994" x="7612063" y="1706563"/>
          <p14:tracePt t="21997" x="7612063" y="1690688"/>
          <p14:tracePt t="22000" x="7596188" y="1690688"/>
          <p14:tracePt t="22004" x="7596188" y="1674813"/>
          <p14:tracePt t="22037" x="7580313" y="1674813"/>
          <p14:tracePt t="22184" x="7580313" y="1658938"/>
          <p14:tracePt t="22188" x="7580313" y="1611313"/>
          <p14:tracePt t="22190" x="7580313" y="1579563"/>
          <p14:tracePt t="22191" x="7580313" y="1563688"/>
          <p14:tracePt t="22194" x="7564438" y="1485900"/>
          <p14:tracePt t="22196" x="7548563" y="1422400"/>
          <p14:tracePt t="22197" x="7548563" y="1358900"/>
          <p14:tracePt t="22200" x="7532688" y="1295400"/>
          <p14:tracePt t="22202" x="7516813" y="1231900"/>
          <p14:tracePt t="22204" x="7516813" y="1154113"/>
          <p14:tracePt t="22206" x="7500938" y="1074738"/>
          <p14:tracePt t="22208" x="7485063" y="979488"/>
          <p14:tracePt t="22212" x="7454900" y="806450"/>
          <p14:tracePt t="22214" x="7439025" y="727075"/>
          <p14:tracePt t="22216" x="7423150" y="647700"/>
          <p14:tracePt t="22218" x="7407275" y="552450"/>
          <p14:tracePt t="22220" x="7391400" y="474663"/>
          <p14:tracePt t="22222" x="7375525" y="363538"/>
          <p14:tracePt t="22224" x="7343775" y="252413"/>
          <p14:tracePt t="22226" x="7327900" y="158750"/>
          <p14:tracePt t="22228" x="7312025" y="79375"/>
          <p14:tracePt t="23053" x="7469188" y="252413"/>
          <p14:tracePt t="23054" x="7485063" y="411163"/>
          <p14:tracePt t="23056" x="7532688" y="568325"/>
          <p14:tracePt t="23058" x="7596188" y="742950"/>
          <p14:tracePt t="23060" x="7643813" y="868363"/>
          <p14:tracePt t="23062" x="7675563" y="1042988"/>
          <p14:tracePt t="23064" x="7739063" y="1185863"/>
          <p14:tracePt t="23066" x="7770813" y="1327150"/>
          <p14:tracePt t="23068" x="7832725" y="1438275"/>
          <p14:tracePt t="23070" x="7880350" y="1547813"/>
          <p14:tracePt t="23072" x="7927975" y="1658938"/>
          <p14:tracePt t="23074" x="7991475" y="1785938"/>
          <p14:tracePt t="23077" x="8039100" y="1849438"/>
          <p14:tracePt t="23079" x="8101013" y="1943100"/>
          <p14:tracePt t="23080" x="8148638" y="2006600"/>
          <p14:tracePt t="23082" x="8196263" y="2085975"/>
          <p14:tracePt t="23084" x="8243888" y="2149475"/>
          <p14:tracePt t="23086" x="8323263" y="2228850"/>
          <p14:tracePt t="23088" x="8370888" y="2259013"/>
          <p14:tracePt t="23089" x="8416925" y="2306638"/>
          <p14:tracePt t="23092" x="8464550" y="2354263"/>
          <p14:tracePt t="23094" x="8512175" y="2401888"/>
          <p14:tracePt t="23097" x="8543925" y="2433638"/>
          <p14:tracePt t="23098" x="8591550" y="2481263"/>
          <p14:tracePt t="23099" x="8639175" y="2513013"/>
          <p14:tracePt t="23102" x="8670925" y="2528888"/>
          <p14:tracePt t="23104" x="8686800" y="2544763"/>
          <p14:tracePt t="23106" x="8716963" y="2560638"/>
          <p14:tracePt t="23107" x="8764588" y="2590800"/>
          <p14:tracePt t="23110" x="8796338" y="2606675"/>
          <p14:tracePt t="23113" x="8812213" y="2638425"/>
          <p14:tracePt t="23113" x="8843963" y="2654300"/>
          <p14:tracePt t="23116" x="8859838" y="2654300"/>
          <p14:tracePt t="23117" x="8875713" y="2654300"/>
          <p14:tracePt t="23124" x="8891588" y="2670175"/>
          <p14:tracePt t="23216" x="8939213" y="2449513"/>
          <p14:tracePt t="23218" x="8955088" y="2401888"/>
          <p14:tracePt t="23220" x="8955088" y="2386013"/>
          <p14:tracePt t="23222" x="8955088" y="2338388"/>
          <p14:tracePt t="23224" x="8970963" y="2290763"/>
          <p14:tracePt t="23227" x="8970963" y="2274888"/>
          <p14:tracePt t="23228" x="8970963" y="2243138"/>
          <p14:tracePt t="23230" x="8970963" y="2228850"/>
          <p14:tracePt t="23232" x="8970963" y="2197100"/>
          <p14:tracePt t="23234" x="8970963" y="2165350"/>
          <p14:tracePt t="23238" x="8970963" y="2149475"/>
          <p14:tracePt t="23240" x="8970963" y="2133600"/>
          <p14:tracePt t="23266" x="8970963" y="2117725"/>
          <p14:tracePt t="23297" x="8970963" y="2101850"/>
          <p14:tracePt t="23333" x="8970963" y="2117725"/>
          <p14:tracePt t="23336" x="8970963" y="2133600"/>
          <p14:tracePt t="23338" x="8970963" y="2149475"/>
          <p14:tracePt t="23340" x="8970963" y="2165350"/>
          <p14:tracePt t="23342" x="8986838" y="2197100"/>
          <p14:tracePt t="23344" x="8986838" y="2228850"/>
          <p14:tracePt t="23345" x="9001125" y="2243138"/>
          <p14:tracePt t="23347" x="9017000" y="2290763"/>
          <p14:tracePt t="23349" x="9017000" y="2322513"/>
          <p14:tracePt t="23351" x="9017000" y="2338388"/>
          <p14:tracePt t="23354" x="9032875" y="2386013"/>
          <p14:tracePt t="23356" x="9048750" y="2417763"/>
          <p14:tracePt t="23358" x="9048750" y="2449513"/>
          <p14:tracePt t="23360" x="9064625" y="2497138"/>
          <p14:tracePt t="23362" x="9080500" y="2528888"/>
          <p14:tracePt t="23364" x="9096375" y="2590800"/>
          <p14:tracePt t="23366" x="9112250" y="2622550"/>
          <p14:tracePt t="23368" x="9128125" y="2670175"/>
          <p14:tracePt t="23369" x="9144000" y="2717800"/>
          <p14:tracePt t="23372" x="9159875" y="2765425"/>
          <p14:tracePt t="23374" x="9159875" y="2797175"/>
          <p14:tracePt t="23377" x="9175750" y="2860675"/>
          <p14:tracePt t="23378" x="9207500" y="2954338"/>
          <p14:tracePt t="23379" x="9207500" y="3017838"/>
          <p14:tracePt t="23382" x="9255125" y="3081338"/>
          <p14:tracePt t="23384" x="9255125" y="3113088"/>
          <p14:tracePt t="23386" x="9271000" y="3176588"/>
          <p14:tracePt t="23388" x="9286875" y="3224213"/>
          <p14:tracePt t="23389" x="9301163" y="3286125"/>
          <p14:tracePt t="23392" x="9317038" y="3333750"/>
          <p14:tracePt t="23394" x="9332913" y="3365500"/>
          <p14:tracePt t="23396" x="9348788" y="3429000"/>
          <p14:tracePt t="23397" x="9364663" y="3476625"/>
          <p14:tracePt t="23399" x="9380538" y="3524250"/>
          <p14:tracePt t="23402" x="9396413" y="3556000"/>
          <p14:tracePt t="23403" x="9412288" y="3617913"/>
          <p14:tracePt t="23406" x="9428163" y="3665538"/>
          <p14:tracePt t="23408" x="9444038" y="3713163"/>
          <p14:tracePt t="23411" x="9459913" y="3744913"/>
          <p14:tracePt t="23414" x="9475788" y="3856038"/>
          <p14:tracePt t="23415" x="9491663" y="3903663"/>
          <p14:tracePt t="23417" x="9507538" y="3949700"/>
          <p14:tracePt t="23419" x="9523413" y="3981450"/>
          <p14:tracePt t="23422" x="9523413" y="4029075"/>
          <p14:tracePt t="23424" x="9539288" y="4092575"/>
          <p14:tracePt t="23426" x="9555163" y="4140200"/>
          <p14:tracePt t="23430" x="9571038" y="4219575"/>
          <p14:tracePt t="23431" x="9586913" y="4251325"/>
          <p14:tracePt t="23433" x="9586913" y="4283075"/>
          <p14:tracePt t="23435" x="9601200" y="4329113"/>
          <p14:tracePt t="23437" x="9601200" y="4376738"/>
          <p14:tracePt t="23440" x="9601200" y="4392613"/>
          <p14:tracePt t="23442" x="9601200" y="4440238"/>
          <p14:tracePt t="23444" x="9617075" y="4471988"/>
          <p14:tracePt t="23446" x="9617075" y="4503738"/>
          <p14:tracePt t="23447" x="9617075" y="4535488"/>
          <p14:tracePt t="23450" x="9617075" y="4583113"/>
          <p14:tracePt t="23452" x="9617075" y="4598988"/>
          <p14:tracePt t="23454" x="9617075" y="4629150"/>
          <p14:tracePt t="23456" x="9617075" y="4645025"/>
          <p14:tracePt t="23457" x="9617075" y="4676775"/>
          <p14:tracePt t="23460" x="9617075" y="4708525"/>
          <p14:tracePt t="23464" x="9617075" y="4740275"/>
          <p14:tracePt t="23466" x="9617075" y="4756150"/>
          <p14:tracePt t="23468" x="9617075" y="4772025"/>
          <p14:tracePt t="23470" x="9617075" y="4803775"/>
          <p14:tracePt t="23474" x="9617075" y="4835525"/>
          <p14:tracePt t="23478" x="9617075" y="4867275"/>
          <p14:tracePt t="23480" x="9617075" y="4899025"/>
          <p14:tracePt t="23484" x="9617075" y="4930775"/>
          <p14:tracePt t="23486" x="9617075" y="4962525"/>
          <p14:tracePt t="23490" x="9617075" y="4992688"/>
          <p14:tracePt t="23492" x="9617075" y="5008563"/>
          <p14:tracePt t="23494" x="9617075" y="5024438"/>
          <p14:tracePt t="23496" x="9617075" y="5040313"/>
          <p14:tracePt t="23498" x="9617075" y="5056188"/>
          <p14:tracePt t="23500" x="9617075" y="5087938"/>
          <p14:tracePt t="23502" x="9617075" y="5103813"/>
          <p14:tracePt t="23504" x="9617075" y="5119688"/>
          <p14:tracePt t="23506" x="9617075" y="5151438"/>
          <p14:tracePt t="23508" x="9617075" y="5167313"/>
          <p14:tracePt t="23510" x="9617075" y="5183188"/>
          <p14:tracePt t="23512" x="9617075" y="5214938"/>
          <p14:tracePt t="23514" x="9617075" y="5230813"/>
          <p14:tracePt t="23516" x="9617075" y="5262563"/>
          <p14:tracePt t="23518" x="9617075" y="5278438"/>
          <p14:tracePt t="23520" x="9617075" y="5310188"/>
          <p14:tracePt t="23522" x="9617075" y="5340350"/>
          <p14:tracePt t="23524" x="9617075" y="5356225"/>
          <p14:tracePt t="23528" x="9617075" y="5403850"/>
          <p14:tracePt t="23529" x="9617075" y="5435600"/>
          <p14:tracePt t="23531" x="9617075" y="5467350"/>
          <p14:tracePt t="23534" x="9617075" y="5483225"/>
          <p14:tracePt t="23535" x="9617075" y="5514975"/>
          <p14:tracePt t="23537" x="9617075" y="5530850"/>
          <p14:tracePt t="23540" x="9617075" y="5562600"/>
          <p14:tracePt t="23541" x="9617075" y="5610225"/>
          <p14:tracePt t="23543" x="9617075" y="5626100"/>
          <p14:tracePt t="23546" x="9617075" y="5657850"/>
          <p14:tracePt t="23548" x="9617075" y="5672138"/>
          <p14:tracePt t="23550" x="9617075" y="5719763"/>
          <p14:tracePt t="23552" x="9617075" y="5751513"/>
          <p14:tracePt t="23553" x="9617075" y="5767388"/>
          <p14:tracePt t="23556" x="9617075" y="5799138"/>
          <p14:tracePt t="23558" x="9617075" y="5830888"/>
          <p14:tracePt t="23560" x="9601200" y="5846763"/>
          <p14:tracePt t="23562" x="9601200" y="5878513"/>
          <p14:tracePt t="23564" x="9586913" y="5910263"/>
          <p14:tracePt t="23566" x="9586913" y="5926138"/>
          <p14:tracePt t="23568" x="9571038" y="5957888"/>
          <p14:tracePt t="23570" x="9555163" y="5973763"/>
          <p14:tracePt t="23572" x="9555163" y="5989638"/>
          <p14:tracePt t="23574" x="9539288" y="6019800"/>
          <p14:tracePt t="23576" x="9539288" y="6035675"/>
          <p14:tracePt t="23578" x="9539288" y="6051550"/>
          <p14:tracePt t="23579" x="9523413" y="6083300"/>
          <p14:tracePt t="23581" x="9507538" y="6099175"/>
          <p14:tracePt t="23583" x="9491663" y="6115050"/>
          <p14:tracePt t="23586" x="9475788" y="6146800"/>
          <p14:tracePt t="23587" x="9475788" y="6162675"/>
          <p14:tracePt t="23590" x="9459913" y="6178550"/>
          <p14:tracePt t="23592" x="9444038" y="6210300"/>
          <p14:tracePt t="23594" x="9412288" y="6226175"/>
          <p14:tracePt t="23596" x="9412288" y="6242050"/>
          <p14:tracePt t="23597" x="9396413" y="6257925"/>
          <p14:tracePt t="23600" x="9380538" y="6289675"/>
          <p14:tracePt t="23602" x="9348788" y="6321425"/>
          <p14:tracePt t="23608" x="9317038" y="6351588"/>
          <p14:tracePt t="23614" x="9255125" y="6415088"/>
          <p14:tracePt t="23624" x="9112250" y="6557963"/>
          <p14:tracePt t="23626" x="9080500" y="6573838"/>
          <p14:tracePt t="23628" x="9064625" y="6589713"/>
          <p14:tracePt t="23629" x="9032875" y="6621463"/>
          <p14:tracePt t="23632" x="9001125" y="6637338"/>
          <p14:tracePt t="23634" x="8970963" y="6669088"/>
          <p14:tracePt t="23636" x="8955088" y="6684963"/>
          <p14:tracePt t="23637" x="8923338" y="6699250"/>
          <p14:tracePt t="23640" x="8891588" y="6731000"/>
          <p14:tracePt t="23641" x="8859838" y="6762750"/>
          <p14:tracePt t="23645" x="8843963" y="6778625"/>
          <p14:tracePt t="23646" x="8812213" y="6794500"/>
          <p14:tracePt t="23648" x="8796338" y="6810375"/>
          <p14:tracePt t="23650" x="8748713" y="6826250"/>
          <p14:tracePt t="23870" x="4911725" y="6794500"/>
          <p14:tracePt t="23871" x="4848225" y="6762750"/>
          <p14:tracePt t="23874" x="4784725" y="6746875"/>
          <p14:tracePt t="23876" x="4722813" y="6715125"/>
          <p14:tracePt t="23877" x="4627563" y="6669088"/>
          <p14:tracePt t="23879" x="4564063" y="6637338"/>
          <p14:tracePt t="23882" x="4484688" y="6621463"/>
          <p14:tracePt t="23884" x="4421188" y="6589713"/>
          <p14:tracePt t="23885" x="4327525" y="6557963"/>
          <p14:tracePt t="23888" x="4264025" y="6542088"/>
          <p14:tracePt t="23890" x="4152900" y="6494463"/>
          <p14:tracePt t="23893" x="4090988" y="6462713"/>
          <p14:tracePt t="23895" x="3995738" y="6430963"/>
          <p14:tracePt t="23896" x="3916363" y="6399213"/>
          <p14:tracePt t="23898" x="3821113" y="6383338"/>
          <p14:tracePt t="23900" x="3743325" y="6351588"/>
          <p14:tracePt t="23901" x="3616325" y="6305550"/>
          <p14:tracePt t="23903" x="3536950" y="6273800"/>
          <p14:tracePt t="23905" x="3443288" y="6257925"/>
          <p14:tracePt t="23908" x="3363913" y="6226175"/>
          <p14:tracePt t="23910" x="3268663" y="6178550"/>
          <p14:tracePt t="23911" x="3190875" y="6162675"/>
          <p14:tracePt t="23914" x="3063875" y="6130925"/>
          <p14:tracePt t="23915" x="2984500" y="6099175"/>
          <p14:tracePt t="23918" x="2890838" y="6051550"/>
          <p14:tracePt t="23920" x="2811463" y="6035675"/>
          <p14:tracePt t="23922" x="2716213" y="6003925"/>
          <p14:tracePt t="23924" x="2620963" y="5973763"/>
          <p14:tracePt t="23926" x="2543175" y="5957888"/>
          <p14:tracePt t="23929" x="2416175" y="5910263"/>
          <p14:tracePt t="23931" x="2352675" y="5862638"/>
          <p14:tracePt t="23934" x="2289175" y="5862638"/>
          <p14:tracePt t="23936" x="2227263" y="5846763"/>
          <p14:tracePt t="23938" x="2163763" y="5815013"/>
          <p14:tracePt t="23940" x="2116138" y="5799138"/>
          <p14:tracePt t="23943" x="2068513" y="5783263"/>
          <p14:tracePt t="23944" x="2036763" y="5767388"/>
          <p14:tracePt t="23946" x="1989138" y="5751513"/>
          <p14:tracePt t="23948" x="1943100" y="5735638"/>
          <p14:tracePt t="23950" x="1927225" y="5719763"/>
          <p14:tracePt t="23952" x="1879600" y="5719763"/>
          <p14:tracePt t="23954" x="1847850" y="5703888"/>
          <p14:tracePt t="23956" x="1816100" y="5688013"/>
          <p14:tracePt t="23957" x="1800225" y="5688013"/>
          <p14:tracePt t="23960" x="1784350" y="5672138"/>
          <p14:tracePt t="23962" x="1752600" y="5657850"/>
          <p14:tracePt t="23966" x="1736725" y="5641975"/>
          <p14:tracePt t="23968" x="1720850" y="5641975"/>
          <p14:tracePt t="23972" x="1704975" y="5626100"/>
          <p14:tracePt t="23973" x="1689100" y="5626100"/>
          <p14:tracePt t="23978" x="1689100" y="5610225"/>
          <p14:tracePt t="23979" x="1674813" y="5610225"/>
          <p14:tracePt t="23982" x="1674813" y="5594350"/>
          <p14:tracePt t="23994" x="1658938" y="5594350"/>
          <p14:tracePt t="23998" x="1658938" y="5578475"/>
          <p14:tracePt t="24004" x="1658938" y="5562600"/>
          <p14:tracePt t="24006" x="1643063" y="5562600"/>
          <p14:tracePt t="24008" x="1643063" y="5546725"/>
          <p14:tracePt t="24010" x="1643063" y="5530850"/>
          <p14:tracePt t="24012" x="1643063" y="5514975"/>
          <p14:tracePt t="24014" x="1643063" y="5499100"/>
          <p14:tracePt t="24016" x="1643063" y="5467350"/>
          <p14:tracePt t="24018" x="1627188" y="5451475"/>
          <p14:tracePt t="24020" x="1627188" y="5419725"/>
          <p14:tracePt t="24022" x="1627188" y="5372100"/>
          <p14:tracePt t="24024" x="1627188" y="5356225"/>
          <p14:tracePt t="24027" x="1611313" y="5310188"/>
          <p14:tracePt t="24028" x="1611313" y="5278438"/>
          <p14:tracePt t="24030" x="1611313" y="5246688"/>
          <p14:tracePt t="24032" x="1611313" y="5199063"/>
          <p14:tracePt t="24034" x="1595438" y="5167313"/>
          <p14:tracePt t="24036" x="1595438" y="5119688"/>
          <p14:tracePt t="24038" x="1579563" y="5087938"/>
          <p14:tracePt t="24040" x="1579563" y="5040313"/>
          <p14:tracePt t="24042" x="1579563" y="5008563"/>
          <p14:tracePt t="24044" x="1563688" y="4962525"/>
          <p14:tracePt t="24046" x="1563688" y="4914900"/>
          <p14:tracePt t="24047" x="1547813" y="4867275"/>
          <p14:tracePt t="24050" x="1547813" y="4835525"/>
          <p14:tracePt t="24052" x="1547813" y="4787900"/>
          <p14:tracePt t="24054" x="1531938" y="4756150"/>
          <p14:tracePt t="24056" x="1531938" y="4724400"/>
          <p14:tracePt t="24058" x="1531938" y="4676775"/>
          <p14:tracePt t="24060" x="1516063" y="4629150"/>
          <p14:tracePt t="24061" x="1516063" y="4598988"/>
          <p14:tracePt t="24064" x="1516063" y="4567238"/>
          <p14:tracePt t="24066" x="1516063" y="4519613"/>
          <p14:tracePt t="24068" x="1516063" y="4503738"/>
          <p14:tracePt t="24070" x="1516063" y="4456113"/>
          <p14:tracePt t="24072" x="1516063" y="4408488"/>
          <p14:tracePt t="24074" x="1516063" y="4392613"/>
          <p14:tracePt t="24076" x="1516063" y="4344988"/>
          <p14:tracePt t="24077" x="1516063" y="4313238"/>
          <p14:tracePt t="24080" x="1516063" y="4297363"/>
          <p14:tracePt t="24082" x="1516063" y="4267200"/>
          <p14:tracePt t="24084" x="1516063" y="4235450"/>
          <p14:tracePt t="24086" x="1516063" y="4203700"/>
          <p14:tracePt t="24088" x="1516063" y="4171950"/>
          <p14:tracePt t="24090" x="1516063" y="4156075"/>
          <p14:tracePt t="24092" x="1516063" y="4108450"/>
          <p14:tracePt t="24094" x="1516063" y="4076700"/>
          <p14:tracePt t="24096" x="1516063" y="4060825"/>
          <p14:tracePt t="24098" x="1516063" y="4029075"/>
          <p14:tracePt t="24100" x="1516063" y="3997325"/>
          <p14:tracePt t="24102" x="1516063" y="3965575"/>
          <p14:tracePt t="24104" x="1516063" y="3935413"/>
          <p14:tracePt t="24106" x="1516063" y="3903663"/>
          <p14:tracePt t="24108" x="1516063" y="3856038"/>
          <p14:tracePt t="24110" x="1516063" y="3824288"/>
          <p14:tracePt t="24112" x="1516063" y="3792538"/>
          <p14:tracePt t="24114" x="1516063" y="3744913"/>
          <p14:tracePt t="24116" x="1516063" y="3713163"/>
          <p14:tracePt t="24118" x="1516063" y="3681413"/>
          <p14:tracePt t="24120" x="1516063" y="3633788"/>
          <p14:tracePt t="24122" x="1531938" y="3602038"/>
          <p14:tracePt t="24124" x="1531938" y="3571875"/>
          <p14:tracePt t="24126" x="1547813" y="3540125"/>
          <p14:tracePt t="24128" x="1547813" y="3508375"/>
          <p14:tracePt t="24130" x="1563688" y="3492500"/>
          <p14:tracePt t="24132" x="1563688" y="3444875"/>
          <p14:tracePt t="24134" x="1563688" y="3429000"/>
          <p14:tracePt t="24136" x="1579563" y="3413125"/>
          <p14:tracePt t="24137" x="1579563" y="3381375"/>
          <p14:tracePt t="24140" x="1595438" y="3349625"/>
          <p14:tracePt t="24144" x="1595438" y="3317875"/>
          <p14:tracePt t="24146" x="1595438" y="3302000"/>
          <p14:tracePt t="24148" x="1595438" y="3286125"/>
          <p14:tracePt t="24150" x="1611313" y="3270250"/>
          <p14:tracePt t="24152" x="1611313" y="3255963"/>
          <p14:tracePt t="24154" x="1627188" y="3255963"/>
          <p14:tracePt t="24156" x="1627188" y="3240088"/>
          <p14:tracePt t="24158" x="1627188" y="3208338"/>
          <p14:tracePt t="24162" x="1643063" y="3192463"/>
          <p14:tracePt t="24164" x="1643063" y="3176588"/>
          <p14:tracePt t="24166" x="1658938" y="3176588"/>
          <p14:tracePt t="24168" x="1658938" y="3160713"/>
          <p14:tracePt t="24170" x="1674813" y="3144838"/>
          <p14:tracePt t="24172" x="1674813" y="3128963"/>
          <p14:tracePt t="24174" x="1674813" y="3113088"/>
          <p14:tracePt t="24176" x="1689100" y="3097213"/>
          <p14:tracePt t="24180" x="1704975" y="3081338"/>
          <p14:tracePt t="24182" x="1704975" y="3049588"/>
          <p14:tracePt t="24184" x="1720850" y="3049588"/>
          <p14:tracePt t="24186" x="1720850" y="3033713"/>
          <p14:tracePt t="24187" x="1736725" y="3001963"/>
          <p14:tracePt t="24189" x="1752600" y="3001963"/>
          <p14:tracePt t="24192" x="1752600" y="2970213"/>
          <p14:tracePt t="24194" x="1768475" y="2938463"/>
          <p14:tracePt t="24196" x="1784350" y="2938463"/>
          <p14:tracePt t="24198" x="1800225" y="2908300"/>
          <p14:tracePt t="24199" x="1816100" y="2876550"/>
          <p14:tracePt t="24204" x="1847850" y="2844800"/>
          <p14:tracePt t="24206" x="1863725" y="2813050"/>
          <p14:tracePt t="24209" x="1879600" y="2797175"/>
          <p14:tracePt t="24210" x="1895475" y="2765425"/>
          <p14:tracePt t="24212" x="1895475" y="2749550"/>
          <p14:tracePt t="24214" x="1911350" y="2733675"/>
          <p14:tracePt t="24216" x="1927225" y="2701925"/>
          <p14:tracePt t="24218" x="1943100" y="2670175"/>
          <p14:tracePt t="24220" x="1958975" y="2638425"/>
          <p14:tracePt t="24224" x="1974850" y="2606675"/>
          <p14:tracePt t="24226" x="1989138" y="2590800"/>
          <p14:tracePt t="24228" x="2005013" y="2560638"/>
          <p14:tracePt t="24230" x="2020888" y="2544763"/>
          <p14:tracePt t="24232" x="2020888" y="2528888"/>
          <p14:tracePt t="24233" x="2036763" y="2497138"/>
          <p14:tracePt t="24236" x="2052638" y="2465388"/>
          <p14:tracePt t="24237" x="2068513" y="2449513"/>
          <p14:tracePt t="24240" x="2068513" y="2433638"/>
          <p14:tracePt t="24243" x="2084388" y="2401888"/>
          <p14:tracePt t="24246" x="2116138" y="2370138"/>
          <p14:tracePt t="24248" x="2132013" y="2338388"/>
          <p14:tracePt t="24250" x="2147888" y="2306638"/>
          <p14:tracePt t="24252" x="2147888" y="2290763"/>
          <p14:tracePt t="24254" x="2163763" y="2259013"/>
          <p14:tracePt t="24256" x="2179638" y="2243138"/>
          <p14:tracePt t="24258" x="2195513" y="2243138"/>
          <p14:tracePt t="24259" x="2195513" y="2228850"/>
          <p14:tracePt t="24261" x="2195513" y="2212975"/>
          <p14:tracePt t="24266" x="2195513" y="2197100"/>
          <p14:tracePt t="24276" x="2227263" y="2149475"/>
          <p14:tracePt t="24289" x="2320925" y="2022475"/>
          <p14:tracePt t="24291" x="2336800" y="2006600"/>
          <p14:tracePt t="24292" x="2368550" y="1974850"/>
          <p14:tracePt t="24295" x="2384425" y="1958975"/>
          <p14:tracePt t="24298" x="2416175" y="1927225"/>
          <p14:tracePt t="24302" x="2447925" y="1911350"/>
          <p14:tracePt t="24304" x="2463800" y="1881188"/>
          <p14:tracePt t="24305" x="2479675" y="1865313"/>
          <p14:tracePt t="24308" x="2495550" y="1865313"/>
          <p14:tracePt t="24310" x="2527300" y="1849438"/>
          <p14:tracePt t="24312" x="2527300" y="1833563"/>
          <p14:tracePt t="24313" x="2543175" y="1817688"/>
          <p14:tracePt t="24316" x="2574925" y="1817688"/>
          <p14:tracePt t="24318" x="2574925" y="1801813"/>
          <p14:tracePt t="24320" x="2605088" y="1785938"/>
          <p14:tracePt t="24322" x="2620963" y="1770063"/>
          <p14:tracePt t="24324" x="2636838" y="1770063"/>
          <p14:tracePt t="24326" x="2652713" y="1770063"/>
          <p14:tracePt t="24328" x="2684463" y="1754188"/>
          <p14:tracePt t="24330" x="2684463" y="1738313"/>
          <p14:tracePt t="24332" x="2716213" y="1722438"/>
          <p14:tracePt t="24334" x="2747963" y="1706563"/>
          <p14:tracePt t="24338" x="2779713" y="1706563"/>
          <p14:tracePt t="24340" x="2795588" y="1706563"/>
          <p14:tracePt t="24343" x="2811463" y="1690688"/>
          <p14:tracePt t="24346" x="2859088" y="1674813"/>
          <p14:tracePt t="24348" x="2874963" y="1658938"/>
          <p14:tracePt t="24349" x="2905125" y="1658938"/>
          <p14:tracePt t="24354" x="2936875" y="1658938"/>
          <p14:tracePt t="24356" x="2952750" y="1658938"/>
          <p14:tracePt t="24359" x="2968625" y="1658938"/>
          <p14:tracePt t="24361" x="3000375" y="1643063"/>
          <p14:tracePt t="24364" x="3032125" y="1627188"/>
          <p14:tracePt t="24365" x="3063875" y="1627188"/>
          <p14:tracePt t="24367" x="3079750" y="1627188"/>
          <p14:tracePt t="24369" x="3111500" y="1611313"/>
          <p14:tracePt t="24372" x="3143250" y="1611313"/>
          <p14:tracePt t="24374" x="3159125" y="1611313"/>
          <p14:tracePt t="24376" x="3190875" y="1595438"/>
          <p14:tracePt t="24377" x="3205163" y="1595438"/>
          <p14:tracePt t="24379" x="3236913" y="1595438"/>
          <p14:tracePt t="24382" x="3284538" y="1579563"/>
          <p14:tracePt t="24384" x="3300413" y="1579563"/>
          <p14:tracePt t="24386" x="3332163" y="1579563"/>
          <p14:tracePt t="24388" x="3379788" y="1563688"/>
          <p14:tracePt t="24390" x="3395663" y="1563688"/>
          <p14:tracePt t="24393" x="3443288" y="1563688"/>
          <p14:tracePt t="24395" x="3475038" y="1563688"/>
          <p14:tracePt t="24396" x="3505200" y="1563688"/>
          <p14:tracePt t="24398" x="3552825" y="1547813"/>
          <p14:tracePt t="24400" x="3584575" y="1547813"/>
          <p14:tracePt t="24402" x="3616325" y="1533525"/>
          <p14:tracePt t="24404" x="3648075" y="1533525"/>
          <p14:tracePt t="24406" x="3695700" y="1517650"/>
          <p14:tracePt t="24409" x="3727450" y="1517650"/>
          <p14:tracePt t="24410" x="3759200" y="1501775"/>
          <p14:tracePt t="24412" x="3806825" y="1501775"/>
          <p14:tracePt t="24414" x="3821113" y="1501775"/>
          <p14:tracePt t="24416" x="3868738" y="1485900"/>
          <p14:tracePt t="24417" x="3900488" y="1485900"/>
          <p14:tracePt t="24420" x="3932238" y="1485900"/>
          <p14:tracePt t="24422" x="3963988" y="1485900"/>
          <p14:tracePt t="24423" x="4011613" y="1470025"/>
          <p14:tracePt t="24426" x="4027488" y="1470025"/>
          <p14:tracePt t="24428" x="4059238" y="1470025"/>
          <p14:tracePt t="24430" x="4106863" y="1470025"/>
          <p14:tracePt t="24432" x="4121150" y="1470025"/>
          <p14:tracePt t="24434" x="4152900" y="1470025"/>
          <p14:tracePt t="24436" x="4200525" y="1470025"/>
          <p14:tracePt t="24438" x="4216400" y="1470025"/>
          <p14:tracePt t="24440" x="4248150" y="1470025"/>
          <p14:tracePt t="24443" x="4279900" y="1470025"/>
          <p14:tracePt t="24444" x="4311650" y="1470025"/>
          <p14:tracePt t="24446" x="4343400" y="1470025"/>
          <p14:tracePt t="24447" x="4359275" y="1470025"/>
          <p14:tracePt t="24450" x="4406900" y="1470025"/>
          <p14:tracePt t="24452" x="4421188" y="1470025"/>
          <p14:tracePt t="24454" x="4468813" y="1470025"/>
          <p14:tracePt t="24456" x="4500563" y="1470025"/>
          <p14:tracePt t="24458" x="4516438" y="1470025"/>
          <p14:tracePt t="24460" x="4564063" y="1470025"/>
          <p14:tracePt t="24462" x="4595813" y="1470025"/>
          <p14:tracePt t="24463" x="4627563" y="1470025"/>
          <p14:tracePt t="24466" x="4659313" y="1470025"/>
          <p14:tracePt t="24468" x="4706938" y="1470025"/>
          <p14:tracePt t="24469" x="4722813" y="1470025"/>
          <p14:tracePt t="24472" x="4752975" y="1470025"/>
          <p14:tracePt t="24474" x="4784725" y="1470025"/>
          <p14:tracePt t="24476" x="4816475" y="1470025"/>
          <p14:tracePt t="24478" x="4864100" y="1470025"/>
          <p14:tracePt t="24480" x="4879975" y="1470025"/>
          <p14:tracePt t="24482" x="4927600" y="1470025"/>
          <p14:tracePt t="24484" x="4959350" y="1470025"/>
          <p14:tracePt t="24486" x="4975225" y="1470025"/>
          <p14:tracePt t="24488" x="5022850" y="1470025"/>
          <p14:tracePt t="24490" x="5037138" y="1470025"/>
          <p14:tracePt t="24493" x="5084763" y="1470025"/>
          <p14:tracePt t="24494" x="5116513" y="1470025"/>
          <p14:tracePt t="24496" x="5132388" y="1470025"/>
          <p14:tracePt t="24498" x="5164138" y="1470025"/>
          <p14:tracePt t="24499" x="5195888" y="1470025"/>
          <p14:tracePt t="24502" x="5227638" y="1470025"/>
          <p14:tracePt t="24504" x="5259388" y="1470025"/>
          <p14:tracePt t="24506" x="5275263" y="1470025"/>
          <p14:tracePt t="24508" x="5307013" y="1470025"/>
          <p14:tracePt t="24510" x="5337175" y="1470025"/>
          <p14:tracePt t="24512" x="5353050" y="1470025"/>
          <p14:tracePt t="24514" x="5384800" y="1470025"/>
          <p14:tracePt t="24516" x="5400675" y="1470025"/>
          <p14:tracePt t="24518" x="5416550" y="1470025"/>
          <p14:tracePt t="24520" x="5448300" y="1470025"/>
          <p14:tracePt t="24522" x="5464175" y="1470025"/>
          <p14:tracePt t="24524" x="5495925" y="1470025"/>
          <p14:tracePt t="24526" x="5511800" y="1470025"/>
          <p14:tracePt t="24528" x="5543550" y="1470025"/>
          <p14:tracePt t="24530" x="5575300" y="1470025"/>
          <p14:tracePt t="24532" x="5607050" y="1470025"/>
          <p14:tracePt t="24534" x="5638800" y="1470025"/>
          <p14:tracePt t="24536" x="5653088" y="1470025"/>
          <p14:tracePt t="24537" x="5684838" y="1470025"/>
          <p14:tracePt t="24540" x="5716588" y="1470025"/>
          <p14:tracePt t="24544" x="5780088" y="1470025"/>
          <p14:tracePt t="24546" x="5811838" y="1470025"/>
          <p14:tracePt t="24547" x="5843588" y="1470025"/>
          <p14:tracePt t="24549" x="5875338" y="1470025"/>
          <p14:tracePt t="24552" x="5922963" y="1470025"/>
          <p14:tracePt t="24554" x="5938838" y="1470025"/>
          <p14:tracePt t="24556" x="5984875" y="1470025"/>
          <p14:tracePt t="24558" x="6032500" y="1470025"/>
          <p14:tracePt t="24560" x="6048375" y="1470025"/>
          <p14:tracePt t="24562" x="6096000" y="1470025"/>
          <p14:tracePt t="24564" x="6127750" y="1470025"/>
          <p14:tracePt t="24566" x="6175375" y="1470025"/>
          <p14:tracePt t="24568" x="6207125" y="1485900"/>
          <p14:tracePt t="24570" x="6238875" y="1485900"/>
          <p14:tracePt t="24572" x="6284913" y="1485900"/>
          <p14:tracePt t="24574" x="6316663" y="1485900"/>
          <p14:tracePt t="24576" x="6348413" y="1485900"/>
          <p14:tracePt t="24578" x="6396038" y="1485900"/>
          <p14:tracePt t="24580" x="6427788" y="1501775"/>
          <p14:tracePt t="24582" x="6443663" y="1501775"/>
          <p14:tracePt t="24584" x="6491288" y="1501775"/>
          <p14:tracePt t="24586" x="6523038" y="1501775"/>
          <p14:tracePt t="24588" x="6538913" y="1501775"/>
          <p14:tracePt t="24590" x="6569075" y="1501775"/>
          <p14:tracePt t="24594" x="6616700" y="1517650"/>
          <p14:tracePt t="24596" x="6648450" y="1517650"/>
          <p14:tracePt t="24600" x="6680200" y="1517650"/>
          <p14:tracePt t="24602" x="6696075" y="1517650"/>
          <p14:tracePt t="24604" x="6711950" y="1517650"/>
          <p14:tracePt t="24606" x="6727825" y="1517650"/>
          <p14:tracePt t="24608" x="6743700" y="1517650"/>
          <p14:tracePt t="24610" x="6759575" y="1533525"/>
          <p14:tracePt t="24612" x="6775450" y="1533525"/>
          <p14:tracePt t="24621" x="6791325" y="1533525"/>
          <p14:tracePt t="24623" x="6791325" y="1547813"/>
          <p14:tracePt t="24623" x="6807200" y="1547813"/>
          <p14:tracePt t="24628" x="6823075" y="1547813"/>
          <p14:tracePt t="24634" x="6838950" y="1547813"/>
          <p14:tracePt t="24639" x="6854825" y="1547813"/>
          <p14:tracePt t="24644" x="6869113" y="1563688"/>
          <p14:tracePt t="24650" x="6884988" y="1579563"/>
          <p14:tracePt t="24655" x="6900863" y="1579563"/>
          <p14:tracePt t="24656" x="6900863" y="1595438"/>
          <p14:tracePt t="24661" x="6916738" y="1595438"/>
          <p14:tracePt t="24664" x="6932613" y="1595438"/>
          <p14:tracePt t="24666" x="6932613" y="1611313"/>
          <p14:tracePt t="24668" x="6948488" y="1611313"/>
          <p14:tracePt t="24672" x="6948488" y="1627188"/>
          <p14:tracePt t="24674" x="6964363" y="1627188"/>
          <p14:tracePt t="24677" x="6980238" y="1627188"/>
          <p14:tracePt t="24678" x="6980238" y="1643063"/>
          <p14:tracePt t="24682" x="6996113" y="1658938"/>
          <p14:tracePt t="24683" x="7011988" y="1658938"/>
          <p14:tracePt t="24686" x="7011988" y="1674813"/>
          <p14:tracePt t="24688" x="7027863" y="1674813"/>
          <p14:tracePt t="24695" x="7059613" y="1706563"/>
          <p14:tracePt t="24700" x="7075488" y="1722438"/>
          <p14:tracePt t="24702" x="7091363" y="1738313"/>
          <p14:tracePt t="24704" x="7107238" y="1738313"/>
          <p14:tracePt t="24706" x="7107238" y="1754188"/>
          <p14:tracePt t="24708" x="7123113" y="1754188"/>
          <p14:tracePt t="24710" x="7138988" y="1770063"/>
          <p14:tracePt t="24712" x="7138988" y="1785938"/>
          <p14:tracePt t="24714" x="7154863" y="1785938"/>
          <p14:tracePt t="24716" x="7169150" y="1801813"/>
          <p14:tracePt t="24718" x="7200900" y="1833563"/>
          <p14:tracePt t="24719" x="7232650" y="1849438"/>
          <p14:tracePt t="24722" x="7248525" y="1865313"/>
          <p14:tracePt t="24723" x="7280275" y="1881188"/>
          <p14:tracePt t="24726" x="7280275" y="1895475"/>
          <p14:tracePt t="24728" x="7312025" y="1911350"/>
          <p14:tracePt t="24730" x="7343775" y="1927225"/>
          <p14:tracePt t="24732" x="7343775" y="1943100"/>
          <p14:tracePt t="24733" x="7375525" y="1958975"/>
          <p14:tracePt t="24736" x="7391400" y="1974850"/>
          <p14:tracePt t="24738" x="7407275" y="1990725"/>
          <p14:tracePt t="24740" x="7439025" y="2006600"/>
          <p14:tracePt t="24742" x="7469188" y="2038350"/>
          <p14:tracePt t="24744" x="7469188" y="2054225"/>
          <p14:tracePt t="24746" x="7500938" y="2054225"/>
          <p14:tracePt t="24748" x="7532688" y="2085975"/>
          <p14:tracePt t="24750" x="7548563" y="2101850"/>
          <p14:tracePt t="24752" x="7564438" y="2117725"/>
          <p14:tracePt t="24754" x="7596188" y="2133600"/>
          <p14:tracePt t="24756" x="7596188" y="2149475"/>
          <p14:tracePt t="24757" x="7627938" y="2165350"/>
          <p14:tracePt t="24760" x="7659688" y="2181225"/>
          <p14:tracePt t="24764" x="7675563" y="2197100"/>
          <p14:tracePt t="24766" x="7707313" y="2228850"/>
          <p14:tracePt t="24770" x="7723188" y="2243138"/>
          <p14:tracePt t="24772" x="7739063" y="2259013"/>
          <p14:tracePt t="24774" x="7754938" y="2274888"/>
          <p14:tracePt t="24776" x="7770813" y="2274888"/>
          <p14:tracePt t="24777" x="7785100" y="2290763"/>
          <p14:tracePt t="24779" x="7800975" y="2306638"/>
          <p14:tracePt t="24784" x="7816850" y="2322513"/>
          <p14:tracePt t="24786" x="7832725" y="2338388"/>
          <p14:tracePt t="24788" x="7832725" y="2354263"/>
          <p14:tracePt t="24789" x="7848600" y="2354263"/>
          <p14:tracePt t="24793" x="7864475" y="2354263"/>
          <p14:tracePt t="24795" x="7880350" y="2386013"/>
          <p14:tracePt t="24800" x="7896225" y="2386013"/>
          <p14:tracePt t="24802" x="7896225" y="2401888"/>
          <p14:tracePt t="24806" x="7912100" y="2401888"/>
          <p14:tracePt t="24811" x="7912100" y="2417763"/>
          <p14:tracePt t="24820" x="7927975" y="2433638"/>
          <p14:tracePt t="24834" x="7943850" y="2433638"/>
          <p14:tracePt t="24864" x="7959725" y="2433638"/>
          <p14:tracePt t="24873" x="7959725" y="2449513"/>
          <p14:tracePt t="24877" x="7959725" y="2465388"/>
          <p14:tracePt t="24882" x="7959725" y="2481263"/>
          <p14:tracePt t="24884" x="7975600" y="2497138"/>
          <p14:tracePt t="24886" x="7975600" y="2513013"/>
          <p14:tracePt t="24890" x="7991475" y="2528888"/>
          <p14:tracePt t="24894" x="7991475" y="2544763"/>
          <p14:tracePt t="24898" x="8007350" y="2560638"/>
          <p14:tracePt t="24900" x="8007350" y="2574925"/>
          <p14:tracePt t="24902" x="8023225" y="2590800"/>
          <p14:tracePt t="24905" x="8039100" y="2590800"/>
          <p14:tracePt t="24909" x="8039100" y="2606675"/>
          <p14:tracePt t="24910" x="8039100" y="2622550"/>
          <p14:tracePt t="24920" x="8054975" y="2638425"/>
          <p14:tracePt t="24931" x="8054975" y="2654300"/>
          <p14:tracePt t="24935" x="8070850" y="2654300"/>
          <p14:tracePt t="24943" x="8070850" y="2670175"/>
          <p14:tracePt t="24992" x="8070850" y="2686050"/>
          <p14:tracePt t="25005" x="8085138" y="2686050"/>
          <p14:tracePt t="25024" x="8085138" y="2701925"/>
          <p14:tracePt t="25090" x="8101013" y="2701925"/>
          <p14:tracePt t="25096" x="8116888" y="2701925"/>
          <p14:tracePt t="25101" x="8148638" y="2701925"/>
          <p14:tracePt t="25107" x="8180388" y="2686050"/>
          <p14:tracePt t="25111" x="8196263" y="2686050"/>
          <p14:tracePt t="25112" x="8212138" y="2686050"/>
          <p14:tracePt t="25115" x="8228013" y="2686050"/>
          <p14:tracePt t="25120" x="8243888" y="2670175"/>
          <p14:tracePt t="25122" x="8259763" y="2670175"/>
          <p14:tracePt t="25126" x="8275638" y="2670175"/>
          <p14:tracePt t="25128" x="8291513" y="2670175"/>
          <p14:tracePt t="25130" x="8307388" y="2654300"/>
          <p14:tracePt t="25140" x="8339138" y="2638425"/>
          <p14:tracePt t="25145" x="8370888" y="2638425"/>
          <p14:tracePt t="25154" x="8416925" y="2638425"/>
          <p14:tracePt t="25158" x="8432800" y="2622550"/>
          <p14:tracePt t="25164" x="8448675" y="2622550"/>
          <p14:tracePt t="25177" x="8464550" y="2622550"/>
          <p14:tracePt t="25200" x="8464550" y="2606675"/>
          <p14:tracePt t="25209" x="8480425" y="2606675"/>
          <p14:tracePt t="25214" x="8496300" y="2606675"/>
          <p14:tracePt t="25227" x="8512175" y="2606675"/>
          <p14:tracePt t="25239" x="8528050" y="2606675"/>
          <p14:tracePt t="25271" x="8543925" y="2606675"/>
          <p14:tracePt t="25408" x="8512175" y="2606675"/>
          <p14:tracePt t="25416" x="8480425" y="2606675"/>
          <p14:tracePt t="25418" x="8464550" y="2606675"/>
          <p14:tracePt t="25420" x="8448675" y="2606675"/>
          <p14:tracePt t="25424" x="8432800" y="2606675"/>
          <p14:tracePt t="25437" x="8416925" y="2606675"/>
          <p14:tracePt t="25459" x="8401050" y="2606675"/>
          <p14:tracePt t="25469" x="8401050" y="2590800"/>
          <p14:tracePt t="25470" x="8401050" y="2560638"/>
          <p14:tracePt t="25472" x="8401050" y="2544763"/>
          <p14:tracePt t="25475" x="8401050" y="2513013"/>
          <p14:tracePt t="25477" x="8416925" y="2433638"/>
          <p14:tracePt t="25478" x="8432800" y="2386013"/>
          <p14:tracePt t="25480" x="8432800" y="2322513"/>
          <p14:tracePt t="25482" x="8432800" y="2243138"/>
          <p14:tracePt t="25483" x="8448675" y="2197100"/>
          <p14:tracePt t="25486" x="8448675" y="2101850"/>
          <p14:tracePt t="25488" x="8464550" y="2022475"/>
          <p14:tracePt t="25490" x="8464550" y="1943100"/>
          <p14:tracePt t="25492" x="8464550" y="1865313"/>
          <p14:tracePt t="25494" x="8464550" y="1770063"/>
          <p14:tracePt t="25496" x="8464550" y="1690688"/>
          <p14:tracePt t="25497" x="8464550" y="1595438"/>
          <p14:tracePt t="25500" x="8464550" y="1485900"/>
          <p14:tracePt t="25502" x="8464550" y="1406525"/>
          <p14:tracePt t="25504" x="8464550" y="1295400"/>
          <p14:tracePt t="25506" x="8464550" y="1216025"/>
          <p14:tracePt t="25508" x="8464550" y="1106488"/>
          <p14:tracePt t="25510" x="8448675" y="995363"/>
          <p14:tracePt t="25512" x="8448675" y="900113"/>
          <p14:tracePt t="25514" x="8432800" y="822325"/>
          <p14:tracePt t="25516" x="8416925" y="742950"/>
          <p14:tracePt t="25518" x="8416925" y="647700"/>
          <p14:tracePt t="25520" x="8385175" y="536575"/>
          <p14:tracePt t="25522" x="8370888" y="458788"/>
          <p14:tracePt t="25524" x="8355013" y="379413"/>
          <p14:tracePt t="25526" x="8355013" y="284163"/>
          <p14:tracePt t="25528" x="8339138" y="204788"/>
          <p14:tracePt t="25530" x="8323263" y="127000"/>
          <p14:tracePt t="25532" x="8323263" y="317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3</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-8</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(2,14)</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(4,10)</a:t>
            </a:r>
            <a:r>
              <a:rPr lang="zh-TW" altLang="en-US" sz="2000" dirty="0">
                <a:solidFill>
                  <a:srgbClr val="786449"/>
                </a:solidFill>
              </a:rPr>
              <a:t> → </a:t>
            </a:r>
            <a:r>
              <a:rPr lang="en-US" altLang="zh-TW" sz="2000" dirty="0">
                <a:solidFill>
                  <a:srgbClr val="786449"/>
                </a:solidFill>
              </a:rPr>
              <a:t>3</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dirty="0"/>
              <a:t>6</a:t>
            </a:r>
            <a:endParaRPr lang="zh-TW" altLang="en-US" dirty="0"/>
          </a:p>
        </p:txBody>
      </p:sp>
      <p:cxnSp>
        <p:nvCxnSpPr>
          <p:cNvPr id="28" name="直線單箭頭接點 27">
            <a:extLst>
              <a:ext uri="{FF2B5EF4-FFF2-40B4-BE49-F238E27FC236}">
                <a16:creationId xmlns:a16="http://schemas.microsoft.com/office/drawing/2014/main" id="{87769F8B-7CF0-B409-ED3F-8805381E0A08}"/>
              </a:ext>
            </a:extLst>
          </p:cNvPr>
          <p:cNvCxnSpPr/>
          <p:nvPr/>
        </p:nvCxnSpPr>
        <p:spPr>
          <a:xfrm flipV="1">
            <a:off x="4863590" y="2695811"/>
            <a:ext cx="2166799" cy="2973314"/>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8F2480FD-F884-70C8-8CB2-0DE927247103}"/>
              </a:ext>
            </a:extLst>
          </p:cNvPr>
          <p:cNvSpPr txBox="1"/>
          <p:nvPr/>
        </p:nvSpPr>
        <p:spPr>
          <a:xfrm rot="18373653" flipH="1">
            <a:off x="4340811" y="4098672"/>
            <a:ext cx="3637899" cy="400110"/>
          </a:xfrm>
          <a:prstGeom prst="rect">
            <a:avLst/>
          </a:prstGeom>
          <a:noFill/>
        </p:spPr>
        <p:txBody>
          <a:bodyPr wrap="square" rtlCol="0">
            <a:spAutoFit/>
          </a:bodyPr>
          <a:lstStyle/>
          <a:p>
            <a:pPr algn="ctr"/>
            <a:r>
              <a:rPr lang="en-US" altLang="zh-TW" sz="2000" dirty="0">
                <a:solidFill>
                  <a:srgbClr val="786449"/>
                </a:solidFill>
              </a:rPr>
              <a:t>(-2,2)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1" name="直線單箭頭接點 30">
            <a:extLst>
              <a:ext uri="{FF2B5EF4-FFF2-40B4-BE49-F238E27FC236}">
                <a16:creationId xmlns:a16="http://schemas.microsoft.com/office/drawing/2014/main" id="{BDDB1986-6FF5-0D60-FCFB-FA992A42B353}"/>
              </a:ext>
            </a:extLst>
          </p:cNvPr>
          <p:cNvCxnSpPr/>
          <p:nvPr/>
        </p:nvCxnSpPr>
        <p:spPr>
          <a:xfrm>
            <a:off x="4887272" y="6046509"/>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25DA8EC7-6328-5896-5A56-51DEE4AC7AEA}"/>
              </a:ext>
            </a:extLst>
          </p:cNvPr>
          <p:cNvSpPr txBox="1"/>
          <p:nvPr/>
        </p:nvSpPr>
        <p:spPr>
          <a:xfrm flipH="1">
            <a:off x="4894905" y="6116756"/>
            <a:ext cx="1898979" cy="400110"/>
          </a:xfrm>
          <a:prstGeom prst="rect">
            <a:avLst/>
          </a:prstGeom>
          <a:noFill/>
        </p:spPr>
        <p:txBody>
          <a:bodyPr wrap="square" rtlCol="0">
            <a:spAutoFit/>
          </a:bodyPr>
          <a:lstStyle/>
          <a:p>
            <a:pPr algn="ctr"/>
            <a:r>
              <a:rPr lang="en-US" altLang="zh-TW" sz="2000" dirty="0">
                <a:solidFill>
                  <a:srgbClr val="786449"/>
                </a:solidFill>
              </a:rPr>
              <a:t>(-2,11)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42" name="音訊 41">
            <a:hlinkClick r:id="" action="ppaction://media"/>
            <a:extLst>
              <a:ext uri="{FF2B5EF4-FFF2-40B4-BE49-F238E27FC236}">
                <a16:creationId xmlns:a16="http://schemas.microsoft.com/office/drawing/2014/main" id="{EA9FBC42-F3F2-DBAB-F5D3-22C81262748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8964823"/>
      </p:ext>
    </p:extLst>
  </p:cSld>
  <p:clrMapOvr>
    <a:masterClrMapping/>
  </p:clrMapOvr>
  <mc:AlternateContent xmlns:mc="http://schemas.openxmlformats.org/markup-compatibility/2006">
    <mc:Choice xmlns:p14="http://schemas.microsoft.com/office/powerpoint/2010/main" Requires="p14">
      <p:transition spd="slow" p14:dur="2000" advTm="30510"/>
    </mc:Choice>
    <mc:Fallback>
      <p:transition spd="slow" advTm="30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61" x="8180388" y="2892425"/>
          <p14:tracePt t="64" x="8164513" y="2892425"/>
          <p14:tracePt t="65" x="8132763" y="2908300"/>
          <p14:tracePt t="69" x="8085138" y="2938463"/>
          <p14:tracePt t="71" x="8054975" y="2954338"/>
          <p14:tracePt t="73" x="8023225" y="2970213"/>
          <p14:tracePt t="74" x="7991475" y="2986088"/>
          <p14:tracePt t="76" x="7975600" y="3001963"/>
          <p14:tracePt t="78" x="7943850" y="3017838"/>
          <p14:tracePt t="81" x="7912100" y="3033713"/>
          <p14:tracePt t="85" x="7864475" y="3065463"/>
          <p14:tracePt t="87" x="7816850" y="3081338"/>
          <p14:tracePt t="88" x="7785100" y="3097213"/>
          <p14:tracePt t="91" x="7770813" y="3113088"/>
          <p14:tracePt t="93" x="7723188" y="3128963"/>
          <p14:tracePt t="95" x="7691438" y="3144838"/>
          <p14:tracePt t="97" x="7627938" y="3160713"/>
          <p14:tracePt t="99" x="7564438" y="3208338"/>
          <p14:tracePt t="101" x="7516813" y="3224213"/>
          <p14:tracePt t="103" x="7454900" y="3240088"/>
          <p14:tracePt t="105" x="7423150" y="3255963"/>
          <p14:tracePt t="106" x="7375525" y="3286125"/>
          <p14:tracePt t="108" x="7327900" y="3302000"/>
          <p14:tracePt t="111" x="7264400" y="3317875"/>
          <p14:tracePt t="113" x="7216775" y="3349625"/>
          <p14:tracePt t="115" x="7169150" y="3365500"/>
          <p14:tracePt t="118" x="7123113" y="3381375"/>
          <p14:tracePt t="120" x="7075488" y="3381375"/>
          <p14:tracePt t="121" x="7011988" y="3397250"/>
          <p14:tracePt t="123" x="6964363" y="3429000"/>
          <p14:tracePt t="125" x="6916738" y="3444875"/>
          <p14:tracePt t="127" x="6854825" y="3460750"/>
          <p14:tracePt t="129" x="6791325" y="3492500"/>
          <p14:tracePt t="131" x="6727825" y="3508375"/>
          <p14:tracePt t="133" x="6664325" y="3540125"/>
          <p14:tracePt t="136" x="6600825" y="3571875"/>
          <p14:tracePt t="137" x="6538913" y="3587750"/>
          <p14:tracePt t="139" x="6475413" y="3617913"/>
          <p14:tracePt t="141" x="6411913" y="3633788"/>
          <p14:tracePt t="143" x="6348413" y="3665538"/>
          <p14:tracePt t="145" x="6253163" y="3697288"/>
          <p14:tracePt t="147" x="6191250" y="3729038"/>
          <p14:tracePt t="149" x="6127750" y="3760788"/>
          <p14:tracePt t="150" x="6064250" y="3776663"/>
          <p14:tracePt t="153" x="5969000" y="3808413"/>
          <p14:tracePt t="155" x="5922963" y="3824288"/>
          <p14:tracePt t="157" x="5843588" y="3856038"/>
          <p14:tracePt t="159" x="5764213" y="3887788"/>
          <p14:tracePt t="161" x="5700713" y="3903663"/>
          <p14:tracePt t="163" x="5607050" y="3935413"/>
          <p14:tracePt t="165" x="5543550" y="3949700"/>
          <p14:tracePt t="167" x="5464175" y="3997325"/>
          <p14:tracePt t="169" x="5400675" y="4029075"/>
          <p14:tracePt t="171" x="5275263" y="4060825"/>
          <p14:tracePt t="173" x="5227638" y="4076700"/>
          <p14:tracePt t="175" x="5132388" y="4108450"/>
          <p14:tracePt t="177" x="5037138" y="4156075"/>
          <p14:tracePt t="179" x="4959350" y="4171950"/>
          <p14:tracePt t="181" x="4864100" y="4203700"/>
          <p14:tracePt t="183" x="4752975" y="4235450"/>
          <p14:tracePt t="185" x="4659313" y="4283075"/>
          <p14:tracePt t="187" x="4579938" y="4297363"/>
          <p14:tracePt t="189" x="4484688" y="4329113"/>
          <p14:tracePt t="191" x="4406900" y="4360863"/>
          <p14:tracePt t="193" x="4311650" y="4392613"/>
          <p14:tracePt t="195" x="4200525" y="4424363"/>
          <p14:tracePt t="197" x="4090988" y="4456113"/>
          <p14:tracePt t="199" x="3995738" y="4487863"/>
          <p14:tracePt t="200" x="3916363" y="4503738"/>
          <p14:tracePt t="203" x="3790950" y="4551363"/>
          <p14:tracePt t="205" x="3711575" y="4583113"/>
          <p14:tracePt t="207" x="3600450" y="4598988"/>
          <p14:tracePt t="209" x="3505200" y="4629150"/>
          <p14:tracePt t="211" x="3395663" y="4676775"/>
          <p14:tracePt t="213" x="3300413" y="4692650"/>
          <p14:tracePt t="215" x="3221038" y="4724400"/>
          <p14:tracePt t="216" x="3127375" y="4756150"/>
          <p14:tracePt t="219" x="3016250" y="4787900"/>
          <p14:tracePt t="221" x="2936875" y="4819650"/>
          <p14:tracePt t="223" x="2843213" y="4851400"/>
          <p14:tracePt t="224" x="2747963" y="4867275"/>
          <p14:tracePt t="226" x="2684463" y="4899025"/>
          <p14:tracePt t="229" x="2605088" y="4914900"/>
          <p14:tracePt t="231" x="2511425" y="4962525"/>
          <p14:tracePt t="233" x="2447925" y="4976813"/>
          <p14:tracePt t="235" x="2384425" y="5008563"/>
          <p14:tracePt t="238" x="2320925" y="5024438"/>
          <p14:tracePt t="239" x="2274888" y="5040313"/>
          <p14:tracePt t="240" x="2211388" y="5056188"/>
          <p14:tracePt t="242" x="2163763" y="5072063"/>
          <p14:tracePt t="244" x="2100263" y="5087938"/>
          <p14:tracePt t="247" x="2052638" y="5087938"/>
          <p14:tracePt t="248" x="2020888" y="5103813"/>
          <p14:tracePt t="251" x="1989138" y="5119688"/>
          <p14:tracePt t="253" x="1943100" y="5135563"/>
          <p14:tracePt t="255" x="1927225" y="5135563"/>
          <p14:tracePt t="257" x="1879600" y="5151438"/>
          <p14:tracePt t="259" x="1847850" y="5151438"/>
          <p14:tracePt t="263" x="1831975" y="5167313"/>
          <p14:tracePt t="265" x="1816100" y="5167313"/>
          <p14:tracePt t="267" x="1800225" y="5167313"/>
          <p14:tracePt t="270" x="1784350" y="5167313"/>
          <p14:tracePt t="271" x="1768475" y="5167313"/>
          <p14:tracePt t="273" x="1752600" y="5167313"/>
          <p14:tracePt t="281" x="1736725" y="5167313"/>
          <p14:tracePt t="286" x="1720850" y="5167313"/>
          <p14:tracePt t="291" x="1704975" y="5167313"/>
          <p14:tracePt t="296" x="1689100" y="5167313"/>
          <p14:tracePt t="297" x="1674813" y="5167313"/>
          <p14:tracePt t="305" x="1658938" y="5167313"/>
          <p14:tracePt t="307" x="1643063" y="5167313"/>
          <p14:tracePt t="311" x="1627188" y="5167313"/>
          <p14:tracePt t="316" x="1611313" y="5167313"/>
          <p14:tracePt t="318" x="1595438" y="5151438"/>
          <p14:tracePt t="320" x="1579563" y="5151438"/>
          <p14:tracePt t="322" x="1563688" y="5151438"/>
          <p14:tracePt t="327" x="1547813" y="5151438"/>
          <p14:tracePt t="329" x="1516063" y="5135563"/>
          <p14:tracePt t="336" x="1484313" y="5119688"/>
          <p14:tracePt t="337" x="1484313" y="5103813"/>
          <p14:tracePt t="339" x="1468438" y="5103813"/>
          <p14:tracePt t="341" x="1452563" y="5103813"/>
          <p14:tracePt t="343" x="1436688" y="5103813"/>
          <p14:tracePt t="345" x="1436688" y="5087938"/>
          <p14:tracePt t="349" x="1420813" y="5087938"/>
          <p14:tracePt t="353" x="1404938" y="5072063"/>
          <p14:tracePt t="360" x="1389063" y="5072063"/>
          <p14:tracePt t="388" x="1373188" y="5072063"/>
          <p14:tracePt t="396" x="1373188" y="5056188"/>
          <p14:tracePt t="1637" x="1358900" y="5024438"/>
          <p14:tracePt t="1641" x="1358900" y="5008563"/>
          <p14:tracePt t="1643" x="1358900" y="4992688"/>
          <p14:tracePt t="1645" x="1343025" y="4992688"/>
          <p14:tracePt t="1647" x="1343025" y="4976813"/>
          <p14:tracePt t="1650" x="1327150" y="4962525"/>
          <p14:tracePt t="1652" x="1327150" y="4946650"/>
          <p14:tracePt t="1653" x="1327150" y="4930775"/>
          <p14:tracePt t="1655" x="1327150" y="4914900"/>
          <p14:tracePt t="1657" x="1327150" y="4899025"/>
          <p14:tracePt t="1659" x="1311275" y="4899025"/>
          <p14:tracePt t="1661" x="1311275" y="4883150"/>
          <p14:tracePt t="1663" x="1295400" y="4867275"/>
          <p14:tracePt t="1667" x="1279525" y="4851400"/>
          <p14:tracePt t="1669" x="1279525" y="4835525"/>
          <p14:tracePt t="1671" x="1279525" y="4819650"/>
          <p14:tracePt t="1675" x="1279525" y="4803775"/>
          <p14:tracePt t="1678" x="1263650" y="4787900"/>
          <p14:tracePt t="1679" x="1263650" y="4772025"/>
          <p14:tracePt t="1681" x="1247775" y="4756150"/>
          <p14:tracePt t="1683" x="1247775" y="4740275"/>
          <p14:tracePt t="1688" x="1247775" y="4708525"/>
          <p14:tracePt t="1689" x="1231900" y="4692650"/>
          <p14:tracePt t="1694" x="1216025" y="4676775"/>
          <p14:tracePt t="1695" x="1200150" y="4660900"/>
          <p14:tracePt t="1701" x="1200150" y="4645025"/>
          <p14:tracePt t="1704" x="1184275" y="4614863"/>
          <p14:tracePt t="1707" x="1168400" y="4614863"/>
          <p14:tracePt t="1709" x="1168400" y="4598988"/>
          <p14:tracePt t="1713" x="1168400" y="4583113"/>
          <p14:tracePt t="1723" x="1152525" y="4583113"/>
          <p14:tracePt t="1727" x="1152525" y="4567238"/>
          <p14:tracePt t="1750" x="1136650" y="4567238"/>
          <p14:tracePt t="1758" x="1136650" y="4551363"/>
          <p14:tracePt t="2000" x="1152525" y="4551363"/>
          <p14:tracePt t="2007" x="1168400" y="4551363"/>
          <p14:tracePt t="2009" x="1168400" y="4567238"/>
          <p14:tracePt t="2011" x="1184275" y="4567238"/>
          <p14:tracePt t="2024" x="1200150" y="4567238"/>
          <p14:tracePt t="2027" x="1216025" y="4567238"/>
          <p14:tracePt t="2034" x="1231900" y="4567238"/>
          <p14:tracePt t="2047" x="1247775" y="4567238"/>
          <p14:tracePt t="2053" x="1263650" y="4567238"/>
          <p14:tracePt t="2064" x="1279525" y="4567238"/>
          <p14:tracePt t="2067" x="1295400" y="4567238"/>
          <p14:tracePt t="2081" x="1311275" y="4567238"/>
          <p14:tracePt t="2087" x="1327150" y="4567238"/>
          <p14:tracePt t="2091" x="1343025" y="4567238"/>
          <p14:tracePt t="2107" x="1343025" y="4551363"/>
          <p14:tracePt t="2112" x="1358900" y="4535488"/>
          <p14:tracePt t="2118" x="1358900" y="4519613"/>
          <p14:tracePt t="2122" x="1358900" y="4503738"/>
          <p14:tracePt t="2127" x="1358900" y="4487863"/>
          <p14:tracePt t="2131" x="1358900" y="4471988"/>
          <p14:tracePt t="2137" x="1358900" y="4456113"/>
          <p14:tracePt t="2139" x="1358900" y="4440238"/>
          <p14:tracePt t="2147" x="1358900" y="4424363"/>
          <p14:tracePt t="2160" x="1358900" y="4408488"/>
          <p14:tracePt t="2166" x="1358900" y="4392613"/>
          <p14:tracePt t="2174" x="1358900" y="4376738"/>
          <p14:tracePt t="2179" x="1358900" y="4360863"/>
          <p14:tracePt t="2183" x="1358900" y="4344988"/>
          <p14:tracePt t="2194" x="1358900" y="4329113"/>
          <p14:tracePt t="2203" x="1358900" y="4313238"/>
          <p14:tracePt t="2220" x="1358900" y="4297363"/>
          <p14:tracePt t="2249" x="1358900" y="4283075"/>
          <p14:tracePt t="2261" x="1343025" y="4283075"/>
          <p14:tracePt t="2271" x="1343025" y="4267200"/>
          <p14:tracePt t="2291" x="1327150" y="4267200"/>
          <p14:tracePt t="2317" x="1327150" y="4251325"/>
          <p14:tracePt t="2333" x="1311275" y="4251325"/>
          <p14:tracePt t="2336" x="1311275" y="4235450"/>
          <p14:tracePt t="2355" x="1311275" y="4219575"/>
          <p14:tracePt t="2363" x="1295400" y="4203700"/>
          <p14:tracePt t="2371" x="1295400" y="4187825"/>
          <p14:tracePt t="2378" x="1279525" y="4187825"/>
          <p14:tracePt t="2391" x="1279525" y="4171950"/>
          <p14:tracePt t="2405" x="1279525" y="4156075"/>
          <p14:tracePt t="2478" x="1295400" y="4156075"/>
          <p14:tracePt t="2486" x="1295400" y="4140200"/>
          <p14:tracePt t="2488" x="1311275" y="4140200"/>
          <p14:tracePt t="2491" x="1327150" y="4140200"/>
          <p14:tracePt t="2495" x="1343025" y="4140200"/>
          <p14:tracePt t="2501" x="1343025" y="4124325"/>
          <p14:tracePt t="2503" x="1358900" y="4124325"/>
          <p14:tracePt t="2505" x="1373188" y="4124325"/>
          <p14:tracePt t="2512" x="1389063" y="4124325"/>
          <p14:tracePt t="2516" x="1420813" y="4124325"/>
          <p14:tracePt t="2517" x="1420813" y="4108450"/>
          <p14:tracePt t="2519" x="1436688" y="4108450"/>
          <p14:tracePt t="2521" x="1452563" y="4108450"/>
          <p14:tracePt t="2523" x="1468438" y="4108450"/>
          <p14:tracePt t="2528" x="1484313" y="4108450"/>
          <p14:tracePt t="2529" x="1500188" y="4108450"/>
          <p14:tracePt t="2534" x="1516063" y="4108450"/>
          <p14:tracePt t="2537" x="1531938" y="4108450"/>
          <p14:tracePt t="2540" x="1547813" y="4108450"/>
          <p14:tracePt t="2541" x="1547813" y="4092575"/>
          <p14:tracePt t="2545" x="1563688" y="4092575"/>
          <p14:tracePt t="2547" x="1579563" y="4092575"/>
          <p14:tracePt t="2554" x="1595438" y="4092575"/>
          <p14:tracePt t="2555" x="1611313" y="4092575"/>
          <p14:tracePt t="2561" x="1627188" y="4092575"/>
          <p14:tracePt t="2563" x="1643063" y="4092575"/>
          <p14:tracePt t="2567" x="1658938" y="4092575"/>
          <p14:tracePt t="2574" x="1674813" y="4092575"/>
          <p14:tracePt t="2578" x="1689100" y="4092575"/>
          <p14:tracePt t="2583" x="1704975" y="4092575"/>
          <p14:tracePt t="2585" x="1720850" y="4092575"/>
          <p14:tracePt t="2587" x="1720850" y="4076700"/>
          <p14:tracePt t="2589" x="1736725" y="4076700"/>
          <p14:tracePt t="2605" x="1752600" y="4076700"/>
          <p14:tracePt t="2622" x="1768475" y="4076700"/>
          <p14:tracePt t="2734" x="1768475" y="4092575"/>
          <p14:tracePt t="2746" x="1768475" y="4108450"/>
          <p14:tracePt t="2748" x="1768475" y="4124325"/>
          <p14:tracePt t="2750" x="1768475" y="4140200"/>
          <p14:tracePt t="2753" x="1752600" y="4140200"/>
          <p14:tracePt t="2755" x="1752600" y="4156075"/>
          <p14:tracePt t="2759" x="1752600" y="4171950"/>
          <p14:tracePt t="2761" x="1736725" y="4171950"/>
          <p14:tracePt t="2764" x="1736725" y="4187825"/>
          <p14:tracePt t="2765" x="1720850" y="4203700"/>
          <p14:tracePt t="2767" x="1704975" y="4203700"/>
          <p14:tracePt t="2769" x="1704975" y="4219575"/>
          <p14:tracePt t="2771" x="1689100" y="4235450"/>
          <p14:tracePt t="2773" x="1674813" y="4251325"/>
          <p14:tracePt t="2775" x="1658938" y="4267200"/>
          <p14:tracePt t="2779" x="1643063" y="4283075"/>
          <p14:tracePt t="2786" x="1627188" y="4313238"/>
          <p14:tracePt t="2793" x="1595438" y="4344988"/>
          <p14:tracePt t="2798" x="1579563" y="4360863"/>
          <p14:tracePt t="2806" x="1547813" y="4392613"/>
          <p14:tracePt t="2807" x="1531938" y="4408488"/>
          <p14:tracePt t="2809" x="1531938" y="4424363"/>
          <p14:tracePt t="2811" x="1516063" y="4424363"/>
          <p14:tracePt t="2816" x="1500188" y="4424363"/>
          <p14:tracePt t="2818" x="1500188" y="4440238"/>
          <p14:tracePt t="2821" x="1500188" y="4456113"/>
          <p14:tracePt t="2825" x="1484313" y="4456113"/>
          <p14:tracePt t="2829" x="1468438" y="4471988"/>
          <p14:tracePt t="2834" x="1468438" y="4487863"/>
          <p14:tracePt t="2839" x="1452563" y="4503738"/>
          <p14:tracePt t="2845" x="1436688" y="4503738"/>
          <p14:tracePt t="2864" x="1436688" y="4519613"/>
          <p14:tracePt t="2866" x="1420813" y="4519613"/>
          <p14:tracePt t="2880" x="1404938" y="4519613"/>
          <p14:tracePt t="2890" x="1389063" y="4519613"/>
          <p14:tracePt t="2918" x="1373188" y="4519613"/>
          <p14:tracePt t="2924" x="1358900" y="4519613"/>
          <p14:tracePt t="2933" x="1343025" y="4519613"/>
          <p14:tracePt t="2937" x="1327150" y="4503738"/>
          <p14:tracePt t="2941" x="1311275" y="4487863"/>
          <p14:tracePt t="2945" x="1311275" y="4471988"/>
          <p14:tracePt t="2947" x="1295400" y="4471988"/>
          <p14:tracePt t="2949" x="1279525" y="4456113"/>
          <p14:tracePt t="2954" x="1279525" y="4440238"/>
          <p14:tracePt t="2955" x="1263650" y="4440238"/>
          <p14:tracePt t="2957" x="1247775" y="4424363"/>
          <p14:tracePt t="2959" x="1231900" y="4408488"/>
          <p14:tracePt t="2961" x="1231900" y="4392613"/>
          <p14:tracePt t="2967" x="1216025" y="4376738"/>
          <p14:tracePt t="2969" x="1200150" y="4360863"/>
          <p14:tracePt t="2970" x="1184275" y="4344988"/>
          <p14:tracePt t="2973" x="1168400" y="4329113"/>
          <p14:tracePt t="2975" x="1168400" y="4313238"/>
          <p14:tracePt t="2978" x="1152525" y="4313238"/>
          <p14:tracePt t="2978" x="1152525" y="4297363"/>
          <p14:tracePt t="2981" x="1136650" y="4283075"/>
          <p14:tracePt t="2985" x="1120775" y="4283075"/>
          <p14:tracePt t="2986" x="1120775" y="4267200"/>
          <p14:tracePt t="2989" x="1120775" y="4251325"/>
          <p14:tracePt t="2990" x="1104900" y="4235450"/>
          <p14:tracePt t="2993" x="1089025" y="4235450"/>
          <p14:tracePt t="2995" x="1089025" y="4219575"/>
          <p14:tracePt t="2997" x="1073150" y="4203700"/>
          <p14:tracePt t="3001" x="1073150" y="4187825"/>
          <p14:tracePt t="3003" x="1073150" y="4171950"/>
          <p14:tracePt t="3005" x="1058863" y="4156075"/>
          <p14:tracePt t="3007" x="1042988" y="4156075"/>
          <p14:tracePt t="3011" x="1042988" y="4140200"/>
          <p14:tracePt t="3013" x="1042988" y="4124325"/>
          <p14:tracePt t="3017" x="1027113" y="4108450"/>
          <p14:tracePt t="3019" x="1027113" y="4092575"/>
          <p14:tracePt t="3026" x="1011238" y="4076700"/>
          <p14:tracePt t="3035" x="995363" y="4029075"/>
          <p14:tracePt t="3037" x="995363" y="4013200"/>
          <p14:tracePt t="3041" x="995363" y="3997325"/>
          <p14:tracePt t="3043" x="995363" y="3981450"/>
          <p14:tracePt t="3044" x="995363" y="3965575"/>
          <p14:tracePt t="3051" x="995363" y="3949700"/>
          <p14:tracePt t="3053" x="995363" y="3935413"/>
          <p14:tracePt t="3061" x="995363" y="3919538"/>
          <p14:tracePt t="3067" x="995363" y="3887788"/>
          <p14:tracePt t="3075" x="995363" y="3856038"/>
          <p14:tracePt t="3078" x="995363" y="3840163"/>
          <p14:tracePt t="3079" x="995363" y="3824288"/>
          <p14:tracePt t="3080" x="995363" y="3808413"/>
          <p14:tracePt t="3087" x="995363" y="3792538"/>
          <p14:tracePt t="3089" x="995363" y="3776663"/>
          <p14:tracePt t="3091" x="1011238" y="3776663"/>
          <p14:tracePt t="3093" x="1011238" y="3760788"/>
          <p14:tracePt t="3096" x="1027113" y="3744913"/>
          <p14:tracePt t="3100" x="1027113" y="3729038"/>
          <p14:tracePt t="3103" x="1027113" y="3713163"/>
          <p14:tracePt t="3105" x="1042988" y="3713163"/>
          <p14:tracePt t="3107" x="1042988" y="3697288"/>
          <p14:tracePt t="3109" x="1058863" y="3697288"/>
          <p14:tracePt t="3117" x="1073150" y="3665538"/>
          <p14:tracePt t="3120" x="1089025" y="3649663"/>
          <p14:tracePt t="3121" x="1104900" y="3649663"/>
          <p14:tracePt t="3125" x="1104900" y="3633788"/>
          <p14:tracePt t="3127" x="1120775" y="3633788"/>
          <p14:tracePt t="3129" x="1136650" y="3617913"/>
          <p14:tracePt t="3135" x="1152525" y="3617913"/>
          <p14:tracePt t="3137" x="1168400" y="3617913"/>
          <p14:tracePt t="3139" x="1168400" y="3602038"/>
          <p14:tracePt t="3141" x="1184275" y="3602038"/>
          <p14:tracePt t="3145" x="1200150" y="3587750"/>
          <p14:tracePt t="3147" x="1216025" y="3587750"/>
          <p14:tracePt t="3153" x="1231900" y="3587750"/>
          <p14:tracePt t="3155" x="1247775" y="3587750"/>
          <p14:tracePt t="3157" x="1263650" y="3571875"/>
          <p14:tracePt t="3161" x="1279525" y="3571875"/>
          <p14:tracePt t="3163" x="1295400" y="3556000"/>
          <p14:tracePt t="3167" x="1311275" y="3556000"/>
          <p14:tracePt t="3169" x="1327150" y="3556000"/>
          <p14:tracePt t="3171" x="1343025" y="3540125"/>
          <p14:tracePt t="3173" x="1358900" y="3540125"/>
          <p14:tracePt t="3175" x="1373188" y="3540125"/>
          <p14:tracePt t="3177" x="1389063" y="3540125"/>
          <p14:tracePt t="3181" x="1420813" y="3540125"/>
          <p14:tracePt t="3184" x="1436688" y="3540125"/>
          <p14:tracePt t="3187" x="1468438" y="3524250"/>
          <p14:tracePt t="3191" x="1484313" y="3524250"/>
          <p14:tracePt t="3193" x="1516063" y="3524250"/>
          <p14:tracePt t="3195" x="1516063" y="3508375"/>
          <p14:tracePt t="3197" x="1547813" y="3508375"/>
          <p14:tracePt t="3200" x="1563688" y="3508375"/>
          <p14:tracePt t="3201" x="1579563" y="3508375"/>
          <p14:tracePt t="3202" x="1595438" y="3508375"/>
          <p14:tracePt t="3205" x="1611313" y="3492500"/>
          <p14:tracePt t="3207" x="1627188" y="3492500"/>
          <p14:tracePt t="3209" x="1643063" y="3492500"/>
          <p14:tracePt t="3210" x="1658938" y="3492500"/>
          <p14:tracePt t="3213" x="1674813" y="3492500"/>
          <p14:tracePt t="3217" x="1704975" y="3492500"/>
          <p14:tracePt t="3218" x="1720850" y="3476625"/>
          <p14:tracePt t="3221" x="1736725" y="3476625"/>
          <p14:tracePt t="3225" x="1752600" y="3476625"/>
          <p14:tracePt t="3227" x="1784350" y="3476625"/>
          <p14:tracePt t="3232" x="1800225" y="3460750"/>
          <p14:tracePt t="3233" x="1816100" y="3460750"/>
          <p14:tracePt t="3234" x="1831975" y="3460750"/>
          <p14:tracePt t="3239" x="1847850" y="3460750"/>
          <p14:tracePt t="3241" x="1863725" y="3460750"/>
          <p14:tracePt t="3245" x="1879600" y="3460750"/>
          <p14:tracePt t="3250" x="1895475" y="3460750"/>
          <p14:tracePt t="3255" x="1911350" y="3460750"/>
          <p14:tracePt t="3257" x="1927225" y="3460750"/>
          <p14:tracePt t="3261" x="1943100" y="3460750"/>
          <p14:tracePt t="3269" x="1958975" y="3460750"/>
          <p14:tracePt t="3271" x="1974850" y="3460750"/>
          <p14:tracePt t="3286" x="1989138" y="3460750"/>
          <p14:tracePt t="3291" x="2005013" y="3460750"/>
          <p14:tracePt t="3297" x="2020888" y="3460750"/>
          <p14:tracePt t="3312" x="2036763" y="3460750"/>
          <p14:tracePt t="3318" x="2052638" y="3460750"/>
          <p14:tracePt t="3326" x="2052638" y="3476625"/>
          <p14:tracePt t="3328" x="2068513" y="3476625"/>
          <p14:tracePt t="3331" x="2084388" y="3476625"/>
          <p14:tracePt t="3333" x="2100263" y="3476625"/>
          <p14:tracePt t="3335" x="2100263" y="3492500"/>
          <p14:tracePt t="3339" x="2116138" y="3508375"/>
          <p14:tracePt t="3341" x="2132013" y="3508375"/>
          <p14:tracePt t="3347" x="2147888" y="3524250"/>
          <p14:tracePt t="3350" x="2163763" y="3540125"/>
          <p14:tracePt t="3353" x="2179638" y="3556000"/>
          <p14:tracePt t="3357" x="2195513" y="3571875"/>
          <p14:tracePt t="3361" x="2211388" y="3587750"/>
          <p14:tracePt t="3377" x="2274888" y="3649663"/>
          <p14:tracePt t="3380" x="2289175" y="3665538"/>
          <p14:tracePt t="3381" x="2289175" y="3681413"/>
          <p14:tracePt t="3383" x="2305050" y="3681413"/>
          <p14:tracePt t="3384" x="2320925" y="3697288"/>
          <p14:tracePt t="3389" x="2336800" y="3713163"/>
          <p14:tracePt t="3393" x="2336800" y="3729038"/>
          <p14:tracePt t="3395" x="2352675" y="3744913"/>
          <p14:tracePt t="3397" x="2368550" y="3744913"/>
          <p14:tracePt t="3401" x="2368550" y="3760788"/>
          <p14:tracePt t="3403" x="2368550" y="3776663"/>
          <p14:tracePt t="3405" x="2384425" y="3776663"/>
          <p14:tracePt t="3409" x="2400300" y="3792538"/>
          <p14:tracePt t="3413" x="2400300" y="3808413"/>
          <p14:tracePt t="3416" x="2400300" y="3824288"/>
          <p14:tracePt t="3421" x="2416175" y="3824288"/>
          <p14:tracePt t="3423" x="2416175" y="3840163"/>
          <p14:tracePt t="3427" x="2416175" y="3856038"/>
          <p14:tracePt t="3429" x="2432050" y="3856038"/>
          <p14:tracePt t="3434" x="2432050" y="3871913"/>
          <p14:tracePt t="3435" x="2447925" y="3887788"/>
          <p14:tracePt t="3439" x="2447925" y="3903663"/>
          <p14:tracePt t="3447" x="2447925" y="3919538"/>
          <p14:tracePt t="3450" x="2447925" y="3935413"/>
          <p14:tracePt t="3456" x="2463800" y="3965575"/>
          <p14:tracePt t="3459" x="2463800" y="3981450"/>
          <p14:tracePt t="3467" x="2479675" y="4013200"/>
          <p14:tracePt t="3472" x="2479675" y="4029075"/>
          <p14:tracePt t="3476" x="2479675" y="4060825"/>
          <p14:tracePt t="3480" x="2479675" y="4076700"/>
          <p14:tracePt t="3481" x="2495550" y="4076700"/>
          <p14:tracePt t="3483" x="2495550" y="4092575"/>
          <p14:tracePt t="3487" x="2495550" y="4108450"/>
          <p14:tracePt t="3489" x="2495550" y="4124325"/>
          <p14:tracePt t="3493" x="2511425" y="4124325"/>
          <p14:tracePt t="3495" x="2511425" y="4140200"/>
          <p14:tracePt t="3497" x="2511425" y="4156075"/>
          <p14:tracePt t="3501" x="2511425" y="4171950"/>
          <p14:tracePt t="3503" x="2527300" y="4171950"/>
          <p14:tracePt t="3507" x="2527300" y="4187825"/>
          <p14:tracePt t="3511" x="2527300" y="4203700"/>
          <p14:tracePt t="3519" x="2527300" y="4219575"/>
          <p14:tracePt t="3521" x="2527300" y="4235450"/>
          <p14:tracePt t="3525" x="2527300" y="4251325"/>
          <p14:tracePt t="3533" x="2527300" y="4267200"/>
          <p14:tracePt t="3537" x="2527300" y="4283075"/>
          <p14:tracePt t="3547" x="2543175" y="4297363"/>
          <p14:tracePt t="3551" x="2543175" y="4313238"/>
          <p14:tracePt t="3558" x="2543175" y="4329113"/>
          <p14:tracePt t="3561" x="2543175" y="4344988"/>
          <p14:tracePt t="3563" x="2543175" y="4360863"/>
          <p14:tracePt t="3570" x="2543175" y="4376738"/>
          <p14:tracePt t="3573" x="2543175" y="4392613"/>
          <p14:tracePt t="3578" x="2543175" y="4408488"/>
          <p14:tracePt t="3585" x="2543175" y="4424363"/>
          <p14:tracePt t="3589" x="2543175" y="4440238"/>
          <p14:tracePt t="3597" x="2543175" y="4456113"/>
          <p14:tracePt t="3601" x="2543175" y="4471988"/>
          <p14:tracePt t="3606" x="2543175" y="4487863"/>
          <p14:tracePt t="3624" x="2527300" y="4519613"/>
          <p14:tracePt t="3629" x="2511425" y="4535488"/>
          <p14:tracePt t="3634" x="2495550" y="4551363"/>
          <p14:tracePt t="3635" x="2495550" y="4567238"/>
          <p14:tracePt t="3639" x="2479675" y="4567238"/>
          <p14:tracePt t="3641" x="2479675" y="4583113"/>
          <p14:tracePt t="3643" x="2463800" y="4583113"/>
          <p14:tracePt t="3645" x="2463800" y="4598988"/>
          <p14:tracePt t="3652" x="2447925" y="4598988"/>
          <p14:tracePt t="3659" x="2416175" y="4629150"/>
          <p14:tracePt t="3664" x="2384425" y="4629150"/>
          <p14:tracePt t="3666" x="2384425" y="4645025"/>
          <p14:tracePt t="3670" x="2368550" y="4660900"/>
          <p14:tracePt t="3671" x="2352675" y="4676775"/>
          <p14:tracePt t="3675" x="2336800" y="4676775"/>
          <p14:tracePt t="3677" x="2320925" y="4676775"/>
          <p14:tracePt t="3679" x="2320925" y="4692650"/>
          <p14:tracePt t="3683" x="2305050" y="4708525"/>
          <p14:tracePt t="3685" x="2289175" y="4708525"/>
          <p14:tracePt t="3687" x="2274888" y="4708525"/>
          <p14:tracePt t="3692" x="2274888" y="4724400"/>
          <p14:tracePt t="3693" x="2259013" y="4724400"/>
          <p14:tracePt t="3695" x="2243138" y="4724400"/>
          <p14:tracePt t="3697" x="2243138" y="4740275"/>
          <p14:tracePt t="3699" x="2227263" y="4740275"/>
          <p14:tracePt t="3701" x="2227263" y="4756150"/>
          <p14:tracePt t="3703" x="2211388" y="4756150"/>
          <p14:tracePt t="3713" x="2179638" y="4772025"/>
          <p14:tracePt t="3719" x="2147888" y="4787900"/>
          <p14:tracePt t="3726" x="2116138" y="4803775"/>
          <p14:tracePt t="3727" x="2100263" y="4803775"/>
          <p14:tracePt t="3729" x="2084388" y="4819650"/>
          <p14:tracePt t="3732" x="2068513" y="4819650"/>
          <p14:tracePt t="3733" x="2068513" y="4835525"/>
          <p14:tracePt t="3735" x="2052638" y="4835525"/>
          <p14:tracePt t="3737" x="2036763" y="4835525"/>
          <p14:tracePt t="3741" x="2020888" y="4851400"/>
          <p14:tracePt t="3743" x="2005013" y="4851400"/>
          <p14:tracePt t="3745" x="1989138" y="4851400"/>
          <p14:tracePt t="3747" x="1989138" y="4867275"/>
          <p14:tracePt t="3750" x="1974850" y="4867275"/>
          <p14:tracePt t="3751" x="1958975" y="4867275"/>
          <p14:tracePt t="3755" x="1943100" y="4867275"/>
          <p14:tracePt t="3757" x="1927225" y="4883150"/>
          <p14:tracePt t="3759" x="1911350" y="4883150"/>
          <p14:tracePt t="3763" x="1895475" y="4899025"/>
          <p14:tracePt t="3767" x="1879600" y="4914900"/>
          <p14:tracePt t="3771" x="1863725" y="4914900"/>
          <p14:tracePt t="3773" x="1847850" y="4914900"/>
          <p14:tracePt t="3777" x="1831975" y="4914900"/>
          <p14:tracePt t="3779" x="1816100" y="4914900"/>
          <p14:tracePt t="3781" x="1800225" y="4914900"/>
          <p14:tracePt t="3783" x="1800225" y="4930775"/>
          <p14:tracePt t="3787" x="1784350" y="4930775"/>
          <p14:tracePt t="3789" x="1768475" y="4930775"/>
          <p14:tracePt t="3791" x="1768475" y="4946650"/>
          <p14:tracePt t="3793" x="1752600" y="4946650"/>
          <p14:tracePt t="3803" x="1720850" y="4946650"/>
          <p14:tracePt t="3810" x="1689100" y="4946650"/>
          <p14:tracePt t="3819" x="1674813" y="4946650"/>
          <p14:tracePt t="3822" x="1658938" y="4946650"/>
          <p14:tracePt t="3826" x="1643063" y="4946650"/>
          <p14:tracePt t="3836" x="1627188" y="4946650"/>
          <p14:tracePt t="3840" x="1611313" y="4946650"/>
          <p14:tracePt t="3845" x="1595438" y="4946650"/>
          <p14:tracePt t="3848" x="1579563" y="4946650"/>
          <p14:tracePt t="3850" x="1563688" y="4946650"/>
          <p14:tracePt t="3852" x="1531938" y="4946650"/>
          <p14:tracePt t="3857" x="1516063" y="4946650"/>
          <p14:tracePt t="3859" x="1500188" y="4946650"/>
          <p14:tracePt t="3861" x="1484313" y="4946650"/>
          <p14:tracePt t="3866" x="1468438" y="4946650"/>
          <p14:tracePt t="3867" x="1452563" y="4946650"/>
          <p14:tracePt t="3871" x="1436688" y="4946650"/>
          <p14:tracePt t="3873" x="1420813" y="4946650"/>
          <p14:tracePt t="3875" x="1404938" y="4946650"/>
          <p14:tracePt t="3883" x="1373188" y="4946650"/>
          <p14:tracePt t="3887" x="1358900" y="4946650"/>
          <p14:tracePt t="3891" x="1343025" y="4946650"/>
          <p14:tracePt t="3895" x="1327150" y="4946650"/>
          <p14:tracePt t="3907" x="1311275" y="4946650"/>
          <p14:tracePt t="3921" x="1295400" y="4946650"/>
          <p14:tracePt t="3973" x="1279525" y="4946650"/>
          <p14:tracePt t="3979" x="1263650" y="4930775"/>
          <p14:tracePt t="3983" x="1247775" y="4914900"/>
          <p14:tracePt t="3985" x="1247775" y="4899025"/>
          <p14:tracePt t="3987" x="1247775" y="4883150"/>
          <p14:tracePt t="3989" x="1231900" y="4867275"/>
          <p14:tracePt t="3991" x="1231900" y="4851400"/>
          <p14:tracePt t="3993" x="1216025" y="4835525"/>
          <p14:tracePt t="3995" x="1200150" y="4819650"/>
          <p14:tracePt t="3997" x="1200150" y="4803775"/>
          <p14:tracePt t="3999" x="1200150" y="4787900"/>
          <p14:tracePt t="4000" x="1184275" y="4772025"/>
          <p14:tracePt t="4003" x="1184275" y="4756150"/>
          <p14:tracePt t="4005" x="1168400" y="4740275"/>
          <p14:tracePt t="4009" x="1168400" y="4724400"/>
          <p14:tracePt t="4011" x="1168400" y="4708525"/>
          <p14:tracePt t="4013" x="1152525" y="4708525"/>
          <p14:tracePt t="4016" x="1152525" y="4692650"/>
          <p14:tracePt t="4017" x="1136650" y="4676775"/>
          <p14:tracePt t="4019" x="1136650" y="4660900"/>
          <p14:tracePt t="4021" x="1120775" y="4660900"/>
          <p14:tracePt t="4023" x="1120775" y="4645025"/>
          <p14:tracePt t="4025" x="1120775" y="4629150"/>
          <p14:tracePt t="4029" x="1104900" y="4614863"/>
          <p14:tracePt t="4033" x="1104900" y="4598988"/>
          <p14:tracePt t="4035" x="1089025" y="4598988"/>
          <p14:tracePt t="4039" x="1089025" y="4583113"/>
          <p14:tracePt t="4043" x="1089025" y="4567238"/>
          <p14:tracePt t="4045" x="1089025" y="4551363"/>
          <p14:tracePt t="4050" x="1073150" y="4551363"/>
          <p14:tracePt t="4052" x="1073150" y="4535488"/>
          <p14:tracePt t="4053" x="1073150" y="4519613"/>
          <p14:tracePt t="4055" x="1058863" y="4519613"/>
          <p14:tracePt t="4059" x="1058863" y="4503738"/>
          <p14:tracePt t="4061" x="1042988" y="4487863"/>
          <p14:tracePt t="4063" x="1042988" y="4471988"/>
          <p14:tracePt t="4069" x="1042988" y="4456113"/>
          <p14:tracePt t="4071" x="1042988" y="4440238"/>
          <p14:tracePt t="4073" x="1027113" y="4440238"/>
          <p14:tracePt t="4075" x="1027113" y="4424363"/>
          <p14:tracePt t="4077" x="1027113" y="4408488"/>
          <p14:tracePt t="4079" x="1027113" y="4392613"/>
          <p14:tracePt t="4083" x="1011238" y="4392613"/>
          <p14:tracePt t="4085" x="1011238" y="4360863"/>
          <p14:tracePt t="4089" x="1011238" y="4344988"/>
          <p14:tracePt t="4091" x="1011238" y="4329113"/>
          <p14:tracePt t="4093" x="1011238" y="4313238"/>
          <p14:tracePt t="4097" x="995363" y="4283075"/>
          <p14:tracePt t="4099" x="995363" y="4267200"/>
          <p14:tracePt t="4103" x="995363" y="4251325"/>
          <p14:tracePt t="4105" x="995363" y="4235450"/>
          <p14:tracePt t="4110" x="995363" y="4219575"/>
          <p14:tracePt t="4111" x="995363" y="4203700"/>
          <p14:tracePt t="4113" x="979488" y="4187825"/>
          <p14:tracePt t="4117" x="979488" y="4171950"/>
          <p14:tracePt t="4119" x="979488" y="4156075"/>
          <p14:tracePt t="4121" x="979488" y="4140200"/>
          <p14:tracePt t="4123" x="979488" y="4124325"/>
          <p14:tracePt t="4125" x="979488" y="4108450"/>
          <p14:tracePt t="4134" x="979488" y="4076700"/>
          <p14:tracePt t="4137" x="979488" y="4060825"/>
          <p14:tracePt t="4138" x="979488" y="4044950"/>
          <p14:tracePt t="4141" x="979488" y="4029075"/>
          <p14:tracePt t="4147" x="979488" y="4013200"/>
          <p14:tracePt t="4149" x="979488" y="3997325"/>
          <p14:tracePt t="4155" x="979488" y="3981450"/>
          <p14:tracePt t="4159" x="979488" y="3965575"/>
          <p14:tracePt t="4167" x="995363" y="3949700"/>
          <p14:tracePt t="4175" x="995363" y="3919538"/>
          <p14:tracePt t="4179" x="1011238" y="3919538"/>
          <p14:tracePt t="4187" x="1027113" y="3887788"/>
          <p14:tracePt t="4190" x="1042988" y="3887788"/>
          <p14:tracePt t="4193" x="1058863" y="3871913"/>
          <p14:tracePt t="4199" x="1073150" y="3871913"/>
          <p14:tracePt t="4204" x="1089025" y="3871913"/>
          <p14:tracePt t="4207" x="1104900" y="3871913"/>
          <p14:tracePt t="4213" x="1120775" y="3871913"/>
          <p14:tracePt t="4217" x="1120775" y="3856038"/>
          <p14:tracePt t="4219" x="1136650" y="3856038"/>
          <p14:tracePt t="4235" x="1152525" y="3856038"/>
          <p14:tracePt t="4247" x="1168400" y="3856038"/>
          <p14:tracePt t="4270" x="1184275" y="3856038"/>
          <p14:tracePt t="4302" x="1200150" y="3856038"/>
          <p14:tracePt t="4308" x="1216025" y="3856038"/>
          <p14:tracePt t="4318" x="1231900" y="3840163"/>
          <p14:tracePt t="4322" x="1247775" y="3840163"/>
          <p14:tracePt t="4327" x="1263650" y="3840163"/>
          <p14:tracePt t="4339" x="1279525" y="3840163"/>
          <p14:tracePt t="4341" x="1279525" y="3824288"/>
          <p14:tracePt t="4348" x="1295400" y="3808413"/>
          <p14:tracePt t="4349" x="1295400" y="3792538"/>
          <p14:tracePt t="4355" x="1295400" y="3776663"/>
          <p14:tracePt t="4357" x="1295400" y="3760788"/>
          <p14:tracePt t="4359" x="1311275" y="3760788"/>
          <p14:tracePt t="4361" x="1311275" y="3744913"/>
          <p14:tracePt t="4363" x="1311275" y="3729038"/>
          <p14:tracePt t="4367" x="1327150" y="3713163"/>
          <p14:tracePt t="4369" x="1327150" y="3697288"/>
          <p14:tracePt t="4371" x="1327150" y="3681413"/>
          <p14:tracePt t="4375" x="1327150" y="3665538"/>
          <p14:tracePt t="4379" x="1327150" y="3649663"/>
          <p14:tracePt t="4383" x="1327150" y="3633788"/>
          <p14:tracePt t="4387" x="1327150" y="3617913"/>
          <p14:tracePt t="4391" x="1327150" y="3602038"/>
          <p14:tracePt t="4407" x="1327150" y="3587750"/>
          <p14:tracePt t="4418" x="1343025" y="3587750"/>
          <p14:tracePt t="4440" x="1343025" y="3571875"/>
          <p14:tracePt t="4480" x="1327150" y="3571875"/>
          <p14:tracePt t="4483" x="1311275" y="3571875"/>
          <p14:tracePt t="4485" x="1311275" y="3587750"/>
          <p14:tracePt t="4489" x="1279525" y="3602038"/>
          <p14:tracePt t="4491" x="1263650" y="3633788"/>
          <p14:tracePt t="4493" x="1247775" y="3665538"/>
          <p14:tracePt t="4495" x="1247775" y="3681413"/>
          <p14:tracePt t="4497" x="1247775" y="3713163"/>
          <p14:tracePt t="4500" x="1216025" y="3776663"/>
          <p14:tracePt t="4503" x="1216025" y="3840163"/>
          <p14:tracePt t="4505" x="1200150" y="3887788"/>
          <p14:tracePt t="4507" x="1200150" y="3935413"/>
          <p14:tracePt t="4509" x="1184275" y="3965575"/>
          <p14:tracePt t="4510" x="1184275" y="4013200"/>
          <p14:tracePt t="4513" x="1184275" y="4060825"/>
          <p14:tracePt t="4516" x="1184275" y="4092575"/>
          <p14:tracePt t="4518" x="1184275" y="4140200"/>
          <p14:tracePt t="4519" x="1184275" y="4187825"/>
          <p14:tracePt t="4521" x="1184275" y="4219575"/>
          <p14:tracePt t="4523" x="1184275" y="4251325"/>
          <p14:tracePt t="4524" x="1184275" y="4297363"/>
          <p14:tracePt t="4527" x="1200150" y="4329113"/>
          <p14:tracePt t="4529" x="1200150" y="4360863"/>
          <p14:tracePt t="4533" x="1216025" y="4408488"/>
          <p14:tracePt t="4535" x="1216025" y="4440238"/>
          <p14:tracePt t="4537" x="1231900" y="4456113"/>
          <p14:tracePt t="4539" x="1247775" y="4471988"/>
          <p14:tracePt t="4541" x="1247775" y="4487863"/>
          <p14:tracePt t="4543" x="1263650" y="4519613"/>
          <p14:tracePt t="4548" x="1263650" y="4535488"/>
          <p14:tracePt t="4549" x="1279525" y="4551363"/>
          <p14:tracePt t="4551" x="1295400" y="4551363"/>
          <p14:tracePt t="4553" x="1311275" y="4551363"/>
          <p14:tracePt t="4555" x="1311275" y="4567238"/>
          <p14:tracePt t="4559" x="1327150" y="4583113"/>
          <p14:tracePt t="4561" x="1343025" y="4583113"/>
          <p14:tracePt t="4563" x="1343025" y="4598988"/>
          <p14:tracePt t="4571" x="1358900" y="4598988"/>
          <p14:tracePt t="4573" x="1373188" y="4598988"/>
          <p14:tracePt t="4577" x="1389063" y="4598988"/>
          <p14:tracePt t="4583" x="1404938" y="4598988"/>
          <p14:tracePt t="4585" x="1420813" y="4598988"/>
          <p14:tracePt t="4593" x="1436688" y="4598988"/>
          <p14:tracePt t="4597" x="1452563" y="4598988"/>
          <p14:tracePt t="4600" x="1468438" y="4583113"/>
          <p14:tracePt t="4601" x="1468438" y="4567238"/>
          <p14:tracePt t="4605" x="1484313" y="4535488"/>
          <p14:tracePt t="4607" x="1500188" y="4519613"/>
          <p14:tracePt t="4610" x="1516063" y="4503738"/>
          <p14:tracePt t="4611" x="1516063" y="4471988"/>
          <p14:tracePt t="4613" x="1516063" y="4456113"/>
          <p14:tracePt t="4615" x="1531938" y="4424363"/>
          <p14:tracePt t="4617" x="1531938" y="4392613"/>
          <p14:tracePt t="4619" x="1547813" y="4376738"/>
          <p14:tracePt t="4621" x="1547813" y="4329113"/>
          <p14:tracePt t="4623" x="1547813" y="4297363"/>
          <p14:tracePt t="4625" x="1563688" y="4267200"/>
          <p14:tracePt t="4627" x="1563688" y="4235450"/>
          <p14:tracePt t="4629" x="1563688" y="4203700"/>
          <p14:tracePt t="4631" x="1563688" y="4171950"/>
          <p14:tracePt t="4633" x="1579563" y="4140200"/>
          <p14:tracePt t="4635" x="1579563" y="4092575"/>
          <p14:tracePt t="4637" x="1579563" y="4076700"/>
          <p14:tracePt t="4639" x="1579563" y="4029075"/>
          <p14:tracePt t="4641" x="1579563" y="3997325"/>
          <p14:tracePt t="4643" x="1579563" y="3981450"/>
          <p14:tracePt t="4644" x="1579563" y="3949700"/>
          <p14:tracePt t="4647" x="1579563" y="3935413"/>
          <p14:tracePt t="4648" x="1579563" y="3903663"/>
          <p14:tracePt t="4651" x="1579563" y="3871913"/>
          <p14:tracePt t="4655" x="1579563" y="3840163"/>
          <p14:tracePt t="4657" x="1579563" y="3824288"/>
          <p14:tracePt t="4659" x="1579563" y="3808413"/>
          <p14:tracePt t="4660" x="1579563" y="3792538"/>
          <p14:tracePt t="4667" x="1579563" y="3776663"/>
          <p14:tracePt t="4671" x="1579563" y="3760788"/>
          <p14:tracePt t="4675" x="1579563" y="3744913"/>
          <p14:tracePt t="4716" x="1579563" y="3729038"/>
          <p14:tracePt t="4745" x="1563688" y="3729038"/>
          <p14:tracePt t="4750" x="1563688" y="3744913"/>
          <p14:tracePt t="4754" x="1563688" y="3776663"/>
          <p14:tracePt t="4762" x="1563688" y="3792538"/>
          <p14:tracePt t="4764" x="1563688" y="3808413"/>
          <p14:tracePt t="4772" x="1563688" y="3824288"/>
          <p14:tracePt t="4773" x="1563688" y="3840163"/>
          <p14:tracePt t="4775" x="1563688" y="3856038"/>
          <p14:tracePt t="4778" x="1563688" y="3871913"/>
          <p14:tracePt t="4783" x="1595438" y="3887788"/>
          <p14:tracePt t="4787" x="1611313" y="3919538"/>
          <p14:tracePt t="4789" x="1643063" y="3935413"/>
          <p14:tracePt t="4791" x="1658938" y="3949700"/>
          <p14:tracePt t="4793" x="1689100" y="3949700"/>
          <p14:tracePt t="4795" x="1720850" y="3965575"/>
          <p14:tracePt t="4797" x="1736725" y="3965575"/>
          <p14:tracePt t="4799" x="1784350" y="3965575"/>
          <p14:tracePt t="4801" x="1816100" y="3965575"/>
          <p14:tracePt t="4803" x="1831975" y="3981450"/>
          <p14:tracePt t="4805" x="1879600" y="3981450"/>
          <p14:tracePt t="4807" x="1911350" y="3981450"/>
          <p14:tracePt t="4809" x="1927225" y="3997325"/>
          <p14:tracePt t="4811" x="1974850" y="3997325"/>
          <p14:tracePt t="4813" x="2005013" y="3997325"/>
          <p14:tracePt t="4815" x="2036763" y="3997325"/>
          <p14:tracePt t="4817" x="2084388" y="3997325"/>
          <p14:tracePt t="4819" x="2132013" y="3997325"/>
          <p14:tracePt t="4821" x="2147888" y="3997325"/>
          <p14:tracePt t="4823" x="2195513" y="3997325"/>
          <p14:tracePt t="4825" x="2227263" y="3997325"/>
          <p14:tracePt t="4827" x="2274888" y="3997325"/>
          <p14:tracePt t="4828" x="2305050" y="3997325"/>
          <p14:tracePt t="4831" x="2352675" y="3997325"/>
          <p14:tracePt t="4833" x="2384425" y="3997325"/>
          <p14:tracePt t="4835" x="2416175" y="3997325"/>
          <p14:tracePt t="4837" x="2463800" y="3997325"/>
          <p14:tracePt t="4839" x="2479675" y="3997325"/>
          <p14:tracePt t="4841" x="2527300" y="3997325"/>
          <p14:tracePt t="4843" x="2559050" y="3981450"/>
          <p14:tracePt t="4845" x="2574925" y="3981450"/>
          <p14:tracePt t="4847" x="2605088" y="3981450"/>
          <p14:tracePt t="4849" x="2636838" y="3965575"/>
          <p14:tracePt t="4851" x="2652713" y="3949700"/>
          <p14:tracePt t="4853" x="2668588" y="3935413"/>
          <p14:tracePt t="4855" x="2684463" y="3919538"/>
          <p14:tracePt t="4857" x="2700338" y="3919538"/>
          <p14:tracePt t="4859" x="2716213" y="3919538"/>
          <p14:tracePt t="4861" x="2716213" y="3903663"/>
          <p14:tracePt t="4863" x="2732088" y="3887788"/>
          <p14:tracePt t="4867" x="2732088" y="3856038"/>
          <p14:tracePt t="4869" x="2747963" y="3840163"/>
          <p14:tracePt t="4873" x="2747963" y="3824288"/>
          <p14:tracePt t="4875" x="2747963" y="3792538"/>
          <p14:tracePt t="4879" x="2747963" y="3760788"/>
          <p14:tracePt t="4881" x="2747963" y="3744913"/>
          <p14:tracePt t="4883" x="2747963" y="3729038"/>
          <p14:tracePt t="4885" x="2747963" y="3713163"/>
          <p14:tracePt t="4886" x="2747963" y="3697288"/>
          <p14:tracePt t="4889" x="2747963" y="3665538"/>
          <p14:tracePt t="4891" x="2732088" y="3649663"/>
          <p14:tracePt t="4893" x="2716213" y="3633788"/>
          <p14:tracePt t="4895" x="2684463" y="3602038"/>
          <p14:tracePt t="4897" x="2684463" y="3587750"/>
          <p14:tracePt t="4898" x="2652713" y="3571875"/>
          <p14:tracePt t="4901" x="2636838" y="3540125"/>
          <p14:tracePt t="4903" x="2620963" y="3524250"/>
          <p14:tracePt t="4905" x="2605088" y="3492500"/>
          <p14:tracePt t="4907" x="2574925" y="3476625"/>
          <p14:tracePt t="4909" x="2543175" y="3460750"/>
          <p14:tracePt t="4911" x="2511425" y="3429000"/>
          <p14:tracePt t="4913" x="2495550" y="3413125"/>
          <p14:tracePt t="4916" x="2479675" y="3381375"/>
          <p14:tracePt t="4917" x="2447925" y="3381375"/>
          <p14:tracePt t="4919" x="2416175" y="3365500"/>
          <p14:tracePt t="4921" x="2400300" y="3349625"/>
          <p14:tracePt t="4923" x="2368550" y="3333750"/>
          <p14:tracePt t="4925" x="2352675" y="3317875"/>
          <p14:tracePt t="4927" x="2336800" y="3317875"/>
          <p14:tracePt t="4929" x="2305050" y="3302000"/>
          <p14:tracePt t="4931" x="2289175" y="3286125"/>
          <p14:tracePt t="4934" x="2274888" y="3286125"/>
          <p14:tracePt t="4935" x="2243138" y="3270250"/>
          <p14:tracePt t="4937" x="2227263" y="3270250"/>
          <p14:tracePt t="4939" x="2227263" y="3255963"/>
          <p14:tracePt t="4941" x="2211388" y="3255963"/>
          <p14:tracePt t="4943" x="2179638" y="3255963"/>
          <p14:tracePt t="4947" x="2163763" y="3255963"/>
          <p14:tracePt t="4950" x="2147888" y="3240088"/>
          <p14:tracePt t="4969" x="2100263" y="3224213"/>
          <p14:tracePt t="4978" x="2084388" y="3224213"/>
          <p14:tracePt t="4984" x="2068513" y="3224213"/>
          <p14:tracePt t="5000" x="2052638" y="3224213"/>
          <p14:tracePt t="5007" x="2036763" y="3224213"/>
          <p14:tracePt t="5016" x="2020888" y="3224213"/>
          <p14:tracePt t="5017" x="2020888" y="3240088"/>
          <p14:tracePt t="5023" x="2005013" y="3240088"/>
          <p14:tracePt t="5025" x="2005013" y="3255963"/>
          <p14:tracePt t="5027" x="1989138" y="3270250"/>
          <p14:tracePt t="5032" x="1974850" y="3302000"/>
          <p14:tracePt t="5034" x="1974850" y="3317875"/>
          <p14:tracePt t="5035" x="1958975" y="3333750"/>
          <p14:tracePt t="5037" x="1943100" y="3365500"/>
          <p14:tracePt t="5039" x="1927225" y="3381375"/>
          <p14:tracePt t="5041" x="1927225" y="3397250"/>
          <p14:tracePt t="5043" x="1927225" y="3429000"/>
          <p14:tracePt t="5045" x="1911350" y="3460750"/>
          <p14:tracePt t="5047" x="1911350" y="3476625"/>
          <p14:tracePt t="5049" x="1895475" y="3508375"/>
          <p14:tracePt t="5051" x="1879600" y="3540125"/>
          <p14:tracePt t="5053" x="1879600" y="3571875"/>
          <p14:tracePt t="5055" x="1863725" y="3602038"/>
          <p14:tracePt t="5057" x="1847850" y="3649663"/>
          <p14:tracePt t="5059" x="1847850" y="3665538"/>
          <p14:tracePt t="5061" x="1831975" y="3713163"/>
          <p14:tracePt t="5063" x="1831975" y="3760788"/>
          <p14:tracePt t="5065" x="1816100" y="3808413"/>
          <p14:tracePt t="5067" x="1816100" y="3840163"/>
          <p14:tracePt t="5069" x="1816100" y="3887788"/>
          <p14:tracePt t="5071" x="1816100" y="3949700"/>
          <p14:tracePt t="5073" x="1816100" y="3981450"/>
          <p14:tracePt t="5075" x="1816100" y="4029075"/>
          <p14:tracePt t="5077" x="1816100" y="4124325"/>
          <p14:tracePt t="5079" x="1816100" y="4203700"/>
          <p14:tracePt t="5082" x="1816100" y="4267200"/>
          <p14:tracePt t="5085" x="1816100" y="4392613"/>
          <p14:tracePt t="5086" x="1816100" y="4440238"/>
          <p14:tracePt t="5089" x="1816100" y="4503738"/>
          <p14:tracePt t="5090" x="1831975" y="4567238"/>
          <p14:tracePt t="5093" x="1831975" y="4614863"/>
          <p14:tracePt t="5095" x="1847850" y="4676775"/>
          <p14:tracePt t="5097" x="1863725" y="4708525"/>
          <p14:tracePt t="5099" x="1863725" y="4772025"/>
          <p14:tracePt t="5101" x="1879600" y="4819650"/>
          <p14:tracePt t="5103" x="1895475" y="4883150"/>
          <p14:tracePt t="5105" x="1895475" y="4914900"/>
          <p14:tracePt t="5107" x="1911350" y="4962525"/>
          <p14:tracePt t="5109" x="1927225" y="5008563"/>
          <p14:tracePt t="5111" x="1943100" y="5024438"/>
          <p14:tracePt t="5113" x="1958975" y="5072063"/>
          <p14:tracePt t="5114" x="1974850" y="5103813"/>
          <p14:tracePt t="5117" x="1974850" y="5135563"/>
          <p14:tracePt t="5119" x="1974850" y="5151438"/>
          <p14:tracePt t="5121" x="1989138" y="5183188"/>
          <p14:tracePt t="5123" x="2005013" y="5199063"/>
          <p14:tracePt t="5127" x="2020888" y="5214938"/>
          <p14:tracePt t="5129" x="2020888" y="5230813"/>
          <p14:tracePt t="5131" x="2020888" y="5246688"/>
          <p14:tracePt t="5135" x="2036763" y="5262563"/>
          <p14:tracePt t="5139" x="2052638" y="5278438"/>
          <p14:tracePt t="5156" x="2068513" y="5278438"/>
          <p14:tracePt t="5158" x="2068513" y="5294313"/>
          <p14:tracePt t="5190" x="2068513" y="5310188"/>
          <p14:tracePt t="5412" x="2084388" y="5310188"/>
          <p14:tracePt t="5415" x="2100263" y="5310188"/>
          <p14:tracePt t="5417" x="2116138" y="5310188"/>
          <p14:tracePt t="5419" x="2132013" y="5310188"/>
          <p14:tracePt t="5421" x="2147888" y="5310188"/>
          <p14:tracePt t="5425" x="2163763" y="5310188"/>
          <p14:tracePt t="5427" x="2179638" y="5310188"/>
          <p14:tracePt t="5429" x="2195513" y="5310188"/>
          <p14:tracePt t="5431" x="2227263" y="5310188"/>
          <p14:tracePt t="5433" x="2274888" y="5324475"/>
          <p14:tracePt t="5435" x="2289175" y="5324475"/>
          <p14:tracePt t="5437" x="2320925" y="5340350"/>
          <p14:tracePt t="5439" x="2368550" y="5340350"/>
          <p14:tracePt t="5441" x="2384425" y="5340350"/>
          <p14:tracePt t="5443" x="2416175" y="5340350"/>
          <p14:tracePt t="5445" x="2463800" y="5356225"/>
          <p14:tracePt t="5448" x="2495550" y="5356225"/>
          <p14:tracePt t="5449" x="2527300" y="5372100"/>
          <p14:tracePt t="5451" x="2590800" y="5387975"/>
          <p14:tracePt t="5453" x="2652713" y="5403850"/>
          <p14:tracePt t="5455" x="2716213" y="5419725"/>
          <p14:tracePt t="5457" x="2763838" y="5435600"/>
          <p14:tracePt t="5459" x="2811463" y="5451475"/>
          <p14:tracePt t="5461" x="2874963" y="5467350"/>
          <p14:tracePt t="5463" x="2936875" y="5499100"/>
          <p14:tracePt t="5465" x="3000375" y="5514975"/>
          <p14:tracePt t="5467" x="3063875" y="5530850"/>
          <p14:tracePt t="5468" x="3127375" y="5546725"/>
          <p14:tracePt t="5470" x="3190875" y="5562600"/>
          <p14:tracePt t="5473" x="3236913" y="5578475"/>
          <p14:tracePt t="5475" x="3332163" y="5594350"/>
          <p14:tracePt t="5477" x="3395663" y="5610225"/>
          <p14:tracePt t="5479" x="3475038" y="5626100"/>
          <p14:tracePt t="5481" x="3536950" y="5641975"/>
          <p14:tracePt t="5483" x="3600450" y="5657850"/>
          <p14:tracePt t="5485" x="3679825" y="5672138"/>
          <p14:tracePt t="5487" x="3775075" y="5703888"/>
          <p14:tracePt t="5489" x="3836988" y="5719763"/>
          <p14:tracePt t="5491" x="3900488" y="5735638"/>
          <p14:tracePt t="5493" x="3979863" y="5751513"/>
          <p14:tracePt t="5495" x="4043363" y="5767388"/>
          <p14:tracePt t="5497" x="4106863" y="5783263"/>
          <p14:tracePt t="5499" x="4184650" y="5799138"/>
          <p14:tracePt t="5501" x="4248150" y="5815013"/>
          <p14:tracePt t="5503" x="4311650" y="5830888"/>
          <p14:tracePt t="5504" x="4375150" y="5830888"/>
          <p14:tracePt t="5507" x="4437063" y="5846763"/>
          <p14:tracePt t="5509" x="4468813" y="5862638"/>
          <p14:tracePt t="5511" x="4548188" y="5878513"/>
          <p14:tracePt t="5513" x="4595813" y="5878513"/>
          <p14:tracePt t="5515" x="4659313" y="5894388"/>
          <p14:tracePt t="5516" x="4706938" y="5894388"/>
          <p14:tracePt t="5519" x="4737100" y="5910263"/>
          <p14:tracePt t="5521" x="4784725" y="5926138"/>
          <p14:tracePt t="5523" x="4848225" y="5926138"/>
          <p14:tracePt t="5525" x="4879975" y="5942013"/>
          <p14:tracePt t="5527" x="4911725" y="5942013"/>
          <p14:tracePt t="5529" x="4943475" y="5957888"/>
          <p14:tracePt t="5531" x="4975225" y="5957888"/>
          <p14:tracePt t="5533" x="5006975" y="5973763"/>
          <p14:tracePt t="5535" x="5037138" y="5973763"/>
          <p14:tracePt t="5537" x="5053013" y="5973763"/>
          <p14:tracePt t="5543" x="5068888" y="5973763"/>
          <p14:tracePt t="5549" x="5100638" y="5989638"/>
          <p14:tracePt t="5554" x="5116513" y="6003925"/>
          <p14:tracePt t="5560" x="5132388" y="6003925"/>
          <p14:tracePt t="5584" x="5132388" y="6019800"/>
          <p14:tracePt t="5593" x="5100638" y="6051550"/>
          <p14:tracePt t="5597" x="5100638" y="6067425"/>
          <p14:tracePt t="5600" x="5068888" y="6083300"/>
          <p14:tracePt t="5603" x="5068888" y="6115050"/>
          <p14:tracePt t="5606" x="5053013" y="6130925"/>
          <p14:tracePt t="5609" x="5037138" y="6130925"/>
          <p14:tracePt t="5611" x="5022850" y="6146800"/>
          <p14:tracePt t="5614" x="5022850" y="6162675"/>
          <p14:tracePt t="5617" x="5006975" y="6178550"/>
          <p14:tracePt t="5619" x="4991100" y="6194425"/>
          <p14:tracePt t="5625" x="4991100" y="6210300"/>
          <p14:tracePt t="5627" x="4975225" y="6226175"/>
          <p14:tracePt t="5631" x="4959350" y="6242050"/>
          <p14:tracePt t="5635" x="4943475" y="6242050"/>
          <p14:tracePt t="5637" x="4943475" y="6257925"/>
          <p14:tracePt t="5641" x="4943475" y="6273800"/>
          <p14:tracePt t="5655" x="4927600" y="6289675"/>
          <p14:tracePt t="5661" x="4927600" y="6305550"/>
          <p14:tracePt t="5667" x="4927600" y="6321425"/>
          <p14:tracePt t="5675" x="4911725" y="6321425"/>
          <p14:tracePt t="5677" x="4911725" y="6337300"/>
          <p14:tracePt t="5683" x="4911725" y="6351588"/>
          <p14:tracePt t="5691" x="4911725" y="6367463"/>
          <p14:tracePt t="5695" x="4911725" y="6383338"/>
          <p14:tracePt t="5699" x="4911725" y="6399213"/>
          <p14:tracePt t="5706" x="4911725" y="6415088"/>
          <p14:tracePt t="5709" x="4911725" y="6430963"/>
          <p14:tracePt t="5716" x="4927600" y="6446838"/>
          <p14:tracePt t="5719" x="4927600" y="6462713"/>
          <p14:tracePt t="5723" x="4927600" y="6478588"/>
          <p14:tracePt t="5738" x="4943475" y="6494463"/>
          <p14:tracePt t="5752" x="4959350" y="6510338"/>
          <p14:tracePt t="5783" x="4975225" y="6510338"/>
          <p14:tracePt t="5797" x="4975225" y="6526213"/>
          <p14:tracePt t="5822" x="4975225" y="6542088"/>
          <p14:tracePt t="5838" x="4975225" y="6557963"/>
          <p14:tracePt t="5918" x="4959350" y="6557963"/>
          <p14:tracePt t="5928" x="4943475" y="6557963"/>
          <p14:tracePt t="5984" x="4927600" y="6557963"/>
          <p14:tracePt t="6010" x="4911725" y="6557963"/>
          <p14:tracePt t="6017" x="4911725" y="6542088"/>
          <p14:tracePt t="6021" x="4895850" y="6526213"/>
          <p14:tracePt t="6026" x="4879975" y="6526213"/>
          <p14:tracePt t="6046" x="4879975" y="6510338"/>
          <p14:tracePt t="6059" x="4864100" y="6510338"/>
          <p14:tracePt t="6075" x="4864100" y="6494463"/>
          <p14:tracePt t="6124" x="4879975" y="6494463"/>
          <p14:tracePt t="6127" x="4895850" y="6494463"/>
          <p14:tracePt t="6129" x="4911725" y="6494463"/>
          <p14:tracePt t="6131" x="4927600" y="6494463"/>
          <p14:tracePt t="6135" x="4959350" y="6494463"/>
          <p14:tracePt t="6137" x="4991100" y="6494463"/>
          <p14:tracePt t="6139" x="5022850" y="6494463"/>
          <p14:tracePt t="6141" x="5053013" y="6494463"/>
          <p14:tracePt t="6143" x="5084763" y="6478588"/>
          <p14:tracePt t="6145" x="5100638" y="6478588"/>
          <p14:tracePt t="6150" x="5164138" y="6478588"/>
          <p14:tracePt t="6151" x="5195888" y="6462713"/>
          <p14:tracePt t="6153" x="5227638" y="6462713"/>
          <p14:tracePt t="6155" x="5259388" y="6462713"/>
          <p14:tracePt t="6157" x="5291138" y="6446838"/>
          <p14:tracePt t="6159" x="5337175" y="6446838"/>
          <p14:tracePt t="6161" x="5353050" y="6446838"/>
          <p14:tracePt t="6166" x="5448300" y="6430963"/>
          <p14:tracePt t="6168" x="5480050" y="6430963"/>
          <p14:tracePt t="6169" x="5527675" y="6430963"/>
          <p14:tracePt t="6170" x="5575300" y="6430963"/>
          <p14:tracePt t="6173" x="5607050" y="6415088"/>
          <p14:tracePt t="6175" x="5638800" y="6415088"/>
          <p14:tracePt t="6177" x="5684838" y="6415088"/>
          <p14:tracePt t="6179" x="5732463" y="6415088"/>
          <p14:tracePt t="6182" x="5764213" y="6415088"/>
          <p14:tracePt t="6182" x="5811838" y="6415088"/>
          <p14:tracePt t="6185" x="5859463" y="6415088"/>
          <p14:tracePt t="6187" x="5891213" y="6415088"/>
          <p14:tracePt t="6189" x="5938838" y="6415088"/>
          <p14:tracePt t="6191" x="5984875" y="6415088"/>
          <p14:tracePt t="6193" x="6016625" y="6415088"/>
          <p14:tracePt t="6195" x="6048375" y="6415088"/>
          <p14:tracePt t="6199" x="6111875" y="6415088"/>
          <p14:tracePt t="6201" x="6159500" y="6415088"/>
          <p14:tracePt t="6203" x="6175375" y="6415088"/>
          <p14:tracePt t="6205" x="6223000" y="6415088"/>
          <p14:tracePt t="6207" x="6253163" y="6415088"/>
          <p14:tracePt t="6209" x="6284913" y="6415088"/>
          <p14:tracePt t="6211" x="6316663" y="6415088"/>
          <p14:tracePt t="6215" x="6364288" y="6415088"/>
          <p14:tracePt t="6241" x="6600825" y="6415088"/>
          <p14:tracePt t="6247" x="6648450" y="6415088"/>
          <p14:tracePt t="6251" x="6680200" y="6415088"/>
          <p14:tracePt t="6256" x="6711950" y="6415088"/>
          <p14:tracePt t="6257" x="6727825" y="6415088"/>
          <p14:tracePt t="6263" x="6743700" y="6415088"/>
          <p14:tracePt t="6265" x="6759575" y="6415088"/>
          <p14:tracePt t="6269" x="6775450" y="6415088"/>
          <p14:tracePt t="6273" x="6791325" y="6415088"/>
          <p14:tracePt t="6275" x="6807200" y="6415088"/>
          <p14:tracePt t="6281" x="6823075" y="6415088"/>
          <p14:tracePt t="6283" x="6838950" y="6415088"/>
          <p14:tracePt t="6285" x="6854825" y="6415088"/>
          <p14:tracePt t="6291" x="6869113" y="6415088"/>
          <p14:tracePt t="6292" x="6884988" y="6415088"/>
          <p14:tracePt t="6298" x="6900863" y="6399213"/>
          <p14:tracePt t="6300" x="6916738" y="6399213"/>
          <p14:tracePt t="6301" x="6916738" y="6383338"/>
          <p14:tracePt t="6305" x="6932613" y="6383338"/>
          <p14:tracePt t="6307" x="6948488" y="6383338"/>
          <p14:tracePt t="6311" x="6964363" y="6367463"/>
          <p14:tracePt t="6325" x="6980238" y="6367463"/>
          <p14:tracePt t="6327" x="6980238" y="6351588"/>
          <p14:tracePt t="6337" x="6996113" y="6351588"/>
          <p14:tracePt t="6340" x="6996113" y="6337300"/>
          <p14:tracePt t="6414" x="7011988" y="6337300"/>
          <p14:tracePt t="6420" x="7027863" y="6337300"/>
          <p14:tracePt t="6423" x="7043738" y="6337300"/>
          <p14:tracePt t="6434" x="7075488" y="6337300"/>
          <p14:tracePt t="6441" x="7123113" y="6321425"/>
          <p14:tracePt t="6446" x="7154863" y="6305550"/>
          <p14:tracePt t="6450" x="7185025" y="6305550"/>
          <p14:tracePt t="6451" x="7200900" y="6305550"/>
          <p14:tracePt t="6453" x="7200900" y="6289675"/>
          <p14:tracePt t="6455" x="7216775" y="6289675"/>
          <p14:tracePt t="6457" x="7232650" y="6289675"/>
          <p14:tracePt t="6461" x="7248525" y="6289675"/>
          <p14:tracePt t="6465" x="7264400" y="6289675"/>
          <p14:tracePt t="6467" x="7280275" y="6289675"/>
          <p14:tracePt t="6471" x="7296150" y="6289675"/>
          <p14:tracePt t="6473" x="7312025" y="6289675"/>
          <p14:tracePt t="6482" x="7327900" y="6273800"/>
          <p14:tracePt t="6490" x="7359650" y="6273800"/>
          <p14:tracePt t="6494" x="7375525" y="6273800"/>
          <p14:tracePt t="6498" x="7391400" y="6273800"/>
          <p14:tracePt t="6506" x="7407275" y="6273800"/>
          <p14:tracePt t="6509" x="7423150" y="6273800"/>
          <p14:tracePt t="6518" x="7439025" y="6273800"/>
          <p14:tracePt t="6519" x="7454900" y="6273800"/>
          <p14:tracePt t="6523" x="7469188" y="6273800"/>
          <p14:tracePt t="6529" x="7485063" y="6273800"/>
          <p14:tracePt t="6532" x="7500938" y="6273800"/>
          <p14:tracePt t="6537" x="7516813" y="6273800"/>
          <p14:tracePt t="6539" x="7532688" y="6273800"/>
          <p14:tracePt t="6541" x="7548563" y="6273800"/>
          <p14:tracePt t="6547" x="7564438" y="6273800"/>
          <p14:tracePt t="6549" x="7580313" y="6273800"/>
          <p14:tracePt t="6553" x="7596188" y="6273800"/>
          <p14:tracePt t="6561" x="7627938" y="6273800"/>
          <p14:tracePt t="6566" x="7659688" y="6273800"/>
          <p14:tracePt t="6575" x="7707313" y="6289675"/>
          <p14:tracePt t="6579" x="7739063" y="6305550"/>
          <p14:tracePt t="6583" x="7754938" y="6321425"/>
          <p14:tracePt t="6586" x="7785100" y="6337300"/>
          <p14:tracePt t="6589" x="7800975" y="6351588"/>
          <p14:tracePt t="6590" x="7816850" y="6351588"/>
          <p14:tracePt t="6592" x="7816850" y="6367463"/>
          <p14:tracePt t="6594" x="7816850" y="6383338"/>
          <p14:tracePt t="6597" x="7832725" y="6383338"/>
          <p14:tracePt t="6599" x="7848600" y="6399213"/>
          <p14:tracePt t="6604" x="7864475" y="6415088"/>
          <p14:tracePt t="6609" x="7864475" y="6430963"/>
          <p14:tracePt t="6618" x="7880350" y="6446838"/>
          <p14:tracePt t="6622" x="7880350" y="6462713"/>
          <p14:tracePt t="6628" x="7880350" y="6478588"/>
          <p14:tracePt t="6632" x="7880350" y="6494463"/>
          <p14:tracePt t="6636" x="7880350" y="6510338"/>
          <p14:tracePt t="6641" x="7864475" y="6526213"/>
          <p14:tracePt t="6645" x="7848600" y="6542088"/>
          <p14:tracePt t="6648" x="7832725" y="6542088"/>
          <p14:tracePt t="6651" x="7816850" y="6542088"/>
          <p14:tracePt t="6653" x="7800975" y="6557963"/>
          <p14:tracePt t="6657" x="7785100" y="6557963"/>
          <p14:tracePt t="6659" x="7770813" y="6573838"/>
          <p14:tracePt t="6661" x="7754938" y="6573838"/>
          <p14:tracePt t="6666" x="7723188" y="6589713"/>
          <p14:tracePt t="6667" x="7707313" y="6589713"/>
          <p14:tracePt t="6671" x="7691438" y="6589713"/>
          <p14:tracePt t="6673" x="7675563" y="6589713"/>
          <p14:tracePt t="6677" x="7659688" y="6589713"/>
          <p14:tracePt t="6679" x="7643813" y="6589713"/>
          <p14:tracePt t="6683" x="7627938" y="6589713"/>
          <p14:tracePt t="6685" x="7612063" y="6589713"/>
          <p14:tracePt t="6687" x="7596188" y="6589713"/>
          <p14:tracePt t="6691" x="7580313" y="6589713"/>
          <p14:tracePt t="6693" x="7564438" y="6589713"/>
          <p14:tracePt t="6697" x="7548563" y="6605588"/>
          <p14:tracePt t="6699" x="7516813" y="6605588"/>
          <p14:tracePt t="6703" x="7500938" y="6605588"/>
          <p14:tracePt t="6705" x="7485063" y="6605588"/>
          <p14:tracePt t="6707" x="7469188" y="6605588"/>
          <p14:tracePt t="6711" x="7454900" y="6605588"/>
          <p14:tracePt t="6715" x="7439025" y="6605588"/>
          <p14:tracePt t="6717" x="7423150" y="6605588"/>
          <p14:tracePt t="6719" x="7407275" y="6605588"/>
          <p14:tracePt t="6721" x="7391400" y="6605588"/>
          <p14:tracePt t="6728" x="7375525" y="6605588"/>
          <p14:tracePt t="6730" x="7359650" y="6605588"/>
          <p14:tracePt t="6735" x="7343775" y="6605588"/>
          <p14:tracePt t="6737" x="7327900" y="6605588"/>
          <p14:tracePt t="6743" x="7312025" y="6589713"/>
          <p14:tracePt t="6745" x="7296150" y="6589713"/>
          <p14:tracePt t="6749" x="7280275" y="6573838"/>
          <p14:tracePt t="6755" x="7264400" y="6573838"/>
          <p14:tracePt t="6757" x="7248525" y="6557963"/>
          <p14:tracePt t="6761" x="7248525" y="6542088"/>
          <p14:tracePt t="6764" x="7232650" y="6526213"/>
          <p14:tracePt t="6765" x="7216775" y="6526213"/>
          <p14:tracePt t="6767" x="7200900" y="6526213"/>
          <p14:tracePt t="6768" x="7200900" y="6510338"/>
          <p14:tracePt t="6771" x="7185025" y="6494463"/>
          <p14:tracePt t="6775" x="7154863" y="6462713"/>
          <p14:tracePt t="6777" x="7154863" y="6430963"/>
          <p14:tracePt t="6779" x="7123113" y="6399213"/>
          <p14:tracePt t="6781" x="7107238" y="6399213"/>
          <p14:tracePt t="6782" x="7091363" y="6367463"/>
          <p14:tracePt t="6785" x="7091363" y="6351588"/>
          <p14:tracePt t="6787" x="7075488" y="6337300"/>
          <p14:tracePt t="6789" x="7059613" y="6321425"/>
          <p14:tracePt t="6790" x="7043738" y="6305550"/>
          <p14:tracePt t="6793" x="7043738" y="6289675"/>
          <p14:tracePt t="6795" x="7027863" y="6273800"/>
          <p14:tracePt t="6797" x="7027863" y="6257925"/>
          <p14:tracePt t="6800" x="7011988" y="6242050"/>
          <p14:tracePt t="6801" x="6996113" y="6210300"/>
          <p14:tracePt t="6805" x="6980238" y="6194425"/>
          <p14:tracePt t="6807" x="6980238" y="6178550"/>
          <p14:tracePt t="6809" x="6964363" y="6162675"/>
          <p14:tracePt t="6811" x="6964363" y="6146800"/>
          <p14:tracePt t="6814" x="6948488" y="6130925"/>
          <p14:tracePt t="6817" x="6932613" y="6083300"/>
          <p14:tracePt t="6819" x="6916738" y="6083300"/>
          <p14:tracePt t="6821" x="6916738" y="6067425"/>
          <p14:tracePt t="6823" x="6916738" y="6051550"/>
          <p14:tracePt t="6825" x="6916738" y="6035675"/>
          <p14:tracePt t="6827" x="6900863" y="6019800"/>
          <p14:tracePt t="6829" x="6900863" y="6003925"/>
          <p14:tracePt t="6831" x="6884988" y="5989638"/>
          <p14:tracePt t="6835" x="6884988" y="5973763"/>
          <p14:tracePt t="6837" x="6884988" y="5957888"/>
          <p14:tracePt t="6839" x="6869113" y="5942013"/>
          <p14:tracePt t="6841" x="6869113" y="5926138"/>
          <p14:tracePt t="6843" x="6869113" y="5910263"/>
          <p14:tracePt t="6851" x="6869113" y="5894388"/>
          <p14:tracePt t="6854" x="6869113" y="5878513"/>
          <p14:tracePt t="6859" x="6869113" y="5862638"/>
          <p14:tracePt t="6865" x="6869113" y="5830888"/>
          <p14:tracePt t="6871" x="6869113" y="5815013"/>
          <p14:tracePt t="6873" x="6869113" y="5799138"/>
          <p14:tracePt t="6882" x="6884988" y="5751513"/>
          <p14:tracePt t="6892" x="6900863" y="5719763"/>
          <p14:tracePt t="6893" x="6916738" y="5719763"/>
          <p14:tracePt t="6895" x="6916738" y="5703888"/>
          <p14:tracePt t="6897" x="6932613" y="5703888"/>
          <p14:tracePt t="6899" x="6932613" y="5688013"/>
          <p14:tracePt t="6901" x="6932613" y="5672138"/>
          <p14:tracePt t="6903" x="6948488" y="5672138"/>
          <p14:tracePt t="6907" x="6964363" y="5672138"/>
          <p14:tracePt t="6911" x="6980238" y="5657850"/>
          <p14:tracePt t="6915" x="6980238" y="5641975"/>
          <p14:tracePt t="6917" x="6996113" y="5641975"/>
          <p14:tracePt t="6921" x="7011988" y="5641975"/>
          <p14:tracePt t="6925" x="7027863" y="5626100"/>
          <p14:tracePt t="6929" x="7043738" y="5626100"/>
          <p14:tracePt t="6933" x="7059613" y="5610225"/>
          <p14:tracePt t="6935" x="7075488" y="5610225"/>
          <p14:tracePt t="6939" x="7091363" y="5594350"/>
          <p14:tracePt t="6943" x="7107238" y="5594350"/>
          <p14:tracePt t="6945" x="7123113" y="5594350"/>
          <p14:tracePt t="6950" x="7138988" y="5594350"/>
          <p14:tracePt t="6951" x="7154863" y="5594350"/>
          <p14:tracePt t="6953" x="7169150" y="5594350"/>
          <p14:tracePt t="6954" x="7169150" y="5578475"/>
          <p14:tracePt t="6959" x="7185025" y="5578475"/>
          <p14:tracePt t="6961" x="7200900" y="5578475"/>
          <p14:tracePt t="6981" x="7296150" y="5562600"/>
          <p14:tracePt t="6983" x="7312025" y="5562600"/>
          <p14:tracePt t="6985" x="7327900" y="5562600"/>
          <p14:tracePt t="6989" x="7343775" y="5562600"/>
          <p14:tracePt t="6993" x="7359650" y="5562600"/>
          <p14:tracePt t="6998" x="7375525" y="5562600"/>
          <p14:tracePt t="6999" x="7391400" y="5562600"/>
          <p14:tracePt t="7002" x="7407275" y="5562600"/>
          <p14:tracePt t="7007" x="7423150" y="5562600"/>
          <p14:tracePt t="7009" x="7439025" y="5562600"/>
          <p14:tracePt t="7015" x="7454900" y="5562600"/>
          <p14:tracePt t="7017" x="7469188" y="5562600"/>
          <p14:tracePt t="7019" x="7485063" y="5562600"/>
          <p14:tracePt t="7023" x="7500938" y="5562600"/>
          <p14:tracePt t="7027" x="7516813" y="5562600"/>
          <p14:tracePt t="7032" x="7532688" y="5562600"/>
          <p14:tracePt t="7033" x="7548563" y="5562600"/>
          <p14:tracePt t="7037" x="7564438" y="5562600"/>
          <p14:tracePt t="7039" x="7580313" y="5562600"/>
          <p14:tracePt t="7041" x="7596188" y="5562600"/>
          <p14:tracePt t="7045" x="7612063" y="5562600"/>
          <p14:tracePt t="7048" x="7627938" y="5562600"/>
          <p14:tracePt t="7054" x="7643813" y="5562600"/>
          <p14:tracePt t="7055" x="7659688" y="5562600"/>
          <p14:tracePt t="7057" x="7675563" y="5562600"/>
          <p14:tracePt t="7059" x="7675563" y="5578475"/>
          <p14:tracePt t="7061" x="7691438" y="5578475"/>
          <p14:tracePt t="7065" x="7707313" y="5578475"/>
          <p14:tracePt t="7069" x="7723188" y="5578475"/>
          <p14:tracePt t="7071" x="7739063" y="5578475"/>
          <p14:tracePt t="7073" x="7754938" y="5578475"/>
          <p14:tracePt t="7075" x="7754938" y="5594350"/>
          <p14:tracePt t="7080" x="7770813" y="5594350"/>
          <p14:tracePt t="7082" x="7785100" y="5610225"/>
          <p14:tracePt t="7087" x="7800975" y="5626100"/>
          <p14:tracePt t="7091" x="7816850" y="5626100"/>
          <p14:tracePt t="7093" x="7832725" y="5626100"/>
          <p14:tracePt t="7099" x="7848600" y="5641975"/>
          <p14:tracePt t="7103" x="7864475" y="5657850"/>
          <p14:tracePt t="7112" x="7880350" y="5672138"/>
          <p14:tracePt t="7115" x="7896225" y="5703888"/>
          <p14:tracePt t="7119" x="7912100" y="5703888"/>
          <p14:tracePt t="7121" x="7912100" y="5719763"/>
          <p14:tracePt t="7123" x="7912100" y="5735638"/>
          <p14:tracePt t="7127" x="7927975" y="5751513"/>
          <p14:tracePt t="7130" x="7927975" y="5767388"/>
          <p14:tracePt t="7131" x="7927975" y="5783263"/>
          <p14:tracePt t="7135" x="7943850" y="5799138"/>
          <p14:tracePt t="7137" x="7943850" y="5815013"/>
          <p14:tracePt t="7141" x="7943850" y="5830888"/>
          <p14:tracePt t="7143" x="7943850" y="5846763"/>
          <p14:tracePt t="7145" x="7943850" y="5862638"/>
          <p14:tracePt t="7149" x="7943850" y="5878513"/>
          <p14:tracePt t="7151" x="7943850" y="5894388"/>
          <p14:tracePt t="7153" x="7943850" y="5910263"/>
          <p14:tracePt t="7155" x="7943850" y="5926138"/>
          <p14:tracePt t="7157" x="7943850" y="5942013"/>
          <p14:tracePt t="7161" x="7943850" y="5957888"/>
          <p14:tracePt t="7165" x="7943850" y="5973763"/>
          <p14:tracePt t="7167" x="7943850" y="6003925"/>
          <p14:tracePt t="7168" x="7943850" y="6019800"/>
          <p14:tracePt t="7173" x="7927975" y="6035675"/>
          <p14:tracePt t="7174" x="7927975" y="6051550"/>
          <p14:tracePt t="7177" x="7927975" y="6067425"/>
          <p14:tracePt t="7180" x="7912100" y="6067425"/>
          <p14:tracePt t="7181" x="7912100" y="6083300"/>
          <p14:tracePt t="7185" x="7912100" y="6099175"/>
          <p14:tracePt t="7189" x="7912100" y="6115050"/>
          <p14:tracePt t="7191" x="7896225" y="6130925"/>
          <p14:tracePt t="7193" x="7896225" y="6146800"/>
          <p14:tracePt t="7198" x="7880350" y="6162675"/>
          <p14:tracePt t="7201" x="7880350" y="6178550"/>
          <p14:tracePt t="7205" x="7880350" y="6194425"/>
          <p14:tracePt t="7209" x="7864475" y="6210300"/>
          <p14:tracePt t="7211" x="7864475" y="6226175"/>
          <p14:tracePt t="7217" x="7848600" y="6242050"/>
          <p14:tracePt t="7219" x="7848600" y="6257925"/>
          <p14:tracePt t="7225" x="7832725" y="6273800"/>
          <p14:tracePt t="7230" x="7832725" y="6289675"/>
          <p14:tracePt t="7237" x="7832725" y="6305550"/>
          <p14:tracePt t="7254" x="7832725" y="6321425"/>
          <p14:tracePt t="7261" x="7832725" y="6337300"/>
          <p14:tracePt t="7278" x="7832725" y="6351588"/>
          <p14:tracePt t="7283" x="7832725" y="6367463"/>
          <p14:tracePt t="7286" x="7816850" y="6367463"/>
          <p14:tracePt t="7293" x="7800975" y="6383338"/>
          <p14:tracePt t="7295" x="7800975" y="6399213"/>
          <p14:tracePt t="7298" x="7800975" y="6415088"/>
          <p14:tracePt t="7299" x="7785100" y="6415088"/>
          <p14:tracePt t="7303" x="7770813" y="6430963"/>
          <p14:tracePt t="7304" x="7754938" y="6446838"/>
          <p14:tracePt t="7317" x="7723188" y="6478588"/>
          <p14:tracePt t="7319" x="7723188" y="6494463"/>
          <p14:tracePt t="7322" x="7707313" y="6494463"/>
          <p14:tracePt t="7327" x="7691438" y="6510338"/>
          <p14:tracePt t="7331" x="7691438" y="6526213"/>
          <p14:tracePt t="7351" x="7691438" y="6542088"/>
          <p14:tracePt t="7355" x="7675563" y="6542088"/>
          <p14:tracePt t="7377" x="7675563" y="6557963"/>
          <p14:tracePt t="7387" x="7659688" y="6557963"/>
          <p14:tracePt t="7431" x="7643813" y="6557963"/>
          <p14:tracePt t="7454" x="7627938" y="6557963"/>
          <p14:tracePt t="7465" x="7612063" y="6557963"/>
          <p14:tracePt t="7511" x="7596188" y="6557963"/>
          <p14:tracePt t="7612" x="7580313" y="6557963"/>
          <p14:tracePt t="7618" x="7564438" y="6557963"/>
          <p14:tracePt t="7630" x="7548563" y="6557963"/>
          <p14:tracePt t="7636" x="7532688" y="6557963"/>
          <p14:tracePt t="7647" x="7485063" y="6542088"/>
          <p14:tracePt t="7651" x="7454900" y="6526213"/>
          <p14:tracePt t="7654" x="7454900" y="6510338"/>
          <p14:tracePt t="7657" x="7423150" y="6510338"/>
          <p14:tracePt t="7659" x="7407275" y="6510338"/>
          <p14:tracePt t="7661" x="7407275" y="6494463"/>
          <p14:tracePt t="7665" x="7391400" y="6478588"/>
          <p14:tracePt t="7667" x="7391400" y="6462713"/>
          <p14:tracePt t="7670" x="7375525" y="6462713"/>
          <p14:tracePt t="7673" x="7375525" y="6446838"/>
          <p14:tracePt t="7675" x="7359650" y="6446838"/>
          <p14:tracePt t="7677" x="7359650" y="6430963"/>
          <p14:tracePt t="7680" x="7343775" y="6430963"/>
          <p14:tracePt t="7681" x="7343775" y="6415088"/>
          <p14:tracePt t="7683" x="7327900" y="6415088"/>
          <p14:tracePt t="7685" x="7327900" y="6399213"/>
          <p14:tracePt t="7687" x="7327900" y="6383338"/>
          <p14:tracePt t="7694" x="7312025" y="6367463"/>
          <p14:tracePt t="7698" x="7312025" y="6351588"/>
          <p14:tracePt t="7701" x="7296150" y="6351588"/>
          <p14:tracePt t="7705" x="7296150" y="6337300"/>
          <p14:tracePt t="7709" x="7296150" y="6321425"/>
          <p14:tracePt t="7717" x="7296150" y="6305550"/>
          <p14:tracePt t="7721" x="7296150" y="6289675"/>
          <p14:tracePt t="7725" x="7296150" y="6273800"/>
          <p14:tracePt t="7735" x="7296150" y="6257925"/>
          <p14:tracePt t="7737" x="7280275" y="6257925"/>
          <p14:tracePt t="7739" x="7280275" y="6242050"/>
          <p14:tracePt t="7750" x="7280275" y="6226175"/>
          <p14:tracePt t="7757" x="7280275" y="6210300"/>
          <p14:tracePt t="7767" x="7280275" y="6194425"/>
          <p14:tracePt t="7776" x="7264400" y="6194425"/>
          <p14:tracePt t="7784" x="7264400" y="6178550"/>
          <p14:tracePt t="7802" x="7264400" y="6162675"/>
          <p14:tracePt t="7828" x="7248525" y="6162675"/>
          <p14:tracePt t="7966" x="7248525" y="6146800"/>
          <p14:tracePt t="7972" x="7248525" y="6130925"/>
          <p14:tracePt t="7976" x="7248525" y="6115050"/>
          <p14:tracePt t="7988" x="7248525" y="6099175"/>
          <p14:tracePt t="7991" x="7248525" y="6083300"/>
          <p14:tracePt t="8005" x="7248525" y="6067425"/>
          <p14:tracePt t="8012" x="7248525" y="6051550"/>
          <p14:tracePt t="8019" x="7248525" y="6035675"/>
          <p14:tracePt t="8032" x="7248525" y="6019800"/>
          <p14:tracePt t="8038" x="7248525" y="6003925"/>
          <p14:tracePt t="8043" x="7248525" y="5989638"/>
          <p14:tracePt t="8045" x="7248525" y="5973763"/>
          <p14:tracePt t="8047" x="7248525" y="5957888"/>
          <p14:tracePt t="8053" x="7248525" y="5942013"/>
          <p14:tracePt t="8055" x="7248525" y="5926138"/>
          <p14:tracePt t="8061" x="7232650" y="5910263"/>
          <p14:tracePt t="8065" x="7232650" y="5894388"/>
          <p14:tracePt t="8067" x="7232650" y="5878513"/>
          <p14:tracePt t="8073" x="7216775" y="5878513"/>
          <p14:tracePt t="8075" x="7216775" y="5862638"/>
          <p14:tracePt t="8080" x="7216775" y="5846763"/>
          <p14:tracePt t="8087" x="7216775" y="5830888"/>
          <p14:tracePt t="8091" x="7200900" y="5830888"/>
          <p14:tracePt t="8093" x="7200900" y="5815013"/>
          <p14:tracePt t="8095" x="7185025" y="5815013"/>
          <p14:tracePt t="8109" x="7169150" y="5799138"/>
          <p14:tracePt t="8113" x="7154863" y="5799138"/>
          <p14:tracePt t="8121" x="7138988" y="5783263"/>
          <p14:tracePt t="8125" x="7123113" y="5767388"/>
          <p14:tracePt t="8127" x="7107238" y="5767388"/>
          <p14:tracePt t="8133" x="7091363" y="5767388"/>
          <p14:tracePt t="8137" x="7075488" y="5767388"/>
          <p14:tracePt t="8141" x="7059613" y="5767388"/>
          <p14:tracePt t="8147" x="7043738" y="5767388"/>
          <p14:tracePt t="8149" x="7027863" y="5767388"/>
          <p14:tracePt t="8155" x="7011988" y="5767388"/>
          <p14:tracePt t="8157" x="6996113" y="5767388"/>
          <p14:tracePt t="8159" x="6980238" y="5767388"/>
          <p14:tracePt t="8163" x="6964363" y="5767388"/>
          <p14:tracePt t="8167" x="6948488" y="5767388"/>
          <p14:tracePt t="8171" x="6932613" y="5767388"/>
          <p14:tracePt t="8173" x="6916738" y="5767388"/>
          <p14:tracePt t="8175" x="6900863" y="5767388"/>
          <p14:tracePt t="8181" x="6884988" y="5783263"/>
          <p14:tracePt t="8183" x="6869113" y="5783263"/>
          <p14:tracePt t="8189" x="6854825" y="5783263"/>
          <p14:tracePt t="8192" x="6838950" y="5799138"/>
          <p14:tracePt t="8196" x="6823075" y="5799138"/>
          <p14:tracePt t="8209" x="6807200" y="5799138"/>
          <p14:tracePt t="8218" x="6791325" y="5799138"/>
          <p14:tracePt t="8219" x="6791325" y="5815013"/>
          <p14:tracePt t="8230" x="6791325" y="5830888"/>
          <p14:tracePt t="8240" x="6759575" y="5830888"/>
          <p14:tracePt t="8245" x="6743700" y="5846763"/>
          <p14:tracePt t="8254" x="6743700" y="5862638"/>
          <p14:tracePt t="8259" x="6727825" y="5878513"/>
          <p14:tracePt t="8266" x="6711950" y="5894388"/>
          <p14:tracePt t="8272" x="6711950" y="5910263"/>
          <p14:tracePt t="8283" x="6711950" y="5926138"/>
          <p14:tracePt t="8287" x="6696075" y="5926138"/>
          <p14:tracePt t="8291" x="6696075" y="5942013"/>
          <p14:tracePt t="8302" x="6680200" y="5942013"/>
          <p14:tracePt t="8307" x="6680200" y="5957888"/>
          <p14:tracePt t="8318" x="6680200" y="5973763"/>
          <p14:tracePt t="8324" x="6696075" y="5973763"/>
          <p14:tracePt t="8328" x="6696075" y="5989638"/>
          <p14:tracePt t="8335" x="6711950" y="5989638"/>
          <p14:tracePt t="8341" x="6727825" y="5989638"/>
          <p14:tracePt t="8349" x="6727825" y="6003925"/>
          <p14:tracePt t="8349" x="6743700" y="6003925"/>
          <p14:tracePt t="8357" x="6759575" y="6003925"/>
          <p14:tracePt t="8359" x="6775450" y="6003925"/>
          <p14:tracePt t="8364" x="6775450" y="6019800"/>
          <p14:tracePt t="8365" x="6791325" y="6019800"/>
          <p14:tracePt t="8369" x="6807200" y="6019800"/>
          <p14:tracePt t="8374" x="6823075" y="6019800"/>
          <p14:tracePt t="8376" x="6838950" y="6019800"/>
          <p14:tracePt t="8381" x="6854825" y="6019800"/>
          <p14:tracePt t="8387" x="6869113" y="6019800"/>
          <p14:tracePt t="8389" x="6884988" y="6019800"/>
          <p14:tracePt t="8393" x="6884988" y="6035675"/>
          <p14:tracePt t="8398" x="6900863" y="6035675"/>
          <p14:tracePt t="8400" x="6916738" y="6035675"/>
          <p14:tracePt t="8403" x="6932613" y="6035675"/>
          <p14:tracePt t="8414" x="6948488" y="6035675"/>
          <p14:tracePt t="8417" x="6964363" y="6035675"/>
          <p14:tracePt t="8434" x="6980238" y="6035675"/>
          <p14:tracePt t="8465" x="6996113" y="6035675"/>
          <p14:tracePt t="8514" x="7011988" y="6035675"/>
          <p14:tracePt t="8522" x="7027863" y="6035675"/>
          <p14:tracePt t="8525" x="7043738" y="6035675"/>
          <p14:tracePt t="8531" x="7059613" y="6035675"/>
          <p14:tracePt t="8534" x="7075488" y="6035675"/>
          <p14:tracePt t="8537" x="7091363" y="6035675"/>
          <p14:tracePt t="8543" x="7107238" y="6035675"/>
          <p14:tracePt t="8546" x="7123113" y="6035675"/>
          <p14:tracePt t="8549" x="7138988" y="6035675"/>
          <p14:tracePt t="8550" x="7154863" y="6035675"/>
          <p14:tracePt t="8555" x="7169150" y="6035675"/>
          <p14:tracePt t="8559" x="7185025" y="6035675"/>
          <p14:tracePt t="8561" x="7200900" y="6035675"/>
          <p14:tracePt t="8567" x="7216775" y="6035675"/>
          <p14:tracePt t="8569" x="7232650" y="6035675"/>
          <p14:tracePt t="8575" x="7248525" y="6035675"/>
          <p14:tracePt t="8577" x="7264400" y="6035675"/>
          <p14:tracePt t="8581" x="7280275" y="6035675"/>
          <p14:tracePt t="8585" x="7280275" y="6019800"/>
          <p14:tracePt t="8589" x="7296150" y="6019800"/>
          <p14:tracePt t="8593" x="7296150" y="6003925"/>
          <p14:tracePt t="8596" x="7312025" y="6003925"/>
          <p14:tracePt t="8601" x="7312025" y="5989638"/>
          <p14:tracePt t="8605" x="7312025" y="5973763"/>
          <p14:tracePt t="8609" x="7327900" y="5957888"/>
          <p14:tracePt t="8615" x="7343775" y="5957888"/>
          <p14:tracePt t="8618" x="7343775" y="5942013"/>
          <p14:tracePt t="8621" x="7343775" y="5926138"/>
          <p14:tracePt t="8625" x="7359650" y="5926138"/>
          <p14:tracePt t="8627" x="7359650" y="5910263"/>
          <p14:tracePt t="8631" x="7359650" y="5894388"/>
          <p14:tracePt t="8633" x="7359650" y="5878513"/>
          <p14:tracePt t="8639" x="7359650" y="5862638"/>
          <p14:tracePt t="8640" x="7375525" y="5862638"/>
          <p14:tracePt t="8643" x="7375525" y="5846763"/>
          <p14:tracePt t="8647" x="7391400" y="5830888"/>
          <p14:tracePt t="8649" x="7391400" y="5815013"/>
          <p14:tracePt t="8656" x="7391400" y="5799138"/>
          <p14:tracePt t="8657" x="7391400" y="5783263"/>
          <p14:tracePt t="8659" x="7407275" y="5767388"/>
          <p14:tracePt t="8663" x="7407275" y="5751513"/>
          <p14:tracePt t="8665" x="7407275" y="5735638"/>
          <p14:tracePt t="8666" x="7423150" y="5735638"/>
          <p14:tracePt t="8669" x="7423150" y="5703888"/>
          <p14:tracePt t="8671" x="7423150" y="5688013"/>
          <p14:tracePt t="8673" x="7439025" y="5688013"/>
          <p14:tracePt t="8675" x="7439025" y="5672138"/>
          <p14:tracePt t="8677" x="7439025" y="5657850"/>
          <p14:tracePt t="8680" x="7439025" y="5641975"/>
          <p14:tracePt t="8683" x="7439025" y="5626100"/>
          <p14:tracePt t="8685" x="7439025" y="5610225"/>
          <p14:tracePt t="8691" x="7439025" y="5594350"/>
          <p14:tracePt t="8693" x="7439025" y="5578475"/>
          <p14:tracePt t="8697" x="7439025" y="5562600"/>
          <p14:tracePt t="8712" x="7439025" y="5546725"/>
          <p14:tracePt t="8717" x="7423150" y="5546725"/>
          <p14:tracePt t="8723" x="7407275" y="5546725"/>
          <p14:tracePt t="8725" x="7407275" y="5530850"/>
          <p14:tracePt t="8736" x="7391400" y="5530850"/>
          <p14:tracePt t="8737" x="7375525" y="5530850"/>
          <p14:tracePt t="8744" x="7359650" y="5530850"/>
          <p14:tracePt t="8745" x="7343775" y="5530850"/>
          <p14:tracePt t="8747" x="7327900" y="5530850"/>
          <p14:tracePt t="8749" x="7327900" y="5546725"/>
          <p14:tracePt t="8750" x="7312025" y="5546725"/>
          <p14:tracePt t="8752" x="7296150" y="5546725"/>
          <p14:tracePt t="8755" x="7296150" y="5562600"/>
          <p14:tracePt t="8756" x="7264400" y="5594350"/>
          <p14:tracePt t="8759" x="7232650" y="5610225"/>
          <p14:tracePt t="8761" x="7216775" y="5626100"/>
          <p14:tracePt t="8765" x="7154863" y="5672138"/>
          <p14:tracePt t="8766" x="7138988" y="5688013"/>
          <p14:tracePt t="8768" x="7123113" y="5703888"/>
          <p14:tracePt t="8770" x="7091363" y="5735638"/>
          <p14:tracePt t="8772" x="7059613" y="5783263"/>
          <p14:tracePt t="8775" x="7027863" y="5815013"/>
          <p14:tracePt t="8777" x="6996113" y="5862638"/>
          <p14:tracePt t="8779" x="6980238" y="5878513"/>
          <p14:tracePt t="8781" x="6964363" y="5926138"/>
          <p14:tracePt t="8783" x="6932613" y="5957888"/>
          <p14:tracePt t="8785" x="6900863" y="5989638"/>
          <p14:tracePt t="8787" x="6869113" y="6019800"/>
          <p14:tracePt t="8789" x="6854825" y="6067425"/>
          <p14:tracePt t="8791" x="6838950" y="6099175"/>
          <p14:tracePt t="8793" x="6807200" y="6130925"/>
          <p14:tracePt t="8796" x="6791325" y="6162675"/>
          <p14:tracePt t="8797" x="6775450" y="6194425"/>
          <p14:tracePt t="8801" x="6743700" y="6257925"/>
          <p14:tracePt t="8805" x="6727825" y="6289675"/>
          <p14:tracePt t="8807" x="6727825" y="6305550"/>
          <p14:tracePt t="8811" x="6711950" y="6321425"/>
          <p14:tracePt t="8815" x="6711950" y="6337300"/>
          <p14:tracePt t="8825" x="6711950" y="6351588"/>
          <p14:tracePt t="8830" x="6711950" y="6367463"/>
          <p14:tracePt t="8840" x="6759575" y="6383338"/>
          <p14:tracePt t="8843" x="6775450" y="6383338"/>
          <p14:tracePt t="8847" x="6791325" y="6383338"/>
          <p14:tracePt t="8849" x="6807200" y="6383338"/>
          <p14:tracePt t="8851" x="6823075" y="6383338"/>
          <p14:tracePt t="8853" x="6838950" y="6383338"/>
          <p14:tracePt t="8854" x="6854825" y="6383338"/>
          <p14:tracePt t="8857" x="6884988" y="6383338"/>
          <p14:tracePt t="8859" x="6900863" y="6383338"/>
          <p14:tracePt t="8861" x="6948488" y="6383338"/>
          <p14:tracePt t="8863" x="6964363" y="6383338"/>
          <p14:tracePt t="8865" x="6996113" y="6383338"/>
          <p14:tracePt t="8867" x="7027863" y="6383338"/>
          <p14:tracePt t="8868" x="7043738" y="6383338"/>
          <p14:tracePt t="8871" x="7075488" y="6383338"/>
          <p14:tracePt t="8873" x="7107238" y="6383338"/>
          <p14:tracePt t="8875" x="7123113" y="6383338"/>
          <p14:tracePt t="8877" x="7138988" y="6383338"/>
          <p14:tracePt t="8880" x="7154863" y="6383338"/>
          <p14:tracePt t="8881" x="7169150" y="6367463"/>
          <p14:tracePt t="8883" x="7200900" y="6367463"/>
          <p14:tracePt t="8885" x="7216775" y="6351588"/>
          <p14:tracePt t="8887" x="7232650" y="6337300"/>
          <p14:tracePt t="8889" x="7248525" y="6337300"/>
          <p14:tracePt t="8891" x="7264400" y="6337300"/>
          <p14:tracePt t="8893" x="7280275" y="6337300"/>
          <p14:tracePt t="8894" x="7296150" y="6321425"/>
          <p14:tracePt t="8896" x="7296150" y="6305550"/>
          <p14:tracePt t="8899" x="7327900" y="6305550"/>
          <p14:tracePt t="8901" x="7343775" y="6305550"/>
          <p14:tracePt t="8903" x="7343775" y="6289675"/>
          <p14:tracePt t="8905" x="7359650" y="6289675"/>
          <p14:tracePt t="8907" x="7375525" y="6273800"/>
          <p14:tracePt t="8909" x="7391400" y="6257925"/>
          <p14:tracePt t="8914" x="7407275" y="6257925"/>
          <p14:tracePt t="8915" x="7439025" y="6242050"/>
          <p14:tracePt t="8917" x="7439025" y="6226175"/>
          <p14:tracePt t="8919" x="7454900" y="6210300"/>
          <p14:tracePt t="8921" x="7469188" y="6210300"/>
          <p14:tracePt t="8923" x="7469188" y="6194425"/>
          <p14:tracePt t="8925" x="7485063" y="6178550"/>
          <p14:tracePt t="8927" x="7500938" y="6178550"/>
          <p14:tracePt t="8929" x="7516813" y="6162675"/>
          <p14:tracePt t="8931" x="7532688" y="6130925"/>
          <p14:tracePt t="8933" x="7548563" y="6115050"/>
          <p14:tracePt t="8934" x="7564438" y="6099175"/>
          <p14:tracePt t="8937" x="7564438" y="6083300"/>
          <p14:tracePt t="8939" x="7580313" y="6067425"/>
          <p14:tracePt t="8941" x="7596188" y="6051550"/>
          <p14:tracePt t="8943" x="7612063" y="6035675"/>
          <p14:tracePt t="8946" x="7612063" y="6019800"/>
          <p14:tracePt t="8948" x="7627938" y="6003925"/>
          <p14:tracePt t="8950" x="7643813" y="5973763"/>
          <p14:tracePt t="8951" x="7659688" y="5973763"/>
          <p14:tracePt t="8952" x="7659688" y="5957888"/>
          <p14:tracePt t="8966" x="7723188" y="5846763"/>
          <p14:tracePt t="8967" x="7739063" y="5830888"/>
          <p14:tracePt t="8969" x="7739063" y="5815013"/>
          <p14:tracePt t="8970" x="7754938" y="5799138"/>
          <p14:tracePt t="8973" x="7754938" y="5783263"/>
          <p14:tracePt t="8977" x="7754938" y="5767388"/>
          <p14:tracePt t="8980" x="7770813" y="5751513"/>
          <p14:tracePt t="8983" x="7785100" y="5735638"/>
          <p14:tracePt t="8987" x="7785100" y="5719763"/>
          <p14:tracePt t="8992" x="7785100" y="5703888"/>
          <p14:tracePt t="9005" x="7785100" y="5688013"/>
          <p14:tracePt t="9016" x="7785100" y="5672138"/>
          <p14:tracePt t="9019" x="7770813" y="5672138"/>
          <p14:tracePt t="9028" x="7739063" y="5672138"/>
          <p14:tracePt t="9031" x="7723188" y="5672138"/>
          <p14:tracePt t="9035" x="7707313" y="5672138"/>
          <p14:tracePt t="9037" x="7691438" y="5672138"/>
          <p14:tracePt t="9041" x="7675563" y="5672138"/>
          <p14:tracePt t="9043" x="7659688" y="5672138"/>
          <p14:tracePt t="9045" x="7643813" y="5672138"/>
          <p14:tracePt t="9049" x="7627938" y="5672138"/>
          <p14:tracePt t="9051" x="7612063" y="5672138"/>
          <p14:tracePt t="9053" x="7596188" y="5672138"/>
          <p14:tracePt t="9055" x="7580313" y="5672138"/>
          <p14:tracePt t="9057" x="7564438" y="5672138"/>
          <p14:tracePt t="9060" x="7548563" y="5688013"/>
          <p14:tracePt t="9064" x="7532688" y="5688013"/>
          <p14:tracePt t="9065" x="7516813" y="5688013"/>
          <p14:tracePt t="9067" x="7500938" y="5688013"/>
          <p14:tracePt t="9068" x="7485063" y="5688013"/>
          <p14:tracePt t="9071" x="7485063" y="5703888"/>
          <p14:tracePt t="9073" x="7469188" y="5703888"/>
          <p14:tracePt t="9075" x="7454900" y="5703888"/>
          <p14:tracePt t="9077" x="7454900" y="5719763"/>
          <p14:tracePt t="9079" x="7439025" y="5719763"/>
          <p14:tracePt t="9080" x="7439025" y="5735638"/>
          <p14:tracePt t="9085" x="7423150" y="5735638"/>
          <p14:tracePt t="9093" x="7407275" y="5735638"/>
          <p14:tracePt t="9103" x="7407275" y="5751513"/>
          <p14:tracePt t="9118" x="7407275" y="5767388"/>
          <p14:tracePt t="9139" x="7423150" y="5767388"/>
          <p14:tracePt t="9141" x="7423150" y="5783263"/>
          <p14:tracePt t="9147" x="7439025" y="5783263"/>
          <p14:tracePt t="9149" x="7439025" y="5799138"/>
          <p14:tracePt t="9150" x="7454900" y="5799138"/>
          <p14:tracePt t="9157" x="7469188" y="5799138"/>
          <p14:tracePt t="9159" x="7469188" y="5815013"/>
          <p14:tracePt t="9167" x="7485063" y="5815013"/>
          <p14:tracePt t="9174" x="7500938" y="5815013"/>
          <p14:tracePt t="9214" x="7516813" y="5815013"/>
          <p14:tracePt t="9240" x="7516813" y="5830888"/>
          <p14:tracePt t="9242" x="7516813" y="5846763"/>
          <p14:tracePt t="9245" x="7516813" y="5862638"/>
          <p14:tracePt t="9247" x="7516813" y="5878513"/>
          <p14:tracePt t="9249" x="7516813" y="5894388"/>
          <p14:tracePt t="9256" x="7516813" y="5942013"/>
          <p14:tracePt t="9261" x="7516813" y="6003925"/>
          <p14:tracePt t="9265" x="7516813" y="6067425"/>
          <p14:tracePt t="9266" x="7500938" y="6083300"/>
          <p14:tracePt t="9269" x="7500938" y="6115050"/>
          <p14:tracePt t="9271" x="7500938" y="6146800"/>
          <p14:tracePt t="9275" x="7500938" y="6178550"/>
          <p14:tracePt t="9277" x="7500938" y="6194425"/>
          <p14:tracePt t="9280" x="7485063" y="6226175"/>
          <p14:tracePt t="9281" x="7485063" y="6257925"/>
          <p14:tracePt t="9283" x="7485063" y="6273800"/>
          <p14:tracePt t="9284" x="7469188" y="6305550"/>
          <p14:tracePt t="9287" x="7469188" y="6337300"/>
          <p14:tracePt t="9289" x="7454900" y="6351588"/>
          <p14:tracePt t="9291" x="7454900" y="6383338"/>
          <p14:tracePt t="9293" x="7454900" y="6399213"/>
          <p14:tracePt t="9296" x="7439025" y="6430963"/>
          <p14:tracePt t="9297" x="7439025" y="6462713"/>
          <p14:tracePt t="9299" x="7439025" y="6478588"/>
          <p14:tracePt t="9301" x="7439025" y="6510338"/>
          <p14:tracePt t="9303" x="7423150" y="6526213"/>
          <p14:tracePt t="9305" x="7423150" y="6542088"/>
          <p14:tracePt t="9307" x="7423150" y="6573838"/>
          <p14:tracePt t="9309" x="7423150" y="6589713"/>
          <p14:tracePt t="9311" x="7423150" y="6605588"/>
          <p14:tracePt t="9313" x="7423150" y="6621463"/>
          <p14:tracePt t="9315" x="7423150" y="6637338"/>
          <p14:tracePt t="9317" x="7407275" y="6653213"/>
          <p14:tracePt t="9319" x="7407275" y="6669088"/>
          <p14:tracePt t="9321" x="7407275" y="6684963"/>
          <p14:tracePt t="9323" x="7407275" y="6699250"/>
          <p14:tracePt t="9325" x="7407275" y="6715125"/>
          <p14:tracePt t="9327" x="7407275" y="6731000"/>
          <p14:tracePt t="9330" x="7407275" y="6746875"/>
          <p14:tracePt t="9331" x="7407275" y="6762750"/>
          <p14:tracePt t="9335" x="7407275" y="6794500"/>
          <p14:tracePt t="9339" x="7407275" y="6810375"/>
          <p14:tracePt t="9341" x="7407275" y="6826250"/>
          <p14:tracePt t="9343" x="7407275" y="6842125"/>
          <p14:tracePt t="10407" x="6869113" y="6826250"/>
          <p14:tracePt t="10409" x="6807200" y="6810375"/>
          <p14:tracePt t="10411" x="6743700" y="6794500"/>
          <p14:tracePt t="10413" x="6680200" y="6778625"/>
          <p14:tracePt t="10415" x="6600825" y="6762750"/>
          <p14:tracePt t="10417" x="6538913" y="6762750"/>
          <p14:tracePt t="10419" x="6475413" y="6746875"/>
          <p14:tracePt t="10421" x="6396038" y="6731000"/>
          <p14:tracePt t="10423" x="6332538" y="6715125"/>
          <p14:tracePt t="10425" x="6253163" y="6715125"/>
          <p14:tracePt t="10426" x="6191250" y="6699250"/>
          <p14:tracePt t="10430" x="6096000" y="6684963"/>
          <p14:tracePt t="10432" x="6048375" y="6684963"/>
          <p14:tracePt t="10433" x="5969000" y="6669088"/>
          <p14:tracePt t="10435" x="5907088" y="6653213"/>
          <p14:tracePt t="10437" x="5827713" y="6653213"/>
          <p14:tracePt t="10439" x="5764213" y="6637338"/>
          <p14:tracePt t="10441" x="5700713" y="6637338"/>
          <p14:tracePt t="10443" x="5638800" y="6621463"/>
          <p14:tracePt t="10445" x="5559425" y="6621463"/>
          <p14:tracePt t="10447" x="5495925" y="6605588"/>
          <p14:tracePt t="10449" x="5432425" y="6605588"/>
          <p14:tracePt t="10451" x="5400675" y="6589713"/>
          <p14:tracePt t="10453" x="5337175" y="6589713"/>
          <p14:tracePt t="10454" x="5291138" y="6573838"/>
          <p14:tracePt t="10457" x="5227638" y="6573838"/>
          <p14:tracePt t="10458" x="5180013" y="6573838"/>
          <p14:tracePt t="10462" x="5132388" y="6573838"/>
          <p14:tracePt t="10463" x="5084763" y="6573838"/>
          <p14:tracePt t="10464" x="5053013" y="6573838"/>
          <p14:tracePt t="10467" x="5022850" y="6573838"/>
          <p14:tracePt t="10469" x="4959350" y="6573838"/>
          <p14:tracePt t="10470" x="4943475" y="6573838"/>
          <p14:tracePt t="10473" x="4895850" y="6573838"/>
          <p14:tracePt t="10475" x="4864100" y="6573838"/>
          <p14:tracePt t="10477" x="4832350" y="6573838"/>
          <p14:tracePt t="10479" x="4784725" y="6573838"/>
          <p14:tracePt t="10481" x="4752975" y="6573838"/>
          <p14:tracePt t="10483" x="4722813" y="6573838"/>
          <p14:tracePt t="10485" x="4691063" y="6573838"/>
          <p14:tracePt t="10487" x="4675188" y="6573838"/>
          <p14:tracePt t="10489" x="4643438" y="6573838"/>
          <p14:tracePt t="10491" x="4611688" y="6573838"/>
          <p14:tracePt t="10493" x="4579938" y="6573838"/>
          <p14:tracePt t="10495" x="4564063" y="6573838"/>
          <p14:tracePt t="10496" x="4532313" y="6573838"/>
          <p14:tracePt t="10501" x="4516438" y="6573838"/>
          <p14:tracePt t="10503" x="4500563" y="6573838"/>
          <p14:tracePt t="10505" x="4484688" y="6573838"/>
          <p14:tracePt t="10507" x="4452938" y="6557963"/>
          <p14:tracePt t="10511" x="4437063" y="6557963"/>
          <p14:tracePt t="10513" x="4421188" y="6557963"/>
          <p14:tracePt t="10515" x="4406900" y="6557963"/>
          <p14:tracePt t="10517" x="4391025" y="6542088"/>
          <p14:tracePt t="10519" x="4375150" y="6542088"/>
          <p14:tracePt t="10521" x="4359275" y="6542088"/>
          <p14:tracePt t="10525" x="4343400" y="6542088"/>
          <p14:tracePt t="10527" x="4327525" y="6542088"/>
          <p14:tracePt t="10530" x="4311650" y="6526213"/>
          <p14:tracePt t="10531" x="4295775" y="6526213"/>
          <p14:tracePt t="10533" x="4279900" y="6526213"/>
          <p14:tracePt t="10535" x="4264025" y="6510338"/>
          <p14:tracePt t="10537" x="4248150" y="6510338"/>
          <p14:tracePt t="10539" x="4232275" y="6510338"/>
          <p14:tracePt t="10541" x="4200525" y="6510338"/>
          <p14:tracePt t="10543" x="4168775" y="6510338"/>
          <p14:tracePt t="10546" x="4137025" y="6494463"/>
          <p14:tracePt t="10547" x="4121150" y="6494463"/>
          <p14:tracePt t="10549" x="4090988" y="6478588"/>
          <p14:tracePt t="10551" x="4059238" y="6478588"/>
          <p14:tracePt t="10553" x="4011613" y="6462713"/>
          <p14:tracePt t="10555" x="3979863" y="6462713"/>
          <p14:tracePt t="10557" x="3932238" y="6446838"/>
          <p14:tracePt t="10559" x="3900488" y="6430963"/>
          <p14:tracePt t="10561" x="3852863" y="6430963"/>
          <p14:tracePt t="10563" x="3806825" y="6415088"/>
          <p14:tracePt t="10565" x="3743325" y="6399213"/>
          <p14:tracePt t="10566" x="3711575" y="6399213"/>
          <p14:tracePt t="10569" x="3663950" y="6383338"/>
          <p14:tracePt t="10570" x="3616325" y="6367463"/>
          <p14:tracePt t="10573" x="3568700" y="6367463"/>
          <p14:tracePt t="10574" x="3521075" y="6351588"/>
          <p14:tracePt t="10578" x="3459163" y="6337300"/>
          <p14:tracePt t="10580" x="3411538" y="6337300"/>
          <p14:tracePt t="10583" x="3316288" y="6321425"/>
          <p14:tracePt t="10584" x="3268663" y="6321425"/>
          <p14:tracePt t="10587" x="3221038" y="6305550"/>
          <p14:tracePt t="10589" x="3175000" y="6305550"/>
          <p14:tracePt t="10591" x="3127375" y="6289675"/>
          <p14:tracePt t="10593" x="3079750" y="6289675"/>
          <p14:tracePt t="10595" x="3032125" y="6289675"/>
          <p14:tracePt t="10597" x="3000375" y="6289675"/>
          <p14:tracePt t="10599" x="2968625" y="6289675"/>
          <p14:tracePt t="10601" x="2905125" y="6273800"/>
          <p14:tracePt t="10603" x="2890838" y="6273800"/>
          <p14:tracePt t="10605" x="2843213" y="6273800"/>
          <p14:tracePt t="10607" x="2811463" y="6273800"/>
          <p14:tracePt t="10609" x="2779713" y="6273800"/>
          <p14:tracePt t="10611" x="2747963" y="6273800"/>
          <p14:tracePt t="10613" x="2716213" y="6273800"/>
          <p14:tracePt t="10615" x="2684463" y="6273800"/>
          <p14:tracePt t="10617" x="2652713" y="6257925"/>
          <p14:tracePt t="10619" x="2636838" y="6257925"/>
          <p14:tracePt t="10621" x="2620963" y="6257925"/>
          <p14:tracePt t="10623" x="2590800" y="6257925"/>
          <p14:tracePt t="10625" x="2574925" y="6242050"/>
          <p14:tracePt t="10627" x="2559050" y="6242050"/>
          <p14:tracePt t="10629" x="2527300" y="6242050"/>
          <p14:tracePt t="10633" x="2511425" y="6242050"/>
          <p14:tracePt t="10634" x="2495550" y="6226175"/>
          <p14:tracePt t="10642" x="2479675" y="6226175"/>
          <p14:tracePt t="10647" x="2463800" y="6226175"/>
          <p14:tracePt t="10663" x="2447925" y="6226175"/>
          <p14:tracePt t="10688" x="2432050" y="6226175"/>
          <p14:tracePt t="10693" x="2432050" y="6210300"/>
          <p14:tracePt t="10697" x="2432050" y="6194425"/>
          <p14:tracePt t="10701" x="2432050" y="6178550"/>
          <p14:tracePt t="10703" x="2432050" y="6162675"/>
          <p14:tracePt t="10704" x="2416175" y="6146800"/>
          <p14:tracePt t="10709" x="2416175" y="6115050"/>
          <p14:tracePt t="10713" x="2400300" y="6067425"/>
          <p14:tracePt t="10715" x="2384425" y="6035675"/>
          <p14:tracePt t="10717" x="2384425" y="6019800"/>
          <p14:tracePt t="10719" x="2368550" y="6003925"/>
          <p14:tracePt t="10721" x="2352675" y="5973763"/>
          <p14:tracePt t="10723" x="2336800" y="5942013"/>
          <p14:tracePt t="10727" x="2305050" y="5910263"/>
          <p14:tracePt t="10731" x="2289175" y="5878513"/>
          <p14:tracePt t="10732" x="2259013" y="5846763"/>
          <p14:tracePt t="10734" x="2243138" y="5815013"/>
          <p14:tracePt t="10737" x="2211388" y="5815013"/>
          <p14:tracePt t="10738" x="2211388" y="5783263"/>
          <p14:tracePt t="10741" x="2179638" y="5751513"/>
          <p14:tracePt t="10743" x="2147888" y="5735638"/>
          <p14:tracePt t="10745" x="2132013" y="5703888"/>
          <p14:tracePt t="10748" x="2100263" y="5688013"/>
          <p14:tracePt t="10749" x="2084388" y="5672138"/>
          <p14:tracePt t="10751" x="2068513" y="5641975"/>
          <p14:tracePt t="10753" x="2036763" y="5626100"/>
          <p14:tracePt t="10755" x="2005013" y="5610225"/>
          <p14:tracePt t="10757" x="1989138" y="5578475"/>
          <p14:tracePt t="10759" x="1974850" y="5562600"/>
          <p14:tracePt t="10762" x="1943100" y="5530850"/>
          <p14:tracePt t="10764" x="1927225" y="5514975"/>
          <p14:tracePt t="10765" x="1911350" y="5499100"/>
          <p14:tracePt t="10767" x="1895475" y="5483225"/>
          <p14:tracePt t="10769" x="1863725" y="5467350"/>
          <p14:tracePt t="10771" x="1863725" y="5451475"/>
          <p14:tracePt t="10773" x="1847850" y="5419725"/>
          <p14:tracePt t="10775" x="1816100" y="5403850"/>
          <p14:tracePt t="10777" x="1800225" y="5387975"/>
          <p14:tracePt t="10779" x="1800225" y="5372100"/>
          <p14:tracePt t="10780" x="1768475" y="5340350"/>
          <p14:tracePt t="10783" x="1752600" y="5324475"/>
          <p14:tracePt t="10784" x="1736725" y="5310188"/>
          <p14:tracePt t="10787" x="1736725" y="5278438"/>
          <p14:tracePt t="10789" x="1720850" y="5262563"/>
          <p14:tracePt t="10791" x="1689100" y="5246688"/>
          <p14:tracePt t="10793" x="1674813" y="5214938"/>
          <p14:tracePt t="10795" x="1658938" y="5183188"/>
          <p14:tracePt t="10799" x="1643063" y="5151438"/>
          <p14:tracePt t="10801" x="1627188" y="5119688"/>
          <p14:tracePt t="10803" x="1611313" y="5119688"/>
          <p14:tracePt t="10805" x="1611313" y="5087938"/>
          <p14:tracePt t="10807" x="1595438" y="5072063"/>
          <p14:tracePt t="10809" x="1579563" y="5056188"/>
          <p14:tracePt t="10812" x="1563688" y="5040313"/>
          <p14:tracePt t="10815" x="1563688" y="5008563"/>
          <p14:tracePt t="10816" x="1547813" y="4992688"/>
          <p14:tracePt t="10819" x="1547813" y="4976813"/>
          <p14:tracePt t="10821" x="1531938" y="4962525"/>
          <p14:tracePt t="10823" x="1531938" y="4946650"/>
          <p14:tracePt t="10825" x="1516063" y="4930775"/>
          <p14:tracePt t="10827" x="1516063" y="4914900"/>
          <p14:tracePt t="10830" x="1516063" y="4899025"/>
          <p14:tracePt t="10833" x="1516063" y="4883150"/>
          <p14:tracePt t="10835" x="1516063" y="4867275"/>
          <p14:tracePt t="10837" x="1500188" y="4867275"/>
          <p14:tracePt t="10838" x="1500188" y="4851400"/>
          <p14:tracePt t="10841" x="1500188" y="4835525"/>
          <p14:tracePt t="10843" x="1500188" y="4819650"/>
          <p14:tracePt t="10847" x="1500188" y="4803775"/>
          <p14:tracePt t="10849" x="1500188" y="4787900"/>
          <p14:tracePt t="10857" x="1500188" y="4772025"/>
          <p14:tracePt t="10858" x="1500188" y="4756150"/>
          <p14:tracePt t="10864" x="1500188" y="4740275"/>
          <p14:tracePt t="10867" x="1500188" y="4724400"/>
          <p14:tracePt t="10871" x="1500188" y="4708525"/>
          <p14:tracePt t="10879" x="1500188" y="4692650"/>
          <p14:tracePt t="10889" x="1500188" y="4676775"/>
          <p14:tracePt t="10895" x="1500188" y="4660900"/>
          <p14:tracePt t="10907" x="1500188" y="4645025"/>
          <p14:tracePt t="10917" x="1500188" y="4629150"/>
          <p14:tracePt t="10924" x="1500188" y="4614863"/>
          <p14:tracePt t="10928" x="1500188" y="4598988"/>
          <p14:tracePt t="10935" x="1500188" y="4583113"/>
          <p14:tracePt t="10940" x="1484313" y="4567238"/>
          <p14:tracePt t="10943" x="1484313" y="4551363"/>
          <p14:tracePt t="10949" x="1484313" y="4535488"/>
          <p14:tracePt t="10953" x="1484313" y="4519613"/>
          <p14:tracePt t="10957" x="1484313" y="4503738"/>
          <p14:tracePt t="10959" x="1468438" y="4503738"/>
          <p14:tracePt t="10964" x="1468438" y="4487863"/>
          <p14:tracePt t="10967" x="1468438" y="4471988"/>
          <p14:tracePt t="10987" x="1452563" y="4360863"/>
          <p14:tracePt t="10989" x="1452563" y="4344988"/>
          <p14:tracePt t="10993" x="1452563" y="4313238"/>
          <p14:tracePt t="10995" x="1452563" y="4297363"/>
          <p14:tracePt t="10999" x="1452563" y="4283075"/>
          <p14:tracePt t="11001" x="1452563" y="4267200"/>
          <p14:tracePt t="11003" x="1452563" y="4251325"/>
          <p14:tracePt t="11005" x="1452563" y="4235450"/>
          <p14:tracePt t="11007" x="1452563" y="4219575"/>
          <p14:tracePt t="11013" x="1452563" y="4187825"/>
          <p14:tracePt t="11015" x="1452563" y="4171950"/>
          <p14:tracePt t="11019" x="1468438" y="4140200"/>
          <p14:tracePt t="11023" x="1468438" y="4124325"/>
          <p14:tracePt t="11027" x="1468438" y="4108450"/>
          <p14:tracePt t="11031" x="1468438" y="4092575"/>
          <p14:tracePt t="11033" x="1468438" y="4076700"/>
          <p14:tracePt t="11039" x="1468438" y="4060825"/>
          <p14:tracePt t="11043" x="1468438" y="4044950"/>
          <p14:tracePt t="11046" x="1484313" y="4044950"/>
          <p14:tracePt t="11060" x="1484313" y="4029075"/>
          <p14:tracePt t="11067" x="1484313" y="4013200"/>
          <p14:tracePt t="11073" x="1500188" y="4013200"/>
          <p14:tracePt t="11078" x="1500188" y="3997325"/>
          <p14:tracePt t="11096" x="1500188" y="3981450"/>
          <p14:tracePt t="11106" x="1500188" y="3965575"/>
          <p14:tracePt t="11116" x="1516063" y="3965575"/>
          <p14:tracePt t="11122" x="1531938" y="3949700"/>
          <p14:tracePt t="11127" x="1547813" y="3935413"/>
          <p14:tracePt t="11137" x="1563688" y="3919538"/>
          <p14:tracePt t="11139" x="1579563" y="3919538"/>
          <p14:tracePt t="11147" x="1595438" y="3903663"/>
          <p14:tracePt t="11151" x="1611313" y="3887788"/>
          <p14:tracePt t="11155" x="1627188" y="3887788"/>
          <p14:tracePt t="11164" x="1627188" y="3871913"/>
          <p14:tracePt t="11167" x="1643063" y="3871913"/>
          <p14:tracePt t="11171" x="1643063" y="3856038"/>
          <p14:tracePt t="11175" x="1658938" y="3856038"/>
          <p14:tracePt t="11218" x="1658938" y="3840163"/>
          <p14:tracePt t="11312" x="1674813" y="3840163"/>
          <p14:tracePt t="11321" x="1704975" y="3840163"/>
          <p14:tracePt t="11329" x="1736725" y="3840163"/>
          <p14:tracePt t="11336" x="1800225" y="3840163"/>
          <p14:tracePt t="11338" x="1816100" y="3840163"/>
          <p14:tracePt t="11341" x="1831975" y="3840163"/>
          <p14:tracePt t="11344" x="1863725" y="3840163"/>
          <p14:tracePt t="11347" x="1879600" y="3856038"/>
          <p14:tracePt t="11349" x="1911350" y="3856038"/>
          <p14:tracePt t="11353" x="1927225" y="3856038"/>
          <p14:tracePt t="11355" x="1943100" y="3856038"/>
          <p14:tracePt t="11357" x="1958975" y="3871913"/>
          <p14:tracePt t="11359" x="1974850" y="3871913"/>
          <p14:tracePt t="11363" x="1989138" y="3871913"/>
          <p14:tracePt t="11365" x="2005013" y="3871913"/>
          <p14:tracePt t="11367" x="2020888" y="3871913"/>
          <p14:tracePt t="11369" x="2036763" y="3871913"/>
          <p14:tracePt t="11373" x="2052638" y="3871913"/>
          <p14:tracePt t="11375" x="2068513" y="3871913"/>
          <p14:tracePt t="11379" x="2084388" y="3871913"/>
          <p14:tracePt t="11381" x="2100263" y="3871913"/>
          <p14:tracePt t="11385" x="2116138" y="3871913"/>
          <p14:tracePt t="11391" x="2132013" y="3871913"/>
          <p14:tracePt t="11396" x="2147888" y="3871913"/>
          <p14:tracePt t="11397" x="2147888" y="3887788"/>
          <p14:tracePt t="11401" x="2163763" y="3887788"/>
          <p14:tracePt t="11407" x="2179638" y="3887788"/>
          <p14:tracePt t="11413" x="2195513" y="3887788"/>
          <p14:tracePt t="11415" x="2195513" y="3903663"/>
          <p14:tracePt t="11419" x="2211388" y="3903663"/>
          <p14:tracePt t="11421" x="2227263" y="3903663"/>
          <p14:tracePt t="11423" x="2227263" y="3919538"/>
          <p14:tracePt t="11427" x="2243138" y="3919538"/>
          <p14:tracePt t="11431" x="2259013" y="3919538"/>
          <p14:tracePt t="11433" x="2274888" y="3919538"/>
          <p14:tracePt t="11437" x="2289175" y="3919538"/>
          <p14:tracePt t="11439" x="2305050" y="3935413"/>
          <p14:tracePt t="11443" x="2320925" y="3935413"/>
          <p14:tracePt t="11445" x="2336800" y="3949700"/>
          <p14:tracePt t="11447" x="2352675" y="3949700"/>
          <p14:tracePt t="11449" x="2368550" y="3949700"/>
          <p14:tracePt t="11451" x="2384425" y="3949700"/>
          <p14:tracePt t="11454" x="2400300" y="3965575"/>
          <p14:tracePt t="11455" x="2432050" y="3981450"/>
          <p14:tracePt t="11457" x="2447925" y="3997325"/>
          <p14:tracePt t="11458" x="2463800" y="3997325"/>
          <p14:tracePt t="11462" x="2495550" y="4013200"/>
          <p14:tracePt t="11463" x="2511425" y="4013200"/>
          <p14:tracePt t="11464" x="2527300" y="4029075"/>
          <p14:tracePt t="11466" x="2543175" y="4044950"/>
          <p14:tracePt t="11469" x="2574925" y="4060825"/>
          <p14:tracePt t="11472" x="2605088" y="4076700"/>
          <p14:tracePt t="11474" x="2636838" y="4092575"/>
          <p14:tracePt t="11477" x="2636838" y="4108450"/>
          <p14:tracePt t="11479" x="2668588" y="4124325"/>
          <p14:tracePt t="11481" x="2684463" y="4124325"/>
          <p14:tracePt t="11482" x="2700338" y="4140200"/>
          <p14:tracePt t="11485" x="2716213" y="4171950"/>
          <p14:tracePt t="11486" x="2747963" y="4187825"/>
          <p14:tracePt t="11491" x="2779713" y="4203700"/>
          <p14:tracePt t="11493" x="2795588" y="4219575"/>
          <p14:tracePt t="11495" x="2811463" y="4235450"/>
          <p14:tracePt t="11497" x="2827338" y="4251325"/>
          <p14:tracePt t="11499" x="2859088" y="4267200"/>
          <p14:tracePt t="11501" x="2859088" y="4283075"/>
          <p14:tracePt t="11502" x="2890838" y="4297363"/>
          <p14:tracePt t="11505" x="2905125" y="4313238"/>
          <p14:tracePt t="11507" x="2921000" y="4329113"/>
          <p14:tracePt t="11508" x="2936875" y="4329113"/>
          <p14:tracePt t="11513" x="2968625" y="4376738"/>
          <p14:tracePt t="11515" x="3000375" y="4392613"/>
          <p14:tracePt t="11517" x="3016250" y="4392613"/>
          <p14:tracePt t="11519" x="3032125" y="4408488"/>
          <p14:tracePt t="11521" x="3048000" y="4424363"/>
          <p14:tracePt t="11523" x="3063875" y="4440238"/>
          <p14:tracePt t="11525" x="3079750" y="4440238"/>
          <p14:tracePt t="11527" x="3095625" y="4456113"/>
          <p14:tracePt t="11529" x="3111500" y="4471988"/>
          <p14:tracePt t="11532" x="3127375" y="4487863"/>
          <p14:tracePt t="11533" x="3143250" y="4487863"/>
          <p14:tracePt t="11535" x="3159125" y="4503738"/>
          <p14:tracePt t="11537" x="3159125" y="4519613"/>
          <p14:tracePt t="11539" x="3190875" y="4535488"/>
          <p14:tracePt t="11541" x="3205163" y="4535488"/>
          <p14:tracePt t="11543" x="3205163" y="4551363"/>
          <p14:tracePt t="11545" x="3221038" y="4567238"/>
          <p14:tracePt t="11547" x="3236913" y="4567238"/>
          <p14:tracePt t="11548" x="3236913" y="4583113"/>
          <p14:tracePt t="11551" x="3252788" y="4583113"/>
          <p14:tracePt t="11553" x="3268663" y="4598988"/>
          <p14:tracePt t="11555" x="3284538" y="4614863"/>
          <p14:tracePt t="11561" x="3300413" y="4614863"/>
          <p14:tracePt t="11568" x="3348038" y="4645025"/>
          <p14:tracePt t="11572" x="3363913" y="4660900"/>
          <p14:tracePt t="11576" x="3379788" y="4676775"/>
          <p14:tracePt t="11580" x="3395663" y="4692650"/>
          <p14:tracePt t="11589" x="3411538" y="4708525"/>
          <p14:tracePt t="11591" x="3411538" y="4724400"/>
          <p14:tracePt t="11593" x="3427413" y="4724400"/>
          <p14:tracePt t="11597" x="3443288" y="4724400"/>
          <p14:tracePt t="11601" x="3443288" y="4740275"/>
          <p14:tracePt t="11605" x="3443288" y="4756150"/>
          <p14:tracePt t="11607" x="3459163" y="4756150"/>
          <p14:tracePt t="11611" x="3475038" y="4756150"/>
          <p14:tracePt t="11613" x="3475038" y="4772025"/>
          <p14:tracePt t="11615" x="3475038" y="4787900"/>
          <p14:tracePt t="11617" x="3490913" y="4787900"/>
          <p14:tracePt t="11619" x="3490913" y="4803775"/>
          <p14:tracePt t="11621" x="3505200" y="4803775"/>
          <p14:tracePt t="11623" x="3505200" y="4819650"/>
          <p14:tracePt t="11625" x="3521075" y="4819650"/>
          <p14:tracePt t="11627" x="3521075" y="4835525"/>
          <p14:tracePt t="11631" x="3536950" y="4851400"/>
          <p14:tracePt t="11633" x="3552825" y="4867275"/>
          <p14:tracePt t="11635" x="3552825" y="4883150"/>
          <p14:tracePt t="11639" x="3568700" y="4899025"/>
          <p14:tracePt t="11641" x="3584575" y="4914900"/>
          <p14:tracePt t="11646" x="3600450" y="4930775"/>
          <p14:tracePt t="11647" x="3616325" y="4962525"/>
          <p14:tracePt t="11649" x="3632200" y="4976813"/>
          <p14:tracePt t="11650" x="3663950" y="4992688"/>
          <p14:tracePt t="11652" x="3663950" y="5024438"/>
          <p14:tracePt t="11655" x="3679825" y="5040313"/>
          <p14:tracePt t="11656" x="3695700" y="5040313"/>
          <p14:tracePt t="11659" x="3711575" y="5056188"/>
          <p14:tracePt t="11662" x="3727450" y="5072063"/>
          <p14:tracePt t="11665" x="3759200" y="5103813"/>
          <p14:tracePt t="11669" x="3775075" y="5119688"/>
          <p14:tracePt t="11671" x="3790950" y="5135563"/>
          <p14:tracePt t="11673" x="3806825" y="5135563"/>
          <p14:tracePt t="11675" x="3806825" y="5151438"/>
          <p14:tracePt t="11678" x="3821113" y="5151438"/>
          <p14:tracePt t="11680" x="3836988" y="5167313"/>
          <p14:tracePt t="11683" x="3836988" y="5183188"/>
          <p14:tracePt t="11689" x="3852863" y="5183188"/>
          <p14:tracePt t="11701" x="3852863" y="5199063"/>
          <p14:tracePt t="11703" x="3868738" y="5199063"/>
          <p14:tracePt t="11718" x="3868738" y="5214938"/>
          <p14:tracePt t="11728" x="3884613" y="5214938"/>
          <p14:tracePt t="11737" x="3884613" y="5230813"/>
          <p14:tracePt t="11740" x="3900488" y="5230813"/>
          <p14:tracePt t="11741" x="3900488" y="5246688"/>
          <p14:tracePt t="11746" x="3916363" y="5262563"/>
          <p14:tracePt t="11751" x="3916363" y="5278438"/>
          <p14:tracePt t="11753" x="3932238" y="5294313"/>
          <p14:tracePt t="11757" x="3948113" y="5294313"/>
          <p14:tracePt t="11758" x="3948113" y="5310188"/>
          <p14:tracePt t="11761" x="3948113" y="5324475"/>
          <p14:tracePt t="11763" x="3948113" y="5340350"/>
          <p14:tracePt t="11765" x="3963988" y="5340350"/>
          <p14:tracePt t="11766" x="3979863" y="5356225"/>
          <p14:tracePt t="11768" x="3979863" y="5372100"/>
          <p14:tracePt t="11770" x="3995738" y="5372100"/>
          <p14:tracePt t="11775" x="3995738" y="5387975"/>
          <p14:tracePt t="11778" x="3995738" y="5403850"/>
          <p14:tracePt t="11780" x="4011613" y="5419725"/>
          <p14:tracePt t="11782" x="4027488" y="5419725"/>
          <p14:tracePt t="11783" x="4027488" y="5435600"/>
          <p14:tracePt t="11784" x="4027488" y="5451475"/>
          <p14:tracePt t="11789" x="4043363" y="5451475"/>
          <p14:tracePt t="11791" x="4043363" y="5467350"/>
          <p14:tracePt t="11793" x="4059238" y="5483225"/>
          <p14:tracePt t="11797" x="4075113" y="5499100"/>
          <p14:tracePt t="11799" x="4075113" y="5514975"/>
          <p14:tracePt t="11803" x="4075113" y="5530850"/>
          <p14:tracePt t="11805" x="4090988" y="5530850"/>
          <p14:tracePt t="11807" x="4090988" y="5546725"/>
          <p14:tracePt t="11809" x="4090988" y="5562600"/>
          <p14:tracePt t="11812" x="4106863" y="5562600"/>
          <p14:tracePt t="11815" x="4106863" y="5578475"/>
          <p14:tracePt t="11817" x="4106863" y="5594350"/>
          <p14:tracePt t="11819" x="4106863" y="5610225"/>
          <p14:tracePt t="11821" x="4121150" y="5610225"/>
          <p14:tracePt t="11823" x="4121150" y="5626100"/>
          <p14:tracePt t="11825" x="4121150" y="5641975"/>
          <p14:tracePt t="11828" x="4137025" y="5641975"/>
          <p14:tracePt t="11831" x="4137025" y="5657850"/>
          <p14:tracePt t="11833" x="4152900" y="5672138"/>
          <p14:tracePt t="11835" x="4152900" y="5688013"/>
          <p14:tracePt t="11839" x="4152900" y="5703888"/>
          <p14:tracePt t="11841" x="4152900" y="5719763"/>
          <p14:tracePt t="11846" x="4168775" y="5735638"/>
          <p14:tracePt t="11847" x="4168775" y="5751513"/>
          <p14:tracePt t="11849" x="4168775" y="5767388"/>
          <p14:tracePt t="11853" x="4184650" y="5767388"/>
          <p14:tracePt t="11855" x="4184650" y="5783263"/>
          <p14:tracePt t="11857" x="4184650" y="5799138"/>
          <p14:tracePt t="11862" x="4184650" y="5815013"/>
          <p14:tracePt t="11864" x="4184650" y="5830888"/>
          <p14:tracePt t="11865" x="4200525" y="5830888"/>
          <p14:tracePt t="11867" x="4200525" y="5846763"/>
          <p14:tracePt t="11871" x="4200525" y="5862638"/>
          <p14:tracePt t="11873" x="4216400" y="5862638"/>
          <p14:tracePt t="11875" x="4216400" y="5878513"/>
          <p14:tracePt t="11879" x="4216400" y="5894388"/>
          <p14:tracePt t="11881" x="4232275" y="5894388"/>
          <p14:tracePt t="11883" x="4232275" y="5910263"/>
          <p14:tracePt t="11884" x="4232275" y="5926138"/>
          <p14:tracePt t="11893" x="4232275" y="5942013"/>
          <p14:tracePt t="11898" x="4232275" y="5957888"/>
          <p14:tracePt t="11907" x="4232275" y="5973763"/>
          <p14:tracePt t="11909" x="4248150" y="5973763"/>
          <p14:tracePt t="11915" x="4248150" y="5989638"/>
          <p14:tracePt t="11930" x="4248150" y="6003925"/>
          <p14:tracePt t="11935" x="4248150" y="6019800"/>
          <p14:tracePt t="11941" x="4264025" y="6035675"/>
          <p14:tracePt t="11951" x="4264025" y="6051550"/>
          <p14:tracePt t="11957" x="4264025" y="6067425"/>
          <p14:tracePt t="11967" x="4279900" y="6083300"/>
          <p14:tracePt t="11980" x="4279900" y="6115050"/>
          <p14:tracePt t="11981" x="4295775" y="6115050"/>
          <p14:tracePt t="11990" x="4295775" y="6130925"/>
          <p14:tracePt t="11996" x="4295775" y="6146800"/>
          <p14:tracePt t="11998" x="4311650" y="6146800"/>
          <p14:tracePt t="12563" x="4279900" y="6130925"/>
          <p14:tracePt t="12567" x="4264025" y="6115050"/>
          <p14:tracePt t="12573" x="4200525" y="6067425"/>
          <p14:tracePt t="12579" x="4137025" y="6003925"/>
          <p14:tracePt t="12583" x="4075113" y="5973763"/>
          <p14:tracePt t="12585" x="4027488" y="5926138"/>
          <p14:tracePt t="12586" x="3995738" y="5910263"/>
          <p14:tracePt t="12589" x="3963988" y="5894388"/>
          <p14:tracePt t="12591" x="3948113" y="5862638"/>
          <p14:tracePt t="12592" x="3900488" y="5830888"/>
          <p14:tracePt t="12595" x="3852863" y="5783263"/>
          <p14:tracePt t="12597" x="3790950" y="5751513"/>
          <p14:tracePt t="12599" x="3743325" y="5703888"/>
          <p14:tracePt t="12601" x="3711575" y="5672138"/>
          <p14:tracePt t="12603" x="3663950" y="5626100"/>
          <p14:tracePt t="12604" x="3616325" y="5610225"/>
          <p14:tracePt t="12607" x="3552825" y="5546725"/>
          <p14:tracePt t="12609" x="3505200" y="5514975"/>
          <p14:tracePt t="12611" x="3443288" y="5483225"/>
          <p14:tracePt t="12614" x="3395663" y="5435600"/>
          <p14:tracePt t="12615" x="3332163" y="5372100"/>
          <p14:tracePt t="12617" x="3268663" y="5324475"/>
          <p14:tracePt t="12619" x="3190875" y="5278438"/>
          <p14:tracePt t="12621" x="3143250" y="5214938"/>
          <p14:tracePt t="12623" x="3079750" y="5151438"/>
          <p14:tracePt t="12625" x="3000375" y="5103813"/>
          <p14:tracePt t="12629" x="2859088" y="4962525"/>
          <p14:tracePt t="12632" x="2827338" y="4914900"/>
          <p14:tracePt t="12633" x="2747963" y="4867275"/>
          <p14:tracePt t="12635" x="2700338" y="4787900"/>
          <p14:tracePt t="12637" x="2652713" y="4756150"/>
          <p14:tracePt t="12639" x="2605088" y="4708525"/>
          <p14:tracePt t="12640" x="2543175" y="4629150"/>
          <p14:tracePt t="12643" x="2511425" y="4583113"/>
          <p14:tracePt t="12645" x="2463800" y="4535488"/>
          <p14:tracePt t="12647" x="2432050" y="4503738"/>
          <p14:tracePt t="12649" x="2400300" y="4471988"/>
          <p14:tracePt t="12651" x="2368550" y="4424363"/>
          <p14:tracePt t="12653" x="2352675" y="4376738"/>
          <p14:tracePt t="12655" x="2320925" y="4344988"/>
          <p14:tracePt t="12657" x="2305050" y="4329113"/>
          <p14:tracePt t="12659" x="2289175" y="4297363"/>
          <p14:tracePt t="12661" x="2274888" y="4267200"/>
          <p14:tracePt t="12663" x="2259013" y="4267200"/>
          <p14:tracePt t="12665" x="2259013" y="4251325"/>
          <p14:tracePt t="12667" x="2259013" y="4235450"/>
          <p14:tracePt t="12671" x="2243138" y="4219575"/>
          <p14:tracePt t="12675" x="2243138" y="4203700"/>
          <p14:tracePt t="12679" x="2243138" y="4187825"/>
          <p14:tracePt t="12695" x="2243138" y="4171950"/>
          <p14:tracePt t="12701" x="2243138" y="4156075"/>
          <p14:tracePt t="12719" x="2243138" y="4140200"/>
          <p14:tracePt t="12728" x="2243138" y="4124325"/>
          <p14:tracePt t="12737" x="2259013" y="4124325"/>
          <p14:tracePt t="12744" x="2259013" y="4108450"/>
          <p14:tracePt t="12804" x="2274888" y="4108450"/>
          <p14:tracePt t="12811" x="2289175" y="4108450"/>
          <p14:tracePt t="12824" x="2305050" y="4108450"/>
          <p14:tracePt t="12829" x="2320925" y="4124325"/>
          <p14:tracePt t="12839" x="2336800" y="4124325"/>
          <p14:tracePt t="12841" x="2336800" y="4140200"/>
          <p14:tracePt t="12844" x="2352675" y="4140200"/>
          <p14:tracePt t="12847" x="2368550" y="4140200"/>
          <p14:tracePt t="12855" x="2384425" y="4140200"/>
          <p14:tracePt t="12859" x="2400300" y="4140200"/>
          <p14:tracePt t="12862" x="2400300" y="4156075"/>
          <p14:tracePt t="12869" x="2416175" y="4171950"/>
          <p14:tracePt t="12871" x="2432050" y="4171950"/>
          <p14:tracePt t="12875" x="2447925" y="4171950"/>
          <p14:tracePt t="12883" x="2463800" y="4171950"/>
          <p14:tracePt t="12885" x="2463800" y="4187825"/>
          <p14:tracePt t="12888" x="2479675" y="4187825"/>
          <p14:tracePt t="12894" x="2479675" y="4203700"/>
          <p14:tracePt t="12896" x="2495550" y="4203700"/>
          <p14:tracePt t="12903" x="2511425" y="4203700"/>
          <p14:tracePt t="12908" x="2527300" y="4219575"/>
          <p14:tracePt t="12935" x="2543175" y="4219575"/>
          <p14:tracePt t="12962" x="2559050" y="4235450"/>
          <p14:tracePt t="12965" x="2559050" y="4251325"/>
          <p14:tracePt t="12973" x="2574925" y="4251325"/>
          <p14:tracePt t="12976" x="2574925" y="4267200"/>
          <p14:tracePt t="12978" x="2590800" y="4283075"/>
          <p14:tracePt t="12980" x="2605088" y="4283075"/>
          <p14:tracePt t="12981" x="2605088" y="4297363"/>
          <p14:tracePt t="12987" x="2620963" y="4313238"/>
          <p14:tracePt t="12989" x="2636838" y="4329113"/>
          <p14:tracePt t="12995" x="2636838" y="4344988"/>
          <p14:tracePt t="12997" x="2652713" y="4360863"/>
          <p14:tracePt t="12999" x="2668588" y="4360863"/>
          <p14:tracePt t="13003" x="2668588" y="4376738"/>
          <p14:tracePt t="13005" x="2684463" y="4392613"/>
          <p14:tracePt t="13007" x="2700338" y="4408488"/>
          <p14:tracePt t="13009" x="2716213" y="4408488"/>
          <p14:tracePt t="13013" x="2716213" y="4424363"/>
          <p14:tracePt t="13015" x="2732088" y="4440238"/>
          <p14:tracePt t="13017" x="2747963" y="4440238"/>
          <p14:tracePt t="13019" x="2747963" y="4456113"/>
          <p14:tracePt t="13021" x="2747963" y="4471988"/>
          <p14:tracePt t="13023" x="2763838" y="4487863"/>
          <p14:tracePt t="13027" x="2779713" y="4503738"/>
          <p14:tracePt t="13030" x="2795588" y="4503738"/>
          <p14:tracePt t="13031" x="2795588" y="4519613"/>
          <p14:tracePt t="13035" x="2795588" y="4535488"/>
          <p14:tracePt t="13037" x="2811463" y="4551363"/>
          <p14:tracePt t="13039" x="2811463" y="4567238"/>
          <p14:tracePt t="13041" x="2827338" y="4583113"/>
          <p14:tracePt t="13044" x="2827338" y="4598988"/>
          <p14:tracePt t="13045" x="2827338" y="4614863"/>
          <p14:tracePt t="13049" x="2843213" y="4645025"/>
          <p14:tracePt t="13051" x="2843213" y="4660900"/>
          <p14:tracePt t="13053" x="2859088" y="4692650"/>
          <p14:tracePt t="13055" x="2874963" y="4724400"/>
          <p14:tracePt t="13057" x="2874963" y="4740275"/>
          <p14:tracePt t="13059" x="2890838" y="4772025"/>
          <p14:tracePt t="13061" x="2890838" y="4803775"/>
          <p14:tracePt t="13063" x="2905125" y="4819650"/>
          <p14:tracePt t="13065" x="2905125" y="4851400"/>
          <p14:tracePt t="13067" x="2905125" y="4883150"/>
          <p14:tracePt t="13069" x="2905125" y="4899025"/>
          <p14:tracePt t="13071" x="2905125" y="4930775"/>
          <p14:tracePt t="13073" x="2921000" y="4976813"/>
          <p14:tracePt t="13075" x="2921000" y="4992688"/>
          <p14:tracePt t="13077" x="2921000" y="5024438"/>
          <p14:tracePt t="13080" x="2921000" y="5040313"/>
          <p14:tracePt t="13081" x="2921000" y="5087938"/>
          <p14:tracePt t="13083" x="2936875" y="5119688"/>
          <p14:tracePt t="13085" x="2936875" y="5135563"/>
          <p14:tracePt t="13087" x="2936875" y="5183188"/>
          <p14:tracePt t="13089" x="2952750" y="5214938"/>
          <p14:tracePt t="13091" x="2952750" y="5230813"/>
          <p14:tracePt t="13094" x="2952750" y="5262563"/>
          <p14:tracePt t="13096" x="2952750" y="5294313"/>
          <p14:tracePt t="13097" x="2968625" y="5294313"/>
          <p14:tracePt t="13099" x="2968625" y="5324475"/>
          <p14:tracePt t="13101" x="2968625" y="5340350"/>
          <p14:tracePt t="13103" x="2968625" y="5356225"/>
          <p14:tracePt t="13105" x="2968625" y="5372100"/>
          <p14:tracePt t="13107" x="2984500" y="5372100"/>
          <p14:tracePt t="13124" x="2984500" y="5387975"/>
          <p14:tracePt t="13137" x="2984500" y="5403850"/>
          <p14:tracePt t="13161" x="2984500" y="5387975"/>
          <p14:tracePt t="13168" x="2984500" y="5356225"/>
          <p14:tracePt t="13172" x="3000375" y="5340350"/>
          <p14:tracePt t="13174" x="3000375" y="5324475"/>
          <p14:tracePt t="13175" x="3016250" y="5310188"/>
          <p14:tracePt t="13177" x="3016250" y="5262563"/>
          <p14:tracePt t="13179" x="3032125" y="5230813"/>
          <p14:tracePt t="13181" x="3032125" y="5214938"/>
          <p14:tracePt t="13183" x="3032125" y="5199063"/>
          <p14:tracePt t="13185" x="3032125" y="5167313"/>
          <p14:tracePt t="13189" x="3048000" y="5135563"/>
          <p14:tracePt t="13191" x="3048000" y="5103813"/>
          <p14:tracePt t="13193" x="3063875" y="5103813"/>
          <p14:tracePt t="13196" x="3063875" y="5072063"/>
          <p14:tracePt t="13197" x="3079750" y="5056188"/>
          <p14:tracePt t="13198" x="3079750" y="5040313"/>
          <p14:tracePt t="13201" x="3095625" y="5008563"/>
          <p14:tracePt t="13203" x="3095625" y="4992688"/>
          <p14:tracePt t="13205" x="3095625" y="4962525"/>
          <p14:tracePt t="13207" x="3111500" y="4930775"/>
          <p14:tracePt t="13212" x="3127375" y="4883150"/>
          <p14:tracePt t="13213" x="3127375" y="4851400"/>
          <p14:tracePt t="13215" x="3143250" y="4835525"/>
          <p14:tracePt t="13217" x="3159125" y="4803775"/>
          <p14:tracePt t="13219" x="3175000" y="4756150"/>
          <p14:tracePt t="13221" x="3175000" y="4740275"/>
          <p14:tracePt t="13222" x="3190875" y="4708525"/>
          <p14:tracePt t="13225" x="3190875" y="4676775"/>
          <p14:tracePt t="13228" x="3205163" y="4645025"/>
          <p14:tracePt t="13229" x="3205163" y="4614863"/>
          <p14:tracePt t="13230" x="3221038" y="4583113"/>
          <p14:tracePt t="13233" x="3236913" y="4535488"/>
          <p14:tracePt t="13234" x="3252788" y="4519613"/>
          <p14:tracePt t="13237" x="3252788" y="4487863"/>
          <p14:tracePt t="13239" x="3268663" y="4456113"/>
          <p14:tracePt t="13241" x="3284538" y="4424363"/>
          <p14:tracePt t="13245" x="3284538" y="4392613"/>
          <p14:tracePt t="13247" x="3300413" y="4360863"/>
          <p14:tracePt t="13249" x="3300413" y="4329113"/>
          <p14:tracePt t="13251" x="3316288" y="4313238"/>
          <p14:tracePt t="13253" x="3316288" y="4297363"/>
          <p14:tracePt t="13255" x="3316288" y="4283075"/>
          <p14:tracePt t="13257" x="3332163" y="4283075"/>
          <p14:tracePt t="13261" x="3332163" y="4267200"/>
          <p14:tracePt t="13263" x="3332163" y="4251325"/>
          <p14:tracePt t="13274" x="3332163" y="4235450"/>
          <p14:tracePt t="13335" x="3332163" y="4251325"/>
          <p14:tracePt t="13337" x="3332163" y="4283075"/>
          <p14:tracePt t="13339" x="3332163" y="4297363"/>
          <p14:tracePt t="13341" x="3332163" y="4313238"/>
          <p14:tracePt t="13344" x="3332163" y="4360863"/>
          <p14:tracePt t="13345" x="3332163" y="4392613"/>
          <p14:tracePt t="13347" x="3332163" y="4408488"/>
          <p14:tracePt t="13349" x="3332163" y="4440238"/>
          <p14:tracePt t="13350" x="3332163" y="4487863"/>
          <p14:tracePt t="13353" x="3332163" y="4503738"/>
          <p14:tracePt t="13354" x="3332163" y="4535488"/>
          <p14:tracePt t="13357" x="3332163" y="4551363"/>
          <p14:tracePt t="13358" x="3332163" y="4583113"/>
          <p14:tracePt t="13361" x="3332163" y="4614863"/>
          <p14:tracePt t="13363" x="3332163" y="4629150"/>
          <p14:tracePt t="13365" x="3332163" y="4660900"/>
          <p14:tracePt t="13367" x="3348038" y="4692650"/>
          <p14:tracePt t="13369" x="3348038" y="4708525"/>
          <p14:tracePt t="13371" x="3348038" y="4740275"/>
          <p14:tracePt t="13373" x="3363913" y="4772025"/>
          <p14:tracePt t="13375" x="3363913" y="4787900"/>
          <p14:tracePt t="13379" x="3379788" y="4835525"/>
          <p14:tracePt t="13380" x="3395663" y="4867275"/>
          <p14:tracePt t="13383" x="3395663" y="4883150"/>
          <p14:tracePt t="13385" x="3395663" y="4899025"/>
          <p14:tracePt t="13387" x="3411538" y="4930775"/>
          <p14:tracePt t="13389" x="3411538" y="4946650"/>
          <p14:tracePt t="13391" x="3411538" y="4962525"/>
          <p14:tracePt t="13395" x="3411538" y="4992688"/>
          <p14:tracePt t="13397" x="3427413" y="5008563"/>
          <p14:tracePt t="13401" x="3427413" y="5040313"/>
          <p14:tracePt t="13403" x="3443288" y="5040313"/>
          <p14:tracePt t="13405" x="3443288" y="5056188"/>
          <p14:tracePt t="13407" x="3459163" y="5072063"/>
          <p14:tracePt t="13409" x="3459163" y="5087938"/>
          <p14:tracePt t="13413" x="3459163" y="5103813"/>
          <p14:tracePt t="13415" x="3459163" y="5119688"/>
          <p14:tracePt t="13419" x="3475038" y="5135563"/>
          <p14:tracePt t="13421" x="3475038" y="5151438"/>
          <p14:tracePt t="13425" x="3475038" y="5167313"/>
          <p14:tracePt t="13429" x="3490913" y="5167313"/>
          <p14:tracePt t="13433" x="3490913" y="5183188"/>
          <p14:tracePt t="13435" x="3490913" y="5199063"/>
          <p14:tracePt t="13449" x="3505200" y="5230813"/>
          <p14:tracePt t="13455" x="3505200" y="5246688"/>
          <p14:tracePt t="13466" x="3521075" y="5246688"/>
          <p14:tracePt t="13476" x="3521075" y="5262563"/>
          <p14:tracePt t="13518" x="3536950" y="5262563"/>
          <p14:tracePt t="13763" x="3552825" y="5278438"/>
          <p14:tracePt t="13769" x="3600450" y="5294313"/>
          <p14:tracePt t="13771" x="3616325" y="5324475"/>
          <p14:tracePt t="13773" x="3648075" y="5340350"/>
          <p14:tracePt t="13775" x="3663950" y="5340350"/>
          <p14:tracePt t="13777" x="3679825" y="5356225"/>
          <p14:tracePt t="13779" x="3711575" y="5372100"/>
          <p14:tracePt t="13781" x="3743325" y="5387975"/>
          <p14:tracePt t="13783" x="3775075" y="5419725"/>
          <p14:tracePt t="13787" x="3806825" y="5435600"/>
          <p14:tracePt t="13789" x="3852863" y="5467350"/>
          <p14:tracePt t="13791" x="3868738" y="5483225"/>
          <p14:tracePt t="13795" x="3932238" y="5514975"/>
          <p14:tracePt t="13797" x="3963988" y="5530850"/>
          <p14:tracePt t="13798" x="3979863" y="5562600"/>
          <p14:tracePt t="13801" x="4011613" y="5578475"/>
          <p14:tracePt t="13803" x="4043363" y="5610225"/>
          <p14:tracePt t="13805" x="4075113" y="5626100"/>
          <p14:tracePt t="13807" x="4090988" y="5626100"/>
          <p14:tracePt t="13810" x="4121150" y="5657850"/>
          <p14:tracePt t="13811" x="4168775" y="5672138"/>
          <p14:tracePt t="13815" x="4216400" y="5719763"/>
          <p14:tracePt t="13817" x="4248150" y="5735638"/>
          <p14:tracePt t="13819" x="4295775" y="5735638"/>
          <p14:tracePt t="13821" x="4311650" y="5751513"/>
          <p14:tracePt t="13823" x="4343400" y="5783263"/>
          <p14:tracePt t="13825" x="4375150" y="5799138"/>
          <p14:tracePt t="13827" x="4406900" y="5815013"/>
          <p14:tracePt t="13829" x="4421188" y="5830888"/>
          <p14:tracePt t="13831" x="4452938" y="5830888"/>
          <p14:tracePt t="13833" x="4468813" y="5830888"/>
          <p14:tracePt t="13835" x="4484688" y="5846763"/>
          <p14:tracePt t="13837" x="4500563" y="5862638"/>
          <p14:tracePt t="13839" x="4516438" y="5862638"/>
          <p14:tracePt t="13841" x="4532313" y="5878513"/>
          <p14:tracePt t="13843" x="4548188" y="5878513"/>
          <p14:tracePt t="13846" x="4564063" y="5878513"/>
          <p14:tracePt t="13849" x="4564063" y="5894388"/>
          <p14:tracePt t="13853" x="4579938" y="5894388"/>
          <p14:tracePt t="13860" x="4579938" y="5910263"/>
          <p14:tracePt t="13861" x="4595813" y="5910263"/>
          <p14:tracePt t="13896" x="4595813" y="5926138"/>
          <p14:tracePt t="13916" x="4595813" y="5942013"/>
          <p14:tracePt t="13936" x="4595813" y="5957888"/>
          <p14:tracePt t="13950" x="4611688" y="5957888"/>
          <p14:tracePt t="14007" x="4595813" y="5957888"/>
          <p14:tracePt t="14012" x="4579938" y="5957888"/>
          <p14:tracePt t="14019" x="4564063" y="5957888"/>
          <p14:tracePt t="14025" x="4548188" y="5957888"/>
          <p14:tracePt t="14031" x="4532313" y="5957888"/>
          <p14:tracePt t="14070" x="4516438" y="5957888"/>
          <p14:tracePt t="14121" x="4532313" y="5957888"/>
          <p14:tracePt t="14129" x="4548188" y="5926138"/>
          <p14:tracePt t="14133" x="4564063" y="5926138"/>
          <p14:tracePt t="14135" x="4579938" y="5910263"/>
          <p14:tracePt t="14137" x="4579938" y="5894388"/>
          <p14:tracePt t="14139" x="4595813" y="5894388"/>
          <p14:tracePt t="14145" x="4627563" y="5862638"/>
          <p14:tracePt t="14146" x="4643438" y="5846763"/>
          <p14:tracePt t="14151" x="4659313" y="5846763"/>
          <p14:tracePt t="14153" x="4675188" y="5830888"/>
          <p14:tracePt t="14161" x="4737100" y="5799138"/>
          <p14:tracePt t="14173" x="4864100" y="5735638"/>
          <p14:tracePt t="14177" x="4895850" y="5719763"/>
          <p14:tracePt t="14182" x="4975225" y="5672138"/>
          <p14:tracePt t="14187" x="5068888" y="5657850"/>
          <p14:tracePt t="14189" x="5116513" y="5641975"/>
          <p14:tracePt t="14191" x="5132388" y="5641975"/>
          <p14:tracePt t="14193" x="5180013" y="5626100"/>
          <p14:tracePt t="14195" x="5227638" y="5610225"/>
          <p14:tracePt t="14197" x="5275263" y="5594350"/>
          <p14:tracePt t="14198" x="5291138" y="5578475"/>
          <p14:tracePt t="14201" x="5337175" y="5562600"/>
          <p14:tracePt t="14203" x="5384800" y="5562600"/>
          <p14:tracePt t="14205" x="5416550" y="5546725"/>
          <p14:tracePt t="14207" x="5448300" y="5530850"/>
          <p14:tracePt t="14209" x="5495925" y="5530850"/>
          <p14:tracePt t="14211" x="5543550" y="5530850"/>
          <p14:tracePt t="14213" x="5575300" y="5514975"/>
          <p14:tracePt t="14215" x="5622925" y="5514975"/>
          <p14:tracePt t="14217" x="5668963" y="5499100"/>
          <p14:tracePt t="14219" x="5700713" y="5483225"/>
          <p14:tracePt t="14221" x="5748338" y="5483225"/>
          <p14:tracePt t="14223" x="5780088" y="5467350"/>
          <p14:tracePt t="14225" x="5827713" y="5451475"/>
          <p14:tracePt t="14227" x="5843588" y="5451475"/>
          <p14:tracePt t="14230" x="5891213" y="5435600"/>
          <p14:tracePt t="14230" x="5922963" y="5435600"/>
          <p14:tracePt t="14232" x="5938838" y="5419725"/>
          <p14:tracePt t="14234" x="5984875" y="5419725"/>
          <p14:tracePt t="14237" x="6016625" y="5419725"/>
          <p14:tracePt t="14241" x="6064250" y="5419725"/>
          <p14:tracePt t="14244" x="6064250" y="5403850"/>
          <p14:tracePt t="14246" x="6096000" y="5403850"/>
          <p14:tracePt t="14247" x="6111875" y="5403850"/>
          <p14:tracePt t="14249" x="6127750" y="5403850"/>
          <p14:tracePt t="14251" x="6159500" y="5403850"/>
          <p14:tracePt t="14255" x="6191250" y="5403850"/>
          <p14:tracePt t="14257" x="6207125" y="5387975"/>
          <p14:tracePt t="14261" x="6238875" y="5387975"/>
          <p14:tracePt t="14263" x="6253163" y="5387975"/>
          <p14:tracePt t="14265" x="6269038" y="5387975"/>
          <p14:tracePt t="14267" x="6284913" y="5387975"/>
          <p14:tracePt t="14269" x="6300788" y="5387975"/>
          <p14:tracePt t="14274" x="6332538" y="5387975"/>
          <p14:tracePt t="14278" x="6364288" y="5387975"/>
          <p14:tracePt t="14279" x="6380163" y="5387975"/>
          <p14:tracePt t="14280" x="6396038" y="5387975"/>
          <p14:tracePt t="14283" x="6411913" y="5387975"/>
          <p14:tracePt t="14285" x="6427788" y="5387975"/>
          <p14:tracePt t="14287" x="6443663" y="5387975"/>
          <p14:tracePt t="14289" x="6475413" y="5387975"/>
          <p14:tracePt t="14291" x="6491288" y="5387975"/>
          <p14:tracePt t="14293" x="6507163" y="5387975"/>
          <p14:tracePt t="14295" x="6523038" y="5387975"/>
          <p14:tracePt t="14297" x="6553200" y="5387975"/>
          <p14:tracePt t="14299" x="6584950" y="5387975"/>
          <p14:tracePt t="14301" x="6600825" y="5387975"/>
          <p14:tracePt t="14303" x="6632575" y="5387975"/>
          <p14:tracePt t="14305" x="6648450" y="5387975"/>
          <p14:tracePt t="14307" x="6680200" y="5387975"/>
          <p14:tracePt t="14309" x="6711950" y="5387975"/>
          <p14:tracePt t="14310" x="6727825" y="5387975"/>
          <p14:tracePt t="14313" x="6759575" y="5387975"/>
          <p14:tracePt t="14315" x="6807200" y="5387975"/>
          <p14:tracePt t="14317" x="6823075" y="5403850"/>
          <p14:tracePt t="14319" x="6854825" y="5403850"/>
          <p14:tracePt t="14321" x="6884988" y="5419725"/>
          <p14:tracePt t="14323" x="6900863" y="5419725"/>
          <p14:tracePt t="14324" x="6948488" y="5419725"/>
          <p14:tracePt t="14327" x="6980238" y="5435600"/>
          <p14:tracePt t="14328" x="6996113" y="5435600"/>
          <p14:tracePt t="14331" x="7027863" y="5435600"/>
          <p14:tracePt t="14332" x="7059613" y="5435600"/>
          <p14:tracePt t="14335" x="7075488" y="5435600"/>
          <p14:tracePt t="14337" x="7107238" y="5451475"/>
          <p14:tracePt t="14339" x="7123113" y="5451475"/>
          <p14:tracePt t="14340" x="7154863" y="5451475"/>
          <p14:tracePt t="14344" x="7169150" y="5467350"/>
          <p14:tracePt t="14345" x="7185025" y="5467350"/>
          <p14:tracePt t="14347" x="7216775" y="5483225"/>
          <p14:tracePt t="14348" x="7248525" y="5483225"/>
          <p14:tracePt t="14353" x="7280275" y="5483225"/>
          <p14:tracePt t="14355" x="7280275" y="5499100"/>
          <p14:tracePt t="14357" x="7296150" y="5499100"/>
          <p14:tracePt t="14359" x="7327900" y="5514975"/>
          <p14:tracePt t="14361" x="7327900" y="5530850"/>
          <p14:tracePt t="14363" x="7343775" y="5530850"/>
          <p14:tracePt t="14365" x="7375525" y="5530850"/>
          <p14:tracePt t="14368" x="7391400" y="5546725"/>
          <p14:tracePt t="14371" x="7407275" y="5562600"/>
          <p14:tracePt t="14373" x="7423150" y="5578475"/>
          <p14:tracePt t="14377" x="7439025" y="5578475"/>
          <p14:tracePt t="14380" x="7454900" y="5578475"/>
          <p14:tracePt t="14381" x="7454900" y="5594350"/>
          <p14:tracePt t="14382" x="7454900" y="5610225"/>
          <p14:tracePt t="14385" x="7469188" y="5610225"/>
          <p14:tracePt t="14387" x="7485063" y="5610225"/>
          <p14:tracePt t="14388" x="7500938" y="5610225"/>
          <p14:tracePt t="14391" x="7500938" y="5626100"/>
          <p14:tracePt t="14393" x="7500938" y="5641975"/>
          <p14:tracePt t="14395" x="7516813" y="5641975"/>
          <p14:tracePt t="14397" x="7532688" y="5657850"/>
          <p14:tracePt t="14408" x="7548563" y="5672138"/>
          <p14:tracePt t="14411" x="7564438" y="5672138"/>
          <p14:tracePt t="14413" x="7564438" y="5688013"/>
          <p14:tracePt t="14415" x="7580313" y="5688013"/>
          <p14:tracePt t="14421" x="7580313" y="5703888"/>
          <p14:tracePt t="14425" x="7596188" y="5703888"/>
          <p14:tracePt t="14428" x="7596188" y="5719763"/>
          <p14:tracePt t="14430" x="7612063" y="5719763"/>
          <p14:tracePt t="14433" x="7612063" y="5735638"/>
          <p14:tracePt t="14444" x="7627938" y="5735638"/>
          <p14:tracePt t="14446" x="7627938" y="5751513"/>
          <p14:tracePt t="14449" x="7643813" y="5767388"/>
          <p14:tracePt t="14452" x="7659688" y="5767388"/>
          <p14:tracePt t="14457" x="7659688" y="5783263"/>
          <p14:tracePt t="14461" x="7659688" y="5799138"/>
          <p14:tracePt t="14465" x="7659688" y="5815013"/>
          <p14:tracePt t="14467" x="7675563" y="5815013"/>
          <p14:tracePt t="14473" x="7675563" y="5830888"/>
          <p14:tracePt t="14476" x="7691438" y="5830888"/>
          <p14:tracePt t="14479" x="7691438" y="5846763"/>
          <p14:tracePt t="14494" x="7691438" y="5862638"/>
          <p14:tracePt t="14511" x="7691438" y="5878513"/>
          <p14:tracePt t="14518" x="7707313" y="5878513"/>
          <p14:tracePt t="14524" x="7707313" y="5894388"/>
          <p14:tracePt t="14561" x="7707313" y="5910263"/>
          <p14:tracePt t="14566" x="7707313" y="5926138"/>
          <p14:tracePt t="14580" x="7707313" y="5942013"/>
          <p14:tracePt t="14587" x="7707313" y="5957888"/>
          <p14:tracePt t="14611" x="7707313" y="5973763"/>
          <p14:tracePt t="14770" x="7691438" y="5973763"/>
          <p14:tracePt t="14773" x="7675563" y="5973763"/>
          <p14:tracePt t="14774" x="7659688" y="5973763"/>
          <p14:tracePt t="14777" x="7643813" y="5973763"/>
          <p14:tracePt t="14779" x="7627938" y="5957888"/>
          <p14:tracePt t="14783" x="7596188" y="5957888"/>
          <p14:tracePt t="14785" x="7580313" y="5942013"/>
          <p14:tracePt t="14787" x="7548563" y="5942013"/>
          <p14:tracePt t="14789" x="7516813" y="5942013"/>
          <p14:tracePt t="14791" x="7500938" y="5942013"/>
          <p14:tracePt t="14794" x="7469188" y="5942013"/>
          <p14:tracePt t="14795" x="7454900" y="5942013"/>
          <p14:tracePt t="14797" x="7407275" y="5942013"/>
          <p14:tracePt t="14799" x="7375525" y="5942013"/>
          <p14:tracePt t="14801" x="7343775" y="5942013"/>
          <p14:tracePt t="14803" x="7312025" y="5926138"/>
          <p14:tracePt t="14805" x="7264400" y="5926138"/>
          <p14:tracePt t="14807" x="7232650" y="5926138"/>
          <p14:tracePt t="14809" x="7185025" y="5926138"/>
          <p14:tracePt t="14811" x="7154863" y="5926138"/>
          <p14:tracePt t="14813" x="7123113" y="5926138"/>
          <p14:tracePt t="14815" x="7075488" y="5926138"/>
          <p14:tracePt t="14817" x="7027863" y="5926138"/>
          <p14:tracePt t="14819" x="6996113" y="5926138"/>
          <p14:tracePt t="14821" x="6948488" y="5926138"/>
          <p14:tracePt t="14823" x="6916738" y="5926138"/>
          <p14:tracePt t="14825" x="6884988" y="5926138"/>
          <p14:tracePt t="14827" x="6838950" y="5926138"/>
          <p14:tracePt t="14829" x="6807200" y="5926138"/>
          <p14:tracePt t="14831" x="6775450" y="5942013"/>
          <p14:tracePt t="14833" x="6727825" y="5942013"/>
          <p14:tracePt t="14835" x="6696075" y="5957888"/>
          <p14:tracePt t="14837" x="6648450" y="5973763"/>
          <p14:tracePt t="14839" x="6632575" y="5989638"/>
          <p14:tracePt t="14841" x="6584950" y="5989638"/>
          <p14:tracePt t="14843" x="6553200" y="6003925"/>
          <p14:tracePt t="14845" x="6538913" y="6019800"/>
          <p14:tracePt t="14847" x="6507163" y="6035675"/>
          <p14:tracePt t="14849" x="6459538" y="6051550"/>
          <p14:tracePt t="14851" x="6427788" y="6051550"/>
          <p14:tracePt t="14853" x="6411913" y="6067425"/>
          <p14:tracePt t="14855" x="6380163" y="6083300"/>
          <p14:tracePt t="14857" x="6348413" y="6099175"/>
          <p14:tracePt t="14861" x="6316663" y="6115050"/>
          <p14:tracePt t="14863" x="6300788" y="6130925"/>
          <p14:tracePt t="14865" x="6300788" y="6146800"/>
          <p14:tracePt t="14867" x="6284913" y="6162675"/>
          <p14:tracePt t="14869" x="6253163" y="6162675"/>
          <p14:tracePt t="14871" x="6253163" y="6178550"/>
          <p14:tracePt t="14873" x="6253163" y="6210300"/>
          <p14:tracePt t="14875" x="6238875" y="6210300"/>
          <p14:tracePt t="14878" x="6223000" y="6226175"/>
          <p14:tracePt t="14880" x="6223000" y="6242050"/>
          <p14:tracePt t="14881" x="6207125" y="6242050"/>
          <p14:tracePt t="14885" x="6207125" y="6273800"/>
          <p14:tracePt t="14887" x="6207125" y="6289675"/>
          <p14:tracePt t="14891" x="6207125" y="6305550"/>
          <p14:tracePt t="14893" x="6207125" y="6321425"/>
          <p14:tracePt t="14897" x="6207125" y="6337300"/>
          <p14:tracePt t="14899" x="6207125" y="6351588"/>
          <p14:tracePt t="14901" x="6207125" y="6367463"/>
          <p14:tracePt t="14905" x="6207125" y="6383338"/>
          <p14:tracePt t="14907" x="6207125" y="6399213"/>
          <p14:tracePt t="14909" x="6207125" y="6415088"/>
          <p14:tracePt t="14911" x="6207125" y="6430963"/>
          <p14:tracePt t="14913" x="6207125" y="6446838"/>
          <p14:tracePt t="14921" x="6207125" y="6462713"/>
          <p14:tracePt t="14924" x="6207125" y="6478588"/>
          <p14:tracePt t="14927" x="6207125" y="6494463"/>
          <p14:tracePt t="14933" x="6207125" y="6510338"/>
          <p14:tracePt t="14937" x="6207125" y="6526213"/>
          <p14:tracePt t="14939" x="6223000" y="6526213"/>
          <p14:tracePt t="14943" x="6223000" y="6542088"/>
          <p14:tracePt t="14947" x="6238875" y="6542088"/>
          <p14:tracePt t="14949" x="6238875" y="6557963"/>
          <p14:tracePt t="14980" x="6269038" y="6605588"/>
          <p14:tracePt t="14983" x="6269038" y="6621463"/>
          <p14:tracePt t="14987" x="6269038" y="6637338"/>
          <p14:tracePt t="14991" x="6284913" y="6637338"/>
          <p14:tracePt t="14993" x="6284913" y="6653213"/>
          <p14:tracePt t="14997" x="6284913" y="6669088"/>
          <p14:tracePt t="14999" x="6300788" y="6669088"/>
          <p14:tracePt t="15001" x="6300788" y="6684963"/>
          <p14:tracePt t="15017" x="6316663" y="6699250"/>
          <p14:tracePt t="15024" x="6316663" y="6715125"/>
          <p14:tracePt t="15076" x="6316663" y="6731000"/>
          <p14:tracePt t="15099" x="6300788" y="6731000"/>
          <p14:tracePt t="15106" x="6284913" y="6731000"/>
          <p14:tracePt t="15112" x="6269038" y="6731000"/>
          <p14:tracePt t="15115" x="6253163" y="6731000"/>
          <p14:tracePt t="15117" x="6238875" y="6731000"/>
          <p14:tracePt t="15119" x="6223000" y="6731000"/>
          <p14:tracePt t="15121" x="6207125" y="6731000"/>
          <p14:tracePt t="15129" x="6175375" y="6715125"/>
          <p14:tracePt t="15136" x="6096000" y="6684963"/>
          <p14:tracePt t="15139" x="6048375" y="6684963"/>
          <p14:tracePt t="15140" x="6016625" y="6669088"/>
          <p14:tracePt t="15143" x="6000750" y="6669088"/>
          <p14:tracePt t="15145" x="5984875" y="6653213"/>
          <p14:tracePt t="15147" x="5953125" y="6653213"/>
          <p14:tracePt t="15148" x="5938838" y="6637338"/>
          <p14:tracePt t="15151" x="5922963" y="6637338"/>
          <p14:tracePt t="15153" x="5907088" y="6637338"/>
          <p14:tracePt t="15155" x="5891213" y="6637338"/>
          <p14:tracePt t="15160" x="5859463" y="6637338"/>
          <p14:tracePt t="15161" x="5843588" y="6621463"/>
          <p14:tracePt t="15165" x="5827713" y="6621463"/>
          <p14:tracePt t="15168" x="5811838" y="6621463"/>
          <p14:tracePt t="15171" x="5811838" y="6605588"/>
          <p14:tracePt t="15173" x="5795963" y="6605588"/>
          <p14:tracePt t="15175" x="5780088" y="6605588"/>
          <p14:tracePt t="15179" x="5764213" y="6605588"/>
          <p14:tracePt t="15183" x="5764213" y="6589713"/>
          <p14:tracePt t="15185" x="5748338" y="6589713"/>
          <p14:tracePt t="15189" x="5732463" y="6589713"/>
          <p14:tracePt t="15201" x="5716588" y="6589713"/>
          <p14:tracePt t="15212" x="5700713" y="6573838"/>
          <p14:tracePt t="15225" x="5684838" y="6573838"/>
          <p14:tracePt t="15228" x="5684838" y="6557963"/>
          <p14:tracePt t="15240" x="5684838" y="6542088"/>
          <p14:tracePt t="15241" x="5684838" y="6526213"/>
          <p14:tracePt t="15243" x="5684838" y="6510338"/>
          <p14:tracePt t="15245" x="5668963" y="6510338"/>
          <p14:tracePt t="15249" x="5668963" y="6494463"/>
          <p14:tracePt t="15251" x="5668963" y="6478588"/>
          <p14:tracePt t="15253" x="5653088" y="6478588"/>
          <p14:tracePt t="15255" x="5653088" y="6462713"/>
          <p14:tracePt t="15257" x="5653088" y="6446838"/>
          <p14:tracePt t="15260" x="5653088" y="6430963"/>
          <p14:tracePt t="15263" x="5638800" y="6415088"/>
          <p14:tracePt t="15265" x="5638800" y="6399213"/>
          <p14:tracePt t="15267" x="5638800" y="6383338"/>
          <p14:tracePt t="15269" x="5622925" y="6367463"/>
          <p14:tracePt t="15271" x="5622925" y="6351588"/>
          <p14:tracePt t="15279" x="5607050" y="6305550"/>
          <p14:tracePt t="15288" x="5575300" y="6226175"/>
          <p14:tracePt t="15289" x="5575300" y="6210300"/>
          <p14:tracePt t="15291" x="5559425" y="6210300"/>
          <p14:tracePt t="15293" x="5559425" y="6178550"/>
          <p14:tracePt t="15294" x="5559425" y="6146800"/>
          <p14:tracePt t="15296" x="5543550" y="6130925"/>
          <p14:tracePt t="15298" x="5543550" y="6083300"/>
          <p14:tracePt t="15300" x="5527675" y="6051550"/>
          <p14:tracePt t="15303" x="5527675" y="6035675"/>
          <p14:tracePt t="15304" x="5511800" y="6003925"/>
          <p14:tracePt t="15307" x="5511800" y="5973763"/>
          <p14:tracePt t="15311" x="5495925" y="5957888"/>
          <p14:tracePt t="15313" x="5495925" y="5910263"/>
          <p14:tracePt t="15314" x="5480050" y="5878513"/>
          <p14:tracePt t="15317" x="5480050" y="5846763"/>
          <p14:tracePt t="15318" x="5464175" y="5815013"/>
          <p14:tracePt t="15321" x="5464175" y="5783263"/>
          <p14:tracePt t="15323" x="5448300" y="5735638"/>
          <p14:tracePt t="15325" x="5448300" y="5719763"/>
          <p14:tracePt t="15327" x="5448300" y="5672138"/>
          <p14:tracePt t="15329" x="5432425" y="5641975"/>
          <p14:tracePt t="15331" x="5432425" y="5594350"/>
          <p14:tracePt t="15333" x="5416550" y="5562600"/>
          <p14:tracePt t="15335" x="5400675" y="5530850"/>
          <p14:tracePt t="15337" x="5400675" y="5483225"/>
          <p14:tracePt t="15339" x="5384800" y="5467350"/>
          <p14:tracePt t="15341" x="5368925" y="5419725"/>
          <p14:tracePt t="15342" x="5353050" y="5387975"/>
          <p14:tracePt t="15345" x="5337175" y="5356225"/>
          <p14:tracePt t="15347" x="5337175" y="5340350"/>
          <p14:tracePt t="15349" x="5337175" y="5310188"/>
          <p14:tracePt t="15351" x="5322888" y="5294313"/>
          <p14:tracePt t="15353" x="5307013" y="5278438"/>
          <p14:tracePt t="15355" x="5307013" y="5262563"/>
          <p14:tracePt t="15357" x="5291138" y="5246688"/>
          <p14:tracePt t="15361" x="5291138" y="5230813"/>
          <p14:tracePt t="15363" x="5275263" y="5214938"/>
          <p14:tracePt t="15369" x="5259388" y="5214938"/>
          <p14:tracePt t="15379" x="5259388" y="5199063"/>
          <p14:tracePt t="15397" x="5259388" y="5183188"/>
          <p14:tracePt t="15441" x="5259388" y="5167313"/>
          <p14:tracePt t="15489" x="5275263" y="5167313"/>
          <p14:tracePt t="15497" x="5291138" y="5151438"/>
          <p14:tracePt t="15502" x="5307013" y="5151438"/>
          <p14:tracePt t="15506" x="5322888" y="5151438"/>
          <p14:tracePt t="15515" x="5337175" y="5151438"/>
          <p14:tracePt t="15518" x="5353050" y="5151438"/>
          <p14:tracePt t="15521" x="5368925" y="5151438"/>
          <p14:tracePt t="15523" x="5384800" y="5151438"/>
          <p14:tracePt t="15527" x="5400675" y="5151438"/>
          <p14:tracePt t="15533" x="5416550" y="5151438"/>
          <p14:tracePt t="15537" x="5432425" y="5151438"/>
          <p14:tracePt t="15544" x="5448300" y="5151438"/>
          <p14:tracePt t="15547" x="5464175" y="5151438"/>
          <p14:tracePt t="15552" x="5480050" y="5151438"/>
          <p14:tracePt t="15570" x="5495925" y="5151438"/>
          <p14:tracePt t="15586" x="5511800" y="5151438"/>
          <p14:tracePt t="15595" x="5511800" y="5167313"/>
          <p14:tracePt t="15597" x="5511800" y="5183188"/>
          <p14:tracePt t="15598" x="5527675" y="5199063"/>
          <p14:tracePt t="15603" x="5527675" y="5214938"/>
          <p14:tracePt t="15605" x="5543550" y="5230813"/>
          <p14:tracePt t="15610" x="5543550" y="5262563"/>
          <p14:tracePt t="15612" x="5543550" y="5278438"/>
          <p14:tracePt t="15613" x="5543550" y="5310188"/>
          <p14:tracePt t="15615" x="5559425" y="5340350"/>
          <p14:tracePt t="15617" x="5559425" y="5356225"/>
          <p14:tracePt t="15619" x="5575300" y="5387975"/>
          <p14:tracePt t="15621" x="5575300" y="5419725"/>
          <p14:tracePt t="15623" x="5591175" y="5419725"/>
          <p14:tracePt t="15625" x="5591175" y="5451475"/>
          <p14:tracePt t="15627" x="5591175" y="5483225"/>
          <p14:tracePt t="15631" x="5607050" y="5499100"/>
          <p14:tracePt t="15633" x="5607050" y="5514975"/>
          <p14:tracePt t="15637" x="5607050" y="5530850"/>
          <p14:tracePt t="15639" x="5607050" y="5546725"/>
          <p14:tracePt t="15641" x="5607050" y="5562600"/>
          <p14:tracePt t="15650" x="5607050" y="5578475"/>
          <p14:tracePt t="15654" x="5607050" y="5594350"/>
          <p14:tracePt t="15661" x="5607050" y="5610225"/>
          <p14:tracePt t="15665" x="5607050" y="5626100"/>
          <p14:tracePt t="15673" x="5591175" y="5641975"/>
          <p14:tracePt t="15677" x="5575300" y="5641975"/>
          <p14:tracePt t="15679" x="5575300" y="5657850"/>
          <p14:tracePt t="15683" x="5559425" y="5657850"/>
          <p14:tracePt t="15685" x="5543550" y="5672138"/>
          <p14:tracePt t="15691" x="5527675" y="5672138"/>
          <p14:tracePt t="15695" x="5511800" y="5672138"/>
          <p14:tracePt t="15697" x="5495925" y="5672138"/>
          <p14:tracePt t="15701" x="5480050" y="5672138"/>
          <p14:tracePt t="15703" x="5464175" y="5672138"/>
          <p14:tracePt t="15712" x="5448300" y="5672138"/>
          <p14:tracePt t="15717" x="5432425" y="5672138"/>
          <p14:tracePt t="15764" x="5448300" y="5672138"/>
          <p14:tracePt t="15769" x="5464175" y="5657850"/>
          <p14:tracePt t="15772" x="5480050" y="5641975"/>
          <p14:tracePt t="15772" x="5495925" y="5641975"/>
          <p14:tracePt t="15777" x="5511800" y="5626100"/>
          <p14:tracePt t="15779" x="5527675" y="5610225"/>
          <p14:tracePt t="15783" x="5543550" y="5610225"/>
          <p14:tracePt t="15785" x="5543550" y="5594350"/>
          <p14:tracePt t="15787" x="5559425" y="5578475"/>
          <p14:tracePt t="15791" x="5575300" y="5578475"/>
          <p14:tracePt t="15793" x="5591175" y="5562600"/>
          <p14:tracePt t="15795" x="5607050" y="5546725"/>
          <p14:tracePt t="15799" x="5622925" y="5530850"/>
          <p14:tracePt t="15801" x="5638800" y="5530850"/>
          <p14:tracePt t="15803" x="5653088" y="5530850"/>
          <p14:tracePt t="15805" x="5668963" y="5514975"/>
          <p14:tracePt t="15807" x="5684838" y="5514975"/>
          <p14:tracePt t="15809" x="5684838" y="5499100"/>
          <p14:tracePt t="15811" x="5700713" y="5499100"/>
          <p14:tracePt t="15813" x="5716588" y="5499100"/>
          <p14:tracePt t="15814" x="5732463" y="5499100"/>
          <p14:tracePt t="15817" x="5732463" y="5483225"/>
          <p14:tracePt t="15819" x="5748338" y="5483225"/>
          <p14:tracePt t="15821" x="5764213" y="5467350"/>
          <p14:tracePt t="15823" x="5780088" y="5467350"/>
          <p14:tracePt t="15825" x="5795963" y="5451475"/>
          <p14:tracePt t="15826" x="5811838" y="5451475"/>
          <p14:tracePt t="15830" x="5827713" y="5451475"/>
          <p14:tracePt t="15833" x="5843588" y="5451475"/>
          <p14:tracePt t="15837" x="5859463" y="5435600"/>
          <p14:tracePt t="15838" x="5875338" y="5435600"/>
          <p14:tracePt t="15841" x="5891213" y="5435600"/>
          <p14:tracePt t="15843" x="5891213" y="5419725"/>
          <p14:tracePt t="15847" x="5907088" y="5419725"/>
          <p14:tracePt t="15849" x="5922963" y="5419725"/>
          <p14:tracePt t="15857" x="5938838" y="5419725"/>
          <p14:tracePt t="15860" x="5953125" y="5419725"/>
          <p14:tracePt t="15867" x="5969000" y="5419725"/>
          <p14:tracePt t="15870" x="5984875" y="5403850"/>
          <p14:tracePt t="15873" x="6000750" y="5403850"/>
          <p14:tracePt t="15890" x="6016625" y="5403850"/>
          <p14:tracePt t="15903" x="6032500" y="5403850"/>
          <p14:tracePt t="15931" x="6048375" y="5403850"/>
          <p14:tracePt t="15969" x="6048375" y="5419725"/>
          <p14:tracePt t="15970" x="6048375" y="5435600"/>
          <p14:tracePt t="15973" x="6064250" y="5451475"/>
          <p14:tracePt t="15977" x="6064250" y="5467350"/>
          <p14:tracePt t="15979" x="6080125" y="5483225"/>
          <p14:tracePt t="15983" x="6080125" y="5499100"/>
          <p14:tracePt t="15985" x="6080125" y="5514975"/>
          <p14:tracePt t="15989" x="6080125" y="5530850"/>
          <p14:tracePt t="15991" x="6096000" y="5530850"/>
          <p14:tracePt t="15993" x="6096000" y="5546725"/>
          <p14:tracePt t="15995" x="6111875" y="5562600"/>
          <p14:tracePt t="16006" x="6127750" y="5594350"/>
          <p14:tracePt t="16014" x="6143625" y="5610225"/>
          <p14:tracePt t="16019" x="6159500" y="5626100"/>
          <p14:tracePt t="16027" x="6175375" y="5641975"/>
          <p14:tracePt t="16033" x="6191250" y="5657850"/>
          <p14:tracePt t="16038" x="6191250" y="5672138"/>
          <p14:tracePt t="16041" x="6207125" y="5672138"/>
          <p14:tracePt t="16045" x="6223000" y="5672138"/>
          <p14:tracePt t="16047" x="6238875" y="5672138"/>
          <p14:tracePt t="16049" x="6238875" y="5688013"/>
          <p14:tracePt t="16053" x="6253163" y="5688013"/>
          <p14:tracePt t="16055" x="6269038" y="5703888"/>
          <p14:tracePt t="16059" x="6284913" y="5703888"/>
          <p14:tracePt t="16061" x="6300788" y="5703888"/>
          <p14:tracePt t="16062" x="6316663" y="5703888"/>
          <p14:tracePt t="16064" x="6316663" y="5719763"/>
          <p14:tracePt t="16066" x="6332538" y="5719763"/>
          <p14:tracePt t="16069" x="6348413" y="5735638"/>
          <p14:tracePt t="16073" x="6364288" y="5735638"/>
          <p14:tracePt t="16079" x="6411913" y="5751513"/>
          <p14:tracePt t="16080" x="6427788" y="5751513"/>
          <p14:tracePt t="16083" x="6443663" y="5751513"/>
          <p14:tracePt t="16085" x="6443663" y="5767388"/>
          <p14:tracePt t="16087" x="6459538" y="5767388"/>
          <p14:tracePt t="16089" x="6475413" y="5767388"/>
          <p14:tracePt t="16091" x="6475413" y="5783263"/>
          <p14:tracePt t="16093" x="6491288" y="5783263"/>
          <p14:tracePt t="16095" x="6507163" y="5783263"/>
          <p14:tracePt t="16098" x="6523038" y="5783263"/>
          <p14:tracePt t="16101" x="6538913" y="5783263"/>
          <p14:tracePt t="16103" x="6553200" y="5783263"/>
          <p14:tracePt t="16105" x="6553200" y="5799138"/>
          <p14:tracePt t="16107" x="6569075" y="5799138"/>
          <p14:tracePt t="16111" x="6584950" y="5799138"/>
          <p14:tracePt t="16124" x="6600825" y="5799138"/>
          <p14:tracePt t="16129" x="6600825" y="5815013"/>
          <p14:tracePt t="16139" x="6616700" y="5815013"/>
          <p14:tracePt t="16164" x="6600825" y="5815013"/>
          <p14:tracePt t="16168" x="6584950" y="5815013"/>
          <p14:tracePt t="16175" x="6569075" y="5815013"/>
          <p14:tracePt t="16184" x="6507163" y="5815013"/>
          <p14:tracePt t="16190" x="6459538" y="5830888"/>
          <p14:tracePt t="16197" x="6364288" y="5830888"/>
          <p14:tracePt t="16202" x="6316663" y="5846763"/>
          <p14:tracePt t="16204" x="6284913" y="5862638"/>
          <p14:tracePt t="16206" x="6253163" y="5862638"/>
          <p14:tracePt t="16207" x="6238875" y="5878513"/>
          <p14:tracePt t="16209" x="6207125" y="5878513"/>
          <p14:tracePt t="16211" x="6175375" y="5894388"/>
          <p14:tracePt t="16213" x="6159500" y="5894388"/>
          <p14:tracePt t="16214" x="6143625" y="5894388"/>
          <p14:tracePt t="16217" x="6111875" y="5910263"/>
          <p14:tracePt t="16219" x="6096000" y="5910263"/>
          <p14:tracePt t="16221" x="6064250" y="5910263"/>
          <p14:tracePt t="16223" x="6048375" y="5910263"/>
          <p14:tracePt t="16227" x="6000750" y="5910263"/>
          <p14:tracePt t="16231" x="5984875" y="5926138"/>
          <p14:tracePt t="16233" x="5953125" y="5926138"/>
          <p14:tracePt t="16237" x="5938838" y="5926138"/>
          <p14:tracePt t="16239" x="5922963" y="5926138"/>
          <p14:tracePt t="16245" x="5907088" y="5926138"/>
          <p14:tracePt t="16247" x="5891213" y="5926138"/>
          <p14:tracePt t="16253" x="5875338" y="5926138"/>
          <p14:tracePt t="16265" x="5859463" y="5926138"/>
          <p14:tracePt t="16271" x="5843588" y="5926138"/>
          <p14:tracePt t="16310" x="5843588" y="5910263"/>
          <p14:tracePt t="16317" x="5859463" y="5894388"/>
          <p14:tracePt t="16328" x="5875338" y="5894388"/>
          <p14:tracePt t="16329" x="5875338" y="5878513"/>
          <p14:tracePt t="16331" x="5891213" y="5878513"/>
          <p14:tracePt t="16335" x="5891213" y="5862638"/>
          <p14:tracePt t="16337" x="5907088" y="5862638"/>
          <p14:tracePt t="16339" x="5907088" y="5846763"/>
          <p14:tracePt t="16345" x="5922963" y="5846763"/>
          <p14:tracePt t="16349" x="5938838" y="5830888"/>
          <p14:tracePt t="16352" x="5938838" y="5815013"/>
          <p14:tracePt t="16357" x="5953125" y="5815013"/>
          <p14:tracePt t="16360" x="5969000" y="5815013"/>
          <p14:tracePt t="16362" x="5969000" y="5799138"/>
          <p14:tracePt t="16362" x="5984875" y="5799138"/>
          <p14:tracePt t="16364" x="5984875" y="5783263"/>
          <p14:tracePt t="16366" x="5984875" y="5767388"/>
          <p14:tracePt t="16371" x="6016625" y="5767388"/>
          <p14:tracePt t="16372" x="6032500" y="5751513"/>
          <p14:tracePt t="16376" x="6032500" y="5735638"/>
          <p14:tracePt t="16378" x="6048375" y="5735638"/>
          <p14:tracePt t="16379" x="6064250" y="5719763"/>
          <p14:tracePt t="16381" x="6064250" y="5703888"/>
          <p14:tracePt t="16383" x="6080125" y="5688013"/>
          <p14:tracePt t="16385" x="6096000" y="5688013"/>
          <p14:tracePt t="16389" x="6111875" y="5672138"/>
          <p14:tracePt t="16391" x="6127750" y="5657850"/>
          <p14:tracePt t="16393" x="6143625" y="5657850"/>
          <p14:tracePt t="16395" x="6143625" y="5641975"/>
          <p14:tracePt t="16396" x="6159500" y="5641975"/>
          <p14:tracePt t="16399" x="6175375" y="5626100"/>
          <p14:tracePt t="16401" x="6175375" y="5610225"/>
          <p14:tracePt t="16405" x="6191250" y="5594350"/>
          <p14:tracePt t="16407" x="6207125" y="5578475"/>
          <p14:tracePt t="16409" x="6223000" y="5578475"/>
          <p14:tracePt t="16413" x="6238875" y="5562600"/>
          <p14:tracePt t="16415" x="6253163" y="5546725"/>
          <p14:tracePt t="16418" x="6253163" y="5530850"/>
          <p14:tracePt t="16419" x="6269038" y="5530850"/>
          <p14:tracePt t="16421" x="6284913" y="5514975"/>
          <p14:tracePt t="16423" x="6300788" y="5514975"/>
          <p14:tracePt t="16426" x="6300788" y="5499100"/>
          <p14:tracePt t="16429" x="6316663" y="5483225"/>
          <p14:tracePt t="16431" x="6332538" y="5483225"/>
          <p14:tracePt t="16433" x="6332538" y="5467350"/>
          <p14:tracePt t="16435" x="6332538" y="5451475"/>
          <p14:tracePt t="16437" x="6348413" y="5451475"/>
          <p14:tracePt t="16441" x="6364288" y="5451475"/>
          <p14:tracePt t="16443" x="6364288" y="5435600"/>
          <p14:tracePt t="16445" x="6380163" y="5435600"/>
          <p14:tracePt t="16446" x="6380163" y="5419725"/>
          <p14:tracePt t="16471" x="6396038" y="5419725"/>
          <p14:tracePt t="16484" x="6396038" y="5403850"/>
          <p14:tracePt t="16486" x="6411913" y="5403850"/>
          <p14:tracePt t="16494" x="6427788" y="5387975"/>
          <p14:tracePt t="16497" x="6443663" y="5387975"/>
          <p14:tracePt t="16499" x="6459538" y="5387975"/>
          <p14:tracePt t="16505" x="6475413" y="5387975"/>
          <p14:tracePt t="16507" x="6491288" y="5387975"/>
          <p14:tracePt t="16511" x="6523038" y="5387975"/>
          <p14:tracePt t="16513" x="6538913" y="5387975"/>
          <p14:tracePt t="16517" x="6569075" y="5372100"/>
          <p14:tracePt t="16519" x="6584950" y="5372100"/>
          <p14:tracePt t="16521" x="6616700" y="5356225"/>
          <p14:tracePt t="16523" x="6632575" y="5356225"/>
          <p14:tracePt t="16527" x="6664325" y="5340350"/>
          <p14:tracePt t="16529" x="6696075" y="5340350"/>
          <p14:tracePt t="16533" x="6711950" y="5340350"/>
          <p14:tracePt t="16535" x="6743700" y="5340350"/>
          <p14:tracePt t="16537" x="6743700" y="5324475"/>
          <p14:tracePt t="16539" x="6759575" y="5324475"/>
          <p14:tracePt t="16541" x="6775450" y="5324475"/>
          <p14:tracePt t="16543" x="6791325" y="5324475"/>
          <p14:tracePt t="16545" x="6807200" y="5324475"/>
          <p14:tracePt t="16547" x="6823075" y="5324475"/>
          <p14:tracePt t="16557" x="6838950" y="5324475"/>
          <p14:tracePt t="16564" x="6854825" y="5310188"/>
          <p14:tracePt t="16569" x="6869113" y="5310188"/>
          <p14:tracePt t="17215" x="6838950" y="5310188"/>
          <p14:tracePt t="17218" x="6823075" y="5310188"/>
          <p14:tracePt t="17221" x="6807200" y="5310188"/>
          <p14:tracePt t="17223" x="6791325" y="5310188"/>
          <p14:tracePt t="17225" x="6775450" y="5310188"/>
          <p14:tracePt t="17227" x="6759575" y="5294313"/>
          <p14:tracePt t="17229" x="6743700" y="5294313"/>
          <p14:tracePt t="17231" x="6711950" y="5294313"/>
          <p14:tracePt t="17235" x="6680200" y="5294313"/>
          <p14:tracePt t="17237" x="6664325" y="5294313"/>
          <p14:tracePt t="17239" x="6616700" y="5294313"/>
          <p14:tracePt t="17241" x="6584950" y="5278438"/>
          <p14:tracePt t="17243" x="6569075" y="5278438"/>
          <p14:tracePt t="17244" x="6538913" y="5278438"/>
          <p14:tracePt t="17247" x="6507163" y="5262563"/>
          <p14:tracePt t="17249" x="6491288" y="5262563"/>
          <p14:tracePt t="17251" x="6459538" y="5262563"/>
          <p14:tracePt t="17253" x="6427788" y="5262563"/>
          <p14:tracePt t="17255" x="6411913" y="5262563"/>
          <p14:tracePt t="17257" x="6396038" y="5262563"/>
          <p14:tracePt t="17259" x="6380163" y="5262563"/>
          <p14:tracePt t="17261" x="6348413" y="5262563"/>
          <p14:tracePt t="17263" x="6316663" y="5262563"/>
          <p14:tracePt t="17265" x="6300788" y="5262563"/>
          <p14:tracePt t="17267" x="6284913" y="5262563"/>
          <p14:tracePt t="17269" x="6253163" y="5246688"/>
          <p14:tracePt t="17271" x="6238875" y="5246688"/>
          <p14:tracePt t="17273" x="6223000" y="5246688"/>
          <p14:tracePt t="17276" x="6207125" y="5246688"/>
          <p14:tracePt t="17278" x="6175375" y="5246688"/>
          <p14:tracePt t="17279" x="6159500" y="5230813"/>
          <p14:tracePt t="17281" x="6143625" y="5230813"/>
          <p14:tracePt t="17283" x="6111875" y="5230813"/>
          <p14:tracePt t="17287" x="6080125" y="5214938"/>
          <p14:tracePt t="17289" x="6064250" y="5214938"/>
          <p14:tracePt t="17291" x="6048375" y="5214938"/>
          <p14:tracePt t="17293" x="6032500" y="5214938"/>
          <p14:tracePt t="17295" x="6016625" y="5214938"/>
          <p14:tracePt t="17296" x="5984875" y="5214938"/>
          <p14:tracePt t="17299" x="5969000" y="5214938"/>
          <p14:tracePt t="17300" x="5953125" y="5199063"/>
          <p14:tracePt t="17302" x="5938838" y="5199063"/>
          <p14:tracePt t="17305" x="5907088" y="5199063"/>
          <p14:tracePt t="17306" x="5907088" y="5183188"/>
          <p14:tracePt t="17309" x="5875338" y="5183188"/>
          <p14:tracePt t="17310" x="5843588" y="5167313"/>
          <p14:tracePt t="17315" x="5811838" y="5167313"/>
          <p14:tracePt t="17319" x="5780088" y="5167313"/>
          <p14:tracePt t="17321" x="5764213" y="5151438"/>
          <p14:tracePt t="17323" x="5748338" y="5151438"/>
          <p14:tracePt t="17325" x="5716588" y="5151438"/>
          <p14:tracePt t="17329" x="5684838" y="5135563"/>
          <p14:tracePt t="17331" x="5668963" y="5119688"/>
          <p14:tracePt t="17333" x="5653088" y="5119688"/>
          <p14:tracePt t="17335" x="5638800" y="5119688"/>
          <p14:tracePt t="17336" x="5607050" y="5119688"/>
          <p14:tracePt t="17338" x="5607050" y="5103813"/>
          <p14:tracePt t="17341" x="5591175" y="5087938"/>
          <p14:tracePt t="17344" x="5575300" y="5087938"/>
          <p14:tracePt t="17344" x="5543550" y="5072063"/>
          <p14:tracePt t="17347" x="5527675" y="5072063"/>
          <p14:tracePt t="17349" x="5511800" y="5056188"/>
          <p14:tracePt t="17351" x="5495925" y="5040313"/>
          <p14:tracePt t="17353" x="5480050" y="5024438"/>
          <p14:tracePt t="17354" x="5464175" y="5024438"/>
          <p14:tracePt t="17357" x="5432425" y="5008563"/>
          <p14:tracePt t="17359" x="5416550" y="4992688"/>
          <p14:tracePt t="17360" x="5400675" y="4976813"/>
          <p14:tracePt t="17363" x="5384800" y="4962525"/>
          <p14:tracePt t="17365" x="5353050" y="4946650"/>
          <p14:tracePt t="17367" x="5322888" y="4914900"/>
          <p14:tracePt t="17369" x="5307013" y="4899025"/>
          <p14:tracePt t="17371" x="5291138" y="4883150"/>
          <p14:tracePt t="17373" x="5259388" y="4867275"/>
          <p14:tracePt t="17375" x="5227638" y="4835525"/>
          <p14:tracePt t="17376" x="5211763" y="4819650"/>
          <p14:tracePt t="17379" x="5180013" y="4787900"/>
          <p14:tracePt t="17381" x="5148263" y="4772025"/>
          <p14:tracePt t="17383" x="5132388" y="4756150"/>
          <p14:tracePt t="17385" x="5116513" y="4724400"/>
          <p14:tracePt t="17387" x="5084763" y="4708525"/>
          <p14:tracePt t="17389" x="5053013" y="4676775"/>
          <p14:tracePt t="17391" x="5022850" y="4645025"/>
          <p14:tracePt t="17392" x="5006975" y="4629150"/>
          <p14:tracePt t="17395" x="4991100" y="4598988"/>
          <p14:tracePt t="17397" x="4959350" y="4583113"/>
          <p14:tracePt t="17399" x="4927600" y="4551363"/>
          <p14:tracePt t="17401" x="4911725" y="4535488"/>
          <p14:tracePt t="17403" x="4879975" y="4503738"/>
          <p14:tracePt t="17405" x="4848225" y="4487863"/>
          <p14:tracePt t="17408" x="4832350" y="4471988"/>
          <p14:tracePt t="17409" x="4816475" y="4456113"/>
          <p14:tracePt t="17411" x="4784725" y="4440238"/>
          <p14:tracePt t="17412" x="4768850" y="4424363"/>
          <p14:tracePt t="17415" x="4752975" y="4408488"/>
          <p14:tracePt t="17417" x="4737100" y="4408488"/>
          <p14:tracePt t="17419" x="4706938" y="4392613"/>
          <p14:tracePt t="17421" x="4691063" y="4376738"/>
          <p14:tracePt t="17423" x="4675188" y="4360863"/>
          <p14:tracePt t="17425" x="4643438" y="4360863"/>
          <p14:tracePt t="17427" x="4627563" y="4344988"/>
          <p14:tracePt t="17429" x="4611688" y="4329113"/>
          <p14:tracePt t="17431" x="4579938" y="4313238"/>
          <p14:tracePt t="17432" x="4564063" y="4297363"/>
          <p14:tracePt t="17435" x="4548188" y="4297363"/>
          <p14:tracePt t="17437" x="4516438" y="4283075"/>
          <p14:tracePt t="17438" x="4500563" y="4251325"/>
          <p14:tracePt t="17441" x="4468813" y="4235450"/>
          <p14:tracePt t="17442" x="4437063" y="4219575"/>
          <p14:tracePt t="17445" x="4406900" y="4203700"/>
          <p14:tracePt t="17447" x="4406900" y="4187825"/>
          <p14:tracePt t="17449" x="4375150" y="4171950"/>
          <p14:tracePt t="17451" x="4343400" y="4140200"/>
          <p14:tracePt t="17453" x="4327525" y="4140200"/>
          <p14:tracePt t="17455" x="4295775" y="4108450"/>
          <p14:tracePt t="17457" x="4264025" y="4076700"/>
          <p14:tracePt t="17459" x="4232275" y="4060825"/>
          <p14:tracePt t="17462" x="4216400" y="4029075"/>
          <p14:tracePt t="17463" x="4184650" y="4013200"/>
          <p14:tracePt t="17464" x="4152900" y="3997325"/>
          <p14:tracePt t="17466" x="4121150" y="3965575"/>
          <p14:tracePt t="17468" x="4106863" y="3949700"/>
          <p14:tracePt t="17470" x="4075113" y="3935413"/>
          <p14:tracePt t="17473" x="4043363" y="3903663"/>
          <p14:tracePt t="17475" x="4011613" y="3903663"/>
          <p14:tracePt t="17476" x="3995738" y="3887788"/>
          <p14:tracePt t="17478" x="3979863" y="3856038"/>
          <p14:tracePt t="17480" x="3948113" y="3840163"/>
          <p14:tracePt t="17483" x="3916363" y="3824288"/>
          <p14:tracePt t="17485" x="3900488" y="3808413"/>
          <p14:tracePt t="17487" x="3884613" y="3792538"/>
          <p14:tracePt t="17489" x="3852863" y="3776663"/>
          <p14:tracePt t="17492" x="3836988" y="3744913"/>
          <p14:tracePt t="17495" x="3790950" y="3729038"/>
          <p14:tracePt t="17496" x="3790950" y="3713163"/>
          <p14:tracePt t="17498" x="3759200" y="3697288"/>
          <p14:tracePt t="17501" x="3743325" y="3697288"/>
          <p14:tracePt t="17503" x="3727450" y="3681413"/>
          <p14:tracePt t="17504" x="3711575" y="3665538"/>
          <p14:tracePt t="17506" x="3695700" y="3665538"/>
          <p14:tracePt t="17509" x="3679825" y="3649663"/>
          <p14:tracePt t="17511" x="3663950" y="3649663"/>
          <p14:tracePt t="17512" x="3648075" y="3649663"/>
          <p14:tracePt t="17514" x="3648075" y="3633788"/>
          <p14:tracePt t="17517" x="3632200" y="3633788"/>
          <p14:tracePt t="17519" x="3616325" y="3633788"/>
          <p14:tracePt t="17521" x="3616325" y="3617913"/>
          <p14:tracePt t="17527" x="3600450" y="3617913"/>
          <p14:tracePt t="17529" x="3584575" y="3617913"/>
          <p14:tracePt t="17533" x="3568700" y="3602038"/>
          <p14:tracePt t="17544" x="3552825" y="3602038"/>
          <p14:tracePt t="17545" x="3536950" y="3602038"/>
          <p14:tracePt t="17558" x="3521075" y="3602038"/>
          <p14:tracePt t="17564" x="3505200" y="3602038"/>
          <p14:tracePt t="17572" x="3490913" y="3602038"/>
          <p14:tracePt t="17586" x="3475038" y="3602038"/>
          <p14:tracePt t="17599" x="3459163" y="3602038"/>
          <p14:tracePt t="17604" x="3427413" y="3602038"/>
          <p14:tracePt t="17609" x="3411538" y="3617913"/>
          <p14:tracePt t="17614" x="3379788" y="3633788"/>
          <p14:tracePt t="17617" x="3332163" y="3649663"/>
          <p14:tracePt t="17619" x="3316288" y="3681413"/>
          <p14:tracePt t="17620" x="3284538" y="3681413"/>
          <p14:tracePt t="17622" x="3268663" y="3681413"/>
          <p14:tracePt t="17625" x="3252788" y="3697288"/>
          <p14:tracePt t="17627" x="3221038" y="3713163"/>
          <p14:tracePt t="17629" x="3190875" y="3729038"/>
          <p14:tracePt t="17631" x="3175000" y="3744913"/>
          <p14:tracePt t="17633" x="3143250" y="3760788"/>
          <p14:tracePt t="17634" x="3111500" y="3760788"/>
          <p14:tracePt t="17637" x="3095625" y="3776663"/>
          <p14:tracePt t="17639" x="3048000" y="3792538"/>
          <p14:tracePt t="17642" x="3016250" y="3808413"/>
          <p14:tracePt t="17643" x="2968625" y="3824288"/>
          <p14:tracePt t="17645" x="2936875" y="3840163"/>
          <p14:tracePt t="17647" x="2890838" y="3856038"/>
          <p14:tracePt t="17649" x="2859088" y="3871913"/>
          <p14:tracePt t="17651" x="2811463" y="3887788"/>
          <p14:tracePt t="17653" x="2779713" y="3887788"/>
          <p14:tracePt t="17655" x="2732088" y="3903663"/>
          <p14:tracePt t="17658" x="2700338" y="3919538"/>
          <p14:tracePt t="17659" x="2668588" y="3935413"/>
          <p14:tracePt t="17661" x="2636838" y="3949700"/>
          <p14:tracePt t="17663" x="2590800" y="3965575"/>
          <p14:tracePt t="17665" x="2543175" y="3981450"/>
          <p14:tracePt t="17667" x="2527300" y="4013200"/>
          <p14:tracePt t="17669" x="2495550" y="4013200"/>
          <p14:tracePt t="17671" x="2447925" y="4029075"/>
          <p14:tracePt t="17673" x="2416175" y="4044950"/>
          <p14:tracePt t="17675" x="2400300" y="4060825"/>
          <p14:tracePt t="17677" x="2368550" y="4076700"/>
          <p14:tracePt t="17679" x="2336800" y="4092575"/>
          <p14:tracePt t="17681" x="2320925" y="4108450"/>
          <p14:tracePt t="17683" x="2305050" y="4108450"/>
          <p14:tracePt t="17685" x="2274888" y="4124325"/>
          <p14:tracePt t="17687" x="2259013" y="4140200"/>
          <p14:tracePt t="17689" x="2243138" y="4156075"/>
          <p14:tracePt t="17691" x="2211388" y="4171950"/>
          <p14:tracePt t="17694" x="2211388" y="4187825"/>
          <p14:tracePt t="17695" x="2179638" y="4203700"/>
          <p14:tracePt t="17696" x="2163763" y="4219575"/>
          <p14:tracePt t="17698" x="2147888" y="4219575"/>
          <p14:tracePt t="17700" x="2132013" y="4235450"/>
          <p14:tracePt t="17703" x="2116138" y="4267200"/>
          <p14:tracePt t="17704" x="2100263" y="4267200"/>
          <p14:tracePt t="17707" x="2100263" y="4283075"/>
          <p14:tracePt t="17709" x="2084388" y="4297363"/>
          <p14:tracePt t="17712" x="2068513" y="4297363"/>
          <p14:tracePt t="17715" x="2068513" y="4313238"/>
          <p14:tracePt t="17719" x="2068513" y="4329113"/>
          <p14:tracePt t="17723" x="2068513" y="4344988"/>
          <p14:tracePt t="17728" x="2052638" y="4344988"/>
          <p14:tracePt t="17770" x="2052638" y="4360863"/>
          <p14:tracePt t="17811" x="2036763" y="4360863"/>
          <p14:tracePt t="17825" x="2020888" y="4360863"/>
          <p14:tracePt t="17833" x="2005013" y="4360863"/>
          <p14:tracePt t="17844" x="1989138" y="4360863"/>
          <p14:tracePt t="17920" x="1974850" y="4360863"/>
          <p14:tracePt t="17924" x="1958975" y="4360863"/>
          <p14:tracePt t="17929" x="1943100" y="4360863"/>
          <p14:tracePt t="17933" x="1927225" y="4360863"/>
          <p14:tracePt t="17935" x="1911350" y="4360863"/>
          <p14:tracePt t="17948" x="1879600" y="4344988"/>
          <p14:tracePt t="17956" x="1831975" y="4329113"/>
          <p14:tracePt t="17958" x="1816100" y="4313238"/>
          <p14:tracePt t="17960" x="1800225" y="4313238"/>
          <p14:tracePt t="17983" x="1752600" y="4297363"/>
          <p14:tracePt t="18002" x="1736725" y="4297363"/>
          <p14:tracePt t="18103" x="1720850" y="4297363"/>
          <p14:tracePt t="18133" x="1704975" y="4297363"/>
          <p14:tracePt t="18146" x="1689100" y="4297363"/>
          <p14:tracePt t="18154" x="1674813" y="4297363"/>
          <p14:tracePt t="18174" x="1658938" y="4297363"/>
          <p14:tracePt t="18183" x="1643063" y="4297363"/>
          <p14:tracePt t="18232" x="1627188" y="4297363"/>
          <p14:tracePt t="18334" x="1611313" y="4283075"/>
          <p14:tracePt t="18340" x="1595438" y="4283075"/>
          <p14:tracePt t="18344" x="1579563" y="4267200"/>
          <p14:tracePt t="18350" x="1547813" y="4251325"/>
          <p14:tracePt t="18351" x="1531938" y="4235450"/>
          <p14:tracePt t="18355" x="1516063" y="4235450"/>
          <p14:tracePt t="18357" x="1500188" y="4219575"/>
          <p14:tracePt t="18359" x="1484313" y="4219575"/>
          <p14:tracePt t="18361" x="1484313" y="4203700"/>
          <p14:tracePt t="18363" x="1452563" y="4203700"/>
          <p14:tracePt t="18365" x="1436688" y="4203700"/>
          <p14:tracePt t="18366" x="1436688" y="4187825"/>
          <p14:tracePt t="18368" x="1420813" y="4187825"/>
          <p14:tracePt t="18371" x="1404938" y="4171950"/>
          <p14:tracePt t="18373" x="1404938" y="4156075"/>
          <p14:tracePt t="18375" x="1389063" y="4156075"/>
          <p14:tracePt t="18377" x="1373188" y="4156075"/>
          <p14:tracePt t="18379" x="1358900" y="4156075"/>
          <p14:tracePt t="18381" x="1358900" y="4140200"/>
          <p14:tracePt t="18383" x="1343025" y="4140200"/>
          <p14:tracePt t="18385" x="1327150" y="4124325"/>
          <p14:tracePt t="18389" x="1311275" y="4124325"/>
          <p14:tracePt t="18393" x="1295400" y="4124325"/>
          <p14:tracePt t="18395" x="1279525" y="4108450"/>
          <p14:tracePt t="18413" x="1279525" y="4092575"/>
          <p14:tracePt t="18422" x="1263650" y="4092575"/>
          <p14:tracePt t="18449" x="1247775" y="4092575"/>
          <p14:tracePt t="18606" x="1247775" y="4076700"/>
          <p14:tracePt t="18612" x="1263650" y="4060825"/>
          <p14:tracePt t="18617" x="1263650" y="4044950"/>
          <p14:tracePt t="18634" x="1263650" y="4029075"/>
          <p14:tracePt t="18636" x="1279525" y="4029075"/>
          <p14:tracePt t="18641" x="1279525" y="4013200"/>
          <p14:tracePt t="18651" x="1295400" y="4013200"/>
          <p14:tracePt t="18672" x="1295400" y="3997325"/>
          <p14:tracePt t="18686" x="1311275" y="3997325"/>
          <p14:tracePt t="18924" x="1327150" y="3997325"/>
          <p14:tracePt t="18925" x="1343025" y="3997325"/>
          <p14:tracePt t="18937" x="1373188" y="3997325"/>
          <p14:tracePt t="18942" x="1389063" y="3997325"/>
          <p14:tracePt t="18949" x="1420813" y="4013200"/>
          <p14:tracePt t="18954" x="1436688" y="4029075"/>
          <p14:tracePt t="18955" x="1452563" y="4029075"/>
          <p14:tracePt t="18958" x="1468438" y="4029075"/>
          <p14:tracePt t="18976" x="1500188" y="4029075"/>
          <p14:tracePt t="18996" x="1516063" y="4029075"/>
          <p14:tracePt t="19155" x="1531938" y="4029075"/>
          <p14:tracePt t="19163" x="1531938" y="4044950"/>
          <p14:tracePt t="19168" x="1547813" y="4044950"/>
          <p14:tracePt t="19188" x="1547813" y="4060825"/>
          <p14:tracePt t="19423" x="1563688" y="4076700"/>
          <p14:tracePt t="19427" x="1579563" y="4076700"/>
          <p14:tracePt t="19441" x="1595438" y="4076700"/>
          <p14:tracePt t="19458" x="1611313" y="4076700"/>
          <p14:tracePt t="19718" x="1627188" y="4076700"/>
          <p14:tracePt t="19734" x="1643063" y="4076700"/>
          <p14:tracePt t="19736" x="1643063" y="4092575"/>
          <p14:tracePt t="19741" x="1658938" y="4092575"/>
          <p14:tracePt t="19752" x="1658938" y="4108450"/>
          <p14:tracePt t="19759" x="1674813" y="4108450"/>
          <p14:tracePt t="19769" x="1689100" y="4108450"/>
          <p14:tracePt t="19786" x="1704975" y="4108450"/>
          <p14:tracePt t="19805" x="1720850" y="4108450"/>
          <p14:tracePt t="19809" x="1736725" y="4108450"/>
          <p14:tracePt t="19820" x="1752600" y="4108450"/>
          <p14:tracePt t="19825" x="1768475" y="4108450"/>
          <p14:tracePt t="19835" x="1784350" y="4108450"/>
          <p14:tracePt t="19846" x="1800225" y="4108450"/>
          <p14:tracePt t="19853" x="1816100" y="4108450"/>
          <p14:tracePt t="19903" x="1831975" y="4108450"/>
          <p14:tracePt t="19913" x="1847850" y="4108450"/>
          <p14:tracePt t="19939" x="1863725" y="4108450"/>
          <p14:tracePt t="19977" x="1879600" y="4108450"/>
          <p14:tracePt t="19982" x="1879600" y="4092575"/>
          <p14:tracePt t="22138" x="1863725" y="4092575"/>
          <p14:tracePt t="22149" x="1847850" y="4092575"/>
          <p14:tracePt t="22154" x="1831975" y="4092575"/>
          <p14:tracePt t="22162" x="1816100" y="4092575"/>
          <p14:tracePt t="22167" x="1800225" y="4092575"/>
          <p14:tracePt t="22170" x="1784350" y="4092575"/>
          <p14:tracePt t="22177" x="1768475" y="4092575"/>
          <p14:tracePt t="22181" x="1752600" y="4108450"/>
          <p14:tracePt t="22192" x="1736725" y="4108450"/>
          <p14:tracePt t="22196" x="1720850" y="4108450"/>
          <p14:tracePt t="22211" x="1704975" y="4108450"/>
          <p14:tracePt t="22223" x="1689100" y="4108450"/>
          <p14:tracePt t="22239" x="1674813" y="4108450"/>
          <p14:tracePt t="22244" x="1674813" y="4124325"/>
          <p14:tracePt t="22267" x="1658938" y="4124325"/>
          <p14:tracePt t="22273" x="1643063" y="4124325"/>
          <p14:tracePt t="22279" x="1627188" y="4124325"/>
          <p14:tracePt t="22284" x="1595438" y="4140200"/>
          <p14:tracePt t="22287" x="1579563" y="4140200"/>
          <p14:tracePt t="22290" x="1563688" y="4140200"/>
          <p14:tracePt t="22295" x="1547813" y="4140200"/>
          <p14:tracePt t="22297" x="1531938" y="4140200"/>
          <p14:tracePt t="22299" x="1516063" y="4140200"/>
          <p14:tracePt t="22301" x="1516063" y="4156075"/>
          <p14:tracePt t="22303" x="1500188" y="4156075"/>
          <p14:tracePt t="22307" x="1484313" y="4156075"/>
          <p14:tracePt t="22310" x="1484313" y="4171950"/>
          <p14:tracePt t="22313" x="1468438" y="4171950"/>
          <p14:tracePt t="22318" x="1452563" y="4171950"/>
          <p14:tracePt t="22325" x="1436688" y="4171950"/>
          <p14:tracePt t="22345" x="1420813" y="4171950"/>
          <p14:tracePt t="22363" x="1404938" y="4187825"/>
          <p14:tracePt t="22538" x="1420813" y="4187825"/>
          <p14:tracePt t="22554" x="1436688" y="4187825"/>
          <p14:tracePt t="22582" x="1452563" y="4187825"/>
          <p14:tracePt t="22603" x="1468438" y="4187825"/>
          <p14:tracePt t="22617" x="1484313" y="4187825"/>
          <p14:tracePt t="22622" x="1500188" y="4187825"/>
          <p14:tracePt t="22631" x="1531938" y="4187825"/>
          <p14:tracePt t="22633" x="1547813" y="4187825"/>
          <p14:tracePt t="22637" x="1563688" y="4187825"/>
          <p14:tracePt t="22639" x="1579563" y="4187825"/>
          <p14:tracePt t="22640" x="1595438" y="4187825"/>
          <p14:tracePt t="22643" x="1611313" y="4187825"/>
          <p14:tracePt t="22645" x="1627188" y="4187825"/>
          <p14:tracePt t="22649" x="1643063" y="4187825"/>
          <p14:tracePt t="22651" x="1658938" y="4187825"/>
          <p14:tracePt t="22656" x="1674813" y="4187825"/>
          <p14:tracePt t="22657" x="1689100" y="4187825"/>
          <p14:tracePt t="22659" x="1704975" y="4187825"/>
          <p14:tracePt t="22664" x="1720850" y="4187825"/>
          <p14:tracePt t="22670" x="1752600" y="4187825"/>
          <p14:tracePt t="22675" x="1784350" y="4171950"/>
          <p14:tracePt t="22678" x="1800225" y="4171950"/>
          <p14:tracePt t="22679" x="1816100" y="4171950"/>
          <p14:tracePt t="22683" x="1831975" y="4171950"/>
          <p14:tracePt t="22685" x="1847850" y="4171950"/>
          <p14:tracePt t="22687" x="1863725" y="4171950"/>
          <p14:tracePt t="22690" x="1879600" y="4171950"/>
          <p14:tracePt t="22692" x="1895475" y="4171950"/>
          <p14:tracePt t="22697" x="1911350" y="4171950"/>
          <p14:tracePt t="22701" x="1927225" y="4187825"/>
          <p14:tracePt t="22704" x="1943100" y="4187825"/>
          <p14:tracePt t="22708" x="1958975" y="4187825"/>
          <p14:tracePt t="22709" x="1974850" y="4187825"/>
          <p14:tracePt t="22713" x="1989138" y="4203700"/>
          <p14:tracePt t="22715" x="2005013" y="4203700"/>
          <p14:tracePt t="22717" x="2020888" y="4219575"/>
          <p14:tracePt t="22721" x="2036763" y="4219575"/>
          <p14:tracePt t="22724" x="2052638" y="4219575"/>
          <p14:tracePt t="22725" x="2052638" y="4235450"/>
          <p14:tracePt t="22727" x="2068513" y="4235450"/>
          <p14:tracePt t="22728" x="2100263" y="4251325"/>
          <p14:tracePt t="22733" x="2132013" y="4283075"/>
          <p14:tracePt t="22735" x="2179638" y="4283075"/>
          <p14:tracePt t="22736" x="2195513" y="4283075"/>
          <p14:tracePt t="22739" x="2227263" y="4283075"/>
          <p14:tracePt t="22741" x="2259013" y="4297363"/>
          <p14:tracePt t="22743" x="2274888" y="4297363"/>
          <p14:tracePt t="22745" x="2320925" y="4313238"/>
          <p14:tracePt t="22747" x="2352675" y="4313238"/>
          <p14:tracePt t="22749" x="2368550" y="4313238"/>
          <p14:tracePt t="22751" x="2400300" y="4329113"/>
          <p14:tracePt t="22753" x="2416175" y="4329113"/>
          <p14:tracePt t="22755" x="2447925" y="4329113"/>
          <p14:tracePt t="22758" x="2479675" y="4344988"/>
          <p14:tracePt t="22759" x="2495550" y="4344988"/>
          <p14:tracePt t="22760" x="2543175" y="4360863"/>
          <p14:tracePt t="22763" x="2574925" y="4360863"/>
          <p14:tracePt t="22765" x="2590800" y="4376738"/>
          <p14:tracePt t="22767" x="2620963" y="4376738"/>
          <p14:tracePt t="22769" x="2652713" y="4376738"/>
          <p14:tracePt t="22771" x="2668588" y="4376738"/>
          <p14:tracePt t="22773" x="2700338" y="4392613"/>
          <p14:tracePt t="22775" x="2732088" y="4392613"/>
          <p14:tracePt t="22777" x="2747963" y="4392613"/>
          <p14:tracePt t="22779" x="2763838" y="4392613"/>
          <p14:tracePt t="22781" x="2779713" y="4392613"/>
          <p14:tracePt t="22783" x="2811463" y="4392613"/>
          <p14:tracePt t="22784" x="2827338" y="4408488"/>
          <p14:tracePt t="22787" x="2843213" y="4408488"/>
          <p14:tracePt t="22790" x="2859088" y="4408488"/>
          <p14:tracePt t="22791" x="2874963" y="4408488"/>
          <p14:tracePt t="22793" x="2890838" y="4408488"/>
          <p14:tracePt t="22801" x="2905125" y="4408488"/>
          <p14:tracePt t="22805" x="2921000" y="4408488"/>
          <p14:tracePt t="22827" x="2936875" y="4408488"/>
          <p14:tracePt t="22851" x="2905125" y="4408488"/>
          <p14:tracePt t="22855" x="2890838" y="4408488"/>
          <p14:tracePt t="22857" x="2874963" y="4408488"/>
          <p14:tracePt t="22859" x="2859088" y="4408488"/>
          <p14:tracePt t="22866" x="2843213" y="4408488"/>
          <p14:tracePt t="22867" x="2827338" y="4408488"/>
          <p14:tracePt t="22875" x="2811463" y="4408488"/>
          <p14:tracePt t="22881" x="2795588" y="4408488"/>
          <p14:tracePt t="22891" x="2779713" y="4408488"/>
          <p14:tracePt t="22916" x="2763838" y="4408488"/>
          <p14:tracePt t="22928" x="2747963" y="4408488"/>
          <p14:tracePt t="22940" x="2732088" y="4408488"/>
          <p14:tracePt t="22943" x="2716213" y="4408488"/>
          <p14:tracePt t="22947" x="2700338" y="4408488"/>
          <p14:tracePt t="22955" x="2668588" y="4408488"/>
          <p14:tracePt t="22957" x="2652713" y="4408488"/>
          <p14:tracePt t="22980" x="2511425" y="4408488"/>
          <p14:tracePt t="22982" x="2495550" y="4408488"/>
          <p14:tracePt t="22985" x="2479675" y="4408488"/>
          <p14:tracePt t="22987" x="2463800" y="4408488"/>
          <p14:tracePt t="22991" x="2447925" y="4408488"/>
          <p14:tracePt t="22993" x="2432050" y="4408488"/>
          <p14:tracePt t="22995" x="2416175" y="4408488"/>
          <p14:tracePt t="22999" x="2400300" y="4408488"/>
          <p14:tracePt t="23003" x="2384425" y="4408488"/>
          <p14:tracePt t="23009" x="2368550" y="4408488"/>
          <p14:tracePt t="23019" x="2352675" y="4408488"/>
          <p14:tracePt t="23042" x="2336800" y="4408488"/>
          <p14:tracePt t="23065" x="2320925" y="4408488"/>
          <p14:tracePt t="23071" x="2305050" y="4408488"/>
          <p14:tracePt t="23077" x="2289175" y="4408488"/>
          <p14:tracePt t="23079" x="2274888" y="4408488"/>
          <p14:tracePt t="23083" x="2259013" y="4408488"/>
          <p14:tracePt t="23085" x="2243138" y="4408488"/>
          <p14:tracePt t="23087" x="2227263" y="4408488"/>
          <p14:tracePt t="23089" x="2195513" y="4392613"/>
          <p14:tracePt t="23091" x="2163763" y="4376738"/>
          <p14:tracePt t="23093" x="2147888" y="4376738"/>
          <p14:tracePt t="23095" x="2116138" y="4360863"/>
          <p14:tracePt t="23097" x="2084388" y="4360863"/>
          <p14:tracePt t="23099" x="2068513" y="4344988"/>
          <p14:tracePt t="23101" x="2036763" y="4344988"/>
          <p14:tracePt t="23103" x="2020888" y="4344988"/>
          <p14:tracePt t="23114" x="1943100" y="4329113"/>
          <p14:tracePt t="23115" x="1911350" y="4313238"/>
          <p14:tracePt t="23117" x="1895475" y="4313238"/>
          <p14:tracePt t="23118" x="1879600" y="4313238"/>
          <p14:tracePt t="23125" x="1831975" y="4297363"/>
          <p14:tracePt t="23129" x="1816100" y="4297363"/>
          <p14:tracePt t="23133" x="1800225" y="4297363"/>
          <p14:tracePt t="23137" x="1784350" y="4297363"/>
          <p14:tracePt t="23144" x="1768475" y="4297363"/>
          <p14:tracePt t="23172" x="1752600" y="4297363"/>
          <p14:tracePt t="23241" x="1736725" y="4297363"/>
          <p14:tracePt t="23247" x="1720850" y="4297363"/>
          <p14:tracePt t="23252" x="1720850" y="4283075"/>
          <p14:tracePt t="23259" x="1704975" y="4267200"/>
          <p14:tracePt t="23265" x="1689100" y="4267200"/>
          <p14:tracePt t="23268" x="1689100" y="4251325"/>
          <p14:tracePt t="23272" x="1674813" y="4251325"/>
          <p14:tracePt t="23276" x="1674813" y="4235450"/>
          <p14:tracePt t="23290" x="1674813" y="4219575"/>
          <p14:tracePt t="23530" x="1658938" y="4219575"/>
          <p14:tracePt t="23540" x="1643063" y="4219575"/>
          <p14:tracePt t="23550" x="1627188" y="4219575"/>
          <p14:tracePt t="23554" x="1611313" y="4219575"/>
          <p14:tracePt t="23558" x="1595438" y="4219575"/>
          <p14:tracePt t="23563" x="1579563" y="4219575"/>
          <p14:tracePt t="23567" x="1563688" y="4219575"/>
          <p14:tracePt t="23575" x="1547813" y="4219575"/>
          <p14:tracePt t="23579" x="1531938" y="4219575"/>
          <p14:tracePt t="23583" x="1516063" y="4219575"/>
          <p14:tracePt t="23585" x="1516063" y="4203700"/>
          <p14:tracePt t="23590" x="1500188" y="4203700"/>
          <p14:tracePt t="23593" x="1484313" y="4203700"/>
          <p14:tracePt t="23601" x="1468438" y="4187825"/>
          <p14:tracePt t="23606" x="1452563" y="4187825"/>
          <p14:tracePt t="23609" x="1436688" y="4187825"/>
          <p14:tracePt t="23627" x="1420813" y="4187825"/>
          <p14:tracePt t="23630" x="1404938" y="4187825"/>
          <p14:tracePt t="24218" x="1420813" y="4187825"/>
          <p14:tracePt t="24233" x="1436688" y="4187825"/>
          <p14:tracePt t="24240" x="1452563" y="4187825"/>
          <p14:tracePt t="24246" x="1468438" y="4187825"/>
          <p14:tracePt t="24252" x="1468438" y="4203700"/>
          <p14:tracePt t="24294" x="1484313" y="4203700"/>
          <p14:tracePt t="25009" x="1500188" y="4203700"/>
          <p14:tracePt t="25016" x="1547813" y="4187825"/>
          <p14:tracePt t="25026" x="1658938" y="4171950"/>
          <p14:tracePt t="25033" x="1736725" y="4171950"/>
          <p14:tracePt t="25038" x="1800225" y="4156075"/>
          <p14:tracePt t="25043" x="1943100" y="4140200"/>
          <p14:tracePt t="25045" x="1974850" y="4124325"/>
          <p14:tracePt t="25049" x="2068513" y="4124325"/>
          <p14:tracePt t="25051" x="2116138" y="4108450"/>
          <p14:tracePt t="25053" x="2179638" y="4108450"/>
          <p14:tracePt t="25055" x="2259013" y="4108450"/>
          <p14:tracePt t="25057" x="2336800" y="4108450"/>
          <p14:tracePt t="25059" x="2400300" y="4092575"/>
          <p14:tracePt t="25060" x="2463800" y="4092575"/>
          <p14:tracePt t="25063" x="2527300" y="4092575"/>
          <p14:tracePt t="25065" x="2574925" y="4092575"/>
          <p14:tracePt t="25067" x="2636838" y="4092575"/>
          <p14:tracePt t="25069" x="2716213" y="4092575"/>
          <p14:tracePt t="25071" x="2795588" y="4092575"/>
          <p14:tracePt t="25073" x="2859088" y="4092575"/>
          <p14:tracePt t="25074" x="2936875" y="4092575"/>
          <p14:tracePt t="25076" x="3016250" y="4092575"/>
          <p14:tracePt t="25078" x="3111500" y="4108450"/>
          <p14:tracePt t="25080" x="3221038" y="4124325"/>
          <p14:tracePt t="25082" x="3300413" y="4140200"/>
          <p14:tracePt t="25084" x="3395663" y="4156075"/>
          <p14:tracePt t="25087" x="3475038" y="4187825"/>
          <p14:tracePt t="25089" x="3584575" y="4203700"/>
          <p14:tracePt t="25091" x="3663950" y="4219575"/>
          <p14:tracePt t="25093" x="3790950" y="4251325"/>
          <p14:tracePt t="25095" x="3868738" y="4267200"/>
          <p14:tracePt t="25097" x="3979863" y="4313238"/>
          <p14:tracePt t="25099" x="4075113" y="4344988"/>
          <p14:tracePt t="25101" x="4184650" y="4376738"/>
          <p14:tracePt t="25103" x="4279900" y="4424363"/>
          <p14:tracePt t="25105" x="4391025" y="4456113"/>
          <p14:tracePt t="25107" x="4500563" y="4487863"/>
          <p14:tracePt t="25108" x="4595813" y="4551363"/>
          <p14:tracePt t="25111" x="4691063" y="4583113"/>
          <p14:tracePt t="25113" x="4768850" y="4614863"/>
          <p14:tracePt t="25115" x="4864100" y="4676775"/>
          <p14:tracePt t="25117" x="4991100" y="4740275"/>
          <p14:tracePt t="25119" x="5068888" y="4772025"/>
          <p14:tracePt t="25121" x="5164138" y="4803775"/>
          <p14:tracePt t="25123" x="5227638" y="4851400"/>
          <p14:tracePt t="25125" x="5322888" y="4899025"/>
          <p14:tracePt t="25127" x="5384800" y="4930775"/>
          <p14:tracePt t="25129" x="5480050" y="4976813"/>
          <p14:tracePt t="25131" x="5543550" y="5008563"/>
          <p14:tracePt t="25133" x="5607050" y="5040313"/>
          <p14:tracePt t="25135" x="5653088" y="5087938"/>
          <p14:tracePt t="25137" x="5716588" y="5119688"/>
          <p14:tracePt t="25139" x="5764213" y="5151438"/>
          <p14:tracePt t="25140" x="5811838" y="5183188"/>
          <p14:tracePt t="25143" x="5859463" y="5214938"/>
          <p14:tracePt t="25145" x="5891213" y="5246688"/>
          <p14:tracePt t="25147" x="5938838" y="5278438"/>
          <p14:tracePt t="25148" x="5984875" y="5310188"/>
          <p14:tracePt t="25151" x="6016625" y="5324475"/>
          <p14:tracePt t="25153" x="6064250" y="5356225"/>
          <p14:tracePt t="25155" x="6080125" y="5372100"/>
          <p14:tracePt t="25157" x="6127750" y="5403850"/>
          <p14:tracePt t="25159" x="6159500" y="5419725"/>
          <p14:tracePt t="25160" x="6191250" y="5451475"/>
          <p14:tracePt t="25163" x="6207125" y="5451475"/>
          <p14:tracePt t="25165" x="6238875" y="5467350"/>
          <p14:tracePt t="25167" x="6269038" y="5499100"/>
          <p14:tracePt t="25169" x="6284913" y="5514975"/>
          <p14:tracePt t="25172" x="6300788" y="5530850"/>
          <p14:tracePt t="25173" x="6332538" y="5530850"/>
          <p14:tracePt t="25175" x="6348413" y="5546725"/>
          <p14:tracePt t="25177" x="6380163" y="5562600"/>
          <p14:tracePt t="25179" x="6396038" y="5594350"/>
          <p14:tracePt t="25180" x="6427788" y="5610225"/>
          <p14:tracePt t="25183" x="6443663" y="5610225"/>
          <p14:tracePt t="25185" x="6459538" y="5626100"/>
          <p14:tracePt t="25187" x="6491288" y="5641975"/>
          <p14:tracePt t="25189" x="6507163" y="5657850"/>
          <p14:tracePt t="25191" x="6538913" y="5657850"/>
          <p14:tracePt t="25193" x="6553200" y="5672138"/>
          <p14:tracePt t="25195" x="6569075" y="5672138"/>
          <p14:tracePt t="25197" x="6600825" y="5688013"/>
          <p14:tracePt t="25199" x="6616700" y="5703888"/>
          <p14:tracePt t="25200" x="6632575" y="5719763"/>
          <p14:tracePt t="25203" x="6664325" y="5735638"/>
          <p14:tracePt t="25204" x="6696075" y="5735638"/>
          <p14:tracePt t="25207" x="6696075" y="5751513"/>
          <p14:tracePt t="25209" x="6727825" y="5767388"/>
          <p14:tracePt t="25211" x="6759575" y="5783263"/>
          <p14:tracePt t="25215" x="6791325" y="5799138"/>
          <p14:tracePt t="25217" x="6823075" y="5799138"/>
          <p14:tracePt t="25219" x="6823075" y="5815013"/>
          <p14:tracePt t="25221" x="6854825" y="5830888"/>
          <p14:tracePt t="25223" x="6884988" y="5846763"/>
          <p14:tracePt t="25226" x="6916738" y="5846763"/>
          <p14:tracePt t="25229" x="6932613" y="5862638"/>
          <p14:tracePt t="25234" x="6948488" y="5878513"/>
          <p14:tracePt t="25234" x="6964363" y="5894388"/>
          <p14:tracePt t="25237" x="6980238" y="5894388"/>
          <p14:tracePt t="25239" x="6996113" y="5894388"/>
          <p14:tracePt t="25240" x="7011988" y="5894388"/>
          <p14:tracePt t="25243" x="7011988" y="5910263"/>
          <p14:tracePt t="25245" x="7027863" y="5910263"/>
          <p14:tracePt t="25247" x="7043738" y="5926138"/>
          <p14:tracePt t="25251" x="7059613" y="5926138"/>
          <p14:tracePt t="25258" x="7075488" y="5942013"/>
          <p14:tracePt t="25261" x="7091363" y="5942013"/>
          <p14:tracePt t="25268" x="7091363" y="5957888"/>
          <p14:tracePt t="25277" x="7107238" y="5957888"/>
          <p14:tracePt t="25279" x="7107238" y="5973763"/>
          <p14:tracePt t="25288" x="7123113" y="5973763"/>
          <p14:tracePt t="25297" x="7123113" y="5989638"/>
          <p14:tracePt t="25301" x="7138988" y="5989638"/>
          <p14:tracePt t="25306" x="7138988" y="6003925"/>
          <p14:tracePt t="25307" x="7154863" y="6003925"/>
          <p14:tracePt t="25311" x="7169150" y="6003925"/>
          <p14:tracePt t="25317" x="7169150" y="6019800"/>
          <p14:tracePt t="25322" x="7185025" y="6019800"/>
          <p14:tracePt t="25324" x="7185025" y="6035675"/>
          <p14:tracePt t="25325" x="7200900" y="6035675"/>
          <p14:tracePt t="25329" x="7200900" y="6051550"/>
          <p14:tracePt t="25334" x="7216775" y="6051550"/>
          <p14:tracePt t="25337" x="7232650" y="6051550"/>
          <p14:tracePt t="25341" x="7248525" y="6067425"/>
          <p14:tracePt t="25346" x="7264400" y="6067425"/>
          <p14:tracePt t="25349" x="7264400" y="6083300"/>
          <p14:tracePt t="25351" x="7280275" y="6083300"/>
          <p14:tracePt t="25357" x="7296150" y="6083300"/>
          <p14:tracePt t="25361" x="7312025" y="6083300"/>
          <p14:tracePt t="25366" x="7327900" y="6099175"/>
          <p14:tracePt t="25373" x="7343775" y="6099175"/>
          <p14:tracePt t="25375" x="7359650" y="6115050"/>
          <p14:tracePt t="25385" x="7375525" y="6115050"/>
          <p14:tracePt t="25391" x="7375525" y="6130925"/>
          <p14:tracePt t="25393" x="7391400" y="6130925"/>
          <p14:tracePt t="25409" x="7407275" y="6130925"/>
          <p14:tracePt t="25510" x="7391400" y="6130925"/>
          <p14:tracePt t="25519" x="7327900" y="6115050"/>
          <p14:tracePt t="25525" x="7264400" y="6099175"/>
          <p14:tracePt t="25531" x="7169150" y="6083300"/>
          <p14:tracePt t="25534" x="7091363" y="6067425"/>
          <p14:tracePt t="25535" x="7043738" y="6051550"/>
          <p14:tracePt t="25538" x="6996113" y="6035675"/>
          <p14:tracePt t="25539" x="6900863" y="6019800"/>
          <p14:tracePt t="25540" x="6838950" y="6003925"/>
          <p14:tracePt t="25543" x="6775450" y="5989638"/>
          <p14:tracePt t="25544" x="6727825" y="5973763"/>
          <p14:tracePt t="25547" x="6664325" y="5957888"/>
          <p14:tracePt t="25548" x="6600825" y="5942013"/>
          <p14:tracePt t="25551" x="6491288" y="5926138"/>
          <p14:tracePt t="25553" x="6396038" y="5878513"/>
          <p14:tracePt t="25555" x="6316663" y="5862638"/>
          <p14:tracePt t="25557" x="6223000" y="5830888"/>
          <p14:tracePt t="25558" x="6111875" y="5799138"/>
          <p14:tracePt t="25561" x="6000750" y="5783263"/>
          <p14:tracePt t="25563" x="5859463" y="5735638"/>
          <p14:tracePt t="25565" x="5653088" y="5688013"/>
          <p14:tracePt t="25567" x="5480050" y="5626100"/>
          <p14:tracePt t="25568" x="5337175" y="5594350"/>
          <p14:tracePt t="25571" x="5180013" y="5546725"/>
          <p14:tracePt t="25574" x="4832350" y="5467350"/>
          <p14:tracePt t="25576" x="4659313" y="5419725"/>
          <p14:tracePt t="25578" x="4500563" y="5387975"/>
          <p14:tracePt t="25580" x="4311650" y="5340350"/>
          <p14:tracePt t="25583" x="4152900" y="5310188"/>
          <p14:tracePt t="25585" x="3979863" y="5262563"/>
          <p14:tracePt t="25587" x="3790950" y="5214938"/>
          <p14:tracePt t="25589" x="3632200" y="5183188"/>
          <p14:tracePt t="25591" x="3475038" y="5135563"/>
          <p14:tracePt t="25593" x="3332163" y="5103813"/>
          <p14:tracePt t="25595" x="3175000" y="5072063"/>
          <p14:tracePt t="25597" x="3032125" y="5040313"/>
          <p14:tracePt t="25598" x="2874963" y="5024438"/>
          <p14:tracePt t="25601" x="2747963" y="4976813"/>
          <p14:tracePt t="25603" x="2636838" y="4962525"/>
          <p14:tracePt t="25605" x="2527300" y="4946650"/>
          <p14:tracePt t="25607" x="2432050" y="4946650"/>
          <p14:tracePt t="25609" x="2336800" y="4930775"/>
          <p14:tracePt t="25611" x="2227263" y="4914900"/>
          <p14:tracePt t="25612" x="2147888" y="4899025"/>
          <p14:tracePt t="25615" x="2084388" y="4899025"/>
          <p14:tracePt t="25616" x="2036763" y="4883150"/>
          <p14:tracePt t="25619" x="2005013" y="4883150"/>
          <p14:tracePt t="25623" x="1895475" y="4867275"/>
          <p14:tracePt t="25625" x="1847850" y="4851400"/>
          <p14:tracePt t="25627" x="1816100" y="4851400"/>
          <p14:tracePt t="25628" x="1784350" y="4851400"/>
          <p14:tracePt t="25631" x="1736725" y="4851400"/>
          <p14:tracePt t="25633" x="1720850" y="4835525"/>
          <p14:tracePt t="25635" x="1704975" y="4835525"/>
          <p14:tracePt t="25639" x="1674813" y="4835525"/>
          <p14:tracePt t="25640" x="1658938" y="4819650"/>
          <p14:tracePt t="25645" x="1643063" y="4819650"/>
          <p14:tracePt t="25661" x="1627188" y="4819650"/>
          <p14:tracePt t="25683" x="1611313" y="4819650"/>
          <p14:tracePt t="25705" x="1611313" y="4803775"/>
          <p14:tracePt t="25708" x="1595438" y="4787900"/>
          <p14:tracePt t="25711" x="1579563" y="4772025"/>
          <p14:tracePt t="25715" x="1563688" y="4772025"/>
          <p14:tracePt t="25717" x="1563688" y="4756150"/>
          <p14:tracePt t="25721" x="1547813" y="4740275"/>
          <p14:tracePt t="25722" x="1531938" y="4740275"/>
          <p14:tracePt t="25725" x="1531938" y="4724400"/>
          <p14:tracePt t="25726" x="1516063" y="4708525"/>
          <p14:tracePt t="25728" x="1500188" y="4708525"/>
          <p14:tracePt t="25731" x="1484313" y="4692650"/>
          <p14:tracePt t="25735" x="1484313" y="4676775"/>
          <p14:tracePt t="25739" x="1468438" y="4660900"/>
          <p14:tracePt t="25740" x="1452563" y="4660900"/>
          <p14:tracePt t="25741" x="1452563" y="4645025"/>
          <p14:tracePt t="25742" x="1436688" y="4629150"/>
          <p14:tracePt t="25744" x="1420813" y="4629150"/>
          <p14:tracePt t="25746" x="1404938" y="4614863"/>
          <p14:tracePt t="25751" x="1389063" y="4598988"/>
          <p14:tracePt t="25754" x="1389063" y="4583113"/>
          <p14:tracePt t="25756" x="1373188" y="4583113"/>
          <p14:tracePt t="25758" x="1373188" y="4567238"/>
          <p14:tracePt t="25759" x="1358900" y="4551363"/>
          <p14:tracePt t="25761" x="1343025" y="4535488"/>
          <p14:tracePt t="25765" x="1327150" y="4519613"/>
          <p14:tracePt t="25767" x="1327150" y="4503738"/>
          <p14:tracePt t="25771" x="1327150" y="4487863"/>
          <p14:tracePt t="25773" x="1311275" y="4471988"/>
          <p14:tracePt t="25775" x="1311275" y="4456113"/>
          <p14:tracePt t="25777" x="1295400" y="4456113"/>
          <p14:tracePt t="25778" x="1295400" y="4440238"/>
          <p14:tracePt t="25781" x="1295400" y="4424363"/>
          <p14:tracePt t="25785" x="1295400" y="4408488"/>
          <p14:tracePt t="25789" x="1279525" y="4392613"/>
          <p14:tracePt t="25791" x="1263650" y="4376738"/>
          <p14:tracePt t="25793" x="1263650" y="4344988"/>
          <p14:tracePt t="25797" x="1247775" y="4329113"/>
          <p14:tracePt t="25805" x="1247775" y="4297363"/>
          <p14:tracePt t="25812" x="1216025" y="4267200"/>
          <p14:tracePt t="25813" x="1216025" y="4251325"/>
          <p14:tracePt t="25817" x="1200150" y="4235450"/>
          <p14:tracePt t="25820" x="1200150" y="4219575"/>
          <p14:tracePt t="25825" x="1184275" y="4219575"/>
          <p14:tracePt t="25834" x="1184275" y="4203700"/>
          <p14:tracePt t="25839" x="1168400" y="4187825"/>
          <p14:tracePt t="25856" x="1168400" y="4171950"/>
          <p14:tracePt t="25861" x="1168400" y="4156075"/>
          <p14:tracePt t="25867" x="1168400" y="4140200"/>
          <p14:tracePt t="25882" x="1184275" y="4124325"/>
          <p14:tracePt t="25889" x="1200150" y="4108450"/>
          <p14:tracePt t="25900" x="1216025" y="4108450"/>
          <p14:tracePt t="25901" x="1216025" y="4092575"/>
          <p14:tracePt t="25904" x="1231900" y="4092575"/>
          <p14:tracePt t="25906" x="1231900" y="4076700"/>
          <p14:tracePt t="25909" x="1247775" y="4060825"/>
          <p14:tracePt t="25913" x="1263650" y="4060825"/>
          <p14:tracePt t="25917" x="1279525" y="4060825"/>
          <p14:tracePt t="25919" x="1279525" y="4044950"/>
          <p14:tracePt t="25923" x="1279525" y="4029075"/>
          <p14:tracePt t="25927" x="1295400" y="4029075"/>
          <p14:tracePt t="25930" x="1311275" y="4029075"/>
          <p14:tracePt t="25934" x="1311275" y="4013200"/>
          <p14:tracePt t="25943" x="1311275" y="3997325"/>
          <p14:tracePt t="25948" x="1327150" y="3997325"/>
          <p14:tracePt t="25955" x="1343025" y="3981450"/>
          <p14:tracePt t="25973" x="1358900" y="3981450"/>
          <p14:tracePt t="25986" x="1358900" y="3965575"/>
          <p14:tracePt t="25992" x="1373188" y="3965575"/>
          <p14:tracePt t="26010" x="1389063" y="3965575"/>
          <p14:tracePt t="26030" x="1404938" y="3965575"/>
          <p14:tracePt t="26038" x="1420813" y="3965575"/>
          <p14:tracePt t="26041" x="1436688" y="3965575"/>
          <p14:tracePt t="26049" x="1452563" y="3965575"/>
          <p14:tracePt t="26055" x="1468438" y="3965575"/>
          <p14:tracePt t="26059" x="1484313" y="3965575"/>
          <p14:tracePt t="26061" x="1500188" y="3965575"/>
          <p14:tracePt t="26063" x="1516063" y="3965575"/>
          <p14:tracePt t="26065" x="1516063" y="3981450"/>
          <p14:tracePt t="26067" x="1547813" y="3981450"/>
          <p14:tracePt t="26069" x="1547813" y="3997325"/>
          <p14:tracePt t="26071" x="1563688" y="4013200"/>
          <p14:tracePt t="26073" x="1579563" y="4013200"/>
          <p14:tracePt t="26075" x="1595438" y="4013200"/>
          <p14:tracePt t="26079" x="1611313" y="4029075"/>
          <p14:tracePt t="26080" x="1643063" y="4060825"/>
          <p14:tracePt t="26087" x="1689100" y="4076700"/>
          <p14:tracePt t="26100" x="1847850" y="4187825"/>
          <p14:tracePt t="26104" x="1879600" y="4235450"/>
          <p14:tracePt t="26110" x="1974850" y="4297363"/>
          <p14:tracePt t="26111" x="1989138" y="4329113"/>
          <p14:tracePt t="26112" x="2020888" y="4344988"/>
          <p14:tracePt t="26115" x="2052638" y="4376738"/>
          <p14:tracePt t="26116" x="2084388" y="4408488"/>
          <p14:tracePt t="26119" x="2100263" y="4424363"/>
          <p14:tracePt t="26120" x="2132013" y="4456113"/>
          <p14:tracePt t="26123" x="2163763" y="4487863"/>
          <p14:tracePt t="26125" x="2195513" y="4519613"/>
          <p14:tracePt t="26127" x="2227263" y="4551363"/>
          <p14:tracePt t="26129" x="2243138" y="4567238"/>
          <p14:tracePt t="26131" x="2274888" y="4598988"/>
          <p14:tracePt t="26132" x="2320925" y="4629150"/>
          <p14:tracePt t="26135" x="2352675" y="4676775"/>
          <p14:tracePt t="26139" x="2400300" y="4740275"/>
          <p14:tracePt t="26140" x="2447925" y="4772025"/>
          <p14:tracePt t="26143" x="2479675" y="4803775"/>
          <p14:tracePt t="26145" x="2511425" y="4851400"/>
          <p14:tracePt t="26147" x="2543175" y="4883150"/>
          <p14:tracePt t="26149" x="2559050" y="4899025"/>
          <p14:tracePt t="26150" x="2605088" y="4946650"/>
          <p14:tracePt t="26153" x="2636838" y="4976813"/>
          <p14:tracePt t="26154" x="2668588" y="5008563"/>
          <p14:tracePt t="26157" x="2716213" y="5056188"/>
          <p14:tracePt t="26159" x="2747963" y="5072063"/>
          <p14:tracePt t="26161" x="2763838" y="5119688"/>
          <p14:tracePt t="26162" x="2795588" y="5151438"/>
          <p14:tracePt t="26165" x="2827338" y="5199063"/>
          <p14:tracePt t="26167" x="2859088" y="5230813"/>
          <p14:tracePt t="26169" x="2890838" y="5246688"/>
          <p14:tracePt t="26171" x="2905125" y="5278438"/>
          <p14:tracePt t="26173" x="2936875" y="5310188"/>
          <p14:tracePt t="26175" x="2968625" y="5356225"/>
          <p14:tracePt t="26177" x="3000375" y="5387975"/>
          <p14:tracePt t="26178" x="3032125" y="5403850"/>
          <p14:tracePt t="26180" x="3063875" y="5435600"/>
          <p14:tracePt t="26182" x="3095625" y="5467350"/>
          <p14:tracePt t="26185" x="3127375" y="5483225"/>
          <p14:tracePt t="26188" x="3159125" y="5514975"/>
          <p14:tracePt t="26189" x="3175000" y="5530850"/>
          <p14:tracePt t="26190" x="3205163" y="5546725"/>
          <p14:tracePt t="26193" x="3236913" y="5578475"/>
          <p14:tracePt t="26195" x="3268663" y="5594350"/>
          <p14:tracePt t="26197" x="3268663" y="5610225"/>
          <p14:tracePt t="26199" x="3300413" y="5610225"/>
          <p14:tracePt t="26201" x="3332163" y="5626100"/>
          <p14:tracePt t="26203" x="3332163" y="5641975"/>
          <p14:tracePt t="26205" x="3363913" y="5657850"/>
          <p14:tracePt t="26207" x="3395663" y="5672138"/>
          <p14:tracePt t="26211" x="3411538" y="5688013"/>
          <p14:tracePt t="26213" x="3443288" y="5688013"/>
          <p14:tracePt t="26215" x="3443288" y="5703888"/>
          <p14:tracePt t="26217" x="3459163" y="5703888"/>
          <p14:tracePt t="26219" x="3475038" y="5703888"/>
          <p14:tracePt t="26223" x="3490913" y="5719763"/>
          <p14:tracePt t="26225" x="3505200" y="5719763"/>
          <p14:tracePt t="26227" x="3521075" y="5735638"/>
          <p14:tracePt t="26231" x="3536950" y="5735638"/>
          <p14:tracePt t="26235" x="3552825" y="5735638"/>
          <p14:tracePt t="26239" x="3552825" y="5751513"/>
          <p14:tracePt t="26243" x="3568700" y="5751513"/>
          <p14:tracePt t="26247" x="3584575" y="5751513"/>
          <p14:tracePt t="26251" x="3600450" y="5751513"/>
          <p14:tracePt t="26257" x="3616325" y="5751513"/>
          <p14:tracePt t="26261" x="3632200" y="5751513"/>
          <p14:tracePt t="26267" x="3648075" y="5751513"/>
          <p14:tracePt t="26269" x="3648075" y="5767388"/>
          <p14:tracePt t="26273" x="3663950" y="5767388"/>
          <p14:tracePt t="26277" x="3679825" y="5783263"/>
          <p14:tracePt t="26279" x="3695700" y="5783263"/>
          <p14:tracePt t="26281" x="3711575" y="5783263"/>
          <p14:tracePt t="26289" x="3743325" y="5783263"/>
          <p14:tracePt t="26292" x="3759200" y="5799138"/>
          <p14:tracePt t="26294" x="3790950" y="5799138"/>
          <p14:tracePt t="26298" x="3806825" y="5799138"/>
          <p14:tracePt t="26300" x="3821113" y="5815013"/>
          <p14:tracePt t="26303" x="3836988" y="5815013"/>
          <p14:tracePt t="26307" x="3868738" y="5815013"/>
          <p14:tracePt t="26309" x="3868738" y="5830888"/>
          <p14:tracePt t="26311" x="3884613" y="5830888"/>
          <p14:tracePt t="26313" x="3900488" y="5830888"/>
          <p14:tracePt t="26315" x="3916363" y="5830888"/>
          <p14:tracePt t="26319" x="3932238" y="5830888"/>
          <p14:tracePt t="26321" x="3948113" y="5830888"/>
          <p14:tracePt t="26325" x="3963988" y="5830888"/>
          <p14:tracePt t="26327" x="3979863" y="5830888"/>
          <p14:tracePt t="26329" x="3995738" y="5830888"/>
          <p14:tracePt t="26337" x="4011613" y="5830888"/>
          <p14:tracePt t="26345" x="4027488" y="5830888"/>
          <p14:tracePt t="26358" x="4027488" y="5846763"/>
          <p14:tracePt t="26427" x="4043363" y="5846763"/>
          <p14:tracePt t="26435" x="4075113" y="5846763"/>
          <p14:tracePt t="26440" x="4106863" y="5846763"/>
          <p14:tracePt t="26442" x="4137025" y="5846763"/>
          <p14:tracePt t="26444" x="4168775" y="5846763"/>
          <p14:tracePt t="26445" x="4184650" y="5846763"/>
          <p14:tracePt t="26446" x="4232275" y="5846763"/>
          <p14:tracePt t="26448" x="4248150" y="5846763"/>
          <p14:tracePt t="26451" x="4279900" y="5846763"/>
          <p14:tracePt t="26453" x="4327525" y="5846763"/>
          <p14:tracePt t="26456" x="4343400" y="5846763"/>
          <p14:tracePt t="26457" x="4391025" y="5846763"/>
          <p14:tracePt t="26459" x="4421188" y="5846763"/>
          <p14:tracePt t="26460" x="4452938" y="5846763"/>
          <p14:tracePt t="26463" x="4500563" y="5846763"/>
          <p14:tracePt t="26464" x="4548188" y="5846763"/>
          <p14:tracePt t="26467" x="4579938" y="5846763"/>
          <p14:tracePt t="26469" x="4627563" y="5846763"/>
          <p14:tracePt t="26471" x="4675188" y="5846763"/>
          <p14:tracePt t="26473" x="4706938" y="5846763"/>
          <p14:tracePt t="26475" x="4752975" y="5846763"/>
          <p14:tracePt t="26477" x="4816475" y="5846763"/>
          <p14:tracePt t="26479" x="4848225" y="5846763"/>
          <p14:tracePt t="26481" x="4895850" y="5846763"/>
          <p14:tracePt t="26483" x="4959350" y="5846763"/>
          <p14:tracePt t="26485" x="4991100" y="5846763"/>
          <p14:tracePt t="26487" x="5053013" y="5846763"/>
          <p14:tracePt t="26489" x="5116513" y="5846763"/>
          <p14:tracePt t="26491" x="5164138" y="5846763"/>
          <p14:tracePt t="26493" x="5211763" y="5846763"/>
          <p14:tracePt t="26495" x="5259388" y="5846763"/>
          <p14:tracePt t="26497" x="5322888" y="5846763"/>
          <p14:tracePt t="26499" x="5368925" y="5846763"/>
          <p14:tracePt t="26500" x="5432425" y="5846763"/>
          <p14:tracePt t="26504" x="5480050" y="5846763"/>
          <p14:tracePt t="26505" x="5543550" y="5846763"/>
          <p14:tracePt t="26507" x="5575300" y="5846763"/>
          <p14:tracePt t="26509" x="5638800" y="5846763"/>
          <p14:tracePt t="26511" x="5684838" y="5846763"/>
          <p14:tracePt t="26513" x="5732463" y="5846763"/>
          <p14:tracePt t="26514" x="5780088" y="5846763"/>
          <p14:tracePt t="26517" x="5843588" y="5846763"/>
          <p14:tracePt t="26519" x="5891213" y="5846763"/>
          <p14:tracePt t="26521" x="5922963" y="5846763"/>
          <p14:tracePt t="26523" x="5984875" y="5846763"/>
          <p14:tracePt t="26525" x="6032500" y="5846763"/>
          <p14:tracePt t="26527" x="6064250" y="5846763"/>
          <p14:tracePt t="26529" x="6111875" y="5846763"/>
          <p14:tracePt t="26531" x="6159500" y="5846763"/>
          <p14:tracePt t="26533" x="6191250" y="5846763"/>
          <p14:tracePt t="26535" x="6238875" y="5846763"/>
          <p14:tracePt t="26537" x="6284913" y="5846763"/>
          <p14:tracePt t="26539" x="6300788" y="5846763"/>
          <p14:tracePt t="26541" x="6348413" y="5846763"/>
          <p14:tracePt t="26543" x="6380163" y="5846763"/>
          <p14:tracePt t="26545" x="6411913" y="5846763"/>
          <p14:tracePt t="26547" x="6459538" y="5846763"/>
          <p14:tracePt t="26549" x="6491288" y="5846763"/>
          <p14:tracePt t="26551" x="6507163" y="5846763"/>
          <p14:tracePt t="26553" x="6538913" y="5846763"/>
          <p14:tracePt t="26555" x="6553200" y="5846763"/>
          <p14:tracePt t="26556" x="6584950" y="5846763"/>
          <p14:tracePt t="26559" x="6616700" y="5846763"/>
          <p14:tracePt t="26561" x="6632575" y="5846763"/>
          <p14:tracePt t="26563" x="6664325" y="5846763"/>
          <p14:tracePt t="26565" x="6680200" y="5846763"/>
          <p14:tracePt t="26567" x="6696075" y="5846763"/>
          <p14:tracePt t="26569" x="6727825" y="5846763"/>
          <p14:tracePt t="26573" x="6759575" y="5846763"/>
          <p14:tracePt t="26575" x="6775450" y="5846763"/>
          <p14:tracePt t="26579" x="6791325" y="5846763"/>
          <p14:tracePt t="26581" x="6807200" y="5846763"/>
          <p14:tracePt t="26583" x="6823075" y="5846763"/>
          <p14:tracePt t="26584" x="6838950" y="5846763"/>
          <p14:tracePt t="26591" x="6854825" y="5846763"/>
          <p14:tracePt t="26595" x="6854825" y="5830888"/>
          <p14:tracePt t="26597" x="6869113" y="5830888"/>
          <p14:tracePt t="26601" x="6884988" y="5830888"/>
          <p14:tracePt t="26611" x="6900863" y="5830888"/>
          <p14:tracePt t="26615" x="6916738" y="5830888"/>
          <p14:tracePt t="26624" x="6932613" y="5830888"/>
          <p14:tracePt t="26649" x="6948488" y="5830888"/>
          <p14:tracePt t="27068" x="6932613" y="5830888"/>
          <p14:tracePt t="27070" x="6916738" y="5830888"/>
          <p14:tracePt t="27071" x="6900863" y="5830888"/>
          <p14:tracePt t="27077" x="6884988" y="5830888"/>
          <p14:tracePt t="27079" x="6869113" y="5830888"/>
          <p14:tracePt t="27083" x="6854825" y="5830888"/>
          <p14:tracePt t="27088" x="6838950" y="5830888"/>
          <p14:tracePt t="27090" x="6823075" y="5830888"/>
          <p14:tracePt t="27093" x="6807200" y="5830888"/>
          <p14:tracePt t="27095" x="6791325" y="5830888"/>
          <p14:tracePt t="27099" x="6775450" y="5830888"/>
          <p14:tracePt t="27101" x="6759575" y="5830888"/>
          <p14:tracePt t="27104" x="6743700" y="5830888"/>
          <p14:tracePt t="27107" x="6727825" y="5830888"/>
          <p14:tracePt t="27109" x="6711950" y="5830888"/>
          <p14:tracePt t="27113" x="6696075" y="5830888"/>
          <p14:tracePt t="27115" x="6664325" y="5830888"/>
          <p14:tracePt t="27119" x="6648450" y="5830888"/>
          <p14:tracePt t="27122" x="6632575" y="5830888"/>
          <p14:tracePt t="27123" x="6616700" y="5830888"/>
          <p14:tracePt t="27124" x="6600825" y="5830888"/>
          <p14:tracePt t="27127" x="6584950" y="5830888"/>
          <p14:tracePt t="27129" x="6569075" y="5830888"/>
          <p14:tracePt t="27131" x="6538913" y="5830888"/>
          <p14:tracePt t="27135" x="6523038" y="5830888"/>
          <p14:tracePt t="27137" x="6491288" y="5830888"/>
          <p14:tracePt t="27141" x="6459538" y="5830888"/>
          <p14:tracePt t="27143" x="6443663" y="5830888"/>
          <p14:tracePt t="27145" x="6411913" y="5830888"/>
          <p14:tracePt t="27147" x="6364288" y="5830888"/>
          <p14:tracePt t="27149" x="6348413" y="5830888"/>
          <p14:tracePt t="27151" x="6316663" y="5830888"/>
          <p14:tracePt t="27154" x="6284913" y="5830888"/>
          <p14:tracePt t="27155" x="6269038" y="5830888"/>
          <p14:tracePt t="27157" x="6238875" y="5830888"/>
          <p14:tracePt t="27161" x="6207125" y="5830888"/>
          <p14:tracePt t="27163" x="6175375" y="5830888"/>
          <p14:tracePt t="27167" x="6143625" y="5830888"/>
          <p14:tracePt t="27171" x="6111875" y="5830888"/>
          <p14:tracePt t="27173" x="6096000" y="5830888"/>
          <p14:tracePt t="27177" x="6080125" y="5830888"/>
          <p14:tracePt t="27178" x="6048375" y="5830888"/>
          <p14:tracePt t="27181" x="6048375" y="5846763"/>
          <p14:tracePt t="27185" x="6032500" y="5846763"/>
          <p14:tracePt t="27190" x="6016625" y="5846763"/>
          <p14:tracePt t="27191" x="6000750" y="5846763"/>
          <p14:tracePt t="27195" x="6000750" y="5862638"/>
          <p14:tracePt t="27198" x="5984875" y="5862638"/>
          <p14:tracePt t="27207" x="5969000" y="5862638"/>
          <p14:tracePt t="27215" x="5953125" y="5862638"/>
          <p14:tracePt t="27217" x="5938838" y="5862638"/>
          <p14:tracePt t="27223" x="5922963" y="5862638"/>
          <p14:tracePt t="27228" x="5907088" y="5862638"/>
          <p14:tracePt t="27229" x="5891213" y="5862638"/>
          <p14:tracePt t="27233" x="5875338" y="5862638"/>
          <p14:tracePt t="27237" x="5859463" y="5862638"/>
          <p14:tracePt t="27241" x="5827713" y="5862638"/>
          <p14:tracePt t="27243" x="5811838" y="5878513"/>
          <p14:tracePt t="27247" x="5795963" y="5878513"/>
          <p14:tracePt t="27249" x="5780088" y="5878513"/>
          <p14:tracePt t="27251" x="5764213" y="5878513"/>
          <p14:tracePt t="27254" x="5748338" y="5878513"/>
          <p14:tracePt t="27256" x="5716588" y="5878513"/>
          <p14:tracePt t="27257" x="5684838" y="5878513"/>
          <p14:tracePt t="27259" x="5653088" y="5878513"/>
          <p14:tracePt t="27261" x="5638800" y="5878513"/>
          <p14:tracePt t="27262" x="5607050" y="5878513"/>
          <p14:tracePt t="27265" x="5575300" y="5878513"/>
          <p14:tracePt t="27267" x="5559425" y="5878513"/>
          <p14:tracePt t="27269" x="5527675" y="5878513"/>
          <p14:tracePt t="27271" x="5495925" y="5894388"/>
          <p14:tracePt t="27273" x="5480050" y="5894388"/>
          <p14:tracePt t="27275" x="5432425" y="5894388"/>
          <p14:tracePt t="27277" x="5416550" y="5894388"/>
          <p14:tracePt t="27279" x="5384800" y="5910263"/>
          <p14:tracePt t="27281" x="5353050" y="5910263"/>
          <p14:tracePt t="27283" x="5337175" y="5910263"/>
          <p14:tracePt t="27285" x="5291138" y="5910263"/>
          <p14:tracePt t="27287" x="5259388" y="5926138"/>
          <p14:tracePt t="27289" x="5243513" y="5926138"/>
          <p14:tracePt t="27291" x="5211763" y="5926138"/>
          <p14:tracePt t="27293" x="5180013" y="5942013"/>
          <p14:tracePt t="27295" x="5164138" y="5942013"/>
          <p14:tracePt t="27297" x="5132388" y="5942013"/>
          <p14:tracePt t="27299" x="5100638" y="5942013"/>
          <p14:tracePt t="27300" x="5084763" y="5942013"/>
          <p14:tracePt t="27306" x="5037138" y="5957888"/>
          <p14:tracePt t="27307" x="5006975" y="5957888"/>
          <p14:tracePt t="27308" x="4975225" y="5957888"/>
          <p14:tracePt t="27311" x="4975225" y="5973763"/>
          <p14:tracePt t="27313" x="4943475" y="5973763"/>
          <p14:tracePt t="27315" x="4927600" y="5973763"/>
          <p14:tracePt t="27317" x="4911725" y="5989638"/>
          <p14:tracePt t="27319" x="4879975" y="5989638"/>
          <p14:tracePt t="27323" x="4864100" y="5989638"/>
          <p14:tracePt t="27325" x="4848225" y="5989638"/>
          <p14:tracePt t="27327" x="4832350" y="5989638"/>
          <p14:tracePt t="27331" x="4816475" y="5989638"/>
          <p14:tracePt t="27337" x="4800600" y="5989638"/>
          <p14:tracePt t="27361" x="4784725" y="5989638"/>
          <p14:tracePt t="27373" x="4768850" y="5989638"/>
          <p14:tracePt t="27379" x="4752975" y="5989638"/>
          <p14:tracePt t="27381" x="4737100" y="5989638"/>
          <p14:tracePt t="27383" x="4722813" y="5989638"/>
          <p14:tracePt t="27387" x="4691063" y="5989638"/>
          <p14:tracePt t="27389" x="4659313" y="5973763"/>
          <p14:tracePt t="27391" x="4643438" y="5957888"/>
          <p14:tracePt t="27393" x="4611688" y="5942013"/>
          <p14:tracePt t="27395" x="4579938" y="5942013"/>
          <p14:tracePt t="27397" x="4579938" y="5926138"/>
          <p14:tracePt t="27399" x="4548188" y="5910263"/>
          <p14:tracePt t="27401" x="4516438" y="5894388"/>
          <p14:tracePt t="27404" x="4500563" y="5878513"/>
          <p14:tracePt t="27405" x="4468813" y="5862638"/>
          <p14:tracePt t="27406" x="4437063" y="5862638"/>
          <p14:tracePt t="27409" x="4437063" y="5846763"/>
          <p14:tracePt t="27411" x="4406900" y="5830888"/>
          <p14:tracePt t="27413" x="4391025" y="5815013"/>
          <p14:tracePt t="27415" x="4375150" y="5815013"/>
          <p14:tracePt t="27417" x="4359275" y="5815013"/>
          <p14:tracePt t="27419" x="4343400" y="5799138"/>
          <p14:tracePt t="27422" x="4327525" y="5783263"/>
          <p14:tracePt t="27422" x="4327525" y="5767388"/>
          <p14:tracePt t="27424" x="4311650" y="5767388"/>
          <p14:tracePt t="27427" x="4295775" y="5767388"/>
          <p14:tracePt t="27429" x="4295775" y="5751513"/>
          <p14:tracePt t="27431" x="4295775" y="5735638"/>
          <p14:tracePt t="27433" x="4279900" y="5735638"/>
          <p14:tracePt t="27435" x="4279900" y="5719763"/>
          <p14:tracePt t="27439" x="4264025" y="5703888"/>
          <p14:tracePt t="27443" x="4264025" y="5688013"/>
          <p14:tracePt t="27445" x="4248150" y="5672138"/>
          <p14:tracePt t="27447" x="4248150" y="5657850"/>
          <p14:tracePt t="27451" x="4248150" y="5626100"/>
          <p14:tracePt t="27456" x="4248150" y="5610225"/>
          <p14:tracePt t="27457" x="4248150" y="5578475"/>
          <p14:tracePt t="27458" x="4232275" y="5578475"/>
          <p14:tracePt t="27461" x="4232275" y="5546725"/>
          <p14:tracePt t="27463" x="4232275" y="5514975"/>
          <p14:tracePt t="27465" x="4216400" y="5499100"/>
          <p14:tracePt t="27467" x="4216400" y="5483225"/>
          <p14:tracePt t="27469" x="4200525" y="5451475"/>
          <p14:tracePt t="27471" x="4200525" y="5435600"/>
          <p14:tracePt t="27473" x="4200525" y="5403850"/>
          <p14:tracePt t="27475" x="4200525" y="5387975"/>
          <p14:tracePt t="27477" x="4184650" y="5340350"/>
          <p14:tracePt t="27478" x="4168775" y="5310188"/>
          <p14:tracePt t="27480" x="4168775" y="5278438"/>
          <p14:tracePt t="27483" x="4152900" y="5262563"/>
          <p14:tracePt t="27485" x="4137025" y="5214938"/>
          <p14:tracePt t="27487" x="4137025" y="5183188"/>
          <p14:tracePt t="27489" x="4121150" y="5167313"/>
          <p14:tracePt t="27490" x="4106863" y="5119688"/>
          <p14:tracePt t="27492" x="4090988" y="5087938"/>
          <p14:tracePt t="27495" x="4090988" y="5072063"/>
          <p14:tracePt t="27496" x="4075113" y="5040313"/>
          <p14:tracePt t="27499" x="4059238" y="4992688"/>
          <p14:tracePt t="27501" x="4043363" y="4962525"/>
          <p14:tracePt t="27504" x="4027488" y="4946650"/>
          <p14:tracePt t="27507" x="3979863" y="4883150"/>
          <p14:tracePt t="27509" x="3979863" y="4867275"/>
          <p14:tracePt t="27511" x="3963988" y="4851400"/>
          <p14:tracePt t="27513" x="3932238" y="4819650"/>
          <p14:tracePt t="27515" x="3916363" y="4803775"/>
          <p14:tracePt t="27517" x="3916363" y="4787900"/>
          <p14:tracePt t="27519" x="3884613" y="4772025"/>
          <p14:tracePt t="27521" x="3868738" y="4756150"/>
          <p14:tracePt t="27523" x="3852863" y="4740275"/>
          <p14:tracePt t="27525" x="3836988" y="4724400"/>
          <p14:tracePt t="27527" x="3821113" y="4708525"/>
          <p14:tracePt t="27529" x="3806825" y="4692650"/>
          <p14:tracePt t="27531" x="3790950" y="4692650"/>
          <p14:tracePt t="27533" x="3775075" y="4692650"/>
          <p14:tracePt t="27535" x="3759200" y="4676775"/>
          <p14:tracePt t="27536" x="3743325" y="4660900"/>
          <p14:tracePt t="27539" x="3727450" y="4660900"/>
          <p14:tracePt t="27540" x="3711575" y="4645025"/>
          <p14:tracePt t="27545" x="3695700" y="4645025"/>
          <p14:tracePt t="27546" x="3679825" y="4645025"/>
          <p14:tracePt t="27549" x="3663950" y="4629150"/>
          <p14:tracePt t="27554" x="3648075" y="4629150"/>
          <p14:tracePt t="27557" x="3632200" y="4614863"/>
          <p14:tracePt t="27561" x="3616325" y="4614863"/>
          <p14:tracePt t="27565" x="3600450" y="4614863"/>
          <p14:tracePt t="27569" x="3584575" y="4598988"/>
          <p14:tracePt t="27576" x="3568700" y="4598988"/>
          <p14:tracePt t="27584" x="3552825" y="4598988"/>
          <p14:tracePt t="27598" x="3536950" y="4598988"/>
          <p14:tracePt t="27605" x="3521075" y="4598988"/>
          <p14:tracePt t="27611" x="3505200" y="4598988"/>
          <p14:tracePt t="27621" x="3490913" y="4598988"/>
          <p14:tracePt t="27626" x="3475038" y="4598988"/>
          <p14:tracePt t="27633" x="3459163" y="4598988"/>
          <p14:tracePt t="27637" x="3443288" y="4598988"/>
          <p14:tracePt t="27646" x="3427413" y="4598988"/>
          <p14:tracePt t="27650" x="3411538" y="4614863"/>
          <p14:tracePt t="27656" x="3395663" y="4614863"/>
          <p14:tracePt t="27657" x="3379788" y="4629150"/>
          <p14:tracePt t="27659" x="3363913" y="4629150"/>
          <p14:tracePt t="27667" x="3332163" y="4629150"/>
          <p14:tracePt t="27670" x="3316288" y="4629150"/>
          <p14:tracePt t="27673" x="3300413" y="4645025"/>
          <p14:tracePt t="27674" x="3284538" y="4645025"/>
          <p14:tracePt t="27676" x="3284538" y="4660900"/>
          <p14:tracePt t="27679" x="3268663" y="4660900"/>
          <p14:tracePt t="27681" x="3252788" y="4660900"/>
          <p14:tracePt t="27682" x="3236913" y="4660900"/>
          <p14:tracePt t="27688" x="3221038" y="4676775"/>
          <p14:tracePt t="27689" x="3205163" y="4676775"/>
          <p14:tracePt t="27690" x="3205163" y="4692650"/>
          <p14:tracePt t="27693" x="3190875" y="4692650"/>
          <p14:tracePt t="27695" x="3175000" y="4708525"/>
          <p14:tracePt t="27697" x="3159125" y="4708525"/>
          <p14:tracePt t="27701" x="3143250" y="4708525"/>
          <p14:tracePt t="27705" x="3127375" y="4724400"/>
          <p14:tracePt t="27707" x="3095625" y="4740275"/>
          <p14:tracePt t="27709" x="3079750" y="4740275"/>
          <p14:tracePt t="27713" x="3063875" y="4756150"/>
          <p14:tracePt t="27715" x="3048000" y="4756150"/>
          <p14:tracePt t="27717" x="3032125" y="4772025"/>
          <p14:tracePt t="27719" x="3016250" y="4772025"/>
          <p14:tracePt t="27722" x="2968625" y="4787900"/>
          <p14:tracePt t="27724" x="2952750" y="4803775"/>
          <p14:tracePt t="27725" x="2921000" y="4819650"/>
          <p14:tracePt t="27726" x="2905125" y="4819650"/>
          <p14:tracePt t="27728" x="2890838" y="4835525"/>
          <p14:tracePt t="27730" x="2859088" y="4835525"/>
          <p14:tracePt t="27733" x="2843213" y="4851400"/>
          <p14:tracePt t="27734" x="2827338" y="4851400"/>
          <p14:tracePt t="27736" x="2795588" y="4851400"/>
          <p14:tracePt t="27738" x="2779713" y="4867275"/>
          <p14:tracePt t="27740" x="2747963" y="4883150"/>
          <p14:tracePt t="27742" x="2732088" y="4883150"/>
          <p14:tracePt t="27745" x="2716213" y="4899025"/>
          <p14:tracePt t="27747" x="2684463" y="4914900"/>
          <p14:tracePt t="27749" x="2652713" y="4914900"/>
          <p14:tracePt t="27751" x="2652713" y="4930775"/>
          <p14:tracePt t="27753" x="2620963" y="4930775"/>
          <p14:tracePt t="27755" x="2590800" y="4930775"/>
          <p14:tracePt t="27757" x="2590800" y="4946650"/>
          <p14:tracePt t="27759" x="2559050" y="4946650"/>
          <p14:tracePt t="27761" x="2543175" y="4962525"/>
          <p14:tracePt t="27763" x="2527300" y="4962525"/>
          <p14:tracePt t="27764" x="2495550" y="4976813"/>
          <p14:tracePt t="27767" x="2479675" y="4976813"/>
          <p14:tracePt t="27769" x="2463800" y="4976813"/>
          <p14:tracePt t="27771" x="2447925" y="4976813"/>
          <p14:tracePt t="27773" x="2432050" y="4976813"/>
          <p14:tracePt t="27775" x="2416175" y="4992688"/>
          <p14:tracePt t="27777" x="2400300" y="4992688"/>
          <p14:tracePt t="27779" x="2384425" y="5008563"/>
          <p14:tracePt t="27781" x="2368550" y="5008563"/>
          <p14:tracePt t="27783" x="2352675" y="5008563"/>
          <p14:tracePt t="27784" x="2336800" y="5008563"/>
          <p14:tracePt t="27787" x="2336800" y="5024438"/>
          <p14:tracePt t="27788" x="2305050" y="5024438"/>
          <p14:tracePt t="27792" x="2289175" y="5024438"/>
          <p14:tracePt t="27795" x="2274888" y="5024438"/>
          <p14:tracePt t="27797" x="2259013" y="5024438"/>
          <p14:tracePt t="27801" x="2243138" y="5024438"/>
          <p14:tracePt t="27805" x="2227263" y="5024438"/>
          <p14:tracePt t="27809" x="2211388" y="5024438"/>
          <p14:tracePt t="27815" x="2179638" y="5024438"/>
          <p14:tracePt t="27821" x="2147888" y="5024438"/>
          <p14:tracePt t="27826" x="2132013" y="5024438"/>
          <p14:tracePt t="27828" x="2116138" y="5024438"/>
          <p14:tracePt t="27831" x="2100263" y="5024438"/>
          <p14:tracePt t="27835" x="2084388" y="5024438"/>
          <p14:tracePt t="27837" x="2068513" y="5024438"/>
          <p14:tracePt t="27839" x="2068513" y="5008563"/>
          <p14:tracePt t="27840" x="2052638" y="5008563"/>
          <p14:tracePt t="27843" x="2036763" y="5008563"/>
          <p14:tracePt t="27845" x="2020888" y="5008563"/>
          <p14:tracePt t="27848" x="2005013" y="4992688"/>
          <p14:tracePt t="27851" x="1989138" y="4992688"/>
          <p14:tracePt t="27855" x="1974850" y="4992688"/>
          <p14:tracePt t="27857" x="1974850" y="4976813"/>
          <p14:tracePt t="27859" x="1958975" y="4976813"/>
          <p14:tracePt t="27861" x="1943100" y="4976813"/>
          <p14:tracePt t="27882" x="1927225" y="4976813"/>
          <p14:tracePt t="27884" x="1927225" y="4962525"/>
          <p14:tracePt t="27914" x="1911350" y="4962525"/>
          <p14:tracePt t="27953" x="1927225" y="4976813"/>
          <p14:tracePt t="27958" x="1927225" y="4992688"/>
          <p14:tracePt t="27960" x="1943100" y="5008563"/>
          <p14:tracePt t="27961" x="1943100" y="5040313"/>
          <p14:tracePt t="27963" x="1958975" y="5056188"/>
          <p14:tracePt t="27965" x="1974850" y="5072063"/>
          <p14:tracePt t="27966" x="1989138" y="5103813"/>
          <p14:tracePt t="27970" x="1989138" y="5119688"/>
          <p14:tracePt t="27972" x="1989138" y="5151438"/>
          <p14:tracePt t="27973" x="1989138" y="5167313"/>
          <p14:tracePt t="27974" x="2005013" y="5214938"/>
          <p14:tracePt t="27977" x="2020888" y="5246688"/>
          <p14:tracePt t="27979" x="2020888" y="5294313"/>
          <p14:tracePt t="27981" x="2036763" y="5310188"/>
          <p14:tracePt t="27983" x="2052638" y="5356225"/>
          <p14:tracePt t="27985" x="2052638" y="5403850"/>
          <p14:tracePt t="27988" x="2068513" y="5435600"/>
          <p14:tracePt t="27989" x="2084388" y="5467350"/>
          <p14:tracePt t="27991" x="2084388" y="5530850"/>
          <p14:tracePt t="27993" x="2100263" y="5578475"/>
          <p14:tracePt t="27995" x="2116138" y="5610225"/>
          <p14:tracePt t="27997" x="2116138" y="5657850"/>
          <p14:tracePt t="27998" x="2116138" y="5703888"/>
          <p14:tracePt t="28001" x="2132013" y="5751513"/>
          <p14:tracePt t="28003" x="2147888" y="5783263"/>
          <p14:tracePt t="28005" x="2163763" y="5846763"/>
          <p14:tracePt t="28007" x="2179638" y="5894388"/>
          <p14:tracePt t="28009" x="2179638" y="5942013"/>
          <p14:tracePt t="28011" x="2195513" y="5973763"/>
          <p14:tracePt t="28013" x="2211388" y="6003925"/>
          <p14:tracePt t="28014" x="2211388" y="6067425"/>
          <p14:tracePt t="28017" x="2227263" y="6083300"/>
          <p14:tracePt t="28020" x="2243138" y="6130925"/>
          <p14:tracePt t="28023" x="2259013" y="6178550"/>
          <p14:tracePt t="28024" x="2259013" y="6210300"/>
          <p14:tracePt t="28027" x="2274888" y="6257925"/>
          <p14:tracePt t="28029" x="2274888" y="6289675"/>
          <p14:tracePt t="28031" x="2289175" y="6305550"/>
          <p14:tracePt t="28033" x="2305050" y="6337300"/>
          <p14:tracePt t="28034" x="2305050" y="6351588"/>
          <p14:tracePt t="28038" x="2320925" y="6367463"/>
          <p14:tracePt t="28039" x="2320925" y="6399213"/>
          <p14:tracePt t="28040" x="2336800" y="6415088"/>
          <p14:tracePt t="28050" x="2336800" y="6446838"/>
          <p14:tracePt t="28075" x="2336800" y="6462713"/>
          <p14:tracePt t="28081" x="2352675" y="6462713"/>
          <p14:tracePt t="28096" x="2368550" y="6462713"/>
          <p14:tracePt t="28102" x="2416175" y="6430963"/>
          <p14:tracePt t="28112" x="2495550" y="6321425"/>
          <p14:tracePt t="28118" x="2527300" y="6210300"/>
          <p14:tracePt t="28121" x="2590800" y="6083300"/>
          <p14:tracePt t="28123" x="2620963" y="6019800"/>
          <p14:tracePt t="28125" x="2636838" y="5989638"/>
          <p14:tracePt t="28127" x="2668588" y="5942013"/>
          <p14:tracePt t="28129" x="2684463" y="5894388"/>
          <p14:tracePt t="28131" x="2700338" y="5830888"/>
          <p14:tracePt t="28132" x="2732088" y="5783263"/>
          <p14:tracePt t="28134" x="2747963" y="5751513"/>
          <p14:tracePt t="28137" x="2779713" y="5703888"/>
          <p14:tracePt t="28138" x="2779713" y="5657850"/>
          <p14:tracePt t="28141" x="2795588" y="5594350"/>
          <p14:tracePt t="28143" x="2827338" y="5562600"/>
          <p14:tracePt t="28145" x="2843213" y="5514975"/>
          <p14:tracePt t="28147" x="2874963" y="5467350"/>
          <p14:tracePt t="28149" x="2890838" y="5419725"/>
          <p14:tracePt t="28151" x="2905125" y="5387975"/>
          <p14:tracePt t="28153" x="2936875" y="5356225"/>
          <p14:tracePt t="28155" x="2952750" y="5310188"/>
          <p14:tracePt t="28157" x="2968625" y="5278438"/>
          <p14:tracePt t="28158" x="2984500" y="5230813"/>
          <p14:tracePt t="28161" x="3000375" y="5199063"/>
          <p14:tracePt t="28163" x="3032125" y="5167313"/>
          <p14:tracePt t="28165" x="3048000" y="5135563"/>
          <p14:tracePt t="28167" x="3063875" y="5103813"/>
          <p14:tracePt t="28170" x="3095625" y="5087938"/>
          <p14:tracePt t="28172" x="3095625" y="5072063"/>
          <p14:tracePt t="28173" x="3095625" y="5056188"/>
          <p14:tracePt t="28175" x="3111500" y="5056188"/>
          <p14:tracePt t="28177" x="3127375" y="5040313"/>
          <p14:tracePt t="28179" x="3127375" y="5024438"/>
          <p14:tracePt t="28181" x="3143250" y="5008563"/>
          <p14:tracePt t="28183" x="3159125" y="5008563"/>
          <p14:tracePt t="28185" x="3175000" y="4992688"/>
          <p14:tracePt t="28189" x="3175000" y="4976813"/>
          <p14:tracePt t="28195" x="3190875" y="4976813"/>
          <p14:tracePt t="28209" x="3205163" y="4962525"/>
          <p14:tracePt t="28242" x="3205163" y="4946650"/>
          <p14:tracePt t="28275" x="3205163" y="4962525"/>
          <p14:tracePt t="28277" x="3205163" y="4976813"/>
          <p14:tracePt t="28279" x="3205163" y="4992688"/>
          <p14:tracePt t="28283" x="3205163" y="5008563"/>
          <p14:tracePt t="28285" x="3205163" y="5040313"/>
          <p14:tracePt t="28287" x="3205163" y="5056188"/>
          <p14:tracePt t="28289" x="3205163" y="5087938"/>
          <p14:tracePt t="28290" x="3205163" y="5135563"/>
          <p14:tracePt t="28293" x="3190875" y="5151438"/>
          <p14:tracePt t="28294" x="3190875" y="5183188"/>
          <p14:tracePt t="28297" x="3190875" y="5214938"/>
          <p14:tracePt t="28299" x="3190875" y="5246688"/>
          <p14:tracePt t="28301" x="3190875" y="5278438"/>
          <p14:tracePt t="28303" x="3190875" y="5310188"/>
          <p14:tracePt t="28305" x="3190875" y="5340350"/>
          <p14:tracePt t="28307" x="3190875" y="5387975"/>
          <p14:tracePt t="28308" x="3190875" y="5403850"/>
          <p14:tracePt t="28311" x="3190875" y="5451475"/>
          <p14:tracePt t="28313" x="3190875" y="5483225"/>
          <p14:tracePt t="28315" x="3205163" y="5514975"/>
          <p14:tracePt t="28317" x="3221038" y="5562600"/>
          <p14:tracePt t="28319" x="3221038" y="5594350"/>
          <p14:tracePt t="28321" x="3236913" y="5641975"/>
          <p14:tracePt t="28322" x="3236913" y="5657850"/>
          <p14:tracePt t="28325" x="3252788" y="5703888"/>
          <p14:tracePt t="28326" x="3252788" y="5735638"/>
          <p14:tracePt t="28328" x="3252788" y="5767388"/>
          <p14:tracePt t="28331" x="3268663" y="5799138"/>
          <p14:tracePt t="28333" x="3284538" y="5830888"/>
          <p14:tracePt t="28335" x="3284538" y="5862638"/>
          <p14:tracePt t="28337" x="3300413" y="5894388"/>
          <p14:tracePt t="28338" x="3316288" y="5926138"/>
          <p14:tracePt t="28341" x="3316288" y="5942013"/>
          <p14:tracePt t="28342" x="3332163" y="5973763"/>
          <p14:tracePt t="28345" x="3348038" y="6003925"/>
          <p14:tracePt t="28347" x="3348038" y="6019800"/>
          <p14:tracePt t="28349" x="3348038" y="6051550"/>
          <p14:tracePt t="28351" x="3363913" y="6067425"/>
          <p14:tracePt t="28353" x="3363913" y="6083300"/>
          <p14:tracePt t="28355" x="3379788" y="6115050"/>
          <p14:tracePt t="28356" x="3379788" y="6130925"/>
          <p14:tracePt t="28358" x="3395663" y="6146800"/>
          <p14:tracePt t="28360" x="3395663" y="6162675"/>
          <p14:tracePt t="28363" x="3395663" y="6178550"/>
          <p14:tracePt t="28365" x="3411538" y="6178550"/>
          <p14:tracePt t="28367" x="3411538" y="6194425"/>
          <p14:tracePt t="28370" x="3411538" y="6210300"/>
          <p14:tracePt t="28372" x="3427413" y="6226175"/>
          <p14:tracePt t="28377" x="3427413" y="6242050"/>
          <p14:tracePt t="28379" x="3443288" y="6242050"/>
          <p14:tracePt t="28384" x="3443288" y="6257925"/>
          <p14:tracePt t="28410" x="3443288" y="6273800"/>
          <p14:tracePt t="28988" x="3427413" y="6257925"/>
          <p14:tracePt t="28992" x="3411538" y="6242050"/>
          <p14:tracePt t="28997" x="3395663" y="6242050"/>
          <p14:tracePt t="28999" x="3379788" y="6226175"/>
          <p14:tracePt t="29004" x="3379788" y="6210300"/>
          <p14:tracePt t="29005" x="3363913" y="6210300"/>
          <p14:tracePt t="29007" x="3363913" y="6194425"/>
          <p14:tracePt t="29008" x="3348038" y="6194425"/>
          <p14:tracePt t="29011" x="3332163" y="6194425"/>
          <p14:tracePt t="29015" x="3332163" y="6178550"/>
          <p14:tracePt t="29017" x="3316288" y="6178550"/>
          <p14:tracePt t="29021" x="3300413" y="6162675"/>
          <p14:tracePt t="29034" x="3284538" y="6162675"/>
          <p14:tracePt t="29040" x="3268663" y="6162675"/>
          <p14:tracePt t="29047" x="3252788" y="6162675"/>
          <p14:tracePt t="29407" x="3268663" y="6162675"/>
          <p14:tracePt t="29417" x="3284538" y="6146800"/>
          <p14:tracePt t="29426" x="3316288" y="6146800"/>
          <p14:tracePt t="29432" x="3348038" y="6130925"/>
          <p14:tracePt t="29438" x="3379788" y="6115050"/>
          <p14:tracePt t="29442" x="3411538" y="6115050"/>
          <p14:tracePt t="29444" x="3443288" y="6115050"/>
          <p14:tracePt t="29445" x="3459163" y="6115050"/>
          <p14:tracePt t="29447" x="3475038" y="6099175"/>
          <p14:tracePt t="29449" x="3505200" y="6099175"/>
          <p14:tracePt t="29451" x="3521075" y="6083300"/>
          <p14:tracePt t="29453" x="3552825" y="6067425"/>
          <p14:tracePt t="29455" x="3568700" y="6067425"/>
          <p14:tracePt t="29457" x="3584575" y="6051550"/>
          <p14:tracePt t="29458" x="3616325" y="6051550"/>
          <p14:tracePt t="29460" x="3632200" y="6035675"/>
          <p14:tracePt t="29463" x="3648075" y="6019800"/>
          <p14:tracePt t="29465" x="3679825" y="6003925"/>
          <p14:tracePt t="29467" x="3711575" y="5973763"/>
          <p14:tracePt t="29469" x="3727450" y="5973763"/>
          <p14:tracePt t="29471" x="3759200" y="5957888"/>
          <p14:tracePt t="29473" x="3790950" y="5926138"/>
          <p14:tracePt t="29475" x="3821113" y="5910263"/>
          <p14:tracePt t="29477" x="3836988" y="5878513"/>
          <p14:tracePt t="29478" x="3852863" y="5862638"/>
          <p14:tracePt t="29481" x="3884613" y="5846763"/>
          <p14:tracePt t="29483" x="3916363" y="5815013"/>
          <p14:tracePt t="29487" x="3948113" y="5767388"/>
          <p14:tracePt t="29489" x="3979863" y="5751513"/>
          <p14:tracePt t="29490" x="3995738" y="5735638"/>
          <p14:tracePt t="29492" x="4011613" y="5703888"/>
          <p14:tracePt t="29495" x="4027488" y="5703888"/>
          <p14:tracePt t="29497" x="4043363" y="5672138"/>
          <p14:tracePt t="29499" x="4075113" y="5641975"/>
          <p14:tracePt t="29503" x="4090988" y="5610225"/>
          <p14:tracePt t="29506" x="4106863" y="5594350"/>
          <p14:tracePt t="29507" x="4137025" y="5578475"/>
          <p14:tracePt t="29508" x="4137025" y="5546725"/>
          <p14:tracePt t="29511" x="4152900" y="5530850"/>
          <p14:tracePt t="29513" x="4168775" y="5514975"/>
          <p14:tracePt t="29514" x="4184650" y="5499100"/>
          <p14:tracePt t="29517" x="4184650" y="5467350"/>
          <p14:tracePt t="29520" x="4200525" y="5467350"/>
          <p14:tracePt t="29523" x="4232275" y="5419725"/>
          <p14:tracePt t="29524" x="4232275" y="5403850"/>
          <p14:tracePt t="29527" x="4232275" y="5387975"/>
          <p14:tracePt t="29529" x="4248150" y="5372100"/>
          <p14:tracePt t="29531" x="4264025" y="5356225"/>
          <p14:tracePt t="29533" x="4279900" y="5324475"/>
          <p14:tracePt t="29535" x="4279900" y="5310188"/>
          <p14:tracePt t="29536" x="4295775" y="5294313"/>
          <p14:tracePt t="29538" x="4311650" y="5262563"/>
          <p14:tracePt t="29540" x="4327525" y="5246688"/>
          <p14:tracePt t="29542" x="4343400" y="5214938"/>
          <p14:tracePt t="29545" x="4359275" y="5183188"/>
          <p14:tracePt t="29547" x="4359275" y="5167313"/>
          <p14:tracePt t="29549" x="4375150" y="5135563"/>
          <p14:tracePt t="29551" x="4391025" y="5103813"/>
          <p14:tracePt t="29554" x="4406900" y="5072063"/>
          <p14:tracePt t="29557" x="4421188" y="5040313"/>
          <p14:tracePt t="29559" x="4437063" y="5008563"/>
          <p14:tracePt t="29561" x="4437063" y="4992688"/>
          <p14:tracePt t="29563" x="4437063" y="4962525"/>
          <p14:tracePt t="29565" x="4452938" y="4946650"/>
          <p14:tracePt t="29567" x="4452938" y="4930775"/>
          <p14:tracePt t="29569" x="4468813" y="4914900"/>
          <p14:tracePt t="29571" x="4484688" y="4899025"/>
          <p14:tracePt t="29572" x="4484688" y="4883150"/>
          <p14:tracePt t="29575" x="4484688" y="4867275"/>
          <p14:tracePt t="29579" x="4484688" y="4851400"/>
          <p14:tracePt t="29583" x="4484688" y="4835525"/>
          <p14:tracePt t="29585" x="4484688" y="4819650"/>
          <p14:tracePt t="29593" x="4484688" y="4803775"/>
          <p14:tracePt t="29600" x="4484688" y="4787900"/>
          <p14:tracePt t="29629" x="4468813" y="4772025"/>
          <p14:tracePt t="29645" x="4452938" y="4772025"/>
          <p14:tracePt t="29651" x="4437063" y="4772025"/>
          <p14:tracePt t="29655" x="4421188" y="4772025"/>
          <p14:tracePt t="29662" x="4406900" y="4772025"/>
          <p14:tracePt t="29663" x="4391025" y="4772025"/>
          <p14:tracePt t="29676" x="4343400" y="4787900"/>
          <p14:tracePt t="29680" x="4327525" y="4803775"/>
          <p14:tracePt t="29681" x="4311650" y="4803775"/>
          <p14:tracePt t="29682" x="4311650" y="4819650"/>
          <p14:tracePt t="29687" x="4295775" y="4835525"/>
          <p14:tracePt t="29691" x="4279900" y="4851400"/>
          <p14:tracePt t="29693" x="4264025" y="4851400"/>
          <p14:tracePt t="29705" x="4248150" y="4867275"/>
          <p14:tracePt t="29709" x="4232275" y="4883150"/>
          <p14:tracePt t="29720" x="4232275" y="4899025"/>
          <p14:tracePt t="29722" x="4216400" y="4899025"/>
          <p14:tracePt t="29723" x="4216400" y="4914900"/>
          <p14:tracePt t="29733" x="4200525" y="4914900"/>
          <p14:tracePt t="29741" x="4200525" y="4930775"/>
          <p14:tracePt t="29751" x="4184650" y="4946650"/>
          <p14:tracePt t="29766" x="4184650" y="4962525"/>
          <p14:tracePt t="29767" x="4200525" y="4962525"/>
          <p14:tracePt t="29769" x="4216400" y="4962525"/>
          <p14:tracePt t="29772" x="4232275" y="4962525"/>
          <p14:tracePt t="29774" x="4264025" y="4962525"/>
          <p14:tracePt t="29777" x="4279900" y="4962525"/>
          <p14:tracePt t="29779" x="4295775" y="4962525"/>
          <p14:tracePt t="29780" x="4311650" y="4946650"/>
          <p14:tracePt t="29783" x="4343400" y="4930775"/>
          <p14:tracePt t="29786" x="4375150" y="4914900"/>
          <p14:tracePt t="29787" x="4406900" y="4914900"/>
          <p14:tracePt t="29789" x="4421188" y="4883150"/>
          <p14:tracePt t="29791" x="4468813" y="4851400"/>
          <p14:tracePt t="29793" x="4516438" y="4787900"/>
          <p14:tracePt t="29795" x="4564063" y="4740275"/>
          <p14:tracePt t="29797" x="4611688" y="4676775"/>
          <p14:tracePt t="29799" x="4675188" y="4583113"/>
          <p14:tracePt t="29801" x="4706938" y="4519613"/>
          <p14:tracePt t="29803" x="4752975" y="4424363"/>
          <p14:tracePt t="29805" x="4800600" y="4329113"/>
          <p14:tracePt t="29807" x="4848225" y="4219575"/>
          <p14:tracePt t="29809" x="4895850" y="4076700"/>
          <p14:tracePt t="29811" x="4975225" y="3887788"/>
          <p14:tracePt t="29813" x="5022850" y="3744913"/>
          <p14:tracePt t="29815" x="5053013" y="3602038"/>
          <p14:tracePt t="29817" x="5100638" y="3460750"/>
          <p14:tracePt t="29819" x="5164138" y="3317875"/>
          <p14:tracePt t="29820" x="5195888" y="3160713"/>
          <p14:tracePt t="29822" x="5243513" y="2970213"/>
          <p14:tracePt t="29825" x="5259388" y="2813050"/>
          <p14:tracePt t="29827" x="5307013" y="2622550"/>
          <p14:tracePt t="29829" x="5337175" y="2433638"/>
          <p14:tracePt t="29831" x="5384800" y="2228850"/>
          <p14:tracePt t="29833" x="5432425" y="2006600"/>
          <p14:tracePt t="29837" x="5543550" y="1533525"/>
          <p14:tracePt t="29840" x="5591175" y="1279525"/>
          <p14:tracePt t="29841" x="5607050" y="1074738"/>
          <p14:tracePt t="29843" x="5653088" y="838200"/>
          <p14:tracePt t="29845" x="5684838" y="600075"/>
          <p14:tracePt t="29847" x="5732463" y="363538"/>
          <p14:tracePt t="29849" x="5764213" y="11112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3</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-8</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9</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3</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(2,18)</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(2,14)</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72308"/>
            <a:ext cx="1898979" cy="400110"/>
          </a:xfrm>
          <a:prstGeom prst="rect">
            <a:avLst/>
          </a:prstGeom>
          <a:noFill/>
        </p:spPr>
        <p:txBody>
          <a:bodyPr wrap="square" rtlCol="0">
            <a:spAutoFit/>
          </a:bodyPr>
          <a:lstStyle/>
          <a:p>
            <a:pPr algn="ctr"/>
            <a:r>
              <a:rPr lang="en-US" altLang="zh-TW" sz="2000" dirty="0">
                <a:solidFill>
                  <a:srgbClr val="786449"/>
                </a:solidFill>
              </a:rPr>
              <a:t>(4,10)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sz="2000" dirty="0">
                <a:solidFill>
                  <a:srgbClr val="786449"/>
                </a:solidFill>
              </a:rPr>
              <a:t>3</a:t>
            </a:r>
            <a:endParaRPr lang="zh-TW" altLang="en-US" dirty="0"/>
          </a:p>
        </p:txBody>
      </p:sp>
      <p:cxnSp>
        <p:nvCxnSpPr>
          <p:cNvPr id="28" name="直線單箭頭接點 27">
            <a:extLst>
              <a:ext uri="{FF2B5EF4-FFF2-40B4-BE49-F238E27FC236}">
                <a16:creationId xmlns:a16="http://schemas.microsoft.com/office/drawing/2014/main" id="{87769F8B-7CF0-B409-ED3F-8805381E0A08}"/>
              </a:ext>
            </a:extLst>
          </p:cNvPr>
          <p:cNvCxnSpPr/>
          <p:nvPr/>
        </p:nvCxnSpPr>
        <p:spPr>
          <a:xfrm flipV="1">
            <a:off x="4863590" y="2695811"/>
            <a:ext cx="2166799" cy="2973314"/>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8F2480FD-F884-70C8-8CB2-0DE927247103}"/>
              </a:ext>
            </a:extLst>
          </p:cNvPr>
          <p:cNvSpPr txBox="1"/>
          <p:nvPr/>
        </p:nvSpPr>
        <p:spPr>
          <a:xfrm rot="18373653" flipH="1">
            <a:off x="4340811" y="4098672"/>
            <a:ext cx="3637899" cy="400110"/>
          </a:xfrm>
          <a:prstGeom prst="rect">
            <a:avLst/>
          </a:prstGeom>
          <a:noFill/>
        </p:spPr>
        <p:txBody>
          <a:bodyPr wrap="square" rtlCol="0">
            <a:spAutoFit/>
          </a:bodyPr>
          <a:lstStyle/>
          <a:p>
            <a:pPr algn="ctr"/>
            <a:r>
              <a:rPr lang="en-US" altLang="zh-TW" sz="2000" dirty="0">
                <a:solidFill>
                  <a:srgbClr val="786449"/>
                </a:solidFill>
              </a:rPr>
              <a:t>(-2,2)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1" name="直線單箭頭接點 30">
            <a:extLst>
              <a:ext uri="{FF2B5EF4-FFF2-40B4-BE49-F238E27FC236}">
                <a16:creationId xmlns:a16="http://schemas.microsoft.com/office/drawing/2014/main" id="{BDDB1986-6FF5-0D60-FCFB-FA992A42B353}"/>
              </a:ext>
            </a:extLst>
          </p:cNvPr>
          <p:cNvCxnSpPr/>
          <p:nvPr/>
        </p:nvCxnSpPr>
        <p:spPr>
          <a:xfrm>
            <a:off x="4887272" y="6046509"/>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25DA8EC7-6328-5896-5A56-51DEE4AC7AEA}"/>
              </a:ext>
            </a:extLst>
          </p:cNvPr>
          <p:cNvSpPr txBox="1"/>
          <p:nvPr/>
        </p:nvSpPr>
        <p:spPr>
          <a:xfrm flipH="1">
            <a:off x="4894905" y="6116756"/>
            <a:ext cx="1898979" cy="400110"/>
          </a:xfrm>
          <a:prstGeom prst="rect">
            <a:avLst/>
          </a:prstGeom>
          <a:noFill/>
        </p:spPr>
        <p:txBody>
          <a:bodyPr wrap="square" rtlCol="0">
            <a:spAutoFit/>
          </a:bodyPr>
          <a:lstStyle/>
          <a:p>
            <a:pPr algn="ctr"/>
            <a:r>
              <a:rPr lang="en-US" altLang="zh-TW" sz="2000" dirty="0">
                <a:solidFill>
                  <a:srgbClr val="786449"/>
                </a:solidFill>
              </a:rPr>
              <a:t>(-2,11)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42" name="音訊 41">
            <a:hlinkClick r:id="" action="ppaction://media"/>
            <a:extLst>
              <a:ext uri="{FF2B5EF4-FFF2-40B4-BE49-F238E27FC236}">
                <a16:creationId xmlns:a16="http://schemas.microsoft.com/office/drawing/2014/main" id="{803665EC-5C21-7938-B1C0-428695312B8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1145623"/>
      </p:ext>
    </p:extLst>
  </p:cSld>
  <p:clrMapOvr>
    <a:masterClrMapping/>
  </p:clrMapOvr>
  <mc:AlternateContent xmlns:mc="http://schemas.openxmlformats.org/markup-compatibility/2006">
    <mc:Choice xmlns:p14="http://schemas.microsoft.com/office/powerpoint/2010/main" Requires="p14">
      <p:transition spd="slow" p14:dur="2000" advTm="91847"/>
    </mc:Choice>
    <mc:Fallback>
      <p:transition spd="slow" advTm="91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extLst>
    <p:ext uri="{3A86A75C-4F4B-4683-9AE1-C65F6400EC91}">
      <p14:laserTraceLst xmlns:p14="http://schemas.microsoft.com/office/powerpoint/2010/main">
        <p14:tracePtLst>
          <p14:tracePt t="316" x="3300413" y="47625"/>
          <p14:tracePt t="318" x="3284538" y="79375"/>
          <p14:tracePt t="322" x="3252788" y="111125"/>
          <p14:tracePt t="323" x="3236913" y="127000"/>
          <p14:tracePt t="326" x="3236913" y="142875"/>
          <p14:tracePt t="328" x="3221038" y="158750"/>
          <p14:tracePt t="331" x="3205163" y="188913"/>
          <p14:tracePt t="332" x="3190875" y="188913"/>
          <p14:tracePt t="334" x="3190875" y="220663"/>
          <p14:tracePt t="336" x="3175000" y="220663"/>
          <p14:tracePt t="338" x="3159125" y="252413"/>
          <p14:tracePt t="339" x="3143250" y="268288"/>
          <p14:tracePt t="341" x="3143250" y="284163"/>
          <p14:tracePt t="344" x="3127375" y="300038"/>
          <p14:tracePt t="345" x="3095625" y="331788"/>
          <p14:tracePt t="349" x="3079750" y="363538"/>
          <p14:tracePt t="352" x="3063875" y="379413"/>
          <p14:tracePt t="354" x="3048000" y="395288"/>
          <p14:tracePt t="355" x="3032125" y="411163"/>
          <p14:tracePt t="357" x="3016250" y="442913"/>
          <p14:tracePt t="360" x="3000375" y="442913"/>
          <p14:tracePt t="364" x="2968625" y="490538"/>
          <p14:tracePt t="365" x="2952750" y="506413"/>
          <p14:tracePt t="367" x="2936875" y="536575"/>
          <p14:tracePt t="369" x="2905125" y="568325"/>
          <p14:tracePt t="371" x="2905125" y="584200"/>
          <p14:tracePt t="373" x="2890838" y="600075"/>
          <p14:tracePt t="375" x="2859088" y="631825"/>
          <p14:tracePt t="377" x="2843213" y="663575"/>
          <p14:tracePt t="379" x="2827338" y="679450"/>
          <p14:tracePt t="381" x="2811463" y="695325"/>
          <p14:tracePt t="383" x="2795588" y="727075"/>
          <p14:tracePt t="385" x="2763838" y="758825"/>
          <p14:tracePt t="387" x="2747963" y="774700"/>
          <p14:tracePt t="389" x="2716213" y="806450"/>
          <p14:tracePt t="391" x="2716213" y="838200"/>
          <p14:tracePt t="393" x="2684463" y="854075"/>
          <p14:tracePt t="395" x="2668588" y="868363"/>
          <p14:tracePt t="397" x="2636838" y="900113"/>
          <p14:tracePt t="402" x="2620963" y="963613"/>
          <p14:tracePt t="403" x="2590800" y="963613"/>
          <p14:tracePt t="405" x="2574925" y="995363"/>
          <p14:tracePt t="407" x="2559050" y="1027113"/>
          <p14:tracePt t="412" x="2511425" y="1074738"/>
          <p14:tracePt t="413" x="2511425" y="1090613"/>
          <p14:tracePt t="415" x="2495550" y="1122363"/>
          <p14:tracePt t="417" x="2479675" y="1138238"/>
          <p14:tracePt t="419" x="2447925" y="1154113"/>
          <p14:tracePt t="421" x="2447925" y="1185863"/>
          <p14:tracePt t="424" x="2416175" y="1216025"/>
          <p14:tracePt t="426" x="2400300" y="1231900"/>
          <p14:tracePt t="428" x="2384425" y="1263650"/>
          <p14:tracePt t="429" x="2352675" y="1295400"/>
          <p14:tracePt t="431" x="2336800" y="1327150"/>
          <p14:tracePt t="433" x="2320925" y="1327150"/>
          <p14:tracePt t="436" x="2305050" y="1358900"/>
          <p14:tracePt t="438" x="2274888" y="1390650"/>
          <p14:tracePt t="439" x="2259013" y="1406525"/>
          <p14:tracePt t="441" x="2259013" y="1422400"/>
          <p14:tracePt t="443" x="2243138" y="1454150"/>
          <p14:tracePt t="445" x="2211388" y="1485900"/>
          <p14:tracePt t="447" x="2195513" y="1485900"/>
          <p14:tracePt t="449" x="2179638" y="1517650"/>
          <p14:tracePt t="451" x="2163763" y="1547813"/>
          <p14:tracePt t="453" x="2147888" y="1563688"/>
          <p14:tracePt t="455" x="2132013" y="1579563"/>
          <p14:tracePt t="457" x="2116138" y="1611313"/>
          <p14:tracePt t="460" x="2100263" y="1627188"/>
          <p14:tracePt t="462" x="2100263" y="1643063"/>
          <p14:tracePt t="463" x="2084388" y="1674813"/>
          <p14:tracePt t="465" x="2068513" y="1674813"/>
          <p14:tracePt t="467" x="2052638" y="1706563"/>
          <p14:tracePt t="469" x="2052638" y="1738313"/>
          <p14:tracePt t="471" x="2036763" y="1754188"/>
          <p14:tracePt t="473" x="2020888" y="1770063"/>
          <p14:tracePt t="475" x="2005013" y="1801813"/>
          <p14:tracePt t="477" x="1989138" y="1817688"/>
          <p14:tracePt t="479" x="1989138" y="1833563"/>
          <p14:tracePt t="481" x="1989138" y="1865313"/>
          <p14:tracePt t="483" x="1974850" y="1881188"/>
          <p14:tracePt t="485" x="1958975" y="1911350"/>
          <p14:tracePt t="487" x="1943100" y="1943100"/>
          <p14:tracePt t="495" x="1927225" y="2006600"/>
          <p14:tracePt t="502" x="1895475" y="2085975"/>
          <p14:tracePt t="511" x="1847850" y="2197100"/>
          <p14:tracePt t="517" x="1847850" y="2274888"/>
          <p14:tracePt t="521" x="1831975" y="2290763"/>
          <p14:tracePt t="524" x="1831975" y="2322513"/>
          <p14:tracePt t="525" x="1816100" y="2338388"/>
          <p14:tracePt t="528" x="1816100" y="2354263"/>
          <p14:tracePt t="529" x="1816100" y="2386013"/>
          <p14:tracePt t="531" x="1800225" y="2401888"/>
          <p14:tracePt t="533" x="1800225" y="2417763"/>
          <p14:tracePt t="535" x="1800225" y="2449513"/>
          <p14:tracePt t="540" x="1800225" y="2481263"/>
          <p14:tracePt t="542" x="1784350" y="2481263"/>
          <p14:tracePt t="544" x="1784350" y="2513013"/>
          <p14:tracePt t="545" x="1784350" y="2528888"/>
          <p14:tracePt t="550" x="1784350" y="2560638"/>
          <p14:tracePt t="552" x="1784350" y="2574925"/>
          <p14:tracePt t="554" x="1784350" y="2590800"/>
          <p14:tracePt t="555" x="1784350" y="2606675"/>
          <p14:tracePt t="558" x="1784350" y="2622550"/>
          <p14:tracePt t="561" x="1784350" y="2638425"/>
          <p14:tracePt t="562" x="1784350" y="2654300"/>
          <p14:tracePt t="566" x="1784350" y="2670175"/>
          <p14:tracePt t="568" x="1784350" y="2701925"/>
          <p14:tracePt t="572" x="1784350" y="2717800"/>
          <p14:tracePt t="574" x="1784350" y="2733675"/>
          <p14:tracePt t="576" x="1784350" y="2749550"/>
          <p14:tracePt t="577" x="1784350" y="2765425"/>
          <p14:tracePt t="579" x="1784350" y="2781300"/>
          <p14:tracePt t="581" x="1784350" y="2797175"/>
          <p14:tracePt t="583" x="1784350" y="2813050"/>
          <p14:tracePt t="585" x="1784350" y="2828925"/>
          <p14:tracePt t="590" x="1784350" y="2844800"/>
          <p14:tracePt t="592" x="1784350" y="2876550"/>
          <p14:tracePt t="596" x="1784350" y="2892425"/>
          <p14:tracePt t="597" x="1784350" y="2908300"/>
          <p14:tracePt t="601" x="1784350" y="2922588"/>
          <p14:tracePt t="604" x="1784350" y="2954338"/>
          <p14:tracePt t="610" x="1784350" y="2970213"/>
          <p14:tracePt t="614" x="1784350" y="2986088"/>
          <p14:tracePt t="616" x="1784350" y="3001963"/>
          <p14:tracePt t="621" x="1784350" y="3017838"/>
          <p14:tracePt t="626" x="1784350" y="3033713"/>
          <p14:tracePt t="632" x="1784350" y="3049588"/>
          <p14:tracePt t="635" x="1784350" y="3065463"/>
          <p14:tracePt t="650" x="1784350" y="3081338"/>
          <p14:tracePt t="665" x="1784350" y="3097213"/>
          <p14:tracePt t="669" x="1784350" y="3113088"/>
          <p14:tracePt t="681" x="1784350" y="3128963"/>
          <p14:tracePt t="687" x="1784350" y="3160713"/>
          <p14:tracePt t="689" x="1784350" y="3176588"/>
          <p14:tracePt t="690" x="1784350" y="3192463"/>
          <p14:tracePt t="694" x="1784350" y="3208338"/>
          <p14:tracePt t="695" x="1784350" y="3224213"/>
          <p14:tracePt t="700" x="1784350" y="3240088"/>
          <p14:tracePt t="702" x="1784350" y="3255963"/>
          <p14:tracePt t="703" x="1784350" y="3270250"/>
          <p14:tracePt t="708" x="1784350" y="3302000"/>
          <p14:tracePt t="712" x="1768475" y="3317875"/>
          <p14:tracePt t="713" x="1768475" y="3333750"/>
          <p14:tracePt t="715" x="1768475" y="3349625"/>
          <p14:tracePt t="719" x="1768475" y="3381375"/>
          <p14:tracePt t="721" x="1768475" y="3397250"/>
          <p14:tracePt t="723" x="1752600" y="3397250"/>
          <p14:tracePt t="725" x="1752600" y="3413125"/>
          <p14:tracePt t="727" x="1752600" y="3444875"/>
          <p14:tracePt t="729" x="1752600" y="3460750"/>
          <p14:tracePt t="731" x="1752600" y="3476625"/>
          <p14:tracePt t="733" x="1752600" y="3492500"/>
          <p14:tracePt t="735" x="1752600" y="3508375"/>
          <p14:tracePt t="737" x="1752600" y="3524250"/>
          <p14:tracePt t="739" x="1752600" y="3540125"/>
          <p14:tracePt t="744" x="1752600" y="3556000"/>
          <p14:tracePt t="747" x="1752600" y="3571875"/>
          <p14:tracePt t="753" x="1752600" y="3587750"/>
          <p14:tracePt t="756" x="1752600" y="3602038"/>
          <p14:tracePt t="761" x="1752600" y="3617913"/>
          <p14:tracePt t="768" x="1752600" y="3633788"/>
          <p14:tracePt t="771" x="1752600" y="3649663"/>
          <p14:tracePt t="782" x="1752600" y="3665538"/>
          <p14:tracePt t="788" x="1752600" y="3681413"/>
          <p14:tracePt t="797" x="1752600" y="3697288"/>
          <p14:tracePt t="802" x="1752600" y="3729038"/>
          <p14:tracePt t="804" x="1752600" y="3744913"/>
          <p14:tracePt t="808" x="1752600" y="3760788"/>
          <p14:tracePt t="812" x="1752600" y="3776663"/>
          <p14:tracePt t="813" x="1752600" y="3792538"/>
          <p14:tracePt t="816" x="1752600" y="3808413"/>
          <p14:tracePt t="820" x="1752600" y="3824288"/>
          <p14:tracePt t="821" x="1752600" y="3840163"/>
          <p14:tracePt t="826" x="1752600" y="3856038"/>
          <p14:tracePt t="827" x="1752600" y="3871913"/>
          <p14:tracePt t="829" x="1768475" y="3887788"/>
          <p14:tracePt t="831" x="1768475" y="3903663"/>
          <p14:tracePt t="833" x="1768475" y="3919538"/>
          <p14:tracePt t="837" x="1784350" y="3935413"/>
          <p14:tracePt t="839" x="1800225" y="3949700"/>
          <p14:tracePt t="842" x="1800225" y="3965575"/>
          <p14:tracePt t="844" x="1816100" y="3981450"/>
          <p14:tracePt t="845" x="1816100" y="3997325"/>
          <p14:tracePt t="847" x="1831975" y="4013200"/>
          <p14:tracePt t="849" x="1847850" y="4013200"/>
          <p14:tracePt t="851" x="1847850" y="4029075"/>
          <p14:tracePt t="853" x="1863725" y="4044950"/>
          <p14:tracePt t="858" x="1879600" y="4060825"/>
          <p14:tracePt t="862" x="1895475" y="4076700"/>
          <p14:tracePt t="863" x="1895475" y="4092575"/>
          <p14:tracePt t="864" x="1911350" y="4092575"/>
          <p14:tracePt t="865" x="1927225" y="4108450"/>
          <p14:tracePt t="867" x="1943100" y="4124325"/>
          <p14:tracePt t="871" x="1958975" y="4140200"/>
          <p14:tracePt t="873" x="1974850" y="4156075"/>
          <p14:tracePt t="879" x="2005013" y="4171950"/>
          <p14:tracePt t="881" x="2020888" y="4187825"/>
          <p14:tracePt t="883" x="2020888" y="4203700"/>
          <p14:tracePt t="886" x="2036763" y="4203700"/>
          <p14:tracePt t="887" x="2052638" y="4203700"/>
          <p14:tracePt t="890" x="2052638" y="4219575"/>
          <p14:tracePt t="892" x="2068513" y="4235450"/>
          <p14:tracePt t="893" x="2084388" y="4235450"/>
          <p14:tracePt t="895" x="2100263" y="4251325"/>
          <p14:tracePt t="899" x="2116138" y="4267200"/>
          <p14:tracePt t="902" x="2147888" y="4283075"/>
          <p14:tracePt t="906" x="2163763" y="4283075"/>
          <p14:tracePt t="907" x="2179638" y="4297363"/>
          <p14:tracePt t="912" x="2195513" y="4329113"/>
          <p14:tracePt t="913" x="2211388" y="4329113"/>
          <p14:tracePt t="916" x="2227263" y="4344988"/>
          <p14:tracePt t="917" x="2243138" y="4360863"/>
          <p14:tracePt t="919" x="2259013" y="4376738"/>
          <p14:tracePt t="923" x="2274888" y="4376738"/>
          <p14:tracePt t="926" x="2289175" y="4392613"/>
          <p14:tracePt t="928" x="2305050" y="4408488"/>
          <p14:tracePt t="929" x="2320925" y="4408488"/>
          <p14:tracePt t="931" x="2336800" y="4424363"/>
          <p14:tracePt t="933" x="2352675" y="4440238"/>
          <p14:tracePt t="936" x="2368550" y="4456113"/>
          <p14:tracePt t="937" x="2400300" y="4487863"/>
          <p14:tracePt t="939" x="2432050" y="4503738"/>
          <p14:tracePt t="941" x="2432050" y="4519613"/>
          <p14:tracePt t="944" x="2447925" y="4535488"/>
          <p14:tracePt t="962" x="2590800" y="4614863"/>
          <p14:tracePt t="964" x="2620963" y="4629150"/>
          <p14:tracePt t="965" x="2620963" y="4645025"/>
          <p14:tracePt t="967" x="2636838" y="4660900"/>
          <p14:tracePt t="969" x="2668588" y="4660900"/>
          <p14:tracePt t="971" x="2668588" y="4676775"/>
          <p14:tracePt t="974" x="2700338" y="4692650"/>
          <p14:tracePt t="976" x="2716213" y="4708525"/>
          <p14:tracePt t="978" x="2732088" y="4708525"/>
          <p14:tracePt t="979" x="2763838" y="4724400"/>
          <p14:tracePt t="981" x="2779713" y="4740275"/>
          <p14:tracePt t="983" x="2795588" y="4772025"/>
          <p14:tracePt t="986" x="2827338" y="4772025"/>
          <p14:tracePt t="988" x="2843213" y="4787900"/>
          <p14:tracePt t="989" x="2859088" y="4819650"/>
          <p14:tracePt t="992" x="2890838" y="4835525"/>
          <p14:tracePt t="994" x="2905125" y="4835525"/>
          <p14:tracePt t="996" x="2921000" y="4867275"/>
          <p14:tracePt t="997" x="2952750" y="4883150"/>
          <p14:tracePt t="999" x="2984500" y="4899025"/>
          <p14:tracePt t="1001" x="3000375" y="4914900"/>
          <p14:tracePt t="1003" x="3032125" y="4930775"/>
          <p14:tracePt t="1005" x="3048000" y="4962525"/>
          <p14:tracePt t="1007" x="3079750" y="4976813"/>
          <p14:tracePt t="1011" x="3095625" y="4992688"/>
          <p14:tracePt t="1012" x="3127375" y="5008563"/>
          <p14:tracePt t="1013" x="3159125" y="5024438"/>
          <p14:tracePt t="1015" x="3190875" y="5040313"/>
          <p14:tracePt t="1017" x="3190875" y="5056188"/>
          <p14:tracePt t="1019" x="3221038" y="5072063"/>
          <p14:tracePt t="1021" x="3236913" y="5087938"/>
          <p14:tracePt t="1023" x="3252788" y="5103813"/>
          <p14:tracePt t="1025" x="3284538" y="5119688"/>
          <p14:tracePt t="1027" x="3300413" y="5151438"/>
          <p14:tracePt t="1031" x="3332163" y="5167313"/>
          <p14:tracePt t="1034" x="3348038" y="5183188"/>
          <p14:tracePt t="1035" x="3363913" y="5183188"/>
          <p14:tracePt t="1037" x="3379788" y="5199063"/>
          <p14:tracePt t="1039" x="3395663" y="5214938"/>
          <p14:tracePt t="1041" x="3395663" y="5230813"/>
          <p14:tracePt t="1044" x="3411538" y="5230813"/>
          <p14:tracePt t="1046" x="3443288" y="5246688"/>
          <p14:tracePt t="1047" x="3443288" y="5262563"/>
          <p14:tracePt t="1049" x="3459163" y="5278438"/>
          <p14:tracePt t="1051" x="3475038" y="5278438"/>
          <p14:tracePt t="1053" x="3490913" y="5294313"/>
          <p14:tracePt t="1055" x="3490913" y="5310188"/>
          <p14:tracePt t="1057" x="3521075" y="5310188"/>
          <p14:tracePt t="1060" x="3536950" y="5324475"/>
          <p14:tracePt t="1061" x="3536950" y="5340350"/>
          <p14:tracePt t="1063" x="3552825" y="5356225"/>
          <p14:tracePt t="1065" x="3568700" y="5356225"/>
          <p14:tracePt t="1069" x="3584575" y="5372100"/>
          <p14:tracePt t="1072" x="3600450" y="5387975"/>
          <p14:tracePt t="1074" x="3616325" y="5387975"/>
          <p14:tracePt t="1078" x="3632200" y="5403850"/>
          <p14:tracePt t="1079" x="3648075" y="5419725"/>
          <p14:tracePt t="1081" x="3648075" y="5435600"/>
          <p14:tracePt t="1084" x="3663950" y="5435600"/>
          <p14:tracePt t="1087" x="3679825" y="5451475"/>
          <p14:tracePt t="1090" x="3695700" y="5467350"/>
          <p14:tracePt t="1094" x="3711575" y="5483225"/>
          <p14:tracePt t="1096" x="3727450" y="5499100"/>
          <p14:tracePt t="1100" x="3727450" y="5514975"/>
          <p14:tracePt t="1101" x="3743325" y="5514975"/>
          <p14:tracePt t="1104" x="3759200" y="5530850"/>
          <p14:tracePt t="1105" x="3759200" y="5546725"/>
          <p14:tracePt t="1112" x="3775075" y="5578475"/>
          <p14:tracePt t="1113" x="3790950" y="5594350"/>
          <p14:tracePt t="1117" x="3806825" y="5594350"/>
          <p14:tracePt t="1119" x="3806825" y="5610225"/>
          <p14:tracePt t="1122" x="3806825" y="5626100"/>
          <p14:tracePt t="1127" x="3806825" y="5641975"/>
          <p14:tracePt t="1128" x="3821113" y="5657850"/>
          <p14:tracePt t="1135" x="3821113" y="5672138"/>
          <p14:tracePt t="1138" x="3836988" y="5672138"/>
          <p14:tracePt t="1139" x="3836988" y="5688013"/>
          <p14:tracePt t="1141" x="3836988" y="5703888"/>
          <p14:tracePt t="1150" x="3836988" y="5719763"/>
          <p14:tracePt t="1153" x="3852863" y="5735638"/>
          <p14:tracePt t="1170" x="3852863" y="5751513"/>
          <p14:tracePt t="1174" x="3868738" y="5751513"/>
          <p14:tracePt t="1182" x="3868738" y="5767388"/>
          <p14:tracePt t="1187" x="3868738" y="5783263"/>
          <p14:tracePt t="1200" x="3884613" y="5783263"/>
          <p14:tracePt t="1214" x="3884613" y="5799138"/>
          <p14:tracePt t="1221" x="3884613" y="5815013"/>
          <p14:tracePt t="1243" x="3884613" y="5830888"/>
          <p14:tracePt t="1250" x="3884613" y="5846763"/>
          <p14:tracePt t="1256" x="3884613" y="5862638"/>
          <p14:tracePt t="1266" x="3884613" y="5878513"/>
          <p14:tracePt t="1271" x="3884613" y="5894388"/>
          <p14:tracePt t="1282" x="3884613" y="5910263"/>
          <p14:tracePt t="1283" x="3884613" y="5926138"/>
          <p14:tracePt t="1285" x="3884613" y="5942013"/>
          <p14:tracePt t="1291" x="3884613" y="5957888"/>
          <p14:tracePt t="1296" x="3884613" y="5973763"/>
          <p14:tracePt t="1303" x="3884613" y="5989638"/>
          <p14:tracePt t="1308" x="3884613" y="6003925"/>
          <p14:tracePt t="1314" x="3884613" y="6019800"/>
          <p14:tracePt t="1327" x="3884613" y="6051550"/>
          <p14:tracePt t="1334" x="3884613" y="6067425"/>
          <p14:tracePt t="1336" x="3884613" y="6083300"/>
          <p14:tracePt t="1337" x="3868738" y="6083300"/>
          <p14:tracePt t="1339" x="3868738" y="6099175"/>
          <p14:tracePt t="1354" x="3868738" y="6115050"/>
          <p14:tracePt t="1360" x="3868738" y="6130925"/>
          <p14:tracePt t="1365" x="3852863" y="6130925"/>
          <p14:tracePt t="1372" x="3852863" y="6146800"/>
          <p14:tracePt t="1384" x="3852863" y="6162675"/>
          <p14:tracePt t="1414" x="3852863" y="6178550"/>
          <p14:tracePt t="1474" x="3836988" y="6178550"/>
          <p14:tracePt t="1478" x="3821113" y="6178550"/>
          <p14:tracePt t="1484" x="3821113" y="6194425"/>
          <p14:tracePt t="1486" x="3806825" y="6194425"/>
          <p14:tracePt t="1488" x="3790950" y="6210300"/>
          <p14:tracePt t="1489" x="3775075" y="6210300"/>
          <p14:tracePt t="1496" x="3759200" y="6210300"/>
          <p14:tracePt t="1498" x="3743325" y="6210300"/>
          <p14:tracePt t="1502" x="3727450" y="6210300"/>
          <p14:tracePt t="1505" x="3711575" y="6210300"/>
          <p14:tracePt t="1510" x="3695700" y="6210300"/>
          <p14:tracePt t="1512" x="3679825" y="6210300"/>
          <p14:tracePt t="1513" x="3663950" y="6210300"/>
          <p14:tracePt t="1520" x="3648075" y="6226175"/>
          <p14:tracePt t="1521" x="3632200" y="6226175"/>
          <p14:tracePt t="1528" x="3600450" y="6226175"/>
          <p14:tracePt t="1530" x="3584575" y="6226175"/>
          <p14:tracePt t="1533" x="3568700" y="6226175"/>
          <p14:tracePt t="1536" x="3552825" y="6226175"/>
          <p14:tracePt t="1539" x="3536950" y="6226175"/>
          <p14:tracePt t="1541" x="3505200" y="6226175"/>
          <p14:tracePt t="1545" x="3490913" y="6226175"/>
          <p14:tracePt t="1547" x="3475038" y="6226175"/>
          <p14:tracePt t="1549" x="3459163" y="6226175"/>
          <p14:tracePt t="1551" x="3443288" y="6226175"/>
          <p14:tracePt t="1553" x="3427413" y="6226175"/>
          <p14:tracePt t="1557" x="3395663" y="6226175"/>
          <p14:tracePt t="1560" x="3379788" y="6226175"/>
          <p14:tracePt t="1562" x="3348038" y="6226175"/>
          <p14:tracePt t="1563" x="3316288" y="6226175"/>
          <p14:tracePt t="1565" x="3300413" y="6226175"/>
          <p14:tracePt t="1567" x="3268663" y="6226175"/>
          <p14:tracePt t="1569" x="3236913" y="6210300"/>
          <p14:tracePt t="1571" x="3221038" y="6210300"/>
          <p14:tracePt t="1573" x="3205163" y="6210300"/>
          <p14:tracePt t="1578" x="3159125" y="6194425"/>
          <p14:tracePt t="1579" x="3127375" y="6178550"/>
          <p14:tracePt t="1581" x="3111500" y="6178550"/>
          <p14:tracePt t="1583" x="3079750" y="6162675"/>
          <p14:tracePt t="1586" x="3063875" y="6162675"/>
          <p14:tracePt t="1588" x="3048000" y="6146800"/>
          <p14:tracePt t="1590" x="3016250" y="6146800"/>
          <p14:tracePt t="1591" x="2984500" y="6146800"/>
          <p14:tracePt t="1594" x="2952750" y="6146800"/>
          <p14:tracePt t="1595" x="2921000" y="6130925"/>
          <p14:tracePt t="1597" x="2890838" y="6115050"/>
          <p14:tracePt t="1599" x="2874963" y="6099175"/>
          <p14:tracePt t="1601" x="2843213" y="6083300"/>
          <p14:tracePt t="1603" x="2811463" y="6083300"/>
          <p14:tracePt t="1605" x="2779713" y="6067425"/>
          <p14:tracePt t="1608" x="2747963" y="6051550"/>
          <p14:tracePt t="1610" x="2716213" y="6051550"/>
          <p14:tracePt t="1612" x="2700338" y="6051550"/>
          <p14:tracePt t="1613" x="2652713" y="6035675"/>
          <p14:tracePt t="1615" x="2620963" y="6019800"/>
          <p14:tracePt t="1617" x="2590800" y="6003925"/>
          <p14:tracePt t="1619" x="2574925" y="5989638"/>
          <p14:tracePt t="1621" x="2527300" y="5973763"/>
          <p14:tracePt t="1623" x="2495550" y="5957888"/>
          <p14:tracePt t="1626" x="2479675" y="5957888"/>
          <p14:tracePt t="1630" x="2416175" y="5942013"/>
          <p14:tracePt t="1631" x="2368550" y="5926138"/>
          <p14:tracePt t="1633" x="2352675" y="5910263"/>
          <p14:tracePt t="1635" x="2320925" y="5910263"/>
          <p14:tracePt t="1637" x="2289175" y="5894388"/>
          <p14:tracePt t="1639" x="2274888" y="5878513"/>
          <p14:tracePt t="1641" x="2243138" y="5862638"/>
          <p14:tracePt t="1643" x="2195513" y="5846763"/>
          <p14:tracePt t="1647" x="2163763" y="5846763"/>
          <p14:tracePt t="1650" x="2132013" y="5830888"/>
          <p14:tracePt t="1652" x="2116138" y="5815013"/>
          <p14:tracePt t="1653" x="2084388" y="5815013"/>
          <p14:tracePt t="1655" x="2052638" y="5799138"/>
          <p14:tracePt t="1657" x="2036763" y="5783263"/>
          <p14:tracePt t="1660" x="2005013" y="5767388"/>
          <p14:tracePt t="1662" x="1974850" y="5751513"/>
          <p14:tracePt t="1663" x="1943100" y="5751513"/>
          <p14:tracePt t="1665" x="1927225" y="5735638"/>
          <p14:tracePt t="1667" x="1895475" y="5719763"/>
          <p14:tracePt t="1669" x="1863725" y="5703888"/>
          <p14:tracePt t="1671" x="1863725" y="5688013"/>
          <p14:tracePt t="1673" x="1831975" y="5688013"/>
          <p14:tracePt t="1676" x="1800225" y="5672138"/>
          <p14:tracePt t="1679" x="1752600" y="5641975"/>
          <p14:tracePt t="1681" x="1720850" y="5626100"/>
          <p14:tracePt t="1683" x="1704975" y="5610225"/>
          <p14:tracePt t="1685" x="1689100" y="5610225"/>
          <p14:tracePt t="1687" x="1658938" y="5594350"/>
          <p14:tracePt t="1689" x="1643063" y="5578475"/>
          <p14:tracePt t="1691" x="1611313" y="5562600"/>
          <p14:tracePt t="1693" x="1595438" y="5546725"/>
          <p14:tracePt t="1696" x="1579563" y="5546725"/>
          <p14:tracePt t="1697" x="1547813" y="5514975"/>
          <p14:tracePt t="1699" x="1531938" y="5499100"/>
          <p14:tracePt t="1701" x="1500188" y="5483225"/>
          <p14:tracePt t="1703" x="1484313" y="5467350"/>
          <p14:tracePt t="1705" x="1468438" y="5451475"/>
          <p14:tracePt t="1707" x="1436688" y="5435600"/>
          <p14:tracePt t="1709" x="1404938" y="5403850"/>
          <p14:tracePt t="1711" x="1404938" y="5387975"/>
          <p14:tracePt t="1713" x="1373188" y="5372100"/>
          <p14:tracePt t="1715" x="1343025" y="5340350"/>
          <p14:tracePt t="1717" x="1327150" y="5310188"/>
          <p14:tracePt t="1719" x="1295400" y="5294313"/>
          <p14:tracePt t="1721" x="1263650" y="5278438"/>
          <p14:tracePt t="1723" x="1247775" y="5246688"/>
          <p14:tracePt t="1728" x="1184275" y="5167313"/>
          <p14:tracePt t="1730" x="1152525" y="5135563"/>
          <p14:tracePt t="1731" x="1120775" y="5119688"/>
          <p14:tracePt t="1733" x="1089025" y="5072063"/>
          <p14:tracePt t="1735" x="1058863" y="5040313"/>
          <p14:tracePt t="1737" x="1042988" y="5008563"/>
          <p14:tracePt t="1739" x="1011238" y="4976813"/>
          <p14:tracePt t="1741" x="995363" y="4946650"/>
          <p14:tracePt t="1743" x="963613" y="4914900"/>
          <p14:tracePt t="1745" x="931863" y="4867275"/>
          <p14:tracePt t="1747" x="915988" y="4851400"/>
          <p14:tracePt t="1749" x="900113" y="4819650"/>
          <p14:tracePt t="1751" x="868363" y="4787900"/>
          <p14:tracePt t="1753" x="852488" y="4772025"/>
          <p14:tracePt t="1755" x="836613" y="4756150"/>
          <p14:tracePt t="1757" x="836613" y="4740275"/>
          <p14:tracePt t="1760" x="820738" y="4708525"/>
          <p14:tracePt t="1762" x="804863" y="4708525"/>
          <p14:tracePt t="1763" x="788988" y="4692650"/>
          <p14:tracePt t="1765" x="788988" y="4676775"/>
          <p14:tracePt t="1772" x="773113" y="4676775"/>
          <p14:tracePt t="1774" x="773113" y="4660900"/>
          <p14:tracePt t="1790" x="773113" y="4645025"/>
          <p14:tracePt t="1814" x="773113" y="4629150"/>
          <p14:tracePt t="1818" x="758825" y="4629150"/>
          <p14:tracePt t="1821" x="758825" y="4614863"/>
          <p14:tracePt t="1823" x="758825" y="4598988"/>
          <p14:tracePt t="1828" x="758825" y="4583113"/>
          <p14:tracePt t="1829" x="773113" y="4567238"/>
          <p14:tracePt t="1831" x="773113" y="4551363"/>
          <p14:tracePt t="1837" x="788988" y="4519613"/>
          <p14:tracePt t="1842" x="820738" y="4487863"/>
          <p14:tracePt t="1844" x="820738" y="4456113"/>
          <p14:tracePt t="1845" x="852488" y="4440238"/>
          <p14:tracePt t="1847" x="868363" y="4424363"/>
          <p14:tracePt t="1849" x="884238" y="4408488"/>
          <p14:tracePt t="1854" x="900113" y="4392613"/>
          <p14:tracePt t="1855" x="915988" y="4376738"/>
          <p14:tracePt t="1857" x="915988" y="4360863"/>
          <p14:tracePt t="1860" x="931863" y="4360863"/>
          <p14:tracePt t="1862" x="947738" y="4360863"/>
          <p14:tracePt t="1863" x="963613" y="4344988"/>
          <p14:tracePt t="1868" x="979488" y="4329113"/>
          <p14:tracePt t="1869" x="995363" y="4329113"/>
          <p14:tracePt t="1874" x="1011238" y="4313238"/>
          <p14:tracePt t="1878" x="1042988" y="4313238"/>
          <p14:tracePt t="1880" x="1042988" y="4297363"/>
          <p14:tracePt t="1881" x="1058863" y="4297363"/>
          <p14:tracePt t="1883" x="1073150" y="4283075"/>
          <p14:tracePt t="1888" x="1089025" y="4283075"/>
          <p14:tracePt t="1889" x="1104900" y="4283075"/>
          <p14:tracePt t="1896" x="1120775" y="4267200"/>
          <p14:tracePt t="1898" x="1136650" y="4267200"/>
          <p14:tracePt t="1900" x="1152525" y="4267200"/>
          <p14:tracePt t="1912" x="1184275" y="4251325"/>
          <p14:tracePt t="1918" x="1200150" y="4251325"/>
          <p14:tracePt t="1922" x="1231900" y="4251325"/>
          <p14:tracePt t="1927" x="1247775" y="4251325"/>
          <p14:tracePt t="1929" x="1247775" y="4235450"/>
          <p14:tracePt t="1932" x="1263650" y="4235450"/>
          <p14:tracePt t="1938" x="1279525" y="4235450"/>
          <p14:tracePt t="1940" x="1279525" y="4219575"/>
          <p14:tracePt t="1942" x="1295400" y="4219575"/>
          <p14:tracePt t="1943" x="1311275" y="4219575"/>
          <p14:tracePt t="1949" x="1327150" y="4203700"/>
          <p14:tracePt t="1951" x="1343025" y="4203700"/>
          <p14:tracePt t="1963" x="1389063" y="4203700"/>
          <p14:tracePt t="1968" x="1404938" y="4187825"/>
          <p14:tracePt t="1970" x="1420813" y="4187825"/>
          <p14:tracePt t="1985" x="1484313" y="4171950"/>
          <p14:tracePt t="1991" x="1516063" y="4171950"/>
          <p14:tracePt t="1997" x="1547813" y="4156075"/>
          <p14:tracePt t="2000" x="1579563" y="4140200"/>
          <p14:tracePt t="2003" x="1595438" y="4140200"/>
          <p14:tracePt t="2005" x="1611313" y="4140200"/>
          <p14:tracePt t="2010" x="1627188" y="4140200"/>
          <p14:tracePt t="2012" x="1643063" y="4124325"/>
          <p14:tracePt t="2013" x="1658938" y="4124325"/>
          <p14:tracePt t="2015" x="1674813" y="4124325"/>
          <p14:tracePt t="2018" x="1689100" y="4108450"/>
          <p14:tracePt t="2019" x="1704975" y="4108450"/>
          <p14:tracePt t="2024" x="1720850" y="4108450"/>
          <p14:tracePt t="2026" x="1736725" y="4092575"/>
          <p14:tracePt t="2035" x="1784350" y="4092575"/>
          <p14:tracePt t="2039" x="1800225" y="4092575"/>
          <p14:tracePt t="2041" x="1816100" y="4092575"/>
          <p14:tracePt t="2048" x="1831975" y="4092575"/>
          <p14:tracePt t="2051" x="1847850" y="4092575"/>
          <p14:tracePt t="2053" x="1863725" y="4092575"/>
          <p14:tracePt t="2057" x="1863725" y="4076700"/>
          <p14:tracePt t="2064" x="1879600" y="4076700"/>
          <p14:tracePt t="2072" x="1895475" y="4076700"/>
          <p14:tracePt t="2086" x="1911350" y="4076700"/>
          <p14:tracePt t="2091" x="1927225" y="4076700"/>
          <p14:tracePt t="2102" x="1943100" y="4076700"/>
          <p14:tracePt t="2103" x="1958975" y="4076700"/>
          <p14:tracePt t="2107" x="1974850" y="4076700"/>
          <p14:tracePt t="2112" x="1989138" y="4076700"/>
          <p14:tracePt t="2116" x="2005013" y="4076700"/>
          <p14:tracePt t="2122" x="2020888" y="4076700"/>
          <p14:tracePt t="2124" x="2036763" y="4076700"/>
          <p14:tracePt t="2126" x="2052638" y="4076700"/>
          <p14:tracePt t="2130" x="2068513" y="4092575"/>
          <p14:tracePt t="2131" x="2084388" y="4092575"/>
          <p14:tracePt t="2135" x="2100263" y="4108450"/>
          <p14:tracePt t="2137" x="2132013" y="4108450"/>
          <p14:tracePt t="2141" x="2147888" y="4124325"/>
          <p14:tracePt t="2144" x="2163763" y="4124325"/>
          <p14:tracePt t="2145" x="2179638" y="4124325"/>
          <p14:tracePt t="2147" x="2195513" y="4124325"/>
          <p14:tracePt t="2149" x="2211388" y="4124325"/>
          <p14:tracePt t="2152" x="2227263" y="4124325"/>
          <p14:tracePt t="2154" x="2243138" y="4140200"/>
          <p14:tracePt t="2155" x="2259013" y="4156075"/>
          <p14:tracePt t="2157" x="2289175" y="4156075"/>
          <p14:tracePt t="2160" x="2320925" y="4156075"/>
          <p14:tracePt t="2161" x="2368550" y="4171950"/>
          <p14:tracePt t="2163" x="2368550" y="4187825"/>
          <p14:tracePt t="2165" x="2400300" y="4187825"/>
          <p14:tracePt t="2167" x="2416175" y="4203700"/>
          <p14:tracePt t="2169" x="2447925" y="4219575"/>
          <p14:tracePt t="2171" x="2479675" y="4219575"/>
          <p14:tracePt t="2173" x="2479675" y="4235450"/>
          <p14:tracePt t="2176" x="2511425" y="4235450"/>
          <p14:tracePt t="2178" x="2543175" y="4235450"/>
          <p14:tracePt t="2179" x="2559050" y="4251325"/>
          <p14:tracePt t="2181" x="2574925" y="4267200"/>
          <p14:tracePt t="2183" x="2605088" y="4283075"/>
          <p14:tracePt t="2185" x="2620963" y="4297363"/>
          <p14:tracePt t="2187" x="2652713" y="4297363"/>
          <p14:tracePt t="2189" x="2684463" y="4297363"/>
          <p14:tracePt t="2192" x="2684463" y="4313238"/>
          <p14:tracePt t="2193" x="2716213" y="4329113"/>
          <p14:tracePt t="2195" x="2747963" y="4329113"/>
          <p14:tracePt t="2197" x="2763838" y="4344988"/>
          <p14:tracePt t="2199" x="2779713" y="4344988"/>
          <p14:tracePt t="2201" x="2795588" y="4344988"/>
          <p14:tracePt t="2203" x="2827338" y="4360863"/>
          <p14:tracePt t="2205" x="2843213" y="4376738"/>
          <p14:tracePt t="2207" x="2859088" y="4376738"/>
          <p14:tracePt t="2210" x="2874963" y="4392613"/>
          <p14:tracePt t="2211" x="2905125" y="4392613"/>
          <p14:tracePt t="2215" x="2921000" y="4408488"/>
          <p14:tracePt t="2217" x="2952750" y="4408488"/>
          <p14:tracePt t="2219" x="2952750" y="4424363"/>
          <p14:tracePt t="2221" x="2968625" y="4440238"/>
          <p14:tracePt t="2224" x="2984500" y="4440238"/>
          <p14:tracePt t="2227" x="3000375" y="4440238"/>
          <p14:tracePt t="2230" x="3016250" y="4456113"/>
          <p14:tracePt t="2232" x="3032125" y="4456113"/>
          <p14:tracePt t="2234" x="3032125" y="4471988"/>
          <p14:tracePt t="2238" x="3048000" y="4471988"/>
          <p14:tracePt t="2239" x="3063875" y="4471988"/>
          <p14:tracePt t="2242" x="3063875" y="4487863"/>
          <p14:tracePt t="2245" x="3063875" y="4503738"/>
          <p14:tracePt t="2248" x="3079750" y="4503738"/>
          <p14:tracePt t="2249" x="3079750" y="4519613"/>
          <p14:tracePt t="2253" x="3095625" y="4519613"/>
          <p14:tracePt t="2257" x="3111500" y="4535488"/>
          <p14:tracePt t="2261" x="3111500" y="4551363"/>
          <p14:tracePt t="2266" x="3127375" y="4551363"/>
          <p14:tracePt t="2268" x="3127375" y="4567238"/>
          <p14:tracePt t="2270" x="3143250" y="4567238"/>
          <p14:tracePt t="2271" x="3143250" y="4583113"/>
          <p14:tracePt t="2273" x="3143250" y="4598988"/>
          <p14:tracePt t="2278" x="3159125" y="4614863"/>
          <p14:tracePt t="2279" x="3175000" y="4629150"/>
          <p14:tracePt t="2281" x="3190875" y="4629150"/>
          <p14:tracePt t="2285" x="3190875" y="4645025"/>
          <p14:tracePt t="2288" x="3205163" y="4676775"/>
          <p14:tracePt t="2290" x="3221038" y="4692650"/>
          <p14:tracePt t="2292" x="3236913" y="4708525"/>
          <p14:tracePt t="2293" x="3236913" y="4740275"/>
          <p14:tracePt t="2295" x="3252788" y="4756150"/>
          <p14:tracePt t="2298" x="3268663" y="4772025"/>
          <p14:tracePt t="2299" x="3284538" y="4803775"/>
          <p14:tracePt t="2304" x="3300413" y="4835525"/>
          <p14:tracePt t="2305" x="3316288" y="4851400"/>
          <p14:tracePt t="2307" x="3348038" y="4867275"/>
          <p14:tracePt t="2310" x="3348038" y="4899025"/>
          <p14:tracePt t="2312" x="3363913" y="4914900"/>
          <p14:tracePt t="2313" x="3379788" y="4930775"/>
          <p14:tracePt t="2315" x="3395663" y="4962525"/>
          <p14:tracePt t="2317" x="3411538" y="4992688"/>
          <p14:tracePt t="2319" x="3427413" y="4992688"/>
          <p14:tracePt t="2321" x="3443288" y="5024438"/>
          <p14:tracePt t="2323" x="3459163" y="5056188"/>
          <p14:tracePt t="2328" x="3490913" y="5087938"/>
          <p14:tracePt t="2329" x="3505200" y="5119688"/>
          <p14:tracePt t="2332" x="3521075" y="5119688"/>
          <p14:tracePt t="2333" x="3521075" y="5151438"/>
          <p14:tracePt t="2335" x="3536950" y="5183188"/>
          <p14:tracePt t="2337" x="3552825" y="5183188"/>
          <p14:tracePt t="2339" x="3584575" y="5214938"/>
          <p14:tracePt t="2341" x="3600450" y="5246688"/>
          <p14:tracePt t="2346" x="3616325" y="5278438"/>
          <p14:tracePt t="2347" x="3632200" y="5294313"/>
          <p14:tracePt t="2349" x="3648075" y="5310188"/>
          <p14:tracePt t="2351" x="3648075" y="5340350"/>
          <p14:tracePt t="2353" x="3663950" y="5356225"/>
          <p14:tracePt t="2355" x="3679825" y="5356225"/>
          <p14:tracePt t="2357" x="3695700" y="5387975"/>
          <p14:tracePt t="2360" x="3695700" y="5403850"/>
          <p14:tracePt t="2361" x="3711575" y="5419725"/>
          <p14:tracePt t="2363" x="3727450" y="5435600"/>
          <p14:tracePt t="2365" x="3743325" y="5467350"/>
          <p14:tracePt t="2369" x="3759200" y="5483225"/>
          <p14:tracePt t="2372" x="3759200" y="5499100"/>
          <p14:tracePt t="2373" x="3775075" y="5514975"/>
          <p14:tracePt t="2378" x="3790950" y="5546725"/>
          <p14:tracePt t="2379" x="3806825" y="5562600"/>
          <p14:tracePt t="2381" x="3806825" y="5578475"/>
          <p14:tracePt t="2383" x="3821113" y="5594350"/>
          <p14:tracePt t="2387" x="3836988" y="5610225"/>
          <p14:tracePt t="2393" x="3836988" y="5641975"/>
          <p14:tracePt t="2402" x="3868738" y="5688013"/>
          <p14:tracePt t="2404" x="3900488" y="5719763"/>
          <p14:tracePt t="2412" x="3916363" y="5751513"/>
          <p14:tracePt t="2415" x="3916363" y="5767388"/>
          <p14:tracePt t="2417" x="3932238" y="5783263"/>
          <p14:tracePt t="2424" x="3948113" y="5799138"/>
          <p14:tracePt t="2428" x="3948113" y="5815013"/>
          <p14:tracePt t="2431" x="3963988" y="5830888"/>
          <p14:tracePt t="2438" x="3979863" y="5830888"/>
          <p14:tracePt t="2439" x="3979863" y="5846763"/>
          <p14:tracePt t="2443" x="3979863" y="5862638"/>
          <p14:tracePt t="2454" x="3979863" y="5878513"/>
          <p14:tracePt t="2459" x="3995738" y="5894388"/>
          <p14:tracePt t="2469" x="4011613" y="5910263"/>
          <p14:tracePt t="2473" x="4011613" y="5926138"/>
          <p14:tracePt t="2478" x="4027488" y="5942013"/>
          <p14:tracePt t="2479" x="4027488" y="5957888"/>
          <p14:tracePt t="2484" x="4043363" y="5973763"/>
          <p14:tracePt t="2485" x="4043363" y="5989638"/>
          <p14:tracePt t="2494" x="4059238" y="6003925"/>
          <p14:tracePt t="2502" x="4059238" y="6019800"/>
          <p14:tracePt t="2505" x="4075113" y="6035675"/>
          <p14:tracePt t="2507" x="4075113" y="6051550"/>
          <p14:tracePt t="2510" x="4090988" y="6067425"/>
          <p14:tracePt t="2518" x="4090988" y="6083300"/>
          <p14:tracePt t="2522" x="4090988" y="6099175"/>
          <p14:tracePt t="2532" x="4106863" y="6115050"/>
          <p14:tracePt t="2535" x="4121150" y="6130925"/>
          <p14:tracePt t="2540" x="4121150" y="6146800"/>
          <p14:tracePt t="2544" x="4137025" y="6146800"/>
          <p14:tracePt t="2554" x="4137025" y="6162675"/>
          <p14:tracePt t="2565" x="4137025" y="6178550"/>
          <p14:tracePt t="2582" x="4137025" y="6194425"/>
          <p14:tracePt t="2587" x="4137025" y="6210300"/>
          <p14:tracePt t="2593" x="4137025" y="6226175"/>
          <p14:tracePt t="2602" x="4137025" y="6242050"/>
          <p14:tracePt t="2608" x="4137025" y="6257925"/>
          <p14:tracePt t="2616" x="4121150" y="6273800"/>
          <p14:tracePt t="2622" x="4106863" y="6289675"/>
          <p14:tracePt t="2630" x="4106863" y="6305550"/>
          <p14:tracePt t="2633" x="4090988" y="6305550"/>
          <p14:tracePt t="2635" x="4090988" y="6321425"/>
          <p14:tracePt t="2640" x="4075113" y="6321425"/>
          <p14:tracePt t="2644" x="4075113" y="6337300"/>
          <p14:tracePt t="2654" x="4059238" y="6337300"/>
          <p14:tracePt t="2660" x="4043363" y="6337300"/>
          <p14:tracePt t="2667" x="4027488" y="6351588"/>
          <p14:tracePt t="2681" x="4011613" y="6367463"/>
          <p14:tracePt t="2685" x="3995738" y="6367463"/>
          <p14:tracePt t="2687" x="3979863" y="6367463"/>
          <p14:tracePt t="2689" x="3963988" y="6367463"/>
          <p14:tracePt t="2693" x="3948113" y="6367463"/>
          <p14:tracePt t="2694" x="3948113" y="6383338"/>
          <p14:tracePt t="2695" x="3932238" y="6383338"/>
          <p14:tracePt t="2701" x="3916363" y="6399213"/>
          <p14:tracePt t="2706" x="3884613" y="6399213"/>
          <p14:tracePt t="2712" x="3836988" y="6415088"/>
          <p14:tracePt t="2721" x="3790950" y="6415088"/>
          <p14:tracePt t="2723" x="3775075" y="6415088"/>
          <p14:tracePt t="2726" x="3743325" y="6430963"/>
          <p14:tracePt t="2729" x="3727450" y="6430963"/>
          <p14:tracePt t="2731" x="3711575" y="6430963"/>
          <p14:tracePt t="2735" x="3695700" y="6430963"/>
          <p14:tracePt t="2738" x="3663950" y="6446838"/>
          <p14:tracePt t="2744" x="3632200" y="6446838"/>
          <p14:tracePt t="2745" x="3616325" y="6446838"/>
          <p14:tracePt t="2747" x="3600450" y="6446838"/>
          <p14:tracePt t="2749" x="3584575" y="6446838"/>
          <p14:tracePt t="2751" x="3568700" y="6462713"/>
          <p14:tracePt t="2755" x="3552825" y="6462713"/>
          <p14:tracePt t="2757" x="3536950" y="6462713"/>
          <p14:tracePt t="2762" x="3521075" y="6462713"/>
          <p14:tracePt t="2763" x="3505200" y="6462713"/>
          <p14:tracePt t="2767" x="3490913" y="6462713"/>
          <p14:tracePt t="2769" x="3475038" y="6462713"/>
          <p14:tracePt t="2771" x="3459163" y="6462713"/>
          <p14:tracePt t="2778" x="3443288" y="6462713"/>
          <p14:tracePt t="2779" x="3427413" y="6462713"/>
          <p14:tracePt t="2787" x="3411538" y="6462713"/>
          <p14:tracePt t="2791" x="3395663" y="6462713"/>
          <p14:tracePt t="2794" x="3379788" y="6462713"/>
          <p14:tracePt t="2802" x="3363913" y="6462713"/>
          <p14:tracePt t="2806" x="3348038" y="6462713"/>
          <p14:tracePt t="2814" x="3332163" y="6462713"/>
          <p14:tracePt t="2818" x="3316288" y="6462713"/>
          <p14:tracePt t="2821" x="3300413" y="6462713"/>
          <p14:tracePt t="2827" x="3284538" y="6462713"/>
          <p14:tracePt t="2831" x="3268663" y="6462713"/>
          <p14:tracePt t="2839" x="3252788" y="6462713"/>
          <p14:tracePt t="2844" x="3236913" y="6462713"/>
          <p14:tracePt t="2852" x="3221038" y="6462713"/>
          <p14:tracePt t="2872" x="3205163" y="6462713"/>
          <p14:tracePt t="2882" x="3190875" y="6462713"/>
          <p14:tracePt t="2906" x="3175000" y="6462713"/>
          <p14:tracePt t="2935" x="3159125" y="6462713"/>
          <p14:tracePt t="2959" x="3143250" y="6462713"/>
          <p14:tracePt t="2990" x="3127375" y="6462713"/>
          <p14:tracePt t="3000" x="3111500" y="6462713"/>
          <p14:tracePt t="3018" x="3095625" y="6462713"/>
          <p14:tracePt t="3024" x="3079750" y="6462713"/>
          <p14:tracePt t="3027" x="3063875" y="6478588"/>
          <p14:tracePt t="3037" x="3048000" y="6478588"/>
          <p14:tracePt t="3042" x="3032125" y="6478588"/>
          <p14:tracePt t="3054" x="3016250" y="6478588"/>
          <p14:tracePt t="3058" x="3000375" y="6478588"/>
          <p14:tracePt t="3070" x="2984500" y="6478588"/>
          <p14:tracePt t="3076" x="2968625" y="6478588"/>
          <p14:tracePt t="3084" x="2952750" y="6478588"/>
          <p14:tracePt t="3098" x="2936875" y="6478588"/>
          <p14:tracePt t="3126" x="2921000" y="6478588"/>
          <p14:tracePt t="3370" x="2905125" y="6478588"/>
          <p14:tracePt t="3395" x="2890838" y="6478588"/>
          <p14:tracePt t="3425" x="2874963" y="6478588"/>
          <p14:tracePt t="3738" x="2859088" y="6478588"/>
          <p14:tracePt t="3916" x="2859088" y="6462713"/>
          <p14:tracePt t="3924" x="2859088" y="6446838"/>
          <p14:tracePt t="3952" x="2859088" y="6430963"/>
          <p14:tracePt t="4029" x="2859088" y="6415088"/>
          <p14:tracePt t="4040" x="2859088" y="6399213"/>
          <p14:tracePt t="4054" x="2843213" y="6383338"/>
          <p14:tracePt t="4065" x="2843213" y="6351588"/>
          <p14:tracePt t="4069" x="2827338" y="6351588"/>
          <p14:tracePt t="4074" x="2811463" y="6337300"/>
          <p14:tracePt t="4080" x="2795588" y="6321425"/>
          <p14:tracePt t="4086" x="2795588" y="6305550"/>
          <p14:tracePt t="4089" x="2779713" y="6289675"/>
          <p14:tracePt t="4096" x="2763838" y="6273800"/>
          <p14:tracePt t="4107" x="2763838" y="6257925"/>
          <p14:tracePt t="4108" x="2747963" y="6257925"/>
          <p14:tracePt t="4112" x="2747963" y="6242050"/>
          <p14:tracePt t="4115" x="2732088" y="6242050"/>
          <p14:tracePt t="4121" x="2716213" y="6242050"/>
          <p14:tracePt t="4127" x="2716213" y="6226175"/>
          <p14:tracePt t="4131" x="2716213" y="6210300"/>
          <p14:tracePt t="4136" x="2700338" y="6210300"/>
          <p14:tracePt t="4149" x="2684463" y="6178550"/>
          <p14:tracePt t="4154" x="2652713" y="6162675"/>
          <p14:tracePt t="4156" x="2636838" y="6162675"/>
          <p14:tracePt t="4160" x="2636838" y="6146800"/>
          <p14:tracePt t="4164" x="2620963" y="6130925"/>
          <p14:tracePt t="4167" x="2605088" y="6130925"/>
          <p14:tracePt t="4173" x="2605088" y="6115050"/>
          <p14:tracePt t="4177" x="2590800" y="6099175"/>
          <p14:tracePt t="4179" x="2574925" y="6099175"/>
          <p14:tracePt t="4181" x="2559050" y="6083300"/>
          <p14:tracePt t="4189" x="2543175" y="6067425"/>
          <p14:tracePt t="4192" x="2527300" y="6067425"/>
          <p14:tracePt t="4194" x="2527300" y="6051550"/>
          <p14:tracePt t="4197" x="2511425" y="6051550"/>
          <p14:tracePt t="4200" x="2495550" y="6035675"/>
          <p14:tracePt t="4204" x="2495550" y="6019800"/>
          <p14:tracePt t="4206" x="2479675" y="6019800"/>
          <p14:tracePt t="4208" x="2463800" y="6003925"/>
          <p14:tracePt t="4209" x="2447925" y="6003925"/>
          <p14:tracePt t="4214" x="2447925" y="5989638"/>
          <p14:tracePt t="4215" x="2432050" y="5973763"/>
          <p14:tracePt t="4218" x="2416175" y="5973763"/>
          <p14:tracePt t="4222" x="2400300" y="5957888"/>
          <p14:tracePt t="4224" x="2384425" y="5957888"/>
          <p14:tracePt t="4226" x="2384425" y="5942013"/>
          <p14:tracePt t="4227" x="2368550" y="5926138"/>
          <p14:tracePt t="4232" x="2352675" y="5926138"/>
          <p14:tracePt t="4234" x="2336800" y="5926138"/>
          <p14:tracePt t="4235" x="2336800" y="5910263"/>
          <p14:tracePt t="4237" x="2320925" y="5894388"/>
          <p14:tracePt t="4243" x="2305050" y="5894388"/>
          <p14:tracePt t="4244" x="2289175" y="5894388"/>
          <p14:tracePt t="4245" x="2289175" y="5878513"/>
          <p14:tracePt t="4251" x="2274888" y="5862638"/>
          <p14:tracePt t="4256" x="2259013" y="5846763"/>
          <p14:tracePt t="4260" x="2243138" y="5846763"/>
          <p14:tracePt t="4263" x="2227263" y="5846763"/>
          <p14:tracePt t="4264" x="2227263" y="5830888"/>
          <p14:tracePt t="4268" x="2211388" y="5815013"/>
          <p14:tracePt t="4285" x="2195513" y="5815013"/>
          <p14:tracePt t="4288" x="2195513" y="5799138"/>
          <p14:tracePt t="4300" x="2195513" y="5783263"/>
          <p14:tracePt t="4302" x="2179638" y="5783263"/>
          <p14:tracePt t="4310" x="2179638" y="5767388"/>
          <p14:tracePt t="4325" x="2179638" y="5751513"/>
          <p14:tracePt t="4328" x="2179638" y="5735638"/>
          <p14:tracePt t="4332" x="2163763" y="5735638"/>
          <p14:tracePt t="4334" x="2163763" y="5719763"/>
          <p14:tracePt t="4335" x="2163763" y="5703888"/>
          <p14:tracePt t="4339" x="2147888" y="5688013"/>
          <p14:tracePt t="4342" x="2147888" y="5672138"/>
          <p14:tracePt t="4343" x="2147888" y="5657850"/>
          <p14:tracePt t="4347" x="2147888" y="5641975"/>
          <p14:tracePt t="4350" x="2132013" y="5626100"/>
          <p14:tracePt t="4354" x="2132013" y="5610225"/>
          <p14:tracePt t="4355" x="2132013" y="5594350"/>
          <p14:tracePt t="4359" x="2132013" y="5578475"/>
          <p14:tracePt t="4361" x="2132013" y="5562600"/>
          <p14:tracePt t="4363" x="2132013" y="5546725"/>
          <p14:tracePt t="4368" x="2132013" y="5530850"/>
          <p14:tracePt t="4370" x="2132013" y="5514975"/>
          <p14:tracePt t="4371" x="2132013" y="5499100"/>
          <p14:tracePt t="4374" x="2132013" y="5483225"/>
          <p14:tracePt t="4376" x="2132013" y="5467350"/>
          <p14:tracePt t="4377" x="2132013" y="5451475"/>
          <p14:tracePt t="4381" x="2132013" y="5435600"/>
          <p14:tracePt t="4385" x="2132013" y="5419725"/>
          <p14:tracePt t="4388" x="2116138" y="5387975"/>
          <p14:tracePt t="4390" x="2116138" y="5372100"/>
          <p14:tracePt t="4394" x="2116138" y="5340350"/>
          <p14:tracePt t="4395" x="2116138" y="5324475"/>
          <p14:tracePt t="4398" x="2116138" y="5310188"/>
          <p14:tracePt t="4399" x="2116138" y="5294313"/>
          <p14:tracePt t="4404" x="2116138" y="5262563"/>
          <p14:tracePt t="4405" x="2116138" y="5246688"/>
          <p14:tracePt t="4409" x="2116138" y="5214938"/>
          <p14:tracePt t="4411" x="2116138" y="5199063"/>
          <p14:tracePt t="4413" x="2116138" y="5183188"/>
          <p14:tracePt t="4415" x="2116138" y="5167313"/>
          <p14:tracePt t="4419" x="2116138" y="5151438"/>
          <p14:tracePt t="4420" x="2116138" y="5135563"/>
          <p14:tracePt t="4421" x="2116138" y="5119688"/>
          <p14:tracePt t="4423" x="2116138" y="5103813"/>
          <p14:tracePt t="4425" x="2116138" y="5087938"/>
          <p14:tracePt t="4427" x="2116138" y="5072063"/>
          <p14:tracePt t="4432" x="2116138" y="5040313"/>
          <p14:tracePt t="4433" x="2116138" y="5024438"/>
          <p14:tracePt t="4438" x="2116138" y="5008563"/>
          <p14:tracePt t="4439" x="2116138" y="4992688"/>
          <p14:tracePt t="4442" x="2100263" y="4976813"/>
          <p14:tracePt t="4445" x="2100263" y="4962525"/>
          <p14:tracePt t="4447" x="2100263" y="4946650"/>
          <p14:tracePt t="4452" x="2100263" y="4930775"/>
          <p14:tracePt t="4454" x="2100263" y="4914900"/>
          <p14:tracePt t="4460" x="2084388" y="4883150"/>
          <p14:tracePt t="4464" x="2084388" y="4867275"/>
          <p14:tracePt t="4467" x="2084388" y="4851400"/>
          <p14:tracePt t="4469" x="2084388" y="4835525"/>
          <p14:tracePt t="4472" x="2068513" y="4835525"/>
          <p14:tracePt t="4477" x="2068513" y="4803775"/>
          <p14:tracePt t="4479" x="2052638" y="4787900"/>
          <p14:tracePt t="4490" x="2052638" y="4756150"/>
          <p14:tracePt t="4495" x="2052638" y="4724400"/>
          <p14:tracePt t="4498" x="2052638" y="4708525"/>
          <p14:tracePt t="4499" x="2052638" y="4692650"/>
          <p14:tracePt t="4501" x="2036763" y="4676775"/>
          <p14:tracePt t="4510" x="2036763" y="4645025"/>
          <p14:tracePt t="4511" x="2036763" y="4629150"/>
          <p14:tracePt t="4513" x="2020888" y="4629150"/>
          <p14:tracePt t="4517" x="2020888" y="4614863"/>
          <p14:tracePt t="4522" x="2020888" y="4598988"/>
          <p14:tracePt t="4542" x="2020888" y="4583113"/>
          <p14:tracePt t="4550" x="2020888" y="4567238"/>
          <p14:tracePt t="4566" x="2020888" y="4551363"/>
          <p14:tracePt t="4682" x="2005013" y="4551363"/>
          <p14:tracePt t="4692" x="1989138" y="4551363"/>
          <p14:tracePt t="4695" x="1974850" y="4551363"/>
          <p14:tracePt t="4701" x="1958975" y="4535488"/>
          <p14:tracePt t="4704" x="1943100" y="4519613"/>
          <p14:tracePt t="4708" x="1927225" y="4519613"/>
          <p14:tracePt t="4709" x="1927225" y="4503738"/>
          <p14:tracePt t="4711" x="1911350" y="4503738"/>
          <p14:tracePt t="4713" x="1895475" y="4487863"/>
          <p14:tracePt t="4718" x="1879600" y="4471988"/>
          <p14:tracePt t="4719" x="1863725" y="4471988"/>
          <p14:tracePt t="4723" x="1847850" y="4456113"/>
          <p14:tracePt t="4728" x="1816100" y="4440238"/>
          <p14:tracePt t="4732" x="1800225" y="4440238"/>
          <p14:tracePt t="4734" x="1784350" y="4440238"/>
          <p14:tracePt t="4735" x="1768475" y="4424363"/>
          <p14:tracePt t="4739" x="1752600" y="4408488"/>
          <p14:tracePt t="4743" x="1736725" y="4408488"/>
          <p14:tracePt t="4745" x="1704975" y="4392613"/>
          <p14:tracePt t="4747" x="1689100" y="4392613"/>
          <p14:tracePt t="4752" x="1674813" y="4376738"/>
          <p14:tracePt t="4754" x="1643063" y="4376738"/>
          <p14:tracePt t="4756" x="1643063" y="4360863"/>
          <p14:tracePt t="4758" x="1627188" y="4360863"/>
          <p14:tracePt t="4760" x="1611313" y="4360863"/>
          <p14:tracePt t="4761" x="1595438" y="4360863"/>
          <p14:tracePt t="4763" x="1579563" y="4360863"/>
          <p14:tracePt t="4765" x="1563688" y="4344988"/>
          <p14:tracePt t="4770" x="1547813" y="4329113"/>
          <p14:tracePt t="4771" x="1531938" y="4329113"/>
          <p14:tracePt t="4777" x="1500188" y="4313238"/>
          <p14:tracePt t="4779" x="1484313" y="4313238"/>
          <p14:tracePt t="4797" x="1468438" y="4313238"/>
          <p14:tracePt t="4816" x="1452563" y="4313238"/>
          <p14:tracePt t="5752" x="1452563" y="4329113"/>
          <p14:tracePt t="5757" x="1452563" y="4344988"/>
          <p14:tracePt t="5767" x="1452563" y="4360863"/>
          <p14:tracePt t="5771" x="1452563" y="4376738"/>
          <p14:tracePt t="5779" x="1468438" y="4408488"/>
          <p14:tracePt t="5784" x="1468438" y="4456113"/>
          <p14:tracePt t="5787" x="1484313" y="4456113"/>
          <p14:tracePt t="5788" x="1484313" y="4471988"/>
          <p14:tracePt t="5789" x="1484313" y="4487863"/>
          <p14:tracePt t="5792" x="1484313" y="4503738"/>
          <p14:tracePt t="5795" x="1484313" y="4519613"/>
          <p14:tracePt t="5798" x="1484313" y="4535488"/>
          <p14:tracePt t="5799" x="1500188" y="4535488"/>
          <p14:tracePt t="5801" x="1500188" y="4567238"/>
          <p14:tracePt t="5804" x="1500188" y="4583113"/>
          <p14:tracePt t="5809" x="1500188" y="4598988"/>
          <p14:tracePt t="5810" x="1500188" y="4614863"/>
          <p14:tracePt t="5814" x="1500188" y="4629150"/>
          <p14:tracePt t="5815" x="1500188" y="4645025"/>
          <p14:tracePt t="5818" x="1516063" y="4660900"/>
          <p14:tracePt t="5822" x="1516063" y="4676775"/>
          <p14:tracePt t="5826" x="1516063" y="4692650"/>
          <p14:tracePt t="5832" x="1516063" y="4708525"/>
          <p14:tracePt t="5833" x="1516063" y="4724400"/>
          <p14:tracePt t="5840" x="1516063" y="4740275"/>
          <p14:tracePt t="5854" x="1516063" y="4756150"/>
          <p14:tracePt t="5860" x="1516063" y="4772025"/>
          <p14:tracePt t="5879" x="1516063" y="4787900"/>
          <p14:tracePt t="5884" x="1516063" y="4803775"/>
          <p14:tracePt t="5890" x="1516063" y="4819650"/>
          <p14:tracePt t="5900" x="1500188" y="4835525"/>
          <p14:tracePt t="5903" x="1500188" y="4851400"/>
          <p14:tracePt t="5908" x="1484313" y="4851400"/>
          <p14:tracePt t="5912" x="1484313" y="4867275"/>
          <p14:tracePt t="5915" x="1484313" y="4883150"/>
          <p14:tracePt t="5921" x="1484313" y="4899025"/>
          <p14:tracePt t="5926" x="1468438" y="4899025"/>
          <p14:tracePt t="5934" x="1452563" y="4914900"/>
          <p14:tracePt t="5941" x="1452563" y="4930775"/>
          <p14:tracePt t="5950" x="1436688" y="4930775"/>
          <p14:tracePt t="5955" x="1420813" y="4946650"/>
          <p14:tracePt t="5975" x="1404938" y="4962525"/>
          <p14:tracePt t="5978" x="1389063" y="4976813"/>
          <p14:tracePt t="5984" x="1373188" y="4976813"/>
          <p14:tracePt t="5995" x="1358900" y="4976813"/>
          <p14:tracePt t="6000" x="1343025" y="4976813"/>
          <p14:tracePt t="6003" x="1327150" y="4976813"/>
          <p14:tracePt t="6011" x="1311275" y="4976813"/>
          <p14:tracePt t="6014" x="1295400" y="4992688"/>
          <p14:tracePt t="6018" x="1279525" y="4992688"/>
          <p14:tracePt t="6021" x="1263650" y="4992688"/>
          <p14:tracePt t="6026" x="1247775" y="4992688"/>
          <p14:tracePt t="6030" x="1231900" y="5008563"/>
          <p14:tracePt t="6031" x="1216025" y="5008563"/>
          <p14:tracePt t="6037" x="1200150" y="5008563"/>
          <p14:tracePt t="6042" x="1184275" y="5008563"/>
          <p14:tracePt t="6045" x="1168400" y="5008563"/>
          <p14:tracePt t="6057" x="1152525" y="5008563"/>
          <p14:tracePt t="6080" x="1136650" y="5008563"/>
          <p14:tracePt t="6088" x="1136650" y="4992688"/>
          <p14:tracePt t="6094" x="1136650" y="4976813"/>
          <p14:tracePt t="6096" x="1136650" y="4962525"/>
          <p14:tracePt t="6098" x="1136650" y="4946650"/>
          <p14:tracePt t="6102" x="1136650" y="4930775"/>
          <p14:tracePt t="6103" x="1136650" y="4899025"/>
          <p14:tracePt t="6108" x="1136650" y="4883150"/>
          <p14:tracePt t="6110" x="1136650" y="4867275"/>
          <p14:tracePt t="6114" x="1136650" y="4851400"/>
          <p14:tracePt t="6116" x="1136650" y="4835525"/>
          <p14:tracePt t="6118" x="1136650" y="4819650"/>
          <p14:tracePt t="6121" x="1136650" y="4803775"/>
          <p14:tracePt t="6125" x="1136650" y="4787900"/>
          <p14:tracePt t="6127" x="1136650" y="4772025"/>
          <p14:tracePt t="6131" x="1136650" y="4756150"/>
          <p14:tracePt t="6138" x="1136650" y="4740275"/>
          <p14:tracePt t="6152" x="1136650" y="4724400"/>
          <p14:tracePt t="6168" x="1136650" y="4708525"/>
          <p14:tracePt t="6172" x="1152525" y="4708525"/>
          <p14:tracePt t="6186" x="1168400" y="4708525"/>
          <p14:tracePt t="6188" x="1184275" y="4708525"/>
          <p14:tracePt t="6190" x="1200150" y="4692650"/>
          <p14:tracePt t="6196" x="1216025" y="4676775"/>
          <p14:tracePt t="6198" x="1231900" y="4676775"/>
          <p14:tracePt t="6199" x="1247775" y="4660900"/>
          <p14:tracePt t="6201" x="1263650" y="4645025"/>
          <p14:tracePt t="6207" x="1311275" y="4614863"/>
          <p14:tracePt t="6217" x="1373188" y="4503738"/>
          <p14:tracePt t="6218" x="1404938" y="4471988"/>
          <p14:tracePt t="6219" x="1420813" y="4456113"/>
          <p14:tracePt t="6221" x="1436688" y="4424363"/>
          <p14:tracePt t="6225" x="1452563" y="4392613"/>
          <p14:tracePt t="6227" x="1484313" y="4360863"/>
          <p14:tracePt t="6229" x="1500188" y="4329113"/>
          <p14:tracePt t="6231" x="1516063" y="4313238"/>
          <p14:tracePt t="6233" x="1516063" y="4297363"/>
          <p14:tracePt t="6235" x="1531938" y="4267200"/>
          <p14:tracePt t="6237" x="1547813" y="4267200"/>
          <p14:tracePt t="6239" x="1563688" y="4235450"/>
          <p14:tracePt t="6241" x="1563688" y="4219575"/>
          <p14:tracePt t="6243" x="1579563" y="4203700"/>
          <p14:tracePt t="6245" x="1595438" y="4187825"/>
          <p14:tracePt t="6247" x="1595438" y="4171950"/>
          <p14:tracePt t="6250" x="1611313" y="4171950"/>
          <p14:tracePt t="6251" x="1627188" y="4140200"/>
          <p14:tracePt t="6253" x="1643063" y="4124325"/>
          <p14:tracePt t="6260" x="1643063" y="4108450"/>
          <p14:tracePt t="6263" x="1658938" y="4092575"/>
          <p14:tracePt t="6268" x="1674813" y="4076700"/>
          <p14:tracePt t="6269" x="1689100" y="4076700"/>
          <p14:tracePt t="6275" x="1689100" y="4060825"/>
          <p14:tracePt t="6280" x="1704975" y="4044950"/>
          <p14:tracePt t="6289" x="1720850" y="4044950"/>
          <p14:tracePt t="6305" x="1720850" y="4029075"/>
          <p14:tracePt t="6318" x="1736725" y="4029075"/>
          <p14:tracePt t="6342" x="1736725" y="4013200"/>
          <p14:tracePt t="6471" x="1752600" y="4013200"/>
          <p14:tracePt t="6474" x="1768475" y="4013200"/>
          <p14:tracePt t="6478" x="1784350" y="4013200"/>
          <p14:tracePt t="6480" x="1800225" y="4013200"/>
          <p14:tracePt t="6485" x="1816100" y="4013200"/>
          <p14:tracePt t="6488" x="1831975" y="4013200"/>
          <p14:tracePt t="6492" x="1847850" y="4013200"/>
          <p14:tracePt t="6493" x="1879600" y="4013200"/>
          <p14:tracePt t="6500" x="1911350" y="4029075"/>
          <p14:tracePt t="6502" x="1927225" y="4029075"/>
          <p14:tracePt t="6505" x="1958975" y="4029075"/>
          <p14:tracePt t="6510" x="1974850" y="4029075"/>
          <p14:tracePt t="6512" x="2005013" y="4029075"/>
          <p14:tracePt t="6515" x="2036763" y="4029075"/>
          <p14:tracePt t="6518" x="2084388" y="4044950"/>
          <p14:tracePt t="6520" x="2100263" y="4060825"/>
          <p14:tracePt t="6522" x="2132013" y="4060825"/>
          <p14:tracePt t="6526" x="2179638" y="4076700"/>
          <p14:tracePt t="6527" x="2211388" y="4092575"/>
          <p14:tracePt t="6529" x="2243138" y="4092575"/>
          <p14:tracePt t="6531" x="2259013" y="4108450"/>
          <p14:tracePt t="6533" x="2305050" y="4124325"/>
          <p14:tracePt t="6535" x="2336800" y="4124325"/>
          <p14:tracePt t="6537" x="2352675" y="4140200"/>
          <p14:tracePt t="6539" x="2400300" y="4156075"/>
          <p14:tracePt t="6542" x="2432050" y="4171950"/>
          <p14:tracePt t="6543" x="2479675" y="4187825"/>
          <p14:tracePt t="6545" x="2511425" y="4203700"/>
          <p14:tracePt t="6547" x="2543175" y="4235450"/>
          <p14:tracePt t="6549" x="2590800" y="4251325"/>
          <p14:tracePt t="6551" x="2636838" y="4267200"/>
          <p14:tracePt t="6553" x="2668588" y="4283075"/>
          <p14:tracePt t="6555" x="2700338" y="4297363"/>
          <p14:tracePt t="6557" x="2763838" y="4329113"/>
          <p14:tracePt t="6559" x="2811463" y="4344988"/>
          <p14:tracePt t="6561" x="2890838" y="4392613"/>
          <p14:tracePt t="6563" x="2936875" y="4424363"/>
          <p14:tracePt t="6565" x="3000375" y="4456113"/>
          <p14:tracePt t="6567" x="3048000" y="4487863"/>
          <p14:tracePt t="6569" x="3095625" y="4519613"/>
          <p14:tracePt t="6571" x="3143250" y="4551363"/>
          <p14:tracePt t="6574" x="3175000" y="4583113"/>
          <p14:tracePt t="6576" x="3221038" y="4614863"/>
          <p14:tracePt t="6577" x="3268663" y="4629150"/>
          <p14:tracePt t="6579" x="3316288" y="4660900"/>
          <p14:tracePt t="6581" x="3379788" y="4708525"/>
          <p14:tracePt t="6583" x="3427413" y="4756150"/>
          <p14:tracePt t="6585" x="3475038" y="4803775"/>
          <p14:tracePt t="6587" x="3505200" y="4835525"/>
          <p14:tracePt t="6590" x="3552825" y="4883150"/>
          <p14:tracePt t="6591" x="3600450" y="4930775"/>
          <p14:tracePt t="6593" x="3648075" y="4992688"/>
          <p14:tracePt t="6596" x="3695700" y="5040313"/>
          <p14:tracePt t="6597" x="3743325" y="5087938"/>
          <p14:tracePt t="6600" x="3806825" y="5151438"/>
          <p14:tracePt t="6601" x="3836988" y="5199063"/>
          <p14:tracePt t="6603" x="3884613" y="5246688"/>
          <p14:tracePt t="6605" x="3948113" y="5310188"/>
          <p14:tracePt t="6607" x="3979863" y="5356225"/>
          <p14:tracePt t="6610" x="4027488" y="5419725"/>
          <p14:tracePt t="6611" x="4059238" y="5467350"/>
          <p14:tracePt t="6613" x="4090988" y="5546725"/>
          <p14:tracePt t="6615" x="4152900" y="5610225"/>
          <p14:tracePt t="6617" x="4200525" y="5672138"/>
          <p14:tracePt t="6619" x="4232275" y="5719763"/>
          <p14:tracePt t="6621" x="4264025" y="5783263"/>
          <p14:tracePt t="6624" x="4311650" y="5830888"/>
          <p14:tracePt t="6626" x="4343400" y="5878513"/>
          <p14:tracePt t="6628" x="4359275" y="5910263"/>
          <p14:tracePt t="6629" x="4421188" y="5989638"/>
          <p14:tracePt t="6631" x="4437063" y="6019800"/>
          <p14:tracePt t="6633" x="4468813" y="6051550"/>
          <p14:tracePt t="6635" x="4500563" y="6099175"/>
          <p14:tracePt t="6637" x="4516438" y="6130925"/>
          <p14:tracePt t="6639" x="4548188" y="6162675"/>
          <p14:tracePt t="6641" x="4579938" y="6194425"/>
          <p14:tracePt t="6643" x="4579938" y="6226175"/>
          <p14:tracePt t="6646" x="4595813" y="6257925"/>
          <p14:tracePt t="6647" x="4611688" y="6257925"/>
          <p14:tracePt t="6649" x="4627563" y="6289675"/>
          <p14:tracePt t="6651" x="4643438" y="6305550"/>
          <p14:tracePt t="6656" x="4659313" y="6305550"/>
          <p14:tracePt t="6658" x="4659313" y="6321425"/>
          <p14:tracePt t="6660" x="4675188" y="6337300"/>
          <p14:tracePt t="6661" x="4675188" y="6351588"/>
          <p14:tracePt t="6667" x="4691063" y="6351588"/>
          <p14:tracePt t="6675" x="4691063" y="6367463"/>
          <p14:tracePt t="6678" x="4706938" y="6367463"/>
          <p14:tracePt t="6684" x="4706938" y="6383338"/>
          <p14:tracePt t="8126" x="4706938" y="6367463"/>
          <p14:tracePt t="8175" x="4706938" y="6351588"/>
          <p14:tracePt t="8664" x="4706938" y="6337300"/>
          <p14:tracePt t="8682" x="4706938" y="6321425"/>
          <p14:tracePt t="8762" x="4691063" y="6321425"/>
          <p14:tracePt t="8772" x="4691063" y="6305550"/>
          <p14:tracePt t="8834" x="4691063" y="6289675"/>
          <p14:tracePt t="8849" x="4691063" y="6273800"/>
          <p14:tracePt t="8851" x="4675188" y="6257925"/>
          <p14:tracePt t="8855" x="4659313" y="6242050"/>
          <p14:tracePt t="8858" x="4659313" y="6226175"/>
          <p14:tracePt t="8861" x="4659313" y="6210300"/>
          <p14:tracePt t="8863" x="4643438" y="6210300"/>
          <p14:tracePt t="8865" x="4643438" y="6194425"/>
          <p14:tracePt t="8867" x="4627563" y="6178550"/>
          <p14:tracePt t="8871" x="4611688" y="6162675"/>
          <p14:tracePt t="8876" x="4611688" y="6146800"/>
          <p14:tracePt t="8878" x="4595813" y="6130925"/>
          <p14:tracePt t="8880" x="4579938" y="6115050"/>
          <p14:tracePt t="8882" x="4564063" y="6083300"/>
          <p14:tracePt t="8883" x="4564063" y="6067425"/>
          <p14:tracePt t="8885" x="4548188" y="6051550"/>
          <p14:tracePt t="8887" x="4532313" y="6035675"/>
          <p14:tracePt t="8890" x="4516438" y="6003925"/>
          <p14:tracePt t="8893" x="4500563" y="5973763"/>
          <p14:tracePt t="8895" x="4484688" y="5942013"/>
          <p14:tracePt t="8897" x="4468813" y="5926138"/>
          <p14:tracePt t="8899" x="4452938" y="5894388"/>
          <p14:tracePt t="8901" x="4437063" y="5862638"/>
          <p14:tracePt t="8903" x="4421188" y="5846763"/>
          <p14:tracePt t="8908" x="4375150" y="5783263"/>
          <p14:tracePt t="8909" x="4359275" y="5735638"/>
          <p14:tracePt t="8911" x="4343400" y="5719763"/>
          <p14:tracePt t="8913" x="4327525" y="5688013"/>
          <p14:tracePt t="8915" x="4311650" y="5641975"/>
          <p14:tracePt t="8917" x="4295775" y="5610225"/>
          <p14:tracePt t="8919" x="4279900" y="5578475"/>
          <p14:tracePt t="8921" x="4264025" y="5546725"/>
          <p14:tracePt t="8923" x="4248150" y="5514975"/>
          <p14:tracePt t="8925" x="4232275" y="5499100"/>
          <p14:tracePt t="8927" x="4216400" y="5451475"/>
          <p14:tracePt t="8929" x="4200525" y="5403850"/>
          <p14:tracePt t="8931" x="4184650" y="5372100"/>
          <p14:tracePt t="8934" x="4168775" y="5356225"/>
          <p14:tracePt t="8935" x="4152900" y="5310188"/>
          <p14:tracePt t="8937" x="4137025" y="5278438"/>
          <p14:tracePt t="8939" x="4121150" y="5230813"/>
          <p14:tracePt t="8941" x="4106863" y="5214938"/>
          <p14:tracePt t="8943" x="4090988" y="5183188"/>
          <p14:tracePt t="8945" x="4075113" y="5151438"/>
          <p14:tracePt t="8947" x="4075113" y="5135563"/>
          <p14:tracePt t="8950" x="4059238" y="5119688"/>
          <p14:tracePt t="8951" x="4043363" y="5087938"/>
          <p14:tracePt t="8953" x="4043363" y="5072063"/>
          <p14:tracePt t="8957" x="4027488" y="5040313"/>
          <p14:tracePt t="8958" x="4027488" y="5024438"/>
          <p14:tracePt t="8959" x="4027488" y="5008563"/>
          <p14:tracePt t="8961" x="4011613" y="4992688"/>
          <p14:tracePt t="8963" x="3995738" y="4962525"/>
          <p14:tracePt t="8965" x="3995738" y="4946650"/>
          <p14:tracePt t="8967" x="3995738" y="4914900"/>
          <p14:tracePt t="8969" x="3979863" y="4899025"/>
          <p14:tracePt t="8971" x="3979863" y="4883150"/>
          <p14:tracePt t="8974" x="3963988" y="4835525"/>
          <p14:tracePt t="8977" x="3963988" y="4803775"/>
          <p14:tracePt t="8980" x="3963988" y="4772025"/>
          <p14:tracePt t="8981" x="3963988" y="4756150"/>
          <p14:tracePt t="8984" x="3963988" y="4724400"/>
          <p14:tracePt t="8985" x="3948113" y="4708525"/>
          <p14:tracePt t="8988" x="3948113" y="4692650"/>
          <p14:tracePt t="8990" x="3948113" y="4660900"/>
          <p14:tracePt t="8993" x="3932238" y="4629150"/>
          <p14:tracePt t="8995" x="3932238" y="4614863"/>
          <p14:tracePt t="8997" x="3932238" y="4598988"/>
          <p14:tracePt t="8999" x="3932238" y="4583113"/>
          <p14:tracePt t="9001" x="3932238" y="4567238"/>
          <p14:tracePt t="9007" x="3916363" y="4551363"/>
          <p14:tracePt t="9012" x="3916363" y="4535488"/>
          <p14:tracePt t="9024" x="3916363" y="4519613"/>
          <p14:tracePt t="9040" x="3916363" y="4503738"/>
          <p14:tracePt t="9082" x="3900488" y="4487863"/>
          <p14:tracePt t="9106" x="3884613" y="4487863"/>
          <p14:tracePt t="9116" x="3868738" y="4487863"/>
          <p14:tracePt t="9128" x="3852863" y="4487863"/>
          <p14:tracePt t="9135" x="3836988" y="4487863"/>
          <p14:tracePt t="9149" x="3821113" y="4487863"/>
          <p14:tracePt t="9159" x="3806825" y="4487863"/>
          <p14:tracePt t="9173" x="3790950" y="4487863"/>
          <p14:tracePt t="9231" x="3775075" y="4487863"/>
          <p14:tracePt t="9242" x="3759200" y="4471988"/>
          <p14:tracePt t="9250" x="3759200" y="4456113"/>
          <p14:tracePt t="9256" x="3743325" y="4456113"/>
          <p14:tracePt t="9260" x="3743325" y="4440238"/>
          <p14:tracePt t="9262" x="3727450" y="4440238"/>
          <p14:tracePt t="9264" x="3727450" y="4424363"/>
          <p14:tracePt t="9265" x="3711575" y="4424363"/>
          <p14:tracePt t="9274" x="3679825" y="4392613"/>
          <p14:tracePt t="9278" x="3679825" y="4376738"/>
          <p14:tracePt t="9279" x="3663950" y="4376738"/>
          <p14:tracePt t="9284" x="3648075" y="4360863"/>
          <p14:tracePt t="9285" x="3632200" y="4360863"/>
          <p14:tracePt t="9287" x="3632200" y="4344988"/>
          <p14:tracePt t="9291" x="3616325" y="4329113"/>
          <p14:tracePt t="9293" x="3600450" y="4329113"/>
          <p14:tracePt t="9299" x="3584575" y="4329113"/>
          <p14:tracePt t="9301" x="3568700" y="4313238"/>
          <p14:tracePt t="9308" x="3552825" y="4297363"/>
          <p14:tracePt t="9309" x="3536950" y="4297363"/>
          <p14:tracePt t="9311" x="3521075" y="4283075"/>
          <p14:tracePt t="9315" x="3521075" y="4267200"/>
          <p14:tracePt t="9317" x="3505200" y="4267200"/>
          <p14:tracePt t="9319" x="3490913" y="4267200"/>
          <p14:tracePt t="9323" x="3475038" y="4267200"/>
          <p14:tracePt t="9326" x="3459163" y="4251325"/>
          <p14:tracePt t="9327" x="3443288" y="4235450"/>
          <p14:tracePt t="9332" x="3443288" y="4219575"/>
          <p14:tracePt t="9333" x="3427413" y="4219575"/>
          <p14:tracePt t="9335" x="3411538" y="4219575"/>
          <p14:tracePt t="9337" x="3395663" y="4219575"/>
          <p14:tracePt t="9340" x="3395663" y="4203700"/>
          <p14:tracePt t="9341" x="3379788" y="4203700"/>
          <p14:tracePt t="9343" x="3363913" y="4187825"/>
          <p14:tracePt t="9348" x="3348038" y="4187825"/>
          <p14:tracePt t="9349" x="3332163" y="4187825"/>
          <p14:tracePt t="9352" x="3332163" y="4171950"/>
          <p14:tracePt t="9356" x="3316288" y="4171950"/>
          <p14:tracePt t="9358" x="3300413" y="4156075"/>
          <p14:tracePt t="9359" x="3284538" y="4156075"/>
          <p14:tracePt t="9362" x="3284538" y="4140200"/>
          <p14:tracePt t="9367" x="3268663" y="4140200"/>
          <p14:tracePt t="9369" x="3252788" y="4140200"/>
          <p14:tracePt t="9374" x="3236913" y="4140200"/>
          <p14:tracePt t="9375" x="3236913" y="4124325"/>
          <p14:tracePt t="9377" x="3221038" y="4124325"/>
          <p14:tracePt t="9379" x="3205163" y="4124325"/>
          <p14:tracePt t="9383" x="3205163" y="4108450"/>
          <p14:tracePt t="9388" x="3190875" y="4108450"/>
          <p14:tracePt t="9392" x="3175000" y="4108450"/>
          <p14:tracePt t="9399" x="3159125" y="4092575"/>
          <p14:tracePt t="9403" x="3143250" y="4092575"/>
          <p14:tracePt t="9410" x="3127375" y="4076700"/>
          <p14:tracePt t="9421" x="3111500" y="4076700"/>
          <p14:tracePt t="9424" x="3111500" y="4060825"/>
          <p14:tracePt t="9425" x="3095625" y="4060825"/>
          <p14:tracePt t="9452" x="3079750" y="4060825"/>
          <p14:tracePt t="9457" x="3079750" y="4044950"/>
          <p14:tracePt t="9470" x="3063875" y="4044950"/>
          <p14:tracePt t="9816" x="3063875" y="4029075"/>
          <p14:tracePt t="9826" x="3063875" y="4013200"/>
          <p14:tracePt t="9832" x="3079750" y="3997325"/>
          <p14:tracePt t="9838" x="3079750" y="3965575"/>
          <p14:tracePt t="9842" x="3095625" y="3949700"/>
          <p14:tracePt t="9843" x="3111500" y="3949700"/>
          <p14:tracePt t="9847" x="3111500" y="3935413"/>
          <p14:tracePt t="9850" x="3111500" y="3919538"/>
          <p14:tracePt t="9854" x="3111500" y="3903663"/>
          <p14:tracePt t="9857" x="3127375" y="3903663"/>
          <p14:tracePt t="9861" x="3127375" y="3887788"/>
          <p14:tracePt t="9866" x="3143250" y="3871913"/>
          <p14:tracePt t="9874" x="3159125" y="3840163"/>
          <p14:tracePt t="9877" x="3159125" y="3824288"/>
          <p14:tracePt t="9881" x="3175000" y="3808413"/>
          <p14:tracePt t="9883" x="3175000" y="3792538"/>
          <p14:tracePt t="9885" x="3190875" y="3776663"/>
          <p14:tracePt t="9888" x="3190875" y="3744913"/>
          <p14:tracePt t="9890" x="3205163" y="3713163"/>
          <p14:tracePt t="9891" x="3205163" y="3697288"/>
          <p14:tracePt t="9893" x="3205163" y="3665538"/>
          <p14:tracePt t="9895" x="3221038" y="3617913"/>
          <p14:tracePt t="9897" x="3236913" y="3602038"/>
          <p14:tracePt t="9899" x="3236913" y="3571875"/>
          <p14:tracePt t="9901" x="3252788" y="3540125"/>
          <p14:tracePt t="9903" x="3252788" y="3524250"/>
          <p14:tracePt t="9906" x="3252788" y="3476625"/>
          <p14:tracePt t="9908" x="3268663" y="3444875"/>
          <p14:tracePt t="9909" x="3268663" y="3413125"/>
          <p14:tracePt t="9911" x="3268663" y="3365500"/>
          <p14:tracePt t="9913" x="3268663" y="3333750"/>
          <p14:tracePt t="9915" x="3268663" y="3302000"/>
          <p14:tracePt t="9917" x="3268663" y="3255963"/>
          <p14:tracePt t="9919" x="3268663" y="3208338"/>
          <p14:tracePt t="9924" x="3268663" y="3160713"/>
          <p14:tracePt t="9926" x="3268663" y="3144838"/>
          <p14:tracePt t="9927" x="3268663" y="3113088"/>
          <p14:tracePt t="9929" x="3268663" y="3097213"/>
          <p14:tracePt t="9936" x="3268663" y="3081338"/>
          <p14:tracePt t="9943" x="3268663" y="3065463"/>
          <p14:tracePt t="9957" x="3284538" y="3065463"/>
          <p14:tracePt t="12170" x="3268663" y="3065463"/>
          <p14:tracePt t="12184" x="3221038" y="3065463"/>
          <p14:tracePt t="12189" x="3190875" y="3065463"/>
          <p14:tracePt t="12193" x="3175000" y="3081338"/>
          <p14:tracePt t="12194" x="3143250" y="3081338"/>
          <p14:tracePt t="12197" x="3111500" y="3081338"/>
          <p14:tracePt t="12199" x="3079750" y="3097213"/>
          <p14:tracePt t="12201" x="3063875" y="3097213"/>
          <p14:tracePt t="12206" x="3000375" y="3128963"/>
          <p14:tracePt t="12207" x="2984500" y="3128963"/>
          <p14:tracePt t="12209" x="2952750" y="3144838"/>
          <p14:tracePt t="12211" x="2921000" y="3144838"/>
          <p14:tracePt t="12213" x="2905125" y="3160713"/>
          <p14:tracePt t="12215" x="2890838" y="3160713"/>
          <p14:tracePt t="12218" x="2859088" y="3176588"/>
          <p14:tracePt t="12220" x="2843213" y="3176588"/>
          <p14:tracePt t="12222" x="2827338" y="3176588"/>
          <p14:tracePt t="12223" x="2811463" y="3176588"/>
          <p14:tracePt t="12225" x="2779713" y="3192463"/>
          <p14:tracePt t="12228" x="2747963" y="3208338"/>
          <p14:tracePt t="12229" x="2732088" y="3208338"/>
          <p14:tracePt t="12231" x="2716213" y="3224213"/>
          <p14:tracePt t="12233" x="2684463" y="3224213"/>
          <p14:tracePt t="12235" x="2668588" y="3240088"/>
          <p14:tracePt t="12237" x="2652713" y="3240088"/>
          <p14:tracePt t="12239" x="2620963" y="3240088"/>
          <p14:tracePt t="12241" x="2605088" y="3255963"/>
          <p14:tracePt t="12243" x="2574925" y="3255963"/>
          <p14:tracePt t="12245" x="2559050" y="3255963"/>
          <p14:tracePt t="12247" x="2543175" y="3270250"/>
          <p14:tracePt t="12249" x="2511425" y="3270250"/>
          <p14:tracePt t="12252" x="2495550" y="3286125"/>
          <p14:tracePt t="12254" x="2463800" y="3286125"/>
          <p14:tracePt t="12256" x="2432050" y="3302000"/>
          <p14:tracePt t="12257" x="2416175" y="3302000"/>
          <p14:tracePt t="12259" x="2400300" y="3302000"/>
          <p14:tracePt t="12261" x="2368550" y="3302000"/>
          <p14:tracePt t="12263" x="2352675" y="3317875"/>
          <p14:tracePt t="12265" x="2320925" y="3317875"/>
          <p14:tracePt t="12267" x="2289175" y="3333750"/>
          <p14:tracePt t="12270" x="2274888" y="3349625"/>
          <p14:tracePt t="12272" x="2243138" y="3349625"/>
          <p14:tracePt t="12273" x="2211388" y="3365500"/>
          <p14:tracePt t="12275" x="2195513" y="3381375"/>
          <p14:tracePt t="12277" x="2163763" y="3381375"/>
          <p14:tracePt t="12279" x="2132013" y="3397250"/>
          <p14:tracePt t="12281" x="2100263" y="3397250"/>
          <p14:tracePt t="12284" x="2068513" y="3397250"/>
          <p14:tracePt t="12285" x="2036763" y="3413125"/>
          <p14:tracePt t="12287" x="2020888" y="3429000"/>
          <p14:tracePt t="12289" x="1989138" y="3429000"/>
          <p14:tracePt t="12292" x="1958975" y="3444875"/>
          <p14:tracePt t="12293" x="1927225" y="3460750"/>
          <p14:tracePt t="12295" x="1911350" y="3460750"/>
          <p14:tracePt t="12298" x="1879600" y="3476625"/>
          <p14:tracePt t="12300" x="1863725" y="3476625"/>
          <p14:tracePt t="12302" x="1831975" y="3492500"/>
          <p14:tracePt t="12304" x="1800225" y="3492500"/>
          <p14:tracePt t="12307" x="1768475" y="3492500"/>
          <p14:tracePt t="12309" x="1736725" y="3508375"/>
          <p14:tracePt t="12314" x="1704975" y="3524250"/>
          <p14:tracePt t="12315" x="1689100" y="3524250"/>
          <p14:tracePt t="12318" x="1674813" y="3524250"/>
          <p14:tracePt t="12319" x="1658938" y="3540125"/>
          <p14:tracePt t="12323" x="1627188" y="3540125"/>
          <p14:tracePt t="12325" x="1611313" y="3540125"/>
          <p14:tracePt t="12327" x="1595438" y="3540125"/>
          <p14:tracePt t="12331" x="1579563" y="3540125"/>
          <p14:tracePt t="12333" x="1563688" y="3540125"/>
          <p14:tracePt t="12335" x="1563688" y="3556000"/>
          <p14:tracePt t="12340" x="1547813" y="3556000"/>
          <p14:tracePt t="12344" x="1531938" y="3556000"/>
          <p14:tracePt t="12350" x="1516063" y="3571875"/>
          <p14:tracePt t="12351" x="1500188" y="3571875"/>
          <p14:tracePt t="12356" x="1484313" y="3571875"/>
          <p14:tracePt t="12360" x="1468438" y="3571875"/>
          <p14:tracePt t="12364" x="1452563" y="3571875"/>
          <p14:tracePt t="12367" x="1436688" y="3571875"/>
          <p14:tracePt t="12369" x="1420813" y="3571875"/>
          <p14:tracePt t="12372" x="1404938" y="3571875"/>
          <p14:tracePt t="12377" x="1389063" y="3587750"/>
          <p14:tracePt t="12379" x="1358900" y="3587750"/>
          <p14:tracePt t="12383" x="1343025" y="3602038"/>
          <p14:tracePt t="12386" x="1327150" y="3602038"/>
          <p14:tracePt t="12389" x="1311275" y="3602038"/>
          <p14:tracePt t="12391" x="1279525" y="3617913"/>
          <p14:tracePt t="12395" x="1263650" y="3617913"/>
          <p14:tracePt t="12397" x="1231900" y="3617913"/>
          <p14:tracePt t="12401" x="1216025" y="3617913"/>
          <p14:tracePt t="12406" x="1184275" y="3633788"/>
          <p14:tracePt t="12407" x="1152525" y="3633788"/>
          <p14:tracePt t="12411" x="1120775" y="3649663"/>
          <p14:tracePt t="12413" x="1104900" y="3649663"/>
          <p14:tracePt t="12417" x="1089025" y="3665538"/>
          <p14:tracePt t="12417" x="1058863" y="3665538"/>
          <p14:tracePt t="12419" x="1042988" y="3665538"/>
          <p14:tracePt t="12421" x="1027113" y="3665538"/>
          <p14:tracePt t="12423" x="1011238" y="3665538"/>
          <p14:tracePt t="12425" x="995363" y="3681413"/>
          <p14:tracePt t="12427" x="963613" y="3681413"/>
          <p14:tracePt t="12429" x="931863" y="3697288"/>
          <p14:tracePt t="12432" x="900113" y="3697288"/>
          <p14:tracePt t="12433" x="884238" y="3713163"/>
          <p14:tracePt t="12436" x="852488" y="3713163"/>
          <p14:tracePt t="12439" x="820738" y="3713163"/>
          <p14:tracePt t="12441" x="804863" y="3713163"/>
          <p14:tracePt t="12443" x="788988" y="3729038"/>
          <p14:tracePt t="12445" x="773113" y="3729038"/>
          <p14:tracePt t="12447" x="758825" y="3729038"/>
          <p14:tracePt t="12449" x="758825" y="3744913"/>
          <p14:tracePt t="12451" x="727075" y="3744913"/>
          <p14:tracePt t="12455" x="711200" y="3760788"/>
          <p14:tracePt t="12457" x="695325" y="3760788"/>
          <p14:tracePt t="12459" x="679450" y="3760788"/>
          <p14:tracePt t="12465" x="663575" y="3760788"/>
          <p14:tracePt t="12471" x="647700" y="3760788"/>
          <p14:tracePt t="12478" x="631825" y="3776663"/>
          <p14:tracePt t="12483" x="615950" y="3776663"/>
          <p14:tracePt t="12486" x="615950" y="3792538"/>
          <p14:tracePt t="12493" x="600075" y="3792538"/>
          <p14:tracePt t="12501" x="600075" y="3808413"/>
          <p14:tracePt t="12523" x="600075" y="3840163"/>
          <p14:tracePt t="12530" x="600075" y="3871913"/>
          <p14:tracePt t="12531" x="600075" y="3887788"/>
          <p14:tracePt t="12535" x="600075" y="3919538"/>
          <p14:tracePt t="12538" x="615950" y="3949700"/>
          <p14:tracePt t="12539" x="631825" y="3949700"/>
          <p14:tracePt t="12541" x="647700" y="3981450"/>
          <p14:tracePt t="12543" x="647700" y="3997325"/>
          <p14:tracePt t="12545" x="663575" y="4013200"/>
          <p14:tracePt t="12548" x="679450" y="4044950"/>
          <p14:tracePt t="12550" x="695325" y="4044950"/>
          <p14:tracePt t="12551" x="695325" y="4060825"/>
          <p14:tracePt t="12556" x="742950" y="4092575"/>
          <p14:tracePt t="12557" x="742950" y="4108450"/>
          <p14:tracePt t="12559" x="758825" y="4124325"/>
          <p14:tracePt t="12561" x="773113" y="4140200"/>
          <p14:tracePt t="12563" x="788988" y="4140200"/>
          <p14:tracePt t="12565" x="804863" y="4156075"/>
          <p14:tracePt t="12567" x="820738" y="4171950"/>
          <p14:tracePt t="12569" x="836613" y="4187825"/>
          <p14:tracePt t="12571" x="852488" y="4203700"/>
          <p14:tracePt t="12573" x="884238" y="4219575"/>
          <p14:tracePt t="12575" x="900113" y="4219575"/>
          <p14:tracePt t="12577" x="900113" y="4235450"/>
          <p14:tracePt t="12579" x="931863" y="4251325"/>
          <p14:tracePt t="12581" x="947738" y="4251325"/>
          <p14:tracePt t="12583" x="963613" y="4267200"/>
          <p14:tracePt t="12585" x="979488" y="4283075"/>
          <p14:tracePt t="12588" x="995363" y="4297363"/>
          <p14:tracePt t="12590" x="1011238" y="4297363"/>
          <p14:tracePt t="12591" x="1042988" y="4297363"/>
          <p14:tracePt t="12593" x="1042988" y="4313238"/>
          <p14:tracePt t="12595" x="1073150" y="4329113"/>
          <p14:tracePt t="12597" x="1089025" y="4329113"/>
          <p14:tracePt t="12599" x="1104900" y="4344988"/>
          <p14:tracePt t="12601" x="1120775" y="4344988"/>
          <p14:tracePt t="12604" x="1136650" y="4344988"/>
          <p14:tracePt t="12605" x="1152525" y="4360863"/>
          <p14:tracePt t="12607" x="1184275" y="4360863"/>
          <p14:tracePt t="12609" x="1184275" y="4376738"/>
          <p14:tracePt t="12611" x="1216025" y="4376738"/>
          <p14:tracePt t="12613" x="1231900" y="4392613"/>
          <p14:tracePt t="12615" x="1247775" y="4392613"/>
          <p14:tracePt t="12617" x="1263650" y="4392613"/>
          <p14:tracePt t="12620" x="1279525" y="4392613"/>
          <p14:tracePt t="12622" x="1295400" y="4392613"/>
          <p14:tracePt t="12624" x="1311275" y="4408488"/>
          <p14:tracePt t="12625" x="1327150" y="4408488"/>
          <p14:tracePt t="12627" x="1343025" y="4408488"/>
          <p14:tracePt t="12629" x="1358900" y="4408488"/>
          <p14:tracePt t="12633" x="1358900" y="4424363"/>
          <p14:tracePt t="12635" x="1373188" y="4424363"/>
          <p14:tracePt t="12642" x="1389063" y="4424363"/>
          <p14:tracePt t="12648" x="1404938" y="4424363"/>
          <p14:tracePt t="12703" x="1373188" y="4424363"/>
          <p14:tracePt t="12709" x="1358900" y="4424363"/>
          <p14:tracePt t="12710" x="1343025" y="4424363"/>
          <p14:tracePt t="12716" x="1327150" y="4424363"/>
          <p14:tracePt t="12717" x="1311275" y="4424363"/>
          <p14:tracePt t="12720" x="1295400" y="4424363"/>
          <p14:tracePt t="12725" x="1279525" y="4424363"/>
          <p14:tracePt t="12730" x="1263650" y="4424363"/>
          <p14:tracePt t="12736" x="1247775" y="4424363"/>
          <p14:tracePt t="12742" x="1231900" y="4424363"/>
          <p14:tracePt t="12755" x="1216025" y="4424363"/>
          <p14:tracePt t="12780" x="1200150" y="4424363"/>
          <p14:tracePt t="12922" x="1216025" y="4424363"/>
          <p14:tracePt t="12955" x="1231900" y="4424363"/>
          <p14:tracePt t="12960" x="1247775" y="4424363"/>
          <p14:tracePt t="12969" x="1263650" y="4424363"/>
          <p14:tracePt t="12976" x="1279525" y="4424363"/>
          <p14:tracePt t="12980" x="1295400" y="4424363"/>
          <p14:tracePt t="12983" x="1311275" y="4408488"/>
          <p14:tracePt t="12988" x="1327150" y="4408488"/>
          <p14:tracePt t="12995" x="1343025" y="4408488"/>
          <p14:tracePt t="12999" x="1358900" y="4408488"/>
          <p14:tracePt t="13006" x="1358900" y="4392613"/>
          <p14:tracePt t="13012" x="1373188" y="4392613"/>
          <p14:tracePt t="13013" x="1373188" y="4376738"/>
          <p14:tracePt t="13018" x="1389063" y="4376738"/>
          <p14:tracePt t="13026" x="1404938" y="4376738"/>
          <p14:tracePt t="13040" x="1420813" y="4376738"/>
          <p14:tracePt t="13042" x="1420813" y="4360863"/>
          <p14:tracePt t="13048" x="1436688" y="4360863"/>
          <p14:tracePt t="13061" x="1452563" y="4344988"/>
          <p14:tracePt t="13068" x="1468438" y="4344988"/>
          <p14:tracePt t="13075" x="1484313" y="4344988"/>
          <p14:tracePt t="13143" x="1500188" y="4344988"/>
          <p14:tracePt t="13614" x="1500188" y="4329113"/>
          <p14:tracePt t="13626" x="1500188" y="4313238"/>
          <p14:tracePt t="13632" x="1500188" y="4297363"/>
          <p14:tracePt t="13638" x="1500188" y="4283075"/>
          <p14:tracePt t="13640" x="1500188" y="4267200"/>
          <p14:tracePt t="13641" x="1500188" y="4251325"/>
          <p14:tracePt t="13646" x="1516063" y="4251325"/>
          <p14:tracePt t="13656" x="1516063" y="4235450"/>
          <p14:tracePt t="13660" x="1516063" y="4219575"/>
          <p14:tracePt t="13667" x="1516063" y="4203700"/>
          <p14:tracePt t="13676" x="1516063" y="4187825"/>
          <p14:tracePt t="13680" x="1516063" y="4171950"/>
          <p14:tracePt t="13692" x="1516063" y="4156075"/>
          <p14:tracePt t="13695" x="1516063" y="4140200"/>
          <p14:tracePt t="13703" x="1516063" y="4124325"/>
          <p14:tracePt t="13707" x="1516063" y="4108450"/>
          <p14:tracePt t="13710" x="1516063" y="4092575"/>
          <p14:tracePt t="13730" x="1516063" y="4076700"/>
          <p14:tracePt t="13746" x="1516063" y="4060825"/>
          <p14:tracePt t="14302" x="1516063" y="4044950"/>
          <p14:tracePt t="14306" x="1516063" y="4029075"/>
          <p14:tracePt t="14310" x="1516063" y="4013200"/>
          <p14:tracePt t="14312" x="1531938" y="4013200"/>
          <p14:tracePt t="14315" x="1531938" y="3997325"/>
          <p14:tracePt t="14327" x="1547813" y="3981450"/>
          <p14:tracePt t="14342" x="1547813" y="3965575"/>
          <p14:tracePt t="14372" x="1563688" y="3949700"/>
          <p14:tracePt t="14536" x="1563688" y="3935413"/>
          <p14:tracePt t="14540" x="1579563" y="3903663"/>
          <p14:tracePt t="14542" x="1595438" y="3887788"/>
          <p14:tracePt t="14545" x="1595438" y="3871913"/>
          <p14:tracePt t="14547" x="1595438" y="3856038"/>
          <p14:tracePt t="14549" x="1611313" y="3840163"/>
          <p14:tracePt t="14551" x="1611313" y="3824288"/>
          <p14:tracePt t="14553" x="1627188" y="3808413"/>
          <p14:tracePt t="14555" x="1643063" y="3792538"/>
          <p14:tracePt t="14557" x="1643063" y="3776663"/>
          <p14:tracePt t="14559" x="1643063" y="3760788"/>
          <p14:tracePt t="14561" x="1643063" y="3744913"/>
          <p14:tracePt t="14564" x="1658938" y="3729038"/>
          <p14:tracePt t="14565" x="1674813" y="3713163"/>
          <p14:tracePt t="14567" x="1689100" y="3681413"/>
          <p14:tracePt t="14572" x="1689100" y="3665538"/>
          <p14:tracePt t="14573" x="1704975" y="3633788"/>
          <p14:tracePt t="14576" x="1720850" y="3633788"/>
          <p14:tracePt t="14578" x="1720850" y="3617913"/>
          <p14:tracePt t="14580" x="1720850" y="3587750"/>
          <p14:tracePt t="14581" x="1736725" y="3587750"/>
          <p14:tracePt t="14583" x="1752600" y="3571875"/>
          <p14:tracePt t="14587" x="1752600" y="3540125"/>
          <p14:tracePt t="14589" x="1768475" y="3508375"/>
          <p14:tracePt t="14591" x="1784350" y="3492500"/>
          <p14:tracePt t="14594" x="1800225" y="3492500"/>
          <p14:tracePt t="14595" x="1800225" y="3476625"/>
          <p14:tracePt t="14597" x="1816100" y="3460750"/>
          <p14:tracePt t="14599" x="1816100" y="3444875"/>
          <p14:tracePt t="14602" x="1831975" y="3429000"/>
          <p14:tracePt t="14605" x="1847850" y="3413125"/>
          <p14:tracePt t="14607" x="1879600" y="3381375"/>
          <p14:tracePt t="14607" x="1879600" y="3349625"/>
          <p14:tracePt t="14609" x="1895475" y="3333750"/>
          <p14:tracePt t="14611" x="1911350" y="3317875"/>
          <p14:tracePt t="14613" x="1943100" y="3302000"/>
          <p14:tracePt t="14615" x="1958975" y="3270250"/>
          <p14:tracePt t="14617" x="1958975" y="3255963"/>
          <p14:tracePt t="14620" x="1974850" y="3255963"/>
          <p14:tracePt t="14623" x="1989138" y="3224213"/>
          <p14:tracePt t="14624" x="1989138" y="3208338"/>
          <p14:tracePt t="14625" x="2020888" y="3192463"/>
          <p14:tracePt t="14627" x="2036763" y="3176588"/>
          <p14:tracePt t="14629" x="2036763" y="3160713"/>
          <p14:tracePt t="14631" x="2052638" y="3144838"/>
          <p14:tracePt t="14633" x="2068513" y="3128963"/>
          <p14:tracePt t="14635" x="2100263" y="3113088"/>
          <p14:tracePt t="14637" x="2100263" y="3097213"/>
          <p14:tracePt t="14639" x="2116138" y="3081338"/>
          <p14:tracePt t="14641" x="2132013" y="3049588"/>
          <p14:tracePt t="14643" x="2147888" y="3049588"/>
          <p14:tracePt t="14645" x="2147888" y="3017838"/>
          <p14:tracePt t="14647" x="2179638" y="2986088"/>
          <p14:tracePt t="14649" x="2195513" y="2986088"/>
          <p14:tracePt t="14651" x="2211388" y="2954338"/>
          <p14:tracePt t="14653" x="2227263" y="2938463"/>
          <p14:tracePt t="14655" x="2243138" y="2922588"/>
          <p14:tracePt t="14657" x="2259013" y="2892425"/>
          <p14:tracePt t="14659" x="2289175" y="2860675"/>
          <p14:tracePt t="14662" x="2305050" y="2844800"/>
          <p14:tracePt t="14663" x="2320925" y="2828925"/>
          <p14:tracePt t="14666" x="2336800" y="2797175"/>
          <p14:tracePt t="14668" x="2368550" y="2765425"/>
          <p14:tracePt t="14670" x="2384425" y="2749550"/>
          <p14:tracePt t="14672" x="2400300" y="2717800"/>
          <p14:tracePt t="14673" x="2416175" y="2701925"/>
          <p14:tracePt t="14675" x="2447925" y="2670175"/>
          <p14:tracePt t="14677" x="2463800" y="2654300"/>
          <p14:tracePt t="14679" x="2479675" y="2638425"/>
          <p14:tracePt t="14681" x="2511425" y="2622550"/>
          <p14:tracePt t="14683" x="2527300" y="2590800"/>
          <p14:tracePt t="14685" x="2559050" y="2574925"/>
          <p14:tracePt t="14689" x="2590800" y="2560638"/>
          <p14:tracePt t="14692" x="2605088" y="2544763"/>
          <p14:tracePt t="14696" x="2636838" y="2528888"/>
          <p14:tracePt t="14697" x="2652713" y="2528888"/>
          <p14:tracePt t="14699" x="2652713" y="2513013"/>
          <p14:tracePt t="14701" x="2668588" y="2513013"/>
          <p14:tracePt t="14704" x="2684463" y="2497138"/>
          <p14:tracePt t="14707" x="2700338" y="2497138"/>
          <p14:tracePt t="14709" x="2716213" y="2497138"/>
          <p14:tracePt t="14711" x="2716213" y="2481263"/>
          <p14:tracePt t="14713" x="2732088" y="2481263"/>
          <p14:tracePt t="14715" x="2732088" y="2465388"/>
          <p14:tracePt t="14717" x="2747963" y="2465388"/>
          <p14:tracePt t="14719" x="2747963" y="2449513"/>
          <p14:tracePt t="14721" x="2763838" y="2449513"/>
          <p14:tracePt t="14734" x="2779713" y="2449513"/>
          <p14:tracePt t="14749" x="2779713" y="2433638"/>
          <p14:tracePt t="14750" x="2795588" y="2433638"/>
          <p14:tracePt t="14805" x="2811463" y="2433638"/>
          <p14:tracePt t="14811" x="2843213" y="2417763"/>
          <p14:tracePt t="14816" x="2859088" y="2417763"/>
          <p14:tracePt t="14818" x="2874963" y="2417763"/>
          <p14:tracePt t="14820" x="2874963" y="2401888"/>
          <p14:tracePt t="14821" x="2890838" y="2401888"/>
          <p14:tracePt t="14823" x="2905125" y="2386013"/>
          <p14:tracePt t="14826" x="2921000" y="2386013"/>
          <p14:tracePt t="14829" x="2936875" y="2386013"/>
          <p14:tracePt t="14831" x="2952750" y="2370138"/>
          <p14:tracePt t="14836" x="2968625" y="2354263"/>
          <p14:tracePt t="14838" x="2984500" y="2354263"/>
          <p14:tracePt t="14839" x="3000375" y="2338388"/>
          <p14:tracePt t="14841" x="3016250" y="2338388"/>
          <p14:tracePt t="14843" x="3032125" y="2338388"/>
          <p14:tracePt t="14845" x="3048000" y="2338388"/>
          <p14:tracePt t="14847" x="3048000" y="2322513"/>
          <p14:tracePt t="14849" x="3063875" y="2322513"/>
          <p14:tracePt t="14851" x="3079750" y="2306638"/>
          <p14:tracePt t="14856" x="3095625" y="2290763"/>
          <p14:tracePt t="14857" x="3111500" y="2290763"/>
          <p14:tracePt t="14859" x="3127375" y="2290763"/>
          <p14:tracePt t="14863" x="3143250" y="2274888"/>
          <p14:tracePt t="14865" x="3159125" y="2274888"/>
          <p14:tracePt t="14870" x="3159125" y="2259013"/>
          <p14:tracePt t="14874" x="3190875" y="2259013"/>
          <p14:tracePt t="14875" x="3205163" y="2259013"/>
          <p14:tracePt t="14877" x="3205163" y="2243138"/>
          <p14:tracePt t="14881" x="3221038" y="2243138"/>
          <p14:tracePt t="14883" x="3221038" y="2228850"/>
          <p14:tracePt t="14888" x="3236913" y="2228850"/>
          <p14:tracePt t="14890" x="3236913" y="2212975"/>
          <p14:tracePt t="14891" x="3252788" y="2212975"/>
          <p14:tracePt t="14893" x="3268663" y="2212975"/>
          <p14:tracePt t="14901" x="3284538" y="2197100"/>
          <p14:tracePt t="14906" x="3300413" y="2197100"/>
          <p14:tracePt t="14910" x="3316288" y="2181225"/>
          <p14:tracePt t="14920" x="3348038" y="2181225"/>
          <p14:tracePt t="14923" x="3348038" y="2165350"/>
          <p14:tracePt t="14925" x="3363913" y="2165350"/>
          <p14:tracePt t="14927" x="3379788" y="2165350"/>
          <p14:tracePt t="14929" x="3395663" y="2149475"/>
          <p14:tracePt t="14938" x="3411538" y="2149475"/>
          <p14:tracePt t="14940" x="3427413" y="2133600"/>
          <p14:tracePt t="14941" x="3443288" y="2133600"/>
          <p14:tracePt t="14943" x="3459163" y="2133600"/>
          <p14:tracePt t="14945" x="3475038" y="2117725"/>
          <p14:tracePt t="14950" x="3490913" y="2101850"/>
          <p14:tracePt t="14954" x="3505200" y="2101850"/>
          <p14:tracePt t="14955" x="3536950" y="2101850"/>
          <p14:tracePt t="14957" x="3552825" y="2085975"/>
          <p14:tracePt t="14961" x="3568700" y="2070100"/>
          <p14:tracePt t="14963" x="3584575" y="2070100"/>
          <p14:tracePt t="14967" x="3600450" y="2070100"/>
          <p14:tracePt t="14970" x="3632200" y="2054225"/>
          <p14:tracePt t="14973" x="3648075" y="2054225"/>
          <p14:tracePt t="14975" x="3663950" y="2038350"/>
          <p14:tracePt t="14977" x="3679825" y="2038350"/>
          <p14:tracePt t="14979" x="3679825" y="2022475"/>
          <p14:tracePt t="14981" x="3695700" y="2022475"/>
          <p14:tracePt t="14983" x="3711575" y="2022475"/>
          <p14:tracePt t="14988" x="3727450" y="2006600"/>
          <p14:tracePt t="14989" x="3743325" y="2006600"/>
          <p14:tracePt t="14991" x="3743325" y="1990725"/>
          <p14:tracePt t="14993" x="3759200" y="1990725"/>
          <p14:tracePt t="14995" x="3759200" y="1974850"/>
          <p14:tracePt t="14997" x="3775075" y="1974850"/>
          <p14:tracePt t="15001" x="3790950" y="1974850"/>
          <p14:tracePt t="15016" x="3806825" y="1958975"/>
          <p14:tracePt t="15024" x="3821113" y="1958975"/>
          <p14:tracePt t="15032" x="3821113" y="1943100"/>
          <p14:tracePt t="15044" x="3836988" y="1943100"/>
          <p14:tracePt t="15062" x="3852863" y="1943100"/>
          <p14:tracePt t="15068" x="3868738" y="1943100"/>
          <p14:tracePt t="15076" x="3884613" y="1943100"/>
          <p14:tracePt t="15080" x="3900488" y="1943100"/>
          <p14:tracePt t="15082" x="3916363" y="1943100"/>
          <p14:tracePt t="15088" x="3948113" y="1943100"/>
          <p14:tracePt t="15091" x="3963988" y="1943100"/>
          <p14:tracePt t="15095" x="3979863" y="1943100"/>
          <p14:tracePt t="15098" x="3995738" y="1943100"/>
          <p14:tracePt t="15104" x="4011613" y="1943100"/>
          <p14:tracePt t="15108" x="4027488" y="1943100"/>
          <p14:tracePt t="15120" x="4043363" y="1943100"/>
          <p14:tracePt t="15126" x="4059238" y="1943100"/>
          <p14:tracePt t="15144" x="4075113" y="1943100"/>
          <p14:tracePt t="15154" x="4090988" y="1943100"/>
          <p14:tracePt t="15164" x="4106863" y="1943100"/>
          <p14:tracePt t="15178" x="4121150" y="1943100"/>
          <p14:tracePt t="15184" x="4137025" y="1943100"/>
          <p14:tracePt t="15201" x="4152900" y="1943100"/>
          <p14:tracePt t="15210" x="4168775" y="1943100"/>
          <p14:tracePt t="15242" x="4184650" y="1943100"/>
          <p14:tracePt t="15380" x="4168775" y="1943100"/>
          <p14:tracePt t="15389" x="4152900" y="1943100"/>
          <p14:tracePt t="15404" x="4152900" y="1927225"/>
          <p14:tracePt t="15406" x="4137025" y="1927225"/>
          <p14:tracePt t="15422" x="4121150" y="1927225"/>
          <p14:tracePt t="15713" x="4121150" y="1911350"/>
          <p14:tracePt t="15724" x="4121150" y="1895475"/>
          <p14:tracePt t="15730" x="4121150" y="1881188"/>
          <p14:tracePt t="15740" x="4121150" y="1865313"/>
          <p14:tracePt t="15766" x="4121150" y="1849438"/>
          <p14:tracePt t="15829" x="4121150" y="1865313"/>
          <p14:tracePt t="15831" x="4121150" y="1895475"/>
          <p14:tracePt t="15832" x="4121150" y="1911350"/>
          <p14:tracePt t="15833" x="4121150" y="1927225"/>
          <p14:tracePt t="15836" x="4121150" y="1958975"/>
          <p14:tracePt t="15837" x="4121150" y="1990725"/>
          <p14:tracePt t="15839" x="4106863" y="2022475"/>
          <p14:tracePt t="15841" x="4106863" y="2054225"/>
          <p14:tracePt t="15843" x="4106863" y="2101850"/>
          <p14:tracePt t="15845" x="4106863" y="2149475"/>
          <p14:tracePt t="15847" x="4106863" y="2181225"/>
          <p14:tracePt t="15849" x="4106863" y="2228850"/>
          <p14:tracePt t="15851" x="4106863" y="2274888"/>
          <p14:tracePt t="15854" x="4106863" y="2306638"/>
          <p14:tracePt t="15855" x="4106863" y="2354263"/>
          <p14:tracePt t="15857" x="4106863" y="2401888"/>
          <p14:tracePt t="15859" x="4106863" y="2449513"/>
          <p14:tracePt t="15861" x="4106863" y="2497138"/>
          <p14:tracePt t="15863" x="4106863" y="2528888"/>
          <p14:tracePt t="15865" x="4106863" y="2560638"/>
          <p14:tracePt t="15868" x="4106863" y="2606675"/>
          <p14:tracePt t="15869" x="4106863" y="2654300"/>
          <p14:tracePt t="15871" x="4106863" y="2686050"/>
          <p14:tracePt t="15873" x="4106863" y="2733675"/>
          <p14:tracePt t="15875" x="4106863" y="2765425"/>
          <p14:tracePt t="15877" x="4106863" y="2797175"/>
          <p14:tracePt t="15879" x="4106863" y="2828925"/>
          <p14:tracePt t="15881" x="4106863" y="2860675"/>
          <p14:tracePt t="15883" x="4121150" y="2892425"/>
          <p14:tracePt t="15886" x="4121150" y="2922588"/>
          <p14:tracePt t="15888" x="4121150" y="2954338"/>
          <p14:tracePt t="15889" x="4121150" y="2970213"/>
          <p14:tracePt t="15891" x="4121150" y="3001963"/>
          <p14:tracePt t="15894" x="4121150" y="3033713"/>
          <p14:tracePt t="15895" x="4121150" y="3065463"/>
          <p14:tracePt t="15897" x="4121150" y="3097213"/>
          <p14:tracePt t="15899" x="4121150" y="3113088"/>
          <p14:tracePt t="15901" x="4121150" y="3144838"/>
          <p14:tracePt t="15904" x="4121150" y="3176588"/>
          <p14:tracePt t="15905" x="4106863" y="3192463"/>
          <p14:tracePt t="15907" x="4106863" y="3240088"/>
          <p14:tracePt t="15910" x="4090988" y="3270250"/>
          <p14:tracePt t="15912" x="4090988" y="3286125"/>
          <p14:tracePt t="15913" x="4059238" y="3317875"/>
          <p14:tracePt t="15915" x="4043363" y="3349625"/>
          <p14:tracePt t="15917" x="4027488" y="3381375"/>
          <p14:tracePt t="15919" x="3995738" y="3397250"/>
          <p14:tracePt t="15921" x="3995738" y="3429000"/>
          <p14:tracePt t="15923" x="3963988" y="3460750"/>
          <p14:tracePt t="15925" x="3932238" y="3492500"/>
          <p14:tracePt t="15927" x="3900488" y="3508375"/>
          <p14:tracePt t="15929" x="3884613" y="3524250"/>
          <p14:tracePt t="15931" x="3836988" y="3556000"/>
          <p14:tracePt t="15933" x="3790950" y="3602038"/>
          <p14:tracePt t="15935" x="3727450" y="3633788"/>
          <p14:tracePt t="15937" x="3679825" y="3665538"/>
          <p14:tracePt t="15939" x="3632200" y="3697288"/>
          <p14:tracePt t="15942" x="3584575" y="3713163"/>
          <p14:tracePt t="15944" x="3552825" y="3744913"/>
          <p14:tracePt t="15945" x="3505200" y="3760788"/>
          <p14:tracePt t="15947" x="3459163" y="3776663"/>
          <p14:tracePt t="15949" x="3395663" y="3808413"/>
          <p14:tracePt t="15954" x="3300413" y="3856038"/>
          <p14:tracePt t="15956" x="3268663" y="3871913"/>
          <p14:tracePt t="15957" x="3221038" y="3887788"/>
          <p14:tracePt t="15959" x="3175000" y="3919538"/>
          <p14:tracePt t="15961" x="3127375" y="3935413"/>
          <p14:tracePt t="15963" x="3111500" y="3949700"/>
          <p14:tracePt t="15965" x="3063875" y="3949700"/>
          <p14:tracePt t="15967" x="3016250" y="3965575"/>
          <p14:tracePt t="15969" x="3000375" y="3981450"/>
          <p14:tracePt t="15971" x="2968625" y="3997325"/>
          <p14:tracePt t="15973" x="2921000" y="3997325"/>
          <p14:tracePt t="15975" x="2890838" y="4013200"/>
          <p14:tracePt t="15977" x="2874963" y="4029075"/>
          <p14:tracePt t="15979" x="2843213" y="4029075"/>
          <p14:tracePt t="15981" x="2827338" y="4044950"/>
          <p14:tracePt t="15986" x="2811463" y="4044950"/>
          <p14:tracePt t="15989" x="2795588" y="4044950"/>
          <p14:tracePt t="15989" x="2779713" y="4044950"/>
          <p14:tracePt t="15991" x="2763838" y="4044950"/>
          <p14:tracePt t="15993" x="2747963" y="4044950"/>
          <p14:tracePt t="15995" x="2732088" y="4060825"/>
          <p14:tracePt t="15999" x="2716213" y="4060825"/>
          <p14:tracePt t="16005" x="2700338" y="4060825"/>
          <p14:tracePt t="16028" x="2684463" y="4060825"/>
          <p14:tracePt t="16046" x="2668588" y="4060825"/>
          <p14:tracePt t="16056" x="2652713" y="4060825"/>
          <p14:tracePt t="16058" x="2636838" y="4060825"/>
          <p14:tracePt t="16059" x="2620963" y="4060825"/>
          <p14:tracePt t="16064" x="2605088" y="4060825"/>
          <p14:tracePt t="16065" x="2590800" y="4060825"/>
          <p14:tracePt t="16070" x="2559050" y="4060825"/>
          <p14:tracePt t="16071" x="2527300" y="4060825"/>
          <p14:tracePt t="16073" x="2495550" y="4060825"/>
          <p14:tracePt t="16075" x="2463800" y="4060825"/>
          <p14:tracePt t="16077" x="2447925" y="4060825"/>
          <p14:tracePt t="16079" x="2416175" y="4060825"/>
          <p14:tracePt t="16081" x="2384425" y="4060825"/>
          <p14:tracePt t="16083" x="2368550" y="4060825"/>
          <p14:tracePt t="16086" x="2336800" y="4060825"/>
          <p14:tracePt t="16087" x="2320925" y="4060825"/>
          <p14:tracePt t="16089" x="2305050" y="4060825"/>
          <p14:tracePt t="16091" x="2274888" y="4060825"/>
          <p14:tracePt t="16094" x="2259013" y="4076700"/>
          <p14:tracePt t="16095" x="2227263" y="4076700"/>
          <p14:tracePt t="16097" x="2211388" y="4076700"/>
          <p14:tracePt t="16100" x="2195513" y="4076700"/>
          <p14:tracePt t="16102" x="2163763" y="4092575"/>
          <p14:tracePt t="16104" x="2147888" y="4092575"/>
          <p14:tracePt t="16105" x="2116138" y="4108450"/>
          <p14:tracePt t="16107" x="2100263" y="4108450"/>
          <p14:tracePt t="16109" x="2084388" y="4108450"/>
          <p14:tracePt t="16112" x="2052638" y="4108450"/>
          <p14:tracePt t="16113" x="2036763" y="4124325"/>
          <p14:tracePt t="16116" x="2020888" y="4140200"/>
          <p14:tracePt t="16117" x="1989138" y="4140200"/>
          <p14:tracePt t="16120" x="1974850" y="4156075"/>
          <p14:tracePt t="16121" x="1958975" y="4156075"/>
          <p14:tracePt t="16124" x="1927225" y="4156075"/>
          <p14:tracePt t="16125" x="1911350" y="4171950"/>
          <p14:tracePt t="16127" x="1895475" y="4187825"/>
          <p14:tracePt t="16129" x="1879600" y="4203700"/>
          <p14:tracePt t="16131" x="1863725" y="4203700"/>
          <p14:tracePt t="16133" x="1847850" y="4203700"/>
          <p14:tracePt t="16136" x="1816100" y="4219575"/>
          <p14:tracePt t="16138" x="1816100" y="4235450"/>
          <p14:tracePt t="16139" x="1800225" y="4235450"/>
          <p14:tracePt t="16141" x="1784350" y="4251325"/>
          <p14:tracePt t="16143" x="1768475" y="4267200"/>
          <p14:tracePt t="16145" x="1752600" y="4283075"/>
          <p14:tracePt t="16147" x="1736725" y="4283075"/>
          <p14:tracePt t="16149" x="1736725" y="4297363"/>
          <p14:tracePt t="16151" x="1720850" y="4313238"/>
          <p14:tracePt t="16154" x="1704975" y="4329113"/>
          <p14:tracePt t="16155" x="1689100" y="4329113"/>
          <p14:tracePt t="16157" x="1689100" y="4344988"/>
          <p14:tracePt t="16159" x="1674813" y="4360863"/>
          <p14:tracePt t="16161" x="1658938" y="4376738"/>
          <p14:tracePt t="16163" x="1658938" y="4392613"/>
          <p14:tracePt t="16165" x="1643063" y="4408488"/>
          <p14:tracePt t="16168" x="1643063" y="4424363"/>
          <p14:tracePt t="16171" x="1611313" y="4456113"/>
          <p14:tracePt t="16173" x="1611313" y="4471988"/>
          <p14:tracePt t="16175" x="1611313" y="4487863"/>
          <p14:tracePt t="16177" x="1595438" y="4503738"/>
          <p14:tracePt t="16179" x="1595438" y="4519613"/>
          <p14:tracePt t="16181" x="1579563" y="4551363"/>
          <p14:tracePt t="16183" x="1563688" y="4551363"/>
          <p14:tracePt t="16185" x="1563688" y="4583113"/>
          <p14:tracePt t="16187" x="1563688" y="4598988"/>
          <p14:tracePt t="16192" x="1563688" y="4629150"/>
          <p14:tracePt t="16193" x="1547813" y="4645025"/>
          <p14:tracePt t="16198" x="1547813" y="4660900"/>
          <p14:tracePt t="16199" x="1531938" y="4676775"/>
          <p14:tracePt t="16203" x="1531938" y="4692650"/>
          <p14:tracePt t="16206" x="1531938" y="4708525"/>
          <p14:tracePt t="16207" x="1516063" y="4724400"/>
          <p14:tracePt t="16212" x="1516063" y="4740275"/>
          <p14:tracePt t="16216" x="1516063" y="4756150"/>
          <p14:tracePt t="16224" x="1500188" y="4772025"/>
          <p14:tracePt t="16225" x="1500188" y="4787900"/>
          <p14:tracePt t="16230" x="1484313" y="4803775"/>
          <p14:tracePt t="16238" x="1468438" y="4819650"/>
          <p14:tracePt t="16242" x="1452563" y="4835525"/>
          <p14:tracePt t="16243" x="1436688" y="4835525"/>
          <p14:tracePt t="16249" x="1420813" y="4851400"/>
          <p14:tracePt t="16253" x="1404938" y="4851400"/>
          <p14:tracePt t="16256" x="1404938" y="4867275"/>
          <p14:tracePt t="16257" x="1389063" y="4867275"/>
          <p14:tracePt t="16261" x="1373188" y="4867275"/>
          <p14:tracePt t="16268" x="1358900" y="4867275"/>
          <p14:tracePt t="16270" x="1343025" y="4883150"/>
          <p14:tracePt t="16272" x="1327150" y="4883150"/>
          <p14:tracePt t="16280" x="1311275" y="4883150"/>
          <p14:tracePt t="16288" x="1295400" y="4883150"/>
          <p14:tracePt t="16320" x="1279525" y="4883150"/>
          <p14:tracePt t="16331" x="1279525" y="4851400"/>
          <p14:tracePt t="16339" x="1279525" y="4787900"/>
          <p14:tracePt t="16342" x="1295400" y="4708525"/>
          <p14:tracePt t="16343" x="1295400" y="4692650"/>
          <p14:tracePt t="16345" x="1311275" y="4660900"/>
          <p14:tracePt t="16347" x="1327150" y="4629150"/>
          <p14:tracePt t="16349" x="1327150" y="4614863"/>
          <p14:tracePt t="16351" x="1343025" y="4567238"/>
          <p14:tracePt t="16354" x="1358900" y="4535488"/>
          <p14:tracePt t="16355" x="1373188" y="4519613"/>
          <p14:tracePt t="16357" x="1373188" y="4487863"/>
          <p14:tracePt t="16359" x="1389063" y="4440238"/>
          <p14:tracePt t="16362" x="1389063" y="4408488"/>
          <p14:tracePt t="16363" x="1404938" y="4392613"/>
          <p14:tracePt t="16365" x="1404938" y="4344988"/>
          <p14:tracePt t="16367" x="1420813" y="4313238"/>
          <p14:tracePt t="16369" x="1436688" y="4297363"/>
          <p14:tracePt t="16371" x="1452563" y="4267200"/>
          <p14:tracePt t="16373" x="1452563" y="4251325"/>
          <p14:tracePt t="16375" x="1468438" y="4235450"/>
          <p14:tracePt t="16377" x="1484313" y="4203700"/>
          <p14:tracePt t="16379" x="1484313" y="4171950"/>
          <p14:tracePt t="16381" x="1500188" y="4171950"/>
          <p14:tracePt t="16383" x="1516063" y="4140200"/>
          <p14:tracePt t="16386" x="1531938" y="4124325"/>
          <p14:tracePt t="16388" x="1531938" y="4108450"/>
          <p14:tracePt t="16389" x="1563688" y="4092575"/>
          <p14:tracePt t="16391" x="1579563" y="4076700"/>
          <p14:tracePt t="16393" x="1595438" y="4060825"/>
          <p14:tracePt t="16395" x="1611313" y="4044950"/>
          <p14:tracePt t="16397" x="1627188" y="4029075"/>
          <p14:tracePt t="16399" x="1658938" y="3997325"/>
          <p14:tracePt t="16401" x="1674813" y="3981450"/>
          <p14:tracePt t="16403" x="1704975" y="3965575"/>
          <p14:tracePt t="16405" x="1720850" y="3935413"/>
          <p14:tracePt t="16407" x="1752600" y="3919538"/>
          <p14:tracePt t="16409" x="1768475" y="3887788"/>
          <p14:tracePt t="16411" x="1800225" y="3887788"/>
          <p14:tracePt t="16413" x="1847850" y="3871913"/>
          <p14:tracePt t="16416" x="1879600" y="3840163"/>
          <p14:tracePt t="16417" x="1895475" y="3824288"/>
          <p14:tracePt t="16419" x="1927225" y="3792538"/>
          <p14:tracePt t="16421" x="1958975" y="3776663"/>
          <p14:tracePt t="16423" x="1989138" y="3776663"/>
          <p14:tracePt t="16425" x="2020888" y="3744913"/>
          <p14:tracePt t="16427" x="2052638" y="3729038"/>
          <p14:tracePt t="16429" x="2100263" y="3697288"/>
          <p14:tracePt t="16431" x="2132013" y="3681413"/>
          <p14:tracePt t="16433" x="2163763" y="3649663"/>
          <p14:tracePt t="16435" x="2195513" y="3633788"/>
          <p14:tracePt t="16437" x="2243138" y="3617913"/>
          <p14:tracePt t="16440" x="2274888" y="3602038"/>
          <p14:tracePt t="16442" x="2305050" y="3587750"/>
          <p14:tracePt t="16443" x="2352675" y="3556000"/>
          <p14:tracePt t="16445" x="2384425" y="3540125"/>
          <p14:tracePt t="16448" x="2432050" y="3524250"/>
          <p14:tracePt t="16449" x="2463800" y="3492500"/>
          <p14:tracePt t="16452" x="2495550" y="3476625"/>
          <p14:tracePt t="16453" x="2543175" y="3460750"/>
          <p14:tracePt t="16455" x="2590800" y="3444875"/>
          <p14:tracePt t="16457" x="2605088" y="3413125"/>
          <p14:tracePt t="16459" x="2652713" y="3397250"/>
          <p14:tracePt t="16461" x="2700338" y="3365500"/>
          <p14:tracePt t="16463" x="2732088" y="3333750"/>
          <p14:tracePt t="16465" x="2779713" y="3302000"/>
          <p14:tracePt t="16467" x="2811463" y="3286125"/>
          <p14:tracePt t="16469" x="2843213" y="3270250"/>
          <p14:tracePt t="16471" x="2890838" y="3240088"/>
          <p14:tracePt t="16473" x="2936875" y="3192463"/>
          <p14:tracePt t="16475" x="2968625" y="3160713"/>
          <p14:tracePt t="16477" x="3000375" y="3128963"/>
          <p14:tracePt t="16479" x="3032125" y="3113088"/>
          <p14:tracePt t="16481" x="3079750" y="3081338"/>
          <p14:tracePt t="16483" x="3111500" y="3049588"/>
          <p14:tracePt t="16486" x="3143250" y="3017838"/>
          <p14:tracePt t="16487" x="3175000" y="3001963"/>
          <p14:tracePt t="16489" x="3205163" y="2970213"/>
          <p14:tracePt t="16491" x="3236913" y="2954338"/>
          <p14:tracePt t="16493" x="3268663" y="2922588"/>
          <p14:tracePt t="16495" x="3284538" y="2908300"/>
          <p14:tracePt t="16497" x="3316288" y="2876550"/>
          <p14:tracePt t="16499" x="3348038" y="2860675"/>
          <p14:tracePt t="16502" x="3363913" y="2860675"/>
          <p14:tracePt t="16504" x="3379788" y="2844800"/>
          <p14:tracePt t="16505" x="3395663" y="2828925"/>
          <p14:tracePt t="16507" x="3411538" y="2813050"/>
          <p14:tracePt t="16509" x="3443288" y="2813050"/>
          <p14:tracePt t="16511" x="3459163" y="2797175"/>
          <p14:tracePt t="16514" x="3459163" y="2781300"/>
          <p14:tracePt t="16516" x="3490913" y="2765425"/>
          <p14:tracePt t="16517" x="3505200" y="2765425"/>
          <p14:tracePt t="16522" x="3521075" y="2749550"/>
          <p14:tracePt t="16523" x="3552825" y="2749550"/>
          <p14:tracePt t="16526" x="3552825" y="2733675"/>
          <p14:tracePt t="16527" x="3568700" y="2733675"/>
          <p14:tracePt t="16529" x="3584575" y="2717800"/>
          <p14:tracePt t="16531" x="3600450" y="2717800"/>
          <p14:tracePt t="16537" x="3616325" y="2717800"/>
          <p14:tracePt t="16540" x="3632200" y="2701925"/>
          <p14:tracePt t="16541" x="3648075" y="2686050"/>
          <p14:tracePt t="16543" x="3663950" y="2686050"/>
          <p14:tracePt t="16545" x="3679825" y="2686050"/>
          <p14:tracePt t="16547" x="3695700" y="2686050"/>
          <p14:tracePt t="16549" x="3711575" y="2686050"/>
          <p14:tracePt t="16552" x="3711575" y="2670175"/>
          <p14:tracePt t="16554" x="3727450" y="2670175"/>
          <p14:tracePt t="16555" x="3743325" y="2654300"/>
          <p14:tracePt t="16557" x="3759200" y="2654300"/>
          <p14:tracePt t="16561" x="3790950" y="2638425"/>
          <p14:tracePt t="16564" x="3806825" y="2638425"/>
          <p14:tracePt t="16568" x="3821113" y="2638425"/>
          <p14:tracePt t="16569" x="3836988" y="2622550"/>
          <p14:tracePt t="16574" x="3868738" y="2606675"/>
          <p14:tracePt t="16575" x="3884613" y="2606675"/>
          <p14:tracePt t="16579" x="3916363" y="2606675"/>
          <p14:tracePt t="16581" x="3932238" y="2590800"/>
          <p14:tracePt t="16583" x="3948113" y="2590800"/>
          <p14:tracePt t="16586" x="3979863" y="2590800"/>
          <p14:tracePt t="16587" x="3979863" y="2574925"/>
          <p14:tracePt t="16589" x="4011613" y="2574925"/>
          <p14:tracePt t="16591" x="4027488" y="2574925"/>
          <p14:tracePt t="16593" x="4043363" y="2560638"/>
          <p14:tracePt t="16595" x="4075113" y="2544763"/>
          <p14:tracePt t="16597" x="4106863" y="2544763"/>
          <p14:tracePt t="16602" x="4137025" y="2544763"/>
          <p14:tracePt t="16605" x="4184650" y="2528888"/>
          <p14:tracePt t="16607" x="4216400" y="2528888"/>
          <p14:tracePt t="16609" x="4216400" y="2513013"/>
          <p14:tracePt t="16611" x="4248150" y="2513013"/>
          <p14:tracePt t="16613" x="4279900" y="2497138"/>
          <p14:tracePt t="16615" x="4295775" y="2497138"/>
          <p14:tracePt t="16617" x="4327525" y="2497138"/>
          <p14:tracePt t="16620" x="4343400" y="2497138"/>
          <p14:tracePt t="16621" x="4359275" y="2497138"/>
          <p14:tracePt t="16624" x="4391025" y="2481263"/>
          <p14:tracePt t="16627" x="4421188" y="2465388"/>
          <p14:tracePt t="16630" x="4452938" y="2465388"/>
          <p14:tracePt t="16631" x="4452938" y="2449513"/>
          <p14:tracePt t="16634" x="4484688" y="2449513"/>
          <p14:tracePt t="16636" x="4500563" y="2449513"/>
          <p14:tracePt t="16637" x="4516438" y="2449513"/>
          <p14:tracePt t="16639" x="4548188" y="2433638"/>
          <p14:tracePt t="16643" x="4579938" y="2433638"/>
          <p14:tracePt t="16646" x="4595813" y="2417763"/>
          <p14:tracePt t="16650" x="4611688" y="2401888"/>
          <p14:tracePt t="16652" x="4643438" y="2401888"/>
          <p14:tracePt t="16655" x="4659313" y="2401888"/>
          <p14:tracePt t="16657" x="4675188" y="2401888"/>
          <p14:tracePt t="16661" x="4691063" y="2386013"/>
          <p14:tracePt t="16663" x="4706938" y="2386013"/>
          <p14:tracePt t="16668" x="4722813" y="2386013"/>
          <p14:tracePt t="16671" x="4722813" y="2370138"/>
          <p14:tracePt t="16678" x="4752975" y="2370138"/>
          <p14:tracePt t="16679" x="4752975" y="2354263"/>
          <p14:tracePt t="16690" x="4768850" y="2354263"/>
          <p14:tracePt t="16700" x="4784725" y="2354263"/>
          <p14:tracePt t="16726" x="4800600" y="2354263"/>
          <p14:tracePt t="16856" x="4784725" y="2354263"/>
          <p14:tracePt t="16863" x="4768850" y="2354263"/>
          <p14:tracePt t="16871" x="4706938" y="2354263"/>
          <p14:tracePt t="16877" x="4627563" y="2370138"/>
          <p14:tracePt t="16881" x="4579938" y="2370138"/>
          <p14:tracePt t="16882" x="4548188" y="2386013"/>
          <p14:tracePt t="16883" x="4500563" y="2401888"/>
          <p14:tracePt t="16886" x="4484688" y="2401888"/>
          <p14:tracePt t="16887" x="4437063" y="2417763"/>
          <p14:tracePt t="16890" x="4359275" y="2433638"/>
          <p14:tracePt t="16891" x="4295775" y="2449513"/>
          <p14:tracePt t="16893" x="4232275" y="2465388"/>
          <p14:tracePt t="16895" x="4168775" y="2481263"/>
          <p14:tracePt t="16897" x="4137025" y="2497138"/>
          <p14:tracePt t="16899" x="4075113" y="2513013"/>
          <p14:tracePt t="16904" x="3948113" y="2560638"/>
          <p14:tracePt t="16905" x="3852863" y="2574925"/>
          <p14:tracePt t="16907" x="3806825" y="2590800"/>
          <p14:tracePt t="16909" x="3727450" y="2622550"/>
          <p14:tracePt t="16911" x="3679825" y="2638425"/>
          <p14:tracePt t="16913" x="3600450" y="2670175"/>
          <p14:tracePt t="16915" x="3552825" y="2686050"/>
          <p14:tracePt t="16917" x="3475038" y="2717800"/>
          <p14:tracePt t="16919" x="3427413" y="2733675"/>
          <p14:tracePt t="16921" x="3348038" y="2765425"/>
          <p14:tracePt t="16923" x="3300413" y="2781300"/>
          <p14:tracePt t="16925" x="3221038" y="2813050"/>
          <p14:tracePt t="16927" x="3190875" y="2828925"/>
          <p14:tracePt t="16929" x="3127375" y="2860675"/>
          <p14:tracePt t="16931" x="3063875" y="2876550"/>
          <p14:tracePt t="16933" x="3016250" y="2908300"/>
          <p14:tracePt t="16935" x="2968625" y="2922588"/>
          <p14:tracePt t="16937" x="2905125" y="2954338"/>
          <p14:tracePt t="16939" x="2874963" y="2954338"/>
          <p14:tracePt t="16942" x="2827338" y="2986088"/>
          <p14:tracePt t="16944" x="2779713" y="3001963"/>
          <p14:tracePt t="16945" x="2747963" y="3017838"/>
          <p14:tracePt t="16948" x="2700338" y="3049588"/>
          <p14:tracePt t="16954" x="2590800" y="3113088"/>
          <p14:tracePt t="16956" x="2574925" y="3113088"/>
          <p14:tracePt t="16958" x="2543175" y="3128963"/>
          <p14:tracePt t="16959" x="2511425" y="3144838"/>
          <p14:tracePt t="16961" x="2479675" y="3160713"/>
          <p14:tracePt t="16963" x="2463800" y="3176588"/>
          <p14:tracePt t="16965" x="2432050" y="3208338"/>
          <p14:tracePt t="16967" x="2400300" y="3208338"/>
          <p14:tracePt t="16969" x="2384425" y="3224213"/>
          <p14:tracePt t="16971" x="2368550" y="3240088"/>
          <p14:tracePt t="16973" x="2352675" y="3255963"/>
          <p14:tracePt t="16977" x="2336800" y="3270250"/>
          <p14:tracePt t="16979" x="2320925" y="3270250"/>
          <p14:tracePt t="16981" x="2305050" y="3286125"/>
          <p14:tracePt t="16983" x="2305050" y="3302000"/>
          <p14:tracePt t="16985" x="2289175" y="3302000"/>
          <p14:tracePt t="16987" x="2274888" y="3317875"/>
          <p14:tracePt t="16989" x="2274888" y="3333750"/>
          <p14:tracePt t="16991" x="2259013" y="3333750"/>
          <p14:tracePt t="16993" x="2243138" y="3349625"/>
          <p14:tracePt t="16995" x="2243138" y="3365500"/>
          <p14:tracePt t="16997" x="2227263" y="3381375"/>
          <p14:tracePt t="17004" x="2211388" y="3429000"/>
          <p14:tracePt t="17005" x="2195513" y="3429000"/>
          <p14:tracePt t="17007" x="2195513" y="3444875"/>
          <p14:tracePt t="17009" x="2179638" y="3460750"/>
          <p14:tracePt t="17011" x="2179638" y="3476625"/>
          <p14:tracePt t="17013" x="2179638" y="3492500"/>
          <p14:tracePt t="17015" x="2163763" y="3508375"/>
          <p14:tracePt t="17017" x="2163763" y="3540125"/>
          <p14:tracePt t="17020" x="2147888" y="3556000"/>
          <p14:tracePt t="17021" x="2147888" y="3571875"/>
          <p14:tracePt t="17023" x="2132013" y="3602038"/>
          <p14:tracePt t="17025" x="2132013" y="3617913"/>
          <p14:tracePt t="17027" x="2132013" y="3633788"/>
          <p14:tracePt t="17029" x="2116138" y="3665538"/>
          <p14:tracePt t="17031" x="2116138" y="3697288"/>
          <p14:tracePt t="17033" x="2116138" y="3713163"/>
          <p14:tracePt t="17036" x="2100263" y="3744913"/>
          <p14:tracePt t="17037" x="2084388" y="3776663"/>
          <p14:tracePt t="17039" x="2084388" y="3792538"/>
          <p14:tracePt t="17041" x="2068513" y="3824288"/>
          <p14:tracePt t="17044" x="2068513" y="3840163"/>
          <p14:tracePt t="17045" x="2052638" y="3871913"/>
          <p14:tracePt t="17047" x="2052638" y="3903663"/>
          <p14:tracePt t="17049" x="2052638" y="3919538"/>
          <p14:tracePt t="17052" x="2036763" y="3949700"/>
          <p14:tracePt t="17054" x="2036763" y="3981450"/>
          <p14:tracePt t="17055" x="2020888" y="4013200"/>
          <p14:tracePt t="17060" x="2005013" y="4044950"/>
          <p14:tracePt t="17061" x="1989138" y="4060825"/>
          <p14:tracePt t="17063" x="1989138" y="4092575"/>
          <p14:tracePt t="17065" x="1974850" y="4108450"/>
          <p14:tracePt t="17067" x="1974850" y="4124325"/>
          <p14:tracePt t="17069" x="1974850" y="4156075"/>
          <p14:tracePt t="17071" x="1974850" y="4171950"/>
          <p14:tracePt t="17073" x="1958975" y="4187825"/>
          <p14:tracePt t="17075" x="1943100" y="4219575"/>
          <p14:tracePt t="17077" x="1943100" y="4235450"/>
          <p14:tracePt t="17079" x="1927225" y="4235450"/>
          <p14:tracePt t="17081" x="1927225" y="4267200"/>
          <p14:tracePt t="17083" x="1927225" y="4283075"/>
          <p14:tracePt t="17087" x="1911350" y="4297363"/>
          <p14:tracePt t="17090" x="1895475" y="4329113"/>
          <p14:tracePt t="17093" x="1879600" y="4344988"/>
          <p14:tracePt t="17096" x="1879600" y="4360863"/>
          <p14:tracePt t="17099" x="1863725" y="4376738"/>
          <p14:tracePt t="17103" x="1847850" y="4392613"/>
          <p14:tracePt t="17106" x="1847850" y="4408488"/>
          <p14:tracePt t="17107" x="1831975" y="4424363"/>
          <p14:tracePt t="17109" x="1816100" y="4424363"/>
          <p14:tracePt t="17111" x="1800225" y="4440238"/>
          <p14:tracePt t="17115" x="1800225" y="4456113"/>
          <p14:tracePt t="17118" x="1784350" y="4456113"/>
          <p14:tracePt t="17120" x="1768475" y="4471988"/>
          <p14:tracePt t="17121" x="1768475" y="4487863"/>
          <p14:tracePt t="17123" x="1752600" y="4487863"/>
          <p14:tracePt t="17125" x="1736725" y="4487863"/>
          <p14:tracePt t="17127" x="1720850" y="4503738"/>
          <p14:tracePt t="17131" x="1704975" y="4519613"/>
          <p14:tracePt t="17133" x="1689100" y="4519613"/>
          <p14:tracePt t="17139" x="1674813" y="4535488"/>
          <p14:tracePt t="17141" x="1658938" y="4535488"/>
          <p14:tracePt t="17145" x="1658938" y="4551363"/>
          <p14:tracePt t="17148" x="1643063" y="4551363"/>
          <p14:tracePt t="17153" x="1627188" y="4567238"/>
          <p14:tracePt t="17162" x="1611313" y="4567238"/>
          <p14:tracePt t="17223" x="1627188" y="4551363"/>
          <p14:tracePt t="17226" x="1674813" y="4519613"/>
          <p14:tracePt t="17227" x="1674813" y="4503738"/>
          <p14:tracePt t="17230" x="1704975" y="4487863"/>
          <p14:tracePt t="17232" x="1720850" y="4456113"/>
          <p14:tracePt t="17233" x="1736725" y="4440238"/>
          <p14:tracePt t="17235" x="1752600" y="4408488"/>
          <p14:tracePt t="17237" x="1768475" y="4392613"/>
          <p14:tracePt t="17239" x="1800225" y="4376738"/>
          <p14:tracePt t="17241" x="1831975" y="4344988"/>
          <p14:tracePt t="17243" x="1831975" y="4297363"/>
          <p14:tracePt t="17245" x="1863725" y="4283075"/>
          <p14:tracePt t="17247" x="1879600" y="4251325"/>
          <p14:tracePt t="17249" x="1911350" y="4219575"/>
          <p14:tracePt t="17252" x="1943100" y="4187825"/>
          <p14:tracePt t="17254" x="1958975" y="4156075"/>
          <p14:tracePt t="17255" x="1974850" y="4124325"/>
          <p14:tracePt t="17257" x="2005013" y="4076700"/>
          <p14:tracePt t="17259" x="2020888" y="4044950"/>
          <p14:tracePt t="17261" x="2052638" y="4013200"/>
          <p14:tracePt t="17263" x="2084388" y="3965575"/>
          <p14:tracePt t="17265" x="2100263" y="3935413"/>
          <p14:tracePt t="17268" x="2147888" y="3871913"/>
          <p14:tracePt t="17269" x="2163763" y="3840163"/>
          <p14:tracePt t="17271" x="2179638" y="3792538"/>
          <p14:tracePt t="17273" x="2211388" y="3760788"/>
          <p14:tracePt t="17276" x="2274888" y="3665538"/>
          <p14:tracePt t="17278" x="2305050" y="3617913"/>
          <p14:tracePt t="17280" x="2336800" y="3571875"/>
          <p14:tracePt t="17281" x="2368550" y="3540125"/>
          <p14:tracePt t="17283" x="2384425" y="3492500"/>
          <p14:tracePt t="17286" x="2416175" y="3460750"/>
          <p14:tracePt t="17287" x="2447925" y="3413125"/>
          <p14:tracePt t="17289" x="2479675" y="3381375"/>
          <p14:tracePt t="17291" x="2495550" y="3349625"/>
          <p14:tracePt t="17293" x="2511425" y="3302000"/>
          <p14:tracePt t="17295" x="2543175" y="3270250"/>
          <p14:tracePt t="17297" x="2559050" y="3224213"/>
          <p14:tracePt t="17299" x="2590800" y="3208338"/>
          <p14:tracePt t="17302" x="2620963" y="3160713"/>
          <p14:tracePt t="17304" x="2636838" y="3128963"/>
          <p14:tracePt t="17305" x="2652713" y="3081338"/>
          <p14:tracePt t="17307" x="2668588" y="3065463"/>
          <p14:tracePt t="17309" x="2700338" y="3033713"/>
          <p14:tracePt t="17311" x="2732088" y="3001963"/>
          <p14:tracePt t="17313" x="2747963" y="2970213"/>
          <p14:tracePt t="17315" x="2779713" y="2938463"/>
          <p14:tracePt t="17317" x="2779713" y="2908300"/>
          <p14:tracePt t="17319" x="2811463" y="2876550"/>
          <p14:tracePt t="17321" x="2827338" y="2844800"/>
          <p14:tracePt t="17323" x="2859088" y="2828925"/>
          <p14:tracePt t="17325" x="2874963" y="2797175"/>
          <p14:tracePt t="17327" x="2905125" y="2749550"/>
          <p14:tracePt t="17329" x="2905125" y="2717800"/>
          <p14:tracePt t="17331" x="2936875" y="2701925"/>
          <p14:tracePt t="17333" x="2952750" y="2670175"/>
          <p14:tracePt t="17335" x="2984500" y="2638425"/>
          <p14:tracePt t="17337" x="3016250" y="2606675"/>
          <p14:tracePt t="17339" x="3032125" y="2590800"/>
          <p14:tracePt t="17341" x="3048000" y="2560638"/>
          <p14:tracePt t="17343" x="3079750" y="2528888"/>
          <p14:tracePt t="17345" x="3095625" y="2497138"/>
          <p14:tracePt t="17347" x="3127375" y="2481263"/>
          <p14:tracePt t="17349" x="3143250" y="2449513"/>
          <p14:tracePt t="17352" x="3175000" y="2401888"/>
          <p14:tracePt t="17353" x="3205163" y="2370138"/>
          <p14:tracePt t="17355" x="3221038" y="2354263"/>
          <p14:tracePt t="17357" x="3252788" y="2322513"/>
          <p14:tracePt t="17359" x="3268663" y="2290763"/>
          <p14:tracePt t="17361" x="3284538" y="2259013"/>
          <p14:tracePt t="17363" x="3316288" y="2243138"/>
          <p14:tracePt t="17365" x="3348038" y="2197100"/>
          <p14:tracePt t="17368" x="3363913" y="2165350"/>
          <p14:tracePt t="17369" x="3395663" y="2149475"/>
          <p14:tracePt t="17371" x="3395663" y="2117725"/>
          <p14:tracePt t="17373" x="3411538" y="2101850"/>
          <p14:tracePt t="17375" x="3443288" y="2070100"/>
          <p14:tracePt t="17377" x="3459163" y="2038350"/>
          <p14:tracePt t="17379" x="3475038" y="2038350"/>
          <p14:tracePt t="17381" x="3475038" y="2006600"/>
          <p14:tracePt t="17383" x="3490913" y="1990725"/>
          <p14:tracePt t="17385" x="3505200" y="1990725"/>
          <p14:tracePt t="17387" x="3521075" y="1974850"/>
          <p14:tracePt t="17389" x="3521075" y="1958975"/>
          <p14:tracePt t="17391" x="3536950" y="1943100"/>
          <p14:tracePt t="17396" x="3552825" y="1927225"/>
          <p14:tracePt t="17397" x="3552825" y="1911350"/>
          <p14:tracePt t="17410" x="3584575" y="1895475"/>
          <p14:tracePt t="17414" x="3584575" y="1881188"/>
          <p14:tracePt t="17416" x="3600450" y="1881188"/>
          <p14:tracePt t="17418" x="3600450" y="1865313"/>
          <p14:tracePt t="17419" x="3616325" y="1865313"/>
          <p14:tracePt t="17421" x="3632200" y="1865313"/>
          <p14:tracePt t="17428" x="3632200" y="1849438"/>
          <p14:tracePt t="17430" x="3648075" y="1849438"/>
          <p14:tracePt t="17432" x="3663950" y="1849438"/>
          <p14:tracePt t="17434" x="3663950" y="1833563"/>
          <p14:tracePt t="17437" x="3679825" y="1833563"/>
          <p14:tracePt t="17439" x="3695700" y="1833563"/>
          <p14:tracePt t="17441" x="3711575" y="1833563"/>
          <p14:tracePt t="17443" x="3711575" y="1817688"/>
          <p14:tracePt t="17446" x="3727450" y="1817688"/>
          <p14:tracePt t="17447" x="3743325" y="1801813"/>
          <p14:tracePt t="17452" x="3759200" y="1785938"/>
          <p14:tracePt t="17454" x="3775075" y="1785938"/>
          <p14:tracePt t="17455" x="3790950" y="1785938"/>
          <p14:tracePt t="17459" x="3806825" y="1785938"/>
          <p14:tracePt t="17462" x="3836988" y="1770063"/>
          <p14:tracePt t="17465" x="3852863" y="1770063"/>
          <p14:tracePt t="17468" x="3884613" y="1754188"/>
          <p14:tracePt t="17469" x="3900488" y="1738313"/>
          <p14:tracePt t="17472" x="3948113" y="1722438"/>
          <p14:tracePt t="17473" x="3979863" y="1722438"/>
          <p14:tracePt t="17477" x="4011613" y="1722438"/>
          <p14:tracePt t="17479" x="4043363" y="1706563"/>
          <p14:tracePt t="17481" x="4059238" y="1706563"/>
          <p14:tracePt t="17483" x="4090988" y="1690688"/>
          <p14:tracePt t="17485" x="4121150" y="1674813"/>
          <p14:tracePt t="17489" x="4152900" y="1658938"/>
          <p14:tracePt t="17491" x="4168775" y="1658938"/>
          <p14:tracePt t="17494" x="4200525" y="1643063"/>
          <p14:tracePt t="17495" x="4232275" y="1643063"/>
          <p14:tracePt t="17497" x="4248150" y="1643063"/>
          <p14:tracePt t="17499" x="4279900" y="1627188"/>
          <p14:tracePt t="17502" x="4311650" y="1627188"/>
          <p14:tracePt t="17503" x="4327525" y="1611313"/>
          <p14:tracePt t="17505" x="4359275" y="1595438"/>
          <p14:tracePt t="17507" x="4391025" y="1595438"/>
          <p14:tracePt t="17509" x="4391025" y="1579563"/>
          <p14:tracePt t="17511" x="4421188" y="1579563"/>
          <p14:tracePt t="17513" x="4452938" y="1579563"/>
          <p14:tracePt t="17518" x="4484688" y="1579563"/>
          <p14:tracePt t="17520" x="4500563" y="1563688"/>
          <p14:tracePt t="17522" x="4516438" y="1563688"/>
          <p14:tracePt t="17523" x="4532313" y="1563688"/>
          <p14:tracePt t="17528" x="4548188" y="1563688"/>
          <p14:tracePt t="17530" x="4564063" y="1547813"/>
          <p14:tracePt t="17531" x="4579938" y="1547813"/>
          <p14:tracePt t="17540" x="4595813" y="1547813"/>
          <p14:tracePt t="17542" x="4611688" y="1547813"/>
          <p14:tracePt t="17550" x="4627563" y="1547813"/>
          <p14:tracePt t="17554" x="4643438" y="1547813"/>
          <p14:tracePt t="17558" x="4659313" y="1547813"/>
          <p14:tracePt t="17563" x="4675188" y="1547813"/>
          <p14:tracePt t="17570" x="4691063" y="1547813"/>
          <p14:tracePt t="17573" x="4706938" y="1547813"/>
          <p14:tracePt t="17575" x="4722813" y="1547813"/>
          <p14:tracePt t="17580" x="4737100" y="1547813"/>
          <p14:tracePt t="17585" x="4752975" y="1547813"/>
          <p14:tracePt t="17586" x="4768850" y="1547813"/>
          <p14:tracePt t="17590" x="4784725" y="1547813"/>
          <p14:tracePt t="17591" x="4800600" y="1547813"/>
          <p14:tracePt t="17593" x="4816475" y="1547813"/>
          <p14:tracePt t="17598" x="4832350" y="1547813"/>
          <p14:tracePt t="17600" x="4848225" y="1547813"/>
          <p14:tracePt t="17603" x="4864100" y="1547813"/>
          <p14:tracePt t="17605" x="4879975" y="1547813"/>
          <p14:tracePt t="17607" x="4879975" y="1563688"/>
          <p14:tracePt t="17609" x="4911725" y="1563688"/>
          <p14:tracePt t="17612" x="4927600" y="1563688"/>
          <p14:tracePt t="17615" x="4943475" y="1563688"/>
          <p14:tracePt t="17618" x="4975225" y="1563688"/>
          <p14:tracePt t="17621" x="4991100" y="1563688"/>
          <p14:tracePt t="17623" x="5022850" y="1563688"/>
          <p14:tracePt t="17628" x="5068888" y="1579563"/>
          <p14:tracePt t="17629" x="5100638" y="1579563"/>
          <p14:tracePt t="17631" x="5132388" y="1595438"/>
          <p14:tracePt t="17635" x="5180013" y="1595438"/>
          <p14:tracePt t="17637" x="5211763" y="1595438"/>
          <p14:tracePt t="17639" x="5243513" y="1595438"/>
          <p14:tracePt t="17641" x="5275263" y="1595438"/>
          <p14:tracePt t="17644" x="5307013" y="1595438"/>
          <p14:tracePt t="17646" x="5322888" y="1595438"/>
          <p14:tracePt t="17647" x="5353050" y="1595438"/>
          <p14:tracePt t="17649" x="5384800" y="1595438"/>
          <p14:tracePt t="17651" x="5416550" y="1595438"/>
          <p14:tracePt t="17653" x="5448300" y="1595438"/>
          <p14:tracePt t="17655" x="5480050" y="1595438"/>
          <p14:tracePt t="17657" x="5511800" y="1595438"/>
          <p14:tracePt t="17659" x="5543550" y="1595438"/>
          <p14:tracePt t="17661" x="5575300" y="1595438"/>
          <p14:tracePt t="17664" x="5622925" y="1595438"/>
          <p14:tracePt t="17665" x="5653088" y="1595438"/>
          <p14:tracePt t="17667" x="5684838" y="1595438"/>
          <p14:tracePt t="17670" x="5716588" y="1595438"/>
          <p14:tracePt t="17671" x="5764213" y="1595438"/>
          <p14:tracePt t="17673" x="5780088" y="1595438"/>
          <p14:tracePt t="17675" x="5827713" y="1595438"/>
          <p14:tracePt t="17677" x="5859463" y="1595438"/>
          <p14:tracePt t="17679" x="5891213" y="1595438"/>
          <p14:tracePt t="17681" x="5922963" y="1595438"/>
          <p14:tracePt t="17683" x="5953125" y="1595438"/>
          <p14:tracePt t="17685" x="5984875" y="1595438"/>
          <p14:tracePt t="17687" x="6032500" y="1595438"/>
          <p14:tracePt t="17689" x="6048375" y="1595438"/>
          <p14:tracePt t="17691" x="6096000" y="1595438"/>
          <p14:tracePt t="17693" x="6127750" y="1595438"/>
          <p14:tracePt t="17695" x="6159500" y="1595438"/>
          <p14:tracePt t="17697" x="6191250" y="1595438"/>
          <p14:tracePt t="17699" x="6238875" y="1595438"/>
          <p14:tracePt t="17701" x="6253163" y="1595438"/>
          <p14:tracePt t="17703" x="6284913" y="1595438"/>
          <p14:tracePt t="17705" x="6316663" y="1595438"/>
          <p14:tracePt t="17707" x="6348413" y="1595438"/>
          <p14:tracePt t="17709" x="6380163" y="1595438"/>
          <p14:tracePt t="17711" x="6411913" y="1595438"/>
          <p14:tracePt t="17713" x="6443663" y="1595438"/>
          <p14:tracePt t="17715" x="6491288" y="1595438"/>
          <p14:tracePt t="17720" x="6538913" y="1595438"/>
          <p14:tracePt t="17721" x="6553200" y="1595438"/>
          <p14:tracePt t="17724" x="6600825" y="1595438"/>
          <p14:tracePt t="17726" x="6632575" y="1595438"/>
          <p14:tracePt t="17727" x="6648450" y="1595438"/>
          <p14:tracePt t="17729" x="6680200" y="1595438"/>
          <p14:tracePt t="17731" x="6711950" y="1595438"/>
          <p14:tracePt t="17733" x="6743700" y="1595438"/>
          <p14:tracePt t="17735" x="6775450" y="1595438"/>
          <p14:tracePt t="17737" x="6791325" y="1595438"/>
          <p14:tracePt t="17739" x="6823075" y="1595438"/>
          <p14:tracePt t="17741" x="6838950" y="1595438"/>
          <p14:tracePt t="17743" x="6869113" y="1595438"/>
          <p14:tracePt t="17745" x="6900863" y="1595438"/>
          <p14:tracePt t="17747" x="6916738" y="1595438"/>
          <p14:tracePt t="17749" x="6948488" y="1595438"/>
          <p14:tracePt t="17751" x="6964363" y="1595438"/>
          <p14:tracePt t="17753" x="6996113" y="1595438"/>
          <p14:tracePt t="17755" x="7027863" y="1595438"/>
          <p14:tracePt t="17757" x="7043738" y="1595438"/>
          <p14:tracePt t="17759" x="7075488" y="1595438"/>
          <p14:tracePt t="17762" x="7091363" y="1595438"/>
          <p14:tracePt t="17764" x="7107238" y="1595438"/>
          <p14:tracePt t="17765" x="7123113" y="1595438"/>
          <p14:tracePt t="17768" x="7138988" y="1595438"/>
          <p14:tracePt t="17769" x="7154863" y="1595438"/>
          <p14:tracePt t="17771" x="7185025" y="1595438"/>
          <p14:tracePt t="17775" x="7200900" y="1595438"/>
          <p14:tracePt t="17777" x="7216775" y="1595438"/>
          <p14:tracePt t="17779" x="7232650" y="1595438"/>
          <p14:tracePt t="17781" x="7248525" y="1595438"/>
          <p14:tracePt t="17783" x="7264400" y="1595438"/>
          <p14:tracePt t="17785" x="7280275" y="1595438"/>
          <p14:tracePt t="17787" x="7296150" y="1595438"/>
          <p14:tracePt t="17789" x="7312025" y="1595438"/>
          <p14:tracePt t="17799" x="7343775" y="1595438"/>
          <p14:tracePt t="17810" x="7375525" y="1595438"/>
          <p14:tracePt t="17814" x="7391400" y="1595438"/>
          <p14:tracePt t="17843" x="7407275" y="1595438"/>
          <p14:tracePt t="17863" x="7423150" y="1595438"/>
          <p14:tracePt t="17866" x="7423150" y="1627188"/>
          <p14:tracePt t="17871" x="7423150" y="1658938"/>
          <p14:tracePt t="17874" x="7439025" y="1674813"/>
          <p14:tracePt t="17875" x="7439025" y="1690688"/>
          <p14:tracePt t="17877" x="7454900" y="1722438"/>
          <p14:tracePt t="17879" x="7454900" y="1754188"/>
          <p14:tracePt t="17881" x="7469188" y="1785938"/>
          <p14:tracePt t="17884" x="7469188" y="1817688"/>
          <p14:tracePt t="17885" x="7485063" y="1833563"/>
          <p14:tracePt t="17887" x="7485063" y="1881188"/>
          <p14:tracePt t="17889" x="7500938" y="1911350"/>
          <p14:tracePt t="17891" x="7500938" y="1943100"/>
          <p14:tracePt t="17893" x="7500938" y="1990725"/>
          <p14:tracePt t="17895" x="7500938" y="2022475"/>
          <p14:tracePt t="17897" x="7516813" y="2070100"/>
          <p14:tracePt t="17899" x="7516813" y="2101850"/>
          <p14:tracePt t="17901" x="7532688" y="2149475"/>
          <p14:tracePt t="17903" x="7532688" y="2197100"/>
          <p14:tracePt t="17905" x="7548563" y="2228850"/>
          <p14:tracePt t="17907" x="7564438" y="2274888"/>
          <p14:tracePt t="17910" x="7564438" y="2306638"/>
          <p14:tracePt t="17912" x="7580313" y="2338388"/>
          <p14:tracePt t="17913" x="7580313" y="2370138"/>
          <p14:tracePt t="17915" x="7596188" y="2417763"/>
          <p14:tracePt t="17918" x="7596188" y="2433638"/>
          <p14:tracePt t="17920" x="7612063" y="2465388"/>
          <p14:tracePt t="17921" x="7627938" y="2497138"/>
          <p14:tracePt t="17923" x="7627938" y="2513013"/>
          <p14:tracePt t="17925" x="7643813" y="2544763"/>
          <p14:tracePt t="17927" x="7643813" y="2574925"/>
          <p14:tracePt t="17931" x="7643813" y="2606675"/>
          <p14:tracePt t="17933" x="7643813" y="2622550"/>
          <p14:tracePt t="17936" x="7659688" y="2622550"/>
          <p14:tracePt t="17938" x="7659688" y="2654300"/>
          <p14:tracePt t="17939" x="7659688" y="2670175"/>
          <p14:tracePt t="17944" x="7659688" y="2686050"/>
          <p14:tracePt t="17945" x="7675563" y="2701925"/>
          <p14:tracePt t="17949" x="7675563" y="2733675"/>
          <p14:tracePt t="17952" x="7675563" y="2749550"/>
          <p14:tracePt t="17956" x="7675563" y="2765425"/>
          <p14:tracePt t="17958" x="7675563" y="2781300"/>
          <p14:tracePt t="17960" x="7675563" y="2797175"/>
          <p14:tracePt t="17970" x="7627938" y="2908300"/>
          <p14:tracePt t="17972" x="7612063" y="2908300"/>
          <p14:tracePt t="17973" x="7596188" y="2938463"/>
          <p14:tracePt t="17976" x="7564438" y="2970213"/>
          <p14:tracePt t="17978" x="7564438" y="2986088"/>
          <p14:tracePt t="17979" x="7532688" y="3017838"/>
          <p14:tracePt t="17981" x="7500938" y="3049588"/>
          <p14:tracePt t="17984" x="7485063" y="3081338"/>
          <p14:tracePt t="17987" x="7439025" y="3113088"/>
          <p14:tracePt t="17988" x="7423150" y="3128963"/>
          <p14:tracePt t="17989" x="7391400" y="3160713"/>
          <p14:tracePt t="17991" x="7359650" y="3192463"/>
          <p14:tracePt t="17993" x="7327900" y="3224213"/>
          <p14:tracePt t="17995" x="7312025" y="3240088"/>
          <p14:tracePt t="17997" x="7264400" y="3286125"/>
          <p14:tracePt t="17999" x="7232650" y="3302000"/>
          <p14:tracePt t="18002" x="7185025" y="3333750"/>
          <p14:tracePt t="18005" x="7138988" y="3397250"/>
          <p14:tracePt t="18007" x="7091363" y="3413125"/>
          <p14:tracePt t="18009" x="7059613" y="3444875"/>
          <p14:tracePt t="18011" x="7027863" y="3476625"/>
          <p14:tracePt t="18013" x="6980238" y="3508375"/>
          <p14:tracePt t="18015" x="6964363" y="3524250"/>
          <p14:tracePt t="18019" x="6884988" y="3571875"/>
          <p14:tracePt t="18022" x="6838950" y="3602038"/>
          <p14:tracePt t="18023" x="6823075" y="3633788"/>
          <p14:tracePt t="18025" x="6791325" y="3665538"/>
          <p14:tracePt t="18027" x="6743700" y="3697288"/>
          <p14:tracePt t="18029" x="6711950" y="3713163"/>
          <p14:tracePt t="18031" x="6664325" y="3729038"/>
          <p14:tracePt t="18033" x="6632575" y="3760788"/>
          <p14:tracePt t="18035" x="6600825" y="3792538"/>
          <p14:tracePt t="18037" x="6553200" y="3824288"/>
          <p14:tracePt t="18039" x="6523038" y="3856038"/>
          <p14:tracePt t="18041" x="6475413" y="3887788"/>
          <p14:tracePt t="18043" x="6443663" y="3903663"/>
          <p14:tracePt t="18045" x="6396038" y="3919538"/>
          <p14:tracePt t="18047" x="6348413" y="3949700"/>
          <p14:tracePt t="18049" x="6284913" y="3997325"/>
          <p14:tracePt t="18051" x="6238875" y="4029075"/>
          <p14:tracePt t="18053" x="6191250" y="4060825"/>
          <p14:tracePt t="18055" x="6159500" y="4092575"/>
          <p14:tracePt t="18058" x="6096000" y="4124325"/>
          <p14:tracePt t="18060" x="6064250" y="4140200"/>
          <p14:tracePt t="18061" x="6016625" y="4171950"/>
          <p14:tracePt t="18063" x="5969000" y="4203700"/>
          <p14:tracePt t="18065" x="5938838" y="4203700"/>
          <p14:tracePt t="18068" x="5891213" y="4235450"/>
          <p14:tracePt t="18071" x="5811838" y="4283075"/>
          <p14:tracePt t="18073" x="5764213" y="4297363"/>
          <p14:tracePt t="18075" x="5748338" y="4329113"/>
          <p14:tracePt t="18077" x="5700713" y="4344988"/>
          <p14:tracePt t="18079" x="5668963" y="4360863"/>
          <p14:tracePt t="18081" x="5622925" y="4360863"/>
          <p14:tracePt t="18083" x="5607050" y="4392613"/>
          <p14:tracePt t="18086" x="5575300" y="4408488"/>
          <p14:tracePt t="18087" x="5543550" y="4424363"/>
          <p14:tracePt t="18089" x="5527675" y="4440238"/>
          <p14:tracePt t="18091" x="5495925" y="4471988"/>
          <p14:tracePt t="18093" x="5464175" y="4471988"/>
          <p14:tracePt t="18095" x="5432425" y="4487863"/>
          <p14:tracePt t="18097" x="5416550" y="4503738"/>
          <p14:tracePt t="18099" x="5400675" y="4519613"/>
          <p14:tracePt t="18101" x="5368925" y="4535488"/>
          <p14:tracePt t="18105" x="5353050" y="4551363"/>
          <p14:tracePt t="18108" x="5337175" y="4551363"/>
          <p14:tracePt t="18109" x="5337175" y="4567238"/>
          <p14:tracePt t="18112" x="5322888" y="4567238"/>
          <p14:tracePt t="18113" x="5307013" y="4583113"/>
          <p14:tracePt t="18115" x="5291138" y="4598988"/>
          <p14:tracePt t="18118" x="5291138" y="4614863"/>
          <p14:tracePt t="18120" x="5275263" y="4614863"/>
          <p14:tracePt t="18121" x="5259388" y="4614863"/>
          <p14:tracePt t="18123" x="5259388" y="4629150"/>
          <p14:tracePt t="18127" x="5243513" y="4645025"/>
          <p14:tracePt t="18131" x="5227638" y="4645025"/>
          <p14:tracePt t="18137" x="5211763" y="4660900"/>
          <p14:tracePt t="18143" x="5211763" y="4676775"/>
          <p14:tracePt t="18150" x="5211763" y="4692650"/>
          <p14:tracePt t="18152" x="5195888" y="4692650"/>
          <p14:tracePt t="18158" x="5180013" y="4708525"/>
          <p14:tracePt t="18160" x="5180013" y="4724400"/>
          <p14:tracePt t="18164" x="5164138" y="4740275"/>
          <p14:tracePt t="18165" x="5148263" y="4756150"/>
          <p14:tracePt t="18168" x="5148263" y="4772025"/>
          <p14:tracePt t="18170" x="5132388" y="4772025"/>
          <p14:tracePt t="18171" x="5132388" y="4787900"/>
          <p14:tracePt t="18173" x="5132388" y="4803775"/>
          <p14:tracePt t="18175" x="5116513" y="4803775"/>
          <p14:tracePt t="18177" x="5084763" y="4851400"/>
          <p14:tracePt t="18179" x="5084763" y="4883150"/>
          <p14:tracePt t="18181" x="5068888" y="4899025"/>
          <p14:tracePt t="18184" x="5053013" y="4914900"/>
          <p14:tracePt t="18185" x="5037138" y="4946650"/>
          <p14:tracePt t="18187" x="5022850" y="4962525"/>
          <p14:tracePt t="18189" x="5006975" y="4992688"/>
          <p14:tracePt t="18191" x="5006975" y="5008563"/>
          <p14:tracePt t="18193" x="4991100" y="5024438"/>
          <p14:tracePt t="18195" x="4975225" y="5056188"/>
          <p14:tracePt t="18197" x="4959350" y="5072063"/>
          <p14:tracePt t="18199" x="4959350" y="5087938"/>
          <p14:tracePt t="18202" x="4943475" y="5119688"/>
          <p14:tracePt t="18204" x="4927600" y="5135563"/>
          <p14:tracePt t="18205" x="4911725" y="5151438"/>
          <p14:tracePt t="18207" x="4911725" y="5167313"/>
          <p14:tracePt t="18209" x="4895850" y="5183188"/>
          <p14:tracePt t="18211" x="4879975" y="5214938"/>
          <p14:tracePt t="18213" x="4879975" y="5230813"/>
          <p14:tracePt t="18215" x="4864100" y="5246688"/>
          <p14:tracePt t="18218" x="4848225" y="5278438"/>
          <p14:tracePt t="18221" x="4848225" y="5294313"/>
          <p14:tracePt t="18222" x="4848225" y="5310188"/>
          <p14:tracePt t="18223" x="4832350" y="5324475"/>
          <p14:tracePt t="18225" x="4816475" y="5356225"/>
          <p14:tracePt t="18227" x="4800600" y="5356225"/>
          <p14:tracePt t="18229" x="4800600" y="5372100"/>
          <p14:tracePt t="18232" x="4800600" y="5403850"/>
          <p14:tracePt t="18237" x="4768850" y="5451475"/>
          <p14:tracePt t="18241" x="4752975" y="5467350"/>
          <p14:tracePt t="18243" x="4752975" y="5499100"/>
          <p14:tracePt t="18248" x="4752975" y="5514975"/>
          <p14:tracePt t="18250" x="4737100" y="5530850"/>
          <p14:tracePt t="18253" x="4737100" y="5546725"/>
          <p14:tracePt t="18256" x="4722813" y="5546725"/>
          <p14:tracePt t="18259" x="4722813" y="5562600"/>
          <p14:tracePt t="18262" x="4722813" y="5578475"/>
          <p14:tracePt t="18266" x="4722813" y="5594350"/>
          <p14:tracePt t="18268" x="4722813" y="5610225"/>
          <p14:tracePt t="18271" x="4722813" y="5626100"/>
          <p14:tracePt t="18273" x="4722813" y="5641975"/>
          <p14:tracePt t="18275" x="4706938" y="5641975"/>
          <p14:tracePt t="18277" x="4706938" y="5657850"/>
          <p14:tracePt t="18281" x="4706938" y="5672138"/>
          <p14:tracePt t="18285" x="4691063" y="5688013"/>
          <p14:tracePt t="18292" x="4691063" y="5703888"/>
          <p14:tracePt t="18295" x="4691063" y="5719763"/>
          <p14:tracePt t="18297" x="4691063" y="5735638"/>
          <p14:tracePt t="18320" x="4691063" y="5751513"/>
          <p14:tracePt t="18330" x="4691063" y="5767388"/>
          <p14:tracePt t="18345" x="4706938" y="5783263"/>
          <p14:tracePt t="18347" x="4706938" y="5799138"/>
          <p14:tracePt t="18349" x="4722813" y="5799138"/>
          <p14:tracePt t="18352" x="4722813" y="5815013"/>
          <p14:tracePt t="18353" x="4737100" y="5830888"/>
          <p14:tracePt t="18358" x="4752975" y="5846763"/>
          <p14:tracePt t="18361" x="4768850" y="5862638"/>
          <p14:tracePt t="18363" x="4784725" y="5862638"/>
          <p14:tracePt t="18365" x="4784725" y="5878513"/>
          <p14:tracePt t="18368" x="4816475" y="5894388"/>
          <p14:tracePt t="18370" x="4848225" y="5894388"/>
          <p14:tracePt t="18371" x="4864100" y="5910263"/>
          <p14:tracePt t="18373" x="4895850" y="5910263"/>
          <p14:tracePt t="18375" x="4927600" y="5926138"/>
          <p14:tracePt t="18377" x="4943475" y="5926138"/>
          <p14:tracePt t="18379" x="4975225" y="5942013"/>
          <p14:tracePt t="18381" x="4991100" y="5942013"/>
          <p14:tracePt t="18384" x="5022850" y="5942013"/>
          <p14:tracePt t="18386" x="5068888" y="5942013"/>
          <p14:tracePt t="18387" x="5084763" y="5942013"/>
          <p14:tracePt t="18389" x="5132388" y="5942013"/>
          <p14:tracePt t="18391" x="5164138" y="5942013"/>
          <p14:tracePt t="18393" x="5195888" y="5942013"/>
          <p14:tracePt t="18395" x="5243513" y="5942013"/>
          <p14:tracePt t="18397" x="5291138" y="5942013"/>
          <p14:tracePt t="18399" x="5322888" y="5942013"/>
          <p14:tracePt t="18401" x="5368925" y="5942013"/>
          <p14:tracePt t="18403" x="5416550" y="5942013"/>
          <p14:tracePt t="18405" x="5464175" y="5942013"/>
          <p14:tracePt t="18407" x="5511800" y="5926138"/>
          <p14:tracePt t="18409" x="5575300" y="5926138"/>
          <p14:tracePt t="18411" x="5622925" y="5910263"/>
          <p14:tracePt t="18413" x="5668963" y="5910263"/>
          <p14:tracePt t="18415" x="5716588" y="5910263"/>
          <p14:tracePt t="18420" x="5891213" y="5878513"/>
          <p14:tracePt t="18421" x="5969000" y="5878513"/>
          <p14:tracePt t="18423" x="6000750" y="5878513"/>
          <p14:tracePt t="18425" x="6064250" y="5862638"/>
          <p14:tracePt t="18428" x="6127750" y="5862638"/>
          <p14:tracePt t="18430" x="6191250" y="5862638"/>
          <p14:tracePt t="18431" x="6253163" y="5846763"/>
          <p14:tracePt t="18434" x="6284913" y="5846763"/>
          <p14:tracePt t="18435" x="6348413" y="5846763"/>
          <p14:tracePt t="18438" x="6396038" y="5846763"/>
          <p14:tracePt t="18439" x="6443663" y="5846763"/>
          <p14:tracePt t="18441" x="6491288" y="5846763"/>
          <p14:tracePt t="18443" x="6553200" y="5846763"/>
          <p14:tracePt t="18445" x="6584950" y="5846763"/>
          <p14:tracePt t="18447" x="6632575" y="5846763"/>
          <p14:tracePt t="18449" x="6696075" y="5846763"/>
          <p14:tracePt t="18451" x="6743700" y="5846763"/>
          <p14:tracePt t="18453" x="6775450" y="5846763"/>
          <p14:tracePt t="18455" x="6823075" y="5846763"/>
          <p14:tracePt t="18457" x="6869113" y="5846763"/>
          <p14:tracePt t="18459" x="6900863" y="5846763"/>
          <p14:tracePt t="18461" x="6948488" y="5846763"/>
          <p14:tracePt t="18463" x="6996113" y="5846763"/>
          <p14:tracePt t="18465" x="7027863" y="5846763"/>
          <p14:tracePt t="18469" x="7107238" y="5862638"/>
          <p14:tracePt t="18471" x="7123113" y="5862638"/>
          <p14:tracePt t="18473" x="7169150" y="5862638"/>
          <p14:tracePt t="18475" x="7216775" y="5878513"/>
          <p14:tracePt t="18477" x="7232650" y="5878513"/>
          <p14:tracePt t="18479" x="7280275" y="5894388"/>
          <p14:tracePt t="18481" x="7312025" y="5894388"/>
          <p14:tracePt t="18484" x="7327900" y="5910263"/>
          <p14:tracePt t="18486" x="7359650" y="5910263"/>
          <p14:tracePt t="18488" x="7407275" y="5926138"/>
          <p14:tracePt t="18489" x="7423150" y="5926138"/>
          <p14:tracePt t="18491" x="7454900" y="5926138"/>
          <p14:tracePt t="18493" x="7485063" y="5926138"/>
          <p14:tracePt t="18495" x="7500938" y="5926138"/>
          <p14:tracePt t="18497" x="7532688" y="5926138"/>
          <p14:tracePt t="18499" x="7564438" y="5942013"/>
          <p14:tracePt t="18502" x="7580313" y="5942013"/>
          <p14:tracePt t="18503" x="7612063" y="5942013"/>
          <p14:tracePt t="18505" x="7627938" y="5942013"/>
          <p14:tracePt t="18507" x="7659688" y="5957888"/>
          <p14:tracePt t="18509" x="7691438" y="5957888"/>
          <p14:tracePt t="18511" x="7707313" y="5957888"/>
          <p14:tracePt t="18513" x="7739063" y="5957888"/>
          <p14:tracePt t="18515" x="7754938" y="5973763"/>
          <p14:tracePt t="18520" x="7770813" y="5973763"/>
          <p14:tracePt t="18521" x="7800975" y="5973763"/>
          <p14:tracePt t="18525" x="7832725" y="5973763"/>
          <p14:tracePt t="18530" x="7848600" y="5973763"/>
          <p14:tracePt t="18532" x="7880350" y="5973763"/>
          <p14:tracePt t="18536" x="7896225" y="5973763"/>
          <p14:tracePt t="18537" x="7912100" y="5973763"/>
          <p14:tracePt t="18539" x="7927975" y="5989638"/>
          <p14:tracePt t="18544" x="7943850" y="5989638"/>
          <p14:tracePt t="18547" x="7959725" y="5989638"/>
          <p14:tracePt t="18554" x="7975600" y="5989638"/>
          <p14:tracePt t="18558" x="7991475" y="5989638"/>
          <p14:tracePt t="18574" x="8007350" y="5989638"/>
          <p14:tracePt t="18590" x="8023225" y="5989638"/>
          <p14:tracePt t="18812" x="8023225" y="5973763"/>
          <p14:tracePt t="18821" x="8007350" y="5942013"/>
          <p14:tracePt t="18829" x="7975600" y="5862638"/>
          <p14:tracePt t="18835" x="7943850" y="5815013"/>
          <p14:tracePt t="18841" x="7896225" y="5688013"/>
          <p14:tracePt t="18846" x="7816850" y="5562600"/>
          <p14:tracePt t="18847" x="7785100" y="5467350"/>
          <p14:tracePt t="18849" x="7770813" y="5419725"/>
          <p14:tracePt t="18852" x="7739063" y="5356225"/>
          <p14:tracePt t="18853" x="7707313" y="5310188"/>
          <p14:tracePt t="18855" x="7675563" y="5246688"/>
          <p14:tracePt t="18857" x="7643813" y="5167313"/>
          <p14:tracePt t="18859" x="7612063" y="5072063"/>
          <p14:tracePt t="18861" x="7564438" y="4976813"/>
          <p14:tracePt t="18863" x="7532688" y="4899025"/>
          <p14:tracePt t="18865" x="7485063" y="4803775"/>
          <p14:tracePt t="18868" x="7439025" y="4692650"/>
          <p14:tracePt t="18870" x="7391400" y="4598988"/>
          <p14:tracePt t="18871" x="7327900" y="4456113"/>
          <p14:tracePt t="18873" x="7264400" y="4344988"/>
          <p14:tracePt t="18875" x="7216775" y="4219575"/>
          <p14:tracePt t="18877" x="7154863" y="4108450"/>
          <p14:tracePt t="18879" x="7091363" y="3981450"/>
          <p14:tracePt t="18881" x="7027863" y="3871913"/>
          <p14:tracePt t="18884" x="6948488" y="3729038"/>
          <p14:tracePt t="18885" x="6900863" y="3617913"/>
          <p14:tracePt t="18888" x="6838950" y="3492500"/>
          <p14:tracePt t="18889" x="6775450" y="3381375"/>
          <p14:tracePt t="18891" x="6696075" y="3255963"/>
          <p14:tracePt t="18893" x="6632575" y="3144838"/>
          <p14:tracePt t="18895" x="6584950" y="3033713"/>
          <p14:tracePt t="18897" x="6523038" y="2938463"/>
          <p14:tracePt t="18899" x="6475413" y="2844800"/>
          <p14:tracePt t="18902" x="6411913" y="2733675"/>
          <p14:tracePt t="18903" x="6380163" y="2638425"/>
          <p14:tracePt t="18905" x="6316663" y="2544763"/>
          <p14:tracePt t="18907" x="6269038" y="2449513"/>
          <p14:tracePt t="18909" x="6238875" y="2370138"/>
          <p14:tracePt t="18911" x="6191250" y="2274888"/>
          <p14:tracePt t="18913" x="6143625" y="2212975"/>
          <p14:tracePt t="18915" x="6111875" y="2117725"/>
          <p14:tracePt t="18917" x="6080125" y="2022475"/>
          <p14:tracePt t="18919" x="6032500" y="1943100"/>
          <p14:tracePt t="18921" x="6000750" y="1881188"/>
          <p14:tracePt t="18923" x="5969000" y="1801813"/>
          <p14:tracePt t="18925" x="5938838" y="1738313"/>
          <p14:tracePt t="18927" x="5922963" y="1674813"/>
          <p14:tracePt t="18929" x="5891213" y="1611313"/>
          <p14:tracePt t="18931" x="5859463" y="1533525"/>
          <p14:tracePt t="18933" x="5843588" y="1485900"/>
          <p14:tracePt t="18935" x="5827713" y="1422400"/>
          <p14:tracePt t="18937" x="5795963" y="1358900"/>
          <p14:tracePt t="18939" x="5780088" y="1295400"/>
          <p14:tracePt t="18941" x="5764213" y="1216025"/>
          <p14:tracePt t="18944" x="5732463" y="1154113"/>
          <p14:tracePt t="18945" x="5716588" y="1090613"/>
          <p14:tracePt t="18947" x="5700713" y="1027113"/>
          <p14:tracePt t="18949" x="5684838" y="979488"/>
          <p14:tracePt t="18951" x="5668963" y="915988"/>
          <p14:tracePt t="18953" x="5653088" y="838200"/>
          <p14:tracePt t="18955" x="5638800" y="790575"/>
          <p14:tracePt t="18957" x="5622925" y="727075"/>
          <p14:tracePt t="18972" x="5511800" y="236538"/>
          <p14:tracePt t="18973" x="5480050" y="158750"/>
          <p14:tracePt t="18975" x="5464175" y="111125"/>
          <p14:tracePt t="18977" x="5432425" y="15875"/>
          <p14:tracePt t="19060" x="3600450" y="63500"/>
          <p14:tracePt t="19061" x="3490913" y="95250"/>
          <p14:tracePt t="19063" x="3395663" y="127000"/>
          <p14:tracePt t="19065" x="3332163" y="173038"/>
          <p14:tracePt t="19067" x="3236913" y="220663"/>
          <p14:tracePt t="19069" x="3143250" y="252413"/>
          <p14:tracePt t="19071" x="3063875" y="300038"/>
          <p14:tracePt t="19073" x="2968625" y="331788"/>
          <p14:tracePt t="19075" x="2874963" y="379413"/>
          <p14:tracePt t="19077" x="2811463" y="411163"/>
          <p14:tracePt t="19079" x="2716213" y="458788"/>
          <p14:tracePt t="19081" x="2652713" y="490538"/>
          <p14:tracePt t="19084" x="2590800" y="536575"/>
          <p14:tracePt t="19086" x="2495550" y="568325"/>
          <p14:tracePt t="19087" x="2447925" y="600075"/>
          <p14:tracePt t="19089" x="2384425" y="631825"/>
          <p14:tracePt t="19091" x="2352675" y="663575"/>
          <p14:tracePt t="19094" x="2305050" y="695325"/>
          <p14:tracePt t="19095" x="2259013" y="742950"/>
          <p14:tracePt t="19097" x="2195513" y="774700"/>
          <p14:tracePt t="19099" x="2163763" y="806450"/>
          <p14:tracePt t="19101" x="2116138" y="838200"/>
          <p14:tracePt t="19103" x="2084388" y="868363"/>
          <p14:tracePt t="19105" x="2068513" y="900113"/>
          <p14:tracePt t="19107" x="2036763" y="931863"/>
          <p14:tracePt t="19109" x="2005013" y="979488"/>
          <p14:tracePt t="19111" x="1989138" y="995363"/>
          <p14:tracePt t="19113" x="1974850" y="1027113"/>
          <p14:tracePt t="19115" x="1958975" y="1058863"/>
          <p14:tracePt t="19117" x="1958975" y="1074738"/>
          <p14:tracePt t="19119" x="1943100" y="1106488"/>
          <p14:tracePt t="19121" x="1927225" y="1138238"/>
          <p14:tracePt t="19123" x="1927225" y="1154113"/>
          <p14:tracePt t="19125" x="1927225" y="1185863"/>
          <p14:tracePt t="19127" x="1927225" y="1216025"/>
          <p14:tracePt t="19129" x="1927225" y="1231900"/>
          <p14:tracePt t="19131" x="1927225" y="1263650"/>
          <p14:tracePt t="19133" x="1927225" y="1279525"/>
          <p14:tracePt t="19135" x="1927225" y="1311275"/>
          <p14:tracePt t="19137" x="1927225" y="1327150"/>
          <p14:tracePt t="19139" x="1927225" y="1343025"/>
          <p14:tracePt t="19141" x="1927225" y="1374775"/>
          <p14:tracePt t="19143" x="1943100" y="1406525"/>
          <p14:tracePt t="19145" x="1943100" y="1438275"/>
          <p14:tracePt t="19147" x="1958975" y="1470025"/>
          <p14:tracePt t="19149" x="1974850" y="1501775"/>
          <p14:tracePt t="19152" x="1989138" y="1517650"/>
          <p14:tracePt t="19153" x="2005013" y="1547813"/>
          <p14:tracePt t="19155" x="2020888" y="1579563"/>
          <p14:tracePt t="19157" x="2052638" y="1611313"/>
          <p14:tracePt t="19159" x="2052638" y="1643063"/>
          <p14:tracePt t="19161" x="2084388" y="1674813"/>
          <p14:tracePt t="19163" x="2100263" y="1706563"/>
          <p14:tracePt t="19165" x="2116138" y="1754188"/>
          <p14:tracePt t="19167" x="2147888" y="1770063"/>
          <p14:tracePt t="19170" x="2179638" y="1817688"/>
          <p14:tracePt t="19171" x="2195513" y="1849438"/>
          <p14:tracePt t="19173" x="2211388" y="1881188"/>
          <p14:tracePt t="19175" x="2243138" y="1927225"/>
          <p14:tracePt t="19177" x="2259013" y="1943100"/>
          <p14:tracePt t="19179" x="2289175" y="1974850"/>
          <p14:tracePt t="19181" x="2320925" y="2022475"/>
          <p14:tracePt t="19184" x="2320925" y="2054225"/>
          <p14:tracePt t="19186" x="2352675" y="2070100"/>
          <p14:tracePt t="19187" x="2368550" y="2101850"/>
          <p14:tracePt t="19189" x="2384425" y="2133600"/>
          <p14:tracePt t="19191" x="2400300" y="2149475"/>
          <p14:tracePt t="19193" x="2432050" y="2181225"/>
          <p14:tracePt t="19195" x="2432050" y="2212975"/>
          <p14:tracePt t="19197" x="2447925" y="2243138"/>
          <p14:tracePt t="19199" x="2463800" y="2243138"/>
          <p14:tracePt t="19202" x="2463800" y="2259013"/>
          <p14:tracePt t="19204" x="2479675" y="2290763"/>
          <p14:tracePt t="19207" x="2495550" y="2306638"/>
          <p14:tracePt t="19209" x="2495550" y="2338388"/>
          <p14:tracePt t="19213" x="2495550" y="2354263"/>
          <p14:tracePt t="19215" x="2495550" y="2370138"/>
          <p14:tracePt t="19218" x="2511425" y="2386013"/>
          <p14:tracePt t="19220" x="2511425" y="2401888"/>
          <p14:tracePt t="19222" x="2511425" y="2417763"/>
          <p14:tracePt t="19225" x="2511425" y="2433638"/>
          <p14:tracePt t="19227" x="2511425" y="2449513"/>
          <p14:tracePt t="19231" x="2511425" y="2465388"/>
          <p14:tracePt t="19235" x="2511425" y="2481263"/>
          <p14:tracePt t="19238" x="2511425" y="2497138"/>
          <p14:tracePt t="19239" x="2511425" y="2513013"/>
          <p14:tracePt t="19241" x="2511425" y="2528888"/>
          <p14:tracePt t="19243" x="2495550" y="2528888"/>
          <p14:tracePt t="19245" x="2479675" y="2544763"/>
          <p14:tracePt t="19247" x="2479675" y="2560638"/>
          <p14:tracePt t="19254" x="2463800" y="2574925"/>
          <p14:tracePt t="19261" x="2416175" y="2622550"/>
          <p14:tracePt t="19264" x="2384425" y="2654300"/>
          <p14:tracePt t="19265" x="2368550" y="2670175"/>
          <p14:tracePt t="19268" x="2336800" y="2686050"/>
          <p14:tracePt t="19269" x="2336800" y="2701925"/>
          <p14:tracePt t="19271" x="2320925" y="2701925"/>
          <p14:tracePt t="19273" x="2289175" y="2717800"/>
          <p14:tracePt t="19275" x="2289175" y="2733675"/>
          <p14:tracePt t="19277" x="2259013" y="2749550"/>
          <p14:tracePt t="19279" x="2243138" y="2765425"/>
          <p14:tracePt t="19281" x="2227263" y="2781300"/>
          <p14:tracePt t="19283" x="2211388" y="2781300"/>
          <p14:tracePt t="19285" x="2195513" y="2797175"/>
          <p14:tracePt t="19287" x="2179638" y="2797175"/>
          <p14:tracePt t="19289" x="2163763" y="2813050"/>
          <p14:tracePt t="19291" x="2147888" y="2828925"/>
          <p14:tracePt t="19295" x="2132013" y="2844800"/>
          <p14:tracePt t="19297" x="2116138" y="2844800"/>
          <p14:tracePt t="19299" x="2100263" y="2844800"/>
          <p14:tracePt t="19302" x="2100263" y="2860675"/>
          <p14:tracePt t="19304" x="2084388" y="2860675"/>
          <p14:tracePt t="19305" x="2068513" y="2860675"/>
          <p14:tracePt t="19307" x="2068513" y="2876550"/>
          <p14:tracePt t="19320" x="2052638" y="2876550"/>
          <p14:tracePt t="19358" x="2084388" y="2876550"/>
          <p14:tracePt t="19361" x="2116138" y="2860675"/>
          <p14:tracePt t="19362" x="2132013" y="2844800"/>
          <p14:tracePt t="19363" x="2163763" y="2813050"/>
          <p14:tracePt t="19365" x="2195513" y="2813050"/>
          <p14:tracePt t="19368" x="2243138" y="2765425"/>
          <p14:tracePt t="19369" x="2305050" y="2733675"/>
          <p14:tracePt t="19371" x="2352675" y="2701925"/>
          <p14:tracePt t="19373" x="2384425" y="2654300"/>
          <p14:tracePt t="19376" x="2432050" y="2622550"/>
          <p14:tracePt t="19378" x="2479675" y="2574925"/>
          <p14:tracePt t="19380" x="2559050" y="2528888"/>
          <p14:tracePt t="19381" x="2590800" y="2481263"/>
          <p14:tracePt t="19386" x="2716213" y="2354263"/>
          <p14:tracePt t="19387" x="2763838" y="2290763"/>
          <p14:tracePt t="19389" x="2811463" y="2243138"/>
          <p14:tracePt t="19391" x="2859088" y="2197100"/>
          <p14:tracePt t="19393" x="2905125" y="2133600"/>
          <p14:tracePt t="19395" x="2984500" y="2054225"/>
          <p14:tracePt t="19397" x="3032125" y="1990725"/>
          <p14:tracePt t="19399" x="3079750" y="1943100"/>
          <p14:tracePt t="19402" x="3143250" y="1881188"/>
          <p14:tracePt t="19404" x="3205163" y="1801813"/>
          <p14:tracePt t="19405" x="3252788" y="1754188"/>
          <p14:tracePt t="19407" x="3300413" y="1690688"/>
          <p14:tracePt t="19409" x="3363913" y="1643063"/>
          <p14:tracePt t="19411" x="3411538" y="1595438"/>
          <p14:tracePt t="19413" x="3475038" y="1547813"/>
          <p14:tracePt t="19415" x="3521075" y="1517650"/>
          <p14:tracePt t="19417" x="3568700" y="1470025"/>
          <p14:tracePt t="19419" x="3616325" y="1438275"/>
          <p14:tracePt t="19421" x="3679825" y="1406525"/>
          <p14:tracePt t="19424" x="3727450" y="1374775"/>
          <p14:tracePt t="19426" x="3759200" y="1358900"/>
          <p14:tracePt t="19428" x="3821113" y="1327150"/>
          <p14:tracePt t="19430" x="3868738" y="1311275"/>
          <p14:tracePt t="19431" x="3900488" y="1311275"/>
          <p14:tracePt t="19435" x="3963988" y="1295400"/>
          <p14:tracePt t="19436" x="3995738" y="1295400"/>
          <p14:tracePt t="19437" x="4027488" y="1279525"/>
          <p14:tracePt t="19439" x="4075113" y="1279525"/>
          <p14:tracePt t="19441" x="4121150" y="1263650"/>
          <p14:tracePt t="19443" x="4137025" y="1263650"/>
          <p14:tracePt t="19445" x="4184650" y="1247775"/>
          <p14:tracePt t="19447" x="4232275" y="1247775"/>
          <p14:tracePt t="19449" x="4248150" y="1247775"/>
          <p14:tracePt t="19451" x="4279900" y="1247775"/>
          <p14:tracePt t="19453" x="4327525" y="1231900"/>
          <p14:tracePt t="19455" x="4343400" y="1231900"/>
          <p14:tracePt t="19457" x="4375150" y="1231900"/>
          <p14:tracePt t="19459" x="4391025" y="1231900"/>
          <p14:tracePt t="19461" x="4406900" y="1231900"/>
          <p14:tracePt t="19463" x="4421188" y="1231900"/>
          <p14:tracePt t="19465" x="4437063" y="1231900"/>
          <p14:tracePt t="19468" x="4452938" y="1231900"/>
          <p14:tracePt t="19469" x="4468813" y="1231900"/>
          <p14:tracePt t="19471" x="4484688" y="1231900"/>
          <p14:tracePt t="19473" x="4500563" y="1231900"/>
          <p14:tracePt t="19475" x="4516438" y="1231900"/>
          <p14:tracePt t="19483" x="4532313" y="1231900"/>
          <p14:tracePt t="19493" x="4564063" y="1231900"/>
          <p14:tracePt t="19497" x="4579938" y="1231900"/>
          <p14:tracePt t="19506" x="4595813" y="1231900"/>
          <p14:tracePt t="19520" x="4595813" y="1247775"/>
          <p14:tracePt t="19523" x="4611688" y="1263650"/>
          <p14:tracePt t="19526" x="4627563" y="1279525"/>
          <p14:tracePt t="19529" x="4627563" y="1295400"/>
          <p14:tracePt t="19532" x="4627563" y="1311275"/>
          <p14:tracePt t="19536" x="4643438" y="1358900"/>
          <p14:tracePt t="19537" x="4659313" y="1390650"/>
          <p14:tracePt t="19539" x="4659313" y="1406525"/>
          <p14:tracePt t="19541" x="4675188" y="1422400"/>
          <p14:tracePt t="19543" x="4691063" y="1438275"/>
          <p14:tracePt t="19545" x="4691063" y="1470025"/>
          <p14:tracePt t="19547" x="4691063" y="1501775"/>
          <p14:tracePt t="19553" x="4706938" y="1533525"/>
          <p14:tracePt t="19554" x="4722813" y="1563688"/>
          <p14:tracePt t="19555" x="4722813" y="1579563"/>
          <p14:tracePt t="19557" x="4737100" y="1595438"/>
          <p14:tracePt t="19559" x="4737100" y="1627188"/>
          <p14:tracePt t="19561" x="4752975" y="1643063"/>
          <p14:tracePt t="19563" x="4752975" y="1658938"/>
          <p14:tracePt t="19565" x="4768850" y="1690688"/>
          <p14:tracePt t="19568" x="4784725" y="1706563"/>
          <p14:tracePt t="19569" x="4784725" y="1722438"/>
          <p14:tracePt t="19571" x="4800600" y="1754188"/>
          <p14:tracePt t="19576" x="4816475" y="1770063"/>
          <p14:tracePt t="19577" x="4832350" y="1785938"/>
          <p14:tracePt t="19580" x="4848225" y="1801813"/>
          <p14:tracePt t="19581" x="4848225" y="1817688"/>
          <p14:tracePt t="19583" x="4879975" y="1833563"/>
          <p14:tracePt t="19585" x="4895850" y="1849438"/>
          <p14:tracePt t="19587" x="4911725" y="1865313"/>
          <p14:tracePt t="19589" x="4911725" y="1881188"/>
          <p14:tracePt t="19591" x="4943475" y="1895475"/>
          <p14:tracePt t="19595" x="4959350" y="1911350"/>
          <p14:tracePt t="19598" x="4991100" y="1911350"/>
          <p14:tracePt t="19599" x="4991100" y="1927225"/>
          <p14:tracePt t="19602" x="5022850" y="1943100"/>
          <p14:tracePt t="19604" x="5037138" y="1943100"/>
          <p14:tracePt t="19608" x="5068888" y="1943100"/>
          <p14:tracePt t="19610" x="5084763" y="1958975"/>
          <p14:tracePt t="19611" x="5100638" y="1958975"/>
          <p14:tracePt t="19613" x="5116513" y="1974850"/>
          <p14:tracePt t="19615" x="5132388" y="1974850"/>
          <p14:tracePt t="19617" x="5148263" y="1974850"/>
          <p14:tracePt t="19619" x="5164138" y="1974850"/>
          <p14:tracePt t="19621" x="5180013" y="1974850"/>
          <p14:tracePt t="19625" x="5211763" y="1990725"/>
          <p14:tracePt t="19630" x="5227638" y="1990725"/>
          <p14:tracePt t="19631" x="5243513" y="1990725"/>
          <p14:tracePt t="19634" x="5259388" y="1990725"/>
          <p14:tracePt t="19636" x="5259388" y="2006600"/>
          <p14:tracePt t="19638" x="5275263" y="2006600"/>
          <p14:tracePt t="19639" x="5291138" y="2006600"/>
          <p14:tracePt t="19644" x="5307013" y="2006600"/>
          <p14:tracePt t="19647" x="5322888" y="2006600"/>
          <p14:tracePt t="19649" x="5337175" y="2006600"/>
          <p14:tracePt t="19654" x="5337175" y="2022475"/>
          <p14:tracePt t="19656" x="5353050" y="2022475"/>
          <p14:tracePt t="19659" x="5368925" y="2022475"/>
          <p14:tracePt t="19669" x="5400675" y="2022475"/>
          <p14:tracePt t="19675" x="5416550" y="2022475"/>
          <p14:tracePt t="19689" x="5432425" y="2022475"/>
          <p14:tracePt t="19693" x="5448300" y="2022475"/>
          <p14:tracePt t="19704" x="5464175" y="2022475"/>
          <p14:tracePt t="19712" x="5480050" y="2022475"/>
          <p14:tracePt t="19728" x="5495925" y="2022475"/>
          <p14:tracePt t="19882" x="5495925" y="2006600"/>
          <p14:tracePt t="19888" x="5495925" y="1990725"/>
          <p14:tracePt t="19897" x="5480050" y="1958975"/>
          <p14:tracePt t="19904" x="5464175" y="1927225"/>
          <p14:tracePt t="19910" x="5464175" y="1911350"/>
          <p14:tracePt t="19914" x="5464175" y="1895475"/>
          <p14:tracePt t="19920" x="5464175" y="1881188"/>
          <p14:tracePt t="19922" x="5448300" y="1881188"/>
          <p14:tracePt t="19938" x="5432425" y="1881188"/>
          <p14:tracePt t="19994" x="5432425" y="1865313"/>
          <p14:tracePt t="20162" x="5416550" y="1865313"/>
          <p14:tracePt t="20168" x="5353050" y="1865313"/>
          <p14:tracePt t="20169" x="5322888" y="1865313"/>
          <p14:tracePt t="20171" x="5307013" y="1865313"/>
          <p14:tracePt t="20173" x="5291138" y="1865313"/>
          <p14:tracePt t="20175" x="5275263" y="1865313"/>
          <p14:tracePt t="20177" x="5227638" y="1865313"/>
          <p14:tracePt t="20179" x="5195888" y="1865313"/>
          <p14:tracePt t="20181" x="5180013" y="1865313"/>
          <p14:tracePt t="20184" x="5132388" y="1865313"/>
          <p14:tracePt t="20186" x="5084763" y="1881188"/>
          <p14:tracePt t="20187" x="5068888" y="1881188"/>
          <p14:tracePt t="20189" x="5006975" y="1895475"/>
          <p14:tracePt t="20191" x="4943475" y="1895475"/>
          <p14:tracePt t="20193" x="4864100" y="1911350"/>
          <p14:tracePt t="20195" x="4800600" y="1927225"/>
          <p14:tracePt t="20197" x="4737100" y="1943100"/>
          <p14:tracePt t="20201" x="4627563" y="1943100"/>
          <p14:tracePt t="20203" x="4564063" y="1958975"/>
          <p14:tracePt t="20205" x="4500563" y="1958975"/>
          <p14:tracePt t="20207" x="4437063" y="1974850"/>
          <p14:tracePt t="20209" x="4375150" y="1990725"/>
          <p14:tracePt t="20212" x="4295775" y="2006600"/>
          <p14:tracePt t="20213" x="4248150" y="2022475"/>
          <p14:tracePt t="20216" x="4168775" y="2022475"/>
          <p14:tracePt t="20220" x="4043363" y="2070100"/>
          <p14:tracePt t="20222" x="3979863" y="2085975"/>
          <p14:tracePt t="20223" x="3932238" y="2101850"/>
          <p14:tracePt t="20225" x="3868738" y="2117725"/>
          <p14:tracePt t="20227" x="3806825" y="2133600"/>
          <p14:tracePt t="20229" x="3743325" y="2165350"/>
          <p14:tracePt t="20231" x="3679825" y="2181225"/>
          <p14:tracePt t="20233" x="3616325" y="2197100"/>
          <p14:tracePt t="20235" x="3552825" y="2228850"/>
          <p14:tracePt t="20238" x="3505200" y="2243138"/>
          <p14:tracePt t="20239" x="3427413" y="2274888"/>
          <p14:tracePt t="20241" x="3379788" y="2290763"/>
          <p14:tracePt t="20243" x="3316288" y="2306638"/>
          <p14:tracePt t="20245" x="3268663" y="2338388"/>
          <p14:tracePt t="20247" x="3236913" y="2354263"/>
          <p14:tracePt t="20250" x="3175000" y="2386013"/>
          <p14:tracePt t="20252" x="3127375" y="2401888"/>
          <p14:tracePt t="20253" x="3079750" y="2433638"/>
          <p14:tracePt t="20255" x="3032125" y="2449513"/>
          <p14:tracePt t="20257" x="3000375" y="2465388"/>
          <p14:tracePt t="20259" x="2968625" y="2465388"/>
          <p14:tracePt t="20261" x="2921000" y="2481263"/>
          <p14:tracePt t="20263" x="2874963" y="2497138"/>
          <p14:tracePt t="20265" x="2859088" y="2528888"/>
          <p14:tracePt t="20267" x="2827338" y="2544763"/>
          <p14:tracePt t="20269" x="2795588" y="2560638"/>
          <p14:tracePt t="20271" x="2779713" y="2574925"/>
          <p14:tracePt t="20273" x="2763838" y="2574925"/>
          <p14:tracePt t="20275" x="2732088" y="2574925"/>
          <p14:tracePt t="20277" x="2732088" y="2590800"/>
          <p14:tracePt t="20279" x="2700338" y="2606675"/>
          <p14:tracePt t="20281" x="2684463" y="2622550"/>
          <p14:tracePt t="20286" x="2652713" y="2622550"/>
          <p14:tracePt t="20288" x="2636838" y="2638425"/>
          <p14:tracePt t="20289" x="2636838" y="2654300"/>
          <p14:tracePt t="20291" x="2620963" y="2654300"/>
          <p14:tracePt t="20294" x="2605088" y="2670175"/>
          <p14:tracePt t="20295" x="2590800" y="2686050"/>
          <p14:tracePt t="20297" x="2574925" y="2686050"/>
          <p14:tracePt t="20302" x="2559050" y="2701925"/>
          <p14:tracePt t="20303" x="2543175" y="2717800"/>
          <p14:tracePt t="20305" x="2543175" y="2733675"/>
          <p14:tracePt t="20307" x="2527300" y="2749550"/>
          <p14:tracePt t="20309" x="2511425" y="2749550"/>
          <p14:tracePt t="20314" x="2495550" y="2765425"/>
          <p14:tracePt t="20316" x="2479675" y="2781300"/>
          <p14:tracePt t="20323" x="2463800" y="2813050"/>
          <p14:tracePt t="20328" x="2432050" y="2844800"/>
          <p14:tracePt t="20333" x="2400300" y="2860675"/>
          <p14:tracePt t="20342" x="2352675" y="2908300"/>
          <p14:tracePt t="20344" x="2352675" y="2922588"/>
          <p14:tracePt t="20345" x="2336800" y="2938463"/>
          <p14:tracePt t="20347" x="2320925" y="2938463"/>
          <p14:tracePt t="20349" x="2320925" y="2954338"/>
          <p14:tracePt t="20352" x="2305050" y="2970213"/>
          <p14:tracePt t="20353" x="2289175" y="2970213"/>
          <p14:tracePt t="20355" x="2274888" y="2986088"/>
          <p14:tracePt t="20357" x="2274888" y="3001963"/>
          <p14:tracePt t="20359" x="2259013" y="3017838"/>
          <p14:tracePt t="20361" x="2243138" y="3017838"/>
          <p14:tracePt t="20363" x="2243138" y="3033713"/>
          <p14:tracePt t="20365" x="2227263" y="3065463"/>
          <p14:tracePt t="20368" x="2211388" y="3065463"/>
          <p14:tracePt t="20369" x="2195513" y="3081338"/>
          <p14:tracePt t="20371" x="2195513" y="3097213"/>
          <p14:tracePt t="20373" x="2179638" y="3097213"/>
          <p14:tracePt t="20375" x="2163763" y="3128963"/>
          <p14:tracePt t="20377" x="2147888" y="3144838"/>
          <p14:tracePt t="20381" x="2132013" y="3176588"/>
          <p14:tracePt t="20384" x="2116138" y="3192463"/>
          <p14:tracePt t="20386" x="2100263" y="3192463"/>
          <p14:tracePt t="20387" x="2084388" y="3224213"/>
          <p14:tracePt t="20389" x="2068513" y="3240088"/>
          <p14:tracePt t="20391" x="2052638" y="3255963"/>
          <p14:tracePt t="20393" x="2036763" y="3270250"/>
          <p14:tracePt t="20395" x="2020888" y="3286125"/>
          <p14:tracePt t="20397" x="2005013" y="3302000"/>
          <p14:tracePt t="20400" x="1989138" y="3317875"/>
          <p14:tracePt t="20402" x="1974850" y="3333750"/>
          <p14:tracePt t="20403" x="1958975" y="3349625"/>
          <p14:tracePt t="20408" x="1927225" y="3381375"/>
          <p14:tracePt t="20409" x="1911350" y="3397250"/>
          <p14:tracePt t="20411" x="1895475" y="3397250"/>
          <p14:tracePt t="20413" x="1895475" y="3413125"/>
          <p14:tracePt t="20415" x="1879600" y="3429000"/>
          <p14:tracePt t="20418" x="1863725" y="3444875"/>
          <p14:tracePt t="20419" x="1847850" y="3444875"/>
          <p14:tracePt t="20421" x="1831975" y="3460750"/>
          <p14:tracePt t="20423" x="1816100" y="3476625"/>
          <p14:tracePt t="20426" x="1816100" y="3492500"/>
          <p14:tracePt t="20429" x="1800225" y="3508375"/>
          <p14:tracePt t="20431" x="1784350" y="3524250"/>
          <p14:tracePt t="20441" x="1768475" y="3540125"/>
          <p14:tracePt t="20443" x="1752600" y="3556000"/>
          <p14:tracePt t="20447" x="1752600" y="3571875"/>
          <p14:tracePt t="20451" x="1736725" y="3571875"/>
          <p14:tracePt t="20460" x="1736725" y="3587750"/>
          <p14:tracePt t="20468" x="1736725" y="3602038"/>
          <p14:tracePt t="20475" x="1720850" y="3602038"/>
          <p14:tracePt t="20480" x="1704975" y="3617913"/>
          <p14:tracePt t="20484" x="1704975" y="3633788"/>
          <p14:tracePt t="20494" x="1704975" y="3649663"/>
          <p14:tracePt t="20498" x="1704975" y="3665538"/>
          <p14:tracePt t="20502" x="1689100" y="3665538"/>
          <p14:tracePt t="20503" x="1689100" y="3681413"/>
          <p14:tracePt t="20510" x="1674813" y="3681413"/>
          <p14:tracePt t="20514" x="1674813" y="3697288"/>
          <p14:tracePt t="20520" x="1658938" y="3713163"/>
          <p14:tracePt t="20532" x="1658938" y="3729038"/>
          <p14:tracePt t="20539" x="1658938" y="3744913"/>
          <p14:tracePt t="20546" x="1643063" y="3744913"/>
          <p14:tracePt t="20554" x="1643063" y="3760788"/>
          <p14:tracePt t="20702" x="1643063" y="3744913"/>
          <p14:tracePt t="20709" x="1689100" y="3729038"/>
          <p14:tracePt t="20712" x="1689100" y="3713163"/>
          <p14:tracePt t="20713" x="1704975" y="3713163"/>
          <p14:tracePt t="20716" x="1704975" y="3697288"/>
          <p14:tracePt t="20717" x="1720850" y="3697288"/>
          <p14:tracePt t="20721" x="1720850" y="3681413"/>
          <p14:tracePt t="20724" x="1736725" y="3681413"/>
          <p14:tracePt t="20725" x="1752600" y="3665538"/>
          <p14:tracePt t="20729" x="1768475" y="3649663"/>
          <p14:tracePt t="20735" x="1784350" y="3649663"/>
          <p14:tracePt t="20738" x="1800225" y="3617913"/>
          <p14:tracePt t="20744" x="1816100" y="3602038"/>
          <p14:tracePt t="20745" x="1831975" y="3602038"/>
          <p14:tracePt t="20747" x="1831975" y="3587750"/>
          <p14:tracePt t="20752" x="1847850" y="3587750"/>
          <p14:tracePt t="20753" x="1863725" y="3587750"/>
          <p14:tracePt t="20759" x="1879600" y="3571875"/>
          <p14:tracePt t="20764" x="1879600" y="3556000"/>
          <p14:tracePt t="20768" x="1895475" y="3556000"/>
          <p14:tracePt t="20779" x="1911350" y="3540125"/>
          <p14:tracePt t="21008" x="1927225" y="3540125"/>
          <p14:tracePt t="21016" x="1927225" y="3524250"/>
          <p14:tracePt t="21032" x="1943100" y="3508375"/>
          <p14:tracePt t="21046" x="1958975" y="3492500"/>
          <p14:tracePt t="21052" x="1958975" y="3476625"/>
          <p14:tracePt t="21058" x="1958975" y="3460750"/>
          <p14:tracePt t="21070" x="1958975" y="3444875"/>
          <p14:tracePt t="21074" x="1974850" y="3444875"/>
          <p14:tracePt t="21078" x="1974850" y="3429000"/>
          <p14:tracePt t="21092" x="1989138" y="3413125"/>
          <p14:tracePt t="21102" x="1989138" y="3397250"/>
          <p14:tracePt t="21118" x="1989138" y="3381375"/>
          <p14:tracePt t="21518" x="2005013" y="3381375"/>
          <p14:tracePt t="21527" x="2036763" y="3365500"/>
          <p14:tracePt t="21533" x="2068513" y="3365500"/>
          <p14:tracePt t="21542" x="2116138" y="3349625"/>
          <p14:tracePt t="21548" x="2132013" y="3349625"/>
          <p14:tracePt t="21551" x="2147888" y="3349625"/>
          <p14:tracePt t="21555" x="2163763" y="3349625"/>
          <p14:tracePt t="21559" x="2179638" y="3349625"/>
          <p14:tracePt t="21562" x="2195513" y="3349625"/>
          <p14:tracePt t="21567" x="2211388" y="3349625"/>
          <p14:tracePt t="21570" x="2211388" y="3333750"/>
          <p14:tracePt t="21572" x="2227263" y="3333750"/>
          <p14:tracePt t="21578" x="2243138" y="3333750"/>
          <p14:tracePt t="21579" x="2259013" y="3333750"/>
          <p14:tracePt t="21585" x="2274888" y="3317875"/>
          <p14:tracePt t="21590" x="2289175" y="3317875"/>
          <p14:tracePt t="21593" x="2305050" y="3317875"/>
          <p14:tracePt t="21602" x="2320925" y="3302000"/>
          <p14:tracePt t="21612" x="2336800" y="3302000"/>
          <p14:tracePt t="21733" x="2320925" y="3302000"/>
          <p14:tracePt t="21746" x="2305050" y="3302000"/>
          <p14:tracePt t="21753" x="2289175" y="3302000"/>
          <p14:tracePt t="21758" x="2289175" y="3317875"/>
          <p14:tracePt t="21772" x="2274888" y="3317875"/>
          <p14:tracePt t="21779" x="2259013" y="3317875"/>
          <p14:tracePt t="21783" x="2259013" y="3333750"/>
          <p14:tracePt t="21788" x="2243138" y="3333750"/>
          <p14:tracePt t="21833" x="2227263" y="3333750"/>
          <p14:tracePt t="21896" x="2243138" y="3333750"/>
          <p14:tracePt t="21900" x="2274888" y="3333750"/>
          <p14:tracePt t="21903" x="2289175" y="3333750"/>
          <p14:tracePt t="21906" x="2305050" y="3333750"/>
          <p14:tracePt t="21907" x="2336800" y="3333750"/>
          <p14:tracePt t="21909" x="2384425" y="3333750"/>
          <p14:tracePt t="21911" x="2400300" y="3333750"/>
          <p14:tracePt t="21913" x="2432050" y="3333750"/>
          <p14:tracePt t="21916" x="2479675" y="3317875"/>
          <p14:tracePt t="21918" x="2495550" y="3317875"/>
          <p14:tracePt t="21919" x="2543175" y="3317875"/>
          <p14:tracePt t="21921" x="2590800" y="3317875"/>
          <p14:tracePt t="21923" x="2636838" y="3302000"/>
          <p14:tracePt t="21926" x="2716213" y="3286125"/>
          <p14:tracePt t="21927" x="2763838" y="3286125"/>
          <p14:tracePt t="21929" x="2827338" y="3270250"/>
          <p14:tracePt t="21932" x="2890838" y="3255963"/>
          <p14:tracePt t="21934" x="2968625" y="3255963"/>
          <p14:tracePt t="21936" x="3032125" y="3240088"/>
          <p14:tracePt t="21937" x="3095625" y="3224213"/>
          <p14:tracePt t="21939" x="3175000" y="3224213"/>
          <p14:tracePt t="21941" x="3268663" y="3208338"/>
          <p14:tracePt t="21943" x="3348038" y="3192463"/>
          <p14:tracePt t="21945" x="3427413" y="3192463"/>
          <p14:tracePt t="21947" x="3536950" y="3160713"/>
          <p14:tracePt t="21949" x="3632200" y="3144838"/>
          <p14:tracePt t="21951" x="3743325" y="3128963"/>
          <p14:tracePt t="21968" x="4643438" y="3017838"/>
          <p14:tracePt t="21969" x="4768850" y="3001963"/>
          <p14:tracePt t="21971" x="4911725" y="2986088"/>
          <p14:tracePt t="21973" x="5053013" y="2954338"/>
          <p14:tracePt t="21975" x="5180013" y="2938463"/>
          <p14:tracePt t="21978" x="5368925" y="2908300"/>
          <p14:tracePt t="21979" x="5527675" y="2876550"/>
          <p14:tracePt t="21982" x="5668963" y="2844800"/>
          <p14:tracePt t="21983" x="5827713" y="2828925"/>
          <p14:tracePt t="21985" x="5938838" y="2797175"/>
          <p14:tracePt t="21987" x="6080125" y="2781300"/>
          <p14:tracePt t="21989" x="6223000" y="2749550"/>
          <p14:tracePt t="21991" x="6348413" y="2717800"/>
          <p14:tracePt t="21993" x="6459538" y="2701925"/>
          <p14:tracePt t="21995" x="6632575" y="2670175"/>
          <p14:tracePt t="21997" x="6743700" y="2622550"/>
          <p14:tracePt t="22000" x="6884988" y="2606675"/>
          <p14:tracePt t="22002" x="6996113" y="2590800"/>
          <p14:tracePt t="22003" x="7107238" y="2544763"/>
          <p14:tracePt t="22005" x="7216775" y="2528888"/>
          <p14:tracePt t="22007" x="7327900" y="2497138"/>
          <p14:tracePt t="22009" x="7439025" y="2481263"/>
          <p14:tracePt t="22011" x="7532688" y="2433638"/>
          <p14:tracePt t="22013" x="7612063" y="2401888"/>
          <p14:tracePt t="22017" x="7707313" y="2386013"/>
          <p14:tracePt t="22018" x="7785100" y="2354263"/>
          <p14:tracePt t="22019" x="7880350" y="2322513"/>
          <p14:tracePt t="22021" x="7959725" y="2290763"/>
          <p14:tracePt t="22023" x="8023225" y="2290763"/>
          <p14:tracePt t="22025" x="8085138" y="2243138"/>
          <p14:tracePt t="22027" x="8132763" y="2243138"/>
          <p14:tracePt t="22029" x="8196263" y="2212975"/>
          <p14:tracePt t="22031" x="8259763" y="2197100"/>
          <p14:tracePt t="22033" x="8307388" y="2165350"/>
          <p14:tracePt t="22035" x="8339138" y="2149475"/>
          <p14:tracePt t="22037" x="8370888" y="2133600"/>
          <p14:tracePt t="22039" x="8401050" y="2117725"/>
          <p14:tracePt t="22041" x="8448675" y="2101850"/>
          <p14:tracePt t="22043" x="8464550" y="2085975"/>
          <p14:tracePt t="22045" x="8512175" y="2070100"/>
          <p14:tracePt t="22047" x="8543925" y="2070100"/>
          <p14:tracePt t="22049" x="8559800" y="2054225"/>
          <p14:tracePt t="22051" x="8575675" y="2038350"/>
          <p14:tracePt t="22053" x="8607425" y="2038350"/>
          <p14:tracePt t="22056" x="8607425" y="2022475"/>
          <p14:tracePt t="22058" x="8623300" y="2022475"/>
          <p14:tracePt t="22060" x="8639175" y="2022475"/>
          <p14:tracePt t="22061" x="8655050" y="2022475"/>
          <p14:tracePt t="22063" x="8655050" y="2006600"/>
          <p14:tracePt t="22065" x="8670925" y="2006600"/>
          <p14:tracePt t="22067" x="8686800" y="2006600"/>
          <p14:tracePt t="22069" x="8686800" y="1990725"/>
          <p14:tracePt t="22075" x="8701088" y="1990725"/>
          <p14:tracePt t="22080" x="8716963" y="1990725"/>
          <p14:tracePt t="22088" x="8732838" y="1990725"/>
          <p14:tracePt t="22184" x="8716963" y="1990725"/>
          <p14:tracePt t="22194" x="8701088" y="1990725"/>
          <p14:tracePt t="22209" x="8686800" y="1990725"/>
          <p14:tracePt t="22218" x="8670925" y="1990725"/>
          <p14:tracePt t="22229" x="8655050" y="1990725"/>
          <p14:tracePt t="22236" x="8639175" y="1990725"/>
          <p14:tracePt t="22242" x="8623300" y="2006600"/>
          <p14:tracePt t="22256" x="8607425" y="2006600"/>
          <p14:tracePt t="22262" x="8591550" y="2006600"/>
          <p14:tracePt t="22268" x="8575675" y="2006600"/>
          <p14:tracePt t="22270" x="8559800" y="2006600"/>
          <p14:tracePt t="22273" x="8543925" y="2006600"/>
          <p14:tracePt t="22275" x="8528050" y="2006600"/>
          <p14:tracePt t="22280" x="8512175" y="2006600"/>
          <p14:tracePt t="22284" x="8496300" y="2006600"/>
          <p14:tracePt t="22285" x="8480425" y="2006600"/>
          <p14:tracePt t="22289" x="8448675" y="2006600"/>
          <p14:tracePt t="22291" x="8432800" y="2006600"/>
          <p14:tracePt t="22296" x="8416925" y="2006600"/>
          <p14:tracePt t="22298" x="8385175" y="2006600"/>
          <p14:tracePt t="22300" x="8355013" y="2006600"/>
          <p14:tracePt t="22301" x="8323263" y="2006600"/>
          <p14:tracePt t="22303" x="8307388" y="2006600"/>
          <p14:tracePt t="22305" x="8275638" y="2006600"/>
          <p14:tracePt t="22307" x="8243888" y="2006600"/>
          <p14:tracePt t="22309" x="8228013" y="2006600"/>
          <p14:tracePt t="22311" x="8196263" y="2006600"/>
          <p14:tracePt t="22313" x="8180388" y="2006600"/>
          <p14:tracePt t="22316" x="8148638" y="2006600"/>
          <p14:tracePt t="22318" x="8116888" y="2006600"/>
          <p14:tracePt t="22319" x="8085138" y="2006600"/>
          <p14:tracePt t="22321" x="8054975" y="2006600"/>
          <p14:tracePt t="22323" x="8023225" y="2006600"/>
          <p14:tracePt t="22325" x="8007350" y="2006600"/>
          <p14:tracePt t="22327" x="7959725" y="2006600"/>
          <p14:tracePt t="22329" x="7927975" y="2006600"/>
          <p14:tracePt t="22331" x="7896225" y="1990725"/>
          <p14:tracePt t="22333" x="7864475" y="1990725"/>
          <p14:tracePt t="22335" x="7816850" y="1974850"/>
          <p14:tracePt t="22337" x="7800975" y="1974850"/>
          <p14:tracePt t="22339" x="7754938" y="1958975"/>
          <p14:tracePt t="22341" x="7723188" y="1958975"/>
          <p14:tracePt t="22344" x="7691438" y="1943100"/>
          <p14:tracePt t="22346" x="7643813" y="1943100"/>
          <p14:tracePt t="22348" x="7612063" y="1927225"/>
          <p14:tracePt t="22350" x="7564438" y="1911350"/>
          <p14:tracePt t="22351" x="7532688" y="1911350"/>
          <p14:tracePt t="22353" x="7500938" y="1895475"/>
          <p14:tracePt t="22355" x="7454900" y="1881188"/>
          <p14:tracePt t="22357" x="7423150" y="1865313"/>
          <p14:tracePt t="22359" x="7375525" y="1865313"/>
          <p14:tracePt t="22361" x="7343775" y="1865313"/>
          <p14:tracePt t="22363" x="7296150" y="1849438"/>
          <p14:tracePt t="22368" x="7232650" y="1817688"/>
          <p14:tracePt t="22369" x="7200900" y="1801813"/>
          <p14:tracePt t="22371" x="7169150" y="1785938"/>
          <p14:tracePt t="22373" x="7138988" y="1785938"/>
          <p14:tracePt t="22375" x="7107238" y="1770063"/>
          <p14:tracePt t="22377" x="7091363" y="1754188"/>
          <p14:tracePt t="22379" x="7059613" y="1754188"/>
          <p14:tracePt t="22381" x="7027863" y="1754188"/>
          <p14:tracePt t="22383" x="7011988" y="1738313"/>
          <p14:tracePt t="22385" x="6996113" y="1738313"/>
          <p14:tracePt t="22387" x="6964363" y="1722438"/>
          <p14:tracePt t="22389" x="6964363" y="1706563"/>
          <p14:tracePt t="22392" x="6948488" y="1706563"/>
          <p14:tracePt t="22393" x="6932613" y="1706563"/>
          <p14:tracePt t="22400" x="6916738" y="1706563"/>
          <p14:tracePt t="22406" x="6916738" y="1690688"/>
          <p14:tracePt t="22414" x="6916738" y="1674813"/>
          <p14:tracePt t="22422" x="6900863" y="1674813"/>
          <p14:tracePt t="22426" x="6900863" y="1658938"/>
          <p14:tracePt t="22449" x="6900863" y="1643063"/>
          <p14:tracePt t="22458" x="6900863" y="1627188"/>
          <p14:tracePt t="22496" x="6900863" y="1611313"/>
          <p14:tracePt t="22498" x="6916738" y="1611313"/>
          <p14:tracePt t="22501" x="6932613" y="1611313"/>
          <p14:tracePt t="22508" x="6948488" y="1611313"/>
          <p14:tracePt t="22511" x="6964363" y="1611313"/>
          <p14:tracePt t="22513" x="6980238" y="1611313"/>
          <p14:tracePt t="22517" x="6996113" y="1611313"/>
          <p14:tracePt t="22519" x="7011988" y="1611313"/>
          <p14:tracePt t="22522" x="7027863" y="1611313"/>
          <p14:tracePt t="22526" x="7043738" y="1611313"/>
          <p14:tracePt t="22527" x="7059613" y="1611313"/>
          <p14:tracePt t="22532" x="7075488" y="1611313"/>
          <p14:tracePt t="22535" x="7091363" y="1611313"/>
          <p14:tracePt t="22537" x="7107238" y="1611313"/>
          <p14:tracePt t="22541" x="7123113" y="1611313"/>
          <p14:tracePt t="22543" x="7138988" y="1611313"/>
          <p14:tracePt t="22551" x="7154863" y="1611313"/>
          <p14:tracePt t="22552" x="7169150" y="1611313"/>
          <p14:tracePt t="22557" x="7185025" y="1611313"/>
          <p14:tracePt t="22561" x="7200900" y="1611313"/>
          <p14:tracePt t="22567" x="7216775" y="1611313"/>
          <p14:tracePt t="22576" x="7232650" y="1611313"/>
          <p14:tracePt t="22583" x="7248525" y="1611313"/>
          <p14:tracePt t="22604" x="7264400" y="1611313"/>
          <p14:tracePt t="22612" x="7264400" y="1627188"/>
          <p14:tracePt t="22618" x="7264400" y="1643063"/>
          <p14:tracePt t="22619" x="7280275" y="1643063"/>
          <p14:tracePt t="22622" x="7280275" y="1658938"/>
          <p14:tracePt t="22624" x="7280275" y="1674813"/>
          <p14:tracePt t="22631" x="7280275" y="1690688"/>
          <p14:tracePt t="22643" x="7280275" y="1770063"/>
          <p14:tracePt t="22648" x="7264400" y="1801813"/>
          <p14:tracePt t="22650" x="7264400" y="1817688"/>
          <p14:tracePt t="22651" x="7264400" y="1833563"/>
          <p14:tracePt t="22653" x="7264400" y="1849438"/>
          <p14:tracePt t="22655" x="7248525" y="1849438"/>
          <p14:tracePt t="22657" x="7248525" y="1865313"/>
          <p14:tracePt t="22659" x="7232650" y="1881188"/>
          <p14:tracePt t="22673" x="7216775" y="1911350"/>
          <p14:tracePt t="22676" x="7200900" y="1927225"/>
          <p14:tracePt t="22680" x="7185025" y="1927225"/>
          <p14:tracePt t="22688" x="7169150" y="1943100"/>
          <p14:tracePt t="22692" x="7154863" y="1943100"/>
          <p14:tracePt t="22696" x="7154863" y="1958975"/>
          <p14:tracePt t="22700" x="7138988" y="1958975"/>
          <p14:tracePt t="22703" x="7123113" y="1958975"/>
          <p14:tracePt t="22710" x="7107238" y="1958975"/>
          <p14:tracePt t="22712" x="7091363" y="1958975"/>
          <p14:tracePt t="22716" x="7075488" y="1958975"/>
          <p14:tracePt t="22720" x="7059613" y="1958975"/>
          <p14:tracePt t="22721" x="7043738" y="1958975"/>
          <p14:tracePt t="22727" x="7027863" y="1958975"/>
          <p14:tracePt t="22730" x="7011988" y="1958975"/>
          <p14:tracePt t="22731" x="6996113" y="1958975"/>
          <p14:tracePt t="22736" x="6980238" y="1958975"/>
          <p14:tracePt t="22737" x="6964363" y="1958975"/>
          <p14:tracePt t="22739" x="6964363" y="1943100"/>
          <p14:tracePt t="22741" x="6948488" y="1943100"/>
          <p14:tracePt t="22743" x="6932613" y="1943100"/>
          <p14:tracePt t="22745" x="6916738" y="1943100"/>
          <p14:tracePt t="22750" x="6900863" y="1927225"/>
          <p14:tracePt t="22751" x="6884988" y="1927225"/>
          <p14:tracePt t="22753" x="6869113" y="1911350"/>
          <p14:tracePt t="22755" x="6838950" y="1895475"/>
          <p14:tracePt t="22757" x="6823075" y="1881188"/>
          <p14:tracePt t="22759" x="6791325" y="1865313"/>
          <p14:tracePt t="22761" x="6791325" y="1833563"/>
          <p14:tracePt t="22764" x="6759575" y="1817688"/>
          <p14:tracePt t="22767" x="6711950" y="1785938"/>
          <p14:tracePt t="22769" x="6696075" y="1754188"/>
          <p14:tracePt t="22771" x="6696075" y="1738313"/>
          <p14:tracePt t="22773" x="6680200" y="1722438"/>
          <p14:tracePt t="22775" x="6664325" y="1690688"/>
          <p14:tracePt t="22777" x="6648450" y="1658938"/>
          <p14:tracePt t="22779" x="6632575" y="1627188"/>
          <p14:tracePt t="22782" x="6632575" y="1611313"/>
          <p14:tracePt t="22784" x="6616700" y="1579563"/>
          <p14:tracePt t="22786" x="6600825" y="1547813"/>
          <p14:tracePt t="22787" x="6600825" y="1533525"/>
          <p14:tracePt t="22789" x="6584950" y="1501775"/>
          <p14:tracePt t="22791" x="6584950" y="1470025"/>
          <p14:tracePt t="22793" x="6569075" y="1454150"/>
          <p14:tracePt t="22795" x="6569075" y="1422400"/>
          <p14:tracePt t="22797" x="6553200" y="1390650"/>
          <p14:tracePt t="22799" x="6553200" y="1374775"/>
          <p14:tracePt t="22801" x="6553200" y="1343025"/>
          <p14:tracePt t="22803" x="6553200" y="1327150"/>
          <p14:tracePt t="22805" x="6553200" y="1311275"/>
          <p14:tracePt t="22807" x="6553200" y="1279525"/>
          <p14:tracePt t="22809" x="6553200" y="1263650"/>
          <p14:tracePt t="22811" x="6553200" y="1216025"/>
          <p14:tracePt t="22813" x="6553200" y="1200150"/>
          <p14:tracePt t="22815" x="6553200" y="1185863"/>
          <p14:tracePt t="22817" x="6569075" y="1154113"/>
          <p14:tracePt t="22819" x="6584950" y="1138238"/>
          <p14:tracePt t="22821" x="6584950" y="1122363"/>
          <p14:tracePt t="22823" x="6600825" y="1106488"/>
          <p14:tracePt t="22825" x="6616700" y="1090613"/>
          <p14:tracePt t="22827" x="6632575" y="1074738"/>
          <p14:tracePt t="22829" x="6648450" y="1058863"/>
          <p14:tracePt t="22831" x="6664325" y="1042988"/>
          <p14:tracePt t="22834" x="6680200" y="1042988"/>
          <p14:tracePt t="22835" x="6711950" y="1027113"/>
          <p14:tracePt t="22837" x="6727825" y="1011238"/>
          <p14:tracePt t="22839" x="6743700" y="1011238"/>
          <p14:tracePt t="22841" x="6775450" y="995363"/>
          <p14:tracePt t="22843" x="6791325" y="995363"/>
          <p14:tracePt t="22845" x="6807200" y="995363"/>
          <p14:tracePt t="22847" x="6838950" y="979488"/>
          <p14:tracePt t="22849" x="6869113" y="979488"/>
          <p14:tracePt t="22851" x="6869113" y="963613"/>
          <p14:tracePt t="22853" x="6900863" y="963613"/>
          <p14:tracePt t="22855" x="6916738" y="963613"/>
          <p14:tracePt t="22857" x="6932613" y="947738"/>
          <p14:tracePt t="22859" x="6964363" y="947738"/>
          <p14:tracePt t="22863" x="6980238" y="947738"/>
          <p14:tracePt t="22866" x="7011988" y="947738"/>
          <p14:tracePt t="22870" x="7027863" y="947738"/>
          <p14:tracePt t="22871" x="7043738" y="947738"/>
          <p14:tracePt t="22877" x="7059613" y="947738"/>
          <p14:tracePt t="22879" x="7075488" y="947738"/>
          <p14:tracePt t="22888" x="7091363" y="947738"/>
          <p14:tracePt t="22896" x="7107238" y="947738"/>
          <p14:tracePt t="22901" x="7123113" y="947738"/>
          <p14:tracePt t="22905" x="7138988" y="947738"/>
          <p14:tracePt t="22910" x="7154863" y="947738"/>
          <p14:tracePt t="22916" x="7154863" y="963613"/>
          <p14:tracePt t="22918" x="7169150" y="963613"/>
          <p14:tracePt t="22921" x="7185025" y="979488"/>
          <p14:tracePt t="22923" x="7200900" y="979488"/>
          <p14:tracePt t="22925" x="7200900" y="1011238"/>
          <p14:tracePt t="22930" x="7216775" y="1042988"/>
          <p14:tracePt t="22931" x="7232650" y="1074738"/>
          <p14:tracePt t="22934" x="7232650" y="1090613"/>
          <p14:tracePt t="22935" x="7248525" y="1106488"/>
          <p14:tracePt t="22937" x="7248525" y="1122363"/>
          <p14:tracePt t="22939" x="7264400" y="1154113"/>
          <p14:tracePt t="22941" x="7280275" y="1169988"/>
          <p14:tracePt t="22943" x="7280275" y="1185863"/>
          <p14:tracePt t="22945" x="7296150" y="1216025"/>
          <p14:tracePt t="22947" x="7312025" y="1247775"/>
          <p14:tracePt t="22950" x="7327900" y="1279525"/>
          <p14:tracePt t="22980" x="7454900" y="1579563"/>
          <p14:tracePt t="22981" x="7454900" y="1611313"/>
          <p14:tracePt t="22983" x="7454900" y="1627188"/>
          <p14:tracePt t="22987" x="7469188" y="1643063"/>
          <p14:tracePt t="22989" x="7469188" y="1658938"/>
          <p14:tracePt t="22996" x="7469188" y="1674813"/>
          <p14:tracePt t="22999" x="7469188" y="1690688"/>
          <p14:tracePt t="23002" x="7469188" y="1706563"/>
          <p14:tracePt t="23006" x="7469188" y="1722438"/>
          <p14:tracePt t="23009" x="7469188" y="1738313"/>
          <p14:tracePt t="23016" x="7469188" y="1754188"/>
          <p14:tracePt t="23020" x="7454900" y="1770063"/>
          <p14:tracePt t="23027" x="7454900" y="1785938"/>
          <p14:tracePt t="23029" x="7439025" y="1785938"/>
          <p14:tracePt t="23034" x="7439025" y="1801813"/>
          <p14:tracePt t="23035" x="7423150" y="1817688"/>
          <p14:tracePt t="23042" x="7407275" y="1817688"/>
          <p14:tracePt t="23050" x="7391400" y="1817688"/>
          <p14:tracePt t="23056" x="7375525" y="1817688"/>
          <p14:tracePt t="23058" x="7375525" y="1833563"/>
          <p14:tracePt t="23216" x="7343775" y="1849438"/>
          <p14:tracePt t="23222" x="7327900" y="1849438"/>
          <p14:tracePt t="23224" x="7312025" y="1849438"/>
          <p14:tracePt t="23225" x="7296150" y="1865313"/>
          <p14:tracePt t="23227" x="7264400" y="1881188"/>
          <p14:tracePt t="23229" x="7248525" y="1895475"/>
          <p14:tracePt t="23234" x="7200900" y="1911350"/>
          <p14:tracePt t="23235" x="7169150" y="1911350"/>
          <p14:tracePt t="23237" x="7154863" y="1927225"/>
          <p14:tracePt t="23239" x="7123113" y="1943100"/>
          <p14:tracePt t="23241" x="7091363" y="1958975"/>
          <p14:tracePt t="23243" x="7059613" y="1958975"/>
          <p14:tracePt t="23245" x="7027863" y="1974850"/>
          <p14:tracePt t="23247" x="6996113" y="1990725"/>
          <p14:tracePt t="23249" x="6948488" y="2006600"/>
          <p14:tracePt t="23251" x="6916738" y="2022475"/>
          <p14:tracePt t="23253" x="6854825" y="2022475"/>
          <p14:tracePt t="23255" x="6759575" y="2070100"/>
          <p14:tracePt t="23257" x="6711950" y="2085975"/>
          <p14:tracePt t="23259" x="6664325" y="2101850"/>
          <p14:tracePt t="23262" x="6600825" y="2117725"/>
          <p14:tracePt t="23263" x="6553200" y="2133600"/>
          <p14:tracePt t="23266" x="6491288" y="2133600"/>
          <p14:tracePt t="23270" x="6364288" y="2181225"/>
          <p14:tracePt t="23271" x="6300788" y="2197100"/>
          <p14:tracePt t="23273" x="6238875" y="2212975"/>
          <p14:tracePt t="23275" x="6159500" y="2243138"/>
          <p14:tracePt t="23277" x="6096000" y="2243138"/>
          <p14:tracePt t="23279" x="6032500" y="2259013"/>
          <p14:tracePt t="23284" x="5922963" y="2290763"/>
          <p14:tracePt t="23286" x="5859463" y="2306638"/>
          <p14:tracePt t="23288" x="5795963" y="2322513"/>
          <p14:tracePt t="23289" x="5732463" y="2338388"/>
          <p14:tracePt t="23291" x="5668963" y="2354263"/>
          <p14:tracePt t="23293" x="5607050" y="2370138"/>
          <p14:tracePt t="23295" x="5575300" y="2386013"/>
          <p14:tracePt t="23298" x="5511800" y="2386013"/>
          <p14:tracePt t="23299" x="5464175" y="2401888"/>
          <p14:tracePt t="23301" x="5416550" y="2417763"/>
          <p14:tracePt t="23303" x="5353050" y="2433638"/>
          <p14:tracePt t="23305" x="5322888" y="2449513"/>
          <p14:tracePt t="23307" x="5275263" y="2465388"/>
          <p14:tracePt t="23309" x="5227638" y="2465388"/>
          <p14:tracePt t="23311" x="5195888" y="2481263"/>
          <p14:tracePt t="23313" x="5148263" y="2497138"/>
          <p14:tracePt t="23316" x="5100638" y="2497138"/>
          <p14:tracePt t="23318" x="5053013" y="2513013"/>
          <p14:tracePt t="23319" x="5022850" y="2513013"/>
          <p14:tracePt t="23321" x="4975225" y="2528888"/>
          <p14:tracePt t="23323" x="4943475" y="2544763"/>
          <p14:tracePt t="23325" x="4911725" y="2544763"/>
          <p14:tracePt t="23327" x="4864100" y="2560638"/>
          <p14:tracePt t="23329" x="4816475" y="2574925"/>
          <p14:tracePt t="23332" x="4784725" y="2590800"/>
          <p14:tracePt t="23334" x="4752975" y="2590800"/>
          <p14:tracePt t="23335" x="4722813" y="2606675"/>
          <p14:tracePt t="23337" x="4691063" y="2622550"/>
          <p14:tracePt t="23339" x="4659313" y="2622550"/>
          <p14:tracePt t="23341" x="4627563" y="2622550"/>
          <p14:tracePt t="23343" x="4595813" y="2622550"/>
          <p14:tracePt t="23345" x="4564063" y="2638425"/>
          <p14:tracePt t="23347" x="4532313" y="2638425"/>
          <p14:tracePt t="23349" x="4500563" y="2654300"/>
          <p14:tracePt t="23351" x="4484688" y="2670175"/>
          <p14:tracePt t="23353" x="4452938" y="2670175"/>
          <p14:tracePt t="23355" x="4406900" y="2686050"/>
          <p14:tracePt t="23357" x="4391025" y="2686050"/>
          <p14:tracePt t="23359" x="4359275" y="2701925"/>
          <p14:tracePt t="23361" x="4311650" y="2701925"/>
          <p14:tracePt t="23363" x="4279900" y="2717800"/>
          <p14:tracePt t="23365" x="4248150" y="2717800"/>
          <p14:tracePt t="23368" x="4216400" y="2733675"/>
          <p14:tracePt t="23369" x="4184650" y="2733675"/>
          <p14:tracePt t="23371" x="4152900" y="2733675"/>
          <p14:tracePt t="23373" x="4121150" y="2749550"/>
          <p14:tracePt t="23375" x="4075113" y="2749550"/>
          <p14:tracePt t="23377" x="4043363" y="2765425"/>
          <p14:tracePt t="23379" x="4011613" y="2765425"/>
          <p14:tracePt t="23384" x="3948113" y="2781300"/>
          <p14:tracePt t="23385" x="3900488" y="2797175"/>
          <p14:tracePt t="23388" x="3852863" y="2813050"/>
          <p14:tracePt t="23389" x="3806825" y="2813050"/>
          <p14:tracePt t="23391" x="3790950" y="2828925"/>
          <p14:tracePt t="23393" x="3743325" y="2828925"/>
          <p14:tracePt t="23395" x="3695700" y="2844800"/>
          <p14:tracePt t="23397" x="3679825" y="2860675"/>
          <p14:tracePt t="23399" x="3632200" y="2860675"/>
          <p14:tracePt t="23401" x="3584575" y="2860675"/>
          <p14:tracePt t="23403" x="3568700" y="2860675"/>
          <p14:tracePt t="23405" x="3521075" y="2876550"/>
          <p14:tracePt t="23407" x="3475038" y="2892425"/>
          <p14:tracePt t="23409" x="3459163" y="2892425"/>
          <p14:tracePt t="23411" x="3411538" y="2908300"/>
          <p14:tracePt t="23413" x="3379788" y="2908300"/>
          <p14:tracePt t="23415" x="3332163" y="2922588"/>
          <p14:tracePt t="23417" x="3316288" y="2922588"/>
          <p14:tracePt t="23419" x="3284538" y="2938463"/>
          <p14:tracePt t="23421" x="3236913" y="2954338"/>
          <p14:tracePt t="23424" x="3221038" y="2954338"/>
          <p14:tracePt t="23426" x="3190875" y="2970213"/>
          <p14:tracePt t="23427" x="3143250" y="2970213"/>
          <p14:tracePt t="23429" x="3127375" y="2986088"/>
          <p14:tracePt t="23432" x="3095625" y="2986088"/>
          <p14:tracePt t="23435" x="3048000" y="2986088"/>
          <p14:tracePt t="23437" x="3016250" y="3001963"/>
          <p14:tracePt t="23439" x="2984500" y="3001963"/>
          <p14:tracePt t="23442" x="2984500" y="3017838"/>
          <p14:tracePt t="23444" x="2952750" y="3017838"/>
          <p14:tracePt t="23445" x="2936875" y="3033713"/>
          <p14:tracePt t="23448" x="2905125" y="3033713"/>
          <p14:tracePt t="23450" x="2874963" y="3049588"/>
          <p14:tracePt t="23454" x="2843213" y="3049588"/>
          <p14:tracePt t="23455" x="2811463" y="3049588"/>
          <p14:tracePt t="23457" x="2811463" y="3065463"/>
          <p14:tracePt t="23459" x="2779713" y="3065463"/>
          <p14:tracePt t="23461" x="2763838" y="3065463"/>
          <p14:tracePt t="23466" x="2732088" y="3081338"/>
          <p14:tracePt t="23468" x="2716213" y="3081338"/>
          <p14:tracePt t="23469" x="2716213" y="3097213"/>
          <p14:tracePt t="23471" x="2684463" y="3097213"/>
          <p14:tracePt t="23473" x="2668588" y="3113088"/>
          <p14:tracePt t="23475" x="2652713" y="3113088"/>
          <p14:tracePt t="23477" x="2620963" y="3113088"/>
          <p14:tracePt t="23484" x="2559050" y="3128963"/>
          <p14:tracePt t="23487" x="2527300" y="3144838"/>
          <p14:tracePt t="23489" x="2511425" y="3144838"/>
          <p14:tracePt t="23491" x="2495550" y="3160713"/>
          <p14:tracePt t="23493" x="2479675" y="3160713"/>
          <p14:tracePt t="23495" x="2447925" y="3176588"/>
          <p14:tracePt t="23501" x="2400300" y="3192463"/>
          <p14:tracePt t="23503" x="2384425" y="3192463"/>
          <p14:tracePt t="23505" x="2352675" y="3208338"/>
          <p14:tracePt t="23507" x="2336800" y="3208338"/>
          <p14:tracePt t="23509" x="2305050" y="3224213"/>
          <p14:tracePt t="23511" x="2289175" y="3224213"/>
          <p14:tracePt t="23513" x="2274888" y="3240088"/>
          <p14:tracePt t="23516" x="2243138" y="3240088"/>
          <p14:tracePt t="23518" x="2211388" y="3240088"/>
          <p14:tracePt t="23519" x="2195513" y="3255963"/>
          <p14:tracePt t="23521" x="2163763" y="3270250"/>
          <p14:tracePt t="23523" x="2132013" y="3270250"/>
          <p14:tracePt t="23525" x="2116138" y="3286125"/>
          <p14:tracePt t="23527" x="2084388" y="3302000"/>
          <p14:tracePt t="23529" x="2052638" y="3317875"/>
          <p14:tracePt t="23533" x="2036763" y="3317875"/>
          <p14:tracePt t="23535" x="1974850" y="3333750"/>
          <p14:tracePt t="23537" x="1974850" y="3349625"/>
          <p14:tracePt t="23539" x="1943100" y="3349625"/>
          <p14:tracePt t="23541" x="1911350" y="3365500"/>
          <p14:tracePt t="23543" x="1895475" y="3381375"/>
          <p14:tracePt t="23545" x="1879600" y="3381375"/>
          <p14:tracePt t="23547" x="1847850" y="3397250"/>
          <p14:tracePt t="23551" x="1816100" y="3413125"/>
          <p14:tracePt t="23553" x="1800225" y="3429000"/>
          <p14:tracePt t="23555" x="1784350" y="3444875"/>
          <p14:tracePt t="23557" x="1768475" y="3444875"/>
          <p14:tracePt t="23560" x="1752600" y="3444875"/>
          <p14:tracePt t="23562" x="1752600" y="3460750"/>
          <p14:tracePt t="23563" x="1736725" y="3460750"/>
          <p14:tracePt t="23565" x="1720850" y="3476625"/>
          <p14:tracePt t="23570" x="1704975" y="3476625"/>
          <p14:tracePt t="23572" x="1704975" y="3492500"/>
          <p14:tracePt t="23574" x="1689100" y="3492500"/>
          <p14:tracePt t="23578" x="1674813" y="3508375"/>
          <p14:tracePt t="23586" x="1658938" y="3524250"/>
          <p14:tracePt t="23589" x="1658938" y="3540125"/>
          <p14:tracePt t="23591" x="1643063" y="3540125"/>
          <p14:tracePt t="23593" x="1643063" y="3556000"/>
          <p14:tracePt t="23601" x="1643063" y="3571875"/>
          <p14:tracePt t="23610" x="1627188" y="3587750"/>
          <p14:tracePt t="23622" x="1627188" y="3602038"/>
          <p14:tracePt t="23625" x="1611313" y="3617913"/>
          <p14:tracePt t="23630" x="1611313" y="3633788"/>
          <p14:tracePt t="23633" x="1611313" y="3649663"/>
          <p14:tracePt t="23635" x="1595438" y="3665538"/>
          <p14:tracePt t="23642" x="1595438" y="3681413"/>
          <p14:tracePt t="23644" x="1595438" y="3697288"/>
          <p14:tracePt t="23645" x="1595438" y="3713163"/>
          <p14:tracePt t="23652" x="1595438" y="3729038"/>
          <p14:tracePt t="23654" x="1595438" y="3744913"/>
          <p14:tracePt t="23656" x="1579563" y="3744913"/>
          <p14:tracePt t="23660" x="1579563" y="3760788"/>
          <p14:tracePt t="23661" x="1579563" y="3776663"/>
          <p14:tracePt t="23663" x="1563688" y="3792538"/>
          <p14:tracePt t="23668" x="1563688" y="3808413"/>
          <p14:tracePt t="23671" x="1563688" y="3824288"/>
          <p14:tracePt t="23675" x="1563688" y="3840163"/>
          <p14:tracePt t="23677" x="1563688" y="3856038"/>
          <p14:tracePt t="23679" x="1563688" y="3871913"/>
          <p14:tracePt t="23683" x="1547813" y="3887788"/>
          <p14:tracePt t="23688" x="1547813" y="3903663"/>
          <p14:tracePt t="23691" x="1547813" y="3919538"/>
          <p14:tracePt t="23695" x="1547813" y="3935413"/>
          <p14:tracePt t="23697" x="1547813" y="3949700"/>
          <p14:tracePt t="23699" x="1531938" y="3949700"/>
          <p14:tracePt t="23708" x="1531938" y="3965575"/>
          <p14:tracePt t="23713" x="1531938" y="3981450"/>
          <p14:tracePt t="23742" x="1531938" y="3997325"/>
          <p14:tracePt t="23967" x="1547813" y="3997325"/>
          <p14:tracePt t="23970" x="1563688" y="3997325"/>
          <p14:tracePt t="23974" x="1579563" y="3997325"/>
          <p14:tracePt t="23977" x="1595438" y="3997325"/>
          <p14:tracePt t="23980" x="1611313" y="3997325"/>
          <p14:tracePt t="23984" x="1627188" y="3997325"/>
          <p14:tracePt t="23986" x="1643063" y="3997325"/>
          <p14:tracePt t="23987" x="1658938" y="3997325"/>
          <p14:tracePt t="23991" x="1689100" y="3997325"/>
          <p14:tracePt t="23994" x="1704975" y="3997325"/>
          <p14:tracePt t="23995" x="1752600" y="3997325"/>
          <p14:tracePt t="23998" x="1784350" y="3997325"/>
          <p14:tracePt t="24002" x="1831975" y="3981450"/>
          <p14:tracePt t="24003" x="1863725" y="3965575"/>
          <p14:tracePt t="24005" x="1879600" y="3965575"/>
          <p14:tracePt t="24007" x="1927225" y="3965575"/>
          <p14:tracePt t="24009" x="1958975" y="3965575"/>
          <p14:tracePt t="24011" x="2020888" y="3935413"/>
          <p14:tracePt t="24013" x="2084388" y="3919538"/>
          <p14:tracePt t="24015" x="2116138" y="3903663"/>
          <p14:tracePt t="24017" x="2163763" y="3887788"/>
          <p14:tracePt t="24019" x="2227263" y="3871913"/>
          <p14:tracePt t="24021" x="2274888" y="3856038"/>
          <p14:tracePt t="24023" x="2352675" y="3824288"/>
          <p14:tracePt t="24026" x="2416175" y="3808413"/>
          <p14:tracePt t="24028" x="2479675" y="3792538"/>
          <p14:tracePt t="24030" x="2559050" y="3760788"/>
          <p14:tracePt t="24031" x="2620963" y="3729038"/>
          <p14:tracePt t="24033" x="2716213" y="3681413"/>
          <p14:tracePt t="24035" x="2843213" y="3633788"/>
          <p14:tracePt t="24037" x="2921000" y="3587750"/>
          <p14:tracePt t="24039" x="3063875" y="3524250"/>
          <p14:tracePt t="24041" x="3175000" y="3476625"/>
          <p14:tracePt t="24043" x="3268663" y="3444875"/>
          <p14:tracePt t="24045" x="3379788" y="3397250"/>
          <p14:tracePt t="24048" x="3475038" y="3365500"/>
          <p14:tracePt t="24050" x="3616325" y="3302000"/>
          <p14:tracePt t="24052" x="3727450" y="3270250"/>
          <p14:tracePt t="24053" x="3836988" y="3224213"/>
          <p14:tracePt t="24055" x="3963988" y="3192463"/>
          <p14:tracePt t="24057" x="4075113" y="3144838"/>
          <p14:tracePt t="24059" x="4184650" y="3113088"/>
          <p14:tracePt t="24061" x="4295775" y="3081338"/>
          <p14:tracePt t="24063" x="4406900" y="3033713"/>
          <p14:tracePt t="24065" x="4532313" y="3001963"/>
          <p14:tracePt t="24067" x="4643438" y="2954338"/>
          <p14:tracePt t="24069" x="4752975" y="2922588"/>
          <p14:tracePt t="24071" x="4864100" y="2892425"/>
          <p14:tracePt t="24073" x="4975225" y="2844800"/>
          <p14:tracePt t="24076" x="5100638" y="2813050"/>
          <p14:tracePt t="24077" x="5180013" y="2797175"/>
          <p14:tracePt t="24079" x="5291138" y="2749550"/>
          <p14:tracePt t="24081" x="5384800" y="2733675"/>
          <p14:tracePt t="24083" x="5495925" y="2717800"/>
          <p14:tracePt t="24086" x="5575300" y="2686050"/>
          <p14:tracePt t="24088" x="5684838" y="2686050"/>
          <p14:tracePt t="24089" x="5748338" y="2654300"/>
          <p14:tracePt t="24091" x="5843588" y="2638425"/>
          <p14:tracePt t="24093" x="5922963" y="2622550"/>
          <p14:tracePt t="24095" x="6000750" y="2590800"/>
          <p14:tracePt t="24097" x="6096000" y="2574925"/>
          <p14:tracePt t="24099" x="6175375" y="2574925"/>
          <p14:tracePt t="24102" x="6253163" y="2560638"/>
          <p14:tracePt t="24103" x="6316663" y="2544763"/>
          <p14:tracePt t="24105" x="6411913" y="2528888"/>
          <p14:tracePt t="24107" x="6475413" y="2513013"/>
          <p14:tracePt t="24109" x="6553200" y="2497138"/>
          <p14:tracePt t="24111" x="6616700" y="2481263"/>
          <p14:tracePt t="24113" x="6680200" y="2481263"/>
          <p14:tracePt t="24115" x="6727825" y="2465388"/>
          <p14:tracePt t="24117" x="6823075" y="2449513"/>
          <p14:tracePt t="24119" x="6884988" y="2449513"/>
          <p14:tracePt t="24121" x="6932613" y="2433638"/>
          <p14:tracePt t="24123" x="7027863" y="2417763"/>
          <p14:tracePt t="24125" x="7091363" y="2401888"/>
          <p14:tracePt t="24127" x="7154863" y="2386013"/>
          <p14:tracePt t="24129" x="7200900" y="2370138"/>
          <p14:tracePt t="24133" x="7327900" y="2354263"/>
          <p14:tracePt t="24135" x="7391400" y="2338388"/>
          <p14:tracePt t="24137" x="7454900" y="2322513"/>
          <p14:tracePt t="24139" x="7500938" y="2306638"/>
          <p14:tracePt t="24141" x="7564438" y="2290763"/>
          <p14:tracePt t="24143" x="7612063" y="2274888"/>
          <p14:tracePt t="24145" x="7675563" y="2274888"/>
          <p14:tracePt t="24148" x="7739063" y="2259013"/>
          <p14:tracePt t="24150" x="7800975" y="2243138"/>
          <p14:tracePt t="24151" x="7848600" y="2228850"/>
          <p14:tracePt t="24153" x="7912100" y="2212975"/>
          <p14:tracePt t="24155" x="7959725" y="2197100"/>
          <p14:tracePt t="24157" x="8023225" y="2181225"/>
          <p14:tracePt t="24159" x="8070850" y="2149475"/>
          <p14:tracePt t="24161" x="8132763" y="2133600"/>
          <p14:tracePt t="24163" x="8180388" y="2117725"/>
          <p14:tracePt t="24165" x="8212138" y="2101850"/>
          <p14:tracePt t="24167" x="8259763" y="2085975"/>
          <p14:tracePt t="24169" x="8307388" y="2070100"/>
          <p14:tracePt t="24171" x="8355013" y="2054225"/>
          <p14:tracePt t="24173" x="8401050" y="2038350"/>
          <p14:tracePt t="24175" x="8432800" y="2022475"/>
          <p14:tracePt t="24177" x="8480425" y="2006600"/>
          <p14:tracePt t="24179" x="8528050" y="1990725"/>
          <p14:tracePt t="24181" x="8591550" y="1974850"/>
          <p14:tracePt t="24183" x="8623300" y="1958975"/>
          <p14:tracePt t="24185" x="8655050" y="1943100"/>
          <p14:tracePt t="24187" x="8701088" y="1927225"/>
          <p14:tracePt t="24189" x="8732838" y="1911350"/>
          <p14:tracePt t="24191" x="8764588" y="1895475"/>
          <p14:tracePt t="24193" x="8812213" y="1881188"/>
          <p14:tracePt t="24195" x="8843963" y="1881188"/>
          <p14:tracePt t="24198" x="8859838" y="1881188"/>
          <p14:tracePt t="24199" x="8891588" y="1865313"/>
          <p14:tracePt t="24201" x="8923338" y="1849438"/>
          <p14:tracePt t="24206" x="8939213" y="1849438"/>
          <p14:tracePt t="24207" x="8955088" y="1833563"/>
          <p14:tracePt t="24209" x="8970963" y="1833563"/>
          <p14:tracePt t="24212" x="8986838" y="1833563"/>
          <p14:tracePt t="24216" x="9001125" y="1817688"/>
          <p14:tracePt t="24223" x="9017000" y="1817688"/>
          <p14:tracePt t="24237" x="9032875" y="1817688"/>
          <p14:tracePt t="24316" x="9017000" y="1817688"/>
          <p14:tracePt t="24323" x="9017000" y="1801813"/>
          <p14:tracePt t="24333" x="8986838" y="1785938"/>
          <p14:tracePt t="24339" x="8970963" y="1785938"/>
          <p14:tracePt t="24342" x="8955088" y="1770063"/>
          <p14:tracePt t="24344" x="8939213" y="1770063"/>
          <p14:tracePt t="24345" x="8923338" y="1770063"/>
          <p14:tracePt t="24347" x="8907463" y="1754188"/>
          <p14:tracePt t="24350" x="8891588" y="1754188"/>
          <p14:tracePt t="24351" x="8875713" y="1754188"/>
          <p14:tracePt t="24353" x="8859838" y="1754188"/>
          <p14:tracePt t="24355" x="8843963" y="1754188"/>
          <p14:tracePt t="24357" x="8828088" y="1754188"/>
          <p14:tracePt t="24361" x="8796338" y="1754188"/>
          <p14:tracePt t="24364" x="8780463" y="1754188"/>
          <p14:tracePt t="24366" x="8764588" y="1754188"/>
          <p14:tracePt t="24367" x="8748713" y="1754188"/>
          <p14:tracePt t="24369" x="8732838" y="1754188"/>
          <p14:tracePt t="24371" x="8716963" y="1754188"/>
          <p14:tracePt t="24373" x="8686800" y="1754188"/>
          <p14:tracePt t="24377" x="8655050" y="1754188"/>
          <p14:tracePt t="24379" x="8639175" y="1754188"/>
          <p14:tracePt t="24382" x="8623300" y="1754188"/>
          <p14:tracePt t="24384" x="8607425" y="1754188"/>
          <p14:tracePt t="24385" x="8591550" y="1754188"/>
          <p14:tracePt t="24387" x="8575675" y="1754188"/>
          <p14:tracePt t="24390" x="8559800" y="1754188"/>
          <p14:tracePt t="24393" x="8543925" y="1754188"/>
          <p14:tracePt t="24396" x="8528050" y="1754188"/>
          <p14:tracePt t="24398" x="8512175" y="1754188"/>
          <p14:tracePt t="24399" x="8496300" y="1754188"/>
          <p14:tracePt t="24403" x="8480425" y="1754188"/>
          <p14:tracePt t="24405" x="8464550" y="1754188"/>
          <p14:tracePt t="24421" x="8448675" y="1754188"/>
          <p14:tracePt t="24440" x="8432800" y="1754188"/>
          <p14:tracePt t="24470" x="8416925" y="1754188"/>
          <p14:tracePt t="24474" x="8416925" y="1738313"/>
          <p14:tracePt t="24475" x="8401050" y="1738313"/>
          <p14:tracePt t="24477" x="8385175" y="1738313"/>
          <p14:tracePt t="24482" x="8370888" y="1738313"/>
          <p14:tracePt t="24486" x="8355013" y="1722438"/>
          <p14:tracePt t="24490" x="8339138" y="1722438"/>
          <p14:tracePt t="24492" x="8323263" y="1706563"/>
          <p14:tracePt t="24496" x="8307388" y="1706563"/>
          <p14:tracePt t="24500" x="8275638" y="1706563"/>
          <p14:tracePt t="24504" x="8259763" y="1706563"/>
          <p14:tracePt t="24505" x="8243888" y="1690688"/>
          <p14:tracePt t="24510" x="8228013" y="1690688"/>
          <p14:tracePt t="24511" x="8212138" y="1690688"/>
          <p14:tracePt t="24513" x="8196263" y="1674813"/>
          <p14:tracePt t="24519" x="8180388" y="1674813"/>
          <p14:tracePt t="24524" x="8164513" y="1658938"/>
          <p14:tracePt t="24546" x="8148638" y="1658938"/>
          <p14:tracePt t="24564" x="8132763" y="1658938"/>
          <p14:tracePt t="24572" x="8116888" y="1643063"/>
          <p14:tracePt t="24578" x="8101013" y="1627188"/>
          <p14:tracePt t="24580" x="8085138" y="1627188"/>
          <p14:tracePt t="24586" x="8070850" y="1627188"/>
          <p14:tracePt t="24587" x="8054975" y="1627188"/>
          <p14:tracePt t="24590" x="8039100" y="1627188"/>
          <p14:tracePt t="24591" x="8039100" y="1611313"/>
          <p14:tracePt t="24593" x="8023225" y="1611313"/>
          <p14:tracePt t="24595" x="8007350" y="1611313"/>
          <p14:tracePt t="24600" x="7975600" y="1595438"/>
          <p14:tracePt t="24601" x="7959725" y="1595438"/>
          <p14:tracePt t="24606" x="7927975" y="1595438"/>
          <p14:tracePt t="24608" x="7912100" y="1595438"/>
          <p14:tracePt t="24609" x="7896225" y="1595438"/>
          <p14:tracePt t="24611" x="7864475" y="1595438"/>
          <p14:tracePt t="24613" x="7832725" y="1595438"/>
          <p14:tracePt t="24615" x="7785100" y="1595438"/>
          <p14:tracePt t="24617" x="7754938" y="1595438"/>
          <p14:tracePt t="24619" x="7739063" y="1595438"/>
          <p14:tracePt t="24621" x="7707313" y="1595438"/>
          <p14:tracePt t="24623" x="7691438" y="1595438"/>
          <p14:tracePt t="24625" x="7659688" y="1595438"/>
          <p14:tracePt t="24627" x="7627938" y="1595438"/>
          <p14:tracePt t="24629" x="7612063" y="1595438"/>
          <p14:tracePt t="24631" x="7580313" y="1595438"/>
          <p14:tracePt t="24633" x="7564438" y="1595438"/>
          <p14:tracePt t="24635" x="7532688" y="1595438"/>
          <p14:tracePt t="24637" x="7500938" y="1595438"/>
          <p14:tracePt t="24639" x="7469188" y="1595438"/>
          <p14:tracePt t="24641" x="7439025" y="1595438"/>
          <p14:tracePt t="24643" x="7423150" y="1595438"/>
          <p14:tracePt t="24645" x="7407275" y="1595438"/>
          <p14:tracePt t="24648" x="7375525" y="1595438"/>
          <p14:tracePt t="24649" x="7359650" y="1595438"/>
          <p14:tracePt t="24651" x="7327900" y="1595438"/>
          <p14:tracePt t="24653" x="7312025" y="1595438"/>
          <p14:tracePt t="24655" x="7296150" y="1595438"/>
          <p14:tracePt t="24657" x="7280275" y="1611313"/>
          <p14:tracePt t="24659" x="7264400" y="1611313"/>
          <p14:tracePt t="24663" x="7232650" y="1611313"/>
          <p14:tracePt t="24667" x="7216775" y="1611313"/>
          <p14:tracePt t="24673" x="7200900" y="1611313"/>
          <p14:tracePt t="24678" x="7185025" y="1611313"/>
          <p14:tracePt t="24688" x="7185025" y="1627188"/>
          <p14:tracePt t="24702" x="7169150" y="1627188"/>
          <p14:tracePt t="24732" x="7154863" y="1627188"/>
          <p14:tracePt t="24747" x="7154863" y="1643063"/>
          <p14:tracePt t="24806" x="7154863" y="1658938"/>
          <p14:tracePt t="24808" x="7169150" y="1658938"/>
          <p14:tracePt t="24816" x="7185025" y="1674813"/>
          <p14:tracePt t="24818" x="7200900" y="1674813"/>
          <p14:tracePt t="24819" x="7200900" y="1690688"/>
          <p14:tracePt t="24824" x="7216775" y="1690688"/>
          <p14:tracePt t="24825" x="7232650" y="1690688"/>
          <p14:tracePt t="24827" x="7248525" y="1706563"/>
          <p14:tracePt t="24836" x="7264400" y="1722438"/>
          <p14:tracePt t="24842" x="7296150" y="1738313"/>
          <p14:tracePt t="24844" x="7327900" y="1738313"/>
          <p14:tracePt t="24845" x="7327900" y="1754188"/>
          <p14:tracePt t="24849" x="7343775" y="1754188"/>
          <p14:tracePt t="24851" x="7359650" y="1770063"/>
          <p14:tracePt t="24857" x="7375525" y="1770063"/>
          <p14:tracePt t="24860" x="7391400" y="1770063"/>
          <p14:tracePt t="24868" x="7407275" y="1770063"/>
          <p14:tracePt t="24872" x="7407275" y="1785938"/>
          <p14:tracePt t="24894" x="7407275" y="1801813"/>
          <p14:tracePt t="24904" x="7407275" y="1817688"/>
          <p14:tracePt t="24910" x="7391400" y="1833563"/>
          <p14:tracePt t="24914" x="7375525" y="1849438"/>
          <p14:tracePt t="24918" x="7375525" y="1865313"/>
          <p14:tracePt t="24920" x="7359650" y="1881188"/>
          <p14:tracePt t="24924" x="7343775" y="1895475"/>
          <p14:tracePt t="24925" x="7343775" y="1911350"/>
          <p14:tracePt t="24927" x="7343775" y="1927225"/>
          <p14:tracePt t="24929" x="7327900" y="1927225"/>
          <p14:tracePt t="24931" x="7312025" y="1943100"/>
          <p14:tracePt t="24933" x="7296150" y="1958975"/>
          <p14:tracePt t="24938" x="7296150" y="1990725"/>
          <p14:tracePt t="24940" x="7280275" y="2006600"/>
          <p14:tracePt t="24942" x="7264400" y="2006600"/>
          <p14:tracePt t="24943" x="7264400" y="2022475"/>
          <p14:tracePt t="24946" x="7264400" y="2038350"/>
          <p14:tracePt t="24949" x="7248525" y="2054225"/>
          <p14:tracePt t="24951" x="7232650" y="2054225"/>
          <p14:tracePt t="24951" x="7216775" y="2070100"/>
          <p14:tracePt t="24967" x="7154863" y="2133600"/>
          <p14:tracePt t="24969" x="7138988" y="2133600"/>
          <p14:tracePt t="24975" x="7123113" y="2149475"/>
          <p14:tracePt t="24980" x="7107238" y="2149475"/>
          <p14:tracePt t="24986" x="7091363" y="2149475"/>
          <p14:tracePt t="24989" x="7075488" y="2149475"/>
          <p14:tracePt t="24993" x="7059613" y="2149475"/>
          <p14:tracePt t="25004" x="7043738" y="2149475"/>
          <p14:tracePt t="25007" x="7027863" y="2149475"/>
          <p14:tracePt t="25018" x="7011988" y="2149475"/>
          <p14:tracePt t="25022" x="6996113" y="2133600"/>
          <p14:tracePt t="25026" x="6996113" y="2117725"/>
          <p14:tracePt t="25028" x="6980238" y="2117725"/>
          <p14:tracePt t="25030" x="6980238" y="2101850"/>
          <p14:tracePt t="25033" x="6980238" y="2085975"/>
          <p14:tracePt t="25035" x="6980238" y="2070100"/>
          <p14:tracePt t="25042" x="6980238" y="2022475"/>
          <p14:tracePt t="25043" x="6964363" y="2006600"/>
          <p14:tracePt t="25045" x="6964363" y="1974850"/>
          <p14:tracePt t="25049" x="6948488" y="1911350"/>
          <p14:tracePt t="25051" x="6948488" y="1881188"/>
          <p14:tracePt t="25053" x="6948488" y="1865313"/>
          <p14:tracePt t="25055" x="6948488" y="1833563"/>
          <p14:tracePt t="25057" x="6948488" y="1801813"/>
          <p14:tracePt t="25059" x="6948488" y="1785938"/>
          <p14:tracePt t="25061" x="6932613" y="1754188"/>
          <p14:tracePt t="25064" x="6932613" y="1722438"/>
          <p14:tracePt t="25065" x="6932613" y="1706563"/>
          <p14:tracePt t="25067" x="6932613" y="1674813"/>
          <p14:tracePt t="25069" x="6932613" y="1658938"/>
          <p14:tracePt t="25071" x="6932613" y="1611313"/>
          <p14:tracePt t="25074" x="6932613" y="1579563"/>
          <p14:tracePt t="25075" x="6932613" y="1563688"/>
          <p14:tracePt t="25078" x="6932613" y="1533525"/>
          <p14:tracePt t="25080" x="6932613" y="1517650"/>
          <p14:tracePt t="25082" x="6932613" y="1485900"/>
          <p14:tracePt t="25083" x="6932613" y="1454150"/>
          <p14:tracePt t="25085" x="6932613" y="1438275"/>
          <p14:tracePt t="25087" x="6932613" y="1406525"/>
          <p14:tracePt t="25089" x="6932613" y="1390650"/>
          <p14:tracePt t="25091" x="6932613" y="1358900"/>
          <p14:tracePt t="25093" x="6932613" y="1343025"/>
          <p14:tracePt t="25096" x="6932613" y="1327150"/>
          <p14:tracePt t="25099" x="6932613" y="1311275"/>
          <p14:tracePt t="25099" x="6932613" y="1295400"/>
          <p14:tracePt t="25101" x="6932613" y="1279525"/>
          <p14:tracePt t="25103" x="6932613" y="1263650"/>
          <p14:tracePt t="25105" x="6932613" y="1247775"/>
          <p14:tracePt t="25107" x="6948488" y="1247775"/>
          <p14:tracePt t="25109" x="6948488" y="1231900"/>
          <p14:tracePt t="25111" x="6948488" y="1216025"/>
          <p14:tracePt t="25114" x="6964363" y="1216025"/>
          <p14:tracePt t="25117" x="6980238" y="1200150"/>
          <p14:tracePt t="25121" x="6980238" y="1185863"/>
          <p14:tracePt t="25123" x="6996113" y="1185863"/>
          <p14:tracePt t="25125" x="7011988" y="1169988"/>
          <p14:tracePt t="25127" x="7027863" y="1169988"/>
          <p14:tracePt t="25132" x="7043738" y="1169988"/>
          <p14:tracePt t="25134" x="7059613" y="1169988"/>
          <p14:tracePt t="25137" x="7075488" y="1169988"/>
          <p14:tracePt t="25139" x="7091363" y="1169988"/>
          <p14:tracePt t="25141" x="7107238" y="1169988"/>
          <p14:tracePt t="25143" x="7123113" y="1169988"/>
          <p14:tracePt t="25145" x="7138988" y="1169988"/>
          <p14:tracePt t="25150" x="7169150" y="1154113"/>
          <p14:tracePt t="25151" x="7185025" y="1154113"/>
          <p14:tracePt t="25155" x="7216775" y="1154113"/>
          <p14:tracePt t="25157" x="7232650" y="1154113"/>
          <p14:tracePt t="25162" x="7264400" y="1154113"/>
          <p14:tracePt t="25163" x="7280275" y="1154113"/>
          <p14:tracePt t="25167" x="7296150" y="1138238"/>
          <p14:tracePt t="25169" x="7312025" y="1138238"/>
          <p14:tracePt t="25173" x="7327900" y="1138238"/>
          <p14:tracePt t="25175" x="7343775" y="1138238"/>
          <p14:tracePt t="25177" x="7359650" y="1138238"/>
          <p14:tracePt t="25185" x="7375525" y="1138238"/>
          <p14:tracePt t="25188" x="7391400" y="1138238"/>
          <p14:tracePt t="25193" x="7407275" y="1138238"/>
          <p14:tracePt t="25196" x="7423150" y="1138238"/>
          <p14:tracePt t="25202" x="7439025" y="1138238"/>
          <p14:tracePt t="25205" x="7454900" y="1138238"/>
          <p14:tracePt t="25209" x="7469188" y="1138238"/>
          <p14:tracePt t="25218" x="7485063" y="1138238"/>
          <p14:tracePt t="25222" x="7500938" y="1138238"/>
          <p14:tracePt t="25228" x="7500938" y="1154113"/>
          <p14:tracePt t="25232" x="7516813" y="1154113"/>
          <p14:tracePt t="25233" x="7532688" y="1154113"/>
          <p14:tracePt t="25238" x="7548563" y="1154113"/>
          <p14:tracePt t="25241" x="7548563" y="1169988"/>
          <p14:tracePt t="25243" x="7564438" y="1169988"/>
          <p14:tracePt t="25246" x="7580313" y="1185863"/>
          <p14:tracePt t="25250" x="7580313" y="1200150"/>
          <p14:tracePt t="25251" x="7596188" y="1200150"/>
          <p14:tracePt t="25254" x="7612063" y="1216025"/>
          <p14:tracePt t="25256" x="7627938" y="1216025"/>
          <p14:tracePt t="25257" x="7627938" y="1231900"/>
          <p14:tracePt t="25259" x="7643813" y="1231900"/>
          <p14:tracePt t="25261" x="7643813" y="1247775"/>
          <p14:tracePt t="25264" x="7659688" y="1263650"/>
          <p14:tracePt t="25266" x="7659688" y="1279525"/>
          <p14:tracePt t="25267" x="7675563" y="1279525"/>
          <p14:tracePt t="25269" x="7691438" y="1295400"/>
          <p14:tracePt t="25271" x="7707313" y="1311275"/>
          <p14:tracePt t="25276" x="7707313" y="1327150"/>
          <p14:tracePt t="25277" x="7723188" y="1343025"/>
          <p14:tracePt t="25279" x="7739063" y="1343025"/>
          <p14:tracePt t="25281" x="7739063" y="1358900"/>
          <p14:tracePt t="25283" x="7739063" y="1374775"/>
          <p14:tracePt t="25285" x="7739063" y="1390650"/>
          <p14:tracePt t="25287" x="7754938" y="1390650"/>
          <p14:tracePt t="25289" x="7770813" y="1406525"/>
          <p14:tracePt t="25291" x="7770813" y="1422400"/>
          <p14:tracePt t="25295" x="7785100" y="1438275"/>
          <p14:tracePt t="25300" x="7785100" y="1470025"/>
          <p14:tracePt t="25303" x="7785100" y="1485900"/>
          <p14:tracePt t="25305" x="7785100" y="1501775"/>
          <p14:tracePt t="25311" x="7785100" y="1517650"/>
          <p14:tracePt t="25317" x="7785100" y="1563688"/>
          <p14:tracePt t="25326" x="7785100" y="1611313"/>
          <p14:tracePt t="25330" x="7785100" y="1627188"/>
          <p14:tracePt t="25333" x="7785100" y="1643063"/>
          <p14:tracePt t="25333" x="7785100" y="1658938"/>
          <p14:tracePt t="25337" x="7770813" y="1674813"/>
          <p14:tracePt t="25340" x="7770813" y="1690688"/>
          <p14:tracePt t="25341" x="7754938" y="1706563"/>
          <p14:tracePt t="25350" x="7739063" y="1722438"/>
          <p14:tracePt t="25350" x="7739063" y="1738313"/>
          <p14:tracePt t="25351" x="7723188" y="1738313"/>
          <p14:tracePt t="25353" x="7723188" y="1754188"/>
          <p14:tracePt t="25355" x="7707313" y="1754188"/>
          <p14:tracePt t="25357" x="7691438" y="1770063"/>
          <p14:tracePt t="25359" x="7691438" y="1785938"/>
          <p14:tracePt t="25361" x="7675563" y="1785938"/>
          <p14:tracePt t="25364" x="7659688" y="1785938"/>
          <p14:tracePt t="25365" x="7643813" y="1801813"/>
          <p14:tracePt t="25367" x="7627938" y="1817688"/>
          <p14:tracePt t="25369" x="7627938" y="1833563"/>
          <p14:tracePt t="25371" x="7612063" y="1833563"/>
          <p14:tracePt t="25373" x="7596188" y="1833563"/>
          <p14:tracePt t="25375" x="7580313" y="1849438"/>
          <p14:tracePt t="25377" x="7564438" y="1849438"/>
          <p14:tracePt t="25379" x="7548563" y="1865313"/>
          <p14:tracePt t="25382" x="7532688" y="1865313"/>
          <p14:tracePt t="25383" x="7516813" y="1865313"/>
          <p14:tracePt t="25385" x="7500938" y="1881188"/>
          <p14:tracePt t="25387" x="7485063" y="1881188"/>
          <p14:tracePt t="25389" x="7469188" y="1895475"/>
          <p14:tracePt t="25391" x="7454900" y="1895475"/>
          <p14:tracePt t="25393" x="7439025" y="1911350"/>
          <p14:tracePt t="25396" x="7423150" y="1911350"/>
          <p14:tracePt t="25398" x="7407275" y="1911350"/>
          <p14:tracePt t="25402" x="7391400" y="1911350"/>
          <p14:tracePt t="25403" x="7375525" y="1927225"/>
          <p14:tracePt t="25407" x="7359650" y="1927225"/>
          <p14:tracePt t="25409" x="7343775" y="1943100"/>
          <p14:tracePt t="25411" x="7327900" y="1943100"/>
          <p14:tracePt t="25416" x="7312025" y="1943100"/>
          <p14:tracePt t="25418" x="7312025" y="1958975"/>
          <p14:tracePt t="25422" x="7296150" y="1958975"/>
          <p14:tracePt t="25448" x="7280275" y="1958975"/>
          <p14:tracePt t="25480" x="7264400" y="1958975"/>
          <p14:tracePt t="25517" x="7248525" y="1958975"/>
          <p14:tracePt t="25533" x="7232650" y="1943100"/>
          <p14:tracePt t="25542" x="7216775" y="1943100"/>
          <p14:tracePt t="25547" x="7216775" y="1927225"/>
          <p14:tracePt t="25583" x="7200900" y="1927225"/>
          <p14:tracePt t="25651" x="7185025" y="1927225"/>
          <p14:tracePt t="25684" x="7169150" y="1927225"/>
          <p14:tracePt t="25712" x="7154863" y="1927225"/>
          <p14:tracePt t="25716" x="7138988" y="1927225"/>
          <p14:tracePt t="25720" x="7138988" y="1943100"/>
          <p14:tracePt t="25728" x="7123113" y="1943100"/>
          <p14:tracePt t="25732" x="7107238" y="1943100"/>
          <p14:tracePt t="25737" x="7075488" y="1927225"/>
          <p14:tracePt t="25741" x="7059613" y="1911350"/>
          <p14:tracePt t="25743" x="7059613" y="1895475"/>
          <p14:tracePt t="25745" x="7043738" y="1895475"/>
          <p14:tracePt t="25748" x="7027863" y="1881188"/>
          <p14:tracePt t="25749" x="7011988" y="1849438"/>
          <p14:tracePt t="25751" x="7011988" y="1833563"/>
          <p14:tracePt t="25753" x="6996113" y="1801813"/>
          <p14:tracePt t="25755" x="6980238" y="1785938"/>
          <p14:tracePt t="25757" x="6964363" y="1770063"/>
          <p14:tracePt t="25759" x="6948488" y="1738313"/>
          <p14:tracePt t="25761" x="6948488" y="1722438"/>
          <p14:tracePt t="25763" x="6948488" y="1706563"/>
          <p14:tracePt t="25765" x="6932613" y="1690688"/>
          <p14:tracePt t="25767" x="6916738" y="1658938"/>
          <p14:tracePt t="25769" x="6900863" y="1643063"/>
          <p14:tracePt t="25771" x="6900863" y="1627188"/>
          <p14:tracePt t="25773" x="6900863" y="1611313"/>
          <p14:tracePt t="25777" x="6884988" y="1595438"/>
          <p14:tracePt t="25779" x="6884988" y="1579563"/>
          <p14:tracePt t="25782" x="6869113" y="1579563"/>
          <p14:tracePt t="25784" x="6869113" y="1563688"/>
          <p14:tracePt t="25792" x="6854825" y="1547813"/>
          <p14:tracePt t="25810" x="6854825" y="1533525"/>
          <p14:tracePt t="25914" x="6869113" y="1547813"/>
          <p14:tracePt t="25917" x="6884988" y="1563688"/>
          <p14:tracePt t="25924" x="6900863" y="1595438"/>
          <p14:tracePt t="25926" x="6916738" y="1611313"/>
          <p14:tracePt t="25929" x="6916738" y="1627188"/>
          <p14:tracePt t="25931" x="6932613" y="1627188"/>
          <p14:tracePt t="25936" x="6948488" y="1643063"/>
          <p14:tracePt t="25937" x="6964363" y="1643063"/>
          <p14:tracePt t="25939" x="6964363" y="1658938"/>
          <p14:tracePt t="25942" x="6964363" y="1674813"/>
          <p14:tracePt t="25945" x="6980238" y="1674813"/>
          <p14:tracePt t="25950" x="6996113" y="1690688"/>
          <p14:tracePt t="25954" x="6996113" y="1706563"/>
          <p14:tracePt t="25956" x="7011988" y="1706563"/>
          <p14:tracePt t="25960" x="7027863" y="1722438"/>
          <p14:tracePt t="25965" x="7043738" y="1738313"/>
          <p14:tracePt t="25968" x="7043738" y="1754188"/>
          <p14:tracePt t="25989" x="7075488" y="1785938"/>
          <p14:tracePt t="26004" x="7075488" y="1801813"/>
          <p14:tracePt t="26007" x="7091363" y="1801813"/>
          <p14:tracePt t="26014" x="7091363" y="1817688"/>
          <p14:tracePt t="26025" x="7107238" y="1817688"/>
          <p14:tracePt t="26030" x="7107238" y="1833563"/>
          <p14:tracePt t="26040" x="7107238" y="1849438"/>
          <p14:tracePt t="26042" x="7123113" y="1849438"/>
          <p14:tracePt t="26049" x="7123113" y="1865313"/>
          <p14:tracePt t="26062" x="7107238" y="1865313"/>
          <p14:tracePt t="26068" x="7107238" y="1881188"/>
          <p14:tracePt t="26069" x="7091363" y="1881188"/>
          <p14:tracePt t="26084" x="7091363" y="1895475"/>
          <p14:tracePt t="26121" x="7107238" y="1895475"/>
          <p14:tracePt t="26122" x="7107238" y="1911350"/>
          <p14:tracePt t="26126" x="7123113" y="1911350"/>
          <p14:tracePt t="26136" x="7138988" y="1911350"/>
          <p14:tracePt t="26143" x="7154863" y="1911350"/>
          <p14:tracePt t="26250" x="7169150" y="1911350"/>
          <p14:tracePt t="26258" x="7185025" y="1911350"/>
          <p14:tracePt t="26264" x="7200900" y="1911350"/>
          <p14:tracePt t="26273" x="7216775" y="1911350"/>
          <p14:tracePt t="26276" x="7232650" y="1911350"/>
          <p14:tracePt t="26282" x="7264400" y="1911350"/>
          <p14:tracePt t="26284" x="7280275" y="1911350"/>
          <p14:tracePt t="26288" x="7296150" y="1911350"/>
          <p14:tracePt t="26289" x="7312025" y="1911350"/>
          <p14:tracePt t="26293" x="7327900" y="1911350"/>
          <p14:tracePt t="26296" x="7359650" y="1911350"/>
          <p14:tracePt t="26299" x="7375525" y="1911350"/>
          <p14:tracePt t="26301" x="7391400" y="1911350"/>
          <p14:tracePt t="26303" x="7407275" y="1911350"/>
          <p14:tracePt t="26305" x="7423150" y="1911350"/>
          <p14:tracePt t="26307" x="7439025" y="1911350"/>
          <p14:tracePt t="26312" x="7469188" y="1911350"/>
          <p14:tracePt t="26315" x="7500938" y="1911350"/>
          <p14:tracePt t="26317" x="7516813" y="1911350"/>
          <p14:tracePt t="26319" x="7532688" y="1911350"/>
          <p14:tracePt t="26321" x="7580313" y="1911350"/>
          <p14:tracePt t="26323" x="7612063" y="1895475"/>
          <p14:tracePt t="26325" x="7627938" y="1895475"/>
          <p14:tracePt t="26327" x="7659688" y="1895475"/>
          <p14:tracePt t="26330" x="7691438" y="1895475"/>
          <p14:tracePt t="26334" x="7723188" y="1881188"/>
          <p14:tracePt t="26336" x="7754938" y="1881188"/>
          <p14:tracePt t="26338" x="7770813" y="1865313"/>
          <p14:tracePt t="26339" x="7800975" y="1849438"/>
          <p14:tracePt t="26341" x="7832725" y="1849438"/>
          <p14:tracePt t="26343" x="7832725" y="1833563"/>
          <p14:tracePt t="26345" x="7864475" y="1833563"/>
          <p14:tracePt t="26348" x="7896225" y="1833563"/>
          <p14:tracePt t="26349" x="7912100" y="1817688"/>
          <p14:tracePt t="26351" x="7943850" y="1801813"/>
          <p14:tracePt t="26353" x="7959725" y="1801813"/>
          <p14:tracePt t="26355" x="7975600" y="1785938"/>
          <p14:tracePt t="26357" x="8007350" y="1770063"/>
          <p14:tracePt t="26360" x="8039100" y="1754188"/>
          <p14:tracePt t="26361" x="8054975" y="1754188"/>
          <p14:tracePt t="26364" x="8070850" y="1738313"/>
          <p14:tracePt t="26366" x="8101013" y="1722438"/>
          <p14:tracePt t="26367" x="8116888" y="1706563"/>
          <p14:tracePt t="26369" x="8132763" y="1690688"/>
          <p14:tracePt t="26371" x="8164513" y="1690688"/>
          <p14:tracePt t="26373" x="8180388" y="1674813"/>
          <p14:tracePt t="26375" x="8196263" y="1658938"/>
          <p14:tracePt t="26377" x="8212138" y="1643063"/>
          <p14:tracePt t="26379" x="8228013" y="1643063"/>
          <p14:tracePt t="26381" x="8243888" y="1627188"/>
          <p14:tracePt t="26383" x="8275638" y="1611313"/>
          <p14:tracePt t="26386" x="8275638" y="1595438"/>
          <p14:tracePt t="26387" x="8291513" y="1595438"/>
          <p14:tracePt t="26389" x="8307388" y="1579563"/>
          <p14:tracePt t="26391" x="8307388" y="1563688"/>
          <p14:tracePt t="26393" x="8323263" y="1563688"/>
          <p14:tracePt t="26395" x="8339138" y="1547813"/>
          <p14:tracePt t="26397" x="8355013" y="1517650"/>
          <p14:tracePt t="26402" x="8370888" y="1501775"/>
          <p14:tracePt t="26403" x="8385175" y="1485900"/>
          <p14:tracePt t="26406" x="8385175" y="1470025"/>
          <p14:tracePt t="26410" x="8401050" y="1454150"/>
          <p14:tracePt t="26411" x="8416925" y="1438275"/>
          <p14:tracePt t="26418" x="8432800" y="1422400"/>
          <p14:tracePt t="26424" x="8432800" y="1406525"/>
          <p14:tracePt t="26430" x="8432800" y="1390650"/>
          <p14:tracePt t="26444" x="8432800" y="1374775"/>
          <p14:tracePt t="26450" x="8432800" y="1358900"/>
          <p14:tracePt t="26462" x="8432800" y="1343025"/>
          <p14:tracePt t="26466" x="8416925" y="1327150"/>
          <p14:tracePt t="26467" x="8401050" y="1311275"/>
          <p14:tracePt t="26471" x="8385175" y="1311275"/>
          <p14:tracePt t="26473" x="8370888" y="1311275"/>
          <p14:tracePt t="26475" x="8355013" y="1295400"/>
          <p14:tracePt t="26477" x="8323263" y="1279525"/>
          <p14:tracePt t="26479" x="8307388" y="1279525"/>
          <p14:tracePt t="26482" x="8291513" y="1263650"/>
          <p14:tracePt t="26483" x="8259763" y="1263650"/>
          <p14:tracePt t="26485" x="8243888" y="1263650"/>
          <p14:tracePt t="26487" x="8228013" y="1263650"/>
          <p14:tracePt t="26489" x="8196263" y="1247775"/>
          <p14:tracePt t="26491" x="8180388" y="1247775"/>
          <p14:tracePt t="26494" x="8164513" y="1247775"/>
          <p14:tracePt t="26495" x="8132763" y="1231900"/>
          <p14:tracePt t="26498" x="8116888" y="1231900"/>
          <p14:tracePt t="26500" x="8085138" y="1216025"/>
          <p14:tracePt t="26501" x="8054975" y="1216025"/>
          <p14:tracePt t="26503" x="8039100" y="1216025"/>
          <p14:tracePt t="26505" x="8007350" y="1200150"/>
          <p14:tracePt t="26507" x="7991475" y="1200150"/>
          <p14:tracePt t="26509" x="7975600" y="1200150"/>
          <p14:tracePt t="26511" x="7943850" y="1200150"/>
          <p14:tracePt t="26514" x="7927975" y="1200150"/>
          <p14:tracePt t="26516" x="7912100" y="1200150"/>
          <p14:tracePt t="26517" x="7880350" y="1200150"/>
          <p14:tracePt t="26519" x="7880350" y="1185863"/>
          <p14:tracePt t="26521" x="7848600" y="1185863"/>
          <p14:tracePt t="26525" x="7816850" y="1185863"/>
          <p14:tracePt t="26528" x="7800975" y="1185863"/>
          <p14:tracePt t="26532" x="7785100" y="1185863"/>
          <p14:tracePt t="26534" x="7770813" y="1185863"/>
          <p14:tracePt t="26536" x="7754938" y="1185863"/>
          <p14:tracePt t="26543" x="7739063" y="1185863"/>
          <p14:tracePt t="26550" x="7723188" y="1185863"/>
          <p14:tracePt t="26612" x="7723188" y="1200150"/>
          <p14:tracePt t="26616" x="7723188" y="1216025"/>
          <p14:tracePt t="26622" x="7739063" y="1247775"/>
          <p14:tracePt t="26626" x="7739063" y="1263650"/>
          <p14:tracePt t="26629" x="7754938" y="1279525"/>
          <p14:tracePt t="26631" x="7754938" y="1311275"/>
          <p14:tracePt t="26635" x="7754938" y="1327150"/>
          <p14:tracePt t="26637" x="7754938" y="1343025"/>
          <p14:tracePt t="26641" x="7754938" y="1374775"/>
          <p14:tracePt t="26644" x="7754938" y="1390650"/>
          <p14:tracePt t="26645" x="7754938" y="1406525"/>
          <p14:tracePt t="26648" x="7754938" y="1422400"/>
          <p14:tracePt t="26649" x="7770813" y="1438275"/>
          <p14:tracePt t="26651" x="7770813" y="1454150"/>
          <p14:tracePt t="26653" x="7770813" y="1470025"/>
          <p14:tracePt t="26655" x="7785100" y="1485900"/>
          <p14:tracePt t="26657" x="7785100" y="1501775"/>
          <p14:tracePt t="26659" x="7800975" y="1533525"/>
          <p14:tracePt t="26664" x="7800975" y="1563688"/>
          <p14:tracePt t="26666" x="7800975" y="1579563"/>
          <p14:tracePt t="26667" x="7816850" y="1595438"/>
          <p14:tracePt t="26669" x="7816850" y="1611313"/>
          <p14:tracePt t="26671" x="7832725" y="1627188"/>
          <p14:tracePt t="26673" x="7832725" y="1643063"/>
          <p14:tracePt t="26675" x="7848600" y="1674813"/>
          <p14:tracePt t="26679" x="7848600" y="1690688"/>
          <p14:tracePt t="26682" x="7848600" y="1722438"/>
          <p14:tracePt t="26683" x="7864475" y="1722438"/>
          <p14:tracePt t="26685" x="7864475" y="1754188"/>
          <p14:tracePt t="26687" x="7880350" y="1770063"/>
          <p14:tracePt t="26692" x="7896225" y="1801813"/>
          <p14:tracePt t="26693" x="7896225" y="1817688"/>
          <p14:tracePt t="26697" x="7896225" y="1833563"/>
          <p14:tracePt t="26699" x="7896225" y="1865313"/>
          <p14:tracePt t="26704" x="7912100" y="1881188"/>
          <p14:tracePt t="26705" x="7912100" y="1895475"/>
          <p14:tracePt t="26710" x="7912100" y="1911350"/>
          <p14:tracePt t="26712" x="7912100" y="1927225"/>
          <p14:tracePt t="26715" x="7912100" y="1943100"/>
          <p14:tracePt t="26717" x="7912100" y="1958975"/>
          <p14:tracePt t="26719" x="7912100" y="1974850"/>
          <p14:tracePt t="26726" x="7912100" y="1990725"/>
          <p14:tracePt t="26728" x="7912100" y="2006600"/>
          <p14:tracePt t="26734" x="7912100" y="2022475"/>
          <p14:tracePt t="26736" x="7912100" y="2038350"/>
          <p14:tracePt t="26739" x="7896225" y="2054225"/>
          <p14:tracePt t="26742" x="7880350" y="2054225"/>
          <p14:tracePt t="26746" x="7864475" y="2070100"/>
          <p14:tracePt t="26749" x="7864475" y="2085975"/>
          <p14:tracePt t="26751" x="7848600" y="2085975"/>
          <p14:tracePt t="26753" x="7832725" y="2101850"/>
          <p14:tracePt t="26755" x="7832725" y="2117725"/>
          <p14:tracePt t="26759" x="7816850" y="2133600"/>
          <p14:tracePt t="26761" x="7800975" y="2133600"/>
          <p14:tracePt t="26765" x="7785100" y="2149475"/>
          <p14:tracePt t="26767" x="7770813" y="2165350"/>
          <p14:tracePt t="26769" x="7754938" y="2165350"/>
          <p14:tracePt t="26773" x="7739063" y="2181225"/>
          <p14:tracePt t="26775" x="7723188" y="2197100"/>
          <p14:tracePt t="26777" x="7707313" y="2212975"/>
          <p14:tracePt t="26781" x="7691438" y="2212975"/>
          <p14:tracePt t="26783" x="7675563" y="2228850"/>
          <p14:tracePt t="26790" x="7675563" y="2243138"/>
          <p14:tracePt t="26794" x="7643813" y="2259013"/>
          <p14:tracePt t="26796" x="7627938" y="2259013"/>
          <p14:tracePt t="26798" x="7627938" y="2274888"/>
          <p14:tracePt t="26799" x="7612063" y="2274888"/>
          <p14:tracePt t="26803" x="7596188" y="2290763"/>
          <p14:tracePt t="26816" x="7580313" y="2290763"/>
          <p14:tracePt t="26828" x="7564438" y="2290763"/>
          <p14:tracePt t="26856" x="7548563" y="2290763"/>
          <p14:tracePt t="26859" x="7548563" y="2274888"/>
          <p14:tracePt t="26861" x="7532688" y="2259013"/>
          <p14:tracePt t="26865" x="7532688" y="2243138"/>
          <p14:tracePt t="26867" x="7532688" y="2228850"/>
          <p14:tracePt t="26869" x="7516813" y="2228850"/>
          <p14:tracePt t="26871" x="7516813" y="2212975"/>
          <p14:tracePt t="26873" x="7516813" y="2197100"/>
          <p14:tracePt t="26875" x="7516813" y="2181225"/>
          <p14:tracePt t="26880" x="7516813" y="2149475"/>
          <p14:tracePt t="26884" x="7516813" y="2133600"/>
          <p14:tracePt t="26885" x="7500938" y="2117725"/>
          <p14:tracePt t="26888" x="7500938" y="2101850"/>
          <p14:tracePt t="26895" x="7500938" y="2070100"/>
          <p14:tracePt t="26901" x="7485063" y="2054225"/>
          <p14:tracePt t="26906" x="7485063" y="2022475"/>
          <p14:tracePt t="26912" x="7485063" y="2006600"/>
          <p14:tracePt t="26916" x="7485063" y="1990725"/>
          <p14:tracePt t="26923" x="7485063" y="1974850"/>
          <p14:tracePt t="26926" x="7485063" y="1958975"/>
          <p14:tracePt t="26930" x="7485063" y="1943100"/>
          <p14:tracePt t="26937" x="7485063" y="1927225"/>
          <p14:tracePt t="26944" x="7485063" y="1911350"/>
          <p14:tracePt t="26948" x="7500938" y="1911350"/>
          <p14:tracePt t="26953" x="7500938" y="1895475"/>
          <p14:tracePt t="26955" x="7516813" y="1895475"/>
          <p14:tracePt t="26958" x="7516813" y="1881188"/>
          <p14:tracePt t="26959" x="7532688" y="1881188"/>
          <p14:tracePt t="26965" x="7548563" y="1865313"/>
          <p14:tracePt t="26967" x="7564438" y="1865313"/>
          <p14:tracePt t="26969" x="7580313" y="1849438"/>
          <p14:tracePt t="26973" x="7596188" y="1833563"/>
          <p14:tracePt t="26975" x="7612063" y="1833563"/>
          <p14:tracePt t="26977" x="7627938" y="1833563"/>
          <p14:tracePt t="26982" x="7627938" y="1817688"/>
          <p14:tracePt t="26983" x="7643813" y="1817688"/>
          <p14:tracePt t="26985" x="7659688" y="1801813"/>
          <p14:tracePt t="26991" x="7675563" y="1801813"/>
          <p14:tracePt t="26994" x="7675563" y="1785938"/>
          <p14:tracePt t="26995" x="7691438" y="1785938"/>
          <p14:tracePt t="27003" x="7707313" y="1785938"/>
          <p14:tracePt t="27007" x="7723188" y="1785938"/>
          <p14:tracePt t="27011" x="7739063" y="1770063"/>
          <p14:tracePt t="27018" x="7754938" y="1770063"/>
          <p14:tracePt t="27021" x="7770813" y="1770063"/>
          <p14:tracePt t="27024" x="7770813" y="1754188"/>
          <p14:tracePt t="27031" x="7785100" y="1754188"/>
          <p14:tracePt t="27039" x="7800975" y="1754188"/>
          <p14:tracePt t="27045" x="7816850" y="1754188"/>
          <p14:tracePt t="27060" x="7832725" y="1738313"/>
          <p14:tracePt t="27068" x="7848600" y="1738313"/>
          <p14:tracePt t="27074" x="7848600" y="1722438"/>
          <p14:tracePt t="27601" x="7800975" y="1722438"/>
          <p14:tracePt t="27607" x="7770813" y="1722438"/>
          <p14:tracePt t="27613" x="7691438" y="1722438"/>
          <p14:tracePt t="27617" x="7627938" y="1722438"/>
          <p14:tracePt t="27620" x="7580313" y="1722438"/>
          <p14:tracePt t="27621" x="7532688" y="1722438"/>
          <p14:tracePt t="27623" x="7485063" y="1722438"/>
          <p14:tracePt t="27625" x="7469188" y="1722438"/>
          <p14:tracePt t="27627" x="7407275" y="1722438"/>
          <p14:tracePt t="27631" x="7327900" y="1722438"/>
          <p14:tracePt t="27634" x="7264400" y="1722438"/>
          <p14:tracePt t="27635" x="7216775" y="1722438"/>
          <p14:tracePt t="27637" x="7169150" y="1722438"/>
          <p14:tracePt t="27640" x="7107238" y="1722438"/>
          <p14:tracePt t="27641" x="7043738" y="1722438"/>
          <p14:tracePt t="27643" x="6996113" y="1722438"/>
          <p14:tracePt t="27645" x="6948488" y="1722438"/>
          <p14:tracePt t="27647" x="6884988" y="1722438"/>
          <p14:tracePt t="27649" x="6823075" y="1722438"/>
          <p14:tracePt t="27651" x="6759575" y="1722438"/>
          <p14:tracePt t="27653" x="6711950" y="1722438"/>
          <p14:tracePt t="27655" x="6600825" y="1722438"/>
          <p14:tracePt t="27657" x="6553200" y="1722438"/>
          <p14:tracePt t="27659" x="6491288" y="1722438"/>
          <p14:tracePt t="27661" x="6443663" y="1722438"/>
          <p14:tracePt t="27664" x="6380163" y="1738313"/>
          <p14:tracePt t="27665" x="6348413" y="1738313"/>
          <p14:tracePt t="27667" x="6300788" y="1738313"/>
          <p14:tracePt t="27669" x="6238875" y="1754188"/>
          <p14:tracePt t="27671" x="6191250" y="1770063"/>
          <p14:tracePt t="27673" x="6159500" y="1770063"/>
          <p14:tracePt t="27675" x="6111875" y="1785938"/>
          <p14:tracePt t="27677" x="6064250" y="1801813"/>
          <p14:tracePt t="27680" x="6048375" y="1801813"/>
          <p14:tracePt t="27682" x="6000750" y="1817688"/>
          <p14:tracePt t="27683" x="5953125" y="1833563"/>
          <p14:tracePt t="27685" x="5922963" y="1849438"/>
          <p14:tracePt t="27687" x="5891213" y="1849438"/>
          <p14:tracePt t="27689" x="5843588" y="1865313"/>
          <p14:tracePt t="27691" x="5795963" y="1881188"/>
          <p14:tracePt t="27693" x="5764213" y="1895475"/>
          <p14:tracePt t="27695" x="5732463" y="1911350"/>
          <p14:tracePt t="27697" x="5700713" y="1927225"/>
          <p14:tracePt t="27699" x="5653088" y="1943100"/>
          <p14:tracePt t="27701" x="5638800" y="1958975"/>
          <p14:tracePt t="27703" x="5607050" y="1958975"/>
          <p14:tracePt t="27705" x="5575300" y="1974850"/>
          <p14:tracePt t="27707" x="5543550" y="1990725"/>
          <p14:tracePt t="27709" x="5527675" y="2006600"/>
          <p14:tracePt t="27712" x="5495925" y="2022475"/>
          <p14:tracePt t="27713" x="5464175" y="2038350"/>
          <p14:tracePt t="27715" x="5448300" y="2070100"/>
          <p14:tracePt t="27717" x="5416550" y="2070100"/>
          <p14:tracePt t="27719" x="5384800" y="2085975"/>
          <p14:tracePt t="27721" x="5353050" y="2101850"/>
          <p14:tracePt t="27723" x="5337175" y="2133600"/>
          <p14:tracePt t="27725" x="5322888" y="2149475"/>
          <p14:tracePt t="27727" x="5291138" y="2165350"/>
          <p14:tracePt t="27730" x="5275263" y="2181225"/>
          <p14:tracePt t="27731" x="5243513" y="2197100"/>
          <p14:tracePt t="27733" x="5211763" y="2228850"/>
          <p14:tracePt t="27735" x="5180013" y="2243138"/>
          <p14:tracePt t="27737" x="5180013" y="2259013"/>
          <p14:tracePt t="27739" x="5148263" y="2274888"/>
          <p14:tracePt t="27741" x="5116513" y="2306638"/>
          <p14:tracePt t="27743" x="5084763" y="2322513"/>
          <p14:tracePt t="27746" x="5068888" y="2338388"/>
          <p14:tracePt t="27747" x="5053013" y="2354263"/>
          <p14:tracePt t="27749" x="5022850" y="2386013"/>
          <p14:tracePt t="27751" x="4991100" y="2401888"/>
          <p14:tracePt t="27753" x="4975225" y="2433638"/>
          <p14:tracePt t="27755" x="4959350" y="2433638"/>
          <p14:tracePt t="27757" x="4927600" y="2465388"/>
          <p14:tracePt t="27759" x="4895850" y="2481263"/>
          <p14:tracePt t="27761" x="4864100" y="2513013"/>
          <p14:tracePt t="27765" x="4864100" y="2528888"/>
          <p14:tracePt t="27774" x="4832350" y="2528888"/>
          <p14:tracePt t="27778" x="4832350" y="2544763"/>
          <p14:tracePt t="27780" x="4800600" y="2560638"/>
          <p14:tracePt t="27782" x="4768850" y="2574925"/>
          <p14:tracePt t="27783" x="4752975" y="2590800"/>
          <p14:tracePt t="27785" x="4722813" y="2606675"/>
          <p14:tracePt t="27787" x="4691063" y="2622550"/>
          <p14:tracePt t="27789" x="4659313" y="2638425"/>
          <p14:tracePt t="27791" x="4643438" y="2670175"/>
          <p14:tracePt t="27793" x="4595813" y="2686050"/>
          <p14:tracePt t="27796" x="4548188" y="2717800"/>
          <p14:tracePt t="27797" x="4516438" y="2717800"/>
          <p14:tracePt t="27799" x="4484688" y="2733675"/>
          <p14:tracePt t="27801" x="4452938" y="2765425"/>
          <p14:tracePt t="27803" x="4421188" y="2781300"/>
          <p14:tracePt t="27805" x="4375150" y="2797175"/>
          <p14:tracePt t="27807" x="4343400" y="2828925"/>
          <p14:tracePt t="27809" x="4311650" y="2844800"/>
          <p14:tracePt t="27811" x="4279900" y="2844800"/>
          <p14:tracePt t="27814" x="4232275" y="2860675"/>
          <p14:tracePt t="27816" x="4216400" y="2876550"/>
          <p14:tracePt t="27817" x="4184650" y="2892425"/>
          <p14:tracePt t="27819" x="4137025" y="2908300"/>
          <p14:tracePt t="27821" x="4121150" y="2922588"/>
          <p14:tracePt t="27823" x="4090988" y="2938463"/>
          <p14:tracePt t="27825" x="4059238" y="2954338"/>
          <p14:tracePt t="27827" x="4027488" y="2954338"/>
          <p14:tracePt t="27830" x="4011613" y="2970213"/>
          <p14:tracePt t="27833" x="3979863" y="2986088"/>
          <p14:tracePt t="27833" x="3948113" y="3001963"/>
          <p14:tracePt t="27835" x="3932238" y="3017838"/>
          <p14:tracePt t="27837" x="3900488" y="3017838"/>
          <p14:tracePt t="27839" x="3868738" y="3033713"/>
          <p14:tracePt t="27843" x="3836988" y="3049588"/>
          <p14:tracePt t="27846" x="3806825" y="3049588"/>
          <p14:tracePt t="27848" x="3806825" y="3065463"/>
          <p14:tracePt t="27849" x="3775075" y="3065463"/>
          <p14:tracePt t="27851" x="3775075" y="3081338"/>
          <p14:tracePt t="27853" x="3743325" y="3081338"/>
          <p14:tracePt t="27856" x="3727450" y="3081338"/>
          <p14:tracePt t="27858" x="3711575" y="3097213"/>
          <p14:tracePt t="27859" x="3695700" y="3113088"/>
          <p14:tracePt t="27861" x="3663950" y="3113088"/>
          <p14:tracePt t="27863" x="3663950" y="3128963"/>
          <p14:tracePt t="27865" x="3648075" y="3128963"/>
          <p14:tracePt t="27867" x="3616325" y="3128963"/>
          <p14:tracePt t="27871" x="3600450" y="3144838"/>
          <p14:tracePt t="27874" x="3568700" y="3160713"/>
          <p14:tracePt t="27878" x="3552825" y="3176588"/>
          <p14:tracePt t="27881" x="3536950" y="3176588"/>
          <p14:tracePt t="27884" x="3505200" y="3192463"/>
          <p14:tracePt t="27885" x="3490913" y="3192463"/>
          <p14:tracePt t="27887" x="3475038" y="3208338"/>
          <p14:tracePt t="27889" x="3443288" y="3224213"/>
          <p14:tracePt t="27894" x="3411538" y="3224213"/>
          <p14:tracePt t="27895" x="3395663" y="3240088"/>
          <p14:tracePt t="27900" x="3363913" y="3255963"/>
          <p14:tracePt t="27901" x="3348038" y="3255963"/>
          <p14:tracePt t="27903" x="3332163" y="3255963"/>
          <p14:tracePt t="27906" x="3316288" y="3270250"/>
          <p14:tracePt t="27907" x="3300413" y="3270250"/>
          <p14:tracePt t="27909" x="3284538" y="3286125"/>
          <p14:tracePt t="27911" x="3252788" y="3302000"/>
          <p14:tracePt t="27915" x="3221038" y="3302000"/>
          <p14:tracePt t="27917" x="3205163" y="3302000"/>
          <p14:tracePt t="27919" x="3190875" y="3317875"/>
          <p14:tracePt t="27921" x="3175000" y="3317875"/>
          <p14:tracePt t="27923" x="3159125" y="3333750"/>
          <p14:tracePt t="27925" x="3143250" y="3349625"/>
          <p14:tracePt t="27927" x="3111500" y="3349625"/>
          <p14:tracePt t="27933" x="3063875" y="3365500"/>
          <p14:tracePt t="27935" x="3048000" y="3365500"/>
          <p14:tracePt t="27937" x="3032125" y="3381375"/>
          <p14:tracePt t="27939" x="3016250" y="3381375"/>
          <p14:tracePt t="27941" x="3000375" y="3397250"/>
          <p14:tracePt t="27943" x="2968625" y="3397250"/>
          <p14:tracePt t="27947" x="2936875" y="3397250"/>
          <p14:tracePt t="27949" x="2921000" y="3397250"/>
          <p14:tracePt t="27952" x="2905125" y="3413125"/>
          <p14:tracePt t="27954" x="2890838" y="3413125"/>
          <p14:tracePt t="27955" x="2874963" y="3429000"/>
          <p14:tracePt t="27958" x="2859088" y="3429000"/>
          <p14:tracePt t="27959" x="2827338" y="3444875"/>
          <p14:tracePt t="27966" x="2763838" y="3460750"/>
          <p14:tracePt t="27969" x="2732088" y="3476625"/>
          <p14:tracePt t="27971" x="2716213" y="3476625"/>
          <p14:tracePt t="27973" x="2700338" y="3492500"/>
          <p14:tracePt t="27975" x="2668588" y="3492500"/>
          <p14:tracePt t="27982" x="2605088" y="3508375"/>
          <p14:tracePt t="27985" x="2574925" y="3508375"/>
          <p14:tracePt t="27987" x="2559050" y="3524250"/>
          <p14:tracePt t="27989" x="2543175" y="3524250"/>
          <p14:tracePt t="27991" x="2527300" y="3524250"/>
          <p14:tracePt t="27993" x="2511425" y="3540125"/>
          <p14:tracePt t="27997" x="2463800" y="3540125"/>
          <p14:tracePt t="28000" x="2463800" y="3556000"/>
          <p14:tracePt t="28001" x="2432050" y="3556000"/>
          <p14:tracePt t="28003" x="2416175" y="3556000"/>
          <p14:tracePt t="28005" x="2400300" y="3556000"/>
          <p14:tracePt t="28007" x="2384425" y="3571875"/>
          <p14:tracePt t="28009" x="2368550" y="3571875"/>
          <p14:tracePt t="28011" x="2336800" y="3587750"/>
          <p14:tracePt t="28014" x="2320925" y="3587750"/>
          <p14:tracePt t="28015" x="2320925" y="3602038"/>
          <p14:tracePt t="28017" x="2289175" y="3602038"/>
          <p14:tracePt t="28019" x="2274888" y="3602038"/>
          <p14:tracePt t="28024" x="2243138" y="3617913"/>
          <p14:tracePt t="28026" x="2227263" y="3617913"/>
          <p14:tracePt t="28030" x="2211388" y="3633788"/>
          <p14:tracePt t="28032" x="2195513" y="3633788"/>
          <p14:tracePt t="28033" x="2179638" y="3633788"/>
          <p14:tracePt t="28036" x="2163763" y="3633788"/>
          <p14:tracePt t="28037" x="2147888" y="3649663"/>
          <p14:tracePt t="28042" x="2147888" y="3665538"/>
          <p14:tracePt t="28043" x="2132013" y="3665538"/>
          <p14:tracePt t="28048" x="2100263" y="3681413"/>
          <p14:tracePt t="28051" x="2084388" y="3681413"/>
          <p14:tracePt t="28053" x="2068513" y="3697288"/>
          <p14:tracePt t="28057" x="2068513" y="3713163"/>
          <p14:tracePt t="28060" x="2052638" y="3713163"/>
          <p14:tracePt t="28062" x="2036763" y="3713163"/>
          <p14:tracePt t="28064" x="2020888" y="3729038"/>
          <p14:tracePt t="28067" x="2005013" y="3744913"/>
          <p14:tracePt t="28069" x="1989138" y="3760788"/>
          <p14:tracePt t="28082" x="1958975" y="3792538"/>
          <p14:tracePt t="28087" x="1943100" y="3792538"/>
          <p14:tracePt t="28091" x="1943100" y="3808413"/>
          <p14:tracePt t="28094" x="1927225" y="3808413"/>
          <p14:tracePt t="28098" x="1927225" y="3824288"/>
          <p14:tracePt t="28099" x="1911350" y="3824288"/>
          <p14:tracePt t="28103" x="1895475" y="3824288"/>
          <p14:tracePt t="28105" x="1879600" y="3824288"/>
          <p14:tracePt t="28107" x="1863725" y="3808413"/>
          <p14:tracePt t="28109" x="1847850" y="3808413"/>
          <p14:tracePt t="28112" x="1831975" y="3808413"/>
          <p14:tracePt t="28114" x="1816100" y="3776663"/>
          <p14:tracePt t="28115" x="1816100" y="3760788"/>
          <p14:tracePt t="28126" x="1816100" y="3744913"/>
          <p14:tracePt t="28147" x="1816100" y="3729038"/>
          <p14:tracePt t="28442" x="1800225" y="3729038"/>
          <p14:tracePt t="28454" x="1784350" y="3729038"/>
          <p14:tracePt t="28462" x="1784350" y="3744913"/>
          <p14:tracePt t="28480" x="1800225" y="3744913"/>
          <p14:tracePt t="28482" x="1800225" y="3760788"/>
          <p14:tracePt t="28488" x="1816100" y="3760788"/>
          <p14:tracePt t="28491" x="1831975" y="3760788"/>
          <p14:tracePt t="28496" x="1847850" y="3760788"/>
          <p14:tracePt t="28510" x="1863725" y="3776663"/>
          <p14:tracePt t="28518" x="1879600" y="3776663"/>
          <p14:tracePt t="28537" x="1879600" y="3792538"/>
          <p14:tracePt t="28555" x="1863725" y="3808413"/>
          <p14:tracePt t="28569" x="1847850" y="3824288"/>
          <p14:tracePt t="28575" x="1831975" y="3824288"/>
          <p14:tracePt t="28593" x="1816100" y="3824288"/>
          <p14:tracePt t="28615" x="1816100" y="3840163"/>
          <p14:tracePt t="28639" x="1816100" y="3856038"/>
          <p14:tracePt t="28645" x="1800225" y="3856038"/>
          <p14:tracePt t="28648" x="1800225" y="3871913"/>
          <p14:tracePt t="28661" x="1800225" y="3887788"/>
          <p14:tracePt t="28670" x="1784350" y="3903663"/>
          <p14:tracePt t="28677" x="1784350" y="3919538"/>
          <p14:tracePt t="28684" x="1784350" y="3949700"/>
          <p14:tracePt t="28689" x="1784350" y="3965575"/>
          <p14:tracePt t="28691" x="1784350" y="3981450"/>
          <p14:tracePt t="28698" x="1784350" y="3997325"/>
          <p14:tracePt t="28700" x="1784350" y="4013200"/>
          <p14:tracePt t="28704" x="1768475" y="4029075"/>
          <p14:tracePt t="28709" x="1768475" y="4044950"/>
          <p14:tracePt t="28711" x="1768475" y="4060825"/>
          <p14:tracePt t="28720" x="1752600" y="4076700"/>
          <p14:tracePt t="28731" x="1752600" y="4092575"/>
          <p14:tracePt t="28737" x="1752600" y="4108450"/>
          <p14:tracePt t="28752" x="1736725" y="4124325"/>
          <p14:tracePt t="28756" x="1736725" y="4140200"/>
          <p14:tracePt t="28770" x="1720850" y="4156075"/>
          <p14:tracePt t="28774" x="1704975" y="4171950"/>
          <p14:tracePt t="28780" x="1704975" y="4187825"/>
          <p14:tracePt t="28782" x="1689100" y="4187825"/>
          <p14:tracePt t="28785" x="1674813" y="4187825"/>
          <p14:tracePt t="28793" x="1658938" y="4203700"/>
          <p14:tracePt t="28797" x="1643063" y="4219575"/>
          <p14:tracePt t="28801" x="1627188" y="4235450"/>
          <p14:tracePt t="28803" x="1627188" y="4251325"/>
          <p14:tracePt t="28807" x="1627188" y="4267200"/>
          <p14:tracePt t="28809" x="1611313" y="4267200"/>
          <p14:tracePt t="28815" x="1595438" y="4283075"/>
          <p14:tracePt t="28819" x="1595438" y="4297363"/>
          <p14:tracePt t="28824" x="1579563" y="4297363"/>
          <p14:tracePt t="28827" x="1579563" y="4313238"/>
          <p14:tracePt t="28835" x="1579563" y="4329113"/>
          <p14:tracePt t="28880" x="1579563" y="4344988"/>
          <p14:tracePt t="28932" x="1563688" y="4344988"/>
          <p14:tracePt t="28949" x="1547813" y="4360863"/>
          <p14:tracePt t="28999" x="1531938" y="4360863"/>
          <p14:tracePt t="29014" x="1531938" y="4376738"/>
          <p14:tracePt t="29066" x="1516063" y="4360863"/>
          <p14:tracePt t="29070" x="1516063" y="4344988"/>
          <p14:tracePt t="29074" x="1516063" y="4329113"/>
          <p14:tracePt t="29075" x="1516063" y="4313238"/>
          <p14:tracePt t="29077" x="1500188" y="4313238"/>
          <p14:tracePt t="29079" x="1500188" y="4297363"/>
          <p14:tracePt t="29081" x="1500188" y="4283075"/>
          <p14:tracePt t="29088" x="1500188" y="4267200"/>
          <p14:tracePt t="29089" x="1500188" y="4251325"/>
          <p14:tracePt t="29091" x="1500188" y="4235450"/>
          <p14:tracePt t="29098" x="1500188" y="4219575"/>
          <p14:tracePt t="29101" x="1500188" y="4203700"/>
          <p14:tracePt t="29105" x="1500188" y="4187825"/>
          <p14:tracePt t="29109" x="1500188" y="4171950"/>
          <p14:tracePt t="29111" x="1500188" y="4156075"/>
          <p14:tracePt t="29116" x="1516063" y="4140200"/>
          <p14:tracePt t="29118" x="1516063" y="4124325"/>
          <p14:tracePt t="29119" x="1531938" y="4124325"/>
          <p14:tracePt t="29121" x="1531938" y="4108450"/>
          <p14:tracePt t="29123" x="1531938" y="4076700"/>
          <p14:tracePt t="29127" x="1547813" y="4029075"/>
          <p14:tracePt t="29130" x="1563688" y="3997325"/>
          <p14:tracePt t="29132" x="1579563" y="3981450"/>
          <p14:tracePt t="29133" x="1579563" y="3949700"/>
          <p14:tracePt t="29135" x="1595438" y="3935413"/>
          <p14:tracePt t="29137" x="1595438" y="3919538"/>
          <p14:tracePt t="29139" x="1611313" y="3887788"/>
          <p14:tracePt t="29141" x="1611313" y="3871913"/>
          <p14:tracePt t="29143" x="1627188" y="3840163"/>
          <p14:tracePt t="29146" x="1643063" y="3824288"/>
          <p14:tracePt t="29149" x="1643063" y="3808413"/>
          <p14:tracePt t="29149" x="1658938" y="3776663"/>
          <p14:tracePt t="29151" x="1674813" y="3744913"/>
          <p14:tracePt t="29153" x="1674813" y="3713163"/>
          <p14:tracePt t="29155" x="1689100" y="3713163"/>
          <p14:tracePt t="29157" x="1689100" y="3681413"/>
          <p14:tracePt t="29159" x="1704975" y="3681413"/>
          <p14:tracePt t="29161" x="1720850" y="3649663"/>
          <p14:tracePt t="29163" x="1720850" y="3617913"/>
          <p14:tracePt t="29165" x="1736725" y="3617913"/>
          <p14:tracePt t="29167" x="1736725" y="3602038"/>
          <p14:tracePt t="29170" x="1752600" y="3571875"/>
          <p14:tracePt t="29172" x="1768475" y="3571875"/>
          <p14:tracePt t="29173" x="1768475" y="3556000"/>
          <p14:tracePt t="29176" x="1784350" y="3540125"/>
          <p14:tracePt t="29178" x="1800225" y="3524250"/>
          <p14:tracePt t="29179" x="1816100" y="3508375"/>
          <p14:tracePt t="29181" x="1816100" y="3492500"/>
          <p14:tracePt t="29183" x="1816100" y="3476625"/>
          <p14:tracePt t="29185" x="1831975" y="3476625"/>
          <p14:tracePt t="29187" x="1847850" y="3460750"/>
          <p14:tracePt t="29189" x="1847850" y="3444875"/>
          <p14:tracePt t="29191" x="1863725" y="3444875"/>
          <p14:tracePt t="29193" x="1879600" y="3444875"/>
          <p14:tracePt t="29198" x="1895475" y="3413125"/>
          <p14:tracePt t="29199" x="1911350" y="3397250"/>
          <p14:tracePt t="29201" x="1927225" y="3397250"/>
          <p14:tracePt t="29203" x="1927225" y="3381375"/>
          <p14:tracePt t="29205" x="1943100" y="3365500"/>
          <p14:tracePt t="29207" x="1958975" y="3365500"/>
          <p14:tracePt t="29209" x="1974850" y="3349625"/>
          <p14:tracePt t="29211" x="1989138" y="3349625"/>
          <p14:tracePt t="29214" x="2005013" y="3333750"/>
          <p14:tracePt t="29215" x="2005013" y="3317875"/>
          <p14:tracePt t="29217" x="2036763" y="3317875"/>
          <p14:tracePt t="29219" x="2052638" y="3302000"/>
          <p14:tracePt t="29221" x="2068513" y="3286125"/>
          <p14:tracePt t="29223" x="2084388" y="3270250"/>
          <p14:tracePt t="29225" x="2116138" y="3270250"/>
          <p14:tracePt t="29230" x="2147888" y="3255963"/>
          <p14:tracePt t="29233" x="2179638" y="3224213"/>
          <p14:tracePt t="29235" x="2211388" y="3224213"/>
          <p14:tracePt t="29237" x="2243138" y="3208338"/>
          <p14:tracePt t="29242" x="2274888" y="3192463"/>
          <p14:tracePt t="29244" x="2305050" y="3176588"/>
          <p14:tracePt t="29246" x="2320925" y="3160713"/>
          <p14:tracePt t="29250" x="2368550" y="3144838"/>
          <p14:tracePt t="29251" x="2384425" y="3128963"/>
          <p14:tracePt t="29253" x="2416175" y="3113088"/>
          <p14:tracePt t="29255" x="2447925" y="3097213"/>
          <p14:tracePt t="29257" x="2463800" y="3065463"/>
          <p14:tracePt t="29259" x="2495550" y="3065463"/>
          <p14:tracePt t="29261" x="2527300" y="3049588"/>
          <p14:tracePt t="29263" x="2559050" y="3033713"/>
          <p14:tracePt t="29265" x="2574925" y="3017838"/>
          <p14:tracePt t="29267" x="2590800" y="3001963"/>
          <p14:tracePt t="29269" x="2620963" y="2986088"/>
          <p14:tracePt t="29271" x="2636838" y="2986088"/>
          <p14:tracePt t="29273" x="2668588" y="2970213"/>
          <p14:tracePt t="29275" x="2700338" y="2954338"/>
          <p14:tracePt t="29277" x="2716213" y="2938463"/>
          <p14:tracePt t="29279" x="2732088" y="2922588"/>
          <p14:tracePt t="29281" x="2763838" y="2922588"/>
          <p14:tracePt t="29283" x="2779713" y="2908300"/>
          <p14:tracePt t="29285" x="2811463" y="2892425"/>
          <p14:tracePt t="29287" x="2843213" y="2892425"/>
          <p14:tracePt t="29289" x="2859088" y="2876550"/>
          <p14:tracePt t="29291" x="2874963" y="2860675"/>
          <p14:tracePt t="29293" x="2905125" y="2844800"/>
          <p14:tracePt t="29296" x="2921000" y="2844800"/>
          <p14:tracePt t="29298" x="2952750" y="2828925"/>
          <p14:tracePt t="29299" x="2984500" y="2813050"/>
          <p14:tracePt t="29301" x="3000375" y="2797175"/>
          <p14:tracePt t="29303" x="3016250" y="2797175"/>
          <p14:tracePt t="29305" x="3048000" y="2781300"/>
          <p14:tracePt t="29307" x="3063875" y="2765425"/>
          <p14:tracePt t="29309" x="3095625" y="2765425"/>
          <p14:tracePt t="29311" x="3127375" y="2749550"/>
          <p14:tracePt t="29313" x="3159125" y="2733675"/>
          <p14:tracePt t="29315" x="3175000" y="2733675"/>
          <p14:tracePt t="29317" x="3205163" y="2717800"/>
          <p14:tracePt t="29319" x="3236913" y="2701925"/>
          <p14:tracePt t="29321" x="3252788" y="2701925"/>
          <p14:tracePt t="29323" x="3268663" y="2701925"/>
          <p14:tracePt t="29325" x="3284538" y="2701925"/>
          <p14:tracePt t="29327" x="3316288" y="2686050"/>
          <p14:tracePt t="29330" x="3348038" y="2670175"/>
          <p14:tracePt t="29331" x="3363913" y="2670175"/>
          <p14:tracePt t="29333" x="3379788" y="2654300"/>
          <p14:tracePt t="29336" x="3411538" y="2654300"/>
          <p14:tracePt t="29337" x="3427413" y="2638425"/>
          <p14:tracePt t="29339" x="3459163" y="2622550"/>
          <p14:tracePt t="29342" x="3490913" y="2622550"/>
          <p14:tracePt t="29348" x="3552825" y="2606675"/>
          <p14:tracePt t="29351" x="3584575" y="2590800"/>
          <p14:tracePt t="29353" x="3616325" y="2574925"/>
          <p14:tracePt t="29355" x="3632200" y="2574925"/>
          <p14:tracePt t="29357" x="3648075" y="2560638"/>
          <p14:tracePt t="29359" x="3663950" y="2560638"/>
          <p14:tracePt t="29362" x="3679825" y="2560638"/>
          <p14:tracePt t="29363" x="3711575" y="2560638"/>
          <p14:tracePt t="29366" x="3727450" y="2544763"/>
          <p14:tracePt t="29367" x="3743325" y="2544763"/>
          <p14:tracePt t="29369" x="3775075" y="2528888"/>
          <p14:tracePt t="29374" x="3806825" y="2513013"/>
          <p14:tracePt t="29375" x="3821113" y="2513013"/>
          <p14:tracePt t="29378" x="3836988" y="2513013"/>
          <p14:tracePt t="29380" x="3852863" y="2513013"/>
          <p14:tracePt t="29381" x="3868738" y="2497138"/>
          <p14:tracePt t="29383" x="3884613" y="2497138"/>
          <p14:tracePt t="29385" x="3900488" y="2481263"/>
          <p14:tracePt t="29388" x="3916363" y="2481263"/>
          <p14:tracePt t="29389" x="3932238" y="2465388"/>
          <p14:tracePt t="29392" x="3948113" y="2465388"/>
          <p14:tracePt t="29396" x="3979863" y="2465388"/>
          <p14:tracePt t="29398" x="3995738" y="2465388"/>
          <p14:tracePt t="29399" x="3995738" y="2449513"/>
          <p14:tracePt t="29401" x="4011613" y="2449513"/>
          <p14:tracePt t="29403" x="4027488" y="2433638"/>
          <p14:tracePt t="29407" x="4043363" y="2433638"/>
          <p14:tracePt t="29409" x="4059238" y="2433638"/>
          <p14:tracePt t="29411" x="4075113" y="2417763"/>
          <p14:tracePt t="29420" x="4090988" y="2417763"/>
          <p14:tracePt t="29422" x="4106863" y="2401888"/>
          <p14:tracePt t="29430" x="4121150" y="2386013"/>
          <p14:tracePt t="29432" x="4137025" y="2386013"/>
          <p14:tracePt t="29435" x="4152900" y="2386013"/>
          <p14:tracePt t="29444" x="4168775" y="2386013"/>
          <p14:tracePt t="29452" x="4184650" y="2386013"/>
          <p14:tracePt t="29467" x="4200525" y="2386013"/>
          <p14:tracePt t="29478" x="4216400" y="2386013"/>
          <p14:tracePt t="29492" x="4232275" y="2386013"/>
          <p14:tracePt t="29544" x="4248150" y="2386013"/>
          <p14:tracePt t="29567" x="4264025" y="2386013"/>
          <p14:tracePt t="29631" x="4264025" y="2370138"/>
          <p14:tracePt t="29634" x="4279900" y="2354263"/>
          <p14:tracePt t="29637" x="4295775" y="2354263"/>
          <p14:tracePt t="29639" x="4295775" y="2338388"/>
          <p14:tracePt t="29641" x="4295775" y="2322513"/>
          <p14:tracePt t="29643" x="4311650" y="2322513"/>
          <p14:tracePt t="29648" x="4311650" y="2306638"/>
          <p14:tracePt t="29649" x="4327525" y="2290763"/>
          <p14:tracePt t="29653" x="4343400" y="2274888"/>
          <p14:tracePt t="29664" x="4359275" y="2243138"/>
          <p14:tracePt t="29675" x="4421188" y="2197100"/>
          <p14:tracePt t="29682" x="4468813" y="2165350"/>
          <p14:tracePt t="29685" x="4500563" y="2165350"/>
          <p14:tracePt t="29687" x="4500563" y="2149475"/>
          <p14:tracePt t="29689" x="4516438" y="2133600"/>
          <p14:tracePt t="29691" x="4532313" y="2133600"/>
          <p14:tracePt t="29693" x="4564063" y="2101850"/>
          <p14:tracePt t="29696" x="4595813" y="2101850"/>
          <p14:tracePt t="29698" x="4627563" y="2101850"/>
          <p14:tracePt t="29699" x="4643438" y="2085975"/>
          <p14:tracePt t="29701" x="4659313" y="2070100"/>
          <p14:tracePt t="29703" x="4691063" y="2070100"/>
          <p14:tracePt t="29705" x="4706938" y="2054225"/>
          <p14:tracePt t="29707" x="4737100" y="2054225"/>
          <p14:tracePt t="29710" x="4752975" y="2038350"/>
          <p14:tracePt t="29712" x="4768850" y="2038350"/>
          <p14:tracePt t="29714" x="4800600" y="2038350"/>
          <p14:tracePt t="29716" x="4816475" y="2038350"/>
          <p14:tracePt t="29717" x="4848225" y="2022475"/>
          <p14:tracePt t="29719" x="4879975" y="2022475"/>
          <p14:tracePt t="29721" x="4895850" y="2006600"/>
          <p14:tracePt t="29723" x="4927600" y="2006600"/>
          <p14:tracePt t="29725" x="4959350" y="1990725"/>
          <p14:tracePt t="29727" x="4975225" y="1990725"/>
          <p14:tracePt t="29729" x="4991100" y="1974850"/>
          <p14:tracePt t="29731" x="5022850" y="1974850"/>
          <p14:tracePt t="29733" x="5037138" y="1974850"/>
          <p14:tracePt t="29735" x="5068888" y="1974850"/>
          <p14:tracePt t="29737" x="5084763" y="1958975"/>
          <p14:tracePt t="29739" x="5116513" y="1958975"/>
          <p14:tracePt t="29741" x="5132388" y="1958975"/>
          <p14:tracePt t="29743" x="5148263" y="1958975"/>
          <p14:tracePt t="29745" x="5180013" y="1958975"/>
          <p14:tracePt t="29747" x="5195888" y="1958975"/>
          <p14:tracePt t="29749" x="5227638" y="1958975"/>
          <p14:tracePt t="29751" x="5259388" y="1958975"/>
          <p14:tracePt t="29753" x="5275263" y="1958975"/>
          <p14:tracePt t="29755" x="5291138" y="1958975"/>
          <p14:tracePt t="29757" x="5322888" y="1958975"/>
          <p14:tracePt t="29759" x="5337175" y="1958975"/>
          <p14:tracePt t="29761" x="5368925" y="1958975"/>
          <p14:tracePt t="29765" x="5400675" y="1958975"/>
          <p14:tracePt t="29768" x="5432425" y="1958975"/>
          <p14:tracePt t="29771" x="5464175" y="1958975"/>
          <p14:tracePt t="29775" x="5495925" y="1958975"/>
          <p14:tracePt t="29777" x="5527675" y="1958975"/>
          <p14:tracePt t="29781" x="5559425" y="1958975"/>
          <p14:tracePt t="29783" x="5575300" y="1958975"/>
          <p14:tracePt t="29786" x="5591175" y="1958975"/>
          <p14:tracePt t="29787" x="5622925" y="1958975"/>
          <p14:tracePt t="29791" x="5653088" y="1958975"/>
          <p14:tracePt t="29793" x="5668963" y="1958975"/>
          <p14:tracePt t="29796" x="5684838" y="1958975"/>
          <p14:tracePt t="29797" x="5716588" y="1958975"/>
          <p14:tracePt t="29801" x="5748338" y="1958975"/>
          <p14:tracePt t="29803" x="5780088" y="1958975"/>
          <p14:tracePt t="29805" x="5795963" y="1958975"/>
          <p14:tracePt t="29807" x="5811838" y="1974850"/>
          <p14:tracePt t="29809" x="5827713" y="1974850"/>
          <p14:tracePt t="29811" x="5859463" y="1974850"/>
          <p14:tracePt t="29814" x="5891213" y="1990725"/>
          <p14:tracePt t="29818" x="5922963" y="1990725"/>
          <p14:tracePt t="29819" x="5953125" y="1990725"/>
          <p14:tracePt t="29821" x="5969000" y="2006600"/>
          <p14:tracePt t="29823" x="6000750" y="2006600"/>
          <p14:tracePt t="29826" x="6016625" y="2006600"/>
          <p14:tracePt t="29827" x="6032500" y="2006600"/>
          <p14:tracePt t="29829" x="6064250" y="2006600"/>
          <p14:tracePt t="29831" x="6080125" y="2022475"/>
          <p14:tracePt t="29833" x="6111875" y="2022475"/>
          <p14:tracePt t="29835" x="6127750" y="2038350"/>
          <p14:tracePt t="29837" x="6143625" y="2038350"/>
          <p14:tracePt t="29840" x="6175375" y="2038350"/>
          <p14:tracePt t="29841" x="6207125" y="2054225"/>
          <p14:tracePt t="29846" x="6238875" y="2070100"/>
          <p14:tracePt t="29850" x="6269038" y="2070100"/>
          <p14:tracePt t="29852" x="6284913" y="2070100"/>
          <p14:tracePt t="29854" x="6300788" y="2070100"/>
          <p14:tracePt t="29855" x="6332538" y="2070100"/>
          <p14:tracePt t="29857" x="6348413" y="2070100"/>
          <p14:tracePt t="29859" x="6364288" y="2070100"/>
          <p14:tracePt t="29863" x="6380163" y="2085975"/>
          <p14:tracePt t="29864" x="6396038" y="2085975"/>
          <p14:tracePt t="29865" x="6427788" y="2101850"/>
          <p14:tracePt t="29867" x="6443663" y="2101850"/>
          <p14:tracePt t="29869" x="6459538" y="2101850"/>
          <p14:tracePt t="29871" x="6491288" y="2101850"/>
          <p14:tracePt t="29873" x="6507163" y="2117725"/>
          <p14:tracePt t="29875" x="6523038" y="2117725"/>
          <p14:tracePt t="29877" x="6553200" y="2117725"/>
          <p14:tracePt t="29882" x="6584950" y="2117725"/>
          <p14:tracePt t="29883" x="6616700" y="2117725"/>
          <p14:tracePt t="29885" x="6632575" y="2117725"/>
          <p14:tracePt t="29887" x="6648450" y="2117725"/>
          <p14:tracePt t="29889" x="6664325" y="2117725"/>
          <p14:tracePt t="29891" x="6696075" y="2117725"/>
          <p14:tracePt t="29893" x="6711950" y="2117725"/>
          <p14:tracePt t="29896" x="6727825" y="2117725"/>
          <p14:tracePt t="29897" x="6743700" y="2117725"/>
          <p14:tracePt t="29899" x="6759575" y="2117725"/>
          <p14:tracePt t="29901" x="6791325" y="2117725"/>
          <p14:tracePt t="29903" x="6807200" y="2117725"/>
          <p14:tracePt t="29907" x="6838950" y="2117725"/>
          <p14:tracePt t="29909" x="6854825" y="2117725"/>
          <p14:tracePt t="29913" x="6869113" y="2117725"/>
          <p14:tracePt t="29915" x="6884988" y="2117725"/>
          <p14:tracePt t="29922" x="6900863" y="2117725"/>
          <p14:tracePt t="29926" x="6916738" y="2117725"/>
          <p14:tracePt t="29932" x="6932613" y="2117725"/>
          <p14:tracePt t="29946" x="6932613" y="2133600"/>
          <p14:tracePt t="29976" x="6948488" y="2133600"/>
          <p14:tracePt t="30013" x="6964363" y="2133600"/>
          <p14:tracePt t="30527" x="6948488" y="2133600"/>
          <p14:tracePt t="31284" x="6932613" y="2133600"/>
          <p14:tracePt t="31292" x="6916738" y="2133600"/>
          <p14:tracePt t="31300" x="6900863" y="2133600"/>
          <p14:tracePt t="31309" x="6884988" y="2133600"/>
          <p14:tracePt t="31315" x="6869113" y="2133600"/>
          <p14:tracePt t="31322" x="6854825" y="2133600"/>
          <p14:tracePt t="31324" x="6838950" y="2133600"/>
          <p14:tracePt t="31329" x="6823075" y="2133600"/>
          <p14:tracePt t="31331" x="6807200" y="2133600"/>
          <p14:tracePt t="31333" x="6791325" y="2133600"/>
          <p14:tracePt t="31338" x="6775450" y="2133600"/>
          <p14:tracePt t="31339" x="6759575" y="2133600"/>
          <p14:tracePt t="31343" x="6743700" y="2133600"/>
          <p14:tracePt t="31346" x="6711950" y="2133600"/>
          <p14:tracePt t="31347" x="6680200" y="2133600"/>
          <p14:tracePt t="31349" x="6648450" y="2117725"/>
          <p14:tracePt t="31351" x="6616700" y="2117725"/>
          <p14:tracePt t="31353" x="6600825" y="2117725"/>
          <p14:tracePt t="31355" x="6569075" y="2117725"/>
          <p14:tracePt t="31358" x="6553200" y="2117725"/>
          <p14:tracePt t="31359" x="6507163" y="2117725"/>
          <p14:tracePt t="31362" x="6475413" y="2117725"/>
          <p14:tracePt t="31363" x="6443663" y="2117725"/>
          <p14:tracePt t="31366" x="6411913" y="2117725"/>
          <p14:tracePt t="31367" x="6364288" y="2117725"/>
          <p14:tracePt t="31369" x="6348413" y="2117725"/>
          <p14:tracePt t="31372" x="6300788" y="2117725"/>
          <p14:tracePt t="31374" x="6253163" y="2117725"/>
          <p14:tracePt t="31375" x="6223000" y="2117725"/>
          <p14:tracePt t="31379" x="6143625" y="2117725"/>
          <p14:tracePt t="31381" x="6111875" y="2117725"/>
          <p14:tracePt t="31383" x="6064250" y="2117725"/>
          <p14:tracePt t="31385" x="6000750" y="2117725"/>
          <p14:tracePt t="31387" x="5969000" y="2133600"/>
          <p14:tracePt t="31389" x="5922963" y="2133600"/>
          <p14:tracePt t="31391" x="5843588" y="2149475"/>
          <p14:tracePt t="31394" x="5780088" y="2181225"/>
          <p14:tracePt t="31396" x="5684838" y="2197100"/>
          <p14:tracePt t="31398" x="5638800" y="2212975"/>
          <p14:tracePt t="31400" x="5591175" y="2228850"/>
          <p14:tracePt t="31402" x="5527675" y="2243138"/>
          <p14:tracePt t="31404" x="5464175" y="2274888"/>
          <p14:tracePt t="31405" x="5368925" y="2290763"/>
          <p14:tracePt t="31407" x="5307013" y="2322513"/>
          <p14:tracePt t="31409" x="5227638" y="2338388"/>
          <p14:tracePt t="31412" x="5148263" y="2370138"/>
          <p14:tracePt t="31414" x="5068888" y="2386013"/>
          <p14:tracePt t="31415" x="5006975" y="2417763"/>
          <p14:tracePt t="31417" x="4911725" y="2465388"/>
          <p14:tracePt t="31419" x="4800600" y="2481263"/>
          <p14:tracePt t="31421" x="4722813" y="2513013"/>
          <p14:tracePt t="31423" x="4643438" y="2544763"/>
          <p14:tracePt t="31425" x="4564063" y="2560638"/>
          <p14:tracePt t="31429" x="4391025" y="2638425"/>
          <p14:tracePt t="31432" x="4295775" y="2670175"/>
          <p14:tracePt t="31433" x="4200525" y="2701925"/>
          <p14:tracePt t="31435" x="4121150" y="2717800"/>
          <p14:tracePt t="31437" x="4027488" y="2749550"/>
          <p14:tracePt t="31439" x="3948113" y="2797175"/>
          <p14:tracePt t="31441" x="3852863" y="2828925"/>
          <p14:tracePt t="31443" x="3759200" y="2860675"/>
          <p14:tracePt t="31445" x="3679825" y="2908300"/>
          <p14:tracePt t="31447" x="3584575" y="2938463"/>
          <p14:tracePt t="31449" x="3490913" y="2970213"/>
          <p14:tracePt t="31451" x="3443288" y="2986088"/>
          <p14:tracePt t="31453" x="3348038" y="3017838"/>
          <p14:tracePt t="31456" x="3252788" y="3065463"/>
          <p14:tracePt t="31458" x="3190875" y="3097213"/>
          <p14:tracePt t="31459" x="3111500" y="3128963"/>
          <p14:tracePt t="31461" x="3048000" y="3144838"/>
          <p14:tracePt t="31463" x="2984500" y="3176588"/>
          <p14:tracePt t="31466" x="2921000" y="3192463"/>
          <p14:tracePt t="31468" x="2827338" y="3224213"/>
          <p14:tracePt t="31469" x="2763838" y="3240088"/>
          <p14:tracePt t="31471" x="2716213" y="3270250"/>
          <p14:tracePt t="31473" x="2668588" y="3286125"/>
          <p14:tracePt t="31475" x="2590800" y="3317875"/>
          <p14:tracePt t="31478" x="2543175" y="3333750"/>
          <p14:tracePt t="31481" x="2432050" y="3381375"/>
          <p14:tracePt t="31483" x="2368550" y="3397250"/>
          <p14:tracePt t="31485" x="2320925" y="3413125"/>
          <p14:tracePt t="31487" x="2274888" y="3444875"/>
          <p14:tracePt t="31489" x="2211388" y="3460750"/>
          <p14:tracePt t="31491" x="2179638" y="3476625"/>
          <p14:tracePt t="31493" x="2116138" y="3476625"/>
          <p14:tracePt t="31495" x="2068513" y="3492500"/>
          <p14:tracePt t="31497" x="2020888" y="3492500"/>
          <p14:tracePt t="31499" x="1989138" y="3508375"/>
          <p14:tracePt t="31501" x="1958975" y="3524250"/>
          <p14:tracePt t="31503" x="1895475" y="3540125"/>
          <p14:tracePt t="31505" x="1863725" y="3556000"/>
          <p14:tracePt t="31507" x="1831975" y="3571875"/>
          <p14:tracePt t="31509" x="1784350" y="3571875"/>
          <p14:tracePt t="31511" x="1752600" y="3587750"/>
          <p14:tracePt t="31513" x="1720850" y="3602038"/>
          <p14:tracePt t="31515" x="1689100" y="3602038"/>
          <p14:tracePt t="31517" x="1658938" y="3617913"/>
          <p14:tracePt t="31520" x="1643063" y="3617913"/>
          <p14:tracePt t="31521" x="1611313" y="3617913"/>
          <p14:tracePt t="31523" x="1579563" y="3617913"/>
          <p14:tracePt t="31525" x="1563688" y="3633788"/>
          <p14:tracePt t="31529" x="1500188" y="3649663"/>
          <p14:tracePt t="31531" x="1484313" y="3665538"/>
          <p14:tracePt t="31533" x="1468438" y="3665538"/>
          <p14:tracePt t="31535" x="1436688" y="3681413"/>
          <p14:tracePt t="31537" x="1420813" y="3681413"/>
          <p14:tracePt t="31539" x="1404938" y="3681413"/>
          <p14:tracePt t="31541" x="1389063" y="3681413"/>
          <p14:tracePt t="31544" x="1389063" y="3697288"/>
          <p14:tracePt t="31546" x="1358900" y="3697288"/>
          <p14:tracePt t="31547" x="1343025" y="3713163"/>
          <p14:tracePt t="31550" x="1327150" y="3729038"/>
          <p14:tracePt t="31551" x="1295400" y="3729038"/>
          <p14:tracePt t="31553" x="1279525" y="3729038"/>
          <p14:tracePt t="31555" x="1279525" y="3744913"/>
          <p14:tracePt t="31557" x="1247775" y="3760788"/>
          <p14:tracePt t="31559" x="1231900" y="3760788"/>
          <p14:tracePt t="31562" x="1231900" y="3776663"/>
          <p14:tracePt t="31563" x="1216025" y="3776663"/>
          <p14:tracePt t="31565" x="1200150" y="3776663"/>
          <p14:tracePt t="31567" x="1200150" y="3792538"/>
          <p14:tracePt t="31569" x="1184275" y="3792538"/>
          <p14:tracePt t="31573" x="1184275" y="3808413"/>
          <p14:tracePt t="31576" x="1168400" y="3808413"/>
          <p14:tracePt t="31579" x="1152525" y="3824288"/>
          <p14:tracePt t="31586" x="1136650" y="3824288"/>
          <p14:tracePt t="31587" x="1120775" y="3824288"/>
          <p14:tracePt t="31591" x="1120775" y="3840163"/>
          <p14:tracePt t="31602" x="1104900" y="3840163"/>
          <p14:tracePt t="31603" x="1104900" y="3856038"/>
          <p14:tracePt t="31609" x="1089025" y="3856038"/>
          <p14:tracePt t="31628" x="1073150" y="3856038"/>
          <p14:tracePt t="31634" x="1073150" y="3871913"/>
          <p14:tracePt t="31644" x="1058863" y="3871913"/>
          <p14:tracePt t="31751" x="1073150" y="3840163"/>
          <p14:tracePt t="31753" x="1104900" y="3808413"/>
          <p14:tracePt t="31755" x="1120775" y="3776663"/>
          <p14:tracePt t="31757" x="1152525" y="3744913"/>
          <p14:tracePt t="31759" x="1168400" y="3713163"/>
          <p14:tracePt t="31761" x="1168400" y="3697288"/>
          <p14:tracePt t="31763" x="1200150" y="3665538"/>
          <p14:tracePt t="31765" x="1216025" y="3633788"/>
          <p14:tracePt t="31767" x="1247775" y="3587750"/>
          <p14:tracePt t="31769" x="1263650" y="3556000"/>
          <p14:tracePt t="31771" x="1311275" y="3508375"/>
          <p14:tracePt t="31773" x="1343025" y="3413125"/>
          <p14:tracePt t="31775" x="1373188" y="3349625"/>
          <p14:tracePt t="31778" x="1389063" y="3302000"/>
          <p14:tracePt t="31780" x="1420813" y="3255963"/>
          <p14:tracePt t="31781" x="1452563" y="3192463"/>
          <p14:tracePt t="31783" x="1468438" y="3160713"/>
          <p14:tracePt t="31785" x="1500188" y="3113088"/>
          <p14:tracePt t="31787" x="1531938" y="3065463"/>
          <p14:tracePt t="31789" x="1547813" y="3017838"/>
          <p14:tracePt t="31791" x="1579563" y="2970213"/>
          <p14:tracePt t="31794" x="1611313" y="2938463"/>
          <p14:tracePt t="31796" x="1643063" y="2908300"/>
          <p14:tracePt t="31798" x="1658938" y="2860675"/>
          <p14:tracePt t="31799" x="1689100" y="2828925"/>
          <p14:tracePt t="31801" x="1704975" y="2813050"/>
          <p14:tracePt t="31804" x="1736725" y="2765425"/>
          <p14:tracePt t="31805" x="1768475" y="2733675"/>
          <p14:tracePt t="31807" x="1800225" y="2701925"/>
          <p14:tracePt t="31809" x="1816100" y="2670175"/>
          <p14:tracePt t="31811" x="1831975" y="2670175"/>
          <p14:tracePt t="31813" x="1863725" y="2638425"/>
          <p14:tracePt t="31815" x="1879600" y="2606675"/>
          <p14:tracePt t="31817" x="1911350" y="2590800"/>
          <p14:tracePt t="31819" x="1943100" y="2574925"/>
          <p14:tracePt t="31821" x="1958975" y="2560638"/>
          <p14:tracePt t="31823" x="1989138" y="2544763"/>
          <p14:tracePt t="31825" x="2005013" y="2513013"/>
          <p14:tracePt t="31828" x="2020888" y="2497138"/>
          <p14:tracePt t="31831" x="2084388" y="2465388"/>
          <p14:tracePt t="31833" x="2116138" y="2449513"/>
          <p14:tracePt t="31835" x="2132013" y="2433638"/>
          <p14:tracePt t="31837" x="2147888" y="2417763"/>
          <p14:tracePt t="31839" x="2179638" y="2401888"/>
          <p14:tracePt t="31841" x="2195513" y="2401888"/>
          <p14:tracePt t="31843" x="2227263" y="2370138"/>
          <p14:tracePt t="31846" x="2259013" y="2354263"/>
          <p14:tracePt t="31847" x="2274888" y="2338388"/>
          <p14:tracePt t="31849" x="2289175" y="2338388"/>
          <p14:tracePt t="31851" x="2320925" y="2322513"/>
          <p14:tracePt t="31853" x="2352675" y="2322513"/>
          <p14:tracePt t="31855" x="2352675" y="2306638"/>
          <p14:tracePt t="31857" x="2384425" y="2290763"/>
          <p14:tracePt t="31859" x="2400300" y="2290763"/>
          <p14:tracePt t="31862" x="2432050" y="2274888"/>
          <p14:tracePt t="31863" x="2463800" y="2259013"/>
          <p14:tracePt t="31865" x="2495550" y="2243138"/>
          <p14:tracePt t="31867" x="2511425" y="2243138"/>
          <p14:tracePt t="31869" x="2543175" y="2243138"/>
          <p14:tracePt t="31871" x="2574925" y="2228850"/>
          <p14:tracePt t="31873" x="2590800" y="2228850"/>
          <p14:tracePt t="31875" x="2620963" y="2212975"/>
          <p14:tracePt t="31879" x="2668588" y="2197100"/>
          <p14:tracePt t="31881" x="2700338" y="2181225"/>
          <p14:tracePt t="31883" x="2716213" y="2181225"/>
          <p14:tracePt t="31885" x="2747963" y="2165350"/>
          <p14:tracePt t="31887" x="2795588" y="2149475"/>
          <p14:tracePt t="31889" x="2811463" y="2149475"/>
          <p14:tracePt t="31891" x="2843213" y="2149475"/>
          <p14:tracePt t="31894" x="2874963" y="2149475"/>
          <p14:tracePt t="31895" x="2921000" y="2133600"/>
          <p14:tracePt t="31897" x="2936875" y="2133600"/>
          <p14:tracePt t="31899" x="2968625" y="2117725"/>
          <p14:tracePt t="31901" x="3016250" y="2101850"/>
          <p14:tracePt t="31903" x="3032125" y="2101850"/>
          <p14:tracePt t="31905" x="3063875" y="2085975"/>
          <p14:tracePt t="31907" x="3111500" y="2085975"/>
          <p14:tracePt t="31909" x="3127375" y="2070100"/>
          <p14:tracePt t="31912" x="3175000" y="2070100"/>
          <p14:tracePt t="31913" x="3205163" y="2054225"/>
          <p14:tracePt t="31915" x="3221038" y="2054225"/>
          <p14:tracePt t="31917" x="3252788" y="2038350"/>
          <p14:tracePt t="31920" x="3300413" y="2038350"/>
          <p14:tracePt t="31922" x="3316288" y="2038350"/>
          <p14:tracePt t="31923" x="3363913" y="2038350"/>
          <p14:tracePt t="31925" x="3395663" y="2022475"/>
          <p14:tracePt t="31929" x="3411538" y="2022475"/>
          <p14:tracePt t="31930" x="3443288" y="2006600"/>
          <p14:tracePt t="31931" x="3475038" y="2006600"/>
          <p14:tracePt t="31933" x="3490913" y="1990725"/>
          <p14:tracePt t="31935" x="3536950" y="1990725"/>
          <p14:tracePt t="31937" x="3568700" y="1974850"/>
          <p14:tracePt t="31939" x="3584575" y="1974850"/>
          <p14:tracePt t="31941" x="3616325" y="1958975"/>
          <p14:tracePt t="31944" x="3648075" y="1943100"/>
          <p14:tracePt t="31945" x="3663950" y="1943100"/>
          <p14:tracePt t="31974" x="3932238" y="1895475"/>
          <p14:tracePt t="31975" x="3948113" y="1895475"/>
          <p14:tracePt t="31978" x="3963988" y="1895475"/>
          <p14:tracePt t="31981" x="3995738" y="1895475"/>
          <p14:tracePt t="31986" x="4027488" y="1895475"/>
          <p14:tracePt t="31987" x="4043363" y="1895475"/>
          <p14:tracePt t="31993" x="4059238" y="1881188"/>
          <p14:tracePt t="31994" x="4075113" y="1881188"/>
          <p14:tracePt t="31995" x="4090988" y="1881188"/>
          <p14:tracePt t="31997" x="4106863" y="1881188"/>
          <p14:tracePt t="31999" x="4121150" y="1881188"/>
          <p14:tracePt t="32003" x="4152900" y="1881188"/>
          <p14:tracePt t="32005" x="4168775" y="1881188"/>
          <p14:tracePt t="32010" x="4184650" y="1881188"/>
          <p14:tracePt t="32013" x="4216400" y="1881188"/>
          <p14:tracePt t="32015" x="4232275" y="1881188"/>
          <p14:tracePt t="32017" x="4248150" y="1881188"/>
          <p14:tracePt t="32021" x="4264025" y="1881188"/>
          <p14:tracePt t="32024" x="4279900" y="1881188"/>
          <p14:tracePt t="32028" x="4295775" y="1881188"/>
          <p14:tracePt t="32034" x="4311650" y="1881188"/>
          <p14:tracePt t="32037" x="4327525" y="1881188"/>
          <p14:tracePt t="32044" x="4343400" y="1881188"/>
          <p14:tracePt t="32048" x="4359275" y="1881188"/>
          <p14:tracePt t="32051" x="4375150" y="1881188"/>
          <p14:tracePt t="32078" x="4391025" y="1881188"/>
          <p14:tracePt t="32109" x="4406900" y="1881188"/>
          <p14:tracePt t="32119" x="4421188" y="1881188"/>
          <p14:tracePt t="32122" x="4452938" y="1881188"/>
          <p14:tracePt t="32123" x="4452938" y="1865313"/>
          <p14:tracePt t="32125" x="4484688" y="1865313"/>
          <p14:tracePt t="32128" x="4500563" y="1849438"/>
          <p14:tracePt t="32129" x="4516438" y="1817688"/>
          <p14:tracePt t="32132" x="4532313" y="1801813"/>
          <p14:tracePt t="32133" x="4548188" y="1801813"/>
          <p14:tracePt t="32135" x="4579938" y="1785938"/>
          <p14:tracePt t="32137" x="4611688" y="1770063"/>
          <p14:tracePt t="32139" x="4643438" y="1738313"/>
          <p14:tracePt t="32141" x="4659313" y="1722438"/>
          <p14:tracePt t="32145" x="4675188" y="1722438"/>
          <p14:tracePt t="32147" x="4722813" y="1690688"/>
          <p14:tracePt t="32149" x="4752975" y="1690688"/>
          <p14:tracePt t="32151" x="4784725" y="1674813"/>
          <p14:tracePt t="32153" x="4800600" y="1658938"/>
          <p14:tracePt t="32155" x="4832350" y="1658938"/>
          <p14:tracePt t="32157" x="4864100" y="1643063"/>
          <p14:tracePt t="32162" x="4895850" y="1643063"/>
          <p14:tracePt t="32163" x="4927600" y="1643063"/>
          <p14:tracePt t="32165" x="4943475" y="1627188"/>
          <p14:tracePt t="32167" x="4975225" y="1627188"/>
          <p14:tracePt t="32169" x="4991100" y="1627188"/>
          <p14:tracePt t="32171" x="5022850" y="1627188"/>
          <p14:tracePt t="32173" x="5053013" y="1627188"/>
          <p14:tracePt t="32175" x="5068888" y="1627188"/>
          <p14:tracePt t="32178" x="5116513" y="1627188"/>
          <p14:tracePt t="32179" x="5132388" y="1627188"/>
          <p14:tracePt t="32181" x="5164138" y="1627188"/>
          <p14:tracePt t="32183" x="5195888" y="1627188"/>
          <p14:tracePt t="32186" x="5211763" y="1611313"/>
          <p14:tracePt t="32187" x="5243513" y="1611313"/>
          <p14:tracePt t="32190" x="5291138" y="1611313"/>
          <p14:tracePt t="32192" x="5307013" y="1611313"/>
          <p14:tracePt t="32196" x="5384800" y="1611313"/>
          <p14:tracePt t="32197" x="5400675" y="1611313"/>
          <p14:tracePt t="32199" x="5448300" y="1611313"/>
          <p14:tracePt t="32201" x="5480050" y="1611313"/>
          <p14:tracePt t="32203" x="5527675" y="1611313"/>
          <p14:tracePt t="32205" x="5575300" y="1611313"/>
          <p14:tracePt t="32207" x="5607050" y="1611313"/>
          <p14:tracePt t="32209" x="5653088" y="1611313"/>
          <p14:tracePt t="32211" x="5700713" y="1611313"/>
          <p14:tracePt t="32213" x="5748338" y="1611313"/>
          <p14:tracePt t="32215" x="5780088" y="1611313"/>
          <p14:tracePt t="32217" x="5811838" y="1627188"/>
          <p14:tracePt t="32219" x="5859463" y="1627188"/>
          <p14:tracePt t="32221" x="5891213" y="1627188"/>
          <p14:tracePt t="32223" x="5938838" y="1643063"/>
          <p14:tracePt t="32225" x="5984875" y="1643063"/>
          <p14:tracePt t="32228" x="6016625" y="1658938"/>
          <p14:tracePt t="32229" x="6048375" y="1658938"/>
          <p14:tracePt t="32231" x="6096000" y="1658938"/>
          <p14:tracePt t="32233" x="6127750" y="1658938"/>
          <p14:tracePt t="32235" x="6159500" y="1658938"/>
          <p14:tracePt t="32237" x="6207125" y="1674813"/>
          <p14:tracePt t="32239" x="6223000" y="1674813"/>
          <p14:tracePt t="32241" x="6253163" y="1690688"/>
          <p14:tracePt t="32246" x="6284913" y="1706563"/>
          <p14:tracePt t="32247" x="6316663" y="1706563"/>
          <p14:tracePt t="32249" x="6348413" y="1722438"/>
          <p14:tracePt t="32253" x="6364288" y="1738313"/>
          <p14:tracePt t="32256" x="6380163" y="1738313"/>
          <p14:tracePt t="32260" x="6396038" y="1738313"/>
          <p14:tracePt t="32262" x="6411913" y="1754188"/>
          <p14:tracePt t="32264" x="6427788" y="1770063"/>
          <p14:tracePt t="32271" x="6443663" y="1770063"/>
          <p14:tracePt t="32275" x="6443663" y="1785938"/>
          <p14:tracePt t="32281" x="6459538" y="1817688"/>
          <p14:tracePt t="32283" x="6475413" y="1833563"/>
          <p14:tracePt t="32286" x="6475413" y="1849438"/>
          <p14:tracePt t="32287" x="6491288" y="1865313"/>
          <p14:tracePt t="32289" x="6507163" y="1895475"/>
          <p14:tracePt t="32292" x="6523038" y="1911350"/>
          <p14:tracePt t="32293" x="6523038" y="1927225"/>
          <p14:tracePt t="32295" x="6538913" y="1943100"/>
          <p14:tracePt t="32297" x="6538913" y="1958975"/>
          <p14:tracePt t="32299" x="6553200" y="1974850"/>
          <p14:tracePt t="32301" x="6553200" y="1990725"/>
          <p14:tracePt t="32303" x="6569075" y="2006600"/>
          <p14:tracePt t="32305" x="6584950" y="2022475"/>
          <p14:tracePt t="32307" x="6600825" y="2038350"/>
          <p14:tracePt t="32309" x="6600825" y="2054225"/>
          <p14:tracePt t="32311" x="6616700" y="2054225"/>
          <p14:tracePt t="32313" x="6632575" y="2070100"/>
          <p14:tracePt t="32315" x="6632575" y="2085975"/>
          <p14:tracePt t="32317" x="6648450" y="2085975"/>
          <p14:tracePt t="32319" x="6664325" y="2101850"/>
          <p14:tracePt t="32321" x="6680200" y="2101850"/>
          <p14:tracePt t="32323" x="6680200" y="2117725"/>
          <p14:tracePt t="32325" x="6696075" y="2133600"/>
          <p14:tracePt t="32329" x="6711950" y="2133600"/>
          <p14:tracePt t="32331" x="6711950" y="2149475"/>
          <p14:tracePt t="32334" x="6727825" y="2149475"/>
          <p14:tracePt t="32335" x="6743700" y="2165350"/>
          <p14:tracePt t="32341" x="6759575" y="2165350"/>
          <p14:tracePt t="32356" x="6775450" y="2165350"/>
          <p14:tracePt t="32382" x="6775450" y="2181225"/>
          <p14:tracePt t="32390" x="6791325" y="2181225"/>
          <p14:tracePt t="32964" x="6775450" y="2181225"/>
          <p14:tracePt t="32970" x="6759575" y="2181225"/>
          <p14:tracePt t="32972" x="6743700" y="2181225"/>
          <p14:tracePt t="32976" x="6727825" y="2181225"/>
          <p14:tracePt t="32983" x="6696075" y="2181225"/>
          <p14:tracePt t="32987" x="6680200" y="2165350"/>
          <p14:tracePt t="32990" x="6664325" y="2165350"/>
          <p14:tracePt t="32991" x="6648450" y="2165350"/>
          <p14:tracePt t="32996" x="6632575" y="2165350"/>
          <p14:tracePt t="32997" x="6616700" y="2165350"/>
          <p14:tracePt t="33002" x="6616700" y="2149475"/>
          <p14:tracePt t="33003" x="6600825" y="2149475"/>
          <p14:tracePt t="33005" x="6584950" y="2149475"/>
          <p14:tracePt t="33014" x="6569075" y="2149475"/>
          <p14:tracePt t="33015" x="6553200" y="2149475"/>
          <p14:tracePt t="33020" x="6538913" y="2149475"/>
          <p14:tracePt t="33028" x="6523038" y="2149475"/>
          <p14:tracePt t="33046" x="6507163" y="2149475"/>
          <p14:tracePt t="33218" x="6491288" y="2149475"/>
          <p14:tracePt t="33223" x="6475413" y="2149475"/>
          <p14:tracePt t="33229" x="6459538" y="2149475"/>
          <p14:tracePt t="33233" x="6443663" y="2149475"/>
          <p14:tracePt t="33237" x="6427788" y="2149475"/>
          <p14:tracePt t="33243" x="6411913" y="2149475"/>
          <p14:tracePt t="33249" x="6396038" y="2149475"/>
          <p14:tracePt t="33256" x="6380163" y="2149475"/>
          <p14:tracePt t="33286" x="6364288" y="2149475"/>
          <p14:tracePt t="33522" x="6348413" y="2149475"/>
          <p14:tracePt t="33528" x="6348413" y="2133600"/>
          <p14:tracePt t="33674" x="6332538" y="2133600"/>
          <p14:tracePt t="33683" x="6300788" y="2133600"/>
          <p14:tracePt t="33694" x="6284913" y="2133600"/>
          <p14:tracePt t="33699" x="6269038" y="2133600"/>
          <p14:tracePt t="33707" x="6238875" y="2133600"/>
          <p14:tracePt t="33709" x="6223000" y="2133600"/>
          <p14:tracePt t="33714" x="6207125" y="2133600"/>
          <p14:tracePt t="33715" x="6191250" y="2133600"/>
          <p14:tracePt t="33721" x="6175375" y="2133600"/>
          <p14:tracePt t="33724" x="6159500" y="2133600"/>
          <p14:tracePt t="33728" x="6143625" y="2133600"/>
          <p14:tracePt t="33730" x="6127750" y="2133600"/>
          <p14:tracePt t="33731" x="6111875" y="2149475"/>
          <p14:tracePt t="33733" x="6096000" y="2149475"/>
          <p14:tracePt t="33735" x="6064250" y="2165350"/>
          <p14:tracePt t="33737" x="6048375" y="2165350"/>
          <p14:tracePt t="33742" x="6016625" y="2181225"/>
          <p14:tracePt t="33744" x="6000750" y="2181225"/>
          <p14:tracePt t="33745" x="6000750" y="2197100"/>
          <p14:tracePt t="33747" x="5969000" y="2212975"/>
          <p14:tracePt t="33749" x="5953125" y="2212975"/>
          <p14:tracePt t="33751" x="5953125" y="2228850"/>
          <p14:tracePt t="33753" x="5922963" y="2228850"/>
          <p14:tracePt t="33755" x="5907088" y="2243138"/>
          <p14:tracePt t="33757" x="5907088" y="2259013"/>
          <p14:tracePt t="33760" x="5891213" y="2259013"/>
          <p14:tracePt t="33763" x="5859463" y="2306638"/>
          <p14:tracePt t="33765" x="5843588" y="2306638"/>
          <p14:tracePt t="33767" x="5811838" y="2322513"/>
          <p14:tracePt t="33769" x="5811838" y="2338388"/>
          <p14:tracePt t="33771" x="5795963" y="2354263"/>
          <p14:tracePt t="33773" x="5764213" y="2370138"/>
          <p14:tracePt t="33775" x="5764213" y="2386013"/>
          <p14:tracePt t="33777" x="5748338" y="2401888"/>
          <p14:tracePt t="33779" x="5732463" y="2401888"/>
          <p14:tracePt t="33781" x="5732463" y="2417763"/>
          <p14:tracePt t="33784" x="5700713" y="2433638"/>
          <p14:tracePt t="33786" x="5684838" y="2449513"/>
          <p14:tracePt t="33788" x="5668963" y="2465388"/>
          <p14:tracePt t="33790" x="5668963" y="2481263"/>
          <p14:tracePt t="33791" x="5653088" y="2497138"/>
          <p14:tracePt t="33794" x="5638800" y="2497138"/>
          <p14:tracePt t="33796" x="5622925" y="2513013"/>
          <p14:tracePt t="33797" x="5607050" y="2544763"/>
          <p14:tracePt t="33799" x="5591175" y="2560638"/>
          <p14:tracePt t="33801" x="5575300" y="2560638"/>
          <p14:tracePt t="33803" x="5575300" y="2574925"/>
          <p14:tracePt t="33805" x="5543550" y="2590800"/>
          <p14:tracePt t="33807" x="5527675" y="2606675"/>
          <p14:tracePt t="33810" x="5527675" y="2622550"/>
          <p14:tracePt t="33812" x="5495925" y="2654300"/>
          <p14:tracePt t="33813" x="5480050" y="2654300"/>
          <p14:tracePt t="33815" x="5464175" y="2670175"/>
          <p14:tracePt t="33817" x="5432425" y="2701925"/>
          <p14:tracePt t="33819" x="5400675" y="2717800"/>
          <p14:tracePt t="33821" x="5368925" y="2749550"/>
          <p14:tracePt t="33823" x="5353050" y="2765425"/>
          <p14:tracePt t="33826" x="5322888" y="2797175"/>
          <p14:tracePt t="33828" x="5291138" y="2813050"/>
          <p14:tracePt t="33829" x="5259388" y="2844800"/>
          <p14:tracePt t="33831" x="5227638" y="2876550"/>
          <p14:tracePt t="33833" x="5195888" y="2908300"/>
          <p14:tracePt t="33835" x="5132388" y="2954338"/>
          <p14:tracePt t="33837" x="5068888" y="2986088"/>
          <p14:tracePt t="33839" x="4991100" y="3033713"/>
          <p14:tracePt t="33841" x="4943475" y="3065463"/>
          <p14:tracePt t="33843" x="4911725" y="3097213"/>
          <p14:tracePt t="33845" x="4864100" y="3128963"/>
          <p14:tracePt t="33848" x="4816475" y="3144838"/>
          <p14:tracePt t="33849" x="4768850" y="3176588"/>
          <p14:tracePt t="33851" x="4722813" y="3208338"/>
          <p14:tracePt t="33853" x="4691063" y="3240088"/>
          <p14:tracePt t="33855" x="4627563" y="3270250"/>
          <p14:tracePt t="33857" x="4579938" y="3317875"/>
          <p14:tracePt t="33860" x="4532313" y="3349625"/>
          <p14:tracePt t="33862" x="4468813" y="3381375"/>
          <p14:tracePt t="33863" x="4421188" y="3397250"/>
          <p14:tracePt t="33865" x="4375150" y="3429000"/>
          <p14:tracePt t="33867" x="4359275" y="3444875"/>
          <p14:tracePt t="33869" x="4311650" y="3460750"/>
          <p14:tracePt t="33871" x="4264025" y="3492500"/>
          <p14:tracePt t="33874" x="4216400" y="3524250"/>
          <p14:tracePt t="33876" x="4184650" y="3540125"/>
          <p14:tracePt t="33877" x="4152900" y="3571875"/>
          <p14:tracePt t="33880" x="4106863" y="3587750"/>
          <p14:tracePt t="33881" x="4075113" y="3602038"/>
          <p14:tracePt t="33883" x="4027488" y="3617913"/>
          <p14:tracePt t="33885" x="4011613" y="3633788"/>
          <p14:tracePt t="33887" x="3979863" y="3665538"/>
          <p14:tracePt t="33889" x="3948113" y="3681413"/>
          <p14:tracePt t="33894" x="3916363" y="3697288"/>
          <p14:tracePt t="33895" x="3884613" y="3713163"/>
          <p14:tracePt t="33897" x="3868738" y="3744913"/>
          <p14:tracePt t="33899" x="3852863" y="3760788"/>
          <p14:tracePt t="33901" x="3821113" y="3760788"/>
          <p14:tracePt t="33903" x="3806825" y="3776663"/>
          <p14:tracePt t="33905" x="3790950" y="3792538"/>
          <p14:tracePt t="33907" x="3759200" y="3808413"/>
          <p14:tracePt t="33913" x="3727450" y="3824288"/>
          <p14:tracePt t="33913" x="3711575" y="3840163"/>
          <p14:tracePt t="33915" x="3695700" y="3856038"/>
          <p14:tracePt t="33917" x="3663950" y="3871913"/>
          <p14:tracePt t="33919" x="3632200" y="3871913"/>
          <p14:tracePt t="33921" x="3616325" y="3903663"/>
          <p14:tracePt t="33923" x="3600450" y="3919538"/>
          <p14:tracePt t="33925" x="3568700" y="3935413"/>
          <p14:tracePt t="33928" x="3536950" y="3949700"/>
          <p14:tracePt t="33931" x="3490913" y="3981450"/>
          <p14:tracePt t="33933" x="3459163" y="3997325"/>
          <p14:tracePt t="33935" x="3443288" y="4013200"/>
          <p14:tracePt t="33938" x="3411538" y="4044950"/>
          <p14:tracePt t="33939" x="3379788" y="4044950"/>
          <p14:tracePt t="33942" x="3363913" y="4060825"/>
          <p14:tracePt t="33944" x="3332163" y="4092575"/>
          <p14:tracePt t="33945" x="3284538" y="4108450"/>
          <p14:tracePt t="33947" x="3252788" y="4124325"/>
          <p14:tracePt t="33949" x="3205163" y="4156075"/>
          <p14:tracePt t="33951" x="3190875" y="4171950"/>
          <p14:tracePt t="33953" x="3143250" y="4171950"/>
          <p14:tracePt t="33955" x="3095625" y="4203700"/>
          <p14:tracePt t="33958" x="3048000" y="4219575"/>
          <p14:tracePt t="33960" x="3032125" y="4235450"/>
          <p14:tracePt t="33961" x="2984500" y="4251325"/>
          <p14:tracePt t="33978" x="2684463" y="4360863"/>
          <p14:tracePt t="33980" x="2652713" y="4360863"/>
          <p14:tracePt t="33981" x="2620963" y="4376738"/>
          <p14:tracePt t="33983" x="2590800" y="4376738"/>
          <p14:tracePt t="33985" x="2543175" y="4392613"/>
          <p14:tracePt t="33987" x="2527300" y="4392613"/>
          <p14:tracePt t="33989" x="2495550" y="4408488"/>
          <p14:tracePt t="33991" x="2463800" y="4424363"/>
          <p14:tracePt t="33993" x="2447925" y="4424363"/>
          <p14:tracePt t="33995" x="2416175" y="4424363"/>
          <p14:tracePt t="33997" x="2400300" y="4440238"/>
          <p14:tracePt t="33999" x="2368550" y="4440238"/>
          <p14:tracePt t="34001" x="2336800" y="4440238"/>
          <p14:tracePt t="34003" x="2320925" y="4440238"/>
          <p14:tracePt t="34005" x="2305050" y="4440238"/>
          <p14:tracePt t="34007" x="2289175" y="4440238"/>
          <p14:tracePt t="34012" x="2259013" y="4456113"/>
          <p14:tracePt t="34014" x="2227263" y="4456113"/>
          <p14:tracePt t="34016" x="2211388" y="4456113"/>
          <p14:tracePt t="34017" x="2195513" y="4456113"/>
          <p14:tracePt t="34019" x="2179638" y="4471988"/>
          <p14:tracePt t="34021" x="2147888" y="4471988"/>
          <p14:tracePt t="34023" x="2132013" y="4471988"/>
          <p14:tracePt t="34025" x="2116138" y="4487863"/>
          <p14:tracePt t="34027" x="2084388" y="4487863"/>
          <p14:tracePt t="34029" x="2068513" y="4487863"/>
          <p14:tracePt t="34031" x="2036763" y="4487863"/>
          <p14:tracePt t="34033" x="2020888" y="4487863"/>
          <p14:tracePt t="34035" x="2005013" y="4487863"/>
          <p14:tracePt t="34037" x="1989138" y="4487863"/>
          <p14:tracePt t="34039" x="1958975" y="4503738"/>
          <p14:tracePt t="34041" x="1943100" y="4503738"/>
          <p14:tracePt t="34044" x="1927225" y="4503738"/>
          <p14:tracePt t="34045" x="1911350" y="4519613"/>
          <p14:tracePt t="34047" x="1895475" y="4519613"/>
          <p14:tracePt t="34049" x="1879600" y="4519613"/>
          <p14:tracePt t="34051" x="1863725" y="4519613"/>
          <p14:tracePt t="34055" x="1847850" y="4519613"/>
          <p14:tracePt t="34060" x="1831975" y="4519613"/>
          <p14:tracePt t="34065" x="1816100" y="4519613"/>
          <p14:tracePt t="34074" x="1800225" y="4519613"/>
          <p14:tracePt t="34079" x="1784350" y="4519613"/>
          <p14:tracePt t="34102" x="1768475" y="4519613"/>
          <p14:tracePt t="34118" x="1752600" y="4487863"/>
          <p14:tracePt t="34124" x="1752600" y="4456113"/>
          <p14:tracePt t="34126" x="1752600" y="4440238"/>
          <p14:tracePt t="34129" x="1752600" y="4424363"/>
          <p14:tracePt t="34131" x="1752600" y="4392613"/>
          <p14:tracePt t="34133" x="1736725" y="4392613"/>
          <p14:tracePt t="34135" x="1736725" y="4376738"/>
          <p14:tracePt t="34137" x="1736725" y="4344988"/>
          <p14:tracePt t="34139" x="1736725" y="4313238"/>
          <p14:tracePt t="34141" x="1736725" y="4283075"/>
          <p14:tracePt t="34144" x="1736725" y="4251325"/>
          <p14:tracePt t="34145" x="1736725" y="4235450"/>
          <p14:tracePt t="34147" x="1752600" y="4203700"/>
          <p14:tracePt t="34149" x="1752600" y="4187825"/>
          <p14:tracePt t="34151" x="1752600" y="4156075"/>
          <p14:tracePt t="34153" x="1752600" y="4124325"/>
          <p14:tracePt t="34155" x="1768475" y="4108450"/>
          <p14:tracePt t="34157" x="1784350" y="4076700"/>
          <p14:tracePt t="34162" x="1800225" y="4029075"/>
          <p14:tracePt t="34163" x="1816100" y="3981450"/>
          <p14:tracePt t="34165" x="1831975" y="3949700"/>
          <p14:tracePt t="34167" x="1847850" y="3903663"/>
          <p14:tracePt t="34169" x="1847850" y="3887788"/>
          <p14:tracePt t="34171" x="1879600" y="3824288"/>
          <p14:tracePt t="34173" x="1927225" y="3744913"/>
          <p14:tracePt t="34175" x="1943100" y="3713163"/>
          <p14:tracePt t="34177" x="1974850" y="3665538"/>
          <p14:tracePt t="34179" x="2005013" y="3617913"/>
          <p14:tracePt t="34181" x="2020888" y="3571875"/>
          <p14:tracePt t="34183" x="2068513" y="3524250"/>
          <p14:tracePt t="34185" x="2100263" y="3492500"/>
          <p14:tracePt t="34187" x="2132013" y="3444875"/>
          <p14:tracePt t="34189" x="2163763" y="3397250"/>
          <p14:tracePt t="34191" x="2179638" y="3365500"/>
          <p14:tracePt t="34193" x="2211388" y="3317875"/>
          <p14:tracePt t="34195" x="2243138" y="3286125"/>
          <p14:tracePt t="34197" x="2289175" y="3255963"/>
          <p14:tracePt t="34199" x="2320925" y="3224213"/>
          <p14:tracePt t="34202" x="2352675" y="3176588"/>
          <p14:tracePt t="34204" x="2368550" y="3144838"/>
          <p14:tracePt t="34205" x="2384425" y="3144838"/>
          <p14:tracePt t="34207" x="2400300" y="3128963"/>
          <p14:tracePt t="34211" x="2447925" y="3097213"/>
          <p14:tracePt t="34213" x="2479675" y="3081338"/>
          <p14:tracePt t="34215" x="2495550" y="3081338"/>
          <p14:tracePt t="34217" x="2527300" y="3049588"/>
          <p14:tracePt t="34219" x="2574925" y="3033713"/>
          <p14:tracePt t="34221" x="2605088" y="3017838"/>
          <p14:tracePt t="34223" x="2620963" y="2986088"/>
          <p14:tracePt t="34225" x="2668588" y="2970213"/>
          <p14:tracePt t="34227" x="2700338" y="2954338"/>
          <p14:tracePt t="34229" x="2747963" y="2938463"/>
          <p14:tracePt t="34231" x="2763838" y="2938463"/>
          <p14:tracePt t="34233" x="2811463" y="2922588"/>
          <p14:tracePt t="34235" x="2843213" y="2908300"/>
          <p14:tracePt t="34238" x="2874963" y="2892425"/>
          <p14:tracePt t="34239" x="2905125" y="2876550"/>
          <p14:tracePt t="34241" x="2936875" y="2860675"/>
          <p14:tracePt t="34243" x="2984500" y="2844800"/>
          <p14:tracePt t="34245" x="3000375" y="2828925"/>
          <p14:tracePt t="34247" x="3048000" y="2813050"/>
          <p14:tracePt t="34249" x="3079750" y="2797175"/>
          <p14:tracePt t="34251" x="3111500" y="2781300"/>
          <p14:tracePt t="34253" x="3143250" y="2765425"/>
          <p14:tracePt t="34255" x="3175000" y="2749550"/>
          <p14:tracePt t="34257" x="3205163" y="2733675"/>
          <p14:tracePt t="34260" x="3221038" y="2733675"/>
          <p14:tracePt t="34263" x="3300413" y="2717800"/>
          <p14:tracePt t="34265" x="3332163" y="2701925"/>
          <p14:tracePt t="34267" x="3348038" y="2686050"/>
          <p14:tracePt t="34269" x="3379788" y="2670175"/>
          <p14:tracePt t="34271" x="3411538" y="2670175"/>
          <p14:tracePt t="34273" x="3427413" y="2654300"/>
          <p14:tracePt t="34275" x="3459163" y="2638425"/>
          <p14:tracePt t="34277" x="3490913" y="2622550"/>
          <p14:tracePt t="34279" x="3505200" y="2622550"/>
          <p14:tracePt t="34281" x="3536950" y="2622550"/>
          <p14:tracePt t="34283" x="3568700" y="2622550"/>
          <p14:tracePt t="34285" x="3584575" y="2606675"/>
          <p14:tracePt t="34287" x="3600450" y="2590800"/>
          <p14:tracePt t="34289" x="3632200" y="2590800"/>
          <p14:tracePt t="34291" x="3648075" y="2574925"/>
          <p14:tracePt t="34293" x="3679825" y="2574925"/>
          <p14:tracePt t="34295" x="3711575" y="2560638"/>
          <p14:tracePt t="34297" x="3727450" y="2560638"/>
          <p14:tracePt t="34299" x="3759200" y="2544763"/>
          <p14:tracePt t="34301" x="3775075" y="2544763"/>
          <p14:tracePt t="34303" x="3806825" y="2544763"/>
          <p14:tracePt t="34305" x="3836988" y="2544763"/>
          <p14:tracePt t="34307" x="3852863" y="2528888"/>
          <p14:tracePt t="34310" x="3884613" y="2528888"/>
          <p14:tracePt t="34312" x="3916363" y="2513013"/>
          <p14:tracePt t="34313" x="3932238" y="2513013"/>
          <p14:tracePt t="34315" x="3963988" y="2497138"/>
          <p14:tracePt t="34317" x="4011613" y="2497138"/>
          <p14:tracePt t="34319" x="4027488" y="2497138"/>
          <p14:tracePt t="34321" x="4059238" y="2481263"/>
          <p14:tracePt t="34323" x="4090988" y="2481263"/>
          <p14:tracePt t="34326" x="4106863" y="2481263"/>
          <p14:tracePt t="34327" x="4137025" y="2481263"/>
          <p14:tracePt t="34329" x="4168775" y="2465388"/>
          <p14:tracePt t="34333" x="4200525" y="2465388"/>
          <p14:tracePt t="34335" x="4216400" y="2465388"/>
          <p14:tracePt t="34337" x="4232275" y="2465388"/>
          <p14:tracePt t="34339" x="4264025" y="2465388"/>
          <p14:tracePt t="34344" x="4279900" y="2465388"/>
          <p14:tracePt t="34348" x="4295775" y="2465388"/>
          <p14:tracePt t="34361" x="4311650" y="2465388"/>
          <p14:tracePt t="34372" x="4327525" y="2465388"/>
          <p14:tracePt t="34388" x="4343400" y="2465388"/>
          <p14:tracePt t="34496" x="4327525" y="2465388"/>
          <p14:tracePt t="34502" x="4311650" y="2465388"/>
          <p14:tracePt t="34513" x="4295775" y="2465388"/>
          <p14:tracePt t="34520" x="4279900" y="2465388"/>
          <p14:tracePt t="34527" x="4248150" y="2465388"/>
          <p14:tracePt t="34535" x="4232275" y="2465388"/>
          <p14:tracePt t="34538" x="4216400" y="2465388"/>
          <p14:tracePt t="34542" x="4200525" y="2465388"/>
          <p14:tracePt t="34558" x="4184650" y="2465388"/>
          <p14:tracePt t="34567" x="4168775" y="2465388"/>
          <p14:tracePt t="34617" x="4152900" y="2465388"/>
          <p14:tracePt t="34623" x="4137025" y="2465388"/>
          <p14:tracePt t="34629" x="4121150" y="2465388"/>
          <p14:tracePt t="34639" x="4106863" y="2465388"/>
          <p14:tracePt t="34643" x="4090988" y="2465388"/>
          <p14:tracePt t="34645" x="4090988" y="2481263"/>
          <p14:tracePt t="34647" x="4075113" y="2481263"/>
          <p14:tracePt t="34649" x="4059238" y="2481263"/>
          <p14:tracePt t="34653" x="4043363" y="2481263"/>
          <p14:tracePt t="34657" x="4027488" y="2497138"/>
          <p14:tracePt t="34661" x="4011613" y="2497138"/>
          <p14:tracePt t="34663" x="4011613" y="2513013"/>
          <p14:tracePt t="34665" x="3995738" y="2513013"/>
          <p14:tracePt t="34667" x="3979863" y="2513013"/>
          <p14:tracePt t="34671" x="3963988" y="2528888"/>
          <p14:tracePt t="34675" x="3948113" y="2528888"/>
          <p14:tracePt t="34677" x="3932238" y="2528888"/>
          <p14:tracePt t="34682" x="3916363" y="2544763"/>
          <p14:tracePt t="34683" x="3900488" y="2544763"/>
          <p14:tracePt t="34685" x="3884613" y="2544763"/>
          <p14:tracePt t="34687" x="3884613" y="2560638"/>
          <p14:tracePt t="34692" x="3868738" y="2560638"/>
          <p14:tracePt t="34694" x="3852863" y="2560638"/>
          <p14:tracePt t="34696" x="3852863" y="2574925"/>
          <p14:tracePt t="34697" x="3836988" y="2574925"/>
          <p14:tracePt t="34699" x="3836988" y="2590800"/>
          <p14:tracePt t="34701" x="3821113" y="2590800"/>
          <p14:tracePt t="34703" x="3821113" y="2606675"/>
          <p14:tracePt t="34705" x="3806825" y="2606675"/>
          <p14:tracePt t="34712" x="3790950" y="2622550"/>
          <p14:tracePt t="34717" x="3775075" y="2638425"/>
          <p14:tracePt t="34732" x="3775075" y="2654300"/>
          <p14:tracePt t="34746" x="3775075" y="2670175"/>
          <p14:tracePt t="34751" x="3759200" y="2670175"/>
          <p14:tracePt t="34756" x="3759200" y="2686050"/>
          <p14:tracePt t="34780" x="3743325" y="2686050"/>
          <p14:tracePt t="34788" x="3743325" y="2701925"/>
          <p14:tracePt t="34810" x="3743325" y="2717800"/>
          <p14:tracePt t="34825" x="3727450" y="2717800"/>
          <p14:tracePt t="34828" x="3727450" y="2733675"/>
          <p14:tracePt t="34834" x="3727450" y="2749550"/>
          <p14:tracePt t="34847" x="3727450" y="2765425"/>
          <p14:tracePt t="34919" x="3695700" y="2765425"/>
          <p14:tracePt t="34923" x="3679825" y="2765425"/>
          <p14:tracePt t="34926" x="3679825" y="2781300"/>
          <p14:tracePt t="34928" x="3663950" y="2781300"/>
          <p14:tracePt t="34933" x="3648075" y="2781300"/>
          <p14:tracePt t="34937" x="3632200" y="2781300"/>
          <p14:tracePt t="34943" x="3616325" y="2781300"/>
          <p14:tracePt t="34945" x="3616325" y="2797175"/>
          <p14:tracePt t="34968" x="3536950" y="2797175"/>
          <p14:tracePt t="34972" x="3521075" y="2797175"/>
          <p14:tracePt t="34973" x="3505200" y="2813050"/>
          <p14:tracePt t="34977" x="3490913" y="2813050"/>
          <p14:tracePt t="34979" x="3475038" y="2828925"/>
          <p14:tracePt t="34983" x="3459163" y="2828925"/>
          <p14:tracePt t="34987" x="3443288" y="2828925"/>
          <p14:tracePt t="34990" x="3427413" y="2828925"/>
          <p14:tracePt t="34994" x="3411538" y="2844800"/>
          <p14:tracePt t="34997" x="3395663" y="2844800"/>
          <p14:tracePt t="34999" x="3379788" y="2860675"/>
          <p14:tracePt t="35008" x="3363913" y="2860675"/>
          <p14:tracePt t="35020" x="3348038" y="2860675"/>
          <p14:tracePt t="35040" x="3348038" y="2876550"/>
          <p14:tracePt t="35082" x="3332163" y="2876550"/>
          <p14:tracePt t="35087" x="3332163" y="2860675"/>
          <p14:tracePt t="35092" x="3316288" y="2860675"/>
          <p14:tracePt t="35094" x="3316288" y="2844800"/>
          <p14:tracePt t="35103" x="3300413" y="2844800"/>
          <p14:tracePt t="35107" x="3300413" y="2828925"/>
          <p14:tracePt t="35110" x="3300413" y="2813050"/>
          <p14:tracePt t="35121" x="3300413" y="2797175"/>
          <p14:tracePt t="35126" x="3300413" y="2781300"/>
          <p14:tracePt t="35134" x="3300413" y="2733675"/>
          <p14:tracePt t="35137" x="3300413" y="2717800"/>
          <p14:tracePt t="35139" x="3300413" y="2701925"/>
          <p14:tracePt t="35141" x="3300413" y="2686050"/>
          <p14:tracePt t="35145" x="3300413" y="2670175"/>
          <p14:tracePt t="35147" x="3300413" y="2654300"/>
          <p14:tracePt t="35151" x="3316288" y="2654300"/>
          <p14:tracePt t="35157" x="3332163" y="2622550"/>
          <p14:tracePt t="35160" x="3332163" y="2606675"/>
          <p14:tracePt t="35162" x="3332163" y="2590800"/>
          <p14:tracePt t="35164" x="3332163" y="2574925"/>
          <p14:tracePt t="35165" x="3348038" y="2574925"/>
          <p14:tracePt t="35167" x="3348038" y="2560638"/>
          <p14:tracePt t="35169" x="3363913" y="2544763"/>
          <p14:tracePt t="35171" x="3363913" y="2528888"/>
          <p14:tracePt t="35177" x="3379788" y="2513013"/>
          <p14:tracePt t="35181" x="3379788" y="2497138"/>
          <p14:tracePt t="35183" x="3395663" y="2497138"/>
          <p14:tracePt t="35191" x="3395663" y="2481263"/>
          <p14:tracePt t="35196" x="3411538" y="2481263"/>
          <p14:tracePt t="35203" x="3411538" y="2465388"/>
          <p14:tracePt t="35264" x="3427413" y="2465388"/>
          <p14:tracePt t="35268" x="3443288" y="2449513"/>
          <p14:tracePt t="35277" x="3459163" y="2433638"/>
          <p14:tracePt t="35280" x="3475038" y="2433638"/>
          <p14:tracePt t="35284" x="3490913" y="2417763"/>
          <p14:tracePt t="35289" x="3505200" y="2417763"/>
          <p14:tracePt t="35294" x="3521075" y="2417763"/>
          <p14:tracePt t="35301" x="3536950" y="2417763"/>
          <p14:tracePt t="35305" x="3552825" y="2417763"/>
          <p14:tracePt t="35311" x="3568700" y="2417763"/>
          <p14:tracePt t="35328" x="3584575" y="2417763"/>
          <p14:tracePt t="35336" x="3600450" y="2417763"/>
          <p14:tracePt t="35360" x="3616325" y="2417763"/>
          <p14:tracePt t="35374" x="3632200" y="2417763"/>
          <p14:tracePt t="35382" x="3648075" y="2417763"/>
          <p14:tracePt t="35398" x="3663950" y="2417763"/>
          <p14:tracePt t="35402" x="3679825" y="2417763"/>
          <p14:tracePt t="35414" x="3695700" y="2417763"/>
          <p14:tracePt t="35422" x="3711575" y="2417763"/>
          <p14:tracePt t="35433" x="3727450" y="2417763"/>
          <p14:tracePt t="35434" x="3727450" y="2433638"/>
          <p14:tracePt t="35446" x="3727450" y="2449513"/>
          <p14:tracePt t="35455" x="3743325" y="2449513"/>
          <p14:tracePt t="35467" x="3759200" y="2465388"/>
          <p14:tracePt t="35472" x="3759200" y="2481263"/>
          <p14:tracePt t="35479" x="3759200" y="2497138"/>
          <p14:tracePt t="35482" x="3759200" y="2513013"/>
          <p14:tracePt t="35485" x="3775075" y="2513013"/>
          <p14:tracePt t="35487" x="3775075" y="2528888"/>
          <p14:tracePt t="35489" x="3775075" y="2544763"/>
          <p14:tracePt t="35492" x="3775075" y="2560638"/>
          <p14:tracePt t="35494" x="3790950" y="2574925"/>
          <p14:tracePt t="35495" x="3790950" y="2590800"/>
          <p14:tracePt t="35497" x="3790950" y="2606675"/>
          <p14:tracePt t="35502" x="3790950" y="2622550"/>
          <p14:tracePt t="35504" x="3790950" y="2638425"/>
          <p14:tracePt t="35505" x="3790950" y="2654300"/>
          <p14:tracePt t="35507" x="3790950" y="2670175"/>
          <p14:tracePt t="35509" x="3790950" y="2686050"/>
          <p14:tracePt t="35513" x="3790950" y="2701925"/>
          <p14:tracePt t="35515" x="3790950" y="2733675"/>
          <p14:tracePt t="35520" x="3790950" y="2749550"/>
          <p14:tracePt t="35522" x="3790950" y="2765425"/>
          <p14:tracePt t="35526" x="3790950" y="2781300"/>
          <p14:tracePt t="35528" x="3775075" y="2797175"/>
          <p14:tracePt t="35529" x="3775075" y="2813050"/>
          <p14:tracePt t="35534" x="3775075" y="2828925"/>
          <p14:tracePt t="35535" x="3775075" y="2844800"/>
          <p14:tracePt t="35539" x="3759200" y="2844800"/>
          <p14:tracePt t="35543" x="3759200" y="2860675"/>
          <p14:tracePt t="35546" x="3743325" y="2892425"/>
          <p14:tracePt t="35552" x="3727450" y="2892425"/>
          <p14:tracePt t="35553" x="3711575" y="2908300"/>
          <p14:tracePt t="35557" x="3695700" y="2922588"/>
          <p14:tracePt t="35561" x="3679825" y="2922588"/>
          <p14:tracePt t="35564" x="3663950" y="2922588"/>
          <p14:tracePt t="35566" x="3663950" y="2938463"/>
          <p14:tracePt t="35567" x="3632200" y="2954338"/>
          <p14:tracePt t="35569" x="3616325" y="2954338"/>
          <p14:tracePt t="35571" x="3616325" y="2970213"/>
          <p14:tracePt t="35573" x="3600450" y="2970213"/>
          <p14:tracePt t="35578" x="3568700" y="2970213"/>
          <p14:tracePt t="35579" x="3552825" y="2986088"/>
          <p14:tracePt t="35581" x="3536950" y="2986088"/>
          <p14:tracePt t="35583" x="3521075" y="2986088"/>
          <p14:tracePt t="35587" x="3505200" y="3001963"/>
          <p14:tracePt t="35589" x="3490913" y="3001963"/>
          <p14:tracePt t="35591" x="3475038" y="3001963"/>
          <p14:tracePt t="35593" x="3459163" y="3001963"/>
          <p14:tracePt t="35595" x="3443288" y="3001963"/>
          <p14:tracePt t="35599" x="3427413" y="3001963"/>
          <p14:tracePt t="35602" x="3411538" y="3001963"/>
          <p14:tracePt t="35606" x="3379788" y="3001963"/>
          <p14:tracePt t="35608" x="3363913" y="3001963"/>
          <p14:tracePt t="35612" x="3348038" y="3001963"/>
          <p14:tracePt t="35613" x="3332163" y="3001963"/>
          <p14:tracePt t="35615" x="3316288" y="3001963"/>
          <p14:tracePt t="35617" x="3300413" y="3001963"/>
          <p14:tracePt t="35619" x="3284538" y="3001963"/>
          <p14:tracePt t="35624" x="3252788" y="2986088"/>
          <p14:tracePt t="35626" x="3236913" y="2986088"/>
          <p14:tracePt t="35630" x="3205163" y="2986088"/>
          <p14:tracePt t="35632" x="3190875" y="2986088"/>
          <p14:tracePt t="35633" x="3190875" y="2970213"/>
          <p14:tracePt t="35635" x="3159125" y="2970213"/>
          <p14:tracePt t="35637" x="3143250" y="2954338"/>
          <p14:tracePt t="35639" x="3127375" y="2954338"/>
          <p14:tracePt t="35641" x="3111500" y="2938463"/>
          <p14:tracePt t="35644" x="3095625" y="2938463"/>
          <p14:tracePt t="35645" x="3079750" y="2938463"/>
          <p14:tracePt t="35647" x="3063875" y="2922588"/>
          <p14:tracePt t="35649" x="3048000" y="2908300"/>
          <p14:tracePt t="35653" x="3032125" y="2892425"/>
          <p14:tracePt t="35655" x="3016250" y="2892425"/>
          <p14:tracePt t="35657" x="3016250" y="2876550"/>
          <p14:tracePt t="35660" x="3000375" y="2860675"/>
          <p14:tracePt t="35661" x="2984500" y="2860675"/>
          <p14:tracePt t="35663" x="2984500" y="2844800"/>
          <p14:tracePt t="35666" x="2968625" y="2828925"/>
          <p14:tracePt t="35667" x="2952750" y="2813050"/>
          <p14:tracePt t="35669" x="2936875" y="2797175"/>
          <p14:tracePt t="35671" x="2936875" y="2781300"/>
          <p14:tracePt t="35673" x="2921000" y="2781300"/>
          <p14:tracePt t="35676" x="2921000" y="2749550"/>
          <p14:tracePt t="35678" x="2905125" y="2733675"/>
          <p14:tracePt t="35681" x="2890838" y="2717800"/>
          <p14:tracePt t="35684" x="2890838" y="2686050"/>
          <p14:tracePt t="35688" x="2874963" y="2670175"/>
          <p14:tracePt t="35689" x="2874963" y="2654300"/>
          <p14:tracePt t="35691" x="2859088" y="2654300"/>
          <p14:tracePt t="35693" x="2859088" y="2638425"/>
          <p14:tracePt t="35695" x="2859088" y="2622550"/>
          <p14:tracePt t="35697" x="2859088" y="2606675"/>
          <p14:tracePt t="35703" x="2859088" y="2590800"/>
          <p14:tracePt t="35708" x="2859088" y="2574925"/>
          <p14:tracePt t="35714" x="2859088" y="2560638"/>
          <p14:tracePt t="35715" x="2859088" y="2544763"/>
          <p14:tracePt t="35719" x="2859088" y="2528888"/>
          <p14:tracePt t="35732" x="2859088" y="2497138"/>
          <p14:tracePt t="35737" x="2859088" y="2481263"/>
          <p14:tracePt t="35739" x="2859088" y="2465388"/>
          <p14:tracePt t="35744" x="2859088" y="2449513"/>
          <p14:tracePt t="35749" x="2859088" y="2433638"/>
          <p14:tracePt t="35754" x="2859088" y="2417763"/>
          <p14:tracePt t="35760" x="2874963" y="2401888"/>
          <p14:tracePt t="35762" x="2874963" y="2386013"/>
          <p14:tracePt t="35766" x="2874963" y="2370138"/>
          <p14:tracePt t="35767" x="2890838" y="2370138"/>
          <p14:tracePt t="35771" x="2905125" y="2370138"/>
          <p14:tracePt t="35773" x="2921000" y="2354263"/>
          <p14:tracePt t="35780" x="2936875" y="2338388"/>
          <p14:tracePt t="35782" x="2952750" y="2338388"/>
          <p14:tracePt t="35785" x="2968625" y="2338388"/>
          <p14:tracePt t="35787" x="2984500" y="2338388"/>
          <p14:tracePt t="35789" x="3000375" y="2338388"/>
          <p14:tracePt t="35793" x="3016250" y="2322513"/>
          <p14:tracePt t="35796" x="3032125" y="2322513"/>
          <p14:tracePt t="35800" x="3048000" y="2322513"/>
          <p14:tracePt t="35802" x="3063875" y="2322513"/>
          <p14:tracePt t="35803" x="3079750" y="2322513"/>
          <p14:tracePt t="35805" x="3095625" y="2322513"/>
          <p14:tracePt t="35810" x="3111500" y="2322513"/>
          <p14:tracePt t="35814" x="3127375" y="2322513"/>
          <p14:tracePt t="35815" x="3143250" y="2322513"/>
          <p14:tracePt t="35817" x="3159125" y="2322513"/>
          <p14:tracePt t="35823" x="3175000" y="2322513"/>
          <p14:tracePt t="35827" x="3190875" y="2322513"/>
          <p14:tracePt t="35831" x="3205163" y="2322513"/>
          <p14:tracePt t="35835" x="3221038" y="2322513"/>
          <p14:tracePt t="35842" x="3236913" y="2322513"/>
          <p14:tracePt t="35849" x="3252788" y="2322513"/>
          <p14:tracePt t="35857" x="3268663" y="2322513"/>
          <p14:tracePt t="35870" x="3268663" y="2338388"/>
          <p14:tracePt t="35877" x="3284538" y="2354263"/>
          <p14:tracePt t="35884" x="3300413" y="2354263"/>
          <p14:tracePt t="35889" x="3316288" y="2370138"/>
          <p14:tracePt t="35894" x="3316288" y="2401888"/>
          <p14:tracePt t="35895" x="3316288" y="2417763"/>
          <p14:tracePt t="35897" x="3332163" y="2433638"/>
          <p14:tracePt t="35901" x="3348038" y="2449513"/>
          <p14:tracePt t="35903" x="3348038" y="2465388"/>
          <p14:tracePt t="35907" x="3348038" y="2481263"/>
          <p14:tracePt t="35912" x="3348038" y="2497138"/>
          <p14:tracePt t="35914" x="3363913" y="2513013"/>
          <p14:tracePt t="35918" x="3363913" y="2528888"/>
          <p14:tracePt t="35922" x="3379788" y="2544763"/>
          <p14:tracePt t="35924" x="3379788" y="2560638"/>
          <p14:tracePt t="35928" x="3379788" y="2574925"/>
          <p14:tracePt t="35929" x="3379788" y="2590800"/>
          <p14:tracePt t="35935" x="3379788" y="2606675"/>
          <p14:tracePt t="35938" x="3379788" y="2622550"/>
          <p14:tracePt t="35944" x="3379788" y="2638425"/>
          <p14:tracePt t="35945" x="3379788" y="2654300"/>
          <p14:tracePt t="35951" x="3379788" y="2670175"/>
          <p14:tracePt t="35957" x="3379788" y="2686050"/>
          <p14:tracePt t="35966" x="3379788" y="2717800"/>
          <p14:tracePt t="35972" x="3379788" y="2733675"/>
          <p14:tracePt t="35977" x="3379788" y="2749550"/>
          <p14:tracePt t="35993" x="3379788" y="2765425"/>
          <p14:tracePt t="35995" x="3363913" y="2765425"/>
          <p14:tracePt t="35999" x="3363913" y="2781300"/>
          <p14:tracePt t="36010" x="3363913" y="2797175"/>
          <p14:tracePt t="36012" x="3348038" y="2797175"/>
          <p14:tracePt t="36018" x="3332163" y="2797175"/>
          <p14:tracePt t="36028" x="3316288" y="2797175"/>
          <p14:tracePt t="36031" x="3300413" y="2797175"/>
          <p14:tracePt t="36037" x="3284538" y="2797175"/>
          <p14:tracePt t="36048" x="3268663" y="2797175"/>
          <p14:tracePt t="36052" x="3252788" y="2797175"/>
          <p14:tracePt t="36065" x="3236913" y="2797175"/>
          <p14:tracePt t="36072" x="3221038" y="2797175"/>
          <p14:tracePt t="36087" x="3205163" y="2797175"/>
          <p14:tracePt t="36762" x="3221038" y="2797175"/>
          <p14:tracePt t="36774" x="3236913" y="2781300"/>
          <p14:tracePt t="36803" x="3252788" y="2765425"/>
          <p14:tracePt t="36832" x="3268663" y="2765425"/>
          <p14:tracePt t="36859" x="3284538" y="2765425"/>
          <p14:tracePt t="36865" x="3300413" y="2765425"/>
          <p14:tracePt t="36871" x="3316288" y="2765425"/>
          <p14:tracePt t="36880" x="3332163" y="2781300"/>
          <p14:tracePt t="36884" x="3348038" y="2781300"/>
          <p14:tracePt t="36887" x="3363913" y="2797175"/>
          <p14:tracePt t="36890" x="3379788" y="2797175"/>
          <p14:tracePt t="36894" x="3395663" y="2797175"/>
          <p14:tracePt t="36898" x="3411538" y="2813050"/>
          <p14:tracePt t="36900" x="3427413" y="2813050"/>
          <p14:tracePt t="36906" x="3443288" y="2828925"/>
          <p14:tracePt t="36911" x="3459163" y="2828925"/>
          <p14:tracePt t="36915" x="3475038" y="2828925"/>
          <p14:tracePt t="36917" x="3490913" y="2828925"/>
          <p14:tracePt t="36922" x="3505200" y="2828925"/>
          <p14:tracePt t="36929" x="3521075" y="2828925"/>
          <p14:tracePt t="36936" x="3536950" y="2828925"/>
          <p14:tracePt t="37036" x="3536950" y="2844800"/>
          <p14:tracePt t="37044" x="3536950" y="2860675"/>
          <p14:tracePt t="37053" x="3536950" y="2908300"/>
          <p14:tracePt t="37059" x="3536950" y="2938463"/>
          <p14:tracePt t="37063" x="3536950" y="2954338"/>
          <p14:tracePt t="37066" x="3521075" y="2986088"/>
          <p14:tracePt t="37069" x="3521075" y="3001963"/>
          <p14:tracePt t="37071" x="3521075" y="3017838"/>
          <p14:tracePt t="37073" x="3505200" y="3017838"/>
          <p14:tracePt t="37076" x="3505200" y="3033713"/>
          <p14:tracePt t="37077" x="3505200" y="3049588"/>
          <p14:tracePt t="37079" x="3490913" y="3065463"/>
          <p14:tracePt t="37084" x="3475038" y="3081338"/>
          <p14:tracePt t="37087" x="3475038" y="3097213"/>
          <p14:tracePt t="37093" x="3475038" y="3113088"/>
          <p14:tracePt t="37095" x="3475038" y="3128963"/>
          <p14:tracePt t="37103" x="3459163" y="3144838"/>
          <p14:tracePt t="37113" x="3459163" y="3160713"/>
          <p14:tracePt t="37117" x="3459163" y="3176588"/>
          <p14:tracePt t="37128" x="3459163" y="3192463"/>
          <p14:tracePt t="37132" x="3443288" y="3192463"/>
          <p14:tracePt t="37136" x="3443288" y="3208338"/>
          <p14:tracePt t="37144" x="3443288" y="3224213"/>
          <p14:tracePt t="37153" x="3427413" y="3224213"/>
          <p14:tracePt t="37163" x="3427413" y="3240088"/>
          <p14:tracePt t="37167" x="3411538" y="3240088"/>
          <p14:tracePt t="37170" x="3411538" y="3255963"/>
          <p14:tracePt t="37175" x="3395663" y="3255963"/>
          <p14:tracePt t="37189" x="3379788" y="3270250"/>
          <p14:tracePt t="37195" x="3363913" y="3286125"/>
          <p14:tracePt t="37199" x="3348038" y="3286125"/>
          <p14:tracePt t="37200" x="3332163" y="3302000"/>
          <p14:tracePt t="37206" x="3316288" y="3302000"/>
          <p14:tracePt t="37208" x="3300413" y="3302000"/>
          <p14:tracePt t="37212" x="3284538" y="3302000"/>
          <p14:tracePt t="37215" x="3268663" y="3302000"/>
          <p14:tracePt t="37220" x="3252788" y="3302000"/>
          <p14:tracePt t="37231" x="3221038" y="3317875"/>
          <p14:tracePt t="37237" x="3205163" y="3317875"/>
          <p14:tracePt t="37258" x="3190875" y="3317875"/>
          <p14:tracePt t="37296" x="3190875" y="3302000"/>
          <p14:tracePt t="37300" x="3190875" y="3270250"/>
          <p14:tracePt t="37303" x="3190875" y="3255963"/>
          <p14:tracePt t="37305" x="3190875" y="3224213"/>
          <p14:tracePt t="37310" x="3190875" y="3208338"/>
          <p14:tracePt t="37312" x="3190875" y="3192463"/>
          <p14:tracePt t="37313" x="3190875" y="3176588"/>
          <p14:tracePt t="37315" x="3190875" y="3160713"/>
          <p14:tracePt t="37317" x="3190875" y="3144838"/>
          <p14:tracePt t="37319" x="3190875" y="3128963"/>
          <p14:tracePt t="37321" x="3190875" y="3097213"/>
          <p14:tracePt t="37324" x="3190875" y="3065463"/>
          <p14:tracePt t="37326" x="3190875" y="3017838"/>
          <p14:tracePt t="37328" x="3190875" y="2986088"/>
          <p14:tracePt t="37329" x="3190875" y="2970213"/>
          <p14:tracePt t="37331" x="3190875" y="2938463"/>
          <p14:tracePt t="37333" x="3190875" y="2922588"/>
          <p14:tracePt t="37335" x="3190875" y="2876550"/>
          <p14:tracePt t="37337" x="3190875" y="2860675"/>
          <p14:tracePt t="37339" x="3190875" y="2844800"/>
          <p14:tracePt t="37343" x="3190875" y="2813050"/>
          <p14:tracePt t="37344" x="3190875" y="2797175"/>
          <p14:tracePt t="37345" x="3190875" y="2765425"/>
          <p14:tracePt t="37347" x="3190875" y="2733675"/>
          <p14:tracePt t="37349" x="3190875" y="2717800"/>
          <p14:tracePt t="37351" x="3190875" y="2701925"/>
          <p14:tracePt t="37353" x="3190875" y="2686050"/>
          <p14:tracePt t="37355" x="3205163" y="2654300"/>
          <p14:tracePt t="37357" x="3205163" y="2638425"/>
          <p14:tracePt t="37359" x="3205163" y="2622550"/>
          <p14:tracePt t="37361" x="3205163" y="2590800"/>
          <p14:tracePt t="37363" x="3205163" y="2560638"/>
          <p14:tracePt t="37365" x="3221038" y="2560638"/>
          <p14:tracePt t="37367" x="3221038" y="2528888"/>
          <p14:tracePt t="37369" x="3236913" y="2513013"/>
          <p14:tracePt t="37372" x="3252788" y="2497138"/>
          <p14:tracePt t="37373" x="3252788" y="2465388"/>
          <p14:tracePt t="37375" x="3252788" y="2449513"/>
          <p14:tracePt t="37379" x="3268663" y="2417763"/>
          <p14:tracePt t="37382" x="3268663" y="2401888"/>
          <p14:tracePt t="37384" x="3284538" y="2401888"/>
          <p14:tracePt t="37385" x="3300413" y="2386013"/>
          <p14:tracePt t="37387" x="3300413" y="2370138"/>
          <p14:tracePt t="37389" x="3300413" y="2354263"/>
          <p14:tracePt t="37392" x="3300413" y="2338388"/>
          <p14:tracePt t="37393" x="3316288" y="2338388"/>
          <p14:tracePt t="37395" x="3316288" y="2322513"/>
          <p14:tracePt t="37397" x="3332163" y="2322513"/>
          <p14:tracePt t="37403" x="3332163" y="2306638"/>
          <p14:tracePt t="37408" x="3332163" y="2290763"/>
          <p14:tracePt t="37420" x="3348038" y="2290763"/>
          <p14:tracePt t="37490" x="3363913" y="2290763"/>
          <p14:tracePt t="37508" x="3379788" y="2290763"/>
          <p14:tracePt t="37530" x="3395663" y="2290763"/>
          <p14:tracePt t="37541" x="3411538" y="2338388"/>
          <p14:tracePt t="37546" x="3427413" y="2370138"/>
          <p14:tracePt t="37550" x="3443288" y="2386013"/>
          <p14:tracePt t="37552" x="3443288" y="2401888"/>
          <p14:tracePt t="37553" x="3443288" y="2417763"/>
          <p14:tracePt t="37555" x="3459163" y="2417763"/>
          <p14:tracePt t="37557" x="3459163" y="2433638"/>
          <p14:tracePt t="37559" x="3459163" y="2449513"/>
          <p14:tracePt t="37561" x="3459163" y="2465388"/>
          <p14:tracePt t="37566" x="3475038" y="2481263"/>
          <p14:tracePt t="37568" x="3475038" y="2497138"/>
          <p14:tracePt t="37573" x="3490913" y="2513013"/>
          <p14:tracePt t="37577" x="3490913" y="2528888"/>
          <p14:tracePt t="37578" x="3490913" y="2544763"/>
          <p14:tracePt t="37581" x="3490913" y="2560638"/>
          <p14:tracePt t="37586" x="3490913" y="2574925"/>
          <p14:tracePt t="37590" x="3505200" y="2590800"/>
          <p14:tracePt t="37592" x="3505200" y="2606675"/>
          <p14:tracePt t="37595" x="3505200" y="2622550"/>
          <p14:tracePt t="37599" x="3505200" y="2638425"/>
          <p14:tracePt t="37603" x="3505200" y="2654300"/>
          <p14:tracePt t="37609" x="3505200" y="2670175"/>
          <p14:tracePt t="37612" x="3505200" y="2686050"/>
          <p14:tracePt t="37613" x="3505200" y="2701925"/>
          <p14:tracePt t="37620" x="3505200" y="2717800"/>
          <p14:tracePt t="37624" x="3505200" y="2733675"/>
          <p14:tracePt t="37632" x="3505200" y="2749550"/>
          <p14:tracePt t="37636" x="3505200" y="2765425"/>
          <p14:tracePt t="37642" x="3505200" y="2781300"/>
          <p14:tracePt t="37652" x="3505200" y="2797175"/>
          <p14:tracePt t="37656" x="3505200" y="2813050"/>
          <p14:tracePt t="37664" x="3505200" y="2828925"/>
          <p14:tracePt t="37666" x="3490913" y="2828925"/>
          <p14:tracePt t="37667" x="3475038" y="2828925"/>
          <p14:tracePt t="37671" x="3475038" y="2844800"/>
          <p14:tracePt t="37676" x="3459163" y="2844800"/>
          <p14:tracePt t="37677" x="3443288" y="2844800"/>
          <p14:tracePt t="37681" x="3427413" y="2844800"/>
          <p14:tracePt t="37685" x="3411538" y="2844800"/>
          <p14:tracePt t="37689" x="3395663" y="2844800"/>
          <p14:tracePt t="37695" x="3379788" y="2844800"/>
          <p14:tracePt t="37697" x="3363913" y="2844800"/>
          <p14:tracePt t="37699" x="3348038" y="2844800"/>
          <p14:tracePt t="37705" x="3332163" y="2844800"/>
          <p14:tracePt t="37710" x="3316288" y="2844800"/>
          <p14:tracePt t="37711" x="3300413" y="2844800"/>
          <p14:tracePt t="37713" x="3284538" y="2844800"/>
          <p14:tracePt t="37715" x="3268663" y="2844800"/>
          <p14:tracePt t="37721" x="3252788" y="2844800"/>
          <p14:tracePt t="37725" x="3236913" y="2844800"/>
          <p14:tracePt t="37729" x="3221038" y="2844800"/>
          <p14:tracePt t="37732" x="3205163" y="2844800"/>
          <p14:tracePt t="37735" x="3190875" y="2844800"/>
          <p14:tracePt t="37766" x="3175000" y="2844800"/>
          <p14:tracePt t="37778" x="3159125" y="2844800"/>
          <p14:tracePt t="37784" x="3159125" y="2828925"/>
          <p14:tracePt t="37792" x="3159125" y="2797175"/>
          <p14:tracePt t="37794" x="3159125" y="2781300"/>
          <p14:tracePt t="37795" x="3159125" y="2765425"/>
          <p14:tracePt t="37797" x="3159125" y="2749550"/>
          <p14:tracePt t="37802" x="3159125" y="2733675"/>
          <p14:tracePt t="37803" x="3159125" y="2717800"/>
          <p14:tracePt t="37806" x="3159125" y="2701925"/>
          <p14:tracePt t="37808" x="3159125" y="2686050"/>
          <p14:tracePt t="37809" x="3159125" y="2670175"/>
          <p14:tracePt t="37813" x="3159125" y="2654300"/>
          <p14:tracePt t="37815" x="3159125" y="2638425"/>
          <p14:tracePt t="37817" x="3159125" y="2622550"/>
          <p14:tracePt t="37822" x="3159125" y="2606675"/>
          <p14:tracePt t="37823" x="3159125" y="2590800"/>
          <p14:tracePt t="37828" x="3159125" y="2574925"/>
          <p14:tracePt t="37829" x="3159125" y="2560638"/>
          <p14:tracePt t="37831" x="3159125" y="2544763"/>
          <p14:tracePt t="37837" x="3159125" y="2528888"/>
          <p14:tracePt t="37839" x="3159125" y="2513013"/>
          <p14:tracePt t="37850" x="3159125" y="2497138"/>
          <p14:tracePt t="37859" x="3159125" y="2481263"/>
          <p14:tracePt t="37876" x="3159125" y="2465388"/>
          <p14:tracePt t="37878" x="3175000" y="2465388"/>
          <p14:tracePt t="37884" x="3175000" y="2449513"/>
          <p14:tracePt t="37890" x="3190875" y="2449513"/>
          <p14:tracePt t="37894" x="3205163" y="2449513"/>
          <p14:tracePt t="37896" x="3205163" y="2433638"/>
          <p14:tracePt t="37897" x="3221038" y="2433638"/>
          <p14:tracePt t="37910" x="3252788" y="2433638"/>
          <p14:tracePt t="37918" x="3268663" y="2433638"/>
          <p14:tracePt t="37923" x="3300413" y="2433638"/>
          <p14:tracePt t="37939" x="3316288" y="2433638"/>
          <p14:tracePt t="37942" x="3332163" y="2433638"/>
          <p14:tracePt t="37966" x="3363913" y="2433638"/>
          <p14:tracePt t="37979" x="3379788" y="2433638"/>
          <p14:tracePt t="37997" x="3395663" y="2433638"/>
          <p14:tracePt t="38008" x="3411538" y="2433638"/>
          <p14:tracePt t="38013" x="3411538" y="2449513"/>
          <p14:tracePt t="38018" x="3411538" y="2465388"/>
          <p14:tracePt t="38021" x="3427413" y="2481263"/>
          <p14:tracePt t="38026" x="3427413" y="2497138"/>
          <p14:tracePt t="38028" x="3443288" y="2497138"/>
          <p14:tracePt t="38032" x="3459163" y="2513013"/>
          <p14:tracePt t="38033" x="3459163" y="2528888"/>
          <p14:tracePt t="38039" x="3459163" y="2544763"/>
          <p14:tracePt t="38044" x="3475038" y="2574925"/>
          <p14:tracePt t="38050" x="3490913" y="2590800"/>
          <p14:tracePt t="38052" x="3490913" y="2606675"/>
          <p14:tracePt t="38058" x="3490913" y="2622550"/>
          <p14:tracePt t="38060" x="3490913" y="2638425"/>
          <p14:tracePt t="38067" x="3505200" y="2654300"/>
          <p14:tracePt t="38071" x="3505200" y="2670175"/>
          <p14:tracePt t="38078" x="3505200" y="2686050"/>
          <p14:tracePt t="38093" x="3521075" y="2701925"/>
          <p14:tracePt t="38101" x="3521075" y="2717800"/>
          <p14:tracePt t="38108" x="3521075" y="2733675"/>
          <p14:tracePt t="38155" x="3521075" y="2749550"/>
          <p14:tracePt t="38252" x="3536950" y="2749550"/>
          <p14:tracePt t="38272" x="3552825" y="2765425"/>
          <p14:tracePt t="38280" x="3568700" y="2765425"/>
          <p14:tracePt t="38287" x="3584575" y="2765425"/>
          <p14:tracePt t="38289" x="3600450" y="2765425"/>
          <p14:tracePt t="38294" x="3616325" y="2781300"/>
          <p14:tracePt t="38298" x="3632200" y="2797175"/>
          <p14:tracePt t="38299" x="3648075" y="2797175"/>
          <p14:tracePt t="38303" x="3663950" y="2797175"/>
          <p14:tracePt t="38305" x="3679825" y="2813050"/>
          <p14:tracePt t="38310" x="3695700" y="2813050"/>
          <p14:tracePt t="38312" x="3727450" y="2813050"/>
          <p14:tracePt t="38313" x="3743325" y="2813050"/>
          <p14:tracePt t="38315" x="3775075" y="2813050"/>
          <p14:tracePt t="38317" x="3790950" y="2828925"/>
          <p14:tracePt t="38319" x="3806825" y="2828925"/>
          <p14:tracePt t="38321" x="3836988" y="2828925"/>
          <p14:tracePt t="38326" x="3868738" y="2828925"/>
          <p14:tracePt t="38327" x="3884613" y="2828925"/>
          <p14:tracePt t="38329" x="3900488" y="2844800"/>
          <p14:tracePt t="38331" x="3916363" y="2844800"/>
          <p14:tracePt t="38333" x="3932238" y="2844800"/>
          <p14:tracePt t="38335" x="3963988" y="2844800"/>
          <p14:tracePt t="38337" x="3995738" y="2844800"/>
          <p14:tracePt t="38339" x="4011613" y="2844800"/>
          <p14:tracePt t="38341" x="4043363" y="2844800"/>
          <p14:tracePt t="38343" x="4059238" y="2844800"/>
          <p14:tracePt t="38345" x="4090988" y="2844800"/>
          <p14:tracePt t="38347" x="4121150" y="2844800"/>
          <p14:tracePt t="38349" x="4137025" y="2844800"/>
          <p14:tracePt t="38351" x="4168775" y="2844800"/>
          <p14:tracePt t="38353" x="4184650" y="2844800"/>
          <p14:tracePt t="38355" x="4232275" y="2844800"/>
          <p14:tracePt t="38360" x="4295775" y="2844800"/>
          <p14:tracePt t="38361" x="4343400" y="2844800"/>
          <p14:tracePt t="38363" x="4375150" y="2828925"/>
          <p14:tracePt t="38365" x="4406900" y="2828925"/>
          <p14:tracePt t="38367" x="4452938" y="2813050"/>
          <p14:tracePt t="38369" x="4500563" y="2797175"/>
          <p14:tracePt t="38371" x="4548188" y="2797175"/>
          <p14:tracePt t="38373" x="4579938" y="2781300"/>
          <p14:tracePt t="38375" x="4627563" y="2765425"/>
          <p14:tracePt t="38377" x="4675188" y="2765425"/>
          <p14:tracePt t="38379" x="4722813" y="2749550"/>
          <p14:tracePt t="38381" x="4752975" y="2749550"/>
          <p14:tracePt t="38383" x="4800600" y="2749550"/>
          <p14:tracePt t="38385" x="4848225" y="2733675"/>
          <p14:tracePt t="38387" x="4879975" y="2717800"/>
          <p14:tracePt t="38389" x="4927600" y="2717800"/>
          <p14:tracePt t="38391" x="4975225" y="2701925"/>
          <p14:tracePt t="38393" x="5037138" y="2686050"/>
          <p14:tracePt t="38395" x="5068888" y="2670175"/>
          <p14:tracePt t="38397" x="5116513" y="2654300"/>
          <p14:tracePt t="38399" x="5164138" y="2654300"/>
          <p14:tracePt t="38401" x="5227638" y="2638425"/>
          <p14:tracePt t="38403" x="5259388" y="2622550"/>
          <p14:tracePt t="38405" x="5322888" y="2606675"/>
          <p14:tracePt t="38408" x="5368925" y="2590800"/>
          <p14:tracePt t="38410" x="5432425" y="2574925"/>
          <p14:tracePt t="38411" x="5511800" y="2560638"/>
          <p14:tracePt t="38413" x="5575300" y="2544763"/>
          <p14:tracePt t="38416" x="5622925" y="2528888"/>
          <p14:tracePt t="38418" x="5684838" y="2513013"/>
          <p14:tracePt t="38419" x="5748338" y="2497138"/>
          <p14:tracePt t="38421" x="5780088" y="2497138"/>
          <p14:tracePt t="38423" x="5827713" y="2497138"/>
          <p14:tracePt t="38425" x="5875338" y="2497138"/>
          <p14:tracePt t="38427" x="5907088" y="2481263"/>
          <p14:tracePt t="38430" x="5969000" y="2465388"/>
          <p14:tracePt t="38432" x="6016625" y="2465388"/>
          <p14:tracePt t="38433" x="6048375" y="2465388"/>
          <p14:tracePt t="38435" x="6080125" y="2449513"/>
          <p14:tracePt t="38437" x="6127750" y="2449513"/>
          <p14:tracePt t="38439" x="6159500" y="2433638"/>
          <p14:tracePt t="38441" x="6191250" y="2433638"/>
          <p14:tracePt t="38443" x="6238875" y="2433638"/>
          <p14:tracePt t="38445" x="6269038" y="2417763"/>
          <p14:tracePt t="38447" x="6284913" y="2417763"/>
          <p14:tracePt t="38449" x="6316663" y="2417763"/>
          <p14:tracePt t="38451" x="6332538" y="2417763"/>
          <p14:tracePt t="38455" x="6364288" y="2401888"/>
          <p14:tracePt t="38460" x="6396038" y="2401888"/>
          <p14:tracePt t="38461" x="6411913" y="2401888"/>
          <p14:tracePt t="38463" x="6427788" y="2386013"/>
          <p14:tracePt t="38465" x="6443663" y="2386013"/>
          <p14:tracePt t="38474" x="6459538" y="2386013"/>
          <p14:tracePt t="38480" x="6475413" y="2386013"/>
          <p14:tracePt t="38542" x="6475413" y="2370138"/>
          <p14:tracePt t="38595" x="6475413" y="2354263"/>
          <p14:tracePt t="38601" x="6459538" y="2354263"/>
          <p14:tracePt t="38607" x="6443663" y="2354263"/>
          <p14:tracePt t="38610" x="6411913" y="2338388"/>
          <p14:tracePt t="38614" x="6411913" y="2322513"/>
          <p14:tracePt t="38615" x="6396038" y="2322513"/>
          <p14:tracePt t="38617" x="6380163" y="2322513"/>
          <p14:tracePt t="38621" x="6364288" y="2306638"/>
          <p14:tracePt t="38624" x="6348413" y="2306638"/>
          <p14:tracePt t="38626" x="6332538" y="2306638"/>
          <p14:tracePt t="38630" x="6316663" y="2306638"/>
          <p14:tracePt t="38631" x="6300788" y="2306638"/>
          <p14:tracePt t="38639" x="6253163" y="2290763"/>
          <p14:tracePt t="38644" x="6223000" y="2290763"/>
          <p14:tracePt t="38650" x="6191250" y="2274888"/>
          <p14:tracePt t="38653" x="6175375" y="2274888"/>
          <p14:tracePt t="38656" x="6159500" y="2274888"/>
          <p14:tracePt t="38658" x="6143625" y="2274888"/>
          <p14:tracePt t="38659" x="6127750" y="2274888"/>
          <p14:tracePt t="38672" x="6111875" y="2274888"/>
          <p14:tracePt t="38678" x="6096000" y="2274888"/>
          <p14:tracePt t="38681" x="6096000" y="2259013"/>
          <p14:tracePt t="38731" x="6096000" y="2243138"/>
          <p14:tracePt t="38736" x="6096000" y="2228850"/>
          <p14:tracePt t="38750" x="6096000" y="2212975"/>
          <p14:tracePt t="38756" x="6096000" y="2197100"/>
          <p14:tracePt t="38774" x="6096000" y="2181225"/>
          <p14:tracePt t="38804" x="6096000" y="2165350"/>
          <p14:tracePt t="38816" x="6096000" y="2149475"/>
          <p14:tracePt t="38828" x="6096000" y="2133600"/>
          <p14:tracePt t="38832" x="6096000" y="2117725"/>
          <p14:tracePt t="38843" x="6096000" y="2101850"/>
          <p14:tracePt t="38846" x="6096000" y="2085975"/>
          <p14:tracePt t="38852" x="6096000" y="2070100"/>
          <p14:tracePt t="38858" x="6096000" y="2054225"/>
          <p14:tracePt t="38862" x="6096000" y="2038350"/>
          <p14:tracePt t="38867" x="6096000" y="2022475"/>
          <p14:tracePt t="38869" x="6111875" y="2022475"/>
          <p14:tracePt t="38872" x="6111875" y="2006600"/>
          <p14:tracePt t="38882" x="6111875" y="1990725"/>
          <p14:tracePt t="38886" x="6127750" y="1974850"/>
          <p14:tracePt t="38889" x="6143625" y="1958975"/>
          <p14:tracePt t="38898" x="6159500" y="1911350"/>
          <p14:tracePt t="38903" x="6191250" y="1895475"/>
          <p14:tracePt t="38905" x="6191250" y="1881188"/>
          <p14:tracePt t="38907" x="6207125" y="1881188"/>
          <p14:tracePt t="38911" x="6207125" y="1865313"/>
          <p14:tracePt t="38916" x="6223000" y="1849438"/>
          <p14:tracePt t="38919" x="6238875" y="1833563"/>
          <p14:tracePt t="38932" x="6238875" y="1817688"/>
          <p14:tracePt t="38935" x="6253163" y="1817688"/>
          <p14:tracePt t="38942" x="6253163" y="1801813"/>
          <p14:tracePt t="38959" x="6269038" y="1801813"/>
          <p14:tracePt t="38984" x="6284913" y="1801813"/>
          <p14:tracePt t="38996" x="6284913" y="1785938"/>
          <p14:tracePt t="39186" x="6284913" y="1801813"/>
          <p14:tracePt t="39192" x="6300788" y="1817688"/>
          <p14:tracePt t="39195" x="6316663" y="1817688"/>
          <p14:tracePt t="39199" x="6316663" y="1833563"/>
          <p14:tracePt t="39201" x="6332538" y="1833563"/>
          <p14:tracePt t="39203" x="6332538" y="1849438"/>
          <p14:tracePt t="39205" x="6348413" y="1849438"/>
          <p14:tracePt t="39208" x="6348413" y="1865313"/>
          <p14:tracePt t="39212" x="6364288" y="1865313"/>
          <p14:tracePt t="39214" x="6364288" y="1881188"/>
          <p14:tracePt t="39215" x="6380163" y="1881188"/>
          <p14:tracePt t="39217" x="6396038" y="1895475"/>
          <p14:tracePt t="39225" x="6411913" y="1911350"/>
          <p14:tracePt t="39228" x="6427788" y="1911350"/>
          <p14:tracePt t="39230" x="6427788" y="1927225"/>
          <p14:tracePt t="39233" x="6427788" y="1943100"/>
          <p14:tracePt t="39235" x="6443663" y="1943100"/>
          <p14:tracePt t="39246" x="6459538" y="1943100"/>
          <p14:tracePt t="39250" x="6459538" y="1958975"/>
          <p14:tracePt t="39251" x="6459538" y="1974850"/>
          <p14:tracePt t="39253" x="6475413" y="1974850"/>
          <p14:tracePt t="39264" x="6475413" y="1990725"/>
          <p14:tracePt t="39267" x="6475413" y="2006600"/>
          <p14:tracePt t="39276" x="6475413" y="2038350"/>
          <p14:tracePt t="39279" x="6475413" y="2054225"/>
          <p14:tracePt t="39285" x="6475413" y="2070100"/>
          <p14:tracePt t="39289" x="6475413" y="2085975"/>
          <p14:tracePt t="39304" x="6475413" y="2101850"/>
          <p14:tracePt t="39312" x="6475413" y="2117725"/>
          <p14:tracePt t="39314" x="6459538" y="2117725"/>
          <p14:tracePt t="39317" x="6443663" y="2117725"/>
          <p14:tracePt t="39319" x="6443663" y="2133600"/>
          <p14:tracePt t="39326" x="6427788" y="2133600"/>
          <p14:tracePt t="39326" x="6411913" y="2133600"/>
          <p14:tracePt t="39331" x="6396038" y="2149475"/>
          <p14:tracePt t="39334" x="6380163" y="2149475"/>
          <p14:tracePt t="39336" x="6364288" y="2149475"/>
          <p14:tracePt t="39339" x="6364288" y="2165350"/>
          <p14:tracePt t="39342" x="6348413" y="2165350"/>
          <p14:tracePt t="39343" x="6332538" y="2165350"/>
          <p14:tracePt t="39348" x="6316663" y="2165350"/>
          <p14:tracePt t="39352" x="6300788" y="2165350"/>
          <p14:tracePt t="39358" x="6284913" y="2165350"/>
          <p14:tracePt t="39362" x="6269038" y="2165350"/>
          <p14:tracePt t="39363" x="6269038" y="2181225"/>
          <p14:tracePt t="39370" x="6253163" y="2181225"/>
          <p14:tracePt t="39395" x="6238875" y="2181225"/>
          <p14:tracePt t="39475" x="6253163" y="2181225"/>
          <p14:tracePt t="39478" x="6269038" y="2181225"/>
          <p14:tracePt t="39481" x="6284913" y="2181225"/>
          <p14:tracePt t="39483" x="6300788" y="2181225"/>
          <p14:tracePt t="39485" x="6316663" y="2181225"/>
          <p14:tracePt t="39493" x="6332538" y="2197100"/>
          <p14:tracePt t="39502" x="6380163" y="2197100"/>
          <p14:tracePt t="39508" x="6396038" y="2197100"/>
          <p14:tracePt t="39512" x="6427788" y="2212975"/>
          <p14:tracePt t="39515" x="6459538" y="2212975"/>
          <p14:tracePt t="39517" x="6475413" y="2212975"/>
          <p14:tracePt t="39526" x="6507163" y="2212975"/>
          <p14:tracePt t="39532" x="6523038" y="2212975"/>
          <p14:tracePt t="39536" x="6538913" y="2212975"/>
          <p14:tracePt t="39544" x="6553200" y="2212975"/>
          <p14:tracePt t="39609" x="6553200" y="2228850"/>
          <p14:tracePt t="39619" x="6553200" y="2243138"/>
          <p14:tracePt t="39631" x="6569075" y="2259013"/>
          <p14:tracePt t="39636" x="6569075" y="2274888"/>
          <p14:tracePt t="39641" x="6569075" y="2290763"/>
          <p14:tracePt t="39649" x="6584950" y="2290763"/>
          <p14:tracePt t="39651" x="6584950" y="2306638"/>
          <p14:tracePt t="39656" x="6584950" y="2322513"/>
          <p14:tracePt t="39670" x="6584950" y="2338388"/>
          <p14:tracePt t="39678" x="6584950" y="2354263"/>
          <p14:tracePt t="39686" x="6584950" y="2370138"/>
          <p14:tracePt t="39703" x="6584950" y="2386013"/>
          <p14:tracePt t="39712" x="6584950" y="2401888"/>
          <p14:tracePt t="39726" x="6584950" y="2417763"/>
          <p14:tracePt t="39730" x="6584950" y="2433638"/>
          <p14:tracePt t="39738" x="6584950" y="2449513"/>
          <p14:tracePt t="39740" x="6569075" y="2449513"/>
          <p14:tracePt t="39752" x="6569075" y="2465388"/>
          <p14:tracePt t="39754" x="6553200" y="2465388"/>
          <p14:tracePt t="39760" x="6538913" y="2481263"/>
          <p14:tracePt t="39765" x="6523038" y="2481263"/>
          <p14:tracePt t="39776" x="6523038" y="2497138"/>
          <p14:tracePt t="39777" x="6507163" y="2497138"/>
          <p14:tracePt t="39786" x="6491288" y="2497138"/>
          <p14:tracePt t="39788" x="6491288" y="2513013"/>
          <p14:tracePt t="39800" x="6475413" y="2513013"/>
          <p14:tracePt t="39808" x="6459538" y="2513013"/>
          <p14:tracePt t="39811" x="6459538" y="2528888"/>
          <p14:tracePt t="39814" x="6443663" y="2528888"/>
          <p14:tracePt t="39819" x="6443663" y="2544763"/>
          <p14:tracePt t="39827" x="6427788" y="2544763"/>
          <p14:tracePt t="39833" x="6411913" y="2544763"/>
          <p14:tracePt t="39836" x="6411913" y="2560638"/>
          <p14:tracePt t="39861" x="6396038" y="2560638"/>
          <p14:tracePt t="39882" x="6396038" y="2574925"/>
          <p14:tracePt t="39890" x="6380163" y="2574925"/>
          <p14:tracePt t="39906" x="6364288" y="2574925"/>
          <p14:tracePt t="39909" x="6364288" y="2590800"/>
          <p14:tracePt t="39928" x="6364288" y="2606675"/>
          <p14:tracePt t="39932" x="6348413" y="2606675"/>
          <p14:tracePt t="39933" x="6348413" y="2622550"/>
          <p14:tracePt t="39945" x="6348413" y="2638425"/>
          <p14:tracePt t="39950" x="6332538" y="2638425"/>
          <p14:tracePt t="39960" x="6332538" y="2654300"/>
          <p14:tracePt t="39972" x="6316663" y="2654300"/>
          <p14:tracePt t="39978" x="6316663" y="2670175"/>
          <p14:tracePt t="40600" x="6332538" y="2670175"/>
          <p14:tracePt t="40609" x="6364288" y="2654300"/>
          <p14:tracePt t="40612" x="6380163" y="2654300"/>
          <p14:tracePt t="40616" x="6396038" y="2654300"/>
          <p14:tracePt t="40624" x="6411913" y="2638425"/>
          <p14:tracePt t="40629" x="6427788" y="2638425"/>
          <p14:tracePt t="40634" x="6427788" y="2622550"/>
          <p14:tracePt t="40638" x="6443663" y="2622550"/>
          <p14:tracePt t="40641" x="6443663" y="2606675"/>
          <p14:tracePt t="40643" x="6459538" y="2606675"/>
          <p14:tracePt t="40651" x="6475413" y="2606675"/>
          <p14:tracePt t="40674" x="6491288" y="2606675"/>
          <p14:tracePt t="40677" x="6491288" y="2590800"/>
          <p14:tracePt t="40688" x="6507163" y="2590800"/>
          <p14:tracePt t="40704" x="6507163" y="2574925"/>
          <p14:tracePt t="40792" x="6507163" y="2560638"/>
          <p14:tracePt t="40799" x="6491288" y="2544763"/>
          <p14:tracePt t="40804" x="6459538" y="2544763"/>
          <p14:tracePt t="40812" x="6411913" y="2528888"/>
          <p14:tracePt t="40817" x="6396038" y="2528888"/>
          <p14:tracePt t="40819" x="6380163" y="2528888"/>
          <p14:tracePt t="40821" x="6364288" y="2528888"/>
          <p14:tracePt t="40826" x="6348413" y="2528888"/>
          <p14:tracePt t="40827" x="6332538" y="2528888"/>
          <p14:tracePt t="40831" x="6316663" y="2528888"/>
          <p14:tracePt t="40833" x="6300788" y="2528888"/>
          <p14:tracePt t="40837" x="6284913" y="2528888"/>
          <p14:tracePt t="40842" x="6253163" y="2528888"/>
          <p14:tracePt t="40843" x="6238875" y="2528888"/>
          <p14:tracePt t="40845" x="6207125" y="2528888"/>
          <p14:tracePt t="40849" x="6191250" y="2528888"/>
          <p14:tracePt t="40851" x="6159500" y="2528888"/>
          <p14:tracePt t="40854" x="6143625" y="2528888"/>
          <p14:tracePt t="40855" x="6111875" y="2528888"/>
          <p14:tracePt t="40858" x="6080125" y="2528888"/>
          <p14:tracePt t="40860" x="6048375" y="2528888"/>
          <p14:tracePt t="40861" x="6016625" y="2528888"/>
          <p14:tracePt t="40863" x="6000750" y="2528888"/>
          <p14:tracePt t="40865" x="5969000" y="2528888"/>
          <p14:tracePt t="40868" x="5953125" y="2528888"/>
          <p14:tracePt t="40869" x="5938838" y="2528888"/>
          <p14:tracePt t="40872" x="5907088" y="2544763"/>
          <p14:tracePt t="40874" x="5891213" y="2544763"/>
          <p14:tracePt t="40875" x="5859463" y="2560638"/>
          <p14:tracePt t="40877" x="5827713" y="2560638"/>
          <p14:tracePt t="40879" x="5795963" y="2574925"/>
          <p14:tracePt t="40881" x="5780088" y="2574925"/>
          <p14:tracePt t="40883" x="5748338" y="2590800"/>
          <p14:tracePt t="40885" x="5716588" y="2606675"/>
          <p14:tracePt t="40887" x="5700713" y="2606675"/>
          <p14:tracePt t="40892" x="5638800" y="2622550"/>
          <p14:tracePt t="40895" x="5607050" y="2638425"/>
          <p14:tracePt t="40897" x="5575300" y="2654300"/>
          <p14:tracePt t="40899" x="5559425" y="2670175"/>
          <p14:tracePt t="40901" x="5543550" y="2670175"/>
          <p14:tracePt t="40903" x="5527675" y="2686050"/>
          <p14:tracePt t="40905" x="5511800" y="2686050"/>
          <p14:tracePt t="40907" x="5480050" y="2701925"/>
          <p14:tracePt t="40911" x="5448300" y="2717800"/>
          <p14:tracePt t="40913" x="5432425" y="2733675"/>
          <p14:tracePt t="40918" x="5416550" y="2733675"/>
          <p14:tracePt t="40919" x="5400675" y="2733675"/>
          <p14:tracePt t="40921" x="5384800" y="2749550"/>
          <p14:tracePt t="40923" x="5368925" y="2749550"/>
          <p14:tracePt t="40925" x="5353050" y="2765425"/>
          <p14:tracePt t="40927" x="5337175" y="2765425"/>
          <p14:tracePt t="40935" x="5307013" y="2781300"/>
          <p14:tracePt t="40939" x="5291138" y="2797175"/>
          <p14:tracePt t="40942" x="5259388" y="2813050"/>
          <p14:tracePt t="40945" x="5243513" y="2828925"/>
          <p14:tracePt t="40947" x="5211763" y="2828925"/>
          <p14:tracePt t="40950" x="5211763" y="2844800"/>
          <p14:tracePt t="40959" x="5116513" y="2892425"/>
          <p14:tracePt t="40961" x="5100638" y="2908300"/>
          <p14:tracePt t="40963" x="5068888" y="2908300"/>
          <p14:tracePt t="40965" x="5037138" y="2922588"/>
          <p14:tracePt t="40967" x="5022850" y="2938463"/>
          <p14:tracePt t="40969" x="4991100" y="2954338"/>
          <p14:tracePt t="40972" x="4975225" y="2970213"/>
          <p14:tracePt t="40974" x="4943475" y="2970213"/>
          <p14:tracePt t="40976" x="4911725" y="2986088"/>
          <p14:tracePt t="40977" x="4879975" y="3001963"/>
          <p14:tracePt t="40979" x="4864100" y="3017838"/>
          <p14:tracePt t="40981" x="4832350" y="3049588"/>
          <p14:tracePt t="40983" x="4784725" y="3065463"/>
          <p14:tracePt t="40985" x="4768850" y="3081338"/>
          <p14:tracePt t="40987" x="4737100" y="3081338"/>
          <p14:tracePt t="40991" x="4643438" y="3113088"/>
          <p14:tracePt t="40993" x="4627563" y="3128963"/>
          <p14:tracePt t="40995" x="4579938" y="3160713"/>
          <p14:tracePt t="40997" x="4548188" y="3176588"/>
          <p14:tracePt t="40999" x="4500563" y="3192463"/>
          <p14:tracePt t="41001" x="4484688" y="3208338"/>
          <p14:tracePt t="41003" x="4437063" y="3224213"/>
          <p14:tracePt t="41005" x="4391025" y="3224213"/>
          <p14:tracePt t="41007" x="4359275" y="3240088"/>
          <p14:tracePt t="41009" x="4327525" y="3255963"/>
          <p14:tracePt t="41011" x="4295775" y="3270250"/>
          <p14:tracePt t="41013" x="4248150" y="3286125"/>
          <p14:tracePt t="41015" x="4216400" y="3302000"/>
          <p14:tracePt t="41017" x="4168775" y="3317875"/>
          <p14:tracePt t="41019" x="4121150" y="3333750"/>
          <p14:tracePt t="41021" x="4090988" y="3349625"/>
          <p14:tracePt t="41023" x="4059238" y="3365500"/>
          <p14:tracePt t="41025" x="4011613" y="3365500"/>
          <p14:tracePt t="41027" x="3963988" y="3381375"/>
          <p14:tracePt t="41029" x="3916363" y="3397250"/>
          <p14:tracePt t="41031" x="3884613" y="3413125"/>
          <p14:tracePt t="41033" x="3836988" y="3429000"/>
          <p14:tracePt t="41035" x="3790950" y="3444875"/>
          <p14:tracePt t="41037" x="3743325" y="3460750"/>
          <p14:tracePt t="41040" x="3711575" y="3476625"/>
          <p14:tracePt t="41043" x="3616325" y="3508375"/>
          <p14:tracePt t="41045" x="3568700" y="3524250"/>
          <p14:tracePt t="41047" x="3490913" y="3540125"/>
          <p14:tracePt t="41050" x="3427413" y="3556000"/>
          <p14:tracePt t="41051" x="3363913" y="3587750"/>
          <p14:tracePt t="41053" x="3300413" y="3602038"/>
          <p14:tracePt t="41056" x="3268663" y="3617913"/>
          <p14:tracePt t="41057" x="3205163" y="3617913"/>
          <p14:tracePt t="41059" x="3143250" y="3633788"/>
          <p14:tracePt t="41061" x="3095625" y="3665538"/>
          <p14:tracePt t="41063" x="3032125" y="3681413"/>
          <p14:tracePt t="41065" x="2968625" y="3697288"/>
          <p14:tracePt t="41067" x="2921000" y="3713163"/>
          <p14:tracePt t="41069" x="2859088" y="3729038"/>
          <p14:tracePt t="41071" x="2811463" y="3760788"/>
          <p14:tracePt t="41073" x="2747963" y="3776663"/>
          <p14:tracePt t="41075" x="2684463" y="3792538"/>
          <p14:tracePt t="41077" x="2620963" y="3808413"/>
          <p14:tracePt t="41079" x="2590800" y="3840163"/>
          <p14:tracePt t="41081" x="2527300" y="3856038"/>
          <p14:tracePt t="41083" x="2479675" y="3871913"/>
          <p14:tracePt t="41085" x="2416175" y="3903663"/>
          <p14:tracePt t="41087" x="2352675" y="3919538"/>
          <p14:tracePt t="41090" x="2305050" y="3935413"/>
          <p14:tracePt t="41092" x="2274888" y="3935413"/>
          <p14:tracePt t="41093" x="2227263" y="3949700"/>
          <p14:tracePt t="41095" x="2179638" y="3965575"/>
          <p14:tracePt t="41097" x="2132013" y="3981450"/>
          <p14:tracePt t="41099" x="2100263" y="3997325"/>
          <p14:tracePt t="41101" x="2052638" y="4013200"/>
          <p14:tracePt t="41103" x="2020888" y="4029075"/>
          <p14:tracePt t="41105" x="1974850" y="4044950"/>
          <p14:tracePt t="41107" x="1958975" y="4060825"/>
          <p14:tracePt t="41109" x="1927225" y="4076700"/>
          <p14:tracePt t="41111" x="1879600" y="4076700"/>
          <p14:tracePt t="41113" x="1863725" y="4092575"/>
          <p14:tracePt t="41115" x="1831975" y="4092575"/>
          <p14:tracePt t="41117" x="1800225" y="4108450"/>
          <p14:tracePt t="41119" x="1784350" y="4124325"/>
          <p14:tracePt t="41122" x="1768475" y="4140200"/>
          <p14:tracePt t="41124" x="1736725" y="4140200"/>
          <p14:tracePt t="41127" x="1704975" y="4140200"/>
          <p14:tracePt t="41129" x="1689100" y="4156075"/>
          <p14:tracePt t="41133" x="1658938" y="4171950"/>
          <p14:tracePt t="41135" x="1643063" y="4187825"/>
          <p14:tracePt t="41140" x="1611313" y="4187825"/>
          <p14:tracePt t="41143" x="1595438" y="4203700"/>
          <p14:tracePt t="41145" x="1579563" y="4203700"/>
          <p14:tracePt t="41147" x="1547813" y="4219575"/>
          <p14:tracePt t="41151" x="1531938" y="4235450"/>
          <p14:tracePt t="41153" x="1500188" y="4235450"/>
          <p14:tracePt t="41159" x="1452563" y="4251325"/>
          <p14:tracePt t="41164" x="1436688" y="4267200"/>
          <p14:tracePt t="41165" x="1420813" y="4267200"/>
          <p14:tracePt t="41167" x="1404938" y="4283075"/>
          <p14:tracePt t="41169" x="1389063" y="4283075"/>
          <p14:tracePt t="41171" x="1373188" y="4283075"/>
          <p14:tracePt t="41173" x="1358900" y="4283075"/>
          <p14:tracePt t="41175" x="1343025" y="4297363"/>
          <p14:tracePt t="41177" x="1327150" y="4297363"/>
          <p14:tracePt t="41179" x="1327150" y="4313238"/>
          <p14:tracePt t="41181" x="1295400" y="4313238"/>
          <p14:tracePt t="41183" x="1279525" y="4329113"/>
          <p14:tracePt t="41187" x="1263650" y="4329113"/>
          <p14:tracePt t="41190" x="1247775" y="4329113"/>
          <p14:tracePt t="41192" x="1231900" y="4344988"/>
          <p14:tracePt t="41193" x="1216025" y="4344988"/>
          <p14:tracePt t="41195" x="1200150" y="4344988"/>
          <p14:tracePt t="41198" x="1200150" y="4360863"/>
          <p14:tracePt t="41199" x="1184275" y="4360863"/>
          <p14:tracePt t="41201" x="1168400" y="4360863"/>
          <p14:tracePt t="41206" x="1152525" y="4360863"/>
          <p14:tracePt t="41207" x="1136650" y="4360863"/>
          <p14:tracePt t="41209" x="1120775" y="4360863"/>
          <p14:tracePt t="41214" x="1120775" y="4376738"/>
          <p14:tracePt t="41219" x="1104900" y="4376738"/>
          <p14:tracePt t="41224" x="1089025" y="4376738"/>
          <p14:tracePt t="41230" x="1073150" y="4376738"/>
          <p14:tracePt t="41232" x="1058863" y="4392613"/>
          <p14:tracePt t="41235" x="1042988" y="4392613"/>
          <p14:tracePt t="41242" x="1027113" y="4392613"/>
          <p14:tracePt t="41245" x="1011238" y="4392613"/>
          <p14:tracePt t="41253" x="995363" y="4392613"/>
          <p14:tracePt t="41258" x="979488" y="4392613"/>
          <p14:tracePt t="41262" x="963613" y="4392613"/>
          <p14:tracePt t="41267" x="947738" y="4392613"/>
          <p14:tracePt t="41272" x="931863" y="4392613"/>
          <p14:tracePt t="41278" x="915988" y="4392613"/>
          <p14:tracePt t="41279" x="900113" y="4392613"/>
          <p14:tracePt t="41282" x="884238" y="4392613"/>
          <p14:tracePt t="41287" x="868363" y="4392613"/>
          <p14:tracePt t="41291" x="852488" y="4392613"/>
          <p14:tracePt t="41293" x="836613" y="4392613"/>
          <p14:tracePt t="41295" x="820738" y="4408488"/>
          <p14:tracePt t="41299" x="804863" y="4408488"/>
          <p14:tracePt t="41303" x="788988" y="4408488"/>
          <p14:tracePt t="41308" x="773113" y="4408488"/>
          <p14:tracePt t="41310" x="758825" y="4408488"/>
          <p14:tracePt t="41311" x="742950" y="4408488"/>
          <p14:tracePt t="41318" x="727075" y="4408488"/>
          <p14:tracePt t="41328" x="711200" y="4408488"/>
          <p14:tracePt t="41354" x="695325" y="4408488"/>
          <p14:tracePt t="41366" x="695325" y="4392613"/>
          <p14:tracePt t="41371" x="711200" y="4376738"/>
          <p14:tracePt t="41374" x="727075" y="4360863"/>
          <p14:tracePt t="41376" x="727075" y="4344988"/>
          <p14:tracePt t="41379" x="727075" y="4329113"/>
          <p14:tracePt t="41381" x="742950" y="4313238"/>
          <p14:tracePt t="41383" x="758825" y="4297363"/>
          <p14:tracePt t="41385" x="758825" y="4283075"/>
          <p14:tracePt t="41387" x="758825" y="4267200"/>
          <p14:tracePt t="41392" x="788988" y="4235450"/>
          <p14:tracePt t="41393" x="804863" y="4219575"/>
          <p14:tracePt t="41395" x="804863" y="4203700"/>
          <p14:tracePt t="41397" x="820738" y="4203700"/>
          <p14:tracePt t="41399" x="836613" y="4171950"/>
          <p14:tracePt t="41401" x="852488" y="4156075"/>
          <p14:tracePt t="41405" x="884238" y="4124325"/>
          <p14:tracePt t="41407" x="900113" y="4092575"/>
          <p14:tracePt t="41409" x="931863" y="4076700"/>
          <p14:tracePt t="41411" x="931863" y="4044950"/>
          <p14:tracePt t="41413" x="963613" y="4029075"/>
          <p14:tracePt t="41415" x="995363" y="3997325"/>
          <p14:tracePt t="41417" x="1011238" y="3997325"/>
          <p14:tracePt t="41419" x="1027113" y="3965575"/>
          <p14:tracePt t="41421" x="1042988" y="3949700"/>
          <p14:tracePt t="41423" x="1058863" y="3935413"/>
          <p14:tracePt t="41425" x="1089025" y="3919538"/>
          <p14:tracePt t="41427" x="1120775" y="3887788"/>
          <p14:tracePt t="41429" x="1152525" y="3871913"/>
          <p14:tracePt t="41431" x="1168400" y="3856038"/>
          <p14:tracePt t="41433" x="1216025" y="3824288"/>
          <p14:tracePt t="41435" x="1247775" y="3808413"/>
          <p14:tracePt t="41437" x="1311275" y="3776663"/>
          <p14:tracePt t="41440" x="1373188" y="3729038"/>
          <p14:tracePt t="41441" x="1436688" y="3697288"/>
          <p14:tracePt t="41443" x="1484313" y="3681413"/>
          <p14:tracePt t="41445" x="1547813" y="3649663"/>
          <p14:tracePt t="41447" x="1611313" y="3617913"/>
          <p14:tracePt t="41449" x="1674813" y="3571875"/>
          <p14:tracePt t="41451" x="1768475" y="3540125"/>
          <p14:tracePt t="41453" x="1831975" y="3508375"/>
          <p14:tracePt t="41455" x="1895475" y="3460750"/>
          <p14:tracePt t="41457" x="1989138" y="3429000"/>
          <p14:tracePt t="41459" x="2084388" y="3365500"/>
          <p14:tracePt t="41461" x="2195513" y="3302000"/>
          <p14:tracePt t="41463" x="2289175" y="3255963"/>
          <p14:tracePt t="41465" x="2384425" y="3224213"/>
          <p14:tracePt t="41467" x="2495550" y="3160713"/>
          <p14:tracePt t="41469" x="2590800" y="3097213"/>
          <p14:tracePt t="41471" x="2700338" y="3065463"/>
          <p14:tracePt t="41473" x="2827338" y="2986088"/>
          <p14:tracePt t="41475" x="3016250" y="2908300"/>
          <p14:tracePt t="41477" x="3127375" y="2844800"/>
          <p14:tracePt t="41480" x="3252788" y="2781300"/>
          <p14:tracePt t="41481" x="3395663" y="2717800"/>
          <p14:tracePt t="41483" x="3505200" y="2670175"/>
          <p14:tracePt t="41485" x="3616325" y="2590800"/>
          <p14:tracePt t="41487" x="3743325" y="2528888"/>
          <p14:tracePt t="41491" x="3852863" y="2465388"/>
          <p14:tracePt t="41493" x="4090988" y="2354263"/>
          <p14:tracePt t="41495" x="4184650" y="2322513"/>
          <p14:tracePt t="41497" x="4327525" y="2259013"/>
          <p14:tracePt t="41499" x="4406900" y="2197100"/>
          <p14:tracePt t="41501" x="4500563" y="2165350"/>
          <p14:tracePt t="41503" x="4611688" y="2101850"/>
          <p14:tracePt t="41505" x="4706938" y="2070100"/>
          <p14:tracePt t="41507" x="4800600" y="2022475"/>
          <p14:tracePt t="41509" x="4911725" y="1974850"/>
          <p14:tracePt t="41511" x="5006975" y="1927225"/>
          <p14:tracePt t="41513" x="5116513" y="1881188"/>
          <p14:tracePt t="41515" x="5211763" y="1849438"/>
          <p14:tracePt t="41517" x="5291138" y="1817688"/>
          <p14:tracePt t="41519" x="5384800" y="1785938"/>
          <p14:tracePt t="41521" x="5495925" y="1738313"/>
          <p14:tracePt t="41523" x="5591175" y="1706563"/>
          <p14:tracePt t="41525" x="5684838" y="1674813"/>
          <p14:tracePt t="41527" x="5764213" y="1627188"/>
          <p14:tracePt t="41529" x="5859463" y="1595438"/>
          <p14:tracePt t="41531" x="5953125" y="1563688"/>
          <p14:tracePt t="41533" x="6064250" y="1517650"/>
          <p14:tracePt t="41535" x="6143625" y="1485900"/>
          <p14:tracePt t="41537" x="6269038" y="1454150"/>
          <p14:tracePt t="41540" x="6348413" y="1422400"/>
          <p14:tracePt t="41542" x="6443663" y="1374775"/>
          <p14:tracePt t="41544" x="6553200" y="1358900"/>
          <p14:tracePt t="41545" x="6648450" y="1327150"/>
          <p14:tracePt t="41547" x="6759575" y="1279525"/>
          <p14:tracePt t="41549" x="6838950" y="1263650"/>
          <p14:tracePt t="41551" x="6932613" y="1231900"/>
          <p14:tracePt t="41553" x="6996113" y="1216025"/>
          <p14:tracePt t="41555" x="7075488" y="1200150"/>
          <p14:tracePt t="41557" x="7169150" y="1169988"/>
          <p14:tracePt t="41559" x="7248525" y="1154113"/>
          <p14:tracePt t="41561" x="7312025" y="1138238"/>
          <p14:tracePt t="41563" x="7375525" y="1122363"/>
          <p14:tracePt t="41565" x="7439025" y="1106488"/>
          <p14:tracePt t="41567" x="7500938" y="1090613"/>
          <p14:tracePt t="41569" x="7564438" y="1074738"/>
          <p14:tracePt t="41571" x="7612063" y="1058863"/>
          <p14:tracePt t="41573" x="7675563" y="1042988"/>
          <p14:tracePt t="41575" x="7707313" y="1042988"/>
          <p14:tracePt t="41577" x="7754938" y="1027113"/>
          <p14:tracePt t="41579" x="7785100" y="1011238"/>
          <p14:tracePt t="41581" x="7832725" y="995363"/>
          <p14:tracePt t="41583" x="7880350" y="995363"/>
          <p14:tracePt t="41585" x="7912100" y="995363"/>
          <p14:tracePt t="41587" x="7943850" y="979488"/>
          <p14:tracePt t="41590" x="7991475" y="979488"/>
          <p14:tracePt t="41593" x="8039100" y="963613"/>
          <p14:tracePt t="41595" x="8085138" y="963613"/>
          <p14:tracePt t="41597" x="8101013" y="963613"/>
          <p14:tracePt t="41599" x="8116888" y="963613"/>
          <p14:tracePt t="41601" x="8132763" y="963613"/>
          <p14:tracePt t="41603" x="8148638" y="963613"/>
          <p14:tracePt t="41605" x="8164513" y="963613"/>
          <p14:tracePt t="41607" x="8196263" y="963613"/>
          <p14:tracePt t="41611" x="8228013" y="963613"/>
          <p14:tracePt t="41615" x="8243888" y="963613"/>
          <p14:tracePt t="41617" x="8259763" y="963613"/>
          <p14:tracePt t="41619" x="8275638" y="963613"/>
          <p14:tracePt t="41626" x="8291513" y="963613"/>
          <p14:tracePt t="41630" x="8307388" y="963613"/>
          <p14:tracePt t="41634" x="8307388" y="979488"/>
          <p14:tracePt t="41637" x="8323263" y="979488"/>
          <p14:tracePt t="41640" x="8323263" y="995363"/>
          <p14:tracePt t="41646" x="8339138" y="995363"/>
          <p14:tracePt t="41647" x="8339138" y="1011238"/>
          <p14:tracePt t="41652" x="8339138" y="1027113"/>
          <p14:tracePt t="41653" x="8355013" y="1027113"/>
          <p14:tracePt t="41657" x="8355013" y="1042988"/>
          <p14:tracePt t="41660" x="8355013" y="1058863"/>
          <p14:tracePt t="41663" x="8355013" y="1074738"/>
          <p14:tracePt t="41668" x="8355013" y="1090613"/>
          <p14:tracePt t="41669" x="8355013" y="1106488"/>
          <p14:tracePt t="41674" x="8355013" y="1122363"/>
          <p14:tracePt t="41675" x="8355013" y="1138238"/>
          <p14:tracePt t="41677" x="8355013" y="1154113"/>
          <p14:tracePt t="41681" x="8355013" y="1185863"/>
          <p14:tracePt t="41683" x="8355013" y="1200150"/>
          <p14:tracePt t="41685" x="8355013" y="1231900"/>
          <p14:tracePt t="41687" x="8355013" y="1263650"/>
          <p14:tracePt t="41690" x="8355013" y="1279525"/>
          <p14:tracePt t="41692" x="8339138" y="1311275"/>
          <p14:tracePt t="41693" x="8339138" y="1343025"/>
          <p14:tracePt t="41695" x="8323263" y="1358900"/>
          <p14:tracePt t="41697" x="8323263" y="1390650"/>
          <p14:tracePt t="41699" x="8307388" y="1422400"/>
          <p14:tracePt t="41702" x="8291513" y="1438275"/>
          <p14:tracePt t="41704" x="8291513" y="1470025"/>
          <p14:tracePt t="41706" x="8275638" y="1501775"/>
          <p14:tracePt t="41708" x="8275638" y="1517650"/>
          <p14:tracePt t="41709" x="8275638" y="1547813"/>
          <p14:tracePt t="41711" x="8259763" y="1579563"/>
          <p14:tracePt t="41713" x="8243888" y="1595438"/>
          <p14:tracePt t="41715" x="8243888" y="1627188"/>
          <p14:tracePt t="41717" x="8228013" y="1658938"/>
          <p14:tracePt t="41719" x="8212138" y="1674813"/>
          <p14:tracePt t="41721" x="8212138" y="1706563"/>
          <p14:tracePt t="41723" x="8196263" y="1738313"/>
          <p14:tracePt t="41725" x="8196263" y="1754188"/>
          <p14:tracePt t="41727" x="8196263" y="1785938"/>
          <p14:tracePt t="41729" x="8180388" y="1801813"/>
          <p14:tracePt t="41731" x="8164513" y="1817688"/>
          <p14:tracePt t="41733" x="8164513" y="1849438"/>
          <p14:tracePt t="41735" x="8148638" y="1865313"/>
          <p14:tracePt t="41737" x="8148638" y="1881188"/>
          <p14:tracePt t="41740" x="8132763" y="1895475"/>
          <p14:tracePt t="41741" x="8132763" y="1911350"/>
          <p14:tracePt t="41743" x="8116888" y="1927225"/>
          <p14:tracePt t="41745" x="8116888" y="1943100"/>
          <p14:tracePt t="41747" x="8101013" y="1943100"/>
          <p14:tracePt t="41749" x="8101013" y="1958975"/>
          <p14:tracePt t="41786" x="8101013" y="1974850"/>
          <p14:tracePt t="41800" x="8085138" y="1974850"/>
          <p14:tracePt t="41813" x="8070850" y="1990725"/>
          <p14:tracePt t="41818" x="8054975" y="1990725"/>
          <p14:tracePt t="41824" x="8039100" y="2006600"/>
          <p14:tracePt t="41827" x="8023225" y="2022475"/>
          <p14:tracePt t="41833" x="8023225" y="2038350"/>
          <p14:tracePt t="41837" x="8007350" y="2038350"/>
          <p14:tracePt t="41842" x="7991475" y="2054225"/>
          <p14:tracePt t="41846" x="7975600" y="2070100"/>
          <p14:tracePt t="41861" x="7975600" y="2085975"/>
          <p14:tracePt t="41865" x="7959725" y="2085975"/>
          <p14:tracePt t="41879" x="7943850" y="2101850"/>
          <p14:tracePt t="41947" x="7927975" y="2101850"/>
          <p14:tracePt t="41952" x="7912100" y="2101850"/>
          <p14:tracePt t="41958" x="7896225" y="2101850"/>
          <p14:tracePt t="41961" x="7880350" y="2101850"/>
          <p14:tracePt t="41963" x="7864475" y="2101850"/>
          <p14:tracePt t="41965" x="7864475" y="2085975"/>
          <p14:tracePt t="41969" x="7848600" y="2085975"/>
          <p14:tracePt t="41972" x="7832725" y="2085975"/>
          <p14:tracePt t="41975" x="7816850" y="2085975"/>
          <p14:tracePt t="41978" x="7800975" y="2070100"/>
          <p14:tracePt t="41979" x="7785100" y="2070100"/>
          <p14:tracePt t="41981" x="7785100" y="2054225"/>
          <p14:tracePt t="41984" x="7754938" y="2054225"/>
          <p14:tracePt t="41986" x="7739063" y="2054225"/>
          <p14:tracePt t="41992" x="7691438" y="2038350"/>
          <p14:tracePt t="41995" x="7659688" y="2022475"/>
          <p14:tracePt t="41997" x="7643813" y="2022475"/>
          <p14:tracePt t="41999" x="7643813" y="2006600"/>
          <p14:tracePt t="42001" x="7612063" y="2006600"/>
          <p14:tracePt t="42007" x="7580313" y="2006600"/>
          <p14:tracePt t="42010" x="7564438" y="1990725"/>
          <p14:tracePt t="42011" x="7548563" y="1990725"/>
          <p14:tracePt t="42013" x="7532688" y="1990725"/>
          <p14:tracePt t="42015" x="7516813" y="1974850"/>
          <p14:tracePt t="42021" x="7500938" y="1974850"/>
          <p14:tracePt t="42028" x="7485063" y="1974850"/>
          <p14:tracePt t="42031" x="7485063" y="1958975"/>
          <p14:tracePt t="42050" x="7469188" y="1958975"/>
          <p14:tracePt t="42125" x="7454900" y="1958975"/>
          <p14:tracePt t="42132" x="7439025" y="1958975"/>
          <p14:tracePt t="42133" x="7423150" y="1958975"/>
          <p14:tracePt t="42136" x="7407275" y="1958975"/>
          <p14:tracePt t="42139" x="7391400" y="1958975"/>
          <p14:tracePt t="42142" x="7375525" y="1958975"/>
          <p14:tracePt t="42146" x="7359650" y="1958975"/>
          <p14:tracePt t="42147" x="7343775" y="1958975"/>
          <p14:tracePt t="42150" x="7327900" y="1958975"/>
          <p14:tracePt t="42151" x="7312025" y="1958975"/>
          <p14:tracePt t="42153" x="7280275" y="1958975"/>
          <p14:tracePt t="42157" x="7264400" y="1958975"/>
          <p14:tracePt t="42159" x="7248525" y="1958975"/>
          <p14:tracePt t="42161" x="7232650" y="1958975"/>
          <p14:tracePt t="42163" x="7216775" y="1958975"/>
          <p14:tracePt t="42165" x="7200900" y="1958975"/>
          <p14:tracePt t="42168" x="7185025" y="1958975"/>
          <p14:tracePt t="42169" x="7169150" y="1958975"/>
          <p14:tracePt t="42171" x="7154863" y="1958975"/>
          <p14:tracePt t="42175" x="7138988" y="1958975"/>
          <p14:tracePt t="42177" x="7123113" y="1958975"/>
          <p14:tracePt t="42183" x="7107238" y="1958975"/>
          <p14:tracePt t="42186" x="7091363" y="1958975"/>
          <p14:tracePt t="42192" x="7075488" y="1958975"/>
          <p14:tracePt t="42203" x="7059613" y="1958975"/>
          <p14:tracePt t="42211" x="7043738" y="1958975"/>
          <p14:tracePt t="42213" x="7043738" y="1943100"/>
          <p14:tracePt t="42215" x="7043738" y="1927225"/>
          <p14:tracePt t="42219" x="7027863" y="1927225"/>
          <p14:tracePt t="42221" x="7027863" y="1911350"/>
          <p14:tracePt t="42224" x="7011988" y="1895475"/>
          <p14:tracePt t="42225" x="7011988" y="1881188"/>
          <p14:tracePt t="42227" x="6996113" y="1881188"/>
          <p14:tracePt t="42229" x="6996113" y="1865313"/>
          <p14:tracePt t="42231" x="6996113" y="1849438"/>
          <p14:tracePt t="42233" x="6996113" y="1833563"/>
          <p14:tracePt t="42235" x="6996113" y="1817688"/>
          <p14:tracePt t="42237" x="6980238" y="1801813"/>
          <p14:tracePt t="42240" x="6980238" y="1785938"/>
          <p14:tracePt t="42241" x="6980238" y="1770063"/>
          <p14:tracePt t="42243" x="6964363" y="1754188"/>
          <p14:tracePt t="42245" x="6964363" y="1738313"/>
          <p14:tracePt t="42247" x="6964363" y="1706563"/>
          <p14:tracePt t="42251" x="6964363" y="1690688"/>
          <p14:tracePt t="42253" x="6964363" y="1658938"/>
          <p14:tracePt t="42259" x="6948488" y="1627188"/>
          <p14:tracePt t="42261" x="6948488" y="1611313"/>
          <p14:tracePt t="42263" x="6948488" y="1579563"/>
          <p14:tracePt t="42268" x="6948488" y="1563688"/>
          <p14:tracePt t="42269" x="6948488" y="1533525"/>
          <p14:tracePt t="42274" x="6948488" y="1517650"/>
          <p14:tracePt t="42276" x="6948488" y="1501775"/>
          <p14:tracePt t="42277" x="6948488" y="1485900"/>
          <p14:tracePt t="42279" x="6948488" y="1470025"/>
          <p14:tracePt t="42281" x="6948488" y="1454150"/>
          <p14:tracePt t="42283" x="6948488" y="1438275"/>
          <p14:tracePt t="42285" x="6948488" y="1422400"/>
          <p14:tracePt t="42287" x="6948488" y="1406525"/>
          <p14:tracePt t="42290" x="6948488" y="1390650"/>
          <p14:tracePt t="42291" x="6948488" y="1374775"/>
          <p14:tracePt t="42293" x="6948488" y="1358900"/>
          <p14:tracePt t="42297" x="6948488" y="1327150"/>
          <p14:tracePt t="42299" x="6948488" y="1311275"/>
          <p14:tracePt t="42303" x="6948488" y="1295400"/>
          <p14:tracePt t="42307" x="6964363" y="1263650"/>
          <p14:tracePt t="42309" x="6980238" y="1247775"/>
          <p14:tracePt t="42311" x="6980238" y="1231900"/>
          <p14:tracePt t="42315" x="6980238" y="1216025"/>
          <p14:tracePt t="42317" x="6996113" y="1200150"/>
          <p14:tracePt t="42321" x="7011988" y="1185863"/>
          <p14:tracePt t="42323" x="7011988" y="1169988"/>
          <p14:tracePt t="42325" x="7027863" y="1154113"/>
          <p14:tracePt t="42329" x="7027863" y="1138238"/>
          <p14:tracePt t="42331" x="7043738" y="1122363"/>
          <p14:tracePt t="42334" x="7059613" y="1122363"/>
          <p14:tracePt t="42338" x="7059613" y="1106488"/>
          <p14:tracePt t="42341" x="7059613" y="1090613"/>
          <p14:tracePt t="42343" x="7091363" y="1074738"/>
          <p14:tracePt t="42348" x="7107238" y="1074738"/>
          <p14:tracePt t="42352" x="7107238" y="1058863"/>
          <p14:tracePt t="42353" x="7123113" y="1058863"/>
          <p14:tracePt t="42358" x="7138988" y="1042988"/>
          <p14:tracePt t="42363" x="7154863" y="1042988"/>
          <p14:tracePt t="42368" x="7169150" y="1042988"/>
          <p14:tracePt t="42372" x="7185025" y="1042988"/>
          <p14:tracePt t="42378" x="7200900" y="1042988"/>
          <p14:tracePt t="42382" x="7216775" y="1042988"/>
          <p14:tracePt t="42385" x="7232650" y="1042988"/>
          <p14:tracePt t="42390" x="7248525" y="1042988"/>
          <p14:tracePt t="42394" x="7264400" y="1042988"/>
          <p14:tracePt t="42396" x="7280275" y="1042988"/>
          <p14:tracePt t="42397" x="7296150" y="1042988"/>
          <p14:tracePt t="42401" x="7312025" y="1042988"/>
          <p14:tracePt t="42403" x="7327900" y="1042988"/>
          <p14:tracePt t="42407" x="7359650" y="1042988"/>
          <p14:tracePt t="42409" x="7375525" y="1042988"/>
          <p14:tracePt t="42414" x="7407275" y="1042988"/>
          <p14:tracePt t="42416" x="7423150" y="1058863"/>
          <p14:tracePt t="42419" x="7439025" y="1058863"/>
          <p14:tracePt t="42421" x="7469188" y="1058863"/>
          <p14:tracePt t="42425" x="7485063" y="1074738"/>
          <p14:tracePt t="42428" x="7500938" y="1090613"/>
          <p14:tracePt t="42429" x="7516813" y="1090613"/>
          <p14:tracePt t="42431" x="7532688" y="1106488"/>
          <p14:tracePt t="42433" x="7548563" y="1106488"/>
          <p14:tracePt t="42437" x="7580313" y="1138238"/>
          <p14:tracePt t="42440" x="7612063" y="1154113"/>
          <p14:tracePt t="42442" x="7627938" y="1169988"/>
          <p14:tracePt t="42443" x="7643813" y="1169988"/>
          <p14:tracePt t="42445" x="7675563" y="1185863"/>
          <p14:tracePt t="42447" x="7675563" y="1200150"/>
          <p14:tracePt t="42449" x="7691438" y="1216025"/>
          <p14:tracePt t="42451" x="7707313" y="1231900"/>
          <p14:tracePt t="42453" x="7723188" y="1247775"/>
          <p14:tracePt t="42458" x="7739063" y="1263650"/>
          <p14:tracePt t="42459" x="7754938" y="1295400"/>
          <p14:tracePt t="42463" x="7770813" y="1311275"/>
          <p14:tracePt t="42466" x="7785100" y="1343025"/>
          <p14:tracePt t="42467" x="7800975" y="1343025"/>
          <p14:tracePt t="42469" x="7800975" y="1374775"/>
          <p14:tracePt t="42471" x="7800975" y="1390650"/>
          <p14:tracePt t="42473" x="7816850" y="1406525"/>
          <p14:tracePt t="42475" x="7816850" y="1438275"/>
          <p14:tracePt t="42477" x="7832725" y="1454150"/>
          <p14:tracePt t="42479" x="7848600" y="1470025"/>
          <p14:tracePt t="42481" x="7848600" y="1501775"/>
          <p14:tracePt t="42483" x="7864475" y="1517650"/>
          <p14:tracePt t="42485" x="7864475" y="1547813"/>
          <p14:tracePt t="42487" x="7864475" y="1579563"/>
          <p14:tracePt t="42489" x="7864475" y="1595438"/>
          <p14:tracePt t="42491" x="7864475" y="1627188"/>
          <p14:tracePt t="42493" x="7880350" y="1658938"/>
          <p14:tracePt t="42495" x="7880350" y="1674813"/>
          <p14:tracePt t="42497" x="7880350" y="1722438"/>
          <p14:tracePt t="42499" x="7880350" y="1738313"/>
          <p14:tracePt t="42501" x="7896225" y="1770063"/>
          <p14:tracePt t="42503" x="7896225" y="1817688"/>
          <p14:tracePt t="42506" x="7896225" y="1833563"/>
          <p14:tracePt t="42507" x="7896225" y="1881188"/>
          <p14:tracePt t="42509" x="7896225" y="1911350"/>
          <p14:tracePt t="42511" x="7896225" y="1943100"/>
          <p14:tracePt t="42513" x="7896225" y="1990725"/>
          <p14:tracePt t="42515" x="7896225" y="2022475"/>
          <p14:tracePt t="42517" x="7896225" y="2054225"/>
          <p14:tracePt t="42519" x="7896225" y="2085975"/>
          <p14:tracePt t="42522" x="7896225" y="2133600"/>
          <p14:tracePt t="42524" x="7896225" y="2165350"/>
          <p14:tracePt t="42526" x="7896225" y="2197100"/>
          <p14:tracePt t="42527" x="7896225" y="2212975"/>
          <p14:tracePt t="42529" x="7896225" y="2259013"/>
          <p14:tracePt t="42531" x="7896225" y="2290763"/>
          <p14:tracePt t="42533" x="7896225" y="2306638"/>
          <p14:tracePt t="42535" x="7896225" y="2338388"/>
          <p14:tracePt t="42537" x="7896225" y="2354263"/>
          <p14:tracePt t="42539" x="7896225" y="2370138"/>
          <p14:tracePt t="42541" x="7896225" y="2386013"/>
          <p14:tracePt t="42543" x="7896225" y="2401888"/>
          <p14:tracePt t="42545" x="7896225" y="2417763"/>
          <p14:tracePt t="42547" x="7896225" y="2433638"/>
          <p14:tracePt t="42554" x="7896225" y="2449513"/>
          <p14:tracePt t="42557" x="7896225" y="2465388"/>
          <p14:tracePt t="42561" x="7896225" y="2481263"/>
          <p14:tracePt t="42570" x="7896225" y="2497138"/>
          <p14:tracePt t="42571" x="7896225" y="2513013"/>
          <p14:tracePt t="42573" x="7880350" y="2513013"/>
          <p14:tracePt t="42575" x="7880350" y="2528888"/>
          <p14:tracePt t="42579" x="7864475" y="2528888"/>
          <p14:tracePt t="42581" x="7864475" y="2544763"/>
          <p14:tracePt t="42583" x="7864475" y="2560638"/>
          <p14:tracePt t="42585" x="7848600" y="2560638"/>
          <p14:tracePt t="42587" x="7848600" y="2574925"/>
          <p14:tracePt t="42589" x="7848600" y="2590800"/>
          <p14:tracePt t="42591" x="7848600" y="2606675"/>
          <p14:tracePt t="42593" x="7832725" y="2606675"/>
          <p14:tracePt t="42595" x="7832725" y="2622550"/>
          <p14:tracePt t="42597" x="7816850" y="2638425"/>
          <p14:tracePt t="42601" x="7816850" y="2654300"/>
          <p14:tracePt t="42604" x="7816850" y="2670175"/>
          <p14:tracePt t="42608" x="7785100" y="2701925"/>
          <p14:tracePt t="42609" x="7785100" y="2717800"/>
          <p14:tracePt t="42611" x="7770813" y="2733675"/>
          <p14:tracePt t="42615" x="7770813" y="2765425"/>
          <p14:tracePt t="42617" x="7754938" y="2765425"/>
          <p14:tracePt t="42619" x="7739063" y="2781300"/>
          <p14:tracePt t="42621" x="7739063" y="2797175"/>
          <p14:tracePt t="42624" x="7723188" y="2813050"/>
          <p14:tracePt t="42625" x="7723188" y="2828925"/>
          <p14:tracePt t="42627" x="7707313" y="2844800"/>
          <p14:tracePt t="42629" x="7691438" y="2860675"/>
          <p14:tracePt t="42633" x="7691438" y="2892425"/>
          <p14:tracePt t="42635" x="7659688" y="2908300"/>
          <p14:tracePt t="42637" x="7643813" y="2922588"/>
          <p14:tracePt t="42640" x="7627938" y="2954338"/>
          <p14:tracePt t="42642" x="7596188" y="2970213"/>
          <p14:tracePt t="42643" x="7596188" y="2986088"/>
          <p14:tracePt t="42645" x="7580313" y="2986088"/>
          <p14:tracePt t="42647" x="7564438" y="3017838"/>
          <p14:tracePt t="42649" x="7564438" y="3033713"/>
          <p14:tracePt t="42651" x="7548563" y="3033713"/>
          <p14:tracePt t="42653" x="7532688" y="3033713"/>
          <p14:tracePt t="42658" x="7516813" y="3065463"/>
          <p14:tracePt t="42661" x="7500938" y="3065463"/>
          <p14:tracePt t="42665" x="7485063" y="3081338"/>
          <p14:tracePt t="42672" x="7469188" y="3081338"/>
          <p14:tracePt t="42675" x="7454900" y="3081338"/>
          <p14:tracePt t="42677" x="7439025" y="3081338"/>
          <p14:tracePt t="42683" x="7423150" y="3081338"/>
          <p14:tracePt t="42686" x="7407275" y="3097213"/>
          <p14:tracePt t="42690" x="7391400" y="3097213"/>
          <p14:tracePt t="42694" x="7375525" y="3097213"/>
          <p14:tracePt t="42695" x="7359650" y="3097213"/>
          <p14:tracePt t="42700" x="7343775" y="3097213"/>
          <p14:tracePt t="42701" x="7327900" y="3097213"/>
          <p14:tracePt t="42706" x="7312025" y="3097213"/>
          <p14:tracePt t="42708" x="7296150" y="3097213"/>
          <p14:tracePt t="42709" x="7280275" y="3097213"/>
          <p14:tracePt t="42713" x="7264400" y="3097213"/>
          <p14:tracePt t="42716" x="7248525" y="3097213"/>
          <p14:tracePt t="42720" x="7232650" y="3097213"/>
          <p14:tracePt t="42722" x="7216775" y="3097213"/>
          <p14:tracePt t="42724" x="7200900" y="3097213"/>
          <p14:tracePt t="42727" x="7185025" y="3097213"/>
          <p14:tracePt t="42730" x="7169150" y="3097213"/>
          <p14:tracePt t="42735" x="7154863" y="3097213"/>
          <p14:tracePt t="42740" x="7138988" y="3097213"/>
          <p14:tracePt t="42750" x="7123113" y="3097213"/>
          <p14:tracePt t="42758" x="7107238" y="3097213"/>
          <p14:tracePt t="42764" x="7091363" y="3097213"/>
          <p14:tracePt t="42768" x="7091363" y="3081338"/>
          <p14:tracePt t="42772" x="7091363" y="3065463"/>
          <p14:tracePt t="42774" x="7075488" y="3049588"/>
          <p14:tracePt t="42778" x="7059613" y="3033713"/>
          <p14:tracePt t="42781" x="7059613" y="3017838"/>
          <p14:tracePt t="42783" x="7043738" y="3017838"/>
          <p14:tracePt t="42786" x="7043738" y="3001963"/>
          <p14:tracePt t="42788" x="7027863" y="2986088"/>
          <p14:tracePt t="42789" x="7011988" y="2970213"/>
          <p14:tracePt t="42791" x="7011988" y="2954338"/>
          <p14:tracePt t="42793" x="6996113" y="2922588"/>
          <p14:tracePt t="42795" x="6980238" y="2892425"/>
          <p14:tracePt t="42797" x="6964363" y="2876550"/>
          <p14:tracePt t="42799" x="6964363" y="2860675"/>
          <p14:tracePt t="42801" x="6948488" y="2828925"/>
          <p14:tracePt t="42803" x="6932613" y="2813050"/>
          <p14:tracePt t="42807" x="6932613" y="2797175"/>
          <p14:tracePt t="42808" x="6916738" y="2781300"/>
          <p14:tracePt t="42809" x="6900863" y="2765425"/>
          <p14:tracePt t="42811" x="6900863" y="2749550"/>
          <p14:tracePt t="42813" x="6884988" y="2717800"/>
          <p14:tracePt t="42817" x="6869113" y="2686050"/>
          <p14:tracePt t="42819" x="6854825" y="2670175"/>
          <p14:tracePt t="42821" x="6838950" y="2654300"/>
          <p14:tracePt t="42824" x="6838950" y="2638425"/>
          <p14:tracePt t="42825" x="6823075" y="2622550"/>
          <p14:tracePt t="42827" x="6807200" y="2606675"/>
          <p14:tracePt t="42829" x="6807200" y="2590800"/>
          <p14:tracePt t="42831" x="6807200" y="2574925"/>
          <p14:tracePt t="42833" x="6791325" y="2560638"/>
          <p14:tracePt t="42835" x="6775450" y="2544763"/>
          <p14:tracePt t="42837" x="6759575" y="2544763"/>
          <p14:tracePt t="42839" x="6759575" y="2513013"/>
          <p14:tracePt t="42841" x="6743700" y="2497138"/>
          <p14:tracePt t="42846" x="6727825" y="2481263"/>
          <p14:tracePt t="42847" x="6711950" y="2449513"/>
          <p14:tracePt t="42851" x="6711950" y="2433638"/>
          <p14:tracePt t="42853" x="6711950" y="2417763"/>
          <p14:tracePt t="42856" x="6696075" y="2401888"/>
          <p14:tracePt t="42857" x="6696075" y="2386013"/>
          <p14:tracePt t="42859" x="6680200" y="2370138"/>
          <p14:tracePt t="42861" x="6680200" y="2354263"/>
          <p14:tracePt t="42863" x="6680200" y="2338388"/>
          <p14:tracePt t="42865" x="6680200" y="2322513"/>
          <p14:tracePt t="42869" x="6680200" y="2306638"/>
          <p14:tracePt t="42871" x="6680200" y="2274888"/>
          <p14:tracePt t="42876" x="6680200" y="2259013"/>
          <p14:tracePt t="42877" x="6680200" y="2243138"/>
          <p14:tracePt t="42879" x="6680200" y="2228850"/>
          <p14:tracePt t="42881" x="6680200" y="2212975"/>
          <p14:tracePt t="42883" x="6680200" y="2181225"/>
          <p14:tracePt t="42887" x="6680200" y="2165350"/>
          <p14:tracePt t="42890" x="6680200" y="2149475"/>
          <p14:tracePt t="42891" x="6680200" y="2133600"/>
          <p14:tracePt t="42893" x="6680200" y="2101850"/>
          <p14:tracePt t="42897" x="6696075" y="2085975"/>
          <p14:tracePt t="42900" x="6696075" y="2054225"/>
          <p14:tracePt t="42904" x="6696075" y="2038350"/>
          <p14:tracePt t="42905" x="6711950" y="2006600"/>
          <p14:tracePt t="42910" x="6727825" y="1974850"/>
          <p14:tracePt t="42911" x="6727825" y="1958975"/>
          <p14:tracePt t="42913" x="6743700" y="1958975"/>
          <p14:tracePt t="42915" x="6743700" y="1927225"/>
          <p14:tracePt t="42917" x="6743700" y="1911350"/>
          <p14:tracePt t="42919" x="6743700" y="1895475"/>
          <p14:tracePt t="42921" x="6759575" y="1881188"/>
          <p14:tracePt t="42923" x="6775450" y="1881188"/>
          <p14:tracePt t="42925" x="6775450" y="1865313"/>
          <p14:tracePt t="42927" x="6775450" y="1849438"/>
          <p14:tracePt t="42929" x="6791325" y="1833563"/>
          <p14:tracePt t="42931" x="6791325" y="1817688"/>
          <p14:tracePt t="42933" x="6807200" y="1801813"/>
          <p14:tracePt t="42935" x="6807200" y="1785938"/>
          <p14:tracePt t="42937" x="6823075" y="1785938"/>
          <p14:tracePt t="42939" x="6823075" y="1770063"/>
          <p14:tracePt t="42941" x="6823075" y="1754188"/>
          <p14:tracePt t="42943" x="6838950" y="1754188"/>
          <p14:tracePt t="42945" x="6854825" y="1738313"/>
          <p14:tracePt t="42947" x="6854825" y="1722438"/>
          <p14:tracePt t="42949" x="6854825" y="1706563"/>
          <p14:tracePt t="42953" x="6869113" y="1706563"/>
          <p14:tracePt t="42956" x="6884988" y="1690688"/>
          <p14:tracePt t="42957" x="6884988" y="1674813"/>
          <p14:tracePt t="42959" x="6900863" y="1674813"/>
          <p14:tracePt t="42963" x="6900863" y="1658938"/>
          <p14:tracePt t="42966" x="6916738" y="1643063"/>
          <p14:tracePt t="42967" x="6932613" y="1643063"/>
          <p14:tracePt t="42969" x="6932613" y="1627188"/>
          <p14:tracePt t="42971" x="6948488" y="1627188"/>
          <p14:tracePt t="42975" x="6964363" y="1611313"/>
          <p14:tracePt t="42977" x="6980238" y="1595438"/>
          <p14:tracePt t="42981" x="6996113" y="1595438"/>
          <p14:tracePt t="42983" x="7027863" y="1579563"/>
          <p14:tracePt t="42990" x="7059613" y="1563688"/>
          <p14:tracePt t="42991" x="7059613" y="1547813"/>
          <p14:tracePt t="42994" x="7091363" y="1547813"/>
          <p14:tracePt t="42995" x="7107238" y="1547813"/>
          <p14:tracePt t="42997" x="7123113" y="1533525"/>
          <p14:tracePt t="42999" x="7138988" y="1533525"/>
          <p14:tracePt t="43001" x="7154863" y="1533525"/>
          <p14:tracePt t="43004" x="7169150" y="1517650"/>
          <p14:tracePt t="43007" x="7185025" y="1517650"/>
          <p14:tracePt t="43010" x="7216775" y="1501775"/>
          <p14:tracePt t="43024" x="7327900" y="1485900"/>
          <p14:tracePt t="43026" x="7343775" y="1485900"/>
          <p14:tracePt t="43027" x="7359650" y="1485900"/>
          <p14:tracePt t="43029" x="7375525" y="1485900"/>
          <p14:tracePt t="43031" x="7391400" y="1470025"/>
          <p14:tracePt t="43033" x="7407275" y="1470025"/>
          <p14:tracePt t="43035" x="7423150" y="1470025"/>
          <p14:tracePt t="43041" x="7439025" y="1470025"/>
          <p14:tracePt t="43042" x="7454900" y="1470025"/>
          <p14:tracePt t="43043" x="7469188" y="1470025"/>
          <p14:tracePt t="43045" x="7485063" y="1470025"/>
          <p14:tracePt t="43047" x="7500938" y="1470025"/>
          <p14:tracePt t="43049" x="7516813" y="1470025"/>
          <p14:tracePt t="43053" x="7532688" y="1470025"/>
          <p14:tracePt t="43057" x="7564438" y="1470025"/>
          <p14:tracePt t="43059" x="7580313" y="1470025"/>
          <p14:tracePt t="43061" x="7596188" y="1470025"/>
          <p14:tracePt t="43066" x="7612063" y="1470025"/>
          <p14:tracePt t="43067" x="7627938" y="1470025"/>
          <p14:tracePt t="43071" x="7643813" y="1470025"/>
          <p14:tracePt t="43076" x="7659688" y="1470025"/>
          <p14:tracePt t="43080" x="7675563" y="1470025"/>
          <p14:tracePt t="43086" x="7691438" y="1470025"/>
          <p14:tracePt t="43087" x="7707313" y="1470025"/>
          <p14:tracePt t="43093" x="7723188" y="1470025"/>
          <p14:tracePt t="43095" x="7739063" y="1470025"/>
          <p14:tracePt t="43098" x="7754938" y="1470025"/>
          <p14:tracePt t="43101" x="7770813" y="1485900"/>
          <p14:tracePt t="43103" x="7785100" y="1485900"/>
          <p14:tracePt t="43107" x="7800975" y="1501775"/>
          <p14:tracePt t="43109" x="7816850" y="1517650"/>
          <p14:tracePt t="43111" x="7832725" y="1517650"/>
          <p14:tracePt t="43115" x="7848600" y="1533525"/>
          <p14:tracePt t="43117" x="7864475" y="1547813"/>
          <p14:tracePt t="43121" x="7880350" y="1563688"/>
          <p14:tracePt t="43125" x="7912100" y="1595438"/>
          <p14:tracePt t="43130" x="7927975" y="1611313"/>
          <p14:tracePt t="43131" x="7943850" y="1627188"/>
          <p14:tracePt t="43135" x="7959725" y="1643063"/>
          <p14:tracePt t="43138" x="7975600" y="1658938"/>
          <p14:tracePt t="43140" x="7975600" y="1674813"/>
          <p14:tracePt t="43141" x="7991475" y="1690688"/>
          <p14:tracePt t="43143" x="8007350" y="1706563"/>
          <p14:tracePt t="43145" x="8007350" y="1722438"/>
          <p14:tracePt t="43147" x="8023225" y="1738313"/>
          <p14:tracePt t="43149" x="8023225" y="1754188"/>
          <p14:tracePt t="43151" x="8039100" y="1770063"/>
          <p14:tracePt t="43153" x="8039100" y="1785938"/>
          <p14:tracePt t="43156" x="8054975" y="1817688"/>
          <p14:tracePt t="43158" x="8070850" y="1833563"/>
          <p14:tracePt t="43159" x="8101013" y="1865313"/>
          <p14:tracePt t="43161" x="8101013" y="1895475"/>
          <p14:tracePt t="43164" x="8116888" y="1927225"/>
          <p14:tracePt t="43168" x="8116888" y="1958975"/>
          <p14:tracePt t="43169" x="8132763" y="1958975"/>
          <p14:tracePt t="43171" x="8148638" y="1990725"/>
          <p14:tracePt t="43173" x="8148638" y="2006600"/>
          <p14:tracePt t="43175" x="8164513" y="2022475"/>
          <p14:tracePt t="43177" x="8164513" y="2038350"/>
          <p14:tracePt t="43179" x="8164513" y="2070100"/>
          <p14:tracePt t="43184" x="8180388" y="2101850"/>
          <p14:tracePt t="43185" x="8180388" y="2117725"/>
          <p14:tracePt t="43187" x="8196263" y="2133600"/>
          <p14:tracePt t="43190" x="8196263" y="2149475"/>
          <p14:tracePt t="43191" x="8196263" y="2165350"/>
          <p14:tracePt t="43193" x="8196263" y="2181225"/>
          <p14:tracePt t="43195" x="8212138" y="2212975"/>
          <p14:tracePt t="43197" x="8212138" y="2228850"/>
          <p14:tracePt t="43199" x="8212138" y="2243138"/>
          <p14:tracePt t="43201" x="8212138" y="2259013"/>
          <p14:tracePt t="43203" x="8212138" y="2274888"/>
          <p14:tracePt t="43206" x="8212138" y="2290763"/>
          <p14:tracePt t="43207" x="8212138" y="2306638"/>
          <p14:tracePt t="43209" x="8212138" y="2322513"/>
          <p14:tracePt t="43211" x="8212138" y="2338388"/>
          <p14:tracePt t="43213" x="8212138" y="2354263"/>
          <p14:tracePt t="43215" x="8212138" y="2370138"/>
          <p14:tracePt t="43217" x="8212138" y="2386013"/>
          <p14:tracePt t="43222" x="8212138" y="2401888"/>
          <p14:tracePt t="43225" x="8212138" y="2433638"/>
          <p14:tracePt t="43230" x="8212138" y="2449513"/>
          <p14:tracePt t="43231" x="8212138" y="2465388"/>
          <p14:tracePt t="43236" x="8212138" y="2481263"/>
          <p14:tracePt t="43237" x="8212138" y="2497138"/>
          <p14:tracePt t="43240" x="8212138" y="2513013"/>
          <p14:tracePt t="43243" x="8212138" y="2528888"/>
          <p14:tracePt t="43245" x="8212138" y="2544763"/>
          <p14:tracePt t="43250" x="8212138" y="2560638"/>
          <p14:tracePt t="43252" x="8212138" y="2574925"/>
          <p14:tracePt t="43253" x="8196263" y="2590800"/>
          <p14:tracePt t="43256" x="8196263" y="2606675"/>
          <p14:tracePt t="43257" x="8196263" y="2622550"/>
          <p14:tracePt t="43262" x="8196263" y="2638425"/>
          <p14:tracePt t="43263" x="8180388" y="2654300"/>
          <p14:tracePt t="43266" x="8164513" y="2670175"/>
          <p14:tracePt t="43267" x="8164513" y="2686050"/>
          <p14:tracePt t="43269" x="8148638" y="2701925"/>
          <p14:tracePt t="43272" x="8148638" y="2717800"/>
          <p14:tracePt t="43275" x="8132763" y="2749550"/>
          <p14:tracePt t="43277" x="8116888" y="2765425"/>
          <p14:tracePt t="43279" x="8101013" y="2765425"/>
          <p14:tracePt t="43281" x="8101013" y="2781300"/>
          <p14:tracePt t="43283" x="8085138" y="2797175"/>
          <p14:tracePt t="43285" x="8070850" y="2797175"/>
          <p14:tracePt t="43287" x="8070850" y="2813050"/>
          <p14:tracePt t="43290" x="8054975" y="2828925"/>
          <p14:tracePt t="43292" x="8039100" y="2844800"/>
          <p14:tracePt t="43293" x="8023225" y="2844800"/>
          <p14:tracePt t="43295" x="8023225" y="2860675"/>
          <p14:tracePt t="43297" x="7991475" y="2892425"/>
          <p14:tracePt t="43299" x="7975600" y="2892425"/>
          <p14:tracePt t="43301" x="7975600" y="2908300"/>
          <p14:tracePt t="43303" x="7943850" y="2922588"/>
          <p14:tracePt t="43306" x="7927975" y="2938463"/>
          <p14:tracePt t="43310" x="7896225" y="2954338"/>
          <p14:tracePt t="43311" x="7880350" y="2970213"/>
          <p14:tracePt t="43313" x="7864475" y="2986088"/>
          <p14:tracePt t="43315" x="7848600" y="2986088"/>
          <p14:tracePt t="43317" x="7832725" y="3001963"/>
          <p14:tracePt t="43319" x="7816850" y="3017838"/>
          <p14:tracePt t="43322" x="7800975" y="3017838"/>
          <p14:tracePt t="43325" x="7770813" y="3033713"/>
          <p14:tracePt t="43327" x="7739063" y="3049588"/>
          <p14:tracePt t="43329" x="7739063" y="3065463"/>
          <p14:tracePt t="43331" x="7707313" y="3065463"/>
          <p14:tracePt t="43333" x="7691438" y="3081338"/>
          <p14:tracePt t="43335" x="7675563" y="3097213"/>
          <p14:tracePt t="43337" x="7659688" y="3097213"/>
          <p14:tracePt t="43340" x="7643813" y="3113088"/>
          <p14:tracePt t="43341" x="7627938" y="3113088"/>
          <p14:tracePt t="43343" x="7612063" y="3113088"/>
          <p14:tracePt t="43345" x="7596188" y="3128963"/>
          <p14:tracePt t="43347" x="7596188" y="3144838"/>
          <p14:tracePt t="43349" x="7564438" y="3144838"/>
          <p14:tracePt t="43351" x="7548563" y="3160713"/>
          <p14:tracePt t="43356" x="7532688" y="3160713"/>
          <p14:tracePt t="43359" x="7500938" y="3160713"/>
          <p14:tracePt t="43362" x="7485063" y="3176588"/>
          <p14:tracePt t="43363" x="7469188" y="3176588"/>
          <p14:tracePt t="43365" x="7454900" y="3176588"/>
          <p14:tracePt t="43367" x="7439025" y="3192463"/>
          <p14:tracePt t="43369" x="7423150" y="3192463"/>
          <p14:tracePt t="43373" x="7407275" y="3192463"/>
          <p14:tracePt t="43375" x="7391400" y="3208338"/>
          <p14:tracePt t="43379" x="7375525" y="3208338"/>
          <p14:tracePt t="43381" x="7359650" y="3208338"/>
          <p14:tracePt t="43383" x="7343775" y="3208338"/>
          <p14:tracePt t="43387" x="7327900" y="3208338"/>
          <p14:tracePt t="43391" x="7312025" y="3208338"/>
          <p14:tracePt t="43397" x="7296150" y="3208338"/>
          <p14:tracePt t="43401" x="7280275" y="3208338"/>
          <p14:tracePt t="43407" x="7264400" y="3208338"/>
          <p14:tracePt t="43419" x="7264400" y="3192463"/>
          <p14:tracePt t="43424" x="7248525" y="3192463"/>
          <p14:tracePt t="43426" x="7248525" y="3176588"/>
          <p14:tracePt t="43427" x="7232650" y="3176588"/>
          <p14:tracePt t="43436" x="7216775" y="3144838"/>
          <p14:tracePt t="43438" x="7200900" y="3144838"/>
          <p14:tracePt t="43439" x="7185025" y="3128963"/>
          <p14:tracePt t="43443" x="7185025" y="3113088"/>
          <p14:tracePt t="43445" x="7169150" y="3097213"/>
          <p14:tracePt t="43447" x="7154863" y="3097213"/>
          <p14:tracePt t="43451" x="7154863" y="3081338"/>
          <p14:tracePt t="43453" x="7138988" y="3065463"/>
          <p14:tracePt t="43455" x="7138988" y="3049588"/>
          <p14:tracePt t="43457" x="7123113" y="3049588"/>
          <p14:tracePt t="43459" x="7107238" y="3017838"/>
          <p14:tracePt t="43461" x="7107238" y="3001963"/>
          <p14:tracePt t="43465" x="7091363" y="2954338"/>
          <p14:tracePt t="43467" x="7075488" y="2938463"/>
          <p14:tracePt t="43469" x="7059613" y="2908300"/>
          <p14:tracePt t="43471" x="7043738" y="2876550"/>
          <p14:tracePt t="43473" x="7043738" y="2860675"/>
          <p14:tracePt t="43475" x="7027863" y="2828925"/>
          <p14:tracePt t="43478" x="7027863" y="2797175"/>
          <p14:tracePt t="43479" x="7027863" y="2781300"/>
          <p14:tracePt t="43482" x="7011988" y="2749550"/>
          <p14:tracePt t="43484" x="7011988" y="2717800"/>
          <p14:tracePt t="43485" x="6996113" y="2670175"/>
          <p14:tracePt t="43487" x="6996113" y="2654300"/>
          <p14:tracePt t="43489" x="6996113" y="2622550"/>
          <p14:tracePt t="43491" x="6980238" y="2590800"/>
          <p14:tracePt t="43493" x="6980238" y="2560638"/>
          <p14:tracePt t="43495" x="6980238" y="2513013"/>
          <p14:tracePt t="43497" x="6964363" y="2497138"/>
          <p14:tracePt t="43499" x="6964363" y="2449513"/>
          <p14:tracePt t="43501" x="6964363" y="2417763"/>
          <p14:tracePt t="43503" x="6964363" y="2386013"/>
          <p14:tracePt t="43505" x="6948488" y="2354263"/>
          <p14:tracePt t="43507" x="6948488" y="2306638"/>
          <p14:tracePt t="43509" x="6948488" y="2274888"/>
          <p14:tracePt t="43511" x="6948488" y="2243138"/>
          <p14:tracePt t="43513" x="6932613" y="2197100"/>
          <p14:tracePt t="43515" x="6932613" y="2181225"/>
          <p14:tracePt t="43517" x="6932613" y="2133600"/>
          <p14:tracePt t="43519" x="6916738" y="2101850"/>
          <p14:tracePt t="43524" x="6916738" y="2038350"/>
          <p14:tracePt t="43525" x="6916738" y="2006600"/>
          <p14:tracePt t="43527" x="6916738" y="1990725"/>
          <p14:tracePt t="43529" x="6916738" y="1958975"/>
          <p14:tracePt t="43531" x="6916738" y="1943100"/>
          <p14:tracePt t="43533" x="6916738" y="1911350"/>
          <p14:tracePt t="43535" x="6916738" y="1881188"/>
          <p14:tracePt t="43537" x="6916738" y="1865313"/>
          <p14:tracePt t="43539" x="6916738" y="1833563"/>
          <p14:tracePt t="43541" x="6916738" y="1817688"/>
          <p14:tracePt t="43543" x="6916738" y="1785938"/>
          <p14:tracePt t="43545" x="6916738" y="1770063"/>
          <p14:tracePt t="43547" x="6916738" y="1754188"/>
          <p14:tracePt t="43549" x="6932613" y="1738313"/>
          <p14:tracePt t="43551" x="6932613" y="1706563"/>
          <p14:tracePt t="43553" x="6948488" y="1706563"/>
          <p14:tracePt t="43556" x="6948488" y="1690688"/>
          <p14:tracePt t="43558" x="6948488" y="1674813"/>
          <p14:tracePt t="43559" x="6964363" y="1658938"/>
          <p14:tracePt t="43561" x="6964363" y="1643063"/>
          <p14:tracePt t="43563" x="6980238" y="1627188"/>
          <p14:tracePt t="43567" x="6996113" y="1611313"/>
          <p14:tracePt t="43569" x="6996113" y="1595438"/>
          <p14:tracePt t="43573" x="7027863" y="1579563"/>
          <p14:tracePt t="43575" x="7027863" y="1563688"/>
          <p14:tracePt t="43577" x="7043738" y="1547813"/>
          <p14:tracePt t="43579" x="7059613" y="1547813"/>
          <p14:tracePt t="43581" x="7059613" y="1533525"/>
          <p14:tracePt t="43583" x="7075488" y="1533525"/>
          <p14:tracePt t="43585" x="7107238" y="1517650"/>
          <p14:tracePt t="43588" x="7107238" y="1501775"/>
          <p14:tracePt t="43589" x="7123113" y="1501775"/>
          <p14:tracePt t="43591" x="7138988" y="1501775"/>
          <p14:tracePt t="43593" x="7154863" y="1501775"/>
          <p14:tracePt t="43595" x="7169150" y="1485900"/>
          <p14:tracePt t="43597" x="7185025" y="1485900"/>
          <p14:tracePt t="43599" x="7200900" y="1470025"/>
          <p14:tracePt t="43601" x="7216775" y="1470025"/>
          <p14:tracePt t="43603" x="7248525" y="1454150"/>
          <p14:tracePt t="43607" x="7280275" y="1454150"/>
          <p14:tracePt t="43609" x="7296150" y="1454150"/>
          <p14:tracePt t="43613" x="7327900" y="1454150"/>
          <p14:tracePt t="43617" x="7359650" y="1438275"/>
          <p14:tracePt t="43619" x="7375525" y="1438275"/>
          <p14:tracePt t="43624" x="7407275" y="1438275"/>
          <p14:tracePt t="43626" x="7423150" y="1438275"/>
          <p14:tracePt t="43629" x="7439025" y="1438275"/>
          <p14:tracePt t="43632" x="7454900" y="1438275"/>
          <p14:tracePt t="43633" x="7469188" y="1438275"/>
          <p14:tracePt t="43638" x="7485063" y="1438275"/>
          <p14:tracePt t="43640" x="7500938" y="1438275"/>
          <p14:tracePt t="43649" x="7516813" y="1438275"/>
          <p14:tracePt t="43653" x="7532688" y="1438275"/>
          <p14:tracePt t="43662" x="7548563" y="1438275"/>
          <p14:tracePt t="43695" x="7564438" y="1438275"/>
          <p14:tracePt t="43704" x="7580313" y="1438275"/>
          <p14:tracePt t="43706" x="7580313" y="1454150"/>
          <p14:tracePt t="43708" x="7580313" y="1470025"/>
          <p14:tracePt t="43709" x="7580313" y="1485900"/>
          <p14:tracePt t="43713" x="7580313" y="1517650"/>
          <p14:tracePt t="43715" x="7580313" y="1533525"/>
          <p14:tracePt t="43717" x="7596188" y="1563688"/>
          <p14:tracePt t="43720" x="7596188" y="1579563"/>
          <p14:tracePt t="43721" x="7596188" y="1595438"/>
          <p14:tracePt t="43723" x="7596188" y="1611313"/>
          <p14:tracePt t="43725" x="7596188" y="1643063"/>
          <p14:tracePt t="43727" x="7612063" y="1658938"/>
          <p14:tracePt t="43729" x="7612063" y="1674813"/>
          <p14:tracePt t="43731" x="7612063" y="1706563"/>
          <p14:tracePt t="43733" x="7612063" y="1722438"/>
          <p14:tracePt t="43735" x="7612063" y="1754188"/>
          <p14:tracePt t="43737" x="7612063" y="1770063"/>
          <p14:tracePt t="43740" x="7612063" y="1785938"/>
          <p14:tracePt t="43741" x="7612063" y="1817688"/>
          <p14:tracePt t="43743" x="7612063" y="1833563"/>
          <p14:tracePt t="43745" x="7612063" y="1849438"/>
          <p14:tracePt t="43747" x="7612063" y="1865313"/>
          <p14:tracePt t="43749" x="7627938" y="1895475"/>
          <p14:tracePt t="43751" x="7627938" y="1911350"/>
          <p14:tracePt t="43753" x="7627938" y="1927225"/>
          <p14:tracePt t="43756" x="7627938" y="1943100"/>
          <p14:tracePt t="43757" x="7627938" y="1974850"/>
          <p14:tracePt t="43761" x="7627938" y="2006600"/>
          <p14:tracePt t="43766" x="7627938" y="2038350"/>
          <p14:tracePt t="43768" x="7627938" y="2054225"/>
          <p14:tracePt t="43772" x="7627938" y="2070100"/>
          <p14:tracePt t="43774" x="7627938" y="2101850"/>
          <p14:tracePt t="43775" x="7612063" y="2101850"/>
          <p14:tracePt t="43777" x="7612063" y="2117725"/>
          <p14:tracePt t="43779" x="7596188" y="2133600"/>
          <p14:tracePt t="43783" x="7580313" y="2165350"/>
          <p14:tracePt t="43785" x="7580313" y="2181225"/>
          <p14:tracePt t="43787" x="7564438" y="2181225"/>
          <p14:tracePt t="43789" x="7564438" y="2197100"/>
          <p14:tracePt t="43791" x="7548563" y="2212975"/>
          <p14:tracePt t="43793" x="7532688" y="2228850"/>
          <p14:tracePt t="43797" x="7516813" y="2259013"/>
          <p14:tracePt t="43799" x="7500938" y="2259013"/>
          <p14:tracePt t="43801" x="7500938" y="2274888"/>
          <p14:tracePt t="43805" x="7485063" y="2290763"/>
          <p14:tracePt t="43808" x="7469188" y="2306638"/>
          <p14:tracePt t="43809" x="7454900" y="2322513"/>
          <p14:tracePt t="43811" x="7439025" y="2322513"/>
          <p14:tracePt t="43813" x="7423150" y="2338388"/>
          <p14:tracePt t="43815" x="7407275" y="2354263"/>
          <p14:tracePt t="43819" x="7391400" y="2354263"/>
          <p14:tracePt t="43822" x="7359650" y="2370138"/>
          <p14:tracePt t="43826" x="7343775" y="2386013"/>
          <p14:tracePt t="43827" x="7312025" y="2401888"/>
          <p14:tracePt t="43832" x="7296150" y="2401888"/>
          <p14:tracePt t="43833" x="7264400" y="2417763"/>
          <p14:tracePt t="43835" x="7248525" y="2433638"/>
          <p14:tracePt t="43838" x="7232650" y="2433638"/>
          <p14:tracePt t="43839" x="7200900" y="2449513"/>
          <p14:tracePt t="43844" x="7169150" y="2449513"/>
          <p14:tracePt t="43845" x="7169150" y="2465388"/>
          <p14:tracePt t="43847" x="7138988" y="2465388"/>
          <p14:tracePt t="43849" x="7123113" y="2481263"/>
          <p14:tracePt t="43851" x="7107238" y="2481263"/>
          <p14:tracePt t="43855" x="7075488" y="2497138"/>
          <p14:tracePt t="43857" x="7059613" y="2497138"/>
          <p14:tracePt t="43859" x="7027863" y="2497138"/>
          <p14:tracePt t="43863" x="6996113" y="2497138"/>
          <p14:tracePt t="43866" x="6980238" y="2513013"/>
          <p14:tracePt t="43869" x="6948488" y="2513013"/>
          <p14:tracePt t="43874" x="6932613" y="2513013"/>
          <p14:tracePt t="43875" x="6916738" y="2528888"/>
          <p14:tracePt t="43877" x="6900863" y="2528888"/>
          <p14:tracePt t="43882" x="6884988" y="2528888"/>
          <p14:tracePt t="43883" x="6869113" y="2528888"/>
          <p14:tracePt t="43888" x="6854825" y="2528888"/>
          <p14:tracePt t="43894" x="6838950" y="2528888"/>
          <p14:tracePt t="43897" x="6823075" y="2528888"/>
          <p14:tracePt t="43908" x="6807200" y="2528888"/>
          <p14:tracePt t="43915" x="6791325" y="2528888"/>
          <p14:tracePt t="43924" x="6775450" y="2528888"/>
          <p14:tracePt t="43940" x="6775450" y="2513013"/>
          <p14:tracePt t="43942" x="6759575" y="2513013"/>
          <p14:tracePt t="43947" x="6743700" y="2513013"/>
          <p14:tracePt t="43949" x="6743700" y="2497138"/>
          <p14:tracePt t="43951" x="6743700" y="2481263"/>
          <p14:tracePt t="43957" x="6727825" y="2449513"/>
          <p14:tracePt t="43959" x="6711950" y="2433638"/>
          <p14:tracePt t="43964" x="6711950" y="2417763"/>
          <p14:tracePt t="43966" x="6696075" y="2386013"/>
          <p14:tracePt t="43967" x="6680200" y="2386013"/>
          <p14:tracePt t="43969" x="6680200" y="2354263"/>
          <p14:tracePt t="43972" x="6648450" y="2322513"/>
          <p14:tracePt t="43975" x="6632575" y="2274888"/>
          <p14:tracePt t="43977" x="6632575" y="2243138"/>
          <p14:tracePt t="43979" x="6616700" y="2228850"/>
          <p14:tracePt t="43981" x="6600825" y="2197100"/>
          <p14:tracePt t="43983" x="6584950" y="2181225"/>
          <p14:tracePt t="43986" x="6584950" y="2165350"/>
          <p14:tracePt t="43988" x="6569075" y="2149475"/>
          <p14:tracePt t="43989" x="6569075" y="2117725"/>
          <p14:tracePt t="43991" x="6569075" y="2101850"/>
          <p14:tracePt t="43993" x="6553200" y="2085975"/>
          <p14:tracePt t="43995" x="6538913" y="2070100"/>
          <p14:tracePt t="43997" x="6538913" y="2038350"/>
          <p14:tracePt t="43999" x="6523038" y="2022475"/>
          <p14:tracePt t="44001" x="6523038" y="2006600"/>
          <p14:tracePt t="44003" x="6523038" y="1974850"/>
          <p14:tracePt t="44005" x="6523038" y="1958975"/>
          <p14:tracePt t="44007" x="6507163" y="1943100"/>
          <p14:tracePt t="44010" x="6507163" y="1911350"/>
          <p14:tracePt t="44013" x="6491288" y="1881188"/>
          <p14:tracePt t="44015" x="6491288" y="1849438"/>
          <p14:tracePt t="44019" x="6491288" y="1817688"/>
          <p14:tracePt t="44022" x="6491288" y="1801813"/>
          <p14:tracePt t="44024" x="6491288" y="1785938"/>
          <p14:tracePt t="44025" x="6491288" y="1754188"/>
          <p14:tracePt t="44027" x="6491288" y="1738313"/>
          <p14:tracePt t="44029" x="6491288" y="1722438"/>
          <p14:tracePt t="44031" x="6491288" y="1690688"/>
          <p14:tracePt t="44036" x="6491288" y="1658938"/>
          <p14:tracePt t="44038" x="6507163" y="1643063"/>
          <p14:tracePt t="44040" x="6507163" y="1627188"/>
          <p14:tracePt t="44041" x="6507163" y="1611313"/>
          <p14:tracePt t="44043" x="6523038" y="1595438"/>
          <p14:tracePt t="44045" x="6538913" y="1579563"/>
          <p14:tracePt t="44047" x="6538913" y="1563688"/>
          <p14:tracePt t="44049" x="6538913" y="1547813"/>
          <p14:tracePt t="44051" x="6553200" y="1547813"/>
          <p14:tracePt t="44053" x="6584950" y="1533525"/>
          <p14:tracePt t="44056" x="6584950" y="1517650"/>
          <p14:tracePt t="44058" x="6600825" y="1517650"/>
          <p14:tracePt t="44059" x="6616700" y="1501775"/>
          <p14:tracePt t="44061" x="6632575" y="1501775"/>
          <p14:tracePt t="44063" x="6648450" y="1485900"/>
          <p14:tracePt t="44065" x="6680200" y="1485900"/>
          <p14:tracePt t="44067" x="6680200" y="1470025"/>
          <p14:tracePt t="44069" x="6711950" y="1470025"/>
          <p14:tracePt t="44074" x="6743700" y="1470025"/>
          <p14:tracePt t="44075" x="6759575" y="1470025"/>
          <p14:tracePt t="44077" x="6775450" y="1454150"/>
          <p14:tracePt t="44079" x="6807200" y="1454150"/>
          <p14:tracePt t="44081" x="6823075" y="1454150"/>
          <p14:tracePt t="44083" x="6838950" y="1438275"/>
          <p14:tracePt t="44086" x="6869113" y="1438275"/>
          <p14:tracePt t="44088" x="6884988" y="1438275"/>
          <p14:tracePt t="44089" x="6900863" y="1422400"/>
          <p14:tracePt t="44091" x="6932613" y="1422400"/>
          <p14:tracePt t="44094" x="6948488" y="1422400"/>
          <p14:tracePt t="44095" x="6980238" y="1422400"/>
          <p14:tracePt t="44097" x="7011988" y="1422400"/>
          <p14:tracePt t="44099" x="7027863" y="1422400"/>
          <p14:tracePt t="44101" x="7059613" y="1422400"/>
          <p14:tracePt t="44106" x="7091363" y="1406525"/>
          <p14:tracePt t="44107" x="7123113" y="1406525"/>
          <p14:tracePt t="44109" x="7138988" y="1406525"/>
          <p14:tracePt t="44111" x="7169150" y="1390650"/>
          <p14:tracePt t="44113" x="7200900" y="1390650"/>
          <p14:tracePt t="44118" x="7232650" y="1390650"/>
          <p14:tracePt t="44123" x="7264400" y="1390650"/>
          <p14:tracePt t="44125" x="7280275" y="1390650"/>
          <p14:tracePt t="44127" x="7312025" y="1390650"/>
          <p14:tracePt t="44129" x="7327900" y="1390650"/>
          <p14:tracePt t="44131" x="7327900" y="1374775"/>
          <p14:tracePt t="44133" x="7343775" y="1374775"/>
          <p14:tracePt t="44135" x="7359650" y="1374775"/>
          <p14:tracePt t="44139" x="7375525" y="1374775"/>
          <p14:tracePt t="44141" x="7391400" y="1374775"/>
          <p14:tracePt t="44146" x="7407275" y="1374775"/>
          <p14:tracePt t="44151" x="7423150" y="1374775"/>
          <p14:tracePt t="44158" x="7439025" y="1374775"/>
          <p14:tracePt t="44161" x="7454900" y="1374775"/>
          <p14:tracePt t="44165" x="7469188" y="1390650"/>
          <p14:tracePt t="44167" x="7485063" y="1390650"/>
          <p14:tracePt t="44174" x="7500938" y="1406525"/>
          <p14:tracePt t="44175" x="7500938" y="1422400"/>
          <p14:tracePt t="44177" x="7516813" y="1422400"/>
          <p14:tracePt t="44179" x="7516813" y="1438275"/>
          <p14:tracePt t="44181" x="7548563" y="1470025"/>
          <p14:tracePt t="44183" x="7564438" y="1485900"/>
          <p14:tracePt t="44185" x="7580313" y="1517650"/>
          <p14:tracePt t="44187" x="7596188" y="1547813"/>
          <p14:tracePt t="44189" x="7612063" y="1579563"/>
          <p14:tracePt t="44191" x="7627938" y="1579563"/>
          <p14:tracePt t="44193" x="7643813" y="1611313"/>
          <p14:tracePt t="44195" x="7659688" y="1643063"/>
          <p14:tracePt t="44197" x="7675563" y="1658938"/>
          <p14:tracePt t="44199" x="7691438" y="1690688"/>
          <p14:tracePt t="44201" x="7707313" y="1722438"/>
          <p14:tracePt t="44203" x="7723188" y="1754188"/>
          <p14:tracePt t="44205" x="7754938" y="1770063"/>
          <p14:tracePt t="44208" x="7770813" y="1801813"/>
          <p14:tracePt t="44209" x="7785100" y="1833563"/>
          <p14:tracePt t="44211" x="7800975" y="1865313"/>
          <p14:tracePt t="44213" x="7816850" y="1881188"/>
          <p14:tracePt t="44215" x="7832725" y="1895475"/>
          <p14:tracePt t="44217" x="7848600" y="1927225"/>
          <p14:tracePt t="44219" x="7864475" y="1943100"/>
          <p14:tracePt t="44222" x="7880350" y="1974850"/>
          <p14:tracePt t="44224" x="7896225" y="2006600"/>
          <p14:tracePt t="44225" x="7912100" y="2006600"/>
          <p14:tracePt t="44227" x="7927975" y="2038350"/>
          <p14:tracePt t="44229" x="7927975" y="2070100"/>
          <p14:tracePt t="44231" x="7943850" y="2070100"/>
          <p14:tracePt t="44233" x="7959725" y="2101850"/>
          <p14:tracePt t="44235" x="7975600" y="2133600"/>
          <p14:tracePt t="44240" x="7991475" y="2165350"/>
          <p14:tracePt t="44241" x="8007350" y="2197100"/>
          <p14:tracePt t="44243" x="8023225" y="2197100"/>
          <p14:tracePt t="44245" x="8039100" y="2228850"/>
          <p14:tracePt t="44247" x="8039100" y="2243138"/>
          <p14:tracePt t="44249" x="8039100" y="2259013"/>
          <p14:tracePt t="44251" x="8054975" y="2274888"/>
          <p14:tracePt t="44253" x="8070850" y="2290763"/>
          <p14:tracePt t="44255" x="8070850" y="2322513"/>
          <p14:tracePt t="44257" x="8085138" y="2338388"/>
          <p14:tracePt t="44259" x="8085138" y="2354263"/>
          <p14:tracePt t="44261" x="8085138" y="2370138"/>
          <p14:tracePt t="44263" x="8085138" y="2386013"/>
          <p14:tracePt t="44265" x="8085138" y="2401888"/>
          <p14:tracePt t="44267" x="8085138" y="2433638"/>
          <p14:tracePt t="44269" x="8085138" y="2449513"/>
          <p14:tracePt t="44271" x="8085138" y="2465388"/>
          <p14:tracePt t="44273" x="8085138" y="2497138"/>
          <p14:tracePt t="44277" x="8085138" y="2528888"/>
          <p14:tracePt t="44281" x="8085138" y="2544763"/>
          <p14:tracePt t="44283" x="8085138" y="2574925"/>
          <p14:tracePt t="44291" x="8085138" y="2622550"/>
          <p14:tracePt t="44299" x="8070850" y="2686050"/>
          <p14:tracePt t="44301" x="8054975" y="2701925"/>
          <p14:tracePt t="44303" x="8054975" y="2717800"/>
          <p14:tracePt t="44306" x="8054975" y="2733675"/>
          <p14:tracePt t="44307" x="8039100" y="2749550"/>
          <p14:tracePt t="44309" x="8023225" y="2749550"/>
          <p14:tracePt t="44311" x="8007350" y="2781300"/>
          <p14:tracePt t="44313" x="8007350" y="2797175"/>
          <p14:tracePt t="44315" x="7991475" y="2797175"/>
          <p14:tracePt t="44317" x="7975600" y="2813050"/>
          <p14:tracePt t="44320" x="7959725" y="2828925"/>
          <p14:tracePt t="44322" x="7943850" y="2844800"/>
          <p14:tracePt t="44323" x="7927975" y="2844800"/>
          <p14:tracePt t="44325" x="7912100" y="2876550"/>
          <p14:tracePt t="44327" x="7896225" y="2876550"/>
          <p14:tracePt t="44329" x="7880350" y="2892425"/>
          <p14:tracePt t="44331" x="7864475" y="2892425"/>
          <p14:tracePt t="44333" x="7848600" y="2892425"/>
          <p14:tracePt t="44335" x="7816850" y="2908300"/>
          <p14:tracePt t="44340" x="7785100" y="2922588"/>
          <p14:tracePt t="44342" x="7770813" y="2938463"/>
          <p14:tracePt t="44344" x="7754938" y="2938463"/>
          <p14:tracePt t="44345" x="7723188" y="2954338"/>
          <p14:tracePt t="44349" x="7691438" y="2954338"/>
          <p14:tracePt t="44351" x="7659688" y="2954338"/>
          <p14:tracePt t="44353" x="7643813" y="2954338"/>
          <p14:tracePt t="44355" x="7627938" y="2954338"/>
          <p14:tracePt t="44357" x="7596188" y="2954338"/>
          <p14:tracePt t="44359" x="7580313" y="2954338"/>
          <p14:tracePt t="44361" x="7548563" y="2954338"/>
          <p14:tracePt t="44363" x="7532688" y="2954338"/>
          <p14:tracePt t="44365" x="7516813" y="2954338"/>
          <p14:tracePt t="44367" x="7485063" y="2954338"/>
          <p14:tracePt t="44369" x="7469188" y="2954338"/>
          <p14:tracePt t="44372" x="7439025" y="2954338"/>
          <p14:tracePt t="44373" x="7423150" y="2954338"/>
          <p14:tracePt t="44375" x="7391400" y="2954338"/>
          <p14:tracePt t="44377" x="7375525" y="2954338"/>
          <p14:tracePt t="44379" x="7359650" y="2954338"/>
          <p14:tracePt t="44381" x="7327900" y="2954338"/>
          <p14:tracePt t="44385" x="7296150" y="2954338"/>
          <p14:tracePt t="44388" x="7264400" y="2954338"/>
          <p14:tracePt t="44392" x="7232650" y="2954338"/>
          <p14:tracePt t="44394" x="7216775" y="2954338"/>
          <p14:tracePt t="44398" x="7185025" y="2954338"/>
          <p14:tracePt t="44401" x="7169150" y="2938463"/>
          <p14:tracePt t="44404" x="7154863" y="2938463"/>
          <p14:tracePt t="44405" x="7138988" y="2938463"/>
          <p14:tracePt t="44409" x="7123113" y="2938463"/>
          <p14:tracePt t="44411" x="7123113" y="2922588"/>
          <p14:tracePt t="44413" x="7107238" y="2922588"/>
          <p14:tracePt t="44428" x="7075488" y="2908300"/>
          <p14:tracePt t="44431" x="7059613" y="2892425"/>
          <p14:tracePt t="44440" x="7043738" y="2860675"/>
          <p14:tracePt t="44442" x="7043738" y="2844800"/>
          <p14:tracePt t="44445" x="7027863" y="2828925"/>
          <p14:tracePt t="44447" x="7027863" y="2813050"/>
          <p14:tracePt t="44449" x="7011988" y="2781300"/>
          <p14:tracePt t="44455" x="7011988" y="2733675"/>
          <p14:tracePt t="44467" x="6964363" y="2574925"/>
          <p14:tracePt t="44472" x="6964363" y="2481263"/>
          <p14:tracePt t="44473" x="6948488" y="2449513"/>
          <p14:tracePt t="44475" x="6948488" y="2417763"/>
          <p14:tracePt t="44477" x="6948488" y="2401888"/>
          <p14:tracePt t="44479" x="6948488" y="2370138"/>
          <p14:tracePt t="44481" x="6932613" y="2322513"/>
          <p14:tracePt t="44483" x="6932613" y="2306638"/>
          <p14:tracePt t="44485" x="6932613" y="2274888"/>
          <p14:tracePt t="44488" x="6932613" y="2259013"/>
          <p14:tracePt t="44490" x="6932613" y="2228850"/>
          <p14:tracePt t="44491" x="6932613" y="2197100"/>
          <p14:tracePt t="44493" x="6932613" y="2181225"/>
          <p14:tracePt t="44495" x="6932613" y="2149475"/>
          <p14:tracePt t="44497" x="6932613" y="2133600"/>
          <p14:tracePt t="44499" x="6932613" y="2101850"/>
          <p14:tracePt t="44501" x="6932613" y="2070100"/>
          <p14:tracePt t="44503" x="6932613" y="2054225"/>
          <p14:tracePt t="44506" x="6932613" y="2022475"/>
          <p14:tracePt t="44509" x="6932613" y="1990725"/>
          <p14:tracePt t="44511" x="6932613" y="1958975"/>
          <p14:tracePt t="44516" x="6932613" y="1927225"/>
          <p14:tracePt t="44517" x="6932613" y="1911350"/>
          <p14:tracePt t="44519" x="6932613" y="1895475"/>
          <p14:tracePt t="44522" x="6932613" y="1865313"/>
          <p14:tracePt t="44526" x="6932613" y="1849438"/>
          <p14:tracePt t="44527" x="6948488" y="1817688"/>
          <p14:tracePt t="44532" x="6964363" y="1785938"/>
          <p14:tracePt t="44533" x="6964363" y="1770063"/>
          <p14:tracePt t="44538" x="6980238" y="1754188"/>
          <p14:tracePt t="44539" x="6996113" y="1738313"/>
          <p14:tracePt t="44541" x="6996113" y="1722438"/>
          <p14:tracePt t="44543" x="7011988" y="1706563"/>
          <p14:tracePt t="44545" x="7027863" y="1690688"/>
          <p14:tracePt t="44547" x="7043738" y="1690688"/>
          <p14:tracePt t="44549" x="7043738" y="1674813"/>
          <p14:tracePt t="44551" x="7059613" y="1674813"/>
          <p14:tracePt t="44553" x="7091363" y="1658938"/>
          <p14:tracePt t="44555" x="7091363" y="1643063"/>
          <p14:tracePt t="44557" x="7107238" y="1643063"/>
          <p14:tracePt t="44559" x="7123113" y="1643063"/>
          <p14:tracePt t="44561" x="7123113" y="1627188"/>
          <p14:tracePt t="44563" x="7154863" y="1627188"/>
          <p14:tracePt t="44565" x="7169150" y="1611313"/>
          <p14:tracePt t="44570" x="7185025" y="1595438"/>
          <p14:tracePt t="44572" x="7216775" y="1595438"/>
          <p14:tracePt t="44575" x="7232650" y="1595438"/>
          <p14:tracePt t="44577" x="7264400" y="1595438"/>
          <p14:tracePt t="44582" x="7280275" y="1595438"/>
          <p14:tracePt t="44583" x="7296150" y="1579563"/>
          <p14:tracePt t="44585" x="7312025" y="1579563"/>
          <p14:tracePt t="44589" x="7343775" y="1579563"/>
          <p14:tracePt t="44593" x="7359650" y="1579563"/>
          <p14:tracePt t="44595" x="7375525" y="1579563"/>
          <p14:tracePt t="44599" x="7391400" y="1579563"/>
          <p14:tracePt t="44601" x="7407275" y="1579563"/>
          <p14:tracePt t="44606" x="7423150" y="1579563"/>
          <p14:tracePt t="44611" x="7439025" y="1579563"/>
          <p14:tracePt t="44616" x="7454900" y="1579563"/>
          <p14:tracePt t="44622" x="7469188" y="1579563"/>
          <p14:tracePt t="44626" x="7485063" y="1579563"/>
          <p14:tracePt t="44628" x="7500938" y="1579563"/>
          <p14:tracePt t="44636" x="7516813" y="1579563"/>
          <p14:tracePt t="44639" x="7532688" y="1579563"/>
          <p14:tracePt t="44648" x="7548563" y="1579563"/>
          <p14:tracePt t="44651" x="7564438" y="1579563"/>
          <p14:tracePt t="44656" x="7580313" y="1595438"/>
          <p14:tracePt t="44659" x="7580313" y="1611313"/>
          <p14:tracePt t="44663" x="7596188" y="1627188"/>
          <p14:tracePt t="44667" x="7612063" y="1643063"/>
          <p14:tracePt t="44670" x="7612063" y="1658938"/>
          <p14:tracePt t="44675" x="7627938" y="1706563"/>
          <p14:tracePt t="44677" x="7643813" y="1722438"/>
          <p14:tracePt t="44679" x="7659688" y="1770063"/>
          <p14:tracePt t="44681" x="7659688" y="1785938"/>
          <p14:tracePt t="44683" x="7675563" y="1801813"/>
          <p14:tracePt t="44686" x="7675563" y="1833563"/>
          <p14:tracePt t="44687" x="7691438" y="1865313"/>
          <p14:tracePt t="44689" x="7691438" y="1881188"/>
          <p14:tracePt t="44691" x="7691438" y="1911350"/>
          <p14:tracePt t="44693" x="7691438" y="1943100"/>
          <p14:tracePt t="44695" x="7691438" y="1958975"/>
          <p14:tracePt t="44697" x="7707313" y="1990725"/>
          <p14:tracePt t="44699" x="7707313" y="2022475"/>
          <p14:tracePt t="44701" x="7707313" y="2038350"/>
          <p14:tracePt t="44703" x="7723188" y="2070100"/>
          <p14:tracePt t="44705" x="7723188" y="2101850"/>
          <p14:tracePt t="44707" x="7723188" y="2133600"/>
          <p14:tracePt t="44709" x="7723188" y="2165350"/>
          <p14:tracePt t="44711" x="7723188" y="2181225"/>
          <p14:tracePt t="44713" x="7723188" y="2212975"/>
          <p14:tracePt t="44716" x="7723188" y="2243138"/>
          <p14:tracePt t="44717" x="7723188" y="2259013"/>
          <p14:tracePt t="44719" x="7723188" y="2290763"/>
          <p14:tracePt t="44722" x="7723188" y="2306638"/>
          <p14:tracePt t="44723" x="7723188" y="2338388"/>
          <p14:tracePt t="44725" x="7723188" y="2370138"/>
          <p14:tracePt t="44728" x="7723188" y="2386013"/>
          <p14:tracePt t="44730" x="7723188" y="2417763"/>
          <p14:tracePt t="44732" x="7723188" y="2433638"/>
          <p14:tracePt t="44733" x="7723188" y="2449513"/>
          <p14:tracePt t="44735" x="7723188" y="2481263"/>
          <p14:tracePt t="44737" x="7723188" y="2497138"/>
          <p14:tracePt t="44739" x="7723188" y="2513013"/>
          <p14:tracePt t="44741" x="7707313" y="2544763"/>
          <p14:tracePt t="44743" x="7707313" y="2560638"/>
          <p14:tracePt t="44745" x="7691438" y="2574925"/>
          <p14:tracePt t="44747" x="7675563" y="2590800"/>
          <p14:tracePt t="44749" x="7675563" y="2606675"/>
          <p14:tracePt t="44751" x="7675563" y="2622550"/>
          <p14:tracePt t="44754" x="7659688" y="2638425"/>
          <p14:tracePt t="44756" x="7659688" y="2654300"/>
          <p14:tracePt t="44757" x="7643813" y="2670175"/>
          <p14:tracePt t="44764" x="7627938" y="2686050"/>
          <p14:tracePt t="44765" x="7612063" y="2701925"/>
          <p14:tracePt t="44768" x="7612063" y="2717800"/>
          <p14:tracePt t="44769" x="7596188" y="2717800"/>
          <p14:tracePt t="44774" x="7580313" y="2717800"/>
          <p14:tracePt t="44775" x="7564438" y="2733675"/>
          <p14:tracePt t="44779" x="7564438" y="2749550"/>
          <p14:tracePt t="44782" x="7548563" y="2749550"/>
          <p14:tracePt t="44783" x="7532688" y="2749550"/>
          <p14:tracePt t="44785" x="7516813" y="2749550"/>
          <p14:tracePt t="44789" x="7500938" y="2749550"/>
          <p14:tracePt t="44791" x="7469188" y="2749550"/>
          <p14:tracePt t="44795" x="7454900" y="2749550"/>
          <p14:tracePt t="44798" x="7439025" y="2749550"/>
          <p14:tracePt t="44801" x="7423150" y="2749550"/>
          <p14:tracePt t="44803" x="7391400" y="2749550"/>
          <p14:tracePt t="44808" x="7375525" y="2749550"/>
          <p14:tracePt t="44809" x="7359650" y="2749550"/>
          <p14:tracePt t="44813" x="7327900" y="2749550"/>
          <p14:tracePt t="44815" x="7312025" y="2749550"/>
          <p14:tracePt t="44819" x="7296150" y="2749550"/>
          <p14:tracePt t="44822" x="7264400" y="2749550"/>
          <p14:tracePt t="44826" x="7248525" y="2749550"/>
          <p14:tracePt t="44828" x="7232650" y="2749550"/>
          <p14:tracePt t="44829" x="7216775" y="2749550"/>
          <p14:tracePt t="44831" x="7200900" y="2749550"/>
          <p14:tracePt t="44833" x="7185025" y="2749550"/>
          <p14:tracePt t="44839" x="7138988" y="2749550"/>
          <p14:tracePt t="44844" x="7123113" y="2749550"/>
          <p14:tracePt t="44845" x="7107238" y="2749550"/>
          <p14:tracePt t="44847" x="7091363" y="2733675"/>
          <p14:tracePt t="44849" x="7075488" y="2733675"/>
          <p14:tracePt t="44851" x="7059613" y="2733675"/>
          <p14:tracePt t="44856" x="7043738" y="2733675"/>
          <p14:tracePt t="44857" x="7027863" y="2717800"/>
          <p14:tracePt t="44859" x="7011988" y="2717800"/>
          <p14:tracePt t="44861" x="7011988" y="2701925"/>
          <p14:tracePt t="44865" x="6996113" y="2686050"/>
          <p14:tracePt t="44868" x="6980238" y="2686050"/>
          <p14:tracePt t="44872" x="6980238" y="2670175"/>
          <p14:tracePt t="44874" x="6964363" y="2654300"/>
          <p14:tracePt t="44877" x="6948488" y="2638425"/>
          <p14:tracePt t="44879" x="6948488" y="2622550"/>
          <p14:tracePt t="44881" x="6932613" y="2606675"/>
          <p14:tracePt t="44885" x="6932613" y="2574925"/>
          <p14:tracePt t="44888" x="6932613" y="2560638"/>
          <p14:tracePt t="44889" x="6916738" y="2544763"/>
          <p14:tracePt t="44891" x="6916738" y="2528888"/>
          <p14:tracePt t="44893" x="6916738" y="2513013"/>
          <p14:tracePt t="44895" x="6916738" y="2481263"/>
          <p14:tracePt t="44897" x="6900863" y="2465388"/>
          <p14:tracePt t="44899" x="6900863" y="2449513"/>
          <p14:tracePt t="44901" x="6900863" y="2417763"/>
          <p14:tracePt t="44903" x="6900863" y="2401888"/>
          <p14:tracePt t="44905" x="6900863" y="2370138"/>
          <p14:tracePt t="44907" x="6900863" y="2338388"/>
          <p14:tracePt t="44909" x="6900863" y="2322513"/>
          <p14:tracePt t="44911" x="6900863" y="2290763"/>
          <p14:tracePt t="44915" x="6900863" y="2259013"/>
          <p14:tracePt t="44917" x="6900863" y="2228850"/>
          <p14:tracePt t="44920" x="6900863" y="2212975"/>
          <p14:tracePt t="44923" x="6900863" y="2165350"/>
          <p14:tracePt t="44925" x="6900863" y="2149475"/>
          <p14:tracePt t="44927" x="6900863" y="2133600"/>
          <p14:tracePt t="44929" x="6900863" y="2117725"/>
          <p14:tracePt t="44931" x="6900863" y="2085975"/>
          <p14:tracePt t="44933" x="6900863" y="2070100"/>
          <p14:tracePt t="44935" x="6900863" y="2054225"/>
          <p14:tracePt t="44938" x="6900863" y="2038350"/>
          <p14:tracePt t="44942" x="6900863" y="2022475"/>
          <p14:tracePt t="44943" x="6900863" y="2006600"/>
          <p14:tracePt t="44945" x="6900863" y="1990725"/>
          <p14:tracePt t="44947" x="6916738" y="1990725"/>
          <p14:tracePt t="44949" x="6916738" y="1974850"/>
          <p14:tracePt t="44951" x="6916738" y="1958975"/>
          <p14:tracePt t="44955" x="6916738" y="1943100"/>
          <p14:tracePt t="44957" x="6916738" y="1927225"/>
          <p14:tracePt t="44959" x="6916738" y="1911350"/>
          <p14:tracePt t="44961" x="6932613" y="1911350"/>
          <p14:tracePt t="44963" x="6948488" y="1911350"/>
          <p14:tracePt t="44965" x="6948488" y="1895475"/>
          <p14:tracePt t="44967" x="6948488" y="1881188"/>
          <p14:tracePt t="44971" x="6964363" y="1881188"/>
          <p14:tracePt t="44973" x="6980238" y="1881188"/>
          <p14:tracePt t="44975" x="6996113" y="1865313"/>
          <p14:tracePt t="44980" x="6996113" y="1849438"/>
          <p14:tracePt t="44982" x="7011988" y="1849438"/>
          <p14:tracePt t="44985" x="7027863" y="1849438"/>
          <p14:tracePt t="44992" x="7043738" y="1849438"/>
          <p14:tracePt t="44993" x="7059613" y="1833563"/>
          <p14:tracePt t="44995" x="7075488" y="1833563"/>
          <p14:tracePt t="45000" x="7091363" y="1833563"/>
          <p14:tracePt t="45004" x="7107238" y="1833563"/>
          <p14:tracePt t="45007" x="7123113" y="1833563"/>
          <p14:tracePt t="45009" x="7138988" y="1833563"/>
          <p14:tracePt t="45011" x="7154863" y="1833563"/>
          <p14:tracePt t="45015" x="7169150" y="1833563"/>
          <p14:tracePt t="45017" x="7185025" y="1833563"/>
          <p14:tracePt t="45022" x="7200900" y="1833563"/>
          <p14:tracePt t="45024" x="7216775" y="1833563"/>
          <p14:tracePt t="45025" x="7232650" y="1833563"/>
          <p14:tracePt t="45029" x="7264400" y="1833563"/>
          <p14:tracePt t="45034" x="7280275" y="1833563"/>
          <p14:tracePt t="45035" x="7296150" y="1833563"/>
          <p14:tracePt t="45039" x="7312025" y="1833563"/>
          <p14:tracePt t="45044" x="7327900" y="1833563"/>
          <p14:tracePt t="45045" x="7343775" y="1833563"/>
          <p14:tracePt t="45051" x="7359650" y="1833563"/>
          <p14:tracePt t="45054" x="7375525" y="1833563"/>
          <p14:tracePt t="45057" x="7391400" y="1833563"/>
          <p14:tracePt t="45059" x="7391400" y="1849438"/>
          <p14:tracePt t="45065" x="7407275" y="1865313"/>
          <p14:tracePt t="45069" x="7423150" y="1865313"/>
          <p14:tracePt t="45076" x="7423150" y="1881188"/>
          <p14:tracePt t="45079" x="7439025" y="1895475"/>
          <p14:tracePt t="45086" x="7454900" y="1911350"/>
          <p14:tracePt t="45090" x="7454900" y="1927225"/>
          <p14:tracePt t="45092" x="7469188" y="1943100"/>
          <p14:tracePt t="45095" x="7469188" y="1958975"/>
          <p14:tracePt t="45097" x="7469188" y="1974850"/>
          <p14:tracePt t="45099" x="7469188" y="1990725"/>
          <p14:tracePt t="45101" x="7469188" y="2006600"/>
          <p14:tracePt t="45104" x="7485063" y="2022475"/>
          <p14:tracePt t="45108" x="7485063" y="2054225"/>
          <p14:tracePt t="45110" x="7485063" y="2070100"/>
          <p14:tracePt t="45111" x="7500938" y="2085975"/>
          <p14:tracePt t="45113" x="7500938" y="2117725"/>
          <p14:tracePt t="45115" x="7500938" y="2133600"/>
          <p14:tracePt t="45117" x="7500938" y="2165350"/>
          <p14:tracePt t="45119" x="7500938" y="2181225"/>
          <p14:tracePt t="45122" x="7500938" y="2197100"/>
          <p14:tracePt t="45123" x="7500938" y="2212975"/>
          <p14:tracePt t="45125" x="7500938" y="2228850"/>
          <p14:tracePt t="45127" x="7500938" y="2243138"/>
          <p14:tracePt t="45129" x="7500938" y="2259013"/>
          <p14:tracePt t="45131" x="7500938" y="2274888"/>
          <p14:tracePt t="45133" x="7500938" y="2290763"/>
          <p14:tracePt t="45135" x="7500938" y="2306638"/>
          <p14:tracePt t="45139" x="7500938" y="2322513"/>
          <p14:tracePt t="45141" x="7500938" y="2338388"/>
          <p14:tracePt t="45143" x="7500938" y="2354263"/>
          <p14:tracePt t="45148" x="7500938" y="2370138"/>
          <p14:tracePt t="45149" x="7500938" y="2386013"/>
          <p14:tracePt t="45154" x="7500938" y="2417763"/>
          <p14:tracePt t="45157" x="7500938" y="2433638"/>
          <p14:tracePt t="45159" x="7500938" y="2449513"/>
          <p14:tracePt t="45163" x="7485063" y="2465388"/>
          <p14:tracePt t="45165" x="7485063" y="2481263"/>
          <p14:tracePt t="45169" x="7485063" y="2497138"/>
          <p14:tracePt t="45173" x="7469188" y="2513013"/>
          <p14:tracePt t="45176" x="7454900" y="2528888"/>
          <p14:tracePt t="45177" x="7439025" y="2544763"/>
          <p14:tracePt t="45179" x="7439025" y="2560638"/>
          <p14:tracePt t="45184" x="7423150" y="2574925"/>
          <p14:tracePt t="45190" x="7407275" y="2590800"/>
          <p14:tracePt t="45191" x="7391400" y="2606675"/>
          <p14:tracePt t="45193" x="7375525" y="2606675"/>
          <p14:tracePt t="45195" x="7375525" y="2622550"/>
          <p14:tracePt t="45197" x="7359650" y="2622550"/>
          <p14:tracePt t="45199" x="7343775" y="2622550"/>
          <p14:tracePt t="45201" x="7327900" y="2622550"/>
          <p14:tracePt t="45203" x="7327900" y="2638425"/>
          <p14:tracePt t="45205" x="7312025" y="2638425"/>
          <p14:tracePt t="45207" x="7296150" y="2654300"/>
          <p14:tracePt t="45211" x="7280275" y="2654300"/>
          <p14:tracePt t="45214" x="7264400" y="2654300"/>
          <p14:tracePt t="45215" x="7248525" y="2654300"/>
          <p14:tracePt t="45217" x="7248525" y="2670175"/>
          <p14:tracePt t="45219" x="7232650" y="2670175"/>
          <p14:tracePt t="45221" x="7216775" y="2670175"/>
          <p14:tracePt t="45230" x="7200900" y="2670175"/>
          <p14:tracePt t="45233" x="7185025" y="2670175"/>
          <p14:tracePt t="45236" x="7169150" y="2670175"/>
          <p14:tracePt t="45243" x="7154863" y="2670175"/>
          <p14:tracePt t="45251" x="7138988" y="2670175"/>
          <p14:tracePt t="45332" x="7138988" y="2654300"/>
          <p14:tracePt t="45348" x="7138988" y="2638425"/>
          <p14:tracePt t="46130" x="7154863" y="2638425"/>
          <p14:tracePt t="46170" x="7169150" y="2638425"/>
          <p14:tracePt t="46186" x="7185025" y="2638425"/>
          <p14:tracePt t="46218" x="7200900" y="2638425"/>
          <p14:tracePt t="46365" x="7200900" y="2622550"/>
          <p14:tracePt t="46373" x="7200900" y="2606675"/>
          <p14:tracePt t="46384" x="7216775" y="2606675"/>
          <p14:tracePt t="46392" x="7232650" y="2590800"/>
          <p14:tracePt t="46397" x="7232650" y="2574925"/>
          <p14:tracePt t="46432" x="7232650" y="2560638"/>
          <p14:tracePt t="46452" x="7232650" y="2544763"/>
          <p14:tracePt t="46850" x="7248525" y="2528888"/>
          <p14:tracePt t="46860" x="7264400" y="2528888"/>
          <p14:tracePt t="46863" x="7264400" y="2513013"/>
          <p14:tracePt t="46866" x="7280275" y="2497138"/>
          <p14:tracePt t="46871" x="7280275" y="2481263"/>
          <p14:tracePt t="46876" x="7296150" y="2465388"/>
          <p14:tracePt t="46877" x="7312025" y="2449513"/>
          <p14:tracePt t="46883" x="7327900" y="2433638"/>
          <p14:tracePt t="46885" x="7343775" y="2433638"/>
          <p14:tracePt t="46888" x="7343775" y="2417763"/>
          <p14:tracePt t="46890" x="7359650" y="2417763"/>
          <p14:tracePt t="46891" x="7359650" y="2401888"/>
          <p14:tracePt t="46893" x="7375525" y="2401888"/>
          <p14:tracePt t="46895" x="7391400" y="2401888"/>
          <p14:tracePt t="46900" x="7391400" y="2386013"/>
          <p14:tracePt t="46902" x="7407275" y="2370138"/>
          <p14:tracePt t="46906" x="7439025" y="2370138"/>
          <p14:tracePt t="46909" x="7454900" y="2354263"/>
          <p14:tracePt t="46911" x="7469188" y="2354263"/>
          <p14:tracePt t="46913" x="7469188" y="2338388"/>
          <p14:tracePt t="46915" x="7485063" y="2338388"/>
          <p14:tracePt t="46917" x="7485063" y="2322513"/>
          <p14:tracePt t="46920" x="7500938" y="2322513"/>
          <p14:tracePt t="46922" x="7516813" y="2322513"/>
          <p14:tracePt t="46925" x="7532688" y="2306638"/>
          <p14:tracePt t="46930" x="7548563" y="2306638"/>
          <p14:tracePt t="46932" x="7548563" y="2290763"/>
          <p14:tracePt t="46936" x="7564438" y="2290763"/>
          <p14:tracePt t="46943" x="7580313" y="2290763"/>
          <p14:tracePt t="46948" x="7580313" y="2274888"/>
          <p14:tracePt t="46952" x="7596188" y="2274888"/>
          <p14:tracePt t="46972" x="7612063" y="2259013"/>
          <p14:tracePt t="46975" x="7612063" y="2243138"/>
          <p14:tracePt t="46977" x="7627938" y="2243138"/>
          <p14:tracePt t="46989" x="7643813" y="2243138"/>
          <p14:tracePt t="46996" x="7659688" y="2243138"/>
          <p14:tracePt t="47006" x="7675563" y="2243138"/>
          <p14:tracePt t="47008" x="7691438" y="2243138"/>
          <p14:tracePt t="47011" x="7707313" y="2243138"/>
          <p14:tracePt t="47025" x="7723188" y="2243138"/>
          <p14:tracePt t="47032" x="7739063" y="2243138"/>
          <p14:tracePt t="47036" x="7739063" y="2228850"/>
          <p14:tracePt t="47076" x="7754938" y="2228850"/>
          <p14:tracePt t="47148" x="7754938" y="2212975"/>
          <p14:tracePt t="47155" x="7754938" y="2165350"/>
          <p14:tracePt t="47162" x="7754938" y="2133600"/>
          <p14:tracePt t="47164" x="7739063" y="2117725"/>
          <p14:tracePt t="47165" x="7739063" y="2101850"/>
          <p14:tracePt t="47167" x="7723188" y="2085975"/>
          <p14:tracePt t="47170" x="7723188" y="2070100"/>
          <p14:tracePt t="47171" x="7723188" y="2054225"/>
          <p14:tracePt t="47175" x="7723188" y="2038350"/>
          <p14:tracePt t="47177" x="7723188" y="2022475"/>
          <p14:tracePt t="47179" x="7707313" y="2006600"/>
          <p14:tracePt t="47187" x="7691438" y="1974850"/>
          <p14:tracePt t="47197" x="7675563" y="1927225"/>
          <p14:tracePt t="47204" x="7675563" y="1911350"/>
          <p14:tracePt t="47207" x="7675563" y="1895475"/>
          <p14:tracePt t="47210" x="7659688" y="1895475"/>
          <p14:tracePt t="47216" x="7659688" y="1881188"/>
          <p14:tracePt t="47226" x="7643813" y="1881188"/>
          <p14:tracePt t="47227" x="7643813" y="1865313"/>
          <p14:tracePt t="47238" x="7643813" y="1849438"/>
          <p14:tracePt t="47257" x="7643813" y="1833563"/>
          <p14:tracePt t="47262" x="7627938" y="1833563"/>
          <p14:tracePt t="47263" x="7627938" y="1817688"/>
          <p14:tracePt t="47270" x="7612063" y="1817688"/>
          <p14:tracePt t="47272" x="7612063" y="1801813"/>
          <p14:tracePt t="47274" x="7596188" y="1785938"/>
          <p14:tracePt t="47275" x="7596188" y="1770063"/>
          <p14:tracePt t="47285" x="7580313" y="1738313"/>
          <p14:tracePt t="47293" x="7548563" y="1690688"/>
          <p14:tracePt t="47301" x="7516813" y="1658938"/>
          <p14:tracePt t="47304" x="7500938" y="1658938"/>
          <p14:tracePt t="47305" x="7485063" y="1658938"/>
          <p14:tracePt t="47307" x="7485063" y="1643063"/>
          <p14:tracePt t="47311" x="7485063" y="1627188"/>
          <p14:tracePt t="47313" x="7469188" y="1627188"/>
          <p14:tracePt t="47318" x="7454900" y="1627188"/>
          <p14:tracePt t="47328" x="7439025" y="1627188"/>
          <p14:tracePt t="47440" x="7454900" y="1627188"/>
          <p14:tracePt t="47442" x="7469188" y="1627188"/>
          <p14:tracePt t="47447" x="7485063" y="1627188"/>
          <p14:tracePt t="47449" x="7500938" y="1627188"/>
          <p14:tracePt t="47451" x="7516813" y="1643063"/>
          <p14:tracePt t="47454" x="7532688" y="1643063"/>
          <p14:tracePt t="47456" x="7548563" y="1643063"/>
          <p14:tracePt t="47457" x="7564438" y="1643063"/>
          <p14:tracePt t="47459" x="7580313" y="1643063"/>
          <p14:tracePt t="47461" x="7596188" y="1658938"/>
          <p14:tracePt t="47463" x="7612063" y="1658938"/>
          <p14:tracePt t="47465" x="7627938" y="1658938"/>
          <p14:tracePt t="47467" x="7659688" y="1674813"/>
          <p14:tracePt t="47472" x="7691438" y="1674813"/>
          <p14:tracePt t="47473" x="7691438" y="1690688"/>
          <p14:tracePt t="47475" x="7707313" y="1690688"/>
          <p14:tracePt t="47477" x="7739063" y="1690688"/>
          <p14:tracePt t="47481" x="7754938" y="1690688"/>
          <p14:tracePt t="47483" x="7785100" y="1690688"/>
          <p14:tracePt t="47488" x="7800975" y="1706563"/>
          <p14:tracePt t="47490" x="7816850" y="1706563"/>
          <p14:tracePt t="47494" x="7832725" y="1706563"/>
          <p14:tracePt t="47497" x="7848600" y="1706563"/>
          <p14:tracePt t="47501" x="7864475" y="1706563"/>
          <p14:tracePt t="47521" x="7880350" y="1706563"/>
          <p14:tracePt t="47614" x="7864475" y="1706563"/>
          <p14:tracePt t="47623" x="7848600" y="1706563"/>
          <p14:tracePt t="47633" x="7832725" y="1706563"/>
          <p14:tracePt t="47651" x="7816850" y="1706563"/>
          <p14:tracePt t="47661" x="7800975" y="1706563"/>
          <p14:tracePt t="47677" x="7800975" y="1722438"/>
          <p14:tracePt t="47688" x="7785100" y="1722438"/>
          <p14:tracePt t="47703" x="7770813" y="1722438"/>
          <p14:tracePt t="47735" x="7754938" y="1722438"/>
          <p14:tracePt t="47796" x="7770813" y="1722438"/>
          <p14:tracePt t="47805" x="7785100" y="1706563"/>
          <p14:tracePt t="47811" x="7816850" y="1674813"/>
          <p14:tracePt t="47817" x="7864475" y="1627188"/>
          <p14:tracePt t="47823" x="7912100" y="1595438"/>
          <p14:tracePt t="47827" x="7943850" y="1547813"/>
          <p14:tracePt t="47829" x="7959725" y="1533525"/>
          <p14:tracePt t="47831" x="7959725" y="1517650"/>
          <p14:tracePt t="47833" x="7975600" y="1485900"/>
          <p14:tracePt t="47835" x="7991475" y="1470025"/>
          <p14:tracePt t="47837" x="8007350" y="1454150"/>
          <p14:tracePt t="47839" x="8007350" y="1422400"/>
          <p14:tracePt t="47841" x="8023225" y="1406525"/>
          <p14:tracePt t="47843" x="8039100" y="1390650"/>
          <p14:tracePt t="47845" x="8054975" y="1358900"/>
          <p14:tracePt t="47847" x="8070850" y="1343025"/>
          <p14:tracePt t="47849" x="8070850" y="1311275"/>
          <p14:tracePt t="47851" x="8085138" y="1279525"/>
          <p14:tracePt t="47853" x="8085138" y="1263650"/>
          <p14:tracePt t="47855" x="8101013" y="1247775"/>
          <p14:tracePt t="47857" x="8101013" y="1216025"/>
          <p14:tracePt t="47859" x="8116888" y="1200150"/>
          <p14:tracePt t="47861" x="8116888" y="1185863"/>
          <p14:tracePt t="47863" x="8132763" y="1154113"/>
          <p14:tracePt t="47865" x="8132763" y="1138238"/>
          <p14:tracePt t="47867" x="8132763" y="1106488"/>
          <p14:tracePt t="47870" x="8132763" y="1090613"/>
          <p14:tracePt t="47872" x="8132763" y="1074738"/>
          <p14:tracePt t="47873" x="8132763" y="1058863"/>
          <p14:tracePt t="47875" x="8132763" y="1042988"/>
          <p14:tracePt t="47877" x="8132763" y="1011238"/>
          <p14:tracePt t="47879" x="8116888" y="995363"/>
          <p14:tracePt t="47883" x="8101013" y="979488"/>
          <p14:tracePt t="47885" x="8101013" y="963613"/>
          <p14:tracePt t="47888" x="8085138" y="947738"/>
          <p14:tracePt t="47889" x="8070850" y="931863"/>
          <p14:tracePt t="47891" x="8070850" y="915988"/>
          <p14:tracePt t="47893" x="8054975" y="915988"/>
          <p14:tracePt t="47895" x="8039100" y="900113"/>
          <p14:tracePt t="47897" x="8023225" y="900113"/>
          <p14:tracePt t="47899" x="8023225" y="884238"/>
          <p14:tracePt t="47901" x="7991475" y="884238"/>
          <p14:tracePt t="47904" x="7991475" y="868363"/>
          <p14:tracePt t="47905" x="7975600" y="868363"/>
          <p14:tracePt t="47907" x="7943850" y="868363"/>
          <p14:tracePt t="47912" x="7912100" y="854075"/>
          <p14:tracePt t="47913" x="7896225" y="854075"/>
          <p14:tracePt t="47915" x="7880350" y="854075"/>
          <p14:tracePt t="47917" x="7864475" y="854075"/>
          <p14:tracePt t="47922" x="7848600" y="854075"/>
          <p14:tracePt t="47923" x="7816850" y="854075"/>
          <p14:tracePt t="47926" x="7800975" y="854075"/>
          <p14:tracePt t="47933" x="7785100" y="854075"/>
          <p14:tracePt t="47936" x="7770813" y="854075"/>
          <p14:tracePt t="47941" x="7754938" y="854075"/>
          <p14:tracePt t="47945" x="7739063" y="854075"/>
          <p14:tracePt t="47949" x="7723188" y="854075"/>
          <p14:tracePt t="47971" x="7691438" y="915988"/>
          <p14:tracePt t="47975" x="7691438" y="931863"/>
          <p14:tracePt t="47977" x="7691438" y="947738"/>
          <p14:tracePt t="47980" x="7691438" y="963613"/>
          <p14:tracePt t="47984" x="7691438" y="979488"/>
          <p14:tracePt t="47985" x="7691438" y="995363"/>
          <p14:tracePt t="47989" x="7691438" y="1011238"/>
          <p14:tracePt t="47991" x="7691438" y="1027113"/>
          <p14:tracePt t="47993" x="7691438" y="1042988"/>
          <p14:tracePt t="47995" x="7691438" y="1058863"/>
          <p14:tracePt t="47997" x="7691438" y="1090613"/>
          <p14:tracePt t="48001" x="7691438" y="1122363"/>
          <p14:tracePt t="48005" x="7707313" y="1169988"/>
          <p14:tracePt t="48007" x="7707313" y="1200150"/>
          <p14:tracePt t="48009" x="7723188" y="1216025"/>
          <p14:tracePt t="48011" x="7723188" y="1263650"/>
          <p14:tracePt t="48013" x="7723188" y="1295400"/>
          <p14:tracePt t="48015" x="7739063" y="1311275"/>
          <p14:tracePt t="48017" x="7739063" y="1343025"/>
          <p14:tracePt t="48021" x="7739063" y="1390650"/>
          <p14:tracePt t="48023" x="7739063" y="1422400"/>
          <p14:tracePt t="48025" x="7754938" y="1438275"/>
          <p14:tracePt t="48027" x="7754938" y="1485900"/>
          <p14:tracePt t="48029" x="7754938" y="1517650"/>
          <p14:tracePt t="48031" x="7754938" y="1533525"/>
          <p14:tracePt t="48033" x="7770813" y="1579563"/>
          <p14:tracePt t="48036" x="7770813" y="1611313"/>
          <p14:tracePt t="48038" x="7785100" y="1627188"/>
          <p14:tracePt t="48039" x="7785100" y="1658938"/>
          <p14:tracePt t="48041" x="7800975" y="1690688"/>
          <p14:tracePt t="48043" x="7800975" y="1706563"/>
          <p14:tracePt t="48045" x="7800975" y="1738313"/>
          <p14:tracePt t="48047" x="7816850" y="1770063"/>
          <p14:tracePt t="48049" x="7816850" y="1785938"/>
          <p14:tracePt t="48051" x="7832725" y="1817688"/>
          <p14:tracePt t="48054" x="7832725" y="1833563"/>
          <p14:tracePt t="48055" x="7832725" y="1849438"/>
          <p14:tracePt t="48057" x="7832725" y="1865313"/>
          <p14:tracePt t="48059" x="7848600" y="1881188"/>
          <p14:tracePt t="48063" x="7864475" y="1895475"/>
          <p14:tracePt t="48066" x="7864475" y="1911350"/>
          <p14:tracePt t="48072" x="7880350" y="1927225"/>
          <p14:tracePt t="48079" x="7880350" y="1943100"/>
          <p14:tracePt t="48087" x="7880350" y="1958975"/>
          <p14:tracePt t="48126" x="7880350" y="1974850"/>
          <p14:tracePt t="48128" x="7864475" y="1974850"/>
          <p14:tracePt t="48134" x="7848600" y="1974850"/>
          <p14:tracePt t="48140" x="7832725" y="1974850"/>
          <p14:tracePt t="48144" x="7816850" y="1974850"/>
          <p14:tracePt t="48154" x="7800975" y="1974850"/>
          <p14:tracePt t="48157" x="7785100" y="1974850"/>
          <p14:tracePt t="48166" x="7770813" y="1974850"/>
          <p14:tracePt t="48182" x="7770813" y="1958975"/>
          <p14:tracePt t="48188" x="7754938" y="1927225"/>
          <p14:tracePt t="48191" x="7754938" y="1911350"/>
          <p14:tracePt t="48193" x="7754938" y="1895475"/>
          <p14:tracePt t="48197" x="7754938" y="1881188"/>
          <p14:tracePt t="48199" x="7754938" y="1849438"/>
          <p14:tracePt t="48203" x="7754938" y="1833563"/>
          <p14:tracePt t="48205" x="7754938" y="1801813"/>
          <p14:tracePt t="48209" x="7754938" y="1785938"/>
          <p14:tracePt t="48212" x="7754938" y="1754188"/>
          <p14:tracePt t="48213" x="7754938" y="1738313"/>
          <p14:tracePt t="48216" x="7770813" y="1706563"/>
          <p14:tracePt t="48217" x="7785100" y="1674813"/>
          <p14:tracePt t="48221" x="7800975" y="1674813"/>
          <p14:tracePt t="48222" x="7800975" y="1643063"/>
          <p14:tracePt t="48223" x="7816850" y="1627188"/>
          <p14:tracePt t="48225" x="7816850" y="1611313"/>
          <p14:tracePt t="48227" x="7816850" y="1595438"/>
          <p14:tracePt t="48229" x="7832725" y="1579563"/>
          <p14:tracePt t="48231" x="7848600" y="1563688"/>
          <p14:tracePt t="48233" x="7864475" y="1547813"/>
          <p14:tracePt t="48236" x="7864475" y="1533525"/>
          <p14:tracePt t="48240" x="7880350" y="1517650"/>
          <p14:tracePt t="48241" x="7896225" y="1501775"/>
          <p14:tracePt t="48243" x="7912100" y="1501775"/>
          <p14:tracePt t="48246" x="7912100" y="1485900"/>
          <p14:tracePt t="48247" x="7912100" y="1470025"/>
          <p14:tracePt t="48249" x="7927975" y="1470025"/>
          <p14:tracePt t="48251" x="7943850" y="1454150"/>
          <p14:tracePt t="48255" x="7959725" y="1454150"/>
          <p14:tracePt t="48257" x="7959725" y="1438275"/>
          <p14:tracePt t="48259" x="7975600" y="1438275"/>
          <p14:tracePt t="48261" x="7975600" y="1422400"/>
          <p14:tracePt t="48263" x="7991475" y="1422400"/>
          <p14:tracePt t="48265" x="8007350" y="1422400"/>
          <p14:tracePt t="48267" x="8023225" y="1422400"/>
          <p14:tracePt t="48272" x="8023225" y="1406525"/>
          <p14:tracePt t="48273" x="8039100" y="1390650"/>
          <p14:tracePt t="48275" x="8054975" y="1390650"/>
          <p14:tracePt t="48277" x="8054975" y="1374775"/>
          <p14:tracePt t="48283" x="8070850" y="1374775"/>
          <p14:tracePt t="48288" x="8085138" y="1374775"/>
          <p14:tracePt t="48292" x="8101013" y="1374775"/>
          <p14:tracePt t="48294" x="8101013" y="1358900"/>
          <p14:tracePt t="48301" x="8116888" y="1343025"/>
          <p14:tracePt t="48310" x="8132763" y="1343025"/>
          <p14:tracePt t="48326" x="8148638" y="1343025"/>
          <p14:tracePt t="48331" x="8164513" y="1327150"/>
          <p14:tracePt t="48346" x="8180388" y="1327150"/>
          <p14:tracePt t="48799" x="8196263" y="1327150"/>
          <p14:tracePt t="48804" x="8212138" y="1343025"/>
          <p14:tracePt t="48813" x="8228013" y="1358900"/>
          <p14:tracePt t="48820" x="8243888" y="1358900"/>
          <p14:tracePt t="48823" x="8259763" y="1358900"/>
          <p14:tracePt t="48829" x="8259763" y="1374775"/>
          <p14:tracePt t="48833" x="8275638" y="1374775"/>
          <p14:tracePt t="48837" x="8275638" y="1390650"/>
          <p14:tracePt t="48840" x="8291513" y="1390650"/>
          <p14:tracePt t="48845" x="8291513" y="1406525"/>
          <p14:tracePt t="48850" x="8307388" y="1406525"/>
          <p14:tracePt t="48855" x="8323263" y="1406525"/>
          <p14:tracePt t="48857" x="8323263" y="1422400"/>
          <p14:tracePt t="48859" x="8339138" y="1422400"/>
          <p14:tracePt t="48862" x="8339138" y="1438275"/>
          <p14:tracePt t="48866" x="8355013" y="1438275"/>
          <p14:tracePt t="48867" x="8355013" y="1454150"/>
          <p14:tracePt t="48870" x="8370888" y="1470025"/>
          <p14:tracePt t="48871" x="8370888" y="1485900"/>
          <p14:tracePt t="48875" x="8370888" y="1501775"/>
          <p14:tracePt t="48877" x="8385175" y="1501775"/>
          <p14:tracePt t="48879" x="8385175" y="1517650"/>
          <p14:tracePt t="48883" x="8401050" y="1533525"/>
          <p14:tracePt t="48887" x="8401050" y="1547813"/>
          <p14:tracePt t="48889" x="8416925" y="1563688"/>
          <p14:tracePt t="48899" x="8416925" y="1579563"/>
          <p14:tracePt t="48906" x="8416925" y="1595438"/>
          <p14:tracePt t="48911" x="8432800" y="1595438"/>
          <p14:tracePt t="48924" x="8448675" y="1595438"/>
          <p14:tracePt t="48929" x="8448675" y="1611313"/>
          <p14:tracePt t="48958" x="8464550" y="1611313"/>
          <p14:tracePt t="48972" x="8464550" y="1627188"/>
          <p14:tracePt t="48976" x="8464550" y="1643063"/>
          <p14:tracePt t="48982" x="8480425" y="1658938"/>
          <p14:tracePt t="48984" x="8480425" y="1674813"/>
          <p14:tracePt t="48987" x="8480425" y="1690688"/>
          <p14:tracePt t="48989" x="8480425" y="1706563"/>
          <p14:tracePt t="48991" x="8480425" y="1722438"/>
          <p14:tracePt t="48994" x="8496300" y="1722438"/>
          <p14:tracePt t="48995" x="8496300" y="1738313"/>
          <p14:tracePt t="48997" x="8496300" y="1754188"/>
          <p14:tracePt t="48999" x="8512175" y="1754188"/>
          <p14:tracePt t="49001" x="8512175" y="1770063"/>
          <p14:tracePt t="49004" x="8528050" y="1785938"/>
          <p14:tracePt t="49012" x="8528050" y="1817688"/>
          <p14:tracePt t="49016" x="8543925" y="1833563"/>
          <p14:tracePt t="49022" x="8543925" y="1849438"/>
          <p14:tracePt t="49029" x="8543925" y="1865313"/>
          <p14:tracePt t="49045" x="8543925" y="1881188"/>
          <p14:tracePt t="49047" x="8528050" y="1881188"/>
          <p14:tracePt t="49050" x="8512175" y="1881188"/>
          <p14:tracePt t="49051" x="8496300" y="1895475"/>
          <p14:tracePt t="49053" x="8464550" y="1895475"/>
          <p14:tracePt t="49055" x="8432800" y="1895475"/>
          <p14:tracePt t="49057" x="8416925" y="1895475"/>
          <p14:tracePt t="49059" x="8385175" y="1895475"/>
          <p14:tracePt t="49061" x="8370888" y="1895475"/>
          <p14:tracePt t="49063" x="8339138" y="1895475"/>
          <p14:tracePt t="49065" x="8291513" y="1895475"/>
          <p14:tracePt t="49067" x="8275638" y="1881188"/>
          <p14:tracePt t="49069" x="8243888" y="1881188"/>
          <p14:tracePt t="49071" x="8212138" y="1865313"/>
          <p14:tracePt t="49073" x="8180388" y="1849438"/>
          <p14:tracePt t="49075" x="8148638" y="1849438"/>
          <p14:tracePt t="49077" x="8101013" y="1849438"/>
          <p14:tracePt t="49079" x="8070850" y="1833563"/>
          <p14:tracePt t="49081" x="8054975" y="1817688"/>
          <p14:tracePt t="49083" x="8023225" y="1801813"/>
          <p14:tracePt t="49088" x="7975600" y="1770063"/>
          <p14:tracePt t="49089" x="7927975" y="1754188"/>
          <p14:tracePt t="49091" x="7896225" y="1754188"/>
          <p14:tracePt t="49093" x="7864475" y="1738313"/>
          <p14:tracePt t="49095" x="7848600" y="1722438"/>
          <p14:tracePt t="49097" x="7832725" y="1706563"/>
          <p14:tracePt t="49099" x="7800975" y="1690688"/>
          <p14:tracePt t="49101" x="7785100" y="1674813"/>
          <p14:tracePt t="49103" x="7770813" y="1674813"/>
          <p14:tracePt t="49105" x="7739063" y="1674813"/>
          <p14:tracePt t="49107" x="7739063" y="1658938"/>
          <p14:tracePt t="49109" x="7723188" y="1658938"/>
          <p14:tracePt t="49111" x="7707313" y="1643063"/>
          <p14:tracePt t="49115" x="7691438" y="1643063"/>
          <p14:tracePt t="49117" x="7691438" y="1627188"/>
          <p14:tracePt t="49120" x="7675563" y="1627188"/>
          <p14:tracePt t="49122" x="7675563" y="1611313"/>
          <p14:tracePt t="49129" x="7675563" y="1595438"/>
          <p14:tracePt t="49148" x="7675563" y="1579563"/>
          <p14:tracePt t="49149" x="7675563" y="1563688"/>
          <p14:tracePt t="49151" x="7691438" y="1563688"/>
          <p14:tracePt t="49155" x="7707313" y="1563688"/>
          <p14:tracePt t="49157" x="7723188" y="1563688"/>
          <p14:tracePt t="49161" x="7754938" y="1547813"/>
          <p14:tracePt t="49163" x="7785100" y="1547813"/>
          <p14:tracePt t="49165" x="7800975" y="1533525"/>
          <p14:tracePt t="49167" x="7816850" y="1533525"/>
          <p14:tracePt t="49170" x="7848600" y="1517650"/>
          <p14:tracePt t="49172" x="7864475" y="1517650"/>
          <p14:tracePt t="49173" x="7880350" y="1501775"/>
          <p14:tracePt t="49175" x="7896225" y="1501775"/>
          <p14:tracePt t="49177" x="7927975" y="1501775"/>
          <p14:tracePt t="49179" x="7943850" y="1501775"/>
          <p14:tracePt t="49181" x="7959725" y="1501775"/>
          <p14:tracePt t="49183" x="7991475" y="1485900"/>
          <p14:tracePt t="49188" x="8023225" y="1485900"/>
          <p14:tracePt t="49189" x="8039100" y="1470025"/>
          <p14:tracePt t="49191" x="8054975" y="1470025"/>
          <p14:tracePt t="49193" x="8070850" y="1470025"/>
          <p14:tracePt t="49195" x="8085138" y="1454150"/>
          <p14:tracePt t="49197" x="8101013" y="1454150"/>
          <p14:tracePt t="49199" x="8116888" y="1454150"/>
          <p14:tracePt t="49201" x="8132763" y="1454150"/>
          <p14:tracePt t="49203" x="8148638" y="1454150"/>
          <p14:tracePt t="49205" x="8148638" y="1438275"/>
          <p14:tracePt t="49207" x="8164513" y="1438275"/>
          <p14:tracePt t="49213" x="8180388" y="1422400"/>
          <p14:tracePt t="49216" x="8212138" y="1422400"/>
          <p14:tracePt t="49217" x="8212138" y="1406525"/>
          <p14:tracePt t="49221" x="8228013" y="1390650"/>
          <p14:tracePt t="49223" x="8243888" y="1374775"/>
          <p14:tracePt t="49226" x="8259763" y="1374775"/>
          <p14:tracePt t="49229" x="8291513" y="1358900"/>
          <p14:tracePt t="49231" x="8307388" y="1343025"/>
          <p14:tracePt t="49236" x="8323263" y="1327150"/>
          <p14:tracePt t="49238" x="8339138" y="1311275"/>
          <p14:tracePt t="49239" x="8339138" y="1295400"/>
          <p14:tracePt t="49241" x="8370888" y="1295400"/>
          <p14:tracePt t="49243" x="8385175" y="1279525"/>
          <p14:tracePt t="49245" x="8385175" y="1263650"/>
          <p14:tracePt t="49247" x="8401050" y="1263650"/>
          <p14:tracePt t="49249" x="8416925" y="1247775"/>
          <p14:tracePt t="49252" x="8432800" y="1231900"/>
          <p14:tracePt t="49254" x="8432800" y="1216025"/>
          <p14:tracePt t="49255" x="8448675" y="1216025"/>
          <p14:tracePt t="49257" x="8464550" y="1200150"/>
          <p14:tracePt t="49259" x="8464550" y="1185863"/>
          <p14:tracePt t="49261" x="8480425" y="1185863"/>
          <p14:tracePt t="49263" x="8496300" y="1154113"/>
          <p14:tracePt t="49265" x="8512175" y="1138238"/>
          <p14:tracePt t="49270" x="8512175" y="1122363"/>
          <p14:tracePt t="49272" x="8512175" y="1106488"/>
          <p14:tracePt t="49273" x="8528050" y="1090613"/>
          <p14:tracePt t="49275" x="8528050" y="1074738"/>
          <p14:tracePt t="49277" x="8528050" y="1058863"/>
          <p14:tracePt t="49279" x="8543925" y="1042988"/>
          <p14:tracePt t="49283" x="8543925" y="1027113"/>
          <p14:tracePt t="49286" x="8543925" y="1011238"/>
          <p14:tracePt t="49289" x="8543925" y="995363"/>
          <p14:tracePt t="49292" x="8543925" y="979488"/>
          <p14:tracePt t="49297" x="8543925" y="963613"/>
          <p14:tracePt t="49308" x="8528050" y="947738"/>
          <p14:tracePt t="49315" x="8496300" y="931863"/>
          <p14:tracePt t="49320" x="8448675" y="931863"/>
          <p14:tracePt t="49322" x="8432800" y="915988"/>
          <p14:tracePt t="49323" x="8416925" y="915988"/>
          <p14:tracePt t="49325" x="8401050" y="915988"/>
          <p14:tracePt t="49332" x="8370888" y="915988"/>
          <p14:tracePt t="49334" x="8355013" y="915988"/>
          <p14:tracePt t="49336" x="8339138" y="915988"/>
          <p14:tracePt t="49338" x="8323263" y="915988"/>
          <p14:tracePt t="49341" x="8291513" y="915988"/>
          <p14:tracePt t="49343" x="8275638" y="915988"/>
          <p14:tracePt t="49347" x="8259763" y="915988"/>
          <p14:tracePt t="49349" x="8243888" y="915988"/>
          <p14:tracePt t="49352" x="8228013" y="915988"/>
          <p14:tracePt t="49354" x="8212138" y="915988"/>
          <p14:tracePt t="49355" x="8196263" y="915988"/>
          <p14:tracePt t="49359" x="8180388" y="931863"/>
          <p14:tracePt t="49361" x="8164513" y="931863"/>
          <p14:tracePt t="49363" x="8148638" y="947738"/>
          <p14:tracePt t="49365" x="8116888" y="963613"/>
          <p14:tracePt t="49368" x="8101013" y="963613"/>
          <p14:tracePt t="49370" x="8085138" y="963613"/>
          <p14:tracePt t="49372" x="8070850" y="979488"/>
          <p14:tracePt t="49373" x="8070850" y="995363"/>
          <p14:tracePt t="49375" x="8054975" y="995363"/>
          <p14:tracePt t="49377" x="8054975" y="1011238"/>
          <p14:tracePt t="49384" x="8039100" y="1027113"/>
          <p14:tracePt t="49388" x="8023225" y="1042988"/>
          <p14:tracePt t="49391" x="8023225" y="1058863"/>
          <p14:tracePt t="49393" x="8023225" y="1074738"/>
          <p14:tracePt t="49398" x="8023225" y="1106488"/>
          <p14:tracePt t="49399" x="8023225" y="1122363"/>
          <p14:tracePt t="49401" x="8007350" y="1122363"/>
          <p14:tracePt t="49404" x="8007350" y="1138238"/>
          <p14:tracePt t="49405" x="8007350" y="1169988"/>
          <p14:tracePt t="49407" x="8007350" y="1185863"/>
          <p14:tracePt t="49409" x="8007350" y="1216025"/>
          <p14:tracePt t="49411" x="8007350" y="1231900"/>
          <p14:tracePt t="49413" x="8007350" y="1263650"/>
          <p14:tracePt t="49415" x="8007350" y="1295400"/>
          <p14:tracePt t="49421" x="8007350" y="1358900"/>
          <p14:tracePt t="49423" x="8023225" y="1358900"/>
          <p14:tracePt t="49425" x="8023225" y="1390650"/>
          <p14:tracePt t="49427" x="8039100" y="1406525"/>
          <p14:tracePt t="49429" x="8039100" y="1422400"/>
          <p14:tracePt t="49431" x="8054975" y="1438275"/>
          <p14:tracePt t="49433" x="8054975" y="1454150"/>
          <p14:tracePt t="49437" x="8070850" y="1501775"/>
          <p14:tracePt t="49441" x="8085138" y="1517650"/>
          <p14:tracePt t="49444" x="8085138" y="1533525"/>
          <p14:tracePt t="49448" x="8101013" y="1547813"/>
          <p14:tracePt t="49449" x="8101013" y="1563688"/>
          <p14:tracePt t="49452" x="8116888" y="1579563"/>
          <p14:tracePt t="49455" x="8132763" y="1595438"/>
          <p14:tracePt t="49473" x="8148638" y="1611313"/>
          <p14:tracePt t="49478" x="8164513" y="1611313"/>
          <p14:tracePt t="49490" x="8212138" y="1611313"/>
          <p14:tracePt t="49494" x="8228013" y="1611313"/>
          <p14:tracePt t="49496" x="8243888" y="1611313"/>
          <p14:tracePt t="49498" x="8259763" y="1611313"/>
          <p14:tracePt t="49502" x="8275638" y="1611313"/>
          <p14:tracePt t="49504" x="8291513" y="1595438"/>
          <p14:tracePt t="49508" x="8323263" y="1563688"/>
          <p14:tracePt t="49509" x="8339138" y="1533525"/>
          <p14:tracePt t="49511" x="8370888" y="1517650"/>
          <p14:tracePt t="49513" x="8370888" y="1501775"/>
          <p14:tracePt t="49515" x="8401050" y="1470025"/>
          <p14:tracePt t="49517" x="8416925" y="1438275"/>
          <p14:tracePt t="49519" x="8432800" y="1422400"/>
          <p14:tracePt t="49521" x="8448675" y="1390650"/>
          <p14:tracePt t="49523" x="8480425" y="1358900"/>
          <p14:tracePt t="49525" x="8480425" y="1327150"/>
          <p14:tracePt t="49527" x="8496300" y="1311275"/>
          <p14:tracePt t="49529" x="8512175" y="1279525"/>
          <p14:tracePt t="49531" x="8528050" y="1247775"/>
          <p14:tracePt t="49533" x="8543925" y="1231900"/>
          <p14:tracePt t="49536" x="8575675" y="1185863"/>
          <p14:tracePt t="49538" x="8591550" y="1154113"/>
          <p14:tracePt t="49539" x="8591550" y="1122363"/>
          <p14:tracePt t="49541" x="8607425" y="1106488"/>
          <p14:tracePt t="49543" x="8623300" y="1074738"/>
          <p14:tracePt t="49545" x="8655050" y="1042988"/>
          <p14:tracePt t="49547" x="8670925" y="1011238"/>
          <p14:tracePt t="49549" x="8701088" y="995363"/>
          <p14:tracePt t="49552" x="8701088" y="963613"/>
          <p14:tracePt t="49554" x="8732838" y="931863"/>
          <p14:tracePt t="49555" x="8748713" y="915988"/>
          <p14:tracePt t="49557" x="8764588" y="900113"/>
          <p14:tracePt t="49559" x="8780463" y="868363"/>
          <p14:tracePt t="49561" x="8812213" y="854075"/>
          <p14:tracePt t="49563" x="8828088" y="838200"/>
          <p14:tracePt t="49565" x="8859838" y="822325"/>
          <p14:tracePt t="49567" x="8859838" y="790575"/>
          <p14:tracePt t="49569" x="8891588" y="774700"/>
          <p14:tracePt t="49571" x="8907463" y="758825"/>
          <p14:tracePt t="49573" x="8923338" y="742950"/>
          <p14:tracePt t="49575" x="8955088" y="727075"/>
          <p14:tracePt t="49577" x="8970963" y="711200"/>
          <p14:tracePt t="49579" x="8986838" y="711200"/>
          <p14:tracePt t="49581" x="9001125" y="695325"/>
          <p14:tracePt t="49583" x="9017000" y="695325"/>
          <p14:tracePt t="49586" x="9032875" y="679450"/>
          <p14:tracePt t="49588" x="9048750" y="663575"/>
          <p14:tracePt t="49589" x="9064625" y="663575"/>
          <p14:tracePt t="49591" x="9080500" y="663575"/>
          <p14:tracePt t="49593" x="9096375" y="647700"/>
          <p14:tracePt t="49595" x="9112250" y="647700"/>
          <p14:tracePt t="49597" x="9128125" y="631825"/>
          <p14:tracePt t="49606" x="9144000" y="615950"/>
          <p14:tracePt t="49607" x="9159875" y="615950"/>
          <p14:tracePt t="49622" x="9175750" y="615950"/>
          <p14:tracePt t="49646" x="9191625" y="615950"/>
          <p14:tracePt t="49668" x="9191625" y="631825"/>
          <p14:tracePt t="49671" x="9191625" y="647700"/>
          <p14:tracePt t="49676" x="9191625" y="663575"/>
          <p14:tracePt t="49678" x="9191625" y="679450"/>
          <p14:tracePt t="49679" x="9207500" y="695325"/>
          <p14:tracePt t="49681" x="9207500" y="711200"/>
          <p14:tracePt t="49683" x="9207500" y="727075"/>
          <p14:tracePt t="49686" x="9207500" y="742950"/>
          <p14:tracePt t="49687" x="9223375" y="774700"/>
          <p14:tracePt t="49690" x="9239250" y="806450"/>
          <p14:tracePt t="49692" x="9255125" y="838200"/>
          <p14:tracePt t="49693" x="9255125" y="854075"/>
          <p14:tracePt t="49695" x="9271000" y="884238"/>
          <p14:tracePt t="49697" x="9271000" y="900113"/>
          <p14:tracePt t="49699" x="9271000" y="915988"/>
          <p14:tracePt t="49702" x="9271000" y="931863"/>
          <p14:tracePt t="49704" x="9286875" y="947738"/>
          <p14:tracePt t="49705" x="9286875" y="979488"/>
          <p14:tracePt t="49713" x="9301163" y="1027113"/>
          <p14:tracePt t="49717" x="9301163" y="1074738"/>
          <p14:tracePt t="49719" x="9301163" y="1090613"/>
          <p14:tracePt t="49721" x="9301163" y="1106488"/>
          <p14:tracePt t="49725" x="9301163" y="1122363"/>
          <p14:tracePt t="49728" x="9301163" y="1138238"/>
          <p14:tracePt t="49729" x="9301163" y="1154113"/>
          <p14:tracePt t="49733" x="9301163" y="1169988"/>
          <p14:tracePt t="49738" x="9301163" y="1185863"/>
          <p14:tracePt t="49740" x="9286875" y="1185863"/>
          <p14:tracePt t="49741" x="9286875" y="1200150"/>
          <p14:tracePt t="49743" x="9271000" y="1200150"/>
          <p14:tracePt t="49745" x="9255125" y="1216025"/>
          <p14:tracePt t="49752" x="9255125" y="1231900"/>
          <p14:tracePt t="49763" x="9175750" y="1231900"/>
          <p14:tracePt t="49767" x="9144000" y="1247775"/>
          <p14:tracePt t="49779" x="9112250" y="1247775"/>
          <p14:tracePt t="49782" x="9096375" y="1247775"/>
          <p14:tracePt t="49793" x="9096375" y="1263650"/>
          <p14:tracePt t="49795" x="9080500" y="1263650"/>
          <p14:tracePt t="49819" x="9064625" y="1263650"/>
          <p14:tracePt t="49823" x="9064625" y="1279525"/>
          <p14:tracePt t="49833" x="9064625" y="1295400"/>
          <p14:tracePt t="49836" x="9080500" y="1295400"/>
          <p14:tracePt t="49838" x="9080500" y="1311275"/>
          <p14:tracePt t="49841" x="9096375" y="1311275"/>
          <p14:tracePt t="49843" x="9112250" y="1311275"/>
          <p14:tracePt t="49845" x="9128125" y="1311275"/>
          <p14:tracePt t="49850" x="9128125" y="1327150"/>
          <p14:tracePt t="49852" x="9144000" y="1327150"/>
          <p14:tracePt t="49853" x="9159875" y="1327150"/>
          <p14:tracePt t="49855" x="9159875" y="1343025"/>
          <p14:tracePt t="49857" x="9175750" y="1343025"/>
          <p14:tracePt t="49859" x="9191625" y="1343025"/>
          <p14:tracePt t="49864" x="9207500" y="1343025"/>
          <p14:tracePt t="49868" x="9223375" y="1343025"/>
          <p14:tracePt t="49871" x="9239250" y="1358900"/>
          <p14:tracePt t="49881" x="9271000" y="1374775"/>
          <p14:tracePt t="49885" x="9286875" y="1374775"/>
          <p14:tracePt t="49890" x="9286875" y="1390650"/>
          <p14:tracePt t="49892" x="9301163" y="1390650"/>
          <p14:tracePt t="49906" x="9317038" y="1406525"/>
          <p14:tracePt t="49910" x="9317038" y="1422400"/>
          <p14:tracePt t="49911" x="9332913" y="1422400"/>
          <p14:tracePt t="49913" x="9332913" y="1438275"/>
          <p14:tracePt t="49916" x="9348788" y="1454150"/>
          <p14:tracePt t="49920" x="9348788" y="1470025"/>
          <p14:tracePt t="49922" x="9364663" y="1470025"/>
          <p14:tracePt t="49923" x="9364663" y="1485900"/>
          <p14:tracePt t="49925" x="9364663" y="1517650"/>
          <p14:tracePt t="49930" x="9364663" y="1533525"/>
          <p14:tracePt t="49931" x="9364663" y="1547813"/>
          <p14:tracePt t="49936" x="9364663" y="1563688"/>
          <p14:tracePt t="49938" x="9364663" y="1579563"/>
          <p14:tracePt t="49939" x="9364663" y="1595438"/>
          <p14:tracePt t="49944" x="9364663" y="1627188"/>
          <p14:tracePt t="49954" x="9364663" y="1674813"/>
          <p14:tracePt t="49956" x="9364663" y="1690688"/>
          <p14:tracePt t="49958" x="9364663" y="1706563"/>
          <p14:tracePt t="49961" x="9364663" y="1722438"/>
          <p14:tracePt t="49963" x="9364663" y="1738313"/>
          <p14:tracePt t="49967" x="9364663" y="1754188"/>
          <p14:tracePt t="49973" x="9348788" y="1770063"/>
          <p14:tracePt t="49979" x="9332913" y="1785938"/>
          <p14:tracePt t="49986" x="9317038" y="1785938"/>
          <p14:tracePt t="49990" x="9301163" y="1785938"/>
          <p14:tracePt t="49991" x="9301163" y="1801813"/>
          <p14:tracePt t="49993" x="9286875" y="1801813"/>
          <p14:tracePt t="49995" x="9271000" y="1801813"/>
          <p14:tracePt t="49997" x="9255125" y="1801813"/>
          <p14:tracePt t="50003" x="9239250" y="1801813"/>
          <p14:tracePt t="50005" x="9223375" y="1817688"/>
          <p14:tracePt t="50007" x="9207500" y="1817688"/>
          <p14:tracePt t="50011" x="9191625" y="1817688"/>
          <p14:tracePt t="50013" x="9175750" y="1817688"/>
          <p14:tracePt t="50021" x="9159875" y="1817688"/>
          <p14:tracePt t="50034" x="9144000" y="1817688"/>
          <p14:tracePt t="50080" x="9128125" y="1817688"/>
          <p14:tracePt t="50215" x="9144000" y="1817688"/>
          <p14:tracePt t="50219" x="9159875" y="1817688"/>
          <p14:tracePt t="50228" x="9175750" y="1817688"/>
          <p14:tracePt t="50232" x="9191625" y="1817688"/>
          <p14:tracePt t="50233" x="9207500" y="1817688"/>
          <p14:tracePt t="50240" x="9223375" y="1817688"/>
          <p14:tracePt t="50242" x="9239250" y="1817688"/>
          <p14:tracePt t="50243" x="9255125" y="1817688"/>
          <p14:tracePt t="50246" x="9271000" y="1817688"/>
          <p14:tracePt t="50251" x="9286875" y="1817688"/>
          <p14:tracePt t="50261" x="9332913" y="1817688"/>
          <p14:tracePt t="50262" x="9348788" y="1817688"/>
          <p14:tracePt t="50265" x="9364663" y="1817688"/>
          <p14:tracePt t="50270" x="9380538" y="1817688"/>
          <p14:tracePt t="50274" x="9396413" y="1817688"/>
          <p14:tracePt t="50283" x="9412288" y="1801813"/>
          <p14:tracePt t="50288" x="9428163" y="1801813"/>
          <p14:tracePt t="50301" x="9444038" y="1801813"/>
          <p14:tracePt t="50384" x="9459913" y="1801813"/>
          <p14:tracePt t="50394" x="9475788" y="1801813"/>
          <p14:tracePt t="50410" x="9491663" y="1801813"/>
          <p14:tracePt t="50414" x="9491663" y="1817688"/>
          <p14:tracePt t="50422" x="9507538" y="1817688"/>
          <p14:tracePt t="50426" x="9507538" y="1833563"/>
          <p14:tracePt t="50438" x="9523413" y="1833563"/>
          <p14:tracePt t="50474" x="9523413" y="1849438"/>
          <p14:tracePt t="50480" x="9523413" y="1865313"/>
          <p14:tracePt t="50490" x="9523413" y="1881188"/>
          <p14:tracePt t="50495" x="9523413" y="1895475"/>
          <p14:tracePt t="50499" x="9523413" y="1911350"/>
          <p14:tracePt t="50508" x="9523413" y="1927225"/>
          <p14:tracePt t="50514" x="9523413" y="1943100"/>
          <p14:tracePt t="50521" x="9507538" y="1958975"/>
          <p14:tracePt t="50525" x="9507538" y="1974850"/>
          <p14:tracePt t="50530" x="9491663" y="1974850"/>
          <p14:tracePt t="50536" x="9491663" y="1990725"/>
          <p14:tracePt t="50538" x="9491663" y="2006600"/>
          <p14:tracePt t="50539" x="9475788" y="2022475"/>
          <p14:tracePt t="50541" x="9459913" y="2022475"/>
          <p14:tracePt t="50545" x="9459913" y="2038350"/>
          <p14:tracePt t="50547" x="9444038" y="2038350"/>
          <p14:tracePt t="50549" x="9444038" y="2054225"/>
          <p14:tracePt t="50554" x="9412288" y="2054225"/>
          <p14:tracePt t="50557" x="9396413" y="2070100"/>
          <p14:tracePt t="50559" x="9364663" y="2085975"/>
          <p14:tracePt t="50561" x="9348788" y="2085975"/>
          <p14:tracePt t="50563" x="9332913" y="2101850"/>
          <p14:tracePt t="50565" x="9317038" y="2101850"/>
          <p14:tracePt t="50567" x="9286875" y="2101850"/>
          <p14:tracePt t="50569" x="9255125" y="2117725"/>
          <p14:tracePt t="50571" x="9255125" y="2133600"/>
          <p14:tracePt t="50573" x="9223375" y="2133600"/>
          <p14:tracePt t="50575" x="9191625" y="2149475"/>
          <p14:tracePt t="50577" x="9175750" y="2165350"/>
          <p14:tracePt t="50579" x="9128125" y="2165350"/>
          <p14:tracePt t="50581" x="9096375" y="2181225"/>
          <p14:tracePt t="50583" x="9080500" y="2181225"/>
          <p14:tracePt t="50585" x="9032875" y="2197100"/>
          <p14:tracePt t="50587" x="9001125" y="2212975"/>
          <p14:tracePt t="50589" x="8955088" y="2228850"/>
          <p14:tracePt t="50591" x="8939213" y="2243138"/>
          <p14:tracePt t="50593" x="8891588" y="2259013"/>
          <p14:tracePt t="50596" x="8843963" y="2274888"/>
          <p14:tracePt t="50597" x="8812213" y="2306638"/>
          <p14:tracePt t="50599" x="8780463" y="2322513"/>
          <p14:tracePt t="50602" x="8748713" y="2322513"/>
          <p14:tracePt t="50604" x="8701088" y="2354263"/>
          <p14:tracePt t="50605" x="8670925" y="2370138"/>
          <p14:tracePt t="50607" x="8639175" y="2386013"/>
          <p14:tracePt t="50610" x="8607425" y="2401888"/>
          <p14:tracePt t="50611" x="8575675" y="2433638"/>
          <p14:tracePt t="50614" x="8543925" y="2433638"/>
          <p14:tracePt t="50615" x="8528050" y="2449513"/>
          <p14:tracePt t="50617" x="8496300" y="2465388"/>
          <p14:tracePt t="50619" x="8464550" y="2481263"/>
          <p14:tracePt t="50621" x="8464550" y="2497138"/>
          <p14:tracePt t="50623" x="8432800" y="2513013"/>
          <p14:tracePt t="50625" x="8416925" y="2513013"/>
          <p14:tracePt t="50627" x="8401050" y="2528888"/>
          <p14:tracePt t="50629" x="8385175" y="2528888"/>
          <p14:tracePt t="50631" x="8370888" y="2544763"/>
          <p14:tracePt t="50633" x="8355013" y="2560638"/>
          <p14:tracePt t="50635" x="8339138" y="2560638"/>
          <p14:tracePt t="50637" x="8323263" y="2574925"/>
          <p14:tracePt t="50641" x="8291513" y="2590800"/>
          <p14:tracePt t="50643" x="8275638" y="2590800"/>
          <p14:tracePt t="50646" x="8275638" y="2606675"/>
          <p14:tracePt t="50648" x="8259763" y="2622550"/>
          <p14:tracePt t="50649" x="8228013" y="2622550"/>
          <p14:tracePt t="50653" x="8228013" y="2654300"/>
          <p14:tracePt t="50654" x="8196263" y="2654300"/>
          <p14:tracePt t="50655" x="8180388" y="2654300"/>
          <p14:tracePt t="50657" x="8164513" y="2670175"/>
          <p14:tracePt t="50659" x="8148638" y="2686050"/>
          <p14:tracePt t="50661" x="8116888" y="2701925"/>
          <p14:tracePt t="50663" x="8101013" y="2701925"/>
          <p14:tracePt t="50665" x="8085138" y="2717800"/>
          <p14:tracePt t="50667" x="8054975" y="2733675"/>
          <p14:tracePt t="50670" x="8039100" y="2749550"/>
          <p14:tracePt t="50671" x="8023225" y="2749550"/>
          <p14:tracePt t="50673" x="7991475" y="2765425"/>
          <p14:tracePt t="50675" x="7975600" y="2781300"/>
          <p14:tracePt t="50677" x="7943850" y="2797175"/>
          <p14:tracePt t="50679" x="7927975" y="2797175"/>
          <p14:tracePt t="50681" x="7912100" y="2813050"/>
          <p14:tracePt t="50683" x="7896225" y="2813050"/>
          <p14:tracePt t="50686" x="7880350" y="2828925"/>
          <p14:tracePt t="50688" x="7848600" y="2844800"/>
          <p14:tracePt t="50689" x="7832725" y="2844800"/>
          <p14:tracePt t="50691" x="7816850" y="2860675"/>
          <p14:tracePt t="50695" x="7800975" y="2876550"/>
          <p14:tracePt t="50697" x="7785100" y="2876550"/>
          <p14:tracePt t="50702" x="7770813" y="2876550"/>
          <p14:tracePt t="50705" x="7754938" y="2876550"/>
          <p14:tracePt t="50715" x="7739063" y="2892425"/>
          <p14:tracePt t="50777" x="7723188" y="2892425"/>
          <p14:tracePt t="50783" x="7723188" y="2876550"/>
          <p14:tracePt t="50785" x="7723188" y="2860675"/>
          <p14:tracePt t="50787" x="7723188" y="2844800"/>
          <p14:tracePt t="50791" x="7723188" y="2828925"/>
          <p14:tracePt t="50793" x="7723188" y="2813050"/>
          <p14:tracePt t="50795" x="7723188" y="2797175"/>
          <p14:tracePt t="50797" x="7707313" y="2765425"/>
          <p14:tracePt t="50799" x="7707313" y="2733675"/>
          <p14:tracePt t="50803" x="7691438" y="2686050"/>
          <p14:tracePt t="50805" x="7691438" y="2670175"/>
          <p14:tracePt t="50807" x="7675563" y="2638425"/>
          <p14:tracePt t="50809" x="7675563" y="2606675"/>
          <p14:tracePt t="50811" x="7675563" y="2590800"/>
          <p14:tracePt t="50814" x="7675563" y="2560638"/>
          <p14:tracePt t="50815" x="7675563" y="2528888"/>
          <p14:tracePt t="50817" x="7659688" y="2513013"/>
          <p14:tracePt t="50819" x="7643813" y="2481263"/>
          <p14:tracePt t="50821" x="7643813" y="2449513"/>
          <p14:tracePt t="50823" x="7627938" y="2433638"/>
          <p14:tracePt t="50825" x="7627938" y="2417763"/>
          <p14:tracePt t="50827" x="7612063" y="2386013"/>
          <p14:tracePt t="50829" x="7596188" y="2370138"/>
          <p14:tracePt t="50831" x="7596188" y="2354263"/>
          <p14:tracePt t="50833" x="7596188" y="2322513"/>
          <p14:tracePt t="50836" x="7580313" y="2306638"/>
          <p14:tracePt t="50837" x="7564438" y="2290763"/>
          <p14:tracePt t="50839" x="7548563" y="2274888"/>
          <p14:tracePt t="50841" x="7548563" y="2259013"/>
          <p14:tracePt t="50843" x="7532688" y="2243138"/>
          <p14:tracePt t="50845" x="7516813" y="2212975"/>
          <p14:tracePt t="50847" x="7500938" y="2212975"/>
          <p14:tracePt t="50849" x="7500938" y="2197100"/>
          <p14:tracePt t="50853" x="7469188" y="2181225"/>
          <p14:tracePt t="50855" x="7454900" y="2149475"/>
          <p14:tracePt t="50857" x="7439025" y="2133600"/>
          <p14:tracePt t="50859" x="7423150" y="2133600"/>
          <p14:tracePt t="50861" x="7407275" y="2117725"/>
          <p14:tracePt t="50863" x="7391400" y="2101850"/>
          <p14:tracePt t="50865" x="7359650" y="2085975"/>
          <p14:tracePt t="50869" x="7312025" y="2070100"/>
          <p14:tracePt t="50872" x="7296150" y="2054225"/>
          <p14:tracePt t="50873" x="7280275" y="2038350"/>
          <p14:tracePt t="50875" x="7248525" y="2038350"/>
          <p14:tracePt t="50877" x="7216775" y="2022475"/>
          <p14:tracePt t="50879" x="7200900" y="2006600"/>
          <p14:tracePt t="50881" x="7169150" y="1990725"/>
          <p14:tracePt t="50883" x="7138988" y="1990725"/>
          <p14:tracePt t="50885" x="7123113" y="1974850"/>
          <p14:tracePt t="50887" x="7091363" y="1958975"/>
          <p14:tracePt t="50889" x="7059613" y="1958975"/>
          <p14:tracePt t="50891" x="7027863" y="1943100"/>
          <p14:tracePt t="50893" x="6996113" y="1927225"/>
          <p14:tracePt t="50895" x="6964363" y="1911350"/>
          <p14:tracePt t="50897" x="6932613" y="1895475"/>
          <p14:tracePt t="50903" x="6900863" y="1881188"/>
          <p14:tracePt t="50906" x="6869113" y="1849438"/>
          <p14:tracePt t="50907" x="6854825" y="1849438"/>
          <p14:tracePt t="50909" x="6838950" y="1833563"/>
          <p14:tracePt t="50911" x="6838950" y="1817688"/>
          <p14:tracePt t="50913" x="6823075" y="1817688"/>
          <p14:tracePt t="50915" x="6807200" y="1817688"/>
          <p14:tracePt t="50917" x="6807200" y="1801813"/>
          <p14:tracePt t="50919" x="6791325" y="1785938"/>
          <p14:tracePt t="50925" x="6791325" y="1770063"/>
          <p14:tracePt t="50932" x="6775450" y="1770063"/>
          <p14:tracePt t="50933" x="6775450" y="1754188"/>
          <p14:tracePt t="50938" x="6759575" y="1754188"/>
          <p14:tracePt t="50939" x="6759575" y="1738313"/>
          <p14:tracePt t="50949" x="6759575" y="1722438"/>
          <p14:tracePt t="50961" x="6759575" y="1690688"/>
          <p14:tracePt t="50975" x="6759575" y="1658938"/>
          <p14:tracePt t="50988" x="6775450" y="1643063"/>
          <p14:tracePt t="50997" x="6807200" y="1627188"/>
          <p14:tracePt t="51003" x="6838950" y="1627188"/>
          <p14:tracePt t="51011" x="6869113" y="1627188"/>
          <p14:tracePt t="51013" x="6900863" y="1627188"/>
          <p14:tracePt t="51019" x="6916738" y="1627188"/>
          <p14:tracePt t="51022" x="6932613" y="1627188"/>
          <p14:tracePt t="51025" x="6948488" y="1627188"/>
          <p14:tracePt t="51028" x="6964363" y="1627188"/>
          <p14:tracePt t="51029" x="6980238" y="1627188"/>
          <p14:tracePt t="51033" x="6996113" y="1627188"/>
          <p14:tracePt t="51035" x="7011988" y="1627188"/>
          <p14:tracePt t="51039" x="7027863" y="1627188"/>
          <p14:tracePt t="51043" x="7043738" y="1627188"/>
          <p14:tracePt t="51047" x="7059613" y="1627188"/>
          <p14:tracePt t="51049" x="7075488" y="1627188"/>
          <p14:tracePt t="51052" x="7091363" y="1627188"/>
          <p14:tracePt t="51058" x="7107238" y="1627188"/>
          <p14:tracePt t="51059" x="7123113" y="1627188"/>
          <p14:tracePt t="51069" x="7138988" y="1627188"/>
          <p14:tracePt t="51079" x="7154863" y="1627188"/>
          <p14:tracePt t="51094" x="7169150" y="1627188"/>
          <p14:tracePt t="51129" x="7169150" y="1643063"/>
          <p14:tracePt t="51135" x="7169150" y="1674813"/>
          <p14:tracePt t="51138" x="7169150" y="1722438"/>
          <p14:tracePt t="51143" x="7169150" y="1770063"/>
          <p14:tracePt t="51144" x="7169150" y="1801813"/>
          <p14:tracePt t="51145" x="7169150" y="1817688"/>
          <p14:tracePt t="51147" x="7169150" y="1849438"/>
          <p14:tracePt t="51149" x="7169150" y="1881188"/>
          <p14:tracePt t="51151" x="7169150" y="1911350"/>
          <p14:tracePt t="51153" x="7169150" y="1943100"/>
          <p14:tracePt t="51155" x="7169150" y="1958975"/>
          <p14:tracePt t="51157" x="7169150" y="1990725"/>
          <p14:tracePt t="51159" x="7169150" y="2022475"/>
          <p14:tracePt t="51161" x="7169150" y="2038350"/>
          <p14:tracePt t="51163" x="7169150" y="2054225"/>
          <p14:tracePt t="51165" x="7169150" y="2085975"/>
          <p14:tracePt t="51169" x="7169150" y="2101850"/>
          <p14:tracePt t="51171" x="7169150" y="2117725"/>
          <p14:tracePt t="51175" x="7169150" y="2133600"/>
          <p14:tracePt t="51179" x="7169150" y="2149475"/>
          <p14:tracePt t="51183" x="7169150" y="2165350"/>
          <p14:tracePt t="51186" x="7154863" y="2165350"/>
          <p14:tracePt t="51189" x="7138988" y="2165350"/>
          <p14:tracePt t="51191" x="7138988" y="2181225"/>
          <p14:tracePt t="51195" x="7138988" y="2197100"/>
          <p14:tracePt t="51197" x="7123113" y="2197100"/>
          <p14:tracePt t="51199" x="7107238" y="2197100"/>
          <p14:tracePt t="51205" x="7091363" y="2197100"/>
          <p14:tracePt t="51207" x="7075488" y="2197100"/>
          <p14:tracePt t="51209" x="7059613" y="2197100"/>
          <p14:tracePt t="51213" x="7043738" y="2197100"/>
          <p14:tracePt t="51215" x="7027863" y="2197100"/>
          <p14:tracePt t="51219" x="7011988" y="2197100"/>
          <p14:tracePt t="51221" x="6996113" y="2197100"/>
          <p14:tracePt t="51226" x="6980238" y="2197100"/>
          <p14:tracePt t="51227" x="6964363" y="2197100"/>
          <p14:tracePt t="51230" x="6948488" y="2197100"/>
          <p14:tracePt t="51233" x="6932613" y="2197100"/>
          <p14:tracePt t="51238" x="6916738" y="2197100"/>
          <p14:tracePt t="51241" x="6900863" y="2197100"/>
          <p14:tracePt t="51243" x="6884988" y="2197100"/>
          <p14:tracePt t="51247" x="6869113" y="2197100"/>
          <p14:tracePt t="51249" x="6869113" y="2181225"/>
          <p14:tracePt t="51252" x="6854825" y="2181225"/>
          <p14:tracePt t="51255" x="6838950" y="2165350"/>
          <p14:tracePt t="51259" x="6823075" y="2149475"/>
          <p14:tracePt t="51262" x="6823075" y="2133600"/>
          <p14:tracePt t="51263" x="6807200" y="2133600"/>
          <p14:tracePt t="51265" x="6791325" y="2117725"/>
          <p14:tracePt t="51268" x="6791325" y="2101850"/>
          <p14:tracePt t="51272" x="6775450" y="2085975"/>
          <p14:tracePt t="51274" x="6759575" y="2070100"/>
          <p14:tracePt t="51275" x="6759575" y="2054225"/>
          <p14:tracePt t="51278" x="6759575" y="2038350"/>
          <p14:tracePt t="51279" x="6743700" y="2022475"/>
          <p14:tracePt t="51284" x="6727825" y="1990725"/>
          <p14:tracePt t="51285" x="6711950" y="1974850"/>
          <p14:tracePt t="51287" x="6711950" y="1958975"/>
          <p14:tracePt t="51289" x="6711950" y="1943100"/>
          <p14:tracePt t="51291" x="6711950" y="1927225"/>
          <p14:tracePt t="51293" x="6696075" y="1911350"/>
          <p14:tracePt t="51295" x="6696075" y="1895475"/>
          <p14:tracePt t="51297" x="6680200" y="1865313"/>
          <p14:tracePt t="51299" x="6664325" y="1833563"/>
          <p14:tracePt t="51302" x="6664325" y="1801813"/>
          <p14:tracePt t="51304" x="6648450" y="1770063"/>
          <p14:tracePt t="51305" x="6648450" y="1754188"/>
          <p14:tracePt t="51307" x="6648450" y="1738313"/>
          <p14:tracePt t="51309" x="6648450" y="1722438"/>
          <p14:tracePt t="51311" x="6648450" y="1690688"/>
          <p14:tracePt t="51313" x="6632575" y="1658938"/>
          <p14:tracePt t="51320" x="6632575" y="1611313"/>
          <p14:tracePt t="51322" x="6632575" y="1595438"/>
          <p14:tracePt t="51323" x="6632575" y="1563688"/>
          <p14:tracePt t="51325" x="6632575" y="1547813"/>
          <p14:tracePt t="51327" x="6632575" y="1533525"/>
          <p14:tracePt t="51329" x="6632575" y="1501775"/>
          <p14:tracePt t="51333" x="6632575" y="1470025"/>
          <p14:tracePt t="51336" x="6632575" y="1454150"/>
          <p14:tracePt t="51338" x="6632575" y="1438275"/>
          <p14:tracePt t="51339" x="6632575" y="1406525"/>
          <p14:tracePt t="51341" x="6648450" y="1406525"/>
          <p14:tracePt t="51343" x="6664325" y="1390650"/>
          <p14:tracePt t="51345" x="6664325" y="1358900"/>
          <p14:tracePt t="51349" x="6680200" y="1343025"/>
          <p14:tracePt t="51352" x="6680200" y="1327150"/>
          <p14:tracePt t="51354" x="6696075" y="1327150"/>
          <p14:tracePt t="51355" x="6711950" y="1311275"/>
          <p14:tracePt t="51358" x="6711950" y="1295400"/>
          <p14:tracePt t="51359" x="6711950" y="1279525"/>
          <p14:tracePt t="51361" x="6727825" y="1279525"/>
          <p14:tracePt t="51363" x="6743700" y="1263650"/>
          <p14:tracePt t="51365" x="6759575" y="1247775"/>
          <p14:tracePt t="51368" x="6775450" y="1231900"/>
          <p14:tracePt t="51371" x="6791325" y="1231900"/>
          <p14:tracePt t="51371" x="6791325" y="1216025"/>
          <p14:tracePt t="51373" x="6823075" y="1216025"/>
          <p14:tracePt t="51375" x="6838950" y="1200150"/>
          <p14:tracePt t="51377" x="6854825" y="1200150"/>
          <p14:tracePt t="51379" x="6869113" y="1200150"/>
          <p14:tracePt t="51381" x="6884988" y="1185863"/>
          <p14:tracePt t="51384" x="6916738" y="1185863"/>
          <p14:tracePt t="51385" x="6932613" y="1169988"/>
          <p14:tracePt t="51387" x="6948488" y="1169988"/>
          <p14:tracePt t="51389" x="6964363" y="1154113"/>
          <p14:tracePt t="51391" x="6996113" y="1154113"/>
          <p14:tracePt t="51393" x="7011988" y="1138238"/>
          <p14:tracePt t="51396" x="7043738" y="1138238"/>
          <p14:tracePt t="51397" x="7075488" y="1138238"/>
          <p14:tracePt t="51402" x="7107238" y="1138238"/>
          <p14:tracePt t="51403" x="7123113" y="1122363"/>
          <p14:tracePt t="51405" x="7154863" y="1122363"/>
          <p14:tracePt t="51407" x="7169150" y="1122363"/>
          <p14:tracePt t="51409" x="7185025" y="1122363"/>
          <p14:tracePt t="51411" x="7216775" y="1106488"/>
          <p14:tracePt t="51413" x="7248525" y="1106488"/>
          <p14:tracePt t="51415" x="7248525" y="1090613"/>
          <p14:tracePt t="51418" x="7280275" y="1090613"/>
          <p14:tracePt t="51420" x="7296150" y="1090613"/>
          <p14:tracePt t="51422" x="7327900" y="1090613"/>
          <p14:tracePt t="51423" x="7343775" y="1090613"/>
          <p14:tracePt t="51425" x="7359650" y="1090613"/>
          <p14:tracePt t="51427" x="7375525" y="1074738"/>
          <p14:tracePt t="51429" x="7391400" y="1074738"/>
          <p14:tracePt t="51431" x="7423150" y="1074738"/>
          <p14:tracePt t="51433" x="7439025" y="1074738"/>
          <p14:tracePt t="51436" x="7454900" y="1074738"/>
          <p14:tracePt t="51437" x="7469188" y="1074738"/>
          <p14:tracePt t="51439" x="7500938" y="1074738"/>
          <p14:tracePt t="51444" x="7532688" y="1074738"/>
          <p14:tracePt t="51447" x="7548563" y="1074738"/>
          <p14:tracePt t="51449" x="7564438" y="1074738"/>
          <p14:tracePt t="51451" x="7580313" y="1074738"/>
          <p14:tracePt t="51453" x="7596188" y="1074738"/>
          <p14:tracePt t="51455" x="7612063" y="1074738"/>
          <p14:tracePt t="51457" x="7627938" y="1074738"/>
          <p14:tracePt t="51461" x="7643813" y="1074738"/>
          <p14:tracePt t="51463" x="7659688" y="1074738"/>
          <p14:tracePt t="51469" x="7691438" y="1074738"/>
          <p14:tracePt t="51473" x="7707313" y="1074738"/>
          <p14:tracePt t="51475" x="7723188" y="1074738"/>
          <p14:tracePt t="51477" x="7739063" y="1090613"/>
          <p14:tracePt t="51479" x="7754938" y="1090613"/>
          <p14:tracePt t="51481" x="7770813" y="1106488"/>
          <p14:tracePt t="51483" x="7785100" y="1106488"/>
          <p14:tracePt t="51487" x="7816850" y="1122363"/>
          <p14:tracePt t="51489" x="7832725" y="1138238"/>
          <p14:tracePt t="51492" x="7848600" y="1154113"/>
          <p14:tracePt t="51493" x="7880350" y="1169988"/>
          <p14:tracePt t="51495" x="7896225" y="1169988"/>
          <p14:tracePt t="51497" x="7912100" y="1185863"/>
          <p14:tracePt t="51503" x="7943850" y="1216025"/>
          <p14:tracePt t="51514" x="8101013" y="1295400"/>
          <p14:tracePt t="51515" x="8116888" y="1311275"/>
          <p14:tracePt t="51518" x="8148638" y="1343025"/>
          <p14:tracePt t="51520" x="8180388" y="1358900"/>
          <p14:tracePt t="51521" x="8196263" y="1374775"/>
          <p14:tracePt t="51523" x="8212138" y="1374775"/>
          <p14:tracePt t="51525" x="8243888" y="1390650"/>
          <p14:tracePt t="51527" x="8243888" y="1406525"/>
          <p14:tracePt t="51529" x="8275638" y="1422400"/>
          <p14:tracePt t="51531" x="8291513" y="1422400"/>
          <p14:tracePt t="51533" x="8307388" y="1454150"/>
          <p14:tracePt t="51536" x="8323263" y="1470025"/>
          <p14:tracePt t="51537" x="8355013" y="1470025"/>
          <p14:tracePt t="51539" x="8355013" y="1485900"/>
          <p14:tracePt t="51541" x="8370888" y="1501775"/>
          <p14:tracePt t="51543" x="8385175" y="1517650"/>
          <p14:tracePt t="51547" x="8401050" y="1533525"/>
          <p14:tracePt t="51549" x="8432800" y="1547813"/>
          <p14:tracePt t="51552" x="8432800" y="1563688"/>
          <p14:tracePt t="51555" x="8448675" y="1579563"/>
          <p14:tracePt t="51557" x="8464550" y="1595438"/>
          <p14:tracePt t="51559" x="8480425" y="1611313"/>
          <p14:tracePt t="51562" x="8480425" y="1627188"/>
          <p14:tracePt t="51563" x="8480425" y="1643063"/>
          <p14:tracePt t="51566" x="8496300" y="1643063"/>
          <p14:tracePt t="51569" x="8512175" y="1658938"/>
          <p14:tracePt t="51571" x="8528050" y="1690688"/>
          <p14:tracePt t="51575" x="8528050" y="1706563"/>
          <p14:tracePt t="51577" x="8528050" y="1722438"/>
          <p14:tracePt t="51579" x="8543925" y="1722438"/>
          <p14:tracePt t="51581" x="8543925" y="1754188"/>
          <p14:tracePt t="51584" x="8543925" y="1770063"/>
          <p14:tracePt t="51585" x="8559800" y="1770063"/>
          <p14:tracePt t="51587" x="8559800" y="1785938"/>
          <p14:tracePt t="51589" x="8559800" y="1801813"/>
          <p14:tracePt t="51593" x="8559800" y="1817688"/>
          <p14:tracePt t="51595" x="8559800" y="1833563"/>
          <p14:tracePt t="51597" x="8559800" y="1849438"/>
          <p14:tracePt t="51601" x="8559800" y="1865313"/>
          <p14:tracePt t="51605" x="8559800" y="1881188"/>
          <p14:tracePt t="51611" x="8559800" y="1895475"/>
          <p14:tracePt t="51617" x="8559800" y="1927225"/>
          <p14:tracePt t="51625" x="8559800" y="1990725"/>
          <p14:tracePt t="51627" x="8559800" y="2006600"/>
          <p14:tracePt t="51631" x="8559800" y="2022475"/>
          <p14:tracePt t="51633" x="8559800" y="2038350"/>
          <p14:tracePt t="51638" x="8543925" y="2054225"/>
          <p14:tracePt t="51639" x="8543925" y="2070100"/>
          <p14:tracePt t="51643" x="8543925" y="2085975"/>
          <p14:tracePt t="51645" x="8528050" y="2101850"/>
          <p14:tracePt t="51647" x="8512175" y="2117725"/>
          <p14:tracePt t="51652" x="8496300" y="2133600"/>
          <p14:tracePt t="51653" x="8496300" y="2149475"/>
          <p14:tracePt t="51655" x="8480425" y="2149475"/>
          <p14:tracePt t="51657" x="8464550" y="2149475"/>
          <p14:tracePt t="51659" x="8464550" y="2165350"/>
          <p14:tracePt t="51661" x="8448675" y="2181225"/>
          <p14:tracePt t="51663" x="8432800" y="2197100"/>
          <p14:tracePt t="51665" x="8416925" y="2197100"/>
          <p14:tracePt t="51668" x="8401050" y="2212975"/>
          <p14:tracePt t="51670" x="8370888" y="2212975"/>
          <p14:tracePt t="51671" x="8355013" y="2228850"/>
          <p14:tracePt t="51673" x="8339138" y="2243138"/>
          <p14:tracePt t="51675" x="8307388" y="2243138"/>
          <p14:tracePt t="51677" x="8291513" y="2259013"/>
          <p14:tracePt t="51679" x="8259763" y="2259013"/>
          <p14:tracePt t="51681" x="8228013" y="2259013"/>
          <p14:tracePt t="51683" x="8212138" y="2259013"/>
          <p14:tracePt t="51685" x="8180388" y="2274888"/>
          <p14:tracePt t="51687" x="8148638" y="2274888"/>
          <p14:tracePt t="51689" x="8132763" y="2274888"/>
          <p14:tracePt t="51691" x="8101013" y="2290763"/>
          <p14:tracePt t="51693" x="8085138" y="2290763"/>
          <p14:tracePt t="51695" x="8039100" y="2290763"/>
          <p14:tracePt t="51697" x="8007350" y="2290763"/>
          <p14:tracePt t="51699" x="7991475" y="2290763"/>
          <p14:tracePt t="51701" x="7943850" y="2290763"/>
          <p14:tracePt t="51703" x="7912100" y="2290763"/>
          <p14:tracePt t="51705" x="7896225" y="2290763"/>
          <p14:tracePt t="51707" x="7848600" y="2290763"/>
          <p14:tracePt t="51709" x="7816850" y="2306638"/>
          <p14:tracePt t="51711" x="7785100" y="2306638"/>
          <p14:tracePt t="51713" x="7754938" y="2306638"/>
          <p14:tracePt t="51715" x="7723188" y="2306638"/>
          <p14:tracePt t="51718" x="7691438" y="2306638"/>
          <p14:tracePt t="51719" x="7643813" y="2306638"/>
          <p14:tracePt t="51721" x="7612063" y="2306638"/>
          <p14:tracePt t="51723" x="7580313" y="2306638"/>
          <p14:tracePt t="51725" x="7532688" y="2306638"/>
          <p14:tracePt t="51727" x="7516813" y="2306638"/>
          <p14:tracePt t="51729" x="7485063" y="2306638"/>
          <p14:tracePt t="51731" x="7469188" y="2306638"/>
          <p14:tracePt t="51733" x="7439025" y="2306638"/>
          <p14:tracePt t="51735" x="7407275" y="2306638"/>
          <p14:tracePt t="51737" x="7391400" y="2306638"/>
          <p14:tracePt t="51739" x="7359650" y="2306638"/>
          <p14:tracePt t="51741" x="7343775" y="2306638"/>
          <p14:tracePt t="51744" x="7327900" y="2306638"/>
          <p14:tracePt t="51745" x="7312025" y="2306638"/>
          <p14:tracePt t="51747" x="7296150" y="2306638"/>
          <p14:tracePt t="51752" x="7280275" y="2306638"/>
          <p14:tracePt t="51753" x="7264400" y="2306638"/>
          <p14:tracePt t="51766" x="7248525" y="2306638"/>
          <p14:tracePt t="51786" x="7232650" y="2306638"/>
          <p14:tracePt t="51831" x="7216775" y="2306638"/>
          <p14:tracePt t="51834" x="7200900" y="2290763"/>
          <p14:tracePt t="51835" x="7185025" y="2290763"/>
          <p14:tracePt t="51838" x="7185025" y="2274888"/>
          <p14:tracePt t="51841" x="7185025" y="2259013"/>
          <p14:tracePt t="51843" x="7169150" y="2259013"/>
          <p14:tracePt t="51845" x="7154863" y="2259013"/>
          <p14:tracePt t="51853" x="7123113" y="2243138"/>
          <p14:tracePt t="51858" x="7107238" y="2243138"/>
          <p14:tracePt t="51862" x="7107238" y="2228850"/>
          <p14:tracePt t="51871" x="7091363" y="2228850"/>
          <p14:tracePt t="51887" x="7075488" y="2228850"/>
          <p14:tracePt t="51945" x="7043738" y="2243138"/>
          <p14:tracePt t="51950" x="7011988" y="2274888"/>
          <p14:tracePt t="51956" x="6980238" y="2306638"/>
          <p14:tracePt t="51958" x="6980238" y="2322513"/>
          <p14:tracePt t="51959" x="6948488" y="2338388"/>
          <p14:tracePt t="51961" x="6948488" y="2354263"/>
          <p14:tracePt t="51963" x="6932613" y="2370138"/>
          <p14:tracePt t="51965" x="6916738" y="2370138"/>
          <p14:tracePt t="51968" x="6900863" y="2386013"/>
          <p14:tracePt t="51969" x="6900863" y="2401888"/>
          <p14:tracePt t="51971" x="6884988" y="2417763"/>
          <p14:tracePt t="51973" x="6854825" y="2433638"/>
          <p14:tracePt t="51976" x="6838950" y="2449513"/>
          <p14:tracePt t="51977" x="6807200" y="2465388"/>
          <p14:tracePt t="51979" x="6791325" y="2481263"/>
          <p14:tracePt t="51984" x="6775450" y="2497138"/>
          <p14:tracePt t="51986" x="6759575" y="2513013"/>
          <p14:tracePt t="51987" x="6743700" y="2513013"/>
          <p14:tracePt t="51991" x="6727825" y="2513013"/>
          <p14:tracePt t="51993" x="6727825" y="2528888"/>
          <p14:tracePt t="51995" x="6711950" y="2528888"/>
          <p14:tracePt t="52010" x="6711950" y="2544763"/>
          <p14:tracePt t="52017" x="6696075" y="2544763"/>
          <p14:tracePt t="52047" x="6680200" y="2544763"/>
          <p14:tracePt t="52304" x="6664325" y="2544763"/>
          <p14:tracePt t="52361" x="6648450" y="2528888"/>
          <p14:tracePt t="52388" x="6632575" y="2528888"/>
          <p14:tracePt t="52448" x="6616700" y="2528888"/>
          <p14:tracePt t="52452" x="6600825" y="2528888"/>
          <p14:tracePt t="52454" x="6584950" y="2528888"/>
          <p14:tracePt t="52459" x="6553200" y="2528888"/>
          <p14:tracePt t="52463" x="6538913" y="2528888"/>
          <p14:tracePt t="52465" x="6523038" y="2528888"/>
          <p14:tracePt t="52468" x="6507163" y="2528888"/>
          <p14:tracePt t="52469" x="6459538" y="2528888"/>
          <p14:tracePt t="52471" x="6427788" y="2528888"/>
          <p14:tracePt t="52473" x="6411913" y="2528888"/>
          <p14:tracePt t="52476" x="6380163" y="2528888"/>
          <p14:tracePt t="52478" x="6332538" y="2528888"/>
          <p14:tracePt t="52479" x="6316663" y="2544763"/>
          <p14:tracePt t="52481" x="6284913" y="2544763"/>
          <p14:tracePt t="52483" x="6238875" y="2560638"/>
          <p14:tracePt t="52486" x="6223000" y="2560638"/>
          <p14:tracePt t="52487" x="6175375" y="2574925"/>
          <p14:tracePt t="52489" x="6143625" y="2574925"/>
          <p14:tracePt t="52491" x="6111875" y="2590800"/>
          <p14:tracePt t="52493" x="6080125" y="2590800"/>
          <p14:tracePt t="52495" x="6032500" y="2590800"/>
          <p14:tracePt t="52498" x="6016625" y="2606675"/>
          <p14:tracePt t="52500" x="5984875" y="2606675"/>
          <p14:tracePt t="52502" x="5938838" y="2622550"/>
          <p14:tracePt t="52503" x="5922963" y="2622550"/>
          <p14:tracePt t="52505" x="5891213" y="2622550"/>
          <p14:tracePt t="52507" x="5859463" y="2622550"/>
          <p14:tracePt t="52509" x="5843588" y="2622550"/>
          <p14:tracePt t="52511" x="5795963" y="2622550"/>
          <p14:tracePt t="52513" x="5780088" y="2622550"/>
          <p14:tracePt t="52515" x="5748338" y="2638425"/>
          <p14:tracePt t="52518" x="5716588" y="2638425"/>
          <p14:tracePt t="52519" x="5700713" y="2638425"/>
          <p14:tracePt t="52521" x="5684838" y="2638425"/>
          <p14:tracePt t="52523" x="5653088" y="2654300"/>
          <p14:tracePt t="52525" x="5638800" y="2654300"/>
          <p14:tracePt t="52527" x="5607050" y="2654300"/>
          <p14:tracePt t="52529" x="5591175" y="2654300"/>
          <p14:tracePt t="52531" x="5575300" y="2670175"/>
          <p14:tracePt t="52534" x="5559425" y="2670175"/>
          <p14:tracePt t="52537" x="5527675" y="2670175"/>
          <p14:tracePt t="52539" x="5511800" y="2670175"/>
          <p14:tracePt t="52545" x="5495925" y="2670175"/>
          <p14:tracePt t="52558" x="5480050" y="2670175"/>
          <p14:tracePt t="52574" x="5464175" y="2670175"/>
          <p14:tracePt t="54374" x="5448300" y="2686050"/>
          <p14:tracePt t="54379" x="5400675" y="2717800"/>
          <p14:tracePt t="54381" x="5368925" y="2733675"/>
          <p14:tracePt t="54381" x="5353050" y="2733675"/>
          <p14:tracePt t="54383" x="5337175" y="2749550"/>
          <p14:tracePt t="54385" x="5307013" y="2749550"/>
          <p14:tracePt t="54387" x="5291138" y="2765425"/>
          <p14:tracePt t="54389" x="5259388" y="2781300"/>
          <p14:tracePt t="54391" x="5227638" y="2797175"/>
          <p14:tracePt t="54393" x="5211763" y="2797175"/>
          <p14:tracePt t="54395" x="5180013" y="2813050"/>
          <p14:tracePt t="54397" x="5148263" y="2813050"/>
          <p14:tracePt t="54401" x="5116513" y="2813050"/>
          <p14:tracePt t="54403" x="5053013" y="2828925"/>
          <p14:tracePt t="54405" x="5022850" y="2844800"/>
          <p14:tracePt t="54407" x="4991100" y="2860675"/>
          <p14:tracePt t="54409" x="4959350" y="2860675"/>
          <p14:tracePt t="54411" x="4927600" y="2876550"/>
          <p14:tracePt t="54413" x="4879975" y="2892425"/>
          <p14:tracePt t="54415" x="4848225" y="2892425"/>
          <p14:tracePt t="54417" x="4800600" y="2908300"/>
          <p14:tracePt t="54419" x="4768850" y="2908300"/>
          <p14:tracePt t="54421" x="4722813" y="2922588"/>
          <p14:tracePt t="54423" x="4675188" y="2922588"/>
          <p14:tracePt t="54425" x="4659313" y="2938463"/>
          <p14:tracePt t="54427" x="4611688" y="2938463"/>
          <p14:tracePt t="54429" x="4564063" y="2938463"/>
          <p14:tracePt t="54431" x="4516438" y="2954338"/>
          <p14:tracePt t="54433" x="4500563" y="2954338"/>
          <p14:tracePt t="54435" x="4452938" y="2970213"/>
          <p14:tracePt t="54437" x="4391025" y="2970213"/>
          <p14:tracePt t="54439" x="4359275" y="2986088"/>
          <p14:tracePt t="54441" x="4311650" y="2986088"/>
          <p14:tracePt t="54443" x="4264025" y="3001963"/>
          <p14:tracePt t="54445" x="4232275" y="3001963"/>
          <p14:tracePt t="54447" x="4184650" y="3017838"/>
          <p14:tracePt t="54451" x="4075113" y="3033713"/>
          <p14:tracePt t="54453" x="4043363" y="3033713"/>
          <p14:tracePt t="54455" x="3979863" y="3049588"/>
          <p14:tracePt t="54457" x="3932238" y="3049588"/>
          <p14:tracePt t="54459" x="3884613" y="3049588"/>
          <p14:tracePt t="54462" x="3836988" y="3065463"/>
          <p14:tracePt t="54463" x="3790950" y="3065463"/>
          <p14:tracePt t="54465" x="3743325" y="3081338"/>
          <p14:tracePt t="54468" x="3711575" y="3081338"/>
          <p14:tracePt t="54469" x="3663950" y="3097213"/>
          <p14:tracePt t="54471" x="3616325" y="3097213"/>
          <p14:tracePt t="54473" x="3568700" y="3113088"/>
          <p14:tracePt t="54475" x="3536950" y="3113088"/>
          <p14:tracePt t="54477" x="3490913" y="3113088"/>
          <p14:tracePt t="54479" x="3443288" y="3128963"/>
          <p14:tracePt t="54481" x="3427413" y="3128963"/>
          <p14:tracePt t="54484" x="3379788" y="3128963"/>
          <p14:tracePt t="54485" x="3332163" y="3144838"/>
          <p14:tracePt t="54488" x="3316288" y="3144838"/>
          <p14:tracePt t="54489" x="3268663" y="3160713"/>
          <p14:tracePt t="54491" x="3236913" y="3176588"/>
          <p14:tracePt t="54493" x="3221038" y="3176588"/>
          <p14:tracePt t="54495" x="3190875" y="3192463"/>
          <p14:tracePt t="54497" x="3143250" y="3192463"/>
          <p14:tracePt t="54502" x="3095625" y="3208338"/>
          <p14:tracePt t="54503" x="3079750" y="3224213"/>
          <p14:tracePt t="54505" x="3063875" y="3224213"/>
          <p14:tracePt t="54507" x="3048000" y="3224213"/>
          <p14:tracePt t="54509" x="3016250" y="3224213"/>
          <p14:tracePt t="54511" x="3000375" y="3224213"/>
          <p14:tracePt t="54513" x="2984500" y="3240088"/>
          <p14:tracePt t="54515" x="2968625" y="3240088"/>
          <p14:tracePt t="54517" x="2952750" y="3255963"/>
          <p14:tracePt t="54519" x="2936875" y="3255963"/>
          <p14:tracePt t="54521" x="2921000" y="3255963"/>
          <p14:tracePt t="54523" x="2921000" y="3270250"/>
          <p14:tracePt t="54526" x="2905125" y="3270250"/>
          <p14:tracePt t="54528" x="2890838" y="3270250"/>
          <p14:tracePt t="54529" x="2874963" y="3270250"/>
          <p14:tracePt t="54531" x="2859088" y="3270250"/>
          <p14:tracePt t="54534" x="2843213" y="3286125"/>
          <p14:tracePt t="54542" x="2827338" y="3302000"/>
          <p14:tracePt t="54547" x="2779713" y="3302000"/>
          <p14:tracePt t="54549" x="2747963" y="3317875"/>
          <p14:tracePt t="54551" x="2747963" y="3333750"/>
          <p14:tracePt t="54553" x="2732088" y="3333750"/>
          <p14:tracePt t="54555" x="2716213" y="3349625"/>
          <p14:tracePt t="54557" x="2700338" y="3349625"/>
          <p14:tracePt t="54559" x="2684463" y="3349625"/>
          <p14:tracePt t="54561" x="2668588" y="3365500"/>
          <p14:tracePt t="54563" x="2652713" y="3365500"/>
          <p14:tracePt t="54566" x="2636838" y="3381375"/>
          <p14:tracePt t="54568" x="2620963" y="3397250"/>
          <p14:tracePt t="54569" x="2605088" y="3397250"/>
          <p14:tracePt t="54571" x="2574925" y="3413125"/>
          <p14:tracePt t="54573" x="2574925" y="3429000"/>
          <p14:tracePt t="54575" x="2543175" y="3429000"/>
          <p14:tracePt t="54577" x="2527300" y="3444875"/>
          <p14:tracePt t="54579" x="2511425" y="3460750"/>
          <p14:tracePt t="54581" x="2495550" y="3476625"/>
          <p14:tracePt t="54583" x="2479675" y="3476625"/>
          <p14:tracePt t="54585" x="2463800" y="3508375"/>
          <p14:tracePt t="54587" x="2432050" y="3524250"/>
          <p14:tracePt t="54589" x="2416175" y="3540125"/>
          <p14:tracePt t="54591" x="2400300" y="3556000"/>
          <p14:tracePt t="54593" x="2368550" y="3571875"/>
          <p14:tracePt t="54595" x="2352675" y="3587750"/>
          <p14:tracePt t="54597" x="2336800" y="3602038"/>
          <p14:tracePt t="54600" x="2320925" y="3633788"/>
          <p14:tracePt t="54602" x="2289175" y="3633788"/>
          <p14:tracePt t="54603" x="2274888" y="3649663"/>
          <p14:tracePt t="54605" x="2259013" y="3681413"/>
          <p14:tracePt t="54607" x="2243138" y="3681413"/>
          <p14:tracePt t="54609" x="2211388" y="3713163"/>
          <p14:tracePt t="54611" x="2211388" y="3729038"/>
          <p14:tracePt t="54613" x="2179638" y="3729038"/>
          <p14:tracePt t="54615" x="2163763" y="3760788"/>
          <p14:tracePt t="54617" x="2147888" y="3776663"/>
          <p14:tracePt t="54619" x="2132013" y="3808413"/>
          <p14:tracePt t="54621" x="2100263" y="3824288"/>
          <p14:tracePt t="54623" x="2084388" y="3840163"/>
          <p14:tracePt t="54625" x="2052638" y="3856038"/>
          <p14:tracePt t="54627" x="2052638" y="3871913"/>
          <p14:tracePt t="54629" x="2020888" y="3887788"/>
          <p14:tracePt t="54631" x="2005013" y="3903663"/>
          <p14:tracePt t="54633" x="1989138" y="3919538"/>
          <p14:tracePt t="54635" x="1974850" y="3949700"/>
          <p14:tracePt t="54637" x="1958975" y="3949700"/>
          <p14:tracePt t="54639" x="1943100" y="3965575"/>
          <p14:tracePt t="54641" x="1927225" y="3997325"/>
          <p14:tracePt t="54643" x="1895475" y="4013200"/>
          <p14:tracePt t="54645" x="1879600" y="4013200"/>
          <p14:tracePt t="54647" x="1879600" y="4029075"/>
          <p14:tracePt t="54650" x="1847850" y="4044950"/>
          <p14:tracePt t="54651" x="1847850" y="4060825"/>
          <p14:tracePt t="54653" x="1831975" y="4076700"/>
          <p14:tracePt t="54655" x="1816100" y="4092575"/>
          <p14:tracePt t="54657" x="1784350" y="4108450"/>
          <p14:tracePt t="54661" x="1768475" y="4124325"/>
          <p14:tracePt t="54663" x="1752600" y="4140200"/>
          <p14:tracePt t="54665" x="1752600" y="4156075"/>
          <p14:tracePt t="54667" x="1736725" y="4156075"/>
          <p14:tracePt t="54669" x="1720850" y="4171950"/>
          <p14:tracePt t="54671" x="1704975" y="4187825"/>
          <p14:tracePt t="54673" x="1689100" y="4187825"/>
          <p14:tracePt t="54675" x="1674813" y="4203700"/>
          <p14:tracePt t="54677" x="1658938" y="4219575"/>
          <p14:tracePt t="54679" x="1658938" y="4235450"/>
          <p14:tracePt t="54681" x="1643063" y="4235450"/>
          <p14:tracePt t="54683" x="1627188" y="4235450"/>
          <p14:tracePt t="54685" x="1627188" y="4251325"/>
          <p14:tracePt t="54687" x="1627188" y="4267200"/>
          <p14:tracePt t="54689" x="1611313" y="4267200"/>
          <p14:tracePt t="54691" x="1595438" y="4267200"/>
          <p14:tracePt t="54693" x="1595438" y="4283075"/>
          <p14:tracePt t="54695" x="1595438" y="4297363"/>
          <p14:tracePt t="54697" x="1579563" y="4297363"/>
          <p14:tracePt t="54701" x="1563688" y="4313238"/>
          <p14:tracePt t="54707" x="1547813" y="4329113"/>
          <p14:tracePt t="54713" x="1547813" y="4344988"/>
          <p14:tracePt t="54720" x="1547813" y="4360863"/>
          <p14:tracePt t="54722" x="1531938" y="4360863"/>
          <p14:tracePt t="54723" x="1531938" y="4376738"/>
          <p14:tracePt t="54727" x="1531938" y="4392613"/>
          <p14:tracePt t="54734" x="1516063" y="4392613"/>
          <p14:tracePt t="54744" x="1516063" y="4408488"/>
          <p14:tracePt t="54752" x="1516063" y="4424363"/>
          <p14:tracePt t="54780" x="1516063" y="4440238"/>
          <p14:tracePt t="54817" x="1500188" y="4440238"/>
          <p14:tracePt t="55124" x="1500188" y="4424363"/>
          <p14:tracePt t="55131" x="1516063" y="4424363"/>
          <p14:tracePt t="55280" x="1516063" y="4408488"/>
          <p14:tracePt t="55290" x="1531938" y="4408488"/>
          <p14:tracePt t="55326" x="1531938" y="4392613"/>
          <p14:tracePt t="55344" x="1547813" y="4392613"/>
          <p14:tracePt t="55366" x="1547813" y="4376738"/>
          <p14:tracePt t="55542" x="1563688" y="4360863"/>
          <p14:tracePt t="55555" x="1579563" y="4344988"/>
          <p14:tracePt t="55566" x="1579563" y="4329113"/>
          <p14:tracePt t="55584" x="1595438" y="4313238"/>
          <p14:tracePt t="55587" x="1595438" y="4297363"/>
          <p14:tracePt t="55592" x="1595438" y="4283075"/>
          <p14:tracePt t="55596" x="1611313" y="4283075"/>
          <p14:tracePt t="55617" x="1611313" y="4267200"/>
          <p14:tracePt t="55624" x="1611313" y="4251325"/>
          <p14:tracePt t="55632" x="1627188" y="4251325"/>
          <p14:tracePt t="55652" x="1643063" y="4251325"/>
          <p14:tracePt t="55654" x="1643063" y="4235450"/>
          <p14:tracePt t="55682" x="1658938" y="4235450"/>
          <p14:tracePt t="55698" x="1674813" y="4235450"/>
          <p14:tracePt t="55717" x="1689100" y="4235450"/>
          <p14:tracePt t="55718" x="1689100" y="4219575"/>
          <p14:tracePt t="55726" x="1689100" y="4203700"/>
          <p14:tracePt t="55739" x="1704975" y="4187825"/>
          <p14:tracePt t="55743" x="1704975" y="4171950"/>
          <p14:tracePt t="55745" x="1720850" y="4171950"/>
          <p14:tracePt t="55752" x="1720850" y="4156075"/>
          <p14:tracePt t="55757" x="1720850" y="4140200"/>
          <p14:tracePt t="55772" x="1720850" y="4124325"/>
          <p14:tracePt t="55786" x="1736725" y="4124325"/>
          <p14:tracePt t="56266" x="1736725" y="4108450"/>
          <p14:tracePt t="56545" x="1752600" y="4092575"/>
          <p14:tracePt t="56561" x="1768475" y="4092575"/>
          <p14:tracePt t="56944" x="1768475" y="4076700"/>
          <p14:tracePt t="56954" x="1784350" y="4044950"/>
          <p14:tracePt t="56962" x="1831975" y="3935413"/>
          <p14:tracePt t="56963" x="1847850" y="3919538"/>
          <p14:tracePt t="56967" x="1879600" y="3856038"/>
          <p14:tracePt t="56970" x="1895475" y="3840163"/>
          <p14:tracePt t="56971" x="1911350" y="3792538"/>
          <p14:tracePt t="56973" x="1911350" y="3760788"/>
          <p14:tracePt t="56975" x="1927225" y="3713163"/>
          <p14:tracePt t="56977" x="1943100" y="3697288"/>
          <p14:tracePt t="56979" x="1958975" y="3649663"/>
          <p14:tracePt t="56983" x="1989138" y="3571875"/>
          <p14:tracePt t="56985" x="2005013" y="3540125"/>
          <p14:tracePt t="56987" x="2036763" y="3444875"/>
          <p14:tracePt t="56989" x="2068513" y="3413125"/>
          <p14:tracePt t="56992" x="2084388" y="3365500"/>
          <p14:tracePt t="56993" x="2100263" y="3302000"/>
          <p14:tracePt t="56995" x="2116138" y="3255963"/>
          <p14:tracePt t="56997" x="2132013" y="3224213"/>
          <p14:tracePt t="56999" x="2147888" y="3176588"/>
          <p14:tracePt t="57001" x="2147888" y="3128963"/>
          <p14:tracePt t="57003" x="2163763" y="3097213"/>
          <p14:tracePt t="57005" x="2179638" y="3065463"/>
          <p14:tracePt t="57007" x="2195513" y="3017838"/>
          <p14:tracePt t="57009" x="2211388" y="2970213"/>
          <p14:tracePt t="57011" x="2211388" y="2922588"/>
          <p14:tracePt t="57013" x="2227263" y="2892425"/>
          <p14:tracePt t="57016" x="2227263" y="2844800"/>
          <p14:tracePt t="57019" x="2243138" y="2797175"/>
          <p14:tracePt t="57020" x="2243138" y="2765425"/>
          <p14:tracePt t="57021" x="2243138" y="2717800"/>
          <p14:tracePt t="57023" x="2243138" y="2670175"/>
          <p14:tracePt t="57025" x="2243138" y="2638425"/>
          <p14:tracePt t="57027" x="2243138" y="2606675"/>
          <p14:tracePt t="57029" x="2243138" y="2560638"/>
          <p14:tracePt t="57032" x="2243138" y="2528888"/>
          <p14:tracePt t="57033" x="2243138" y="2481263"/>
          <p14:tracePt t="57035" x="2243138" y="2449513"/>
          <p14:tracePt t="57037" x="2243138" y="2417763"/>
          <p14:tracePt t="57039" x="2243138" y="2386013"/>
          <p14:tracePt t="57041" x="2243138" y="2338388"/>
          <p14:tracePt t="57043" x="2227263" y="2322513"/>
          <p14:tracePt t="57045" x="2227263" y="2274888"/>
          <p14:tracePt t="57047" x="2227263" y="2243138"/>
          <p14:tracePt t="57050" x="2227263" y="2228850"/>
          <p14:tracePt t="57051" x="2227263" y="2181225"/>
          <p14:tracePt t="57053" x="2227263" y="2165350"/>
          <p14:tracePt t="57055" x="2227263" y="2117725"/>
          <p14:tracePt t="57057" x="2227263" y="2085975"/>
          <p14:tracePt t="57059" x="2227263" y="2054225"/>
          <p14:tracePt t="57061" x="2227263" y="2006600"/>
          <p14:tracePt t="57063" x="2227263" y="1974850"/>
          <p14:tracePt t="57065" x="2227263" y="1927225"/>
          <p14:tracePt t="57067" x="2227263" y="1865313"/>
          <p14:tracePt t="57069" x="2227263" y="1801813"/>
          <p14:tracePt t="57072" x="2227263" y="1738313"/>
          <p14:tracePt t="57073" x="2227263" y="1658938"/>
          <p14:tracePt t="57075" x="2243138" y="1579563"/>
          <p14:tracePt t="57077" x="2243138" y="1501775"/>
          <p14:tracePt t="57079" x="2259013" y="1358900"/>
          <p14:tracePt t="57082" x="2259013" y="1279525"/>
          <p14:tracePt t="57083" x="2274888" y="1169988"/>
          <p14:tracePt t="57085" x="2305050" y="1027113"/>
          <p14:tracePt t="57087" x="2320925" y="915988"/>
          <p14:tracePt t="57089" x="2336800" y="806450"/>
          <p14:tracePt t="57091" x="2352675" y="647700"/>
          <p14:tracePt t="57093" x="2368550" y="536575"/>
          <p14:tracePt t="57095" x="2400300" y="395288"/>
          <p14:tracePt t="57097" x="2416175" y="284163"/>
          <p14:tracePt t="57099" x="2416175" y="188913"/>
          <p14:tracePt t="57101" x="2447925" y="47625"/>
          <p14:tracePt t="58892" x="4295775" y="95250"/>
          <p14:tracePt t="58893" x="4327525" y="142875"/>
          <p14:tracePt t="58895" x="4327525" y="173038"/>
          <p14:tracePt t="58898" x="4359275" y="220663"/>
          <p14:tracePt t="58899" x="4375150" y="252413"/>
          <p14:tracePt t="58901" x="4406900" y="284163"/>
          <p14:tracePt t="58903" x="4437063" y="331788"/>
          <p14:tracePt t="58905" x="4452938" y="363538"/>
          <p14:tracePt t="58907" x="4468813" y="395288"/>
          <p14:tracePt t="58909" x="4484688" y="427038"/>
          <p14:tracePt t="58911" x="4500563" y="458788"/>
          <p14:tracePt t="58914" x="4516438" y="490538"/>
          <p14:tracePt t="58916" x="4532313" y="506413"/>
          <p14:tracePt t="58918" x="4548188" y="536575"/>
          <p14:tracePt t="58919" x="4548188" y="552450"/>
          <p14:tracePt t="58923" x="4564063" y="568325"/>
          <p14:tracePt t="58925" x="4564063" y="584200"/>
          <p14:tracePt t="58927" x="4579938" y="600075"/>
          <p14:tracePt t="58932" x="4595813" y="615950"/>
          <p14:tracePt t="58933" x="4595813" y="631825"/>
          <p14:tracePt t="58937" x="4595813" y="647700"/>
          <p14:tracePt t="58939" x="4595813" y="663575"/>
          <p14:tracePt t="58941" x="4611688" y="663575"/>
          <p14:tracePt t="58946" x="4611688" y="679450"/>
          <p14:tracePt t="58949" x="4611688" y="695325"/>
          <p14:tracePt t="58951" x="4627563" y="711200"/>
          <p14:tracePt t="58957" x="4627563" y="727075"/>
          <p14:tracePt t="58959" x="4627563" y="742950"/>
          <p14:tracePt t="58964" x="4627563" y="758825"/>
          <p14:tracePt t="58968" x="4627563" y="790575"/>
          <p14:tracePt t="58983" x="4627563" y="1011238"/>
          <p14:tracePt t="58985" x="4627563" y="1027113"/>
          <p14:tracePt t="58987" x="4627563" y="1074738"/>
          <p14:tracePt t="58989" x="4627563" y="1090613"/>
          <p14:tracePt t="58991" x="4627563" y="1138238"/>
          <p14:tracePt t="58993" x="4627563" y="1169988"/>
          <p14:tracePt t="58995" x="4627563" y="1200150"/>
          <p14:tracePt t="58999" x="4627563" y="1231900"/>
          <p14:tracePt t="59000" x="4627563" y="1279525"/>
          <p14:tracePt t="59001" x="4627563" y="1311275"/>
          <p14:tracePt t="59003" x="4627563" y="1343025"/>
          <p14:tracePt t="59005" x="4627563" y="1390650"/>
          <p14:tracePt t="59007" x="4627563" y="1406525"/>
          <p14:tracePt t="59009" x="4611688" y="1438275"/>
          <p14:tracePt t="59011" x="4611688" y="1485900"/>
          <p14:tracePt t="59013" x="4595813" y="1501775"/>
          <p14:tracePt t="59016" x="4595813" y="1533525"/>
          <p14:tracePt t="59017" x="4595813" y="1563688"/>
          <p14:tracePt t="59019" x="4595813" y="1579563"/>
          <p14:tracePt t="59021" x="4579938" y="1611313"/>
          <p14:tracePt t="59023" x="4579938" y="1627188"/>
          <p14:tracePt t="59025" x="4579938" y="1643063"/>
          <p14:tracePt t="59027" x="4564063" y="1658938"/>
          <p14:tracePt t="59029" x="4564063" y="1674813"/>
          <p14:tracePt t="59031" x="4564063" y="1690688"/>
          <p14:tracePt t="59033" x="4564063" y="1722438"/>
          <p14:tracePt t="59037" x="4564063" y="1738313"/>
          <p14:tracePt t="59042" x="4548188" y="1770063"/>
          <p14:tracePt t="59043" x="4548188" y="1785938"/>
          <p14:tracePt t="59045" x="4532313" y="1801813"/>
          <p14:tracePt t="59048" x="4516438" y="1817688"/>
          <p14:tracePt t="59049" x="4516438" y="1833563"/>
          <p14:tracePt t="59051" x="4516438" y="1865313"/>
          <p14:tracePt t="59053" x="4500563" y="1881188"/>
          <p14:tracePt t="59055" x="4484688" y="1895475"/>
          <p14:tracePt t="59057" x="4468813" y="1927225"/>
          <p14:tracePt t="59059" x="4452938" y="1943100"/>
          <p14:tracePt t="59061" x="4437063" y="1974850"/>
          <p14:tracePt t="59063" x="4421188" y="2006600"/>
          <p14:tracePt t="59065" x="4391025" y="2038350"/>
          <p14:tracePt t="59067" x="4359275" y="2054225"/>
          <p14:tracePt t="59069" x="4343400" y="2085975"/>
          <p14:tracePt t="59071" x="4311650" y="2133600"/>
          <p14:tracePt t="59073" x="4232275" y="2197100"/>
          <p14:tracePt t="59075" x="4200525" y="2228850"/>
          <p14:tracePt t="59077" x="4152900" y="2274888"/>
          <p14:tracePt t="59079" x="4106863" y="2322513"/>
          <p14:tracePt t="59081" x="4090988" y="2354263"/>
          <p14:tracePt t="59084" x="4011613" y="2417763"/>
          <p14:tracePt t="59085" x="3995738" y="2465388"/>
          <p14:tracePt t="59087" x="3948113" y="2513013"/>
          <p14:tracePt t="59089" x="3868738" y="2560638"/>
          <p14:tracePt t="59091" x="3821113" y="2606675"/>
          <p14:tracePt t="59093" x="3790950" y="2654300"/>
          <p14:tracePt t="59095" x="3727450" y="2717800"/>
          <p14:tracePt t="59098" x="3663950" y="2765425"/>
          <p14:tracePt t="59100" x="3616325" y="2844800"/>
          <p14:tracePt t="59101" x="3568700" y="2892425"/>
          <p14:tracePt t="59103" x="3490913" y="2954338"/>
          <p14:tracePt t="59105" x="3443288" y="3001963"/>
          <p14:tracePt t="59107" x="3379788" y="3049588"/>
          <p14:tracePt t="59109" x="3332163" y="3097213"/>
          <p14:tracePt t="59111" x="3284538" y="3144838"/>
          <p14:tracePt t="59113" x="3236913" y="3176588"/>
          <p14:tracePt t="59115" x="3205163" y="3224213"/>
          <p14:tracePt t="59117" x="3159125" y="3255963"/>
          <p14:tracePt t="59119" x="3095625" y="3286125"/>
          <p14:tracePt t="59121" x="3048000" y="3333750"/>
          <p14:tracePt t="59123" x="3000375" y="3349625"/>
          <p14:tracePt t="59125" x="2952750" y="3365500"/>
          <p14:tracePt t="59127" x="2921000" y="3397250"/>
          <p14:tracePt t="59129" x="2874963" y="3429000"/>
          <p14:tracePt t="59131" x="2827338" y="3460750"/>
          <p14:tracePt t="59133" x="2795588" y="3476625"/>
          <p14:tracePt t="59135" x="2747963" y="3508375"/>
          <p14:tracePt t="59137" x="2716213" y="3524250"/>
          <p14:tracePt t="59139" x="2684463" y="3524250"/>
          <p14:tracePt t="59141" x="2636838" y="3556000"/>
          <p14:tracePt t="59143" x="2590800" y="3571875"/>
          <p14:tracePt t="59145" x="2559050" y="3587750"/>
          <p14:tracePt t="59147" x="2511425" y="3617913"/>
          <p14:tracePt t="59149" x="2463800" y="3633788"/>
          <p14:tracePt t="59151" x="2432050" y="3665538"/>
          <p14:tracePt t="59153" x="2400300" y="3681413"/>
          <p14:tracePt t="59155" x="2352675" y="3681413"/>
          <p14:tracePt t="59157" x="2305050" y="3713163"/>
          <p14:tracePt t="59159" x="2259013" y="3729038"/>
          <p14:tracePt t="59161" x="2227263" y="3760788"/>
          <p14:tracePt t="59165" x="2147888" y="3792538"/>
          <p14:tracePt t="59167" x="2100263" y="3824288"/>
          <p14:tracePt t="59169" x="2068513" y="3840163"/>
          <p14:tracePt t="59171" x="2036763" y="3856038"/>
          <p14:tracePt t="59173" x="1989138" y="3871913"/>
          <p14:tracePt t="59175" x="1958975" y="3887788"/>
          <p14:tracePt t="59177" x="1911350" y="3919538"/>
          <p14:tracePt t="59179" x="1895475" y="3935413"/>
          <p14:tracePt t="59181" x="1847850" y="3965575"/>
          <p14:tracePt t="59183" x="1816100" y="3981450"/>
          <p14:tracePt t="59185" x="1784350" y="3997325"/>
          <p14:tracePt t="59187" x="1768475" y="4029075"/>
          <p14:tracePt t="59190" x="1736725" y="4044950"/>
          <p14:tracePt t="59192" x="1704975" y="4076700"/>
          <p14:tracePt t="59193" x="1689100" y="4092575"/>
          <p14:tracePt t="59195" x="1658938" y="4124325"/>
          <p14:tracePt t="59198" x="1643063" y="4124325"/>
          <p14:tracePt t="59200" x="1611313" y="4156075"/>
          <p14:tracePt t="59201" x="1611313" y="4171950"/>
          <p14:tracePt t="59203" x="1579563" y="4187825"/>
          <p14:tracePt t="59205" x="1547813" y="4203700"/>
          <p14:tracePt t="59207" x="1547813" y="4219575"/>
          <p14:tracePt t="59209" x="1516063" y="4235450"/>
          <p14:tracePt t="59211" x="1500188" y="4251325"/>
          <p14:tracePt t="59216" x="1500188" y="4267200"/>
          <p14:tracePt t="59217" x="1468438" y="4283075"/>
          <p14:tracePt t="59219" x="1452563" y="4283075"/>
          <p14:tracePt t="59221" x="1452563" y="4297363"/>
          <p14:tracePt t="59223" x="1436688" y="4313238"/>
          <p14:tracePt t="59225" x="1420813" y="4313238"/>
          <p14:tracePt t="59227" x="1420813" y="4329113"/>
          <p14:tracePt t="59229" x="1389063" y="4344988"/>
          <p14:tracePt t="59233" x="1373188" y="4360863"/>
          <p14:tracePt t="59241" x="1358900" y="4360863"/>
          <p14:tracePt t="59243" x="1358900" y="4376738"/>
          <p14:tracePt t="59246" x="1343025" y="4376738"/>
          <p14:tracePt t="59248" x="1327150" y="4392613"/>
          <p14:tracePt t="59264" x="1311275" y="4392613"/>
          <p14:tracePt t="59271" x="1311275" y="4408488"/>
          <p14:tracePt t="59284" x="1295400" y="4408488"/>
          <p14:tracePt t="59460" x="1295400" y="4392613"/>
          <p14:tracePt t="59469" x="1295400" y="4344988"/>
          <p14:tracePt t="59472" x="1295400" y="4329113"/>
          <p14:tracePt t="59474" x="1295400" y="4313238"/>
          <p14:tracePt t="59475" x="1295400" y="4297363"/>
          <p14:tracePt t="59482" x="1295400" y="4283075"/>
          <p14:tracePt t="59483" x="1295400" y="4267200"/>
          <p14:tracePt t="59488" x="1295400" y="4251325"/>
          <p14:tracePt t="59499" x="1295400" y="4235450"/>
          <p14:tracePt t="59501" x="1311275" y="4219575"/>
          <p14:tracePt t="59507" x="1311275" y="4203700"/>
          <p14:tracePt t="59511" x="1311275" y="4187825"/>
          <p14:tracePt t="59515" x="1327150" y="4171950"/>
          <p14:tracePt t="59522" x="1343025" y="4171950"/>
          <p14:tracePt t="59523" x="1343025" y="4156075"/>
          <p14:tracePt t="59525" x="1358900" y="4156075"/>
          <p14:tracePt t="59528" x="1358900" y="4140200"/>
          <p14:tracePt t="59534" x="1373188" y="4124325"/>
          <p14:tracePt t="59535" x="1373188" y="4108450"/>
          <p14:tracePt t="59537" x="1389063" y="4108450"/>
          <p14:tracePt t="59539" x="1389063" y="4092575"/>
          <p14:tracePt t="59543" x="1404938" y="4092575"/>
          <p14:tracePt t="59545" x="1404938" y="4076700"/>
          <p14:tracePt t="59547" x="1420813" y="4060825"/>
          <p14:tracePt t="59549" x="1436688" y="4060825"/>
          <p14:tracePt t="59553" x="1436688" y="4044950"/>
          <p14:tracePt t="59555" x="1452563" y="4029075"/>
          <p14:tracePt t="59557" x="1468438" y="4029075"/>
          <p14:tracePt t="59561" x="1468438" y="4013200"/>
          <p14:tracePt t="59565" x="1484313" y="3997325"/>
          <p14:tracePt t="59568" x="1516063" y="3981450"/>
          <p14:tracePt t="59572" x="1531938" y="3965575"/>
          <p14:tracePt t="59573" x="1547813" y="3949700"/>
          <p14:tracePt t="59577" x="1563688" y="3949700"/>
          <p14:tracePt t="59579" x="1579563" y="3935413"/>
          <p14:tracePt t="59583" x="1579563" y="3903663"/>
          <p14:tracePt t="59585" x="1595438" y="3903663"/>
          <p14:tracePt t="59587" x="1611313" y="3903663"/>
          <p14:tracePt t="59589" x="1627188" y="3887788"/>
          <p14:tracePt t="59593" x="1627188" y="3871913"/>
          <p14:tracePt t="59598" x="1643063" y="3871913"/>
          <p14:tracePt t="59601" x="1658938" y="3871913"/>
          <p14:tracePt t="59605" x="1658938" y="3856038"/>
          <p14:tracePt t="59620" x="1674813" y="3856038"/>
          <p14:tracePt t="59621" x="1674813" y="3840163"/>
          <p14:tracePt t="59636" x="1689100" y="3840163"/>
          <p14:tracePt t="59687" x="1689100" y="3824288"/>
          <p14:tracePt t="59691" x="1704975" y="3824288"/>
          <p14:tracePt t="59702" x="1704975" y="3808413"/>
          <p14:tracePt t="59705" x="1720850" y="3808413"/>
          <p14:tracePt t="59708" x="1720850" y="3792538"/>
          <p14:tracePt t="59712" x="1736725" y="3792538"/>
          <p14:tracePt t="59721" x="1736725" y="3776663"/>
          <p14:tracePt t="59730" x="1736725" y="3760788"/>
          <p14:tracePt t="59742" x="1752600" y="3760788"/>
          <p14:tracePt t="59760" x="1752600" y="3744913"/>
          <p14:tracePt t="59884" x="1736725" y="3744913"/>
          <p14:tracePt t="59899" x="1736725" y="3760788"/>
          <p14:tracePt t="59910" x="1720850" y="3760788"/>
          <p14:tracePt t="59915" x="1720850" y="3776663"/>
          <p14:tracePt t="59931" x="1720850" y="3792538"/>
          <p14:tracePt t="59934" x="1704975" y="3808413"/>
          <p14:tracePt t="59940" x="1689100" y="3824288"/>
          <p14:tracePt t="59943" x="1689100" y="3840163"/>
          <p14:tracePt t="59946" x="1674813" y="3840163"/>
          <p14:tracePt t="59948" x="1674813" y="3856038"/>
          <p14:tracePt t="59966" x="1643063" y="3903663"/>
          <p14:tracePt t="59969" x="1627188" y="3919538"/>
          <p14:tracePt t="59971" x="1627188" y="3935413"/>
          <p14:tracePt t="59973" x="1611313" y="3935413"/>
          <p14:tracePt t="59975" x="1595438" y="3935413"/>
          <p14:tracePt t="59977" x="1595438" y="3949700"/>
          <p14:tracePt t="59980" x="1595438" y="3965575"/>
          <p14:tracePt t="59983" x="1579563" y="3981450"/>
          <p14:tracePt t="59985" x="1579563" y="3997325"/>
          <p14:tracePt t="59988" x="1563688" y="4013200"/>
          <p14:tracePt t="59991" x="1563688" y="4029075"/>
          <p14:tracePt t="59994" x="1563688" y="4044950"/>
          <p14:tracePt t="59997" x="1547813" y="4060825"/>
          <p14:tracePt t="60000" x="1547813" y="4076700"/>
          <p14:tracePt t="60004" x="1531938" y="4092575"/>
          <p14:tracePt t="60005" x="1531938" y="4108450"/>
          <p14:tracePt t="60007" x="1531938" y="4124325"/>
          <p14:tracePt t="60011" x="1531938" y="4140200"/>
          <p14:tracePt t="60015" x="1531938" y="4156075"/>
          <p14:tracePt t="60019" x="1516063" y="4171950"/>
          <p14:tracePt t="60021" x="1516063" y="4187825"/>
          <p14:tracePt t="60025" x="1516063" y="4203700"/>
          <p14:tracePt t="60056" x="1516063" y="4219575"/>
          <p14:tracePt t="60072" x="1500188" y="4235450"/>
          <p14:tracePt t="60096" x="1500188" y="4251325"/>
          <p14:tracePt t="60101" x="1500188" y="4267200"/>
          <p14:tracePt t="60104" x="1500188" y="4283075"/>
          <p14:tracePt t="60110" x="1500188" y="4297363"/>
          <p14:tracePt t="60112" x="1500188" y="4313238"/>
          <p14:tracePt t="60116" x="1500188" y="4329113"/>
          <p14:tracePt t="60117" x="1500188" y="4344988"/>
          <p14:tracePt t="60119" x="1516063" y="4360863"/>
          <p14:tracePt t="60123" x="1516063" y="4376738"/>
          <p14:tracePt t="60125" x="1516063" y="4392613"/>
          <p14:tracePt t="60127" x="1531938" y="4392613"/>
          <p14:tracePt t="60129" x="1547813" y="4408488"/>
          <p14:tracePt t="60131" x="1547813" y="4424363"/>
          <p14:tracePt t="60135" x="1563688" y="4440238"/>
          <p14:tracePt t="60137" x="1579563" y="4440238"/>
          <p14:tracePt t="60139" x="1579563" y="4456113"/>
          <p14:tracePt t="60141" x="1579563" y="4471988"/>
          <p14:tracePt t="60143" x="1595438" y="4471988"/>
          <p14:tracePt t="60145" x="1595438" y="4487863"/>
          <p14:tracePt t="60147" x="1611313" y="4503738"/>
          <p14:tracePt t="60149" x="1627188" y="4519613"/>
          <p14:tracePt t="60156" x="1627188" y="4535488"/>
          <p14:tracePt t="60157" x="1643063" y="4551363"/>
          <p14:tracePt t="60162" x="1658938" y="4551363"/>
          <p14:tracePt t="60165" x="1658938" y="4567238"/>
          <p14:tracePt t="60167" x="1658938" y="4583113"/>
          <p14:tracePt t="60169" x="1674813" y="4583113"/>
          <p14:tracePt t="60171" x="1674813" y="4598988"/>
          <p14:tracePt t="60175" x="1689100" y="4614863"/>
          <p14:tracePt t="60183" x="1689100" y="4629150"/>
          <p14:tracePt t="60191" x="1704975" y="4629150"/>
          <p14:tracePt t="60194" x="1704975" y="4645025"/>
          <p14:tracePt t="60200" x="1704975" y="4660900"/>
          <p14:tracePt t="60215" x="1704975" y="4676775"/>
          <p14:tracePt t="60220" x="1704975" y="4692650"/>
          <p14:tracePt t="60226" x="1704975" y="4708525"/>
          <p14:tracePt t="60234" x="1689100" y="4708525"/>
          <p14:tracePt t="60240" x="1674813" y="4708525"/>
          <p14:tracePt t="60243" x="1674813" y="4724400"/>
          <p14:tracePt t="60250" x="1674813" y="4740275"/>
          <p14:tracePt t="60252" x="1658938" y="4740275"/>
          <p14:tracePt t="60255" x="1643063" y="4740275"/>
          <p14:tracePt t="60272" x="1579563" y="4756150"/>
          <p14:tracePt t="60273" x="1563688" y="4756150"/>
          <p14:tracePt t="60275" x="1563688" y="4772025"/>
          <p14:tracePt t="60277" x="1547813" y="4772025"/>
          <p14:tracePt t="60282" x="1531938" y="4772025"/>
          <p14:tracePt t="60283" x="1516063" y="4787900"/>
          <p14:tracePt t="60285" x="1500188" y="4787900"/>
          <p14:tracePt t="60287" x="1484313" y="4787900"/>
          <p14:tracePt t="60291" x="1468438" y="4787900"/>
          <p14:tracePt t="60293" x="1452563" y="4787900"/>
          <p14:tracePt t="60299" x="1436688" y="4803775"/>
          <p14:tracePt t="60300" x="1420813" y="4803775"/>
          <p14:tracePt t="60301" x="1404938" y="4803775"/>
          <p14:tracePt t="60303" x="1389063" y="4803775"/>
          <p14:tracePt t="60305" x="1373188" y="4819650"/>
          <p14:tracePt t="60307" x="1358900" y="4819650"/>
          <p14:tracePt t="60311" x="1343025" y="4819650"/>
          <p14:tracePt t="60315" x="1311275" y="4819650"/>
          <p14:tracePt t="60317" x="1295400" y="4819650"/>
          <p14:tracePt t="60319" x="1279525" y="4819650"/>
          <p14:tracePt t="60321" x="1263650" y="4819650"/>
          <p14:tracePt t="60323" x="1247775" y="4819650"/>
          <p14:tracePt t="60325" x="1231900" y="4819650"/>
          <p14:tracePt t="60330" x="1200150" y="4819650"/>
          <p14:tracePt t="60333" x="1184275" y="4819650"/>
          <p14:tracePt t="60336" x="1168400" y="4819650"/>
          <p14:tracePt t="60337" x="1152525" y="4819650"/>
          <p14:tracePt t="60341" x="1136650" y="4819650"/>
          <p14:tracePt t="60343" x="1120775" y="4819650"/>
          <p14:tracePt t="60348" x="1104900" y="4819650"/>
          <p14:tracePt t="60351" x="1089025" y="4819650"/>
          <p14:tracePt t="60353" x="1073150" y="4819650"/>
          <p14:tracePt t="60359" x="1058863" y="4819650"/>
          <p14:tracePt t="60364" x="1042988" y="4819650"/>
          <p14:tracePt t="60374" x="1027113" y="4803775"/>
          <p14:tracePt t="60378" x="1011238" y="4803775"/>
          <p14:tracePt t="60380" x="1011238" y="4787900"/>
          <p14:tracePt t="60383" x="995363" y="4772025"/>
          <p14:tracePt t="60385" x="995363" y="4756150"/>
          <p14:tracePt t="60389" x="995363" y="4740275"/>
          <p14:tracePt t="60391" x="995363" y="4724400"/>
          <p14:tracePt t="60393" x="995363" y="4708525"/>
          <p14:tracePt t="60395" x="979488" y="4692650"/>
          <p14:tracePt t="60398" x="979488" y="4676775"/>
          <p14:tracePt t="60399" x="979488" y="4660900"/>
          <p14:tracePt t="60401" x="963613" y="4645025"/>
          <p14:tracePt t="60403" x="947738" y="4614863"/>
          <p14:tracePt t="60405" x="947738" y="4583113"/>
          <p14:tracePt t="60407" x="947738" y="4551363"/>
          <p14:tracePt t="60412" x="931863" y="4519613"/>
          <p14:tracePt t="60416" x="915988" y="4487863"/>
          <p14:tracePt t="60417" x="915988" y="4456113"/>
          <p14:tracePt t="60421" x="900113" y="4440238"/>
          <p14:tracePt t="60423" x="900113" y="4408488"/>
          <p14:tracePt t="60427" x="900113" y="4392613"/>
          <p14:tracePt t="60430" x="900113" y="4360863"/>
          <p14:tracePt t="60434" x="884238" y="4344988"/>
          <p14:tracePt t="60435" x="884238" y="4329113"/>
          <p14:tracePt t="60439" x="884238" y="4297363"/>
          <p14:tracePt t="60442" x="868363" y="4283075"/>
          <p14:tracePt t="60445" x="868363" y="4267200"/>
          <p14:tracePt t="60447" x="868363" y="4251325"/>
          <p14:tracePt t="60449" x="868363" y="4235450"/>
          <p14:tracePt t="60451" x="868363" y="4219575"/>
          <p14:tracePt t="60453" x="868363" y="4203700"/>
          <p14:tracePt t="60458" x="868363" y="4187825"/>
          <p14:tracePt t="60459" x="868363" y="4171950"/>
          <p14:tracePt t="60461" x="868363" y="4156075"/>
          <p14:tracePt t="60464" x="868363" y="4140200"/>
          <p14:tracePt t="60465" x="868363" y="4124325"/>
          <p14:tracePt t="60467" x="868363" y="4108450"/>
          <p14:tracePt t="60471" x="868363" y="4076700"/>
          <p14:tracePt t="60475" x="868363" y="4060825"/>
          <p14:tracePt t="60477" x="868363" y="4029075"/>
          <p14:tracePt t="60482" x="868363" y="4013200"/>
          <p14:tracePt t="60483" x="868363" y="3997325"/>
          <p14:tracePt t="60485" x="868363" y="3981450"/>
          <p14:tracePt t="60489" x="868363" y="3949700"/>
          <p14:tracePt t="60493" x="884238" y="3935413"/>
          <p14:tracePt t="60495" x="884238" y="3919538"/>
          <p14:tracePt t="60498" x="884238" y="3903663"/>
          <p14:tracePt t="60501" x="884238" y="3887788"/>
          <p14:tracePt t="60503" x="884238" y="3871913"/>
          <p14:tracePt t="60505" x="900113" y="3871913"/>
          <p14:tracePt t="60509" x="900113" y="3856038"/>
          <p14:tracePt t="60511" x="915988" y="3840163"/>
          <p14:tracePt t="60515" x="915988" y="3824288"/>
          <p14:tracePt t="60517" x="915988" y="3808413"/>
          <p14:tracePt t="60519" x="915988" y="3792538"/>
          <p14:tracePt t="60521" x="931863" y="3792538"/>
          <p14:tracePt t="60523" x="931863" y="3776663"/>
          <p14:tracePt t="60525" x="947738" y="3760788"/>
          <p14:tracePt t="60527" x="963613" y="3744913"/>
          <p14:tracePt t="60534" x="979488" y="3729038"/>
          <p14:tracePt t="60535" x="995363" y="3713163"/>
          <p14:tracePt t="60542" x="1011238" y="3681413"/>
          <p14:tracePt t="60543" x="1027113" y="3665538"/>
          <p14:tracePt t="60545" x="1042988" y="3665538"/>
          <p14:tracePt t="60550" x="1058863" y="3649663"/>
          <p14:tracePt t="60551" x="1073150" y="3633788"/>
          <p14:tracePt t="60555" x="1089025" y="3617913"/>
          <p14:tracePt t="60557" x="1104900" y="3617913"/>
          <p14:tracePt t="60559" x="1120775" y="3602038"/>
          <p14:tracePt t="60564" x="1136650" y="3602038"/>
          <p14:tracePt t="60566" x="1152525" y="3587750"/>
          <p14:tracePt t="60567" x="1152525" y="3571875"/>
          <p14:tracePt t="60569" x="1168400" y="3571875"/>
          <p14:tracePt t="60571" x="1184275" y="3556000"/>
          <p14:tracePt t="60574" x="1200150" y="3556000"/>
          <p14:tracePt t="60578" x="1231900" y="3556000"/>
          <p14:tracePt t="60580" x="1231900" y="3540125"/>
          <p14:tracePt t="60581" x="1247775" y="3540125"/>
          <p14:tracePt t="60583" x="1263650" y="3524250"/>
          <p14:tracePt t="60585" x="1279525" y="3524250"/>
          <p14:tracePt t="60589" x="1295400" y="3524250"/>
          <p14:tracePt t="60591" x="1311275" y="3524250"/>
          <p14:tracePt t="60593" x="1311275" y="3508375"/>
          <p14:tracePt t="60595" x="1327150" y="3508375"/>
          <p14:tracePt t="60598" x="1343025" y="3508375"/>
          <p14:tracePt t="60599" x="1358900" y="3508375"/>
          <p14:tracePt t="60602" x="1358900" y="3492500"/>
          <p14:tracePt t="60603" x="1373188" y="3492500"/>
          <p14:tracePt t="60607" x="1389063" y="3492500"/>
          <p14:tracePt t="60610" x="1389063" y="3476625"/>
          <p14:tracePt t="60611" x="1404938" y="3476625"/>
          <p14:tracePt t="60615" x="1420813" y="3476625"/>
          <p14:tracePt t="60617" x="1436688" y="3476625"/>
          <p14:tracePt t="60623" x="1452563" y="3476625"/>
          <p14:tracePt t="60625" x="1468438" y="3476625"/>
          <p14:tracePt t="60631" x="1484313" y="3476625"/>
          <p14:tracePt t="60633" x="1500188" y="3476625"/>
          <p14:tracePt t="60635" x="1516063" y="3476625"/>
          <p14:tracePt t="60637" x="1516063" y="3460750"/>
          <p14:tracePt t="60639" x="1531938" y="3460750"/>
          <p14:tracePt t="60641" x="1547813" y="3460750"/>
          <p14:tracePt t="60645" x="1563688" y="3460750"/>
          <p14:tracePt t="60648" x="1579563" y="3444875"/>
          <p14:tracePt t="60649" x="1595438" y="3444875"/>
          <p14:tracePt t="60653" x="1611313" y="3444875"/>
          <p14:tracePt t="60655" x="1627188" y="3444875"/>
          <p14:tracePt t="60659" x="1643063" y="3444875"/>
          <p14:tracePt t="60661" x="1658938" y="3444875"/>
          <p14:tracePt t="60664" x="1674813" y="3429000"/>
          <p14:tracePt t="60666" x="1689100" y="3429000"/>
          <p14:tracePt t="60667" x="1704975" y="3429000"/>
          <p14:tracePt t="60669" x="1720850" y="3429000"/>
          <p14:tracePt t="60673" x="1736725" y="3429000"/>
          <p14:tracePt t="60675" x="1752600" y="3429000"/>
          <p14:tracePt t="60677" x="1768475" y="3429000"/>
          <p14:tracePt t="60680" x="1784350" y="3429000"/>
          <p14:tracePt t="60681" x="1800225" y="3429000"/>
          <p14:tracePt t="60685" x="1831975" y="3429000"/>
          <p14:tracePt t="60688" x="1847850" y="3429000"/>
          <p14:tracePt t="60691" x="1879600" y="3429000"/>
          <p14:tracePt t="60693" x="1879600" y="3413125"/>
          <p14:tracePt t="60695" x="1895475" y="3413125"/>
          <p14:tracePt t="60698" x="1911350" y="3413125"/>
          <p14:tracePt t="60699" x="1927225" y="3413125"/>
          <p14:tracePt t="60701" x="1943100" y="3413125"/>
          <p14:tracePt t="60703" x="1958975" y="3413125"/>
          <p14:tracePt t="60705" x="1974850" y="3413125"/>
          <p14:tracePt t="60712" x="2005013" y="3413125"/>
          <p14:tracePt t="60722" x="2068513" y="3397250"/>
          <p14:tracePt t="60724" x="2084388" y="3397250"/>
          <p14:tracePt t="60727" x="2100263" y="3397250"/>
          <p14:tracePt t="60732" x="2132013" y="3397250"/>
          <p14:tracePt t="60737" x="2147888" y="3397250"/>
          <p14:tracePt t="60739" x="2163763" y="3397250"/>
          <p14:tracePt t="60744" x="2179638" y="3397250"/>
          <p14:tracePt t="60747" x="2195513" y="3397250"/>
          <p14:tracePt t="60749" x="2211388" y="3397250"/>
          <p14:tracePt t="60755" x="2227263" y="3397250"/>
          <p14:tracePt t="60757" x="2243138" y="3397250"/>
          <p14:tracePt t="60764" x="2259013" y="3397250"/>
          <p14:tracePt t="60768" x="2274888" y="3397250"/>
          <p14:tracePt t="60769" x="2289175" y="3397250"/>
          <p14:tracePt t="60773" x="2289175" y="3413125"/>
          <p14:tracePt t="60776" x="2305050" y="3413125"/>
          <p14:tracePt t="60777" x="2320925" y="3413125"/>
          <p14:tracePt t="60783" x="2336800" y="3413125"/>
          <p14:tracePt t="60788" x="2352675" y="3413125"/>
          <p14:tracePt t="60792" x="2352675" y="3429000"/>
          <p14:tracePt t="60793" x="2368550" y="3429000"/>
          <p14:tracePt t="60796" x="2384425" y="3429000"/>
          <p14:tracePt t="60798" x="2384425" y="3444875"/>
          <p14:tracePt t="60799" x="2400300" y="3444875"/>
          <p14:tracePt t="60803" x="2400300" y="3460750"/>
          <p14:tracePt t="60805" x="2416175" y="3460750"/>
          <p14:tracePt t="60811" x="2432050" y="3460750"/>
          <p14:tracePt t="60812" x="2432050" y="3476625"/>
          <p14:tracePt t="60815" x="2432050" y="3492500"/>
          <p14:tracePt t="60816" x="2447925" y="3492500"/>
          <p14:tracePt t="60819" x="2463800" y="3508375"/>
          <p14:tracePt t="60821" x="2479675" y="3524250"/>
          <p14:tracePt t="60823" x="2479675" y="3540125"/>
          <p14:tracePt t="60827" x="2495550" y="3556000"/>
          <p14:tracePt t="60831" x="2511425" y="3571875"/>
          <p14:tracePt t="60833" x="2527300" y="3602038"/>
          <p14:tracePt t="60835" x="2527300" y="3617913"/>
          <p14:tracePt t="60837" x="2543175" y="3617913"/>
          <p14:tracePt t="60839" x="2543175" y="3633788"/>
          <p14:tracePt t="60841" x="2559050" y="3649663"/>
          <p14:tracePt t="60843" x="2559050" y="3665538"/>
          <p14:tracePt t="60846" x="2559050" y="3681413"/>
          <p14:tracePt t="60848" x="2574925" y="3697288"/>
          <p14:tracePt t="60851" x="2590800" y="3713163"/>
          <p14:tracePt t="60853" x="2590800" y="3729038"/>
          <p14:tracePt t="60855" x="2590800" y="3744913"/>
          <p14:tracePt t="60859" x="2605088" y="3760788"/>
          <p14:tracePt t="60861" x="2605088" y="3776663"/>
          <p14:tracePt t="60863" x="2620963" y="3776663"/>
          <p14:tracePt t="60866" x="2620963" y="3792538"/>
          <p14:tracePt t="60867" x="2636838" y="3808413"/>
          <p14:tracePt t="60869" x="2636838" y="3824288"/>
          <p14:tracePt t="60873" x="2636838" y="3840163"/>
          <p14:tracePt t="60876" x="2636838" y="3856038"/>
          <p14:tracePt t="60881" x="2652713" y="3871913"/>
          <p14:tracePt t="60883" x="2652713" y="3903663"/>
          <p14:tracePt t="60885" x="2668588" y="3903663"/>
          <p14:tracePt t="60891" x="2668588" y="3919538"/>
          <p14:tracePt t="60895" x="2684463" y="3965575"/>
          <p14:tracePt t="60898" x="2684463" y="3981450"/>
          <p14:tracePt t="60901" x="2684463" y="3997325"/>
          <p14:tracePt t="60903" x="2684463" y="4013200"/>
          <p14:tracePt t="60905" x="2684463" y="4029075"/>
          <p14:tracePt t="60907" x="2684463" y="4044950"/>
          <p14:tracePt t="60909" x="2684463" y="4060825"/>
          <p14:tracePt t="60911" x="2684463" y="4076700"/>
          <p14:tracePt t="60915" x="2684463" y="4092575"/>
          <p14:tracePt t="60917" x="2684463" y="4108450"/>
          <p14:tracePt t="60922" x="2684463" y="4124325"/>
          <p14:tracePt t="60923" x="2684463" y="4140200"/>
          <p14:tracePt t="60925" x="2684463" y="4156075"/>
          <p14:tracePt t="60931" x="2684463" y="4171950"/>
          <p14:tracePt t="60933" x="2684463" y="4187825"/>
          <p14:tracePt t="60935" x="2684463" y="4203700"/>
          <p14:tracePt t="60939" x="2684463" y="4219575"/>
          <p14:tracePt t="60943" x="2684463" y="4235450"/>
          <p14:tracePt t="60948" x="2684463" y="4251325"/>
          <p14:tracePt t="60951" x="2684463" y="4267200"/>
          <p14:tracePt t="60963" x="2684463" y="4297363"/>
          <p14:tracePt t="60987" x="2684463" y="4376738"/>
          <p14:tracePt t="60992" x="2668588" y="4392613"/>
          <p14:tracePt t="60997" x="2652713" y="4424363"/>
          <p14:tracePt t="61004" x="2636838" y="4456113"/>
          <p14:tracePt t="61007" x="2620963" y="4471988"/>
          <p14:tracePt t="61009" x="2620963" y="4487863"/>
          <p14:tracePt t="61011" x="2605088" y="4503738"/>
          <p14:tracePt t="61014" x="2590800" y="4519613"/>
          <p14:tracePt t="61016" x="2574925" y="4535488"/>
          <p14:tracePt t="61019" x="2559050" y="4551363"/>
          <p14:tracePt t="61021" x="2543175" y="4551363"/>
          <p14:tracePt t="61023" x="2543175" y="4567238"/>
          <p14:tracePt t="61025" x="2527300" y="4583113"/>
          <p14:tracePt t="61027" x="2511425" y="4583113"/>
          <p14:tracePt t="61030" x="2495550" y="4583113"/>
          <p14:tracePt t="61033" x="2479675" y="4614863"/>
          <p14:tracePt t="61035" x="2463800" y="4614863"/>
          <p14:tracePt t="61037" x="2447925" y="4629150"/>
          <p14:tracePt t="61039" x="2432050" y="4629150"/>
          <p14:tracePt t="61041" x="2416175" y="4645025"/>
          <p14:tracePt t="61043" x="2400300" y="4645025"/>
          <p14:tracePt t="61045" x="2384425" y="4660900"/>
          <p14:tracePt t="61047" x="2368550" y="4676775"/>
          <p14:tracePt t="61049" x="2352675" y="4676775"/>
          <p14:tracePt t="61051" x="2320925" y="4676775"/>
          <p14:tracePt t="61053" x="2320925" y="4692650"/>
          <p14:tracePt t="61055" x="2305050" y="4708525"/>
          <p14:tracePt t="61057" x="2274888" y="4708525"/>
          <p14:tracePt t="61061" x="2259013" y="4724400"/>
          <p14:tracePt t="61064" x="2227263" y="4724400"/>
          <p14:tracePt t="61066" x="2227263" y="4740275"/>
          <p14:tracePt t="61067" x="2211388" y="4740275"/>
          <p14:tracePt t="61069" x="2179638" y="4756150"/>
          <p14:tracePt t="61073" x="2163763" y="4756150"/>
          <p14:tracePt t="61075" x="2147888" y="4772025"/>
          <p14:tracePt t="61078" x="2132013" y="4772025"/>
          <p14:tracePt t="61081" x="2100263" y="4787900"/>
          <p14:tracePt t="61086" x="2068513" y="4787900"/>
          <p14:tracePt t="61087" x="2052638" y="4803775"/>
          <p14:tracePt t="61091" x="2036763" y="4803775"/>
          <p14:tracePt t="61093" x="2020888" y="4819650"/>
          <p14:tracePt t="61099" x="1989138" y="4819650"/>
          <p14:tracePt t="61101" x="1989138" y="4835525"/>
          <p14:tracePt t="61103" x="1974850" y="4835525"/>
          <p14:tracePt t="61108" x="1958975" y="4835525"/>
          <p14:tracePt t="61109" x="1943100" y="4835525"/>
          <p14:tracePt t="61114" x="1927225" y="4835525"/>
          <p14:tracePt t="61116" x="1911350" y="4835525"/>
          <p14:tracePt t="61117" x="1911350" y="4851400"/>
          <p14:tracePt t="61119" x="1895475" y="4851400"/>
          <p14:tracePt t="61121" x="1879600" y="4851400"/>
          <p14:tracePt t="61123" x="1863725" y="4867275"/>
          <p14:tracePt t="61127" x="1831975" y="4867275"/>
          <p14:tracePt t="61132" x="1816100" y="4867275"/>
          <p14:tracePt t="61133" x="1800225" y="4867275"/>
          <p14:tracePt t="61135" x="1784350" y="4867275"/>
          <p14:tracePt t="61141" x="1768475" y="4867275"/>
          <p14:tracePt t="61144" x="1736725" y="4883150"/>
          <p14:tracePt t="61148" x="1720850" y="4883150"/>
          <p14:tracePt t="61149" x="1704975" y="4883150"/>
          <p14:tracePt t="61151" x="1704975" y="4899025"/>
          <p14:tracePt t="61153" x="1689100" y="4899025"/>
          <p14:tracePt t="61155" x="1674813" y="4899025"/>
          <p14:tracePt t="61157" x="1658938" y="4899025"/>
          <p14:tracePt t="61163" x="1643063" y="4899025"/>
          <p14:tracePt t="61167" x="1627188" y="4899025"/>
          <p14:tracePt t="61174" x="1611313" y="4899025"/>
          <p14:tracePt t="61180" x="1595438" y="4899025"/>
          <p14:tracePt t="61189" x="1579563" y="4899025"/>
          <p14:tracePt t="61191" x="1579563" y="4914900"/>
          <p14:tracePt t="61200" x="1563688" y="4914900"/>
          <p14:tracePt t="61214" x="1547813" y="4914900"/>
          <p14:tracePt t="61226" x="1531938" y="4914900"/>
          <p14:tracePt t="61228" x="1516063" y="4914900"/>
          <p14:tracePt t="61238" x="1500188" y="4914900"/>
          <p14:tracePt t="61242" x="1484313" y="4914900"/>
          <p14:tracePt t="61245" x="1468438" y="4914900"/>
          <p14:tracePt t="61254" x="1452563" y="4914900"/>
          <p14:tracePt t="61259" x="1436688" y="4914900"/>
          <p14:tracePt t="61276" x="1420813" y="4914900"/>
          <p14:tracePt t="61283" x="1404938" y="4914900"/>
          <p14:tracePt t="61293" x="1389063" y="4914900"/>
          <p14:tracePt t="61299" x="1389063" y="4930775"/>
          <p14:tracePt t="61325" x="1373188" y="4930775"/>
          <p14:tracePt t="61720" x="1373188" y="4914900"/>
          <p14:tracePt t="61734" x="1373188" y="4899025"/>
          <p14:tracePt t="61777" x="1373188" y="4883150"/>
          <p14:tracePt t="61847" x="1389063" y="4883150"/>
          <p14:tracePt t="61860" x="1404938" y="4883150"/>
          <p14:tracePt t="61867" x="1420813" y="4883150"/>
          <p14:tracePt t="61875" x="1436688" y="4883150"/>
          <p14:tracePt t="61881" x="1452563" y="4867275"/>
          <p14:tracePt t="61886" x="1468438" y="4867275"/>
          <p14:tracePt t="61889" x="1484313" y="4867275"/>
          <p14:tracePt t="61892" x="1500188" y="4867275"/>
          <p14:tracePt t="61897" x="1516063" y="4867275"/>
          <p14:tracePt t="61903" x="1531938" y="4867275"/>
          <p14:tracePt t="61906" x="1547813" y="4867275"/>
          <p14:tracePt t="61913" x="1579563" y="4867275"/>
          <p14:tracePt t="61920" x="1627188" y="4867275"/>
          <p14:tracePt t="61922" x="1643063" y="4867275"/>
          <p14:tracePt t="61923" x="1658938" y="4867275"/>
          <p14:tracePt t="61927" x="1674813" y="4867275"/>
          <p14:tracePt t="61931" x="1689100" y="4867275"/>
          <p14:tracePt t="61933" x="1704975" y="4867275"/>
          <p14:tracePt t="61935" x="1720850" y="4867275"/>
          <p14:tracePt t="61937" x="1736725" y="4867275"/>
          <p14:tracePt t="61943" x="1752600" y="4867275"/>
          <p14:tracePt t="61948" x="1768475" y="4867275"/>
          <p14:tracePt t="61949" x="1784350" y="4867275"/>
          <p14:tracePt t="61951" x="1800225" y="4867275"/>
          <p14:tracePt t="61953" x="1816100" y="4867275"/>
          <p14:tracePt t="61965" x="1847850" y="4867275"/>
          <p14:tracePt t="61974" x="1895475" y="4867275"/>
          <p14:tracePt t="61984" x="1911350" y="4867275"/>
          <p14:tracePt t="61991" x="1927225" y="4867275"/>
          <p14:tracePt t="61999" x="1943100" y="4867275"/>
          <p14:tracePt t="62003" x="1958975" y="4867275"/>
          <p14:tracePt t="62015" x="1974850" y="4867275"/>
          <p14:tracePt t="62017" x="1989138" y="4867275"/>
          <p14:tracePt t="62023" x="2005013" y="4867275"/>
          <p14:tracePt t="62034" x="2020888" y="4867275"/>
          <p14:tracePt t="62038" x="2036763" y="4867275"/>
          <p14:tracePt t="62050" x="2052638" y="4867275"/>
          <p14:tracePt t="62057" x="2068513" y="4867275"/>
          <p14:tracePt t="62065" x="2084388" y="4867275"/>
          <p14:tracePt t="62114" x="2052638" y="4867275"/>
          <p14:tracePt t="62118" x="2036763" y="4867275"/>
          <p14:tracePt t="62121" x="2005013" y="4867275"/>
          <p14:tracePt t="62123" x="1974850" y="4867275"/>
          <p14:tracePt t="62125" x="1958975" y="4867275"/>
          <p14:tracePt t="62127" x="1927225" y="4883150"/>
          <p14:tracePt t="62130" x="1895475" y="4883150"/>
          <p14:tracePt t="62131" x="1879600" y="4883150"/>
          <p14:tracePt t="62133" x="1847850" y="4883150"/>
          <p14:tracePt t="62135" x="1831975" y="4883150"/>
          <p14:tracePt t="62137" x="1816100" y="4883150"/>
          <p14:tracePt t="62139" x="1800225" y="4883150"/>
          <p14:tracePt t="62141" x="1784350" y="4883150"/>
          <p14:tracePt t="62143" x="1752600" y="4883150"/>
          <p14:tracePt t="62146" x="1736725" y="4883150"/>
          <p14:tracePt t="62148" x="1720850" y="4883150"/>
          <p14:tracePt t="62149" x="1704975" y="4883150"/>
          <p14:tracePt t="62151" x="1689100" y="4883150"/>
          <p14:tracePt t="62154" x="1674813" y="4883150"/>
          <p14:tracePt t="62156" x="1643063" y="4883150"/>
          <p14:tracePt t="62159" x="1611313" y="4883150"/>
          <p14:tracePt t="62161" x="1579563" y="4883150"/>
          <p14:tracePt t="62165" x="1547813" y="4883150"/>
          <p14:tracePt t="62167" x="1531938" y="4883150"/>
          <p14:tracePt t="62169" x="1516063" y="4883150"/>
          <p14:tracePt t="62171" x="1484313" y="4883150"/>
          <p14:tracePt t="62173" x="1468438" y="4883150"/>
          <p14:tracePt t="62175" x="1452563" y="4883150"/>
          <p14:tracePt t="62177" x="1436688" y="4867275"/>
          <p14:tracePt t="62180" x="1404938" y="4867275"/>
          <p14:tracePt t="62181" x="1389063" y="4851400"/>
          <p14:tracePt t="62183" x="1373188" y="4851400"/>
          <p14:tracePt t="62185" x="1358900" y="4851400"/>
          <p14:tracePt t="62187" x="1343025" y="4851400"/>
          <p14:tracePt t="62189" x="1327150" y="4851400"/>
          <p14:tracePt t="62191" x="1295400" y="4851400"/>
          <p14:tracePt t="62193" x="1295400" y="4835525"/>
          <p14:tracePt t="62197" x="1247775" y="4819650"/>
          <p14:tracePt t="62201" x="1216025" y="4819650"/>
          <p14:tracePt t="62203" x="1200150" y="4803775"/>
          <p14:tracePt t="62205" x="1200150" y="4787900"/>
          <p14:tracePt t="62207" x="1184275" y="4772025"/>
          <p14:tracePt t="62209" x="1168400" y="4772025"/>
          <p14:tracePt t="62214" x="1152525" y="4756150"/>
          <p14:tracePt t="62215" x="1136650" y="4740275"/>
          <p14:tracePt t="62220" x="1120775" y="4740275"/>
          <p14:tracePt t="62221" x="1120775" y="4724400"/>
          <p14:tracePt t="62223" x="1120775" y="4708525"/>
          <p14:tracePt t="62226" x="1104900" y="4708525"/>
          <p14:tracePt t="62227" x="1104900" y="4692650"/>
          <p14:tracePt t="62230" x="1089025" y="4660900"/>
          <p14:tracePt t="62233" x="1089025" y="4645025"/>
          <p14:tracePt t="62236" x="1089025" y="4629150"/>
          <p14:tracePt t="62237" x="1089025" y="4614863"/>
          <p14:tracePt t="62239" x="1073150" y="4598988"/>
          <p14:tracePt t="62242" x="1073150" y="4583113"/>
          <p14:tracePt t="62243" x="1073150" y="4567238"/>
          <p14:tracePt t="62247" x="1073150" y="4535488"/>
          <p14:tracePt t="62249" x="1073150" y="4519613"/>
          <p14:tracePt t="62251" x="1073150" y="4503738"/>
          <p14:tracePt t="62253" x="1073150" y="4487863"/>
          <p14:tracePt t="62257" x="1073150" y="4456113"/>
          <p14:tracePt t="62259" x="1073150" y="4440238"/>
          <p14:tracePt t="62262" x="1073150" y="4424363"/>
          <p14:tracePt t="62264" x="1073150" y="4392613"/>
          <p14:tracePt t="62265" x="1073150" y="4376738"/>
          <p14:tracePt t="62267" x="1073150" y="4360863"/>
          <p14:tracePt t="62269" x="1073150" y="4329113"/>
          <p14:tracePt t="62271" x="1089025" y="4313238"/>
          <p14:tracePt t="62273" x="1089025" y="4297363"/>
          <p14:tracePt t="62275" x="1104900" y="4267200"/>
          <p14:tracePt t="62277" x="1104900" y="4251325"/>
          <p14:tracePt t="62279" x="1120775" y="4219575"/>
          <p14:tracePt t="62281" x="1136650" y="4187825"/>
          <p14:tracePt t="62283" x="1136650" y="4171950"/>
          <p14:tracePt t="62285" x="1136650" y="4156075"/>
          <p14:tracePt t="62287" x="1152525" y="4124325"/>
          <p14:tracePt t="62289" x="1168400" y="4108450"/>
          <p14:tracePt t="62291" x="1184275" y="4076700"/>
          <p14:tracePt t="62293" x="1184275" y="4060825"/>
          <p14:tracePt t="62295" x="1200150" y="4029075"/>
          <p14:tracePt t="62297" x="1216025" y="3997325"/>
          <p14:tracePt t="62299" x="1231900" y="3981450"/>
          <p14:tracePt t="62301" x="1263650" y="3949700"/>
          <p14:tracePt t="62303" x="1279525" y="3919538"/>
          <p14:tracePt t="62305" x="1295400" y="3887788"/>
          <p14:tracePt t="62307" x="1311275" y="3871913"/>
          <p14:tracePt t="62309" x="1343025" y="3856038"/>
          <p14:tracePt t="62311" x="1358900" y="3824288"/>
          <p14:tracePt t="62313" x="1389063" y="3792538"/>
          <p14:tracePt t="62315" x="1389063" y="3760788"/>
          <p14:tracePt t="62317" x="1420813" y="3760788"/>
          <p14:tracePt t="62319" x="1436688" y="3729038"/>
          <p14:tracePt t="62321" x="1468438" y="3713163"/>
          <p14:tracePt t="62323" x="1484313" y="3681413"/>
          <p14:tracePt t="62325" x="1500188" y="3665538"/>
          <p14:tracePt t="62327" x="1516063" y="3649663"/>
          <p14:tracePt t="62329" x="1547813" y="3617913"/>
          <p14:tracePt t="62333" x="1579563" y="3602038"/>
          <p14:tracePt t="62335" x="1595438" y="3571875"/>
          <p14:tracePt t="62337" x="1611313" y="3556000"/>
          <p14:tracePt t="62339" x="1627188" y="3556000"/>
          <p14:tracePt t="62341" x="1643063" y="3540125"/>
          <p14:tracePt t="62343" x="1658938" y="3540125"/>
          <p14:tracePt t="62346" x="1658938" y="3524250"/>
          <p14:tracePt t="62347" x="1674813" y="3524250"/>
          <p14:tracePt t="62349" x="1689100" y="3508375"/>
          <p14:tracePt t="62355" x="1704975" y="3508375"/>
          <p14:tracePt t="62359" x="1720850" y="3508375"/>
          <p14:tracePt t="62361" x="1736725" y="3508375"/>
          <p14:tracePt t="62367" x="1752600" y="3508375"/>
          <p14:tracePt t="62369" x="1768475" y="3508375"/>
          <p14:tracePt t="62373" x="1784350" y="3508375"/>
          <p14:tracePt t="62377" x="1800225" y="3508375"/>
          <p14:tracePt t="62379" x="1816100" y="3508375"/>
          <p14:tracePt t="62381" x="1816100" y="3492500"/>
          <p14:tracePt t="62383" x="1831975" y="3492500"/>
          <p14:tracePt t="62385" x="1847850" y="3492500"/>
          <p14:tracePt t="62391" x="1863725" y="3492500"/>
          <p14:tracePt t="62393" x="1879600" y="3492500"/>
          <p14:tracePt t="62396" x="1895475" y="3492500"/>
          <p14:tracePt t="62401" x="1911350" y="3492500"/>
          <p14:tracePt t="62405" x="1927225" y="3492500"/>
          <p14:tracePt t="62411" x="1943100" y="3492500"/>
          <p14:tracePt t="62413" x="1958975" y="3492500"/>
          <p14:tracePt t="62415" x="1974850" y="3492500"/>
          <p14:tracePt t="62419" x="1989138" y="3492500"/>
          <p14:tracePt t="62421" x="2005013" y="3492500"/>
          <p14:tracePt t="62425" x="2020888" y="3492500"/>
          <p14:tracePt t="62427" x="2036763" y="3492500"/>
          <p14:tracePt t="62431" x="2052638" y="3492500"/>
          <p14:tracePt t="62433" x="2084388" y="3492500"/>
          <p14:tracePt t="62437" x="2100263" y="3492500"/>
          <p14:tracePt t="62439" x="2116138" y="3492500"/>
          <p14:tracePt t="62441" x="2132013" y="3492500"/>
          <p14:tracePt t="62443" x="2147888" y="3508375"/>
          <p14:tracePt t="62446" x="2163763" y="3508375"/>
          <p14:tracePt t="62447" x="2179638" y="3508375"/>
          <p14:tracePt t="62449" x="2179638" y="3524250"/>
          <p14:tracePt t="62451" x="2195513" y="3524250"/>
          <p14:tracePt t="62453" x="2211388" y="3524250"/>
          <p14:tracePt t="62455" x="2227263" y="3540125"/>
          <p14:tracePt t="62457" x="2243138" y="3540125"/>
          <p14:tracePt t="62459" x="2259013" y="3540125"/>
          <p14:tracePt t="62463" x="2274888" y="3556000"/>
          <p14:tracePt t="62465" x="2289175" y="3556000"/>
          <p14:tracePt t="62467" x="2289175" y="3571875"/>
          <p14:tracePt t="62469" x="2320925" y="3571875"/>
          <p14:tracePt t="62471" x="2336800" y="3571875"/>
          <p14:tracePt t="62473" x="2336800" y="3587750"/>
          <p14:tracePt t="62475" x="2352675" y="3602038"/>
          <p14:tracePt t="62477" x="2368550" y="3602038"/>
          <p14:tracePt t="62479" x="2384425" y="3633788"/>
          <p14:tracePt t="62481" x="2400300" y="3633788"/>
          <p14:tracePt t="62483" x="2432050" y="3665538"/>
          <p14:tracePt t="62485" x="2432050" y="3681413"/>
          <p14:tracePt t="62487" x="2447925" y="3681413"/>
          <p14:tracePt t="62489" x="2463800" y="3697288"/>
          <p14:tracePt t="62491" x="2479675" y="3729038"/>
          <p14:tracePt t="62496" x="2479675" y="3744913"/>
          <p14:tracePt t="62498" x="2495550" y="3760788"/>
          <p14:tracePt t="62499" x="2511425" y="3760788"/>
          <p14:tracePt t="62501" x="2511425" y="3776663"/>
          <p14:tracePt t="62503" x="2527300" y="3792538"/>
          <p14:tracePt t="62505" x="2527300" y="3808413"/>
          <p14:tracePt t="62509" x="2543175" y="3824288"/>
          <p14:tracePt t="62511" x="2543175" y="3840163"/>
          <p14:tracePt t="62513" x="2559050" y="3840163"/>
          <p14:tracePt t="62515" x="2559050" y="3856038"/>
          <p14:tracePt t="62517" x="2559050" y="3871913"/>
          <p14:tracePt t="62521" x="2559050" y="3887788"/>
          <p14:tracePt t="62523" x="2559050" y="3903663"/>
          <p14:tracePt t="62525" x="2574925" y="3919538"/>
          <p14:tracePt t="62529" x="2590800" y="3949700"/>
          <p14:tracePt t="62531" x="2590800" y="3965575"/>
          <p14:tracePt t="62535" x="2590800" y="3981450"/>
          <p14:tracePt t="62537" x="2590800" y="3997325"/>
          <p14:tracePt t="62541" x="2605088" y="4013200"/>
          <p14:tracePt t="62543" x="2605088" y="4029075"/>
          <p14:tracePt t="62546" x="2605088" y="4044950"/>
          <p14:tracePt t="62549" x="2605088" y="4060825"/>
          <p14:tracePt t="62551" x="2605088" y="4076700"/>
          <p14:tracePt t="62555" x="2605088" y="4092575"/>
          <p14:tracePt t="62557" x="2605088" y="4108450"/>
          <p14:tracePt t="62559" x="2605088" y="4124325"/>
          <p14:tracePt t="62563" x="2605088" y="4140200"/>
          <p14:tracePt t="62565" x="2590800" y="4156075"/>
          <p14:tracePt t="62569" x="2574925" y="4171950"/>
          <p14:tracePt t="62571" x="2574925" y="4187825"/>
          <p14:tracePt t="62573" x="2574925" y="4203700"/>
          <p14:tracePt t="62575" x="2559050" y="4203700"/>
          <p14:tracePt t="62577" x="2543175" y="4219575"/>
          <p14:tracePt t="62579" x="2543175" y="4235450"/>
          <p14:tracePt t="62581" x="2527300" y="4235450"/>
          <p14:tracePt t="62583" x="2511425" y="4235450"/>
          <p14:tracePt t="62585" x="2495550" y="4251325"/>
          <p14:tracePt t="62587" x="2495550" y="4267200"/>
          <p14:tracePt t="62589" x="2463800" y="4283075"/>
          <p14:tracePt t="62591" x="2447925" y="4283075"/>
          <p14:tracePt t="62596" x="2416175" y="4297363"/>
          <p14:tracePt t="62597" x="2400300" y="4313238"/>
          <p14:tracePt t="62599" x="2384425" y="4313238"/>
          <p14:tracePt t="62601" x="2368550" y="4329113"/>
          <p14:tracePt t="62603" x="2352675" y="4329113"/>
          <p14:tracePt t="62605" x="2336800" y="4344988"/>
          <p14:tracePt t="62607" x="2305050" y="4344988"/>
          <p14:tracePt t="62609" x="2305050" y="4360863"/>
          <p14:tracePt t="62611" x="2274888" y="4360863"/>
          <p14:tracePt t="62613" x="2259013" y="4360863"/>
          <p14:tracePt t="62615" x="2243138" y="4376738"/>
          <p14:tracePt t="62617" x="2227263" y="4376738"/>
          <p14:tracePt t="62619" x="2211388" y="4392613"/>
          <p14:tracePt t="62621" x="2195513" y="4392613"/>
          <p14:tracePt t="62623" x="2163763" y="4408488"/>
          <p14:tracePt t="62625" x="2163763" y="4424363"/>
          <p14:tracePt t="62627" x="2132013" y="4424363"/>
          <p14:tracePt t="62629" x="2116138" y="4424363"/>
          <p14:tracePt t="62631" x="2100263" y="4424363"/>
          <p14:tracePt t="62633" x="2084388" y="4424363"/>
          <p14:tracePt t="62635" x="2068513" y="4424363"/>
          <p14:tracePt t="62637" x="2052638" y="4440238"/>
          <p14:tracePt t="62639" x="2020888" y="4440238"/>
          <p14:tracePt t="62643" x="2005013" y="4440238"/>
          <p14:tracePt t="62646" x="1989138" y="4456113"/>
          <p14:tracePt t="62647" x="1974850" y="4456113"/>
          <p14:tracePt t="62649" x="1958975" y="4456113"/>
          <p14:tracePt t="62651" x="1943100" y="4456113"/>
          <p14:tracePt t="62655" x="1927225" y="4456113"/>
          <p14:tracePt t="62657" x="1911350" y="4456113"/>
          <p14:tracePt t="62661" x="1895475" y="4456113"/>
          <p14:tracePt t="62663" x="1879600" y="4456113"/>
          <p14:tracePt t="62665" x="1863725" y="4456113"/>
          <p14:tracePt t="62671" x="1847850" y="4456113"/>
          <p14:tracePt t="62675" x="1831975" y="4456113"/>
          <p14:tracePt t="62681" x="1816100" y="4456113"/>
          <p14:tracePt t="62689" x="1800225" y="4456113"/>
          <p14:tracePt t="62701" x="1784350" y="4456113"/>
          <p14:tracePt t="62717" x="1784350" y="4440238"/>
          <p14:tracePt t="62719" x="1768475" y="4440238"/>
          <p14:tracePt t="62721" x="1768475" y="4424363"/>
          <p14:tracePt t="62723" x="1768475" y="4408488"/>
          <p14:tracePt t="62725" x="1752600" y="4392613"/>
          <p14:tracePt t="62729" x="1752600" y="4376738"/>
          <p14:tracePt t="62731" x="1752600" y="4360863"/>
          <p14:tracePt t="62733" x="1752600" y="4344988"/>
          <p14:tracePt t="62735" x="1752600" y="4329113"/>
          <p14:tracePt t="62737" x="1736725" y="4313238"/>
          <p14:tracePt t="62739" x="1736725" y="4297363"/>
          <p14:tracePt t="62741" x="1736725" y="4283075"/>
          <p14:tracePt t="62743" x="1736725" y="4267200"/>
          <p14:tracePt t="62746" x="1720850" y="4267200"/>
          <p14:tracePt t="62747" x="1720850" y="4235450"/>
          <p14:tracePt t="62751" x="1720850" y="4219575"/>
          <p14:tracePt t="62753" x="1720850" y="4203700"/>
          <p14:tracePt t="62755" x="1720850" y="4187825"/>
          <p14:tracePt t="62759" x="1720850" y="4171950"/>
          <p14:tracePt t="62763" x="1720850" y="4156075"/>
          <p14:tracePt t="62767" x="1720850" y="4140200"/>
          <p14:tracePt t="62771" x="1720850" y="4124325"/>
          <p14:tracePt t="62775" x="1720850" y="4108450"/>
          <p14:tracePt t="62783" x="1736725" y="4092575"/>
          <p14:tracePt t="62787" x="1736725" y="4076700"/>
          <p14:tracePt t="62791" x="1752600" y="4076700"/>
          <p14:tracePt t="62793" x="1768475" y="4076700"/>
          <p14:tracePt t="62797" x="1768475" y="4060825"/>
          <p14:tracePt t="62799" x="1784350" y="4044950"/>
          <p14:tracePt t="62801" x="1800225" y="4044950"/>
          <p14:tracePt t="62803" x="1816100" y="4044950"/>
          <p14:tracePt t="62807" x="1847850" y="4029075"/>
          <p14:tracePt t="62809" x="1863725" y="4029075"/>
          <p14:tracePt t="62813" x="1879600" y="4029075"/>
          <p14:tracePt t="62815" x="1895475" y="4029075"/>
          <p14:tracePt t="62817" x="1911350" y="4029075"/>
          <p14:tracePt t="62819" x="1927225" y="4029075"/>
          <p14:tracePt t="62821" x="1943100" y="4029075"/>
          <p14:tracePt t="62825" x="1958975" y="4029075"/>
          <p14:tracePt t="62827" x="1989138" y="4029075"/>
          <p14:tracePt t="62831" x="2005013" y="4029075"/>
          <p14:tracePt t="62833" x="2020888" y="4029075"/>
          <p14:tracePt t="62837" x="2036763" y="4029075"/>
          <p14:tracePt t="62839" x="2052638" y="4013200"/>
          <p14:tracePt t="62841" x="2068513" y="4013200"/>
          <p14:tracePt t="62846" x="2084388" y="4013200"/>
          <p14:tracePt t="62849" x="2100263" y="4013200"/>
          <p14:tracePt t="62853" x="2116138" y="4013200"/>
          <p14:tracePt t="62857" x="2132013" y="4013200"/>
          <p14:tracePt t="62866" x="2147888" y="4013200"/>
          <p14:tracePt t="62920" x="2147888" y="4029075"/>
          <p14:tracePt t="62924" x="2147888" y="4044950"/>
          <p14:tracePt t="62927" x="2147888" y="4060825"/>
          <p14:tracePt t="62929" x="2147888" y="4076700"/>
          <p14:tracePt t="62931" x="2147888" y="4092575"/>
          <p14:tracePt t="62935" x="2147888" y="4108450"/>
          <p14:tracePt t="62937" x="2147888" y="4124325"/>
          <p14:tracePt t="62939" x="2132013" y="4140200"/>
          <p14:tracePt t="62944" x="2132013" y="4156075"/>
          <p14:tracePt t="62947" x="2116138" y="4171950"/>
          <p14:tracePt t="62949" x="2116138" y="4187825"/>
          <p14:tracePt t="62951" x="2116138" y="4203700"/>
          <p14:tracePt t="62953" x="2116138" y="4219575"/>
          <p14:tracePt t="62955" x="2100263" y="4219575"/>
          <p14:tracePt t="62965" x="2068513" y="4267200"/>
          <p14:tracePt t="62967" x="2068513" y="4283075"/>
          <p14:tracePt t="62969" x="2052638" y="4297363"/>
          <p14:tracePt t="62973" x="2036763" y="4297363"/>
          <p14:tracePt t="62975" x="2036763" y="4313238"/>
          <p14:tracePt t="62977" x="2036763" y="4329113"/>
          <p14:tracePt t="62979" x="2020888" y="4344988"/>
          <p14:tracePt t="62983" x="2005013" y="4344988"/>
          <p14:tracePt t="62986" x="1989138" y="4360863"/>
          <p14:tracePt t="62989" x="1989138" y="4376738"/>
          <p14:tracePt t="62991" x="1974850" y="4376738"/>
          <p14:tracePt t="62993" x="1958975" y="4376738"/>
          <p14:tracePt t="62998" x="1943100" y="4392613"/>
          <p14:tracePt t="62999" x="1927225" y="4392613"/>
          <p14:tracePt t="63001" x="1927225" y="4408488"/>
          <p14:tracePt t="63003" x="1911350" y="4408488"/>
          <p14:tracePt t="63008" x="1895475" y="4424363"/>
          <p14:tracePt t="63009" x="1879600" y="4424363"/>
          <p14:tracePt t="63013" x="1863725" y="4424363"/>
          <p14:tracePt t="63016" x="1847850" y="4424363"/>
          <p14:tracePt t="63017" x="1831975" y="4424363"/>
          <p14:tracePt t="63022" x="1816100" y="4424363"/>
          <p14:tracePt t="63023" x="1800225" y="4440238"/>
          <p14:tracePt t="63031" x="1768475" y="4440238"/>
          <p14:tracePt t="63039" x="1720850" y="4456113"/>
          <p14:tracePt t="63044" x="1674813" y="4456113"/>
          <p14:tracePt t="63047" x="1658938" y="4456113"/>
          <p14:tracePt t="63049" x="1643063" y="4456113"/>
          <p14:tracePt t="63053" x="1627188" y="4456113"/>
          <p14:tracePt t="63055" x="1595438" y="4456113"/>
          <p14:tracePt t="63057" x="1595438" y="4471988"/>
          <p14:tracePt t="63059" x="1579563" y="4471988"/>
          <p14:tracePt t="63064" x="1563688" y="4471988"/>
          <p14:tracePt t="63065" x="1547813" y="4471988"/>
          <p14:tracePt t="63067" x="1516063" y="4471988"/>
          <p14:tracePt t="63069" x="1516063" y="4487863"/>
          <p14:tracePt t="63071" x="1500188" y="4487863"/>
          <p14:tracePt t="63073" x="1484313" y="4487863"/>
          <p14:tracePt t="63075" x="1468438" y="4487863"/>
          <p14:tracePt t="63077" x="1452563" y="4487863"/>
          <p14:tracePt t="63080" x="1436688" y="4487863"/>
          <p14:tracePt t="63084" x="1420813" y="4487863"/>
          <p14:tracePt t="63085" x="1404938" y="4487863"/>
          <p14:tracePt t="63087" x="1389063" y="4487863"/>
          <p14:tracePt t="63091" x="1358900" y="4487863"/>
          <p14:tracePt t="63093" x="1343025" y="4487863"/>
          <p14:tracePt t="63099" x="1327150" y="4487863"/>
          <p14:tracePt t="63102" x="1311275" y="4487863"/>
          <p14:tracePt t="63104" x="1311275" y="4503738"/>
          <p14:tracePt t="63114" x="1295400" y="4503738"/>
          <p14:tracePt t="63119" x="1279525" y="4503738"/>
          <p14:tracePt t="63130" x="1263650" y="4503738"/>
          <p14:tracePt t="63332" x="1247775" y="4503738"/>
          <p14:tracePt t="63344" x="1231900" y="4503738"/>
          <p14:tracePt t="63366" x="1216025" y="4503738"/>
          <p14:tracePt t="63376" x="1200150" y="4503738"/>
          <p14:tracePt t="63398" x="1184275" y="4503738"/>
          <p14:tracePt t="63414" x="1168400" y="4503738"/>
          <p14:tracePt t="63430" x="1152525" y="4503738"/>
          <p14:tracePt t="63432" x="1152525" y="4487863"/>
          <p14:tracePt t="63435" x="1152525" y="4471988"/>
          <p14:tracePt t="63439" x="1152525" y="4456113"/>
          <p14:tracePt t="63441" x="1152525" y="4424363"/>
          <p14:tracePt t="63446" x="1136650" y="4408488"/>
          <p14:tracePt t="63447" x="1136650" y="4392613"/>
          <p14:tracePt t="63451" x="1136650" y="4360863"/>
          <p14:tracePt t="63454" x="1120775" y="4344988"/>
          <p14:tracePt t="63458" x="1120775" y="4313238"/>
          <p14:tracePt t="63459" x="1120775" y="4297363"/>
          <p14:tracePt t="63463" x="1120775" y="4283075"/>
          <p14:tracePt t="63466" x="1120775" y="4251325"/>
          <p14:tracePt t="63470" x="1104900" y="4235450"/>
          <p14:tracePt t="63472" x="1104900" y="4219575"/>
          <p14:tracePt t="63477" x="1104900" y="4203700"/>
          <p14:tracePt t="63478" x="1104900" y="4187825"/>
          <p14:tracePt t="63479" x="1089025" y="4187825"/>
          <p14:tracePt t="63483" x="1089025" y="4171950"/>
          <p14:tracePt t="63489" x="1089025" y="4156075"/>
          <p14:tracePt t="63506" x="1089025" y="4140200"/>
          <p14:tracePt t="63524" x="1089025" y="4124325"/>
          <p14:tracePt t="63527" x="1089025" y="4108450"/>
          <p14:tracePt t="63538" x="1104900" y="4092575"/>
          <p14:tracePt t="63542" x="1104900" y="4076700"/>
          <p14:tracePt t="63546" x="1104900" y="4060825"/>
          <p14:tracePt t="63555" x="1120775" y="4044950"/>
          <p14:tracePt t="63560" x="1136650" y="4029075"/>
          <p14:tracePt t="63565" x="1136650" y="4013200"/>
          <p14:tracePt t="63567" x="1136650" y="3997325"/>
          <p14:tracePt t="63569" x="1152525" y="3997325"/>
          <p14:tracePt t="63571" x="1152525" y="3981450"/>
          <p14:tracePt t="63573" x="1168400" y="3981450"/>
          <p14:tracePt t="63581" x="1184275" y="3965575"/>
          <p14:tracePt t="63583" x="1184275" y="3949700"/>
          <p14:tracePt t="63591" x="1200150" y="3949700"/>
          <p14:tracePt t="63598" x="1200150" y="3935413"/>
          <p14:tracePt t="63600" x="1216025" y="3935413"/>
          <p14:tracePt t="63606" x="1216025" y="3919538"/>
          <p14:tracePt t="63626" x="1231900" y="3903663"/>
          <p14:tracePt t="63658" x="1247775" y="3903663"/>
          <p14:tracePt t="63676" x="1263650" y="3903663"/>
          <p14:tracePt t="63681" x="1295400" y="3903663"/>
          <p14:tracePt t="63685" x="1311275" y="3903663"/>
          <p14:tracePt t="63687" x="1327150" y="3903663"/>
          <p14:tracePt t="63691" x="1343025" y="3903663"/>
          <p14:tracePt t="63694" x="1358900" y="3903663"/>
          <p14:tracePt t="63696" x="1373188" y="3903663"/>
          <p14:tracePt t="63699" x="1389063" y="3903663"/>
          <p14:tracePt t="63701" x="1404938" y="3903663"/>
          <p14:tracePt t="63708" x="1436688" y="3903663"/>
          <p14:tracePt t="63710" x="1452563" y="3903663"/>
          <p14:tracePt t="63712" x="1468438" y="3903663"/>
          <p14:tracePt t="63713" x="1484313" y="3903663"/>
          <p14:tracePt t="63715" x="1500188" y="3903663"/>
          <p14:tracePt t="63719" x="1516063" y="3903663"/>
          <p14:tracePt t="63722" x="1531938" y="3903663"/>
          <p14:tracePt t="63723" x="1547813" y="3903663"/>
          <p14:tracePt t="63725" x="1563688" y="3903663"/>
          <p14:tracePt t="63727" x="1579563" y="3903663"/>
          <p14:tracePt t="63731" x="1595438" y="3903663"/>
          <p14:tracePt t="63733" x="1611313" y="3903663"/>
          <p14:tracePt t="63740" x="1627188" y="3903663"/>
          <p14:tracePt t="63741" x="1643063" y="3903663"/>
          <p14:tracePt t="63743" x="1658938" y="3903663"/>
          <p14:tracePt t="63756" x="1674813" y="3903663"/>
          <p14:tracePt t="63768" x="1689100" y="3903663"/>
          <p14:tracePt t="63793" x="1704975" y="3903663"/>
          <p14:tracePt t="63798" x="1720850" y="3903663"/>
          <p14:tracePt t="63801" x="1736725" y="3903663"/>
          <p14:tracePt t="63806" x="1752600" y="3903663"/>
          <p14:tracePt t="63807" x="1768475" y="3903663"/>
          <p14:tracePt t="63812" x="1784350" y="3903663"/>
          <p14:tracePt t="63814" x="1800225" y="3903663"/>
          <p14:tracePt t="63817" x="1816100" y="3919538"/>
          <p14:tracePt t="63821" x="1831975" y="3919538"/>
          <p14:tracePt t="63823" x="1847850" y="3935413"/>
          <p14:tracePt t="63828" x="1863725" y="3935413"/>
          <p14:tracePt t="63832" x="1879600" y="3935413"/>
          <p14:tracePt t="63835" x="1895475" y="3949700"/>
          <p14:tracePt t="63839" x="1911350" y="3965575"/>
          <p14:tracePt t="63841" x="1927225" y="3965575"/>
          <p14:tracePt t="63849" x="1943100" y="3981450"/>
          <p14:tracePt t="63855" x="1943100" y="3997325"/>
          <p14:tracePt t="63857" x="1958975" y="3997325"/>
          <p14:tracePt t="63859" x="1958975" y="4013200"/>
          <p14:tracePt t="63865" x="1958975" y="4029075"/>
          <p14:tracePt t="63869" x="1958975" y="4044950"/>
          <p14:tracePt t="63875" x="1958975" y="4060825"/>
          <p14:tracePt t="63877" x="1958975" y="4076700"/>
          <p14:tracePt t="63879" x="1958975" y="4092575"/>
          <p14:tracePt t="63883" x="1958975" y="4108450"/>
          <p14:tracePt t="63885" x="1958975" y="4124325"/>
          <p14:tracePt t="63888" x="1943100" y="4124325"/>
          <p14:tracePt t="63890" x="1943100" y="4140200"/>
          <p14:tracePt t="63892" x="1943100" y="4156075"/>
          <p14:tracePt t="63893" x="1927225" y="4156075"/>
          <p14:tracePt t="63896" x="1927225" y="4171950"/>
          <p14:tracePt t="63901" x="1911350" y="4171950"/>
          <p14:tracePt t="63904" x="1895475" y="4187825"/>
          <p14:tracePt t="63907" x="1895475" y="4203700"/>
          <p14:tracePt t="63911" x="1879600" y="4219575"/>
          <p14:tracePt t="63915" x="1863725" y="4235450"/>
          <p14:tracePt t="63922" x="1863725" y="4251325"/>
          <p14:tracePt t="63930" x="1863725" y="4267200"/>
          <p14:tracePt t="63932" x="1847850" y="4267200"/>
          <p14:tracePt t="63942" x="1847850" y="4283075"/>
          <p14:tracePt t="63963" x="1831975" y="4283075"/>
          <p14:tracePt t="64181" x="1847850" y="4283075"/>
          <p14:tracePt t="64189" x="1879600" y="4297363"/>
          <p14:tracePt t="64199" x="1958975" y="4313238"/>
          <p14:tracePt t="64202" x="1989138" y="4313238"/>
          <p14:tracePt t="64205" x="2005013" y="4313238"/>
          <p14:tracePt t="64208" x="2052638" y="4313238"/>
          <p14:tracePt t="64209" x="2084388" y="4329113"/>
          <p14:tracePt t="64212" x="2116138" y="4329113"/>
          <p14:tracePt t="64213" x="2132013" y="4344988"/>
          <p14:tracePt t="64215" x="2147888" y="4344988"/>
          <p14:tracePt t="64217" x="2179638" y="4344988"/>
          <p14:tracePt t="64219" x="2211388" y="4360863"/>
          <p14:tracePt t="64221" x="2227263" y="4360863"/>
          <p14:tracePt t="64223" x="2243138" y="4376738"/>
          <p14:tracePt t="64225" x="2274888" y="4376738"/>
          <p14:tracePt t="64230" x="2320925" y="4376738"/>
          <p14:tracePt t="64231" x="2336800" y="4376738"/>
          <p14:tracePt t="64233" x="2352675" y="4392613"/>
          <p14:tracePt t="64235" x="2384425" y="4392613"/>
          <p14:tracePt t="64237" x="2400300" y="4392613"/>
          <p14:tracePt t="64239" x="2416175" y="4408488"/>
          <p14:tracePt t="64241" x="2432050" y="4408488"/>
          <p14:tracePt t="64243" x="2447925" y="4408488"/>
          <p14:tracePt t="64245" x="2479675" y="4424363"/>
          <p14:tracePt t="64247" x="2495550" y="4424363"/>
          <p14:tracePt t="64249" x="2511425" y="4424363"/>
          <p14:tracePt t="64251" x="2527300" y="4424363"/>
          <p14:tracePt t="64253" x="2543175" y="4440238"/>
          <p14:tracePt t="64257" x="2559050" y="4440238"/>
          <p14:tracePt t="64261" x="2574925" y="4440238"/>
          <p14:tracePt t="64268" x="2590800" y="4440238"/>
          <p14:tracePt t="64269" x="2605088" y="4440238"/>
          <p14:tracePt t="64272" x="2620963" y="4440238"/>
          <p14:tracePt t="64296" x="2636838" y="4440238"/>
          <p14:tracePt t="64335" x="2620963" y="4440238"/>
          <p14:tracePt t="64337" x="2590800" y="4440238"/>
          <p14:tracePt t="64341" x="2559050" y="4440238"/>
          <p14:tracePt t="64346" x="2543175" y="4440238"/>
          <p14:tracePt t="64348" x="2511425" y="4440238"/>
          <p14:tracePt t="64349" x="2495550" y="4440238"/>
          <p14:tracePt t="64351" x="2447925" y="4440238"/>
          <p14:tracePt t="64353" x="2416175" y="4440238"/>
          <p14:tracePt t="64355" x="2384425" y="4440238"/>
          <p14:tracePt t="64357" x="2352675" y="4440238"/>
          <p14:tracePt t="64359" x="2320925" y="4440238"/>
          <p14:tracePt t="64363" x="2274888" y="4440238"/>
          <p14:tracePt t="64365" x="2259013" y="4440238"/>
          <p14:tracePt t="64367" x="2227263" y="4440238"/>
          <p14:tracePt t="64369" x="2195513" y="4440238"/>
          <p14:tracePt t="64371" x="2195513" y="4424363"/>
          <p14:tracePt t="64373" x="2163763" y="4424363"/>
          <p14:tracePt t="64375" x="2147888" y="4424363"/>
          <p14:tracePt t="64378" x="2116138" y="4424363"/>
          <p14:tracePt t="64379" x="2084388" y="4408488"/>
          <p14:tracePt t="64383" x="2052638" y="4408488"/>
          <p14:tracePt t="64385" x="2020888" y="4408488"/>
          <p14:tracePt t="64388" x="2005013" y="4408488"/>
          <p14:tracePt t="64389" x="1989138" y="4408488"/>
          <p14:tracePt t="64391" x="1974850" y="4408488"/>
          <p14:tracePt t="64393" x="1943100" y="4408488"/>
          <p14:tracePt t="64395" x="1927225" y="4408488"/>
          <p14:tracePt t="64397" x="1911350" y="4408488"/>
          <p14:tracePt t="64399" x="1895475" y="4408488"/>
          <p14:tracePt t="64401" x="1879600" y="4408488"/>
          <p14:tracePt t="64409" x="1863725" y="4408488"/>
          <p14:tracePt t="64414" x="1847850" y="4408488"/>
          <p14:tracePt t="64436" x="1831975" y="4408488"/>
          <p14:tracePt t="64537" x="1863725" y="4408488"/>
          <p14:tracePt t="64539" x="1895475" y="4408488"/>
          <p14:tracePt t="64542" x="1911350" y="4408488"/>
          <p14:tracePt t="64543" x="1927225" y="4408488"/>
          <p14:tracePt t="64545" x="1958975" y="4408488"/>
          <p14:tracePt t="64547" x="1989138" y="4408488"/>
          <p14:tracePt t="64549" x="2020888" y="4408488"/>
          <p14:tracePt t="64551" x="2036763" y="4408488"/>
          <p14:tracePt t="64554" x="2084388" y="4408488"/>
          <p14:tracePt t="64555" x="2116138" y="4408488"/>
          <p14:tracePt t="64558" x="2132013" y="4408488"/>
          <p14:tracePt t="64559" x="2179638" y="4408488"/>
          <p14:tracePt t="64562" x="2227263" y="4408488"/>
          <p14:tracePt t="64563" x="2243138" y="4408488"/>
          <p14:tracePt t="64565" x="2289175" y="4408488"/>
          <p14:tracePt t="64567" x="2336800" y="4408488"/>
          <p14:tracePt t="64569" x="2368550" y="4408488"/>
          <p14:tracePt t="64571" x="2432050" y="4408488"/>
          <p14:tracePt t="64573" x="2479675" y="4408488"/>
          <p14:tracePt t="64575" x="2527300" y="4408488"/>
          <p14:tracePt t="64580" x="2700338" y="4408488"/>
          <p14:tracePt t="64581" x="2779713" y="4408488"/>
          <p14:tracePt t="64583" x="2827338" y="4408488"/>
          <p14:tracePt t="64585" x="2905125" y="4408488"/>
          <p14:tracePt t="64587" x="2984500" y="4408488"/>
          <p14:tracePt t="64589" x="3048000" y="4408488"/>
          <p14:tracePt t="64591" x="3127375" y="4408488"/>
          <p14:tracePt t="64593" x="3205163" y="4408488"/>
          <p14:tracePt t="64595" x="3284538" y="4408488"/>
          <p14:tracePt t="64597" x="3395663" y="4408488"/>
          <p14:tracePt t="64599" x="3505200" y="4408488"/>
          <p14:tracePt t="64601" x="3584575" y="4408488"/>
          <p14:tracePt t="64603" x="3695700" y="4408488"/>
          <p14:tracePt t="64605" x="3806825" y="4408488"/>
          <p14:tracePt t="64607" x="3916363" y="4424363"/>
          <p14:tracePt t="64609" x="4059238" y="4440238"/>
          <p14:tracePt t="64612" x="4184650" y="4440238"/>
          <p14:tracePt t="64613" x="4295775" y="4471988"/>
          <p14:tracePt t="64615" x="4437063" y="4487863"/>
          <p14:tracePt t="64617" x="4564063" y="4519613"/>
          <p14:tracePt t="64619" x="4752975" y="4551363"/>
          <p14:tracePt t="64621" x="4943475" y="4583113"/>
          <p14:tracePt t="64623" x="5100638" y="4614863"/>
          <p14:tracePt t="64625" x="5243513" y="4645025"/>
          <p14:tracePt t="64627" x="5384800" y="4660900"/>
          <p14:tracePt t="64629" x="5543550" y="4708525"/>
          <p14:tracePt t="64631" x="5700713" y="4756150"/>
          <p14:tracePt t="64633" x="5875338" y="4787900"/>
          <p14:tracePt t="64635" x="6032500" y="4835525"/>
          <p14:tracePt t="64637" x="6207125" y="4867275"/>
          <p14:tracePt t="64639" x="6332538" y="4914900"/>
          <p14:tracePt t="64641" x="6475413" y="4976813"/>
          <p14:tracePt t="64643" x="6648450" y="5008563"/>
          <p14:tracePt t="64645" x="6807200" y="5072063"/>
          <p14:tracePt t="64647" x="6948488" y="5119688"/>
          <p14:tracePt t="64650" x="7091363" y="5183188"/>
          <p14:tracePt t="64651" x="7232650" y="5230813"/>
          <p14:tracePt t="64654" x="7343775" y="5294313"/>
          <p14:tracePt t="64655" x="7454900" y="5356225"/>
          <p14:tracePt t="64657" x="7596188" y="5419725"/>
          <p14:tracePt t="64659" x="7739063" y="5467350"/>
          <p14:tracePt t="64662" x="7864475" y="5530850"/>
          <p14:tracePt t="64664" x="7975600" y="5562600"/>
          <p14:tracePt t="64665" x="8070850" y="5626100"/>
          <p14:tracePt t="64667" x="8180388" y="5688013"/>
          <p14:tracePt t="64669" x="8275638" y="5735638"/>
          <p14:tracePt t="64671" x="8370888" y="5815013"/>
          <p14:tracePt t="64673" x="8464550" y="5862638"/>
          <p14:tracePt t="64676" x="8559800" y="5926138"/>
          <p14:tracePt t="64677" x="8623300" y="6003925"/>
          <p14:tracePt t="64679" x="8701088" y="6051550"/>
          <p14:tracePt t="64682" x="8796338" y="6130925"/>
          <p14:tracePt t="64683" x="8859838" y="6194425"/>
          <p14:tracePt t="64685" x="8907463" y="6257925"/>
          <p14:tracePt t="64687" x="8986838" y="6337300"/>
          <p14:tracePt t="64689" x="9048750" y="6383338"/>
          <p14:tracePt t="64692" x="9096375" y="6462713"/>
          <p14:tracePt t="64694" x="9159875" y="6526213"/>
          <p14:tracePt t="64695" x="9207500" y="6589713"/>
          <p14:tracePt t="64697" x="9239250" y="6653213"/>
          <p14:tracePt t="64699" x="9286875" y="6731000"/>
          <p14:tracePt t="64701" x="9317038" y="6762750"/>
          <p14:tracePt t="64703" x="9348788" y="6826250"/>
          <p14:tracePt t="64946" x="7327900" y="6810375"/>
          <p14:tracePt t="64948" x="7312025" y="6794500"/>
          <p14:tracePt t="64950" x="7312025" y="6778625"/>
          <p14:tracePt t="64951" x="7280275" y="6746875"/>
          <p14:tracePt t="64953" x="7264400" y="6731000"/>
          <p14:tracePt t="64955" x="7264400" y="6699250"/>
          <p14:tracePt t="64957" x="7248525" y="6669088"/>
          <p14:tracePt t="64959" x="7248525" y="6653213"/>
          <p14:tracePt t="64962" x="7232650" y="6621463"/>
          <p14:tracePt t="64963" x="7216775" y="6589713"/>
          <p14:tracePt t="64965" x="7185025" y="6557963"/>
          <p14:tracePt t="64967" x="7169150" y="6526213"/>
          <p14:tracePt t="64969" x="7154863" y="6494463"/>
          <p14:tracePt t="64971" x="7138988" y="6462713"/>
          <p14:tracePt t="64973" x="7138988" y="6415088"/>
          <p14:tracePt t="64975" x="7123113" y="6399213"/>
          <p14:tracePt t="64980" x="7075488" y="6321425"/>
          <p14:tracePt t="64982" x="7059613" y="6305550"/>
          <p14:tracePt t="64983" x="7027863" y="6257925"/>
          <p14:tracePt t="64985" x="7011988" y="6226175"/>
          <p14:tracePt t="64987" x="7011988" y="6194425"/>
          <p14:tracePt t="64989" x="6996113" y="6178550"/>
          <p14:tracePt t="64991" x="6980238" y="6146800"/>
          <p14:tracePt t="64993" x="6964363" y="6115050"/>
          <p14:tracePt t="64995" x="6948488" y="6083300"/>
          <p14:tracePt t="64998" x="6932613" y="6067425"/>
          <p14:tracePt t="64999" x="6916738" y="6035675"/>
          <p14:tracePt t="65004" x="6916738" y="6019800"/>
          <p14:tracePt t="65005" x="6916738" y="6003925"/>
          <p14:tracePt t="65007" x="6900863" y="5989638"/>
          <p14:tracePt t="65010" x="6900863" y="5973763"/>
          <p14:tracePt t="65014" x="6884988" y="5957888"/>
          <p14:tracePt t="65015" x="6884988" y="5942013"/>
          <p14:tracePt t="65019" x="6869113" y="5942013"/>
          <p14:tracePt t="65022" x="6869113" y="5926138"/>
          <p14:tracePt t="65023" x="6869113" y="5910263"/>
          <p14:tracePt t="65029" x="6869113" y="5894388"/>
          <p14:tracePt t="65033" x="6869113" y="5878513"/>
          <p14:tracePt t="65035" x="6869113" y="5862638"/>
          <p14:tracePt t="65041" x="6869113" y="5846763"/>
          <p14:tracePt t="65043" x="6869113" y="5830888"/>
          <p14:tracePt t="65045" x="6869113" y="5815013"/>
          <p14:tracePt t="65049" x="6869113" y="5799138"/>
          <p14:tracePt t="65051" x="6884988" y="5783263"/>
          <p14:tracePt t="65055" x="6900863" y="5767388"/>
          <p14:tracePt t="65057" x="6900863" y="5751513"/>
          <p14:tracePt t="65059" x="6916738" y="5735638"/>
          <p14:tracePt t="65063" x="6932613" y="5719763"/>
          <p14:tracePt t="65065" x="6932613" y="5703888"/>
          <p14:tracePt t="65067" x="6948488" y="5703888"/>
          <p14:tracePt t="65069" x="6964363" y="5703888"/>
          <p14:tracePt t="65071" x="6980238" y="5688013"/>
          <p14:tracePt t="65073" x="6980238" y="5672138"/>
          <p14:tracePt t="65075" x="7011988" y="5672138"/>
          <p14:tracePt t="65078" x="7027863" y="5657850"/>
          <p14:tracePt t="65081" x="7059613" y="5641975"/>
          <p14:tracePt t="65083" x="7075488" y="5641975"/>
          <p14:tracePt t="65086" x="7107238" y="5626100"/>
          <p14:tracePt t="65087" x="7123113" y="5626100"/>
          <p14:tracePt t="65089" x="7138988" y="5610225"/>
          <p14:tracePt t="65091" x="7154863" y="5610225"/>
          <p14:tracePt t="65093" x="7169150" y="5610225"/>
          <p14:tracePt t="65097" x="7185025" y="5610225"/>
          <p14:tracePt t="65099" x="7200900" y="5610225"/>
          <p14:tracePt t="65102" x="7216775" y="5610225"/>
          <p14:tracePt t="65105" x="7232650" y="5610225"/>
          <p14:tracePt t="65109" x="7248525" y="5610225"/>
          <p14:tracePt t="65116" x="7264400" y="5610225"/>
          <p14:tracePt t="65119" x="7280275" y="5610225"/>
          <p14:tracePt t="65121" x="7296150" y="5610225"/>
          <p14:tracePt t="65125" x="7312025" y="5610225"/>
          <p14:tracePt t="65129" x="7327900" y="5610225"/>
          <p14:tracePt t="65134" x="7343775" y="5610225"/>
          <p14:tracePt t="65135" x="7359650" y="5610225"/>
          <p14:tracePt t="65137" x="7375525" y="5610225"/>
          <p14:tracePt t="65142" x="7391400" y="5610225"/>
          <p14:tracePt t="65143" x="7407275" y="5610225"/>
          <p14:tracePt t="65147" x="7423150" y="5610225"/>
          <p14:tracePt t="65152" x="7439025" y="5610225"/>
          <p14:tracePt t="65154" x="7454900" y="5610225"/>
          <p14:tracePt t="65158" x="7469188" y="5610225"/>
          <p14:tracePt t="65159" x="7469188" y="5626100"/>
          <p14:tracePt t="65161" x="7485063" y="5626100"/>
          <p14:tracePt t="65165" x="7500938" y="5626100"/>
          <p14:tracePt t="65167" x="7500938" y="5641975"/>
          <p14:tracePt t="65169" x="7516813" y="5641975"/>
          <p14:tracePt t="65173" x="7532688" y="5641975"/>
          <p14:tracePt t="65179" x="7532688" y="5657850"/>
          <p14:tracePt t="65181" x="7548563" y="5657850"/>
          <p14:tracePt t="65183" x="7548563" y="5672138"/>
          <p14:tracePt t="65187" x="7564438" y="5672138"/>
          <p14:tracePt t="65189" x="7564438" y="5688013"/>
          <p14:tracePt t="65192" x="7564438" y="5703888"/>
          <p14:tracePt t="65193" x="7564438" y="5719763"/>
          <p14:tracePt t="65198" x="7564438" y="5751513"/>
          <p14:tracePt t="65202" x="7580313" y="5767388"/>
          <p14:tracePt t="65203" x="7580313" y="5799138"/>
          <p14:tracePt t="65207" x="7580313" y="5830888"/>
          <p14:tracePt t="65209" x="7596188" y="5846763"/>
          <p14:tracePt t="65212" x="7596188" y="5862638"/>
          <p14:tracePt t="65213" x="7596188" y="5894388"/>
          <p14:tracePt t="65217" x="7596188" y="5926138"/>
          <p14:tracePt t="65220" x="7596188" y="5942013"/>
          <p14:tracePt t="65221" x="7596188" y="5957888"/>
          <p14:tracePt t="65223" x="7596188" y="5973763"/>
          <p14:tracePt t="65225" x="7596188" y="5989638"/>
          <p14:tracePt t="65227" x="7596188" y="6003925"/>
          <p14:tracePt t="65230" x="7596188" y="6035675"/>
          <p14:tracePt t="65234" x="7596188" y="6051550"/>
          <p14:tracePt t="65235" x="7596188" y="6083300"/>
          <p14:tracePt t="65239" x="7596188" y="6099175"/>
          <p14:tracePt t="65241" x="7580313" y="6130925"/>
          <p14:tracePt t="65245" x="7580313" y="6146800"/>
          <p14:tracePt t="65248" x="7564438" y="6162675"/>
          <p14:tracePt t="65252" x="7548563" y="6194425"/>
          <p14:tracePt t="65253" x="7532688" y="6210300"/>
          <p14:tracePt t="65257" x="7516813" y="6226175"/>
          <p14:tracePt t="65259" x="7500938" y="6242050"/>
          <p14:tracePt t="65264" x="7485063" y="6242050"/>
          <p14:tracePt t="65265" x="7469188" y="6257925"/>
          <p14:tracePt t="65267" x="7469188" y="6273800"/>
          <p14:tracePt t="65269" x="7454900" y="6273800"/>
          <p14:tracePt t="65271" x="7454900" y="6289675"/>
          <p14:tracePt t="65273" x="7439025" y="6289675"/>
          <p14:tracePt t="65275" x="7423150" y="6289675"/>
          <p14:tracePt t="65281" x="7407275" y="6289675"/>
          <p14:tracePt t="65281" x="7391400" y="6305550"/>
          <p14:tracePt t="65283" x="7375525" y="6305550"/>
          <p14:tracePt t="65289" x="7359650" y="6321425"/>
          <p14:tracePt t="65299" x="7343775" y="6321425"/>
          <p14:tracePt t="65346" x="7327900" y="6321425"/>
          <p14:tracePt t="65536" x="7312025" y="6321425"/>
          <p14:tracePt t="65542" x="7296150" y="6321425"/>
          <p14:tracePt t="65554" x="7280275" y="6321425"/>
          <p14:tracePt t="65562" x="7264400" y="6305550"/>
          <p14:tracePt t="65571" x="7248525" y="6305550"/>
          <p14:tracePt t="65576" x="7232650" y="6305550"/>
          <p14:tracePt t="65579" x="7216775" y="6305550"/>
          <p14:tracePt t="65588" x="7200900" y="6289675"/>
          <p14:tracePt t="65597" x="7185025" y="6289675"/>
          <p14:tracePt t="65616" x="7169150" y="6289675"/>
          <p14:tracePt t="65624" x="7154863" y="6289675"/>
          <p14:tracePt t="65632" x="7138988" y="6289675"/>
          <p14:tracePt t="65639" x="7123113" y="6289675"/>
          <p14:tracePt t="65642" x="7107238" y="6289675"/>
          <p14:tracePt t="65646" x="7091363" y="6289675"/>
          <p14:tracePt t="65647" x="7075488" y="6289675"/>
          <p14:tracePt t="65652" x="7059613" y="6289675"/>
          <p14:tracePt t="65653" x="7043738" y="6289675"/>
          <p14:tracePt t="65655" x="7027863" y="6289675"/>
          <p14:tracePt t="65659" x="7011988" y="6289675"/>
          <p14:tracePt t="65661" x="6996113" y="6273800"/>
          <p14:tracePt t="65665" x="6980238" y="6273800"/>
          <p14:tracePt t="65667" x="6948488" y="6273800"/>
          <p14:tracePt t="65671" x="6916738" y="6257925"/>
          <p14:tracePt t="65674" x="6900863" y="6257925"/>
          <p14:tracePt t="65675" x="6884988" y="6257925"/>
          <p14:tracePt t="65680" x="6807200" y="6257925"/>
          <p14:tracePt t="65681" x="6791325" y="6242050"/>
          <p14:tracePt t="65683" x="6759575" y="6242050"/>
          <p14:tracePt t="65685" x="6727825" y="6226175"/>
          <p14:tracePt t="65687" x="6711950" y="6226175"/>
          <p14:tracePt t="65689" x="6680200" y="6210300"/>
          <p14:tracePt t="65691" x="6664325" y="6210300"/>
          <p14:tracePt t="65693" x="6632575" y="6194425"/>
          <p14:tracePt t="65695" x="6584950" y="6194425"/>
          <p14:tracePt t="65697" x="6553200" y="6178550"/>
          <p14:tracePt t="65699" x="6538913" y="6178550"/>
          <p14:tracePt t="65701" x="6491288" y="6162675"/>
          <p14:tracePt t="65703" x="6475413" y="6162675"/>
          <p14:tracePt t="65705" x="6427788" y="6146800"/>
          <p14:tracePt t="65707" x="6380163" y="6130925"/>
          <p14:tracePt t="65709" x="6332538" y="6130925"/>
          <p14:tracePt t="65711" x="6300788" y="6130925"/>
          <p14:tracePt t="65713" x="6269038" y="6130925"/>
          <p14:tracePt t="65715" x="6223000" y="6115050"/>
          <p14:tracePt t="65717" x="6159500" y="6099175"/>
          <p14:tracePt t="65719" x="6127750" y="6099175"/>
          <p14:tracePt t="65721" x="6080125" y="6083300"/>
          <p14:tracePt t="65723" x="6032500" y="6067425"/>
          <p14:tracePt t="65725" x="6000750" y="6051550"/>
          <p14:tracePt t="65728" x="5953125" y="6051550"/>
          <p14:tracePt t="65730" x="5907088" y="6019800"/>
          <p14:tracePt t="65731" x="5859463" y="6019800"/>
          <p14:tracePt t="65733" x="5811838" y="6003925"/>
          <p14:tracePt t="65735" x="5764213" y="5989638"/>
          <p14:tracePt t="65737" x="5716588" y="5973763"/>
          <p14:tracePt t="65739" x="5668963" y="5957888"/>
          <p14:tracePt t="65741" x="5607050" y="5942013"/>
          <p14:tracePt t="65744" x="5575300" y="5942013"/>
          <p14:tracePt t="65745" x="5527675" y="5926138"/>
          <p14:tracePt t="65747" x="5448300" y="5878513"/>
          <p14:tracePt t="65749" x="5353050" y="5862638"/>
          <p14:tracePt t="65751" x="5307013" y="5846763"/>
          <p14:tracePt t="65753" x="5259388" y="5830888"/>
          <p14:tracePt t="65755" x="5211763" y="5815013"/>
          <p14:tracePt t="65757" x="5148263" y="5783263"/>
          <p14:tracePt t="65759" x="5100638" y="5767388"/>
          <p14:tracePt t="65761" x="5037138" y="5751513"/>
          <p14:tracePt t="65763" x="5006975" y="5719763"/>
          <p14:tracePt t="65765" x="4911725" y="5703888"/>
          <p14:tracePt t="65767" x="4879975" y="5672138"/>
          <p14:tracePt t="65769" x="4816475" y="5657850"/>
          <p14:tracePt t="65771" x="4752975" y="5626100"/>
          <p14:tracePt t="65773" x="4691063" y="5610225"/>
          <p14:tracePt t="65775" x="4627563" y="5578475"/>
          <p14:tracePt t="65778" x="4564063" y="5546725"/>
          <p14:tracePt t="65780" x="4484688" y="5514975"/>
          <p14:tracePt t="65781" x="4437063" y="5499100"/>
          <p14:tracePt t="65783" x="4359275" y="5467350"/>
          <p14:tracePt t="65785" x="4295775" y="5435600"/>
          <p14:tracePt t="65787" x="4232275" y="5403850"/>
          <p14:tracePt t="65789" x="4152900" y="5356225"/>
          <p14:tracePt t="65791" x="4075113" y="5324475"/>
          <p14:tracePt t="65793" x="4011613" y="5294313"/>
          <p14:tracePt t="65795" x="3932238" y="5262563"/>
          <p14:tracePt t="65797" x="3852863" y="5230813"/>
          <p14:tracePt t="65799" x="3790950" y="5199063"/>
          <p14:tracePt t="65801" x="3711575" y="5167313"/>
          <p14:tracePt t="65803" x="3648075" y="5135563"/>
          <p14:tracePt t="65805" x="3568700" y="5103813"/>
          <p14:tracePt t="65807" x="3505200" y="5056188"/>
          <p14:tracePt t="65809" x="3443288" y="5024438"/>
          <p14:tracePt t="65811" x="3379788" y="4992688"/>
          <p14:tracePt t="65813" x="3316288" y="4962525"/>
          <p14:tracePt t="65815" x="3252788" y="4946650"/>
          <p14:tracePt t="65817" x="3205163" y="4914900"/>
          <p14:tracePt t="65819" x="3143250" y="4899025"/>
          <p14:tracePt t="65821" x="3111500" y="4883150"/>
          <p14:tracePt t="65823" x="3063875" y="4851400"/>
          <p14:tracePt t="65825" x="3016250" y="4835525"/>
          <p14:tracePt t="65828" x="2968625" y="4819650"/>
          <p14:tracePt t="65830" x="2952750" y="4787900"/>
          <p14:tracePt t="65831" x="2905125" y="4772025"/>
          <p14:tracePt t="65833" x="2874963" y="4756150"/>
          <p14:tracePt t="65835" x="2843213" y="4756150"/>
          <p14:tracePt t="65837" x="2827338" y="4740275"/>
          <p14:tracePt t="65839" x="2795588" y="4724400"/>
          <p14:tracePt t="65841" x="2779713" y="4708525"/>
          <p14:tracePt t="65848" x="2763838" y="4692650"/>
          <p14:tracePt t="65849" x="2732088" y="4676775"/>
          <p14:tracePt t="65851" x="2716213" y="4660900"/>
          <p14:tracePt t="65855" x="2700338" y="4645025"/>
          <p14:tracePt t="65857" x="2684463" y="4645025"/>
          <p14:tracePt t="65861" x="2684463" y="4629150"/>
          <p14:tracePt t="65864" x="2668588" y="4614863"/>
          <p14:tracePt t="65865" x="2652713" y="4614863"/>
          <p14:tracePt t="65867" x="2636838" y="4598988"/>
          <p14:tracePt t="65871" x="2636838" y="4583113"/>
          <p14:tracePt t="65874" x="2620963" y="4583113"/>
          <p14:tracePt t="65875" x="2605088" y="4567238"/>
          <p14:tracePt t="65879" x="2605088" y="4551363"/>
          <p14:tracePt t="65882" x="2590800" y="4535488"/>
          <p14:tracePt t="65883" x="2574925" y="4519613"/>
          <p14:tracePt t="65885" x="2559050" y="4519613"/>
          <p14:tracePt t="65887" x="2559050" y="4503738"/>
          <p14:tracePt t="65891" x="2559050" y="4487863"/>
          <p14:tracePt t="65896" x="2527300" y="4471988"/>
          <p14:tracePt t="65902" x="2479675" y="4408488"/>
          <p14:tracePt t="65906" x="2479675" y="4392613"/>
          <p14:tracePt t="65907" x="2463800" y="4376738"/>
          <p14:tracePt t="65909" x="2447925" y="4360863"/>
          <p14:tracePt t="65913" x="2432050" y="4344988"/>
          <p14:tracePt t="65915" x="2416175" y="4329113"/>
          <p14:tracePt t="65917" x="2400300" y="4313238"/>
          <p14:tracePt t="65921" x="2384425" y="4297363"/>
          <p14:tracePt t="65923" x="2368550" y="4283075"/>
          <p14:tracePt t="65928" x="2352675" y="4267200"/>
          <p14:tracePt t="65931" x="2336800" y="4251325"/>
          <p14:tracePt t="65933" x="2320925" y="4251325"/>
          <p14:tracePt t="65935" x="2320925" y="4235450"/>
          <p14:tracePt t="65937" x="2305050" y="4219575"/>
          <p14:tracePt t="65939" x="2289175" y="4219575"/>
          <p14:tracePt t="65941" x="2289175" y="4203700"/>
          <p14:tracePt t="65946" x="2274888" y="4203700"/>
          <p14:tracePt t="65949" x="2259013" y="4187825"/>
          <p14:tracePt t="65953" x="2243138" y="4171950"/>
          <p14:tracePt t="65975" x="2227263" y="4171950"/>
          <p14:tracePt t="65995" x="2227263" y="4156075"/>
          <p14:tracePt t="66008" x="2211388" y="4156075"/>
          <p14:tracePt t="66074" x="2195513" y="4156075"/>
          <p14:tracePt t="66080" x="2179638" y="4156075"/>
          <p14:tracePt t="66083" x="2163763" y="4156075"/>
          <p14:tracePt t="66085" x="2147888" y="4156075"/>
          <p14:tracePt t="66089" x="2132013" y="4156075"/>
          <p14:tracePt t="66093" x="2116138" y="4156075"/>
          <p14:tracePt t="66095" x="2100263" y="4156075"/>
          <p14:tracePt t="66099" x="2084388" y="4156075"/>
          <p14:tracePt t="66104" x="2068513" y="4156075"/>
          <p14:tracePt t="66105" x="2052638" y="4156075"/>
          <p14:tracePt t="66107" x="2052638" y="4171950"/>
          <p14:tracePt t="66109" x="2036763" y="4171950"/>
          <p14:tracePt t="66114" x="2020888" y="4171950"/>
          <p14:tracePt t="66115" x="2005013" y="4187825"/>
          <p14:tracePt t="66119" x="1989138" y="4187825"/>
          <p14:tracePt t="66123" x="1974850" y="4187825"/>
          <p14:tracePt t="66129" x="1958975" y="4187825"/>
          <p14:tracePt t="66131" x="1943100" y="4187825"/>
          <p14:tracePt t="66141" x="1927225" y="4187825"/>
          <p14:tracePt t="66150" x="1911350" y="4187825"/>
          <p14:tracePt t="66166" x="1895475" y="4187825"/>
          <p14:tracePt t="66496" x="1895475" y="4203700"/>
          <p14:tracePt t="66500" x="1879600" y="4203700"/>
          <p14:tracePt t="66506" x="1863725" y="4203700"/>
          <p14:tracePt t="66520" x="1847850" y="4203700"/>
          <p14:tracePt t="66524" x="1831975" y="4203700"/>
          <p14:tracePt t="66525" x="1831975" y="4219575"/>
          <p14:tracePt t="66531" x="1816100" y="4219575"/>
          <p14:tracePt t="66542" x="1800225" y="4219575"/>
          <p14:tracePt t="66548" x="1784350" y="4219575"/>
          <p14:tracePt t="66574" x="1768475" y="4219575"/>
          <p14:tracePt t="66604" x="1752600" y="4219575"/>
          <p14:tracePt t="66656" x="1752600" y="4235450"/>
          <p14:tracePt t="66670" x="1736725" y="4235450"/>
          <p14:tracePt t="66858" x="1720850" y="4235450"/>
          <p14:tracePt t="66864" x="1704975" y="4235450"/>
          <p14:tracePt t="66872" x="1689100" y="4203700"/>
          <p14:tracePt t="66874" x="1674813" y="4203700"/>
          <p14:tracePt t="66875" x="1658938" y="4187825"/>
          <p14:tracePt t="66878" x="1658938" y="4171950"/>
          <p14:tracePt t="66881" x="1643063" y="4156075"/>
          <p14:tracePt t="66883" x="1643063" y="4140200"/>
          <p14:tracePt t="66885" x="1627188" y="4124325"/>
          <p14:tracePt t="66890" x="1627188" y="4108450"/>
          <p14:tracePt t="66892" x="1611313" y="4108450"/>
          <p14:tracePt t="66895" x="1595438" y="4092575"/>
          <p14:tracePt t="66898" x="1579563" y="4076700"/>
          <p14:tracePt t="66899" x="1579563" y="4060825"/>
          <p14:tracePt t="66901" x="1563688" y="4060825"/>
          <p14:tracePt t="66903" x="1547813" y="4044950"/>
          <p14:tracePt t="66907" x="1531938" y="4044950"/>
          <p14:tracePt t="66910" x="1531938" y="4029075"/>
          <p14:tracePt t="66912" x="1516063" y="4029075"/>
          <p14:tracePt t="66915" x="1500188" y="4013200"/>
          <p14:tracePt t="66920" x="1484313" y="4013200"/>
          <p14:tracePt t="66921" x="1468438" y="4013200"/>
          <p14:tracePt t="66925" x="1468438" y="3997325"/>
          <p14:tracePt t="66928" x="1452563" y="3997325"/>
          <p14:tracePt t="66931" x="1436688" y="3997325"/>
          <p14:tracePt t="66933" x="1436688" y="3981450"/>
          <p14:tracePt t="66948" x="1420813" y="3981450"/>
          <p14:tracePt t="66954" x="1404938" y="3981450"/>
          <p14:tracePt t="66962" x="1389063" y="3981450"/>
          <p14:tracePt t="66982" x="1373188" y="3981450"/>
          <p14:tracePt t="66998" x="1358900" y="3981450"/>
          <p14:tracePt t="67026" x="1373188" y="3981450"/>
          <p14:tracePt t="67028" x="1373188" y="3997325"/>
          <p14:tracePt t="67031" x="1389063" y="3997325"/>
          <p14:tracePt t="67033" x="1404938" y="3997325"/>
          <p14:tracePt t="67035" x="1420813" y="4013200"/>
          <p14:tracePt t="67037" x="1420813" y="4029075"/>
          <p14:tracePt t="67039" x="1436688" y="4029075"/>
          <p14:tracePt t="67041" x="1468438" y="4044950"/>
          <p14:tracePt t="67046" x="1484313" y="4044950"/>
          <p14:tracePt t="67047" x="1500188" y="4060825"/>
          <p14:tracePt t="67049" x="1516063" y="4076700"/>
          <p14:tracePt t="67052" x="1531938" y="4076700"/>
          <p14:tracePt t="67053" x="1547813" y="4076700"/>
          <p14:tracePt t="67056" x="1563688" y="4092575"/>
          <p14:tracePt t="67057" x="1595438" y="4108450"/>
          <p14:tracePt t="67063" x="1643063" y="4124325"/>
          <p14:tracePt t="67065" x="1658938" y="4140200"/>
          <p14:tracePt t="67067" x="1674813" y="4140200"/>
          <p14:tracePt t="67069" x="1704975" y="4156075"/>
          <p14:tracePt t="67071" x="1704975" y="4171950"/>
          <p14:tracePt t="67073" x="1720850" y="4171950"/>
          <p14:tracePt t="67075" x="1752600" y="4171950"/>
          <p14:tracePt t="67078" x="1752600" y="4187825"/>
          <p14:tracePt t="67079" x="1768475" y="4203700"/>
          <p14:tracePt t="67081" x="1784350" y="4203700"/>
          <p14:tracePt t="67083" x="1800225" y="4219575"/>
          <p14:tracePt t="67085" x="1816100" y="4219575"/>
          <p14:tracePt t="67087" x="1831975" y="4219575"/>
          <p14:tracePt t="67089" x="1847850" y="4235450"/>
          <p14:tracePt t="67091" x="1863725" y="4251325"/>
          <p14:tracePt t="67094" x="1879600" y="4251325"/>
          <p14:tracePt t="67097" x="1895475" y="4267200"/>
          <p14:tracePt t="67099" x="1911350" y="4267200"/>
          <p14:tracePt t="67101" x="1911350" y="4283075"/>
          <p14:tracePt t="67103" x="1927225" y="4283075"/>
          <p14:tracePt t="67105" x="1927225" y="4297363"/>
          <p14:tracePt t="67107" x="1943100" y="4297363"/>
          <p14:tracePt t="67112" x="1943100" y="4313238"/>
          <p14:tracePt t="67115" x="1943100" y="4329113"/>
          <p14:tracePt t="67117" x="1958975" y="4329113"/>
          <p14:tracePt t="67124" x="1958975" y="4344988"/>
          <p14:tracePt t="67128" x="1958975" y="4360863"/>
          <p14:tracePt t="67133" x="1958975" y="4376738"/>
          <p14:tracePt t="67144" x="1958975" y="4392613"/>
          <p14:tracePt t="67152" x="1943100" y="4408488"/>
          <p14:tracePt t="67159" x="1927225" y="4440238"/>
          <p14:tracePt t="67164" x="1895475" y="4456113"/>
          <p14:tracePt t="67169" x="1879600" y="4456113"/>
          <p14:tracePt t="67172" x="1863725" y="4471988"/>
          <p14:tracePt t="67173" x="1847850" y="4471988"/>
          <p14:tracePt t="67178" x="1831975" y="4487863"/>
          <p14:tracePt t="67179" x="1816100" y="4487863"/>
          <p14:tracePt t="67185" x="1800225" y="4487863"/>
          <p14:tracePt t="67187" x="1784350" y="4487863"/>
          <p14:tracePt t="67189" x="1768475" y="4503738"/>
          <p14:tracePt t="67196" x="1752600" y="4503738"/>
          <p14:tracePt t="67197" x="1736725" y="4519613"/>
          <p14:tracePt t="67199" x="1720850" y="4519613"/>
          <p14:tracePt t="67201" x="1704975" y="4519613"/>
          <p14:tracePt t="67203" x="1689100" y="4519613"/>
          <p14:tracePt t="67205" x="1674813" y="4535488"/>
          <p14:tracePt t="67207" x="1658938" y="4535488"/>
          <p14:tracePt t="67209" x="1643063" y="4535488"/>
          <p14:tracePt t="67213" x="1627188" y="4535488"/>
          <p14:tracePt t="67215" x="1611313" y="4535488"/>
          <p14:tracePt t="67220" x="1579563" y="4535488"/>
          <p14:tracePt t="67221" x="1563688" y="4551363"/>
          <p14:tracePt t="67225" x="1547813" y="4551363"/>
          <p14:tracePt t="67227" x="1531938" y="4551363"/>
          <p14:tracePt t="67229" x="1516063" y="4551363"/>
          <p14:tracePt t="67231" x="1500188" y="4551363"/>
          <p14:tracePt t="67233" x="1484313" y="4551363"/>
          <p14:tracePt t="67235" x="1468438" y="4551363"/>
          <p14:tracePt t="67237" x="1452563" y="4551363"/>
          <p14:tracePt t="67239" x="1436688" y="4551363"/>
          <p14:tracePt t="67243" x="1404938" y="4551363"/>
          <p14:tracePt t="67245" x="1389063" y="4551363"/>
          <p14:tracePt t="67247" x="1389063" y="4567238"/>
          <p14:tracePt t="67249" x="1358900" y="4567238"/>
          <p14:tracePt t="67253" x="1343025" y="4567238"/>
          <p14:tracePt t="67255" x="1311275" y="4567238"/>
          <p14:tracePt t="67259" x="1295400" y="4567238"/>
          <p14:tracePt t="67261" x="1263650" y="4567238"/>
          <p14:tracePt t="67267" x="1247775" y="4567238"/>
          <p14:tracePt t="67270" x="1216025" y="4567238"/>
          <p14:tracePt t="67271" x="1200150" y="4567238"/>
          <p14:tracePt t="67273" x="1184275" y="4567238"/>
          <p14:tracePt t="67276" x="1168400" y="4567238"/>
          <p14:tracePt t="67278" x="1152525" y="4567238"/>
          <p14:tracePt t="67279" x="1136650" y="4567238"/>
          <p14:tracePt t="67281" x="1120775" y="4567238"/>
          <p14:tracePt t="67283" x="1104900" y="4567238"/>
          <p14:tracePt t="67285" x="1089025" y="4567238"/>
          <p14:tracePt t="67289" x="1058863" y="4567238"/>
          <p14:tracePt t="67295" x="1042988" y="4551363"/>
          <p14:tracePt t="67296" x="1027113" y="4551363"/>
          <p14:tracePt t="67297" x="1011238" y="4551363"/>
          <p14:tracePt t="67299" x="995363" y="4551363"/>
          <p14:tracePt t="67301" x="979488" y="4551363"/>
          <p14:tracePt t="67303" x="963613" y="4551363"/>
          <p14:tracePt t="67307" x="947738" y="4535488"/>
          <p14:tracePt t="67312" x="931863" y="4535488"/>
          <p14:tracePt t="67313" x="915988" y="4535488"/>
          <p14:tracePt t="67315" x="900113" y="4519613"/>
          <p14:tracePt t="67317" x="884238" y="4519613"/>
          <p14:tracePt t="67321" x="884238" y="4503738"/>
          <p14:tracePt t="67323" x="868363" y="4503738"/>
          <p14:tracePt t="67328" x="852488" y="4503738"/>
          <p14:tracePt t="67348" x="836613" y="4487863"/>
          <p14:tracePt t="67362" x="836613" y="4471988"/>
          <p14:tracePt t="67379" x="836613" y="4456113"/>
          <p14:tracePt t="67384" x="852488" y="4440238"/>
          <p14:tracePt t="67387" x="868363" y="4424363"/>
          <p14:tracePt t="67391" x="868363" y="4408488"/>
          <p14:tracePt t="67395" x="884238" y="4408488"/>
          <p14:tracePt t="67397" x="900113" y="4392613"/>
          <p14:tracePt t="67399" x="900113" y="4376738"/>
          <p14:tracePt t="67401" x="915988" y="4376738"/>
          <p14:tracePt t="67403" x="915988" y="4360863"/>
          <p14:tracePt t="67405" x="915988" y="4344988"/>
          <p14:tracePt t="67412" x="931863" y="4313238"/>
          <p14:tracePt t="67415" x="947738" y="4297363"/>
          <p14:tracePt t="67417" x="947738" y="4283075"/>
          <p14:tracePt t="67419" x="947738" y="4267200"/>
          <p14:tracePt t="67423" x="947738" y="4251325"/>
          <p14:tracePt t="67426" x="963613" y="4235450"/>
          <p14:tracePt t="67429" x="979488" y="4219575"/>
          <p14:tracePt t="67431" x="979488" y="4203700"/>
          <p14:tracePt t="67433" x="979488" y="4187825"/>
          <p14:tracePt t="67435" x="995363" y="4187825"/>
          <p14:tracePt t="67437" x="995363" y="4156075"/>
          <p14:tracePt t="67441" x="995363" y="4140200"/>
          <p14:tracePt t="67444" x="995363" y="4124325"/>
          <p14:tracePt t="67446" x="995363" y="4108450"/>
          <p14:tracePt t="67449" x="1011238" y="4076700"/>
          <p14:tracePt t="67451" x="1011238" y="4060825"/>
          <p14:tracePt t="67455" x="1011238" y="4029075"/>
          <p14:tracePt t="67457" x="1027113" y="4013200"/>
          <p14:tracePt t="67461" x="1027113" y="3981450"/>
          <p14:tracePt t="67465" x="1042988" y="3965575"/>
          <p14:tracePt t="67467" x="1042988" y="3949700"/>
          <p14:tracePt t="67469" x="1042988" y="3935413"/>
          <p14:tracePt t="67471" x="1042988" y="3919538"/>
          <p14:tracePt t="67473" x="1042988" y="3903663"/>
          <p14:tracePt t="67475" x="1042988" y="3887788"/>
          <p14:tracePt t="67479" x="1058863" y="3871913"/>
          <p14:tracePt t="67481" x="1058863" y="3856038"/>
          <p14:tracePt t="67487" x="1058863" y="3840163"/>
          <p14:tracePt t="67489" x="1073150" y="3840163"/>
          <p14:tracePt t="67494" x="1073150" y="3824288"/>
          <p14:tracePt t="67544" x="1089025" y="3824288"/>
          <p14:tracePt t="67547" x="1089025" y="3808413"/>
          <p14:tracePt t="67548" x="1104900" y="3808413"/>
          <p14:tracePt t="67552" x="1120775" y="3808413"/>
          <p14:tracePt t="67555" x="1152525" y="3808413"/>
          <p14:tracePt t="67562" x="1216025" y="3792538"/>
          <p14:tracePt t="67565" x="1247775" y="3792538"/>
          <p14:tracePt t="67567" x="1263650" y="3792538"/>
          <p14:tracePt t="67569" x="1279525" y="3792538"/>
          <p14:tracePt t="67571" x="1311275" y="3792538"/>
          <p14:tracePt t="67573" x="1327150" y="3776663"/>
          <p14:tracePt t="67575" x="1358900" y="3776663"/>
          <p14:tracePt t="67579" x="1420813" y="3776663"/>
          <p14:tracePt t="67581" x="1452563" y="3776663"/>
          <p14:tracePt t="67583" x="1468438" y="3776663"/>
          <p14:tracePt t="67585" x="1516063" y="3776663"/>
          <p14:tracePt t="67587" x="1547813" y="3776663"/>
          <p14:tracePt t="67589" x="1563688" y="3776663"/>
          <p14:tracePt t="67591" x="1611313" y="3776663"/>
          <p14:tracePt t="67594" x="1643063" y="3776663"/>
          <p14:tracePt t="67595" x="1674813" y="3776663"/>
          <p14:tracePt t="67597" x="1720850" y="3776663"/>
          <p14:tracePt t="67599" x="1736725" y="3776663"/>
          <p14:tracePt t="67601" x="1784350" y="3776663"/>
          <p14:tracePt t="67603" x="1816100" y="3776663"/>
          <p14:tracePt t="67605" x="1847850" y="3776663"/>
          <p14:tracePt t="67607" x="1895475" y="3776663"/>
          <p14:tracePt t="67611" x="1927225" y="3776663"/>
          <p14:tracePt t="67611" x="1958975" y="3776663"/>
          <p14:tracePt t="67613" x="1989138" y="3776663"/>
          <p14:tracePt t="67615" x="2036763" y="3776663"/>
          <p14:tracePt t="67617" x="2052638" y="3776663"/>
          <p14:tracePt t="67619" x="2100263" y="3776663"/>
          <p14:tracePt t="67621" x="2132013" y="3776663"/>
          <p14:tracePt t="67623" x="2147888" y="3776663"/>
          <p14:tracePt t="67625" x="2179638" y="3776663"/>
          <p14:tracePt t="67627" x="2195513" y="3776663"/>
          <p14:tracePt t="67629" x="2227263" y="3776663"/>
          <p14:tracePt t="67631" x="2243138" y="3776663"/>
          <p14:tracePt t="67633" x="2259013" y="3776663"/>
          <p14:tracePt t="67635" x="2274888" y="3776663"/>
          <p14:tracePt t="67637" x="2289175" y="3776663"/>
          <p14:tracePt t="67644" x="2305050" y="3776663"/>
          <p14:tracePt t="67661" x="2320925" y="3776663"/>
          <p14:tracePt t="67906" x="2336800" y="3776663"/>
          <p14:tracePt t="67916" x="2400300" y="3776663"/>
          <p14:tracePt t="67917" x="2400300" y="3792538"/>
          <p14:tracePt t="67919" x="2416175" y="3792538"/>
          <p14:tracePt t="67921" x="2447925" y="3792538"/>
          <p14:tracePt t="67923" x="2479675" y="3792538"/>
          <p14:tracePt t="67925" x="2511425" y="3792538"/>
          <p14:tracePt t="67927" x="2543175" y="3808413"/>
          <p14:tracePt t="67929" x="2559050" y="3808413"/>
          <p14:tracePt t="67931" x="2605088" y="3824288"/>
          <p14:tracePt t="67933" x="2636838" y="3824288"/>
          <p14:tracePt t="67936" x="2652713" y="3840163"/>
          <p14:tracePt t="67937" x="2684463" y="3856038"/>
          <p14:tracePt t="67939" x="2732088" y="3856038"/>
          <p14:tracePt t="67941" x="2763838" y="3871913"/>
          <p14:tracePt t="67943" x="2811463" y="3887788"/>
          <p14:tracePt t="67946" x="2874963" y="3903663"/>
          <p14:tracePt t="67947" x="2936875" y="3919538"/>
          <p14:tracePt t="67949" x="3000375" y="3935413"/>
          <p14:tracePt t="67951" x="3063875" y="3949700"/>
          <p14:tracePt t="67953" x="3095625" y="3965575"/>
          <p14:tracePt t="67955" x="3190875" y="3997325"/>
          <p14:tracePt t="67962" x="3363913" y="4060825"/>
          <p14:tracePt t="67964" x="3459163" y="4076700"/>
          <p14:tracePt t="67965" x="3552825" y="4108450"/>
          <p14:tracePt t="67967" x="3632200" y="4140200"/>
          <p14:tracePt t="67969" x="3727450" y="4156075"/>
          <p14:tracePt t="67971" x="3806825" y="4203700"/>
          <p14:tracePt t="67973" x="3900488" y="4235450"/>
          <p14:tracePt t="67975" x="3979863" y="4251325"/>
          <p14:tracePt t="67977" x="4106863" y="4283075"/>
          <p14:tracePt t="67979" x="4216400" y="4329113"/>
          <p14:tracePt t="67981" x="4295775" y="4360863"/>
          <p14:tracePt t="67983" x="4421188" y="4392613"/>
          <p14:tracePt t="67985" x="4500563" y="4440238"/>
          <p14:tracePt t="67987" x="4611688" y="4471988"/>
          <p14:tracePt t="67989" x="4706938" y="4503738"/>
          <p14:tracePt t="67991" x="4848225" y="4551363"/>
          <p14:tracePt t="67993" x="4943475" y="4583113"/>
          <p14:tracePt t="67997" x="5053013" y="4629150"/>
          <p14:tracePt t="67997" x="5164138" y="4660900"/>
          <p14:tracePt t="67999" x="5259388" y="4692650"/>
          <p14:tracePt t="68001" x="5368925" y="4740275"/>
          <p14:tracePt t="68003" x="5511800" y="4772025"/>
          <p14:tracePt t="68005" x="5591175" y="4803775"/>
          <p14:tracePt t="68007" x="5700713" y="4851400"/>
          <p14:tracePt t="68009" x="5811838" y="4867275"/>
          <p14:tracePt t="68011" x="5907088" y="4899025"/>
          <p14:tracePt t="68013" x="6016625" y="4946650"/>
          <p14:tracePt t="68015" x="6159500" y="4976813"/>
          <p14:tracePt t="68017" x="6253163" y="5008563"/>
          <p14:tracePt t="68019" x="6364288" y="5056188"/>
          <p14:tracePt t="68021" x="6459538" y="5087938"/>
          <p14:tracePt t="68023" x="6569075" y="5119688"/>
          <p14:tracePt t="68026" x="6648450" y="5167313"/>
          <p14:tracePt t="68027" x="6775450" y="5199063"/>
          <p14:tracePt t="68029" x="6854825" y="5214938"/>
          <p14:tracePt t="68031" x="6948488" y="5246688"/>
          <p14:tracePt t="68033" x="7027863" y="5294313"/>
          <p14:tracePt t="68035" x="7123113" y="5324475"/>
          <p14:tracePt t="68037" x="7216775" y="5356225"/>
          <p14:tracePt t="68039" x="7296150" y="5387975"/>
          <p14:tracePt t="68041" x="7359650" y="5403850"/>
          <p14:tracePt t="68043" x="7423150" y="5451475"/>
          <p14:tracePt t="68046" x="7485063" y="5483225"/>
          <p14:tracePt t="68047" x="7548563" y="5499100"/>
          <p14:tracePt t="68049" x="7612063" y="5530850"/>
          <p14:tracePt t="68051" x="7691438" y="5562600"/>
          <p14:tracePt t="68053" x="7723188" y="5578475"/>
          <p14:tracePt t="68055" x="7770813" y="5578475"/>
          <p14:tracePt t="68057" x="7816850" y="5610225"/>
          <p14:tracePt t="68061" x="7864475" y="5626100"/>
          <p14:tracePt t="68063" x="7927975" y="5672138"/>
          <p14:tracePt t="68065" x="7959725" y="5688013"/>
          <p14:tracePt t="68067" x="7991475" y="5703888"/>
          <p14:tracePt t="68069" x="8007350" y="5719763"/>
          <p14:tracePt t="68071" x="8039100" y="5719763"/>
          <p14:tracePt t="68073" x="8054975" y="5735638"/>
          <p14:tracePt t="68075" x="8070850" y="5751513"/>
          <p14:tracePt t="68078" x="8085138" y="5751513"/>
          <p14:tracePt t="68079" x="8085138" y="5767388"/>
          <p14:tracePt t="68081" x="8101013" y="5767388"/>
          <p14:tracePt t="68085" x="8116888" y="5767388"/>
          <p14:tracePt t="68087" x="8132763" y="5783263"/>
          <p14:tracePt t="68091" x="8132763" y="5799138"/>
          <p14:tracePt t="68102" x="8148638" y="5799138"/>
          <p14:tracePt t="68108" x="8148638" y="5815013"/>
          <p14:tracePt t="68116" x="8148638" y="5830888"/>
          <p14:tracePt t="68121" x="8148638" y="5846763"/>
          <p14:tracePt t="68128" x="8148638" y="5862638"/>
          <p14:tracePt t="68129" x="8148638" y="5878513"/>
          <p14:tracePt t="68135" x="8148638" y="5894388"/>
          <p14:tracePt t="68137" x="8148638" y="5910263"/>
          <p14:tracePt t="68140" x="8148638" y="5926138"/>
          <p14:tracePt t="68145" x="8148638" y="5942013"/>
          <p14:tracePt t="68148" x="8148638" y="5957888"/>
          <p14:tracePt t="68151" x="8132763" y="5957888"/>
          <p14:tracePt t="68153" x="8132763" y="5973763"/>
          <p14:tracePt t="68157" x="8116888" y="5989638"/>
          <p14:tracePt t="68162" x="8116888" y="6003925"/>
          <p14:tracePt t="68163" x="8116888" y="6019800"/>
          <p14:tracePt t="68167" x="8116888" y="6035675"/>
          <p14:tracePt t="68171" x="8116888" y="6051550"/>
          <p14:tracePt t="68173" x="8101013" y="6067425"/>
          <p14:tracePt t="68175" x="8101013" y="6083300"/>
          <p14:tracePt t="68181" x="8101013" y="6099175"/>
          <p14:tracePt t="68183" x="8101013" y="6115050"/>
          <p14:tracePt t="68195" x="8101013" y="6162675"/>
          <p14:tracePt t="68205" x="8101013" y="6194425"/>
          <p14:tracePt t="68210" x="8101013" y="6210300"/>
          <p14:tracePt t="68216" x="8085138" y="6226175"/>
          <p14:tracePt t="68225" x="8085138" y="6242050"/>
          <p14:tracePt t="68232" x="8085138" y="6257925"/>
          <p14:tracePt t="68243" x="8085138" y="6273800"/>
          <p14:tracePt t="68247" x="8070850" y="6273800"/>
          <p14:tracePt t="68250" x="8054975" y="6273800"/>
          <p14:tracePt t="68253" x="8039100" y="6273800"/>
          <p14:tracePt t="68258" x="8023225" y="6273800"/>
          <p14:tracePt t="68262" x="8007350" y="6289675"/>
          <p14:tracePt t="68265" x="7991475" y="6289675"/>
          <p14:tracePt t="68269" x="7975600" y="6289675"/>
          <p14:tracePt t="68271" x="7959725" y="6289675"/>
          <p14:tracePt t="68275" x="7943850" y="6289675"/>
          <p14:tracePt t="68278" x="7927975" y="6289675"/>
          <p14:tracePt t="68283" x="7912100" y="6289675"/>
          <p14:tracePt t="68286" x="7896225" y="6289675"/>
          <p14:tracePt t="68287" x="7880350" y="6289675"/>
          <p14:tracePt t="68294" x="7864475" y="6289675"/>
          <p14:tracePt t="68311" x="7848600" y="6289675"/>
          <p14:tracePt t="68356" x="7832725" y="6289675"/>
          <p14:tracePt t="68768" x="7816850" y="6289675"/>
          <p14:tracePt t="68775" x="7800975" y="6289675"/>
          <p14:tracePt t="68790" x="7785100" y="6289675"/>
          <p14:tracePt t="68797" x="7770813" y="6289675"/>
          <p14:tracePt t="68812" x="7754938" y="6289675"/>
          <p14:tracePt t="68841" x="7739063" y="6289675"/>
          <p14:tracePt t="69020" x="7723188" y="6289675"/>
          <p14:tracePt t="69030" x="7707313" y="6289675"/>
          <p14:tracePt t="69034" x="7691438" y="6289675"/>
          <p14:tracePt t="69038" x="7675563" y="6289675"/>
          <p14:tracePt t="69042" x="7659688" y="6289675"/>
          <p14:tracePt t="69045" x="7643813" y="6289675"/>
          <p14:tracePt t="69052" x="7612063" y="6289675"/>
          <p14:tracePt t="69058" x="7564438" y="6273800"/>
          <p14:tracePt t="69061" x="7548563" y="6257925"/>
          <p14:tracePt t="69063" x="7532688" y="6257925"/>
          <p14:tracePt t="69070" x="7516813" y="6242050"/>
          <p14:tracePt t="69071" x="7500938" y="6242050"/>
          <p14:tracePt t="69073" x="7485063" y="6242050"/>
          <p14:tracePt t="69077" x="7469188" y="6242050"/>
          <p14:tracePt t="69081" x="7454900" y="6242050"/>
          <p14:tracePt t="69083" x="7454900" y="6226175"/>
          <p14:tracePt t="69089" x="7439025" y="6226175"/>
          <p14:tracePt t="69095" x="7407275" y="6210300"/>
          <p14:tracePt t="69120" x="7391400" y="6210300"/>
          <p14:tracePt t="69743" x="7359650" y="6210300"/>
          <p14:tracePt t="69748" x="7327900" y="6210300"/>
          <p14:tracePt t="69754" x="7216775" y="6210300"/>
          <p14:tracePt t="69756" x="7185025" y="6194425"/>
          <p14:tracePt t="69758" x="7154863" y="6194425"/>
          <p14:tracePt t="69759" x="7107238" y="6194425"/>
          <p14:tracePt t="69761" x="7075488" y="6178550"/>
          <p14:tracePt t="69763" x="7043738" y="6178550"/>
          <p14:tracePt t="69765" x="6996113" y="6178550"/>
          <p14:tracePt t="69767" x="6948488" y="6178550"/>
          <p14:tracePt t="69769" x="6884988" y="6178550"/>
          <p14:tracePt t="69771" x="6854825" y="6178550"/>
          <p14:tracePt t="69773" x="6743700" y="6162675"/>
          <p14:tracePt t="69776" x="6664325" y="6162675"/>
          <p14:tracePt t="69777" x="6600825" y="6146800"/>
          <p14:tracePt t="69779" x="6538913" y="6130925"/>
          <p14:tracePt t="69781" x="6491288" y="6130925"/>
          <p14:tracePt t="69783" x="6411913" y="6115050"/>
          <p14:tracePt t="69785" x="6348413" y="6099175"/>
          <p14:tracePt t="69787" x="6253163" y="6083300"/>
          <p14:tracePt t="69789" x="6175375" y="6083300"/>
          <p14:tracePt t="69794" x="5984875" y="6051550"/>
          <p14:tracePt t="69796" x="5859463" y="6003925"/>
          <p14:tracePt t="69797" x="5748338" y="5989638"/>
          <p14:tracePt t="69799" x="5638800" y="5973763"/>
          <p14:tracePt t="69801" x="5527675" y="5957888"/>
          <p14:tracePt t="69803" x="5416550" y="5942013"/>
          <p14:tracePt t="69805" x="5291138" y="5894388"/>
          <p14:tracePt t="69807" x="5148263" y="5878513"/>
          <p14:tracePt t="69809" x="5006975" y="5830888"/>
          <p14:tracePt t="69811" x="4879975" y="5815013"/>
          <p14:tracePt t="69813" x="4659313" y="5751513"/>
          <p14:tracePt t="69815" x="4516438" y="5735638"/>
          <p14:tracePt t="69817" x="4391025" y="5688013"/>
          <p14:tracePt t="69819" x="4216400" y="5657850"/>
          <p14:tracePt t="69821" x="4059238" y="5610225"/>
          <p14:tracePt t="69823" x="3916363" y="5578475"/>
          <p14:tracePt t="69826" x="3775075" y="5530850"/>
          <p14:tracePt t="69827" x="3648075" y="5483225"/>
          <p14:tracePt t="69829" x="3505200" y="5451475"/>
          <p14:tracePt t="69831" x="3332163" y="5387975"/>
          <p14:tracePt t="69833" x="3221038" y="5356225"/>
          <p14:tracePt t="69835" x="3079750" y="5310188"/>
          <p14:tracePt t="69837" x="2936875" y="5246688"/>
          <p14:tracePt t="69839" x="2811463" y="5214938"/>
          <p14:tracePt t="69841" x="2684463" y="5167313"/>
          <p14:tracePt t="69843" x="2543175" y="5119688"/>
          <p14:tracePt t="69845" x="2432050" y="5072063"/>
          <p14:tracePt t="69847" x="2320925" y="5040313"/>
          <p14:tracePt t="69849" x="2211388" y="4992688"/>
          <p14:tracePt t="69851" x="2100263" y="4962525"/>
          <p14:tracePt t="69853" x="2005013" y="4899025"/>
          <p14:tracePt t="69855" x="1895475" y="4867275"/>
          <p14:tracePt t="69857" x="1800225" y="4835525"/>
          <p14:tracePt t="69859" x="1704975" y="4772025"/>
          <p14:tracePt t="69861" x="1643063" y="4740275"/>
          <p14:tracePt t="69863" x="1547813" y="4692650"/>
          <p14:tracePt t="69865" x="1484313" y="4629150"/>
          <p14:tracePt t="69867" x="1389063" y="4598988"/>
          <p14:tracePt t="69869" x="1343025" y="4551363"/>
          <p14:tracePt t="69871" x="1279525" y="4519613"/>
          <p14:tracePt t="69873" x="1216025" y="4487863"/>
          <p14:tracePt t="69876" x="1168400" y="4440238"/>
          <p14:tracePt t="69878" x="1120775" y="4408488"/>
          <p14:tracePt t="69879" x="1058863" y="4360863"/>
          <p14:tracePt t="69881" x="1011238" y="4329113"/>
          <p14:tracePt t="69883" x="979488" y="4313238"/>
          <p14:tracePt t="69885" x="931863" y="4283075"/>
          <p14:tracePt t="69887" x="900113" y="4235450"/>
          <p14:tracePt t="69889" x="868363" y="4219575"/>
          <p14:tracePt t="69891" x="820738" y="4187825"/>
          <p14:tracePt t="69893" x="804863" y="4156075"/>
          <p14:tracePt t="69895" x="773113" y="4140200"/>
          <p14:tracePt t="69898" x="742950" y="4108450"/>
          <p14:tracePt t="69899" x="695325" y="4092575"/>
          <p14:tracePt t="69901" x="679450" y="4060825"/>
          <p14:tracePt t="69903" x="647700" y="4044950"/>
          <p14:tracePt t="69905" x="615950" y="4029075"/>
          <p14:tracePt t="69907" x="584200" y="4013200"/>
          <p14:tracePt t="69909" x="568325" y="3981450"/>
          <p14:tracePt t="69911" x="536575" y="3965575"/>
          <p14:tracePt t="69913" x="520700" y="3949700"/>
          <p14:tracePt t="69915" x="504825" y="3949700"/>
          <p14:tracePt t="69919" x="473075" y="3935413"/>
          <p14:tracePt t="69921" x="457200" y="3935413"/>
          <p14:tracePt t="69923" x="442913" y="3919538"/>
          <p14:tracePt t="69927" x="442913" y="3903663"/>
          <p14:tracePt t="69929" x="427038" y="3903663"/>
          <p14:tracePt t="69931" x="411163" y="3903663"/>
          <p14:tracePt t="69942" x="395288" y="3903663"/>
          <p14:tracePt t="69960" x="379413" y="3903663"/>
          <p14:tracePt t="70444" x="395288" y="3903663"/>
          <p14:tracePt t="70454" x="411163" y="3903663"/>
          <p14:tracePt t="70458" x="427038" y="3903663"/>
          <p14:tracePt t="70461" x="442913" y="3903663"/>
          <p14:tracePt t="70463" x="457200" y="3919538"/>
          <p14:tracePt t="70465" x="473075" y="3919538"/>
          <p14:tracePt t="70469" x="488950" y="3919538"/>
          <p14:tracePt t="70471" x="504825" y="3919538"/>
          <p14:tracePt t="70483" x="552450" y="3919538"/>
          <p14:tracePt t="70488" x="600075" y="3919538"/>
          <p14:tracePt t="70489" x="615950" y="3919538"/>
          <p14:tracePt t="70493" x="647700" y="3919538"/>
          <p14:tracePt t="70495" x="663575" y="3919538"/>
          <p14:tracePt t="70497" x="695325" y="3903663"/>
          <p14:tracePt t="70499" x="727075" y="3903663"/>
          <p14:tracePt t="70501" x="758825" y="3887788"/>
          <p14:tracePt t="70503" x="773113" y="3871913"/>
          <p14:tracePt t="70505" x="804863" y="3871913"/>
          <p14:tracePt t="70507" x="820738" y="3856038"/>
          <p14:tracePt t="70510" x="836613" y="3840163"/>
          <p14:tracePt t="70511" x="852488" y="3824288"/>
          <p14:tracePt t="70513" x="884238" y="3824288"/>
          <p14:tracePt t="70515" x="900113" y="3792538"/>
          <p14:tracePt t="70518" x="915988" y="3776663"/>
          <p14:tracePt t="70519" x="947738" y="3760788"/>
          <p14:tracePt t="70522" x="947738" y="3744913"/>
          <p14:tracePt t="70523" x="979488" y="3713163"/>
          <p14:tracePt t="70525" x="1011238" y="3681413"/>
          <p14:tracePt t="70529" x="1027113" y="3649663"/>
          <p14:tracePt t="70531" x="1058863" y="3617913"/>
          <p14:tracePt t="70533" x="1073150" y="3617913"/>
          <p14:tracePt t="70535" x="1073150" y="3587750"/>
          <p14:tracePt t="70537" x="1089025" y="3571875"/>
          <p14:tracePt t="70539" x="1104900" y="3571875"/>
          <p14:tracePt t="70542" x="1120775" y="3556000"/>
          <p14:tracePt t="70545" x="1120775" y="3540125"/>
          <p14:tracePt t="70547" x="1136650" y="3524250"/>
          <p14:tracePt t="70549" x="1136650" y="3508375"/>
          <p14:tracePt t="70551" x="1152525" y="3492500"/>
          <p14:tracePt t="70564" x="1152525" y="3476625"/>
          <p14:tracePt t="70576" x="1168400" y="3476625"/>
          <p14:tracePt t="70578" x="1168400" y="3460750"/>
          <p14:tracePt t="70618" x="1184275" y="3460750"/>
          <p14:tracePt t="70624" x="1200150" y="3460750"/>
          <p14:tracePt t="70630" x="1216025" y="3460750"/>
          <p14:tracePt t="70637" x="1263650" y="3508375"/>
          <p14:tracePt t="70644" x="1311275" y="3617913"/>
          <p14:tracePt t="70648" x="1343025" y="3681413"/>
          <p14:tracePt t="70650" x="1358900" y="3713163"/>
          <p14:tracePt t="70652" x="1373188" y="3760788"/>
          <p14:tracePt t="70653" x="1389063" y="3808413"/>
          <p14:tracePt t="70655" x="1404938" y="3840163"/>
          <p14:tracePt t="70657" x="1420813" y="3887788"/>
          <p14:tracePt t="70660" x="1436688" y="3919538"/>
          <p14:tracePt t="70661" x="1452563" y="3949700"/>
          <p14:tracePt t="70663" x="1452563" y="3997325"/>
          <p14:tracePt t="70665" x="1452563" y="4044950"/>
          <p14:tracePt t="70667" x="1468438" y="4076700"/>
          <p14:tracePt t="70669" x="1484313" y="4108450"/>
          <p14:tracePt t="70671" x="1500188" y="4140200"/>
          <p14:tracePt t="70673" x="1516063" y="4187825"/>
          <p14:tracePt t="70675" x="1531938" y="4203700"/>
          <p14:tracePt t="70677" x="1531938" y="4251325"/>
          <p14:tracePt t="70679" x="1547813" y="4283075"/>
          <p14:tracePt t="70681" x="1547813" y="4297363"/>
          <p14:tracePt t="70683" x="1563688" y="4329113"/>
          <p14:tracePt t="70685" x="1563688" y="4344988"/>
          <p14:tracePt t="70687" x="1563688" y="4360863"/>
          <p14:tracePt t="70689" x="1563688" y="4392613"/>
          <p14:tracePt t="70692" x="1579563" y="4408488"/>
          <p14:tracePt t="70695" x="1579563" y="4440238"/>
          <p14:tracePt t="70697" x="1579563" y="4456113"/>
          <p14:tracePt t="70699" x="1579563" y="4471988"/>
          <p14:tracePt t="70701" x="1579563" y="4487863"/>
          <p14:tracePt t="70703" x="1579563" y="4503738"/>
          <p14:tracePt t="70712" x="1579563" y="4519613"/>
          <p14:tracePt t="70715" x="1579563" y="4535488"/>
          <p14:tracePt t="70722" x="1579563" y="4551363"/>
          <p14:tracePt t="70726" x="1563688" y="4551363"/>
          <p14:tracePt t="70727" x="1563688" y="4567238"/>
          <p14:tracePt t="70729" x="1547813" y="4567238"/>
          <p14:tracePt t="70731" x="1531938" y="4567238"/>
          <p14:tracePt t="70735" x="1531938" y="4583113"/>
          <p14:tracePt t="70737" x="1516063" y="4583113"/>
          <p14:tracePt t="70739" x="1500188" y="4583113"/>
          <p14:tracePt t="70745" x="1484313" y="4583113"/>
          <p14:tracePt t="70747" x="1468438" y="4583113"/>
          <p14:tracePt t="70749" x="1452563" y="4583113"/>
          <p14:tracePt t="70755" x="1436688" y="4583113"/>
          <p14:tracePt t="70757" x="1420813" y="4583113"/>
          <p14:tracePt t="70770" x="1404938" y="4583113"/>
          <p14:tracePt t="70782" x="1389063" y="4583113"/>
          <p14:tracePt t="70794" x="1389063" y="4567238"/>
          <p14:tracePt t="70795" x="1389063" y="4551363"/>
          <p14:tracePt t="70801" x="1389063" y="4535488"/>
          <p14:tracePt t="70803" x="1420813" y="4503738"/>
          <p14:tracePt t="70808" x="1436688" y="4471988"/>
          <p14:tracePt t="70809" x="1468438" y="4456113"/>
          <p14:tracePt t="70814" x="1484313" y="4440238"/>
          <p14:tracePt t="70816" x="1516063" y="4424363"/>
          <p14:tracePt t="70817" x="1516063" y="4408488"/>
          <p14:tracePt t="70819" x="1547813" y="4408488"/>
          <p14:tracePt t="70821" x="1579563" y="4408488"/>
          <p14:tracePt t="70823" x="1595438" y="4408488"/>
          <p14:tracePt t="70826" x="1611313" y="4392613"/>
          <p14:tracePt t="70827" x="1627188" y="4392613"/>
          <p14:tracePt t="70829" x="1658938" y="4376738"/>
          <p14:tracePt t="70831" x="1689100" y="4376738"/>
          <p14:tracePt t="70833" x="1704975" y="4376738"/>
          <p14:tracePt t="70835" x="1736725" y="4376738"/>
          <p14:tracePt t="70837" x="1752600" y="4376738"/>
          <p14:tracePt t="70839" x="1768475" y="4360863"/>
          <p14:tracePt t="70843" x="1800225" y="4360863"/>
          <p14:tracePt t="70844" x="1816100" y="4360863"/>
          <p14:tracePt t="70845" x="1847850" y="4360863"/>
          <p14:tracePt t="70847" x="1879600" y="4360863"/>
          <p14:tracePt t="70849" x="1895475" y="4360863"/>
          <p14:tracePt t="70851" x="1927225" y="4360863"/>
          <p14:tracePt t="70853" x="1943100" y="4360863"/>
          <p14:tracePt t="70855" x="1974850" y="4360863"/>
          <p14:tracePt t="70858" x="2005013" y="4360863"/>
          <p14:tracePt t="70860" x="2020888" y="4360863"/>
          <p14:tracePt t="70861" x="2052638" y="4360863"/>
          <p14:tracePt t="70863" x="2084388" y="4360863"/>
          <p14:tracePt t="70865" x="2100263" y="4360863"/>
          <p14:tracePt t="70867" x="2132013" y="4376738"/>
          <p14:tracePt t="70869" x="2147888" y="4376738"/>
          <p14:tracePt t="70871" x="2163763" y="4392613"/>
          <p14:tracePt t="70873" x="2195513" y="4392613"/>
          <p14:tracePt t="70876" x="2211388" y="4392613"/>
          <p14:tracePt t="70877" x="2227263" y="4392613"/>
          <p14:tracePt t="70879" x="2259013" y="4408488"/>
          <p14:tracePt t="70881" x="2274888" y="4424363"/>
          <p14:tracePt t="70884" x="2289175" y="4424363"/>
          <p14:tracePt t="70885" x="2305050" y="4440238"/>
          <p14:tracePt t="70887" x="2320925" y="4456113"/>
          <p14:tracePt t="70889" x="2336800" y="4456113"/>
          <p14:tracePt t="70892" x="2352675" y="4471988"/>
          <p14:tracePt t="70895" x="2368550" y="4487863"/>
          <p14:tracePt t="70897" x="2384425" y="4487863"/>
          <p14:tracePt t="70899" x="2400300" y="4503738"/>
          <p14:tracePt t="70901" x="2400300" y="4519613"/>
          <p14:tracePt t="70903" x="2400300" y="4535488"/>
          <p14:tracePt t="70908" x="2416175" y="4535488"/>
          <p14:tracePt t="70910" x="2416175" y="4551363"/>
          <p14:tracePt t="70912" x="2432050" y="4567238"/>
          <p14:tracePt t="70918" x="2432050" y="4583113"/>
          <p14:tracePt t="70921" x="2432050" y="4598988"/>
          <p14:tracePt t="70923" x="2432050" y="4614863"/>
          <p14:tracePt t="70929" x="2432050" y="4629150"/>
          <p14:tracePt t="70931" x="2432050" y="4645025"/>
          <p14:tracePt t="70935" x="2432050" y="4660900"/>
          <p14:tracePt t="70937" x="2432050" y="4676775"/>
          <p14:tracePt t="70939" x="2432050" y="4692650"/>
          <p14:tracePt t="70942" x="2416175" y="4692650"/>
          <p14:tracePt t="70944" x="2416175" y="4708525"/>
          <p14:tracePt t="70947" x="2400300" y="4724400"/>
          <p14:tracePt t="70949" x="2384425" y="4724400"/>
          <p14:tracePt t="70951" x="2384425" y="4740275"/>
          <p14:tracePt t="70961" x="2289175" y="4803775"/>
          <p14:tracePt t="70963" x="2274888" y="4803775"/>
          <p14:tracePt t="70965" x="2259013" y="4819650"/>
          <p14:tracePt t="70967" x="2243138" y="4819650"/>
          <p14:tracePt t="70969" x="2227263" y="4819650"/>
          <p14:tracePt t="70974" x="2195513" y="4835525"/>
          <p14:tracePt t="70976" x="2179638" y="4835525"/>
          <p14:tracePt t="70979" x="2163763" y="4851400"/>
          <p14:tracePt t="70981" x="2147888" y="4851400"/>
          <p14:tracePt t="70987" x="2116138" y="4851400"/>
          <p14:tracePt t="70991" x="2084388" y="4867275"/>
          <p14:tracePt t="70995" x="2068513" y="4867275"/>
          <p14:tracePt t="71002" x="2052638" y="4867275"/>
          <p14:tracePt t="71006" x="2036763" y="4867275"/>
          <p14:tracePt t="71034" x="2020888" y="4867275"/>
          <p14:tracePt t="71056" x="2036763" y="4867275"/>
          <p14:tracePt t="71059" x="2052638" y="4867275"/>
          <p14:tracePt t="71062" x="2068513" y="4867275"/>
          <p14:tracePt t="71063" x="2084388" y="4867275"/>
          <p14:tracePt t="71065" x="2100263" y="4867275"/>
          <p14:tracePt t="71069" x="2132013" y="4867275"/>
          <p14:tracePt t="71071" x="2147888" y="4867275"/>
          <p14:tracePt t="71073" x="2163763" y="4867275"/>
          <p14:tracePt t="71076" x="2179638" y="4883150"/>
          <p14:tracePt t="71077" x="2195513" y="4883150"/>
          <p14:tracePt t="71079" x="2243138" y="4883150"/>
          <p14:tracePt t="71081" x="2274888" y="4883150"/>
          <p14:tracePt t="71083" x="2289175" y="4883150"/>
          <p14:tracePt t="71085" x="2336800" y="4883150"/>
          <p14:tracePt t="71087" x="2352675" y="4883150"/>
          <p14:tracePt t="71089" x="2384425" y="4883150"/>
          <p14:tracePt t="71092" x="2416175" y="4899025"/>
          <p14:tracePt t="71094" x="2432050" y="4899025"/>
          <p14:tracePt t="71095" x="2479675" y="4899025"/>
          <p14:tracePt t="71097" x="2511425" y="4899025"/>
          <p14:tracePt t="71099" x="2543175" y="4899025"/>
          <p14:tracePt t="71101" x="2574925" y="4899025"/>
          <p14:tracePt t="71103" x="2590800" y="4899025"/>
          <p14:tracePt t="71105" x="2636838" y="4899025"/>
          <p14:tracePt t="71107" x="2668588" y="4899025"/>
          <p14:tracePt t="71109" x="2700338" y="4899025"/>
          <p14:tracePt t="71111" x="2747963" y="4914900"/>
          <p14:tracePt t="71113" x="2795588" y="4914900"/>
          <p14:tracePt t="71115" x="2843213" y="4914900"/>
          <p14:tracePt t="71117" x="2874963" y="4914900"/>
          <p14:tracePt t="71119" x="2921000" y="4914900"/>
          <p14:tracePt t="71121" x="2984500" y="4914900"/>
          <p14:tracePt t="71123" x="3032125" y="4914900"/>
          <p14:tracePt t="71125" x="3143250" y="4930775"/>
          <p14:tracePt t="71127" x="3205163" y="4930775"/>
          <p14:tracePt t="71129" x="3252788" y="4930775"/>
          <p14:tracePt t="71131" x="3316288" y="4946650"/>
          <p14:tracePt t="71133" x="3395663" y="4946650"/>
          <p14:tracePt t="71135" x="3459163" y="4962525"/>
          <p14:tracePt t="71137" x="3521075" y="4976813"/>
          <p14:tracePt t="71139" x="3600450" y="4976813"/>
          <p14:tracePt t="71142" x="3663950" y="4992688"/>
          <p14:tracePt t="71144" x="3743325" y="5008563"/>
          <p14:tracePt t="71145" x="3836988" y="5024438"/>
          <p14:tracePt t="71147" x="3916363" y="5024438"/>
          <p14:tracePt t="71149" x="3995738" y="5040313"/>
          <p14:tracePt t="71151" x="4090988" y="5056188"/>
          <p14:tracePt t="71153" x="4168775" y="5056188"/>
          <p14:tracePt t="71155" x="4248150" y="5072063"/>
          <p14:tracePt t="71158" x="4343400" y="5072063"/>
          <p14:tracePt t="71160" x="4421188" y="5087938"/>
          <p14:tracePt t="71163" x="4595813" y="5119688"/>
          <p14:tracePt t="71165" x="4675188" y="5135563"/>
          <p14:tracePt t="71167" x="4752975" y="5151438"/>
          <p14:tracePt t="71169" x="4864100" y="5167313"/>
          <p14:tracePt t="71171" x="4927600" y="5167313"/>
          <p14:tracePt t="71173" x="5006975" y="5183188"/>
          <p14:tracePt t="71175" x="5100638" y="5183188"/>
          <p14:tracePt t="71177" x="5180013" y="5199063"/>
          <p14:tracePt t="71179" x="5259388" y="5199063"/>
          <p14:tracePt t="71181" x="5368925" y="5214938"/>
          <p14:tracePt t="71183" x="5432425" y="5214938"/>
          <p14:tracePt t="71185" x="5511800" y="5214938"/>
          <p14:tracePt t="71187" x="5591175" y="5230813"/>
          <p14:tracePt t="71189" x="5668963" y="5230813"/>
          <p14:tracePt t="71192" x="5732463" y="5230813"/>
          <p14:tracePt t="71195" x="5891213" y="5246688"/>
          <p14:tracePt t="71197" x="5969000" y="5246688"/>
          <p14:tracePt t="71199" x="6032500" y="5246688"/>
          <p14:tracePt t="71201" x="6096000" y="5262563"/>
          <p14:tracePt t="71203" x="6159500" y="5262563"/>
          <p14:tracePt t="71205" x="6238875" y="5278438"/>
          <p14:tracePt t="71208" x="6300788" y="5278438"/>
          <p14:tracePt t="71209" x="6364288" y="5294313"/>
          <p14:tracePt t="71211" x="6411913" y="5294313"/>
          <p14:tracePt t="71213" x="6475413" y="5310188"/>
          <p14:tracePt t="71215" x="6538913" y="5324475"/>
          <p14:tracePt t="71217" x="6600825" y="5324475"/>
          <p14:tracePt t="71219" x="6664325" y="5340350"/>
          <p14:tracePt t="71221" x="6711950" y="5356225"/>
          <p14:tracePt t="71223" x="6775450" y="5356225"/>
          <p14:tracePt t="71225" x="6823075" y="5372100"/>
          <p14:tracePt t="71227" x="6884988" y="5372100"/>
          <p14:tracePt t="71229" x="6932613" y="5387975"/>
          <p14:tracePt t="71232" x="6996113" y="5387975"/>
          <p14:tracePt t="71233" x="7043738" y="5387975"/>
          <p14:tracePt t="71235" x="7091363" y="5403850"/>
          <p14:tracePt t="71237" x="7138988" y="5403850"/>
          <p14:tracePt t="71239" x="7185025" y="5419725"/>
          <p14:tracePt t="71241" x="7232650" y="5419725"/>
          <p14:tracePt t="71243" x="7296150" y="5435600"/>
          <p14:tracePt t="71245" x="7327900" y="5451475"/>
          <p14:tracePt t="71247" x="7375525" y="5451475"/>
          <p14:tracePt t="71249" x="7423150" y="5451475"/>
          <p14:tracePt t="71251" x="7454900" y="5451475"/>
          <p14:tracePt t="71253" x="7485063" y="5467350"/>
          <p14:tracePt t="71255" x="7548563" y="5483225"/>
          <p14:tracePt t="71259" x="7612063" y="5499100"/>
          <p14:tracePt t="71261" x="7643813" y="5499100"/>
          <p14:tracePt t="71263" x="7691438" y="5514975"/>
          <p14:tracePt t="71265" x="7707313" y="5530850"/>
          <p14:tracePt t="71267" x="7754938" y="5530850"/>
          <p14:tracePt t="71269" x="7785100" y="5546725"/>
          <p14:tracePt t="71271" x="7800975" y="5546725"/>
          <p14:tracePt t="71273" x="7832725" y="5546725"/>
          <p14:tracePt t="71277" x="7880350" y="5562600"/>
          <p14:tracePt t="71279" x="7927975" y="5578475"/>
          <p14:tracePt t="71281" x="7943850" y="5578475"/>
          <p14:tracePt t="71283" x="7959725" y="5578475"/>
          <p14:tracePt t="71285" x="7975600" y="5578475"/>
          <p14:tracePt t="71289" x="7991475" y="5578475"/>
          <p14:tracePt t="71292" x="8023225" y="5578475"/>
          <p14:tracePt t="71298" x="8039100" y="5578475"/>
          <p14:tracePt t="71299" x="8039100" y="5594350"/>
          <p14:tracePt t="71301" x="8054975" y="5594350"/>
          <p14:tracePt t="71305" x="8070850" y="5594350"/>
          <p14:tracePt t="71358" x="8054975" y="5594350"/>
          <p14:tracePt t="71360" x="8039100" y="5594350"/>
          <p14:tracePt t="71364" x="8023225" y="5594350"/>
          <p14:tracePt t="71365" x="8007350" y="5594350"/>
          <p14:tracePt t="71369" x="7959725" y="5594350"/>
          <p14:tracePt t="71371" x="7943850" y="5594350"/>
          <p14:tracePt t="71373" x="7912100" y="5594350"/>
          <p14:tracePt t="71376" x="7880350" y="5594350"/>
          <p14:tracePt t="71377" x="7864475" y="5594350"/>
          <p14:tracePt t="71379" x="7832725" y="5594350"/>
          <p14:tracePt t="71381" x="7800975" y="5594350"/>
          <p14:tracePt t="71384" x="7770813" y="5578475"/>
          <p14:tracePt t="71385" x="7739063" y="5578475"/>
          <p14:tracePt t="71387" x="7707313" y="5578475"/>
          <p14:tracePt t="71389" x="7675563" y="5578475"/>
          <p14:tracePt t="71392" x="7643813" y="5562600"/>
          <p14:tracePt t="71393" x="7596188" y="5562600"/>
          <p14:tracePt t="71395" x="7564438" y="5562600"/>
          <p14:tracePt t="71397" x="7532688" y="5562600"/>
          <p14:tracePt t="71399" x="7500938" y="5562600"/>
          <p14:tracePt t="71401" x="7454900" y="5562600"/>
          <p14:tracePt t="71403" x="7423150" y="5562600"/>
          <p14:tracePt t="71405" x="7391400" y="5562600"/>
          <p14:tracePt t="71410" x="7312025" y="5562600"/>
          <p14:tracePt t="71412" x="7280275" y="5562600"/>
          <p14:tracePt t="71413" x="7248525" y="5562600"/>
          <p14:tracePt t="71415" x="7200900" y="5562600"/>
          <p14:tracePt t="71417" x="7185025" y="5562600"/>
          <p14:tracePt t="71419" x="7154863" y="5562600"/>
          <p14:tracePt t="71421" x="7123113" y="5562600"/>
          <p14:tracePt t="71423" x="7107238" y="5562600"/>
          <p14:tracePt t="71426" x="7075488" y="5562600"/>
          <p14:tracePt t="71427" x="7059613" y="5578475"/>
          <p14:tracePt t="71429" x="7027863" y="5578475"/>
          <p14:tracePt t="71431" x="6996113" y="5578475"/>
          <p14:tracePt t="71433" x="6996113" y="5594350"/>
          <p14:tracePt t="71435" x="6964363" y="5594350"/>
          <p14:tracePt t="71437" x="6948488" y="5594350"/>
          <p14:tracePt t="71439" x="6932613" y="5594350"/>
          <p14:tracePt t="71442" x="6900863" y="5610225"/>
          <p14:tracePt t="71445" x="6884988" y="5610225"/>
          <p14:tracePt t="71447" x="6869113" y="5610225"/>
          <p14:tracePt t="71449" x="6854825" y="5610225"/>
          <p14:tracePt t="71453" x="6838950" y="5610225"/>
          <p14:tracePt t="71462" x="6823075" y="5610225"/>
          <p14:tracePt t="71468" x="6823075" y="5626100"/>
          <p14:tracePt t="71484" x="6807200" y="5626100"/>
          <p14:tracePt t="71492" x="6807200" y="5641975"/>
          <p14:tracePt t="71515" x="6838950" y="5672138"/>
          <p14:tracePt t="71521" x="6884988" y="5688013"/>
          <p14:tracePt t="71528" x="6932613" y="5703888"/>
          <p14:tracePt t="71532" x="6980238" y="5703888"/>
          <p14:tracePt t="71534" x="7011988" y="5719763"/>
          <p14:tracePt t="71536" x="7043738" y="5735638"/>
          <p14:tracePt t="71537" x="7059613" y="5735638"/>
          <p14:tracePt t="71539" x="7091363" y="5735638"/>
          <p14:tracePt t="71541" x="7123113" y="5735638"/>
          <p14:tracePt t="71543" x="7138988" y="5735638"/>
          <p14:tracePt t="71545" x="7185025" y="5751513"/>
          <p14:tracePt t="71547" x="7216775" y="5751513"/>
          <p14:tracePt t="71549" x="7232650" y="5751513"/>
          <p14:tracePt t="71551" x="7264400" y="5751513"/>
          <p14:tracePt t="71553" x="7280275" y="5751513"/>
          <p14:tracePt t="71555" x="7312025" y="5751513"/>
          <p14:tracePt t="71557" x="7359650" y="5751513"/>
          <p14:tracePt t="71559" x="7375525" y="5751513"/>
          <p14:tracePt t="71561" x="7407275" y="5751513"/>
          <p14:tracePt t="71563" x="7439025" y="5751513"/>
          <p14:tracePt t="71565" x="7469188" y="5751513"/>
          <p14:tracePt t="71567" x="7500938" y="5751513"/>
          <p14:tracePt t="71569" x="7532688" y="5751513"/>
          <p14:tracePt t="71571" x="7580313" y="5751513"/>
          <p14:tracePt t="71573" x="7612063" y="5751513"/>
          <p14:tracePt t="71575" x="7627938" y="5751513"/>
          <p14:tracePt t="71577" x="7675563" y="5751513"/>
          <p14:tracePt t="71579" x="7707313" y="5735638"/>
          <p14:tracePt t="71581" x="7739063" y="5735638"/>
          <p14:tracePt t="71583" x="7770813" y="5735638"/>
          <p14:tracePt t="71585" x="7816850" y="5719763"/>
          <p14:tracePt t="71587" x="7832725" y="5703888"/>
          <p14:tracePt t="71589" x="7864475" y="5703888"/>
          <p14:tracePt t="71592" x="7912100" y="5688013"/>
          <p14:tracePt t="71593" x="7927975" y="5672138"/>
          <p14:tracePt t="71595" x="7959725" y="5672138"/>
          <p14:tracePt t="71597" x="7991475" y="5672138"/>
          <p14:tracePt t="71599" x="8007350" y="5657850"/>
          <p14:tracePt t="71601" x="8023225" y="5641975"/>
          <p14:tracePt t="71603" x="8054975" y="5626100"/>
          <p14:tracePt t="71605" x="8070850" y="5610225"/>
          <p14:tracePt t="71608" x="8085138" y="5610225"/>
          <p14:tracePt t="71610" x="8116888" y="5594350"/>
          <p14:tracePt t="71611" x="8116888" y="5578475"/>
          <p14:tracePt t="71613" x="8132763" y="5562600"/>
          <p14:tracePt t="71615" x="8148638" y="5562600"/>
          <p14:tracePt t="71617" x="8164513" y="5546725"/>
          <p14:tracePt t="71619" x="8164513" y="5530850"/>
          <p14:tracePt t="71621" x="8180388" y="5530850"/>
          <p14:tracePt t="71623" x="8196263" y="5514975"/>
          <p14:tracePt t="71625" x="8196263" y="5483225"/>
          <p14:tracePt t="71629" x="8196263" y="5451475"/>
          <p14:tracePt t="71631" x="8212138" y="5435600"/>
          <p14:tracePt t="71635" x="8212138" y="5403850"/>
          <p14:tracePt t="71637" x="8228013" y="5387975"/>
          <p14:tracePt t="71642" x="8228013" y="5356225"/>
          <p14:tracePt t="71645" x="8228013" y="5340350"/>
          <p14:tracePt t="71647" x="8228013" y="5324475"/>
          <p14:tracePt t="71649" x="8212138" y="5310188"/>
          <p14:tracePt t="71653" x="8212138" y="5294313"/>
          <p14:tracePt t="71655" x="8196263" y="5262563"/>
          <p14:tracePt t="71658" x="8180388" y="5262563"/>
          <p14:tracePt t="71660" x="8164513" y="5262563"/>
          <p14:tracePt t="71661" x="8148638" y="5246688"/>
          <p14:tracePt t="71663" x="8132763" y="5230813"/>
          <p14:tracePt t="71665" x="8116888" y="5230813"/>
          <p14:tracePt t="71667" x="8085138" y="5214938"/>
          <p14:tracePt t="71669" x="8054975" y="5199063"/>
          <p14:tracePt t="71671" x="8039100" y="5183188"/>
          <p14:tracePt t="71673" x="8007350" y="5183188"/>
          <p14:tracePt t="71676" x="7975600" y="5167313"/>
          <p14:tracePt t="71677" x="7959725" y="5151438"/>
          <p14:tracePt t="71679" x="7927975" y="5151438"/>
          <p14:tracePt t="71681" x="7896225" y="5135563"/>
          <p14:tracePt t="71683" x="7880350" y="5135563"/>
          <p14:tracePt t="71685" x="7848600" y="5135563"/>
          <p14:tracePt t="71687" x="7816850" y="5135563"/>
          <p14:tracePt t="71689" x="7800975" y="5135563"/>
          <p14:tracePt t="71692" x="7770813" y="5119688"/>
          <p14:tracePt t="71693" x="7754938" y="5119688"/>
          <p14:tracePt t="71695" x="7739063" y="5119688"/>
          <p14:tracePt t="71697" x="7723188" y="5119688"/>
          <p14:tracePt t="71699" x="7707313" y="5119688"/>
          <p14:tracePt t="71701" x="7691438" y="5119688"/>
          <p14:tracePt t="71703" x="7675563" y="5119688"/>
          <p14:tracePt t="71705" x="7659688" y="5119688"/>
          <p14:tracePt t="71710" x="7643813" y="5119688"/>
          <p14:tracePt t="71711" x="7627938" y="5119688"/>
          <p14:tracePt t="71722" x="7612063" y="5119688"/>
          <p14:tracePt t="71723" x="7612063" y="5135563"/>
          <p14:tracePt t="71726" x="7596188" y="5135563"/>
          <p14:tracePt t="71727" x="7596188" y="5151438"/>
          <p14:tracePt t="71731" x="7580313" y="5151438"/>
          <p14:tracePt t="71735" x="7580313" y="5167313"/>
          <p14:tracePt t="71737" x="7580313" y="5183188"/>
          <p14:tracePt t="71743" x="7580313" y="5199063"/>
          <p14:tracePt t="71745" x="7580313" y="5214938"/>
          <p14:tracePt t="71747" x="7580313" y="5230813"/>
          <p14:tracePt t="71751" x="7580313" y="5246688"/>
          <p14:tracePt t="71754" x="7580313" y="5262563"/>
          <p14:tracePt t="71760" x="7580313" y="5310188"/>
          <p14:tracePt t="71762" x="7580313" y="5324475"/>
          <p14:tracePt t="71763" x="7580313" y="5356225"/>
          <p14:tracePt t="71765" x="7596188" y="5387975"/>
          <p14:tracePt t="71767" x="7612063" y="5387975"/>
          <p14:tracePt t="71769" x="7612063" y="5419725"/>
          <p14:tracePt t="71771" x="7627938" y="5435600"/>
          <p14:tracePt t="71773" x="7627938" y="5451475"/>
          <p14:tracePt t="71775" x="7643813" y="5483225"/>
          <p14:tracePt t="71777" x="7659688" y="5514975"/>
          <p14:tracePt t="71779" x="7675563" y="5514975"/>
          <p14:tracePt t="71781" x="7691438" y="5546725"/>
          <p14:tracePt t="71783" x="7707313" y="5578475"/>
          <p14:tracePt t="71785" x="7707313" y="5594350"/>
          <p14:tracePt t="71787" x="7723188" y="5610225"/>
          <p14:tracePt t="71790" x="7739063" y="5641975"/>
          <p14:tracePt t="71791" x="7754938" y="5657850"/>
          <p14:tracePt t="71794" x="7785100" y="5688013"/>
          <p14:tracePt t="71795" x="7785100" y="5703888"/>
          <p14:tracePt t="71797" x="7800975" y="5719763"/>
          <p14:tracePt t="71799" x="7832725" y="5751513"/>
          <p14:tracePt t="71801" x="7848600" y="5783263"/>
          <p14:tracePt t="71806" x="7864475" y="5815013"/>
          <p14:tracePt t="71809" x="7912100" y="5862638"/>
          <p14:tracePt t="71811" x="7912100" y="5878513"/>
          <p14:tracePt t="71813" x="7943850" y="5910263"/>
          <p14:tracePt t="71815" x="7959725" y="5926138"/>
          <p14:tracePt t="71817" x="7975600" y="5942013"/>
          <p14:tracePt t="71819" x="7975600" y="5957888"/>
          <p14:tracePt t="71821" x="8007350" y="5973763"/>
          <p14:tracePt t="71824" x="8023225" y="5989638"/>
          <p14:tracePt t="71825" x="8023225" y="6019800"/>
          <p14:tracePt t="71827" x="8039100" y="6019800"/>
          <p14:tracePt t="71829" x="8070850" y="6051550"/>
          <p14:tracePt t="71831" x="8085138" y="6067425"/>
          <p14:tracePt t="71833" x="8085138" y="6083300"/>
          <p14:tracePt t="71835" x="8101013" y="6099175"/>
          <p14:tracePt t="71837" x="8116888" y="6130925"/>
          <p14:tracePt t="71843" x="8148638" y="6178550"/>
          <p14:tracePt t="71845" x="8164513" y="6194425"/>
          <p14:tracePt t="71847" x="8180388" y="6226175"/>
          <p14:tracePt t="71849" x="8180388" y="6242050"/>
          <p14:tracePt t="71851" x="8180388" y="6257925"/>
          <p14:tracePt t="71853" x="8196263" y="6289675"/>
          <p14:tracePt t="71860" x="8212138" y="6351588"/>
          <p14:tracePt t="71863" x="8228013" y="6367463"/>
          <p14:tracePt t="71865" x="8228013" y="6383338"/>
          <p14:tracePt t="71867" x="8228013" y="6399213"/>
          <p14:tracePt t="71869" x="8228013" y="6415088"/>
          <p14:tracePt t="71871" x="8228013" y="6430963"/>
          <p14:tracePt t="71877" x="8228013" y="6446838"/>
          <p14:tracePt t="71879" x="8228013" y="6462713"/>
          <p14:tracePt t="71884" x="8228013" y="6478588"/>
          <p14:tracePt t="71890" x="8228013" y="6494463"/>
          <p14:tracePt t="71894" x="8228013" y="6510338"/>
          <p14:tracePt t="71895" x="8212138" y="6510338"/>
          <p14:tracePt t="71899" x="8196263" y="6510338"/>
          <p14:tracePt t="71902" x="8196263" y="6526213"/>
          <p14:tracePt t="71905" x="8180388" y="6526213"/>
          <p14:tracePt t="71909" x="8164513" y="6542088"/>
          <p14:tracePt t="71911" x="8148638" y="6542088"/>
          <p14:tracePt t="71913" x="8132763" y="6542088"/>
          <p14:tracePt t="71915" x="8132763" y="6557963"/>
          <p14:tracePt t="71917" x="8116888" y="6557963"/>
          <p14:tracePt t="71919" x="8101013" y="6557963"/>
          <p14:tracePt t="71921" x="8085138" y="6557963"/>
          <p14:tracePt t="71923" x="8070850" y="6557963"/>
          <p14:tracePt t="71926" x="8039100" y="6557963"/>
          <p14:tracePt t="71927" x="8023225" y="6557963"/>
          <p14:tracePt t="71929" x="7991475" y="6557963"/>
          <p14:tracePt t="71931" x="7959725" y="6557963"/>
          <p14:tracePt t="71933" x="7943850" y="6557963"/>
          <p14:tracePt t="71935" x="7912100" y="6557963"/>
          <p14:tracePt t="71937" x="7880350" y="6542088"/>
          <p14:tracePt t="71939" x="7864475" y="6542088"/>
          <p14:tracePt t="71941" x="7832725" y="6526213"/>
          <p14:tracePt t="71943" x="7816850" y="6526213"/>
          <p14:tracePt t="71945" x="7785100" y="6510338"/>
          <p14:tracePt t="71947" x="7754938" y="6510338"/>
          <p14:tracePt t="71949" x="7739063" y="6494463"/>
          <p14:tracePt t="71951" x="7707313" y="6478588"/>
          <p14:tracePt t="71953" x="7691438" y="6478588"/>
          <p14:tracePt t="71955" x="7675563" y="6478588"/>
          <p14:tracePt t="71958" x="7643813" y="6462713"/>
          <p14:tracePt t="71960" x="7627938" y="6462713"/>
          <p14:tracePt t="71961" x="7612063" y="6446838"/>
          <p14:tracePt t="71963" x="7596188" y="6430963"/>
          <p14:tracePt t="71978" x="7500938" y="6367463"/>
          <p14:tracePt t="71981" x="7485063" y="6351588"/>
          <p14:tracePt t="71986" x="7485063" y="6337300"/>
          <p14:tracePt t="71995" x="7469188" y="6337300"/>
          <p14:tracePt t="72001" x="7454900" y="6305550"/>
          <p14:tracePt t="72015" x="7454900" y="6273800"/>
          <p14:tracePt t="72020" x="7469188" y="6273800"/>
          <p14:tracePt t="72023" x="7469188" y="6257925"/>
          <p14:tracePt t="72024" x="7485063" y="6257925"/>
          <p14:tracePt t="72026" x="7500938" y="6242050"/>
          <p14:tracePt t="72031" x="7516813" y="6226175"/>
          <p14:tracePt t="72033" x="7532688" y="6226175"/>
          <p14:tracePt t="72035" x="7548563" y="6226175"/>
          <p14:tracePt t="72039" x="7564438" y="6226175"/>
          <p14:tracePt t="72042" x="7580313" y="6210300"/>
          <p14:tracePt t="72045" x="7596188" y="6210300"/>
          <p14:tracePt t="72047" x="7612063" y="6194425"/>
          <p14:tracePt t="72050" x="7627938" y="6194425"/>
          <p14:tracePt t="72051" x="7643813" y="6178550"/>
          <p14:tracePt t="72053" x="7675563" y="6178550"/>
          <p14:tracePt t="72056" x="7691438" y="6178550"/>
          <p14:tracePt t="72058" x="7707313" y="6178550"/>
          <p14:tracePt t="72061" x="7739063" y="6162675"/>
          <p14:tracePt t="72063" x="7754938" y="6162675"/>
          <p14:tracePt t="72065" x="7770813" y="6146800"/>
          <p14:tracePt t="72067" x="7785100" y="6146800"/>
          <p14:tracePt t="72069" x="7800975" y="6146800"/>
          <p14:tracePt t="72071" x="7816850" y="6130925"/>
          <p14:tracePt t="72077" x="7848600" y="6130925"/>
          <p14:tracePt t="72079" x="7864475" y="6130925"/>
          <p14:tracePt t="72083" x="7880350" y="6130925"/>
          <p14:tracePt t="72087" x="7896225" y="6130925"/>
          <p14:tracePt t="72089" x="7896225" y="6115050"/>
          <p14:tracePt t="72094" x="7912100" y="6115050"/>
          <p14:tracePt t="72095" x="7927975" y="6115050"/>
          <p14:tracePt t="72101" x="7927975" y="6099175"/>
          <p14:tracePt t="72108" x="7943850" y="6099175"/>
          <p14:tracePt t="72297" x="7912100" y="6083300"/>
          <p14:tracePt t="72303" x="7880350" y="6067425"/>
          <p14:tracePt t="72308" x="7848600" y="6051550"/>
          <p14:tracePt t="72309" x="7832725" y="6035675"/>
          <p14:tracePt t="72312" x="7832725" y="6019800"/>
          <p14:tracePt t="72313" x="7800975" y="6019800"/>
          <p14:tracePt t="72315" x="7770813" y="6003925"/>
          <p14:tracePt t="72317" x="7770813" y="5989638"/>
          <p14:tracePt t="72319" x="7739063" y="5973763"/>
          <p14:tracePt t="72321" x="7723188" y="5957888"/>
          <p14:tracePt t="72324" x="7723188" y="5942013"/>
          <p14:tracePt t="72326" x="7691438" y="5926138"/>
          <p14:tracePt t="72327" x="7659688" y="5910263"/>
          <p14:tracePt t="72329" x="7643813" y="5878513"/>
          <p14:tracePt t="72331" x="7627938" y="5878513"/>
          <p14:tracePt t="72333" x="7612063" y="5846763"/>
          <p14:tracePt t="72335" x="7580313" y="5815013"/>
          <p14:tracePt t="72337" x="7548563" y="5799138"/>
          <p14:tracePt t="72339" x="7532688" y="5783263"/>
          <p14:tracePt t="72341" x="7500938" y="5751513"/>
          <p14:tracePt t="72343" x="7469188" y="5719763"/>
          <p14:tracePt t="72345" x="7439025" y="5688013"/>
          <p14:tracePt t="72347" x="7391400" y="5641975"/>
          <p14:tracePt t="72349" x="7375525" y="5626100"/>
          <p14:tracePt t="72351" x="7312025" y="5562600"/>
          <p14:tracePt t="72353" x="7248525" y="5499100"/>
          <p14:tracePt t="72355" x="7200900" y="5451475"/>
          <p14:tracePt t="72358" x="7169150" y="5419725"/>
          <p14:tracePt t="72360" x="7138988" y="5387975"/>
          <p14:tracePt t="72361" x="7091363" y="5340350"/>
          <p14:tracePt t="72363" x="7043738" y="5294313"/>
          <p14:tracePt t="72365" x="6996113" y="5246688"/>
          <p14:tracePt t="72367" x="6948488" y="5214938"/>
          <p14:tracePt t="72369" x="6900863" y="5167313"/>
          <p14:tracePt t="72371" x="6869113" y="5119688"/>
          <p14:tracePt t="72373" x="6838950" y="5072063"/>
          <p14:tracePt t="72375" x="6791325" y="5040313"/>
          <p14:tracePt t="72377" x="6711950" y="4976813"/>
          <p14:tracePt t="72379" x="6664325" y="4930775"/>
          <p14:tracePt t="72381" x="6632575" y="4883150"/>
          <p14:tracePt t="72383" x="6584950" y="4867275"/>
          <p14:tracePt t="72385" x="6538913" y="4819650"/>
          <p14:tracePt t="72387" x="6491288" y="4772025"/>
          <p14:tracePt t="72389" x="6427788" y="4740275"/>
          <p14:tracePt t="72391" x="6380163" y="4692650"/>
          <p14:tracePt t="72394" x="6316663" y="4645025"/>
          <p14:tracePt t="72395" x="6269038" y="4614863"/>
          <p14:tracePt t="72397" x="6207125" y="4583113"/>
          <p14:tracePt t="72399" x="6159500" y="4535488"/>
          <p14:tracePt t="72401" x="6064250" y="4503738"/>
          <p14:tracePt t="72403" x="6032500" y="4471988"/>
          <p14:tracePt t="72405" x="5969000" y="4440238"/>
          <p14:tracePt t="72408" x="5875338" y="4392613"/>
          <p14:tracePt t="72411" x="5748338" y="4344988"/>
          <p14:tracePt t="72413" x="5684838" y="4313238"/>
          <p14:tracePt t="72415" x="5591175" y="4297363"/>
          <p14:tracePt t="72418" x="5527675" y="4267200"/>
          <p14:tracePt t="72419" x="5464175" y="4251325"/>
          <p14:tracePt t="72421" x="5384800" y="4235450"/>
          <p14:tracePt t="72423" x="5322888" y="4203700"/>
          <p14:tracePt t="72425" x="5211763" y="4187825"/>
          <p14:tracePt t="72427" x="5148263" y="4171950"/>
          <p14:tracePt t="72429" x="5068888" y="4156075"/>
          <p14:tracePt t="72431" x="5006975" y="4156075"/>
          <p14:tracePt t="72433" x="4927600" y="4140200"/>
          <p14:tracePt t="72435" x="4864100" y="4124325"/>
          <p14:tracePt t="72437" x="4768850" y="4108450"/>
          <p14:tracePt t="72439" x="4691063" y="4092575"/>
          <p14:tracePt t="72441" x="4627563" y="4076700"/>
          <p14:tracePt t="72443" x="4564063" y="4060825"/>
          <p14:tracePt t="72445" x="4500563" y="4060825"/>
          <p14:tracePt t="72447" x="4421188" y="4044950"/>
          <p14:tracePt t="72449" x="4359275" y="4029075"/>
          <p14:tracePt t="72451" x="4311650" y="4013200"/>
          <p14:tracePt t="72453" x="4216400" y="4013200"/>
          <p14:tracePt t="72455" x="4168775" y="3997325"/>
          <p14:tracePt t="72457" x="4121150" y="3997325"/>
          <p14:tracePt t="72459" x="4059238" y="3981450"/>
          <p14:tracePt t="72461" x="3979863" y="3981450"/>
          <p14:tracePt t="72463" x="3932238" y="3965575"/>
          <p14:tracePt t="72465" x="3868738" y="3965575"/>
          <p14:tracePt t="72467" x="3836988" y="3949700"/>
          <p14:tracePt t="72469" x="3790950" y="3949700"/>
          <p14:tracePt t="72471" x="3727450" y="3949700"/>
          <p14:tracePt t="72474" x="3695700" y="3949700"/>
          <p14:tracePt t="72475" x="3648075" y="3935413"/>
          <p14:tracePt t="72477" x="3600450" y="3935413"/>
          <p14:tracePt t="72479" x="3568700" y="3935413"/>
          <p14:tracePt t="72481" x="3521075" y="3935413"/>
          <p14:tracePt t="72483" x="3490913" y="3935413"/>
          <p14:tracePt t="72485" x="3459163" y="3935413"/>
          <p14:tracePt t="72487" x="3411538" y="3935413"/>
          <p14:tracePt t="72489" x="3379788" y="3935413"/>
          <p14:tracePt t="72492" x="3363913" y="3935413"/>
          <p14:tracePt t="72493" x="3332163" y="3935413"/>
          <p14:tracePt t="72495" x="3316288" y="3935413"/>
          <p14:tracePt t="72497" x="3284538" y="3935413"/>
          <p14:tracePt t="72499" x="3268663" y="3935413"/>
          <p14:tracePt t="72501" x="3252788" y="3935413"/>
          <p14:tracePt t="72503" x="3236913" y="3935413"/>
          <p14:tracePt t="72505" x="3221038" y="3935413"/>
          <p14:tracePt t="72508" x="3205163" y="3935413"/>
          <p14:tracePt t="72509" x="3190875" y="3935413"/>
          <p14:tracePt t="72511" x="3175000" y="3935413"/>
          <p14:tracePt t="72513" x="3159125" y="3935413"/>
          <p14:tracePt t="72515" x="3127375" y="3935413"/>
          <p14:tracePt t="72522" x="3063875" y="3935413"/>
          <p14:tracePt t="72526" x="3032125" y="3935413"/>
          <p14:tracePt t="72528" x="3016250" y="3935413"/>
          <p14:tracePt t="72529" x="3000375" y="3935413"/>
          <p14:tracePt t="72531" x="2968625" y="3935413"/>
          <p14:tracePt t="72533" x="2952750" y="3949700"/>
          <p14:tracePt t="72536" x="2921000" y="3949700"/>
          <p14:tracePt t="72537" x="2890838" y="3949700"/>
          <p14:tracePt t="72540" x="2874963" y="3949700"/>
          <p14:tracePt t="72542" x="2843213" y="3949700"/>
          <p14:tracePt t="72543" x="2827338" y="3949700"/>
          <p14:tracePt t="72545" x="2795588" y="3965575"/>
          <p14:tracePt t="72547" x="2747963" y="3965575"/>
          <p14:tracePt t="72550" x="2732088" y="3965575"/>
          <p14:tracePt t="72551" x="2700338" y="3981450"/>
          <p14:tracePt t="72553" x="2668588" y="3981450"/>
          <p14:tracePt t="72555" x="2636838" y="3981450"/>
          <p14:tracePt t="72558" x="2605088" y="3981450"/>
          <p14:tracePt t="72559" x="2574925" y="3981450"/>
          <p14:tracePt t="72561" x="2559050" y="3997325"/>
          <p14:tracePt t="72563" x="2527300" y="3997325"/>
          <p14:tracePt t="72565" x="2495550" y="4013200"/>
          <p14:tracePt t="72567" x="2479675" y="4013200"/>
          <p14:tracePt t="72569" x="2463800" y="4013200"/>
          <p14:tracePt t="72571" x="2432050" y="4029075"/>
          <p14:tracePt t="72573" x="2416175" y="4029075"/>
          <p14:tracePt t="72575" x="2400300" y="4044950"/>
          <p14:tracePt t="72577" x="2384425" y="4044950"/>
          <p14:tracePt t="72579" x="2368550" y="4044950"/>
          <p14:tracePt t="72581" x="2352675" y="4044950"/>
          <p14:tracePt t="72583" x="2336800" y="4060825"/>
          <p14:tracePt t="72585" x="2320925" y="4060825"/>
          <p14:tracePt t="72587" x="2305050" y="4076700"/>
          <p14:tracePt t="72592" x="2289175" y="4092575"/>
          <p14:tracePt t="72594" x="2274888" y="4092575"/>
          <p14:tracePt t="72597" x="2259013" y="4092575"/>
          <p14:tracePt t="72599" x="2259013" y="4108450"/>
          <p14:tracePt t="72601" x="2243138" y="4108450"/>
          <p14:tracePt t="72603" x="2243138" y="4124325"/>
          <p14:tracePt t="72605" x="2227263" y="4124325"/>
          <p14:tracePt t="72610" x="2227263" y="4140200"/>
          <p14:tracePt t="72611" x="2211388" y="4140200"/>
          <p14:tracePt t="72613" x="2211388" y="4156075"/>
          <p14:tracePt t="72615" x="2195513" y="4156075"/>
          <p14:tracePt t="72617" x="2179638" y="4171950"/>
          <p14:tracePt t="72630" x="2163763" y="4187825"/>
          <p14:tracePt t="72634" x="2147888" y="4187825"/>
          <p14:tracePt t="72635" x="2147888" y="4203700"/>
          <p14:tracePt t="72641" x="2132013" y="4203700"/>
          <p14:tracePt t="72647" x="2116138" y="4203700"/>
          <p14:tracePt t="72649" x="2116138" y="4219575"/>
          <p14:tracePt t="72653" x="2100263" y="4219575"/>
          <p14:tracePt t="72658" x="2100263" y="4235450"/>
          <p14:tracePt t="72670" x="2084388" y="4235450"/>
          <p14:tracePt t="72682" x="2068513" y="4235450"/>
          <p14:tracePt t="72750" x="2052638" y="4235450"/>
          <p14:tracePt t="72758" x="2052638" y="4219575"/>
          <p14:tracePt t="72762" x="2052638" y="4203700"/>
          <p14:tracePt t="72763" x="2052638" y="4187825"/>
          <p14:tracePt t="72765" x="2036763" y="4187825"/>
          <p14:tracePt t="72767" x="2036763" y="4156075"/>
          <p14:tracePt t="72769" x="2020888" y="4124325"/>
          <p14:tracePt t="72776" x="2020888" y="4076700"/>
          <p14:tracePt t="72777" x="2005013" y="4044950"/>
          <p14:tracePt t="72779" x="2005013" y="4029075"/>
          <p14:tracePt t="72781" x="2005013" y="4013200"/>
          <p14:tracePt t="72783" x="2005013" y="3997325"/>
          <p14:tracePt t="72785" x="2005013" y="3981450"/>
          <p14:tracePt t="72787" x="2005013" y="3965575"/>
          <p14:tracePt t="72789" x="2005013" y="3949700"/>
          <p14:tracePt t="72791" x="2005013" y="3935413"/>
          <p14:tracePt t="72795" x="2005013" y="3919538"/>
          <p14:tracePt t="72797" x="2005013" y="3903663"/>
          <p14:tracePt t="72799" x="2005013" y="3887788"/>
          <p14:tracePt t="72803" x="2005013" y="3871913"/>
          <p14:tracePt t="72805" x="2005013" y="3856038"/>
          <p14:tracePt t="72809" x="2005013" y="3840163"/>
          <p14:tracePt t="72811" x="2005013" y="3824288"/>
          <p14:tracePt t="72813" x="2005013" y="3808413"/>
          <p14:tracePt t="72817" x="2005013" y="3776663"/>
          <p14:tracePt t="72819" x="2005013" y="3760788"/>
          <p14:tracePt t="72824" x="2005013" y="3744913"/>
          <p14:tracePt t="72826" x="2005013" y="3729038"/>
          <p14:tracePt t="72829" x="2005013" y="3697288"/>
          <p14:tracePt t="72831" x="2005013" y="3681413"/>
          <p14:tracePt t="72838" x="2020888" y="3665538"/>
          <p14:tracePt t="72839" x="2020888" y="3649663"/>
          <p14:tracePt t="72842" x="2036763" y="3633788"/>
          <p14:tracePt t="72845" x="2036763" y="3617913"/>
          <p14:tracePt t="72847" x="2036763" y="3602038"/>
          <p14:tracePt t="72849" x="2052638" y="3602038"/>
          <p14:tracePt t="72855" x="2052638" y="3587750"/>
          <p14:tracePt t="72857" x="2068513" y="3587750"/>
          <p14:tracePt t="72860" x="2068513" y="3571875"/>
          <p14:tracePt t="72864" x="2084388" y="3571875"/>
          <p14:tracePt t="72865" x="2084388" y="3556000"/>
          <p14:tracePt t="72869" x="2084388" y="3540125"/>
          <p14:tracePt t="72873" x="2100263" y="3524250"/>
          <p14:tracePt t="72882" x="2116138" y="3524250"/>
          <p14:tracePt t="72883" x="2116138" y="3508375"/>
          <p14:tracePt t="72887" x="2116138" y="3492500"/>
          <p14:tracePt t="72889" x="2132013" y="3492500"/>
          <p14:tracePt t="72895" x="2147888" y="3476625"/>
          <p14:tracePt t="72905" x="2163763" y="3460750"/>
          <p14:tracePt t="72911" x="2179638" y="3444875"/>
          <p14:tracePt t="72921" x="2211388" y="3413125"/>
          <p14:tracePt t="72925" x="2227263" y="3413125"/>
          <p14:tracePt t="72928" x="2227263" y="3397250"/>
          <p14:tracePt t="72930" x="2243138" y="3397250"/>
          <p14:tracePt t="72934" x="2259013" y="3381375"/>
          <p14:tracePt t="72936" x="2274888" y="3381375"/>
          <p14:tracePt t="72937" x="2274888" y="3365500"/>
          <p14:tracePt t="72942" x="2289175" y="3365500"/>
          <p14:tracePt t="72943" x="2289175" y="3349625"/>
          <p14:tracePt t="72945" x="2305050" y="3349625"/>
          <p14:tracePt t="72947" x="2305050" y="3333750"/>
          <p14:tracePt t="72960" x="2368550" y="3302000"/>
          <p14:tracePt t="72963" x="2384425" y="3286125"/>
          <p14:tracePt t="72968" x="2400300" y="3286125"/>
          <p14:tracePt t="72976" x="2432050" y="3270250"/>
          <p14:tracePt t="72987" x="2479675" y="3255963"/>
          <p14:tracePt t="72992" x="2511425" y="3224213"/>
          <p14:tracePt t="72996" x="2527300" y="3208338"/>
          <p14:tracePt t="72997" x="2543175" y="3208338"/>
          <p14:tracePt t="73001" x="2574925" y="3192463"/>
          <p14:tracePt t="73003" x="2605088" y="3176588"/>
          <p14:tracePt t="73005" x="2605088" y="3160713"/>
          <p14:tracePt t="73008" x="2620963" y="3160713"/>
          <p14:tracePt t="73009" x="2652713" y="3144838"/>
          <p14:tracePt t="73011" x="2652713" y="3128963"/>
          <p14:tracePt t="73013" x="2668588" y="3128963"/>
          <p14:tracePt t="73015" x="2700338" y="3113088"/>
          <p14:tracePt t="73017" x="2700338" y="3097213"/>
          <p14:tracePt t="73019" x="2716213" y="3081338"/>
          <p14:tracePt t="73021" x="2747963" y="3081338"/>
          <p14:tracePt t="73026" x="2779713" y="3033713"/>
          <p14:tracePt t="73027" x="2811463" y="3001963"/>
          <p14:tracePt t="73029" x="2827338" y="3001963"/>
          <p14:tracePt t="73031" x="2843213" y="2970213"/>
          <p14:tracePt t="73033" x="2874963" y="2954338"/>
          <p14:tracePt t="73035" x="2905125" y="2922588"/>
          <p14:tracePt t="73037" x="2921000" y="2908300"/>
          <p14:tracePt t="73039" x="2952750" y="2892425"/>
          <p14:tracePt t="73041" x="2984500" y="2876550"/>
          <p14:tracePt t="73043" x="3016250" y="2844800"/>
          <p14:tracePt t="73045" x="3032125" y="2828925"/>
          <p14:tracePt t="73047" x="3063875" y="2797175"/>
          <p14:tracePt t="73049" x="3095625" y="2781300"/>
          <p14:tracePt t="73051" x="3127375" y="2765425"/>
          <p14:tracePt t="73053" x="3143250" y="2733675"/>
          <p14:tracePt t="73055" x="3175000" y="2717800"/>
          <p14:tracePt t="73057" x="3205163" y="2701925"/>
          <p14:tracePt t="73059" x="3236913" y="2670175"/>
          <p14:tracePt t="73061" x="3252788" y="2670175"/>
          <p14:tracePt t="73063" x="3284538" y="2654300"/>
          <p14:tracePt t="73065" x="3316288" y="2622550"/>
          <p14:tracePt t="73067" x="3348038" y="2606675"/>
          <p14:tracePt t="73069" x="3348038" y="2590800"/>
          <p14:tracePt t="73071" x="3379788" y="2590800"/>
          <p14:tracePt t="73075" x="3427413" y="2560638"/>
          <p14:tracePt t="73077" x="3443288" y="2544763"/>
          <p14:tracePt t="73079" x="3475038" y="2528888"/>
          <p14:tracePt t="73083" x="3505200" y="2528888"/>
          <p14:tracePt t="73085" x="3505200" y="2513013"/>
          <p14:tracePt t="73087" x="3521075" y="2497138"/>
          <p14:tracePt t="73092" x="3552825" y="2497138"/>
          <p14:tracePt t="73095" x="3568700" y="2497138"/>
          <p14:tracePt t="73098" x="3568700" y="2481263"/>
          <p14:tracePt t="73099" x="3584575" y="2481263"/>
          <p14:tracePt t="73101" x="3600450" y="2481263"/>
          <p14:tracePt t="73104" x="3600450" y="2465388"/>
          <p14:tracePt t="73108" x="3616325" y="2465388"/>
          <p14:tracePt t="73109" x="3632200" y="2465388"/>
          <p14:tracePt t="73111" x="3632200" y="2449513"/>
          <p14:tracePt t="73117" x="3648075" y="2449513"/>
          <p14:tracePt t="73119" x="3663950" y="2449513"/>
          <p14:tracePt t="73125" x="3679825" y="2449513"/>
          <p14:tracePt t="73133" x="3695700" y="2449513"/>
          <p14:tracePt t="73140" x="3711575" y="2449513"/>
          <p14:tracePt t="73148" x="3727450" y="2449513"/>
          <p14:tracePt t="73149" x="3727450" y="2433638"/>
          <p14:tracePt t="73151" x="3743325" y="2433638"/>
          <p14:tracePt t="73155" x="3759200" y="2433638"/>
          <p14:tracePt t="73161" x="3775075" y="2433638"/>
          <p14:tracePt t="73163" x="3790950" y="2433638"/>
          <p14:tracePt t="73169" x="3806825" y="2433638"/>
          <p14:tracePt t="73176" x="3821113" y="2433638"/>
          <p14:tracePt t="73177" x="3836988" y="2433638"/>
          <p14:tracePt t="73181" x="3852863" y="2433638"/>
          <p14:tracePt t="73183" x="3868738" y="2433638"/>
          <p14:tracePt t="73187" x="3884613" y="2433638"/>
          <p14:tracePt t="73192" x="3900488" y="2433638"/>
          <p14:tracePt t="73195" x="3916363" y="2433638"/>
          <p14:tracePt t="73199" x="3932238" y="2433638"/>
          <p14:tracePt t="73201" x="3948113" y="2433638"/>
          <p14:tracePt t="73207" x="3963988" y="2433638"/>
          <p14:tracePt t="73211" x="3979863" y="2433638"/>
          <p14:tracePt t="73217" x="3995738" y="2433638"/>
          <p14:tracePt t="73221" x="4011613" y="2433638"/>
          <p14:tracePt t="73225" x="4027488" y="2433638"/>
          <p14:tracePt t="73240" x="4043363" y="2433638"/>
          <p14:tracePt t="73248" x="4059238" y="2433638"/>
          <p14:tracePt t="73508" x="4043363" y="2433638"/>
          <p14:tracePt t="73682" x="4027488" y="2433638"/>
          <p14:tracePt t="73695" x="3963988" y="2433638"/>
          <p14:tracePt t="73698" x="3948113" y="2433638"/>
          <p14:tracePt t="73699" x="3932238" y="2433638"/>
          <p14:tracePt t="73701" x="3916363" y="2433638"/>
          <p14:tracePt t="73705" x="3884613" y="2433638"/>
          <p14:tracePt t="73709" x="3868738" y="2433638"/>
          <p14:tracePt t="73712" x="3852863" y="2433638"/>
          <p14:tracePt t="73714" x="3836988" y="2433638"/>
          <p14:tracePt t="73715" x="3821113" y="2449513"/>
          <p14:tracePt t="73717" x="3806825" y="2449513"/>
          <p14:tracePt t="73719" x="3790950" y="2465388"/>
          <p14:tracePt t="73721" x="3759200" y="2481263"/>
          <p14:tracePt t="73726" x="3711575" y="2497138"/>
          <p14:tracePt t="73728" x="3679825" y="2513013"/>
          <p14:tracePt t="73729" x="3648075" y="2513013"/>
          <p14:tracePt t="73733" x="3616325" y="2528888"/>
          <p14:tracePt t="73735" x="3584575" y="2544763"/>
          <p14:tracePt t="73737" x="3568700" y="2560638"/>
          <p14:tracePt t="73739" x="3536950" y="2574925"/>
          <p14:tracePt t="73743" x="3505200" y="2590800"/>
          <p14:tracePt t="73744" x="3475038" y="2606675"/>
          <p14:tracePt t="73745" x="3459163" y="2622550"/>
          <p14:tracePt t="73747" x="3427413" y="2638425"/>
          <p14:tracePt t="73749" x="3395663" y="2670175"/>
          <p14:tracePt t="73751" x="3363913" y="2686050"/>
          <p14:tracePt t="73753" x="3332163" y="2701925"/>
          <p14:tracePt t="73755" x="3300413" y="2717800"/>
          <p14:tracePt t="73757" x="3268663" y="2749550"/>
          <p14:tracePt t="73759" x="3236913" y="2781300"/>
          <p14:tracePt t="73761" x="3205163" y="2797175"/>
          <p14:tracePt t="73763" x="3175000" y="2828925"/>
          <p14:tracePt t="73766" x="3127375" y="2844800"/>
          <p14:tracePt t="73768" x="3095625" y="2876550"/>
          <p14:tracePt t="73769" x="3063875" y="2908300"/>
          <p14:tracePt t="73772" x="3048000" y="2922588"/>
          <p14:tracePt t="73774" x="3000375" y="2954338"/>
          <p14:tracePt t="73777" x="2936875" y="3001963"/>
          <p14:tracePt t="73779" x="2905125" y="3033713"/>
          <p14:tracePt t="73781" x="2874963" y="3065463"/>
          <p14:tracePt t="73783" x="2843213" y="3097213"/>
          <p14:tracePt t="73785" x="2795588" y="3128963"/>
          <p14:tracePt t="73787" x="2763838" y="3160713"/>
          <p14:tracePt t="73790" x="2732088" y="3192463"/>
          <p14:tracePt t="73791" x="2700338" y="3208338"/>
          <p14:tracePt t="73793" x="2668588" y="3240088"/>
          <p14:tracePt t="73795" x="2636838" y="3270250"/>
          <p14:tracePt t="73797" x="2620963" y="3286125"/>
          <p14:tracePt t="73799" x="2590800" y="3302000"/>
          <p14:tracePt t="73801" x="2559050" y="3333750"/>
          <p14:tracePt t="73803" x="2527300" y="3349625"/>
          <p14:tracePt t="73805" x="2511425" y="3381375"/>
          <p14:tracePt t="73807" x="2463800" y="3413125"/>
          <p14:tracePt t="73809" x="2432050" y="3429000"/>
          <p14:tracePt t="73811" x="2400300" y="3460750"/>
          <p14:tracePt t="73813" x="2368550" y="3476625"/>
          <p14:tracePt t="73815" x="2352675" y="3508375"/>
          <p14:tracePt t="73817" x="2320925" y="3540125"/>
          <p14:tracePt t="73819" x="2289175" y="3540125"/>
          <p14:tracePt t="73821" x="2259013" y="3571875"/>
          <p14:tracePt t="73824" x="2243138" y="3602038"/>
          <p14:tracePt t="73825" x="2211388" y="3617913"/>
          <p14:tracePt t="73827" x="2179638" y="3649663"/>
          <p14:tracePt t="73829" x="2163763" y="3649663"/>
          <p14:tracePt t="73831" x="2147888" y="3665538"/>
          <p14:tracePt t="73833" x="2132013" y="3697288"/>
          <p14:tracePt t="73835" x="2116138" y="3713163"/>
          <p14:tracePt t="73843" x="2084388" y="3744913"/>
          <p14:tracePt t="73845" x="2068513" y="3760788"/>
          <p14:tracePt t="73852" x="2052638" y="3776663"/>
          <p14:tracePt t="73853" x="2052638" y="3792538"/>
          <p14:tracePt t="73855" x="2036763" y="3792538"/>
          <p14:tracePt t="73857" x="2036763" y="3808413"/>
          <p14:tracePt t="73859" x="2036763" y="3824288"/>
          <p14:tracePt t="73863" x="2020888" y="3824288"/>
          <p14:tracePt t="73870" x="2005013" y="3840163"/>
          <p14:tracePt t="73876" x="1989138" y="3856038"/>
          <p14:tracePt t="73877" x="1989138" y="3871913"/>
          <p14:tracePt t="73890" x="1989138" y="3887788"/>
          <p14:tracePt t="73896" x="1974850" y="3887788"/>
          <p14:tracePt t="73900" x="1974850" y="3903663"/>
          <p14:tracePt t="73909" x="1958975" y="3903663"/>
          <p14:tracePt t="73917" x="1958975" y="3919538"/>
          <p14:tracePt t="73930" x="1958975" y="3935413"/>
          <p14:tracePt t="73933" x="1943100" y="3935413"/>
          <p14:tracePt t="73948" x="1943100" y="3949700"/>
          <p14:tracePt t="73957" x="1927225" y="3949700"/>
          <p14:tracePt t="73982" x="1911350" y="3949700"/>
          <p14:tracePt t="73990" x="1911350" y="3935413"/>
          <p14:tracePt t="73993" x="1911350" y="3919538"/>
          <p14:tracePt t="73997" x="1927225" y="3903663"/>
          <p14:tracePt t="73999" x="1943100" y="3871913"/>
          <p14:tracePt t="74002" x="1958975" y="3856038"/>
          <p14:tracePt t="74003" x="1958975" y="3824288"/>
          <p14:tracePt t="74005" x="1974850" y="3792538"/>
          <p14:tracePt t="74008" x="1989138" y="3792538"/>
          <p14:tracePt t="74009" x="2005013" y="3760788"/>
          <p14:tracePt t="74011" x="2020888" y="3729038"/>
          <p14:tracePt t="74013" x="2020888" y="3713163"/>
          <p14:tracePt t="74015" x="2036763" y="3681413"/>
          <p14:tracePt t="74017" x="2052638" y="3649663"/>
          <p14:tracePt t="74019" x="2068513" y="3649663"/>
          <p14:tracePt t="74021" x="2084388" y="3617913"/>
          <p14:tracePt t="74024" x="2084388" y="3587750"/>
          <p14:tracePt t="74028" x="2116138" y="3556000"/>
          <p14:tracePt t="74029" x="2132013" y="3524250"/>
          <p14:tracePt t="74031" x="2147888" y="3508375"/>
          <p14:tracePt t="74033" x="2163763" y="3492500"/>
          <p14:tracePt t="74035" x="2163763" y="3460750"/>
          <p14:tracePt t="74037" x="2179638" y="3444875"/>
          <p14:tracePt t="74040" x="2195513" y="3429000"/>
          <p14:tracePt t="74042" x="2227263" y="3397250"/>
          <p14:tracePt t="74043" x="2243138" y="3365500"/>
          <p14:tracePt t="74045" x="2259013" y="3349625"/>
          <p14:tracePt t="74047" x="2274888" y="3333750"/>
          <p14:tracePt t="74049" x="2305050" y="3302000"/>
          <p14:tracePt t="74051" x="2320925" y="3270250"/>
          <p14:tracePt t="74053" x="2336800" y="3255963"/>
          <p14:tracePt t="74055" x="2368550" y="3224213"/>
          <p14:tracePt t="74057" x="2400300" y="3192463"/>
          <p14:tracePt t="74059" x="2432050" y="3176588"/>
          <p14:tracePt t="74061" x="2463800" y="3144838"/>
          <p14:tracePt t="74063" x="2479675" y="3128963"/>
          <p14:tracePt t="74065" x="2527300" y="3097213"/>
          <p14:tracePt t="74067" x="2559050" y="3065463"/>
          <p14:tracePt t="74069" x="2590800" y="3049588"/>
          <p14:tracePt t="74071" x="2605088" y="3017838"/>
          <p14:tracePt t="74073" x="2636838" y="2986088"/>
          <p14:tracePt t="74076" x="2668588" y="2986088"/>
          <p14:tracePt t="74077" x="2716213" y="2954338"/>
          <p14:tracePt t="74079" x="2732088" y="2938463"/>
          <p14:tracePt t="74081" x="2763838" y="2922588"/>
          <p14:tracePt t="74083" x="2795588" y="2892425"/>
          <p14:tracePt t="74085" x="2843213" y="2876550"/>
          <p14:tracePt t="74087" x="2859088" y="2876550"/>
          <p14:tracePt t="74089" x="2905125" y="2860675"/>
          <p14:tracePt t="74091" x="2936875" y="2844800"/>
          <p14:tracePt t="74093" x="2952750" y="2828925"/>
          <p14:tracePt t="74095" x="3000375" y="2813050"/>
          <p14:tracePt t="74097" x="3032125" y="2797175"/>
          <p14:tracePt t="74099" x="3063875" y="2781300"/>
          <p14:tracePt t="74101" x="3095625" y="2765425"/>
          <p14:tracePt t="74103" x="3127375" y="2749550"/>
          <p14:tracePt t="74105" x="3175000" y="2749550"/>
          <p14:tracePt t="74107" x="3205163" y="2733675"/>
          <p14:tracePt t="74110" x="3221038" y="2733675"/>
          <p14:tracePt t="74111" x="3268663" y="2717800"/>
          <p14:tracePt t="74113" x="3300413" y="2701925"/>
          <p14:tracePt t="74115" x="3332163" y="2686050"/>
          <p14:tracePt t="74117" x="3363913" y="2670175"/>
          <p14:tracePt t="74119" x="3411538" y="2654300"/>
          <p14:tracePt t="74121" x="3427413" y="2654300"/>
          <p14:tracePt t="74123" x="3459163" y="2638425"/>
          <p14:tracePt t="74125" x="3505200" y="2622550"/>
          <p14:tracePt t="74127" x="3536950" y="2622550"/>
          <p14:tracePt t="74133" x="3584575" y="2606675"/>
          <p14:tracePt t="74136" x="3632200" y="2574925"/>
          <p14:tracePt t="74137" x="3663950" y="2560638"/>
          <p14:tracePt t="74139" x="3695700" y="2544763"/>
          <p14:tracePt t="74141" x="3711575" y="2544763"/>
          <p14:tracePt t="74143" x="3743325" y="2544763"/>
          <p14:tracePt t="74145" x="3775075" y="2528888"/>
          <p14:tracePt t="74147" x="3790950" y="2513013"/>
          <p14:tracePt t="74149" x="3821113" y="2497138"/>
          <p14:tracePt t="74151" x="3836988" y="2481263"/>
          <p14:tracePt t="74153" x="3852863" y="2465388"/>
          <p14:tracePt t="74155" x="3868738" y="2465388"/>
          <p14:tracePt t="74157" x="3900488" y="2465388"/>
          <p14:tracePt t="74159" x="3916363" y="2449513"/>
          <p14:tracePt t="74161" x="3932238" y="2449513"/>
          <p14:tracePt t="74163" x="3948113" y="2433638"/>
          <p14:tracePt t="74165" x="3963988" y="2433638"/>
          <p14:tracePt t="74167" x="3979863" y="2417763"/>
          <p14:tracePt t="74169" x="3995738" y="2417763"/>
          <p14:tracePt t="74174" x="4011613" y="2417763"/>
          <p14:tracePt t="74176" x="4043363" y="2401888"/>
          <p14:tracePt t="74179" x="4059238" y="2401888"/>
          <p14:tracePt t="74181" x="4075113" y="2386013"/>
          <p14:tracePt t="74183" x="4090988" y="2386013"/>
          <p14:tracePt t="74188" x="4106863" y="2386013"/>
          <p14:tracePt t="74191" x="4121150" y="2370138"/>
          <p14:tracePt t="74195" x="4137025" y="2370138"/>
          <p14:tracePt t="74201" x="4152900" y="2370138"/>
          <p14:tracePt t="74203" x="4168775" y="2370138"/>
          <p14:tracePt t="74208" x="4184650" y="2370138"/>
          <p14:tracePt t="74211" x="4200525" y="2370138"/>
          <p14:tracePt t="74217" x="4216400" y="2370138"/>
          <p14:tracePt t="74219" x="4232275" y="2370138"/>
          <p14:tracePt t="74221" x="4248150" y="2370138"/>
          <p14:tracePt t="74235" x="4264025" y="2370138"/>
          <p14:tracePt t="74243" x="4279900" y="2370138"/>
          <p14:tracePt t="74279" x="4279900" y="2386013"/>
          <p14:tracePt t="74281" x="4295775" y="2386013"/>
          <p14:tracePt t="74284" x="4295775" y="2401888"/>
          <p14:tracePt t="74287" x="4311650" y="2401888"/>
          <p14:tracePt t="74290" x="4311650" y="2417763"/>
          <p14:tracePt t="74294" x="4311650" y="2433638"/>
          <p14:tracePt t="74295" x="4327525" y="2433638"/>
          <p14:tracePt t="74301" x="4327525" y="2449513"/>
          <p14:tracePt t="74308" x="4327525" y="2465388"/>
          <p14:tracePt t="74334" x="4343400" y="2465388"/>
          <p14:tracePt t="74336" x="4343400" y="2481263"/>
          <p14:tracePt t="74350" x="4359275" y="2481263"/>
          <p14:tracePt t="74363" x="4391025" y="2481263"/>
          <p14:tracePt t="74370" x="4437063" y="2481263"/>
          <p14:tracePt t="74372" x="4468813" y="2465388"/>
          <p14:tracePt t="74374" x="4500563" y="2449513"/>
          <p14:tracePt t="74375" x="4516438" y="2433638"/>
          <p14:tracePt t="74377" x="4532313" y="2433638"/>
          <p14:tracePt t="74379" x="4564063" y="2417763"/>
          <p14:tracePt t="74381" x="4595813" y="2401888"/>
          <p14:tracePt t="74383" x="4611688" y="2386013"/>
          <p14:tracePt t="74385" x="4643438" y="2354263"/>
          <p14:tracePt t="74387" x="4675188" y="2338388"/>
          <p14:tracePt t="74392" x="4722813" y="2306638"/>
          <p14:tracePt t="74393" x="4752975" y="2290763"/>
          <p14:tracePt t="74395" x="4800600" y="2259013"/>
          <p14:tracePt t="74397" x="4832350" y="2243138"/>
          <p14:tracePt t="74399" x="4848225" y="2228850"/>
          <p14:tracePt t="74401" x="4879975" y="2212975"/>
          <p14:tracePt t="74403" x="4911725" y="2212975"/>
          <p14:tracePt t="74405" x="4927600" y="2197100"/>
          <p14:tracePt t="74407" x="4959350" y="2181225"/>
          <p14:tracePt t="74409" x="5006975" y="2165350"/>
          <p14:tracePt t="74411" x="5022850" y="2165350"/>
          <p14:tracePt t="74413" x="5068888" y="2149475"/>
          <p14:tracePt t="74415" x="5100638" y="2133600"/>
          <p14:tracePt t="74417" x="5132388" y="2117725"/>
          <p14:tracePt t="74419" x="5164138" y="2101850"/>
          <p14:tracePt t="74421" x="5195888" y="2101850"/>
          <p14:tracePt t="74423" x="5227638" y="2101850"/>
          <p14:tracePt t="74425" x="5259388" y="2101850"/>
          <p14:tracePt t="74427" x="5307013" y="2085975"/>
          <p14:tracePt t="74429" x="5337175" y="2070100"/>
          <p14:tracePt t="74431" x="5353050" y="2070100"/>
          <p14:tracePt t="74433" x="5400675" y="2070100"/>
          <p14:tracePt t="74435" x="5432425" y="2054225"/>
          <p14:tracePt t="74437" x="5464175" y="2054225"/>
          <p14:tracePt t="74442" x="5543550" y="2038350"/>
          <p14:tracePt t="74443" x="5559425" y="2038350"/>
          <p14:tracePt t="74445" x="5591175" y="2022475"/>
          <p14:tracePt t="74447" x="5638800" y="2022475"/>
          <p14:tracePt t="74449" x="5653088" y="2022475"/>
          <p14:tracePt t="74451" x="5700713" y="2022475"/>
          <p14:tracePt t="74453" x="5732463" y="2006600"/>
          <p14:tracePt t="74455" x="5748338" y="2006600"/>
          <p14:tracePt t="74457" x="5780088" y="2006600"/>
          <p14:tracePt t="74459" x="5827713" y="2006600"/>
          <p14:tracePt t="74461" x="5843588" y="2006600"/>
          <p14:tracePt t="74463" x="5875338" y="2006600"/>
          <p14:tracePt t="74465" x="5922963" y="2006600"/>
          <p14:tracePt t="74467" x="5938838" y="2006600"/>
          <p14:tracePt t="74469" x="5969000" y="2006600"/>
          <p14:tracePt t="74471" x="5984875" y="1990725"/>
          <p14:tracePt t="74474" x="6016625" y="1990725"/>
          <p14:tracePt t="74475" x="6048375" y="1990725"/>
          <p14:tracePt t="74477" x="6064250" y="1990725"/>
          <p14:tracePt t="74479" x="6096000" y="1990725"/>
          <p14:tracePt t="74481" x="6111875" y="1990725"/>
          <p14:tracePt t="74483" x="6143625" y="1990725"/>
          <p14:tracePt t="74485" x="6175375" y="1990725"/>
          <p14:tracePt t="74487" x="6191250" y="1990725"/>
          <p14:tracePt t="74491" x="6253163" y="1974850"/>
          <p14:tracePt t="74495" x="6284913" y="1974850"/>
          <p14:tracePt t="74497" x="6300788" y="1974850"/>
          <p14:tracePt t="74499" x="6316663" y="1974850"/>
          <p14:tracePt t="74501" x="6348413" y="1974850"/>
          <p14:tracePt t="74505" x="6380163" y="1974850"/>
          <p14:tracePt t="74507" x="6396038" y="1974850"/>
          <p14:tracePt t="74509" x="6411913" y="1974850"/>
          <p14:tracePt t="74511" x="6427788" y="1974850"/>
          <p14:tracePt t="74515" x="6459538" y="1974850"/>
          <p14:tracePt t="74517" x="6475413" y="1974850"/>
          <p14:tracePt t="74521" x="6491288" y="1974850"/>
          <p14:tracePt t="74523" x="6507163" y="1974850"/>
          <p14:tracePt t="74525" x="6523038" y="1974850"/>
          <p14:tracePt t="74530" x="6538913" y="1974850"/>
          <p14:tracePt t="74531" x="6553200" y="1974850"/>
          <p14:tracePt t="74535" x="6569075" y="1990725"/>
          <p14:tracePt t="74537" x="6584950" y="1990725"/>
          <p14:tracePt t="74540" x="6600825" y="1990725"/>
          <p14:tracePt t="74542" x="6600825" y="2006600"/>
          <p14:tracePt t="74545" x="6616700" y="2006600"/>
          <p14:tracePt t="74547" x="6632575" y="2006600"/>
          <p14:tracePt t="74549" x="6632575" y="2022475"/>
          <p14:tracePt t="74551" x="6664325" y="2022475"/>
          <p14:tracePt t="74553" x="6680200" y="2038350"/>
          <p14:tracePt t="74555" x="6680200" y="2054225"/>
          <p14:tracePt t="74557" x="6696075" y="2054225"/>
          <p14:tracePt t="74559" x="6711950" y="2054225"/>
          <p14:tracePt t="74561" x="6727825" y="2070100"/>
          <p14:tracePt t="74563" x="6743700" y="2085975"/>
          <p14:tracePt t="74565" x="6775450" y="2101850"/>
          <p14:tracePt t="74569" x="6807200" y="2117725"/>
          <p14:tracePt t="74571" x="6838950" y="2133600"/>
          <p14:tracePt t="74573" x="6854825" y="2149475"/>
          <p14:tracePt t="74576" x="6869113" y="2149475"/>
          <p14:tracePt t="74577" x="6900863" y="2165350"/>
          <p14:tracePt t="74579" x="6916738" y="2181225"/>
          <p14:tracePt t="74581" x="6948488" y="2197100"/>
          <p14:tracePt t="74583" x="6980238" y="2212975"/>
          <p14:tracePt t="74585" x="6996113" y="2228850"/>
          <p14:tracePt t="74587" x="7027863" y="2243138"/>
          <p14:tracePt t="74589" x="7059613" y="2243138"/>
          <p14:tracePt t="74591" x="7075488" y="2259013"/>
          <p14:tracePt t="74593" x="7107238" y="2274888"/>
          <p14:tracePt t="74595" x="7138988" y="2290763"/>
          <p14:tracePt t="74597" x="7169150" y="2306638"/>
          <p14:tracePt t="74599" x="7185025" y="2322513"/>
          <p14:tracePt t="74601" x="7216775" y="2322513"/>
          <p14:tracePt t="74603" x="7232650" y="2338388"/>
          <p14:tracePt t="74605" x="7248525" y="2354263"/>
          <p14:tracePt t="74607" x="7280275" y="2370138"/>
          <p14:tracePt t="74609" x="7312025" y="2370138"/>
          <p14:tracePt t="74611" x="7327900" y="2386013"/>
          <p14:tracePt t="74613" x="7343775" y="2386013"/>
          <p14:tracePt t="74615" x="7375525" y="2386013"/>
          <p14:tracePt t="74619" x="7391400" y="2401888"/>
          <p14:tracePt t="74621" x="7423150" y="2401888"/>
          <p14:tracePt t="74625" x="7423150" y="2417763"/>
          <p14:tracePt t="74627" x="7439025" y="2417763"/>
          <p14:tracePt t="74631" x="7454900" y="2417763"/>
          <p14:tracePt t="74650" x="7454900" y="2433638"/>
          <p14:tracePt t="74676" x="7469188" y="2433638"/>
          <p14:tracePt t="74824" x="7469188" y="2449513"/>
          <p14:tracePt t="74827" x="7469188" y="2465388"/>
          <p14:tracePt t="74829" x="7469188" y="2497138"/>
          <p14:tracePt t="74831" x="7469188" y="2513013"/>
          <p14:tracePt t="74835" x="7469188" y="2544763"/>
          <p14:tracePt t="74838" x="7469188" y="2574925"/>
          <p14:tracePt t="74841" x="7469188" y="2638425"/>
          <p14:tracePt t="74845" x="7469188" y="2670175"/>
          <p14:tracePt t="74847" x="7469188" y="2701925"/>
          <p14:tracePt t="74851" x="7469188" y="2733675"/>
          <p14:tracePt t="74853" x="7454900" y="2749550"/>
          <p14:tracePt t="74855" x="7454900" y="2765425"/>
          <p14:tracePt t="74857" x="7439025" y="2781300"/>
          <p14:tracePt t="74859" x="7423150" y="2797175"/>
          <p14:tracePt t="74861" x="7423150" y="2813050"/>
          <p14:tracePt t="74863" x="7423150" y="2828925"/>
          <p14:tracePt t="74865" x="7407275" y="2828925"/>
          <p14:tracePt t="74867" x="7391400" y="2844800"/>
          <p14:tracePt t="74869" x="7391400" y="2860675"/>
          <p14:tracePt t="74871" x="7391400" y="2876550"/>
          <p14:tracePt t="74873" x="7359650" y="2876550"/>
          <p14:tracePt t="74875" x="7343775" y="2892425"/>
          <p14:tracePt t="74877" x="7343775" y="2908300"/>
          <p14:tracePt t="74879" x="7327900" y="2908300"/>
          <p14:tracePt t="74881" x="7296150" y="2922588"/>
          <p14:tracePt t="74885" x="7280275" y="2938463"/>
          <p14:tracePt t="74887" x="7248525" y="2954338"/>
          <p14:tracePt t="74892" x="7216775" y="2970213"/>
          <p14:tracePt t="74894" x="7200900" y="2970213"/>
          <p14:tracePt t="74897" x="7169150" y="2970213"/>
          <p14:tracePt t="74899" x="7154863" y="2986088"/>
          <p14:tracePt t="74903" x="7123113" y="2986088"/>
          <p14:tracePt t="74905" x="7123113" y="3001963"/>
          <p14:tracePt t="74907" x="7107238" y="3001963"/>
          <p14:tracePt t="74909" x="7091363" y="3001963"/>
          <p14:tracePt t="74911" x="7075488" y="3001963"/>
          <p14:tracePt t="74916" x="7059613" y="3001963"/>
          <p14:tracePt t="74917" x="7043738" y="3017838"/>
          <p14:tracePt t="74922" x="7027863" y="3033713"/>
          <p14:tracePt t="74924" x="7011988" y="3033713"/>
          <p14:tracePt t="74925" x="6996113" y="3049588"/>
          <p14:tracePt t="74930" x="6980238" y="3049588"/>
          <p14:tracePt t="74931" x="6964363" y="3049588"/>
          <p14:tracePt t="74933" x="6964363" y="3065463"/>
          <p14:tracePt t="74935" x="6948488" y="3065463"/>
          <p14:tracePt t="74937" x="6932613" y="3081338"/>
          <p14:tracePt t="74942" x="6916738" y="3081338"/>
          <p14:tracePt t="74959" x="6791325" y="3144838"/>
          <p14:tracePt t="74960" x="6791325" y="3160713"/>
          <p14:tracePt t="74961" x="6775450" y="3160713"/>
          <p14:tracePt t="74963" x="6743700" y="3176588"/>
          <p14:tracePt t="74965" x="6743700" y="3208338"/>
          <p14:tracePt t="74967" x="6711950" y="3224213"/>
          <p14:tracePt t="74969" x="6680200" y="3240088"/>
          <p14:tracePt t="74972" x="6664325" y="3255963"/>
          <p14:tracePt t="74974" x="6648450" y="3270250"/>
          <p14:tracePt t="74975" x="6632575" y="3286125"/>
          <p14:tracePt t="74977" x="6600825" y="3317875"/>
          <p14:tracePt t="74979" x="6584950" y="3317875"/>
          <p14:tracePt t="74981" x="6569075" y="3349625"/>
          <p14:tracePt t="74983" x="6538913" y="3365500"/>
          <p14:tracePt t="74985" x="6507163" y="3397250"/>
          <p14:tracePt t="74987" x="6491288" y="3397250"/>
          <p14:tracePt t="74990" x="6475413" y="3429000"/>
          <p14:tracePt t="74992" x="6459538" y="3444875"/>
          <p14:tracePt t="74993" x="6443663" y="3460750"/>
          <p14:tracePt t="74995" x="6427788" y="3476625"/>
          <p14:tracePt t="74997" x="6411913" y="3492500"/>
          <p14:tracePt t="74999" x="6396038" y="3508375"/>
          <p14:tracePt t="75001" x="6380163" y="3524250"/>
          <p14:tracePt t="75003" x="6364288" y="3540125"/>
          <p14:tracePt t="75005" x="6348413" y="3556000"/>
          <p14:tracePt t="75007" x="6332538" y="3556000"/>
          <p14:tracePt t="75009" x="6316663" y="3571875"/>
          <p14:tracePt t="75011" x="6300788" y="3587750"/>
          <p14:tracePt t="75013" x="6284913" y="3587750"/>
          <p14:tracePt t="75015" x="6269038" y="3587750"/>
          <p14:tracePt t="75017" x="6253163" y="3602038"/>
          <p14:tracePt t="75019" x="6253163" y="3617913"/>
          <p14:tracePt t="75021" x="6223000" y="3617913"/>
          <p14:tracePt t="75023" x="6207125" y="3633788"/>
          <p14:tracePt t="75027" x="6191250" y="3633788"/>
          <p14:tracePt t="75029" x="6175375" y="3633788"/>
          <p14:tracePt t="75031" x="6175375" y="3649663"/>
          <p14:tracePt t="75033" x="6159500" y="3649663"/>
          <p14:tracePt t="75035" x="6127750" y="3649663"/>
          <p14:tracePt t="75038" x="6127750" y="3665538"/>
          <p14:tracePt t="75040" x="6111875" y="3665538"/>
          <p14:tracePt t="75042" x="6096000" y="3665538"/>
          <p14:tracePt t="75045" x="6080125" y="3665538"/>
          <p14:tracePt t="75048" x="6064250" y="3665538"/>
          <p14:tracePt t="75049" x="6048375" y="3665538"/>
          <p14:tracePt t="75053" x="6032500" y="3665538"/>
          <p14:tracePt t="75055" x="6016625" y="3681413"/>
          <p14:tracePt t="75059" x="6000750" y="3681413"/>
          <p14:tracePt t="75063" x="6000750" y="3697288"/>
          <p14:tracePt t="75065" x="5984875" y="3697288"/>
          <p14:tracePt t="75067" x="5969000" y="3713163"/>
          <p14:tracePt t="75071" x="5953125" y="3713163"/>
          <p14:tracePt t="75075" x="5938838" y="3713163"/>
          <p14:tracePt t="75077" x="5938838" y="3729038"/>
          <p14:tracePt t="75082" x="5907088" y="3744913"/>
          <p14:tracePt t="75083" x="5891213" y="3744913"/>
          <p14:tracePt t="75087" x="5875338" y="3744913"/>
          <p14:tracePt t="75091" x="5859463" y="3776663"/>
          <p14:tracePt t="75095" x="5843588" y="3792538"/>
          <p14:tracePt t="75097" x="5827713" y="3792538"/>
          <p14:tracePt t="75099" x="5827713" y="3808413"/>
          <p14:tracePt t="75101" x="5811838" y="3824288"/>
          <p14:tracePt t="75103" x="5795963" y="3824288"/>
          <p14:tracePt t="75106" x="5780088" y="3824288"/>
          <p14:tracePt t="75107" x="5780088" y="3840163"/>
          <p14:tracePt t="75109" x="5780088" y="3856038"/>
          <p14:tracePt t="75111" x="5764213" y="3871913"/>
          <p14:tracePt t="75113" x="5748338" y="3871913"/>
          <p14:tracePt t="75115" x="5748338" y="3887788"/>
          <p14:tracePt t="75117" x="5732463" y="3887788"/>
          <p14:tracePt t="75119" x="5716588" y="3903663"/>
          <p14:tracePt t="75122" x="5700713" y="3903663"/>
          <p14:tracePt t="75123" x="5700713" y="3919538"/>
          <p14:tracePt t="75125" x="5684838" y="3935413"/>
          <p14:tracePt t="75127" x="5668963" y="3949700"/>
          <p14:tracePt t="75131" x="5668963" y="3965575"/>
          <p14:tracePt t="75133" x="5653088" y="3965575"/>
          <p14:tracePt t="75135" x="5638800" y="3981450"/>
          <p14:tracePt t="75137" x="5622925" y="3981450"/>
          <p14:tracePt t="75141" x="5622925" y="4013200"/>
          <p14:tracePt t="75143" x="5607050" y="4013200"/>
          <p14:tracePt t="75145" x="5591175" y="4029075"/>
          <p14:tracePt t="75149" x="5591175" y="4044950"/>
          <p14:tracePt t="75151" x="5575300" y="4060825"/>
          <p14:tracePt t="75153" x="5559425" y="4060825"/>
          <p14:tracePt t="75155" x="5559425" y="4076700"/>
          <p14:tracePt t="75157" x="5543550" y="4092575"/>
          <p14:tracePt t="75161" x="5543550" y="4108450"/>
          <p14:tracePt t="75163" x="5527675" y="4124325"/>
          <p14:tracePt t="75165" x="5527675" y="4140200"/>
          <p14:tracePt t="75167" x="5511800" y="4140200"/>
          <p14:tracePt t="75169" x="5511800" y="4156075"/>
          <p14:tracePt t="75171" x="5511800" y="4187825"/>
          <p14:tracePt t="75175" x="5495925" y="4203700"/>
          <p14:tracePt t="75178" x="5495925" y="4219575"/>
          <p14:tracePt t="75179" x="5480050" y="4235450"/>
          <p14:tracePt t="75181" x="5480050" y="4251325"/>
          <p14:tracePt t="75183" x="5464175" y="4267200"/>
          <p14:tracePt t="75185" x="5464175" y="4283075"/>
          <p14:tracePt t="75187" x="5464175" y="4313238"/>
          <p14:tracePt t="75191" x="5448300" y="4360863"/>
          <p14:tracePt t="75193" x="5448300" y="4392613"/>
          <p14:tracePt t="75195" x="5432425" y="4424363"/>
          <p14:tracePt t="75201" x="5432425" y="4456113"/>
          <p14:tracePt t="75208" x="5400675" y="4535488"/>
          <p14:tracePt t="75217" x="5384800" y="4629150"/>
          <p14:tracePt t="75218" x="5384800" y="4645025"/>
          <p14:tracePt t="75219" x="5384800" y="4660900"/>
          <p14:tracePt t="75221" x="5384800" y="4692650"/>
          <p14:tracePt t="75224" x="5384800" y="4708525"/>
          <p14:tracePt t="75225" x="5384800" y="4740275"/>
          <p14:tracePt t="75227" x="5384800" y="4772025"/>
          <p14:tracePt t="75232" x="5384800" y="4803775"/>
          <p14:tracePt t="75233" x="5384800" y="4819650"/>
          <p14:tracePt t="75235" x="5384800" y="4851400"/>
          <p14:tracePt t="75237" x="5384800" y="4883150"/>
          <p14:tracePt t="75240" x="5384800" y="4899025"/>
          <p14:tracePt t="75241" x="5384800" y="4930775"/>
          <p14:tracePt t="75243" x="5384800" y="4946650"/>
          <p14:tracePt t="75245" x="5384800" y="4976813"/>
          <p14:tracePt t="75247" x="5384800" y="5008563"/>
          <p14:tracePt t="75251" x="5384800" y="5040313"/>
          <p14:tracePt t="75253" x="5384800" y="5072063"/>
          <p14:tracePt t="75256" x="5384800" y="5087938"/>
          <p14:tracePt t="75258" x="5384800" y="5103813"/>
          <p14:tracePt t="75259" x="5384800" y="5119688"/>
          <p14:tracePt t="75261" x="5400675" y="5151438"/>
          <p14:tracePt t="75263" x="5400675" y="5183188"/>
          <p14:tracePt t="75268" x="5400675" y="5214938"/>
          <p14:tracePt t="75269" x="5416550" y="5246688"/>
          <p14:tracePt t="75271" x="5416550" y="5262563"/>
          <p14:tracePt t="75273" x="5416550" y="5278438"/>
          <p14:tracePt t="75275" x="5416550" y="5294313"/>
          <p14:tracePt t="75277" x="5416550" y="5310188"/>
          <p14:tracePt t="75279" x="5416550" y="5340350"/>
          <p14:tracePt t="75283" x="5416550" y="5372100"/>
          <p14:tracePt t="75285" x="5432425" y="5387975"/>
          <p14:tracePt t="75290" x="5432425" y="5403850"/>
          <p14:tracePt t="75292" x="5432425" y="5419725"/>
          <p14:tracePt t="75293" x="5432425" y="5435600"/>
          <p14:tracePt t="75295" x="5432425" y="5451475"/>
          <p14:tracePt t="75303" x="5448300" y="5467350"/>
          <p14:tracePt t="75307" x="5448300" y="5483225"/>
          <p14:tracePt t="75313" x="5448300" y="5499100"/>
          <p14:tracePt t="75319" x="5448300" y="5514975"/>
          <p14:tracePt t="75328" x="5448300" y="5530850"/>
          <p14:tracePt t="75339" x="5448300" y="5546725"/>
          <p14:tracePt t="75381" x="5448300" y="5562600"/>
          <p14:tracePt t="75407" x="5448300" y="5578475"/>
          <p14:tracePt t="75463" x="5432425" y="5578475"/>
          <p14:tracePt t="75489" x="5416550" y="5578475"/>
          <p14:tracePt t="75494" x="5400675" y="5578475"/>
          <p14:tracePt t="75503" x="5368925" y="5562600"/>
          <p14:tracePt t="75509" x="5322888" y="5562600"/>
          <p14:tracePt t="75514" x="5291138" y="5546725"/>
          <p14:tracePt t="75521" x="5227638" y="5530850"/>
          <p14:tracePt t="75526" x="5180013" y="5514975"/>
          <p14:tracePt t="75527" x="5164138" y="5514975"/>
          <p14:tracePt t="75529" x="5148263" y="5514975"/>
          <p14:tracePt t="75532" x="5132388" y="5514975"/>
          <p14:tracePt t="75533" x="5100638" y="5514975"/>
          <p14:tracePt t="75535" x="5084763" y="5514975"/>
          <p14:tracePt t="75537" x="5068888" y="5499100"/>
          <p14:tracePt t="75540" x="5022850" y="5499100"/>
          <p14:tracePt t="75541" x="4975225" y="5499100"/>
          <p14:tracePt t="75543" x="4959350" y="5499100"/>
          <p14:tracePt t="75545" x="4911725" y="5499100"/>
          <p14:tracePt t="75547" x="4879975" y="5499100"/>
          <p14:tracePt t="75549" x="4864100" y="5499100"/>
          <p14:tracePt t="75551" x="4832350" y="5499100"/>
          <p14:tracePt t="75553" x="4816475" y="5499100"/>
          <p14:tracePt t="75555" x="4784725" y="5499100"/>
          <p14:tracePt t="75557" x="4752975" y="5499100"/>
          <p14:tracePt t="75559" x="4737100" y="5499100"/>
          <p14:tracePt t="75561" x="4706938" y="5499100"/>
          <p14:tracePt t="75563" x="4691063" y="5499100"/>
          <p14:tracePt t="75565" x="4659313" y="5499100"/>
          <p14:tracePt t="75567" x="4643438" y="5499100"/>
          <p14:tracePt t="75569" x="4627563" y="5499100"/>
          <p14:tracePt t="75572" x="4595813" y="5499100"/>
          <p14:tracePt t="75573" x="4579938" y="5499100"/>
          <p14:tracePt t="75575" x="4564063" y="5499100"/>
          <p14:tracePt t="75577" x="4532313" y="5499100"/>
          <p14:tracePt t="75581" x="4500563" y="5499100"/>
          <p14:tracePt t="75583" x="4484688" y="5499100"/>
          <p14:tracePt t="75585" x="4468813" y="5499100"/>
          <p14:tracePt t="75587" x="4437063" y="5499100"/>
          <p14:tracePt t="75592" x="4421188" y="5499100"/>
          <p14:tracePt t="75593" x="4391025" y="5499100"/>
          <p14:tracePt t="75597" x="4375150" y="5499100"/>
          <p14:tracePt t="75599" x="4359275" y="5499100"/>
          <p14:tracePt t="75604" x="4343400" y="5499100"/>
          <p14:tracePt t="75605" x="4327525" y="5499100"/>
          <p14:tracePt t="75613" x="4311650" y="5499100"/>
          <p14:tracePt t="75614" x="4295775" y="5514975"/>
          <p14:tracePt t="75618" x="4279900" y="5514975"/>
          <p14:tracePt t="75621" x="4279900" y="5530850"/>
          <p14:tracePt t="75624" x="4264025" y="5530850"/>
          <p14:tracePt t="75627" x="4248150" y="5530850"/>
          <p14:tracePt t="75629" x="4248150" y="5546725"/>
          <p14:tracePt t="75631" x="4232275" y="5546725"/>
          <p14:tracePt t="75633" x="4232275" y="5562600"/>
          <p14:tracePt t="75639" x="4216400" y="5578475"/>
          <p14:tracePt t="75644" x="4200525" y="5578475"/>
          <p14:tracePt t="75651" x="4200525" y="5594350"/>
          <p14:tracePt t="75657" x="4200525" y="5610225"/>
          <p14:tracePt t="75663" x="4184650" y="5610225"/>
          <p14:tracePt t="75667" x="4184650" y="5626100"/>
          <p14:tracePt t="75669" x="4168775" y="5641975"/>
          <p14:tracePt t="75675" x="4168775" y="5657850"/>
          <p14:tracePt t="75677" x="4168775" y="5672138"/>
          <p14:tracePt t="75679" x="4168775" y="5688013"/>
          <p14:tracePt t="75681" x="4152900" y="5703888"/>
          <p14:tracePt t="75683" x="4152900" y="5719763"/>
          <p14:tracePt t="75685" x="4152900" y="5735638"/>
          <p14:tracePt t="75690" x="4137025" y="5751513"/>
          <p14:tracePt t="75692" x="4137025" y="5783263"/>
          <p14:tracePt t="75696" x="4121150" y="5799138"/>
          <p14:tracePt t="75697" x="4121150" y="5815013"/>
          <p14:tracePt t="75699" x="4121150" y="5830888"/>
          <p14:tracePt t="75701" x="4121150" y="5862638"/>
          <p14:tracePt t="75706" x="4121150" y="5894388"/>
          <p14:tracePt t="75707" x="4121150" y="5926138"/>
          <p14:tracePt t="75711" x="4121150" y="5957888"/>
          <p14:tracePt t="75713" x="4121150" y="5989638"/>
          <p14:tracePt t="75715" x="4121150" y="6019800"/>
          <p14:tracePt t="75717" x="4121150" y="6051550"/>
          <p14:tracePt t="75719" x="4121150" y="6067425"/>
          <p14:tracePt t="75721" x="4137025" y="6099175"/>
          <p14:tracePt t="75723" x="4137025" y="6130925"/>
          <p14:tracePt t="75725" x="4152900" y="6130925"/>
          <p14:tracePt t="75727" x="4168775" y="6162675"/>
          <p14:tracePt t="75729" x="4168775" y="6178550"/>
          <p14:tracePt t="75733" x="4184650" y="6210300"/>
          <p14:tracePt t="75735" x="4200525" y="6226175"/>
          <p14:tracePt t="75740" x="4200525" y="6242050"/>
          <p14:tracePt t="75742" x="4216400" y="6273800"/>
          <p14:tracePt t="75743" x="4232275" y="6273800"/>
          <p14:tracePt t="75745" x="4248150" y="6289675"/>
          <p14:tracePt t="75747" x="4248150" y="6305550"/>
          <p14:tracePt t="75749" x="4264025" y="6305550"/>
          <p14:tracePt t="75751" x="4279900" y="6321425"/>
          <p14:tracePt t="75753" x="4279900" y="6337300"/>
          <p14:tracePt t="75756" x="4295775" y="6351588"/>
          <p14:tracePt t="75758" x="4327525" y="6351588"/>
          <p14:tracePt t="75761" x="4343400" y="6367463"/>
          <p14:tracePt t="75763" x="4375150" y="6383338"/>
          <p14:tracePt t="75765" x="4375150" y="6399213"/>
          <p14:tracePt t="75767" x="4406900" y="6399213"/>
          <p14:tracePt t="75769" x="4437063" y="6399213"/>
          <p14:tracePt t="75771" x="4437063" y="6415088"/>
          <p14:tracePt t="75773" x="4468813" y="6415088"/>
          <p14:tracePt t="75775" x="4500563" y="6430963"/>
          <p14:tracePt t="75777" x="4516438" y="6430963"/>
          <p14:tracePt t="75779" x="4564063" y="6446838"/>
          <p14:tracePt t="75782" x="4595813" y="6462713"/>
          <p14:tracePt t="75783" x="4611688" y="6462713"/>
          <p14:tracePt t="75785" x="4643438" y="6478588"/>
          <p14:tracePt t="75787" x="4691063" y="6478588"/>
          <p14:tracePt t="75789" x="4706938" y="6478588"/>
          <p14:tracePt t="75791" x="4752975" y="6478588"/>
          <p14:tracePt t="75793" x="4784725" y="6494463"/>
          <p14:tracePt t="75796" x="4816475" y="6494463"/>
          <p14:tracePt t="75798" x="4848225" y="6510338"/>
          <p14:tracePt t="75799" x="4895850" y="6510338"/>
          <p14:tracePt t="75801" x="4943475" y="6526213"/>
          <p14:tracePt t="75803" x="4975225" y="6526213"/>
          <p14:tracePt t="75805" x="5022850" y="6526213"/>
          <p14:tracePt t="75807" x="5068888" y="6526213"/>
          <p14:tracePt t="75809" x="5084763" y="6526213"/>
          <p14:tracePt t="75811" x="5132388" y="6542088"/>
          <p14:tracePt t="75813" x="5180013" y="6542088"/>
          <p14:tracePt t="75815" x="5211763" y="6542088"/>
          <p14:tracePt t="75817" x="5259388" y="6542088"/>
          <p14:tracePt t="75819" x="5307013" y="6542088"/>
          <p14:tracePt t="75821" x="5337175" y="6542088"/>
          <p14:tracePt t="75824" x="5400675" y="6542088"/>
          <p14:tracePt t="75825" x="5448300" y="6542088"/>
          <p14:tracePt t="75827" x="5480050" y="6542088"/>
          <p14:tracePt t="75829" x="5527675" y="6542088"/>
          <p14:tracePt t="75831" x="5575300" y="6542088"/>
          <p14:tracePt t="75833" x="5607050" y="6542088"/>
          <p14:tracePt t="75835" x="5668963" y="6542088"/>
          <p14:tracePt t="75837" x="5716588" y="6542088"/>
          <p14:tracePt t="75840" x="5811838" y="6542088"/>
          <p14:tracePt t="75841" x="5875338" y="6542088"/>
          <p14:tracePt t="75843" x="5938838" y="6526213"/>
          <p14:tracePt t="75845" x="6000750" y="6510338"/>
          <p14:tracePt t="75847" x="6032500" y="6510338"/>
          <p14:tracePt t="75849" x="6096000" y="6494463"/>
          <p14:tracePt t="75851" x="6159500" y="6494463"/>
          <p14:tracePt t="75853" x="6207125" y="6478588"/>
          <p14:tracePt t="75858" x="6300788" y="6462713"/>
          <p14:tracePt t="75859" x="6348413" y="6446838"/>
          <p14:tracePt t="75861" x="6411913" y="6446838"/>
          <p14:tracePt t="75863" x="6459538" y="6430963"/>
          <p14:tracePt t="75865" x="6507163" y="6415088"/>
          <p14:tracePt t="75867" x="6553200" y="6415088"/>
          <p14:tracePt t="75869" x="6600825" y="6399213"/>
          <p14:tracePt t="75871" x="6632575" y="6399213"/>
          <p14:tracePt t="75873" x="6680200" y="6399213"/>
          <p14:tracePt t="75875" x="6727825" y="6383338"/>
          <p14:tracePt t="75877" x="6759575" y="6383338"/>
          <p14:tracePt t="75879" x="6807200" y="6367463"/>
          <p14:tracePt t="75881" x="6838950" y="6351588"/>
          <p14:tracePt t="75883" x="6884988" y="6351588"/>
          <p14:tracePt t="75885" x="6916738" y="6337300"/>
          <p14:tracePt t="75887" x="6964363" y="6337300"/>
          <p14:tracePt t="75889" x="7011988" y="6321425"/>
          <p14:tracePt t="75891" x="7027863" y="6321425"/>
          <p14:tracePt t="75893" x="7075488" y="6305550"/>
          <p14:tracePt t="75895" x="7107238" y="6305550"/>
          <p14:tracePt t="75897" x="7138988" y="6289675"/>
          <p14:tracePt t="75899" x="7185025" y="6289675"/>
          <p14:tracePt t="75901" x="7232650" y="6273800"/>
          <p14:tracePt t="75903" x="7248525" y="6273800"/>
          <p14:tracePt t="75907" x="7343775" y="6257925"/>
          <p14:tracePt t="75909" x="7391400" y="6242050"/>
          <p14:tracePt t="75911" x="7423150" y="6242050"/>
          <p14:tracePt t="75913" x="7469188" y="6242050"/>
          <p14:tracePt t="75915" x="7500938" y="6242050"/>
          <p14:tracePt t="75917" x="7532688" y="6226175"/>
          <p14:tracePt t="75919" x="7580313" y="6226175"/>
          <p14:tracePt t="75921" x="7627938" y="6226175"/>
          <p14:tracePt t="75924" x="7675563" y="6210300"/>
          <p14:tracePt t="75925" x="7723188" y="6210300"/>
          <p14:tracePt t="75927" x="7770813" y="6194425"/>
          <p14:tracePt t="75929" x="7816850" y="6194425"/>
          <p14:tracePt t="75931" x="7848600" y="6178550"/>
          <p14:tracePt t="75933" x="7896225" y="6178550"/>
          <p14:tracePt t="75935" x="7943850" y="6178550"/>
          <p14:tracePt t="75937" x="7975600" y="6162675"/>
          <p14:tracePt t="75939" x="8023225" y="6162675"/>
          <p14:tracePt t="75941" x="8054975" y="6146800"/>
          <p14:tracePt t="75943" x="8085138" y="6146800"/>
          <p14:tracePt t="75945" x="8116888" y="6146800"/>
          <p14:tracePt t="75947" x="8164513" y="6130925"/>
          <p14:tracePt t="75949" x="8180388" y="6130925"/>
          <p14:tracePt t="75951" x="8228013" y="6130925"/>
          <p14:tracePt t="75953" x="8259763" y="6115050"/>
          <p14:tracePt t="75958" x="8307388" y="6115050"/>
          <p14:tracePt t="75959" x="8323263" y="6115050"/>
          <p14:tracePt t="75977" x="8416925" y="6083300"/>
          <p14:tracePt t="75981" x="8432800" y="6083300"/>
          <p14:tracePt t="75984" x="8448675" y="6083300"/>
          <p14:tracePt t="75990" x="8448675" y="6067425"/>
          <p14:tracePt t="75996" x="8464550" y="6067425"/>
          <p14:tracePt t="76003" x="8480425" y="6067425"/>
          <p14:tracePt t="76014" x="8480425" y="6051550"/>
          <p14:tracePt t="76019" x="8496300" y="6051550"/>
          <p14:tracePt t="76025" x="8496300" y="6035675"/>
          <p14:tracePt t="76046" x="8496300" y="6019800"/>
          <p14:tracePt t="76054" x="8496300" y="6003925"/>
          <p14:tracePt t="76062" x="8496300" y="5989638"/>
          <p14:tracePt t="76092" x="8496300" y="5973763"/>
          <p14:tracePt t="76110" x="8496300" y="5957888"/>
          <p14:tracePt t="76181" x="8496300" y="5942013"/>
          <p14:tracePt t="76202" x="8480425" y="5942013"/>
          <p14:tracePt t="76211" x="8480425" y="5926138"/>
          <p14:tracePt t="76219" x="8464550" y="5926138"/>
          <p14:tracePt t="76227" x="8464550" y="5910263"/>
          <p14:tracePt t="76243" x="8448675" y="5910263"/>
          <p14:tracePt t="76249" x="8432800" y="5910263"/>
          <p14:tracePt t="76262" x="8432800" y="5894388"/>
          <p14:tracePt t="76264" x="8416925" y="5894388"/>
          <p14:tracePt t="76270" x="8401050" y="5894388"/>
          <p14:tracePt t="76274" x="8385175" y="5894388"/>
          <p14:tracePt t="76275" x="8385175" y="5878513"/>
          <p14:tracePt t="76277" x="8370888" y="5878513"/>
          <p14:tracePt t="76279" x="8355013" y="5878513"/>
          <p14:tracePt t="76285" x="8339138" y="5878513"/>
          <p14:tracePt t="76288" x="8323263" y="5862638"/>
          <p14:tracePt t="76290" x="8307388" y="5862638"/>
          <p14:tracePt t="76293" x="8291513" y="5846763"/>
          <p14:tracePt t="76295" x="8275638" y="5846763"/>
          <p14:tracePt t="76299" x="8243888" y="5830888"/>
          <p14:tracePt t="76301" x="8228013" y="5830888"/>
          <p14:tracePt t="76308" x="8196263" y="5815013"/>
          <p14:tracePt t="76309" x="8180388" y="5815013"/>
          <p14:tracePt t="76311" x="8164513" y="5799138"/>
          <p14:tracePt t="76313" x="8148638" y="5799138"/>
          <p14:tracePt t="76315" x="8132763" y="5783263"/>
          <p14:tracePt t="76317" x="8101013" y="5767388"/>
          <p14:tracePt t="76319" x="8070850" y="5751513"/>
          <p14:tracePt t="76321" x="8039100" y="5735638"/>
          <p14:tracePt t="76323" x="8023225" y="5719763"/>
          <p14:tracePt t="76326" x="8007350" y="5703888"/>
          <p14:tracePt t="76327" x="7975600" y="5703888"/>
          <p14:tracePt t="76329" x="7959725" y="5688013"/>
          <p14:tracePt t="76331" x="7943850" y="5657850"/>
          <p14:tracePt t="76333" x="7912100" y="5641975"/>
          <p14:tracePt t="76335" x="7880350" y="5626100"/>
          <p14:tracePt t="76337" x="7864475" y="5594350"/>
          <p14:tracePt t="76339" x="7832725" y="5578475"/>
          <p14:tracePt t="76341" x="7800975" y="5546725"/>
          <p14:tracePt t="76343" x="7770813" y="5514975"/>
          <p14:tracePt t="76345" x="7754938" y="5499100"/>
          <p14:tracePt t="76347" x="7723188" y="5467350"/>
          <p14:tracePt t="76349" x="7691438" y="5435600"/>
          <p14:tracePt t="76351" x="7675563" y="5403850"/>
          <p14:tracePt t="76353" x="7643813" y="5356225"/>
          <p14:tracePt t="76356" x="7627938" y="5340350"/>
          <p14:tracePt t="76358" x="7596188" y="5310188"/>
          <p14:tracePt t="76359" x="7564438" y="5262563"/>
          <p14:tracePt t="76361" x="7532688" y="5214938"/>
          <p14:tracePt t="76363" x="7500938" y="5199063"/>
          <p14:tracePt t="76365" x="7454900" y="5151438"/>
          <p14:tracePt t="76367" x="7423150" y="5087938"/>
          <p14:tracePt t="76369" x="7375525" y="5008563"/>
          <p14:tracePt t="76371" x="7343775" y="4962525"/>
          <p14:tracePt t="76373" x="7312025" y="4930775"/>
          <p14:tracePt t="76375" x="7280275" y="4883150"/>
          <p14:tracePt t="76377" x="7264400" y="4835525"/>
          <p14:tracePt t="76379" x="7232650" y="4803775"/>
          <p14:tracePt t="76381" x="7200900" y="4756150"/>
          <p14:tracePt t="76383" x="7169150" y="4724400"/>
          <p14:tracePt t="76385" x="7154863" y="4676775"/>
          <p14:tracePt t="76387" x="7123113" y="4629150"/>
          <p14:tracePt t="76389" x="7107238" y="4598988"/>
          <p14:tracePt t="76391" x="7091363" y="4567238"/>
          <p14:tracePt t="76393" x="7075488" y="4519613"/>
          <p14:tracePt t="76395" x="7059613" y="4487863"/>
          <p14:tracePt t="76397" x="7027863" y="4440238"/>
          <p14:tracePt t="76399" x="7011988" y="4424363"/>
          <p14:tracePt t="76401" x="6996113" y="4392613"/>
          <p14:tracePt t="76403" x="6980238" y="4344988"/>
          <p14:tracePt t="76407" x="6964363" y="4297363"/>
          <p14:tracePt t="76409" x="6964363" y="4251325"/>
          <p14:tracePt t="76411" x="6964363" y="4219575"/>
          <p14:tracePt t="76413" x="6964363" y="4203700"/>
          <p14:tracePt t="76415" x="6964363" y="4171950"/>
          <p14:tracePt t="76417" x="6964363" y="4156075"/>
          <p14:tracePt t="76419" x="6964363" y="4124325"/>
          <p14:tracePt t="76421" x="6948488" y="4092575"/>
          <p14:tracePt t="76425" x="6948488" y="4076700"/>
          <p14:tracePt t="76428" x="6948488" y="4044950"/>
          <p14:tracePt t="76432" x="6948488" y="4013200"/>
          <p14:tracePt t="76433" x="6948488" y="3997325"/>
          <p14:tracePt t="76438" x="6948488" y="3965575"/>
          <p14:tracePt t="76441" x="6948488" y="3949700"/>
          <p14:tracePt t="76447" x="6948488" y="3935413"/>
          <p14:tracePt t="76457" x="6948488" y="3919538"/>
          <p14:tracePt t="76542" x="6964363" y="3919538"/>
          <p14:tracePt t="76549" x="6980238" y="3919538"/>
          <p14:tracePt t="76561" x="6996113" y="3919538"/>
          <p14:tracePt t="76569" x="7011988" y="3919538"/>
          <p14:tracePt t="76576" x="7011988" y="3935413"/>
          <p14:tracePt t="76582" x="7011988" y="3949700"/>
          <p14:tracePt t="76583" x="7027863" y="3965575"/>
          <p14:tracePt t="76585" x="7027863" y="3981450"/>
          <p14:tracePt t="76590" x="7027863" y="3997325"/>
          <p14:tracePt t="76591" x="7027863" y="4029075"/>
          <p14:tracePt t="76595" x="7027863" y="4044950"/>
          <p14:tracePt t="76597" x="7027863" y="4060825"/>
          <p14:tracePt t="76599" x="7027863" y="4076700"/>
          <p14:tracePt t="76601" x="7027863" y="4092575"/>
          <p14:tracePt t="76603" x="7027863" y="4108450"/>
          <p14:tracePt t="76606" x="7027863" y="4124325"/>
          <p14:tracePt t="76607" x="7027863" y="4140200"/>
          <p14:tracePt t="76609" x="7011988" y="4156075"/>
          <p14:tracePt t="76611" x="7011988" y="4171950"/>
          <p14:tracePt t="76613" x="6996113" y="4187825"/>
          <p14:tracePt t="76615" x="6996113" y="4203700"/>
          <p14:tracePt t="76617" x="6980238" y="4219575"/>
          <p14:tracePt t="76619" x="6980238" y="4235450"/>
          <p14:tracePt t="76621" x="6980238" y="4251325"/>
          <p14:tracePt t="76624" x="6964363" y="4267200"/>
          <p14:tracePt t="76625" x="6948488" y="4283075"/>
          <p14:tracePt t="76627" x="6948488" y="4297363"/>
          <p14:tracePt t="76629" x="6948488" y="4313238"/>
          <p14:tracePt t="76631" x="6932613" y="4329113"/>
          <p14:tracePt t="76633" x="6916738" y="4329113"/>
          <p14:tracePt t="76635" x="6900863" y="4344988"/>
          <p14:tracePt t="76637" x="6900863" y="4376738"/>
          <p14:tracePt t="76639" x="6884988" y="4376738"/>
          <p14:tracePt t="76641" x="6884988" y="4392613"/>
          <p14:tracePt t="76643" x="6869113" y="4408488"/>
          <p14:tracePt t="76645" x="6854825" y="4424363"/>
          <p14:tracePt t="76650" x="6838950" y="4440238"/>
          <p14:tracePt t="76651" x="6823075" y="4456113"/>
          <p14:tracePt t="76655" x="6807200" y="4471988"/>
          <p14:tracePt t="76658" x="6791325" y="4487863"/>
          <p14:tracePt t="76659" x="6775450" y="4503738"/>
          <p14:tracePt t="76663" x="6759575" y="4519613"/>
          <p14:tracePt t="76665" x="6727825" y="4551363"/>
          <p14:tracePt t="76671" x="6696075" y="4567238"/>
          <p14:tracePt t="76680" x="6648450" y="4629150"/>
          <p14:tracePt t="76687" x="6584950" y="4660900"/>
          <p14:tracePt t="76689" x="6569075" y="4660900"/>
          <p14:tracePt t="76693" x="6553200" y="4676775"/>
          <p14:tracePt t="76695" x="6538913" y="4692650"/>
          <p14:tracePt t="76697" x="6523038" y="4692650"/>
          <p14:tracePt t="76699" x="6523038" y="4708525"/>
          <p14:tracePt t="76703" x="6507163" y="4708525"/>
          <p14:tracePt t="76707" x="6491288" y="4724400"/>
          <p14:tracePt t="76709" x="6491288" y="4740275"/>
          <p14:tracePt t="76717" x="6475413" y="4740275"/>
          <p14:tracePt t="76722" x="6443663" y="4756150"/>
          <p14:tracePt t="76732" x="6427788" y="4787900"/>
          <p14:tracePt t="76734" x="6411913" y="4787900"/>
          <p14:tracePt t="76736" x="6411913" y="4803775"/>
          <p14:tracePt t="76740" x="6411913" y="4819650"/>
          <p14:tracePt t="76743" x="6396038" y="4819650"/>
          <p14:tracePt t="76747" x="6380163" y="4835525"/>
          <p14:tracePt t="76749" x="6380163" y="4851400"/>
          <p14:tracePt t="76753" x="6364288" y="4867275"/>
          <p14:tracePt t="76761" x="6364288" y="4883150"/>
          <p14:tracePt t="76763" x="6348413" y="4883150"/>
          <p14:tracePt t="76766" x="6348413" y="4899025"/>
          <p14:tracePt t="76767" x="6332538" y="4899025"/>
          <p14:tracePt t="76773" x="6332538" y="4914900"/>
          <p14:tracePt t="76778" x="6332538" y="4930775"/>
          <p14:tracePt t="76779" x="6316663" y="4930775"/>
          <p14:tracePt t="76781" x="6316663" y="4946650"/>
          <p14:tracePt t="76783" x="6300788" y="4946650"/>
          <p14:tracePt t="76791" x="6300788" y="4962525"/>
          <p14:tracePt t="76793" x="6284913" y="4962525"/>
          <p14:tracePt t="76795" x="6284913" y="4976813"/>
          <p14:tracePt t="76799" x="6269038" y="4976813"/>
          <p14:tracePt t="76804" x="6253163" y="4976813"/>
          <p14:tracePt t="76807" x="6253163" y="4992688"/>
          <p14:tracePt t="76809" x="6253163" y="5008563"/>
          <p14:tracePt t="76814" x="6238875" y="5024438"/>
          <p14:tracePt t="76817" x="6223000" y="5024438"/>
          <p14:tracePt t="76821" x="6223000" y="5040313"/>
          <p14:tracePt t="76825" x="6207125" y="5056188"/>
          <p14:tracePt t="76834" x="6191250" y="5072063"/>
          <p14:tracePt t="76839" x="6175375" y="5087938"/>
          <p14:tracePt t="76846" x="6143625" y="5103813"/>
          <p14:tracePt t="76850" x="6127750" y="5135563"/>
          <p14:tracePt t="76854" x="6111875" y="5135563"/>
          <p14:tracePt t="76857" x="6096000" y="5135563"/>
          <p14:tracePt t="76858" x="6096000" y="5151438"/>
          <p14:tracePt t="76861" x="6080125" y="5167313"/>
          <p14:tracePt t="76863" x="6064250" y="5167313"/>
          <p14:tracePt t="76867" x="6048375" y="5167313"/>
          <p14:tracePt t="76869" x="6048375" y="5183188"/>
          <p14:tracePt t="76874" x="6016625" y="5199063"/>
          <p14:tracePt t="76877" x="6000750" y="5214938"/>
          <p14:tracePt t="76879" x="5984875" y="5214938"/>
          <p14:tracePt t="76883" x="5969000" y="5214938"/>
          <p14:tracePt t="76885" x="5953125" y="5214938"/>
          <p14:tracePt t="76891" x="5938838" y="5214938"/>
          <p14:tracePt t="76892" x="5938838" y="5230813"/>
          <p14:tracePt t="76893" x="5922963" y="5230813"/>
          <p14:tracePt t="76897" x="5907088" y="5230813"/>
          <p14:tracePt t="76899" x="5907088" y="5246688"/>
          <p14:tracePt t="76903" x="5891213" y="5246688"/>
          <p14:tracePt t="76913" x="5875338" y="5246688"/>
          <p14:tracePt t="76921" x="5859463" y="5246688"/>
          <p14:tracePt t="76964" x="5827713" y="5167313"/>
          <p14:tracePt t="76970" x="5827713" y="5151438"/>
          <p14:tracePt t="76977" x="5811838" y="5103813"/>
          <p14:tracePt t="76979" x="5811838" y="5087938"/>
          <p14:tracePt t="76981" x="5811838" y="5072063"/>
          <p14:tracePt t="76983" x="5795963" y="5056188"/>
          <p14:tracePt t="76985" x="5795963" y="5040313"/>
          <p14:tracePt t="76987" x="5795963" y="5024438"/>
          <p14:tracePt t="76991" x="5795963" y="5008563"/>
          <p14:tracePt t="76993" x="5795963" y="4992688"/>
          <p14:tracePt t="76995" x="5780088" y="4992688"/>
          <p14:tracePt t="76997" x="5780088" y="4976813"/>
          <p14:tracePt t="76999" x="5780088" y="4962525"/>
          <p14:tracePt t="77001" x="5764213" y="4946650"/>
          <p14:tracePt t="77006" x="5764213" y="4930775"/>
          <p14:tracePt t="77007" x="5764213" y="4914900"/>
          <p14:tracePt t="77009" x="5748338" y="4899025"/>
          <p14:tracePt t="77011" x="5748338" y="4883150"/>
          <p14:tracePt t="77013" x="5748338" y="4867275"/>
          <p14:tracePt t="77017" x="5748338" y="4851400"/>
          <p14:tracePt t="77019" x="5748338" y="4835525"/>
          <p14:tracePt t="77024" x="5748338" y="4819650"/>
          <p14:tracePt t="77025" x="5748338" y="4803775"/>
          <p14:tracePt t="77027" x="5748338" y="4787900"/>
          <p14:tracePt t="77029" x="5748338" y="4772025"/>
          <p14:tracePt t="77031" x="5748338" y="4756150"/>
          <p14:tracePt t="77033" x="5748338" y="4740275"/>
          <p14:tracePt t="77037" x="5748338" y="4724400"/>
          <p14:tracePt t="77039" x="5748338" y="4708525"/>
          <p14:tracePt t="77043" x="5748338" y="4692650"/>
          <p14:tracePt t="77046" x="5748338" y="4676775"/>
          <p14:tracePt t="77047" x="5748338" y="4660900"/>
          <p14:tracePt t="77051" x="5748338" y="4645025"/>
          <p14:tracePt t="77053" x="5748338" y="4629150"/>
          <p14:tracePt t="77058" x="5748338" y="4614863"/>
          <p14:tracePt t="77059" x="5748338" y="4598988"/>
          <p14:tracePt t="77062" x="5748338" y="4583113"/>
          <p14:tracePt t="77065" x="5748338" y="4567238"/>
          <p14:tracePt t="77069" x="5748338" y="4551363"/>
          <p14:tracePt t="77078" x="5748338" y="4535488"/>
          <p14:tracePt t="77083" x="5748338" y="4519613"/>
          <p14:tracePt t="77090" x="5748338" y="4503738"/>
          <p14:tracePt t="77102" x="5748338" y="4487863"/>
          <p14:tracePt t="77107" x="5748338" y="4471988"/>
          <p14:tracePt t="77111" x="5764213" y="4456113"/>
          <p14:tracePt t="77113" x="5764213" y="4440238"/>
          <p14:tracePt t="77117" x="5780088" y="4424363"/>
          <p14:tracePt t="77119" x="5780088" y="4408488"/>
          <p14:tracePt t="77122" x="5811838" y="4392613"/>
          <p14:tracePt t="77123" x="5827713" y="4376738"/>
          <p14:tracePt t="77125" x="5827713" y="4360863"/>
          <p14:tracePt t="77127" x="5843588" y="4344988"/>
          <p14:tracePt t="77129" x="5875338" y="4329113"/>
          <p14:tracePt t="77131" x="5875338" y="4313238"/>
          <p14:tracePt t="77133" x="5891213" y="4283075"/>
          <p14:tracePt t="77135" x="5907088" y="4283075"/>
          <p14:tracePt t="77137" x="5922963" y="4267200"/>
          <p14:tracePt t="77140" x="5938838" y="4235450"/>
          <p14:tracePt t="77141" x="5953125" y="4219575"/>
          <p14:tracePt t="77143" x="5969000" y="4203700"/>
          <p14:tracePt t="77145" x="5984875" y="4187825"/>
          <p14:tracePt t="77147" x="6000750" y="4156075"/>
          <p14:tracePt t="77149" x="6032500" y="4140200"/>
          <p14:tracePt t="77151" x="6048375" y="4140200"/>
          <p14:tracePt t="77153" x="6048375" y="4108450"/>
          <p14:tracePt t="77155" x="6064250" y="4092575"/>
          <p14:tracePt t="77157" x="6096000" y="4092575"/>
          <p14:tracePt t="77159" x="6096000" y="4076700"/>
          <p14:tracePt t="77161" x="6111875" y="4060825"/>
          <p14:tracePt t="77163" x="6143625" y="4044950"/>
          <p14:tracePt t="77167" x="6159500" y="4029075"/>
          <p14:tracePt t="77169" x="6175375" y="4013200"/>
          <p14:tracePt t="77173" x="6191250" y="4013200"/>
          <p14:tracePt t="77176" x="6207125" y="4013200"/>
          <p14:tracePt t="77177" x="6223000" y="3997325"/>
          <p14:tracePt t="77181" x="6238875" y="3981450"/>
          <p14:tracePt t="77186" x="6253163" y="3965575"/>
          <p14:tracePt t="77187" x="6269038" y="3965575"/>
          <p14:tracePt t="77191" x="6284913" y="3965575"/>
          <p14:tracePt t="77193" x="6300788" y="3965575"/>
          <p14:tracePt t="77199" x="6316663" y="3949700"/>
          <p14:tracePt t="77205" x="6332538" y="3949700"/>
          <p14:tracePt t="77208" x="6348413" y="3949700"/>
          <p14:tracePt t="77209" x="6364288" y="3935413"/>
          <p14:tracePt t="77211" x="6380163" y="3935413"/>
          <p14:tracePt t="77217" x="6396038" y="3935413"/>
          <p14:tracePt t="77219" x="6411913" y="3935413"/>
          <p14:tracePt t="77222" x="6427788" y="3935413"/>
          <p14:tracePt t="77227" x="6443663" y="3935413"/>
          <p14:tracePt t="77229" x="6459538" y="3919538"/>
          <p14:tracePt t="77236" x="6475413" y="3919538"/>
          <p14:tracePt t="77240" x="6491288" y="3903663"/>
          <p14:tracePt t="77243" x="6507163" y="3903663"/>
          <p14:tracePt t="77247" x="6523038" y="3903663"/>
          <p14:tracePt t="77251" x="6538913" y="3887788"/>
          <p14:tracePt t="77257" x="6553200" y="3887788"/>
          <p14:tracePt t="77261" x="6569075" y="3887788"/>
          <p14:tracePt t="77269" x="6584950" y="3887788"/>
          <p14:tracePt t="77273" x="6600825" y="3887788"/>
          <p14:tracePt t="77278" x="6616700" y="3887788"/>
          <p14:tracePt t="77286" x="6632575" y="3887788"/>
          <p14:tracePt t="77290" x="6648450" y="3887788"/>
          <p14:tracePt t="77295" x="6664325" y="3887788"/>
          <p14:tracePt t="77299" x="6680200" y="3887788"/>
          <p14:tracePt t="77301" x="6696075" y="3887788"/>
          <p14:tracePt t="77310" x="6711950" y="3887788"/>
          <p14:tracePt t="77314" x="6727825" y="3887788"/>
          <p14:tracePt t="77323" x="6743700" y="3887788"/>
          <p14:tracePt t="77332" x="6759575" y="3887788"/>
          <p14:tracePt t="77340" x="6775450" y="3887788"/>
          <p14:tracePt t="77393" x="6791325" y="3903663"/>
          <p14:tracePt t="77398" x="6807200" y="3935413"/>
          <p14:tracePt t="77399" x="6823075" y="3965575"/>
          <p14:tracePt t="77401" x="6823075" y="3997325"/>
          <p14:tracePt t="77403" x="6823075" y="4029075"/>
          <p14:tracePt t="77405" x="6823075" y="4044950"/>
          <p14:tracePt t="77407" x="6838950" y="4060825"/>
          <p14:tracePt t="77409" x="6838950" y="4092575"/>
          <p14:tracePt t="77411" x="6854825" y="4108450"/>
          <p14:tracePt t="77413" x="6854825" y="4140200"/>
          <p14:tracePt t="77415" x="6869113" y="4156075"/>
          <p14:tracePt t="77417" x="6869113" y="4171950"/>
          <p14:tracePt t="77419" x="6869113" y="4203700"/>
          <p14:tracePt t="77424" x="6869113" y="4235450"/>
          <p14:tracePt t="77425" x="6884988" y="4251325"/>
          <p14:tracePt t="77427" x="6884988" y="4267200"/>
          <p14:tracePt t="77429" x="6884988" y="4283075"/>
          <p14:tracePt t="77431" x="6900863" y="4297363"/>
          <p14:tracePt t="77435" x="6916738" y="4329113"/>
          <p14:tracePt t="77438" x="6916738" y="4344988"/>
          <p14:tracePt t="77441" x="6916738" y="4360863"/>
          <p14:tracePt t="77443" x="6916738" y="4392613"/>
          <p14:tracePt t="77447" x="6916738" y="4408488"/>
          <p14:tracePt t="77449" x="6916738" y="4424363"/>
          <p14:tracePt t="77451" x="6916738" y="4440238"/>
          <p14:tracePt t="77455" x="6932613" y="4456113"/>
          <p14:tracePt t="77457" x="6932613" y="4471988"/>
          <p14:tracePt t="77462" x="6932613" y="4487863"/>
          <p14:tracePt t="77463" x="6932613" y="4503738"/>
          <p14:tracePt t="77465" x="6932613" y="4519613"/>
          <p14:tracePt t="77469" x="6932613" y="4535488"/>
          <p14:tracePt t="77473" x="6932613" y="4567238"/>
          <p14:tracePt t="77475" x="6932613" y="4583113"/>
          <p14:tracePt t="77477" x="6932613" y="4598988"/>
          <p14:tracePt t="77479" x="6932613" y="4614863"/>
          <p14:tracePt t="77481" x="6932613" y="4629150"/>
          <p14:tracePt t="77483" x="6932613" y="4645025"/>
          <p14:tracePt t="77487" x="6932613" y="4676775"/>
          <p14:tracePt t="77491" x="6932613" y="4692650"/>
          <p14:tracePt t="77493" x="6932613" y="4708525"/>
          <p14:tracePt t="77495" x="6932613" y="4724400"/>
          <p14:tracePt t="77497" x="6932613" y="4740275"/>
          <p14:tracePt t="77499" x="6916738" y="4772025"/>
          <p14:tracePt t="77503" x="6900863" y="4787900"/>
          <p14:tracePt t="77506" x="6900863" y="4803775"/>
          <p14:tracePt t="77507" x="6884988" y="4819650"/>
          <p14:tracePt t="77509" x="6884988" y="4835525"/>
          <p14:tracePt t="77511" x="6884988" y="4851400"/>
          <p14:tracePt t="77513" x="6884988" y="4867275"/>
          <p14:tracePt t="77515" x="6884988" y="4883150"/>
          <p14:tracePt t="77517" x="6869113" y="4899025"/>
          <p14:tracePt t="77519" x="6854825" y="4914900"/>
          <p14:tracePt t="77523" x="6854825" y="4946650"/>
          <p14:tracePt t="77527" x="6838950" y="4962525"/>
          <p14:tracePt t="77529" x="6838950" y="4976813"/>
          <p14:tracePt t="77531" x="6823075" y="4992688"/>
          <p14:tracePt t="77533" x="6807200" y="4992688"/>
          <p14:tracePt t="77535" x="6807200" y="5008563"/>
          <p14:tracePt t="77538" x="6807200" y="5024438"/>
          <p14:tracePt t="77541" x="6791325" y="5040313"/>
          <p14:tracePt t="77543" x="6791325" y="5056188"/>
          <p14:tracePt t="77545" x="6775450" y="5072063"/>
          <p14:tracePt t="77551" x="6775450" y="5087938"/>
          <p14:tracePt t="77553" x="6759575" y="5103813"/>
          <p14:tracePt t="77560" x="6743700" y="5103813"/>
          <p14:tracePt t="77561" x="6743700" y="5119688"/>
          <p14:tracePt t="77563" x="6727825" y="5119688"/>
          <p14:tracePt t="77565" x="6727825" y="5135563"/>
          <p14:tracePt t="77573" x="6711950" y="5135563"/>
          <p14:tracePt t="77575" x="6696075" y="5151438"/>
          <p14:tracePt t="77577" x="6696075" y="5167313"/>
          <p14:tracePt t="77583" x="6680200" y="5183188"/>
          <p14:tracePt t="77586" x="6664325" y="5183188"/>
          <p14:tracePt t="77591" x="6648450" y="5183188"/>
          <p14:tracePt t="77593" x="6632575" y="5199063"/>
          <p14:tracePt t="77595" x="6616700" y="5199063"/>
          <p14:tracePt t="77604" x="6584950" y="5214938"/>
          <p14:tracePt t="77607" x="6553200" y="5214938"/>
          <p14:tracePt t="77609" x="6538913" y="5214938"/>
          <p14:tracePt t="77611" x="6538913" y="5230813"/>
          <p14:tracePt t="77613" x="6523038" y="5230813"/>
          <p14:tracePt t="77615" x="6507163" y="5230813"/>
          <p14:tracePt t="77617" x="6491288" y="5246688"/>
          <p14:tracePt t="77619" x="6475413" y="5246688"/>
          <p14:tracePt t="77624" x="6427788" y="5262563"/>
          <p14:tracePt t="77625" x="6396038" y="5262563"/>
          <p14:tracePt t="77627" x="6364288" y="5262563"/>
          <p14:tracePt t="77631" x="6332538" y="5262563"/>
          <p14:tracePt t="77633" x="6316663" y="5262563"/>
          <p14:tracePt t="77635" x="6284913" y="5262563"/>
          <p14:tracePt t="77638" x="6253163" y="5262563"/>
          <p14:tracePt t="77641" x="6207125" y="5262563"/>
          <p14:tracePt t="77646" x="6175375" y="5262563"/>
          <p14:tracePt t="77647" x="6127750" y="5262563"/>
          <p14:tracePt t="77649" x="6111875" y="5262563"/>
          <p14:tracePt t="77651" x="6080125" y="5262563"/>
          <p14:tracePt t="77653" x="6064250" y="5262563"/>
          <p14:tracePt t="77656" x="6032500" y="5262563"/>
          <p14:tracePt t="77657" x="6000750" y="5262563"/>
          <p14:tracePt t="77659" x="5984875" y="5262563"/>
          <p14:tracePt t="77661" x="5953125" y="5262563"/>
          <p14:tracePt t="77663" x="5938838" y="5262563"/>
          <p14:tracePt t="77665" x="5891213" y="5262563"/>
          <p14:tracePt t="77667" x="5859463" y="5262563"/>
          <p14:tracePt t="77669" x="5843588" y="5262563"/>
          <p14:tracePt t="77673" x="5780088" y="5246688"/>
          <p14:tracePt t="77675" x="5780088" y="5230813"/>
          <p14:tracePt t="77677" x="5748338" y="5230813"/>
          <p14:tracePt t="77679" x="5716588" y="5214938"/>
          <p14:tracePt t="77681" x="5700713" y="5214938"/>
          <p14:tracePt t="77683" x="5684838" y="5214938"/>
          <p14:tracePt t="77685" x="5668963" y="5214938"/>
          <p14:tracePt t="77687" x="5653088" y="5199063"/>
          <p14:tracePt t="77689" x="5622925" y="5199063"/>
          <p14:tracePt t="77693" x="5607050" y="5183188"/>
          <p14:tracePt t="77695" x="5575300" y="5183188"/>
          <p14:tracePt t="77699" x="5559425" y="5183188"/>
          <p14:tracePt t="77701" x="5543550" y="5183188"/>
          <p14:tracePt t="77703" x="5543550" y="5167313"/>
          <p14:tracePt t="77708" x="5527675" y="5151438"/>
          <p14:tracePt t="77711" x="5511800" y="5151438"/>
          <p14:tracePt t="77713" x="5511800" y="5135563"/>
          <p14:tracePt t="77717" x="5495925" y="5135563"/>
          <p14:tracePt t="77723" x="5495925" y="5119688"/>
          <p14:tracePt t="77725" x="5495925" y="5103813"/>
          <p14:tracePt t="77729" x="5495925" y="5087938"/>
          <p14:tracePt t="77731" x="5495925" y="5072063"/>
          <p14:tracePt t="77733" x="5495925" y="5056188"/>
          <p14:tracePt t="77738" x="5495925" y="5008563"/>
          <p14:tracePt t="77740" x="5495925" y="4992688"/>
          <p14:tracePt t="77741" x="5495925" y="4962525"/>
          <p14:tracePt t="77743" x="5495925" y="4946650"/>
          <p14:tracePt t="77745" x="5495925" y="4914900"/>
          <p14:tracePt t="77747" x="5495925" y="4883150"/>
          <p14:tracePt t="77749" x="5511800" y="4835525"/>
          <p14:tracePt t="77751" x="5511800" y="4819650"/>
          <p14:tracePt t="77754" x="5511800" y="4787900"/>
          <p14:tracePt t="77756" x="5511800" y="4772025"/>
          <p14:tracePt t="77757" x="5527675" y="4740275"/>
          <p14:tracePt t="77759" x="5543550" y="4692650"/>
          <p14:tracePt t="77761" x="5543550" y="4676775"/>
          <p14:tracePt t="77763" x="5559425" y="4645025"/>
          <p14:tracePt t="77765" x="5575300" y="4598988"/>
          <p14:tracePt t="77767" x="5591175" y="4567238"/>
          <p14:tracePt t="77769" x="5591175" y="4551363"/>
          <p14:tracePt t="77772" x="5607050" y="4503738"/>
          <p14:tracePt t="77773" x="5622925" y="4471988"/>
          <p14:tracePt t="77775" x="5622925" y="4440238"/>
          <p14:tracePt t="77777" x="5638800" y="4408488"/>
          <p14:tracePt t="77779" x="5668963" y="4376738"/>
          <p14:tracePt t="77781" x="5684838" y="4344988"/>
          <p14:tracePt t="77783" x="5700713" y="4329113"/>
          <p14:tracePt t="77785" x="5716588" y="4297363"/>
          <p14:tracePt t="77788" x="5732463" y="4267200"/>
          <p14:tracePt t="77789" x="5748338" y="4235450"/>
          <p14:tracePt t="77791" x="5764213" y="4219575"/>
          <p14:tracePt t="77793" x="5795963" y="4187825"/>
          <p14:tracePt t="77795" x="5811838" y="4156075"/>
          <p14:tracePt t="77797" x="5843588" y="4124325"/>
          <p14:tracePt t="77799" x="5843588" y="4108450"/>
          <p14:tracePt t="77801" x="5875338" y="4092575"/>
          <p14:tracePt t="77803" x="5907088" y="4060825"/>
          <p14:tracePt t="77805" x="5922963" y="4029075"/>
          <p14:tracePt t="77807" x="5938838" y="4029075"/>
          <p14:tracePt t="77809" x="5969000" y="3997325"/>
          <p14:tracePt t="77811" x="6000750" y="3981450"/>
          <p14:tracePt t="77813" x="6032500" y="3949700"/>
          <p14:tracePt t="77815" x="6032500" y="3935413"/>
          <p14:tracePt t="77817" x="6064250" y="3919538"/>
          <p14:tracePt t="77819" x="6096000" y="3903663"/>
          <p14:tracePt t="77822" x="6111875" y="3887788"/>
          <p14:tracePt t="77824" x="6127750" y="3871913"/>
          <p14:tracePt t="77825" x="6159500" y="3871913"/>
          <p14:tracePt t="77827" x="6175375" y="3856038"/>
          <p14:tracePt t="77829" x="6191250" y="3840163"/>
          <p14:tracePt t="77831" x="6223000" y="3824288"/>
          <p14:tracePt t="77835" x="6253163" y="3824288"/>
          <p14:tracePt t="77839" x="6269038" y="3792538"/>
          <p14:tracePt t="77841" x="6300788" y="3792538"/>
          <p14:tracePt t="77843" x="6316663" y="3776663"/>
          <p14:tracePt t="77848" x="6332538" y="3776663"/>
          <p14:tracePt t="77849" x="6364288" y="3776663"/>
          <p14:tracePt t="77855" x="6380163" y="3776663"/>
          <p14:tracePt t="77863" x="6427788" y="3760788"/>
          <p14:tracePt t="77870" x="6475413" y="3744913"/>
          <p14:tracePt t="77873" x="6491288" y="3744913"/>
          <p14:tracePt t="77882" x="6507163" y="3744913"/>
          <p14:tracePt t="77887" x="6523038" y="3744913"/>
          <p14:tracePt t="77896" x="6569075" y="3744913"/>
          <p14:tracePt t="77899" x="6584950" y="3744913"/>
          <p14:tracePt t="77906" x="6600825" y="3744913"/>
          <p14:tracePt t="77911" x="6616700" y="3744913"/>
          <p14:tracePt t="77922" x="6632575" y="3744913"/>
          <p14:tracePt t="77942" x="6648450" y="3744913"/>
          <p14:tracePt t="77954" x="6664325" y="3744913"/>
          <p14:tracePt t="77983" x="6711950" y="3824288"/>
          <p14:tracePt t="77987" x="6727825" y="3887788"/>
          <p14:tracePt t="77989" x="6743700" y="3919538"/>
          <p14:tracePt t="77991" x="6743700" y="3935413"/>
          <p14:tracePt t="77993" x="6759575" y="3965575"/>
          <p14:tracePt t="77995" x="6775450" y="3997325"/>
          <p14:tracePt t="77999" x="6791325" y="4029075"/>
          <p14:tracePt t="78002" x="6791325" y="4044950"/>
          <p14:tracePt t="78003" x="6791325" y="4060825"/>
          <p14:tracePt t="78005" x="6791325" y="4076700"/>
          <p14:tracePt t="78008" x="6807200" y="4108450"/>
          <p14:tracePt t="78011" x="6807200" y="4124325"/>
          <p14:tracePt t="78013" x="6807200" y="4140200"/>
          <p14:tracePt t="78015" x="6823075" y="4156075"/>
          <p14:tracePt t="78017" x="6823075" y="4171950"/>
          <p14:tracePt t="78019" x="6823075" y="4187825"/>
          <p14:tracePt t="78022" x="6838950" y="4187825"/>
          <p14:tracePt t="78023" x="6838950" y="4203700"/>
          <p14:tracePt t="78025" x="6838950" y="4219575"/>
          <p14:tracePt t="78031" x="6838950" y="4235450"/>
          <p14:tracePt t="78036" x="6838950" y="4251325"/>
          <p14:tracePt t="78038" x="6838950" y="4267200"/>
          <p14:tracePt t="78043" x="6838950" y="4283075"/>
          <p14:tracePt t="78045" x="6838950" y="4297363"/>
          <p14:tracePt t="78051" x="6838950" y="4313238"/>
          <p14:tracePt t="78054" x="6838950" y="4329113"/>
          <p14:tracePt t="78056" x="6838950" y="4344988"/>
          <p14:tracePt t="78059" x="6838950" y="4360863"/>
          <p14:tracePt t="78061" x="6838950" y="4376738"/>
          <p14:tracePt t="78067" x="6838950" y="4392613"/>
          <p14:tracePt t="78069" x="6838950" y="4408488"/>
          <p14:tracePt t="78072" x="6838950" y="4424363"/>
          <p14:tracePt t="78075" x="6823075" y="4440238"/>
          <p14:tracePt t="78079" x="6807200" y="4456113"/>
          <p14:tracePt t="78083" x="6807200" y="4471988"/>
          <p14:tracePt t="78085" x="6807200" y="4487863"/>
          <p14:tracePt t="78089" x="6791325" y="4503738"/>
          <p14:tracePt t="78093" x="6775450" y="4519613"/>
          <p14:tracePt t="78097" x="6775450" y="4535488"/>
          <p14:tracePt t="78101" x="6759575" y="4551363"/>
          <p14:tracePt t="78108" x="6743700" y="4583113"/>
          <p14:tracePt t="78109" x="6727825" y="4583113"/>
          <p14:tracePt t="78113" x="6727825" y="4598988"/>
          <p14:tracePt t="78117" x="6711950" y="4614863"/>
          <p14:tracePt t="78122" x="6696075" y="4614863"/>
          <p14:tracePt t="78125" x="6696075" y="4629150"/>
          <p14:tracePt t="78127" x="6696075" y="4645025"/>
          <p14:tracePt t="78129" x="6680200" y="4645025"/>
          <p14:tracePt t="78133" x="6664325" y="4645025"/>
          <p14:tracePt t="78135" x="6664325" y="4660900"/>
          <p14:tracePt t="78139" x="6648450" y="4676775"/>
          <p14:tracePt t="78143" x="6632575" y="4692650"/>
          <p14:tracePt t="78146" x="6616700" y="4692650"/>
          <p14:tracePt t="78151" x="6600825" y="4708525"/>
          <p14:tracePt t="78154" x="6584950" y="4708525"/>
          <p14:tracePt t="78157" x="6584950" y="4724400"/>
          <p14:tracePt t="78159" x="6569075" y="4724400"/>
          <p14:tracePt t="78161" x="6553200" y="4724400"/>
          <p14:tracePt t="78163" x="6538913" y="4724400"/>
          <p14:tracePt t="78167" x="6523038" y="4724400"/>
          <p14:tracePt t="78169" x="6507163" y="4740275"/>
          <p14:tracePt t="78177" x="6475413" y="4740275"/>
          <p14:tracePt t="78182" x="6443663" y="4756150"/>
          <p14:tracePt t="78186" x="6411913" y="4756150"/>
          <p14:tracePt t="78190" x="6380163" y="4756150"/>
          <p14:tracePt t="78191" x="6380163" y="4772025"/>
          <p14:tracePt t="78193" x="6364288" y="4772025"/>
          <p14:tracePt t="78195" x="6348413" y="4772025"/>
          <p14:tracePt t="78201" x="6332538" y="4772025"/>
          <p14:tracePt t="78207" x="6284913" y="4772025"/>
          <p14:tracePt t="78216" x="6223000" y="4772025"/>
          <p14:tracePt t="78219" x="6207125" y="4772025"/>
          <p14:tracePt t="78220" x="6191250" y="4772025"/>
          <p14:tracePt t="78221" x="6175375" y="4772025"/>
          <p14:tracePt t="78225" x="6159500" y="4772025"/>
          <p14:tracePt t="78227" x="6143625" y="4772025"/>
          <p14:tracePt t="78231" x="6111875" y="4772025"/>
          <p14:tracePt t="78233" x="6096000" y="4772025"/>
          <p14:tracePt t="78237" x="6080125" y="4772025"/>
          <p14:tracePt t="78240" x="6064250" y="4772025"/>
          <p14:tracePt t="78241" x="6048375" y="4772025"/>
          <p14:tracePt t="78245" x="6032500" y="4772025"/>
          <p14:tracePt t="78247" x="6016625" y="4772025"/>
          <p14:tracePt t="78256" x="6000750" y="4772025"/>
          <p14:tracePt t="78261" x="5984875" y="4772025"/>
          <p14:tracePt t="78290" x="5969000" y="4772025"/>
          <p14:tracePt t="78294" x="5969000" y="4756150"/>
          <p14:tracePt t="78295" x="5969000" y="4740275"/>
          <p14:tracePt t="78299" x="5969000" y="4724400"/>
          <p14:tracePt t="78301" x="5969000" y="4708525"/>
          <p14:tracePt t="78306" x="5969000" y="4676775"/>
          <p14:tracePt t="78308" x="5969000" y="4660900"/>
          <p14:tracePt t="78309" x="5969000" y="4645025"/>
          <p14:tracePt t="78311" x="5969000" y="4629150"/>
          <p14:tracePt t="78313" x="5969000" y="4614863"/>
          <p14:tracePt t="78315" x="5969000" y="4583113"/>
          <p14:tracePt t="78317" x="5969000" y="4535488"/>
          <p14:tracePt t="78319" x="5969000" y="4519613"/>
          <p14:tracePt t="78321" x="5969000" y="4471988"/>
          <p14:tracePt t="78323" x="5969000" y="4456113"/>
          <p14:tracePt t="78325" x="5969000" y="4424363"/>
          <p14:tracePt t="78327" x="5969000" y="4392613"/>
          <p14:tracePt t="78329" x="5969000" y="4360863"/>
          <p14:tracePt t="78331" x="5969000" y="4344988"/>
          <p14:tracePt t="78333" x="5969000" y="4297363"/>
          <p14:tracePt t="78338" x="5969000" y="4267200"/>
          <p14:tracePt t="78339" x="5984875" y="4235450"/>
          <p14:tracePt t="78341" x="5984875" y="4203700"/>
          <p14:tracePt t="78343" x="5984875" y="4187825"/>
          <p14:tracePt t="78345" x="6000750" y="4171950"/>
          <p14:tracePt t="78347" x="6000750" y="4140200"/>
          <p14:tracePt t="78349" x="6016625" y="4108450"/>
          <p14:tracePt t="78351" x="6032500" y="4108450"/>
          <p14:tracePt t="78353" x="6032500" y="4076700"/>
          <p14:tracePt t="78355" x="6032500" y="4060825"/>
          <p14:tracePt t="78357" x="6048375" y="4044950"/>
          <p14:tracePt t="78359" x="6064250" y="4013200"/>
          <p14:tracePt t="78361" x="6080125" y="3997325"/>
          <p14:tracePt t="78365" x="6096000" y="3965575"/>
          <p14:tracePt t="78367" x="6111875" y="3935413"/>
          <p14:tracePt t="78369" x="6143625" y="3919538"/>
          <p14:tracePt t="78373" x="6159500" y="3887788"/>
          <p14:tracePt t="78375" x="6191250" y="3871913"/>
          <p14:tracePt t="78377" x="6207125" y="3856038"/>
          <p14:tracePt t="78379" x="6238875" y="3840163"/>
          <p14:tracePt t="78381" x="6238875" y="3824288"/>
          <p14:tracePt t="78383" x="6269038" y="3808413"/>
          <p14:tracePt t="78385" x="6284913" y="3792538"/>
          <p14:tracePt t="78388" x="6300788" y="3776663"/>
          <p14:tracePt t="78389" x="6332538" y="3760788"/>
          <p14:tracePt t="78391" x="6348413" y="3744913"/>
          <p14:tracePt t="78393" x="6348413" y="3729038"/>
          <p14:tracePt t="78395" x="6380163" y="3729038"/>
          <p14:tracePt t="78397" x="6396038" y="3729038"/>
          <p14:tracePt t="78399" x="6411913" y="3713163"/>
          <p14:tracePt t="78401" x="6427788" y="3713163"/>
          <p14:tracePt t="78403" x="6443663" y="3697288"/>
          <p14:tracePt t="78407" x="6459538" y="3697288"/>
          <p14:tracePt t="78409" x="6475413" y="3697288"/>
          <p14:tracePt t="78411" x="6491288" y="3697288"/>
          <p14:tracePt t="78413" x="6491288" y="3681413"/>
          <p14:tracePt t="78417" x="6507163" y="3681413"/>
          <p14:tracePt t="78421" x="6523038" y="3665538"/>
          <p14:tracePt t="78425" x="6538913" y="3665538"/>
          <p14:tracePt t="78429" x="6553200" y="3665538"/>
          <p14:tracePt t="78431" x="6569075" y="3665538"/>
          <p14:tracePt t="78436" x="6569075" y="3649663"/>
          <p14:tracePt t="78439" x="6584950" y="3649663"/>
          <p14:tracePt t="78443" x="6600825" y="3649663"/>
          <p14:tracePt t="78460" x="6616700" y="3649663"/>
          <p14:tracePt t="78472" x="6632575" y="3649663"/>
          <p14:tracePt t="78492" x="6648450" y="3649663"/>
          <p14:tracePt t="78509" x="6664325" y="3649663"/>
          <p14:tracePt t="78534" x="6680200" y="3649663"/>
          <p14:tracePt t="78545" x="6680200" y="3681413"/>
          <p14:tracePt t="78551" x="6680200" y="3729038"/>
          <p14:tracePt t="78556" x="6696075" y="3776663"/>
          <p14:tracePt t="78560" x="6696075" y="3808413"/>
          <p14:tracePt t="78561" x="6696075" y="3824288"/>
          <p14:tracePt t="78563" x="6696075" y="3856038"/>
          <p14:tracePt t="78567" x="6711950" y="3887788"/>
          <p14:tracePt t="78570" x="6711950" y="3903663"/>
          <p14:tracePt t="78572" x="6711950" y="3919538"/>
          <p14:tracePt t="78573" x="6711950" y="3935413"/>
          <p14:tracePt t="78575" x="6711950" y="3949700"/>
          <p14:tracePt t="78577" x="6711950" y="3965575"/>
          <p14:tracePt t="78579" x="6711950" y="3981450"/>
          <p14:tracePt t="78583" x="6711950" y="3997325"/>
          <p14:tracePt t="78586" x="6711950" y="4029075"/>
          <p14:tracePt t="78589" x="6711950" y="4044950"/>
          <p14:tracePt t="78591" x="6711950" y="4060825"/>
          <p14:tracePt t="78593" x="6711950" y="4076700"/>
          <p14:tracePt t="78595" x="6727825" y="4076700"/>
          <p14:tracePt t="78599" x="6727825" y="4092575"/>
          <p14:tracePt t="78601" x="6727825" y="4108450"/>
          <p14:tracePt t="78605" x="6727825" y="4124325"/>
          <p14:tracePt t="78607" x="6727825" y="4140200"/>
          <p14:tracePt t="78613" x="6727825" y="4156075"/>
          <p14:tracePt t="78615" x="6727825" y="4171950"/>
          <p14:tracePt t="78619" x="6727825" y="4187825"/>
          <p14:tracePt t="78623" x="6727825" y="4203700"/>
          <p14:tracePt t="78627" x="6727825" y="4219575"/>
          <p14:tracePt t="78633" x="6727825" y="4235450"/>
          <p14:tracePt t="78635" x="6727825" y="4251325"/>
          <p14:tracePt t="78641" x="6727825" y="4267200"/>
          <p14:tracePt t="78643" x="6727825" y="4283075"/>
          <p14:tracePt t="78645" x="6711950" y="4283075"/>
          <p14:tracePt t="78647" x="6711950" y="4297363"/>
          <p14:tracePt t="78651" x="6696075" y="4313238"/>
          <p14:tracePt t="78656" x="6696075" y="4329113"/>
          <p14:tracePt t="78659" x="6696075" y="4344988"/>
          <p14:tracePt t="78663" x="6680200" y="4344988"/>
          <p14:tracePt t="78665" x="6680200" y="4360863"/>
          <p14:tracePt t="78669" x="6664325" y="4360863"/>
          <p14:tracePt t="78671" x="6664325" y="4376738"/>
          <p14:tracePt t="78673" x="6664325" y="4392613"/>
          <p14:tracePt t="78679" x="6648450" y="4392613"/>
          <p14:tracePt t="78681" x="6648450" y="4408488"/>
          <p14:tracePt t="78685" x="6632575" y="4424363"/>
          <p14:tracePt t="78698" x="6632575" y="4440238"/>
          <p14:tracePt t="78707" x="6632575" y="4456113"/>
          <p14:tracePt t="78709" x="6616700" y="4456113"/>
          <p14:tracePt t="78718" x="6600825" y="4456113"/>
          <p14:tracePt t="78724" x="6600825" y="4471988"/>
          <p14:tracePt t="78730" x="6584950" y="4471988"/>
          <p14:tracePt t="78731" x="6584950" y="4487863"/>
          <p14:tracePt t="78740" x="6584950" y="4503738"/>
          <p14:tracePt t="78763" x="6569075" y="4519613"/>
          <p14:tracePt t="78772" x="6569075" y="4535488"/>
          <p14:tracePt t="78785" x="6553200" y="4535488"/>
          <p14:tracePt t="78797" x="6553200" y="4551363"/>
          <p14:tracePt t="79018" x="6553200" y="4567238"/>
          <p14:tracePt t="79024" x="6553200" y="4583113"/>
          <p14:tracePt t="79035" x="6507163" y="4614863"/>
          <p14:tracePt t="79040" x="6507163" y="4629150"/>
          <p14:tracePt t="79041" x="6491288" y="4645025"/>
          <p14:tracePt t="79043" x="6491288" y="4660900"/>
          <p14:tracePt t="79048" x="6475413" y="4660900"/>
          <p14:tracePt t="79051" x="6475413" y="4676775"/>
          <p14:tracePt t="79055" x="6459538" y="4692650"/>
          <p14:tracePt t="79062" x="6443663" y="4692650"/>
          <p14:tracePt t="79063" x="6443663" y="4708525"/>
          <p14:tracePt t="79065" x="6427788" y="4708525"/>
          <p14:tracePt t="79067" x="6427788" y="4724400"/>
          <p14:tracePt t="79072" x="6427788" y="4740275"/>
          <p14:tracePt t="79073" x="6411913" y="4740275"/>
          <p14:tracePt t="79077" x="6396038" y="4740275"/>
          <p14:tracePt t="79079" x="6396038" y="4756150"/>
          <p14:tracePt t="79083" x="6396038" y="4772025"/>
          <p14:tracePt t="79088" x="6380163" y="4772025"/>
          <p14:tracePt t="79091" x="6380163" y="4787900"/>
          <p14:tracePt t="79093" x="6364288" y="4787900"/>
          <p14:tracePt t="79098" x="6364288" y="4803775"/>
          <p14:tracePt t="79100" x="6348413" y="4803775"/>
          <p14:tracePt t="79104" x="6348413" y="4819650"/>
          <p14:tracePt t="79123" x="6332538" y="4835525"/>
          <p14:tracePt t="79140" x="6316663" y="4851400"/>
          <p14:tracePt t="79202" x="6300788" y="4851400"/>
          <p14:tracePt t="79216" x="6284913" y="4851400"/>
          <p14:tracePt t="79224" x="6269038" y="4851400"/>
          <p14:tracePt t="79234" x="6253163" y="4851400"/>
          <p14:tracePt t="79240" x="6238875" y="4851400"/>
          <p14:tracePt t="79242" x="6238875" y="4835525"/>
          <p14:tracePt t="79249" x="6223000" y="4835525"/>
          <p14:tracePt t="79253" x="6207125" y="4835525"/>
          <p14:tracePt t="79260" x="6191250" y="4835525"/>
          <p14:tracePt t="79269" x="6175375" y="4835525"/>
          <p14:tracePt t="79272" x="6159500" y="4835525"/>
          <p14:tracePt t="79280" x="6143625" y="4819650"/>
          <p14:tracePt t="79283" x="6127750" y="4819650"/>
          <p14:tracePt t="79289" x="6127750" y="4803775"/>
          <p14:tracePt t="79293" x="6111875" y="4803775"/>
          <p14:tracePt t="79295" x="6111875" y="4787900"/>
          <p14:tracePt t="79297" x="6096000" y="4787900"/>
          <p14:tracePt t="79303" x="6080125" y="4787900"/>
          <p14:tracePt t="79310" x="6064250" y="4772025"/>
          <p14:tracePt t="79316" x="6048375" y="4756150"/>
          <p14:tracePt t="79319" x="6048375" y="4740275"/>
          <p14:tracePt t="79323" x="6032500" y="4724400"/>
          <p14:tracePt t="79327" x="6032500" y="4708525"/>
          <p14:tracePt t="79329" x="6016625" y="4708525"/>
          <p14:tracePt t="79342" x="6000750" y="4676775"/>
          <p14:tracePt t="79350" x="6000750" y="4660900"/>
          <p14:tracePt t="79355" x="6000750" y="4645025"/>
          <p14:tracePt t="79359" x="6000750" y="4629150"/>
          <p14:tracePt t="79362" x="6000750" y="4614863"/>
          <p14:tracePt t="79364" x="6000750" y="4598988"/>
          <p14:tracePt t="79372" x="6000750" y="4583113"/>
          <p14:tracePt t="79375" x="6000750" y="4567238"/>
          <p14:tracePt t="79379" x="6000750" y="4551363"/>
          <p14:tracePt t="79389" x="6000750" y="4535488"/>
          <p14:tracePt t="79394" x="6000750" y="4519613"/>
          <p14:tracePt t="79434" x="6000750" y="4503738"/>
          <p14:tracePt t="79442" x="6000750" y="4487863"/>
          <p14:tracePt t="79448" x="6000750" y="4471988"/>
          <p14:tracePt t="79456" x="6000750" y="4456113"/>
          <p14:tracePt t="79459" x="6000750" y="4440238"/>
          <p14:tracePt t="79461" x="6016625" y="4440238"/>
          <p14:tracePt t="79463" x="6032500" y="4424363"/>
          <p14:tracePt t="79467" x="6032500" y="4408488"/>
          <p14:tracePt t="79469" x="6048375" y="4408488"/>
          <p14:tracePt t="79471" x="6064250" y="4392613"/>
          <p14:tracePt t="79473" x="6064250" y="4376738"/>
          <p14:tracePt t="79475" x="6080125" y="4360863"/>
          <p14:tracePt t="79479" x="6096000" y="4360863"/>
          <p14:tracePt t="79481" x="6111875" y="4344988"/>
          <p14:tracePt t="79483" x="6111875" y="4329113"/>
          <p14:tracePt t="79485" x="6127750" y="4329113"/>
          <p14:tracePt t="79487" x="6143625" y="4329113"/>
          <p14:tracePt t="79490" x="6143625" y="4313238"/>
          <p14:tracePt t="79493" x="6159500" y="4297363"/>
          <p14:tracePt t="79495" x="6175375" y="4297363"/>
          <p14:tracePt t="79497" x="6175375" y="4283075"/>
          <p14:tracePt t="79501" x="6191250" y="4283075"/>
          <p14:tracePt t="79504" x="6207125" y="4283075"/>
          <p14:tracePt t="79506" x="6207125" y="4267200"/>
          <p14:tracePt t="79509" x="6223000" y="4267200"/>
          <p14:tracePt t="79511" x="6223000" y="4251325"/>
          <p14:tracePt t="79514" x="6238875" y="4251325"/>
          <p14:tracePt t="79517" x="6253163" y="4251325"/>
          <p14:tracePt t="79523" x="6269038" y="4251325"/>
          <p14:tracePt t="79525" x="6269038" y="4235450"/>
          <p14:tracePt t="79527" x="6284913" y="4235450"/>
          <p14:tracePt t="79533" x="6300788" y="4219575"/>
          <p14:tracePt t="79556" x="6316663" y="4219575"/>
          <p14:tracePt t="79560" x="6316663" y="4203700"/>
          <p14:tracePt t="79577" x="6332538" y="4203700"/>
          <p14:tracePt t="79608" x="6332538" y="4187825"/>
          <p14:tracePt t="79634" x="6348413" y="4187825"/>
          <p14:tracePt t="79952" x="6348413" y="4171950"/>
          <p14:tracePt t="79961" x="6364288" y="4171950"/>
          <p14:tracePt t="79987" x="6364288" y="4156075"/>
          <p14:tracePt t="79993" x="6364288" y="4140200"/>
          <p14:tracePt t="79997" x="6380163" y="4124325"/>
          <p14:tracePt t="80004" x="6380163" y="4108450"/>
          <p14:tracePt t="80006" x="6380163" y="4092575"/>
          <p14:tracePt t="80014" x="6396038" y="4076700"/>
          <p14:tracePt t="80015" x="6396038" y="4060825"/>
          <p14:tracePt t="80020" x="6396038" y="4044950"/>
          <p14:tracePt t="80024" x="6411913" y="4029075"/>
          <p14:tracePt t="80027" x="6411913" y="4013200"/>
          <p14:tracePt t="80033" x="6411913" y="3997325"/>
          <p14:tracePt t="80036" x="6411913" y="3981450"/>
          <p14:tracePt t="80040" x="6427788" y="3965575"/>
          <p14:tracePt t="80043" x="6427788" y="3949700"/>
          <p14:tracePt t="80045" x="6443663" y="3935413"/>
          <p14:tracePt t="80052" x="6443663" y="3919538"/>
          <p14:tracePt t="80056" x="6443663" y="3903663"/>
          <p14:tracePt t="80061" x="6459538" y="3903663"/>
          <p14:tracePt t="80077" x="6459538" y="3887788"/>
          <p14:tracePt t="80086" x="6459538" y="3871913"/>
          <p14:tracePt t="80109" x="6459538" y="3856038"/>
          <p14:tracePt t="80126" x="6459538" y="3840163"/>
          <p14:tracePt t="80130" x="6459538" y="3824288"/>
          <p14:tracePt t="80133" x="6475413" y="3808413"/>
          <p14:tracePt t="80135" x="6475413" y="3792538"/>
          <p14:tracePt t="80138" x="6491288" y="3776663"/>
          <p14:tracePt t="80144" x="6491288" y="3760788"/>
          <p14:tracePt t="80145" x="6491288" y="3744913"/>
          <p14:tracePt t="80149" x="6491288" y="3729038"/>
          <p14:tracePt t="80155" x="6507163" y="3713163"/>
          <p14:tracePt t="80156" x="6507163" y="3697288"/>
          <p14:tracePt t="80161" x="6523038" y="3681413"/>
          <p14:tracePt t="80165" x="6523038" y="3665538"/>
          <p14:tracePt t="80167" x="6538913" y="3665538"/>
          <p14:tracePt t="80172" x="6538913" y="3649663"/>
          <p14:tracePt t="80175" x="6538913" y="3633788"/>
          <p14:tracePt t="80177" x="6538913" y="3617913"/>
          <p14:tracePt t="80200" x="6538913" y="3602038"/>
          <p14:tracePt t="80232" x="6538913" y="3587750"/>
          <p14:tracePt t="80315" x="6553200" y="3587750"/>
          <p14:tracePt t="80322" x="6584950" y="3571875"/>
          <p14:tracePt t="80326" x="6632575" y="3556000"/>
          <p14:tracePt t="80327" x="6664325" y="3540125"/>
          <p14:tracePt t="80330" x="6696075" y="3524250"/>
          <p14:tracePt t="80331" x="6711950" y="3524250"/>
          <p14:tracePt t="80333" x="6743700" y="3524250"/>
          <p14:tracePt t="80335" x="6775450" y="3508375"/>
          <p14:tracePt t="80337" x="6791325" y="3492500"/>
          <p14:tracePt t="80339" x="6823075" y="3476625"/>
          <p14:tracePt t="80341" x="6854825" y="3460750"/>
          <p14:tracePt t="80343" x="6884988" y="3444875"/>
          <p14:tracePt t="80347" x="6900863" y="3429000"/>
          <p14:tracePt t="80349" x="6916738" y="3413125"/>
          <p14:tracePt t="80352" x="6932613" y="3397250"/>
          <p14:tracePt t="80354" x="6948488" y="3397250"/>
          <p14:tracePt t="80357" x="6964363" y="3381375"/>
          <p14:tracePt t="80359" x="6964363" y="3365500"/>
          <p14:tracePt t="80361" x="6980238" y="3365500"/>
          <p14:tracePt t="80363" x="6996113" y="3365500"/>
          <p14:tracePt t="80368" x="6996113" y="3349625"/>
          <p14:tracePt t="80370" x="7011988" y="3349625"/>
          <p14:tracePt t="80375" x="7011988" y="3333750"/>
          <p14:tracePt t="80377" x="7027863" y="3333750"/>
          <p14:tracePt t="80394" x="7027863" y="3317875"/>
          <p14:tracePt t="80397" x="7043738" y="3317875"/>
          <p14:tracePt t="80564" x="7027863" y="3317875"/>
          <p14:tracePt t="80570" x="7011988" y="3333750"/>
          <p14:tracePt t="80578" x="6980238" y="3365500"/>
          <p14:tracePt t="80585" x="6948488" y="3381375"/>
          <p14:tracePt t="80594" x="6916738" y="3397250"/>
          <p14:tracePt t="80597" x="6900863" y="3397250"/>
          <p14:tracePt t="80601" x="6900863" y="3413125"/>
          <p14:tracePt t="80603" x="6884988" y="3413125"/>
          <p14:tracePt t="80612" x="6869113" y="3413125"/>
          <p14:tracePt t="80642" x="6854825" y="3413125"/>
          <p14:tracePt t="80824" x="6869113" y="3413125"/>
          <p14:tracePt t="80830" x="6884988" y="3413125"/>
          <p14:tracePt t="80864" x="6884988" y="3397250"/>
          <p14:tracePt t="81094" x="6884988" y="3413125"/>
          <p14:tracePt t="81103" x="6884988" y="3476625"/>
          <p14:tracePt t="81110" x="6884988" y="3540125"/>
          <p14:tracePt t="81114" x="6884988" y="3617913"/>
          <p14:tracePt t="81116" x="6884988" y="3649663"/>
          <p14:tracePt t="81118" x="6884988" y="3665538"/>
          <p14:tracePt t="81119" x="6884988" y="3697288"/>
          <p14:tracePt t="81121" x="6869113" y="3729038"/>
          <p14:tracePt t="81123" x="6869113" y="3744913"/>
          <p14:tracePt t="81125" x="6869113" y="3776663"/>
          <p14:tracePt t="81127" x="6869113" y="3792538"/>
          <p14:tracePt t="81129" x="6854825" y="3824288"/>
          <p14:tracePt t="81131" x="6854825" y="3840163"/>
          <p14:tracePt t="81133" x="6854825" y="3856038"/>
          <p14:tracePt t="81135" x="6854825" y="3887788"/>
          <p14:tracePt t="81137" x="6854825" y="3903663"/>
          <p14:tracePt t="81139" x="6854825" y="3919538"/>
          <p14:tracePt t="81141" x="6838950" y="3935413"/>
          <p14:tracePt t="81143" x="6838950" y="3949700"/>
          <p14:tracePt t="81145" x="6838950" y="3965575"/>
          <p14:tracePt t="81147" x="6838950" y="3981450"/>
          <p14:tracePt t="81149" x="6838950" y="3997325"/>
          <p14:tracePt t="81153" x="6838950" y="4013200"/>
          <p14:tracePt t="81158" x="6838950" y="4029075"/>
          <p14:tracePt t="81164" x="6838950" y="4044950"/>
          <p14:tracePt t="81165" x="6838950" y="4060825"/>
          <p14:tracePt t="81174" x="6838950" y="4076700"/>
          <p14:tracePt t="81176" x="6838950" y="4092575"/>
          <p14:tracePt t="81179" x="6838950" y="4108450"/>
          <p14:tracePt t="81183" x="6838950" y="4124325"/>
          <p14:tracePt t="81186" x="6838950" y="4156075"/>
          <p14:tracePt t="81188" x="6823075" y="4156075"/>
          <p14:tracePt t="81189" x="6823075" y="4187825"/>
          <p14:tracePt t="81191" x="6823075" y="4203700"/>
          <p14:tracePt t="81193" x="6823075" y="4235450"/>
          <p14:tracePt t="81195" x="6807200" y="4251325"/>
          <p14:tracePt t="81197" x="6791325" y="4267200"/>
          <p14:tracePt t="81199" x="6791325" y="4297363"/>
          <p14:tracePt t="81202" x="6775450" y="4329113"/>
          <p14:tracePt t="81204" x="6775450" y="4360863"/>
          <p14:tracePt t="81205" x="6759575" y="4392613"/>
          <p14:tracePt t="81207" x="6743700" y="4424363"/>
          <p14:tracePt t="81209" x="6727825" y="4471988"/>
          <p14:tracePt t="81211" x="6711950" y="4487863"/>
          <p14:tracePt t="81213" x="6696075" y="4519613"/>
          <p14:tracePt t="81215" x="6680200" y="4567238"/>
          <p14:tracePt t="81217" x="6664325" y="4583113"/>
          <p14:tracePt t="81222" x="6616700" y="4660900"/>
          <p14:tracePt t="81223" x="6600825" y="4692650"/>
          <p14:tracePt t="81225" x="6569075" y="4708525"/>
          <p14:tracePt t="81227" x="6538913" y="4740275"/>
          <p14:tracePt t="81229" x="6523038" y="4787900"/>
          <p14:tracePt t="81231" x="6507163" y="4819650"/>
          <p14:tracePt t="81233" x="6459538" y="4851400"/>
          <p14:tracePt t="81235" x="6427788" y="4867275"/>
          <p14:tracePt t="81237" x="6396038" y="4899025"/>
          <p14:tracePt t="81239" x="6380163" y="4930775"/>
          <p14:tracePt t="81241" x="6332538" y="4976813"/>
          <p14:tracePt t="81243" x="6300788" y="5008563"/>
          <p14:tracePt t="81245" x="6253163" y="5040313"/>
          <p14:tracePt t="81247" x="6223000" y="5056188"/>
          <p14:tracePt t="81249" x="6175375" y="5103813"/>
          <p14:tracePt t="81251" x="6143625" y="5135563"/>
          <p14:tracePt t="81253" x="6111875" y="5167313"/>
          <p14:tracePt t="81255" x="6064250" y="5199063"/>
          <p14:tracePt t="81258" x="6032500" y="5214938"/>
          <p14:tracePt t="81259" x="5984875" y="5246688"/>
          <p14:tracePt t="81261" x="5953125" y="5278438"/>
          <p14:tracePt t="81263" x="5922963" y="5310188"/>
          <p14:tracePt t="81265" x="5875338" y="5340350"/>
          <p14:tracePt t="81267" x="5843588" y="5372100"/>
          <p14:tracePt t="81269" x="5811838" y="5387975"/>
          <p14:tracePt t="81271" x="5780088" y="5419725"/>
          <p14:tracePt t="81273" x="5748338" y="5451475"/>
          <p14:tracePt t="81275" x="5700713" y="5467350"/>
          <p14:tracePt t="81277" x="5668963" y="5499100"/>
          <p14:tracePt t="81279" x="5653088" y="5514975"/>
          <p14:tracePt t="81281" x="5622925" y="5530850"/>
          <p14:tracePt t="81283" x="5591175" y="5546725"/>
          <p14:tracePt t="81286" x="5559425" y="5562600"/>
          <p14:tracePt t="81287" x="5543550" y="5578475"/>
          <p14:tracePt t="81289" x="5527675" y="5594350"/>
          <p14:tracePt t="81291" x="5495925" y="5594350"/>
          <p14:tracePt t="81293" x="5495925" y="5610225"/>
          <p14:tracePt t="81295" x="5464175" y="5626100"/>
          <p14:tracePt t="81299" x="5448300" y="5641975"/>
          <p14:tracePt t="81301" x="5432425" y="5641975"/>
          <p14:tracePt t="81305" x="5416550" y="5641975"/>
          <p14:tracePt t="81322" x="5400675" y="5641975"/>
          <p14:tracePt t="81325" x="5400675" y="5657850"/>
          <p14:tracePt t="81344" x="5384800" y="5657850"/>
          <p14:tracePt t="81358" x="5384800" y="5641975"/>
          <p14:tracePt t="81360" x="5384800" y="5626100"/>
          <p14:tracePt t="81364" x="5384800" y="5594350"/>
          <p14:tracePt t="81365" x="5384800" y="5562600"/>
          <p14:tracePt t="81367" x="5400675" y="5546725"/>
          <p14:tracePt t="81370" x="5400675" y="5514975"/>
          <p14:tracePt t="81372" x="5400675" y="5467350"/>
          <p14:tracePt t="81373" x="5416550" y="5451475"/>
          <p14:tracePt t="81375" x="5416550" y="5419725"/>
          <p14:tracePt t="81377" x="5432425" y="5372100"/>
          <p14:tracePt t="81379" x="5448300" y="5340350"/>
          <p14:tracePt t="81381" x="5448300" y="5310188"/>
          <p14:tracePt t="81383" x="5464175" y="5262563"/>
          <p14:tracePt t="81385" x="5495925" y="5183188"/>
          <p14:tracePt t="81387" x="5511800" y="5119688"/>
          <p14:tracePt t="81389" x="5543550" y="5056188"/>
          <p14:tracePt t="81391" x="5559425" y="4992688"/>
          <p14:tracePt t="81393" x="5591175" y="4946650"/>
          <p14:tracePt t="81395" x="5591175" y="4883150"/>
          <p14:tracePt t="81397" x="5638800" y="4819650"/>
          <p14:tracePt t="81399" x="5653088" y="4772025"/>
          <p14:tracePt t="81401" x="5684838" y="4708525"/>
          <p14:tracePt t="81404" x="5716588" y="4645025"/>
          <p14:tracePt t="81405" x="5764213" y="4583113"/>
          <p14:tracePt t="81407" x="5795963" y="4535488"/>
          <p14:tracePt t="81409" x="5827713" y="4503738"/>
          <p14:tracePt t="81411" x="5859463" y="4456113"/>
          <p14:tracePt t="81413" x="5907088" y="4408488"/>
          <p14:tracePt t="81415" x="5953125" y="4344988"/>
          <p14:tracePt t="81417" x="5984875" y="4313238"/>
          <p14:tracePt t="81420" x="6032500" y="4267200"/>
          <p14:tracePt t="81424" x="6127750" y="4171950"/>
          <p14:tracePt t="81425" x="6175375" y="4140200"/>
          <p14:tracePt t="81427" x="6223000" y="4092575"/>
          <p14:tracePt t="81429" x="6253163" y="4060825"/>
          <p14:tracePt t="81431" x="6300788" y="4029075"/>
          <p14:tracePt t="81433" x="6348413" y="4013200"/>
          <p14:tracePt t="81435" x="6380163" y="3997325"/>
          <p14:tracePt t="81437" x="6411913" y="3965575"/>
          <p14:tracePt t="81439" x="6443663" y="3935413"/>
          <p14:tracePt t="81441" x="6491288" y="3919538"/>
          <p14:tracePt t="81443" x="6538913" y="3903663"/>
          <p14:tracePt t="81445" x="6584950" y="3871913"/>
          <p14:tracePt t="81447" x="6600825" y="3856038"/>
          <p14:tracePt t="81449" x="6648450" y="3856038"/>
          <p14:tracePt t="81451" x="6696075" y="3840163"/>
          <p14:tracePt t="81453" x="6711950" y="3824288"/>
          <p14:tracePt t="81455" x="6759575" y="3808413"/>
          <p14:tracePt t="81457" x="6791325" y="3808413"/>
          <p14:tracePt t="81459" x="6807200" y="3792538"/>
          <p14:tracePt t="81461" x="6838950" y="3776663"/>
          <p14:tracePt t="81463" x="6869113" y="3776663"/>
          <p14:tracePt t="81465" x="6884988" y="3760788"/>
          <p14:tracePt t="81467" x="6916738" y="3744913"/>
          <p14:tracePt t="81470" x="6932613" y="3744913"/>
          <p14:tracePt t="81473" x="6964363" y="3744913"/>
          <p14:tracePt t="81475" x="6980238" y="3744913"/>
          <p14:tracePt t="81477" x="6996113" y="3744913"/>
          <p14:tracePt t="81481" x="7011988" y="3744913"/>
          <p14:tracePt t="81483" x="7027863" y="3744913"/>
          <p14:tracePt t="81491" x="7043738" y="3744913"/>
          <p14:tracePt t="81503" x="7059613" y="3744913"/>
          <p14:tracePt t="81517" x="7075488" y="3744913"/>
          <p14:tracePt t="81526" x="7075488" y="3776663"/>
          <p14:tracePt t="81530" x="7075488" y="3808413"/>
          <p14:tracePt t="81531" x="7075488" y="3840163"/>
          <p14:tracePt t="81533" x="7075488" y="3856038"/>
          <p14:tracePt t="81536" x="7075488" y="3903663"/>
          <p14:tracePt t="81537" x="7075488" y="3919538"/>
          <p14:tracePt t="81539" x="7075488" y="3965575"/>
          <p14:tracePt t="81541" x="7059613" y="3997325"/>
          <p14:tracePt t="81543" x="7059613" y="4044950"/>
          <p14:tracePt t="81545" x="7043738" y="4076700"/>
          <p14:tracePt t="81547" x="7043738" y="4124325"/>
          <p14:tracePt t="81549" x="7027863" y="4156075"/>
          <p14:tracePt t="81551" x="7027863" y="4187825"/>
          <p14:tracePt t="81553" x="7011988" y="4235450"/>
          <p14:tracePt t="81555" x="7011988" y="4267200"/>
          <p14:tracePt t="81557" x="7011988" y="4297363"/>
          <p14:tracePt t="81559" x="6996113" y="4344988"/>
          <p14:tracePt t="81561" x="6996113" y="4376738"/>
          <p14:tracePt t="81563" x="6980238" y="4408488"/>
          <p14:tracePt t="81565" x="6980238" y="4440238"/>
          <p14:tracePt t="81567" x="6964363" y="4487863"/>
          <p14:tracePt t="81569" x="6964363" y="4503738"/>
          <p14:tracePt t="81571" x="6948488" y="4551363"/>
          <p14:tracePt t="81573" x="6948488" y="4583113"/>
          <p14:tracePt t="81575" x="6948488" y="4598988"/>
          <p14:tracePt t="81577" x="6948488" y="4629150"/>
          <p14:tracePt t="81579" x="6932613" y="4660900"/>
          <p14:tracePt t="81581" x="6932613" y="4676775"/>
          <p14:tracePt t="81583" x="6916738" y="4708525"/>
          <p14:tracePt t="81585" x="6916738" y="4740275"/>
          <p14:tracePt t="81587" x="6900863" y="4756150"/>
          <p14:tracePt t="81589" x="6884988" y="4787900"/>
          <p14:tracePt t="81591" x="6869113" y="4819650"/>
          <p14:tracePt t="81593" x="6869113" y="4835525"/>
          <p14:tracePt t="81595" x="6854825" y="4867275"/>
          <p14:tracePt t="81597" x="6854825" y="4883150"/>
          <p14:tracePt t="81599" x="6838950" y="4899025"/>
          <p14:tracePt t="81601" x="6823075" y="4930775"/>
          <p14:tracePt t="81603" x="6807200" y="4946650"/>
          <p14:tracePt t="81605" x="6791325" y="4962525"/>
          <p14:tracePt t="81607" x="6775450" y="4992688"/>
          <p14:tracePt t="81609" x="6759575" y="5008563"/>
          <p14:tracePt t="81611" x="6743700" y="5024438"/>
          <p14:tracePt t="81613" x="6727825" y="5040313"/>
          <p14:tracePt t="81615" x="6727825" y="5056188"/>
          <p14:tracePt t="81618" x="6711950" y="5072063"/>
          <p14:tracePt t="81621" x="6680200" y="5072063"/>
          <p14:tracePt t="81623" x="6664325" y="5119688"/>
          <p14:tracePt t="81625" x="6648450" y="5135563"/>
          <p14:tracePt t="81627" x="6632575" y="5135563"/>
          <p14:tracePt t="81629" x="6616700" y="5151438"/>
          <p14:tracePt t="81631" x="6600825" y="5167313"/>
          <p14:tracePt t="81636" x="6584950" y="5167313"/>
          <p14:tracePt t="81637" x="6553200" y="5167313"/>
          <p14:tracePt t="81639" x="6553200" y="5183188"/>
          <p14:tracePt t="81641" x="6538913" y="5183188"/>
          <p14:tracePt t="81643" x="6523038" y="5199063"/>
          <p14:tracePt t="81645" x="6507163" y="5199063"/>
          <p14:tracePt t="81647" x="6491288" y="5214938"/>
          <p14:tracePt t="81649" x="6475413" y="5214938"/>
          <p14:tracePt t="81652" x="6459538" y="5214938"/>
          <p14:tracePt t="81655" x="6443663" y="5214938"/>
          <p14:tracePt t="81657" x="6427788" y="5214938"/>
          <p14:tracePt t="81659" x="6411913" y="5214938"/>
          <p14:tracePt t="81661" x="6396038" y="5214938"/>
          <p14:tracePt t="81663" x="6380163" y="5230813"/>
          <p14:tracePt t="81665" x="6364288" y="5230813"/>
          <p14:tracePt t="81667" x="6348413" y="5230813"/>
          <p14:tracePt t="81671" x="6316663" y="5230813"/>
          <p14:tracePt t="81673" x="6284913" y="5230813"/>
          <p14:tracePt t="81677" x="6253163" y="5230813"/>
          <p14:tracePt t="81679" x="6238875" y="5230813"/>
          <p14:tracePt t="81681" x="6223000" y="5230813"/>
          <p14:tracePt t="81683" x="6191250" y="5230813"/>
          <p14:tracePt t="81687" x="6159500" y="5230813"/>
          <p14:tracePt t="81689" x="6143625" y="5230813"/>
          <p14:tracePt t="81691" x="6111875" y="5230813"/>
          <p14:tracePt t="81693" x="6096000" y="5230813"/>
          <p14:tracePt t="81695" x="6080125" y="5230813"/>
          <p14:tracePt t="81697" x="6048375" y="5230813"/>
          <p14:tracePt t="81699" x="6016625" y="5230813"/>
          <p14:tracePt t="81704" x="5984875" y="5230813"/>
          <p14:tracePt t="81708" x="5953125" y="5230813"/>
          <p14:tracePt t="81709" x="5938838" y="5230813"/>
          <p14:tracePt t="81713" x="5907088" y="5230813"/>
          <p14:tracePt t="81715" x="5891213" y="5230813"/>
          <p14:tracePt t="81721" x="5875338" y="5230813"/>
          <p14:tracePt t="81726" x="5859463" y="5230813"/>
          <p14:tracePt t="81738" x="5843588" y="5230813"/>
          <p14:tracePt t="81762" x="5827713" y="5230813"/>
          <p14:tracePt t="81767" x="5827713" y="5214938"/>
          <p14:tracePt t="81771" x="5827713" y="5199063"/>
          <p14:tracePt t="81775" x="5827713" y="5183188"/>
          <p14:tracePt t="81777" x="5827713" y="5167313"/>
          <p14:tracePt t="81779" x="5827713" y="5151438"/>
          <p14:tracePt t="81783" x="5827713" y="5135563"/>
          <p14:tracePt t="81787" x="5827713" y="5119688"/>
          <p14:tracePt t="81788" x="5843588" y="5119688"/>
          <p14:tracePt t="81789" x="5843588" y="5103813"/>
          <p14:tracePt t="81791" x="5843588" y="5056188"/>
          <p14:tracePt t="81793" x="5859463" y="5040313"/>
          <p14:tracePt t="81795" x="5859463" y="5008563"/>
          <p14:tracePt t="81797" x="5875338" y="4992688"/>
          <p14:tracePt t="81799" x="5875338" y="4976813"/>
          <p14:tracePt t="81801" x="5875338" y="4946650"/>
          <p14:tracePt t="81803" x="5891213" y="4946650"/>
          <p14:tracePt t="81805" x="5891213" y="4914900"/>
          <p14:tracePt t="81807" x="5891213" y="4883150"/>
          <p14:tracePt t="81811" x="5891213" y="4867275"/>
          <p14:tracePt t="81813" x="5891213" y="4851400"/>
          <p14:tracePt t="81816" x="5891213" y="4835525"/>
          <p14:tracePt t="81817" x="5891213" y="4819650"/>
          <p14:tracePt t="81821" x="5891213" y="4803775"/>
          <p14:tracePt t="81823" x="5891213" y="4787900"/>
          <p14:tracePt t="81825" x="5875338" y="4772025"/>
          <p14:tracePt t="81831" x="5859463" y="4772025"/>
          <p14:tracePt t="81833" x="5843588" y="4756150"/>
          <p14:tracePt t="81836" x="5827713" y="4756150"/>
          <p14:tracePt t="81838" x="5827713" y="4740275"/>
          <p14:tracePt t="81839" x="5811838" y="4740275"/>
          <p14:tracePt t="81841" x="5780088" y="4740275"/>
          <p14:tracePt t="81845" x="5748338" y="4724400"/>
          <p14:tracePt t="81847" x="5732463" y="4724400"/>
          <p14:tracePt t="81849" x="5700713" y="4724400"/>
          <p14:tracePt t="81851" x="5684838" y="4724400"/>
          <p14:tracePt t="81854" x="5653088" y="4724400"/>
          <p14:tracePt t="81855" x="5622925" y="4724400"/>
          <p14:tracePt t="81857" x="5607050" y="4708525"/>
          <p14:tracePt t="81859" x="5559425" y="4708525"/>
          <p14:tracePt t="81861" x="5511800" y="4708525"/>
          <p14:tracePt t="81863" x="5480050" y="4692650"/>
          <p14:tracePt t="81865" x="5448300" y="4692650"/>
          <p14:tracePt t="81867" x="5400675" y="4692650"/>
          <p14:tracePt t="81870" x="5322888" y="4676775"/>
          <p14:tracePt t="81871" x="5243513" y="4660900"/>
          <p14:tracePt t="81873" x="5180013" y="4645025"/>
          <p14:tracePt t="81875" x="5116513" y="4645025"/>
          <p14:tracePt t="81877" x="5037138" y="4629150"/>
          <p14:tracePt t="81879" x="4975225" y="4614863"/>
          <p14:tracePt t="81881" x="4895850" y="4614863"/>
          <p14:tracePt t="81883" x="4800600" y="4598988"/>
          <p14:tracePt t="81885" x="4722813" y="4583113"/>
          <p14:tracePt t="81888" x="4643438" y="4567238"/>
          <p14:tracePt t="81889" x="4516438" y="4519613"/>
          <p14:tracePt t="81891" x="4406900" y="4503738"/>
          <p14:tracePt t="81893" x="4295775" y="4487863"/>
          <p14:tracePt t="81895" x="4168775" y="4471988"/>
          <p14:tracePt t="81897" x="3948113" y="4424363"/>
          <p14:tracePt t="81899" x="3790950" y="4376738"/>
          <p14:tracePt t="81901" x="3648075" y="4360863"/>
          <p14:tracePt t="81903" x="3490913" y="4344988"/>
          <p14:tracePt t="81905" x="3332163" y="4297363"/>
          <p14:tracePt t="81907" x="3143250" y="4283075"/>
          <p14:tracePt t="81909" x="3000375" y="4235450"/>
          <p14:tracePt t="81911" x="2843213" y="4219575"/>
          <p14:tracePt t="81913" x="2668588" y="4187825"/>
          <p14:tracePt t="81915" x="2511425" y="4156075"/>
          <p14:tracePt t="81917" x="2352675" y="4140200"/>
          <p14:tracePt t="81920" x="2195513" y="4124325"/>
          <p14:tracePt t="81923" x="1927225" y="4076700"/>
          <p14:tracePt t="81925" x="1784350" y="4060825"/>
          <p14:tracePt t="81927" x="1674813" y="4044950"/>
          <p14:tracePt t="81929" x="1531938" y="4029075"/>
          <p14:tracePt t="81931" x="1404938" y="3997325"/>
          <p14:tracePt t="81933" x="1311275" y="3981450"/>
          <p14:tracePt t="81935" x="1200150" y="3965575"/>
          <p14:tracePt t="81937" x="1120775" y="3949700"/>
          <p14:tracePt t="81939" x="1042988" y="3935413"/>
          <p14:tracePt t="81941" x="947738" y="3919538"/>
          <p14:tracePt t="81943" x="868363" y="3919538"/>
          <p14:tracePt t="81945" x="804863" y="3903663"/>
          <p14:tracePt t="81947" x="742950" y="3887788"/>
          <p14:tracePt t="81949" x="695325" y="3887788"/>
          <p14:tracePt t="81951" x="631825" y="3871913"/>
          <p14:tracePt t="81953" x="600075" y="3871913"/>
          <p14:tracePt t="81955" x="536575" y="3856038"/>
          <p14:tracePt t="81957" x="504825" y="3856038"/>
          <p14:tracePt t="81959" x="442913" y="3856038"/>
          <p14:tracePt t="81961" x="395288" y="3840163"/>
          <p14:tracePt t="81963" x="347663" y="3840163"/>
          <p14:tracePt t="81965" x="331788" y="3824288"/>
          <p14:tracePt t="81967" x="284163" y="3824288"/>
          <p14:tracePt t="81971" x="236538" y="3824288"/>
          <p14:tracePt t="81973" x="204788" y="3824288"/>
          <p14:tracePt t="81975" x="188913" y="3824288"/>
          <p14:tracePt t="81979" x="173038" y="3824288"/>
          <p14:tracePt t="81981" x="157163" y="3824288"/>
          <p14:tracePt t="81985" x="157163" y="3808413"/>
          <p14:tracePt t="82009" x="142875" y="3808413"/>
          <p14:tracePt t="82040" x="127000" y="3808413"/>
          <p14:tracePt t="82047" x="111125" y="3808413"/>
          <p14:tracePt t="82054" x="95250" y="3824288"/>
          <p14:tracePt t="82056" x="79375" y="3856038"/>
          <p14:tracePt t="82057" x="63500" y="3856038"/>
          <p14:tracePt t="82059" x="47625" y="3887788"/>
          <p14:tracePt t="82061" x="31750" y="3903663"/>
          <p14:tracePt t="82063" x="15875" y="3919538"/>
          <p14:tracePt t="82207" x="79375" y="4487863"/>
          <p14:tracePt t="82209" x="95250" y="4440238"/>
          <p14:tracePt t="82211" x="127000" y="4408488"/>
          <p14:tracePt t="82213" x="157163" y="4376738"/>
          <p14:tracePt t="82215" x="188913" y="4360863"/>
          <p14:tracePt t="82217" x="220663" y="4313238"/>
          <p14:tracePt t="82219" x="284163" y="4251325"/>
          <p14:tracePt t="82221" x="315913" y="4203700"/>
          <p14:tracePt t="82223" x="363538" y="4156075"/>
          <p14:tracePt t="82225" x="379413" y="4108450"/>
          <p14:tracePt t="82227" x="411163" y="4076700"/>
          <p14:tracePt t="82229" x="457200" y="4029075"/>
          <p14:tracePt t="82231" x="488950" y="3997325"/>
          <p14:tracePt t="82233" x="536575" y="3949700"/>
          <p14:tracePt t="82236" x="568325" y="3919538"/>
          <p14:tracePt t="82239" x="631825" y="3824288"/>
          <p14:tracePt t="82241" x="663575" y="3808413"/>
          <p14:tracePt t="82243" x="711200" y="3760788"/>
          <p14:tracePt t="82245" x="758825" y="3713163"/>
          <p14:tracePt t="82247" x="788988" y="3681413"/>
          <p14:tracePt t="82249" x="836613" y="3633788"/>
          <p14:tracePt t="82251" x="868363" y="3602038"/>
          <p14:tracePt t="82254" x="915988" y="3571875"/>
          <p14:tracePt t="82255" x="963613" y="3540125"/>
          <p14:tracePt t="82257" x="1011238" y="3524250"/>
          <p14:tracePt t="82259" x="1058863" y="3492500"/>
          <p14:tracePt t="82261" x="1089025" y="3460750"/>
          <p14:tracePt t="82264" x="1152525" y="3429000"/>
          <p14:tracePt t="82265" x="1200150" y="3397250"/>
          <p14:tracePt t="82267" x="1263650" y="3365500"/>
          <p14:tracePt t="82269" x="1311275" y="3349625"/>
          <p14:tracePt t="82271" x="1373188" y="3317875"/>
          <p14:tracePt t="82273" x="1436688" y="3286125"/>
          <p14:tracePt t="82275" x="1484313" y="3255963"/>
          <p14:tracePt t="82277" x="1547813" y="3240088"/>
          <p14:tracePt t="82279" x="1627188" y="3208338"/>
          <p14:tracePt t="82281" x="1689100" y="3176588"/>
          <p14:tracePt t="82283" x="1752600" y="3160713"/>
          <p14:tracePt t="82286" x="1816100" y="3128963"/>
          <p14:tracePt t="82289" x="1974850" y="3065463"/>
          <p14:tracePt t="82291" x="2068513" y="3017838"/>
          <p14:tracePt t="82293" x="2163763" y="2986088"/>
          <p14:tracePt t="82295" x="2243138" y="2954338"/>
          <p14:tracePt t="82297" x="2336800" y="2922588"/>
          <p14:tracePt t="82299" x="2416175" y="2876550"/>
          <p14:tracePt t="82301" x="2511425" y="2844800"/>
          <p14:tracePt t="82303" x="2605088" y="2813050"/>
          <p14:tracePt t="82305" x="2684463" y="2765425"/>
          <p14:tracePt t="82307" x="2779713" y="2733675"/>
          <p14:tracePt t="82309" x="2874963" y="2701925"/>
          <p14:tracePt t="82311" x="2984500" y="2670175"/>
          <p14:tracePt t="82313" x="3079750" y="2622550"/>
          <p14:tracePt t="82315" x="3190875" y="2574925"/>
          <p14:tracePt t="82317" x="3284538" y="2528888"/>
          <p14:tracePt t="82320" x="3363913" y="2497138"/>
          <p14:tracePt t="82322" x="3475038" y="2465388"/>
          <p14:tracePt t="82323" x="3568700" y="2417763"/>
          <p14:tracePt t="82325" x="3663950" y="2386013"/>
          <p14:tracePt t="82327" x="3775075" y="2354263"/>
          <p14:tracePt t="82329" x="3868738" y="2322513"/>
          <p14:tracePt t="82331" x="3932238" y="2274888"/>
          <p14:tracePt t="82333" x="4011613" y="2259013"/>
          <p14:tracePt t="82336" x="4106863" y="2228850"/>
          <p14:tracePt t="82337" x="4168775" y="2197100"/>
          <p14:tracePt t="82339" x="4279900" y="2181225"/>
          <p14:tracePt t="82341" x="4343400" y="2165350"/>
          <p14:tracePt t="82343" x="4406900" y="2133600"/>
          <p14:tracePt t="82345" x="4468813" y="2117725"/>
          <p14:tracePt t="82347" x="4532313" y="2101850"/>
          <p14:tracePt t="82349" x="4579938" y="2101850"/>
          <p14:tracePt t="82351" x="4643438" y="2085975"/>
          <p14:tracePt t="82353" x="4691063" y="2070100"/>
          <p14:tracePt t="82355" x="4737100" y="2070100"/>
          <p14:tracePt t="82357" x="4768850" y="2054225"/>
          <p14:tracePt t="82359" x="4816475" y="2054225"/>
          <p14:tracePt t="82361" x="4864100" y="2038350"/>
          <p14:tracePt t="82363" x="4911725" y="2038350"/>
          <p14:tracePt t="82365" x="4943475" y="2038350"/>
          <p14:tracePt t="82367" x="4975225" y="2038350"/>
          <p14:tracePt t="82369" x="5006975" y="2038350"/>
          <p14:tracePt t="82372" x="5037138" y="2038350"/>
          <p14:tracePt t="82373" x="5084763" y="2038350"/>
          <p14:tracePt t="82375" x="5100638" y="2022475"/>
          <p14:tracePt t="82377" x="5132388" y="2022475"/>
          <p14:tracePt t="82379" x="5164138" y="2022475"/>
          <p14:tracePt t="82381" x="5180013" y="2022475"/>
          <p14:tracePt t="82383" x="5211763" y="2022475"/>
          <p14:tracePt t="82388" x="5243513" y="2022475"/>
          <p14:tracePt t="82389" x="5259388" y="2022475"/>
          <p14:tracePt t="82391" x="5275263" y="2022475"/>
          <p14:tracePt t="82393" x="5291138" y="2022475"/>
          <p14:tracePt t="82395" x="5322888" y="2022475"/>
          <p14:tracePt t="82397" x="5337175" y="2022475"/>
          <p14:tracePt t="82399" x="5353050" y="2038350"/>
          <p14:tracePt t="82401" x="5368925" y="2038350"/>
          <p14:tracePt t="82403" x="5384800" y="2038350"/>
          <p14:tracePt t="82405" x="5416550" y="2038350"/>
          <p14:tracePt t="82407" x="5416550" y="2054225"/>
          <p14:tracePt t="82409" x="5448300" y="2054225"/>
          <p14:tracePt t="82411" x="5464175" y="2054225"/>
          <p14:tracePt t="82413" x="5480050" y="2054225"/>
          <p14:tracePt t="82415" x="5495925" y="2070100"/>
          <p14:tracePt t="82417" x="5511800" y="2070100"/>
          <p14:tracePt t="82420" x="5527675" y="2085975"/>
          <p14:tracePt t="82421" x="5543550" y="2085975"/>
          <p14:tracePt t="82423" x="5559425" y="2101850"/>
          <p14:tracePt t="82425" x="5575300" y="2101850"/>
          <p14:tracePt t="82427" x="5607050" y="2101850"/>
          <p14:tracePt t="82429" x="5607050" y="2117725"/>
          <p14:tracePt t="82431" x="5638800" y="2133600"/>
          <p14:tracePt t="82433" x="5653088" y="2133600"/>
          <p14:tracePt t="82435" x="5668963" y="2149475"/>
          <p14:tracePt t="82438" x="5700713" y="2149475"/>
          <p14:tracePt t="82439" x="5716588" y="2181225"/>
          <p14:tracePt t="82441" x="5732463" y="2197100"/>
          <p14:tracePt t="82443" x="5748338" y="2212975"/>
          <p14:tracePt t="82445" x="5780088" y="2212975"/>
          <p14:tracePt t="82447" x="5795963" y="2228850"/>
          <p14:tracePt t="82449" x="5811838" y="2259013"/>
          <p14:tracePt t="82451" x="5843588" y="2274888"/>
          <p14:tracePt t="82453" x="5859463" y="2274888"/>
          <p14:tracePt t="82455" x="5875338" y="2306638"/>
          <p14:tracePt t="82457" x="5891213" y="2322513"/>
          <p14:tracePt t="82459" x="5907088" y="2338388"/>
          <p14:tracePt t="82462" x="5922963" y="2354263"/>
          <p14:tracePt t="82463" x="5938838" y="2370138"/>
          <p14:tracePt t="82465" x="5953125" y="2386013"/>
          <p14:tracePt t="82467" x="5969000" y="2401888"/>
          <p14:tracePt t="82469" x="5984875" y="2417763"/>
          <p14:tracePt t="82471" x="6000750" y="2449513"/>
          <p14:tracePt t="82473" x="6016625" y="2449513"/>
          <p14:tracePt t="82475" x="6032500" y="2465388"/>
          <p14:tracePt t="82477" x="6048375" y="2481263"/>
          <p14:tracePt t="82479" x="6064250" y="2497138"/>
          <p14:tracePt t="82483" x="6080125" y="2513013"/>
          <p14:tracePt t="82485" x="6111875" y="2528888"/>
          <p14:tracePt t="82489" x="6127750" y="2544763"/>
          <p14:tracePt t="82491" x="6143625" y="2544763"/>
          <p14:tracePt t="82493" x="6159500" y="2560638"/>
          <p14:tracePt t="82499" x="6159500" y="2574925"/>
          <p14:tracePt t="82504" x="6175375" y="2574925"/>
          <p14:tracePt t="82521" x="6191250" y="2574925"/>
          <p14:tracePt t="82553" x="6175375" y="2574925"/>
          <p14:tracePt t="82572" x="6159500" y="2574925"/>
          <p14:tracePt t="82590" x="6159500" y="2560638"/>
          <p14:tracePt t="82593" x="6207125" y="2544763"/>
          <p14:tracePt t="82595" x="6223000" y="2528888"/>
          <p14:tracePt t="82597" x="6253163" y="2528888"/>
          <p14:tracePt t="82599" x="6284913" y="2528888"/>
          <p14:tracePt t="82601" x="6300788" y="2513013"/>
          <p14:tracePt t="82603" x="6332538" y="2497138"/>
          <p14:tracePt t="82605" x="6380163" y="2481263"/>
          <p14:tracePt t="82607" x="6411913" y="2465388"/>
          <p14:tracePt t="82609" x="6443663" y="2449513"/>
          <p14:tracePt t="82611" x="6538913" y="2433638"/>
          <p14:tracePt t="82613" x="6569075" y="2401888"/>
          <p14:tracePt t="82615" x="6616700" y="2386013"/>
          <p14:tracePt t="82617" x="6664325" y="2386013"/>
          <p14:tracePt t="82619" x="6727825" y="2370138"/>
          <p14:tracePt t="82621" x="6759575" y="2370138"/>
          <p14:tracePt t="82623" x="6807200" y="2354263"/>
          <p14:tracePt t="82625" x="6869113" y="2354263"/>
          <p14:tracePt t="82627" x="6916738" y="2338388"/>
          <p14:tracePt t="82629" x="6964363" y="2322513"/>
          <p14:tracePt t="82631" x="7011988" y="2322513"/>
          <p14:tracePt t="82633" x="7075488" y="2306638"/>
          <p14:tracePt t="82637" x="7169150" y="2290763"/>
          <p14:tracePt t="82639" x="7232650" y="2290763"/>
          <p14:tracePt t="82641" x="7280275" y="2274888"/>
          <p14:tracePt t="82643" x="7343775" y="2274888"/>
          <p14:tracePt t="82645" x="7375525" y="2274888"/>
          <p14:tracePt t="82647" x="7423150" y="2274888"/>
          <p14:tracePt t="82649" x="7469188" y="2274888"/>
          <p14:tracePt t="82651" x="7516813" y="2274888"/>
          <p14:tracePt t="82654" x="7564438" y="2274888"/>
          <p14:tracePt t="82655" x="7612063" y="2274888"/>
          <p14:tracePt t="82657" x="7643813" y="2274888"/>
          <p14:tracePt t="82659" x="7691438" y="2274888"/>
          <p14:tracePt t="82661" x="7739063" y="2274888"/>
          <p14:tracePt t="82663" x="7770813" y="2274888"/>
          <p14:tracePt t="82665" x="7816850" y="2274888"/>
          <p14:tracePt t="82667" x="7848600" y="2290763"/>
          <p14:tracePt t="82669" x="7896225" y="2290763"/>
          <p14:tracePt t="82671" x="7912100" y="2306638"/>
          <p14:tracePt t="82673" x="7943850" y="2306638"/>
          <p14:tracePt t="82675" x="7991475" y="2322513"/>
          <p14:tracePt t="82677" x="8007350" y="2354263"/>
          <p14:tracePt t="82679" x="8039100" y="2370138"/>
          <p14:tracePt t="82681" x="8070850" y="2386013"/>
          <p14:tracePt t="82683" x="8085138" y="2417763"/>
          <p14:tracePt t="82686" x="8101013" y="2417763"/>
          <p14:tracePt t="82688" x="8132763" y="2433638"/>
          <p14:tracePt t="82689" x="8164513" y="2465388"/>
          <p14:tracePt t="82691" x="8180388" y="2497138"/>
          <p14:tracePt t="82693" x="8196263" y="2513013"/>
          <p14:tracePt t="82695" x="8212138" y="2544763"/>
          <p14:tracePt t="82697" x="8228013" y="2574925"/>
          <p14:tracePt t="82699" x="8259763" y="2622550"/>
          <p14:tracePt t="82701" x="8275638" y="2638425"/>
          <p14:tracePt t="82703" x="8291513" y="2686050"/>
          <p14:tracePt t="82705" x="8307388" y="2717800"/>
          <p14:tracePt t="82707" x="8323263" y="2765425"/>
          <p14:tracePt t="82709" x="8339138" y="2797175"/>
          <p14:tracePt t="82711" x="8339138" y="2844800"/>
          <p14:tracePt t="82713" x="8355013" y="2892425"/>
          <p14:tracePt t="82715" x="8370888" y="2938463"/>
          <p14:tracePt t="82718" x="8385175" y="2970213"/>
          <p14:tracePt t="82720" x="8385175" y="3033713"/>
          <p14:tracePt t="82721" x="8401050" y="3081338"/>
          <p14:tracePt t="82723" x="8401050" y="3144838"/>
          <p14:tracePt t="82725" x="8416925" y="3192463"/>
          <p14:tracePt t="82727" x="8416925" y="3255963"/>
          <p14:tracePt t="82729" x="8416925" y="3317875"/>
          <p14:tracePt t="82731" x="8416925" y="3381375"/>
          <p14:tracePt t="82733" x="8416925" y="3429000"/>
          <p14:tracePt t="82736" x="8416925" y="3508375"/>
          <p14:tracePt t="82738" x="8416925" y="3571875"/>
          <p14:tracePt t="82739" x="8416925" y="3633788"/>
          <p14:tracePt t="82741" x="8416925" y="3697288"/>
          <p14:tracePt t="82743" x="8416925" y="3744913"/>
          <p14:tracePt t="82745" x="8416925" y="3808413"/>
          <p14:tracePt t="82747" x="8416925" y="3887788"/>
          <p14:tracePt t="82749" x="8416925" y="3949700"/>
          <p14:tracePt t="82751" x="8401050" y="4013200"/>
          <p14:tracePt t="82753" x="8401050" y="4060825"/>
          <p14:tracePt t="82755" x="8385175" y="4124325"/>
          <p14:tracePt t="82757" x="8370888" y="4187825"/>
          <p14:tracePt t="82759" x="8370888" y="4251325"/>
          <p14:tracePt t="82761" x="8355013" y="4297363"/>
          <p14:tracePt t="82763" x="8355013" y="4329113"/>
          <p14:tracePt t="82765" x="8339138" y="4392613"/>
          <p14:tracePt t="82767" x="8323263" y="4440238"/>
          <p14:tracePt t="82769" x="8307388" y="4487863"/>
          <p14:tracePt t="82771" x="8307388" y="4519613"/>
          <p14:tracePt t="82773" x="8307388" y="4567238"/>
          <p14:tracePt t="82775" x="8291513" y="4614863"/>
          <p14:tracePt t="82777" x="8275638" y="4660900"/>
          <p14:tracePt t="82779" x="8259763" y="4676775"/>
          <p14:tracePt t="82781" x="8243888" y="4708525"/>
          <p14:tracePt t="82783" x="8228013" y="4756150"/>
          <p14:tracePt t="82788" x="8196263" y="4787900"/>
          <p14:tracePt t="82789" x="8196263" y="4803775"/>
          <p14:tracePt t="82791" x="8180388" y="4819650"/>
          <p14:tracePt t="82793" x="8164513" y="4819650"/>
          <p14:tracePt t="82795" x="8148638" y="4851400"/>
          <p14:tracePt t="82797" x="8148638" y="4867275"/>
          <p14:tracePt t="82799" x="8132763" y="4883150"/>
          <p14:tracePt t="82801" x="8101013" y="4899025"/>
          <p14:tracePt t="82803" x="8085138" y="4914900"/>
          <p14:tracePt t="82805" x="8070850" y="4930775"/>
          <p14:tracePt t="82807" x="8039100" y="4962525"/>
          <p14:tracePt t="82809" x="8007350" y="4976813"/>
          <p14:tracePt t="82811" x="7991475" y="4992688"/>
          <p14:tracePt t="82813" x="7959725" y="5024438"/>
          <p14:tracePt t="82815" x="7927975" y="5040313"/>
          <p14:tracePt t="82817" x="7864475" y="5072063"/>
          <p14:tracePt t="82820" x="7800975" y="5119688"/>
          <p14:tracePt t="82822" x="7739063" y="5135563"/>
          <p14:tracePt t="82822" x="7691438" y="5167313"/>
          <p14:tracePt t="82825" x="7627938" y="5183188"/>
          <p14:tracePt t="82827" x="7596188" y="5199063"/>
          <p14:tracePt t="82829" x="7532688" y="5199063"/>
          <p14:tracePt t="82831" x="7469188" y="5246688"/>
          <p14:tracePt t="82833" x="7375525" y="5262563"/>
          <p14:tracePt t="82836" x="7312025" y="5278438"/>
          <p14:tracePt t="82837" x="7248525" y="5294313"/>
          <p14:tracePt t="82839" x="7200900" y="5294313"/>
          <p14:tracePt t="82841" x="7138988" y="5310188"/>
          <p14:tracePt t="82843" x="7043738" y="5324475"/>
          <p14:tracePt t="82845" x="6964363" y="5324475"/>
          <p14:tracePt t="82847" x="6916738" y="5324475"/>
          <p14:tracePt t="82849" x="6854825" y="5340350"/>
          <p14:tracePt t="82851" x="6775450" y="5340350"/>
          <p14:tracePt t="82853" x="6711950" y="5356225"/>
          <p14:tracePt t="82855" x="6632575" y="5356225"/>
          <p14:tracePt t="82857" x="6569075" y="5356225"/>
          <p14:tracePt t="82859" x="6507163" y="5356225"/>
          <p14:tracePt t="82861" x="6427788" y="5356225"/>
          <p14:tracePt t="82863" x="6364288" y="5372100"/>
          <p14:tracePt t="82865" x="6300788" y="5372100"/>
          <p14:tracePt t="82867" x="6223000" y="5387975"/>
          <p14:tracePt t="82869" x="6175375" y="5387975"/>
          <p14:tracePt t="82871" x="6127750" y="5403850"/>
          <p14:tracePt t="82873" x="6064250" y="5403850"/>
          <p14:tracePt t="82875" x="6000750" y="5403850"/>
          <p14:tracePt t="82876" x="5938838" y="5419725"/>
          <p14:tracePt t="82879" x="5907088" y="5419725"/>
          <p14:tracePt t="82881" x="5843588" y="5435600"/>
          <p14:tracePt t="82883" x="5795963" y="5435600"/>
          <p14:tracePt t="82886" x="5748338" y="5435600"/>
          <p14:tracePt t="82888" x="5716588" y="5451475"/>
          <p14:tracePt t="82889" x="5668963" y="5451475"/>
          <p14:tracePt t="82891" x="5622925" y="5467350"/>
          <p14:tracePt t="82893" x="5591175" y="5483225"/>
          <p14:tracePt t="82895" x="5559425" y="5483225"/>
          <p14:tracePt t="82897" x="5511800" y="5499100"/>
          <p14:tracePt t="82899" x="5495925" y="5499100"/>
          <p14:tracePt t="82901" x="5464175" y="5514975"/>
          <p14:tracePt t="82903" x="5432425" y="5530850"/>
          <p14:tracePt t="82905" x="5416550" y="5530850"/>
          <p14:tracePt t="82907" x="5384800" y="5546725"/>
          <p14:tracePt t="82909" x="5368925" y="5546725"/>
          <p14:tracePt t="82911" x="5353050" y="5546725"/>
          <p14:tracePt t="82913" x="5353050" y="5562600"/>
          <p14:tracePt t="82915" x="5322888" y="5578475"/>
          <p14:tracePt t="82917" x="5307013" y="5578475"/>
          <p14:tracePt t="82919" x="5307013" y="5594350"/>
          <p14:tracePt t="82921" x="5291138" y="5610225"/>
          <p14:tracePt t="82923" x="5291138" y="5626100"/>
          <p14:tracePt t="82925" x="5275263" y="5626100"/>
          <p14:tracePt t="82929" x="5275263" y="5641975"/>
          <p14:tracePt t="82931" x="5275263" y="5657850"/>
          <p14:tracePt t="82933" x="5259388" y="5657850"/>
          <p14:tracePt t="82936" x="5259388" y="5672138"/>
          <p14:tracePt t="82937" x="5259388" y="5688013"/>
          <p14:tracePt t="82939" x="5259388" y="5703888"/>
          <p14:tracePt t="82943" x="5259388" y="5719763"/>
          <p14:tracePt t="82945" x="5259388" y="5735638"/>
          <p14:tracePt t="82953" x="5259388" y="5783263"/>
          <p14:tracePt t="82961" x="5291138" y="5846763"/>
          <p14:tracePt t="82972" x="5353050" y="5926138"/>
          <p14:tracePt t="82973" x="5368925" y="5957888"/>
          <p14:tracePt t="82975" x="5400675" y="5989638"/>
          <p14:tracePt t="82977" x="5432425" y="6019800"/>
          <p14:tracePt t="82979" x="5448300" y="6035675"/>
          <p14:tracePt t="82981" x="5464175" y="6051550"/>
          <p14:tracePt t="82983" x="5495925" y="6083300"/>
          <p14:tracePt t="82986" x="5527675" y="6115050"/>
          <p14:tracePt t="82987" x="5559425" y="6146800"/>
          <p14:tracePt t="82989" x="5607050" y="6162675"/>
          <p14:tracePt t="82991" x="5622925" y="6194425"/>
          <p14:tracePt t="82993" x="5653088" y="6226175"/>
          <p14:tracePt t="82995" x="5700713" y="6242050"/>
          <p14:tracePt t="82997" x="5732463" y="6273800"/>
          <p14:tracePt t="82999" x="5764213" y="6305550"/>
          <p14:tracePt t="83001" x="5811838" y="6305550"/>
          <p14:tracePt t="83003" x="5843588" y="6337300"/>
          <p14:tracePt t="83005" x="5891213" y="6367463"/>
          <p14:tracePt t="83007" x="5938838" y="6383338"/>
          <p14:tracePt t="83009" x="5969000" y="6415088"/>
          <p14:tracePt t="83011" x="6016625" y="6430963"/>
          <p14:tracePt t="83013" x="6048375" y="6462713"/>
          <p14:tracePt t="83015" x="6096000" y="6478588"/>
          <p14:tracePt t="83017" x="6127750" y="6494463"/>
          <p14:tracePt t="83020" x="6175375" y="6510338"/>
          <p14:tracePt t="83023" x="6284913" y="6557963"/>
          <p14:tracePt t="83025" x="6332538" y="6573838"/>
          <p14:tracePt t="83027" x="6364288" y="6589713"/>
          <p14:tracePt t="83029" x="6411913" y="6605588"/>
          <p14:tracePt t="83031" x="6459538" y="6621463"/>
          <p14:tracePt t="83033" x="6507163" y="6637338"/>
          <p14:tracePt t="83036" x="6553200" y="6653213"/>
          <p14:tracePt t="83038" x="6600825" y="6669088"/>
          <p14:tracePt t="83039" x="6648450" y="6669088"/>
          <p14:tracePt t="83041" x="6696075" y="6684963"/>
          <p14:tracePt t="83043" x="6743700" y="6684963"/>
          <p14:tracePt t="83045" x="6791325" y="6699250"/>
          <p14:tracePt t="83047" x="6838950" y="6699250"/>
          <p14:tracePt t="83049" x="6900863" y="6699250"/>
          <p14:tracePt t="83051" x="6932613" y="6715125"/>
          <p14:tracePt t="83053" x="6996113" y="6715125"/>
          <p14:tracePt t="83055" x="7075488" y="6715125"/>
          <p14:tracePt t="83057" x="7169150" y="6731000"/>
          <p14:tracePt t="83059" x="7216775" y="6731000"/>
          <p14:tracePt t="83061" x="7280275" y="6731000"/>
          <p14:tracePt t="83063" x="7343775" y="6731000"/>
          <p14:tracePt t="83065" x="7375525" y="6731000"/>
          <p14:tracePt t="83067" x="7439025" y="6731000"/>
          <p14:tracePt t="83069" x="7485063" y="6746875"/>
          <p14:tracePt t="83071" x="7548563" y="6746875"/>
          <p14:tracePt t="83073" x="7580313" y="6746875"/>
          <p14:tracePt t="83075" x="7627938" y="6746875"/>
          <p14:tracePt t="83077" x="7675563" y="6746875"/>
          <p14:tracePt t="83079" x="7707313" y="6746875"/>
          <p14:tracePt t="83081" x="7754938" y="6746875"/>
          <p14:tracePt t="83083" x="7800975" y="6746875"/>
          <p14:tracePt t="83086" x="7832725" y="6746875"/>
          <p14:tracePt t="83088" x="7864475" y="6746875"/>
          <p14:tracePt t="83089" x="7912100" y="6746875"/>
          <p14:tracePt t="83091" x="7927975" y="6746875"/>
          <p14:tracePt t="83093" x="7959725" y="6746875"/>
          <p14:tracePt t="83095" x="7975600" y="6746875"/>
          <p14:tracePt t="83097" x="8007350" y="6746875"/>
          <p14:tracePt t="83099" x="8039100" y="6746875"/>
          <p14:tracePt t="83101" x="8054975" y="6746875"/>
          <p14:tracePt t="83105" x="8070850" y="6731000"/>
          <p14:tracePt t="83107" x="8085138" y="6715125"/>
          <p14:tracePt t="83109" x="8101013" y="6715125"/>
          <p14:tracePt t="83111" x="8116888" y="6699250"/>
          <p14:tracePt t="83113" x="8132763" y="6699250"/>
          <p14:tracePt t="83117" x="8148638" y="6684963"/>
          <p14:tracePt t="83119" x="8164513" y="6653213"/>
          <p14:tracePt t="83122" x="8180388" y="6653213"/>
          <p14:tracePt t="83123" x="8180388" y="6637338"/>
          <p14:tracePt t="83125" x="8196263" y="6621463"/>
          <p14:tracePt t="83130" x="8212138" y="6589713"/>
          <p14:tracePt t="83131" x="8212138" y="6573838"/>
          <p14:tracePt t="83133" x="8212138" y="6557963"/>
          <p14:tracePt t="83136" x="8228013" y="6542088"/>
          <p14:tracePt t="83138" x="8243888" y="6526213"/>
          <p14:tracePt t="83139" x="8243888" y="6494463"/>
          <p14:tracePt t="83141" x="8259763" y="6462713"/>
          <p14:tracePt t="83143" x="8259763" y="6446838"/>
          <p14:tracePt t="83145" x="8259763" y="6415088"/>
          <p14:tracePt t="83147" x="8259763" y="6383338"/>
          <p14:tracePt t="83151" x="8259763" y="6351588"/>
          <p14:tracePt t="83153" x="8259763" y="6321425"/>
          <p14:tracePt t="83155" x="8259763" y="6289675"/>
          <p14:tracePt t="83157" x="8259763" y="6257925"/>
          <p14:tracePt t="83159" x="8259763" y="6242050"/>
          <p14:tracePt t="83161" x="8259763" y="6210300"/>
          <p14:tracePt t="83163" x="8259763" y="6162675"/>
          <p14:tracePt t="83165" x="8259763" y="6146800"/>
          <p14:tracePt t="83167" x="8259763" y="6115050"/>
          <p14:tracePt t="83170" x="8259763" y="6099175"/>
          <p14:tracePt t="83171" x="8259763" y="6083300"/>
          <p14:tracePt t="83173" x="8243888" y="6051550"/>
          <p14:tracePt t="83177" x="8228013" y="6035675"/>
          <p14:tracePt t="83179" x="8228013" y="6019800"/>
          <p14:tracePt t="83181" x="8228013" y="6003925"/>
          <p14:tracePt t="83186" x="8212138" y="6003925"/>
          <p14:tracePt t="83189" x="8196263" y="6003925"/>
          <p14:tracePt t="83198" x="8164513" y="5989638"/>
          <p14:tracePt t="83199" x="8148638" y="5989638"/>
          <p14:tracePt t="83203" x="8132763" y="5973763"/>
          <p14:tracePt t="83205" x="8116888" y="5973763"/>
          <p14:tracePt t="83207" x="8101013" y="5973763"/>
          <p14:tracePt t="83209" x="8085138" y="5973763"/>
          <p14:tracePt t="83211" x="8070850" y="5973763"/>
          <p14:tracePt t="83213" x="8054975" y="5973763"/>
          <p14:tracePt t="83215" x="8039100" y="5973763"/>
          <p14:tracePt t="83217" x="8023225" y="5973763"/>
          <p14:tracePt t="83221" x="8007350" y="5973763"/>
          <p14:tracePt t="83222" x="7975600" y="5973763"/>
          <p14:tracePt t="83223" x="7959725" y="5973763"/>
          <p14:tracePt t="83225" x="7943850" y="5973763"/>
          <p14:tracePt t="83227" x="7927975" y="5973763"/>
          <p14:tracePt t="83229" x="7896225" y="5973763"/>
          <p14:tracePt t="83232" x="7864475" y="5973763"/>
          <p14:tracePt t="83233" x="7832725" y="5973763"/>
          <p14:tracePt t="83237" x="7785100" y="5973763"/>
          <p14:tracePt t="83239" x="7754938" y="5973763"/>
          <p14:tracePt t="83241" x="7723188" y="5973763"/>
          <p14:tracePt t="83245" x="7691438" y="5973763"/>
          <p14:tracePt t="83247" x="7675563" y="5973763"/>
          <p14:tracePt t="83249" x="7659688" y="5973763"/>
          <p14:tracePt t="83252" x="7627938" y="5973763"/>
          <p14:tracePt t="83256" x="7627938" y="5957888"/>
          <p14:tracePt t="83257" x="7627938" y="5942013"/>
          <p14:tracePt t="83259" x="7612063" y="5942013"/>
          <p14:tracePt t="83261" x="7596188" y="5942013"/>
          <p14:tracePt t="83263" x="7580313" y="5942013"/>
          <p14:tracePt t="83267" x="7548563" y="5942013"/>
          <p14:tracePt t="83271" x="7532688" y="5942013"/>
          <p14:tracePt t="83273" x="7500938" y="5942013"/>
          <p14:tracePt t="83278" x="7469188" y="5942013"/>
          <p14:tracePt t="83279" x="7454900" y="5942013"/>
          <p14:tracePt t="83283" x="7423150" y="5942013"/>
          <p14:tracePt t="83286" x="7407275" y="5942013"/>
          <p14:tracePt t="83289" x="7375525" y="5942013"/>
          <p14:tracePt t="83294" x="7359650" y="5957888"/>
          <p14:tracePt t="83295" x="7343775" y="5957888"/>
          <p14:tracePt t="83297" x="7327900" y="5957888"/>
          <p14:tracePt t="83299" x="7327900" y="5973763"/>
          <p14:tracePt t="83303" x="7312025" y="5973763"/>
          <p14:tracePt t="83305" x="7312025" y="5989638"/>
          <p14:tracePt t="83311" x="7296150" y="5989638"/>
          <p14:tracePt t="83317" x="7296150" y="6019800"/>
          <p14:tracePt t="83325" x="7296150" y="6051550"/>
          <p14:tracePt t="83332" x="7296150" y="6083300"/>
          <p14:tracePt t="83334" x="7296150" y="6099175"/>
          <p14:tracePt t="83336" x="7296150" y="6115050"/>
          <p14:tracePt t="83339" x="7312025" y="6130925"/>
          <p14:tracePt t="83341" x="7312025" y="6146800"/>
          <p14:tracePt t="83345" x="7312025" y="6162675"/>
          <p14:tracePt t="83347" x="7327900" y="6178550"/>
          <p14:tracePt t="83350" x="7343775" y="6194425"/>
          <p14:tracePt t="83353" x="7359650" y="6194425"/>
          <p14:tracePt t="83355" x="7359650" y="6210300"/>
          <p14:tracePt t="83365" x="7375525" y="6226175"/>
          <p14:tracePt t="83372" x="7391400" y="6226175"/>
          <p14:tracePt t="83378" x="7391400" y="6242050"/>
          <p14:tracePt t="83384" x="7375525" y="6257925"/>
          <p14:tracePt t="83388" x="7343775" y="6273800"/>
          <p14:tracePt t="83389" x="7296150" y="6273800"/>
          <p14:tracePt t="83391" x="7280275" y="6273800"/>
          <p14:tracePt t="83393" x="7232650" y="6273800"/>
          <p14:tracePt t="83395" x="7169150" y="6273800"/>
          <p14:tracePt t="83397" x="7091363" y="6273800"/>
          <p14:tracePt t="83399" x="7027863" y="6257925"/>
          <p14:tracePt t="83404" x="6884988" y="6242050"/>
          <p14:tracePt t="83405" x="6807200" y="6226175"/>
          <p14:tracePt t="83407" x="6727825" y="6194425"/>
          <p14:tracePt t="83409" x="6632575" y="6178550"/>
          <p14:tracePt t="83411" x="6553200" y="6162675"/>
          <p14:tracePt t="83413" x="6459538" y="6146800"/>
          <p14:tracePt t="83415" x="6380163" y="6130925"/>
          <p14:tracePt t="83417" x="6284913" y="6099175"/>
          <p14:tracePt t="83419" x="6159500" y="6083300"/>
          <p14:tracePt t="83421" x="6064250" y="6067425"/>
          <p14:tracePt t="83423" x="5953125" y="6035675"/>
          <p14:tracePt t="83425" x="5875338" y="6003925"/>
          <p14:tracePt t="83427" x="5748338" y="5989638"/>
          <p14:tracePt t="83429" x="5638800" y="5973763"/>
          <p14:tracePt t="83431" x="5527675" y="5957888"/>
          <p14:tracePt t="83433" x="5416550" y="5926138"/>
          <p14:tracePt t="83436" x="5307013" y="5894388"/>
          <p14:tracePt t="83438" x="5195888" y="5878513"/>
          <p14:tracePt t="83439" x="5068888" y="5862638"/>
          <p14:tracePt t="83440" x="4943475" y="5815013"/>
          <p14:tracePt t="83443" x="4706938" y="5783263"/>
          <p14:tracePt t="83445" x="4579938" y="5735638"/>
          <p14:tracePt t="83447" x="4406900" y="5688013"/>
          <p14:tracePt t="83449" x="4264025" y="5657850"/>
          <p14:tracePt t="83452" x="4106863" y="5594350"/>
          <p14:tracePt t="83454" x="3948113" y="5546725"/>
          <p14:tracePt t="83455" x="3727450" y="5483225"/>
          <p14:tracePt t="83457" x="3552825" y="5419725"/>
          <p14:tracePt t="83459" x="3395663" y="5356225"/>
          <p14:tracePt t="83461" x="3205163" y="5294313"/>
          <p14:tracePt t="83463" x="3016250" y="5230813"/>
          <p14:tracePt t="83465" x="2795588" y="5167313"/>
          <p14:tracePt t="83467" x="2574925" y="5087938"/>
          <p14:tracePt t="83469" x="2368550" y="5024438"/>
          <p14:tracePt t="83471" x="2147888" y="4930775"/>
          <p14:tracePt t="83473" x="1958975" y="4867275"/>
          <p14:tracePt t="83475" x="1736725" y="4787900"/>
          <p14:tracePt t="83477" x="1516063" y="4692650"/>
          <p14:tracePt t="83479" x="1279525" y="4598988"/>
          <p14:tracePt t="83481" x="1058863" y="4535488"/>
          <p14:tracePt t="83483" x="868363" y="4456113"/>
          <p14:tracePt t="83485" x="647700" y="4392613"/>
          <p14:tracePt t="83487" x="457200" y="4297363"/>
          <p14:tracePt t="83489" x="300038" y="4251325"/>
          <p14:tracePt t="83491" x="79375" y="4171950"/>
          <p14:tracePt t="83747" x="15875" y="3856038"/>
          <p14:tracePt t="83751" x="31750" y="3856038"/>
          <p14:tracePt t="83753" x="47625" y="3856038"/>
          <p14:tracePt t="83761" x="63500" y="3856038"/>
          <p14:tracePt t="83766" x="79375" y="3871913"/>
          <p14:tracePt t="83770" x="95250" y="3887788"/>
          <p14:tracePt t="83772" x="95250" y="3903663"/>
          <p14:tracePt t="83774" x="111125" y="3903663"/>
          <p14:tracePt t="83775" x="127000" y="3903663"/>
          <p14:tracePt t="83777" x="127000" y="3919538"/>
          <p14:tracePt t="83781" x="142875" y="3935413"/>
          <p14:tracePt t="83783" x="157163" y="3935413"/>
          <p14:tracePt t="83786" x="173038" y="3949700"/>
          <p14:tracePt t="83787" x="173038" y="3965575"/>
          <p14:tracePt t="83789" x="188913" y="3981450"/>
          <p14:tracePt t="83791" x="220663" y="4013200"/>
          <p14:tracePt t="83793" x="236538" y="4044950"/>
          <p14:tracePt t="83795" x="236538" y="4060825"/>
          <p14:tracePt t="83797" x="252413" y="4076700"/>
          <p14:tracePt t="83799" x="268288" y="4092575"/>
          <p14:tracePt t="83804" x="300038" y="4140200"/>
          <p14:tracePt t="83805" x="315913" y="4156075"/>
          <p14:tracePt t="83807" x="347663" y="4171950"/>
          <p14:tracePt t="83809" x="363538" y="4203700"/>
          <p14:tracePt t="83811" x="363538" y="4219575"/>
          <p14:tracePt t="83813" x="395288" y="4251325"/>
          <p14:tracePt t="83815" x="427038" y="4267200"/>
          <p14:tracePt t="83817" x="427038" y="4297363"/>
          <p14:tracePt t="83819" x="457200" y="4313238"/>
          <p14:tracePt t="83821" x="473075" y="4344988"/>
          <p14:tracePt t="83823" x="504825" y="4360863"/>
          <p14:tracePt t="83825" x="536575" y="4376738"/>
          <p14:tracePt t="83827" x="552450" y="4408488"/>
          <p14:tracePt t="83830" x="584200" y="4424363"/>
          <p14:tracePt t="83831" x="615950" y="4456113"/>
          <p14:tracePt t="83833" x="631825" y="4471988"/>
          <p14:tracePt t="83835" x="647700" y="4487863"/>
          <p14:tracePt t="83837" x="679450" y="4503738"/>
          <p14:tracePt t="83839" x="711200" y="4535488"/>
          <p14:tracePt t="83841" x="727075" y="4551363"/>
          <p14:tracePt t="83843" x="742950" y="4551363"/>
          <p14:tracePt t="83845" x="773113" y="4567238"/>
          <p14:tracePt t="83847" x="788988" y="4583113"/>
          <p14:tracePt t="83849" x="804863" y="4598988"/>
          <p14:tracePt t="83853" x="852488" y="4614863"/>
          <p14:tracePt t="83855" x="852488" y="4629150"/>
          <p14:tracePt t="83857" x="884238" y="4645025"/>
          <p14:tracePt t="83859" x="900113" y="4645025"/>
          <p14:tracePt t="83864" x="931863" y="4645025"/>
          <p14:tracePt t="83865" x="931863" y="4660900"/>
          <p14:tracePt t="83869" x="947738" y="4660900"/>
          <p14:tracePt t="83871" x="963613" y="4660900"/>
          <p14:tracePt t="83873" x="979488" y="4676775"/>
          <p14:tracePt t="83882" x="995363" y="4676775"/>
          <p14:tracePt t="83886" x="1011238" y="4676775"/>
          <p14:tracePt t="83912" x="1011238" y="4692650"/>
          <p14:tracePt t="83915" x="1027113" y="4692650"/>
          <p14:tracePt t="83926" x="1042988" y="4692650"/>
          <p14:tracePt t="83937" x="1058863" y="4692650"/>
          <p14:tracePt t="83944" x="1058863" y="4676775"/>
          <p14:tracePt t="83953" x="1058863" y="4660900"/>
          <p14:tracePt t="83969" x="1104900" y="4645025"/>
          <p14:tracePt t="83971" x="1120775" y="4645025"/>
          <p14:tracePt t="83974" x="1136650" y="4629150"/>
          <p14:tracePt t="83979" x="1152525" y="4629150"/>
          <p14:tracePt t="83981" x="1168400" y="4629150"/>
          <p14:tracePt t="83986" x="1184275" y="4629150"/>
          <p14:tracePt t="83987" x="1200150" y="4614863"/>
          <p14:tracePt t="83989" x="1216025" y="4614863"/>
          <p14:tracePt t="83993" x="1231900" y="4614863"/>
          <p14:tracePt t="83995" x="1247775" y="4598988"/>
          <p14:tracePt t="84000" x="1263650" y="4598988"/>
          <p14:tracePt t="84004" x="1279525" y="4583113"/>
          <p14:tracePt t="84005" x="1295400" y="4583113"/>
          <p14:tracePt t="84007" x="1327150" y="4583113"/>
          <p14:tracePt t="84013" x="1343025" y="4583113"/>
          <p14:tracePt t="84015" x="1358900" y="4583113"/>
          <p14:tracePt t="84017" x="1373188" y="4583113"/>
          <p14:tracePt t="84021" x="1389063" y="4583113"/>
          <p14:tracePt t="84041" x="1404938" y="4567238"/>
          <p14:tracePt t="84082" x="1404938" y="4551363"/>
          <p14:tracePt t="84200" x="1420813" y="4567238"/>
          <p14:tracePt t="84205" x="1452563" y="4583113"/>
          <p14:tracePt t="84208" x="1468438" y="4598988"/>
          <p14:tracePt t="84211" x="1516063" y="4629150"/>
          <p14:tracePt t="84213" x="1547813" y="4629150"/>
          <p14:tracePt t="84215" x="1579563" y="4629150"/>
          <p14:tracePt t="84217" x="1579563" y="4645025"/>
          <p14:tracePt t="84219" x="1611313" y="4660900"/>
          <p14:tracePt t="84221" x="1627188" y="4660900"/>
          <p14:tracePt t="84223" x="1674813" y="4676775"/>
          <p14:tracePt t="84225" x="1704975" y="4692650"/>
          <p14:tracePt t="84227" x="1720850" y="4692650"/>
          <p14:tracePt t="84229" x="1752600" y="4692650"/>
          <p14:tracePt t="84231" x="1784350" y="4692650"/>
          <p14:tracePt t="84233" x="1831975" y="4708525"/>
          <p14:tracePt t="84236" x="1847850" y="4708525"/>
          <p14:tracePt t="84237" x="1879600" y="4724400"/>
          <p14:tracePt t="84239" x="1927225" y="4724400"/>
          <p14:tracePt t="84241" x="1943100" y="4740275"/>
          <p14:tracePt t="84243" x="1974850" y="4740275"/>
          <p14:tracePt t="84245" x="1989138" y="4740275"/>
          <p14:tracePt t="84247" x="2020888" y="4756150"/>
          <p14:tracePt t="84249" x="2052638" y="4756150"/>
          <p14:tracePt t="84252" x="2068513" y="4756150"/>
          <p14:tracePt t="84253" x="2084388" y="4756150"/>
          <p14:tracePt t="84255" x="2116138" y="4772025"/>
          <p14:tracePt t="84259" x="2147888" y="4772025"/>
          <p14:tracePt t="84261" x="2163763" y="4772025"/>
          <p14:tracePt t="84268" x="2179638" y="4772025"/>
          <p14:tracePt t="84269" x="2195513" y="4772025"/>
          <p14:tracePt t="84293" x="2211388" y="4772025"/>
          <p14:tracePt t="84323" x="2227263" y="4772025"/>
          <p14:tracePt t="84398" x="2211388" y="4772025"/>
          <p14:tracePt t="84404" x="2211388" y="4787900"/>
          <p14:tracePt t="84407" x="2195513" y="4787900"/>
          <p14:tracePt t="84411" x="2179638" y="4787900"/>
          <p14:tracePt t="84421" x="2163763" y="4803775"/>
          <p14:tracePt t="84426" x="2147888" y="4803775"/>
          <p14:tracePt t="84431" x="2132013" y="4803775"/>
          <p14:tracePt t="84450" x="2132013" y="4819650"/>
          <p14:tracePt t="84454" x="2116138" y="4819650"/>
          <p14:tracePt t="84480" x="2132013" y="4835525"/>
          <p14:tracePt t="84482" x="2147888" y="4835525"/>
          <p14:tracePt t="84483" x="2163763" y="4835525"/>
          <p14:tracePt t="84487" x="2195513" y="4835525"/>
          <p14:tracePt t="84494" x="2211388" y="4851400"/>
          <p14:tracePt t="84499" x="2305050" y="4867275"/>
          <p14:tracePt t="84505" x="2400300" y="4867275"/>
          <p14:tracePt t="84514" x="2590800" y="4899025"/>
          <p14:tracePt t="84515" x="2684463" y="4914900"/>
          <p14:tracePt t="84517" x="2763838" y="4930775"/>
          <p14:tracePt t="84519" x="2827338" y="4946650"/>
          <p14:tracePt t="84521" x="2890838" y="4962525"/>
          <p14:tracePt t="84523" x="2968625" y="4976813"/>
          <p14:tracePt t="84525" x="3032125" y="4992688"/>
          <p14:tracePt t="84527" x="3111500" y="4992688"/>
          <p14:tracePt t="84529" x="3221038" y="5040313"/>
          <p14:tracePt t="84531" x="3316288" y="5056188"/>
          <p14:tracePt t="84533" x="3427413" y="5072063"/>
          <p14:tracePt t="84536" x="3536950" y="5087938"/>
          <p14:tracePt t="84537" x="3648075" y="5103813"/>
          <p14:tracePt t="84539" x="3759200" y="5135563"/>
          <p14:tracePt t="84541" x="3868738" y="5151438"/>
          <p14:tracePt t="84543" x="4011613" y="5183188"/>
          <p14:tracePt t="84545" x="4121150" y="5199063"/>
          <p14:tracePt t="84547" x="4248150" y="5230813"/>
          <p14:tracePt t="84549" x="4391025" y="5262563"/>
          <p14:tracePt t="84552" x="4500563" y="5278438"/>
          <p14:tracePt t="84554" x="4643438" y="5310188"/>
          <p14:tracePt t="84555" x="4768850" y="5340350"/>
          <p14:tracePt t="84557" x="4879975" y="5356225"/>
          <p14:tracePt t="84559" x="5022850" y="5372100"/>
          <p14:tracePt t="84561" x="5164138" y="5403850"/>
          <p14:tracePt t="84563" x="5275263" y="5435600"/>
          <p14:tracePt t="84565" x="5384800" y="5451475"/>
          <p14:tracePt t="84570" x="5622925" y="5499100"/>
          <p14:tracePt t="84572" x="5764213" y="5530850"/>
          <p14:tracePt t="84573" x="5875338" y="5546725"/>
          <p14:tracePt t="84575" x="6016625" y="5578475"/>
          <p14:tracePt t="84577" x="6127750" y="5610225"/>
          <p14:tracePt t="84579" x="6238875" y="5626100"/>
          <p14:tracePt t="84581" x="6348413" y="5641975"/>
          <p14:tracePt t="84583" x="6491288" y="5688013"/>
          <p14:tracePt t="84585" x="6600825" y="5703888"/>
          <p14:tracePt t="84587" x="6711950" y="5719763"/>
          <p14:tracePt t="84589" x="6823075" y="5735638"/>
          <p14:tracePt t="84591" x="6932613" y="5751513"/>
          <p14:tracePt t="84593" x="7011988" y="5783263"/>
          <p14:tracePt t="84595" x="7138988" y="5815013"/>
          <p14:tracePt t="84597" x="7248525" y="5830888"/>
          <p14:tracePt t="84599" x="7327900" y="5846763"/>
          <p14:tracePt t="84602" x="7407275" y="5862638"/>
          <p14:tracePt t="84603" x="7516813" y="5878513"/>
          <p14:tracePt t="84605" x="7612063" y="5878513"/>
          <p14:tracePt t="84607" x="7691438" y="5910263"/>
          <p14:tracePt t="84609" x="7754938" y="5926138"/>
          <p14:tracePt t="84611" x="7832725" y="5942013"/>
          <p14:tracePt t="84613" x="7896225" y="5957888"/>
          <p14:tracePt t="84615" x="7943850" y="5957888"/>
          <p14:tracePt t="84617" x="8007350" y="5973763"/>
          <p14:tracePt t="84619" x="8039100" y="5973763"/>
          <p14:tracePt t="84621" x="8101013" y="5989638"/>
          <p14:tracePt t="84623" x="8132763" y="6003925"/>
          <p14:tracePt t="84626" x="8180388" y="6003925"/>
          <p14:tracePt t="84627" x="8196263" y="6019800"/>
          <p14:tracePt t="84629" x="8228013" y="6019800"/>
          <p14:tracePt t="84631" x="8259763" y="6035675"/>
          <p14:tracePt t="84633" x="8275638" y="6035675"/>
          <p14:tracePt t="84635" x="8291513" y="6051550"/>
          <p14:tracePt t="84637" x="8307388" y="6051550"/>
          <p14:tracePt t="84641" x="8323263" y="6051550"/>
          <p14:tracePt t="84646" x="8339138" y="6051550"/>
          <p14:tracePt t="84653" x="8339138" y="6067425"/>
          <p14:tracePt t="84669" x="8339138" y="6083300"/>
          <p14:tracePt t="84678" x="8339138" y="6099175"/>
          <p14:tracePt t="84686" x="8323263" y="6115050"/>
          <p14:tracePt t="84690" x="8323263" y="6130925"/>
          <p14:tracePt t="84692" x="8307388" y="6130925"/>
          <p14:tracePt t="84693" x="8291513" y="6130925"/>
          <p14:tracePt t="84698" x="8275638" y="6146800"/>
          <p14:tracePt t="84702" x="8275638" y="6162675"/>
          <p14:tracePt t="84704" x="8259763" y="6162675"/>
          <p14:tracePt t="84705" x="8243888" y="6162675"/>
          <p14:tracePt t="84709" x="8243888" y="6178550"/>
          <p14:tracePt t="84713" x="8228013" y="6178550"/>
          <p14:tracePt t="84715" x="8212138" y="6194425"/>
          <p14:tracePt t="84717" x="8212138" y="6210300"/>
          <p14:tracePt t="84720" x="8196263" y="6210300"/>
          <p14:tracePt t="84723" x="8180388" y="6210300"/>
          <p14:tracePt t="84728" x="8164513" y="6210300"/>
          <p14:tracePt t="84730" x="8164513" y="6226175"/>
          <p14:tracePt t="84733" x="8148638" y="6226175"/>
          <p14:tracePt t="84736" x="8132763" y="6226175"/>
          <p14:tracePt t="84737" x="8132763" y="6242050"/>
          <p14:tracePt t="84739" x="8116888" y="6242050"/>
          <p14:tracePt t="84741" x="8101013" y="6242050"/>
          <p14:tracePt t="84743" x="8085138" y="6242050"/>
          <p14:tracePt t="84745" x="8054975" y="6242050"/>
          <p14:tracePt t="84747" x="8007350" y="6242050"/>
          <p14:tracePt t="84749" x="7991475" y="6242050"/>
          <p14:tracePt t="84752" x="7959725" y="6242050"/>
          <p14:tracePt t="84753" x="7912100" y="6242050"/>
          <p14:tracePt t="84755" x="7896225" y="6242050"/>
          <p14:tracePt t="84757" x="7848600" y="6242050"/>
          <p14:tracePt t="84759" x="7816850" y="6242050"/>
          <p14:tracePt t="84761" x="7785100" y="6242050"/>
          <p14:tracePt t="84763" x="7739063" y="6242050"/>
          <p14:tracePt t="84766" x="7691438" y="6242050"/>
          <p14:tracePt t="84768" x="7596188" y="6242050"/>
          <p14:tracePt t="84770" x="7516813" y="6226175"/>
          <p14:tracePt t="84771" x="7454900" y="6210300"/>
          <p14:tracePt t="84773" x="7391400" y="6210300"/>
          <p14:tracePt t="84775" x="7312025" y="6194425"/>
          <p14:tracePt t="84777" x="7232650" y="6178550"/>
          <p14:tracePt t="84779" x="7138988" y="6130925"/>
          <p14:tracePt t="84781" x="7059613" y="6115050"/>
          <p14:tracePt t="84783" x="6948488" y="6099175"/>
          <p14:tracePt t="84785" x="6823075" y="6067425"/>
          <p14:tracePt t="84787" x="6711950" y="6035675"/>
          <p14:tracePt t="84789" x="6475413" y="5973763"/>
          <p14:tracePt t="84791" x="6332538" y="5942013"/>
          <p14:tracePt t="84793" x="6191250" y="5878513"/>
          <p14:tracePt t="84795" x="6032500" y="5830888"/>
          <p14:tracePt t="84797" x="5891213" y="5799138"/>
          <p14:tracePt t="84799" x="5732463" y="5751513"/>
          <p14:tracePt t="84801" x="5543550" y="5688013"/>
          <p14:tracePt t="84803" x="5353050" y="5657850"/>
          <p14:tracePt t="84805" x="5195888" y="5610225"/>
          <p14:tracePt t="84807" x="5022850" y="5562600"/>
          <p14:tracePt t="84809" x="4832350" y="5530850"/>
          <p14:tracePt t="84811" x="4675188" y="5514975"/>
          <p14:tracePt t="84813" x="4516438" y="5451475"/>
          <p14:tracePt t="84815" x="4343400" y="5419725"/>
          <p14:tracePt t="84818" x="4184650" y="5387975"/>
          <p14:tracePt t="84819" x="4043363" y="5356225"/>
          <p14:tracePt t="84822" x="3916363" y="5324475"/>
          <p14:tracePt t="84823" x="3775075" y="5310188"/>
          <p14:tracePt t="84825" x="3616325" y="5278438"/>
          <p14:tracePt t="84827" x="3505200" y="5262563"/>
          <p14:tracePt t="84829" x="3395663" y="5246688"/>
          <p14:tracePt t="84831" x="3284538" y="5230813"/>
          <p14:tracePt t="84833" x="3175000" y="5214938"/>
          <p14:tracePt t="84835" x="3063875" y="5199063"/>
          <p14:tracePt t="84837" x="2952750" y="5167313"/>
          <p14:tracePt t="84839" x="2859088" y="5151438"/>
          <p14:tracePt t="84841" x="2779713" y="5151438"/>
          <p14:tracePt t="84843" x="2700338" y="5135563"/>
          <p14:tracePt t="84845" x="2605088" y="5119688"/>
          <p14:tracePt t="84847" x="2495550" y="5103813"/>
          <p14:tracePt t="84849" x="2416175" y="5087938"/>
          <p14:tracePt t="84851" x="2320925" y="5072063"/>
          <p14:tracePt t="84853" x="2243138" y="5056188"/>
          <p14:tracePt t="84855" x="2163763" y="5040313"/>
          <p14:tracePt t="84857" x="2068513" y="5024438"/>
          <p14:tracePt t="84859" x="1989138" y="5008563"/>
          <p14:tracePt t="84861" x="1895475" y="4976813"/>
          <p14:tracePt t="84863" x="1831975" y="4946650"/>
          <p14:tracePt t="84865" x="1752600" y="4930775"/>
          <p14:tracePt t="84868" x="1658938" y="4899025"/>
          <p14:tracePt t="84869" x="1595438" y="4883150"/>
          <p14:tracePt t="84871" x="1516063" y="4851400"/>
          <p14:tracePt t="84873" x="1420813" y="4819650"/>
          <p14:tracePt t="84875" x="1358900" y="4803775"/>
          <p14:tracePt t="84877" x="1295400" y="4772025"/>
          <p14:tracePt t="84879" x="1247775" y="4756150"/>
          <p14:tracePt t="84881" x="1184275" y="4724400"/>
          <p14:tracePt t="84883" x="1168400" y="4708525"/>
          <p14:tracePt t="84885" x="1120775" y="4692650"/>
          <p14:tracePt t="84887" x="1089025" y="4676775"/>
          <p14:tracePt t="84889" x="1058863" y="4645025"/>
          <p14:tracePt t="84891" x="1027113" y="4629150"/>
          <p14:tracePt t="84893" x="1011238" y="4629150"/>
          <p14:tracePt t="84895" x="995363" y="4629150"/>
          <p14:tracePt t="84897" x="979488" y="4614863"/>
          <p14:tracePt t="84901" x="963613" y="4598988"/>
          <p14:tracePt t="84905" x="947738" y="4583113"/>
          <p14:tracePt t="84912" x="931863" y="4583113"/>
          <p14:tracePt t="84913" x="931863" y="4567238"/>
          <p14:tracePt t="84920" x="915988" y="4551363"/>
          <p14:tracePt t="84923" x="915988" y="4535488"/>
          <p14:tracePt t="84926" x="900113" y="4519613"/>
          <p14:tracePt t="84932" x="900113" y="4503738"/>
          <p14:tracePt t="84936" x="900113" y="4487863"/>
          <p14:tracePt t="84937" x="900113" y="4471988"/>
          <p14:tracePt t="84946" x="900113" y="4456113"/>
          <p14:tracePt t="84953" x="900113" y="4440238"/>
          <p14:tracePt t="84958" x="900113" y="4424363"/>
          <p14:tracePt t="84971" x="884238" y="4392613"/>
          <p14:tracePt t="84976" x="868363" y="4392613"/>
          <p14:tracePt t="84978" x="868363" y="4376738"/>
          <p14:tracePt t="84981" x="868363" y="4360863"/>
          <p14:tracePt t="84986" x="868363" y="4344988"/>
          <p14:tracePt t="84987" x="852488" y="4344988"/>
          <p14:tracePt t="84995" x="836613" y="4344988"/>
          <p14:tracePt t="84999" x="820738" y="4329113"/>
          <p14:tracePt t="85007" x="820738" y="4313238"/>
          <p14:tracePt t="85029" x="804863" y="4313238"/>
          <p14:tracePt t="85053" x="820738" y="4313238"/>
          <p14:tracePt t="85057" x="836613" y="4313238"/>
          <p14:tracePt t="85059" x="852488" y="4313238"/>
          <p14:tracePt t="85061" x="868363" y="4313238"/>
          <p14:tracePt t="85063" x="884238" y="4313238"/>
          <p14:tracePt t="85068" x="900113" y="4313238"/>
          <p14:tracePt t="85069" x="915988" y="4313238"/>
          <p14:tracePt t="85071" x="931863" y="4313238"/>
          <p14:tracePt t="85076" x="947738" y="4313238"/>
          <p14:tracePt t="85077" x="963613" y="4313238"/>
          <p14:tracePt t="85081" x="995363" y="4313238"/>
          <p14:tracePt t="85084" x="1011238" y="4313238"/>
          <p14:tracePt t="85088" x="1027113" y="4313238"/>
          <p14:tracePt t="85089" x="1058863" y="4313238"/>
          <p14:tracePt t="85093" x="1073150" y="4313238"/>
          <p14:tracePt t="85095" x="1089025" y="4313238"/>
          <p14:tracePt t="85097" x="1104900" y="4313238"/>
          <p14:tracePt t="85099" x="1120775" y="4313238"/>
          <p14:tracePt t="85101" x="1136650" y="4313238"/>
          <p14:tracePt t="85105" x="1168400" y="4313238"/>
          <p14:tracePt t="85107" x="1184275" y="4313238"/>
          <p14:tracePt t="85111" x="1200150" y="4313238"/>
          <p14:tracePt t="85114" x="1216025" y="4313238"/>
          <p14:tracePt t="85115" x="1231900" y="4313238"/>
          <p14:tracePt t="85119" x="1247775" y="4297363"/>
          <p14:tracePt t="85121" x="1263650" y="4297363"/>
          <p14:tracePt t="85125" x="1279525" y="4297363"/>
          <p14:tracePt t="85133" x="1295400" y="4297363"/>
          <p14:tracePt t="85140" x="1295400" y="4283075"/>
          <p14:tracePt t="85143" x="1311275" y="4283075"/>
          <p14:tracePt t="85164" x="1311275" y="4267200"/>
          <p14:tracePt t="85168" x="1311275" y="4251325"/>
          <p14:tracePt t="85177" x="1279525" y="4219575"/>
          <p14:tracePt t="85179" x="1279525" y="4203700"/>
          <p14:tracePt t="85183" x="1263650" y="4187825"/>
          <p14:tracePt t="85186" x="1247775" y="4171950"/>
          <p14:tracePt t="85188" x="1247775" y="4156075"/>
          <p14:tracePt t="85191" x="1231900" y="4140200"/>
          <p14:tracePt t="85193" x="1231900" y="4124325"/>
          <p14:tracePt t="85195" x="1216025" y="4108450"/>
          <p14:tracePt t="85197" x="1200150" y="4076700"/>
          <p14:tracePt t="85199" x="1184275" y="4044950"/>
          <p14:tracePt t="85202" x="1184275" y="4029075"/>
          <p14:tracePt t="85204" x="1184275" y="4013200"/>
          <p14:tracePt t="85205" x="1168400" y="3981450"/>
          <p14:tracePt t="85207" x="1168400" y="3965575"/>
          <p14:tracePt t="85209" x="1152525" y="3935413"/>
          <p14:tracePt t="85211" x="1152525" y="3919538"/>
          <p14:tracePt t="85213" x="1152525" y="3887788"/>
          <p14:tracePt t="85215" x="1152525" y="3856038"/>
          <p14:tracePt t="85218" x="1136650" y="3856038"/>
          <p14:tracePt t="85220" x="1136650" y="3824288"/>
          <p14:tracePt t="85221" x="1136650" y="3792538"/>
          <p14:tracePt t="85223" x="1136650" y="3776663"/>
          <p14:tracePt t="85225" x="1136650" y="3760788"/>
          <p14:tracePt t="85227" x="1136650" y="3744913"/>
          <p14:tracePt t="85229" x="1136650" y="3729038"/>
          <p14:tracePt t="85231" x="1136650" y="3713163"/>
          <p14:tracePt t="85236" x="1136650" y="3697288"/>
          <p14:tracePt t="85239" x="1136650" y="3681413"/>
          <p14:tracePt t="85243" x="1136650" y="3665538"/>
          <p14:tracePt t="85249" x="1136650" y="3649663"/>
          <p14:tracePt t="85251" x="1152525" y="3649663"/>
          <p14:tracePt t="85257" x="1152525" y="3633788"/>
          <p14:tracePt t="85270" x="1168400" y="3633788"/>
          <p14:tracePt t="85276" x="1184275" y="3633788"/>
          <p14:tracePt t="85279" x="1200150" y="3633788"/>
          <p14:tracePt t="85281" x="1200150" y="3617913"/>
          <p14:tracePt t="85284" x="1216025" y="3617913"/>
          <p14:tracePt t="85285" x="1231900" y="3617913"/>
          <p14:tracePt t="85287" x="1247775" y="3617913"/>
          <p14:tracePt t="85289" x="1263650" y="3617913"/>
          <p14:tracePt t="85291" x="1279525" y="3617913"/>
          <p14:tracePt t="85295" x="1295400" y="3617913"/>
          <p14:tracePt t="85297" x="1311275" y="3617913"/>
          <p14:tracePt t="85299" x="1327150" y="3617913"/>
          <p14:tracePt t="85302" x="1373188" y="3617913"/>
          <p14:tracePt t="85303" x="1389063" y="3617913"/>
          <p14:tracePt t="85305" x="1404938" y="3617913"/>
          <p14:tracePt t="85307" x="1436688" y="3617913"/>
          <p14:tracePt t="85309" x="1452563" y="3617913"/>
          <p14:tracePt t="85311" x="1468438" y="3633788"/>
          <p14:tracePt t="85313" x="1500188" y="3649663"/>
          <p14:tracePt t="85315" x="1500188" y="3665538"/>
          <p14:tracePt t="85318" x="1531938" y="3665538"/>
          <p14:tracePt t="85320" x="1563688" y="3681413"/>
          <p14:tracePt t="85321" x="1563688" y="3697288"/>
          <p14:tracePt t="85323" x="1595438" y="3713163"/>
          <p14:tracePt t="85325" x="1611313" y="3713163"/>
          <p14:tracePt t="85327" x="1627188" y="3744913"/>
          <p14:tracePt t="85329" x="1658938" y="3776663"/>
          <p14:tracePt t="85331" x="1674813" y="3792538"/>
          <p14:tracePt t="85334" x="1689100" y="3808413"/>
          <p14:tracePt t="85335" x="1704975" y="3840163"/>
          <p14:tracePt t="85337" x="1736725" y="3856038"/>
          <p14:tracePt t="85339" x="1752600" y="3871913"/>
          <p14:tracePt t="85341" x="1784350" y="3903663"/>
          <p14:tracePt t="85343" x="1784350" y="3935413"/>
          <p14:tracePt t="85345" x="1816100" y="3965575"/>
          <p14:tracePt t="85347" x="1831975" y="3981450"/>
          <p14:tracePt t="85350" x="1847850" y="4013200"/>
          <p14:tracePt t="85353" x="1879600" y="4076700"/>
          <p14:tracePt t="85355" x="1879600" y="4092575"/>
          <p14:tracePt t="85357" x="1895475" y="4124325"/>
          <p14:tracePt t="85359" x="1911350" y="4156075"/>
          <p14:tracePt t="85361" x="1927225" y="4171950"/>
          <p14:tracePt t="85363" x="1943100" y="4187825"/>
          <p14:tracePt t="85365" x="1943100" y="4219575"/>
          <p14:tracePt t="85368" x="1958975" y="4235450"/>
          <p14:tracePt t="85370" x="1958975" y="4251325"/>
          <p14:tracePt t="85371" x="1958975" y="4283075"/>
          <p14:tracePt t="85375" x="1958975" y="4313238"/>
          <p14:tracePt t="85377" x="1974850" y="4313238"/>
          <p14:tracePt t="85379" x="1974850" y="4344988"/>
          <p14:tracePt t="85381" x="1974850" y="4360863"/>
          <p14:tracePt t="85386" x="1974850" y="4376738"/>
          <p14:tracePt t="85387" x="1974850" y="4392613"/>
          <p14:tracePt t="85389" x="1974850" y="4408488"/>
          <p14:tracePt t="85394" x="1974850" y="4424363"/>
          <p14:tracePt t="85395" x="1974850" y="4440238"/>
          <p14:tracePt t="85399" x="1974850" y="4456113"/>
          <p14:tracePt t="85402" x="1958975" y="4471988"/>
          <p14:tracePt t="85407" x="1943100" y="4487863"/>
          <p14:tracePt t="85420" x="1927225" y="4503738"/>
          <p14:tracePt t="85422" x="1911350" y="4503738"/>
          <p14:tracePt t="85425" x="1895475" y="4519613"/>
          <p14:tracePt t="85443" x="1879600" y="4519613"/>
          <p14:tracePt t="85479" x="1927225" y="4519613"/>
          <p14:tracePt t="85484" x="2005013" y="4519613"/>
          <p14:tracePt t="85489" x="2068513" y="4503738"/>
          <p14:tracePt t="85490" x="2100263" y="4503738"/>
          <p14:tracePt t="85492" x="2132013" y="4503738"/>
          <p14:tracePt t="85493" x="2179638" y="4503738"/>
          <p14:tracePt t="85495" x="2227263" y="4503738"/>
          <p14:tracePt t="85497" x="2259013" y="4503738"/>
          <p14:tracePt t="85499" x="2336800" y="4503738"/>
          <p14:tracePt t="85502" x="2416175" y="4503738"/>
          <p14:tracePt t="85503" x="2479675" y="4519613"/>
          <p14:tracePt t="85505" x="2543175" y="4519613"/>
          <p14:tracePt t="85507" x="2605088" y="4535488"/>
          <p14:tracePt t="85510" x="2684463" y="4551363"/>
          <p14:tracePt t="85511" x="2747963" y="4567238"/>
          <p14:tracePt t="85513" x="2843213" y="4583113"/>
          <p14:tracePt t="85515" x="2921000" y="4583113"/>
          <p14:tracePt t="85518" x="3000375" y="4598988"/>
          <p14:tracePt t="85520" x="3095625" y="4614863"/>
          <p14:tracePt t="85521" x="3205163" y="4660900"/>
          <p14:tracePt t="85523" x="3316288" y="4676775"/>
          <p14:tracePt t="85525" x="3427413" y="4692650"/>
          <p14:tracePt t="85527" x="3536950" y="4708525"/>
          <p14:tracePt t="85529" x="3648075" y="4724400"/>
          <p14:tracePt t="85531" x="3790950" y="4772025"/>
          <p14:tracePt t="85534" x="3995738" y="4819650"/>
          <p14:tracePt t="85535" x="4152900" y="4835525"/>
          <p14:tracePt t="85537" x="4295775" y="4867275"/>
          <p14:tracePt t="85539" x="4468813" y="4914900"/>
          <p14:tracePt t="85541" x="4595813" y="4930775"/>
          <p14:tracePt t="85544" x="4768850" y="4976813"/>
          <p14:tracePt t="85545" x="4943475" y="5008563"/>
          <p14:tracePt t="85547" x="5116513" y="5040313"/>
          <p14:tracePt t="85549" x="5275263" y="5072063"/>
          <p14:tracePt t="85551" x="5432425" y="5119688"/>
          <p14:tracePt t="85554" x="5607050" y="5151438"/>
          <p14:tracePt t="85555" x="5795963" y="5183188"/>
          <p14:tracePt t="85557" x="5984875" y="5214938"/>
          <p14:tracePt t="85559" x="6159500" y="5246688"/>
          <p14:tracePt t="85561" x="6332538" y="5278438"/>
          <p14:tracePt t="85563" x="6523038" y="5324475"/>
          <p14:tracePt t="85565" x="6680200" y="5340350"/>
          <p14:tracePt t="85568" x="6838950" y="5387975"/>
          <p14:tracePt t="85570" x="7059613" y="5403850"/>
          <p14:tracePt t="85571" x="7216775" y="5451475"/>
          <p14:tracePt t="85573" x="7375525" y="5483225"/>
          <p14:tracePt t="85575" x="7548563" y="5514975"/>
          <p14:tracePt t="85577" x="7675563" y="5546725"/>
          <p14:tracePt t="85579" x="7848600" y="5562600"/>
          <p14:tracePt t="85581" x="8007350" y="5610225"/>
          <p14:tracePt t="85583" x="8148638" y="5626100"/>
          <p14:tracePt t="85585" x="8275638" y="5672138"/>
          <p14:tracePt t="85587" x="8416925" y="5688013"/>
          <p14:tracePt t="85589" x="8559800" y="5703888"/>
          <p14:tracePt t="85591" x="8670925" y="5719763"/>
          <p14:tracePt t="85593" x="8796338" y="5767388"/>
          <p14:tracePt t="85595" x="8907463" y="5783263"/>
          <p14:tracePt t="85597" x="9001125" y="5799138"/>
          <p14:tracePt t="85599" x="9080500" y="5815013"/>
          <p14:tracePt t="85601" x="9191625" y="5862638"/>
          <p14:tracePt t="85603" x="9286875" y="5878513"/>
          <p14:tracePt t="85605" x="9364663" y="5894388"/>
          <p14:tracePt t="85607" x="9428163" y="5894388"/>
          <p14:tracePt t="85609" x="9507538" y="5910263"/>
          <p14:tracePt t="85611" x="9571038" y="5926138"/>
          <p14:tracePt t="85613" x="9632950" y="5942013"/>
          <p14:tracePt t="85615" x="9696450" y="5942013"/>
          <p14:tracePt t="85619" x="9744075" y="5957888"/>
          <p14:tracePt t="85621" x="9823450" y="5973763"/>
          <p14:tracePt t="85623" x="9871075" y="5973763"/>
          <p14:tracePt t="85625" x="9902825" y="5989638"/>
          <p14:tracePt t="85627" x="9932988" y="5989638"/>
          <p14:tracePt t="85629" x="9980613" y="6003925"/>
          <p14:tracePt t="85631" x="10012363" y="6003925"/>
          <p14:tracePt t="85633" x="10044113" y="6019800"/>
          <p14:tracePt t="85635" x="10075863" y="6035675"/>
          <p14:tracePt t="85642" x="10123488" y="6051550"/>
          <p14:tracePt t="85645" x="10139363" y="6051550"/>
          <p14:tracePt t="85647" x="10155238" y="6051550"/>
          <p14:tracePt t="85649" x="10171113" y="6051550"/>
          <p14:tracePt t="85651" x="10171113" y="6067425"/>
          <p14:tracePt t="85655" x="10186988" y="6067425"/>
          <p14:tracePt t="85663" x="10202863" y="6083300"/>
          <p14:tracePt t="85679" x="10202863" y="6099175"/>
          <p14:tracePt t="85701" x="10202863" y="6115050"/>
          <p14:tracePt t="85705" x="10186988" y="6130925"/>
          <p14:tracePt t="85709" x="10155238" y="6130925"/>
          <p14:tracePt t="85712" x="10139363" y="6146800"/>
          <p14:tracePt t="85714" x="10091738" y="6146800"/>
          <p14:tracePt t="85715" x="10075863" y="6162675"/>
          <p14:tracePt t="85717" x="10059988" y="6162675"/>
          <p14:tracePt t="85719" x="10028238" y="6162675"/>
          <p14:tracePt t="85721" x="10012363" y="6162675"/>
          <p14:tracePt t="85723" x="9980613" y="6162675"/>
          <p14:tracePt t="85725" x="9964738" y="6162675"/>
          <p14:tracePt t="85727" x="9948863" y="6162675"/>
          <p14:tracePt t="85729" x="9917113" y="6162675"/>
          <p14:tracePt t="85731" x="9902825" y="6162675"/>
          <p14:tracePt t="85733" x="9871075" y="6162675"/>
          <p14:tracePt t="85736" x="9855200" y="6162675"/>
          <p14:tracePt t="85737" x="9839325" y="6162675"/>
          <p14:tracePt t="85739" x="9807575" y="6178550"/>
          <p14:tracePt t="85741" x="9791700" y="6178550"/>
          <p14:tracePt t="85743" x="9775825" y="6178550"/>
          <p14:tracePt t="85745" x="9744075" y="6178550"/>
          <p14:tracePt t="85747" x="9728200" y="6194425"/>
          <p14:tracePt t="85749" x="9696450" y="6194425"/>
          <p14:tracePt t="85751" x="9664700" y="6194425"/>
          <p14:tracePt t="85753" x="9632950" y="6210300"/>
          <p14:tracePt t="85755" x="9601200" y="6210300"/>
          <p14:tracePt t="85757" x="9586913" y="6210300"/>
          <p14:tracePt t="85759" x="9555163" y="6210300"/>
          <p14:tracePt t="85761" x="9507538" y="6210300"/>
          <p14:tracePt t="85763" x="9459913" y="6226175"/>
          <p14:tracePt t="85765" x="9444038" y="6226175"/>
          <p14:tracePt t="85769" x="9364663" y="6242050"/>
          <p14:tracePt t="85771" x="9332913" y="6242050"/>
          <p14:tracePt t="85773" x="9286875" y="6257925"/>
          <p14:tracePt t="85775" x="9239250" y="6257925"/>
          <p14:tracePt t="85777" x="9207500" y="6257925"/>
          <p14:tracePt t="85779" x="9175750" y="6273800"/>
          <p14:tracePt t="85781" x="9128125" y="6273800"/>
          <p14:tracePt t="85784" x="9096375" y="6273800"/>
          <p14:tracePt t="85785" x="9064625" y="6273800"/>
          <p14:tracePt t="85787" x="9017000" y="6273800"/>
          <p14:tracePt t="85789" x="9001125" y="6273800"/>
          <p14:tracePt t="85791" x="8955088" y="6273800"/>
          <p14:tracePt t="85793" x="8923338" y="6273800"/>
          <p14:tracePt t="85795" x="8907463" y="6273800"/>
          <p14:tracePt t="85797" x="8859838" y="6273800"/>
          <p14:tracePt t="85799" x="8843963" y="6273800"/>
          <p14:tracePt t="85801" x="8812213" y="6273800"/>
          <p14:tracePt t="85803" x="8764588" y="6273800"/>
          <p14:tracePt t="85805" x="8748713" y="6273800"/>
          <p14:tracePt t="85807" x="8716963" y="6273800"/>
          <p14:tracePt t="85809" x="8670925" y="6273800"/>
          <p14:tracePt t="85811" x="8655050" y="6273800"/>
          <p14:tracePt t="85813" x="8607425" y="6273800"/>
          <p14:tracePt t="85815" x="8591550" y="6273800"/>
          <p14:tracePt t="85819" x="8512175" y="6273800"/>
          <p14:tracePt t="85821" x="8480425" y="6273800"/>
          <p14:tracePt t="85823" x="8448675" y="6257925"/>
          <p14:tracePt t="85825" x="8401050" y="6257925"/>
          <p14:tracePt t="85827" x="8385175" y="6242050"/>
          <p14:tracePt t="85830" x="8339138" y="6242050"/>
          <p14:tracePt t="85832" x="8307388" y="6242050"/>
          <p14:tracePt t="85833" x="8259763" y="6226175"/>
          <p14:tracePt t="85835" x="8228013" y="6210300"/>
          <p14:tracePt t="85837" x="8180388" y="6210300"/>
          <p14:tracePt t="85840" x="8132763" y="6194425"/>
          <p14:tracePt t="85841" x="8085138" y="6178550"/>
          <p14:tracePt t="85843" x="8054975" y="6162675"/>
          <p14:tracePt t="85845" x="8023225" y="6146800"/>
          <p14:tracePt t="85847" x="7959725" y="6130925"/>
          <p14:tracePt t="85849" x="7912100" y="6099175"/>
          <p14:tracePt t="85851" x="7896225" y="6083300"/>
          <p14:tracePt t="85853" x="7848600" y="6083300"/>
          <p14:tracePt t="85855" x="7816850" y="6067425"/>
          <p14:tracePt t="85857" x="7770813" y="6051550"/>
          <p14:tracePt t="85859" x="7739063" y="6035675"/>
          <p14:tracePt t="85861" x="7707313" y="6019800"/>
          <p14:tracePt t="85863" x="7675563" y="6003925"/>
          <p14:tracePt t="85865" x="7675563" y="5989638"/>
          <p14:tracePt t="85868" x="7643813" y="5989638"/>
          <p14:tracePt t="85870" x="7612063" y="5973763"/>
          <p14:tracePt t="85873" x="7596188" y="5957888"/>
          <p14:tracePt t="85875" x="7580313" y="5942013"/>
          <p14:tracePt t="85877" x="7564438" y="5942013"/>
          <p14:tracePt t="85890" x="7564438" y="5926138"/>
          <p14:tracePt t="85896" x="7548563" y="5926138"/>
          <p14:tracePt t="85899" x="7548563" y="5910263"/>
          <p14:tracePt t="85906" x="7548563" y="5894388"/>
          <p14:tracePt t="85907" x="7548563" y="5878513"/>
          <p14:tracePt t="85911" x="7548563" y="5862638"/>
          <p14:tracePt t="85915" x="7548563" y="5830888"/>
          <p14:tracePt t="85919" x="7564438" y="5799138"/>
          <p14:tracePt t="85921" x="7564438" y="5767388"/>
          <p14:tracePt t="85923" x="7580313" y="5735638"/>
          <p14:tracePt t="85925" x="7596188" y="5735638"/>
          <p14:tracePt t="85927" x="7612063" y="5703888"/>
          <p14:tracePt t="85929" x="7612063" y="5688013"/>
          <p14:tracePt t="85931" x="7643813" y="5672138"/>
          <p14:tracePt t="85933" x="7643813" y="5641975"/>
          <p14:tracePt t="85935" x="7643813" y="5610225"/>
          <p14:tracePt t="85937" x="7675563" y="5594350"/>
          <p14:tracePt t="85939" x="7691438" y="5578475"/>
          <p14:tracePt t="85941" x="7707313" y="5546725"/>
          <p14:tracePt t="85943" x="7723188" y="5530850"/>
          <p14:tracePt t="85945" x="7723188" y="5514975"/>
          <p14:tracePt t="85947" x="7739063" y="5483225"/>
          <p14:tracePt t="85952" x="7754938" y="5467350"/>
          <p14:tracePt t="85953" x="7770813" y="5435600"/>
          <p14:tracePt t="85955" x="7785100" y="5435600"/>
          <p14:tracePt t="85957" x="7800975" y="5419725"/>
          <p14:tracePt t="85959" x="7800975" y="5403850"/>
          <p14:tracePt t="85964" x="7816850" y="5403850"/>
          <p14:tracePt t="85968" x="7832725" y="5403850"/>
          <p14:tracePt t="85971" x="7832725" y="5387975"/>
          <p14:tracePt t="85975" x="7848600" y="5387975"/>
          <p14:tracePt t="85977" x="7848600" y="5372100"/>
          <p14:tracePt t="85980" x="7864475" y="5372100"/>
          <p14:tracePt t="85981" x="7880350" y="5372100"/>
          <p14:tracePt t="85993" x="7912100" y="5372100"/>
          <p14:tracePt t="85999" x="7927975" y="5372100"/>
          <p14:tracePt t="86005" x="7943850" y="5372100"/>
          <p14:tracePt t="86008" x="7959725" y="5372100"/>
          <p14:tracePt t="86019" x="7975600" y="5372100"/>
          <p14:tracePt t="86026" x="7991475" y="5387975"/>
          <p14:tracePt t="86033" x="7991475" y="5403850"/>
          <p14:tracePt t="86042" x="8007350" y="5451475"/>
          <p14:tracePt t="86045" x="8023225" y="5451475"/>
          <p14:tracePt t="86048" x="8023225" y="5467350"/>
          <p14:tracePt t="86049" x="8023225" y="5483225"/>
          <p14:tracePt t="86051" x="8023225" y="5499100"/>
          <p14:tracePt t="86053" x="8023225" y="5514975"/>
          <p14:tracePt t="86055" x="8023225" y="5530850"/>
          <p14:tracePt t="86057" x="8023225" y="5546725"/>
          <p14:tracePt t="86061" x="8039100" y="5578475"/>
          <p14:tracePt t="86063" x="8039100" y="5594350"/>
          <p14:tracePt t="86065" x="8039100" y="5610225"/>
          <p14:tracePt t="86068" x="8039100" y="5626100"/>
          <p14:tracePt t="86071" x="8039100" y="5641975"/>
          <p14:tracePt t="86073" x="8039100" y="5672138"/>
          <p14:tracePt t="86077" x="8039100" y="5688013"/>
          <p14:tracePt t="86079" x="8039100" y="5703888"/>
          <p14:tracePt t="86081" x="8039100" y="5719763"/>
          <p14:tracePt t="86085" x="8023225" y="5735638"/>
          <p14:tracePt t="86087" x="8023225" y="5751513"/>
          <p14:tracePt t="86092" x="8023225" y="5767388"/>
          <p14:tracePt t="86093" x="8023225" y="5783263"/>
          <p14:tracePt t="86095" x="8007350" y="5799138"/>
          <p14:tracePt t="86103" x="7991475" y="5815013"/>
          <p14:tracePt t="86110" x="7975600" y="5830888"/>
          <p14:tracePt t="86116" x="7943850" y="5830888"/>
          <p14:tracePt t="86120" x="7927975" y="5846763"/>
          <p14:tracePt t="86125" x="7912100" y="5846763"/>
          <p14:tracePt t="86131" x="7896225" y="5846763"/>
          <p14:tracePt t="86144" x="7880350" y="5846763"/>
          <p14:tracePt t="86159" x="7864475" y="5846763"/>
          <p14:tracePt t="86496" x="7848600" y="5846763"/>
          <p14:tracePt t="86522" x="7848600" y="5830888"/>
          <p14:tracePt t="86529" x="7848600" y="5815013"/>
          <p14:tracePt t="86546" x="7848600" y="5799138"/>
          <p14:tracePt t="86556" x="7848600" y="5783263"/>
          <p14:tracePt t="86563" x="7848600" y="5767388"/>
          <p14:tracePt t="86572" x="7864475" y="5767388"/>
          <p14:tracePt t="86578" x="7864475" y="5751513"/>
          <p14:tracePt t="86581" x="7880350" y="5751513"/>
          <p14:tracePt t="86585" x="7880350" y="5735638"/>
          <p14:tracePt t="86599" x="7896225" y="5719763"/>
          <p14:tracePt t="86609" x="7912100" y="5703888"/>
          <p14:tracePt t="86613" x="7927975" y="5688013"/>
          <p14:tracePt t="86621" x="7943850" y="5672138"/>
          <p14:tracePt t="86625" x="7959725" y="5672138"/>
          <p14:tracePt t="86628" x="7959725" y="5657850"/>
          <p14:tracePt t="86629" x="7975600" y="5657850"/>
          <p14:tracePt t="86631" x="7975600" y="5641975"/>
          <p14:tracePt t="86634" x="7991475" y="5626100"/>
          <p14:tracePt t="86635" x="8007350" y="5610225"/>
          <p14:tracePt t="86639" x="8007350" y="5594350"/>
          <p14:tracePt t="86641" x="8023225" y="5578475"/>
          <p14:tracePt t="86643" x="8039100" y="5578475"/>
          <p14:tracePt t="86645" x="8039100" y="5562600"/>
          <p14:tracePt t="86647" x="8054975" y="5562600"/>
          <p14:tracePt t="86650" x="8070850" y="5546725"/>
          <p14:tracePt t="86652" x="8070850" y="5530850"/>
          <p14:tracePt t="86653" x="8070850" y="5514975"/>
          <p14:tracePt t="86655" x="8085138" y="5499100"/>
          <p14:tracePt t="86657" x="8101013" y="5499100"/>
          <p14:tracePt t="86659" x="8116888" y="5483225"/>
          <p14:tracePt t="86661" x="8116888" y="5467350"/>
          <p14:tracePt t="86663" x="8116888" y="5451475"/>
          <p14:tracePt t="86665" x="8132763" y="5435600"/>
          <p14:tracePt t="86667" x="8148638" y="5419725"/>
          <p14:tracePt t="86669" x="8164513" y="5403850"/>
          <p14:tracePt t="86670" x="8164513" y="5387975"/>
          <p14:tracePt t="86673" x="8196263" y="5356225"/>
          <p14:tracePt t="86675" x="8212138" y="5324475"/>
          <p14:tracePt t="86677" x="8228013" y="5324475"/>
          <p14:tracePt t="86679" x="8228013" y="5294313"/>
          <p14:tracePt t="86681" x="8243888" y="5278438"/>
          <p14:tracePt t="86686" x="8275638" y="5246688"/>
          <p14:tracePt t="86688" x="8275638" y="5230813"/>
          <p14:tracePt t="86689" x="8291513" y="5214938"/>
          <p14:tracePt t="86691" x="8291513" y="5199063"/>
          <p14:tracePt t="86693" x="8307388" y="5183188"/>
          <p14:tracePt t="86695" x="8323263" y="5167313"/>
          <p14:tracePt t="86697" x="8323263" y="5151438"/>
          <p14:tracePt t="86699" x="8323263" y="5135563"/>
          <p14:tracePt t="86701" x="8339138" y="5119688"/>
          <p14:tracePt t="86703" x="8339138" y="5087938"/>
          <p14:tracePt t="86705" x="8355013" y="5087938"/>
          <p14:tracePt t="86707" x="8355013" y="5072063"/>
          <p14:tracePt t="86709" x="8370888" y="5040313"/>
          <p14:tracePt t="86714" x="8370888" y="5024438"/>
          <p14:tracePt t="86715" x="8370888" y="5008563"/>
          <p14:tracePt t="86718" x="8385175" y="4992688"/>
          <p14:tracePt t="86722" x="8385175" y="4976813"/>
          <p14:tracePt t="86726" x="8385175" y="4962525"/>
          <p14:tracePt t="86732" x="8385175" y="4946650"/>
          <p14:tracePt t="86737" x="8385175" y="4930775"/>
          <p14:tracePt t="86752" x="8385175" y="4914900"/>
          <p14:tracePt t="86759" x="8385175" y="4899025"/>
          <p14:tracePt t="86770" x="8370888" y="4883150"/>
          <p14:tracePt t="86771" x="8355013" y="4883150"/>
          <p14:tracePt t="86773" x="8339138" y="4883150"/>
          <p14:tracePt t="86777" x="8339138" y="4867275"/>
          <p14:tracePt t="86779" x="8323263" y="4867275"/>
          <p14:tracePt t="86781" x="8307388" y="4867275"/>
          <p14:tracePt t="86785" x="8291513" y="4851400"/>
          <p14:tracePt t="86787" x="8275638" y="4851400"/>
          <p14:tracePt t="86791" x="8259763" y="4851400"/>
          <p14:tracePt t="86793" x="8243888" y="4851400"/>
          <p14:tracePt t="86795" x="8228013" y="4851400"/>
          <p14:tracePt t="86797" x="8196263" y="4851400"/>
          <p14:tracePt t="86799" x="8164513" y="4835525"/>
          <p14:tracePt t="86801" x="8148638" y="4835525"/>
          <p14:tracePt t="86803" x="8116888" y="4819650"/>
          <p14:tracePt t="86805" x="8101013" y="4803775"/>
          <p14:tracePt t="86807" x="8085138" y="4803775"/>
          <p14:tracePt t="86809" x="8070850" y="4787900"/>
          <p14:tracePt t="86811" x="8039100" y="4787900"/>
          <p14:tracePt t="86815" x="8007350" y="4772025"/>
          <p14:tracePt t="86817" x="7991475" y="4756150"/>
          <p14:tracePt t="86819" x="7975600" y="4740275"/>
          <p14:tracePt t="86821" x="7959725" y="4740275"/>
          <p14:tracePt t="86823" x="7943850" y="4724400"/>
          <p14:tracePt t="86827" x="7927975" y="4708525"/>
          <p14:tracePt t="86829" x="7912100" y="4708525"/>
          <p14:tracePt t="86831" x="7912100" y="4692650"/>
          <p14:tracePt t="86852" x="7896225" y="4692650"/>
          <p14:tracePt t="86854" x="7896225" y="4676775"/>
          <p14:tracePt t="86857" x="7896225" y="4660900"/>
          <p14:tracePt t="86861" x="7880350" y="4660900"/>
          <p14:tracePt t="86863" x="7880350" y="4645025"/>
          <p14:tracePt t="86865" x="7880350" y="4629150"/>
          <p14:tracePt t="86869" x="7880350" y="4614863"/>
          <p14:tracePt t="86871" x="7880350" y="4598988"/>
          <p14:tracePt t="86873" x="7880350" y="4583113"/>
          <p14:tracePt t="86878" x="7880350" y="4567238"/>
          <p14:tracePt t="86879" x="7880350" y="4551363"/>
          <p14:tracePt t="86881" x="7864475" y="4551363"/>
          <p14:tracePt t="86885" x="7864475" y="4519613"/>
          <p14:tracePt t="86887" x="7864475" y="4503738"/>
          <p14:tracePt t="86891" x="7864475" y="4487863"/>
          <p14:tracePt t="86893" x="7848600" y="4471988"/>
          <p14:tracePt t="86899" x="7848600" y="4456113"/>
          <p14:tracePt t="86903" x="7848600" y="4440238"/>
          <p14:tracePt t="86909" x="7848600" y="4424363"/>
          <p14:tracePt t="86924" x="7832725" y="4408488"/>
          <p14:tracePt t="86932" x="7832725" y="4392613"/>
          <p14:tracePt t="86969" x="7832725" y="4376738"/>
          <p14:tracePt t="86989" x="7832725" y="4360863"/>
          <p14:tracePt t="87967" x="7832725" y="4344988"/>
          <p14:tracePt t="87970" x="7832725" y="4313238"/>
          <p14:tracePt t="87971" x="7848600" y="4297363"/>
          <p14:tracePt t="87974" x="7848600" y="4267200"/>
          <p14:tracePt t="87975" x="7864475" y="4219575"/>
          <p14:tracePt t="87977" x="7880350" y="4140200"/>
          <p14:tracePt t="87979" x="7896225" y="4092575"/>
          <p14:tracePt t="87981" x="7896225" y="4044950"/>
          <p14:tracePt t="87984" x="7912100" y="3981450"/>
          <p14:tracePt t="87986" x="7927975" y="3919538"/>
          <p14:tracePt t="87987" x="7927975" y="3856038"/>
          <p14:tracePt t="87989" x="7943850" y="3792538"/>
          <p14:tracePt t="87991" x="7943850" y="3744913"/>
          <p14:tracePt t="87993" x="7959725" y="3665538"/>
          <p14:tracePt t="87995" x="7959725" y="3602038"/>
          <p14:tracePt t="87997" x="7975600" y="3540125"/>
          <p14:tracePt t="88000" x="7975600" y="3476625"/>
          <p14:tracePt t="88003" x="7991475" y="3317875"/>
          <p14:tracePt t="88005" x="7991475" y="3255963"/>
          <p14:tracePt t="88007" x="7991475" y="3192463"/>
          <p14:tracePt t="88009" x="7991475" y="3144838"/>
          <p14:tracePt t="88011" x="7991475" y="3081338"/>
          <p14:tracePt t="88013" x="7991475" y="3017838"/>
          <p14:tracePt t="88015" x="7991475" y="2954338"/>
          <p14:tracePt t="88017" x="7991475" y="2908300"/>
          <p14:tracePt t="88019" x="7991475" y="2844800"/>
          <p14:tracePt t="88021" x="7991475" y="2797175"/>
          <p14:tracePt t="88023" x="7991475" y="2749550"/>
          <p14:tracePt t="88025" x="7991475" y="2701925"/>
          <p14:tracePt t="88027" x="7975600" y="2654300"/>
          <p14:tracePt t="88029" x="7959725" y="2606675"/>
          <p14:tracePt t="88031" x="7943850" y="2574925"/>
          <p14:tracePt t="88033" x="7927975" y="2528888"/>
          <p14:tracePt t="88035" x="7927975" y="2481263"/>
          <p14:tracePt t="88037" x="7912100" y="2433638"/>
          <p14:tracePt t="88039" x="7896225" y="2401888"/>
          <p14:tracePt t="88041" x="7864475" y="2354263"/>
          <p14:tracePt t="88043" x="7864475" y="2322513"/>
          <p14:tracePt t="88045" x="7848600" y="2274888"/>
          <p14:tracePt t="88047" x="7832725" y="2259013"/>
          <p14:tracePt t="88050" x="7816850" y="2212975"/>
          <p14:tracePt t="88052" x="7800975" y="2181225"/>
          <p14:tracePt t="88053" x="7770813" y="2133600"/>
          <p14:tracePt t="88055" x="7754938" y="2117725"/>
          <p14:tracePt t="88057" x="7739063" y="2085975"/>
          <p14:tracePt t="88059" x="7739063" y="2054225"/>
          <p14:tracePt t="88061" x="7707313" y="2022475"/>
          <p14:tracePt t="88063" x="7691438" y="2006600"/>
          <p14:tracePt t="88065" x="7675563" y="1974850"/>
          <p14:tracePt t="88067" x="7659688" y="1943100"/>
          <p14:tracePt t="88069" x="7643813" y="1927225"/>
          <p14:tracePt t="88071" x="7627938" y="1911350"/>
          <p14:tracePt t="88073" x="7612063" y="1881188"/>
          <p14:tracePt t="88075" x="7596188" y="1849438"/>
          <p14:tracePt t="88077" x="7580313" y="1833563"/>
          <p14:tracePt t="88079" x="7564438" y="1801813"/>
          <p14:tracePt t="88082" x="7548563" y="1770063"/>
          <p14:tracePt t="88084" x="7548563" y="1754188"/>
          <p14:tracePt t="88086" x="7532688" y="1722438"/>
          <p14:tracePt t="88087" x="7516813" y="1674813"/>
          <p14:tracePt t="88089" x="7500938" y="1643063"/>
          <p14:tracePt t="88091" x="7485063" y="1627188"/>
          <p14:tracePt t="88093" x="7469188" y="1579563"/>
          <p14:tracePt t="88095" x="7454900" y="1533525"/>
          <p14:tracePt t="88097" x="7439025" y="1485900"/>
          <p14:tracePt t="88100" x="7423150" y="1454150"/>
          <p14:tracePt t="88102" x="7407275" y="1390650"/>
          <p14:tracePt t="88103" x="7391400" y="1343025"/>
          <p14:tracePt t="88105" x="7375525" y="1279525"/>
          <p14:tracePt t="88107" x="7359650" y="1231900"/>
          <p14:tracePt t="88109" x="7343775" y="1185863"/>
          <p14:tracePt t="88111" x="7312025" y="1122363"/>
          <p14:tracePt t="88113" x="7296150" y="1058863"/>
          <p14:tracePt t="88115" x="7264400" y="995363"/>
          <p14:tracePt t="88117" x="7248525" y="947738"/>
          <p14:tracePt t="88119" x="7232650" y="884238"/>
          <p14:tracePt t="88121" x="7216775" y="822325"/>
          <p14:tracePt t="88123" x="7185025" y="727075"/>
          <p14:tracePt t="88125" x="7169150" y="695325"/>
          <p14:tracePt t="88127" x="7154863" y="631825"/>
          <p14:tracePt t="88129" x="7123113" y="568325"/>
          <p14:tracePt t="88131" x="7107238" y="506413"/>
          <p14:tracePt t="88133" x="7091363" y="458788"/>
          <p14:tracePt t="88135" x="7059613" y="379413"/>
          <p14:tracePt t="88137" x="7043738" y="331788"/>
          <p14:tracePt t="88139" x="7027863" y="268288"/>
          <p14:tracePt t="88141" x="7011988" y="204788"/>
          <p14:tracePt t="88143" x="6996113" y="158750"/>
          <p14:tracePt t="88145" x="6980238" y="111125"/>
          <p14:tracePt t="88147" x="6964363" y="47625"/>
          <p14:tracePt t="88988" x="6932613" y="173038"/>
          <p14:tracePt t="88989" x="6980238" y="300038"/>
          <p14:tracePt t="88991" x="7011988" y="474663"/>
          <p14:tracePt t="89002" x="7154863" y="1074738"/>
          <p14:tracePt t="89004" x="7185025" y="1216025"/>
          <p14:tracePt t="89005" x="7232650" y="1311275"/>
          <p14:tracePt t="89007" x="7248525" y="1422400"/>
          <p14:tracePt t="89009" x="7280275" y="1501775"/>
          <p14:tracePt t="89011" x="7296150" y="1595438"/>
          <p14:tracePt t="89013" x="7327900" y="1690688"/>
          <p14:tracePt t="89018" x="7391400" y="1865313"/>
          <p14:tracePt t="89019" x="7407275" y="1911350"/>
          <p14:tracePt t="89021" x="7439025" y="1990725"/>
          <p14:tracePt t="89024" x="7454900" y="2038350"/>
          <p14:tracePt t="89025" x="7485063" y="2117725"/>
          <p14:tracePt t="89027" x="7500938" y="2165350"/>
          <p14:tracePt t="89029" x="7516813" y="2212975"/>
          <p14:tracePt t="89031" x="7532688" y="2274888"/>
          <p14:tracePt t="89033" x="7548563" y="2306638"/>
          <p14:tracePt t="89036" x="7548563" y="2322513"/>
          <p14:tracePt t="89037" x="7564438" y="2370138"/>
          <p14:tracePt t="89039" x="7580313" y="2417763"/>
          <p14:tracePt t="89041" x="7596188" y="2465388"/>
          <p14:tracePt t="89043" x="7612063" y="2481263"/>
          <p14:tracePt t="89045" x="7627938" y="2513013"/>
          <p14:tracePt t="89047" x="7643813" y="2544763"/>
          <p14:tracePt t="89049" x="7643813" y="2574925"/>
          <p14:tracePt t="89051" x="7659688" y="2606675"/>
          <p14:tracePt t="89053" x="7659688" y="2654300"/>
          <p14:tracePt t="89055" x="7659688" y="2686050"/>
          <p14:tracePt t="89057" x="7675563" y="2701925"/>
          <p14:tracePt t="89060" x="7675563" y="2733675"/>
          <p14:tracePt t="89061" x="7691438" y="2781300"/>
          <p14:tracePt t="89064" x="7691438" y="2813050"/>
          <p14:tracePt t="89065" x="7691438" y="2860675"/>
          <p14:tracePt t="89067" x="7707313" y="2908300"/>
          <p14:tracePt t="89069" x="7707313" y="2922588"/>
          <p14:tracePt t="89071" x="7707313" y="2970213"/>
          <p14:tracePt t="89073" x="7723188" y="3017838"/>
          <p14:tracePt t="89075" x="7723188" y="3049588"/>
          <p14:tracePt t="89077" x="7723188" y="3113088"/>
          <p14:tracePt t="89079" x="7739063" y="3160713"/>
          <p14:tracePt t="89081" x="7739063" y="3208338"/>
          <p14:tracePt t="89084" x="7739063" y="3240088"/>
          <p14:tracePt t="89085" x="7754938" y="3286125"/>
          <p14:tracePt t="89087" x="7770813" y="3349625"/>
          <p14:tracePt t="89089" x="7770813" y="3413125"/>
          <p14:tracePt t="89091" x="7785100" y="3444875"/>
          <p14:tracePt t="89093" x="7785100" y="3508375"/>
          <p14:tracePt t="89095" x="7800975" y="3556000"/>
          <p14:tracePt t="89097" x="7800975" y="3602038"/>
          <p14:tracePt t="89099" x="7816850" y="3649663"/>
          <p14:tracePt t="89102" x="7816850" y="3713163"/>
          <p14:tracePt t="89103" x="7816850" y="3760788"/>
          <p14:tracePt t="89105" x="7816850" y="3792538"/>
          <p14:tracePt t="89107" x="7832725" y="3856038"/>
          <p14:tracePt t="89109" x="7848600" y="3903663"/>
          <p14:tracePt t="89111" x="7848600" y="3949700"/>
          <p14:tracePt t="89113" x="7864475" y="3981450"/>
          <p14:tracePt t="89115" x="7880350" y="4029075"/>
          <p14:tracePt t="89117" x="7880350" y="4060825"/>
          <p14:tracePt t="89119" x="7896225" y="4076700"/>
          <p14:tracePt t="89121" x="7912100" y="4124325"/>
          <p14:tracePt t="89123" x="7927975" y="4156075"/>
          <p14:tracePt t="89128" x="7943850" y="4187825"/>
          <p14:tracePt t="89131" x="7959725" y="4203700"/>
          <p14:tracePt t="89134" x="7959725" y="4235450"/>
          <p14:tracePt t="89136" x="7975600" y="4235450"/>
          <p14:tracePt t="89137" x="7975600" y="4251325"/>
          <p14:tracePt t="89141" x="7991475" y="4267200"/>
          <p14:tracePt t="89147" x="8007350" y="4267200"/>
          <p14:tracePt t="89160" x="8023225" y="4267200"/>
          <p14:tracePt t="89165" x="8023225" y="4283075"/>
          <p14:tracePt t="89231" x="7991475" y="4283075"/>
          <p14:tracePt t="89237" x="7927975" y="4267200"/>
          <p14:tracePt t="89242" x="7896225" y="4267200"/>
          <p14:tracePt t="89245" x="7832725" y="4267200"/>
          <p14:tracePt t="89247" x="7832725" y="4251325"/>
          <p14:tracePt t="89249" x="7800975" y="4251325"/>
          <p14:tracePt t="89253" x="7770813" y="4251325"/>
          <p14:tracePt t="89255" x="7754938" y="4251325"/>
          <p14:tracePt t="89259" x="7739063" y="4251325"/>
          <p14:tracePt t="89261" x="7723188" y="4251325"/>
          <p14:tracePt t="89263" x="7707313" y="4251325"/>
          <p14:tracePt t="89267" x="7691438" y="4251325"/>
          <p14:tracePt t="89269" x="7675563" y="4251325"/>
          <p14:tracePt t="89275" x="7659688" y="4251325"/>
          <p14:tracePt t="89277" x="7643813" y="4251325"/>
          <p14:tracePt t="89279" x="7627938" y="4251325"/>
          <p14:tracePt t="89283" x="7612063" y="4251325"/>
          <p14:tracePt t="89285" x="7596188" y="4251325"/>
          <p14:tracePt t="89291" x="7580313" y="4251325"/>
          <p14:tracePt t="89294" x="7564438" y="4251325"/>
          <p14:tracePt t="89295" x="7548563" y="4267200"/>
          <p14:tracePt t="89300" x="7532688" y="4283075"/>
          <p14:tracePt t="89301" x="7516813" y="4297363"/>
          <p14:tracePt t="89305" x="7500938" y="4297363"/>
          <p14:tracePt t="89307" x="7485063" y="4297363"/>
          <p14:tracePt t="89309" x="7469188" y="4329113"/>
          <p14:tracePt t="89311" x="7454900" y="4344988"/>
          <p14:tracePt t="89313" x="7423150" y="4344988"/>
          <p14:tracePt t="89319" x="7407275" y="4376738"/>
          <p14:tracePt t="89320" x="7391400" y="4376738"/>
          <p14:tracePt t="89321" x="7375525" y="4392613"/>
          <p14:tracePt t="89325" x="7359650" y="4408488"/>
          <p14:tracePt t="89327" x="7343775" y="4408488"/>
          <p14:tracePt t="89329" x="7343775" y="4424363"/>
          <p14:tracePt t="89331" x="7327900" y="4424363"/>
          <p14:tracePt t="89334" x="7312025" y="4440238"/>
          <p14:tracePt t="89335" x="7296150" y="4471988"/>
          <p14:tracePt t="89339" x="7280275" y="4487863"/>
          <p14:tracePt t="89342" x="7264400" y="4503738"/>
          <p14:tracePt t="89345" x="7248525" y="4519613"/>
          <p14:tracePt t="89347" x="7232650" y="4535488"/>
          <p14:tracePt t="89349" x="7216775" y="4551363"/>
          <p14:tracePt t="89353" x="7200900" y="4567238"/>
          <p14:tracePt t="89355" x="7185025" y="4598988"/>
          <p14:tracePt t="89358" x="7169150" y="4598988"/>
          <p14:tracePt t="89359" x="7169150" y="4614863"/>
          <p14:tracePt t="89361" x="7154863" y="4629150"/>
          <p14:tracePt t="89363" x="7138988" y="4629150"/>
          <p14:tracePt t="89366" x="7138988" y="4645025"/>
          <p14:tracePt t="89369" x="7123113" y="4676775"/>
          <p14:tracePt t="89371" x="7107238" y="4676775"/>
          <p14:tracePt t="89375" x="7107238" y="4692650"/>
          <p14:tracePt t="89377" x="7107238" y="4708525"/>
          <p14:tracePt t="89379" x="7091363" y="4708525"/>
          <p14:tracePt t="89384" x="7075488" y="4724400"/>
          <p14:tracePt t="89387" x="7075488" y="4740275"/>
          <p14:tracePt t="89389" x="7059613" y="4740275"/>
          <p14:tracePt t="89393" x="7059613" y="4756150"/>
          <p14:tracePt t="89414" x="7059613" y="4772025"/>
          <p14:tracePt t="89418" x="7043738" y="4772025"/>
          <p14:tracePt t="89444" x="7043738" y="4787900"/>
          <p14:tracePt t="89482" x="7027863" y="4787900"/>
          <p14:tracePt t="89490" x="7011988" y="4787900"/>
          <p14:tracePt t="89492" x="6996113" y="4787900"/>
          <p14:tracePt t="89493" x="6980238" y="4787900"/>
          <p14:tracePt t="89497" x="6964363" y="4787900"/>
          <p14:tracePt t="89500" x="6948488" y="4787900"/>
          <p14:tracePt t="89505" x="6932613" y="4787900"/>
          <p14:tracePt t="89507" x="6916738" y="4787900"/>
          <p14:tracePt t="89511" x="6900863" y="4787900"/>
          <p14:tracePt t="89526" x="6884988" y="4787900"/>
          <p14:tracePt t="89542" x="6869113" y="4787900"/>
          <p14:tracePt t="89672" x="6854825" y="4787900"/>
          <p14:tracePt t="89681" x="6823075" y="4772025"/>
          <p14:tracePt t="89684" x="6807200" y="4756150"/>
          <p14:tracePt t="89686" x="6791325" y="4756150"/>
          <p14:tracePt t="89687" x="6791325" y="4740275"/>
          <p14:tracePt t="89691" x="6775450" y="4724400"/>
          <p14:tracePt t="89693" x="6759575" y="4724400"/>
          <p14:tracePt t="89696" x="6743700" y="4724400"/>
          <p14:tracePt t="89700" x="6727825" y="4724400"/>
          <p14:tracePt t="89702" x="6711950" y="4724400"/>
          <p14:tracePt t="89703" x="6711950" y="4708525"/>
          <p14:tracePt t="89705" x="6696075" y="4708525"/>
          <p14:tracePt t="89707" x="6680200" y="4708525"/>
          <p14:tracePt t="89709" x="6664325" y="4692650"/>
          <p14:tracePt t="89716" x="6648450" y="4692650"/>
          <p14:tracePt t="89717" x="6632575" y="4692650"/>
          <p14:tracePt t="89724" x="6616700" y="4692650"/>
          <p14:tracePt t="89725" x="6600825" y="4692650"/>
          <p14:tracePt t="89735" x="6569075" y="4692650"/>
          <p14:tracePt t="89744" x="6523038" y="4692650"/>
          <p14:tracePt t="89750" x="6507163" y="4692650"/>
          <p14:tracePt t="89751" x="6491288" y="4692650"/>
          <p14:tracePt t="89753" x="6475413" y="4692650"/>
          <p14:tracePt t="89757" x="6459538" y="4692650"/>
          <p14:tracePt t="89761" x="6443663" y="4692650"/>
          <p14:tracePt t="89765" x="6427788" y="4692650"/>
          <p14:tracePt t="89767" x="6411913" y="4692650"/>
          <p14:tracePt t="89769" x="6396038" y="4692650"/>
          <p14:tracePt t="89773" x="6380163" y="4692650"/>
          <p14:tracePt t="89775" x="6364288" y="4692650"/>
          <p14:tracePt t="89779" x="6348413" y="4692650"/>
          <p14:tracePt t="89782" x="6332538" y="4692650"/>
          <p14:tracePt t="89784" x="6316663" y="4692650"/>
          <p14:tracePt t="89785" x="6316663" y="4708525"/>
          <p14:tracePt t="89787" x="6300788" y="4708525"/>
          <p14:tracePt t="89789" x="6284913" y="4708525"/>
          <p14:tracePt t="89793" x="6253163" y="4708525"/>
          <p14:tracePt t="89795" x="6238875" y="4708525"/>
          <p14:tracePt t="89800" x="6207125" y="4708525"/>
          <p14:tracePt t="89802" x="6191250" y="4708525"/>
          <p14:tracePt t="89803" x="6159500" y="4724400"/>
          <p14:tracePt t="89805" x="6127750" y="4724400"/>
          <p14:tracePt t="89809" x="6111875" y="4724400"/>
          <p14:tracePt t="89811" x="6080125" y="4724400"/>
          <p14:tracePt t="89816" x="6064250" y="4724400"/>
          <p14:tracePt t="89818" x="6048375" y="4740275"/>
          <p14:tracePt t="89819" x="6032500" y="4740275"/>
          <p14:tracePt t="89821" x="6016625" y="4740275"/>
          <p14:tracePt t="89823" x="6000750" y="4756150"/>
          <p14:tracePt t="89828" x="5984875" y="4756150"/>
          <p14:tracePt t="89829" x="5969000" y="4756150"/>
          <p14:tracePt t="89833" x="5953125" y="4756150"/>
          <p14:tracePt t="89839" x="5938838" y="4756150"/>
          <p14:tracePt t="89844" x="5938838" y="4772025"/>
          <p14:tracePt t="89845" x="5922963" y="4772025"/>
          <p14:tracePt t="89876" x="5907088" y="4772025"/>
          <p14:tracePt t="89902" x="5891213" y="4772025"/>
          <p14:tracePt t="89911" x="5875338" y="4772025"/>
          <p14:tracePt t="89922" x="5859463" y="4772025"/>
          <p14:tracePt t="89926" x="5843588" y="4772025"/>
          <p14:tracePt t="89937" x="5827713" y="4756150"/>
          <p14:tracePt t="89943" x="5827713" y="4740275"/>
          <p14:tracePt t="89945" x="5811838" y="4740275"/>
          <p14:tracePt t="89947" x="5811838" y="4724400"/>
          <p14:tracePt t="89949" x="5795963" y="4724400"/>
          <p14:tracePt t="89951" x="5795963" y="4708525"/>
          <p14:tracePt t="89953" x="5795963" y="4692650"/>
          <p14:tracePt t="89977" x="5764213" y="4535488"/>
          <p14:tracePt t="89980" x="5764213" y="4503738"/>
          <p14:tracePt t="89981" x="5764213" y="4471988"/>
          <p14:tracePt t="89983" x="5764213" y="4456113"/>
          <p14:tracePt t="89985" x="5764213" y="4440238"/>
          <p14:tracePt t="89987" x="5764213" y="4424363"/>
          <p14:tracePt t="89989" x="5764213" y="4408488"/>
          <p14:tracePt t="89991" x="5764213" y="4376738"/>
          <p14:tracePt t="89995" x="5764213" y="4360863"/>
          <p14:tracePt t="89997" x="5764213" y="4329113"/>
          <p14:tracePt t="90001" x="5764213" y="4313238"/>
          <p14:tracePt t="90003" x="5764213" y="4297363"/>
          <p14:tracePt t="90009" x="5764213" y="4283075"/>
          <p14:tracePt t="90012" x="5764213" y="4267200"/>
          <p14:tracePt t="90016" x="5764213" y="4251325"/>
          <p14:tracePt t="90017" x="5780088" y="4251325"/>
          <p14:tracePt t="90024" x="5780088" y="4235450"/>
          <p14:tracePt t="90028" x="5795963" y="4235450"/>
          <p14:tracePt t="90029" x="5811838" y="4235450"/>
          <p14:tracePt t="90035" x="5827713" y="4219575"/>
          <p14:tracePt t="90037" x="5843588" y="4219575"/>
          <p14:tracePt t="90041" x="5859463" y="4219575"/>
          <p14:tracePt t="90046" x="5875338" y="4219575"/>
          <p14:tracePt t="90047" x="5907088" y="4219575"/>
          <p14:tracePt t="90051" x="5922963" y="4219575"/>
          <p14:tracePt t="90054" x="5938838" y="4219575"/>
          <p14:tracePt t="90057" x="5969000" y="4219575"/>
          <p14:tracePt t="90059" x="5984875" y="4219575"/>
          <p14:tracePt t="90063" x="6016625" y="4219575"/>
          <p14:tracePt t="90066" x="6032500" y="4219575"/>
          <p14:tracePt t="90067" x="6048375" y="4219575"/>
          <p14:tracePt t="90069" x="6096000" y="4219575"/>
          <p14:tracePt t="90071" x="6111875" y="4219575"/>
          <p14:tracePt t="90073" x="6143625" y="4219575"/>
          <p14:tracePt t="90075" x="6159500" y="4219575"/>
          <p14:tracePt t="90077" x="6207125" y="4219575"/>
          <p14:tracePt t="90079" x="6223000" y="4219575"/>
          <p14:tracePt t="90081" x="6238875" y="4219575"/>
          <p14:tracePt t="90083" x="6269038" y="4219575"/>
          <p14:tracePt t="90085" x="6284913" y="4219575"/>
          <p14:tracePt t="90087" x="6300788" y="4219575"/>
          <p14:tracePt t="90089" x="6332538" y="4219575"/>
          <p14:tracePt t="90091" x="6348413" y="4219575"/>
          <p14:tracePt t="90093" x="6364288" y="4219575"/>
          <p14:tracePt t="90096" x="6396038" y="4219575"/>
          <p14:tracePt t="90099" x="6427788" y="4219575"/>
          <p14:tracePt t="90101" x="6443663" y="4219575"/>
          <p14:tracePt t="90103" x="6459538" y="4219575"/>
          <p14:tracePt t="90105" x="6491288" y="4219575"/>
          <p14:tracePt t="90110" x="6507163" y="4219575"/>
          <p14:tracePt t="90111" x="6523038" y="4235450"/>
          <p14:tracePt t="90116" x="6538913" y="4235450"/>
          <p14:tracePt t="90118" x="6553200" y="4251325"/>
          <p14:tracePt t="90121" x="6569075" y="4251325"/>
          <p14:tracePt t="90143" x="6584950" y="4267200"/>
          <p14:tracePt t="90156" x="6600825" y="4283075"/>
          <p14:tracePt t="90160" x="6600825" y="4297363"/>
          <p14:tracePt t="90163" x="6600825" y="4313238"/>
          <p14:tracePt t="90165" x="6600825" y="4329113"/>
          <p14:tracePt t="90169" x="6600825" y="4344988"/>
          <p14:tracePt t="90171" x="6584950" y="4344988"/>
          <p14:tracePt t="90173" x="6584950" y="4360863"/>
          <p14:tracePt t="90178" x="6584950" y="4376738"/>
          <p14:tracePt t="90180" x="6584950" y="4392613"/>
          <p14:tracePt t="90181" x="6569075" y="4408488"/>
          <p14:tracePt t="90185" x="6569075" y="4424363"/>
          <p14:tracePt t="90187" x="6553200" y="4440238"/>
          <p14:tracePt t="90191" x="6538913" y="4456113"/>
          <p14:tracePt t="90196" x="6538913" y="4471988"/>
          <p14:tracePt t="90197" x="6538913" y="4487863"/>
          <p14:tracePt t="90200" x="6538913" y="4503738"/>
          <p14:tracePt t="90201" x="6538913" y="4519613"/>
          <p14:tracePt t="90203" x="6523038" y="4519613"/>
          <p14:tracePt t="90207" x="6507163" y="4535488"/>
          <p14:tracePt t="90211" x="6507163" y="4551363"/>
          <p14:tracePt t="90220" x="6507163" y="4567238"/>
          <p14:tracePt t="90225" x="6507163" y="4583113"/>
          <p14:tracePt t="90229" x="6491288" y="4583113"/>
          <p14:tracePt t="90235" x="6491288" y="4598988"/>
          <p14:tracePt t="90244" x="6475413" y="4598988"/>
          <p14:tracePt t="90276" x="6459538" y="4598988"/>
          <p14:tracePt t="90306" x="6459538" y="4583113"/>
          <p14:tracePt t="90309" x="6459538" y="4567238"/>
          <p14:tracePt t="90313" x="6459538" y="4551363"/>
          <p14:tracePt t="90316" x="6459538" y="4535488"/>
          <p14:tracePt t="90317" x="6459538" y="4519613"/>
          <p14:tracePt t="90319" x="6459538" y="4503738"/>
          <p14:tracePt t="90321" x="6459538" y="4487863"/>
          <p14:tracePt t="90323" x="6475413" y="4487863"/>
          <p14:tracePt t="90325" x="6475413" y="4456113"/>
          <p14:tracePt t="90327" x="6491288" y="4424363"/>
          <p14:tracePt t="90332" x="6507163" y="4392613"/>
          <p14:tracePt t="90335" x="6507163" y="4376738"/>
          <p14:tracePt t="90337" x="6523038" y="4360863"/>
          <p14:tracePt t="90339" x="6523038" y="4329113"/>
          <p14:tracePt t="90341" x="6538913" y="4329113"/>
          <p14:tracePt t="90343" x="6553200" y="4297363"/>
          <p14:tracePt t="90347" x="6569075" y="4283075"/>
          <p14:tracePt t="90350" x="6584950" y="4251325"/>
          <p14:tracePt t="90353" x="6600825" y="4235450"/>
          <p14:tracePt t="90355" x="6616700" y="4203700"/>
          <p14:tracePt t="90357" x="6632575" y="4187825"/>
          <p14:tracePt t="90359" x="6648450" y="4171950"/>
          <p14:tracePt t="90361" x="6664325" y="4140200"/>
          <p14:tracePt t="90363" x="6680200" y="4124325"/>
          <p14:tracePt t="90365" x="6711950" y="4108450"/>
          <p14:tracePt t="90367" x="6727825" y="4076700"/>
          <p14:tracePt t="90369" x="6743700" y="4044950"/>
          <p14:tracePt t="90371" x="6759575" y="4029075"/>
          <p14:tracePt t="90373" x="6791325" y="4013200"/>
          <p14:tracePt t="90375" x="6791325" y="3981450"/>
          <p14:tracePt t="90377" x="6823075" y="3965575"/>
          <p14:tracePt t="90379" x="6838950" y="3935413"/>
          <p14:tracePt t="90380" x="6869113" y="3919538"/>
          <p14:tracePt t="90383" x="6884988" y="3887788"/>
          <p14:tracePt t="90385" x="6900863" y="3856038"/>
          <p14:tracePt t="90387" x="6916738" y="3840163"/>
          <p14:tracePt t="90389" x="6932613" y="3824288"/>
          <p14:tracePt t="90391" x="6964363" y="3792538"/>
          <p14:tracePt t="90393" x="6964363" y="3776663"/>
          <p14:tracePt t="90395" x="6980238" y="3776663"/>
          <p14:tracePt t="90398" x="7011988" y="3760788"/>
          <p14:tracePt t="90399" x="7011988" y="3744913"/>
          <p14:tracePt t="90401" x="7027863" y="3744913"/>
          <p14:tracePt t="90403" x="7043738" y="3713163"/>
          <p14:tracePt t="90405" x="7059613" y="3697288"/>
          <p14:tracePt t="90409" x="7075488" y="3697288"/>
          <p14:tracePt t="90411" x="7091363" y="3681413"/>
          <p14:tracePt t="90416" x="7107238" y="3665538"/>
          <p14:tracePt t="90419" x="7123113" y="3649663"/>
          <p14:tracePt t="90423" x="7138988" y="3649663"/>
          <p14:tracePt t="90453" x="7138988" y="3633788"/>
          <p14:tracePt t="90467" x="7154863" y="3633788"/>
          <p14:tracePt t="90654" x="7138988" y="3633788"/>
          <p14:tracePt t="90661" x="7123113" y="3649663"/>
          <p14:tracePt t="90665" x="7123113" y="3665538"/>
          <p14:tracePt t="90667" x="7107238" y="3681413"/>
          <p14:tracePt t="90673" x="7107238" y="3697288"/>
          <p14:tracePt t="90682" x="7091363" y="3713163"/>
          <p14:tracePt t="90692" x="7075488" y="3744913"/>
          <p14:tracePt t="90698" x="7075488" y="3760788"/>
          <p14:tracePt t="90743" x="7075488" y="3776663"/>
          <p14:tracePt t="90838" x="7091363" y="3776663"/>
          <p14:tracePt t="90846" x="7107238" y="3776663"/>
          <p14:tracePt t="90853" x="7138988" y="3776663"/>
          <p14:tracePt t="90861" x="7185025" y="3760788"/>
          <p14:tracePt t="90863" x="7200900" y="3760788"/>
          <p14:tracePt t="90865" x="7216775" y="3744913"/>
          <p14:tracePt t="90867" x="7232650" y="3713163"/>
          <p14:tracePt t="90869" x="7264400" y="3697288"/>
          <p14:tracePt t="90871" x="7280275" y="3681413"/>
          <p14:tracePt t="90873" x="7312025" y="3649663"/>
          <p14:tracePt t="90875" x="7327900" y="3617913"/>
          <p14:tracePt t="90877" x="7375525" y="3556000"/>
          <p14:tracePt t="90879" x="7407275" y="3508375"/>
          <p14:tracePt t="90882" x="7439025" y="3460750"/>
          <p14:tracePt t="90884" x="7469188" y="3397250"/>
          <p14:tracePt t="90885" x="7500938" y="3333750"/>
          <p14:tracePt t="90887" x="7516813" y="3302000"/>
          <p14:tracePt t="90889" x="7548563" y="3240088"/>
          <p14:tracePt t="90891" x="7580313" y="3176588"/>
          <p14:tracePt t="90893" x="7596188" y="3113088"/>
          <p14:tracePt t="90895" x="7627938" y="3049588"/>
          <p14:tracePt t="90897" x="7675563" y="2954338"/>
          <p14:tracePt t="90899" x="7675563" y="2892425"/>
          <p14:tracePt t="90901" x="7723188" y="2797175"/>
          <p14:tracePt t="90903" x="7739063" y="2733675"/>
          <p14:tracePt t="90905" x="7770813" y="2654300"/>
          <p14:tracePt t="90907" x="7785100" y="2560638"/>
          <p14:tracePt t="90909" x="7816850" y="2481263"/>
          <p14:tracePt t="90911" x="7832725" y="2386013"/>
          <p14:tracePt t="90913" x="7848600" y="2306638"/>
          <p14:tracePt t="90915" x="7864475" y="2243138"/>
          <p14:tracePt t="90917" x="7896225" y="2165350"/>
          <p14:tracePt t="90919" x="7927975" y="2070100"/>
          <p14:tracePt t="90921" x="7943850" y="1958975"/>
          <p14:tracePt t="90923" x="7959725" y="1849438"/>
          <p14:tracePt t="90925" x="7975600" y="1770063"/>
          <p14:tracePt t="90927" x="7975600" y="1658938"/>
          <p14:tracePt t="90929" x="7991475" y="1547813"/>
          <p14:tracePt t="90932" x="8023225" y="1438275"/>
          <p14:tracePt t="90934" x="8039100" y="1279525"/>
          <p14:tracePt t="90935" x="8054975" y="1138238"/>
          <p14:tracePt t="90937" x="8054975" y="1011238"/>
          <p14:tracePt t="90939" x="8070850" y="758825"/>
          <p14:tracePt t="90941" x="8070850" y="600075"/>
          <p14:tracePt t="90943" x="8101013" y="442913"/>
          <p14:tracePt t="90945" x="8101013" y="268288"/>
          <p14:tracePt t="90947" x="8101013" y="1111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-6</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9</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(6,18)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3</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72308"/>
            <a:ext cx="1898979" cy="400110"/>
          </a:xfrm>
          <a:prstGeom prst="rect">
            <a:avLst/>
          </a:prstGeom>
          <a:noFill/>
        </p:spPr>
        <p:txBody>
          <a:bodyPr wrap="square" rtlCol="0">
            <a:spAutoFit/>
          </a:bodyPr>
          <a:lstStyle/>
          <a:p>
            <a:pPr algn="ctr"/>
            <a:r>
              <a:rPr lang="en-US" altLang="zh-TW" sz="2000" dirty="0">
                <a:solidFill>
                  <a:srgbClr val="786449"/>
                </a:solidFill>
              </a:rPr>
              <a:t>(4,8)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sz="2000" dirty="0">
                <a:solidFill>
                  <a:srgbClr val="786449"/>
                </a:solidFill>
              </a:rPr>
              <a:t>3</a:t>
            </a:r>
            <a:endParaRPr lang="zh-TW" altLang="en-US" dirty="0"/>
          </a:p>
        </p:txBody>
      </p:sp>
      <p:cxnSp>
        <p:nvCxnSpPr>
          <p:cNvPr id="31" name="直線單箭頭接點 30">
            <a:extLst>
              <a:ext uri="{FF2B5EF4-FFF2-40B4-BE49-F238E27FC236}">
                <a16:creationId xmlns:a16="http://schemas.microsoft.com/office/drawing/2014/main" id="{BDDB1986-6FF5-0D60-FCFB-FA992A42B353}"/>
              </a:ext>
            </a:extLst>
          </p:cNvPr>
          <p:cNvCxnSpPr/>
          <p:nvPr/>
        </p:nvCxnSpPr>
        <p:spPr>
          <a:xfrm>
            <a:off x="4887272" y="6046509"/>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25DA8EC7-6328-5896-5A56-51DEE4AC7AEA}"/>
              </a:ext>
            </a:extLst>
          </p:cNvPr>
          <p:cNvSpPr txBox="1"/>
          <p:nvPr/>
        </p:nvSpPr>
        <p:spPr>
          <a:xfrm flipH="1">
            <a:off x="4894905" y="6116756"/>
            <a:ext cx="1898979" cy="400110"/>
          </a:xfrm>
          <a:prstGeom prst="rect">
            <a:avLst/>
          </a:prstGeom>
          <a:noFill/>
        </p:spPr>
        <p:txBody>
          <a:bodyPr wrap="square" rtlCol="0">
            <a:spAutoFit/>
          </a:bodyPr>
          <a:lstStyle/>
          <a:p>
            <a:pPr algn="ctr"/>
            <a:r>
              <a:rPr lang="en-US" altLang="zh-TW" sz="2000" dirty="0">
                <a:solidFill>
                  <a:srgbClr val="786449"/>
                </a:solidFill>
              </a:rPr>
              <a:t>(-2,13)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3" name="直線單箭頭接點 32">
            <a:extLst>
              <a:ext uri="{FF2B5EF4-FFF2-40B4-BE49-F238E27FC236}">
                <a16:creationId xmlns:a16="http://schemas.microsoft.com/office/drawing/2014/main" id="{B0168F53-7018-A41F-DBB0-A5CF3910421F}"/>
              </a:ext>
            </a:extLst>
          </p:cNvPr>
          <p:cNvCxnSpPr/>
          <p:nvPr/>
        </p:nvCxnSpPr>
        <p:spPr>
          <a:xfrm flipV="1">
            <a:off x="1965492" y="2424919"/>
            <a:ext cx="2032888" cy="148665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ED97D500-99FF-4FCD-683C-A00B27A552AC}"/>
              </a:ext>
            </a:extLst>
          </p:cNvPr>
          <p:cNvSpPr txBox="1"/>
          <p:nvPr/>
        </p:nvSpPr>
        <p:spPr>
          <a:xfrm rot="19429713">
            <a:off x="1946544" y="3195261"/>
            <a:ext cx="2496491" cy="400110"/>
          </a:xfrm>
          <a:prstGeom prst="rect">
            <a:avLst/>
          </a:prstGeom>
          <a:noFill/>
        </p:spPr>
        <p:txBody>
          <a:bodyPr wrap="square" rtlCol="0">
            <a:spAutoFit/>
          </a:bodyPr>
          <a:lstStyle/>
          <a:p>
            <a:pPr algn="ctr"/>
            <a:r>
              <a:rPr lang="en-US" altLang="zh-TW" sz="2000" dirty="0">
                <a:solidFill>
                  <a:srgbClr val="786449"/>
                </a:solidFill>
              </a:rPr>
              <a:t>(-6,2)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5" name="直線單箭頭接點 34">
            <a:extLst>
              <a:ext uri="{FF2B5EF4-FFF2-40B4-BE49-F238E27FC236}">
                <a16:creationId xmlns:a16="http://schemas.microsoft.com/office/drawing/2014/main" id="{313F68E7-1266-85FC-8795-4A36EBFDD801}"/>
              </a:ext>
            </a:extLst>
          </p:cNvPr>
          <p:cNvCxnSpPr>
            <a:cxnSpLocks/>
          </p:cNvCxnSpPr>
          <p:nvPr/>
        </p:nvCxnSpPr>
        <p:spPr>
          <a:xfrm>
            <a:off x="4863764" y="2422383"/>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61B0D25F-9E90-EA05-566E-03E3BFFB21D2}"/>
              </a:ext>
            </a:extLst>
          </p:cNvPr>
          <p:cNvSpPr txBox="1"/>
          <p:nvPr/>
        </p:nvSpPr>
        <p:spPr>
          <a:xfrm flipH="1">
            <a:off x="4872115" y="2430694"/>
            <a:ext cx="1898979" cy="400110"/>
          </a:xfrm>
          <a:prstGeom prst="rect">
            <a:avLst/>
          </a:prstGeom>
          <a:noFill/>
        </p:spPr>
        <p:txBody>
          <a:bodyPr wrap="square" rtlCol="0">
            <a:spAutoFit/>
          </a:bodyPr>
          <a:lstStyle/>
          <a:p>
            <a:pPr algn="ctr"/>
            <a:r>
              <a:rPr lang="en-US" altLang="zh-TW" sz="2000" dirty="0">
                <a:solidFill>
                  <a:srgbClr val="786449"/>
                </a:solidFill>
              </a:rPr>
              <a:t>(-4,2)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28" name="音訊 27">
            <a:hlinkClick r:id="" action="ppaction://media"/>
            <a:extLst>
              <a:ext uri="{FF2B5EF4-FFF2-40B4-BE49-F238E27FC236}">
                <a16:creationId xmlns:a16="http://schemas.microsoft.com/office/drawing/2014/main" id="{A313E013-A564-D332-596D-410FF0BE326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6256912"/>
      </p:ext>
    </p:extLst>
  </p:cSld>
  <p:clrMapOvr>
    <a:masterClrMapping/>
  </p:clrMapOvr>
  <mc:AlternateContent xmlns:mc="http://schemas.openxmlformats.org/markup-compatibility/2006">
    <mc:Choice xmlns:p14="http://schemas.microsoft.com/office/powerpoint/2010/main" Requires="p14">
      <p:transition spd="slow" p14:dur="2000" advTm="18805"/>
    </mc:Choice>
    <mc:Fallback>
      <p:transition spd="slow" advTm="18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57" x="6932613" y="1454150"/>
          <p14:tracePt t="65" x="6948488" y="1454150"/>
          <p14:tracePt t="67" x="6948488" y="1470025"/>
          <p14:tracePt t="69" x="6964363" y="1470025"/>
          <p14:tracePt t="70" x="6964363" y="1485900"/>
          <p14:tracePt t="75" x="6980238" y="1485900"/>
          <p14:tracePt t="83" x="6980238" y="1501775"/>
          <p14:tracePt t="87" x="6996113" y="1501775"/>
          <p14:tracePt t="96" x="7027863" y="1533525"/>
          <p14:tracePt t="99" x="7043738" y="1547813"/>
          <p14:tracePt t="100" x="7043738" y="1563688"/>
          <p14:tracePt t="102" x="7059613" y="1563688"/>
          <p14:tracePt t="109" x="7075488" y="1579563"/>
          <p14:tracePt t="111" x="7091363" y="1595438"/>
          <p14:tracePt t="115" x="7091363" y="1611313"/>
          <p14:tracePt t="117" x="7107238" y="1611313"/>
          <p14:tracePt t="127" x="7138988" y="1643063"/>
          <p14:tracePt t="136" x="7185025" y="1674813"/>
          <p14:tracePt t="138" x="7200900" y="1674813"/>
          <p14:tracePt t="140" x="7200900" y="1690688"/>
          <p14:tracePt t="143" x="7216775" y="1690688"/>
          <p14:tracePt t="145" x="7232650" y="1706563"/>
          <p14:tracePt t="147" x="7248525" y="1706563"/>
          <p14:tracePt t="149" x="7248525" y="1722438"/>
          <p14:tracePt t="151" x="7264400" y="1722438"/>
          <p14:tracePt t="153" x="7296150" y="1722438"/>
          <p14:tracePt t="158" x="7312025" y="1754188"/>
          <p14:tracePt t="159" x="7327900" y="1770063"/>
          <p14:tracePt t="163" x="7359650" y="1785938"/>
          <p14:tracePt t="165" x="7391400" y="1801813"/>
          <p14:tracePt t="167" x="7407275" y="1817688"/>
          <p14:tracePt t="169" x="7439025" y="1833563"/>
          <p14:tracePt t="171" x="7469188" y="1849438"/>
          <p14:tracePt t="172" x="7485063" y="1849438"/>
          <p14:tracePt t="175" x="7500938" y="1865313"/>
          <p14:tracePt t="177" x="7516813" y="1881188"/>
          <p14:tracePt t="179" x="7532688" y="1895475"/>
          <p14:tracePt t="181" x="7548563" y="1895475"/>
          <p14:tracePt t="183" x="7580313" y="1911350"/>
          <p14:tracePt t="185" x="7596188" y="1927225"/>
          <p14:tracePt t="187" x="7612063" y="1943100"/>
          <p14:tracePt t="189" x="7627938" y="1943100"/>
          <p14:tracePt t="190" x="7643813" y="1958975"/>
          <p14:tracePt t="193" x="7659688" y="1958975"/>
          <p14:tracePt t="195" x="7691438" y="1974850"/>
          <p14:tracePt t="196" x="7691438" y="1990725"/>
          <p14:tracePt t="198" x="7707313" y="1990725"/>
          <p14:tracePt t="201" x="7723188" y="2006600"/>
          <p14:tracePt t="203" x="7739063" y="2022475"/>
          <p14:tracePt t="205" x="7754938" y="2038350"/>
          <p14:tracePt t="207" x="7770813" y="2038350"/>
          <p14:tracePt t="209" x="7770813" y="2054225"/>
          <p14:tracePt t="211" x="7785100" y="2070100"/>
          <p14:tracePt t="212" x="7800975" y="2070100"/>
          <p14:tracePt t="215" x="7816850" y="2085975"/>
          <p14:tracePt t="217" x="7816850" y="2101850"/>
          <p14:tracePt t="219" x="7832725" y="2117725"/>
          <p14:tracePt t="221" x="7848600" y="2117725"/>
          <p14:tracePt t="222" x="7848600" y="2133600"/>
          <p14:tracePt t="225" x="7864475" y="2149475"/>
          <p14:tracePt t="227" x="7880350" y="2149475"/>
          <p14:tracePt t="229" x="7896225" y="2165350"/>
          <p14:tracePt t="230" x="7896225" y="2181225"/>
          <p14:tracePt t="232" x="7912100" y="2197100"/>
          <p14:tracePt t="235" x="7927975" y="2197100"/>
          <p14:tracePt t="237" x="7927975" y="2212975"/>
          <p14:tracePt t="239" x="7943850" y="2228850"/>
          <p14:tracePt t="243" x="7959725" y="2243138"/>
          <p14:tracePt t="245" x="7975600" y="2243138"/>
          <p14:tracePt t="246" x="7975600" y="2259013"/>
          <p14:tracePt t="248" x="7991475" y="2274888"/>
          <p14:tracePt t="253" x="8007350" y="2290763"/>
          <p14:tracePt t="255" x="8023225" y="2306638"/>
          <p14:tracePt t="260" x="8023225" y="2322513"/>
          <p14:tracePt t="261" x="8039100" y="2322513"/>
          <p14:tracePt t="265" x="8039100" y="2338388"/>
          <p14:tracePt t="267" x="8054975" y="2338388"/>
          <p14:tracePt t="269" x="8054975" y="2354263"/>
          <p14:tracePt t="275" x="8070850" y="2370138"/>
          <p14:tracePt t="279" x="8085138" y="2386013"/>
          <p14:tracePt t="285" x="8085138" y="2401888"/>
          <p14:tracePt t="287" x="8101013" y="2417763"/>
          <p14:tracePt t="292" x="8116888" y="2433638"/>
          <p14:tracePt t="295" x="8132763" y="2449513"/>
          <p14:tracePt t="297" x="8132763" y="2465388"/>
          <p14:tracePt t="301" x="8148638" y="2497138"/>
          <p14:tracePt t="302" x="8148638" y="2513013"/>
          <p14:tracePt t="305" x="8164513" y="2513013"/>
          <p14:tracePt t="307" x="8164513" y="2528888"/>
          <p14:tracePt t="310" x="8180388" y="2560638"/>
          <p14:tracePt t="313" x="8180388" y="2590800"/>
          <p14:tracePt t="315" x="8196263" y="2622550"/>
          <p14:tracePt t="317" x="8212138" y="2638425"/>
          <p14:tracePt t="319" x="8228013" y="2670175"/>
          <p14:tracePt t="321" x="8243888" y="2701925"/>
          <p14:tracePt t="323" x="8243888" y="2717800"/>
          <p14:tracePt t="324" x="8243888" y="2733675"/>
          <p14:tracePt t="326" x="8243888" y="2765425"/>
          <p14:tracePt t="328" x="8259763" y="2765425"/>
          <p14:tracePt t="330" x="8275638" y="2797175"/>
          <p14:tracePt t="333" x="8275638" y="2813050"/>
          <p14:tracePt t="335" x="8291513" y="2828925"/>
          <p14:tracePt t="337" x="8291513" y="2844800"/>
          <p14:tracePt t="339" x="8291513" y="2860675"/>
          <p14:tracePt t="341" x="8291513" y="2892425"/>
          <p14:tracePt t="342" x="8307388" y="2908300"/>
          <p14:tracePt t="346" x="8323263" y="2922588"/>
          <p14:tracePt t="349" x="8323263" y="2954338"/>
          <p14:tracePt t="353" x="8339138" y="2970213"/>
          <p14:tracePt t="356" x="8339138" y="2986088"/>
          <p14:tracePt t="357" x="8339138" y="3001963"/>
          <p14:tracePt t="361" x="8339138" y="3017838"/>
          <p14:tracePt t="363" x="8339138" y="3033713"/>
          <p14:tracePt t="365" x="8355013" y="3033713"/>
          <p14:tracePt t="371" x="8355013" y="3049588"/>
          <p14:tracePt t="379" x="8370888" y="3081338"/>
          <p14:tracePt t="385" x="8370888" y="3113088"/>
          <p14:tracePt t="391" x="8370888" y="3128963"/>
          <p14:tracePt t="397" x="8370888" y="3144838"/>
          <p14:tracePt t="400" x="8370888" y="3160713"/>
          <p14:tracePt t="402" x="8385175" y="3176588"/>
          <p14:tracePt t="405" x="8385175" y="3192463"/>
          <p14:tracePt t="411" x="8385175" y="3208338"/>
          <p14:tracePt t="413" x="8385175" y="3224213"/>
          <p14:tracePt t="422" x="8385175" y="3240088"/>
          <p14:tracePt t="425" x="8385175" y="3255963"/>
          <p14:tracePt t="427" x="8385175" y="3270250"/>
          <p14:tracePt t="435" x="8385175" y="3286125"/>
          <p14:tracePt t="441" x="8385175" y="3302000"/>
          <p14:tracePt t="449" x="8385175" y="3317875"/>
          <p14:tracePt t="453" x="8385175" y="3333750"/>
          <p14:tracePt t="459" x="8385175" y="3349625"/>
          <p14:tracePt t="476" x="8385175" y="3365500"/>
          <p14:tracePt t="482" x="8385175" y="3381375"/>
          <p14:tracePt t="493" x="8385175" y="3397250"/>
          <p14:tracePt t="499" x="8385175" y="3413125"/>
          <p14:tracePt t="503" x="8385175" y="3429000"/>
          <p14:tracePt t="507" x="8370888" y="3429000"/>
          <p14:tracePt t="509" x="8355013" y="3444875"/>
          <p14:tracePt t="511" x="8355013" y="3460750"/>
          <p14:tracePt t="514" x="8339138" y="3476625"/>
          <p14:tracePt t="517" x="8323263" y="3476625"/>
          <p14:tracePt t="524" x="8307388" y="3508375"/>
          <p14:tracePt t="533" x="8196263" y="3571875"/>
          <p14:tracePt t="535" x="8196263" y="3587750"/>
          <p14:tracePt t="537" x="8164513" y="3587750"/>
          <p14:tracePt t="539" x="8164513" y="3602038"/>
          <p14:tracePt t="540" x="8148638" y="3602038"/>
          <p14:tracePt t="543" x="8116888" y="3617913"/>
          <p14:tracePt t="545" x="8116888" y="3633788"/>
          <p14:tracePt t="547" x="8085138" y="3633788"/>
          <p14:tracePt t="549" x="8070850" y="3649663"/>
          <p14:tracePt t="551" x="8054975" y="3649663"/>
          <p14:tracePt t="552" x="8039100" y="3665538"/>
          <p14:tracePt t="556" x="8023225" y="3665538"/>
          <p14:tracePt t="557" x="8007350" y="3681413"/>
          <p14:tracePt t="559" x="7975600" y="3697288"/>
          <p14:tracePt t="561" x="7959725" y="3697288"/>
          <p14:tracePt t="563" x="7943850" y="3713163"/>
          <p14:tracePt t="565" x="7927975" y="3713163"/>
          <p14:tracePt t="566" x="7912100" y="3729038"/>
          <p14:tracePt t="569" x="7896225" y="3744913"/>
          <p14:tracePt t="572" x="7864475" y="3744913"/>
          <p14:tracePt t="575" x="7832725" y="3760788"/>
          <p14:tracePt t="577" x="7816850" y="3776663"/>
          <p14:tracePt t="581" x="7785100" y="3792538"/>
          <p14:tracePt t="583" x="7770813" y="3792538"/>
          <p14:tracePt t="587" x="7754938" y="3808413"/>
          <p14:tracePt t="590" x="7739063" y="3808413"/>
          <p14:tracePt t="591" x="7723188" y="3824288"/>
          <p14:tracePt t="597" x="7723188" y="3840163"/>
          <p14:tracePt t="602" x="7707313" y="3840163"/>
          <p14:tracePt t="603" x="7691438" y="3840163"/>
          <p14:tracePt t="611" x="7675563" y="3840163"/>
          <p14:tracePt t="623" x="7675563" y="3856038"/>
          <p14:tracePt t="641" x="7659688" y="3856038"/>
          <p14:tracePt t="745" x="7643813" y="3856038"/>
          <p14:tracePt t="775" x="7627938" y="3856038"/>
          <p14:tracePt t="791" x="7612063" y="3856038"/>
          <p14:tracePt t="805" x="7596188" y="3856038"/>
          <p14:tracePt t="811" x="7580313" y="3856038"/>
          <p14:tracePt t="816" x="7564438" y="3856038"/>
          <p14:tracePt t="820" x="7548563" y="3856038"/>
          <p14:tracePt t="826" x="7532688" y="3856038"/>
          <p14:tracePt t="830" x="7516813" y="3856038"/>
          <p14:tracePt t="832" x="7500938" y="3856038"/>
          <p14:tracePt t="835" x="7485063" y="3856038"/>
          <p14:tracePt t="841" x="7469188" y="3856038"/>
          <p14:tracePt t="843" x="7454900" y="3856038"/>
          <p14:tracePt t="849" x="7439025" y="3856038"/>
          <p14:tracePt t="854" x="7423150" y="3856038"/>
          <p14:tracePt t="857" x="7407275" y="3840163"/>
          <p14:tracePt t="865" x="7391400" y="3840163"/>
          <p14:tracePt t="873" x="7375525" y="3840163"/>
          <p14:tracePt t="897" x="7359650" y="3840163"/>
          <p14:tracePt t="927" x="7343775" y="3840163"/>
          <p14:tracePt t="1101" x="7343775" y="3887788"/>
          <p14:tracePt t="1109" x="7343775" y="3997325"/>
          <p14:tracePt t="1114" x="7343775" y="4076700"/>
          <p14:tracePt t="1115" x="7343775" y="4124325"/>
          <p14:tracePt t="1117" x="7343775" y="4156075"/>
          <p14:tracePt t="1119" x="7343775" y="4171950"/>
          <p14:tracePt t="1121" x="7343775" y="4219575"/>
          <p14:tracePt t="1124" x="7359650" y="4251325"/>
          <p14:tracePt t="1125" x="7359650" y="4297363"/>
          <p14:tracePt t="1127" x="7375525" y="4313238"/>
          <p14:tracePt t="1129" x="7391400" y="4344988"/>
          <p14:tracePt t="1131" x="7391400" y="4376738"/>
          <p14:tracePt t="1133" x="7407275" y="4408488"/>
          <p14:tracePt t="1135" x="7407275" y="4440238"/>
          <p14:tracePt t="1137" x="7423150" y="4471988"/>
          <p14:tracePt t="1139" x="7439025" y="4487863"/>
          <p14:tracePt t="1141" x="7454900" y="4519613"/>
          <p14:tracePt t="1143" x="7469188" y="4551363"/>
          <p14:tracePt t="1145" x="7485063" y="4567238"/>
          <p14:tracePt t="1147" x="7485063" y="4583113"/>
          <p14:tracePt t="1149" x="7500938" y="4614863"/>
          <p14:tracePt t="1151" x="7516813" y="4645025"/>
          <p14:tracePt t="1153" x="7532688" y="4645025"/>
          <p14:tracePt t="1155" x="7548563" y="4676775"/>
          <p14:tracePt t="1159" x="7580313" y="4708525"/>
          <p14:tracePt t="1160" x="7612063" y="4724400"/>
          <p14:tracePt t="1163" x="7612063" y="4740275"/>
          <p14:tracePt t="1164" x="7643813" y="4740275"/>
          <p14:tracePt t="1167" x="7659688" y="4756150"/>
          <p14:tracePt t="1169" x="7675563" y="4787900"/>
          <p14:tracePt t="1174" x="7707313" y="4803775"/>
          <p14:tracePt t="1176" x="7723188" y="4819650"/>
          <p14:tracePt t="1176" x="7754938" y="4851400"/>
          <p14:tracePt t="1181" x="7770813" y="4867275"/>
          <p14:tracePt t="1183" x="7800975" y="4883150"/>
          <p14:tracePt t="1187" x="7832725" y="4914900"/>
          <p14:tracePt t="1189" x="7848600" y="4930775"/>
          <p14:tracePt t="1190" x="7848600" y="4946650"/>
          <p14:tracePt t="1193" x="7880350" y="4946650"/>
          <p14:tracePt t="1195" x="7896225" y="4976813"/>
          <p14:tracePt t="1197" x="7912100" y="4992688"/>
          <p14:tracePt t="1199" x="7927975" y="4992688"/>
          <p14:tracePt t="1201" x="7943850" y="5024438"/>
          <p14:tracePt t="1202" x="7959725" y="5040313"/>
          <p14:tracePt t="1206" x="7959725" y="5056188"/>
          <p14:tracePt t="1209" x="8007350" y="5087938"/>
          <p14:tracePt t="1210" x="8023225" y="5119688"/>
          <p14:tracePt t="1212" x="8039100" y="5119688"/>
          <p14:tracePt t="1215" x="8054975" y="5151438"/>
          <p14:tracePt t="1216" x="8070850" y="5167313"/>
          <p14:tracePt t="1219" x="8085138" y="5183188"/>
          <p14:tracePt t="1221" x="8101013" y="5199063"/>
          <p14:tracePt t="1223" x="8116888" y="5214938"/>
          <p14:tracePt t="1226" x="8132763" y="5230813"/>
          <p14:tracePt t="1227" x="8148638" y="5262563"/>
          <p14:tracePt t="1229" x="8180388" y="5278438"/>
          <p14:tracePt t="1231" x="8196263" y="5310188"/>
          <p14:tracePt t="1233" x="8212138" y="5324475"/>
          <p14:tracePt t="1235" x="8228013" y="5356225"/>
          <p14:tracePt t="1237" x="8243888" y="5356225"/>
          <p14:tracePt t="1239" x="8259763" y="5387975"/>
          <p14:tracePt t="1241" x="8275638" y="5403850"/>
          <p14:tracePt t="1242" x="8291513" y="5419725"/>
          <p14:tracePt t="1245" x="8323263" y="5435600"/>
          <p14:tracePt t="1246" x="8339138" y="5467350"/>
          <p14:tracePt t="1249" x="8339138" y="5483225"/>
          <p14:tracePt t="1251" x="8355013" y="5499100"/>
          <p14:tracePt t="1253" x="8370888" y="5514975"/>
          <p14:tracePt t="1255" x="8370888" y="5530850"/>
          <p14:tracePt t="1256" x="8385175" y="5546725"/>
          <p14:tracePt t="1258" x="8401050" y="5562600"/>
          <p14:tracePt t="1261" x="8401050" y="5578475"/>
          <p14:tracePt t="1263" x="8416925" y="5578475"/>
          <p14:tracePt t="1265" x="8416925" y="5594350"/>
          <p14:tracePt t="1267" x="8416925" y="5610225"/>
          <p14:tracePt t="1269" x="8432800" y="5610225"/>
          <p14:tracePt t="1273" x="8432800" y="5626100"/>
          <p14:tracePt t="1275" x="8448675" y="5626100"/>
          <p14:tracePt t="1281" x="8448675" y="5641975"/>
          <p14:tracePt t="1287" x="8448675" y="5657850"/>
          <p14:tracePt t="1300" x="8448675" y="5672138"/>
          <p14:tracePt t="1301" x="8464550" y="5672138"/>
          <p14:tracePt t="1307" x="8464550" y="5688013"/>
          <p14:tracePt t="1330" x="8464550" y="5703888"/>
          <p14:tracePt t="1339" x="8464550" y="5719763"/>
          <p14:tracePt t="1345" x="8448675" y="5719763"/>
          <p14:tracePt t="1351" x="8432800" y="5719763"/>
          <p14:tracePt t="1353" x="8432800" y="5735638"/>
          <p14:tracePt t="1357" x="8416925" y="5735638"/>
          <p14:tracePt t="1358" x="8401050" y="5735638"/>
          <p14:tracePt t="1363" x="8385175" y="5735638"/>
          <p14:tracePt t="1369" x="8370888" y="5735638"/>
          <p14:tracePt t="1371" x="8355013" y="5735638"/>
          <p14:tracePt t="1374" x="8355013" y="5751513"/>
          <p14:tracePt t="1379" x="8339138" y="5751513"/>
          <p14:tracePt t="1383" x="8323263" y="5751513"/>
          <p14:tracePt t="1385" x="8323263" y="5767388"/>
          <p14:tracePt t="1403" x="8307388" y="5767388"/>
          <p14:tracePt t="1409" x="8291513" y="5783263"/>
          <p14:tracePt t="1417" x="8275638" y="5783263"/>
          <p14:tracePt t="1420" x="8275638" y="5799138"/>
          <p14:tracePt t="1427" x="8275638" y="5815013"/>
          <p14:tracePt t="1433" x="8259763" y="5815013"/>
          <p14:tracePt t="1440" x="8243888" y="5815013"/>
          <p14:tracePt t="1441" x="8243888" y="5830888"/>
          <p14:tracePt t="1449" x="8243888" y="5846763"/>
          <p14:tracePt t="1456" x="8228013" y="5846763"/>
          <p14:tracePt t="1461" x="8212138" y="5862638"/>
          <p14:tracePt t="1467" x="8212138" y="5878513"/>
          <p14:tracePt t="1471" x="8196263" y="5894388"/>
          <p14:tracePt t="1484" x="8164513" y="5942013"/>
          <p14:tracePt t="1488" x="8148638" y="5957888"/>
          <p14:tracePt t="1493" x="8116888" y="5957888"/>
          <p14:tracePt t="1495" x="8116888" y="5973763"/>
          <p14:tracePt t="1496" x="8116888" y="5989638"/>
          <p14:tracePt t="1501" x="8101013" y="6003925"/>
          <p14:tracePt t="1505" x="8085138" y="6003925"/>
          <p14:tracePt t="1509" x="8085138" y="6019800"/>
          <p14:tracePt t="1513" x="8085138" y="6035675"/>
          <p14:tracePt t="1515" x="8070850" y="6035675"/>
          <p14:tracePt t="1519" x="8054975" y="6035675"/>
          <p14:tracePt t="1523" x="8054975" y="6051550"/>
          <p14:tracePt t="1525" x="8039100" y="6067425"/>
          <p14:tracePt t="1533" x="8039100" y="6083300"/>
          <p14:tracePt t="1535" x="8023225" y="6083300"/>
          <p14:tracePt t="1541" x="8007350" y="6099175"/>
          <p14:tracePt t="1547" x="8007350" y="6115050"/>
          <p14:tracePt t="1551" x="7991475" y="6115050"/>
          <p14:tracePt t="1555" x="7975600" y="6130925"/>
          <p14:tracePt t="1559" x="7959725" y="6146800"/>
          <p14:tracePt t="1565" x="7959725" y="6162675"/>
          <p14:tracePt t="1567" x="7943850" y="6162675"/>
          <p14:tracePt t="1573" x="7927975" y="6178550"/>
          <p14:tracePt t="1575" x="7927975" y="6194425"/>
          <p14:tracePt t="1577" x="7912100" y="6194425"/>
          <p14:tracePt t="1581" x="7896225" y="6210300"/>
          <p14:tracePt t="1583" x="7880350" y="6210300"/>
          <p14:tracePt t="1585" x="7880350" y="6226175"/>
          <p14:tracePt t="1587" x="7880350" y="6242050"/>
          <p14:tracePt t="1591" x="7864475" y="6242050"/>
          <p14:tracePt t="1593" x="7864475" y="6257925"/>
          <p14:tracePt t="1595" x="7848600" y="6257925"/>
          <p14:tracePt t="1597" x="7848600" y="6273800"/>
          <p14:tracePt t="1601" x="7848600" y="6289675"/>
          <p14:tracePt t="1605" x="7832725" y="6305550"/>
          <p14:tracePt t="1607" x="7832725" y="6321425"/>
          <p14:tracePt t="1611" x="7816850" y="6321425"/>
          <p14:tracePt t="1613" x="7816850" y="6337300"/>
          <p14:tracePt t="1617" x="7816850" y="6351588"/>
          <p14:tracePt t="1623" x="7816850" y="6367463"/>
          <p14:tracePt t="1627" x="7800975" y="6383338"/>
          <p14:tracePt t="1631" x="7800975" y="6399213"/>
          <p14:tracePt t="1646" x="7800975" y="6415088"/>
          <p14:tracePt t="1652" x="7800975" y="6430963"/>
          <p14:tracePt t="1654" x="7785100" y="6430963"/>
          <p14:tracePt t="1663" x="7785100" y="6446838"/>
          <p14:tracePt t="1669" x="7785100" y="6462713"/>
          <p14:tracePt t="1673" x="7770813" y="6462713"/>
          <p14:tracePt t="1677" x="7770813" y="6478588"/>
          <p14:tracePt t="1679" x="7770813" y="6494463"/>
          <p14:tracePt t="1683" x="7754938" y="6510338"/>
          <p14:tracePt t="1691" x="7739063" y="6526213"/>
          <p14:tracePt t="1695" x="7739063" y="6542088"/>
          <p14:tracePt t="1699" x="7723188" y="6542088"/>
          <p14:tracePt t="1705" x="7707313" y="6557963"/>
          <p14:tracePt t="1716" x="7659688" y="6589713"/>
          <p14:tracePt t="1726" x="7612063" y="6605588"/>
          <p14:tracePt t="1730" x="7612063" y="6621463"/>
          <p14:tracePt t="1732" x="7596188" y="6621463"/>
          <p14:tracePt t="1733" x="7564438" y="6621463"/>
          <p14:tracePt t="1737" x="7548563" y="6621463"/>
          <p14:tracePt t="1740" x="7532688" y="6621463"/>
          <p14:tracePt t="1743" x="7500938" y="6637338"/>
          <p14:tracePt t="1744" x="7469188" y="6637338"/>
          <p14:tracePt t="1746" x="7454900" y="6637338"/>
          <p14:tracePt t="1749" x="7423150" y="6637338"/>
          <p14:tracePt t="1751" x="7407275" y="6637338"/>
          <p14:tracePt t="1753" x="7375525" y="6637338"/>
          <p14:tracePt t="1755" x="7343775" y="6637338"/>
          <p14:tracePt t="1757" x="7327900" y="6637338"/>
          <p14:tracePt t="1758" x="7296150" y="6637338"/>
          <p14:tracePt t="1761" x="7280275" y="6637338"/>
          <p14:tracePt t="1763" x="7248525" y="6637338"/>
          <p14:tracePt t="1765" x="7216775" y="6637338"/>
          <p14:tracePt t="1769" x="7185025" y="6637338"/>
          <p14:tracePt t="1771" x="7154863" y="6637338"/>
          <p14:tracePt t="1773" x="7123113" y="6637338"/>
          <p14:tracePt t="1775" x="7091363" y="6637338"/>
          <p14:tracePt t="1776" x="7075488" y="6637338"/>
          <p14:tracePt t="1779" x="7043738" y="6621463"/>
          <p14:tracePt t="1781" x="7011988" y="6621463"/>
          <p14:tracePt t="1782" x="6980238" y="6605588"/>
          <p14:tracePt t="1785" x="6948488" y="6605588"/>
          <p14:tracePt t="1787" x="6916738" y="6589713"/>
          <p14:tracePt t="1789" x="6900863" y="6589713"/>
          <p14:tracePt t="1791" x="6854825" y="6573838"/>
          <p14:tracePt t="1793" x="6823075" y="6573838"/>
          <p14:tracePt t="1795" x="6791325" y="6573838"/>
          <p14:tracePt t="1796" x="6759575" y="6557963"/>
          <p14:tracePt t="1799" x="6711950" y="6542088"/>
          <p14:tracePt t="1801" x="6680200" y="6542088"/>
          <p14:tracePt t="1802" x="6648450" y="6526213"/>
          <p14:tracePt t="1805" x="6600825" y="6526213"/>
          <p14:tracePt t="1808" x="6553200" y="6526213"/>
          <p14:tracePt t="1809" x="6523038" y="6510338"/>
          <p14:tracePt t="1810" x="6475413" y="6510338"/>
          <p14:tracePt t="1813" x="6427788" y="6494463"/>
          <p14:tracePt t="1815" x="6396038" y="6478588"/>
          <p14:tracePt t="1817" x="6348413" y="6462713"/>
          <p14:tracePt t="1818" x="6316663" y="6462713"/>
          <p14:tracePt t="1822" x="6253163" y="6446838"/>
          <p14:tracePt t="1824" x="6223000" y="6430963"/>
          <p14:tracePt t="1825" x="6175375" y="6415088"/>
          <p14:tracePt t="1826" x="6143625" y="6399213"/>
          <p14:tracePt t="1829" x="6096000" y="6383338"/>
          <p14:tracePt t="1831" x="6064250" y="6367463"/>
          <p14:tracePt t="1832" x="6000750" y="6351588"/>
          <p14:tracePt t="1835" x="5969000" y="6351588"/>
          <p14:tracePt t="1837" x="5922963" y="6337300"/>
          <p14:tracePt t="1839" x="5891213" y="6321425"/>
          <p14:tracePt t="1841" x="5843588" y="6305550"/>
          <p14:tracePt t="1843" x="5795963" y="6289675"/>
          <p14:tracePt t="1845" x="5748338" y="6273800"/>
          <p14:tracePt t="1847" x="5732463" y="6257925"/>
          <p14:tracePt t="1849" x="5684838" y="6242050"/>
          <p14:tracePt t="1851" x="5653088" y="6242050"/>
          <p14:tracePt t="1853" x="5638800" y="6226175"/>
          <p14:tracePt t="1855" x="5607050" y="6226175"/>
          <p14:tracePt t="1857" x="5559425" y="6226175"/>
          <p14:tracePt t="1858" x="5543550" y="6210300"/>
          <p14:tracePt t="1861" x="5527675" y="6210300"/>
          <p14:tracePt t="1863" x="5495925" y="6194425"/>
          <p14:tracePt t="1865" x="5480050" y="6194425"/>
          <p14:tracePt t="1867" x="5448300" y="6178550"/>
          <p14:tracePt t="1869" x="5416550" y="6162675"/>
          <p14:tracePt t="1872" x="5400675" y="6162675"/>
          <p14:tracePt t="1875" x="5337175" y="6146800"/>
          <p14:tracePt t="1877" x="5307013" y="6130925"/>
          <p14:tracePt t="1879" x="5275263" y="6130925"/>
          <p14:tracePt t="1881" x="5227638" y="6130925"/>
          <p14:tracePt t="1882" x="5195888" y="6115050"/>
          <p14:tracePt t="1885" x="5148263" y="6099175"/>
          <p14:tracePt t="1887" x="5084763" y="6083300"/>
          <p14:tracePt t="1889" x="5022850" y="6051550"/>
          <p14:tracePt t="1891" x="4959350" y="6035675"/>
          <p14:tracePt t="1893" x="4895850" y="6019800"/>
          <p14:tracePt t="1895" x="4832350" y="6019800"/>
          <p14:tracePt t="1897" x="4784725" y="6003925"/>
          <p14:tracePt t="1899" x="4722813" y="5989638"/>
          <p14:tracePt t="1901" x="4659313" y="5973763"/>
          <p14:tracePt t="1903" x="4595813" y="5957888"/>
          <p14:tracePt t="1905" x="4516438" y="5942013"/>
          <p14:tracePt t="1906" x="4452938" y="5926138"/>
          <p14:tracePt t="1909" x="4359275" y="5910263"/>
          <p14:tracePt t="1911" x="4295775" y="5894388"/>
          <p14:tracePt t="1913" x="4248150" y="5878513"/>
          <p14:tracePt t="1915" x="4184650" y="5878513"/>
          <p14:tracePt t="1917" x="4106863" y="5862638"/>
          <p14:tracePt t="1919" x="4043363" y="5846763"/>
          <p14:tracePt t="1922" x="3948113" y="5830888"/>
          <p14:tracePt t="1924" x="3900488" y="5830888"/>
          <p14:tracePt t="1925" x="3836988" y="5815013"/>
          <p14:tracePt t="1927" x="3775075" y="5799138"/>
          <p14:tracePt t="1929" x="3679825" y="5783263"/>
          <p14:tracePt t="1930" x="3632200" y="5783263"/>
          <p14:tracePt t="1932" x="3568700" y="5767388"/>
          <p14:tracePt t="1934" x="3505200" y="5767388"/>
          <p14:tracePt t="1936" x="3443288" y="5751513"/>
          <p14:tracePt t="1939" x="3379788" y="5735638"/>
          <p14:tracePt t="1940" x="3332163" y="5735638"/>
          <p14:tracePt t="1943" x="3268663" y="5719763"/>
          <p14:tracePt t="1945" x="3190875" y="5719763"/>
          <p14:tracePt t="1946" x="3143250" y="5703888"/>
          <p14:tracePt t="1949" x="3079750" y="5703888"/>
          <p14:tracePt t="1950" x="3016250" y="5688013"/>
          <p14:tracePt t="1952" x="2968625" y="5672138"/>
          <p14:tracePt t="1955" x="2921000" y="5672138"/>
          <p14:tracePt t="1957" x="2859088" y="5657850"/>
          <p14:tracePt t="1958" x="2811463" y="5657850"/>
          <p14:tracePt t="1960" x="2779713" y="5641975"/>
          <p14:tracePt t="1962" x="2732088" y="5641975"/>
          <p14:tracePt t="1964" x="2684463" y="5626100"/>
          <p14:tracePt t="1967" x="2652713" y="5626100"/>
          <p14:tracePt t="1969" x="2620963" y="5610225"/>
          <p14:tracePt t="1972" x="2574925" y="5610225"/>
          <p14:tracePt t="1974" x="2559050" y="5610225"/>
          <p14:tracePt t="1975" x="2511425" y="5610225"/>
          <p14:tracePt t="1977" x="2479675" y="5610225"/>
          <p14:tracePt t="1979" x="2447925" y="5610225"/>
          <p14:tracePt t="1981" x="2416175" y="5594350"/>
          <p14:tracePt t="1983" x="2384425" y="5594350"/>
          <p14:tracePt t="1985" x="2368550" y="5594350"/>
          <p14:tracePt t="1987" x="2336800" y="5578475"/>
          <p14:tracePt t="1988" x="2305050" y="5578475"/>
          <p14:tracePt t="1990" x="2289175" y="5578475"/>
          <p14:tracePt t="1992" x="2259013" y="5562600"/>
          <p14:tracePt t="1994" x="2227263" y="5562600"/>
          <p14:tracePt t="1997" x="2211388" y="5546725"/>
          <p14:tracePt t="1999" x="2179638" y="5546725"/>
          <p14:tracePt t="2000" x="2147888" y="5530850"/>
          <p14:tracePt t="2002" x="2132013" y="5530850"/>
          <p14:tracePt t="2005" x="2100263" y="5514975"/>
          <p14:tracePt t="2006" x="2052638" y="5514975"/>
          <p14:tracePt t="2009" x="2036763" y="5514975"/>
          <p14:tracePt t="2011" x="2005013" y="5499100"/>
          <p14:tracePt t="2013" x="1958975" y="5483225"/>
          <p14:tracePt t="2015" x="1943100" y="5483225"/>
          <p14:tracePt t="2017" x="1895475" y="5467350"/>
          <p14:tracePt t="2019" x="1863725" y="5451475"/>
          <p14:tracePt t="2021" x="1816100" y="5435600"/>
          <p14:tracePt t="2023" x="1784350" y="5419725"/>
          <p14:tracePt t="2025" x="1752600" y="5403850"/>
          <p14:tracePt t="2027" x="1704975" y="5403850"/>
          <p14:tracePt t="2029" x="1689100" y="5387975"/>
          <p14:tracePt t="2030" x="1643063" y="5387975"/>
          <p14:tracePt t="2033" x="1611313" y="5372100"/>
          <p14:tracePt t="2035" x="1595438" y="5372100"/>
          <p14:tracePt t="2036" x="1547813" y="5356225"/>
          <p14:tracePt t="2039" x="1531938" y="5340350"/>
          <p14:tracePt t="2041" x="1516063" y="5340350"/>
          <p14:tracePt t="2043" x="1484313" y="5324475"/>
          <p14:tracePt t="2045" x="1452563" y="5324475"/>
          <p14:tracePt t="2047" x="1436688" y="5324475"/>
          <p14:tracePt t="2049" x="1404938" y="5310188"/>
          <p14:tracePt t="2051" x="1373188" y="5310188"/>
          <p14:tracePt t="2055" x="1358900" y="5310188"/>
          <p14:tracePt t="2057" x="1343025" y="5310188"/>
          <p14:tracePt t="2059" x="1327150" y="5310188"/>
          <p14:tracePt t="2061" x="1311275" y="5294313"/>
          <p14:tracePt t="2063" x="1295400" y="5294313"/>
          <p14:tracePt t="2065" x="1263650" y="5294313"/>
          <p14:tracePt t="2067" x="1247775" y="5278438"/>
          <p14:tracePt t="2082" x="1152525" y="5262563"/>
          <p14:tracePt t="2085" x="1136650" y="5246688"/>
          <p14:tracePt t="2087" x="1120775" y="5246688"/>
          <p14:tracePt t="2092" x="1104900" y="5246688"/>
          <p14:tracePt t="2097" x="1089025" y="5230813"/>
          <p14:tracePt t="2099" x="1073150" y="5230813"/>
          <p14:tracePt t="2107" x="1058863" y="5230813"/>
          <p14:tracePt t="2112" x="1042988" y="5230813"/>
          <p14:tracePt t="2115" x="1042988" y="5214938"/>
          <p14:tracePt t="2119" x="1027113" y="5214938"/>
          <p14:tracePt t="2122" x="1027113" y="5199063"/>
          <p14:tracePt t="2123" x="1011238" y="5199063"/>
          <p14:tracePt t="2125" x="995363" y="5199063"/>
          <p14:tracePt t="2127" x="995363" y="5183188"/>
          <p14:tracePt t="2131" x="963613" y="5167313"/>
          <p14:tracePt t="2133" x="931863" y="5151438"/>
          <p14:tracePt t="2134" x="915988" y="5119688"/>
          <p14:tracePt t="2137" x="900113" y="5119688"/>
          <p14:tracePt t="2139" x="868363" y="5087938"/>
          <p14:tracePt t="2140" x="852488" y="5072063"/>
          <p14:tracePt t="2143" x="820738" y="5040313"/>
          <p14:tracePt t="2144" x="788988" y="5040313"/>
          <p14:tracePt t="2146" x="758825" y="5008563"/>
          <p14:tracePt t="2149" x="758825" y="4976813"/>
          <p14:tracePt t="2151" x="727075" y="4962525"/>
          <p14:tracePt t="2153" x="695325" y="4930775"/>
          <p14:tracePt t="2154" x="663575" y="4914900"/>
          <p14:tracePt t="2157" x="647700" y="4899025"/>
          <p14:tracePt t="2159" x="615950" y="4867275"/>
          <p14:tracePt t="2161" x="600075" y="4851400"/>
          <p14:tracePt t="2163" x="584200" y="4835525"/>
          <p14:tracePt t="2165" x="584200" y="4819650"/>
          <p14:tracePt t="2178" x="536575" y="4756150"/>
          <p14:tracePt t="2184" x="520700" y="4740275"/>
          <p14:tracePt t="2190" x="504825" y="4708525"/>
          <p14:tracePt t="2198" x="504825" y="4676775"/>
          <p14:tracePt t="2201" x="504825" y="4660900"/>
          <p14:tracePt t="2203" x="504825" y="4645025"/>
          <p14:tracePt t="2206" x="504825" y="4629150"/>
          <p14:tracePt t="2207" x="504825" y="4614863"/>
          <p14:tracePt t="2208" x="504825" y="4583113"/>
          <p14:tracePt t="2211" x="504825" y="4567238"/>
          <p14:tracePt t="2212" x="504825" y="4519613"/>
          <p14:tracePt t="2215" x="504825" y="4487863"/>
          <p14:tracePt t="2217" x="504825" y="4471988"/>
          <p14:tracePt t="2219" x="504825" y="4440238"/>
          <p14:tracePt t="2222" x="504825" y="4408488"/>
          <p14:tracePt t="2223" x="520700" y="4392613"/>
          <p14:tracePt t="2224" x="520700" y="4360863"/>
          <p14:tracePt t="2227" x="520700" y="4344988"/>
          <p14:tracePt t="2229" x="536575" y="4329113"/>
          <p14:tracePt t="2231" x="536575" y="4297363"/>
          <p14:tracePt t="2232" x="552450" y="4283075"/>
          <p14:tracePt t="2235" x="552450" y="4251325"/>
          <p14:tracePt t="2237" x="552450" y="4219575"/>
          <p14:tracePt t="2241" x="552450" y="4187825"/>
          <p14:tracePt t="2245" x="568325" y="4140200"/>
          <p14:tracePt t="2256" x="615950" y="3997325"/>
          <p14:tracePt t="2257" x="631825" y="3981450"/>
          <p14:tracePt t="2259" x="631825" y="3949700"/>
          <p14:tracePt t="2260" x="631825" y="3919538"/>
          <p14:tracePt t="2263" x="647700" y="3887788"/>
          <p14:tracePt t="2265" x="663575" y="3856038"/>
          <p14:tracePt t="2267" x="679450" y="3824288"/>
          <p14:tracePt t="2269" x="695325" y="3808413"/>
          <p14:tracePt t="2271" x="695325" y="3760788"/>
          <p14:tracePt t="2273" x="711200" y="3729038"/>
          <p14:tracePt t="2275" x="727075" y="3713163"/>
          <p14:tracePt t="2276" x="742950" y="3665538"/>
          <p14:tracePt t="2279" x="758825" y="3633788"/>
          <p14:tracePt t="2281" x="773113" y="3587750"/>
          <p14:tracePt t="2283" x="788988" y="3571875"/>
          <p14:tracePt t="2285" x="804863" y="3540125"/>
          <p14:tracePt t="2287" x="820738" y="3492500"/>
          <p14:tracePt t="2290" x="852488" y="3460750"/>
          <p14:tracePt t="2291" x="868363" y="3413125"/>
          <p14:tracePt t="2293" x="884238" y="3397250"/>
          <p14:tracePt t="2295" x="915988" y="3349625"/>
          <p14:tracePt t="2297" x="931863" y="3317875"/>
          <p14:tracePt t="2299" x="963613" y="3270250"/>
          <p14:tracePt t="2301" x="995363" y="3255963"/>
          <p14:tracePt t="2303" x="1027113" y="3208338"/>
          <p14:tracePt t="2305" x="1073150" y="3144838"/>
          <p14:tracePt t="2306" x="1104900" y="3097213"/>
          <p14:tracePt t="2309" x="1120775" y="3065463"/>
          <p14:tracePt t="2311" x="1152525" y="3017838"/>
          <p14:tracePt t="2313" x="1168400" y="3001963"/>
          <p14:tracePt t="2315" x="1200150" y="2954338"/>
          <p14:tracePt t="2317" x="1231900" y="2922588"/>
          <p14:tracePt t="2319" x="1247775" y="2892425"/>
          <p14:tracePt t="2321" x="1279525" y="2860675"/>
          <p14:tracePt t="2323" x="1327150" y="2828925"/>
          <p14:tracePt t="2325" x="1358900" y="2797175"/>
          <p14:tracePt t="2326" x="1389063" y="2749550"/>
          <p14:tracePt t="2329" x="1420813" y="2717800"/>
          <p14:tracePt t="2331" x="1452563" y="2686050"/>
          <p14:tracePt t="2333" x="1484313" y="2670175"/>
          <p14:tracePt t="2334" x="1516063" y="2638425"/>
          <p14:tracePt t="2336" x="1547813" y="2606675"/>
          <p14:tracePt t="2339" x="1563688" y="2590800"/>
          <p14:tracePt t="2341" x="1611313" y="2560638"/>
          <p14:tracePt t="2342" x="1643063" y="2544763"/>
          <p14:tracePt t="2344" x="1674813" y="2513013"/>
          <p14:tracePt t="2346" x="1720850" y="2497138"/>
          <p14:tracePt t="2348" x="1736725" y="2465388"/>
          <p14:tracePt t="2351" x="1784350" y="2433638"/>
          <p14:tracePt t="2353" x="1831975" y="2401888"/>
          <p14:tracePt t="2354" x="1879600" y="2370138"/>
          <p14:tracePt t="2356" x="1927225" y="2354263"/>
          <p14:tracePt t="2358" x="1958975" y="2338388"/>
          <p14:tracePt t="2360" x="1989138" y="2306638"/>
          <p14:tracePt t="2362" x="2036763" y="2274888"/>
          <p14:tracePt t="2364" x="2084388" y="2259013"/>
          <p14:tracePt t="2366" x="2116138" y="2228850"/>
          <p14:tracePt t="2369" x="2163763" y="2197100"/>
          <p14:tracePt t="2372" x="2211388" y="2181225"/>
          <p14:tracePt t="2375" x="2289175" y="2149475"/>
          <p14:tracePt t="2376" x="2336800" y="2133600"/>
          <p14:tracePt t="2379" x="2368550" y="2117725"/>
          <p14:tracePt t="2381" x="2416175" y="2101850"/>
          <p14:tracePt t="2382" x="2432050" y="2085975"/>
          <p14:tracePt t="2385" x="2479675" y="2070100"/>
          <p14:tracePt t="2388" x="2527300" y="2054225"/>
          <p14:tracePt t="2389" x="2559050" y="2038350"/>
          <p14:tracePt t="2391" x="2590800" y="2038350"/>
          <p14:tracePt t="2392" x="2620963" y="2022475"/>
          <p14:tracePt t="2395" x="2652713" y="2022475"/>
          <p14:tracePt t="2397" x="2684463" y="2006600"/>
          <p14:tracePt t="2399" x="2716213" y="1990725"/>
          <p14:tracePt t="2401" x="2747963" y="1990725"/>
          <p14:tracePt t="2403" x="2763838" y="1974850"/>
          <p14:tracePt t="2405" x="2795588" y="1958975"/>
          <p14:tracePt t="2407" x="2811463" y="1958975"/>
          <p14:tracePt t="2409" x="2827338" y="1958975"/>
          <p14:tracePt t="2413" x="2859088" y="1943100"/>
          <p14:tracePt t="2415" x="2874963" y="1943100"/>
          <p14:tracePt t="2418" x="2905125" y="1943100"/>
          <p14:tracePt t="2423" x="2905125" y="1927225"/>
          <p14:tracePt t="2426" x="2936875" y="1927225"/>
          <p14:tracePt t="2427" x="2952750" y="1911350"/>
          <p14:tracePt t="2431" x="2968625" y="1911350"/>
          <p14:tracePt t="2433" x="2984500" y="1911350"/>
          <p14:tracePt t="2446" x="3063875" y="1895475"/>
          <p14:tracePt t="2449" x="3079750" y="1881188"/>
          <p14:tracePt t="2451" x="3095625" y="1881188"/>
          <p14:tracePt t="2452" x="3111500" y="1881188"/>
          <p14:tracePt t="2455" x="3127375" y="1865313"/>
          <p14:tracePt t="2456" x="3143250" y="1865313"/>
          <p14:tracePt t="2458" x="3159125" y="1865313"/>
          <p14:tracePt t="2461" x="3190875" y="1865313"/>
          <p14:tracePt t="2462" x="3205163" y="1865313"/>
          <p14:tracePt t="2465" x="3221038" y="1849438"/>
          <p14:tracePt t="2467" x="3252788" y="1849438"/>
          <p14:tracePt t="2469" x="3284538" y="1833563"/>
          <p14:tracePt t="2473" x="3316288" y="1817688"/>
          <p14:tracePt t="2475" x="3332163" y="1817688"/>
          <p14:tracePt t="2477" x="3379788" y="1801813"/>
          <p14:tracePt t="2479" x="3411538" y="1785938"/>
          <p14:tracePt t="2481" x="3443288" y="1785938"/>
          <p14:tracePt t="2483" x="3459163" y="1785938"/>
          <p14:tracePt t="2485" x="3490913" y="1785938"/>
          <p14:tracePt t="2490" x="3536950" y="1770063"/>
          <p14:tracePt t="2491" x="3584575" y="1754188"/>
          <p14:tracePt t="2493" x="3616325" y="1754188"/>
          <p14:tracePt t="2495" x="3632200" y="1738313"/>
          <p14:tracePt t="2497" x="3663950" y="1722438"/>
          <p14:tracePt t="2499" x="3695700" y="1722438"/>
          <p14:tracePt t="2501" x="3727450" y="1706563"/>
          <p14:tracePt t="2503" x="3743325" y="1706563"/>
          <p14:tracePt t="2505" x="3775075" y="1690688"/>
          <p14:tracePt t="2507" x="3806825" y="1690688"/>
          <p14:tracePt t="2508" x="3836988" y="1690688"/>
          <p14:tracePt t="2511" x="3852863" y="1690688"/>
          <p14:tracePt t="2513" x="3868738" y="1674813"/>
          <p14:tracePt t="2515" x="3900488" y="1674813"/>
          <p14:tracePt t="2517" x="3916363" y="1674813"/>
          <p14:tracePt t="2519" x="3948113" y="1658938"/>
          <p14:tracePt t="2521" x="3963988" y="1658938"/>
          <p14:tracePt t="2523" x="3979863" y="1658938"/>
          <p14:tracePt t="2524" x="4011613" y="1643063"/>
          <p14:tracePt t="2526" x="4027488" y="1643063"/>
          <p14:tracePt t="2529" x="4043363" y="1643063"/>
          <p14:tracePt t="2531" x="4075113" y="1643063"/>
          <p14:tracePt t="2533" x="4090988" y="1627188"/>
          <p14:tracePt t="2535" x="4106863" y="1627188"/>
          <p14:tracePt t="2536" x="4121150" y="1627188"/>
          <p14:tracePt t="2540" x="4152900" y="1627188"/>
          <p14:tracePt t="2540" x="4168775" y="1627188"/>
          <p14:tracePt t="2542" x="4184650" y="1627188"/>
          <p14:tracePt t="2544" x="4216400" y="1627188"/>
          <p14:tracePt t="2546" x="4232275" y="1611313"/>
          <p14:tracePt t="2549" x="4248150" y="1611313"/>
          <p14:tracePt t="2551" x="4279900" y="1611313"/>
          <p14:tracePt t="2553" x="4295775" y="1595438"/>
          <p14:tracePt t="2557" x="4343400" y="1595438"/>
          <p14:tracePt t="2561" x="4375150" y="1579563"/>
          <p14:tracePt t="2563" x="4406900" y="1579563"/>
          <p14:tracePt t="2567" x="4437063" y="1579563"/>
          <p14:tracePt t="2569" x="4452938" y="1563688"/>
          <p14:tracePt t="2571" x="4484688" y="1563688"/>
          <p14:tracePt t="2573" x="4516438" y="1563688"/>
          <p14:tracePt t="2575" x="4532313" y="1563688"/>
          <p14:tracePt t="2577" x="4564063" y="1563688"/>
          <p14:tracePt t="2579" x="4595813" y="1563688"/>
          <p14:tracePt t="2581" x="4611688" y="1563688"/>
          <p14:tracePt t="2582" x="4643438" y="1547813"/>
          <p14:tracePt t="2585" x="4659313" y="1547813"/>
          <p14:tracePt t="2588" x="4691063" y="1547813"/>
          <p14:tracePt t="2590" x="4722813" y="1547813"/>
          <p14:tracePt t="2591" x="4722813" y="1533525"/>
          <p14:tracePt t="2592" x="4768850" y="1533525"/>
          <p14:tracePt t="2595" x="4784725" y="1533525"/>
          <p14:tracePt t="2597" x="4800600" y="1517650"/>
          <p14:tracePt t="2599" x="4832350" y="1517650"/>
          <p14:tracePt t="2601" x="4848225" y="1517650"/>
          <p14:tracePt t="2602" x="4879975" y="1517650"/>
          <p14:tracePt t="2605" x="4911725" y="1501775"/>
          <p14:tracePt t="2607" x="4927600" y="1501775"/>
          <p14:tracePt t="2609" x="4959350" y="1501775"/>
          <p14:tracePt t="2611" x="4975225" y="1501775"/>
          <p14:tracePt t="2613" x="5006975" y="1501775"/>
          <p14:tracePt t="2615" x="5037138" y="1501775"/>
          <p14:tracePt t="2617" x="5053013" y="1501775"/>
          <p14:tracePt t="2619" x="5084763" y="1501775"/>
          <p14:tracePt t="2621" x="5116513" y="1485900"/>
          <p14:tracePt t="2623" x="5132388" y="1485900"/>
          <p14:tracePt t="2625" x="5164138" y="1485900"/>
          <p14:tracePt t="2627" x="5180013" y="1485900"/>
          <p14:tracePt t="2629" x="5227638" y="1485900"/>
          <p14:tracePt t="2631" x="5259388" y="1485900"/>
          <p14:tracePt t="2633" x="5275263" y="1470025"/>
          <p14:tracePt t="2635" x="5322888" y="1470025"/>
          <p14:tracePt t="2638" x="5353050" y="1470025"/>
          <p14:tracePt t="2639" x="5368925" y="1470025"/>
          <p14:tracePt t="2640" x="5416550" y="1470025"/>
          <p14:tracePt t="2642" x="5464175" y="1454150"/>
          <p14:tracePt t="2645" x="5480050" y="1454150"/>
          <p14:tracePt t="2647" x="5527675" y="1454150"/>
          <p14:tracePt t="2648" x="5575300" y="1454150"/>
          <p14:tracePt t="2650" x="5591175" y="1438275"/>
          <p14:tracePt t="2652" x="5638800" y="1438275"/>
          <p14:tracePt t="2655" x="5684838" y="1422400"/>
          <p14:tracePt t="2657" x="5716588" y="1422400"/>
          <p14:tracePt t="2659" x="5748338" y="1422400"/>
          <p14:tracePt t="2661" x="5795963" y="1406525"/>
          <p14:tracePt t="2662" x="5827713" y="1406525"/>
          <p14:tracePt t="2665" x="5875338" y="1406525"/>
          <p14:tracePt t="2667" x="5907088" y="1406525"/>
          <p14:tracePt t="2669" x="5938838" y="1406525"/>
          <p14:tracePt t="2671" x="5969000" y="1390650"/>
          <p14:tracePt t="2673" x="6016625" y="1390650"/>
          <p14:tracePt t="2675" x="6032500" y="1390650"/>
          <p14:tracePt t="2677" x="6064250" y="1390650"/>
          <p14:tracePt t="2679" x="6111875" y="1374775"/>
          <p14:tracePt t="2681" x="6127750" y="1374775"/>
          <p14:tracePt t="2683" x="6175375" y="1374775"/>
          <p14:tracePt t="2685" x="6207125" y="1374775"/>
          <p14:tracePt t="2689" x="6253163" y="1374775"/>
          <p14:tracePt t="2690" x="6269038" y="1374775"/>
          <p14:tracePt t="2692" x="6316663" y="1374775"/>
          <p14:tracePt t="2695" x="6332538" y="1374775"/>
          <p14:tracePt t="2697" x="6364288" y="1374775"/>
          <p14:tracePt t="2699" x="6380163" y="1374775"/>
          <p14:tracePt t="2701" x="6411913" y="1374775"/>
          <p14:tracePt t="2703" x="6443663" y="1374775"/>
          <p14:tracePt t="2705" x="6475413" y="1374775"/>
          <p14:tracePt t="2707" x="6491288" y="1374775"/>
          <p14:tracePt t="2709" x="6523038" y="1374775"/>
          <p14:tracePt t="2711" x="6538913" y="1374775"/>
          <p14:tracePt t="2713" x="6569075" y="1374775"/>
          <p14:tracePt t="2715" x="6600825" y="1374775"/>
          <p14:tracePt t="2717" x="6616700" y="1374775"/>
          <p14:tracePt t="2719" x="6648450" y="1374775"/>
          <p14:tracePt t="2722" x="6664325" y="1374775"/>
          <p14:tracePt t="2723" x="6696075" y="1374775"/>
          <p14:tracePt t="2725" x="6727825" y="1374775"/>
          <p14:tracePt t="2727" x="6743700" y="1374775"/>
          <p14:tracePt t="2729" x="6775450" y="1374775"/>
          <p14:tracePt t="2731" x="6823075" y="1374775"/>
          <p14:tracePt t="2733" x="6838950" y="1374775"/>
          <p14:tracePt t="2735" x="6869113" y="1374775"/>
          <p14:tracePt t="2739" x="6916738" y="1390650"/>
          <p14:tracePt t="2741" x="6948488" y="1406525"/>
          <p14:tracePt t="2743" x="6964363" y="1406525"/>
          <p14:tracePt t="2745" x="6996113" y="1422400"/>
          <p14:tracePt t="2747" x="7027863" y="1438275"/>
          <p14:tracePt t="2749" x="7043738" y="1438275"/>
          <p14:tracePt t="2751" x="7075488" y="1454150"/>
          <p14:tracePt t="2753" x="7107238" y="1454150"/>
          <p14:tracePt t="2755" x="7123113" y="1454150"/>
          <p14:tracePt t="2756" x="7154863" y="1470025"/>
          <p14:tracePt t="2759" x="7185025" y="1485900"/>
          <p14:tracePt t="2760" x="7216775" y="1501775"/>
          <p14:tracePt t="2763" x="7232650" y="1517650"/>
          <p14:tracePt t="2765" x="7264400" y="1533525"/>
          <p14:tracePt t="2767" x="7296150" y="1547813"/>
          <p14:tracePt t="2769" x="7312025" y="1547813"/>
          <p14:tracePt t="2771" x="7343775" y="1547813"/>
          <p14:tracePt t="2774" x="7359650" y="1563688"/>
          <p14:tracePt t="2775" x="7391400" y="1579563"/>
          <p14:tracePt t="2777" x="7407275" y="1595438"/>
          <p14:tracePt t="2779" x="7423150" y="1595438"/>
          <p14:tracePt t="2781" x="7454900" y="1611313"/>
          <p14:tracePt t="2783" x="7485063" y="1627188"/>
          <p14:tracePt t="2785" x="7516813" y="1643063"/>
          <p14:tracePt t="2787" x="7532688" y="1658938"/>
          <p14:tracePt t="2789" x="7564438" y="1674813"/>
          <p14:tracePt t="2791" x="7596188" y="1690688"/>
          <p14:tracePt t="2792" x="7612063" y="1690688"/>
          <p14:tracePt t="2795" x="7627938" y="1706563"/>
          <p14:tracePt t="2797" x="7659688" y="1722438"/>
          <p14:tracePt t="2799" x="7675563" y="1738313"/>
          <p14:tracePt t="2801" x="7707313" y="1754188"/>
          <p14:tracePt t="2803" x="7739063" y="1754188"/>
          <p14:tracePt t="2805" x="7754938" y="1770063"/>
          <p14:tracePt t="2808" x="7770813" y="1785938"/>
          <p14:tracePt t="2809" x="7800975" y="1817688"/>
          <p14:tracePt t="2810" x="7832725" y="1833563"/>
          <p14:tracePt t="2813" x="7848600" y="1833563"/>
          <p14:tracePt t="2814" x="7880350" y="1865313"/>
          <p14:tracePt t="2817" x="7912100" y="1881188"/>
          <p14:tracePt t="2819" x="7927975" y="1911350"/>
          <p14:tracePt t="2821" x="7943850" y="1927225"/>
          <p14:tracePt t="2822" x="7975600" y="1943100"/>
          <p14:tracePt t="2824" x="8007350" y="1974850"/>
          <p14:tracePt t="2827" x="8039100" y="2006600"/>
          <p14:tracePt t="2829" x="8054975" y="2038350"/>
          <p14:tracePt t="2831" x="8085138" y="2070100"/>
          <p14:tracePt t="2834" x="8101013" y="2085975"/>
          <p14:tracePt t="2835" x="8132763" y="2133600"/>
          <p14:tracePt t="2836" x="8164513" y="2165350"/>
          <p14:tracePt t="2839" x="8196263" y="2212975"/>
          <p14:tracePt t="2841" x="8212138" y="2228850"/>
          <p14:tracePt t="2843" x="8228013" y="2259013"/>
          <p14:tracePt t="2845" x="8259763" y="2306638"/>
          <p14:tracePt t="2846" x="8291513" y="2354263"/>
          <p14:tracePt t="2849" x="8307388" y="2386013"/>
          <p14:tracePt t="2851" x="8339138" y="2417763"/>
          <p14:tracePt t="2852" x="8355013" y="2465388"/>
          <p14:tracePt t="2855" x="8370888" y="2513013"/>
          <p14:tracePt t="2857" x="8385175" y="2544763"/>
          <p14:tracePt t="2859" x="8416925" y="2574925"/>
          <p14:tracePt t="2861" x="8448675" y="2606675"/>
          <p14:tracePt t="2862" x="8464550" y="2654300"/>
          <p14:tracePt t="2864" x="8496300" y="2686050"/>
          <p14:tracePt t="2866" x="8512175" y="2717800"/>
          <p14:tracePt t="2869" x="8528050" y="2749550"/>
          <p14:tracePt t="2871" x="8543925" y="2797175"/>
          <p14:tracePt t="2872" x="8559800" y="2828925"/>
          <p14:tracePt t="2875" x="8575675" y="2860675"/>
          <p14:tracePt t="2876" x="8591550" y="2892425"/>
          <p14:tracePt t="2879" x="8623300" y="2922588"/>
          <p14:tracePt t="2881" x="8639175" y="2954338"/>
          <p14:tracePt t="2883" x="8639175" y="2986088"/>
          <p14:tracePt t="2885" x="8655050" y="3017838"/>
          <p14:tracePt t="2888" x="8670925" y="3049588"/>
          <p14:tracePt t="2891" x="8686800" y="3097213"/>
          <p14:tracePt t="2893" x="8701088" y="3128963"/>
          <p14:tracePt t="2894" x="8716963" y="3144838"/>
          <p14:tracePt t="2897" x="8716963" y="3176588"/>
          <p14:tracePt t="2899" x="8732838" y="3208338"/>
          <p14:tracePt t="2900" x="8732838" y="3224213"/>
          <p14:tracePt t="2902" x="8732838" y="3255963"/>
          <p14:tracePt t="2905" x="8748713" y="3270250"/>
          <p14:tracePt t="2907" x="8748713" y="3286125"/>
          <p14:tracePt t="2909" x="8764588" y="3317875"/>
          <p14:tracePt t="2911" x="8764588" y="3349625"/>
          <p14:tracePt t="2913" x="8780463" y="3349625"/>
          <p14:tracePt t="2914" x="8780463" y="3381375"/>
          <p14:tracePt t="2917" x="8796338" y="3413125"/>
          <p14:tracePt t="2919" x="8796338" y="3429000"/>
          <p14:tracePt t="2921" x="8796338" y="3460750"/>
          <p14:tracePt t="2923" x="8812213" y="3492500"/>
          <p14:tracePt t="2925" x="8828088" y="3508375"/>
          <p14:tracePt t="2927" x="8828088" y="3556000"/>
          <p14:tracePt t="2929" x="8843963" y="3587750"/>
          <p14:tracePt t="2930" x="8859838" y="3602038"/>
          <p14:tracePt t="2933" x="8875713" y="3649663"/>
          <p14:tracePt t="2935" x="8875713" y="3681413"/>
          <p14:tracePt t="2937" x="8891588" y="3713163"/>
          <p14:tracePt t="2938" x="8891588" y="3744913"/>
          <p14:tracePt t="2941" x="8891588" y="3792538"/>
          <p14:tracePt t="2943" x="8907463" y="3840163"/>
          <p14:tracePt t="2945" x="8923338" y="3856038"/>
          <p14:tracePt t="2947" x="8923338" y="3903663"/>
          <p14:tracePt t="2949" x="8939213" y="3935413"/>
          <p14:tracePt t="2951" x="8955088" y="3965575"/>
          <p14:tracePt t="2953" x="8955088" y="4013200"/>
          <p14:tracePt t="2955" x="8970963" y="4044950"/>
          <p14:tracePt t="2956" x="8970963" y="4076700"/>
          <p14:tracePt t="2959" x="8970963" y="4124325"/>
          <p14:tracePt t="2961" x="8970963" y="4156075"/>
          <p14:tracePt t="2963" x="8986838" y="4187825"/>
          <p14:tracePt t="2965" x="8986838" y="4219575"/>
          <p14:tracePt t="2967" x="8986838" y="4267200"/>
          <p14:tracePt t="2969" x="8986838" y="4283075"/>
          <p14:tracePt t="2971" x="8986838" y="4329113"/>
          <p14:tracePt t="2973" x="8986838" y="4360863"/>
          <p14:tracePt t="2975" x="8986838" y="4376738"/>
          <p14:tracePt t="2976" x="8986838" y="4424363"/>
          <p14:tracePt t="2979" x="8986838" y="4440238"/>
          <p14:tracePt t="2981" x="8986838" y="4471988"/>
          <p14:tracePt t="2983" x="8986838" y="4503738"/>
          <p14:tracePt t="2985" x="8986838" y="4519613"/>
          <p14:tracePt t="2988" x="8986838" y="4551363"/>
          <p14:tracePt t="2989" x="8986838" y="4567238"/>
          <p14:tracePt t="2991" x="8986838" y="4598988"/>
          <p14:tracePt t="2993" x="8986838" y="4614863"/>
          <p14:tracePt t="2995" x="8986838" y="4629150"/>
          <p14:tracePt t="2997" x="8986838" y="4660900"/>
          <p14:tracePt t="2999" x="8986838" y="4676775"/>
          <p14:tracePt t="3001" x="8986838" y="4692650"/>
          <p14:tracePt t="3003" x="8986838" y="4708525"/>
          <p14:tracePt t="3005" x="8986838" y="4724400"/>
          <p14:tracePt t="3006" x="8986838" y="4740275"/>
          <p14:tracePt t="3009" x="9001125" y="4772025"/>
          <p14:tracePt t="3013" x="9001125" y="4803775"/>
          <p14:tracePt t="3015" x="9001125" y="4819650"/>
          <p14:tracePt t="3016" x="9001125" y="4835525"/>
          <p14:tracePt t="3019" x="9001125" y="4851400"/>
          <p14:tracePt t="3021" x="9017000" y="4867275"/>
          <p14:tracePt t="3022" x="9017000" y="4899025"/>
          <p14:tracePt t="3024" x="9032875" y="4914900"/>
          <p14:tracePt t="3027" x="9032875" y="4930775"/>
          <p14:tracePt t="3029" x="9032875" y="4962525"/>
          <p14:tracePt t="3030" x="9048750" y="4976813"/>
          <p14:tracePt t="3033" x="9048750" y="5008563"/>
          <p14:tracePt t="3035" x="9064625" y="5040313"/>
          <p14:tracePt t="3037" x="9064625" y="5056188"/>
          <p14:tracePt t="3040" x="9064625" y="5087938"/>
          <p14:tracePt t="3041" x="9064625" y="5119688"/>
          <p14:tracePt t="3042" x="9080500" y="5135563"/>
          <p14:tracePt t="3045" x="9080500" y="5183188"/>
          <p14:tracePt t="3047" x="9080500" y="5214938"/>
          <p14:tracePt t="3048" x="9080500" y="5230813"/>
          <p14:tracePt t="3051" x="9096375" y="5262563"/>
          <p14:tracePt t="3053" x="9096375" y="5310188"/>
          <p14:tracePt t="3055" x="9096375" y="5324475"/>
          <p14:tracePt t="3056" x="9096375" y="5356225"/>
          <p14:tracePt t="3059" x="9096375" y="5372100"/>
          <p14:tracePt t="3061" x="9096375" y="5419725"/>
          <p14:tracePt t="3063" x="9096375" y="5451475"/>
          <p14:tracePt t="3065" x="9096375" y="5467350"/>
          <p14:tracePt t="3066" x="9096375" y="5514975"/>
          <p14:tracePt t="3069" x="9096375" y="5546725"/>
          <p14:tracePt t="3071" x="9096375" y="5578475"/>
          <p14:tracePt t="3073" x="9080500" y="5610225"/>
          <p14:tracePt t="3075" x="9080500" y="5641975"/>
          <p14:tracePt t="3077" x="9064625" y="5672138"/>
          <p14:tracePt t="3079" x="9064625" y="5703888"/>
          <p14:tracePt t="3081" x="9048750" y="5735638"/>
          <p14:tracePt t="3083" x="9048750" y="5767388"/>
          <p14:tracePt t="3085" x="9032875" y="5799138"/>
          <p14:tracePt t="3089" x="9001125" y="5862638"/>
          <p14:tracePt t="3090" x="8986838" y="5878513"/>
          <p14:tracePt t="3092" x="8970963" y="5910263"/>
          <p14:tracePt t="3095" x="8970963" y="5942013"/>
          <p14:tracePt t="3096" x="8955088" y="5957888"/>
          <p14:tracePt t="3099" x="8939213" y="5989638"/>
          <p14:tracePt t="3101" x="8923338" y="6019800"/>
          <p14:tracePt t="3103" x="8891588" y="6051550"/>
          <p14:tracePt t="3105" x="8875713" y="6067425"/>
          <p14:tracePt t="3107" x="8875713" y="6099175"/>
          <p14:tracePt t="3109" x="8859838" y="6130925"/>
          <p14:tracePt t="3111" x="8843963" y="6146800"/>
          <p14:tracePt t="3113" x="8828088" y="6178550"/>
          <p14:tracePt t="3115" x="8796338" y="6210300"/>
          <p14:tracePt t="3117" x="8780463" y="6242050"/>
          <p14:tracePt t="3119" x="8780463" y="6257925"/>
          <p14:tracePt t="3121" x="8764588" y="6289675"/>
          <p14:tracePt t="3124" x="8732838" y="6321425"/>
          <p14:tracePt t="3125" x="8716963" y="6351588"/>
          <p14:tracePt t="3126" x="8686800" y="6367463"/>
          <p14:tracePt t="3128" x="8670925" y="6399213"/>
          <p14:tracePt t="3130" x="8655050" y="6430963"/>
          <p14:tracePt t="3132" x="8639175" y="6462713"/>
          <p14:tracePt t="3135" x="8607425" y="6462713"/>
          <p14:tracePt t="3139" x="8559800" y="6526213"/>
          <p14:tracePt t="3141" x="8559800" y="6557963"/>
          <p14:tracePt t="3143" x="8528050" y="6557963"/>
          <p14:tracePt t="3145" x="8512175" y="6589713"/>
          <p14:tracePt t="3147" x="8480425" y="6621463"/>
          <p14:tracePt t="3149" x="8464550" y="6653213"/>
          <p14:tracePt t="3151" x="8448675" y="6653213"/>
          <p14:tracePt t="3153" x="8432800" y="6684963"/>
          <p14:tracePt t="3155" x="8401050" y="6699250"/>
          <p14:tracePt t="3156" x="8385175" y="6715125"/>
          <p14:tracePt t="3159" x="8370888" y="6731000"/>
          <p14:tracePt t="3161" x="8339138" y="6731000"/>
          <p14:tracePt t="3174" x="8212138" y="6810375"/>
          <p14:tracePt t="3175" x="8180388" y="6826250"/>
          <p14:tracePt t="3176" x="8164513" y="6842125"/>
          <p14:tracePt t="3539" x="7138988" y="6810375"/>
          <p14:tracePt t="3541" x="7091363" y="6778625"/>
          <p14:tracePt t="3542" x="7059613" y="6746875"/>
          <p14:tracePt t="3545" x="7043738" y="6731000"/>
          <p14:tracePt t="3547" x="7011988" y="6715125"/>
          <p14:tracePt t="3549" x="6964363" y="6684963"/>
          <p14:tracePt t="3551" x="6932613" y="6669088"/>
          <p14:tracePt t="3554" x="6884988" y="6637338"/>
          <p14:tracePt t="3556" x="6869113" y="6621463"/>
          <p14:tracePt t="3557" x="6854825" y="6605588"/>
          <p14:tracePt t="3558" x="6838950" y="6605588"/>
          <p14:tracePt t="3561" x="6838950" y="6589713"/>
          <p14:tracePt t="3572" x="6823075" y="6589713"/>
          <p14:tracePt t="3577" x="6823075" y="6573838"/>
          <p14:tracePt t="3832" x="6807200" y="6573838"/>
          <p14:tracePt t="3838" x="6791325" y="6573838"/>
          <p14:tracePt t="3842" x="6791325" y="6557963"/>
          <p14:tracePt t="3907" x="6807200" y="6557963"/>
          <p14:tracePt t="3914" x="6854825" y="6557963"/>
          <p14:tracePt t="3927" x="6869113" y="6557963"/>
          <p14:tracePt t="3933" x="6884988" y="6557963"/>
          <p14:tracePt t="3960" x="6869113" y="6557963"/>
          <p14:tracePt t="3967" x="6869113" y="6542088"/>
          <p14:tracePt t="3970" x="6854825" y="6542088"/>
          <p14:tracePt t="3973" x="6838950" y="6542088"/>
          <p14:tracePt t="3977" x="6823075" y="6542088"/>
          <p14:tracePt t="3979" x="6823075" y="6526213"/>
          <p14:tracePt t="4007" x="6823075" y="6510338"/>
          <p14:tracePt t="4020" x="6807200" y="6510338"/>
          <p14:tracePt t="4041" x="6807200" y="6494463"/>
          <p14:tracePt t="4653" x="6791325" y="6494463"/>
          <p14:tracePt t="4780" x="6791325" y="6478588"/>
          <p14:tracePt t="4789" x="6791325" y="6446838"/>
          <p14:tracePt t="4793" x="6807200" y="6383338"/>
          <p14:tracePt t="4797" x="6823075" y="6321425"/>
          <p14:tracePt t="4799" x="6823075" y="6305550"/>
          <p14:tracePt t="4801" x="6823075" y="6273800"/>
          <p14:tracePt t="4803" x="6838950" y="6273800"/>
          <p14:tracePt t="4805" x="6838950" y="6242050"/>
          <p14:tracePt t="4807" x="6838950" y="6226175"/>
          <p14:tracePt t="4809" x="6838950" y="6210300"/>
          <p14:tracePt t="4811" x="6854825" y="6194425"/>
          <p14:tracePt t="4813" x="6854825" y="6178550"/>
          <p14:tracePt t="4815" x="6854825" y="6162675"/>
          <p14:tracePt t="4817" x="6854825" y="6130925"/>
          <p14:tracePt t="4819" x="6869113" y="6130925"/>
          <p14:tracePt t="4821" x="6869113" y="6115050"/>
          <p14:tracePt t="4823" x="6869113" y="6083300"/>
          <p14:tracePt t="4827" x="6869113" y="6051550"/>
          <p14:tracePt t="4829" x="6869113" y="6035675"/>
          <p14:tracePt t="4831" x="6884988" y="6019800"/>
          <p14:tracePt t="4833" x="6884988" y="5989638"/>
          <p14:tracePt t="4835" x="6900863" y="5957888"/>
          <p14:tracePt t="4838" x="6900863" y="5926138"/>
          <p14:tracePt t="4840" x="6916738" y="5878513"/>
          <p14:tracePt t="4841" x="6916738" y="5862638"/>
          <p14:tracePt t="4842" x="6932613" y="5815013"/>
          <p14:tracePt t="4845" x="6932613" y="5767388"/>
          <p14:tracePt t="4846" x="6948488" y="5688013"/>
          <p14:tracePt t="4849" x="6964363" y="5626100"/>
          <p14:tracePt t="4851" x="6980238" y="5562600"/>
          <p14:tracePt t="4854" x="6996113" y="5514975"/>
          <p14:tracePt t="4856" x="6996113" y="5451475"/>
          <p14:tracePt t="4857" x="7011988" y="5387975"/>
          <p14:tracePt t="4859" x="7011988" y="5324475"/>
          <p14:tracePt t="4861" x="7027863" y="5246688"/>
          <p14:tracePt t="4863" x="7027863" y="5183188"/>
          <p14:tracePt t="4865" x="7043738" y="5103813"/>
          <p14:tracePt t="4867" x="7043738" y="5040313"/>
          <p14:tracePt t="4870" x="7059613" y="4962525"/>
          <p14:tracePt t="4871" x="7059613" y="4914900"/>
          <p14:tracePt t="4873" x="7059613" y="4803775"/>
          <p14:tracePt t="4875" x="7075488" y="4740275"/>
          <p14:tracePt t="4877" x="7075488" y="4692650"/>
          <p14:tracePt t="4878" x="7075488" y="4614863"/>
          <p14:tracePt t="4880" x="7075488" y="4551363"/>
          <p14:tracePt t="4883" x="7075488" y="4487863"/>
          <p14:tracePt t="4885" x="7075488" y="4408488"/>
          <p14:tracePt t="4887" x="7075488" y="4329113"/>
          <p14:tracePt t="4889" x="7075488" y="4267200"/>
          <p14:tracePt t="4890" x="7075488" y="4203700"/>
          <p14:tracePt t="4893" x="7075488" y="4156075"/>
          <p14:tracePt t="4895" x="7059613" y="4092575"/>
          <p14:tracePt t="4897" x="7043738" y="4029075"/>
          <p14:tracePt t="4899" x="7043738" y="3981450"/>
          <p14:tracePt t="4901" x="7027863" y="3935413"/>
          <p14:tracePt t="4905" x="6996113" y="3840163"/>
          <p14:tracePt t="4906" x="6980238" y="3776663"/>
          <p14:tracePt t="4909" x="6964363" y="3729038"/>
          <p14:tracePt t="4911" x="6948488" y="3697288"/>
          <p14:tracePt t="4912" x="6932613" y="3649663"/>
          <p14:tracePt t="4914" x="6916738" y="3602038"/>
          <p14:tracePt t="4916" x="6900863" y="3556000"/>
          <p14:tracePt t="4919" x="6900863" y="3540125"/>
          <p14:tracePt t="4922" x="6869113" y="3492500"/>
          <p14:tracePt t="4923" x="6854825" y="3460750"/>
          <p14:tracePt t="4924" x="6838950" y="3444875"/>
          <p14:tracePt t="4926" x="6838950" y="3413125"/>
          <p14:tracePt t="4929" x="6823075" y="3381375"/>
          <p14:tracePt t="4930" x="6807200" y="3381375"/>
          <p14:tracePt t="4932" x="6807200" y="3365500"/>
          <p14:tracePt t="4934" x="6807200" y="3349625"/>
          <p14:tracePt t="4936" x="6791325" y="3333750"/>
          <p14:tracePt t="4941" x="6775450" y="3317875"/>
          <p14:tracePt t="4943" x="6775450" y="3302000"/>
          <p14:tracePt t="4954" x="6775450" y="3286125"/>
          <p14:tracePt t="4960" x="6759575" y="3286125"/>
          <p14:tracePt t="4966" x="6759575" y="3270250"/>
          <p14:tracePt t="4984" x="6743700" y="3270250"/>
          <p14:tracePt t="4997" x="6743700" y="3255963"/>
          <p14:tracePt t="5157" x="6727825" y="3270250"/>
          <p14:tracePt t="5168" x="6680200" y="3333750"/>
          <p14:tracePt t="5174" x="6664325" y="3381375"/>
          <p14:tracePt t="5181" x="6632575" y="3444875"/>
          <p14:tracePt t="5185" x="6600825" y="3508375"/>
          <p14:tracePt t="5186" x="6600825" y="3540125"/>
          <p14:tracePt t="5191" x="6584950" y="3571875"/>
          <p14:tracePt t="5193" x="6569075" y="3587750"/>
          <p14:tracePt t="5195" x="6569075" y="3602038"/>
          <p14:tracePt t="5197" x="6553200" y="3633788"/>
          <p14:tracePt t="5199" x="6538913" y="3665538"/>
          <p14:tracePt t="5204" x="6523038" y="3697288"/>
          <p14:tracePt t="5207" x="6507163" y="3729038"/>
          <p14:tracePt t="5209" x="6491288" y="3760788"/>
          <p14:tracePt t="5211" x="6491288" y="3776663"/>
          <p14:tracePt t="5213" x="6491288" y="3792538"/>
          <p14:tracePt t="5215" x="6491288" y="3808413"/>
          <p14:tracePt t="5217" x="6475413" y="3824288"/>
          <p14:tracePt t="5220" x="6475413" y="3856038"/>
          <p14:tracePt t="5223" x="6459538" y="3887788"/>
          <p14:tracePt t="5225" x="6443663" y="3919538"/>
          <p14:tracePt t="5229" x="6443663" y="3935413"/>
          <p14:tracePt t="5231" x="6427788" y="3965575"/>
          <p14:tracePt t="5235" x="6427788" y="3997325"/>
          <p14:tracePt t="5238" x="6427788" y="4013200"/>
          <p14:tracePt t="5241" x="6411913" y="4029075"/>
          <p14:tracePt t="5242" x="6396038" y="4044950"/>
          <p14:tracePt t="5245" x="6396038" y="4060825"/>
          <p14:tracePt t="5247" x="6396038" y="4076700"/>
          <p14:tracePt t="5249" x="6396038" y="4092575"/>
          <p14:tracePt t="5253" x="6380163" y="4108450"/>
          <p14:tracePt t="5255" x="6380163" y="4124325"/>
          <p14:tracePt t="5257" x="6364288" y="4140200"/>
          <p14:tracePt t="5259" x="6364288" y="4156075"/>
          <p14:tracePt t="5261" x="6348413" y="4171950"/>
          <p14:tracePt t="5265" x="6348413" y="4187825"/>
          <p14:tracePt t="5267" x="6348413" y="4219575"/>
          <p14:tracePt t="5269" x="6332538" y="4219575"/>
          <p14:tracePt t="5271" x="6316663" y="4235450"/>
          <p14:tracePt t="5273" x="6316663" y="4251325"/>
          <p14:tracePt t="5275" x="6316663" y="4267200"/>
          <p14:tracePt t="5276" x="6300788" y="4283075"/>
          <p14:tracePt t="5279" x="6284913" y="4297363"/>
          <p14:tracePt t="5281" x="6269038" y="4313238"/>
          <p14:tracePt t="5283" x="6269038" y="4329113"/>
          <p14:tracePt t="5286" x="6253163" y="4344988"/>
          <p14:tracePt t="5288" x="6238875" y="4360863"/>
          <p14:tracePt t="5291" x="6223000" y="4408488"/>
          <p14:tracePt t="5293" x="6207125" y="4408488"/>
          <p14:tracePt t="5295" x="6191250" y="4440238"/>
          <p14:tracePt t="5297" x="6175375" y="4471988"/>
          <p14:tracePt t="5299" x="6159500" y="4487863"/>
          <p14:tracePt t="5301" x="6159500" y="4503738"/>
          <p14:tracePt t="5303" x="6143625" y="4519613"/>
          <p14:tracePt t="5306" x="6127750" y="4535488"/>
          <p14:tracePt t="5307" x="6111875" y="4551363"/>
          <p14:tracePt t="5309" x="6096000" y="4567238"/>
          <p14:tracePt t="5311" x="6080125" y="4598988"/>
          <p14:tracePt t="5313" x="6064250" y="4598988"/>
          <p14:tracePt t="5315" x="6064250" y="4614863"/>
          <p14:tracePt t="5317" x="6048375" y="4629150"/>
          <p14:tracePt t="5319" x="6032500" y="4645025"/>
          <p14:tracePt t="5321" x="6016625" y="4660900"/>
          <p14:tracePt t="5322" x="6016625" y="4676775"/>
          <p14:tracePt t="5325" x="6000750" y="4676775"/>
          <p14:tracePt t="5327" x="5984875" y="4692650"/>
          <p14:tracePt t="5329" x="5969000" y="4708525"/>
          <p14:tracePt t="5331" x="5969000" y="4724400"/>
          <p14:tracePt t="5333" x="5953125" y="4740275"/>
          <p14:tracePt t="5334" x="5938838" y="4740275"/>
          <p14:tracePt t="5336" x="5938838" y="4756150"/>
          <p14:tracePt t="5339" x="5938838" y="4772025"/>
          <p14:tracePt t="5341" x="5922963" y="4772025"/>
          <p14:tracePt t="5343" x="5907088" y="4787900"/>
          <p14:tracePt t="5345" x="5891213" y="4803775"/>
          <p14:tracePt t="5349" x="5875338" y="4819650"/>
          <p14:tracePt t="5351" x="5859463" y="4819650"/>
          <p14:tracePt t="5353" x="5843588" y="4835525"/>
          <p14:tracePt t="5355" x="5827713" y="4851400"/>
          <p14:tracePt t="5356" x="5811838" y="4851400"/>
          <p14:tracePt t="5359" x="5811838" y="4867275"/>
          <p14:tracePt t="5361" x="5780088" y="4883150"/>
          <p14:tracePt t="5362" x="5764213" y="4899025"/>
          <p14:tracePt t="5365" x="5748338" y="4899025"/>
          <p14:tracePt t="5367" x="5732463" y="4914900"/>
          <p14:tracePt t="5370" x="5700713" y="4930775"/>
          <p14:tracePt t="5373" x="5668963" y="4946650"/>
          <p14:tracePt t="5374" x="5638800" y="4962525"/>
          <p14:tracePt t="5376" x="5638800" y="4976813"/>
          <p14:tracePt t="5378" x="5607050" y="4992688"/>
          <p14:tracePt t="5380" x="5575300" y="4992688"/>
          <p14:tracePt t="5382" x="5575300" y="5008563"/>
          <p14:tracePt t="5385" x="5543550" y="5024438"/>
          <p14:tracePt t="5388" x="5527675" y="5040313"/>
          <p14:tracePt t="5389" x="5511800" y="5056188"/>
          <p14:tracePt t="5391" x="5480050" y="5056188"/>
          <p14:tracePt t="5393" x="5480050" y="5072063"/>
          <p14:tracePt t="5395" x="5448300" y="5087938"/>
          <p14:tracePt t="5397" x="5432425" y="5103813"/>
          <p14:tracePt t="5399" x="5416550" y="5103813"/>
          <p14:tracePt t="5401" x="5400675" y="5103813"/>
          <p14:tracePt t="5403" x="5384800" y="5119688"/>
          <p14:tracePt t="5405" x="5368925" y="5135563"/>
          <p14:tracePt t="5407" x="5353050" y="5135563"/>
          <p14:tracePt t="5408" x="5337175" y="5151438"/>
          <p14:tracePt t="5411" x="5322888" y="5167313"/>
          <p14:tracePt t="5413" x="5307013" y="5183188"/>
          <p14:tracePt t="5415" x="5291138" y="5183188"/>
          <p14:tracePt t="5416" x="5275263" y="5199063"/>
          <p14:tracePt t="5418" x="5259388" y="5214938"/>
          <p14:tracePt t="5421" x="5243513" y="5230813"/>
          <p14:tracePt t="5425" x="5211763" y="5230813"/>
          <p14:tracePt t="5427" x="5195888" y="5246688"/>
          <p14:tracePt t="5429" x="5195888" y="5262563"/>
          <p14:tracePt t="5431" x="5180013" y="5262563"/>
          <p14:tracePt t="5433" x="5164138" y="5278438"/>
          <p14:tracePt t="5435" x="5164138" y="5294313"/>
          <p14:tracePt t="5437" x="5148263" y="5294313"/>
          <p14:tracePt t="5439" x="5132388" y="5310188"/>
          <p14:tracePt t="5441" x="5116513" y="5310188"/>
          <p14:tracePt t="5443" x="5100638" y="5324475"/>
          <p14:tracePt t="5445" x="5084763" y="5324475"/>
          <p14:tracePt t="5447" x="5068888" y="5340350"/>
          <p14:tracePt t="5451" x="5053013" y="5340350"/>
          <p14:tracePt t="5454" x="5022850" y="5356225"/>
          <p14:tracePt t="5455" x="5022850" y="5372100"/>
          <p14:tracePt t="5457" x="5006975" y="5387975"/>
          <p14:tracePt t="5459" x="4975225" y="5387975"/>
          <p14:tracePt t="5463" x="4959350" y="5403850"/>
          <p14:tracePt t="5465" x="4927600" y="5419725"/>
          <p14:tracePt t="5466" x="4927600" y="5435600"/>
          <p14:tracePt t="5469" x="4895850" y="5435600"/>
          <p14:tracePt t="5471" x="4879975" y="5451475"/>
          <p14:tracePt t="5473" x="4864100" y="5467350"/>
          <p14:tracePt t="5475" x="4848225" y="5483225"/>
          <p14:tracePt t="5476" x="4832350" y="5483225"/>
          <p14:tracePt t="5479" x="4816475" y="5499100"/>
          <p14:tracePt t="5481" x="4800600" y="5514975"/>
          <p14:tracePt t="5483" x="4784725" y="5514975"/>
          <p14:tracePt t="5485" x="4768850" y="5530850"/>
          <p14:tracePt t="5487" x="4752975" y="5530850"/>
          <p14:tracePt t="5489" x="4752975" y="5546725"/>
          <p14:tracePt t="5491" x="4722813" y="5562600"/>
          <p14:tracePt t="5493" x="4706938" y="5562600"/>
          <p14:tracePt t="5497" x="4706938" y="5578475"/>
          <p14:tracePt t="5498" x="4691063" y="5578475"/>
          <p14:tracePt t="5501" x="4675188" y="5578475"/>
          <p14:tracePt t="5503" x="4675188" y="5594350"/>
          <p14:tracePt t="5509" x="4659313" y="5594350"/>
          <p14:tracePt t="5534" x="4659313" y="5610225"/>
          <p14:tracePt t="5541" x="4643438" y="5610225"/>
          <p14:tracePt t="5545" x="4627563" y="5610225"/>
          <p14:tracePt t="5555" x="4611688" y="5610225"/>
          <p14:tracePt t="5559" x="4595813" y="5610225"/>
          <p14:tracePt t="5563" x="4579938" y="5610225"/>
          <p14:tracePt t="5571" x="4564063" y="5610225"/>
          <p14:tracePt t="5573" x="4548188" y="5610225"/>
          <p14:tracePt t="5585" x="4532313" y="5610225"/>
          <p14:tracePt t="5592" x="4516438" y="5610225"/>
          <p14:tracePt t="5629" x="4516438" y="5578475"/>
          <p14:tracePt t="5631" x="4500563" y="5578475"/>
          <p14:tracePt t="5632" x="4500563" y="5562600"/>
          <p14:tracePt t="5635" x="4500563" y="5546725"/>
          <p14:tracePt t="5637" x="4500563" y="5514975"/>
          <p14:tracePt t="5639" x="4500563" y="5483225"/>
          <p14:tracePt t="5641" x="4516438" y="5467350"/>
          <p14:tracePt t="5643" x="4516438" y="5435600"/>
          <p14:tracePt t="5645" x="4516438" y="5403850"/>
          <p14:tracePt t="5646" x="4532313" y="5387975"/>
          <p14:tracePt t="5649" x="4532313" y="5356225"/>
          <p14:tracePt t="5651" x="4548188" y="5340350"/>
          <p14:tracePt t="5653" x="4564063" y="5324475"/>
          <p14:tracePt t="5655" x="4579938" y="5294313"/>
          <p14:tracePt t="5657" x="4579938" y="5262563"/>
          <p14:tracePt t="5659" x="4579938" y="5246688"/>
          <p14:tracePt t="5661" x="4595813" y="5214938"/>
          <p14:tracePt t="5662" x="4595813" y="5183188"/>
          <p14:tracePt t="5665" x="4611688" y="5167313"/>
          <p14:tracePt t="5667" x="4627563" y="5135563"/>
          <p14:tracePt t="5671" x="4659313" y="5056188"/>
          <p14:tracePt t="5673" x="4675188" y="5040313"/>
          <p14:tracePt t="5675" x="4675188" y="5008563"/>
          <p14:tracePt t="5677" x="4706938" y="4962525"/>
          <p14:tracePt t="5679" x="4722813" y="4946650"/>
          <p14:tracePt t="5681" x="4752975" y="4899025"/>
          <p14:tracePt t="5682" x="4768850" y="4851400"/>
          <p14:tracePt t="5685" x="4816475" y="4787900"/>
          <p14:tracePt t="5687" x="4848225" y="4724400"/>
          <p14:tracePt t="5689" x="4879975" y="4676775"/>
          <p14:tracePt t="5691" x="4911725" y="4629150"/>
          <p14:tracePt t="5692" x="4943475" y="4567238"/>
          <p14:tracePt t="5695" x="4991100" y="4519613"/>
          <p14:tracePt t="5696" x="5022850" y="4471988"/>
          <p14:tracePt t="5698" x="5037138" y="4440238"/>
          <p14:tracePt t="5701" x="5084763" y="4392613"/>
          <p14:tracePt t="5703" x="5116513" y="4344988"/>
          <p14:tracePt t="5706" x="5164138" y="4283075"/>
          <p14:tracePt t="5707" x="5211763" y="4235450"/>
          <p14:tracePt t="5709" x="5243513" y="4187825"/>
          <p14:tracePt t="5711" x="5291138" y="4156075"/>
          <p14:tracePt t="5713" x="5337175" y="4108450"/>
          <p14:tracePt t="5715" x="5384800" y="4076700"/>
          <p14:tracePt t="5717" x="5432425" y="3997325"/>
          <p14:tracePt t="5720" x="5495925" y="3965575"/>
          <p14:tracePt t="5721" x="5527675" y="3919538"/>
          <p14:tracePt t="5722" x="5575300" y="3887788"/>
          <p14:tracePt t="5724" x="5622925" y="3871913"/>
          <p14:tracePt t="5726" x="5684838" y="3808413"/>
          <p14:tracePt t="5729" x="5716588" y="3792538"/>
          <p14:tracePt t="5731" x="5764213" y="3760788"/>
          <p14:tracePt t="5733" x="5811838" y="3729038"/>
          <p14:tracePt t="5735" x="5859463" y="3697288"/>
          <p14:tracePt t="5737" x="5907088" y="3665538"/>
          <p14:tracePt t="5739" x="5938838" y="3633788"/>
          <p14:tracePt t="5741" x="5984875" y="3587750"/>
          <p14:tracePt t="5743" x="6016625" y="3571875"/>
          <p14:tracePt t="5745" x="6064250" y="3556000"/>
          <p14:tracePt t="5747" x="6111875" y="3524250"/>
          <p14:tracePt t="5749" x="6127750" y="3492500"/>
          <p14:tracePt t="5751" x="6175375" y="3460750"/>
          <p14:tracePt t="5753" x="6223000" y="3429000"/>
          <p14:tracePt t="5755" x="6253163" y="3413125"/>
          <p14:tracePt t="5756" x="6300788" y="3381375"/>
          <p14:tracePt t="5759" x="6316663" y="3349625"/>
          <p14:tracePt t="5761" x="6364288" y="3317875"/>
          <p14:tracePt t="5763" x="6396038" y="3286125"/>
          <p14:tracePt t="5764" x="6443663" y="3255963"/>
          <p14:tracePt t="5766" x="6475413" y="3240088"/>
          <p14:tracePt t="5769" x="6491288" y="3208338"/>
          <p14:tracePt t="5772" x="6523038" y="3176588"/>
          <p14:tracePt t="5772" x="6553200" y="3144838"/>
          <p14:tracePt t="5775" x="6584950" y="3113088"/>
          <p14:tracePt t="5777" x="6600825" y="3097213"/>
          <p14:tracePt t="5779" x="6632575" y="3081338"/>
          <p14:tracePt t="5781" x="6664325" y="3049588"/>
          <p14:tracePt t="5783" x="6696075" y="3017838"/>
          <p14:tracePt t="5787" x="6727825" y="2986088"/>
          <p14:tracePt t="5789" x="6743700" y="2954338"/>
          <p14:tracePt t="5790" x="6759575" y="2954338"/>
          <p14:tracePt t="5793" x="6775450" y="2922588"/>
          <p14:tracePt t="5795" x="6791325" y="2908300"/>
          <p14:tracePt t="5799" x="6807200" y="2892425"/>
          <p14:tracePt t="5801" x="6807200" y="2876550"/>
          <p14:tracePt t="5803" x="6823075" y="2860675"/>
          <p14:tracePt t="5805" x="6838950" y="2860675"/>
          <p14:tracePt t="5807" x="6838950" y="2844800"/>
          <p14:tracePt t="5809" x="6838950" y="2828925"/>
          <p14:tracePt t="5811" x="6854825" y="2828925"/>
          <p14:tracePt t="5813" x="6869113" y="2797175"/>
          <p14:tracePt t="5815" x="6884988" y="2781300"/>
          <p14:tracePt t="5823" x="6900863" y="2749550"/>
          <p14:tracePt t="5825" x="6900863" y="2733675"/>
          <p14:tracePt t="5826" x="6916738" y="2733675"/>
          <p14:tracePt t="5828" x="6916738" y="2717800"/>
          <p14:tracePt t="5831" x="6932613" y="2701925"/>
          <p14:tracePt t="5835" x="6932613" y="2686050"/>
          <p14:tracePt t="5838" x="6932613" y="2670175"/>
          <p14:tracePt t="5840" x="6948488" y="2654300"/>
          <p14:tracePt t="5843" x="6964363" y="2654300"/>
          <p14:tracePt t="5845" x="6964363" y="2638425"/>
          <p14:tracePt t="5847" x="6964363" y="2622550"/>
          <p14:tracePt t="5851" x="6980238" y="2606675"/>
          <p14:tracePt t="5853" x="6996113" y="2590800"/>
          <p14:tracePt t="5855" x="6996113" y="2574925"/>
          <p14:tracePt t="5857" x="7011988" y="2574925"/>
          <p14:tracePt t="5859" x="7011988" y="2560638"/>
          <p14:tracePt t="5861" x="7011988" y="2544763"/>
          <p14:tracePt t="5863" x="7027863" y="2544763"/>
          <p14:tracePt t="5865" x="7043738" y="2528888"/>
          <p14:tracePt t="5867" x="7043738" y="2513013"/>
          <p14:tracePt t="5872" x="7075488" y="2497138"/>
          <p14:tracePt t="5873" x="7091363" y="2465388"/>
          <p14:tracePt t="5875" x="7091363" y="2449513"/>
          <p14:tracePt t="5877" x="7107238" y="2449513"/>
          <p14:tracePt t="5879" x="7123113" y="2449513"/>
          <p14:tracePt t="5881" x="7123113" y="2433638"/>
          <p14:tracePt t="5882" x="7138988" y="2417763"/>
          <p14:tracePt t="5885" x="7154863" y="2417763"/>
          <p14:tracePt t="5886" x="7169150" y="2401888"/>
          <p14:tracePt t="5889" x="7169150" y="2386013"/>
          <p14:tracePt t="5891" x="7200900" y="2370138"/>
          <p14:tracePt t="5892" x="7216775" y="2370138"/>
          <p14:tracePt t="5895" x="7216775" y="2354263"/>
          <p14:tracePt t="5897" x="7232650" y="2338388"/>
          <p14:tracePt t="5899" x="7248525" y="2338388"/>
          <p14:tracePt t="5901" x="7264400" y="2322513"/>
          <p14:tracePt t="5903" x="7280275" y="2306638"/>
          <p14:tracePt t="5905" x="7296150" y="2306638"/>
          <p14:tracePt t="5906" x="7296150" y="2290763"/>
          <p14:tracePt t="5909" x="7312025" y="2290763"/>
          <p14:tracePt t="5911" x="7327900" y="2274888"/>
          <p14:tracePt t="5913" x="7327900" y="2259013"/>
          <p14:tracePt t="5914" x="7359650" y="2259013"/>
          <p14:tracePt t="5921" x="7375525" y="2243138"/>
          <p14:tracePt t="5922" x="7391400" y="2228850"/>
          <p14:tracePt t="5924" x="7407275" y="2228850"/>
          <p14:tracePt t="5926" x="7423150" y="2212975"/>
          <p14:tracePt t="5931" x="7439025" y="2212975"/>
          <p14:tracePt t="5933" x="7454900" y="2212975"/>
          <p14:tracePt t="5941" x="7469188" y="2197100"/>
          <p14:tracePt t="5945" x="7485063" y="2197100"/>
          <p14:tracePt t="5949" x="7500938" y="2181225"/>
          <p14:tracePt t="5956" x="7516813" y="2181225"/>
          <p14:tracePt t="5960" x="7532688" y="2181225"/>
          <p14:tracePt t="5967" x="7548563" y="2165350"/>
          <p14:tracePt t="5971" x="7564438" y="2165350"/>
          <p14:tracePt t="5977" x="7580313" y="2165350"/>
          <p14:tracePt t="5985" x="7596188" y="2149475"/>
          <p14:tracePt t="5993" x="7612063" y="2149475"/>
          <p14:tracePt t="6009" x="7627938" y="2149475"/>
          <p14:tracePt t="6024" x="7643813" y="2149475"/>
          <p14:tracePt t="6069" x="7659688" y="2181225"/>
          <p14:tracePt t="6074" x="7659688" y="2243138"/>
          <p14:tracePt t="6078" x="7659688" y="2306638"/>
          <p14:tracePt t="6079" x="7659688" y="2338388"/>
          <p14:tracePt t="6081" x="7643813" y="2354263"/>
          <p14:tracePt t="6082" x="7643813" y="2386013"/>
          <p14:tracePt t="6085" x="7643813" y="2417763"/>
          <p14:tracePt t="6087" x="7643813" y="2449513"/>
          <p14:tracePt t="6088" x="7627938" y="2481263"/>
          <p14:tracePt t="6090" x="7612063" y="2528888"/>
          <p14:tracePt t="6092" x="7612063" y="2560638"/>
          <p14:tracePt t="6095" x="7596188" y="2590800"/>
          <p14:tracePt t="6097" x="7580313" y="2622550"/>
          <p14:tracePt t="6099" x="7580313" y="2670175"/>
          <p14:tracePt t="6101" x="7564438" y="2686050"/>
          <p14:tracePt t="6103" x="7548563" y="2733675"/>
          <p14:tracePt t="6105" x="7532688" y="2781300"/>
          <p14:tracePt t="6107" x="7532688" y="2813050"/>
          <p14:tracePt t="6109" x="7532688" y="2844800"/>
          <p14:tracePt t="6111" x="7516813" y="2892425"/>
          <p14:tracePt t="6113" x="7500938" y="2922588"/>
          <p14:tracePt t="6115" x="7485063" y="2954338"/>
          <p14:tracePt t="6117" x="7469188" y="3001963"/>
          <p14:tracePt t="6119" x="7469188" y="3033713"/>
          <p14:tracePt t="6121" x="7454900" y="3081338"/>
          <p14:tracePt t="6123" x="7439025" y="3097213"/>
          <p14:tracePt t="6124" x="7423150" y="3144838"/>
          <p14:tracePt t="6126" x="7407275" y="3192463"/>
          <p14:tracePt t="6128" x="7407275" y="3208338"/>
          <p14:tracePt t="6130" x="7391400" y="3255963"/>
          <p14:tracePt t="6133" x="7375525" y="3302000"/>
          <p14:tracePt t="6135" x="7359650" y="3333750"/>
          <p14:tracePt t="6137" x="7343775" y="3365500"/>
          <p14:tracePt t="6139" x="7312025" y="3397250"/>
          <p14:tracePt t="6141" x="7296150" y="3444875"/>
          <p14:tracePt t="6143" x="7280275" y="3476625"/>
          <p14:tracePt t="6145" x="7280275" y="3492500"/>
          <p14:tracePt t="6147" x="7264400" y="3540125"/>
          <p14:tracePt t="6149" x="7248525" y="3571875"/>
          <p14:tracePt t="6151" x="7232650" y="3587750"/>
          <p14:tracePt t="6153" x="7216775" y="3633788"/>
          <p14:tracePt t="6155" x="7200900" y="3665538"/>
          <p14:tracePt t="6157" x="7185025" y="3697288"/>
          <p14:tracePt t="6159" x="7154863" y="3713163"/>
          <p14:tracePt t="6182" x="7027863" y="3965575"/>
          <p14:tracePt t="6184" x="7027863" y="3981450"/>
          <p14:tracePt t="6185" x="7011988" y="4013200"/>
          <p14:tracePt t="6187" x="6996113" y="4044950"/>
          <p14:tracePt t="6188" x="6980238" y="4076700"/>
          <p14:tracePt t="6191" x="6964363" y="4076700"/>
          <p14:tracePt t="6192" x="6964363" y="4108450"/>
          <p14:tracePt t="6195" x="6948488" y="4140200"/>
          <p14:tracePt t="6196" x="6932613" y="4156075"/>
          <p14:tracePt t="6199" x="6916738" y="4187825"/>
          <p14:tracePt t="6201" x="6900863" y="4219575"/>
          <p14:tracePt t="6203" x="6869113" y="4235450"/>
          <p14:tracePt t="6204" x="6869113" y="4267200"/>
          <p14:tracePt t="6207" x="6854825" y="4297363"/>
          <p14:tracePt t="6208" x="6838950" y="4344988"/>
          <p14:tracePt t="6210" x="6823075" y="4360863"/>
          <p14:tracePt t="6212" x="6791325" y="4392613"/>
          <p14:tracePt t="6215" x="6775450" y="4424363"/>
          <p14:tracePt t="6217" x="6759575" y="4471988"/>
          <p14:tracePt t="6220" x="6743700" y="4487863"/>
          <p14:tracePt t="6222" x="6727825" y="4519613"/>
          <p14:tracePt t="6223" x="6711950" y="4567238"/>
          <p14:tracePt t="6224" x="6696075" y="4614863"/>
          <p14:tracePt t="6227" x="6680200" y="4629150"/>
          <p14:tracePt t="6229" x="6648450" y="4660900"/>
          <p14:tracePt t="6231" x="6632575" y="4708525"/>
          <p14:tracePt t="6232" x="6616700" y="4724400"/>
          <p14:tracePt t="6236" x="6600825" y="4772025"/>
          <p14:tracePt t="6237" x="6584950" y="4803775"/>
          <p14:tracePt t="6239" x="6569075" y="4835525"/>
          <p14:tracePt t="6241" x="6553200" y="4867275"/>
          <p14:tracePt t="6243" x="6523038" y="4899025"/>
          <p14:tracePt t="6245" x="6507163" y="4930775"/>
          <p14:tracePt t="6247" x="6491288" y="4962525"/>
          <p14:tracePt t="6249" x="6491288" y="4976813"/>
          <p14:tracePt t="6251" x="6459538" y="5008563"/>
          <p14:tracePt t="6253" x="6443663" y="5040313"/>
          <p14:tracePt t="6255" x="6427788" y="5072063"/>
          <p14:tracePt t="6257" x="6411913" y="5087938"/>
          <p14:tracePt t="6259" x="6396038" y="5119688"/>
          <p14:tracePt t="6261" x="6396038" y="5135563"/>
          <p14:tracePt t="6263" x="6380163" y="5151438"/>
          <p14:tracePt t="6265" x="6364288" y="5167313"/>
          <p14:tracePt t="6267" x="6348413" y="5183188"/>
          <p14:tracePt t="6269" x="6348413" y="5199063"/>
          <p14:tracePt t="6272" x="6332538" y="5230813"/>
          <p14:tracePt t="6272" x="6316663" y="5246688"/>
          <p14:tracePt t="6275" x="6300788" y="5262563"/>
          <p14:tracePt t="6277" x="6284913" y="5278438"/>
          <p14:tracePt t="6279" x="6269038" y="5310188"/>
          <p14:tracePt t="6281" x="6253163" y="5310188"/>
          <p14:tracePt t="6283" x="6253163" y="5324475"/>
          <p14:tracePt t="6287" x="6223000" y="5356225"/>
          <p14:tracePt t="6289" x="6191250" y="5387975"/>
          <p14:tracePt t="6290" x="6191250" y="5403850"/>
          <p14:tracePt t="6292" x="6175375" y="5403850"/>
          <p14:tracePt t="6295" x="6159500" y="5435600"/>
          <p14:tracePt t="6297" x="6143625" y="5451475"/>
          <p14:tracePt t="6299" x="6127750" y="5483225"/>
          <p14:tracePt t="6301" x="6111875" y="5483225"/>
          <p14:tracePt t="6303" x="6080125" y="5514975"/>
          <p14:tracePt t="6304" x="6080125" y="5530850"/>
          <p14:tracePt t="6307" x="6048375" y="5546725"/>
          <p14:tracePt t="6309" x="6032500" y="5562600"/>
          <p14:tracePt t="6311" x="6016625" y="5578475"/>
          <p14:tracePt t="6313" x="6000750" y="5594350"/>
          <p14:tracePt t="6315" x="5969000" y="5610225"/>
          <p14:tracePt t="6317" x="5969000" y="5626100"/>
          <p14:tracePt t="6321" x="5922963" y="5657850"/>
          <p14:tracePt t="6323" x="5907088" y="5672138"/>
          <p14:tracePt t="6324" x="5891213" y="5672138"/>
          <p14:tracePt t="6326" x="5875338" y="5688013"/>
          <p14:tracePt t="6328" x="5843588" y="5703888"/>
          <p14:tracePt t="6330" x="5827713" y="5735638"/>
          <p14:tracePt t="6333" x="5795963" y="5751513"/>
          <p14:tracePt t="6338" x="5732463" y="5783263"/>
          <p14:tracePt t="6341" x="5732463" y="5799138"/>
          <p14:tracePt t="6342" x="5700713" y="5815013"/>
          <p14:tracePt t="6345" x="5668963" y="5830888"/>
          <p14:tracePt t="6347" x="5653088" y="5846763"/>
          <p14:tracePt t="6348" x="5638800" y="5862638"/>
          <p14:tracePt t="6351" x="5607050" y="5878513"/>
          <p14:tracePt t="6353" x="5591175" y="5878513"/>
          <p14:tracePt t="6356" x="5559425" y="5894388"/>
          <p14:tracePt t="6357" x="5543550" y="5910263"/>
          <p14:tracePt t="6359" x="5527675" y="5926138"/>
          <p14:tracePt t="6361" x="5495925" y="5942013"/>
          <p14:tracePt t="6363" x="5464175" y="5957888"/>
          <p14:tracePt t="6367" x="5432425" y="5973763"/>
          <p14:tracePt t="6369" x="5400675" y="5989638"/>
          <p14:tracePt t="6373" x="5368925" y="6003925"/>
          <p14:tracePt t="6374" x="5337175" y="6019800"/>
          <p14:tracePt t="6376" x="5322888" y="6019800"/>
          <p14:tracePt t="6379" x="5291138" y="6035675"/>
          <p14:tracePt t="6381" x="5275263" y="6051550"/>
          <p14:tracePt t="6383" x="5259388" y="6051550"/>
          <p14:tracePt t="6385" x="5243513" y="6067425"/>
          <p14:tracePt t="6387" x="5211763" y="6067425"/>
          <p14:tracePt t="6389" x="5195888" y="6067425"/>
          <p14:tracePt t="6391" x="5180013" y="6083300"/>
          <p14:tracePt t="6393" x="5148263" y="6099175"/>
          <p14:tracePt t="6397" x="5116513" y="6115050"/>
          <p14:tracePt t="6399" x="5100638" y="6115050"/>
          <p14:tracePt t="6403" x="5068888" y="6115050"/>
          <p14:tracePt t="6404" x="5068888" y="6130925"/>
          <p14:tracePt t="6407" x="5037138" y="6130925"/>
          <p14:tracePt t="6408" x="5022850" y="6146800"/>
          <p14:tracePt t="6413" x="5006975" y="6146800"/>
          <p14:tracePt t="6415" x="4975225" y="6162675"/>
          <p14:tracePt t="6420" x="4959350" y="6162675"/>
          <p14:tracePt t="6423" x="4927600" y="6162675"/>
          <p14:tracePt t="6427" x="4911725" y="6162675"/>
          <p14:tracePt t="6429" x="4895850" y="6178550"/>
          <p14:tracePt t="6431" x="4879975" y="6178550"/>
          <p14:tracePt t="6433" x="4864100" y="6178550"/>
          <p14:tracePt t="6435" x="4848225" y="6178550"/>
          <p14:tracePt t="6437" x="4848225" y="6194425"/>
          <p14:tracePt t="6439" x="4832350" y="6194425"/>
          <p14:tracePt t="6440" x="4816475" y="6194425"/>
          <p14:tracePt t="6445" x="4800600" y="6194425"/>
          <p14:tracePt t="6447" x="4784725" y="6194425"/>
          <p14:tracePt t="6448" x="4768850" y="6194425"/>
          <p14:tracePt t="6451" x="4768850" y="6210300"/>
          <p14:tracePt t="6453" x="4752975" y="6210300"/>
          <p14:tracePt t="6455" x="4722813" y="6210300"/>
          <p14:tracePt t="6461" x="4706938" y="6210300"/>
          <p14:tracePt t="6466" x="4691063" y="6210300"/>
          <p14:tracePt t="6477" x="4675188" y="6210300"/>
          <p14:tracePt t="6493" x="4659313" y="6210300"/>
          <p14:tracePt t="6516" x="4643438" y="6210300"/>
          <p14:tracePt t="6534" x="4659313" y="6194425"/>
          <p14:tracePt t="6536" x="4659313" y="6178550"/>
          <p14:tracePt t="6539" x="4675188" y="6178550"/>
          <p14:tracePt t="6540" x="4675188" y="6162675"/>
          <p14:tracePt t="6543" x="4675188" y="6146800"/>
          <p14:tracePt t="6547" x="4691063" y="6146800"/>
          <p14:tracePt t="6550" x="4706938" y="6130925"/>
          <p14:tracePt t="6551" x="4706938" y="6115050"/>
          <p14:tracePt t="6553" x="4706938" y="6099175"/>
          <p14:tracePt t="6557" x="4722813" y="6099175"/>
          <p14:tracePt t="6559" x="4722813" y="6083300"/>
          <p14:tracePt t="6561" x="4737100" y="6067425"/>
          <p14:tracePt t="6565" x="4752975" y="6051550"/>
          <p14:tracePt t="6571" x="4768850" y="6019800"/>
          <p14:tracePt t="6573" x="4784725" y="6019800"/>
          <p14:tracePt t="6575" x="4784725" y="6003925"/>
          <p14:tracePt t="6579" x="4800600" y="5989638"/>
          <p14:tracePt t="6581" x="4816475" y="5989638"/>
          <p14:tracePt t="6583" x="4832350" y="5973763"/>
          <p14:tracePt t="6587" x="4832350" y="5957888"/>
          <p14:tracePt t="6589" x="4848225" y="5942013"/>
          <p14:tracePt t="6591" x="4864100" y="5942013"/>
          <p14:tracePt t="6592" x="4864100" y="5926138"/>
          <p14:tracePt t="6595" x="4879975" y="5910263"/>
          <p14:tracePt t="6599" x="4895850" y="5910263"/>
          <p14:tracePt t="6601" x="4911725" y="5894388"/>
          <p14:tracePt t="6605" x="4911725" y="5878513"/>
          <p14:tracePt t="6609" x="4927600" y="5878513"/>
          <p14:tracePt t="6617" x="4943475" y="5878513"/>
          <p14:tracePt t="6620" x="4943475" y="5862638"/>
          <p14:tracePt t="6646" x="4943475" y="5846763"/>
          <p14:tracePt t="6709" x="4927600" y="5846763"/>
          <p14:tracePt t="6732" x="4911725" y="5846763"/>
          <p14:tracePt t="6741" x="4895850" y="5846763"/>
          <p14:tracePt t="6752" x="4879975" y="5846763"/>
          <p14:tracePt t="6765" x="4864100" y="5846763"/>
          <p14:tracePt t="6781" x="4848225" y="5846763"/>
          <p14:tracePt t="6862" x="4832350" y="5846763"/>
          <p14:tracePt t="6866" x="4816475" y="5846763"/>
          <p14:tracePt t="6871" x="4800600" y="5846763"/>
          <p14:tracePt t="6881" x="4784725" y="5846763"/>
          <p14:tracePt t="6888" x="4768850" y="5846763"/>
          <p14:tracePt t="6903" x="4752975" y="5846763"/>
          <p14:tracePt t="6928" x="4737100" y="5846763"/>
          <p14:tracePt t="6960" x="4722813" y="5846763"/>
          <p14:tracePt t="6988" x="4722813" y="5830888"/>
          <p14:tracePt t="6994" x="4722813" y="5815013"/>
          <p14:tracePt t="6997" x="4722813" y="5799138"/>
          <p14:tracePt t="7002" x="4722813" y="5783263"/>
          <p14:tracePt t="7004" x="4722813" y="5767388"/>
          <p14:tracePt t="7005" x="4722813" y="5751513"/>
          <p14:tracePt t="7009" x="4722813" y="5735638"/>
          <p14:tracePt t="7012" x="4722813" y="5719763"/>
          <p14:tracePt t="7017" x="4722813" y="5688013"/>
          <p14:tracePt t="7019" x="4722813" y="5672138"/>
          <p14:tracePt t="7023" x="4737100" y="5657850"/>
          <p14:tracePt t="7025" x="4737100" y="5626100"/>
          <p14:tracePt t="7027" x="4752975" y="5610225"/>
          <p14:tracePt t="7029" x="4768850" y="5578475"/>
          <p14:tracePt t="7034" x="4784725" y="5530850"/>
          <p14:tracePt t="7035" x="4800600" y="5499100"/>
          <p14:tracePt t="7037" x="4816475" y="5467350"/>
          <p14:tracePt t="7040" x="4832350" y="5435600"/>
          <p14:tracePt t="7040" x="4848225" y="5403850"/>
          <p14:tracePt t="7042" x="4864100" y="5372100"/>
          <p14:tracePt t="7045" x="4895850" y="5294313"/>
          <p14:tracePt t="7047" x="4927600" y="5246688"/>
          <p14:tracePt t="7049" x="4943475" y="5199063"/>
          <p14:tracePt t="7051" x="4943475" y="5151438"/>
          <p14:tracePt t="7053" x="4975225" y="5119688"/>
          <p14:tracePt t="7055" x="5006975" y="5072063"/>
          <p14:tracePt t="7057" x="5022850" y="5008563"/>
          <p14:tracePt t="7059" x="5053013" y="4962525"/>
          <p14:tracePt t="7061" x="5084763" y="4899025"/>
          <p14:tracePt t="7063" x="5116513" y="4835525"/>
          <p14:tracePt t="7065" x="5148263" y="4740275"/>
          <p14:tracePt t="7067" x="5180013" y="4676775"/>
          <p14:tracePt t="7069" x="5211763" y="4614863"/>
          <p14:tracePt t="7071" x="5259388" y="4535488"/>
          <p14:tracePt t="7073" x="5291138" y="4456113"/>
          <p14:tracePt t="7075" x="5322888" y="4376738"/>
          <p14:tracePt t="7077" x="5353050" y="4283075"/>
          <p14:tracePt t="7079" x="5416550" y="4219575"/>
          <p14:tracePt t="7081" x="5448300" y="4124325"/>
          <p14:tracePt t="7083" x="5480050" y="4029075"/>
          <p14:tracePt t="7087" x="5559425" y="3903663"/>
          <p14:tracePt t="7089" x="5607050" y="3808413"/>
          <p14:tracePt t="7091" x="5653088" y="3713163"/>
          <p14:tracePt t="7093" x="5684838" y="3649663"/>
          <p14:tracePt t="7095" x="5716588" y="3587750"/>
          <p14:tracePt t="7097" x="5748338" y="3540125"/>
          <p14:tracePt t="7099" x="5795963" y="3476625"/>
          <p14:tracePt t="7101" x="5827713" y="3413125"/>
          <p14:tracePt t="7102" x="5859463" y="3365500"/>
          <p14:tracePt t="7105" x="5891213" y="3333750"/>
          <p14:tracePt t="7107" x="5922963" y="3286125"/>
          <p14:tracePt t="7109" x="5953125" y="3240088"/>
          <p14:tracePt t="7111" x="5984875" y="3208338"/>
          <p14:tracePt t="7113" x="6000750" y="3160713"/>
          <p14:tracePt t="7115" x="6032500" y="3144838"/>
          <p14:tracePt t="7117" x="6064250" y="3097213"/>
          <p14:tracePt t="7119" x="6096000" y="3065463"/>
          <p14:tracePt t="7121" x="6127750" y="3017838"/>
          <p14:tracePt t="7123" x="6143625" y="2986088"/>
          <p14:tracePt t="7124" x="6175375" y="2954338"/>
          <p14:tracePt t="7127" x="6207125" y="2922588"/>
          <p14:tracePt t="7129" x="6238875" y="2876550"/>
          <p14:tracePt t="7131" x="6269038" y="2844800"/>
          <p14:tracePt t="7133" x="6300788" y="2797175"/>
          <p14:tracePt t="7136" x="6316663" y="2781300"/>
          <p14:tracePt t="7138" x="6348413" y="2733675"/>
          <p14:tracePt t="7139" x="6396038" y="2701925"/>
          <p14:tracePt t="7140" x="6427788" y="2654300"/>
          <p14:tracePt t="7143" x="6459538" y="2622550"/>
          <p14:tracePt t="7145" x="6491288" y="2590800"/>
          <p14:tracePt t="7147" x="6523038" y="2560638"/>
          <p14:tracePt t="7149" x="6553200" y="2513013"/>
          <p14:tracePt t="7151" x="6584950" y="2481263"/>
          <p14:tracePt t="7152" x="6632575" y="2449513"/>
          <p14:tracePt t="7155" x="6664325" y="2401888"/>
          <p14:tracePt t="7157" x="6696075" y="2386013"/>
          <p14:tracePt t="7172" x="6948488" y="2101850"/>
          <p14:tracePt t="7173" x="6996113" y="2054225"/>
          <p14:tracePt t="7174" x="7027863" y="2022475"/>
          <p14:tracePt t="7176" x="7059613" y="1974850"/>
          <p14:tracePt t="7179" x="7091363" y="1943100"/>
          <p14:tracePt t="7180" x="7138988" y="1895475"/>
          <p14:tracePt t="7182" x="7169150" y="1849438"/>
          <p14:tracePt t="7185" x="7200900" y="1801813"/>
          <p14:tracePt t="7188" x="7232650" y="1754188"/>
          <p14:tracePt t="7189" x="7264400" y="1706563"/>
          <p14:tracePt t="7190" x="7296150" y="1674813"/>
          <p14:tracePt t="7192" x="7327900" y="1627188"/>
          <p14:tracePt t="7194" x="7359650" y="1579563"/>
          <p14:tracePt t="7197" x="7391400" y="1547813"/>
          <p14:tracePt t="7199" x="7407275" y="1501775"/>
          <p14:tracePt t="7201" x="7423150" y="1485900"/>
          <p14:tracePt t="7203" x="7439025" y="1454150"/>
          <p14:tracePt t="7204" x="7454900" y="1422400"/>
          <p14:tracePt t="7207" x="7485063" y="1406525"/>
          <p14:tracePt t="7209" x="7500938" y="1390650"/>
          <p14:tracePt t="7211" x="7500938" y="1374775"/>
          <p14:tracePt t="7213" x="7516813" y="1358900"/>
          <p14:tracePt t="7215" x="7532688" y="1358900"/>
          <p14:tracePt t="7217" x="7532688" y="1343025"/>
          <p14:tracePt t="7221" x="7548563" y="1327150"/>
          <p14:tracePt t="7225" x="7564438" y="1327150"/>
          <p14:tracePt t="7239" x="7564438" y="1311275"/>
          <p14:tracePt t="7259" x="7580313" y="1311275"/>
          <p14:tracePt t="7268" x="7596188" y="1311275"/>
          <p14:tracePt t="7271" x="7612063" y="1311275"/>
          <p14:tracePt t="7281" x="7627938" y="1311275"/>
          <p14:tracePt t="7287" x="7643813" y="1311275"/>
          <p14:tracePt t="7294" x="7659688" y="1311275"/>
          <p14:tracePt t="7297" x="7675563" y="1311275"/>
          <p14:tracePt t="7299" x="7691438" y="1327150"/>
          <p14:tracePt t="7303" x="7691438" y="1343025"/>
          <p14:tracePt t="7305" x="7707313" y="1343025"/>
          <p14:tracePt t="7307" x="7723188" y="1343025"/>
          <p14:tracePt t="7309" x="7723188" y="1358900"/>
          <p14:tracePt t="7311" x="7723188" y="1374775"/>
          <p14:tracePt t="7313" x="7739063" y="1390650"/>
          <p14:tracePt t="7317" x="7754938" y="1390650"/>
          <p14:tracePt t="7321" x="7770813" y="1422400"/>
          <p14:tracePt t="7322" x="7770813" y="1438275"/>
          <p14:tracePt t="7325" x="7770813" y="1454150"/>
          <p14:tracePt t="7327" x="7770813" y="1470025"/>
          <p14:tracePt t="7331" x="7770813" y="1501775"/>
          <p14:tracePt t="7333" x="7770813" y="1517650"/>
          <p14:tracePt t="7335" x="7785100" y="1533525"/>
          <p14:tracePt t="7337" x="7785100" y="1547813"/>
          <p14:tracePt t="7338" x="7785100" y="1579563"/>
          <p14:tracePt t="7340" x="7800975" y="1627188"/>
          <p14:tracePt t="7343" x="7800975" y="1658938"/>
          <p14:tracePt t="7345" x="7800975" y="1690688"/>
          <p14:tracePt t="7347" x="7800975" y="1722438"/>
          <p14:tracePt t="7349" x="7800975" y="1738313"/>
          <p14:tracePt t="7351" x="7800975" y="1770063"/>
          <p14:tracePt t="7353" x="7800975" y="1817688"/>
          <p14:tracePt t="7355" x="7800975" y="1833563"/>
          <p14:tracePt t="7356" x="7800975" y="1865313"/>
          <p14:tracePt t="7358" x="7800975" y="1911350"/>
          <p14:tracePt t="7361" x="7800975" y="1927225"/>
          <p14:tracePt t="7362" x="7800975" y="1974850"/>
          <p14:tracePt t="7365" x="7800975" y="1990725"/>
          <p14:tracePt t="7367" x="7800975" y="2038350"/>
          <p14:tracePt t="7371" x="7800975" y="2101850"/>
          <p14:tracePt t="7372" x="7800975" y="2149475"/>
          <p14:tracePt t="7375" x="7800975" y="2197100"/>
          <p14:tracePt t="7377" x="7800975" y="2228850"/>
          <p14:tracePt t="7379" x="7800975" y="2274888"/>
          <p14:tracePt t="7381" x="7800975" y="2322513"/>
          <p14:tracePt t="7382" x="7800975" y="2354263"/>
          <p14:tracePt t="7387" x="7800975" y="2433638"/>
          <p14:tracePt t="7389" x="7800975" y="2481263"/>
          <p14:tracePt t="7391" x="7800975" y="2513013"/>
          <p14:tracePt t="7393" x="7800975" y="2560638"/>
          <p14:tracePt t="7395" x="7785100" y="2590800"/>
          <p14:tracePt t="7397" x="7785100" y="2638425"/>
          <p14:tracePt t="7399" x="7770813" y="2670175"/>
          <p14:tracePt t="7402" x="7770813" y="2717800"/>
          <p14:tracePt t="7403" x="7770813" y="2749550"/>
          <p14:tracePt t="7404" x="7770813" y="2781300"/>
          <p14:tracePt t="7407" x="7770813" y="2813050"/>
          <p14:tracePt t="7409" x="7754938" y="2844800"/>
          <p14:tracePt t="7411" x="7754938" y="2876550"/>
          <p14:tracePt t="7413" x="7739063" y="2908300"/>
          <p14:tracePt t="7415" x="7739063" y="2922588"/>
          <p14:tracePt t="7417" x="7723188" y="2954338"/>
          <p14:tracePt t="7419" x="7723188" y="2970213"/>
          <p14:tracePt t="7421" x="7707313" y="2986088"/>
          <p14:tracePt t="7423" x="7707313" y="3017838"/>
          <p14:tracePt t="7424" x="7691438" y="3033713"/>
          <p14:tracePt t="7427" x="7691438" y="3049588"/>
          <p14:tracePt t="7429" x="7691438" y="3065463"/>
          <p14:tracePt t="7431" x="7691438" y="3081338"/>
          <p14:tracePt t="7433" x="7675563" y="3097213"/>
          <p14:tracePt t="7437" x="7643813" y="3128963"/>
          <p14:tracePt t="7439" x="7643813" y="3144838"/>
          <p14:tracePt t="7441" x="7643813" y="3160713"/>
          <p14:tracePt t="7442" x="7627938" y="3160713"/>
          <p14:tracePt t="7445" x="7627938" y="3192463"/>
          <p14:tracePt t="7447" x="7612063" y="3208338"/>
          <p14:tracePt t="7452" x="7596188" y="3224213"/>
          <p14:tracePt t="7453" x="7580313" y="3240088"/>
          <p14:tracePt t="7456" x="7580313" y="3255963"/>
          <p14:tracePt t="7456" x="7564438" y="3270250"/>
          <p14:tracePt t="7459" x="7564438" y="3286125"/>
          <p14:tracePt t="7461" x="7532688" y="3302000"/>
          <p14:tracePt t="7463" x="7516813" y="3317875"/>
          <p14:tracePt t="7464" x="7516813" y="3333750"/>
          <p14:tracePt t="7466" x="7500938" y="3349625"/>
          <p14:tracePt t="7469" x="7485063" y="3349625"/>
          <p14:tracePt t="7471" x="7469188" y="3365500"/>
          <p14:tracePt t="7472" x="7469188" y="3381375"/>
          <p14:tracePt t="7474" x="7439025" y="3397250"/>
          <p14:tracePt t="7476" x="7423150" y="3397250"/>
          <p14:tracePt t="7479" x="7423150" y="3429000"/>
          <p14:tracePt t="7481" x="7407275" y="3444875"/>
          <p14:tracePt t="7483" x="7391400" y="3444875"/>
          <p14:tracePt t="7487" x="7375525" y="3460750"/>
          <p14:tracePt t="7489" x="7343775" y="3476625"/>
          <p14:tracePt t="7496" x="7312025" y="3492500"/>
          <p14:tracePt t="7497" x="7296150" y="3508375"/>
          <p14:tracePt t="7499" x="7296150" y="3524250"/>
          <p14:tracePt t="7504" x="7280275" y="3524250"/>
          <p14:tracePt t="7507" x="7264400" y="3540125"/>
          <p14:tracePt t="7513" x="7264400" y="3556000"/>
          <p14:tracePt t="7517" x="7248525" y="3556000"/>
          <p14:tracePt t="7520" x="7232650" y="3556000"/>
          <p14:tracePt t="7525" x="7232650" y="3571875"/>
          <p14:tracePt t="7529" x="7216775" y="3571875"/>
          <p14:tracePt t="7542" x="7216775" y="3587750"/>
          <p14:tracePt t="7587" x="7216775" y="3602038"/>
          <p14:tracePt t="7701" x="7216775" y="3571875"/>
          <p14:tracePt t="7707" x="7216775" y="3556000"/>
          <p14:tracePt t="7710" x="7216775" y="3540125"/>
          <p14:tracePt t="7713" x="7216775" y="3524250"/>
          <p14:tracePt t="7715" x="7216775" y="3508375"/>
          <p14:tracePt t="7717" x="7216775" y="3492500"/>
          <p14:tracePt t="7723" x="7216775" y="3460750"/>
          <p14:tracePt t="7727" x="7216775" y="3444875"/>
          <p14:tracePt t="7729" x="7216775" y="3429000"/>
          <p14:tracePt t="7731" x="7216775" y="3413125"/>
          <p14:tracePt t="7737" x="7216775" y="3365500"/>
          <p14:tracePt t="7741" x="7216775" y="3349625"/>
          <p14:tracePt t="7742" x="7216775" y="3333750"/>
          <p14:tracePt t="7747" x="7216775" y="3302000"/>
          <p14:tracePt t="7749" x="7216775" y="3286125"/>
          <p14:tracePt t="7753" x="7216775" y="3270250"/>
          <p14:tracePt t="7755" x="7216775" y="3240088"/>
          <p14:tracePt t="7759" x="7216775" y="3208338"/>
          <p14:tracePt t="7761" x="7216775" y="3192463"/>
          <p14:tracePt t="7762" x="7216775" y="3160713"/>
          <p14:tracePt t="7765" x="7216775" y="3144838"/>
          <p14:tracePt t="7769" x="7232650" y="3113088"/>
          <p14:tracePt t="7771" x="7232650" y="3097213"/>
          <p14:tracePt t="7773" x="7248525" y="3081338"/>
          <p14:tracePt t="7775" x="7248525" y="3065463"/>
          <p14:tracePt t="7777" x="7248525" y="3049588"/>
          <p14:tracePt t="7779" x="7264400" y="3033713"/>
          <p14:tracePt t="7781" x="7264400" y="3017838"/>
          <p14:tracePt t="7783" x="7264400" y="2986088"/>
          <p14:tracePt t="7786" x="7264400" y="2954338"/>
          <p14:tracePt t="7788" x="7280275" y="2938463"/>
          <p14:tracePt t="7791" x="7280275" y="2922588"/>
          <p14:tracePt t="7793" x="7296150" y="2908300"/>
          <p14:tracePt t="7795" x="7312025" y="2892425"/>
          <p14:tracePt t="7797" x="7312025" y="2860675"/>
          <p14:tracePt t="7799" x="7327900" y="2828925"/>
          <p14:tracePt t="7803" x="7327900" y="2797175"/>
          <p14:tracePt t="7805" x="7343775" y="2765425"/>
          <p14:tracePt t="7807" x="7359650" y="2749550"/>
          <p14:tracePt t="7809" x="7375525" y="2717800"/>
          <p14:tracePt t="7811" x="7375525" y="2686050"/>
          <p14:tracePt t="7813" x="7391400" y="2670175"/>
          <p14:tracePt t="7815" x="7391400" y="2638425"/>
          <p14:tracePt t="7817" x="7407275" y="2606675"/>
          <p14:tracePt t="7819" x="7423150" y="2574925"/>
          <p14:tracePt t="7820" x="7423150" y="2544763"/>
          <p14:tracePt t="7823" x="7439025" y="2513013"/>
          <p14:tracePt t="7825" x="7454900" y="2497138"/>
          <p14:tracePt t="7827" x="7469188" y="2465388"/>
          <p14:tracePt t="7829" x="7485063" y="2433638"/>
          <p14:tracePt t="7831" x="7500938" y="2401888"/>
          <p14:tracePt t="7833" x="7500938" y="2386013"/>
          <p14:tracePt t="7835" x="7500938" y="2370138"/>
          <p14:tracePt t="7837" x="7516813" y="2354263"/>
          <p14:tracePt t="7838" x="7532688" y="2322513"/>
          <p14:tracePt t="7841" x="7532688" y="2306638"/>
          <p14:tracePt t="7843" x="7548563" y="2290763"/>
          <p14:tracePt t="7844" x="7548563" y="2274888"/>
          <p14:tracePt t="7846" x="7548563" y="2259013"/>
          <p14:tracePt t="7849" x="7564438" y="2243138"/>
          <p14:tracePt t="7853" x="7580313" y="2228850"/>
          <p14:tracePt t="7856" x="7580313" y="2212975"/>
          <p14:tracePt t="7859" x="7596188" y="2197100"/>
          <p14:tracePt t="7896" x="7596188" y="2181225"/>
          <p14:tracePt t="8098" x="7612063" y="2181225"/>
          <p14:tracePt t="8105" x="7627938" y="2165350"/>
          <p14:tracePt t="8112" x="7675563" y="2133600"/>
          <p14:tracePt t="8114" x="7675563" y="2117725"/>
          <p14:tracePt t="8117" x="7707313" y="2085975"/>
          <p14:tracePt t="8119" x="7723188" y="2070100"/>
          <p14:tracePt t="8121" x="7723188" y="2054225"/>
          <p14:tracePt t="8123" x="7739063" y="2038350"/>
          <p14:tracePt t="8125" x="7754938" y="2022475"/>
          <p14:tracePt t="8127" x="7770813" y="2006600"/>
          <p14:tracePt t="8129" x="7770813" y="1990725"/>
          <p14:tracePt t="8131" x="7770813" y="1974850"/>
          <p14:tracePt t="8133" x="7785100" y="1974850"/>
          <p14:tracePt t="8139" x="7785100" y="1958975"/>
          <p14:tracePt t="8141" x="7800975" y="1958975"/>
          <p14:tracePt t="8143" x="7800975" y="1943100"/>
          <p14:tracePt t="8175" x="7800975" y="1927225"/>
          <p14:tracePt t="8245" x="7800975" y="1943100"/>
          <p14:tracePt t="8248" x="7800975" y="1958975"/>
          <p14:tracePt t="8250" x="7800975" y="1974850"/>
          <p14:tracePt t="8252" x="7785100" y="1990725"/>
          <p14:tracePt t="8253" x="7770813" y="2006600"/>
          <p14:tracePt t="8255" x="7770813" y="2022475"/>
          <p14:tracePt t="8257" x="7770813" y="2038350"/>
          <p14:tracePt t="8259" x="7754938" y="2054225"/>
          <p14:tracePt t="8261" x="7754938" y="2070100"/>
          <p14:tracePt t="8263" x="7739063" y="2101850"/>
          <p14:tracePt t="8267" x="7723188" y="2117725"/>
          <p14:tracePt t="8269" x="7723188" y="2133600"/>
          <p14:tracePt t="8271" x="7723188" y="2149475"/>
          <p14:tracePt t="8273" x="7723188" y="2165350"/>
          <p14:tracePt t="8275" x="7707313" y="2181225"/>
          <p14:tracePt t="8277" x="7691438" y="2197100"/>
          <p14:tracePt t="8279" x="7691438" y="2212975"/>
          <p14:tracePt t="8281" x="7691438" y="2228850"/>
          <p14:tracePt t="8283" x="7691438" y="2243138"/>
          <p14:tracePt t="8285" x="7675563" y="2259013"/>
          <p14:tracePt t="8287" x="7659688" y="2274888"/>
          <p14:tracePt t="8288" x="7659688" y="2290763"/>
          <p14:tracePt t="8290" x="7643813" y="2306638"/>
          <p14:tracePt t="8293" x="7643813" y="2322513"/>
          <p14:tracePt t="8295" x="7643813" y="2338388"/>
          <p14:tracePt t="8297" x="7627938" y="2338388"/>
          <p14:tracePt t="8299" x="7612063" y="2370138"/>
          <p14:tracePt t="8303" x="7596188" y="2401888"/>
          <p14:tracePt t="8305" x="7580313" y="2417763"/>
          <p14:tracePt t="8306" x="7564438" y="2433638"/>
          <p14:tracePt t="8309" x="7548563" y="2433638"/>
          <p14:tracePt t="8310" x="7548563" y="2465388"/>
          <p14:tracePt t="8313" x="7532688" y="2465388"/>
          <p14:tracePt t="8315" x="7516813" y="2497138"/>
          <p14:tracePt t="8317" x="7500938" y="2513013"/>
          <p14:tracePt t="8321" x="7485063" y="2544763"/>
          <p14:tracePt t="8323" x="7469188" y="2574925"/>
          <p14:tracePt t="8324" x="7454900" y="2574925"/>
          <p14:tracePt t="8327" x="7454900" y="2606675"/>
          <p14:tracePt t="8328" x="7423150" y="2622550"/>
          <p14:tracePt t="8331" x="7407275" y="2654300"/>
          <p14:tracePt t="8332" x="7391400" y="2654300"/>
          <p14:tracePt t="8335" x="7391400" y="2670175"/>
          <p14:tracePt t="8337" x="7391400" y="2701925"/>
          <p14:tracePt t="8338" x="7375525" y="2717800"/>
          <p14:tracePt t="8341" x="7343775" y="2733675"/>
          <p14:tracePt t="8342" x="7327900" y="2765425"/>
          <p14:tracePt t="8345" x="7312025" y="2797175"/>
          <p14:tracePt t="8346" x="7280275" y="2813050"/>
          <p14:tracePt t="8348" x="7280275" y="2844800"/>
          <p14:tracePt t="8353" x="7232650" y="2908300"/>
          <p14:tracePt t="8355" x="7216775" y="2922588"/>
          <p14:tracePt t="8357" x="7200900" y="2954338"/>
          <p14:tracePt t="8359" x="7169150" y="2986088"/>
          <p14:tracePt t="8361" x="7169150" y="3001963"/>
          <p14:tracePt t="8363" x="7154863" y="3033713"/>
          <p14:tracePt t="8365" x="7138988" y="3049588"/>
          <p14:tracePt t="8367" x="7123113" y="3065463"/>
          <p14:tracePt t="8369" x="7107238" y="3097213"/>
          <p14:tracePt t="8371" x="7107238" y="3113088"/>
          <p14:tracePt t="8373" x="7091363" y="3128963"/>
          <p14:tracePt t="8374" x="7075488" y="3144838"/>
          <p14:tracePt t="8377" x="7075488" y="3160713"/>
          <p14:tracePt t="8379" x="7075488" y="3176588"/>
          <p14:tracePt t="8381" x="7059613" y="3176588"/>
          <p14:tracePt t="8383" x="7043738" y="3192463"/>
          <p14:tracePt t="8387" x="7027863" y="3208338"/>
          <p14:tracePt t="8400" x="7027863" y="3224213"/>
          <p14:tracePt t="8411" x="7011988" y="3240088"/>
          <p14:tracePt t="8427" x="6996113" y="3255963"/>
          <p14:tracePt t="8443" x="6980238" y="3270250"/>
          <p14:tracePt t="8451" x="6948488" y="3286125"/>
          <p14:tracePt t="8460" x="6916738" y="3317875"/>
          <p14:tracePt t="8463" x="6916738" y="3333750"/>
          <p14:tracePt t="8465" x="6900863" y="3333750"/>
          <p14:tracePt t="8467" x="6884988" y="3349625"/>
          <p14:tracePt t="8469" x="6869113" y="3365500"/>
          <p14:tracePt t="8473" x="6854825" y="3381375"/>
          <p14:tracePt t="8475" x="6823075" y="3397250"/>
          <p14:tracePt t="8480" x="6807200" y="3413125"/>
          <p14:tracePt t="8482" x="6791325" y="3413125"/>
          <p14:tracePt t="8483" x="6775450" y="3429000"/>
          <p14:tracePt t="8485" x="6743700" y="3444875"/>
          <p14:tracePt t="8487" x="6727825" y="3476625"/>
          <p14:tracePt t="8489" x="6696075" y="3476625"/>
          <p14:tracePt t="8491" x="6680200" y="3492500"/>
          <p14:tracePt t="8493" x="6664325" y="3492500"/>
          <p14:tracePt t="8494" x="6648450" y="3508375"/>
          <p14:tracePt t="8496" x="6632575" y="3524250"/>
          <p14:tracePt t="8498" x="6616700" y="3524250"/>
          <p14:tracePt t="8501" x="6600825" y="3540125"/>
          <p14:tracePt t="8505" x="6584950" y="3540125"/>
          <p14:tracePt t="8507" x="6553200" y="3540125"/>
          <p14:tracePt t="8511" x="6538913" y="3556000"/>
          <p14:tracePt t="8513" x="6523038" y="3556000"/>
          <p14:tracePt t="8518" x="6507163" y="3556000"/>
          <p14:tracePt t="8519" x="6491288" y="3556000"/>
          <p14:tracePt t="8522" x="6475413" y="3556000"/>
          <p14:tracePt t="8528" x="6459538" y="3556000"/>
          <p14:tracePt t="8531" x="6443663" y="3556000"/>
          <p14:tracePt t="8542" x="6427788" y="3556000"/>
          <p14:tracePt t="8549" x="6411913" y="3556000"/>
          <p14:tracePt t="8577" x="6396038" y="3556000"/>
          <p14:tracePt t="8739" x="6396038" y="3571875"/>
          <p14:tracePt t="8747" x="6396038" y="3602038"/>
          <p14:tracePt t="8757" x="6380163" y="3681413"/>
          <p14:tracePt t="8763" x="6364288" y="3729038"/>
          <p14:tracePt t="8765" x="6364288" y="3744913"/>
          <p14:tracePt t="8767" x="6364288" y="3760788"/>
          <p14:tracePt t="8769" x="6364288" y="3776663"/>
          <p14:tracePt t="8771" x="6348413" y="3792538"/>
          <p14:tracePt t="8773" x="6348413" y="3808413"/>
          <p14:tracePt t="8775" x="6348413" y="3824288"/>
          <p14:tracePt t="8777" x="6332538" y="3824288"/>
          <p14:tracePt t="8779" x="6332538" y="3856038"/>
          <p14:tracePt t="8781" x="6316663" y="3856038"/>
          <p14:tracePt t="8783" x="6316663" y="3871913"/>
          <p14:tracePt t="8785" x="6316663" y="3887788"/>
          <p14:tracePt t="8787" x="6316663" y="3903663"/>
          <p14:tracePt t="8791" x="6300788" y="3919538"/>
          <p14:tracePt t="8793" x="6300788" y="3935413"/>
          <p14:tracePt t="8795" x="6284913" y="3935413"/>
          <p14:tracePt t="8797" x="6284913" y="3949700"/>
          <p14:tracePt t="8799" x="6284913" y="3965575"/>
          <p14:tracePt t="8803" x="6284913" y="3981450"/>
          <p14:tracePt t="8805" x="6269038" y="3981450"/>
          <p14:tracePt t="8807" x="6269038" y="3997325"/>
          <p14:tracePt t="8809" x="6253163" y="4013200"/>
          <p14:tracePt t="8816" x="6253163" y="4029075"/>
          <p14:tracePt t="8817" x="6238875" y="4029075"/>
          <p14:tracePt t="8819" x="6238875" y="4044950"/>
          <p14:tracePt t="8823" x="6223000" y="4044950"/>
          <p14:tracePt t="8826" x="6223000" y="4060825"/>
          <p14:tracePt t="8831" x="6207125" y="4060825"/>
          <p14:tracePt t="8847" x="6191250" y="4060825"/>
          <p14:tracePt t="8853" x="6191250" y="4076700"/>
          <p14:tracePt t="8857" x="6175375" y="4076700"/>
          <p14:tracePt t="8882" x="6175375" y="4092575"/>
          <p14:tracePt t="8910" x="6159500" y="4092575"/>
          <p14:tracePt t="9042" x="6143625" y="4092575"/>
          <p14:tracePt t="9172" x="6127750" y="4092575"/>
          <p14:tracePt t="9262" x="6111875" y="4092575"/>
          <p14:tracePt t="9276" x="6096000" y="4092575"/>
          <p14:tracePt t="9294" x="6080125" y="4092575"/>
          <p14:tracePt t="9298" x="6064250" y="4092575"/>
          <p14:tracePt t="9303" x="6048375" y="4092575"/>
          <p14:tracePt t="9313" x="6032500" y="4092575"/>
          <p14:tracePt t="9319" x="6016625" y="4092575"/>
          <p14:tracePt t="9328" x="6000750" y="4092575"/>
          <p14:tracePt t="9333" x="5984875" y="4092575"/>
          <p14:tracePt t="9338" x="5969000" y="4092575"/>
          <p14:tracePt t="9356" x="5953125" y="4092575"/>
          <p14:tracePt t="9367" x="5938838" y="4092575"/>
          <p14:tracePt t="9558" x="5922963" y="4092575"/>
          <p14:tracePt t="9586" x="5907088" y="4092575"/>
          <p14:tracePt t="10065" x="5891213" y="4108450"/>
          <p14:tracePt t="10075" x="5891213" y="4124325"/>
          <p14:tracePt t="10081" x="5875338" y="4140200"/>
          <p14:tracePt t="10087" x="5859463" y="4140200"/>
          <p14:tracePt t="10090" x="5859463" y="4156075"/>
          <p14:tracePt t="10095" x="5859463" y="4171950"/>
          <p14:tracePt t="10101" x="5843588" y="4171950"/>
          <p14:tracePt t="10104" x="5843588" y="4187825"/>
          <p14:tracePt t="10107" x="5843588" y="4203700"/>
          <p14:tracePt t="10109" x="5827713" y="4203700"/>
          <p14:tracePt t="10113" x="5827713" y="4219575"/>
          <p14:tracePt t="10119" x="5811838" y="4219575"/>
          <p14:tracePt t="10125" x="5811838" y="4235450"/>
          <p14:tracePt t="10132" x="5811838" y="4251325"/>
          <p14:tracePt t="10147" x="5795963" y="4267200"/>
          <p14:tracePt t="10159" x="5795963" y="4283075"/>
          <p14:tracePt t="10171" x="5780088" y="4283075"/>
          <p14:tracePt t="10185" x="5780088" y="4297363"/>
          <p14:tracePt t="10241" x="5764213" y="4297363"/>
          <p14:tracePt t="10243" x="5748338" y="4313238"/>
          <p14:tracePt t="10245" x="5748338" y="4329113"/>
          <p14:tracePt t="10249" x="5732463" y="4329113"/>
          <p14:tracePt t="10251" x="5732463" y="4344988"/>
          <p14:tracePt t="10253" x="5716588" y="4360863"/>
          <p14:tracePt t="10257" x="5700713" y="4360863"/>
          <p14:tracePt t="10259" x="5700713" y="4376738"/>
          <p14:tracePt t="10263" x="5684838" y="4392613"/>
          <p14:tracePt t="10265" x="5668963" y="4408488"/>
          <p14:tracePt t="10272" x="5653088" y="4424363"/>
          <p14:tracePt t="10277" x="5622925" y="4440238"/>
          <p14:tracePt t="10279" x="5622925" y="4456113"/>
          <p14:tracePt t="10281" x="5607050" y="4456113"/>
          <p14:tracePt t="10283" x="5607050" y="4471988"/>
          <p14:tracePt t="10285" x="5591175" y="4487863"/>
          <p14:tracePt t="10289" x="5575300" y="4503738"/>
          <p14:tracePt t="10291" x="5543550" y="4535488"/>
          <p14:tracePt t="10297" x="5527675" y="4551363"/>
          <p14:tracePt t="10302" x="5480050" y="4583113"/>
          <p14:tracePt t="10311" x="5416550" y="4629150"/>
          <p14:tracePt t="10313" x="5416550" y="4645025"/>
          <p14:tracePt t="10315" x="5400675" y="4660900"/>
          <p14:tracePt t="10317" x="5384800" y="4660900"/>
          <p14:tracePt t="10320" x="5368925" y="4660900"/>
          <p14:tracePt t="10321" x="5368925" y="4676775"/>
          <p14:tracePt t="10329" x="5337175" y="4692650"/>
          <p14:tracePt t="10335" x="5307013" y="4724400"/>
          <p14:tracePt t="10342" x="5291138" y="4724400"/>
          <p14:tracePt t="10343" x="5275263" y="4740275"/>
          <p14:tracePt t="10347" x="5259388" y="4740275"/>
          <p14:tracePt t="10350" x="5259388" y="4756150"/>
          <p14:tracePt t="10353" x="5243513" y="4756150"/>
          <p14:tracePt t="10357" x="5227638" y="4772025"/>
          <p14:tracePt t="10361" x="5211763" y="4772025"/>
          <p14:tracePt t="10375" x="5195888" y="4772025"/>
          <p14:tracePt t="10391" x="5180013" y="4772025"/>
          <p14:tracePt t="10426" x="5195888" y="4772025"/>
          <p14:tracePt t="10431" x="5227638" y="4740275"/>
          <p14:tracePt t="10433" x="5243513" y="4724400"/>
          <p14:tracePt t="10436" x="5275263" y="4708525"/>
          <p14:tracePt t="10437" x="5291138" y="4676775"/>
          <p14:tracePt t="10438" x="5307013" y="4660900"/>
          <p14:tracePt t="10441" x="5322888" y="4629150"/>
          <p14:tracePt t="10443" x="5353050" y="4614863"/>
          <p14:tracePt t="10445" x="5368925" y="4583113"/>
          <p14:tracePt t="10447" x="5384800" y="4567238"/>
          <p14:tracePt t="10449" x="5416550" y="4519613"/>
          <p14:tracePt t="10451" x="5448300" y="4503738"/>
          <p14:tracePt t="10453" x="5464175" y="4471988"/>
          <p14:tracePt t="10454" x="5495925" y="4440238"/>
          <p14:tracePt t="10457" x="5511800" y="4408488"/>
          <p14:tracePt t="10459" x="5543550" y="4392613"/>
          <p14:tracePt t="10460" x="5575300" y="4344988"/>
          <p14:tracePt t="10462" x="5591175" y="4313238"/>
          <p14:tracePt t="10465" x="5622925" y="4283075"/>
          <p14:tracePt t="10467" x="5653088" y="4251325"/>
          <p14:tracePt t="10470" x="5653088" y="4235450"/>
          <p14:tracePt t="10471" x="5684838" y="4203700"/>
          <p14:tracePt t="10472" x="5716588" y="4156075"/>
          <p14:tracePt t="10474" x="5748338" y="4124325"/>
          <p14:tracePt t="10477" x="5780088" y="4124325"/>
          <p14:tracePt t="10479" x="5780088" y="4092575"/>
          <p14:tracePt t="10481" x="5811838" y="4060825"/>
          <p14:tracePt t="10482" x="5827713" y="4044950"/>
          <p14:tracePt t="10485" x="5843588" y="4029075"/>
          <p14:tracePt t="10487" x="5875338" y="4013200"/>
          <p14:tracePt t="10488" x="5891213" y="3981450"/>
          <p14:tracePt t="10490" x="5922963" y="3965575"/>
          <p14:tracePt t="10495" x="5938838" y="3949700"/>
          <p14:tracePt t="10497" x="5969000" y="3935413"/>
          <p14:tracePt t="10500" x="5969000" y="3919538"/>
          <p14:tracePt t="10501" x="5984875" y="3919538"/>
          <p14:tracePt t="10504" x="6000750" y="3919538"/>
          <p14:tracePt t="10505" x="6016625" y="3919538"/>
          <p14:tracePt t="10506" x="6016625" y="3903663"/>
          <p14:tracePt t="10508" x="6016625" y="3887788"/>
          <p14:tracePt t="10510" x="6032500" y="3887788"/>
          <p14:tracePt t="10512" x="6048375" y="3887788"/>
          <p14:tracePt t="10515" x="6048375" y="3871913"/>
          <p14:tracePt t="10519" x="6064250" y="3856038"/>
          <p14:tracePt t="10520" x="6080125" y="3856038"/>
          <p14:tracePt t="10523" x="6096000" y="3840163"/>
          <p14:tracePt t="10530" x="6111875" y="3824288"/>
          <p14:tracePt t="10531" x="6127750" y="3808413"/>
          <p14:tracePt t="10535" x="6143625" y="3808413"/>
          <p14:tracePt t="10537" x="6159500" y="3792538"/>
          <p14:tracePt t="10538" x="6175375" y="3776663"/>
          <p14:tracePt t="10541" x="6175375" y="3760788"/>
          <p14:tracePt t="10543" x="6191250" y="3760788"/>
          <p14:tracePt t="10545" x="6223000" y="3729038"/>
          <p14:tracePt t="10546" x="6223000" y="3713163"/>
          <p14:tracePt t="10548" x="6238875" y="3713163"/>
          <p14:tracePt t="10553" x="6253163" y="3681413"/>
          <p14:tracePt t="10554" x="6284913" y="3665538"/>
          <p14:tracePt t="10557" x="6300788" y="3649663"/>
          <p14:tracePt t="10559" x="6300788" y="3633788"/>
          <p14:tracePt t="10561" x="6316663" y="3617913"/>
          <p14:tracePt t="10563" x="6332538" y="3602038"/>
          <p14:tracePt t="10565" x="6348413" y="3587750"/>
          <p14:tracePt t="10569" x="6348413" y="3571875"/>
          <p14:tracePt t="10571" x="6364288" y="3571875"/>
          <p14:tracePt t="10578" x="6364288" y="3556000"/>
          <p14:tracePt t="10581" x="6380163" y="3556000"/>
          <p14:tracePt t="10587" x="6380163" y="3540125"/>
          <p14:tracePt t="10803" x="6396038" y="3540125"/>
          <p14:tracePt t="10806" x="6396038" y="3524250"/>
          <p14:tracePt t="10807" x="6411913" y="3524250"/>
          <p14:tracePt t="10809" x="6427788" y="3492500"/>
          <p14:tracePt t="10813" x="6443663" y="3476625"/>
          <p14:tracePt t="10815" x="6459538" y="3444875"/>
          <p14:tracePt t="10820" x="6475413" y="3413125"/>
          <p14:tracePt t="10821" x="6491288" y="3381375"/>
          <p14:tracePt t="10823" x="6507163" y="3381375"/>
          <p14:tracePt t="10825" x="6523038" y="3349625"/>
          <p14:tracePt t="10827" x="6538913" y="3317875"/>
          <p14:tracePt t="10829" x="6553200" y="3302000"/>
          <p14:tracePt t="10831" x="6569075" y="3270250"/>
          <p14:tracePt t="10833" x="6600825" y="3240088"/>
          <p14:tracePt t="10835" x="6616700" y="3224213"/>
          <p14:tracePt t="10837" x="6616700" y="3208338"/>
          <p14:tracePt t="10839" x="6648450" y="3176588"/>
          <p14:tracePt t="10841" x="6664325" y="3144838"/>
          <p14:tracePt t="10843" x="6696075" y="3144838"/>
          <p14:tracePt t="10845" x="6711950" y="3113088"/>
          <p14:tracePt t="10846" x="6727825" y="3081338"/>
          <p14:tracePt t="10848" x="6743700" y="3065463"/>
          <p14:tracePt t="10851" x="6775450" y="3049588"/>
          <p14:tracePt t="10853" x="6775450" y="3033713"/>
          <p14:tracePt t="10855" x="6807200" y="3017838"/>
          <p14:tracePt t="10857" x="6823075" y="3001963"/>
          <p14:tracePt t="10859" x="6854825" y="2986088"/>
          <p14:tracePt t="10861" x="6854825" y="2954338"/>
          <p14:tracePt t="10863" x="6884988" y="2938463"/>
          <p14:tracePt t="10864" x="6900863" y="2922588"/>
          <p14:tracePt t="10867" x="6916738" y="2922588"/>
          <p14:tracePt t="10869" x="6932613" y="2908300"/>
          <p14:tracePt t="10871" x="6964363" y="2876550"/>
          <p14:tracePt t="10875" x="6996113" y="2860675"/>
          <p14:tracePt t="10877" x="7011988" y="2844800"/>
          <p14:tracePt t="10879" x="7011988" y="2828925"/>
          <p14:tracePt t="10880" x="7027863" y="2828925"/>
          <p14:tracePt t="10884" x="7043738" y="2813050"/>
          <p14:tracePt t="10887" x="7059613" y="2797175"/>
          <p14:tracePt t="10888" x="7075488" y="2797175"/>
          <p14:tracePt t="10891" x="7091363" y="2781300"/>
          <p14:tracePt t="10893" x="7091363" y="2765425"/>
          <p14:tracePt t="10897" x="7091363" y="2749550"/>
          <p14:tracePt t="10902" x="7107238" y="2749550"/>
          <p14:tracePt t="10907" x="7123113" y="2749550"/>
          <p14:tracePt t="10909" x="7123113" y="2733675"/>
          <p14:tracePt t="10919" x="7138988" y="2733675"/>
          <p14:tracePt t="10923" x="7138988" y="2717800"/>
          <p14:tracePt t="11305" x="7154863" y="2717800"/>
          <p14:tracePt t="11308" x="7169150" y="2717800"/>
          <p14:tracePt t="11315" x="7185025" y="2701925"/>
          <p14:tracePt t="11318" x="7200900" y="2701925"/>
          <p14:tracePt t="11319" x="7216775" y="2686050"/>
          <p14:tracePt t="11325" x="7232650" y="2670175"/>
          <p14:tracePt t="11326" x="7248525" y="2670175"/>
          <p14:tracePt t="11334" x="7264400" y="2654300"/>
          <p14:tracePt t="11337" x="7280275" y="2638425"/>
          <p14:tracePt t="11339" x="7296150" y="2638425"/>
          <p14:tracePt t="11343" x="7296150" y="2622550"/>
          <p14:tracePt t="11345" x="7312025" y="2622550"/>
          <p14:tracePt t="11347" x="7312025" y="2606675"/>
          <p14:tracePt t="11349" x="7327900" y="2606675"/>
          <p14:tracePt t="11353" x="7327900" y="2590800"/>
          <p14:tracePt t="11357" x="7343775" y="2574925"/>
          <p14:tracePt t="11361" x="7359650" y="2560638"/>
          <p14:tracePt t="11386" x="7375525" y="2560638"/>
          <p14:tracePt t="11388" x="7375525" y="2544763"/>
          <p14:tracePt t="11405" x="7375525" y="2528888"/>
          <p14:tracePt t="11419" x="7391400" y="2528888"/>
          <p14:tracePt t="11468" x="7391400" y="2513013"/>
          <p14:tracePt t="11490" x="7407275" y="2513013"/>
          <p14:tracePt t="11501" x="7407275" y="2497138"/>
          <p14:tracePt t="11578" x="7407275" y="2481263"/>
          <p14:tracePt t="11587" x="7407275" y="2449513"/>
          <p14:tracePt t="11595" x="7407275" y="2417763"/>
          <p14:tracePt t="11598" x="7407275" y="2401888"/>
          <p14:tracePt t="11601" x="7407275" y="2386013"/>
          <p14:tracePt t="11605" x="7407275" y="2370138"/>
          <p14:tracePt t="11611" x="7407275" y="2354263"/>
          <p14:tracePt t="11615" x="7423150" y="2338388"/>
          <p14:tracePt t="11622" x="7423150" y="2322513"/>
          <p14:tracePt t="11626" x="7423150" y="2306638"/>
          <p14:tracePt t="11634" x="7439025" y="2290763"/>
          <p14:tracePt t="11648" x="7439025" y="2274888"/>
          <p14:tracePt t="11680" x="7439025" y="2259013"/>
          <p14:tracePt t="11881" x="7423150" y="2259013"/>
          <p14:tracePt t="11895" x="7407275" y="2259013"/>
          <p14:tracePt t="11901" x="7391400" y="2259013"/>
          <p14:tracePt t="11907" x="7375525" y="2259013"/>
          <p14:tracePt t="11919" x="7359650" y="2259013"/>
          <p14:tracePt t="11926" x="7343775" y="2259013"/>
          <p14:tracePt t="11938" x="7327900" y="2259013"/>
          <p14:tracePt t="11942" x="7312025" y="2259013"/>
          <p14:tracePt t="11962" x="7296150" y="2259013"/>
          <p14:tracePt t="11990" x="7296150" y="2243138"/>
          <p14:tracePt t="11994" x="7280275" y="2243138"/>
          <p14:tracePt t="12096" x="7280275" y="2228850"/>
          <p14:tracePt t="12102" x="7280275" y="2212975"/>
          <p14:tracePt t="12106" x="7296150" y="2212975"/>
          <p14:tracePt t="12111" x="7296150" y="2197100"/>
          <p14:tracePt t="12117" x="7312025" y="2181225"/>
          <p14:tracePt t="12123" x="7327900" y="2181225"/>
          <p14:tracePt t="12125" x="7327900" y="2165350"/>
          <p14:tracePt t="12140" x="7343775" y="2165350"/>
          <p14:tracePt t="12144" x="7359650" y="2165350"/>
          <p14:tracePt t="12149" x="7359650" y="2149475"/>
          <p14:tracePt t="12153" x="7375525" y="2149475"/>
          <p14:tracePt t="12159" x="7391400" y="2149475"/>
          <p14:tracePt t="12168" x="7407275" y="2133600"/>
          <p14:tracePt t="12179" x="7423150" y="2133600"/>
          <p14:tracePt t="12185" x="7439025" y="2133600"/>
          <p14:tracePt t="12202" x="7454900" y="2133600"/>
          <p14:tracePt t="12209" x="7469188" y="2133600"/>
          <p14:tracePt t="12221" x="7485063" y="2133600"/>
          <p14:tracePt t="12246" x="7500938" y="2133600"/>
          <p14:tracePt t="12258" x="7516813" y="2133600"/>
          <p14:tracePt t="12277" x="7516813" y="2149475"/>
          <p14:tracePt t="12357" x="7516813" y="2165350"/>
          <p14:tracePt t="12365" x="7516813" y="2181225"/>
          <p14:tracePt t="12371" x="7516813" y="2197100"/>
          <p14:tracePt t="12381" x="7516813" y="2212975"/>
          <p14:tracePt t="12391" x="7516813" y="2228850"/>
          <p14:tracePt t="12404" x="7516813" y="2243138"/>
          <p14:tracePt t="12408" x="7516813" y="2259013"/>
          <p14:tracePt t="12412" x="7516813" y="2274888"/>
          <p14:tracePt t="12417" x="7516813" y="2290763"/>
          <p14:tracePt t="12419" x="7516813" y="2306638"/>
          <p14:tracePt t="12425" x="7516813" y="2322513"/>
          <p14:tracePt t="12427" x="7516813" y="2338388"/>
          <p14:tracePt t="12429" x="7516813" y="2354263"/>
          <p14:tracePt t="12434" x="7516813" y="2370138"/>
          <p14:tracePt t="12436" x="7516813" y="2386013"/>
          <p14:tracePt t="12439" x="7516813" y="2401888"/>
          <p14:tracePt t="12441" x="7500938" y="2417763"/>
          <p14:tracePt t="12443" x="7500938" y="2433638"/>
          <p14:tracePt t="12449" x="7500938" y="2449513"/>
          <p14:tracePt t="12451" x="7500938" y="2465388"/>
          <p14:tracePt t="12461" x="7500938" y="2481263"/>
          <p14:tracePt t="12466" x="7500938" y="2497138"/>
          <p14:tracePt t="12477" x="7500938" y="2513013"/>
          <p14:tracePt t="12487" x="7485063" y="2513013"/>
          <p14:tracePt t="12497" x="7469188" y="2513013"/>
          <p14:tracePt t="12503" x="7454900" y="2513013"/>
          <p14:tracePt t="12511" x="7439025" y="2513013"/>
          <p14:tracePt t="12513" x="7423150" y="2513013"/>
          <p14:tracePt t="12515" x="7423150" y="2528888"/>
          <p14:tracePt t="12517" x="7407275" y="2528888"/>
          <p14:tracePt t="12519" x="7391400" y="2528888"/>
          <p14:tracePt t="12521" x="7375525" y="2528888"/>
          <p14:tracePt t="12525" x="7359650" y="2528888"/>
          <p14:tracePt t="12526" x="7343775" y="2528888"/>
          <p14:tracePt t="12535" x="7312025" y="2528888"/>
          <p14:tracePt t="12545" x="7248525" y="2528888"/>
          <p14:tracePt t="12550" x="7216775" y="2528888"/>
          <p14:tracePt t="12554" x="7185025" y="2528888"/>
          <p14:tracePt t="12567" x="7169150" y="2528888"/>
          <p14:tracePt t="12583" x="7154863" y="2528888"/>
          <p14:tracePt t="12603" x="7154863" y="2513013"/>
          <p14:tracePt t="12605" x="7154863" y="2497138"/>
          <p14:tracePt t="12609" x="7169150" y="2481263"/>
          <p14:tracePt t="12613" x="7169150" y="2465388"/>
          <p14:tracePt t="12616" x="7185025" y="2449513"/>
          <p14:tracePt t="12619" x="7200900" y="2433638"/>
          <p14:tracePt t="12622" x="7200900" y="2417763"/>
          <p14:tracePt t="12624" x="7216775" y="2401888"/>
          <p14:tracePt t="12627" x="7232650" y="2401888"/>
          <p14:tracePt t="12629" x="7232650" y="2386013"/>
          <p14:tracePt t="12632" x="7248525" y="2386013"/>
          <p14:tracePt t="12634" x="7248525" y="2370138"/>
          <p14:tracePt t="12643" x="7264400" y="2370138"/>
          <p14:tracePt t="12666" x="7264400" y="2354263"/>
          <p14:tracePt t="12673" x="7280275" y="2354263"/>
          <p14:tracePt t="12704" x="7264400" y="2386013"/>
          <p14:tracePt t="12708" x="7248525" y="2433638"/>
          <p14:tracePt t="12710" x="7216775" y="2465388"/>
          <p14:tracePt t="12711" x="7200900" y="2497138"/>
          <p14:tracePt t="12713" x="7185025" y="2513013"/>
          <p14:tracePt t="12715" x="7169150" y="2544763"/>
          <p14:tracePt t="12717" x="7138988" y="2590800"/>
          <p14:tracePt t="12718" x="7107238" y="2654300"/>
          <p14:tracePt t="12721" x="7075488" y="2717800"/>
          <p14:tracePt t="12723" x="7043738" y="2765425"/>
          <p14:tracePt t="12725" x="7027863" y="2813050"/>
          <p14:tracePt t="12727" x="6980238" y="2860675"/>
          <p14:tracePt t="12729" x="6948488" y="2922588"/>
          <p14:tracePt t="12731" x="6900863" y="2970213"/>
          <p14:tracePt t="12733" x="6869113" y="3001963"/>
          <p14:tracePt t="12735" x="6838950" y="3065463"/>
          <p14:tracePt t="12737" x="6791325" y="3113088"/>
          <p14:tracePt t="12739" x="6743700" y="3192463"/>
          <p14:tracePt t="12741" x="6680200" y="3255963"/>
          <p14:tracePt t="12743" x="6664325" y="3302000"/>
          <p14:tracePt t="12745" x="6600825" y="3365500"/>
          <p14:tracePt t="12747" x="6553200" y="3429000"/>
          <p14:tracePt t="12749" x="6507163" y="3508375"/>
          <p14:tracePt t="12751" x="6427788" y="3571875"/>
          <p14:tracePt t="12752" x="6380163" y="3633788"/>
          <p14:tracePt t="12755" x="6316663" y="3713163"/>
          <p14:tracePt t="12757" x="6253163" y="3776663"/>
          <p14:tracePt t="12759" x="6191250" y="3856038"/>
          <p14:tracePt t="12760" x="6111875" y="3919538"/>
          <p14:tracePt t="12762" x="6048375" y="3997325"/>
          <p14:tracePt t="12765" x="5969000" y="4060825"/>
          <p14:tracePt t="12767" x="5875338" y="4171950"/>
          <p14:tracePt t="12769" x="5811838" y="4235450"/>
          <p14:tracePt t="12771" x="5732463" y="4329113"/>
          <p14:tracePt t="12772" x="5638800" y="4408488"/>
          <p14:tracePt t="12775" x="5559425" y="4471988"/>
          <p14:tracePt t="12776" x="5464175" y="4583113"/>
          <p14:tracePt t="12779" x="5400675" y="4645025"/>
          <p14:tracePt t="12781" x="5322888" y="4724400"/>
          <p14:tracePt t="12783" x="5227638" y="4772025"/>
          <p14:tracePt t="12784" x="5164138" y="4851400"/>
          <p14:tracePt t="12786" x="5084763" y="4899025"/>
          <p14:tracePt t="12789" x="5022850" y="4962525"/>
          <p14:tracePt t="12791" x="4959350" y="5024438"/>
          <p14:tracePt t="12793" x="4879975" y="5072063"/>
          <p14:tracePt t="12795" x="4832350" y="5119688"/>
          <p14:tracePt t="12797" x="4768850" y="5151438"/>
          <p14:tracePt t="12799" x="4722813" y="5199063"/>
          <p14:tracePt t="12803" x="4643438" y="5262563"/>
          <p14:tracePt t="12805" x="4611688" y="5294313"/>
          <p14:tracePt t="12806" x="4564063" y="5310188"/>
          <p14:tracePt t="12809" x="4532313" y="5340350"/>
          <p14:tracePt t="12811" x="4516438" y="5372100"/>
          <p14:tracePt t="12813" x="4484688" y="5387975"/>
          <p14:tracePt t="12815" x="4468813" y="5403850"/>
          <p14:tracePt t="12817" x="4437063" y="5419725"/>
          <p14:tracePt t="12821" x="4437063" y="5435600"/>
          <p14:tracePt t="12823" x="4421188" y="5451475"/>
          <p14:tracePt t="12825" x="4406900" y="5451475"/>
          <p14:tracePt t="12827" x="4391025" y="5467350"/>
          <p14:tracePt t="12831" x="4375150" y="5483225"/>
          <p14:tracePt t="12837" x="4359275" y="5483225"/>
          <p14:tracePt t="12839" x="4359275" y="5499100"/>
          <p14:tracePt t="12843" x="4359275" y="5514975"/>
          <p14:tracePt t="12847" x="4343400" y="5530850"/>
          <p14:tracePt t="12853" x="4327525" y="5530850"/>
          <p14:tracePt t="12854" x="4327525" y="5546725"/>
          <p14:tracePt t="12867" x="4311650" y="5562600"/>
          <p14:tracePt t="12890" x="4311650" y="5578475"/>
          <p14:tracePt t="12895" x="4311650" y="5594350"/>
          <p14:tracePt t="12903" x="4311650" y="5626100"/>
          <p14:tracePt t="12910" x="4311650" y="5688013"/>
          <p14:tracePt t="12913" x="4311650" y="5719763"/>
          <p14:tracePt t="12915" x="4311650" y="5735638"/>
          <p14:tracePt t="12917" x="4311650" y="5751513"/>
          <p14:tracePt t="12919" x="4311650" y="5783263"/>
          <p14:tracePt t="12925" x="4311650" y="5815013"/>
          <p14:tracePt t="12929" x="4311650" y="5878513"/>
          <p14:tracePt t="12934" x="4311650" y="5910263"/>
          <p14:tracePt t="12934" x="4311650" y="5926138"/>
          <p14:tracePt t="12937" x="4311650" y="5942013"/>
          <p14:tracePt t="12939" x="4311650" y="5957888"/>
          <p14:tracePt t="12943" x="4311650" y="5973763"/>
          <p14:tracePt t="12945" x="4311650" y="5989638"/>
          <p14:tracePt t="12947" x="4311650" y="6003925"/>
          <p14:tracePt t="12951" x="4311650" y="6019800"/>
          <p14:tracePt t="12955" x="4311650" y="6035675"/>
          <p14:tracePt t="12969" x="4311650" y="6051550"/>
          <p14:tracePt t="13000" x="4311650" y="6067425"/>
          <p14:tracePt t="13040" x="4311650" y="6083300"/>
          <p14:tracePt t="13055" x="4327525" y="6083300"/>
          <p14:tracePt t="13076" x="4343400" y="6083300"/>
          <p14:tracePt t="13225" x="4359275" y="6083300"/>
          <p14:tracePt t="13867" x="4343400" y="6083300"/>
          <p14:tracePt t="14139" x="4327525" y="6083300"/>
          <p14:tracePt t="14165" x="4311650" y="6083300"/>
          <p14:tracePt t="14176" x="4295775" y="6083300"/>
          <p14:tracePt t="14179" x="4279900" y="6083300"/>
          <p14:tracePt t="14187" x="4264025" y="6083300"/>
          <p14:tracePt t="14191" x="4248150" y="6083300"/>
          <p14:tracePt t="14195" x="4232275" y="6083300"/>
          <p14:tracePt t="14205" x="4216400" y="6083300"/>
          <p14:tracePt t="14211" x="4200525" y="6083300"/>
          <p14:tracePt t="14254" x="4184650" y="6083300"/>
          <p14:tracePt t="14285" x="4168775" y="6083300"/>
          <p14:tracePt t="14338" x="4152900" y="6083300"/>
          <p14:tracePt t="14377" x="4137025" y="6083300"/>
          <p14:tracePt t="14384" x="4121150" y="6083300"/>
          <p14:tracePt t="14395" x="4121150" y="6099175"/>
          <p14:tracePt t="14398" x="4106863" y="6099175"/>
          <p14:tracePt t="14403" x="4090988" y="6115050"/>
          <p14:tracePt t="14408" x="4075113" y="6115050"/>
          <p14:tracePt t="14421" x="4075113" y="6130925"/>
          <p14:tracePt t="14424" x="4059238" y="6130925"/>
          <p14:tracePt t="14429" x="4043363" y="6130925"/>
          <p14:tracePt t="14437" x="4043363" y="6146800"/>
          <p14:tracePt t="14456" x="4043363" y="6162675"/>
          <p14:tracePt t="14760" x="4043363" y="6146800"/>
          <p14:tracePt t="14771" x="4043363" y="6130925"/>
          <p14:tracePt t="14785" x="4043363" y="6115050"/>
          <p14:tracePt t="14791" x="4043363" y="6099175"/>
          <p14:tracePt t="14803" x="4043363" y="6083300"/>
          <p14:tracePt t="14809" x="4043363" y="6067425"/>
          <p14:tracePt t="14819" x="4043363" y="6051550"/>
          <p14:tracePt t="14835" x="4043363" y="6035675"/>
          <p14:tracePt t="14867" x="4043363" y="6019800"/>
          <p14:tracePt t="15341" x="4043363" y="6003925"/>
          <p14:tracePt t="15353" x="4027488" y="5989638"/>
          <p14:tracePt t="15356" x="4027488" y="5973763"/>
          <p14:tracePt t="15360" x="4011613" y="5973763"/>
          <p14:tracePt t="15369" x="4011613" y="5957888"/>
          <p14:tracePt t="15373" x="3995738" y="5957888"/>
          <p14:tracePt t="15377" x="3995738" y="5942013"/>
          <p14:tracePt t="15383" x="3979863" y="5942013"/>
          <p14:tracePt t="15400" x="3963988" y="5942013"/>
          <p14:tracePt t="15402" x="3963988" y="5926138"/>
          <p14:tracePt t="15417" x="3963988" y="5910263"/>
          <p14:tracePt t="15450" x="3963988" y="5894388"/>
          <p14:tracePt t="15821" x="3948113" y="5894388"/>
          <p14:tracePt t="15836" x="3932238" y="5894388"/>
          <p14:tracePt t="15867" x="3916363" y="5894388"/>
          <p14:tracePt t="15886" x="3900488" y="5894388"/>
          <p14:tracePt t="15916" x="3884613" y="5894388"/>
          <p14:tracePt t="16217" x="3868738" y="5878513"/>
          <p14:tracePt t="16222" x="3852863" y="5862638"/>
          <p14:tracePt t="16236" x="3727450" y="5783263"/>
          <p14:tracePt t="16241" x="3663950" y="5751513"/>
          <p14:tracePt t="16243" x="3648075" y="5735638"/>
          <p14:tracePt t="16245" x="3632200" y="5719763"/>
          <p14:tracePt t="16247" x="3600450" y="5719763"/>
          <p14:tracePt t="16249" x="3584575" y="5719763"/>
          <p14:tracePt t="16251" x="3584575" y="5703888"/>
          <p14:tracePt t="16252" x="3552825" y="5703888"/>
          <p14:tracePt t="16255" x="3552825" y="5688013"/>
          <p14:tracePt t="16257" x="3536950" y="5672138"/>
          <p14:tracePt t="16259" x="3521075" y="5672138"/>
          <p14:tracePt t="16261" x="3505200" y="5672138"/>
          <p14:tracePt t="16266" x="3490913" y="5672138"/>
          <p14:tracePt t="16267" x="3490913" y="5657850"/>
          <p14:tracePt t="16272" x="3475038" y="5657850"/>
          <p14:tracePt t="16285" x="3475038" y="5641975"/>
          <p14:tracePt t="16519" x="3490913" y="5610225"/>
          <p14:tracePt t="16531" x="3521075" y="5594350"/>
          <p14:tracePt t="16536" x="3521075" y="5578475"/>
          <p14:tracePt t="16544" x="3536950" y="5562600"/>
          <p14:tracePt t="16552" x="3536950" y="5546725"/>
          <p14:tracePt t="16554" x="3552825" y="5546725"/>
          <p14:tracePt t="16556" x="3568700" y="5530850"/>
          <p14:tracePt t="16562" x="3584575" y="5530850"/>
          <p14:tracePt t="16565" x="3600450" y="5514975"/>
          <p14:tracePt t="16569" x="3600450" y="5499100"/>
          <p14:tracePt t="16571" x="3616325" y="5499100"/>
          <p14:tracePt t="16573" x="3616325" y="5483225"/>
          <p14:tracePt t="16575" x="3632200" y="5483225"/>
          <p14:tracePt t="16576" x="3648075" y="5483225"/>
          <p14:tracePt t="16581" x="3648075" y="5467350"/>
          <p14:tracePt t="16583" x="3663950" y="5451475"/>
          <p14:tracePt t="16587" x="3679825" y="5451475"/>
          <p14:tracePt t="16589" x="3679825" y="5435600"/>
          <p14:tracePt t="16593" x="3695700" y="5419725"/>
          <p14:tracePt t="16595" x="3711575" y="5403850"/>
          <p14:tracePt t="16599" x="3727450" y="5403850"/>
          <p14:tracePt t="16600" x="3727450" y="5387975"/>
          <p14:tracePt t="16605" x="3743325" y="5372100"/>
          <p14:tracePt t="16608" x="3759200" y="5356225"/>
          <p14:tracePt t="16611" x="3759200" y="5340350"/>
          <p14:tracePt t="16616" x="3775075" y="5324475"/>
          <p14:tracePt t="16619" x="3790950" y="5310188"/>
          <p14:tracePt t="16621" x="3806825" y="5294313"/>
          <p14:tracePt t="16625" x="3806825" y="5278438"/>
          <p14:tracePt t="16627" x="3806825" y="5262563"/>
          <p14:tracePt t="16629" x="3821113" y="5246688"/>
          <p14:tracePt t="16632" x="3836988" y="5214938"/>
          <p14:tracePt t="16633" x="3852863" y="5183188"/>
          <p14:tracePt t="16634" x="3868738" y="5151438"/>
          <p14:tracePt t="16636" x="3868738" y="5135563"/>
          <p14:tracePt t="16639" x="3884613" y="5119688"/>
          <p14:tracePt t="16641" x="3916363" y="5087938"/>
          <p14:tracePt t="16643" x="3932238" y="5056188"/>
          <p14:tracePt t="16645" x="3948113" y="5024438"/>
          <p14:tracePt t="16648" x="3948113" y="4992688"/>
          <p14:tracePt t="16651" x="4011613" y="4899025"/>
          <p14:tracePt t="16652" x="4075113" y="4819650"/>
          <p14:tracePt t="16655" x="4090988" y="4787900"/>
          <p14:tracePt t="16657" x="4121150" y="4724400"/>
          <p14:tracePt t="16658" x="4152900" y="4676775"/>
          <p14:tracePt t="16660" x="4184650" y="4614863"/>
          <p14:tracePt t="16663" x="4216400" y="4567238"/>
          <p14:tracePt t="16664" x="4248150" y="4487863"/>
          <p14:tracePt t="16667" x="4279900" y="4424363"/>
          <p14:tracePt t="16668" x="4343400" y="4344988"/>
          <p14:tracePt t="16671" x="4375150" y="4283075"/>
          <p14:tracePt t="16673" x="4406900" y="4219575"/>
          <p14:tracePt t="16675" x="4437063" y="4124325"/>
          <p14:tracePt t="16677" x="4484688" y="4029075"/>
          <p14:tracePt t="16679" x="4532313" y="3965575"/>
          <p14:tracePt t="16681" x="4564063" y="3887788"/>
          <p14:tracePt t="16683" x="4611688" y="3808413"/>
          <p14:tracePt t="16684" x="4643438" y="3729038"/>
          <p14:tracePt t="16687" x="4675188" y="3665538"/>
          <p14:tracePt t="16689" x="4737100" y="3571875"/>
          <p14:tracePt t="16691" x="4784725" y="3476625"/>
          <p14:tracePt t="16693" x="4832350" y="3381375"/>
          <p14:tracePt t="16695" x="4879975" y="3317875"/>
          <p14:tracePt t="16698" x="4911725" y="3224213"/>
          <p14:tracePt t="16700" x="4943475" y="3144838"/>
          <p14:tracePt t="16701" x="5006975" y="3049588"/>
          <p14:tracePt t="16702" x="5037138" y="2986088"/>
          <p14:tracePt t="16704" x="5084763" y="2892425"/>
          <p14:tracePt t="16707" x="5132388" y="2828925"/>
          <p14:tracePt t="16709" x="5164138" y="2733675"/>
          <p14:tracePt t="16711" x="5195888" y="2638425"/>
          <p14:tracePt t="16713" x="5259388" y="2560638"/>
          <p14:tracePt t="16715" x="5291138" y="2465388"/>
          <p14:tracePt t="16717" x="5322888" y="2370138"/>
          <p14:tracePt t="16719" x="5353050" y="2290763"/>
          <p14:tracePt t="16721" x="5400675" y="2165350"/>
          <p14:tracePt t="16723" x="5432425" y="2054225"/>
          <p14:tracePt t="16725" x="5480050" y="1911350"/>
          <p14:tracePt t="16727" x="5511800" y="1801813"/>
          <p14:tracePt t="16729" x="5559425" y="1658938"/>
          <p14:tracePt t="16731" x="5591175" y="1547813"/>
          <p14:tracePt t="16733" x="5622925" y="1406525"/>
          <p14:tracePt t="16735" x="5684838" y="1295400"/>
          <p14:tracePt t="16737" x="5732463" y="1138238"/>
          <p14:tracePt t="16739" x="5764213" y="1011238"/>
          <p14:tracePt t="16741" x="5811838" y="900113"/>
          <p14:tracePt t="16742" x="5827713" y="774700"/>
          <p14:tracePt t="16745" x="5859463" y="679450"/>
          <p14:tracePt t="16748" x="5891213" y="568325"/>
          <p14:tracePt t="16750" x="5938838" y="458788"/>
          <p14:tracePt t="16751" x="5969000" y="331788"/>
          <p14:tracePt t="16753" x="6000750" y="252413"/>
          <p14:tracePt t="16755" x="6032500" y="158750"/>
          <p14:tracePt t="16756" x="6064250" y="79375"/>
          <p14:tracePt t="16758" x="6096000" y="158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-6</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10</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(6,18)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4</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72308"/>
            <a:ext cx="1898979" cy="400110"/>
          </a:xfrm>
          <a:prstGeom prst="rect">
            <a:avLst/>
          </a:prstGeom>
          <a:noFill/>
        </p:spPr>
        <p:txBody>
          <a:bodyPr wrap="square" rtlCol="0">
            <a:spAutoFit/>
          </a:bodyPr>
          <a:lstStyle/>
          <a:p>
            <a:pPr algn="ctr"/>
            <a:r>
              <a:rPr lang="en-US" altLang="zh-TW" sz="2000" dirty="0">
                <a:solidFill>
                  <a:srgbClr val="786449"/>
                </a:solidFill>
              </a:rPr>
              <a:t>(4,8)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27054" y="3902961"/>
            <a:ext cx="2705492" cy="400110"/>
          </a:xfrm>
          <a:prstGeom prst="rect">
            <a:avLst/>
          </a:prstGeom>
          <a:noFill/>
        </p:spPr>
        <p:txBody>
          <a:bodyPr wrap="square" rtlCol="0">
            <a:spAutoFit/>
          </a:bodyPr>
          <a:lstStyle/>
          <a:p>
            <a:pPr algn="ctr"/>
            <a:r>
              <a:rPr lang="en-US" altLang="zh-TW" sz="2000" dirty="0">
                <a:solidFill>
                  <a:srgbClr val="786449"/>
                </a:solidFill>
              </a:rPr>
              <a:t>(1,20)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dirty="0"/>
              <a:t>2</a:t>
            </a:r>
            <a:endParaRPr lang="zh-TW" altLang="en-US" dirty="0"/>
          </a:p>
        </p:txBody>
      </p:sp>
      <p:cxnSp>
        <p:nvCxnSpPr>
          <p:cNvPr id="31" name="直線單箭頭接點 30">
            <a:extLst>
              <a:ext uri="{FF2B5EF4-FFF2-40B4-BE49-F238E27FC236}">
                <a16:creationId xmlns:a16="http://schemas.microsoft.com/office/drawing/2014/main" id="{BDDB1986-6FF5-0D60-FCFB-FA992A42B353}"/>
              </a:ext>
            </a:extLst>
          </p:cNvPr>
          <p:cNvCxnSpPr/>
          <p:nvPr/>
        </p:nvCxnSpPr>
        <p:spPr>
          <a:xfrm>
            <a:off x="4887272" y="6046509"/>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25DA8EC7-6328-5896-5A56-51DEE4AC7AEA}"/>
              </a:ext>
            </a:extLst>
          </p:cNvPr>
          <p:cNvSpPr txBox="1"/>
          <p:nvPr/>
        </p:nvSpPr>
        <p:spPr>
          <a:xfrm flipH="1">
            <a:off x="4894905" y="6116756"/>
            <a:ext cx="1898979" cy="400110"/>
          </a:xfrm>
          <a:prstGeom prst="rect">
            <a:avLst/>
          </a:prstGeom>
          <a:noFill/>
        </p:spPr>
        <p:txBody>
          <a:bodyPr wrap="square" rtlCol="0">
            <a:spAutoFit/>
          </a:bodyPr>
          <a:lstStyle/>
          <a:p>
            <a:pPr algn="ctr"/>
            <a:r>
              <a:rPr lang="en-US" altLang="zh-TW" sz="2000" dirty="0">
                <a:solidFill>
                  <a:srgbClr val="786449"/>
                </a:solidFill>
              </a:rPr>
              <a:t>(-2,13)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3" name="直線單箭頭接點 32">
            <a:extLst>
              <a:ext uri="{FF2B5EF4-FFF2-40B4-BE49-F238E27FC236}">
                <a16:creationId xmlns:a16="http://schemas.microsoft.com/office/drawing/2014/main" id="{B0168F53-7018-A41F-DBB0-A5CF3910421F}"/>
              </a:ext>
            </a:extLst>
          </p:cNvPr>
          <p:cNvCxnSpPr/>
          <p:nvPr/>
        </p:nvCxnSpPr>
        <p:spPr>
          <a:xfrm flipV="1">
            <a:off x="1965492" y="2424919"/>
            <a:ext cx="2032888" cy="148665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ED97D500-99FF-4FCD-683C-A00B27A552AC}"/>
              </a:ext>
            </a:extLst>
          </p:cNvPr>
          <p:cNvSpPr txBox="1"/>
          <p:nvPr/>
        </p:nvSpPr>
        <p:spPr>
          <a:xfrm rot="19429713">
            <a:off x="1946544" y="3195261"/>
            <a:ext cx="2496491" cy="400110"/>
          </a:xfrm>
          <a:prstGeom prst="rect">
            <a:avLst/>
          </a:prstGeom>
          <a:noFill/>
        </p:spPr>
        <p:txBody>
          <a:bodyPr wrap="square" rtlCol="0">
            <a:spAutoFit/>
          </a:bodyPr>
          <a:lstStyle/>
          <a:p>
            <a:pPr algn="ctr"/>
            <a:r>
              <a:rPr lang="en-US" altLang="zh-TW" sz="2000" dirty="0">
                <a:solidFill>
                  <a:srgbClr val="786449"/>
                </a:solidFill>
              </a:rPr>
              <a:t>(-6,2)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5" name="直線單箭頭接點 34">
            <a:extLst>
              <a:ext uri="{FF2B5EF4-FFF2-40B4-BE49-F238E27FC236}">
                <a16:creationId xmlns:a16="http://schemas.microsoft.com/office/drawing/2014/main" id="{313F68E7-1266-85FC-8795-4A36EBFDD801}"/>
              </a:ext>
            </a:extLst>
          </p:cNvPr>
          <p:cNvCxnSpPr>
            <a:cxnSpLocks/>
          </p:cNvCxnSpPr>
          <p:nvPr/>
        </p:nvCxnSpPr>
        <p:spPr>
          <a:xfrm>
            <a:off x="4863764" y="2422383"/>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61B0D25F-9E90-EA05-566E-03E3BFFB21D2}"/>
              </a:ext>
            </a:extLst>
          </p:cNvPr>
          <p:cNvSpPr txBox="1"/>
          <p:nvPr/>
        </p:nvSpPr>
        <p:spPr>
          <a:xfrm flipH="1">
            <a:off x="4872115" y="2430694"/>
            <a:ext cx="1898979" cy="400110"/>
          </a:xfrm>
          <a:prstGeom prst="rect">
            <a:avLst/>
          </a:prstGeom>
          <a:noFill/>
        </p:spPr>
        <p:txBody>
          <a:bodyPr wrap="square" rtlCol="0">
            <a:spAutoFit/>
          </a:bodyPr>
          <a:lstStyle/>
          <a:p>
            <a:pPr algn="ctr"/>
            <a:r>
              <a:rPr lang="en-US" altLang="zh-TW" sz="2000" dirty="0">
                <a:solidFill>
                  <a:srgbClr val="786449"/>
                </a:solidFill>
              </a:rPr>
              <a:t>(-4,2)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43" name="音訊 42">
            <a:hlinkClick r:id="" action="ppaction://media"/>
            <a:extLst>
              <a:ext uri="{FF2B5EF4-FFF2-40B4-BE49-F238E27FC236}">
                <a16:creationId xmlns:a16="http://schemas.microsoft.com/office/drawing/2014/main" id="{2B52967F-A91F-B428-5E2C-CA8950F4B3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5874016"/>
      </p:ext>
    </p:extLst>
  </p:cSld>
  <p:clrMapOvr>
    <a:masterClrMapping/>
  </p:clrMapOvr>
  <mc:AlternateContent xmlns:mc="http://schemas.openxmlformats.org/markup-compatibility/2006">
    <mc:Choice xmlns:p14="http://schemas.microsoft.com/office/powerpoint/2010/main" Requires="p14">
      <p:transition spd="slow" p14:dur="2000" advTm="19406"/>
    </mc:Choice>
    <mc:Fallback>
      <p:transition spd="slow" advTm="19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extLst>
    <p:ext uri="{3A86A75C-4F4B-4683-9AE1-C65F6400EC91}">
      <p14:laserTraceLst xmlns:p14="http://schemas.microsoft.com/office/powerpoint/2010/main">
        <p14:tracePtLst>
          <p14:tracePt t="54" x="3775075" y="5767388"/>
          <p14:tracePt t="57" x="3821113" y="5751513"/>
          <p14:tracePt t="58" x="3852863" y="5735638"/>
          <p14:tracePt t="65" x="4043363" y="5672138"/>
          <p14:tracePt t="67" x="4090988" y="5657850"/>
          <p14:tracePt t="68" x="4137025" y="5641975"/>
          <p14:tracePt t="69" x="4168775" y="5641975"/>
          <p14:tracePt t="71" x="4216400" y="5626100"/>
          <p14:tracePt t="73" x="4264025" y="5610225"/>
          <p14:tracePt t="76" x="4311650" y="5594350"/>
          <p14:tracePt t="78" x="4343400" y="5578475"/>
          <p14:tracePt t="80" x="4391025" y="5546725"/>
          <p14:tracePt t="81" x="4421188" y="5530850"/>
          <p14:tracePt t="85" x="4484688" y="5514975"/>
          <p14:tracePt t="86" x="4516438" y="5499100"/>
          <p14:tracePt t="88" x="4548188" y="5483225"/>
          <p14:tracePt t="90" x="4579938" y="5467350"/>
          <p14:tracePt t="92" x="4627563" y="5451475"/>
          <p14:tracePt t="94" x="4643438" y="5435600"/>
          <p14:tracePt t="96" x="4675188" y="5403850"/>
          <p14:tracePt t="98" x="4706938" y="5387975"/>
          <p14:tracePt t="100" x="4737100" y="5372100"/>
          <p14:tracePt t="103" x="4752975" y="5372100"/>
          <p14:tracePt t="103" x="4768850" y="5356225"/>
          <p14:tracePt t="105" x="4784725" y="5340350"/>
          <p14:tracePt t="107" x="4800600" y="5324475"/>
          <p14:tracePt t="112" x="4816475" y="5310188"/>
          <p14:tracePt t="114" x="4832350" y="5294313"/>
          <p14:tracePt t="119" x="4832350" y="5262563"/>
          <p14:tracePt t="120" x="4848225" y="5246688"/>
          <p14:tracePt t="122" x="4864100" y="5246688"/>
          <p14:tracePt t="124" x="4864100" y="5230813"/>
          <p14:tracePt t="126" x="4864100" y="5214938"/>
          <p14:tracePt t="128" x="4864100" y="5199063"/>
          <p14:tracePt t="130" x="4879975" y="5183188"/>
          <p14:tracePt t="132" x="4879975" y="5167313"/>
          <p14:tracePt t="136" x="4879975" y="5135563"/>
          <p14:tracePt t="138" x="4879975" y="5119688"/>
          <p14:tracePt t="142" x="4879975" y="5087938"/>
          <p14:tracePt t="144" x="4879975" y="5072063"/>
          <p14:tracePt t="146" x="4879975" y="5056188"/>
          <p14:tracePt t="148" x="4879975" y="5024438"/>
          <p14:tracePt t="152" x="4879975" y="4992688"/>
          <p14:tracePt t="154" x="4879975" y="4962525"/>
          <p14:tracePt t="155" x="4879975" y="4930775"/>
          <p14:tracePt t="158" x="4879975" y="4899025"/>
          <p14:tracePt t="160" x="4864100" y="4867275"/>
          <p14:tracePt t="162" x="4864100" y="4851400"/>
          <p14:tracePt t="164" x="4848225" y="4803775"/>
          <p14:tracePt t="167" x="4832350" y="4772025"/>
          <p14:tracePt t="168" x="4816475" y="4740275"/>
          <p14:tracePt t="170" x="4800600" y="4676775"/>
          <p14:tracePt t="171" x="4768850" y="4614863"/>
          <p14:tracePt t="174" x="4737100" y="4535488"/>
          <p14:tracePt t="176" x="4706938" y="4503738"/>
          <p14:tracePt t="178" x="4675188" y="4456113"/>
          <p14:tracePt t="180" x="4643438" y="4392613"/>
          <p14:tracePt t="182" x="4611688" y="4344988"/>
          <p14:tracePt t="184" x="4579938" y="4283075"/>
          <p14:tracePt t="185" x="4532313" y="4235450"/>
          <p14:tracePt t="188" x="4500563" y="4187825"/>
          <p14:tracePt t="190" x="4484688" y="4156075"/>
          <p14:tracePt t="192" x="4437063" y="4076700"/>
          <p14:tracePt t="194" x="4391025" y="4044950"/>
          <p14:tracePt t="196" x="4343400" y="3997325"/>
          <p14:tracePt t="198" x="4295775" y="3965575"/>
          <p14:tracePt t="200" x="4248150" y="3919538"/>
          <p14:tracePt t="201" x="4200525" y="3871913"/>
          <p14:tracePt t="204" x="4152900" y="3824288"/>
          <p14:tracePt t="206" x="4106863" y="3792538"/>
          <p14:tracePt t="208" x="4043363" y="3760788"/>
          <p14:tracePt t="210" x="4011613" y="3729038"/>
          <p14:tracePt t="212" x="3963988" y="3697288"/>
          <p14:tracePt t="214" x="3916363" y="3681413"/>
          <p14:tracePt t="216" x="3868738" y="3665538"/>
          <p14:tracePt t="219" x="3821113" y="3633788"/>
          <p14:tracePt t="219" x="3790950" y="3617913"/>
          <p14:tracePt t="222" x="3759200" y="3602038"/>
          <p14:tracePt t="223" x="3711575" y="3587750"/>
          <p14:tracePt t="225" x="3695700" y="3571875"/>
          <p14:tracePt t="228" x="3663950" y="3556000"/>
          <p14:tracePt t="230" x="3616325" y="3556000"/>
          <p14:tracePt t="232" x="3600450" y="3556000"/>
          <p14:tracePt t="234" x="3568700" y="3540125"/>
          <p14:tracePt t="236" x="3552825" y="3540125"/>
          <p14:tracePt t="238" x="3536950" y="3524250"/>
          <p14:tracePt t="239" x="3505200" y="3524250"/>
          <p14:tracePt t="242" x="3490913" y="3524250"/>
          <p14:tracePt t="246" x="3459163" y="3524250"/>
          <p14:tracePt t="248" x="3443288" y="3524250"/>
          <p14:tracePt t="250" x="3427413" y="3524250"/>
          <p14:tracePt t="252" x="3411538" y="3508375"/>
          <p14:tracePt t="254" x="3395663" y="3508375"/>
          <p14:tracePt t="255" x="3379788" y="3508375"/>
          <p14:tracePt t="257" x="3363913" y="3508375"/>
          <p14:tracePt t="260" x="3348038" y="3508375"/>
          <p14:tracePt t="261" x="3332163" y="3508375"/>
          <p14:tracePt t="264" x="3316288" y="3508375"/>
          <p14:tracePt t="266" x="3300413" y="3508375"/>
          <p14:tracePt t="268" x="3284538" y="3508375"/>
          <p14:tracePt t="270" x="3268663" y="3508375"/>
          <p14:tracePt t="274" x="3252788" y="3508375"/>
          <p14:tracePt t="276" x="3236913" y="3508375"/>
          <p14:tracePt t="278" x="3221038" y="3508375"/>
          <p14:tracePt t="280" x="3205163" y="3508375"/>
          <p14:tracePt t="282" x="3190875" y="3508375"/>
          <p14:tracePt t="288" x="3159125" y="3508375"/>
          <p14:tracePt t="290" x="3143250" y="3508375"/>
          <p14:tracePt t="294" x="3127375" y="3508375"/>
          <p14:tracePt t="297" x="3111500" y="3508375"/>
          <p14:tracePt t="301" x="3079750" y="3508375"/>
          <p14:tracePt t="304" x="3063875" y="3508375"/>
          <p14:tracePt t="307" x="3048000" y="3508375"/>
          <p14:tracePt t="308" x="3032125" y="3508375"/>
          <p14:tracePt t="311" x="3016250" y="3508375"/>
          <p14:tracePt t="313" x="2984500" y="3508375"/>
          <p14:tracePt t="318" x="2968625" y="3508375"/>
          <p14:tracePt t="319" x="2936875" y="3508375"/>
          <p14:tracePt t="321" x="2921000" y="3508375"/>
          <p14:tracePt t="324" x="2905125" y="3508375"/>
          <p14:tracePt t="325" x="2874963" y="3508375"/>
          <p14:tracePt t="328" x="2859088" y="3508375"/>
          <p14:tracePt t="330" x="2827338" y="3508375"/>
          <p14:tracePt t="332" x="2811463" y="3508375"/>
          <p14:tracePt t="333" x="2779713" y="3508375"/>
          <p14:tracePt t="335" x="2732088" y="3508375"/>
          <p14:tracePt t="338" x="2716213" y="3508375"/>
          <p14:tracePt t="340" x="2684463" y="3508375"/>
          <p14:tracePt t="342" x="2636838" y="3508375"/>
          <p14:tracePt t="344" x="2620963" y="3508375"/>
          <p14:tracePt t="345" x="2574925" y="3508375"/>
          <p14:tracePt t="348" x="2527300" y="3508375"/>
          <p14:tracePt t="351" x="2495550" y="3508375"/>
          <p14:tracePt t="352" x="2447925" y="3508375"/>
          <p14:tracePt t="354" x="2432050" y="3508375"/>
          <p14:tracePt t="356" x="2384425" y="3524250"/>
          <p14:tracePt t="358" x="2336800" y="3524250"/>
          <p14:tracePt t="360" x="2289175" y="3524250"/>
          <p14:tracePt t="362" x="2259013" y="3524250"/>
          <p14:tracePt t="364" x="2227263" y="3524250"/>
          <p14:tracePt t="366" x="2179638" y="3540125"/>
          <p14:tracePt t="368" x="2163763" y="3540125"/>
          <p14:tracePt t="370" x="2116138" y="3540125"/>
          <p14:tracePt t="372" x="2084388" y="3540125"/>
          <p14:tracePt t="374" x="2052638" y="3540125"/>
          <p14:tracePt t="376" x="2020888" y="3556000"/>
          <p14:tracePt t="378" x="1989138" y="3556000"/>
          <p14:tracePt t="380" x="1958975" y="3556000"/>
          <p14:tracePt t="382" x="1927225" y="3571875"/>
          <p14:tracePt t="384" x="1911350" y="3571875"/>
          <p14:tracePt t="385" x="1879600" y="3571875"/>
          <p14:tracePt t="388" x="1847850" y="3571875"/>
          <p14:tracePt t="390" x="1831975" y="3571875"/>
          <p14:tracePt t="392" x="1800225" y="3571875"/>
          <p14:tracePt t="394" x="1784350" y="3571875"/>
          <p14:tracePt t="396" x="1768475" y="3571875"/>
          <p14:tracePt t="398" x="1752600" y="3587750"/>
          <p14:tracePt t="400" x="1736725" y="3587750"/>
          <p14:tracePt t="402" x="1720850" y="3587750"/>
          <p14:tracePt t="404" x="1704975" y="3587750"/>
          <p14:tracePt t="406" x="1689100" y="3602038"/>
          <p14:tracePt t="408" x="1674813" y="3602038"/>
          <p14:tracePt t="412" x="1658938" y="3602038"/>
          <p14:tracePt t="429" x="1643063" y="3617913"/>
          <p14:tracePt t="437" x="1627188" y="3617913"/>
          <p14:tracePt t="459" x="1611313" y="3617913"/>
          <p14:tracePt t="617" x="1595438" y="3617913"/>
          <p14:tracePt t="620" x="1595438" y="3633788"/>
          <p14:tracePt t="642" x="1579563" y="3633788"/>
          <p14:tracePt t="652" x="1579563" y="3649663"/>
          <p14:tracePt t="764" x="1579563" y="3665538"/>
          <p14:tracePt t="772" x="1579563" y="3681413"/>
          <p14:tracePt t="777" x="1563688" y="3697288"/>
          <p14:tracePt t="787" x="1563688" y="3713163"/>
          <p14:tracePt t="792" x="1547813" y="3729038"/>
          <p14:tracePt t="801" x="1547813" y="3744913"/>
          <p14:tracePt t="805" x="1547813" y="3760788"/>
          <p14:tracePt t="811" x="1547813" y="3776663"/>
          <p14:tracePt t="817" x="1531938" y="3776663"/>
          <p14:tracePt t="820" x="1531938" y="3792538"/>
          <p14:tracePt t="824" x="1531938" y="3808413"/>
          <p14:tracePt t="834" x="1531938" y="3824288"/>
          <p14:tracePt t="839" x="1531938" y="3840163"/>
          <p14:tracePt t="842" x="1531938" y="3856038"/>
          <p14:tracePt t="851" x="1531938" y="3887788"/>
          <p14:tracePt t="853" x="1531938" y="3903663"/>
          <p14:tracePt t="855" x="1531938" y="3919538"/>
          <p14:tracePt t="858" x="1531938" y="3935413"/>
          <p14:tracePt t="862" x="1531938" y="3949700"/>
          <p14:tracePt t="864" x="1531938" y="3965575"/>
          <p14:tracePt t="868" x="1531938" y="3981450"/>
          <p14:tracePt t="870" x="1531938" y="3997325"/>
          <p14:tracePt t="872" x="1531938" y="4013200"/>
          <p14:tracePt t="875" x="1531938" y="4029075"/>
          <p14:tracePt t="877" x="1531938" y="4044950"/>
          <p14:tracePt t="885" x="1531938" y="4060825"/>
          <p14:tracePt t="886" x="1531938" y="4076700"/>
          <p14:tracePt t="888" x="1531938" y="4092575"/>
          <p14:tracePt t="892" x="1531938" y="4108450"/>
          <p14:tracePt t="896" x="1531938" y="4124325"/>
          <p14:tracePt t="903" x="1531938" y="4140200"/>
          <p14:tracePt t="904" x="1531938" y="4156075"/>
          <p14:tracePt t="912" x="1531938" y="4171950"/>
          <p14:tracePt t="918" x="1531938" y="4187825"/>
          <p14:tracePt t="928" x="1531938" y="4203700"/>
          <p14:tracePt t="943" x="1531938" y="4219575"/>
          <p14:tracePt t="950" x="1531938" y="4235450"/>
          <p14:tracePt t="971" x="1531938" y="4251325"/>
          <p14:tracePt t="976" x="1531938" y="4267200"/>
          <p14:tracePt t="987" x="1531938" y="4283075"/>
          <p14:tracePt t="1006" x="1531938" y="4297363"/>
          <p14:tracePt t="1024" x="1531938" y="4313238"/>
          <p14:tracePt t="1081" x="1531938" y="4329113"/>
          <p14:tracePt t="1695" x="1547813" y="4329113"/>
          <p14:tracePt t="1699" x="1563688" y="4344988"/>
          <p14:tracePt t="1702" x="1579563" y="4360863"/>
          <p14:tracePt t="1704" x="1611313" y="4360863"/>
          <p14:tracePt t="1708" x="1627188" y="4360863"/>
          <p14:tracePt t="1710" x="1643063" y="4360863"/>
          <p14:tracePt t="1712" x="1658938" y="4376738"/>
          <p14:tracePt t="1714" x="1674813" y="4376738"/>
          <p14:tracePt t="1716" x="1704975" y="4376738"/>
          <p14:tracePt t="1718" x="1736725" y="4392613"/>
          <p14:tracePt t="1720" x="1784350" y="4392613"/>
          <p14:tracePt t="1722" x="1800225" y="4392613"/>
          <p14:tracePt t="1724" x="1831975" y="4392613"/>
          <p14:tracePt t="1726" x="1863725" y="4408488"/>
          <p14:tracePt t="1728" x="1879600" y="4408488"/>
          <p14:tracePt t="1730" x="1911350" y="4408488"/>
          <p14:tracePt t="1733" x="1927225" y="4408488"/>
          <p14:tracePt t="1734" x="1958975" y="4408488"/>
          <p14:tracePt t="1735" x="2005013" y="4408488"/>
          <p14:tracePt t="1738" x="2020888" y="4408488"/>
          <p14:tracePt t="1739" x="2052638" y="4408488"/>
          <p14:tracePt t="1742" x="2100263" y="4408488"/>
          <p14:tracePt t="1744" x="2116138" y="4408488"/>
          <p14:tracePt t="1746" x="2163763" y="4408488"/>
          <p14:tracePt t="1750" x="2227263" y="4408488"/>
          <p14:tracePt t="1752" x="2259013" y="4408488"/>
          <p14:tracePt t="1754" x="2289175" y="4408488"/>
          <p14:tracePt t="1756" x="2320925" y="4408488"/>
          <p14:tracePt t="1758" x="2368550" y="4408488"/>
          <p14:tracePt t="1760" x="2400300" y="4408488"/>
          <p14:tracePt t="1762" x="2432050" y="4408488"/>
          <p14:tracePt t="1764" x="2479675" y="4408488"/>
          <p14:tracePt t="1766" x="2511425" y="4408488"/>
          <p14:tracePt t="1768" x="2559050" y="4408488"/>
          <p14:tracePt t="1770" x="2590800" y="4408488"/>
          <p14:tracePt t="1772" x="2620963" y="4392613"/>
          <p14:tracePt t="1774" x="2668588" y="4392613"/>
          <p14:tracePt t="1776" x="2700338" y="4392613"/>
          <p14:tracePt t="1778" x="2732088" y="4376738"/>
          <p14:tracePt t="1780" x="2779713" y="4376738"/>
          <p14:tracePt t="1783" x="2811463" y="4376738"/>
          <p14:tracePt t="1784" x="2843213" y="4360863"/>
          <p14:tracePt t="1786" x="2890838" y="4360863"/>
          <p14:tracePt t="1788" x="2921000" y="4344988"/>
          <p14:tracePt t="1789" x="2936875" y="4344988"/>
          <p14:tracePt t="1792" x="2984500" y="4344988"/>
          <p14:tracePt t="1794" x="3016250" y="4329113"/>
          <p14:tracePt t="1796" x="3032125" y="4329113"/>
          <p14:tracePt t="1798" x="3079750" y="4329113"/>
          <p14:tracePt t="1800" x="3111500" y="4329113"/>
          <p14:tracePt t="1801" x="3127375" y="4329113"/>
          <p14:tracePt t="1804" x="3159125" y="4329113"/>
          <p14:tracePt t="1806" x="3190875" y="4329113"/>
          <p14:tracePt t="1808" x="3205163" y="4313238"/>
          <p14:tracePt t="1810" x="3236913" y="4313238"/>
          <p14:tracePt t="1812" x="3252788" y="4313238"/>
          <p14:tracePt t="1814" x="3268663" y="4313238"/>
          <p14:tracePt t="1816" x="3284538" y="4297363"/>
          <p14:tracePt t="1818" x="3300413" y="4297363"/>
          <p14:tracePt t="1820" x="3316288" y="4297363"/>
          <p14:tracePt t="1822" x="3332163" y="4297363"/>
          <p14:tracePt t="1826" x="3348038" y="4283075"/>
          <p14:tracePt t="1828" x="3363913" y="4283075"/>
          <p14:tracePt t="1834" x="3379788" y="4283075"/>
          <p14:tracePt t="1838" x="3395663" y="4283075"/>
          <p14:tracePt t="1840" x="3411538" y="4283075"/>
          <p14:tracePt t="1855" x="3443288" y="4283075"/>
          <p14:tracePt t="1864" x="3459163" y="4283075"/>
          <p14:tracePt t="1900" x="3475038" y="4283075"/>
          <p14:tracePt t="1906" x="3490913" y="4283075"/>
          <p14:tracePt t="1911" x="3521075" y="4283075"/>
          <p14:tracePt t="1912" x="3536950" y="4283075"/>
          <p14:tracePt t="1914" x="3552825" y="4283075"/>
          <p14:tracePt t="1916" x="3584575" y="4283075"/>
          <p14:tracePt t="1918" x="3600450" y="4283075"/>
          <p14:tracePt t="1920" x="3632200" y="4283075"/>
          <p14:tracePt t="1922" x="3663950" y="4283075"/>
          <p14:tracePt t="1924" x="3663950" y="4297363"/>
          <p14:tracePt t="1926" x="3711575" y="4313238"/>
          <p14:tracePt t="1928" x="3727450" y="4313238"/>
          <p14:tracePt t="1930" x="3759200" y="4329113"/>
          <p14:tracePt t="1933" x="3790950" y="4344988"/>
          <p14:tracePt t="1934" x="3806825" y="4344988"/>
          <p14:tracePt t="1936" x="3852863" y="4344988"/>
          <p14:tracePt t="1938" x="3884613" y="4360863"/>
          <p14:tracePt t="1940" x="3932238" y="4376738"/>
          <p14:tracePt t="1942" x="3948113" y="4376738"/>
          <p14:tracePt t="1944" x="3995738" y="4392613"/>
          <p14:tracePt t="1945" x="4027488" y="4408488"/>
          <p14:tracePt t="1948" x="4059238" y="4424363"/>
          <p14:tracePt t="1950" x="4106863" y="4424363"/>
          <p14:tracePt t="1952" x="4152900" y="4440238"/>
          <p14:tracePt t="1954" x="4200525" y="4456113"/>
          <p14:tracePt t="1956" x="4232275" y="4456113"/>
          <p14:tracePt t="1958" x="4279900" y="4471988"/>
          <p14:tracePt t="1960" x="4327525" y="4471988"/>
          <p14:tracePt t="1962" x="4359275" y="4487863"/>
          <p14:tracePt t="1964" x="4406900" y="4487863"/>
          <p14:tracePt t="1966" x="4452938" y="4487863"/>
          <p14:tracePt t="1968" x="4500563" y="4487863"/>
          <p14:tracePt t="1970" x="4548188" y="4503738"/>
          <p14:tracePt t="1972" x="4595813" y="4519613"/>
          <p14:tracePt t="1974" x="4659313" y="4519613"/>
          <p14:tracePt t="1976" x="4737100" y="4535488"/>
          <p14:tracePt t="1978" x="4800600" y="4567238"/>
          <p14:tracePt t="1980" x="4864100" y="4583113"/>
          <p14:tracePt t="1982" x="4911725" y="4583113"/>
          <p14:tracePt t="1984" x="4959350" y="4598988"/>
          <p14:tracePt t="1986" x="5037138" y="4629150"/>
          <p14:tracePt t="1988" x="5084763" y="4645025"/>
          <p14:tracePt t="1990" x="5132388" y="4660900"/>
          <p14:tracePt t="1992" x="5195888" y="4676775"/>
          <p14:tracePt t="1993" x="5259388" y="4692650"/>
          <p14:tracePt t="1996" x="5322888" y="4724400"/>
          <p14:tracePt t="1998" x="5384800" y="4740275"/>
          <p14:tracePt t="2000" x="5448300" y="4772025"/>
          <p14:tracePt t="2002" x="5511800" y="4803775"/>
          <p14:tracePt t="2004" x="5575300" y="4835525"/>
          <p14:tracePt t="2006" x="5638800" y="4851400"/>
          <p14:tracePt t="2008" x="5700713" y="4883150"/>
          <p14:tracePt t="2010" x="5795963" y="4946650"/>
          <p14:tracePt t="2011" x="5843588" y="4976813"/>
          <p14:tracePt t="2014" x="5907088" y="5008563"/>
          <p14:tracePt t="2015" x="5969000" y="5040313"/>
          <p14:tracePt t="2018" x="6032500" y="5072063"/>
          <p14:tracePt t="2020" x="6096000" y="5103813"/>
          <p14:tracePt t="2022" x="6175375" y="5151438"/>
          <p14:tracePt t="2024" x="6238875" y="5183188"/>
          <p14:tracePt t="2026" x="6300788" y="5214938"/>
          <p14:tracePt t="2028" x="6348413" y="5246688"/>
          <p14:tracePt t="2030" x="6411913" y="5278438"/>
          <p14:tracePt t="2032" x="6443663" y="5310188"/>
          <p14:tracePt t="2034" x="6507163" y="5340350"/>
          <p14:tracePt t="2036" x="6584950" y="5372100"/>
          <p14:tracePt t="2038" x="6616700" y="5403850"/>
          <p14:tracePt t="2040" x="6680200" y="5435600"/>
          <p14:tracePt t="2042" x="6727825" y="5451475"/>
          <p14:tracePt t="2044" x="6775450" y="5483225"/>
          <p14:tracePt t="2046" x="6838950" y="5514975"/>
          <p14:tracePt t="2048" x="6884988" y="5530850"/>
          <p14:tracePt t="2050" x="6916738" y="5562600"/>
          <p14:tracePt t="2052" x="6964363" y="5578475"/>
          <p14:tracePt t="2054" x="7011988" y="5578475"/>
          <p14:tracePt t="2056" x="7043738" y="5610225"/>
          <p14:tracePt t="2058" x="7075488" y="5626100"/>
          <p14:tracePt t="2060" x="7123113" y="5641975"/>
          <p14:tracePt t="2061" x="7169150" y="5657850"/>
          <p14:tracePt t="2064" x="7200900" y="5672138"/>
          <p14:tracePt t="2065" x="7216775" y="5688013"/>
          <p14:tracePt t="2068" x="7248525" y="5688013"/>
          <p14:tracePt t="2070" x="7296150" y="5703888"/>
          <p14:tracePt t="2072" x="7312025" y="5703888"/>
          <p14:tracePt t="2074" x="7327900" y="5703888"/>
          <p14:tracePt t="2076" x="7359650" y="5719763"/>
          <p14:tracePt t="2078" x="7375525" y="5735638"/>
          <p14:tracePt t="2080" x="7391400" y="5735638"/>
          <p14:tracePt t="2082" x="7407275" y="5735638"/>
          <p14:tracePt t="2086" x="7423150" y="5735638"/>
          <p14:tracePt t="2088" x="7423150" y="5751513"/>
          <p14:tracePt t="2092" x="7439025" y="5751513"/>
          <p14:tracePt t="2094" x="7454900" y="5751513"/>
          <p14:tracePt t="2107" x="7469188" y="5751513"/>
          <p14:tracePt t="2121" x="7485063" y="5751513"/>
          <p14:tracePt t="2153" x="7485063" y="5767388"/>
          <p14:tracePt t="2157" x="7485063" y="5783263"/>
          <p14:tracePt t="2160" x="7485063" y="5799138"/>
          <p14:tracePt t="2166" x="7485063" y="5815013"/>
          <p14:tracePt t="2169" x="7485063" y="5830888"/>
          <p14:tracePt t="2170" x="7469188" y="5830888"/>
          <p14:tracePt t="2172" x="7469188" y="5846763"/>
          <p14:tracePt t="2176" x="7469188" y="5862638"/>
          <p14:tracePt t="2178" x="7469188" y="5878513"/>
          <p14:tracePt t="2183" x="7469188" y="5894388"/>
          <p14:tracePt t="2184" x="7469188" y="5910263"/>
          <p14:tracePt t="2188" x="7469188" y="5942013"/>
          <p14:tracePt t="2190" x="7454900" y="5973763"/>
          <p14:tracePt t="2194" x="7454900" y="5989638"/>
          <p14:tracePt t="2196" x="7439025" y="6003925"/>
          <p14:tracePt t="2200" x="7439025" y="6035675"/>
          <p14:tracePt t="2202" x="7423150" y="6051550"/>
          <p14:tracePt t="2206" x="7423150" y="6067425"/>
          <p14:tracePt t="2208" x="7423150" y="6099175"/>
          <p14:tracePt t="2212" x="7407275" y="6115050"/>
          <p14:tracePt t="2214" x="7407275" y="6130925"/>
          <p14:tracePt t="2216" x="7391400" y="6146800"/>
          <p14:tracePt t="2218" x="7375525" y="6162675"/>
          <p14:tracePt t="2220" x="7375525" y="6178550"/>
          <p14:tracePt t="2222" x="7375525" y="6194425"/>
          <p14:tracePt t="2224" x="7359650" y="6210300"/>
          <p14:tracePt t="2226" x="7343775" y="6242050"/>
          <p14:tracePt t="2228" x="7327900" y="6242050"/>
          <p14:tracePt t="2230" x="7327900" y="6257925"/>
          <p14:tracePt t="2232" x="7312025" y="6289675"/>
          <p14:tracePt t="2233" x="7296150" y="6289675"/>
          <p14:tracePt t="2235" x="7280275" y="6305550"/>
          <p14:tracePt t="2238" x="7280275" y="6337300"/>
          <p14:tracePt t="2240" x="7248525" y="6351588"/>
          <p14:tracePt t="2242" x="7232650" y="6351588"/>
          <p14:tracePt t="2244" x="7216775" y="6383338"/>
          <p14:tracePt t="2246" x="7200900" y="6399213"/>
          <p14:tracePt t="2249" x="7169150" y="6399213"/>
          <p14:tracePt t="2252" x="7138988" y="6446838"/>
          <p14:tracePt t="2254" x="7107238" y="6462713"/>
          <p14:tracePt t="2255" x="7091363" y="6462713"/>
          <p14:tracePt t="2258" x="7059613" y="6478588"/>
          <p14:tracePt t="2260" x="7027863" y="6510338"/>
          <p14:tracePt t="2262" x="6996113" y="6526213"/>
          <p14:tracePt t="2264" x="6980238" y="6542088"/>
          <p14:tracePt t="2266" x="6932613" y="6557963"/>
          <p14:tracePt t="2268" x="6900863" y="6573838"/>
          <p14:tracePt t="2269" x="6884988" y="6589713"/>
          <p14:tracePt t="2271" x="6854825" y="6605588"/>
          <p14:tracePt t="2274" x="6807200" y="6621463"/>
          <p14:tracePt t="2275" x="6775450" y="6637338"/>
          <p14:tracePt t="2278" x="6759575" y="6653213"/>
          <p14:tracePt t="2280" x="6711950" y="6669088"/>
          <p14:tracePt t="2282" x="6680200" y="6684963"/>
          <p14:tracePt t="2285" x="6632575" y="6684963"/>
          <p14:tracePt t="2286" x="6600825" y="6699250"/>
          <p14:tracePt t="2288" x="6553200" y="6715125"/>
          <p14:tracePt t="2290" x="6507163" y="6715125"/>
          <p14:tracePt t="2292" x="6475413" y="6731000"/>
          <p14:tracePt t="2294" x="6427788" y="6746875"/>
          <p14:tracePt t="2296" x="6380163" y="6746875"/>
          <p14:tracePt t="2300" x="6284913" y="6762750"/>
          <p14:tracePt t="2302" x="6191250" y="6778625"/>
          <p14:tracePt t="2304" x="6111875" y="6778625"/>
          <p14:tracePt t="2306" x="6064250" y="6778625"/>
          <p14:tracePt t="2308" x="6000750" y="6794500"/>
          <p14:tracePt t="2310" x="5938838" y="6794500"/>
          <p14:tracePt t="2312" x="5875338" y="6794500"/>
          <p14:tracePt t="2313" x="5827713" y="6794500"/>
          <p14:tracePt t="2316" x="5764213" y="6794500"/>
          <p14:tracePt t="2317" x="5700713" y="6794500"/>
          <p14:tracePt t="2319" x="5638800" y="6794500"/>
          <p14:tracePt t="2321" x="5559425" y="6794500"/>
          <p14:tracePt t="2323" x="5511800" y="6794500"/>
          <p14:tracePt t="2326" x="5448300" y="6794500"/>
          <p14:tracePt t="2328" x="5368925" y="6794500"/>
          <p14:tracePt t="2330" x="5307013" y="6794500"/>
          <p14:tracePt t="2332" x="5227638" y="6794500"/>
          <p14:tracePt t="2334" x="5148263" y="6794500"/>
          <p14:tracePt t="2336" x="5084763" y="6794500"/>
          <p14:tracePt t="2338" x="5006975" y="6794500"/>
          <p14:tracePt t="2340" x="4927600" y="6794500"/>
          <p14:tracePt t="2341" x="4864100" y="6778625"/>
          <p14:tracePt t="2344" x="4784725" y="6778625"/>
          <p14:tracePt t="2346" x="4706938" y="6762750"/>
          <p14:tracePt t="2350" x="4532313" y="6746875"/>
          <p14:tracePt t="2351" x="4452938" y="6746875"/>
          <p14:tracePt t="2353" x="4375150" y="6746875"/>
          <p14:tracePt t="2355" x="4279900" y="6731000"/>
          <p14:tracePt t="2358" x="4168775" y="6715125"/>
          <p14:tracePt t="2360" x="4090988" y="6715125"/>
          <p14:tracePt t="2361" x="4011613" y="6699250"/>
          <p14:tracePt t="2364" x="3916363" y="6684963"/>
          <p14:tracePt t="2366" x="3852863" y="6684963"/>
          <p14:tracePt t="2367" x="3775075" y="6653213"/>
          <p14:tracePt t="2369" x="3695700" y="6637338"/>
          <p14:tracePt t="2372" x="3616325" y="6637338"/>
          <p14:tracePt t="2374" x="3521075" y="6621463"/>
          <p14:tracePt t="2376" x="3443288" y="6605588"/>
          <p14:tracePt t="2378" x="3379788" y="6589713"/>
          <p14:tracePt t="2380" x="3300413" y="6589713"/>
          <p14:tracePt t="2382" x="3236913" y="6573838"/>
          <p14:tracePt t="2383" x="3159125" y="6557963"/>
          <p14:tracePt t="2386" x="3095625" y="6557963"/>
          <p14:tracePt t="2388" x="3032125" y="6542088"/>
          <p14:tracePt t="2390" x="2968625" y="6526213"/>
          <p14:tracePt t="2392" x="2905125" y="6526213"/>
          <p14:tracePt t="2394" x="2859088" y="6510338"/>
          <p14:tracePt t="2396" x="2795588" y="6494463"/>
          <p14:tracePt t="2399" x="2732088" y="6478588"/>
          <p14:tracePt t="2401" x="2668588" y="6478588"/>
          <p14:tracePt t="2402" x="2605088" y="6462713"/>
          <p14:tracePt t="2403" x="2574925" y="6462713"/>
          <p14:tracePt t="2405" x="2527300" y="6446838"/>
          <p14:tracePt t="2407" x="2463800" y="6430963"/>
          <p14:tracePt t="2410" x="2416175" y="6430963"/>
          <p14:tracePt t="2412" x="2384425" y="6415088"/>
          <p14:tracePt t="2413" x="2320925" y="6399213"/>
          <p14:tracePt t="2416" x="2274888" y="6399213"/>
          <p14:tracePt t="2418" x="2227263" y="6383338"/>
          <p14:tracePt t="2420" x="2195513" y="6367463"/>
          <p14:tracePt t="2422" x="2147888" y="6351588"/>
          <p14:tracePt t="2423" x="2116138" y="6351588"/>
          <p14:tracePt t="2426" x="2068513" y="6337300"/>
          <p14:tracePt t="2428" x="2052638" y="6321425"/>
          <p14:tracePt t="2430" x="2005013" y="6305550"/>
          <p14:tracePt t="2432" x="1974850" y="6289675"/>
          <p14:tracePt t="2434" x="1958975" y="6289675"/>
          <p14:tracePt t="2435" x="1911350" y="6273800"/>
          <p14:tracePt t="2438" x="1879600" y="6257925"/>
          <p14:tracePt t="2440" x="1847850" y="6242050"/>
          <p14:tracePt t="2442" x="1831975" y="6226175"/>
          <p14:tracePt t="2443" x="1800225" y="6194425"/>
          <p14:tracePt t="2446" x="1768475" y="6194425"/>
          <p14:tracePt t="2449" x="1736725" y="6178550"/>
          <p14:tracePt t="2452" x="1689100" y="6130925"/>
          <p14:tracePt t="2454" x="1658938" y="6115050"/>
          <p14:tracePt t="2455" x="1643063" y="6083300"/>
          <p14:tracePt t="2458" x="1611313" y="6083300"/>
          <p14:tracePt t="2460" x="1595438" y="6051550"/>
          <p14:tracePt t="2462" x="1563688" y="6019800"/>
          <p14:tracePt t="2464" x="1531938" y="5989638"/>
          <p14:tracePt t="2466" x="1516063" y="5973763"/>
          <p14:tracePt t="2469" x="1484313" y="5942013"/>
          <p14:tracePt t="2470" x="1436688" y="5910263"/>
          <p14:tracePt t="2472" x="1404938" y="5878513"/>
          <p14:tracePt t="2474" x="1373188" y="5846763"/>
          <p14:tracePt t="2476" x="1358900" y="5815013"/>
          <p14:tracePt t="2478" x="1327150" y="5783263"/>
          <p14:tracePt t="2480" x="1279525" y="5751513"/>
          <p14:tracePt t="2482" x="1247775" y="5703888"/>
          <p14:tracePt t="2484" x="1216025" y="5672138"/>
          <p14:tracePt t="2486" x="1168400" y="5626100"/>
          <p14:tracePt t="2488" x="1152525" y="5578475"/>
          <p14:tracePt t="2490" x="1120775" y="5546725"/>
          <p14:tracePt t="2492" x="1089025" y="5499100"/>
          <p14:tracePt t="2494" x="1058863" y="5451475"/>
          <p14:tracePt t="2496" x="1027113" y="5403850"/>
          <p14:tracePt t="2498" x="995363" y="5356225"/>
          <p14:tracePt t="2501" x="963613" y="5324475"/>
          <p14:tracePt t="2501" x="947738" y="5278438"/>
          <p14:tracePt t="2504" x="915988" y="5214938"/>
          <p14:tracePt t="2505" x="884238" y="5167313"/>
          <p14:tracePt t="2508" x="852488" y="5119688"/>
          <p14:tracePt t="2510" x="820738" y="5072063"/>
          <p14:tracePt t="2511" x="788988" y="5040313"/>
          <p14:tracePt t="2513" x="773113" y="5008563"/>
          <p14:tracePt t="2516" x="742950" y="4962525"/>
          <p14:tracePt t="2517" x="727075" y="4914900"/>
          <p14:tracePt t="2520" x="711200" y="4883150"/>
          <p14:tracePt t="2522" x="711200" y="4851400"/>
          <p14:tracePt t="2524" x="695325" y="4803775"/>
          <p14:tracePt t="2526" x="679450" y="4772025"/>
          <p14:tracePt t="2528" x="663575" y="4740275"/>
          <p14:tracePt t="2530" x="663575" y="4708525"/>
          <p14:tracePt t="2532" x="647700" y="4660900"/>
          <p14:tracePt t="2534" x="631825" y="4645025"/>
          <p14:tracePt t="2535" x="631825" y="4614863"/>
          <p14:tracePt t="2538" x="615950" y="4583113"/>
          <p14:tracePt t="2540" x="600075" y="4567238"/>
          <p14:tracePt t="2542" x="600075" y="4535488"/>
          <p14:tracePt t="2544" x="600075" y="4503738"/>
          <p14:tracePt t="2546" x="600075" y="4487863"/>
          <p14:tracePt t="2549" x="600075" y="4456113"/>
          <p14:tracePt t="2552" x="600075" y="4408488"/>
          <p14:tracePt t="2554" x="600075" y="4376738"/>
          <p14:tracePt t="2556" x="600075" y="4344988"/>
          <p14:tracePt t="2558" x="584200" y="4313238"/>
          <p14:tracePt t="2560" x="584200" y="4283075"/>
          <p14:tracePt t="2564" x="584200" y="4235450"/>
          <p14:tracePt t="2566" x="584200" y="4219575"/>
          <p14:tracePt t="2568" x="584200" y="4187825"/>
          <p14:tracePt t="2570" x="584200" y="4156075"/>
          <p14:tracePt t="2572" x="584200" y="4140200"/>
          <p14:tracePt t="2574" x="584200" y="4108450"/>
          <p14:tracePt t="2576" x="584200" y="4092575"/>
          <p14:tracePt t="2578" x="600075" y="4044950"/>
          <p14:tracePt t="2580" x="600075" y="4013200"/>
          <p14:tracePt t="2582" x="600075" y="3997325"/>
          <p14:tracePt t="2584" x="600075" y="3965575"/>
          <p14:tracePt t="2586" x="615950" y="3935413"/>
          <p14:tracePt t="2588" x="631825" y="3887788"/>
          <p14:tracePt t="2590" x="631825" y="3871913"/>
          <p14:tracePt t="2592" x="647700" y="3840163"/>
          <p14:tracePt t="2594" x="663575" y="3792538"/>
          <p14:tracePt t="2596" x="679450" y="3776663"/>
          <p14:tracePt t="2599" x="695325" y="3744913"/>
          <p14:tracePt t="2600" x="711200" y="3697288"/>
          <p14:tracePt t="2602" x="711200" y="3681413"/>
          <p14:tracePt t="2604" x="727075" y="3633788"/>
          <p14:tracePt t="2606" x="742950" y="3602038"/>
          <p14:tracePt t="2608" x="758825" y="3556000"/>
          <p14:tracePt t="2609" x="773113" y="3540125"/>
          <p14:tracePt t="2611" x="788988" y="3492500"/>
          <p14:tracePt t="2615" x="804863" y="3460750"/>
          <p14:tracePt t="2616" x="820738" y="3413125"/>
          <p14:tracePt t="2618" x="836613" y="3381375"/>
          <p14:tracePt t="2620" x="852488" y="3349625"/>
          <p14:tracePt t="2622" x="868363" y="3302000"/>
          <p14:tracePt t="2624" x="900113" y="3255963"/>
          <p14:tracePt t="2626" x="915988" y="3240088"/>
          <p14:tracePt t="2628" x="931863" y="3192463"/>
          <p14:tracePt t="2630" x="963613" y="3144838"/>
          <p14:tracePt t="2632" x="995363" y="3113088"/>
          <p14:tracePt t="2634" x="995363" y="3081338"/>
          <p14:tracePt t="2636" x="1027113" y="3049588"/>
          <p14:tracePt t="2638" x="1058863" y="3017838"/>
          <p14:tracePt t="2640" x="1073150" y="2970213"/>
          <p14:tracePt t="2641" x="1104900" y="2938463"/>
          <p14:tracePt t="2644" x="1120775" y="2922588"/>
          <p14:tracePt t="2646" x="1136650" y="2892425"/>
          <p14:tracePt t="2648" x="1168400" y="2860675"/>
          <p14:tracePt t="2651" x="1184275" y="2828925"/>
          <p14:tracePt t="2652" x="1216025" y="2828925"/>
          <p14:tracePt t="2653" x="1231900" y="2797175"/>
          <p14:tracePt t="2656" x="1247775" y="2765425"/>
          <p14:tracePt t="2658" x="1279525" y="2749550"/>
          <p14:tracePt t="2660" x="1311275" y="2733675"/>
          <p14:tracePt t="2662" x="1327150" y="2717800"/>
          <p14:tracePt t="2664" x="1343025" y="2686050"/>
          <p14:tracePt t="2666" x="1358900" y="2670175"/>
          <p14:tracePt t="2667" x="1373188" y="2670175"/>
          <p14:tracePt t="2669" x="1389063" y="2638425"/>
          <p14:tracePt t="2671" x="1420813" y="2622550"/>
          <p14:tracePt t="2674" x="1452563" y="2606675"/>
          <p14:tracePt t="2676" x="1468438" y="2590800"/>
          <p14:tracePt t="2678" x="1484313" y="2574925"/>
          <p14:tracePt t="2680" x="1500188" y="2560638"/>
          <p14:tracePt t="2682" x="1516063" y="2544763"/>
          <p14:tracePt t="2684" x="1547813" y="2513013"/>
          <p14:tracePt t="2686" x="1563688" y="2513013"/>
          <p14:tracePt t="2688" x="1595438" y="2497138"/>
          <p14:tracePt t="2690" x="1595438" y="2465388"/>
          <p14:tracePt t="2692" x="1627188" y="2449513"/>
          <p14:tracePt t="2694" x="1643063" y="2449513"/>
          <p14:tracePt t="2696" x="1658938" y="2417763"/>
          <p14:tracePt t="2699" x="1689100" y="2401888"/>
          <p14:tracePt t="2701" x="1704975" y="2401888"/>
          <p14:tracePt t="2702" x="1720850" y="2370138"/>
          <p14:tracePt t="2704" x="1752600" y="2354263"/>
          <p14:tracePt t="2706" x="1768475" y="2338388"/>
          <p14:tracePt t="2708" x="1784350" y="2338388"/>
          <p14:tracePt t="2710" x="1784350" y="2322513"/>
          <p14:tracePt t="2712" x="1800225" y="2306638"/>
          <p14:tracePt t="2713" x="1831975" y="2290763"/>
          <p14:tracePt t="2716" x="1847850" y="2274888"/>
          <p14:tracePt t="2717" x="1863725" y="2259013"/>
          <p14:tracePt t="2719" x="1895475" y="2228850"/>
          <p14:tracePt t="2721" x="1911350" y="2228850"/>
          <p14:tracePt t="2724" x="1943100" y="2197100"/>
          <p14:tracePt t="2726" x="1974850" y="2181225"/>
          <p14:tracePt t="2728" x="2005013" y="2149475"/>
          <p14:tracePt t="2730" x="2020888" y="2133600"/>
          <p14:tracePt t="2733" x="2052638" y="2117725"/>
          <p14:tracePt t="2734" x="2084388" y="2101850"/>
          <p14:tracePt t="2736" x="2100263" y="2085975"/>
          <p14:tracePt t="2738" x="2147888" y="2070100"/>
          <p14:tracePt t="2740" x="2179638" y="2054225"/>
          <p14:tracePt t="2742" x="2211388" y="2038350"/>
          <p14:tracePt t="2744" x="2243138" y="2022475"/>
          <p14:tracePt t="2746" x="2274888" y="2006600"/>
          <p14:tracePt t="2750" x="2336800" y="2006600"/>
          <p14:tracePt t="2752" x="2368550" y="1990725"/>
          <p14:tracePt t="2753" x="2416175" y="1974850"/>
          <p14:tracePt t="2755" x="2447925" y="1974850"/>
          <p14:tracePt t="2758" x="2479675" y="1958975"/>
          <p14:tracePt t="2760" x="2511425" y="1958975"/>
          <p14:tracePt t="2762" x="2559050" y="1943100"/>
          <p14:tracePt t="2765" x="2590800" y="1927225"/>
          <p14:tracePt t="2766" x="2620963" y="1927225"/>
          <p14:tracePt t="2767" x="2668588" y="1911350"/>
          <p14:tracePt t="2770" x="2700338" y="1911350"/>
          <p14:tracePt t="2772" x="2747963" y="1895475"/>
          <p14:tracePt t="2774" x="2779713" y="1895475"/>
          <p14:tracePt t="2776" x="2811463" y="1881188"/>
          <p14:tracePt t="2778" x="2859088" y="1881188"/>
          <p14:tracePt t="2779" x="2905125" y="1865313"/>
          <p14:tracePt t="2781" x="2952750" y="1865313"/>
          <p14:tracePt t="2783" x="2968625" y="1865313"/>
          <p14:tracePt t="2786" x="3016250" y="1865313"/>
          <p14:tracePt t="2788" x="3063875" y="1865313"/>
          <p14:tracePt t="2790" x="3095625" y="1849438"/>
          <p14:tracePt t="2792" x="3143250" y="1849438"/>
          <p14:tracePt t="2794" x="3221038" y="1849438"/>
          <p14:tracePt t="2795" x="3268663" y="1833563"/>
          <p14:tracePt t="2799" x="3300413" y="1833563"/>
          <p14:tracePt t="2801" x="3348038" y="1817688"/>
          <p14:tracePt t="2802" x="3395663" y="1817688"/>
          <p14:tracePt t="2804" x="3427413" y="1817688"/>
          <p14:tracePt t="2806" x="3475038" y="1801813"/>
          <p14:tracePt t="2808" x="3521075" y="1801813"/>
          <p14:tracePt t="2810" x="3568700" y="1785938"/>
          <p14:tracePt t="2812" x="3600450" y="1785938"/>
          <p14:tracePt t="2814" x="3648075" y="1770063"/>
          <p14:tracePt t="2815" x="3695700" y="1770063"/>
          <p14:tracePt t="2818" x="3727450" y="1770063"/>
          <p14:tracePt t="2820" x="3775075" y="1754188"/>
          <p14:tracePt t="2822" x="3821113" y="1754188"/>
          <p14:tracePt t="2824" x="3868738" y="1738313"/>
          <p14:tracePt t="2826" x="3900488" y="1738313"/>
          <p14:tracePt t="2828" x="3948113" y="1738313"/>
          <p14:tracePt t="2830" x="3995738" y="1738313"/>
          <p14:tracePt t="2832" x="4027488" y="1738313"/>
          <p14:tracePt t="2834" x="4075113" y="1738313"/>
          <p14:tracePt t="2835" x="4121150" y="1722438"/>
          <p14:tracePt t="2838" x="4152900" y="1722438"/>
          <p14:tracePt t="2840" x="4200525" y="1722438"/>
          <p14:tracePt t="2841" x="4248150" y="1722438"/>
          <p14:tracePt t="2844" x="4279900" y="1722438"/>
          <p14:tracePt t="2846" x="4327525" y="1722438"/>
          <p14:tracePt t="2850" x="4406900" y="1722438"/>
          <p14:tracePt t="2852" x="4452938" y="1706563"/>
          <p14:tracePt t="2854" x="4500563" y="1706563"/>
          <p14:tracePt t="2856" x="4532313" y="1706563"/>
          <p14:tracePt t="2858" x="4564063" y="1706563"/>
          <p14:tracePt t="2860" x="4611688" y="1706563"/>
          <p14:tracePt t="2862" x="4643438" y="1706563"/>
          <p14:tracePt t="2868" x="4752975" y="1706563"/>
          <p14:tracePt t="2870" x="4800600" y="1706563"/>
          <p14:tracePt t="2872" x="4848225" y="1706563"/>
          <p14:tracePt t="2874" x="4864100" y="1706563"/>
          <p14:tracePt t="2875" x="4911725" y="1706563"/>
          <p14:tracePt t="2878" x="4959350" y="1706563"/>
          <p14:tracePt t="2880" x="4991100" y="1706563"/>
          <p14:tracePt t="2882" x="5022850" y="1706563"/>
          <p14:tracePt t="2884" x="5068888" y="1706563"/>
          <p14:tracePt t="2886" x="5100638" y="1706563"/>
          <p14:tracePt t="2888" x="5164138" y="1706563"/>
          <p14:tracePt t="2890" x="5211763" y="1706563"/>
          <p14:tracePt t="2892" x="5243513" y="1722438"/>
          <p14:tracePt t="2894" x="5291138" y="1722438"/>
          <p14:tracePt t="2896" x="5337175" y="1738313"/>
          <p14:tracePt t="2899" x="5384800" y="1738313"/>
          <p14:tracePt t="2900" x="5432425" y="1754188"/>
          <p14:tracePt t="2902" x="5480050" y="1770063"/>
          <p14:tracePt t="2904" x="5527675" y="1785938"/>
          <p14:tracePt t="2906" x="5575300" y="1785938"/>
          <p14:tracePt t="2908" x="5622925" y="1801813"/>
          <p14:tracePt t="2910" x="5668963" y="1817688"/>
          <p14:tracePt t="2912" x="5732463" y="1833563"/>
          <p14:tracePt t="2914" x="5780088" y="1849438"/>
          <p14:tracePt t="2916" x="5811838" y="1865313"/>
          <p14:tracePt t="2918" x="5875338" y="1865313"/>
          <p14:tracePt t="2920" x="5922963" y="1865313"/>
          <p14:tracePt t="2922" x="5969000" y="1881188"/>
          <p14:tracePt t="2924" x="6016625" y="1895475"/>
          <p14:tracePt t="2926" x="6080125" y="1911350"/>
          <p14:tracePt t="2928" x="6127750" y="1927225"/>
          <p14:tracePt t="2930" x="6191250" y="1943100"/>
          <p14:tracePt t="2932" x="6238875" y="1943100"/>
          <p14:tracePt t="2933" x="6269038" y="1958975"/>
          <p14:tracePt t="2935" x="6332538" y="1974850"/>
          <p14:tracePt t="2938" x="6380163" y="1990725"/>
          <p14:tracePt t="2940" x="6443663" y="2006600"/>
          <p14:tracePt t="2941" x="6475413" y="2022475"/>
          <p14:tracePt t="2944" x="6523038" y="2038350"/>
          <p14:tracePt t="2946" x="6569075" y="2038350"/>
          <p14:tracePt t="2951" x="6664325" y="2070100"/>
          <p14:tracePt t="2952" x="6711950" y="2085975"/>
          <p14:tracePt t="2954" x="6759575" y="2085975"/>
          <p14:tracePt t="2956" x="6823075" y="2085975"/>
          <p14:tracePt t="2958" x="6838950" y="2101850"/>
          <p14:tracePt t="2960" x="6900863" y="2117725"/>
          <p14:tracePt t="2961" x="6948488" y="2133600"/>
          <p14:tracePt t="2966" x="7011988" y="2165350"/>
          <p14:tracePt t="2968" x="7059613" y="2181225"/>
          <p14:tracePt t="2969" x="7107238" y="2181225"/>
          <p14:tracePt t="2972" x="7138988" y="2197100"/>
          <p14:tracePt t="2974" x="7169150" y="2212975"/>
          <p14:tracePt t="2976" x="7200900" y="2212975"/>
          <p14:tracePt t="2978" x="7248525" y="2228850"/>
          <p14:tracePt t="2980" x="7264400" y="2243138"/>
          <p14:tracePt t="2982" x="7296150" y="2259013"/>
          <p14:tracePt t="2984" x="7327900" y="2274888"/>
          <p14:tracePt t="2986" x="7359650" y="2274888"/>
          <p14:tracePt t="2988" x="7375525" y="2290763"/>
          <p14:tracePt t="2990" x="7407275" y="2306638"/>
          <p14:tracePt t="2992" x="7439025" y="2322513"/>
          <p14:tracePt t="2996" x="7469188" y="2322513"/>
          <p14:tracePt t="2999" x="7469188" y="2338388"/>
          <p14:tracePt t="3002" x="7500938" y="2354263"/>
          <p14:tracePt t="3003" x="7516813" y="2354263"/>
          <p14:tracePt t="3006" x="7532688" y="2370138"/>
          <p14:tracePt t="3008" x="7532688" y="2386013"/>
          <p14:tracePt t="3010" x="7548563" y="2401888"/>
          <p14:tracePt t="3012" x="7564438" y="2401888"/>
          <p14:tracePt t="3013" x="7580313" y="2401888"/>
          <p14:tracePt t="3016" x="7596188" y="2417763"/>
          <p14:tracePt t="3018" x="7612063" y="2433638"/>
          <p14:tracePt t="3022" x="7627938" y="2449513"/>
          <p14:tracePt t="3024" x="7627938" y="2481263"/>
          <p14:tracePt t="3026" x="7643813" y="2481263"/>
          <p14:tracePt t="3028" x="7643813" y="2497138"/>
          <p14:tracePt t="3033" x="7675563" y="2528888"/>
          <p14:tracePt t="3034" x="7691438" y="2544763"/>
          <p14:tracePt t="3035" x="7691438" y="2574925"/>
          <p14:tracePt t="3038" x="7707313" y="2574925"/>
          <p14:tracePt t="3040" x="7723188" y="2606675"/>
          <p14:tracePt t="3042" x="7723188" y="2638425"/>
          <p14:tracePt t="3044" x="7739063" y="2654300"/>
          <p14:tracePt t="3046" x="7754938" y="2686050"/>
          <p14:tracePt t="3048" x="7770813" y="2717800"/>
          <p14:tracePt t="3050" x="7770813" y="2733675"/>
          <p14:tracePt t="3052" x="7770813" y="2781300"/>
          <p14:tracePt t="3054" x="7785100" y="2813050"/>
          <p14:tracePt t="3056" x="7800975" y="2844800"/>
          <p14:tracePt t="3058" x="7800975" y="2876550"/>
          <p14:tracePt t="3059" x="7816850" y="2922588"/>
          <p14:tracePt t="3061" x="7832725" y="2970213"/>
          <p14:tracePt t="3064" x="7832725" y="3001963"/>
          <p14:tracePt t="3066" x="7848600" y="3049588"/>
          <p14:tracePt t="3067" x="7864475" y="3097213"/>
          <p14:tracePt t="3069" x="7864475" y="3128963"/>
          <p14:tracePt t="3072" x="7880350" y="3176588"/>
          <p14:tracePt t="3074" x="7880350" y="3240088"/>
          <p14:tracePt t="3075" x="7896225" y="3286125"/>
          <p14:tracePt t="3078" x="7912100" y="3317875"/>
          <p14:tracePt t="3079" x="7912100" y="3381375"/>
          <p14:tracePt t="3092" x="7943850" y="3681413"/>
          <p14:tracePt t="3096" x="7959725" y="3871913"/>
          <p14:tracePt t="3098" x="7959725" y="3903663"/>
          <p14:tracePt t="3100" x="7959725" y="3965575"/>
          <p14:tracePt t="3102" x="7959725" y="4029075"/>
          <p14:tracePt t="3103" x="7975600" y="4092575"/>
          <p14:tracePt t="3105" x="7975600" y="4140200"/>
          <p14:tracePt t="3108" x="7975600" y="4203700"/>
          <p14:tracePt t="3110" x="7975600" y="4267200"/>
          <p14:tracePt t="3111" x="7975600" y="4313238"/>
          <p14:tracePt t="3116" x="7975600" y="4440238"/>
          <p14:tracePt t="3117" x="7975600" y="4487863"/>
          <p14:tracePt t="3120" x="7975600" y="4551363"/>
          <p14:tracePt t="3122" x="7975600" y="4583113"/>
          <p14:tracePt t="3123" x="7975600" y="4629150"/>
          <p14:tracePt t="3126" x="7975600" y="4676775"/>
          <p14:tracePt t="3128" x="7975600" y="4724400"/>
          <p14:tracePt t="3129" x="7975600" y="4772025"/>
          <p14:tracePt t="3132" x="7975600" y="4819650"/>
          <p14:tracePt t="3134" x="7975600" y="4867275"/>
          <p14:tracePt t="3135" x="7975600" y="4899025"/>
          <p14:tracePt t="3137" x="7975600" y="4930775"/>
          <p14:tracePt t="3140" x="7975600" y="4976813"/>
          <p14:tracePt t="3141" x="7975600" y="5008563"/>
          <p14:tracePt t="3144" x="7959725" y="5056188"/>
          <p14:tracePt t="3146" x="7959725" y="5087938"/>
          <p14:tracePt t="3149" x="7943850" y="5119688"/>
          <p14:tracePt t="3150" x="7943850" y="5151438"/>
          <p14:tracePt t="3152" x="7927975" y="5199063"/>
          <p14:tracePt t="3154" x="7912100" y="5230813"/>
          <p14:tracePt t="3156" x="7912100" y="5262563"/>
          <p14:tracePt t="3158" x="7896225" y="5294313"/>
          <p14:tracePt t="3160" x="7880350" y="5324475"/>
          <p14:tracePt t="3162" x="7864475" y="5356225"/>
          <p14:tracePt t="3164" x="7848600" y="5403850"/>
          <p14:tracePt t="3167" x="7832725" y="5435600"/>
          <p14:tracePt t="3168" x="7832725" y="5451475"/>
          <p14:tracePt t="3170" x="7816850" y="5499100"/>
          <p14:tracePt t="3172" x="7800975" y="5530850"/>
          <p14:tracePt t="3174" x="7785100" y="5562600"/>
          <p14:tracePt t="3176" x="7754938" y="5594350"/>
          <p14:tracePt t="3178" x="7739063" y="5626100"/>
          <p14:tracePt t="3180" x="7723188" y="5657850"/>
          <p14:tracePt t="3181" x="7723188" y="5672138"/>
          <p14:tracePt t="3184" x="7691438" y="5719763"/>
          <p14:tracePt t="3186" x="7675563" y="5751513"/>
          <p14:tracePt t="3187" x="7643813" y="5783263"/>
          <p14:tracePt t="3190" x="7627938" y="5799138"/>
          <p14:tracePt t="3192" x="7596188" y="5830888"/>
          <p14:tracePt t="3194" x="7596188" y="5862638"/>
          <p14:tracePt t="3196" x="7564438" y="5894388"/>
          <p14:tracePt t="3198" x="7532688" y="5910263"/>
          <p14:tracePt t="3200" x="7500938" y="5926138"/>
          <p14:tracePt t="3202" x="7485063" y="5957888"/>
          <p14:tracePt t="3204" x="7469188" y="5973763"/>
          <p14:tracePt t="3206" x="7439025" y="6003925"/>
          <p14:tracePt t="3208" x="7407275" y="6019800"/>
          <p14:tracePt t="3210" x="7375525" y="6035675"/>
          <p14:tracePt t="3212" x="7359650" y="6051550"/>
          <p14:tracePt t="3214" x="7327900" y="6083300"/>
          <p14:tracePt t="3218" x="7280275" y="6115050"/>
          <p14:tracePt t="3219" x="7264400" y="6115050"/>
          <p14:tracePt t="3222" x="7232650" y="6146800"/>
          <p14:tracePt t="3223" x="7216775" y="6162675"/>
          <p14:tracePt t="3225" x="7185025" y="6178550"/>
          <p14:tracePt t="3228" x="7154863" y="6194425"/>
          <p14:tracePt t="3230" x="7123113" y="6194425"/>
          <p14:tracePt t="3232" x="7107238" y="6210300"/>
          <p14:tracePt t="3233" x="7075488" y="6226175"/>
          <p14:tracePt t="3236" x="7043738" y="6257925"/>
          <p14:tracePt t="3238" x="7027863" y="6273800"/>
          <p14:tracePt t="3240" x="6996113" y="6289675"/>
          <p14:tracePt t="3242" x="6964363" y="6289675"/>
          <p14:tracePt t="3244" x="6948488" y="6305550"/>
          <p14:tracePt t="3245" x="6932613" y="6321425"/>
          <p14:tracePt t="3248" x="6900863" y="6337300"/>
          <p14:tracePt t="3251" x="6869113" y="6351588"/>
          <p14:tracePt t="3252" x="6854825" y="6351588"/>
          <p14:tracePt t="3254" x="6823075" y="6367463"/>
          <p14:tracePt t="3256" x="6791325" y="6367463"/>
          <p14:tracePt t="3258" x="6775450" y="6383338"/>
          <p14:tracePt t="3260" x="6743700" y="6399213"/>
          <p14:tracePt t="3261" x="6711950" y="6430963"/>
          <p14:tracePt t="3264" x="6696075" y="6430963"/>
          <p14:tracePt t="3266" x="6664325" y="6446838"/>
          <p14:tracePt t="3268" x="6632575" y="6462713"/>
          <p14:tracePt t="3270" x="6600825" y="6462713"/>
          <p14:tracePt t="3272" x="6584950" y="6478588"/>
          <p14:tracePt t="3274" x="6553200" y="6478588"/>
          <p14:tracePt t="3276" x="6523038" y="6494463"/>
          <p14:tracePt t="3278" x="6507163" y="6494463"/>
          <p14:tracePt t="3280" x="6491288" y="6510338"/>
          <p14:tracePt t="3281" x="6475413" y="6510338"/>
          <p14:tracePt t="3284" x="6459538" y="6510338"/>
          <p14:tracePt t="3286" x="6443663" y="6526213"/>
          <p14:tracePt t="3288" x="6427788" y="6526213"/>
          <p14:tracePt t="3290" x="6396038" y="6526213"/>
          <p14:tracePt t="3292" x="6380163" y="6526213"/>
          <p14:tracePt t="3293" x="6364288" y="6526213"/>
          <p14:tracePt t="3296" x="6332538" y="6542088"/>
          <p14:tracePt t="3298" x="6316663" y="6542088"/>
          <p14:tracePt t="3300" x="6300788" y="6542088"/>
          <p14:tracePt t="3302" x="6284913" y="6542088"/>
          <p14:tracePt t="3306" x="6269038" y="6542088"/>
          <p14:tracePt t="3308" x="6238875" y="6542088"/>
          <p14:tracePt t="3312" x="6223000" y="6542088"/>
          <p14:tracePt t="3316" x="6207125" y="6557963"/>
          <p14:tracePt t="3318" x="6191250" y="6557963"/>
          <p14:tracePt t="3326" x="6175375" y="6557963"/>
          <p14:tracePt t="3333" x="6159500" y="6557963"/>
          <p14:tracePt t="3365" x="6143625" y="6557963"/>
          <p14:tracePt t="3550" x="6175375" y="6557963"/>
          <p14:tracePt t="3558" x="6207125" y="6557963"/>
          <p14:tracePt t="3561" x="6223000" y="6557963"/>
          <p14:tracePt t="3567" x="6253163" y="6557963"/>
          <p14:tracePt t="3570" x="6269038" y="6557963"/>
          <p14:tracePt t="3575" x="6284913" y="6557963"/>
          <p14:tracePt t="3576" x="6300788" y="6573838"/>
          <p14:tracePt t="3581" x="6316663" y="6573838"/>
          <p14:tracePt t="3583" x="6332538" y="6573838"/>
          <p14:tracePt t="3586" x="6348413" y="6573838"/>
          <p14:tracePt t="3588" x="6364288" y="6573838"/>
          <p14:tracePt t="3590" x="6380163" y="6573838"/>
          <p14:tracePt t="3594" x="6396038" y="6573838"/>
          <p14:tracePt t="3596" x="6411913" y="6573838"/>
          <p14:tracePt t="3598" x="6427788" y="6573838"/>
          <p14:tracePt t="3600" x="6443663" y="6573838"/>
          <p14:tracePt t="3602" x="6459538" y="6573838"/>
          <p14:tracePt t="3606" x="6475413" y="6573838"/>
          <p14:tracePt t="3608" x="6491288" y="6573838"/>
          <p14:tracePt t="3612" x="6507163" y="6573838"/>
          <p14:tracePt t="3614" x="6523038" y="6573838"/>
          <p14:tracePt t="3616" x="6538913" y="6573838"/>
          <p14:tracePt t="3620" x="6553200" y="6573838"/>
          <p14:tracePt t="3622" x="6569075" y="6573838"/>
          <p14:tracePt t="3628" x="6584950" y="6573838"/>
          <p14:tracePt t="3630" x="6600825" y="6573838"/>
          <p14:tracePt t="3632" x="6616700" y="6573838"/>
          <p14:tracePt t="3634" x="6616700" y="6589713"/>
          <p14:tracePt t="3636" x="6632575" y="6589713"/>
          <p14:tracePt t="3638" x="6648450" y="6589713"/>
          <p14:tracePt t="3644" x="6664325" y="6589713"/>
          <p14:tracePt t="3645" x="6680200" y="6589713"/>
          <p14:tracePt t="3646" x="6696075" y="6589713"/>
          <p14:tracePt t="3650" x="6711950" y="6589713"/>
          <p14:tracePt t="3652" x="6727825" y="6589713"/>
          <p14:tracePt t="3656" x="6743700" y="6589713"/>
          <p14:tracePt t="3658" x="6759575" y="6589713"/>
          <p14:tracePt t="3660" x="6775450" y="6589713"/>
          <p14:tracePt t="3665" x="6791325" y="6589713"/>
          <p14:tracePt t="3668" x="6807200" y="6589713"/>
          <p14:tracePt t="3672" x="6838950" y="6589713"/>
          <p14:tracePt t="3675" x="6854825" y="6589713"/>
          <p14:tracePt t="3676" x="6869113" y="6589713"/>
          <p14:tracePt t="3678" x="6884988" y="6589713"/>
          <p14:tracePt t="3680" x="6900863" y="6573838"/>
          <p14:tracePt t="3682" x="6916738" y="6573838"/>
          <p14:tracePt t="3684" x="6932613" y="6573838"/>
          <p14:tracePt t="3686" x="6948488" y="6573838"/>
          <p14:tracePt t="3688" x="6964363" y="6573838"/>
          <p14:tracePt t="3690" x="6980238" y="6573838"/>
          <p14:tracePt t="3694" x="6996113" y="6573838"/>
          <p14:tracePt t="3696" x="7011988" y="6573838"/>
          <p14:tracePt t="3700" x="7027863" y="6573838"/>
          <p14:tracePt t="3702" x="7043738" y="6557963"/>
          <p14:tracePt t="3704" x="7059613" y="6557963"/>
          <p14:tracePt t="3710" x="7075488" y="6557963"/>
          <p14:tracePt t="3712" x="7091363" y="6557963"/>
          <p14:tracePt t="3716" x="7107238" y="6557963"/>
          <p14:tracePt t="3722" x="7123113" y="6557963"/>
          <p14:tracePt t="3731" x="7138988" y="6557963"/>
          <p14:tracePt t="3740" x="7169150" y="6557963"/>
          <p14:tracePt t="3746" x="7185025" y="6557963"/>
          <p14:tracePt t="3756" x="7200900" y="6557963"/>
          <p14:tracePt t="3759" x="7216775" y="6557963"/>
          <p14:tracePt t="3766" x="7232650" y="6557963"/>
          <p14:tracePt t="3774" x="7248525" y="6557963"/>
          <p14:tracePt t="3778" x="7264400" y="6557963"/>
          <p14:tracePt t="3790" x="7280275" y="6557963"/>
          <p14:tracePt t="3797" x="7296150" y="6557963"/>
          <p14:tracePt t="3827" x="7312025" y="6557963"/>
          <p14:tracePt t="3834" x="7327900" y="6557963"/>
          <p14:tracePt t="3836" x="7343775" y="6557963"/>
          <p14:tracePt t="3850" x="7375525" y="6557963"/>
          <p14:tracePt t="3852" x="7391400" y="6557963"/>
          <p14:tracePt t="3854" x="7407275" y="6557963"/>
          <p14:tracePt t="3856" x="7407275" y="6573838"/>
          <p14:tracePt t="3858" x="7423150" y="6573838"/>
          <p14:tracePt t="3860" x="7439025" y="6573838"/>
          <p14:tracePt t="3862" x="7454900" y="6573838"/>
          <p14:tracePt t="3866" x="7454900" y="6589713"/>
          <p14:tracePt t="3868" x="7469188" y="6589713"/>
          <p14:tracePt t="3870" x="7500938" y="6589713"/>
          <p14:tracePt t="3874" x="7516813" y="6589713"/>
          <p14:tracePt t="3876" x="7532688" y="6589713"/>
          <p14:tracePt t="3878" x="7532688" y="6605588"/>
          <p14:tracePt t="3881" x="7548563" y="6605588"/>
          <p14:tracePt t="3883" x="7564438" y="6605588"/>
          <p14:tracePt t="3884" x="7580313" y="6605588"/>
          <p14:tracePt t="3888" x="7612063" y="6605588"/>
          <p14:tracePt t="3892" x="7627938" y="6605588"/>
          <p14:tracePt t="3894" x="7643813" y="6605588"/>
          <p14:tracePt t="3896" x="7659688" y="6605588"/>
          <p14:tracePt t="3900" x="7675563" y="6605588"/>
          <p14:tracePt t="3902" x="7691438" y="6605588"/>
          <p14:tracePt t="3906" x="7707313" y="6605588"/>
          <p14:tracePt t="3908" x="7723188" y="6605588"/>
          <p14:tracePt t="3910" x="7739063" y="6605588"/>
          <p14:tracePt t="3915" x="7754938" y="6605588"/>
          <p14:tracePt t="3918" x="7770813" y="6605588"/>
          <p14:tracePt t="3931" x="7785100" y="6605588"/>
          <p14:tracePt t="3935" x="7785100" y="6621463"/>
          <p14:tracePt t="3944" x="7800975" y="6621463"/>
          <p14:tracePt t="3973" x="7800975" y="6637338"/>
          <p14:tracePt t="3985" x="7800975" y="6653213"/>
          <p14:tracePt t="3988" x="7800975" y="6669088"/>
          <p14:tracePt t="3994" x="7800975" y="6684963"/>
          <p14:tracePt t="4004" x="7800975" y="6699250"/>
          <p14:tracePt t="4010" x="7800975" y="6715125"/>
          <p14:tracePt t="4020" x="7785100" y="6731000"/>
          <p14:tracePt t="4026" x="7785100" y="6746875"/>
          <p14:tracePt t="4031" x="7785100" y="6762750"/>
          <p14:tracePt t="4034" x="7770813" y="6762750"/>
          <p14:tracePt t="4036" x="7770813" y="6778625"/>
          <p14:tracePt t="4038" x="7754938" y="6778625"/>
          <p14:tracePt t="4040" x="7754938" y="6794500"/>
          <p14:tracePt t="4046" x="7739063" y="6794500"/>
          <p14:tracePt t="4049" x="7739063" y="6810375"/>
          <p14:tracePt t="4050" x="7723188" y="6810375"/>
          <p14:tracePt t="4051" x="7723188" y="6826250"/>
          <p14:tracePt t="4053" x="7707313" y="6826250"/>
          <p14:tracePt t="4058" x="7707313" y="6842125"/>
          <p14:tracePt t="4060" x="7691438" y="6842125"/>
          <p14:tracePt t="4065" x="7675563" y="6842125"/>
          <p14:tracePt t="4253" x="6916738" y="6810375"/>
          <p14:tracePt t="4256" x="6916738" y="6794500"/>
          <p14:tracePt t="4258" x="6916738" y="6778625"/>
          <p14:tracePt t="4260" x="6900863" y="6778625"/>
          <p14:tracePt t="4264" x="6884988" y="6762750"/>
          <p14:tracePt t="4268" x="6884988" y="6746875"/>
          <p14:tracePt t="4272" x="6869113" y="6731000"/>
          <p14:tracePt t="4276" x="6854825" y="6715125"/>
          <p14:tracePt t="4278" x="6854825" y="6699250"/>
          <p14:tracePt t="4282" x="6838950" y="6684963"/>
          <p14:tracePt t="4284" x="6838950" y="6669088"/>
          <p14:tracePt t="4288" x="6838950" y="6653213"/>
          <p14:tracePt t="4290" x="6838950" y="6637338"/>
          <p14:tracePt t="4292" x="6838950" y="6621463"/>
          <p14:tracePt t="4295" x="6823075" y="6605588"/>
          <p14:tracePt t="4299" x="6823075" y="6589713"/>
          <p14:tracePt t="4302" x="6823075" y="6573838"/>
          <p14:tracePt t="4303" x="6823075" y="6542088"/>
          <p14:tracePt t="4308" x="6823075" y="6526213"/>
          <p14:tracePt t="4310" x="6823075" y="6510338"/>
          <p14:tracePt t="4311" x="6823075" y="6494463"/>
          <p14:tracePt t="4315" x="6823075" y="6462713"/>
          <p14:tracePt t="4316" x="6823075" y="6446838"/>
          <p14:tracePt t="4318" x="6823075" y="6415088"/>
          <p14:tracePt t="4319" x="6823075" y="6383338"/>
          <p14:tracePt t="4322" x="6823075" y="6367463"/>
          <p14:tracePt t="4324" x="6823075" y="6351588"/>
          <p14:tracePt t="4326" x="6838950" y="6321425"/>
          <p14:tracePt t="4328" x="6838950" y="6305550"/>
          <p14:tracePt t="4330" x="6854825" y="6273800"/>
          <p14:tracePt t="4332" x="6854825" y="6257925"/>
          <p14:tracePt t="4333" x="6854825" y="6242050"/>
          <p14:tracePt t="4335" x="6854825" y="6210300"/>
          <p14:tracePt t="4338" x="6869113" y="6194425"/>
          <p14:tracePt t="4340" x="6884988" y="6178550"/>
          <p14:tracePt t="4342" x="6884988" y="6146800"/>
          <p14:tracePt t="4344" x="6900863" y="6146800"/>
          <p14:tracePt t="4346" x="6900863" y="6115050"/>
          <p14:tracePt t="4348" x="6916738" y="6099175"/>
          <p14:tracePt t="4350" x="6932613" y="6083300"/>
          <p14:tracePt t="4352" x="6948488" y="6067425"/>
          <p14:tracePt t="4353" x="6948488" y="6035675"/>
          <p14:tracePt t="4358" x="6964363" y="6019800"/>
          <p14:tracePt t="4360" x="6980238" y="6003925"/>
          <p14:tracePt t="4365" x="6996113" y="5989638"/>
          <p14:tracePt t="4368" x="7011988" y="5957888"/>
          <p14:tracePt t="4369" x="7027863" y="5957888"/>
          <p14:tracePt t="4374" x="7027863" y="5942013"/>
          <p14:tracePt t="4378" x="7043738" y="5942013"/>
          <p14:tracePt t="4387" x="7059613" y="5926138"/>
          <p14:tracePt t="4403" x="7075488" y="5910263"/>
          <p14:tracePt t="4411" x="7091363" y="5910263"/>
          <p14:tracePt t="4412" x="7091363" y="5894388"/>
          <p14:tracePt t="4416" x="7107238" y="5894388"/>
          <p14:tracePt t="4430" x="7123113" y="5894388"/>
          <p14:tracePt t="4436" x="7138988" y="5894388"/>
          <p14:tracePt t="4449" x="7154863" y="5894388"/>
          <p14:tracePt t="4452" x="7169150" y="5894388"/>
          <p14:tracePt t="4454" x="7185025" y="5894388"/>
          <p14:tracePt t="4461" x="7200900" y="5894388"/>
          <p14:tracePt t="4462" x="7216775" y="5894388"/>
          <p14:tracePt t="4466" x="7232650" y="5894388"/>
          <p14:tracePt t="4468" x="7264400" y="5894388"/>
          <p14:tracePt t="4472" x="7280275" y="5894388"/>
          <p14:tracePt t="4473" x="7296150" y="5894388"/>
          <p14:tracePt t="4476" x="7312025" y="5894388"/>
          <p14:tracePt t="4482" x="7327900" y="5894388"/>
          <p14:tracePt t="4484" x="7359650" y="5894388"/>
          <p14:tracePt t="4490" x="7375525" y="5894388"/>
          <p14:tracePt t="4492" x="7391400" y="5894388"/>
          <p14:tracePt t="4497" x="7407275" y="5894388"/>
          <p14:tracePt t="4500" x="7439025" y="5894388"/>
          <p14:tracePt t="4504" x="7454900" y="5894388"/>
          <p14:tracePt t="4506" x="7469188" y="5894388"/>
          <p14:tracePt t="4507" x="7469188" y="5910263"/>
          <p14:tracePt t="4510" x="7500938" y="5910263"/>
          <p14:tracePt t="4512" x="7516813" y="5910263"/>
          <p14:tracePt t="4516" x="7532688" y="5910263"/>
          <p14:tracePt t="4518" x="7548563" y="5910263"/>
          <p14:tracePt t="4520" x="7548563" y="5926138"/>
          <p14:tracePt t="4522" x="7564438" y="5926138"/>
          <p14:tracePt t="4524" x="7580313" y="5926138"/>
          <p14:tracePt t="4526" x="7596188" y="5942013"/>
          <p14:tracePt t="4532" x="7643813" y="5942013"/>
          <p14:tracePt t="4536" x="7659688" y="5957888"/>
          <p14:tracePt t="4537" x="7675563" y="5957888"/>
          <p14:tracePt t="4540" x="7675563" y="5973763"/>
          <p14:tracePt t="4542" x="7691438" y="5973763"/>
          <p14:tracePt t="4544" x="7707313" y="5989638"/>
          <p14:tracePt t="4546" x="7723188" y="5989638"/>
          <p14:tracePt t="4550" x="7739063" y="6003925"/>
          <p14:tracePt t="4552" x="7754938" y="6003925"/>
          <p14:tracePt t="4554" x="7754938" y="6019800"/>
          <p14:tracePt t="4555" x="7770813" y="6019800"/>
          <p14:tracePt t="4558" x="7785100" y="6035675"/>
          <p14:tracePt t="4560" x="7800975" y="6035675"/>
          <p14:tracePt t="4566" x="7816850" y="6051550"/>
          <p14:tracePt t="4568" x="7832725" y="6051550"/>
          <p14:tracePt t="4570" x="7832725" y="6067425"/>
          <p14:tracePt t="4574" x="7848600" y="6067425"/>
          <p14:tracePt t="4578" x="7864475" y="6067425"/>
          <p14:tracePt t="4580" x="7864475" y="6083300"/>
          <p14:tracePt t="4582" x="7880350" y="6083300"/>
          <p14:tracePt t="4584" x="7880350" y="6099175"/>
          <p14:tracePt t="4588" x="7880350" y="6115050"/>
          <p14:tracePt t="4590" x="7896225" y="6115050"/>
          <p14:tracePt t="4594" x="7912100" y="6115050"/>
          <p14:tracePt t="4596" x="7912100" y="6130925"/>
          <p14:tracePt t="4601" x="7912100" y="6146800"/>
          <p14:tracePt t="4604" x="7927975" y="6146800"/>
          <p14:tracePt t="4606" x="7927975" y="6162675"/>
          <p14:tracePt t="4610" x="7943850" y="6178550"/>
          <p14:tracePt t="4615" x="7943850" y="6194425"/>
          <p14:tracePt t="4616" x="7959725" y="6194425"/>
          <p14:tracePt t="4617" x="7959725" y="6210300"/>
          <p14:tracePt t="4620" x="7959725" y="6226175"/>
          <p14:tracePt t="4624" x="7959725" y="6242050"/>
          <p14:tracePt t="4626" x="7959725" y="6257925"/>
          <p14:tracePt t="4631" x="7975600" y="6273800"/>
          <p14:tracePt t="4634" x="7975600" y="6289675"/>
          <p14:tracePt t="4636" x="7975600" y="6305550"/>
          <p14:tracePt t="4638" x="7991475" y="6305550"/>
          <p14:tracePt t="4640" x="7991475" y="6321425"/>
          <p14:tracePt t="4642" x="7991475" y="6337300"/>
          <p14:tracePt t="4646" x="7991475" y="6351588"/>
          <p14:tracePt t="4650" x="7991475" y="6367463"/>
          <p14:tracePt t="4652" x="7991475" y="6383338"/>
          <p14:tracePt t="4656" x="7991475" y="6399213"/>
          <p14:tracePt t="4658" x="8007350" y="6415088"/>
          <p14:tracePt t="4664" x="8007350" y="6430963"/>
          <p14:tracePt t="4666" x="8007350" y="6446838"/>
          <p14:tracePt t="4668" x="8007350" y="6462713"/>
          <p14:tracePt t="4675" x="8007350" y="6478588"/>
          <p14:tracePt t="4676" x="8007350" y="6494463"/>
          <p14:tracePt t="4678" x="8023225" y="6494463"/>
          <p14:tracePt t="4682" x="8023225" y="6510338"/>
          <p14:tracePt t="4686" x="8023225" y="6526213"/>
          <p14:tracePt t="4692" x="8023225" y="6542088"/>
          <p14:tracePt t="4698" x="8023225" y="6557963"/>
          <p14:tracePt t="4702" x="8023225" y="6573838"/>
          <p14:tracePt t="4710" x="8023225" y="6589713"/>
          <p14:tracePt t="4714" x="8023225" y="6605588"/>
          <p14:tracePt t="4716" x="8007350" y="6621463"/>
          <p14:tracePt t="4724" x="7991475" y="6637338"/>
          <p14:tracePt t="4726" x="7991475" y="6653213"/>
          <p14:tracePt t="4728" x="7975600" y="6653213"/>
          <p14:tracePt t="4734" x="7959725" y="6669088"/>
          <p14:tracePt t="4738" x="7943850" y="6684963"/>
          <p14:tracePt t="4742" x="7927975" y="6684963"/>
          <p14:tracePt t="4744" x="7927975" y="6699250"/>
          <p14:tracePt t="4749" x="7912100" y="6715125"/>
          <p14:tracePt t="4751" x="7896225" y="6715125"/>
          <p14:tracePt t="4754" x="7896225" y="6731000"/>
          <p14:tracePt t="4759" x="7880350" y="6731000"/>
          <p14:tracePt t="4760" x="7864475" y="6731000"/>
          <p14:tracePt t="4761" x="7864475" y="6746875"/>
          <p14:tracePt t="4764" x="7848600" y="6746875"/>
          <p14:tracePt t="4766" x="7848600" y="6762750"/>
          <p14:tracePt t="4767" x="7832725" y="6762750"/>
          <p14:tracePt t="4770" x="7816850" y="6762750"/>
          <p14:tracePt t="4774" x="7800975" y="6778625"/>
          <p14:tracePt t="4776" x="7785100" y="6778625"/>
          <p14:tracePt t="4777" x="7770813" y="6794500"/>
          <p14:tracePt t="4782" x="7754938" y="6794500"/>
          <p14:tracePt t="4783" x="7754938" y="6810375"/>
          <p14:tracePt t="4786" x="7739063" y="6810375"/>
          <p14:tracePt t="4790" x="7723188" y="6810375"/>
          <p14:tracePt t="4792" x="7707313" y="6826250"/>
          <p14:tracePt t="4794" x="7691438" y="6826250"/>
          <p14:tracePt t="4796" x="7675563" y="6842125"/>
          <p14:tracePt t="5133" x="7548563" y="6826250"/>
          <p14:tracePt t="5135" x="7548563" y="6810375"/>
          <p14:tracePt t="5136" x="7548563" y="6794500"/>
          <p14:tracePt t="5138" x="7564438" y="6794500"/>
          <p14:tracePt t="5140" x="7580313" y="6778625"/>
          <p14:tracePt t="5142" x="7580313" y="6762750"/>
          <p14:tracePt t="5144" x="7596188" y="6746875"/>
          <p14:tracePt t="5146" x="7596188" y="6731000"/>
          <p14:tracePt t="5148" x="7612063" y="6715125"/>
          <p14:tracePt t="5150" x="7627938" y="6699250"/>
          <p14:tracePt t="5152" x="7627938" y="6684963"/>
          <p14:tracePt t="5154" x="7643813" y="6669088"/>
          <p14:tracePt t="5156" x="7659688" y="6653213"/>
          <p14:tracePt t="5158" x="7675563" y="6621463"/>
          <p14:tracePt t="5160" x="7691438" y="6605588"/>
          <p14:tracePt t="5162" x="7691438" y="6589713"/>
          <p14:tracePt t="5164" x="7707313" y="6557963"/>
          <p14:tracePt t="5166" x="7739063" y="6526213"/>
          <p14:tracePt t="5168" x="7754938" y="6494463"/>
          <p14:tracePt t="5170" x="7770813" y="6478588"/>
          <p14:tracePt t="5172" x="7785100" y="6446838"/>
          <p14:tracePt t="5174" x="7785100" y="6415088"/>
          <p14:tracePt t="5176" x="7800975" y="6399213"/>
          <p14:tracePt t="5178" x="7816850" y="6367463"/>
          <p14:tracePt t="5181" x="7832725" y="6337300"/>
          <p14:tracePt t="5182" x="7848600" y="6289675"/>
          <p14:tracePt t="5184" x="7864475" y="6273800"/>
          <p14:tracePt t="5186" x="7880350" y="6242050"/>
          <p14:tracePt t="5188" x="7896225" y="6210300"/>
          <p14:tracePt t="5190" x="7912100" y="6162675"/>
          <p14:tracePt t="5192" x="7927975" y="6146800"/>
          <p14:tracePt t="5194" x="7943850" y="6099175"/>
          <p14:tracePt t="5197" x="7959725" y="6051550"/>
          <p14:tracePt t="5200" x="7991475" y="6019800"/>
          <p14:tracePt t="5201" x="8007350" y="5989638"/>
          <p14:tracePt t="5203" x="8023225" y="5942013"/>
          <p14:tracePt t="5204" x="8039100" y="5878513"/>
          <p14:tracePt t="5206" x="8039100" y="5830888"/>
          <p14:tracePt t="5208" x="8054975" y="5799138"/>
          <p14:tracePt t="5210" x="8070850" y="5735638"/>
          <p14:tracePt t="5212" x="8085138" y="5672138"/>
          <p14:tracePt t="5214" x="8101013" y="5610225"/>
          <p14:tracePt t="5216" x="8132763" y="5546725"/>
          <p14:tracePt t="5218" x="8148638" y="5483225"/>
          <p14:tracePt t="5220" x="8164513" y="5419725"/>
          <p14:tracePt t="5222" x="8196263" y="5356225"/>
          <p14:tracePt t="5224" x="8212138" y="5294313"/>
          <p14:tracePt t="5226" x="8228013" y="5230813"/>
          <p14:tracePt t="5228" x="8259763" y="5151438"/>
          <p14:tracePt t="5231" x="8275638" y="5087938"/>
          <p14:tracePt t="5233" x="8291513" y="5024438"/>
          <p14:tracePt t="5234" x="8339138" y="4930775"/>
          <p14:tracePt t="5236" x="8355013" y="4883150"/>
          <p14:tracePt t="5238" x="8385175" y="4835525"/>
          <p14:tracePt t="5240" x="8401050" y="4756150"/>
          <p14:tracePt t="5242" x="8401050" y="4708525"/>
          <p14:tracePt t="5244" x="8416925" y="4645025"/>
          <p14:tracePt t="5246" x="8448675" y="4598988"/>
          <p14:tracePt t="5247" x="8464550" y="4551363"/>
          <p14:tracePt t="5250" x="8480425" y="4519613"/>
          <p14:tracePt t="5252" x="8496300" y="4471988"/>
          <p14:tracePt t="5254" x="8512175" y="4424363"/>
          <p14:tracePt t="5256" x="8528050" y="4408488"/>
          <p14:tracePt t="5258" x="8543925" y="4376738"/>
          <p14:tracePt t="5260" x="8559800" y="4329113"/>
          <p14:tracePt t="5262" x="8559800" y="4313238"/>
          <p14:tracePt t="5266" x="8575675" y="4297363"/>
          <p14:tracePt t="5271" x="8575675" y="4283075"/>
          <p14:tracePt t="5274" x="8591550" y="4283075"/>
          <p14:tracePt t="5282" x="8591550" y="4267200"/>
          <p14:tracePt t="5299" x="8591550" y="4251325"/>
          <p14:tracePt t="5371" x="8575675" y="4251325"/>
          <p14:tracePt t="5413" x="8559800" y="4251325"/>
          <p14:tracePt t="5419" x="8528050" y="4251325"/>
          <p14:tracePt t="5424" x="8496300" y="4251325"/>
          <p14:tracePt t="5426" x="8480425" y="4251325"/>
          <p14:tracePt t="5431" x="8464550" y="4251325"/>
          <p14:tracePt t="5432" x="8448675" y="4251325"/>
          <p14:tracePt t="5436" x="8432800" y="4251325"/>
          <p14:tracePt t="5438" x="8416925" y="4251325"/>
          <p14:tracePt t="5441" x="8401050" y="4251325"/>
          <p14:tracePt t="5444" x="8385175" y="4251325"/>
          <p14:tracePt t="5447" x="8370888" y="4251325"/>
          <p14:tracePt t="5452" x="8355013" y="4251325"/>
          <p14:tracePt t="5454" x="8339138" y="4251325"/>
          <p14:tracePt t="5458" x="8323263" y="4251325"/>
          <p14:tracePt t="5460" x="8307388" y="4251325"/>
          <p14:tracePt t="5464" x="8291513" y="4251325"/>
          <p14:tracePt t="5468" x="8275638" y="4251325"/>
          <p14:tracePt t="5470" x="8259763" y="4251325"/>
          <p14:tracePt t="5474" x="8243888" y="4251325"/>
          <p14:tracePt t="5476" x="8228013" y="4235450"/>
          <p14:tracePt t="5478" x="8212138" y="4235450"/>
          <p14:tracePt t="5482" x="8196263" y="4235450"/>
          <p14:tracePt t="5484" x="8180388" y="4235450"/>
          <p14:tracePt t="5488" x="8164513" y="4235450"/>
          <p14:tracePt t="5490" x="8148638" y="4235450"/>
          <p14:tracePt t="5492" x="8132763" y="4235450"/>
          <p14:tracePt t="5494" x="8132763" y="4219575"/>
          <p14:tracePt t="5496" x="8101013" y="4219575"/>
          <p14:tracePt t="5498" x="8101013" y="4203700"/>
          <p14:tracePt t="5500" x="8085138" y="4203700"/>
          <p14:tracePt t="5502" x="8054975" y="4187825"/>
          <p14:tracePt t="5504" x="8007350" y="4187825"/>
          <p14:tracePt t="5506" x="7991475" y="4171950"/>
          <p14:tracePt t="5508" x="7975600" y="4156075"/>
          <p14:tracePt t="5510" x="7959725" y="4140200"/>
          <p14:tracePt t="5512" x="7927975" y="4124325"/>
          <p14:tracePt t="5513" x="7896225" y="4108450"/>
          <p14:tracePt t="5515" x="7864475" y="4108450"/>
          <p14:tracePt t="5517" x="7864475" y="4092575"/>
          <p14:tracePt t="5520" x="7832725" y="4076700"/>
          <p14:tracePt t="5522" x="7800975" y="4060825"/>
          <p14:tracePt t="5524" x="7785100" y="4044950"/>
          <p14:tracePt t="5526" x="7754938" y="4044950"/>
          <p14:tracePt t="5528" x="7707313" y="4029075"/>
          <p14:tracePt t="5531" x="7691438" y="4013200"/>
          <p14:tracePt t="5534" x="7627938" y="3965575"/>
          <p14:tracePt t="5536" x="7596188" y="3949700"/>
          <p14:tracePt t="5538" x="7580313" y="3935413"/>
          <p14:tracePt t="5539" x="7548563" y="3935413"/>
          <p14:tracePt t="5542" x="7516813" y="3919538"/>
          <p14:tracePt t="5544" x="7500938" y="3919538"/>
          <p14:tracePt t="5546" x="7485063" y="3903663"/>
          <p14:tracePt t="5548" x="7454900" y="3887788"/>
          <p14:tracePt t="5552" x="7423150" y="3871913"/>
          <p14:tracePt t="5554" x="7407275" y="3871913"/>
          <p14:tracePt t="5563" x="7375525" y="3871913"/>
          <p14:tracePt t="5586" x="7359650" y="3871913"/>
          <p14:tracePt t="5617" x="7343775" y="3871913"/>
          <p14:tracePt t="5648" x="7359650" y="3871913"/>
          <p14:tracePt t="5657" x="7375525" y="3871913"/>
          <p14:tracePt t="5663" x="7391400" y="3871913"/>
          <p14:tracePt t="5664" x="7407275" y="3871913"/>
          <p14:tracePt t="5666" x="7423150" y="3871913"/>
          <p14:tracePt t="5670" x="7439025" y="3871913"/>
          <p14:tracePt t="5672" x="7454900" y="3871913"/>
          <p14:tracePt t="5674" x="7469188" y="3871913"/>
          <p14:tracePt t="5676" x="7485063" y="3871913"/>
          <p14:tracePt t="5678" x="7500938" y="3871913"/>
          <p14:tracePt t="5680" x="7516813" y="3871913"/>
          <p14:tracePt t="5684" x="7548563" y="3871913"/>
          <p14:tracePt t="5686" x="7548563" y="3856038"/>
          <p14:tracePt t="5688" x="7564438" y="3856038"/>
          <p14:tracePt t="5690" x="7596188" y="3856038"/>
          <p14:tracePt t="5694" x="7627938" y="3856038"/>
          <p14:tracePt t="5696" x="7643813" y="3856038"/>
          <p14:tracePt t="5700" x="7675563" y="3856038"/>
          <p14:tracePt t="5702" x="7691438" y="3856038"/>
          <p14:tracePt t="5706" x="7723188" y="3856038"/>
          <p14:tracePt t="5708" x="7739063" y="3856038"/>
          <p14:tracePt t="5712" x="7770813" y="3856038"/>
          <p14:tracePt t="5716" x="7785100" y="3856038"/>
          <p14:tracePt t="5718" x="7800975" y="3856038"/>
          <p14:tracePt t="5719" x="7816850" y="3856038"/>
          <p14:tracePt t="5724" x="7832725" y="3856038"/>
          <p14:tracePt t="5726" x="7848600" y="3856038"/>
          <p14:tracePt t="5730" x="7864475" y="3856038"/>
          <p14:tracePt t="5732" x="7880350" y="3856038"/>
          <p14:tracePt t="5738" x="7896225" y="3856038"/>
          <p14:tracePt t="5748" x="7912100" y="3856038"/>
          <p14:tracePt t="5752" x="7927975" y="3856038"/>
          <p14:tracePt t="5781" x="7943850" y="3856038"/>
          <p14:tracePt t="5788" x="7943850" y="3871913"/>
          <p14:tracePt t="5790" x="7943850" y="3887788"/>
          <p14:tracePt t="5792" x="7959725" y="3903663"/>
          <p14:tracePt t="5799" x="7975600" y="3949700"/>
          <p14:tracePt t="5800" x="7975600" y="3965575"/>
          <p14:tracePt t="5801" x="7975600" y="3997325"/>
          <p14:tracePt t="5804" x="7975600" y="4013200"/>
          <p14:tracePt t="5805" x="7975600" y="4044950"/>
          <p14:tracePt t="5810" x="7975600" y="4092575"/>
          <p14:tracePt t="5813" x="7975600" y="4140200"/>
          <p14:tracePt t="5815" x="7975600" y="4156075"/>
          <p14:tracePt t="5816" x="7991475" y="4187825"/>
          <p14:tracePt t="5818" x="7991475" y="4219575"/>
          <p14:tracePt t="5819" x="7991475" y="4235450"/>
          <p14:tracePt t="5822" x="8007350" y="4283075"/>
          <p14:tracePt t="5824" x="8007350" y="4313238"/>
          <p14:tracePt t="5826" x="8007350" y="4329113"/>
          <p14:tracePt t="5828" x="8023225" y="4360863"/>
          <p14:tracePt t="5830" x="8023225" y="4392613"/>
          <p14:tracePt t="5831" x="8023225" y="4408488"/>
          <p14:tracePt t="5834" x="8039100" y="4440238"/>
          <p14:tracePt t="5836" x="8039100" y="4471988"/>
          <p14:tracePt t="5838" x="8039100" y="4487863"/>
          <p14:tracePt t="5840" x="8054975" y="4519613"/>
          <p14:tracePt t="5842" x="8054975" y="4535488"/>
          <p14:tracePt t="5844" x="8054975" y="4551363"/>
          <p14:tracePt t="5849" x="8070850" y="4583113"/>
          <p14:tracePt t="5850" x="8070850" y="4614863"/>
          <p14:tracePt t="5852" x="8070850" y="4645025"/>
          <p14:tracePt t="5856" x="8070850" y="4660900"/>
          <p14:tracePt t="5858" x="8070850" y="4676775"/>
          <p14:tracePt t="5860" x="8070850" y="4692650"/>
          <p14:tracePt t="5862" x="8070850" y="4708525"/>
          <p14:tracePt t="5865" x="8070850" y="4724400"/>
          <p14:tracePt t="5866" x="8070850" y="4740275"/>
          <p14:tracePt t="5868" x="8070850" y="4756150"/>
          <p14:tracePt t="5869" x="8070850" y="4772025"/>
          <p14:tracePt t="5874" x="8070850" y="4787900"/>
          <p14:tracePt t="5876" x="8070850" y="4803775"/>
          <p14:tracePt t="5881" x="8070850" y="4819650"/>
          <p14:tracePt t="5882" x="8070850" y="4835525"/>
          <p14:tracePt t="5884" x="8070850" y="4851400"/>
          <p14:tracePt t="5888" x="8070850" y="4867275"/>
          <p14:tracePt t="5890" x="8070850" y="4883150"/>
          <p14:tracePt t="5894" x="8070850" y="4899025"/>
          <p14:tracePt t="5897" x="8054975" y="4914900"/>
          <p14:tracePt t="5899" x="8054975" y="4930775"/>
          <p14:tracePt t="5900" x="8039100" y="4930775"/>
          <p14:tracePt t="5902" x="8039100" y="4946650"/>
          <p14:tracePt t="5904" x="8039100" y="4962525"/>
          <p14:tracePt t="5908" x="8039100" y="4976813"/>
          <p14:tracePt t="5910" x="8023225" y="4992688"/>
          <p14:tracePt t="5912" x="8007350" y="4992688"/>
          <p14:tracePt t="5914" x="8007350" y="5008563"/>
          <p14:tracePt t="5915" x="8007350" y="5024438"/>
          <p14:tracePt t="5920" x="7991475" y="5040313"/>
          <p14:tracePt t="5922" x="7975600" y="5040313"/>
          <p14:tracePt t="5924" x="7975600" y="5056188"/>
          <p14:tracePt t="5926" x="7959725" y="5072063"/>
          <p14:tracePt t="5930" x="7943850" y="5072063"/>
          <p14:tracePt t="5933" x="7927975" y="5087938"/>
          <p14:tracePt t="5934" x="7927975" y="5103813"/>
          <p14:tracePt t="5938" x="7912100" y="5119688"/>
          <p14:tracePt t="5940" x="7896225" y="5119688"/>
          <p14:tracePt t="5942" x="7880350" y="5119688"/>
          <p14:tracePt t="5944" x="7880350" y="5135563"/>
          <p14:tracePt t="5946" x="7864475" y="5151438"/>
          <p14:tracePt t="5948" x="7848600" y="5151438"/>
          <p14:tracePt t="5954" x="7832725" y="5167313"/>
          <p14:tracePt t="5956" x="7816850" y="5167313"/>
          <p14:tracePt t="5958" x="7816850" y="5183188"/>
          <p14:tracePt t="5960" x="7800975" y="5183188"/>
          <p14:tracePt t="5962" x="7785100" y="5199063"/>
          <p14:tracePt t="5966" x="7770813" y="5199063"/>
          <p14:tracePt t="5970" x="7754938" y="5199063"/>
          <p14:tracePt t="5972" x="7739063" y="5214938"/>
          <p14:tracePt t="5976" x="7723188" y="5214938"/>
          <p14:tracePt t="5978" x="7723188" y="5230813"/>
          <p14:tracePt t="5980" x="7707313" y="5230813"/>
          <p14:tracePt t="5983" x="7691438" y="5230813"/>
          <p14:tracePt t="5986" x="7675563" y="5230813"/>
          <p14:tracePt t="5988" x="7659688" y="5230813"/>
          <p14:tracePt t="5990" x="7659688" y="5246688"/>
          <p14:tracePt t="5992" x="7643813" y="5246688"/>
          <p14:tracePt t="5994" x="7627938" y="5246688"/>
          <p14:tracePt t="5998" x="7612063" y="5246688"/>
          <p14:tracePt t="6000" x="7596188" y="5246688"/>
          <p14:tracePt t="6002" x="7580313" y="5262563"/>
          <p14:tracePt t="6004" x="7564438" y="5262563"/>
          <p14:tracePt t="6006" x="7548563" y="5262563"/>
          <p14:tracePt t="6008" x="7532688" y="5262563"/>
          <p14:tracePt t="6012" x="7516813" y="5262563"/>
          <p14:tracePt t="6015" x="7500938" y="5262563"/>
          <p14:tracePt t="6018" x="7485063" y="5262563"/>
          <p14:tracePt t="6020" x="7469188" y="5262563"/>
          <p14:tracePt t="6022" x="7454900" y="5262563"/>
          <p14:tracePt t="6026" x="7439025" y="5262563"/>
          <p14:tracePt t="6028" x="7423150" y="5262563"/>
          <p14:tracePt t="6034" x="7407275" y="5262563"/>
          <p14:tracePt t="6038" x="7391400" y="5262563"/>
          <p14:tracePt t="6040" x="7375525" y="5262563"/>
          <p14:tracePt t="6047" x="7359650" y="5262563"/>
          <p14:tracePt t="6049" x="7343775" y="5262563"/>
          <p14:tracePt t="6054" x="7327900" y="5262563"/>
          <p14:tracePt t="6056" x="7312025" y="5262563"/>
          <p14:tracePt t="6058" x="7296150" y="5246688"/>
          <p14:tracePt t="6064" x="7280275" y="5246688"/>
          <p14:tracePt t="6066" x="7264400" y="5246688"/>
          <p14:tracePt t="6070" x="7248525" y="5230813"/>
          <p14:tracePt t="6072" x="7232650" y="5230813"/>
          <p14:tracePt t="6074" x="7216775" y="5214938"/>
          <p14:tracePt t="6078" x="7200900" y="5214938"/>
          <p14:tracePt t="6082" x="7185025" y="5199063"/>
          <p14:tracePt t="6099" x="7138988" y="5151438"/>
          <p14:tracePt t="6099" x="7138988" y="5135563"/>
          <p14:tracePt t="6108" x="7138988" y="5119688"/>
          <p14:tracePt t="6110" x="7123113" y="5103813"/>
          <p14:tracePt t="6113" x="7123113" y="5087938"/>
          <p14:tracePt t="6116" x="7123113" y="5072063"/>
          <p14:tracePt t="6117" x="7123113" y="5056188"/>
          <p14:tracePt t="6122" x="7107238" y="5040313"/>
          <p14:tracePt t="6124" x="7107238" y="5024438"/>
          <p14:tracePt t="6126" x="7107238" y="5008563"/>
          <p14:tracePt t="6131" x="7107238" y="4992688"/>
          <p14:tracePt t="6133" x="7107238" y="4976813"/>
          <p14:tracePt t="6136" x="7107238" y="4962525"/>
          <p14:tracePt t="6138" x="7107238" y="4946650"/>
          <p14:tracePt t="6142" x="7107238" y="4930775"/>
          <p14:tracePt t="6144" x="7107238" y="4914900"/>
          <p14:tracePt t="6148" x="7107238" y="4899025"/>
          <p14:tracePt t="6150" x="7123113" y="4883150"/>
          <p14:tracePt t="6152" x="7123113" y="4867275"/>
          <p14:tracePt t="6156" x="7123113" y="4851400"/>
          <p14:tracePt t="6158" x="7123113" y="4835525"/>
          <p14:tracePt t="6160" x="7138988" y="4819650"/>
          <p14:tracePt t="6163" x="7154863" y="4819650"/>
          <p14:tracePt t="6165" x="7154863" y="4803775"/>
          <p14:tracePt t="6166" x="7169150" y="4787900"/>
          <p14:tracePt t="6170" x="7169150" y="4772025"/>
          <p14:tracePt t="6172" x="7185025" y="4756150"/>
          <p14:tracePt t="6173" x="7200900" y="4740275"/>
          <p14:tracePt t="6178" x="7216775" y="4724400"/>
          <p14:tracePt t="6180" x="7232650" y="4724400"/>
          <p14:tracePt t="6182" x="7248525" y="4708525"/>
          <p14:tracePt t="6186" x="7264400" y="4692650"/>
          <p14:tracePt t="6188" x="7280275" y="4676775"/>
          <p14:tracePt t="6192" x="7296150" y="4660900"/>
          <p14:tracePt t="6194" x="7312025" y="4660900"/>
          <p14:tracePt t="6197" x="7327900" y="4660900"/>
          <p14:tracePt t="6199" x="7327900" y="4645025"/>
          <p14:tracePt t="6200" x="7343775" y="4629150"/>
          <p14:tracePt t="6202" x="7359650" y="4629150"/>
          <p14:tracePt t="6203" x="7375525" y="4629150"/>
          <p14:tracePt t="6206" x="7391400" y="4629150"/>
          <p14:tracePt t="6208" x="7407275" y="4614863"/>
          <p14:tracePt t="6212" x="7423150" y="4598988"/>
          <p14:tracePt t="6214" x="7454900" y="4598988"/>
          <p14:tracePt t="6216" x="7454900" y="4583113"/>
          <p14:tracePt t="6218" x="7469188" y="4583113"/>
          <p14:tracePt t="6220" x="7485063" y="4583113"/>
          <p14:tracePt t="6222" x="7500938" y="4583113"/>
          <p14:tracePt t="6224" x="7516813" y="4583113"/>
          <p14:tracePt t="6226" x="7532688" y="4583113"/>
          <p14:tracePt t="6228" x="7532688" y="4567238"/>
          <p14:tracePt t="6230" x="7564438" y="4567238"/>
          <p14:tracePt t="6232" x="7580313" y="4567238"/>
          <p14:tracePt t="6234" x="7580313" y="4551363"/>
          <p14:tracePt t="6236" x="7596188" y="4551363"/>
          <p14:tracePt t="6238" x="7612063" y="4551363"/>
          <p14:tracePt t="6242" x="7627938" y="4551363"/>
          <p14:tracePt t="6244" x="7643813" y="4551363"/>
          <p14:tracePt t="6246" x="7659688" y="4551363"/>
          <p14:tracePt t="6250" x="7691438" y="4551363"/>
          <p14:tracePt t="6252" x="7707313" y="4551363"/>
          <p14:tracePt t="6256" x="7723188" y="4551363"/>
          <p14:tracePt t="6258" x="7739063" y="4551363"/>
          <p14:tracePt t="6262" x="7754938" y="4551363"/>
          <p14:tracePt t="6266" x="7770813" y="4551363"/>
          <p14:tracePt t="6268" x="7785100" y="4551363"/>
          <p14:tracePt t="6272" x="7800975" y="4551363"/>
          <p14:tracePt t="6274" x="7816850" y="4551363"/>
          <p14:tracePt t="6278" x="7832725" y="4551363"/>
          <p14:tracePt t="6282" x="7848600" y="4551363"/>
          <p14:tracePt t="6284" x="7864475" y="4551363"/>
          <p14:tracePt t="6292" x="7880350" y="4551363"/>
          <p14:tracePt t="6304" x="7896225" y="4551363"/>
          <p14:tracePt t="6341" x="7896225" y="4567238"/>
          <p14:tracePt t="6350" x="7896225" y="4614863"/>
          <p14:tracePt t="6356" x="7912100" y="4660900"/>
          <p14:tracePt t="6358" x="7912100" y="4692650"/>
          <p14:tracePt t="6363" x="7912100" y="4724400"/>
          <p14:tracePt t="6364" x="7912100" y="4740275"/>
          <p14:tracePt t="6366" x="7927975" y="4740275"/>
          <p14:tracePt t="6367" x="7927975" y="4772025"/>
          <p14:tracePt t="6370" x="7927975" y="4787900"/>
          <p14:tracePt t="6376" x="7927975" y="4819650"/>
          <p14:tracePt t="6380" x="7927975" y="4851400"/>
          <p14:tracePt t="6382" x="7927975" y="4867275"/>
          <p14:tracePt t="6384" x="7927975" y="4883150"/>
          <p14:tracePt t="6386" x="7927975" y="4899025"/>
          <p14:tracePt t="6388" x="7927975" y="4914900"/>
          <p14:tracePt t="6391" x="7927975" y="4930775"/>
          <p14:tracePt t="6394" x="7927975" y="4946650"/>
          <p14:tracePt t="6398" x="7927975" y="4962525"/>
          <p14:tracePt t="6400" x="7927975" y="4976813"/>
          <p14:tracePt t="6401" x="7927975" y="4992688"/>
          <p14:tracePt t="6405" x="7927975" y="5008563"/>
          <p14:tracePt t="6408" x="7927975" y="5024438"/>
          <p14:tracePt t="6414" x="7927975" y="5040313"/>
          <p14:tracePt t="6416" x="7912100" y="5040313"/>
          <p14:tracePt t="6418" x="7912100" y="5056188"/>
          <p14:tracePt t="6420" x="7912100" y="5072063"/>
          <p14:tracePt t="6428" x="7896225" y="5087938"/>
          <p14:tracePt t="6432" x="7880350" y="5103813"/>
          <p14:tracePt t="6440" x="7864475" y="5119688"/>
          <p14:tracePt t="6444" x="7848600" y="5135563"/>
          <p14:tracePt t="6448" x="7832725" y="5135563"/>
          <p14:tracePt t="6450" x="7832725" y="5151438"/>
          <p14:tracePt t="6452" x="7816850" y="5151438"/>
          <p14:tracePt t="6454" x="7800975" y="5151438"/>
          <p14:tracePt t="6460" x="7785100" y="5151438"/>
          <p14:tracePt t="6463" x="7770813" y="5167313"/>
          <p14:tracePt t="6467" x="7754938" y="5167313"/>
          <p14:tracePt t="6470" x="7739063" y="5183188"/>
          <p14:tracePt t="6471" x="7723188" y="5183188"/>
          <p14:tracePt t="6484" x="7707313" y="5183188"/>
          <p14:tracePt t="6495" x="7691438" y="5183188"/>
          <p14:tracePt t="6545" x="7675563" y="5183188"/>
          <p14:tracePt t="6941" x="7659688" y="5183188"/>
          <p14:tracePt t="6950" x="7627938" y="5183188"/>
          <p14:tracePt t="6955" x="7612063" y="5199063"/>
          <p14:tracePt t="6965" x="7564438" y="5214938"/>
          <p14:tracePt t="6970" x="7532688" y="5230813"/>
          <p14:tracePt t="6976" x="7516813" y="5230813"/>
          <p14:tracePt t="6978" x="7500938" y="5230813"/>
          <p14:tracePt t="6982" x="7485063" y="5230813"/>
          <p14:tracePt t="6988" x="7469188" y="5230813"/>
          <p14:tracePt t="6990" x="7454900" y="5230813"/>
          <p14:tracePt t="6998" x="7439025" y="5230813"/>
          <p14:tracePt t="7014" x="7423150" y="5230813"/>
          <p14:tracePt t="7016" x="7423150" y="5246688"/>
          <p14:tracePt t="7020" x="7407275" y="5246688"/>
          <p14:tracePt t="7061" x="7391400" y="5246688"/>
          <p14:tracePt t="7168" x="7375525" y="5246688"/>
          <p14:tracePt t="7177" x="7375525" y="5230813"/>
          <p14:tracePt t="7179" x="7359650" y="5230813"/>
          <p14:tracePt t="7182" x="7343775" y="5230813"/>
          <p14:tracePt t="7186" x="7327900" y="5230813"/>
          <p14:tracePt t="7188" x="7327900" y="5214938"/>
          <p14:tracePt t="7190" x="7312025" y="5214938"/>
          <p14:tracePt t="7194" x="7296150" y="5214938"/>
          <p14:tracePt t="7198" x="7280275" y="5214938"/>
          <p14:tracePt t="7200" x="7264400" y="5214938"/>
          <p14:tracePt t="7202" x="7248525" y="5214938"/>
          <p14:tracePt t="7204" x="7232650" y="5214938"/>
          <p14:tracePt t="7206" x="7216775" y="5214938"/>
          <p14:tracePt t="7208" x="7200900" y="5214938"/>
          <p14:tracePt t="7210" x="7185025" y="5214938"/>
          <p14:tracePt t="7214" x="7123113" y="5214938"/>
          <p14:tracePt t="7215" x="7075488" y="5214938"/>
          <p14:tracePt t="7218" x="7059613" y="5214938"/>
          <p14:tracePt t="7220" x="7011988" y="5214938"/>
          <p14:tracePt t="7221" x="6980238" y="5214938"/>
          <p14:tracePt t="7224" x="6964363" y="5214938"/>
          <p14:tracePt t="7225" x="6932613" y="5214938"/>
          <p14:tracePt t="7228" x="6884988" y="5214938"/>
          <p14:tracePt t="7230" x="6869113" y="5214938"/>
          <p14:tracePt t="7232" x="6838950" y="5214938"/>
          <p14:tracePt t="7234" x="6807200" y="5214938"/>
          <p14:tracePt t="7236" x="6775450" y="5214938"/>
          <p14:tracePt t="7238" x="6727825" y="5214938"/>
          <p14:tracePt t="7240" x="6696075" y="5214938"/>
          <p14:tracePt t="7242" x="6664325" y="5230813"/>
          <p14:tracePt t="7243" x="6632575" y="5230813"/>
          <p14:tracePt t="7247" x="6600825" y="5246688"/>
          <p14:tracePt t="7248" x="6569075" y="5246688"/>
          <p14:tracePt t="7249" x="6523038" y="5262563"/>
          <p14:tracePt t="7252" x="6475413" y="5262563"/>
          <p14:tracePt t="7254" x="6459538" y="5262563"/>
          <p14:tracePt t="7256" x="6411913" y="5262563"/>
          <p14:tracePt t="7258" x="6396038" y="5262563"/>
          <p14:tracePt t="7260" x="6348413" y="5278438"/>
          <p14:tracePt t="7263" x="6300788" y="5278438"/>
          <p14:tracePt t="7265" x="6269038" y="5294313"/>
          <p14:tracePt t="7266" x="6238875" y="5294313"/>
          <p14:tracePt t="7268" x="6207125" y="5310188"/>
          <p14:tracePt t="7270" x="6159500" y="5310188"/>
          <p14:tracePt t="7272" x="6127750" y="5324475"/>
          <p14:tracePt t="7274" x="6080125" y="5340350"/>
          <p14:tracePt t="7275" x="6048375" y="5340350"/>
          <p14:tracePt t="7278" x="6016625" y="5340350"/>
          <p14:tracePt t="7281" x="5984875" y="5356225"/>
          <p14:tracePt t="7282" x="5938838" y="5356225"/>
          <p14:tracePt t="7284" x="5907088" y="5372100"/>
          <p14:tracePt t="7286" x="5875338" y="5372100"/>
          <p14:tracePt t="7288" x="5827713" y="5372100"/>
          <p14:tracePt t="7290" x="5795963" y="5387975"/>
          <p14:tracePt t="7292" x="5764213" y="5387975"/>
          <p14:tracePt t="7294" x="5732463" y="5387975"/>
          <p14:tracePt t="7296" x="5684838" y="5387975"/>
          <p14:tracePt t="7298" x="5653088" y="5387975"/>
          <p14:tracePt t="7299" x="5622925" y="5403850"/>
          <p14:tracePt t="7302" x="5575300" y="5403850"/>
          <p14:tracePt t="7304" x="5559425" y="5403850"/>
          <p14:tracePt t="7305" x="5511800" y="5403850"/>
          <p14:tracePt t="7308" x="5480050" y="5419725"/>
          <p14:tracePt t="7310" x="5448300" y="5419725"/>
          <p14:tracePt t="7312" x="5416550" y="5419725"/>
          <p14:tracePt t="7314" x="5400675" y="5419725"/>
          <p14:tracePt t="7315" x="5368925" y="5435600"/>
          <p14:tracePt t="7317" x="5337175" y="5435600"/>
          <p14:tracePt t="7320" x="5307013" y="5435600"/>
          <p14:tracePt t="7322" x="5275263" y="5435600"/>
          <p14:tracePt t="7324" x="5243513" y="5435600"/>
          <p14:tracePt t="7326" x="5227638" y="5435600"/>
          <p14:tracePt t="7328" x="5195888" y="5435600"/>
          <p14:tracePt t="7330" x="5180013" y="5435600"/>
          <p14:tracePt t="7332" x="5164138" y="5435600"/>
          <p14:tracePt t="7334" x="5132388" y="5451475"/>
          <p14:tracePt t="7336" x="5116513" y="5451475"/>
          <p14:tracePt t="7338" x="5084763" y="5451475"/>
          <p14:tracePt t="7340" x="5053013" y="5451475"/>
          <p14:tracePt t="7342" x="5037138" y="5451475"/>
          <p14:tracePt t="7344" x="5006975" y="5451475"/>
          <p14:tracePt t="7346" x="4991100" y="5451475"/>
          <p14:tracePt t="7347" x="4959350" y="5451475"/>
          <p14:tracePt t="7350" x="4927600" y="5451475"/>
          <p14:tracePt t="7352" x="4911725" y="5451475"/>
          <p14:tracePt t="7354" x="4879975" y="5451475"/>
          <p14:tracePt t="7356" x="4864100" y="5451475"/>
          <p14:tracePt t="7358" x="4832350" y="5451475"/>
          <p14:tracePt t="7360" x="4800600" y="5451475"/>
          <p14:tracePt t="7363" x="4768850" y="5451475"/>
          <p14:tracePt t="7364" x="4737100" y="5451475"/>
          <p14:tracePt t="7365" x="4706938" y="5451475"/>
          <p14:tracePt t="7368" x="4691063" y="5451475"/>
          <p14:tracePt t="7369" x="4643438" y="5435600"/>
          <p14:tracePt t="7372" x="4595813" y="5435600"/>
          <p14:tracePt t="7374" x="4579938" y="5419725"/>
          <p14:tracePt t="7376" x="4532313" y="5419725"/>
          <p14:tracePt t="7378" x="4500563" y="5403850"/>
          <p14:tracePt t="7380" x="4468813" y="5403850"/>
          <p14:tracePt t="7382" x="4421188" y="5387975"/>
          <p14:tracePt t="7384" x="4391025" y="5387975"/>
          <p14:tracePt t="7386" x="4359275" y="5372100"/>
          <p14:tracePt t="7388" x="4311650" y="5372100"/>
          <p14:tracePt t="7390" x="4279900" y="5372100"/>
          <p14:tracePt t="7392" x="4232275" y="5356225"/>
          <p14:tracePt t="7394" x="4200525" y="5356225"/>
          <p14:tracePt t="7397" x="4152900" y="5340350"/>
          <p14:tracePt t="7398" x="4106863" y="5324475"/>
          <p14:tracePt t="7399" x="4090988" y="5310188"/>
          <p14:tracePt t="7402" x="4043363" y="5294313"/>
          <p14:tracePt t="7403" x="3995738" y="5278438"/>
          <p14:tracePt t="7405" x="3948113" y="5262563"/>
          <p14:tracePt t="7407" x="3916363" y="5246688"/>
          <p14:tracePt t="7410" x="3884613" y="5246688"/>
          <p14:tracePt t="7413" x="3836988" y="5230813"/>
          <p14:tracePt t="7416" x="3759200" y="5199063"/>
          <p14:tracePt t="7417" x="3711575" y="5183188"/>
          <p14:tracePt t="7419" x="3663950" y="5167313"/>
          <p14:tracePt t="7422" x="3632200" y="5151438"/>
          <p14:tracePt t="7424" x="3600450" y="5135563"/>
          <p14:tracePt t="7426" x="3552825" y="5119688"/>
          <p14:tracePt t="7428" x="3521075" y="5103813"/>
          <p14:tracePt t="7429" x="3475038" y="5087938"/>
          <p14:tracePt t="7432" x="3443288" y="5087938"/>
          <p14:tracePt t="7434" x="3395663" y="5072063"/>
          <p14:tracePt t="7436" x="3363913" y="5056188"/>
          <p14:tracePt t="7438" x="3332163" y="5056188"/>
          <p14:tracePt t="7440" x="3284538" y="5040313"/>
          <p14:tracePt t="7441" x="3236913" y="5024438"/>
          <p14:tracePt t="7444" x="3205163" y="5008563"/>
          <p14:tracePt t="7446" x="3175000" y="4992688"/>
          <p14:tracePt t="7447" x="3127375" y="4976813"/>
          <p14:tracePt t="7450" x="3079750" y="4962525"/>
          <p14:tracePt t="7452" x="3048000" y="4962525"/>
          <p14:tracePt t="7454" x="3000375" y="4946650"/>
          <p14:tracePt t="7456" x="2968625" y="4930775"/>
          <p14:tracePt t="7458" x="2921000" y="4914900"/>
          <p14:tracePt t="7460" x="2890838" y="4914900"/>
          <p14:tracePt t="7463" x="2843213" y="4899025"/>
          <p14:tracePt t="7466" x="2747963" y="4867275"/>
          <p14:tracePt t="7467" x="2716213" y="4851400"/>
          <p14:tracePt t="7470" x="2684463" y="4835525"/>
          <p14:tracePt t="7472" x="2636838" y="4819650"/>
          <p14:tracePt t="7474" x="2590800" y="4803775"/>
          <p14:tracePt t="7476" x="2574925" y="4803775"/>
          <p14:tracePt t="7478" x="2527300" y="4787900"/>
          <p14:tracePt t="7479" x="2479675" y="4772025"/>
          <p14:tracePt t="7482" x="2432050" y="4756150"/>
          <p14:tracePt t="7484" x="2400300" y="4740275"/>
          <p14:tracePt t="7486" x="2368550" y="4724400"/>
          <p14:tracePt t="7488" x="2320925" y="4708525"/>
          <p14:tracePt t="7489" x="2274888" y="4692650"/>
          <p14:tracePt t="7492" x="2243138" y="4660900"/>
          <p14:tracePt t="7494" x="2211388" y="4660900"/>
          <p14:tracePt t="7496" x="2163763" y="4645025"/>
          <p14:tracePt t="7498" x="2116138" y="4629150"/>
          <p14:tracePt t="7500" x="2100263" y="4614863"/>
          <p14:tracePt t="7502" x="2052638" y="4598988"/>
          <p14:tracePt t="7504" x="2005013" y="4567238"/>
          <p14:tracePt t="7505" x="1974850" y="4551363"/>
          <p14:tracePt t="7507" x="1943100" y="4535488"/>
          <p14:tracePt t="7509" x="1911350" y="4503738"/>
          <p14:tracePt t="7512" x="1863725" y="4503738"/>
          <p14:tracePt t="7514" x="1831975" y="4487863"/>
          <p14:tracePt t="7516" x="1800225" y="4456113"/>
          <p14:tracePt t="7518" x="1768475" y="4440238"/>
          <p14:tracePt t="7520" x="1736725" y="4424363"/>
          <p14:tracePt t="7522" x="1689100" y="4392613"/>
          <p14:tracePt t="7524" x="1674813" y="4376738"/>
          <p14:tracePt t="7526" x="1643063" y="4360863"/>
          <p14:tracePt t="7528" x="1611313" y="4344988"/>
          <p14:tracePt t="7529" x="1563688" y="4313238"/>
          <p14:tracePt t="7532" x="1547813" y="4297363"/>
          <p14:tracePt t="7533" x="1516063" y="4267200"/>
          <p14:tracePt t="7536" x="1484313" y="4251325"/>
          <p14:tracePt t="7538" x="1468438" y="4251325"/>
          <p14:tracePt t="7540" x="1436688" y="4219575"/>
          <p14:tracePt t="7542" x="1420813" y="4203700"/>
          <p14:tracePt t="7543" x="1389063" y="4187825"/>
          <p14:tracePt t="7546" x="1389063" y="4171950"/>
          <p14:tracePt t="7548" x="1358900" y="4156075"/>
          <p14:tracePt t="7550" x="1343025" y="4140200"/>
          <p14:tracePt t="7552" x="1327150" y="4124325"/>
          <p14:tracePt t="7554" x="1311275" y="4124325"/>
          <p14:tracePt t="7556" x="1295400" y="4108450"/>
          <p14:tracePt t="7558" x="1279525" y="4108450"/>
          <p14:tracePt t="7560" x="1263650" y="4092575"/>
          <p14:tracePt t="7564" x="1247775" y="4076700"/>
          <p14:tracePt t="7566" x="1231900" y="4060825"/>
          <p14:tracePt t="7568" x="1216025" y="4060825"/>
          <p14:tracePt t="7570" x="1200150" y="4044950"/>
          <p14:tracePt t="7575" x="1184275" y="4029075"/>
          <p14:tracePt t="7582" x="1168400" y="4013200"/>
          <p14:tracePt t="7585" x="1168400" y="3997325"/>
          <p14:tracePt t="7588" x="1152525" y="3997325"/>
          <p14:tracePt t="7598" x="1136650" y="3997325"/>
          <p14:tracePt t="7608" x="1136650" y="3981450"/>
          <p14:tracePt t="7610" x="1120775" y="3981450"/>
          <p14:tracePt t="7628" x="1120775" y="3965575"/>
          <p14:tracePt t="7677" x="1120775" y="3949700"/>
          <p14:tracePt t="7696" x="1120775" y="3935413"/>
          <p14:tracePt t="7721" x="1120775" y="3919538"/>
          <p14:tracePt t="7731" x="1136650" y="3919538"/>
          <p14:tracePt t="7737" x="1152525" y="3919538"/>
          <p14:tracePt t="7747" x="1168400" y="3919538"/>
          <p14:tracePt t="7751" x="1184275" y="3919538"/>
          <p14:tracePt t="7756" x="1200150" y="3919538"/>
          <p14:tracePt t="7759" x="1231900" y="3919538"/>
          <p14:tracePt t="7763" x="1247775" y="3919538"/>
          <p14:tracePt t="7764" x="1263650" y="3919538"/>
          <p14:tracePt t="7765" x="1279525" y="3919538"/>
          <p14:tracePt t="7768" x="1295400" y="3919538"/>
          <p14:tracePt t="7772" x="1311275" y="3919538"/>
          <p14:tracePt t="7777" x="1327150" y="3919538"/>
          <p14:tracePt t="7778" x="1343025" y="3919538"/>
          <p14:tracePt t="7780" x="1358900" y="3919538"/>
          <p14:tracePt t="7784" x="1373188" y="3919538"/>
          <p14:tracePt t="7786" x="1389063" y="3919538"/>
          <p14:tracePt t="7790" x="1404938" y="3919538"/>
          <p14:tracePt t="7791" x="1420813" y="3919538"/>
          <p14:tracePt t="7794" x="1436688" y="3903663"/>
          <p14:tracePt t="7799" x="1452563" y="3903663"/>
          <p14:tracePt t="7801" x="1468438" y="3903663"/>
          <p14:tracePt t="7806" x="1484313" y="3903663"/>
          <p14:tracePt t="7808" x="1500188" y="3903663"/>
          <p14:tracePt t="7813" x="1516063" y="3903663"/>
          <p14:tracePt t="7816" x="1531938" y="3903663"/>
          <p14:tracePt t="7820" x="1547813" y="3903663"/>
          <p14:tracePt t="7829" x="1563688" y="3903663"/>
          <p14:tracePt t="7853" x="1595438" y="3903663"/>
          <p14:tracePt t="7907" x="1611313" y="3903663"/>
          <p14:tracePt t="7925" x="1627188" y="3903663"/>
          <p14:tracePt t="7998" x="1611313" y="3919538"/>
          <p14:tracePt t="8010" x="1595438" y="3935413"/>
          <p14:tracePt t="8015" x="1579563" y="3949700"/>
          <p14:tracePt t="8020" x="1563688" y="3949700"/>
          <p14:tracePt t="8024" x="1563688" y="3965575"/>
          <p14:tracePt t="8028" x="1547813" y="3981450"/>
          <p14:tracePt t="8030" x="1531938" y="3981450"/>
          <p14:tracePt t="8032" x="1531938" y="3997325"/>
          <p14:tracePt t="8034" x="1531938" y="4013200"/>
          <p14:tracePt t="8038" x="1531938" y="4029075"/>
          <p14:tracePt t="8044" x="1516063" y="4029075"/>
          <p14:tracePt t="8047" x="1516063" y="4044950"/>
          <p14:tracePt t="8049" x="1516063" y="4060825"/>
          <p14:tracePt t="8052" x="1500188" y="4060825"/>
          <p14:tracePt t="8056" x="1500188" y="4076700"/>
          <p14:tracePt t="8058" x="1500188" y="4092575"/>
          <p14:tracePt t="8060" x="1484313" y="4092575"/>
          <p14:tracePt t="8070" x="1484313" y="4108450"/>
          <p14:tracePt t="8080" x="1484313" y="4124325"/>
          <p14:tracePt t="8084" x="1484313" y="4140200"/>
          <p14:tracePt t="8103" x="1484313" y="4156075"/>
          <p14:tracePt t="8119" x="1484313" y="4171950"/>
          <p14:tracePt t="8135" x="1484313" y="4187825"/>
          <p14:tracePt t="8194" x="1500188" y="4187825"/>
          <p14:tracePt t="8201" x="1531938" y="4187825"/>
          <p14:tracePt t="8205" x="1547813" y="4203700"/>
          <p14:tracePt t="8210" x="1579563" y="4203700"/>
          <p14:tracePt t="8214" x="1595438" y="4203700"/>
          <p14:tracePt t="8218" x="1595438" y="4219575"/>
          <p14:tracePt t="8220" x="1611313" y="4219575"/>
          <p14:tracePt t="8228" x="1627188" y="4219575"/>
          <p14:tracePt t="8240" x="1643063" y="4219575"/>
          <p14:tracePt t="8251" x="1658938" y="4219575"/>
          <p14:tracePt t="8270" x="1689100" y="4251325"/>
          <p14:tracePt t="8275" x="1704975" y="4267200"/>
          <p14:tracePt t="8281" x="1736725" y="4297363"/>
          <p14:tracePt t="8285" x="1736725" y="4313238"/>
          <p14:tracePt t="8286" x="1752600" y="4344988"/>
          <p14:tracePt t="8288" x="1768475" y="4344988"/>
          <p14:tracePt t="8289" x="1784350" y="4360863"/>
          <p14:tracePt t="8292" x="1784350" y="4376738"/>
          <p14:tracePt t="8293" x="1816100" y="4392613"/>
          <p14:tracePt t="8296" x="1847850" y="4424363"/>
          <p14:tracePt t="8298" x="1863725" y="4456113"/>
          <p14:tracePt t="8299" x="1863725" y="4487863"/>
          <p14:tracePt t="8302" x="1879600" y="4487863"/>
          <p14:tracePt t="8304" x="1895475" y="4519613"/>
          <p14:tracePt t="8306" x="1911350" y="4535488"/>
          <p14:tracePt t="8307" x="1927225" y="4551363"/>
          <p14:tracePt t="8310" x="1943100" y="4567238"/>
          <p14:tracePt t="8312" x="1958975" y="4583113"/>
          <p14:tracePt t="8314" x="1958975" y="4598988"/>
          <p14:tracePt t="8316" x="1974850" y="4614863"/>
          <p14:tracePt t="8317" x="1974850" y="4629150"/>
          <p14:tracePt t="8320" x="1989138" y="4629150"/>
          <p14:tracePt t="8321" x="2005013" y="4660900"/>
          <p14:tracePt t="8323" x="2005013" y="4676775"/>
          <p14:tracePt t="8329" x="2020888" y="4692650"/>
          <p14:tracePt t="8330" x="2036763" y="4708525"/>
          <p14:tracePt t="8338" x="2052638" y="4724400"/>
          <p14:tracePt t="8340" x="2052638" y="4740275"/>
          <p14:tracePt t="8346" x="2052638" y="4756150"/>
          <p14:tracePt t="8350" x="2052638" y="4772025"/>
          <p14:tracePt t="8354" x="2052638" y="4787900"/>
          <p14:tracePt t="8364" x="2052638" y="4803775"/>
          <p14:tracePt t="8366" x="2036763" y="4803775"/>
          <p14:tracePt t="8373" x="2020888" y="4819650"/>
          <p14:tracePt t="8376" x="2005013" y="4819650"/>
          <p14:tracePt t="8378" x="1989138" y="4819650"/>
          <p14:tracePt t="8382" x="1974850" y="4819650"/>
          <p14:tracePt t="8383" x="1958975" y="4819650"/>
          <p14:tracePt t="8386" x="1943100" y="4819650"/>
          <p14:tracePt t="8390" x="1927225" y="4819650"/>
          <p14:tracePt t="8392" x="1911350" y="4819650"/>
          <p14:tracePt t="8397" x="1895475" y="4819650"/>
          <p14:tracePt t="8398" x="1879600" y="4819650"/>
          <p14:tracePt t="8399" x="1863725" y="4819650"/>
          <p14:tracePt t="8402" x="1847850" y="4819650"/>
          <p14:tracePt t="8403" x="1831975" y="4819650"/>
          <p14:tracePt t="8408" x="1816100" y="4819650"/>
          <p14:tracePt t="8410" x="1784350" y="4819650"/>
          <p14:tracePt t="8414" x="1768475" y="4819650"/>
          <p14:tracePt t="8416" x="1752600" y="4819650"/>
          <p14:tracePt t="8418" x="1736725" y="4819650"/>
          <p14:tracePt t="8420" x="1720850" y="4819650"/>
          <p14:tracePt t="8422" x="1704975" y="4819650"/>
          <p14:tracePt t="8429" x="1689100" y="4819650"/>
          <p14:tracePt t="8430" x="1674813" y="4819650"/>
          <p14:tracePt t="8432" x="1658938" y="4819650"/>
          <p14:tracePt t="8442" x="1643063" y="4819650"/>
          <p14:tracePt t="8450" x="1627188" y="4819650"/>
          <p14:tracePt t="8495" x="1627188" y="4803775"/>
          <p14:tracePt t="8498" x="1627188" y="4787900"/>
          <p14:tracePt t="8500" x="1627188" y="4756150"/>
          <p14:tracePt t="8502" x="1611313" y="4740275"/>
          <p14:tracePt t="8504" x="1611313" y="4708525"/>
          <p14:tracePt t="8506" x="1611313" y="4676775"/>
          <p14:tracePt t="8508" x="1611313" y="4660900"/>
          <p14:tracePt t="8510" x="1611313" y="4645025"/>
          <p14:tracePt t="8513" x="1611313" y="4629150"/>
          <p14:tracePt t="8513" x="1611313" y="4598988"/>
          <p14:tracePt t="8516" x="1611313" y="4567238"/>
          <p14:tracePt t="8518" x="1595438" y="4551363"/>
          <p14:tracePt t="8520" x="1595438" y="4519613"/>
          <p14:tracePt t="8522" x="1579563" y="4487863"/>
          <p14:tracePt t="8524" x="1579563" y="4471988"/>
          <p14:tracePt t="8526" x="1563688" y="4440238"/>
          <p14:tracePt t="8529" x="1563688" y="4424363"/>
          <p14:tracePt t="8531" x="1547813" y="4392613"/>
          <p14:tracePt t="8532" x="1547813" y="4360863"/>
          <p14:tracePt t="8534" x="1531938" y="4344988"/>
          <p14:tracePt t="8536" x="1531938" y="4313238"/>
          <p14:tracePt t="8538" x="1531938" y="4297363"/>
          <p14:tracePt t="8540" x="1531938" y="4283075"/>
          <p14:tracePt t="8542" x="1516063" y="4251325"/>
          <p14:tracePt t="8544" x="1516063" y="4219575"/>
          <p14:tracePt t="8548" x="1516063" y="4187825"/>
          <p14:tracePt t="8550" x="1516063" y="4171950"/>
          <p14:tracePt t="8552" x="1500188" y="4156075"/>
          <p14:tracePt t="8554" x="1500188" y="4140200"/>
          <p14:tracePt t="8556" x="1500188" y="4124325"/>
          <p14:tracePt t="8560" x="1500188" y="4108450"/>
          <p14:tracePt t="8563" x="1500188" y="4092575"/>
          <p14:tracePt t="8570" x="1500188" y="4076700"/>
          <p14:tracePt t="8572" x="1500188" y="4060825"/>
          <p14:tracePt t="8575" x="1500188" y="4044950"/>
          <p14:tracePt t="8579" x="1500188" y="4029075"/>
          <p14:tracePt t="8581" x="1500188" y="4013200"/>
          <p14:tracePt t="8583" x="1500188" y="3997325"/>
          <p14:tracePt t="8584" x="1516063" y="3965575"/>
          <p14:tracePt t="8585" x="1516063" y="3949700"/>
          <p14:tracePt t="8587" x="1516063" y="3935413"/>
          <p14:tracePt t="8590" x="1531938" y="3903663"/>
          <p14:tracePt t="8592" x="1547813" y="3871913"/>
          <p14:tracePt t="8594" x="1563688" y="3856038"/>
          <p14:tracePt t="8596" x="1563688" y="3840163"/>
          <p14:tracePt t="8598" x="1579563" y="3808413"/>
          <p14:tracePt t="8600" x="1595438" y="3792538"/>
          <p14:tracePt t="8602" x="1611313" y="3760788"/>
          <p14:tracePt t="8604" x="1611313" y="3729038"/>
          <p14:tracePt t="8606" x="1627188" y="3713163"/>
          <p14:tracePt t="8608" x="1643063" y="3665538"/>
          <p14:tracePt t="8610" x="1658938" y="3633788"/>
          <p14:tracePt t="8612" x="1674813" y="3602038"/>
          <p14:tracePt t="8614" x="1674813" y="3587750"/>
          <p14:tracePt t="8616" x="1689100" y="3556000"/>
          <p14:tracePt t="8618" x="1704975" y="3524250"/>
          <p14:tracePt t="8620" x="1704975" y="3508375"/>
          <p14:tracePt t="8622" x="1704975" y="3492500"/>
          <p14:tracePt t="8624" x="1720850" y="3460750"/>
          <p14:tracePt t="8625" x="1736725" y="3444875"/>
          <p14:tracePt t="8628" x="1736725" y="3429000"/>
          <p14:tracePt t="8630" x="1752600" y="3413125"/>
          <p14:tracePt t="8632" x="1752600" y="3397250"/>
          <p14:tracePt t="8634" x="1752600" y="3381375"/>
          <p14:tracePt t="8635" x="1768475" y="3365500"/>
          <p14:tracePt t="8642" x="1784350" y="3349625"/>
          <p14:tracePt t="8648" x="1800225" y="3333750"/>
          <p14:tracePt t="8654" x="1800225" y="3317875"/>
          <p14:tracePt t="8656" x="1816100" y="3317875"/>
          <p14:tracePt t="8660" x="1816100" y="3302000"/>
          <p14:tracePt t="8663" x="1831975" y="3302000"/>
          <p14:tracePt t="8666" x="1831975" y="3286125"/>
          <p14:tracePt t="8668" x="1847850" y="3286125"/>
          <p14:tracePt t="8672" x="1863725" y="3286125"/>
          <p14:tracePt t="8676" x="1879600" y="3286125"/>
          <p14:tracePt t="8680" x="1879600" y="3270250"/>
          <p14:tracePt t="8682" x="1895475" y="3270250"/>
          <p14:tracePt t="8684" x="1911350" y="3270250"/>
          <p14:tracePt t="8688" x="1927225" y="3270250"/>
          <p14:tracePt t="8690" x="1943100" y="3270250"/>
          <p14:tracePt t="8692" x="1958975" y="3270250"/>
          <p14:tracePt t="8696" x="1974850" y="3270250"/>
          <p14:tracePt t="8698" x="1989138" y="3270250"/>
          <p14:tracePt t="8702" x="2005013" y="3270250"/>
          <p14:tracePt t="8704" x="2020888" y="3270250"/>
          <p14:tracePt t="8706" x="2036763" y="3270250"/>
          <p14:tracePt t="8708" x="2052638" y="3270250"/>
          <p14:tracePt t="8710" x="2068513" y="3270250"/>
          <p14:tracePt t="8714" x="2084388" y="3270250"/>
          <p14:tracePt t="8716" x="2100263" y="3270250"/>
          <p14:tracePt t="8718" x="2116138" y="3270250"/>
          <p14:tracePt t="8719" x="2132013" y="3270250"/>
          <p14:tracePt t="8721" x="2147888" y="3270250"/>
          <p14:tracePt t="8724" x="2163763" y="3270250"/>
          <p14:tracePt t="8729" x="2179638" y="3270250"/>
          <p14:tracePt t="8730" x="2195513" y="3270250"/>
          <p14:tracePt t="8732" x="2211388" y="3270250"/>
          <p14:tracePt t="8733" x="2227263" y="3270250"/>
          <p14:tracePt t="8736" x="2243138" y="3270250"/>
          <p14:tracePt t="8740" x="2259013" y="3270250"/>
          <p14:tracePt t="8742" x="2274888" y="3270250"/>
          <p14:tracePt t="8746" x="2289175" y="3270250"/>
          <p14:tracePt t="8748" x="2305050" y="3270250"/>
          <p14:tracePt t="8750" x="2320925" y="3270250"/>
          <p14:tracePt t="8752" x="2320925" y="3286125"/>
          <p14:tracePt t="8754" x="2336800" y="3286125"/>
          <p14:tracePt t="8756" x="2352675" y="3286125"/>
          <p14:tracePt t="8758" x="2352675" y="3302000"/>
          <p14:tracePt t="8762" x="2368550" y="3302000"/>
          <p14:tracePt t="8764" x="2384425" y="3317875"/>
          <p14:tracePt t="8768" x="2400300" y="3317875"/>
          <p14:tracePt t="8774" x="2416175" y="3333750"/>
          <p14:tracePt t="8780" x="2432050" y="3349625"/>
          <p14:tracePt t="8782" x="2432050" y="3365500"/>
          <p14:tracePt t="8784" x="2447925" y="3365500"/>
          <p14:tracePt t="8785" x="2447925" y="3381375"/>
          <p14:tracePt t="8788" x="2463800" y="3397250"/>
          <p14:tracePt t="8790" x="2463800" y="3413125"/>
          <p14:tracePt t="8791" x="2479675" y="3429000"/>
          <p14:tracePt t="8798" x="2495550" y="3492500"/>
          <p14:tracePt t="8800" x="2495550" y="3508375"/>
          <p14:tracePt t="8802" x="2511425" y="3540125"/>
          <p14:tracePt t="8804" x="2527300" y="3571875"/>
          <p14:tracePt t="8808" x="2527300" y="3602038"/>
          <p14:tracePt t="8810" x="2543175" y="3633788"/>
          <p14:tracePt t="8814" x="2543175" y="3665538"/>
          <p14:tracePt t="8816" x="2543175" y="3681413"/>
          <p14:tracePt t="8818" x="2543175" y="3697288"/>
          <p14:tracePt t="8820" x="2543175" y="3713163"/>
          <p14:tracePt t="8822" x="2543175" y="3729038"/>
          <p14:tracePt t="8823" x="2543175" y="3744913"/>
          <p14:tracePt t="8826" x="2543175" y="3760788"/>
          <p14:tracePt t="8828" x="2543175" y="3776663"/>
          <p14:tracePt t="8830" x="2543175" y="3808413"/>
          <p14:tracePt t="8832" x="2543175" y="3824288"/>
          <p14:tracePt t="8836" x="2543175" y="3856038"/>
          <p14:tracePt t="8847" x="2543175" y="3935413"/>
          <p14:tracePt t="8848" x="2543175" y="3965575"/>
          <p14:tracePt t="8852" x="2527300" y="3981450"/>
          <p14:tracePt t="8854" x="2527300" y="4013200"/>
          <p14:tracePt t="8858" x="2527300" y="4029075"/>
          <p14:tracePt t="8860" x="2511425" y="4044950"/>
          <p14:tracePt t="8862" x="2511425" y="4060825"/>
          <p14:tracePt t="8864" x="2495550" y="4076700"/>
          <p14:tracePt t="8866" x="2495550" y="4092575"/>
          <p14:tracePt t="8870" x="2479675" y="4124325"/>
          <p14:tracePt t="8872" x="2463800" y="4140200"/>
          <p14:tracePt t="8875" x="2447925" y="4156075"/>
          <p14:tracePt t="8879" x="2447925" y="4171950"/>
          <p14:tracePt t="8882" x="2416175" y="4203700"/>
          <p14:tracePt t="8884" x="2400300" y="4219575"/>
          <p14:tracePt t="8886" x="2384425" y="4219575"/>
          <p14:tracePt t="8888" x="2368550" y="4235450"/>
          <p14:tracePt t="8890" x="2352675" y="4251325"/>
          <p14:tracePt t="8892" x="2352675" y="4267200"/>
          <p14:tracePt t="8894" x="2336800" y="4267200"/>
          <p14:tracePt t="8896" x="2305050" y="4283075"/>
          <p14:tracePt t="8900" x="2289175" y="4297363"/>
          <p14:tracePt t="8902" x="2274888" y="4313238"/>
          <p14:tracePt t="8904" x="2259013" y="4313238"/>
          <p14:tracePt t="8906" x="2243138" y="4329113"/>
          <p14:tracePt t="8908" x="2227263" y="4329113"/>
          <p14:tracePt t="8910" x="2211388" y="4344988"/>
          <p14:tracePt t="8912" x="2195513" y="4344988"/>
          <p14:tracePt t="8914" x="2179638" y="4360863"/>
          <p14:tracePt t="8915" x="2163763" y="4360863"/>
          <p14:tracePt t="8918" x="2132013" y="4360863"/>
          <p14:tracePt t="8920" x="2132013" y="4376738"/>
          <p14:tracePt t="8922" x="2100263" y="4376738"/>
          <p14:tracePt t="8924" x="2068513" y="4392613"/>
          <p14:tracePt t="8931" x="2020888" y="4408488"/>
          <p14:tracePt t="8932" x="2005013" y="4408488"/>
          <p14:tracePt t="8935" x="1989138" y="4408488"/>
          <p14:tracePt t="8936" x="1974850" y="4408488"/>
          <p14:tracePt t="8937" x="1958975" y="4408488"/>
          <p14:tracePt t="8940" x="1927225" y="4408488"/>
          <p14:tracePt t="8945" x="1911350" y="4408488"/>
          <p14:tracePt t="8946" x="1895475" y="4408488"/>
          <p14:tracePt t="8948" x="1879600" y="4424363"/>
          <p14:tracePt t="8949" x="1863725" y="4424363"/>
          <p14:tracePt t="8954" x="1847850" y="4424363"/>
          <p14:tracePt t="8960" x="1831975" y="4424363"/>
          <p14:tracePt t="8970" x="1816100" y="4424363"/>
          <p14:tracePt t="8980" x="1816100" y="4440238"/>
          <p14:tracePt t="9001" x="1800225" y="4440238"/>
          <p14:tracePt t="9129" x="1816100" y="4440238"/>
          <p14:tracePt t="9136" x="1831975" y="4440238"/>
          <p14:tracePt t="9145" x="1847850" y="4440238"/>
          <p14:tracePt t="9147" x="1847850" y="4424363"/>
          <p14:tracePt t="9148" x="1863725" y="4424363"/>
          <p14:tracePt t="9154" x="1879600" y="4424363"/>
          <p14:tracePt t="9157" x="1895475" y="4424363"/>
          <p14:tracePt t="9162" x="1911350" y="4408488"/>
          <p14:tracePt t="9166" x="1911350" y="4392613"/>
          <p14:tracePt t="9168" x="1927225" y="4392613"/>
          <p14:tracePt t="9171" x="1943100" y="4392613"/>
          <p14:tracePt t="9174" x="1943100" y="4376738"/>
          <p14:tracePt t="9177" x="1958975" y="4360863"/>
          <p14:tracePt t="9180" x="1989138" y="4344988"/>
          <p14:tracePt t="9184" x="1989138" y="4313238"/>
          <p14:tracePt t="9186" x="2020888" y="4297363"/>
          <p14:tracePt t="9188" x="2036763" y="4283075"/>
          <p14:tracePt t="9190" x="2052638" y="4251325"/>
          <p14:tracePt t="9192" x="2068513" y="4235450"/>
          <p14:tracePt t="9194" x="2084388" y="4203700"/>
          <p14:tracePt t="9196" x="2100263" y="4203700"/>
          <p14:tracePt t="9199" x="2116138" y="4171950"/>
          <p14:tracePt t="9199" x="2116138" y="4156075"/>
          <p14:tracePt t="9202" x="2132013" y="4140200"/>
          <p14:tracePt t="9204" x="2147888" y="4108450"/>
          <p14:tracePt t="9206" x="2163763" y="4092575"/>
          <p14:tracePt t="9208" x="2179638" y="4076700"/>
          <p14:tracePt t="9210" x="2179638" y="4044950"/>
          <p14:tracePt t="9213" x="2195513" y="4029075"/>
          <p14:tracePt t="9215" x="2227263" y="4013200"/>
          <p14:tracePt t="9216" x="2243138" y="3997325"/>
          <p14:tracePt t="9218" x="2243138" y="3981450"/>
          <p14:tracePt t="9220" x="2259013" y="3965575"/>
          <p14:tracePt t="9222" x="2274888" y="3935413"/>
          <p14:tracePt t="9226" x="2289175" y="3919538"/>
          <p14:tracePt t="9230" x="2320925" y="3887788"/>
          <p14:tracePt t="9232" x="2320925" y="3871913"/>
          <p14:tracePt t="9234" x="2336800" y="3856038"/>
          <p14:tracePt t="9235" x="2352675" y="3856038"/>
          <p14:tracePt t="9237" x="2368550" y="3840163"/>
          <p14:tracePt t="9242" x="2368550" y="3824288"/>
          <p14:tracePt t="9244" x="2368550" y="3808413"/>
          <p14:tracePt t="9246" x="2384425" y="3808413"/>
          <p14:tracePt t="9247" x="2400300" y="3808413"/>
          <p14:tracePt t="9250" x="2400300" y="3792538"/>
          <p14:tracePt t="9252" x="2400300" y="3776663"/>
          <p14:tracePt t="9254" x="2416175" y="3760788"/>
          <p14:tracePt t="9256" x="2432050" y="3760788"/>
          <p14:tracePt t="9259" x="2447925" y="3744913"/>
          <p14:tracePt t="9262" x="2447925" y="3729038"/>
          <p14:tracePt t="9265" x="2463800" y="3729038"/>
          <p14:tracePt t="9266" x="2479675" y="3713163"/>
          <p14:tracePt t="9268" x="2479675" y="3697288"/>
          <p14:tracePt t="9270" x="2495550" y="3681413"/>
          <p14:tracePt t="9271" x="2511425" y="3681413"/>
          <p14:tracePt t="9274" x="2511425" y="3665538"/>
          <p14:tracePt t="9276" x="2527300" y="3649663"/>
          <p14:tracePt t="9279" x="2543175" y="3649663"/>
          <p14:tracePt t="9281" x="2559050" y="3617913"/>
          <p14:tracePt t="9284" x="2590800" y="3602038"/>
          <p14:tracePt t="9286" x="2605088" y="3602038"/>
          <p14:tracePt t="9287" x="2605088" y="3587750"/>
          <p14:tracePt t="9290" x="2636838" y="3571875"/>
          <p14:tracePt t="9292" x="2652713" y="3556000"/>
          <p14:tracePt t="9298" x="2700338" y="3508375"/>
          <p14:tracePt t="9299" x="2716213" y="3492500"/>
          <p14:tracePt t="9301" x="2747963" y="3492500"/>
          <p14:tracePt t="9304" x="2763838" y="3460750"/>
          <p14:tracePt t="9306" x="2795588" y="3444875"/>
          <p14:tracePt t="9308" x="2811463" y="3429000"/>
          <p14:tracePt t="9309" x="2843213" y="3397250"/>
          <p14:tracePt t="9312" x="2859088" y="3397250"/>
          <p14:tracePt t="9313" x="2874963" y="3381375"/>
          <p14:tracePt t="9316" x="2905125" y="3349625"/>
          <p14:tracePt t="9317" x="2936875" y="3333750"/>
          <p14:tracePt t="9319" x="2968625" y="3317875"/>
          <p14:tracePt t="9322" x="2984500" y="3302000"/>
          <p14:tracePt t="9324" x="3000375" y="3286125"/>
          <p14:tracePt t="9326" x="3032125" y="3270250"/>
          <p14:tracePt t="9329" x="3048000" y="3255963"/>
          <p14:tracePt t="9330" x="3079750" y="3240088"/>
          <p14:tracePt t="9331" x="3095625" y="3240088"/>
          <p14:tracePt t="9333" x="3111500" y="3208338"/>
          <p14:tracePt t="9335" x="3143250" y="3192463"/>
          <p14:tracePt t="9337" x="3159125" y="3192463"/>
          <p14:tracePt t="9340" x="3175000" y="3176588"/>
          <p14:tracePt t="9341" x="3205163" y="3176588"/>
          <p14:tracePt t="9343" x="3221038" y="3160713"/>
          <p14:tracePt t="9346" x="3236913" y="3144838"/>
          <p14:tracePt t="9348" x="3268663" y="3128963"/>
          <p14:tracePt t="9350" x="3284538" y="3128963"/>
          <p14:tracePt t="9354" x="3316288" y="3113088"/>
          <p14:tracePt t="9356" x="3332163" y="3097213"/>
          <p14:tracePt t="9358" x="3348038" y="3097213"/>
          <p14:tracePt t="9360" x="3363913" y="3097213"/>
          <p14:tracePt t="9363" x="3379788" y="3097213"/>
          <p14:tracePt t="9366" x="3411538" y="3081338"/>
          <p14:tracePt t="9367" x="3427413" y="3065463"/>
          <p14:tracePt t="9370" x="3443288" y="3049588"/>
          <p14:tracePt t="9372" x="3475038" y="3049588"/>
          <p14:tracePt t="9375" x="3490913" y="3049588"/>
          <p14:tracePt t="9381" x="3521075" y="3033713"/>
          <p14:tracePt t="9382" x="3552825" y="3017838"/>
          <p14:tracePt t="9384" x="3568700" y="3017838"/>
          <p14:tracePt t="9385" x="3584575" y="3001963"/>
          <p14:tracePt t="9388" x="3600450" y="2986088"/>
          <p14:tracePt t="9389" x="3616325" y="2986088"/>
          <p14:tracePt t="9392" x="3648075" y="2986088"/>
          <p14:tracePt t="9394" x="3663950" y="2986088"/>
          <p14:tracePt t="9396" x="3679825" y="2970213"/>
          <p14:tracePt t="9398" x="3711575" y="2954338"/>
          <p14:tracePt t="9400" x="3727450" y="2938463"/>
          <p14:tracePt t="9402" x="3743325" y="2938463"/>
          <p14:tracePt t="9404" x="3759200" y="2938463"/>
          <p14:tracePt t="9405" x="3790950" y="2922588"/>
          <p14:tracePt t="9408" x="3806825" y="2908300"/>
          <p14:tracePt t="9410" x="3836988" y="2892425"/>
          <p14:tracePt t="9412" x="3852863" y="2876550"/>
          <p14:tracePt t="9414" x="3868738" y="2876550"/>
          <p14:tracePt t="9415" x="3884613" y="2876550"/>
          <p14:tracePt t="9418" x="3916363" y="2860675"/>
          <p14:tracePt t="9420" x="3932238" y="2844800"/>
          <p14:tracePt t="9422" x="3948113" y="2828925"/>
          <p14:tracePt t="9423" x="3979863" y="2813050"/>
          <p14:tracePt t="9430" x="4011613" y="2797175"/>
          <p14:tracePt t="9432" x="4027488" y="2781300"/>
          <p14:tracePt t="9434" x="4059238" y="2765425"/>
          <p14:tracePt t="9436" x="4075113" y="2765425"/>
          <p14:tracePt t="9438" x="4075113" y="2749550"/>
          <p14:tracePt t="9440" x="4090988" y="2733675"/>
          <p14:tracePt t="9442" x="4106863" y="2733675"/>
          <p14:tracePt t="9448" x="4137025" y="2717800"/>
          <p14:tracePt t="9452" x="4137025" y="2701925"/>
          <p14:tracePt t="9454" x="4152900" y="2701925"/>
          <p14:tracePt t="9467" x="4152900" y="2686050"/>
          <p14:tracePt t="9481" x="4168775" y="2686050"/>
          <p14:tracePt t="9493" x="4184650" y="2686050"/>
          <p14:tracePt t="9501" x="4184650" y="2670175"/>
          <p14:tracePt t="9511" x="4200525" y="2654300"/>
          <p14:tracePt t="9516" x="4216400" y="2638425"/>
          <p14:tracePt t="9519" x="4216400" y="2622550"/>
          <p14:tracePt t="9521" x="4232275" y="2622550"/>
          <p14:tracePt t="9522" x="4232275" y="2606675"/>
          <p14:tracePt t="9529" x="4248150" y="2590800"/>
          <p14:tracePt t="9531" x="4248150" y="2574925"/>
          <p14:tracePt t="9532" x="4264025" y="2574925"/>
          <p14:tracePt t="9536" x="4264025" y="2560638"/>
          <p14:tracePt t="9538" x="4279900" y="2544763"/>
          <p14:tracePt t="9542" x="4295775" y="2544763"/>
          <p14:tracePt t="9544" x="4311650" y="2528888"/>
          <p14:tracePt t="9546" x="4311650" y="2513013"/>
          <p14:tracePt t="9548" x="4311650" y="2497138"/>
          <p14:tracePt t="9552" x="4327525" y="2497138"/>
          <p14:tracePt t="9554" x="4327525" y="2481263"/>
          <p14:tracePt t="9556" x="4343400" y="2481263"/>
          <p14:tracePt t="9557" x="4343400" y="2465388"/>
          <p14:tracePt t="9563" x="4359275" y="2465388"/>
          <p14:tracePt t="9564" x="4359275" y="2449513"/>
          <p14:tracePt t="9566" x="4375150" y="2449513"/>
          <p14:tracePt t="9571" x="4375150" y="2433638"/>
          <p14:tracePt t="9572" x="4391025" y="2433638"/>
          <p14:tracePt t="9579" x="4391025" y="2417763"/>
          <p14:tracePt t="9582" x="4406900" y="2417763"/>
          <p14:tracePt t="9588" x="4421188" y="2417763"/>
          <p14:tracePt t="9596" x="4421188" y="2401888"/>
          <p14:tracePt t="9611" x="4437063" y="2401888"/>
          <p14:tracePt t="9620" x="4437063" y="2386013"/>
          <p14:tracePt t="9641" x="4452938" y="2386013"/>
          <p14:tracePt t="9657" x="4468813" y="2386013"/>
          <p14:tracePt t="9663" x="4484688" y="2386013"/>
          <p14:tracePt t="9667" x="4500563" y="2386013"/>
          <p14:tracePt t="9675" x="4516438" y="2386013"/>
          <p14:tracePt t="9680" x="4532313" y="2386013"/>
          <p14:tracePt t="9686" x="4548188" y="2386013"/>
          <p14:tracePt t="9690" x="4564063" y="2386013"/>
          <p14:tracePt t="9695" x="4579938" y="2386013"/>
          <p14:tracePt t="9698" x="4579938" y="2370138"/>
          <p14:tracePt t="9704" x="4595813" y="2370138"/>
          <p14:tracePt t="9713" x="4611688" y="2370138"/>
          <p14:tracePt t="9954" x="4627563" y="2370138"/>
          <p14:tracePt t="9962" x="4659313" y="2370138"/>
          <p14:tracePt t="9972" x="4768850" y="2354263"/>
          <p14:tracePt t="9976" x="4832350" y="2354263"/>
          <p14:tracePt t="9979" x="4864100" y="2338388"/>
          <p14:tracePt t="9980" x="4879975" y="2338388"/>
          <p14:tracePt t="9982" x="4895850" y="2338388"/>
          <p14:tracePt t="9984" x="4927600" y="2338388"/>
          <p14:tracePt t="9985" x="4959350" y="2322513"/>
          <p14:tracePt t="9988" x="4975225" y="2322513"/>
          <p14:tracePt t="9990" x="5006975" y="2322513"/>
          <p14:tracePt t="9992" x="5022850" y="2322513"/>
          <p14:tracePt t="9994" x="5068888" y="2306638"/>
          <p14:tracePt t="9996" x="5100638" y="2306638"/>
          <p14:tracePt t="9998" x="5116513" y="2306638"/>
          <p14:tracePt t="10000" x="5164138" y="2306638"/>
          <p14:tracePt t="10002" x="5195888" y="2306638"/>
          <p14:tracePt t="10004" x="5211763" y="2306638"/>
          <p14:tracePt t="10006" x="5259388" y="2306638"/>
          <p14:tracePt t="10008" x="5307013" y="2290763"/>
          <p14:tracePt t="10010" x="5322888" y="2290763"/>
          <p14:tracePt t="10012" x="5368925" y="2290763"/>
          <p14:tracePt t="10014" x="5416550" y="2274888"/>
          <p14:tracePt t="10016" x="5432425" y="2274888"/>
          <p14:tracePt t="10017" x="5480050" y="2274888"/>
          <p14:tracePt t="10020" x="5527675" y="2259013"/>
          <p14:tracePt t="10022" x="5559425" y="2259013"/>
          <p14:tracePt t="10024" x="5607050" y="2259013"/>
          <p14:tracePt t="10026" x="5638800" y="2259013"/>
          <p14:tracePt t="10028" x="5668963" y="2259013"/>
          <p14:tracePt t="10030" x="5716588" y="2259013"/>
          <p14:tracePt t="10032" x="5764213" y="2259013"/>
          <p14:tracePt t="10034" x="5795963" y="2259013"/>
          <p14:tracePt t="10036" x="5843588" y="2259013"/>
          <p14:tracePt t="10038" x="5875338" y="2259013"/>
          <p14:tracePt t="10040" x="5907088" y="2259013"/>
          <p14:tracePt t="10042" x="5953125" y="2259013"/>
          <p14:tracePt t="10044" x="6000750" y="2259013"/>
          <p14:tracePt t="10046" x="6032500" y="2259013"/>
          <p14:tracePt t="10047" x="6064250" y="2259013"/>
          <p14:tracePt t="10050" x="6111875" y="2259013"/>
          <p14:tracePt t="10052" x="6127750" y="2259013"/>
          <p14:tracePt t="10054" x="6175375" y="2259013"/>
          <p14:tracePt t="10056" x="6223000" y="2259013"/>
          <p14:tracePt t="10058" x="6238875" y="2274888"/>
          <p14:tracePt t="10060" x="6269038" y="2274888"/>
          <p14:tracePt t="10062" x="6316663" y="2274888"/>
          <p14:tracePt t="10064" x="6332538" y="2274888"/>
          <p14:tracePt t="10066" x="6364288" y="2274888"/>
          <p14:tracePt t="10068" x="6396038" y="2290763"/>
          <p14:tracePt t="10070" x="6411913" y="2290763"/>
          <p14:tracePt t="10072" x="6443663" y="2290763"/>
          <p14:tracePt t="10074" x="6443663" y="2306638"/>
          <p14:tracePt t="10076" x="6475413" y="2306638"/>
          <p14:tracePt t="10078" x="6491288" y="2306638"/>
          <p14:tracePt t="10080" x="6507163" y="2322513"/>
          <p14:tracePt t="10082" x="6523038" y="2322513"/>
          <p14:tracePt t="10084" x="6538913" y="2322513"/>
          <p14:tracePt t="10086" x="6553200" y="2322513"/>
          <p14:tracePt t="10088" x="6569075" y="2322513"/>
          <p14:tracePt t="10090" x="6584950" y="2322513"/>
          <p14:tracePt t="10092" x="6600825" y="2322513"/>
          <p14:tracePt t="10097" x="6632575" y="2338388"/>
          <p14:tracePt t="10100" x="6648450" y="2338388"/>
          <p14:tracePt t="10102" x="6664325" y="2354263"/>
          <p14:tracePt t="10108" x="6680200" y="2354263"/>
          <p14:tracePt t="10110" x="6696075" y="2370138"/>
          <p14:tracePt t="10112" x="6711950" y="2370138"/>
          <p14:tracePt t="10118" x="6727825" y="2370138"/>
          <p14:tracePt t="10122" x="6743700" y="2370138"/>
          <p14:tracePt t="10128" x="6759575" y="2370138"/>
          <p14:tracePt t="10131" x="6775450" y="2370138"/>
          <p14:tracePt t="10131" x="6791325" y="2386013"/>
          <p14:tracePt t="10138" x="6807200" y="2386013"/>
          <p14:tracePt t="10140" x="6823075" y="2386013"/>
          <p14:tracePt t="10145" x="6823075" y="2401888"/>
          <p14:tracePt t="10148" x="6838950" y="2401888"/>
          <p14:tracePt t="10150" x="6854825" y="2401888"/>
          <p14:tracePt t="10161" x="6869113" y="2401888"/>
          <p14:tracePt t="10168" x="6884988" y="2401888"/>
          <p14:tracePt t="10177" x="6900863" y="2401888"/>
          <p14:tracePt t="10349" x="6916738" y="2401888"/>
          <p14:tracePt t="10355" x="6932613" y="2401888"/>
          <p14:tracePt t="10363" x="6948488" y="2401888"/>
          <p14:tracePt t="10367" x="6964363" y="2417763"/>
          <p14:tracePt t="10368" x="6980238" y="2417763"/>
          <p14:tracePt t="10372" x="6996113" y="2433638"/>
          <p14:tracePt t="10374" x="7011988" y="2433638"/>
          <p14:tracePt t="10376" x="7011988" y="2449513"/>
          <p14:tracePt t="10378" x="7027863" y="2449513"/>
          <p14:tracePt t="10380" x="7043738" y="2449513"/>
          <p14:tracePt t="10382" x="7059613" y="2449513"/>
          <p14:tracePt t="10386" x="7059613" y="2465388"/>
          <p14:tracePt t="10388" x="7075488" y="2465388"/>
          <p14:tracePt t="10390" x="7091363" y="2481263"/>
          <p14:tracePt t="10396" x="7123113" y="2497138"/>
          <p14:tracePt t="10398" x="7138988" y="2513013"/>
          <p14:tracePt t="10400" x="7169150" y="2544763"/>
          <p14:tracePt t="10402" x="7185025" y="2544763"/>
          <p14:tracePt t="10403" x="7216775" y="2574925"/>
          <p14:tracePt t="10406" x="7232650" y="2606675"/>
          <p14:tracePt t="10408" x="7248525" y="2622550"/>
          <p14:tracePt t="10410" x="7264400" y="2654300"/>
          <p14:tracePt t="10412" x="7296150" y="2686050"/>
          <p14:tracePt t="10414" x="7312025" y="2733675"/>
          <p14:tracePt t="10416" x="7327900" y="2749550"/>
          <p14:tracePt t="10418" x="7343775" y="2797175"/>
          <p14:tracePt t="10420" x="7375525" y="2892425"/>
          <p14:tracePt t="10422" x="7423150" y="2954338"/>
          <p14:tracePt t="10424" x="7454900" y="3017838"/>
          <p14:tracePt t="10426" x="7469188" y="3065463"/>
          <p14:tracePt t="10428" x="7469188" y="3113088"/>
          <p14:tracePt t="10430" x="7485063" y="3176588"/>
          <p14:tracePt t="10432" x="7500938" y="3240088"/>
          <p14:tracePt t="10434" x="7516813" y="3302000"/>
          <p14:tracePt t="10436" x="7532688" y="3365500"/>
          <p14:tracePt t="10438" x="7548563" y="3429000"/>
          <p14:tracePt t="10440" x="7564438" y="3492500"/>
          <p14:tracePt t="10442" x="7580313" y="3540125"/>
          <p14:tracePt t="10445" x="7596188" y="3602038"/>
          <p14:tracePt t="10448" x="7612063" y="3744913"/>
          <p14:tracePt t="10449" x="7612063" y="3808413"/>
          <p14:tracePt t="10451" x="7627938" y="3871913"/>
          <p14:tracePt t="10454" x="7643813" y="3949700"/>
          <p14:tracePt t="10455" x="7643813" y="4013200"/>
          <p14:tracePt t="10457" x="7659688" y="4076700"/>
          <p14:tracePt t="10461" x="7659688" y="4140200"/>
          <p14:tracePt t="10462" x="7675563" y="4219575"/>
          <p14:tracePt t="10465" x="7675563" y="4267200"/>
          <p14:tracePt t="10466" x="7691438" y="4329113"/>
          <p14:tracePt t="10467" x="7691438" y="4392613"/>
          <p14:tracePt t="10470" x="7707313" y="4456113"/>
          <p14:tracePt t="10472" x="7707313" y="4519613"/>
          <p14:tracePt t="10474" x="7723188" y="4567238"/>
          <p14:tracePt t="10476" x="7723188" y="4629150"/>
          <p14:tracePt t="10478" x="7739063" y="4692650"/>
          <p14:tracePt t="10480" x="7739063" y="4756150"/>
          <p14:tracePt t="10482" x="7754938" y="4787900"/>
          <p14:tracePt t="10484" x="7754938" y="4835525"/>
          <p14:tracePt t="10486" x="7754938" y="4883150"/>
          <p14:tracePt t="10488" x="7770813" y="4930775"/>
          <p14:tracePt t="10490" x="7770813" y="4976813"/>
          <p14:tracePt t="10491" x="7785100" y="5008563"/>
          <p14:tracePt t="10497" x="7800975" y="5072063"/>
          <p14:tracePt t="10498" x="7800975" y="5119688"/>
          <p14:tracePt t="10500" x="7800975" y="5151438"/>
          <p14:tracePt t="10502" x="7800975" y="5167313"/>
          <p14:tracePt t="10504" x="7800975" y="5199063"/>
          <p14:tracePt t="10506" x="7816850" y="5230813"/>
          <p14:tracePt t="10508" x="7816850" y="5246688"/>
          <p14:tracePt t="10510" x="7816850" y="5262563"/>
          <p14:tracePt t="10512" x="7816850" y="5278438"/>
          <p14:tracePt t="10513" x="7816850" y="5294313"/>
          <p14:tracePt t="10516" x="7816850" y="5310188"/>
          <p14:tracePt t="10518" x="7832725" y="5324475"/>
          <p14:tracePt t="10522" x="7832725" y="5356225"/>
          <p14:tracePt t="10524" x="7832725" y="5372100"/>
          <p14:tracePt t="10527" x="7832725" y="5387975"/>
          <p14:tracePt t="10530" x="7848600" y="5403850"/>
          <p14:tracePt t="10534" x="7848600" y="5419725"/>
          <p14:tracePt t="10535" x="7848600" y="5435600"/>
          <p14:tracePt t="10538" x="7848600" y="5451475"/>
          <p14:tracePt t="10542" x="7848600" y="5467350"/>
          <p14:tracePt t="10546" x="7848600" y="5483225"/>
          <p14:tracePt t="10548" x="7848600" y="5499100"/>
          <p14:tracePt t="10550" x="7848600" y="5514975"/>
          <p14:tracePt t="10554" x="7864475" y="5530850"/>
          <p14:tracePt t="10556" x="7864475" y="5562600"/>
          <p14:tracePt t="10560" x="7864475" y="5578475"/>
          <p14:tracePt t="10562" x="7880350" y="5594350"/>
          <p14:tracePt t="10564" x="7880350" y="5610225"/>
          <p14:tracePt t="10566" x="7880350" y="5626100"/>
          <p14:tracePt t="10568" x="7880350" y="5641975"/>
          <p14:tracePt t="10572" x="7896225" y="5672138"/>
          <p14:tracePt t="10574" x="7896225" y="5688013"/>
          <p14:tracePt t="10579" x="7896225" y="5719763"/>
          <p14:tracePt t="10580" x="7912100" y="5735638"/>
          <p14:tracePt t="10582" x="7912100" y="5751513"/>
          <p14:tracePt t="10584" x="7912100" y="5767388"/>
          <p14:tracePt t="10586" x="7927975" y="5783263"/>
          <p14:tracePt t="10588" x="7943850" y="5815013"/>
          <p14:tracePt t="10590" x="7943850" y="5830888"/>
          <p14:tracePt t="10592" x="7943850" y="5846763"/>
          <p14:tracePt t="10596" x="7959725" y="5862638"/>
          <p14:tracePt t="10598" x="7975600" y="5894388"/>
          <p14:tracePt t="10599" x="7991475" y="5910263"/>
          <p14:tracePt t="10602" x="7991475" y="5926138"/>
          <p14:tracePt t="10604" x="7991475" y="5942013"/>
          <p14:tracePt t="10606" x="8007350" y="5957888"/>
          <p14:tracePt t="10608" x="8007350" y="5973763"/>
          <p14:tracePt t="10610" x="8023225" y="5989638"/>
          <p14:tracePt t="10612" x="8039100" y="5989638"/>
          <p14:tracePt t="10618" x="8039100" y="6003925"/>
          <p14:tracePt t="10623" x="8039100" y="6019800"/>
          <p14:tracePt t="10628" x="8054975" y="6019800"/>
          <p14:tracePt t="10643" x="8070850" y="6019800"/>
          <p14:tracePt t="10694" x="8070850" y="6003925"/>
          <p14:tracePt t="10702" x="8054975" y="6003925"/>
          <p14:tracePt t="10718" x="8054975" y="5989638"/>
          <p14:tracePt t="10750" x="8039100" y="5973763"/>
          <p14:tracePt t="10867" x="8039100" y="5957888"/>
          <p14:tracePt t="10876" x="8023225" y="5957888"/>
          <p14:tracePt t="10889" x="8007350" y="5957888"/>
          <p14:tracePt t="10917" x="8007350" y="5942013"/>
          <p14:tracePt t="11113" x="8007350" y="5926138"/>
          <p14:tracePt t="11116" x="7991475" y="5926138"/>
          <p14:tracePt t="11118" x="7991475" y="5894388"/>
          <p14:tracePt t="11119" x="7975600" y="5878513"/>
          <p14:tracePt t="11121" x="7975600" y="5862638"/>
          <p14:tracePt t="11124" x="7959725" y="5830888"/>
          <p14:tracePt t="11126" x="7943850" y="5815013"/>
          <p14:tracePt t="11130" x="7912100" y="5767388"/>
          <p14:tracePt t="11132" x="7896225" y="5735638"/>
          <p14:tracePt t="11134" x="7896225" y="5719763"/>
          <p14:tracePt t="11136" x="7864475" y="5703888"/>
          <p14:tracePt t="11138" x="7848600" y="5657850"/>
          <p14:tracePt t="11140" x="7816850" y="5626100"/>
          <p14:tracePt t="11142" x="7800975" y="5610225"/>
          <p14:tracePt t="11144" x="7785100" y="5562600"/>
          <p14:tracePt t="11146" x="7754938" y="5530850"/>
          <p14:tracePt t="11148" x="7691438" y="5467350"/>
          <p14:tracePt t="11150" x="7627938" y="5387975"/>
          <p14:tracePt t="11152" x="7580313" y="5356225"/>
          <p14:tracePt t="11154" x="7532688" y="5310188"/>
          <p14:tracePt t="11156" x="7469188" y="5230813"/>
          <p14:tracePt t="11158" x="7423150" y="5183188"/>
          <p14:tracePt t="11161" x="7359650" y="5119688"/>
          <p14:tracePt t="11162" x="7264400" y="5040313"/>
          <p14:tracePt t="11164" x="7185025" y="4992688"/>
          <p14:tracePt t="11165" x="7123113" y="4914900"/>
          <p14:tracePt t="11168" x="7027863" y="4835525"/>
          <p14:tracePt t="11170" x="6900863" y="4756150"/>
          <p14:tracePt t="11172" x="6807200" y="4692650"/>
          <p14:tracePt t="11174" x="6632575" y="4583113"/>
          <p14:tracePt t="11176" x="6491288" y="4456113"/>
          <p14:tracePt t="11178" x="6380163" y="4376738"/>
          <p14:tracePt t="11182" x="6111875" y="4235450"/>
          <p14:tracePt t="11184" x="5969000" y="4156075"/>
          <p14:tracePt t="11186" x="5827713" y="4076700"/>
          <p14:tracePt t="11188" x="5684838" y="3981450"/>
          <p14:tracePt t="11190" x="5543550" y="3935413"/>
          <p14:tracePt t="11192" x="5432425" y="3871913"/>
          <p14:tracePt t="11194" x="5291138" y="3808413"/>
          <p14:tracePt t="11195" x="5164138" y="3776663"/>
          <p14:tracePt t="11198" x="5037138" y="3713163"/>
          <p14:tracePt t="11200" x="4911725" y="3665538"/>
          <p14:tracePt t="11202" x="4800600" y="3633788"/>
          <p14:tracePt t="11204" x="4691063" y="3602038"/>
          <p14:tracePt t="11206" x="4579938" y="3556000"/>
          <p14:tracePt t="11208" x="4484688" y="3540125"/>
          <p14:tracePt t="11212" x="4295775" y="3492500"/>
          <p14:tracePt t="11213" x="4200525" y="3476625"/>
          <p14:tracePt t="11216" x="4121150" y="3460750"/>
          <p14:tracePt t="11218" x="4027488" y="3429000"/>
          <p14:tracePt t="11220" x="3979863" y="3413125"/>
          <p14:tracePt t="11222" x="3884613" y="3397250"/>
          <p14:tracePt t="11224" x="3806825" y="3397250"/>
          <p14:tracePt t="11225" x="3743325" y="3381375"/>
          <p14:tracePt t="11227" x="3679825" y="3365500"/>
          <p14:tracePt t="11230" x="3600450" y="3365500"/>
          <p14:tracePt t="11232" x="3536950" y="3349625"/>
          <p14:tracePt t="11234" x="3475038" y="3349625"/>
          <p14:tracePt t="11236" x="3427413" y="3349625"/>
          <p14:tracePt t="11238" x="3363913" y="3333750"/>
          <p14:tracePt t="11240" x="3332163" y="3333750"/>
          <p14:tracePt t="11242" x="3284538" y="3317875"/>
          <p14:tracePt t="11245" x="3252788" y="3302000"/>
          <p14:tracePt t="11246" x="3190875" y="3302000"/>
          <p14:tracePt t="11247" x="3143250" y="3286125"/>
          <p14:tracePt t="11250" x="3111500" y="3286125"/>
          <p14:tracePt t="11252" x="3079750" y="3270250"/>
          <p14:tracePt t="11254" x="3048000" y="3270250"/>
          <p14:tracePt t="11256" x="3016250" y="3270250"/>
          <p14:tracePt t="11260" x="2984500" y="3255963"/>
          <p14:tracePt t="11262" x="2968625" y="3255963"/>
          <p14:tracePt t="11264" x="2952750" y="3255963"/>
          <p14:tracePt t="11266" x="2936875" y="3240088"/>
          <p14:tracePt t="11268" x="2921000" y="3240088"/>
          <p14:tracePt t="11270" x="2905125" y="3240088"/>
          <p14:tracePt t="11278" x="2890838" y="3240088"/>
          <p14:tracePt t="11282" x="2874963" y="3240088"/>
          <p14:tracePt t="11290" x="2859088" y="3240088"/>
          <p14:tracePt t="11299" x="2843213" y="3240088"/>
          <p14:tracePt t="11304" x="2843213" y="3224213"/>
          <p14:tracePt t="11312" x="2827338" y="3224213"/>
          <p14:tracePt t="11320" x="2811463" y="3208338"/>
          <p14:tracePt t="11326" x="2795588" y="3208338"/>
          <p14:tracePt t="11343" x="2779713" y="3208338"/>
          <p14:tracePt t="11349" x="2763838" y="3208338"/>
          <p14:tracePt t="11362" x="2747963" y="3208338"/>
          <p14:tracePt t="11364" x="2732088" y="3208338"/>
          <p14:tracePt t="11368" x="2716213" y="3208338"/>
          <p14:tracePt t="11374" x="2700338" y="3208338"/>
          <p14:tracePt t="11376" x="2684463" y="3208338"/>
          <p14:tracePt t="11378" x="2684463" y="3224213"/>
          <p14:tracePt t="11380" x="2668588" y="3224213"/>
          <p14:tracePt t="11382" x="2652713" y="3224213"/>
          <p14:tracePt t="11384" x="2636838" y="3240088"/>
          <p14:tracePt t="11386" x="2620963" y="3255963"/>
          <p14:tracePt t="11388" x="2605088" y="3270250"/>
          <p14:tracePt t="11390" x="2590800" y="3286125"/>
          <p14:tracePt t="11392" x="2590800" y="3302000"/>
          <p14:tracePt t="11394" x="2574925" y="3317875"/>
          <p14:tracePt t="11396" x="2559050" y="3333750"/>
          <p14:tracePt t="11398" x="2543175" y="3365500"/>
          <p14:tracePt t="11400" x="2527300" y="3381375"/>
          <p14:tracePt t="11402" x="2495550" y="3429000"/>
          <p14:tracePt t="11404" x="2479675" y="3460750"/>
          <p14:tracePt t="11406" x="2463800" y="3492500"/>
          <p14:tracePt t="11408" x="2432050" y="3508375"/>
          <p14:tracePt t="11409" x="2416175" y="3540125"/>
          <p14:tracePt t="11412" x="2400300" y="3587750"/>
          <p14:tracePt t="11414" x="2368550" y="3617913"/>
          <p14:tracePt t="11416" x="2336800" y="3665538"/>
          <p14:tracePt t="11418" x="2305050" y="3681413"/>
          <p14:tracePt t="11420" x="2289175" y="3713163"/>
          <p14:tracePt t="11422" x="2274888" y="3760788"/>
          <p14:tracePt t="11424" x="2243138" y="3792538"/>
          <p14:tracePt t="11426" x="2211388" y="3824288"/>
          <p14:tracePt t="11428" x="2179638" y="3856038"/>
          <p14:tracePt t="11430" x="2147888" y="3887788"/>
          <p14:tracePt t="11431" x="2132013" y="3919538"/>
          <p14:tracePt t="11434" x="2100263" y="3949700"/>
          <p14:tracePt t="11436" x="2068513" y="3965575"/>
          <p14:tracePt t="11438" x="2036763" y="3997325"/>
          <p14:tracePt t="11440" x="2005013" y="4029075"/>
          <p14:tracePt t="11442" x="1989138" y="4060825"/>
          <p14:tracePt t="11444" x="1958975" y="4076700"/>
          <p14:tracePt t="11447" x="1943100" y="4092575"/>
          <p14:tracePt t="11448" x="1911350" y="4124325"/>
          <p14:tracePt t="11450" x="1895475" y="4140200"/>
          <p14:tracePt t="11452" x="1863725" y="4156075"/>
          <p14:tracePt t="11454" x="1847850" y="4171950"/>
          <p14:tracePt t="11456" x="1816100" y="4187825"/>
          <p14:tracePt t="11458" x="1816100" y="4203700"/>
          <p14:tracePt t="11461" x="1800225" y="4219575"/>
          <p14:tracePt t="11462" x="1768475" y="4235450"/>
          <p14:tracePt t="11466" x="1752600" y="4251325"/>
          <p14:tracePt t="11468" x="1736725" y="4267200"/>
          <p14:tracePt t="11470" x="1720850" y="4267200"/>
          <p14:tracePt t="11472" x="1720850" y="4283075"/>
          <p14:tracePt t="11474" x="1704975" y="4283075"/>
          <p14:tracePt t="11478" x="1689100" y="4297363"/>
          <p14:tracePt t="11486" x="1674813" y="4313238"/>
          <p14:tracePt t="11488" x="1658938" y="4313238"/>
          <p14:tracePt t="11490" x="1658938" y="4329113"/>
          <p14:tracePt t="11496" x="1643063" y="4344988"/>
          <p14:tracePt t="11531" x="1643063" y="4360863"/>
          <p14:tracePt t="11583" x="1643063" y="4344988"/>
          <p14:tracePt t="11586" x="1643063" y="4313238"/>
          <p14:tracePt t="11587" x="1658938" y="4297363"/>
          <p14:tracePt t="11590" x="1674813" y="4267200"/>
          <p14:tracePt t="11592" x="1689100" y="4267200"/>
          <p14:tracePt t="11594" x="1689100" y="4235450"/>
          <p14:tracePt t="11595" x="1704975" y="4203700"/>
          <p14:tracePt t="11598" x="1720850" y="4203700"/>
          <p14:tracePt t="11600" x="1736725" y="4171950"/>
          <p14:tracePt t="11602" x="1752600" y="4140200"/>
          <p14:tracePt t="11604" x="1752600" y="4124325"/>
          <p14:tracePt t="11606" x="1784350" y="4092575"/>
          <p14:tracePt t="11608" x="1800225" y="4060825"/>
          <p14:tracePt t="11610" x="1816100" y="4044950"/>
          <p14:tracePt t="11612" x="1831975" y="4029075"/>
          <p14:tracePt t="11613" x="1847850" y="3997325"/>
          <p14:tracePt t="11616" x="1895475" y="3949700"/>
          <p14:tracePt t="11618" x="1927225" y="3903663"/>
          <p14:tracePt t="11619" x="1958975" y="3871913"/>
          <p14:tracePt t="11622" x="1989138" y="3840163"/>
          <p14:tracePt t="11624" x="2005013" y="3808413"/>
          <p14:tracePt t="11626" x="2036763" y="3776663"/>
          <p14:tracePt t="11628" x="2068513" y="3744913"/>
          <p14:tracePt t="11629" x="2116138" y="3729038"/>
          <p14:tracePt t="11632" x="2147888" y="3697288"/>
          <p14:tracePt t="11634" x="2163763" y="3665538"/>
          <p14:tracePt t="11635" x="2211388" y="3633788"/>
          <p14:tracePt t="11638" x="2243138" y="3617913"/>
          <p14:tracePt t="11639" x="2274888" y="3587750"/>
          <p14:tracePt t="11642" x="2305050" y="3571875"/>
          <p14:tracePt t="11644" x="2336800" y="3540125"/>
          <p14:tracePt t="11647" x="2368550" y="3524250"/>
          <p14:tracePt t="11648" x="2416175" y="3492500"/>
          <p14:tracePt t="11649" x="2432050" y="3476625"/>
          <p14:tracePt t="11651" x="2479675" y="3444875"/>
          <p14:tracePt t="11653" x="2527300" y="3429000"/>
          <p14:tracePt t="11655" x="2559050" y="3413125"/>
          <p14:tracePt t="11658" x="2574925" y="3381375"/>
          <p14:tracePt t="11661" x="2620963" y="3365500"/>
          <p14:tracePt t="11662" x="2652713" y="3349625"/>
          <p14:tracePt t="11664" x="2684463" y="3333750"/>
          <p14:tracePt t="11665" x="2716213" y="3302000"/>
          <p14:tracePt t="11668" x="2747963" y="3302000"/>
          <p14:tracePt t="11670" x="2795588" y="3286125"/>
          <p14:tracePt t="11672" x="2827338" y="3270250"/>
          <p14:tracePt t="11674" x="2843213" y="3255963"/>
          <p14:tracePt t="11675" x="2890838" y="3240088"/>
          <p14:tracePt t="11677" x="2921000" y="3224213"/>
          <p14:tracePt t="11680" x="2936875" y="3208338"/>
          <p14:tracePt t="11682" x="2984500" y="3192463"/>
          <p14:tracePt t="11684" x="3016250" y="3192463"/>
          <p14:tracePt t="11686" x="3048000" y="3176588"/>
          <p14:tracePt t="11688" x="3079750" y="3160713"/>
          <p14:tracePt t="11690" x="3111500" y="3128963"/>
          <p14:tracePt t="11692" x="3159125" y="3113088"/>
          <p14:tracePt t="11695" x="3190875" y="3097213"/>
          <p14:tracePt t="11696" x="3221038" y="3081338"/>
          <p14:tracePt t="11697" x="3252788" y="3065463"/>
          <p14:tracePt t="11700" x="3284538" y="3049588"/>
          <p14:tracePt t="11702" x="3332163" y="3033713"/>
          <p14:tracePt t="11704" x="3363913" y="3017838"/>
          <p14:tracePt t="11706" x="3395663" y="2986088"/>
          <p14:tracePt t="11708" x="3443288" y="2970213"/>
          <p14:tracePt t="11712" x="3505200" y="2938463"/>
          <p14:tracePt t="11714" x="3536950" y="2922588"/>
          <p14:tracePt t="11716" x="3584575" y="2908300"/>
          <p14:tracePt t="11718" x="3616325" y="2892425"/>
          <p14:tracePt t="11720" x="3648075" y="2860675"/>
          <p14:tracePt t="11721" x="3679825" y="2844800"/>
          <p14:tracePt t="11724" x="3727450" y="2828925"/>
          <p14:tracePt t="11725" x="3759200" y="2813050"/>
          <p14:tracePt t="11728" x="3790950" y="2781300"/>
          <p14:tracePt t="11729" x="3821113" y="2781300"/>
          <p14:tracePt t="11731" x="3868738" y="2765425"/>
          <p14:tracePt t="11733" x="3884613" y="2749550"/>
          <p14:tracePt t="11736" x="3916363" y="2733675"/>
          <p14:tracePt t="11738" x="3963988" y="2701925"/>
          <p14:tracePt t="11740" x="3995738" y="2686050"/>
          <p14:tracePt t="11742" x="4011613" y="2670175"/>
          <p14:tracePt t="11744" x="4059238" y="2654300"/>
          <p14:tracePt t="11746" x="4090988" y="2654300"/>
          <p14:tracePt t="11748" x="4106863" y="2654300"/>
          <p14:tracePt t="11750" x="4137025" y="2638425"/>
          <p14:tracePt t="11752" x="4168775" y="2622550"/>
          <p14:tracePt t="11754" x="4184650" y="2622550"/>
          <p14:tracePt t="11756" x="4232275" y="2606675"/>
          <p14:tracePt t="11758" x="4264025" y="2590800"/>
          <p14:tracePt t="11761" x="4295775" y="2590800"/>
          <p14:tracePt t="11763" x="4311650" y="2574925"/>
          <p14:tracePt t="11763" x="4343400" y="2574925"/>
          <p14:tracePt t="11766" x="4375150" y="2560638"/>
          <p14:tracePt t="11768" x="4391025" y="2560638"/>
          <p14:tracePt t="11770" x="4421188" y="2560638"/>
          <p14:tracePt t="11772" x="4452938" y="2544763"/>
          <p14:tracePt t="11774" x="4484688" y="2544763"/>
          <p14:tracePt t="11775" x="4516438" y="2544763"/>
          <p14:tracePt t="11778" x="4548188" y="2528888"/>
          <p14:tracePt t="11780" x="4564063" y="2528888"/>
          <p14:tracePt t="11781" x="4611688" y="2513013"/>
          <p14:tracePt t="11784" x="4627563" y="2513013"/>
          <p14:tracePt t="11786" x="4675188" y="2497138"/>
          <p14:tracePt t="11788" x="4706938" y="2497138"/>
          <p14:tracePt t="11790" x="4737100" y="2481263"/>
          <p14:tracePt t="11792" x="4768850" y="2481263"/>
          <p14:tracePt t="11794" x="4800600" y="2465388"/>
          <p14:tracePt t="11795" x="4848225" y="2465388"/>
          <p14:tracePt t="11798" x="4879975" y="2449513"/>
          <p14:tracePt t="11800" x="4927600" y="2449513"/>
          <p14:tracePt t="11802" x="4975225" y="2449513"/>
          <p14:tracePt t="11804" x="4991100" y="2449513"/>
          <p14:tracePt t="11806" x="5037138" y="2449513"/>
          <p14:tracePt t="11808" x="5084763" y="2433638"/>
          <p14:tracePt t="11813" x="5164138" y="2433638"/>
          <p14:tracePt t="11814" x="5211763" y="2433638"/>
          <p14:tracePt t="11816" x="5227638" y="2433638"/>
          <p14:tracePt t="11818" x="5275263" y="2433638"/>
          <p14:tracePt t="11820" x="5322888" y="2417763"/>
          <p14:tracePt t="11822" x="5384800" y="2417763"/>
          <p14:tracePt t="11824" x="5416550" y="2417763"/>
          <p14:tracePt t="11826" x="5464175" y="2417763"/>
          <p14:tracePt t="11828" x="5511800" y="2417763"/>
          <p14:tracePt t="11830" x="5527675" y="2417763"/>
          <p14:tracePt t="11832" x="5575300" y="2417763"/>
          <p14:tracePt t="11834" x="5638800" y="2417763"/>
          <p14:tracePt t="11836" x="5653088" y="2401888"/>
          <p14:tracePt t="11838" x="5700713" y="2401888"/>
          <p14:tracePt t="11847" x="5875338" y="2370138"/>
          <p14:tracePt t="11848" x="5907088" y="2370138"/>
          <p14:tracePt t="11850" x="5938838" y="2370138"/>
          <p14:tracePt t="11852" x="5984875" y="2354263"/>
          <p14:tracePt t="11854" x="6016625" y="2354263"/>
          <p14:tracePt t="11855" x="6048375" y="2338388"/>
          <p14:tracePt t="11857" x="6096000" y="2338388"/>
          <p14:tracePt t="11862" x="6143625" y="2322513"/>
          <p14:tracePt t="11863" x="6191250" y="2322513"/>
          <p14:tracePt t="11865" x="6207125" y="2322513"/>
          <p14:tracePt t="11867" x="6223000" y="2322513"/>
          <p14:tracePt t="11870" x="6238875" y="2322513"/>
          <p14:tracePt t="11871" x="6253163" y="2322513"/>
          <p14:tracePt t="11873" x="6269038" y="2322513"/>
          <p14:tracePt t="11875" x="6284913" y="2322513"/>
          <p14:tracePt t="11879" x="6300788" y="2306638"/>
          <p14:tracePt t="11880" x="6316663" y="2306638"/>
          <p14:tracePt t="11881" x="6332538" y="2306638"/>
          <p14:tracePt t="11885" x="6348413" y="2306638"/>
          <p14:tracePt t="11890" x="6364288" y="2306638"/>
          <p14:tracePt t="11895" x="6380163" y="2306638"/>
          <p14:tracePt t="11900" x="6396038" y="2306638"/>
          <p14:tracePt t="11902" x="6411913" y="2306638"/>
          <p14:tracePt t="11912" x="6443663" y="2306638"/>
          <p14:tracePt t="11916" x="6459538" y="2306638"/>
          <p14:tracePt t="11922" x="6475413" y="2306638"/>
          <p14:tracePt t="11924" x="6491288" y="2306638"/>
          <p14:tracePt t="11930" x="6507163" y="2306638"/>
          <p14:tracePt t="11934" x="6523038" y="2306638"/>
          <p14:tracePt t="11935" x="6538913" y="2306638"/>
          <p14:tracePt t="11942" x="6553200" y="2322513"/>
          <p14:tracePt t="11944" x="6569075" y="2322513"/>
          <p14:tracePt t="11950" x="6584950" y="2338388"/>
          <p14:tracePt t="11952" x="6600825" y="2338388"/>
          <p14:tracePt t="11956" x="6616700" y="2338388"/>
          <p14:tracePt t="11962" x="6632575" y="2354263"/>
          <p14:tracePt t="11964" x="6648450" y="2354263"/>
          <p14:tracePt t="11966" x="6664325" y="2370138"/>
          <p14:tracePt t="11968" x="6680200" y="2370138"/>
          <p14:tracePt t="11970" x="6680200" y="2386013"/>
          <p14:tracePt t="11972" x="6696075" y="2386013"/>
          <p14:tracePt t="11977" x="6711950" y="2386013"/>
          <p14:tracePt t="11980" x="6727825" y="2417763"/>
          <p14:tracePt t="11982" x="6743700" y="2417763"/>
          <p14:tracePt t="11986" x="6759575" y="2433638"/>
          <p14:tracePt t="11990" x="6775450" y="2449513"/>
          <p14:tracePt t="11994" x="6791325" y="2465388"/>
          <p14:tracePt t="11996" x="6807200" y="2481263"/>
          <p14:tracePt t="12000" x="6807200" y="2497138"/>
          <p14:tracePt t="12002" x="6823075" y="2513013"/>
          <p14:tracePt t="12004" x="6838950" y="2544763"/>
          <p14:tracePt t="12006" x="6854825" y="2560638"/>
          <p14:tracePt t="12008" x="6869113" y="2590800"/>
          <p14:tracePt t="12011" x="6869113" y="2622550"/>
          <p14:tracePt t="12014" x="6884988" y="2670175"/>
          <p14:tracePt t="12016" x="6900863" y="2701925"/>
          <p14:tracePt t="12018" x="6900863" y="2717800"/>
          <p14:tracePt t="12019" x="6916738" y="2749550"/>
          <p14:tracePt t="12021" x="6916738" y="2797175"/>
          <p14:tracePt t="12024" x="6932613" y="2828925"/>
          <p14:tracePt t="12026" x="6932613" y="2876550"/>
          <p14:tracePt t="12027" x="6948488" y="2908300"/>
          <p14:tracePt t="12030" x="6948488" y="2938463"/>
          <p14:tracePt t="12032" x="6948488" y="2986088"/>
          <p14:tracePt t="12034" x="6948488" y="3049588"/>
          <p14:tracePt t="12035" x="6948488" y="3097213"/>
          <p14:tracePt t="12038" x="6964363" y="3128963"/>
          <p14:tracePt t="12040" x="6964363" y="3192463"/>
          <p14:tracePt t="12042" x="6964363" y="3240088"/>
          <p14:tracePt t="12044" x="6964363" y="3270250"/>
          <p14:tracePt t="12046" x="6964363" y="3333750"/>
          <p14:tracePt t="12047" x="6964363" y="3381375"/>
          <p14:tracePt t="12050" x="6964363" y="3444875"/>
          <p14:tracePt t="12052" x="6964363" y="3476625"/>
          <p14:tracePt t="12054" x="6964363" y="3540125"/>
          <p14:tracePt t="12056" x="6964363" y="3587750"/>
          <p14:tracePt t="12058" x="6964363" y="3617913"/>
          <p14:tracePt t="12060" x="6964363" y="3665538"/>
          <p14:tracePt t="12061" x="6964363" y="3729038"/>
          <p14:tracePt t="12064" x="6964363" y="3760788"/>
          <p14:tracePt t="12066" x="6964363" y="3808413"/>
          <p14:tracePt t="12068" x="6964363" y="3871913"/>
          <p14:tracePt t="12070" x="6948488" y="3919538"/>
          <p14:tracePt t="12072" x="6948488" y="3949700"/>
          <p14:tracePt t="12074" x="6948488" y="3997325"/>
          <p14:tracePt t="12076" x="6932613" y="4044950"/>
          <p14:tracePt t="12078" x="6932613" y="4076700"/>
          <p14:tracePt t="12080" x="6932613" y="4124325"/>
          <p14:tracePt t="12081" x="6932613" y="4171950"/>
          <p14:tracePt t="12084" x="6932613" y="4203700"/>
          <p14:tracePt t="12086" x="6932613" y="4251325"/>
          <p14:tracePt t="12088" x="6932613" y="4283075"/>
          <p14:tracePt t="12090" x="6932613" y="4313238"/>
          <p14:tracePt t="12092" x="6932613" y="4344988"/>
          <p14:tracePt t="12094" x="6932613" y="4392613"/>
          <p14:tracePt t="12096" x="6932613" y="4408488"/>
          <p14:tracePt t="12097" x="6932613" y="4456113"/>
          <p14:tracePt t="12100" x="6932613" y="4471988"/>
          <p14:tracePt t="12102" x="6932613" y="4503738"/>
          <p14:tracePt t="12104" x="6932613" y="4519613"/>
          <p14:tracePt t="12106" x="6932613" y="4535488"/>
          <p14:tracePt t="12107" x="6932613" y="4567238"/>
          <p14:tracePt t="12110" x="6932613" y="4598988"/>
          <p14:tracePt t="12114" x="6932613" y="4629150"/>
          <p14:tracePt t="12115" x="6932613" y="4645025"/>
          <p14:tracePt t="12117" x="6932613" y="4660900"/>
          <p14:tracePt t="12119" x="6932613" y="4676775"/>
          <p14:tracePt t="12122" x="6932613" y="4692650"/>
          <p14:tracePt t="12123" x="6932613" y="4708525"/>
          <p14:tracePt t="12127" x="6932613" y="4724400"/>
          <p14:tracePt t="12128" x="6932613" y="4740275"/>
          <p14:tracePt t="12130" x="6932613" y="4756150"/>
          <p14:tracePt t="12132" x="6932613" y="4772025"/>
          <p14:tracePt t="12138" x="6932613" y="4787900"/>
          <p14:tracePt t="12142" x="6932613" y="4819650"/>
          <p14:tracePt t="12144" x="6932613" y="4835525"/>
          <p14:tracePt t="12145" x="6932613" y="4851400"/>
          <p14:tracePt t="12150" x="6932613" y="4867275"/>
          <p14:tracePt t="12152" x="6932613" y="4883150"/>
          <p14:tracePt t="12156" x="6932613" y="4899025"/>
          <p14:tracePt t="12158" x="6932613" y="4914900"/>
          <p14:tracePt t="12162" x="6932613" y="4930775"/>
          <p14:tracePt t="12164" x="6932613" y="4946650"/>
          <p14:tracePt t="12166" x="6932613" y="4962525"/>
          <p14:tracePt t="12168" x="6932613" y="4976813"/>
          <p14:tracePt t="12170" x="6932613" y="4992688"/>
          <p14:tracePt t="12172" x="6932613" y="5008563"/>
          <p14:tracePt t="12176" x="6932613" y="5024438"/>
          <p14:tracePt t="12180" x="6932613" y="5040313"/>
          <p14:tracePt t="12184" x="6932613" y="5056188"/>
          <p14:tracePt t="12186" x="6932613" y="5072063"/>
          <p14:tracePt t="12190" x="6932613" y="5087938"/>
          <p14:tracePt t="12196" x="6932613" y="5103813"/>
          <p14:tracePt t="12200" x="6932613" y="5119688"/>
          <p14:tracePt t="12206" x="6932613" y="5135563"/>
          <p14:tracePt t="12209" x="6932613" y="5151438"/>
          <p14:tracePt t="12212" x="6932613" y="5167313"/>
          <p14:tracePt t="12223" x="6932613" y="5183188"/>
          <p14:tracePt t="12227" x="6932613" y="5199063"/>
          <p14:tracePt t="12234" x="6932613" y="5214938"/>
          <p14:tracePt t="12236" x="6932613" y="5230813"/>
          <p14:tracePt t="12240" x="6932613" y="5246688"/>
          <p14:tracePt t="12245" x="6932613" y="5262563"/>
          <p14:tracePt t="12246" x="6932613" y="5278438"/>
          <p14:tracePt t="12250" x="6932613" y="5294313"/>
          <p14:tracePt t="12252" x="6932613" y="5310188"/>
          <p14:tracePt t="12254" x="6932613" y="5324475"/>
          <p14:tracePt t="12258" x="6932613" y="5340350"/>
          <p14:tracePt t="12261" x="6932613" y="5356225"/>
          <p14:tracePt t="12264" x="6932613" y="5372100"/>
          <p14:tracePt t="12268" x="6932613" y="5387975"/>
          <p14:tracePt t="12270" x="6916738" y="5403850"/>
          <p14:tracePt t="12276" x="6916738" y="5419725"/>
          <p14:tracePt t="12280" x="6916738" y="5435600"/>
          <p14:tracePt t="12285" x="6916738" y="5451475"/>
          <p14:tracePt t="12290" x="6916738" y="5467350"/>
          <p14:tracePt t="12295" x="6916738" y="5483225"/>
          <p14:tracePt t="12297" x="6900863" y="5483225"/>
          <p14:tracePt t="12309" x="6900863" y="5514975"/>
          <p14:tracePt t="12327" x="6900863" y="5530850"/>
          <p14:tracePt t="12342" x="6900863" y="5546725"/>
          <p14:tracePt t="12684" x="6884988" y="5546725"/>
          <p14:tracePt t="12692" x="6854825" y="5546725"/>
          <p14:tracePt t="12700" x="6823075" y="5530850"/>
          <p14:tracePt t="12703" x="6791325" y="5530850"/>
          <p14:tracePt t="12710" x="6759575" y="5514975"/>
          <p14:tracePt t="12715" x="6711950" y="5499100"/>
          <p14:tracePt t="12716" x="6696075" y="5483225"/>
          <p14:tracePt t="12718" x="6680200" y="5483225"/>
          <p14:tracePt t="12720" x="6664325" y="5483225"/>
          <p14:tracePt t="12722" x="6648450" y="5483225"/>
          <p14:tracePt t="12724" x="6600825" y="5467350"/>
          <p14:tracePt t="12726" x="6569075" y="5467350"/>
          <p14:tracePt t="12728" x="6553200" y="5451475"/>
          <p14:tracePt t="12730" x="6538913" y="5435600"/>
          <p14:tracePt t="12732" x="6507163" y="5435600"/>
          <p14:tracePt t="12734" x="6491288" y="5419725"/>
          <p14:tracePt t="12736" x="6459538" y="5403850"/>
          <p14:tracePt t="12737" x="6427788" y="5403850"/>
          <p14:tracePt t="12740" x="6411913" y="5403850"/>
          <p14:tracePt t="12742" x="6380163" y="5387975"/>
          <p14:tracePt t="12744" x="6348413" y="5372100"/>
          <p14:tracePt t="12746" x="6316663" y="5356225"/>
          <p14:tracePt t="12748" x="6300788" y="5340350"/>
          <p14:tracePt t="12750" x="6269038" y="5324475"/>
          <p14:tracePt t="12752" x="6223000" y="5310188"/>
          <p14:tracePt t="12754" x="6207125" y="5310188"/>
          <p14:tracePt t="12756" x="6175375" y="5294313"/>
          <p14:tracePt t="12758" x="6127750" y="5262563"/>
          <p14:tracePt t="12760" x="6096000" y="5246688"/>
          <p14:tracePt t="12762" x="6064250" y="5214938"/>
          <p14:tracePt t="12764" x="6032500" y="5199063"/>
          <p14:tracePt t="12766" x="5984875" y="5167313"/>
          <p14:tracePt t="12768" x="5938838" y="5151438"/>
          <p14:tracePt t="12770" x="5875338" y="5087938"/>
          <p14:tracePt t="12771" x="5811838" y="5040313"/>
          <p14:tracePt t="12774" x="5764213" y="5008563"/>
          <p14:tracePt t="12777" x="5716588" y="4962525"/>
          <p14:tracePt t="12778" x="5653088" y="4930775"/>
          <p14:tracePt t="12780" x="5607050" y="4899025"/>
          <p14:tracePt t="12782" x="5543550" y="4835525"/>
          <p14:tracePt t="12784" x="5464175" y="4787900"/>
          <p14:tracePt t="12786" x="5400675" y="4740275"/>
          <p14:tracePt t="12788" x="5307013" y="4692650"/>
          <p14:tracePt t="12790" x="5243513" y="4645025"/>
          <p14:tracePt t="12791" x="5180013" y="4598988"/>
          <p14:tracePt t="12794" x="5084763" y="4519613"/>
          <p14:tracePt t="12796" x="4991100" y="4471988"/>
          <p14:tracePt t="12797" x="4895850" y="4392613"/>
          <p14:tracePt t="12799" x="4800600" y="4329113"/>
          <p14:tracePt t="12802" x="4706938" y="4267200"/>
          <p14:tracePt t="12804" x="4611688" y="4203700"/>
          <p14:tracePt t="12806" x="4500563" y="4108450"/>
          <p14:tracePt t="12808" x="4406900" y="4044950"/>
          <p14:tracePt t="12810" x="4311650" y="3965575"/>
          <p14:tracePt t="12811" x="4216400" y="3919538"/>
          <p14:tracePt t="12814" x="4121150" y="3856038"/>
          <p14:tracePt t="12816" x="4027488" y="3792538"/>
          <p14:tracePt t="12818" x="3916363" y="3729038"/>
          <p14:tracePt t="12820" x="3821113" y="3665538"/>
          <p14:tracePt t="12822" x="3743325" y="3617913"/>
          <p14:tracePt t="12824" x="3663950" y="3571875"/>
          <p14:tracePt t="12828" x="3521075" y="3492500"/>
          <p14:tracePt t="12829" x="3443288" y="3444875"/>
          <p14:tracePt t="12832" x="3395663" y="3429000"/>
          <p14:tracePt t="12834" x="3332163" y="3397250"/>
          <p14:tracePt t="12845" x="3111500" y="3317875"/>
          <p14:tracePt t="12847" x="3079750" y="3317875"/>
          <p14:tracePt t="12848" x="3048000" y="3317875"/>
          <p14:tracePt t="12850" x="3016250" y="3302000"/>
          <p14:tracePt t="12852" x="2968625" y="3302000"/>
          <p14:tracePt t="12854" x="2952750" y="3302000"/>
          <p14:tracePt t="12856" x="2921000" y="3286125"/>
          <p14:tracePt t="12858" x="2890838" y="3286125"/>
          <p14:tracePt t="12860" x="2874963" y="3286125"/>
          <p14:tracePt t="12862" x="2843213" y="3286125"/>
          <p14:tracePt t="12864" x="2827338" y="3270250"/>
          <p14:tracePt t="12866" x="2779713" y="3270250"/>
          <p14:tracePt t="12867" x="2763838" y="3270250"/>
          <p14:tracePt t="12870" x="2747963" y="3255963"/>
          <p14:tracePt t="12872" x="2716213" y="3255963"/>
          <p14:tracePt t="12874" x="2684463" y="3255963"/>
          <p14:tracePt t="12876" x="2668588" y="3240088"/>
          <p14:tracePt t="12878" x="2636838" y="3240088"/>
          <p14:tracePt t="12880" x="2605088" y="3240088"/>
          <p14:tracePt t="12884" x="2574925" y="3240088"/>
          <p14:tracePt t="12886" x="2559050" y="3240088"/>
          <p14:tracePt t="12888" x="2559050" y="3224213"/>
          <p14:tracePt t="12890" x="2543175" y="3224213"/>
          <p14:tracePt t="12892" x="2511425" y="3224213"/>
          <p14:tracePt t="12894" x="2511425" y="3208338"/>
          <p14:tracePt t="12896" x="2495550" y="3208338"/>
          <p14:tracePt t="12897" x="2479675" y="3208338"/>
          <p14:tracePt t="12900" x="2463800" y="3208338"/>
          <p14:tracePt t="12902" x="2447925" y="3192463"/>
          <p14:tracePt t="12904" x="2432050" y="3192463"/>
          <p14:tracePt t="12908" x="2416175" y="3192463"/>
          <p14:tracePt t="12910" x="2400300" y="3192463"/>
          <p14:tracePt t="12911" x="2384425" y="3192463"/>
          <p14:tracePt t="12913" x="2368550" y="3192463"/>
          <p14:tracePt t="12916" x="2352675" y="3176588"/>
          <p14:tracePt t="12917" x="2336800" y="3176588"/>
          <p14:tracePt t="12922" x="2320925" y="3176588"/>
          <p14:tracePt t="12924" x="2305050" y="3176588"/>
          <p14:tracePt t="12926" x="2305050" y="3160713"/>
          <p14:tracePt t="12928" x="2289175" y="3160713"/>
          <p14:tracePt t="12930" x="2274888" y="3160713"/>
          <p14:tracePt t="12932" x="2259013" y="3160713"/>
          <p14:tracePt t="12935" x="2243138" y="3160713"/>
          <p14:tracePt t="12938" x="2227263" y="3160713"/>
          <p14:tracePt t="12942" x="2211388" y="3160713"/>
          <p14:tracePt t="12944" x="2179638" y="3160713"/>
          <p14:tracePt t="12947" x="2163763" y="3160713"/>
          <p14:tracePt t="12950" x="2132013" y="3160713"/>
          <p14:tracePt t="12952" x="2132013" y="3144838"/>
          <p14:tracePt t="12954" x="2100263" y="3144838"/>
          <p14:tracePt t="12958" x="2068513" y="3144838"/>
          <p14:tracePt t="12960" x="2052638" y="3144838"/>
          <p14:tracePt t="12962" x="2036763" y="3144838"/>
          <p14:tracePt t="12964" x="2005013" y="3144838"/>
          <p14:tracePt t="12966" x="1989138" y="3144838"/>
          <p14:tracePt t="12968" x="1958975" y="3144838"/>
          <p14:tracePt t="12970" x="1927225" y="3144838"/>
          <p14:tracePt t="12972" x="1911350" y="3144838"/>
          <p14:tracePt t="12974" x="1879600" y="3144838"/>
          <p14:tracePt t="12978" x="1831975" y="3144838"/>
          <p14:tracePt t="12979" x="1816100" y="3144838"/>
          <p14:tracePt t="12981" x="1800225" y="3144838"/>
          <p14:tracePt t="12984" x="1768475" y="3144838"/>
          <p14:tracePt t="12986" x="1752600" y="3144838"/>
          <p14:tracePt t="12988" x="1720850" y="3144838"/>
          <p14:tracePt t="12990" x="1689100" y="3144838"/>
          <p14:tracePt t="12992" x="1689100" y="3160713"/>
          <p14:tracePt t="12994" x="1658938" y="3160713"/>
          <p14:tracePt t="12996" x="1643063" y="3176588"/>
          <p14:tracePt t="12997" x="1627188" y="3176588"/>
          <p14:tracePt t="13000" x="1595438" y="3192463"/>
          <p14:tracePt t="13002" x="1579563" y="3192463"/>
          <p14:tracePt t="13004" x="1563688" y="3192463"/>
          <p14:tracePt t="13005" x="1547813" y="3208338"/>
          <p14:tracePt t="13008" x="1531938" y="3224213"/>
          <p14:tracePt t="13010" x="1516063" y="3240088"/>
          <p14:tracePt t="13012" x="1500188" y="3240088"/>
          <p14:tracePt t="13014" x="1500188" y="3255963"/>
          <p14:tracePt t="13016" x="1468438" y="3270250"/>
          <p14:tracePt t="13018" x="1452563" y="3286125"/>
          <p14:tracePt t="13020" x="1436688" y="3302000"/>
          <p14:tracePt t="13022" x="1420813" y="3317875"/>
          <p14:tracePt t="13024" x="1404938" y="3333750"/>
          <p14:tracePt t="13028" x="1373188" y="3381375"/>
          <p14:tracePt t="13030" x="1373188" y="3397250"/>
          <p14:tracePt t="13032" x="1373188" y="3413125"/>
          <p14:tracePt t="13034" x="1358900" y="3444875"/>
          <p14:tracePt t="13036" x="1343025" y="3460750"/>
          <p14:tracePt t="13038" x="1343025" y="3476625"/>
          <p14:tracePt t="13040" x="1327150" y="3508375"/>
          <p14:tracePt t="13042" x="1327150" y="3524250"/>
          <p14:tracePt t="13043" x="1311275" y="3556000"/>
          <p14:tracePt t="13046" x="1311275" y="3587750"/>
          <p14:tracePt t="13048" x="1311275" y="3602038"/>
          <p14:tracePt t="13050" x="1311275" y="3633788"/>
          <p14:tracePt t="13052" x="1311275" y="3665538"/>
          <p14:tracePt t="13054" x="1311275" y="3681413"/>
          <p14:tracePt t="13056" x="1311275" y="3713163"/>
          <p14:tracePt t="13058" x="1311275" y="3729038"/>
          <p14:tracePt t="13059" x="1311275" y="3760788"/>
          <p14:tracePt t="13062" x="1311275" y="3792538"/>
          <p14:tracePt t="13064" x="1311275" y="3808413"/>
          <p14:tracePt t="13066" x="1311275" y="3840163"/>
          <p14:tracePt t="13068" x="1311275" y="3856038"/>
          <p14:tracePt t="13069" x="1311275" y="3887788"/>
          <p14:tracePt t="13071" x="1311275" y="3919538"/>
          <p14:tracePt t="13074" x="1311275" y="3935413"/>
          <p14:tracePt t="13076" x="1311275" y="3965575"/>
          <p14:tracePt t="13077" x="1311275" y="3997325"/>
          <p14:tracePt t="13080" x="1311275" y="4013200"/>
          <p14:tracePt t="13082" x="1327150" y="4044950"/>
          <p14:tracePt t="13084" x="1343025" y="4076700"/>
          <p14:tracePt t="13086" x="1343025" y="4092575"/>
          <p14:tracePt t="13088" x="1358900" y="4108450"/>
          <p14:tracePt t="13090" x="1358900" y="4124325"/>
          <p14:tracePt t="13091" x="1373188" y="4156075"/>
          <p14:tracePt t="13094" x="1373188" y="4187825"/>
          <p14:tracePt t="13096" x="1389063" y="4203700"/>
          <p14:tracePt t="13098" x="1389063" y="4219575"/>
          <p14:tracePt t="13100" x="1404938" y="4251325"/>
          <p14:tracePt t="13102" x="1420813" y="4251325"/>
          <p14:tracePt t="13104" x="1420813" y="4283075"/>
          <p14:tracePt t="13106" x="1436688" y="4313238"/>
          <p14:tracePt t="13108" x="1452563" y="4313238"/>
          <p14:tracePt t="13110" x="1452563" y="4329113"/>
          <p14:tracePt t="13111" x="1468438" y="4360863"/>
          <p14:tracePt t="13114" x="1484313" y="4360863"/>
          <p14:tracePt t="13116" x="1484313" y="4376738"/>
          <p14:tracePt t="13117" x="1500188" y="4392613"/>
          <p14:tracePt t="13120" x="1516063" y="4408488"/>
          <p14:tracePt t="13122" x="1516063" y="4424363"/>
          <p14:tracePt t="13124" x="1531938" y="4440238"/>
          <p14:tracePt t="13126" x="1547813" y="4440238"/>
          <p14:tracePt t="13128" x="1563688" y="4456113"/>
          <p14:tracePt t="13134" x="1579563" y="4471988"/>
          <p14:tracePt t="13135" x="1595438" y="4471988"/>
          <p14:tracePt t="13138" x="1595438" y="4487863"/>
          <p14:tracePt t="13146" x="1611313" y="4487863"/>
          <p14:tracePt t="13148" x="1627188" y="4487863"/>
          <p14:tracePt t="13150" x="1643063" y="4487863"/>
          <p14:tracePt t="13154" x="1643063" y="4503738"/>
          <p14:tracePt t="13158" x="1658938" y="4503738"/>
          <p14:tracePt t="13162" x="1674813" y="4519613"/>
          <p14:tracePt t="13170" x="1689100" y="4519613"/>
          <p14:tracePt t="13181" x="1704975" y="4519613"/>
          <p14:tracePt t="13189" x="1720850" y="4519613"/>
          <p14:tracePt t="13201" x="1736725" y="4519613"/>
          <p14:tracePt t="13207" x="1752600" y="4519613"/>
          <p14:tracePt t="13229" x="1768475" y="4519613"/>
          <p14:tracePt t="13251" x="1768475" y="4503738"/>
          <p14:tracePt t="13261" x="1784350" y="4503738"/>
          <p14:tracePt t="13417" x="1784350" y="4519613"/>
          <p14:tracePt t="13425" x="1784350" y="4535488"/>
          <p14:tracePt t="13438" x="1784350" y="4551363"/>
          <p14:tracePt t="13444" x="1784350" y="4567238"/>
          <p14:tracePt t="13447" x="1768475" y="4567238"/>
          <p14:tracePt t="13454" x="1768475" y="4583113"/>
          <p14:tracePt t="13461" x="1768475" y="4598988"/>
          <p14:tracePt t="13468" x="1768475" y="4614863"/>
          <p14:tracePt t="13471" x="1752600" y="4614863"/>
          <p14:tracePt t="13481" x="1736725" y="4614863"/>
          <p14:tracePt t="13482" x="1736725" y="4629150"/>
          <p14:tracePt t="13491" x="1736725" y="4645025"/>
          <p14:tracePt t="13501" x="1720850" y="4645025"/>
          <p14:tracePt t="13508" x="1704975" y="4645025"/>
          <p14:tracePt t="13516" x="1689100" y="4645025"/>
          <p14:tracePt t="13528" x="1674813" y="4645025"/>
          <p14:tracePt t="13534" x="1658938" y="4645025"/>
          <p14:tracePt t="13544" x="1643063" y="4645025"/>
          <p14:tracePt t="13548" x="1627188" y="4645025"/>
          <p14:tracePt t="13550" x="1611313" y="4645025"/>
          <p14:tracePt t="13558" x="1595438" y="4645025"/>
          <p14:tracePt t="13562" x="1579563" y="4645025"/>
          <p14:tracePt t="13564" x="1579563" y="4660900"/>
          <p14:tracePt t="13568" x="1563688" y="4660900"/>
          <p14:tracePt t="13570" x="1547813" y="4660900"/>
          <p14:tracePt t="13574" x="1531938" y="4660900"/>
          <p14:tracePt t="13580" x="1516063" y="4660900"/>
          <p14:tracePt t="13581" x="1500188" y="4660900"/>
          <p14:tracePt t="13588" x="1484313" y="4660900"/>
          <p14:tracePt t="13593" x="1468438" y="4660900"/>
          <p14:tracePt t="13595" x="1452563" y="4660900"/>
          <p14:tracePt t="13600" x="1436688" y="4660900"/>
          <p14:tracePt t="13602" x="1420813" y="4660900"/>
          <p14:tracePt t="13605" x="1404938" y="4660900"/>
          <p14:tracePt t="13607" x="1389063" y="4660900"/>
          <p14:tracePt t="13610" x="1373188" y="4660900"/>
          <p14:tracePt t="13614" x="1358900" y="4660900"/>
          <p14:tracePt t="13615" x="1343025" y="4660900"/>
          <p14:tracePt t="13622" x="1327150" y="4645025"/>
          <p14:tracePt t="13624" x="1311275" y="4645025"/>
          <p14:tracePt t="13628" x="1295400" y="4645025"/>
          <p14:tracePt t="13629" x="1295400" y="4629150"/>
          <p14:tracePt t="13630" x="1279525" y="4629150"/>
          <p14:tracePt t="13632" x="1263650" y="4629150"/>
          <p14:tracePt t="13636" x="1263650" y="4614863"/>
          <p14:tracePt t="13638" x="1247775" y="4614863"/>
          <p14:tracePt t="13640" x="1231900" y="4598988"/>
          <p14:tracePt t="13642" x="1216025" y="4583113"/>
          <p14:tracePt t="13646" x="1200150" y="4583113"/>
          <p14:tracePt t="13648" x="1184275" y="4567238"/>
          <p14:tracePt t="13650" x="1184275" y="4551363"/>
          <p14:tracePt t="13652" x="1168400" y="4551363"/>
          <p14:tracePt t="13654" x="1152525" y="4551363"/>
          <p14:tracePt t="13656" x="1136650" y="4535488"/>
          <p14:tracePt t="13658" x="1136650" y="4519613"/>
          <p14:tracePt t="13660" x="1120775" y="4503738"/>
          <p14:tracePt t="13664" x="1104900" y="4503738"/>
          <p14:tracePt t="13665" x="1104900" y="4487863"/>
          <p14:tracePt t="13668" x="1089025" y="4471988"/>
          <p14:tracePt t="13672" x="1073150" y="4456113"/>
          <p14:tracePt t="13674" x="1058863" y="4440238"/>
          <p14:tracePt t="13678" x="1058863" y="4424363"/>
          <p14:tracePt t="13682" x="1042988" y="4408488"/>
          <p14:tracePt t="13684" x="1042988" y="4392613"/>
          <p14:tracePt t="13686" x="1027113" y="4392613"/>
          <p14:tracePt t="13689" x="1027113" y="4376738"/>
          <p14:tracePt t="13692" x="1027113" y="4360863"/>
          <p14:tracePt t="13694" x="1027113" y="4344988"/>
          <p14:tracePt t="13701" x="1011238" y="4329113"/>
          <p14:tracePt t="13702" x="1011238" y="4313238"/>
          <p14:tracePt t="13709" x="1011238" y="4297363"/>
          <p14:tracePt t="13712" x="1011238" y="4283075"/>
          <p14:tracePt t="13713" x="1011238" y="4267200"/>
          <p14:tracePt t="13713" x="995363" y="4267200"/>
          <p14:tracePt t="13716" x="995363" y="4251325"/>
          <p14:tracePt t="13718" x="995363" y="4235450"/>
          <p14:tracePt t="13720" x="995363" y="4219575"/>
          <p14:tracePt t="13722" x="995363" y="4203700"/>
          <p14:tracePt t="13724" x="995363" y="4187825"/>
          <p14:tracePt t="13727" x="995363" y="4171950"/>
          <p14:tracePt t="13730" x="995363" y="4156075"/>
          <p14:tracePt t="13732" x="995363" y="4140200"/>
          <p14:tracePt t="13734" x="995363" y="4124325"/>
          <p14:tracePt t="13736" x="995363" y="4108450"/>
          <p14:tracePt t="13740" x="995363" y="4092575"/>
          <p14:tracePt t="13743" x="995363" y="4060825"/>
          <p14:tracePt t="13746" x="995363" y="4044950"/>
          <p14:tracePt t="13748" x="995363" y="4029075"/>
          <p14:tracePt t="13752" x="995363" y="4013200"/>
          <p14:tracePt t="13754" x="995363" y="3981450"/>
          <p14:tracePt t="13761" x="995363" y="3949700"/>
          <p14:tracePt t="13769" x="1011238" y="3903663"/>
          <p14:tracePt t="13770" x="1011238" y="3887788"/>
          <p14:tracePt t="13772" x="1011238" y="3856038"/>
          <p14:tracePt t="13776" x="1027113" y="3824288"/>
          <p14:tracePt t="13778" x="1027113" y="3808413"/>
          <p14:tracePt t="13780" x="1042988" y="3808413"/>
          <p14:tracePt t="13782" x="1042988" y="3776663"/>
          <p14:tracePt t="13784" x="1058863" y="3760788"/>
          <p14:tracePt t="13788" x="1058863" y="3744913"/>
          <p14:tracePt t="13790" x="1073150" y="3729038"/>
          <p14:tracePt t="13792" x="1073150" y="3713163"/>
          <p14:tracePt t="13794" x="1089025" y="3697288"/>
          <p14:tracePt t="13796" x="1089025" y="3681413"/>
          <p14:tracePt t="13800" x="1104900" y="3665538"/>
          <p14:tracePt t="13802" x="1104900" y="3633788"/>
          <p14:tracePt t="13804" x="1120775" y="3633788"/>
          <p14:tracePt t="13806" x="1136650" y="3602038"/>
          <p14:tracePt t="13807" x="1136650" y="3587750"/>
          <p14:tracePt t="13812" x="1152525" y="3571875"/>
          <p14:tracePt t="13814" x="1152525" y="3556000"/>
          <p14:tracePt t="13816" x="1168400" y="3540125"/>
          <p14:tracePt t="13818" x="1168400" y="3524250"/>
          <p14:tracePt t="13820" x="1184275" y="3508375"/>
          <p14:tracePt t="13828" x="1184275" y="3492500"/>
          <p14:tracePt t="13843" x="1216025" y="3460750"/>
          <p14:tracePt t="13853" x="1216025" y="3444875"/>
          <p14:tracePt t="13861" x="1231900" y="3429000"/>
          <p14:tracePt t="13869" x="1247775" y="3429000"/>
          <p14:tracePt t="13874" x="1263650" y="3429000"/>
          <p14:tracePt t="13877" x="1263650" y="3413125"/>
          <p14:tracePt t="13884" x="1279525" y="3397250"/>
          <p14:tracePt t="13888" x="1295400" y="3397250"/>
          <p14:tracePt t="13894" x="1295400" y="3381375"/>
          <p14:tracePt t="13898" x="1311275" y="3381375"/>
          <p14:tracePt t="13900" x="1327150" y="3381375"/>
          <p14:tracePt t="13904" x="1343025" y="3381375"/>
          <p14:tracePt t="13910" x="1358900" y="3381375"/>
          <p14:tracePt t="13914" x="1373188" y="3365500"/>
          <p14:tracePt t="13919" x="1389063" y="3365500"/>
          <p14:tracePt t="13920" x="1404938" y="3365500"/>
          <p14:tracePt t="13922" x="1420813" y="3365500"/>
          <p14:tracePt t="13924" x="1420813" y="3349625"/>
          <p14:tracePt t="13928" x="1436688" y="3349625"/>
          <p14:tracePt t="13930" x="1452563" y="3349625"/>
          <p14:tracePt t="13936" x="1468438" y="3349625"/>
          <p14:tracePt t="13938" x="1484313" y="3349625"/>
          <p14:tracePt t="13940" x="1500188" y="3349625"/>
          <p14:tracePt t="13946" x="1516063" y="3349625"/>
          <p14:tracePt t="13948" x="1531938" y="3349625"/>
          <p14:tracePt t="13952" x="1547813" y="3349625"/>
          <p14:tracePt t="13956" x="1563688" y="3349625"/>
          <p14:tracePt t="13959" x="1579563" y="3349625"/>
          <p14:tracePt t="13962" x="1595438" y="3349625"/>
          <p14:tracePt t="13966" x="1611313" y="3349625"/>
          <p14:tracePt t="13972" x="1627188" y="3349625"/>
          <p14:tracePt t="13973" x="1643063" y="3349625"/>
          <p14:tracePt t="13979" x="1658938" y="3349625"/>
          <p14:tracePt t="13985" x="1674813" y="3349625"/>
          <p14:tracePt t="13988" x="1689100" y="3349625"/>
          <p14:tracePt t="14002" x="1704975" y="3349625"/>
          <p14:tracePt t="14008" x="1720850" y="3349625"/>
          <p14:tracePt t="14014" x="1736725" y="3349625"/>
          <p14:tracePt t="14027" x="1752600" y="3349625"/>
          <p14:tracePt t="14030" x="1768475" y="3349625"/>
          <p14:tracePt t="14034" x="1784350" y="3349625"/>
          <p14:tracePt t="14038" x="1800225" y="3349625"/>
          <p14:tracePt t="14044" x="1816100" y="3349625"/>
          <p14:tracePt t="14046" x="1831975" y="3349625"/>
          <p14:tracePt t="14050" x="1847850" y="3349625"/>
          <p14:tracePt t="14056" x="1863725" y="3349625"/>
          <p14:tracePt t="14059" x="1879600" y="3349625"/>
          <p14:tracePt t="14064" x="1895475" y="3349625"/>
          <p14:tracePt t="14066" x="1911350" y="3349625"/>
          <p14:tracePt t="14070" x="1927225" y="3349625"/>
          <p14:tracePt t="14075" x="1943100" y="3349625"/>
          <p14:tracePt t="14078" x="1958975" y="3349625"/>
          <p14:tracePt t="14082" x="1974850" y="3349625"/>
          <p14:tracePt t="14085" x="1989138" y="3349625"/>
          <p14:tracePt t="14087" x="2005013" y="3349625"/>
          <p14:tracePt t="14098" x="2020888" y="3349625"/>
          <p14:tracePt t="14104" x="2036763" y="3349625"/>
          <p14:tracePt t="14147" x="2052638" y="3349625"/>
          <p14:tracePt t="14163" x="2068513" y="3349625"/>
          <p14:tracePt t="14175" x="2084388" y="3349625"/>
          <p14:tracePt t="14191" x="2100263" y="3365500"/>
          <p14:tracePt t="14193" x="2116138" y="3365500"/>
          <p14:tracePt t="14198" x="2132013" y="3381375"/>
          <p14:tracePt t="14200" x="2147888" y="3397250"/>
          <p14:tracePt t="14204" x="2163763" y="3413125"/>
          <p14:tracePt t="14210" x="2179638" y="3429000"/>
          <p14:tracePt t="14214" x="2195513" y="3444875"/>
          <p14:tracePt t="14220" x="2211388" y="3460750"/>
          <p14:tracePt t="14222" x="2211388" y="3476625"/>
          <p14:tracePt t="14223" x="2227263" y="3476625"/>
          <p14:tracePt t="14226" x="2227263" y="3492500"/>
          <p14:tracePt t="14228" x="2243138" y="3492500"/>
          <p14:tracePt t="14232" x="2243138" y="3508375"/>
          <p14:tracePt t="14236" x="2243138" y="3524250"/>
          <p14:tracePt t="14238" x="2259013" y="3524250"/>
          <p14:tracePt t="14244" x="2274888" y="3540125"/>
          <p14:tracePt t="14246" x="2274888" y="3556000"/>
          <p14:tracePt t="14247" x="2274888" y="3571875"/>
          <p14:tracePt t="14250" x="2289175" y="3571875"/>
          <p14:tracePt t="14254" x="2289175" y="3587750"/>
          <p14:tracePt t="14256" x="2305050" y="3587750"/>
          <p14:tracePt t="14258" x="2305050" y="3602038"/>
          <p14:tracePt t="14262" x="2305050" y="3617913"/>
          <p14:tracePt t="14264" x="2320925" y="3617913"/>
          <p14:tracePt t="14265" x="2320925" y="3633788"/>
          <p14:tracePt t="14268" x="2320925" y="3649663"/>
          <p14:tracePt t="14270" x="2336800" y="3649663"/>
          <p14:tracePt t="14273" x="2352675" y="3665538"/>
          <p14:tracePt t="14277" x="2352675" y="3681413"/>
          <p14:tracePt t="14280" x="2352675" y="3697288"/>
          <p14:tracePt t="14282" x="2352675" y="3713163"/>
          <p14:tracePt t="14284" x="2368550" y="3729038"/>
          <p14:tracePt t="14288" x="2384425" y="3744913"/>
          <p14:tracePt t="14290" x="2384425" y="3760788"/>
          <p14:tracePt t="14294" x="2384425" y="3776663"/>
          <p14:tracePt t="14296" x="2400300" y="3792538"/>
          <p14:tracePt t="14300" x="2416175" y="3808413"/>
          <p14:tracePt t="14301" x="2416175" y="3824288"/>
          <p14:tracePt t="14304" x="2432050" y="3840163"/>
          <p14:tracePt t="14310" x="2432050" y="3887788"/>
          <p14:tracePt t="14314" x="2447925" y="3903663"/>
          <p14:tracePt t="14316" x="2447925" y="3919538"/>
          <p14:tracePt t="14317" x="2463800" y="3919538"/>
          <p14:tracePt t="14319" x="2463800" y="3935413"/>
          <p14:tracePt t="14322" x="2479675" y="3949700"/>
          <p14:tracePt t="14324" x="2479675" y="3965575"/>
          <p14:tracePt t="14328" x="2479675" y="3981450"/>
          <p14:tracePt t="14330" x="2479675" y="3997325"/>
          <p14:tracePt t="14334" x="2495550" y="4013200"/>
          <p14:tracePt t="14338" x="2495550" y="4029075"/>
          <p14:tracePt t="14340" x="2495550" y="4044950"/>
          <p14:tracePt t="14343" x="2511425" y="4044950"/>
          <p14:tracePt t="14346" x="2511425" y="4060825"/>
          <p14:tracePt t="14354" x="2511425" y="4076700"/>
          <p14:tracePt t="14366" x="2511425" y="4092575"/>
          <p14:tracePt t="14372" x="2511425" y="4108450"/>
          <p14:tracePt t="14380" x="2511425" y="4124325"/>
          <p14:tracePt t="14395" x="2511425" y="4140200"/>
          <p14:tracePt t="14399" x="2511425" y="4156075"/>
          <p14:tracePt t="14412" x="2511425" y="4171950"/>
          <p14:tracePt t="14417" x="2511425" y="4187825"/>
          <p14:tracePt t="14423" x="2511425" y="4203700"/>
          <p14:tracePt t="14439" x="2511425" y="4219575"/>
          <p14:tracePt t="14447" x="2511425" y="4235450"/>
          <p14:tracePt t="14458" x="2511425" y="4251325"/>
          <p14:tracePt t="14462" x="2511425" y="4267200"/>
          <p14:tracePt t="14470" x="2511425" y="4283075"/>
          <p14:tracePt t="14475" x="2511425" y="4297363"/>
          <p14:tracePt t="14478" x="2511425" y="4313238"/>
          <p14:tracePt t="14480" x="2495550" y="4313238"/>
          <p14:tracePt t="14488" x="2495550" y="4329113"/>
          <p14:tracePt t="14490" x="2495550" y="4344988"/>
          <p14:tracePt t="14496" x="2479675" y="4344988"/>
          <p14:tracePt t="14498" x="2479675" y="4360863"/>
          <p14:tracePt t="14502" x="2463800" y="4360863"/>
          <p14:tracePt t="14504" x="2463800" y="4376738"/>
          <p14:tracePt t="14508" x="2463800" y="4392613"/>
          <p14:tracePt t="14510" x="2447925" y="4392613"/>
          <p14:tracePt t="14518" x="2447925" y="4408488"/>
          <p14:tracePt t="14522" x="2432050" y="4424363"/>
          <p14:tracePt t="14527" x="2416175" y="4424363"/>
          <p14:tracePt t="14530" x="2416175" y="4440238"/>
          <p14:tracePt t="14534" x="2416175" y="4456113"/>
          <p14:tracePt t="14536" x="2400300" y="4456113"/>
          <p14:tracePt t="14538" x="2384425" y="4471988"/>
          <p14:tracePt t="14542" x="2368550" y="4471988"/>
          <p14:tracePt t="14544" x="2368550" y="4487863"/>
          <p14:tracePt t="14548" x="2352675" y="4503738"/>
          <p14:tracePt t="14552" x="2336800" y="4503738"/>
          <p14:tracePt t="14558" x="2320925" y="4519613"/>
          <p14:tracePt t="14561" x="2305050" y="4519613"/>
          <p14:tracePt t="14562" x="2305050" y="4535488"/>
          <p14:tracePt t="14564" x="2289175" y="4535488"/>
          <p14:tracePt t="14569" x="2289175" y="4551363"/>
          <p14:tracePt t="14569" x="2274888" y="4551363"/>
          <p14:tracePt t="14572" x="2259013" y="4551363"/>
          <p14:tracePt t="14578" x="2243138" y="4551363"/>
          <p14:tracePt t="14580" x="2227263" y="4567238"/>
          <p14:tracePt t="14582" x="2211388" y="4567238"/>
          <p14:tracePt t="14592" x="2179638" y="4583113"/>
          <p14:tracePt t="14601" x="2147888" y="4583113"/>
          <p14:tracePt t="14603" x="2132013" y="4583113"/>
          <p14:tracePt t="14604" x="2132013" y="4598988"/>
          <p14:tracePt t="14606" x="2116138" y="4598988"/>
          <p14:tracePt t="14608" x="2100263" y="4598988"/>
          <p14:tracePt t="14612" x="2100263" y="4614863"/>
          <p14:tracePt t="14614" x="2084388" y="4614863"/>
          <p14:tracePt t="14616" x="2068513" y="4614863"/>
          <p14:tracePt t="14618" x="2052638" y="4629150"/>
          <p14:tracePt t="14620" x="2036763" y="4629150"/>
          <p14:tracePt t="14622" x="2020888" y="4629150"/>
          <p14:tracePt t="14627" x="2020888" y="4645025"/>
          <p14:tracePt t="14628" x="2005013" y="4645025"/>
          <p14:tracePt t="14629" x="1989138" y="4645025"/>
          <p14:tracePt t="14634" x="1974850" y="4660900"/>
          <p14:tracePt t="14638" x="1958975" y="4660900"/>
          <p14:tracePt t="14640" x="1943100" y="4660900"/>
          <p14:tracePt t="14646" x="1927225" y="4676775"/>
          <p14:tracePt t="14648" x="1911350" y="4676775"/>
          <p14:tracePt t="14650" x="1895475" y="4676775"/>
          <p14:tracePt t="14654" x="1879600" y="4692650"/>
          <p14:tracePt t="14656" x="1863725" y="4692650"/>
          <p14:tracePt t="14660" x="1863725" y="4708525"/>
          <p14:tracePt t="14661" x="1847850" y="4708525"/>
          <p14:tracePt t="14664" x="1831975" y="4708525"/>
          <p14:tracePt t="14668" x="1816100" y="4708525"/>
          <p14:tracePt t="14672" x="1800225" y="4708525"/>
          <p14:tracePt t="14674" x="1784350" y="4724400"/>
          <p14:tracePt t="14680" x="1768475" y="4724400"/>
          <p14:tracePt t="14682" x="1768475" y="4740275"/>
          <p14:tracePt t="14684" x="1752600" y="4740275"/>
          <p14:tracePt t="14686" x="1736725" y="4740275"/>
          <p14:tracePt t="14694" x="1720850" y="4740275"/>
          <p14:tracePt t="14696" x="1704975" y="4756150"/>
          <p14:tracePt t="14702" x="1689100" y="4756150"/>
          <p14:tracePt t="14704" x="1674813" y="4756150"/>
          <p14:tracePt t="14712" x="1658938" y="4756150"/>
          <p14:tracePt t="14714" x="1643063" y="4772025"/>
          <p14:tracePt t="14716" x="1627188" y="4772025"/>
          <p14:tracePt t="14722" x="1611313" y="4772025"/>
          <p14:tracePt t="14726" x="1595438" y="4772025"/>
          <p14:tracePt t="14728" x="1579563" y="4772025"/>
          <p14:tracePt t="14729" x="1563688" y="4772025"/>
          <p14:tracePt t="14731" x="1547813" y="4772025"/>
          <p14:tracePt t="14736" x="1531938" y="4772025"/>
          <p14:tracePt t="14738" x="1516063" y="4772025"/>
          <p14:tracePt t="14740" x="1500188" y="4772025"/>
          <p14:tracePt t="14743" x="1484313" y="4772025"/>
          <p14:tracePt t="14744" x="1468438" y="4772025"/>
          <p14:tracePt t="14748" x="1452563" y="4772025"/>
          <p14:tracePt t="14750" x="1436688" y="4772025"/>
          <p14:tracePt t="14752" x="1420813" y="4772025"/>
          <p14:tracePt t="14756" x="1404938" y="4772025"/>
          <p14:tracePt t="14758" x="1389063" y="4772025"/>
          <p14:tracePt t="14760" x="1373188" y="4772025"/>
          <p14:tracePt t="14762" x="1358900" y="4772025"/>
          <p14:tracePt t="14764" x="1343025" y="4772025"/>
          <p14:tracePt t="14768" x="1327150" y="4772025"/>
          <p14:tracePt t="14770" x="1311275" y="4772025"/>
          <p14:tracePt t="14774" x="1295400" y="4772025"/>
          <p14:tracePt t="14777" x="1279525" y="4772025"/>
          <p14:tracePt t="14778" x="1263650" y="4772025"/>
          <p14:tracePt t="14782" x="1247775" y="4772025"/>
          <p14:tracePt t="14784" x="1231900" y="4772025"/>
          <p14:tracePt t="14788" x="1216025" y="4772025"/>
          <p14:tracePt t="14790" x="1200150" y="4772025"/>
          <p14:tracePt t="14793" x="1184275" y="4772025"/>
          <p14:tracePt t="14798" x="1168400" y="4772025"/>
          <p14:tracePt t="14799" x="1152525" y="4772025"/>
          <p14:tracePt t="14807" x="1136650" y="4772025"/>
          <p14:tracePt t="14813" x="1120775" y="4772025"/>
          <p14:tracePt t="14820" x="1104900" y="4772025"/>
          <p14:tracePt t="14837" x="1089025" y="4772025"/>
          <p14:tracePt t="14842" x="1073150" y="4756150"/>
          <p14:tracePt t="14844" x="1073150" y="4740275"/>
          <p14:tracePt t="14846" x="1058863" y="4724400"/>
          <p14:tracePt t="14849" x="1042988" y="4708525"/>
          <p14:tracePt t="14852" x="1042988" y="4692650"/>
          <p14:tracePt t="14854" x="1042988" y="4676775"/>
          <p14:tracePt t="14855" x="1027113" y="4676775"/>
          <p14:tracePt t="14858" x="1027113" y="4660900"/>
          <p14:tracePt t="14861" x="995363" y="4629150"/>
          <p14:tracePt t="14862" x="979488" y="4614863"/>
          <p14:tracePt t="14864" x="963613" y="4583113"/>
          <p14:tracePt t="14866" x="963613" y="4567238"/>
          <p14:tracePt t="14868" x="963613" y="4551363"/>
          <p14:tracePt t="14870" x="947738" y="4535488"/>
          <p14:tracePt t="14872" x="931863" y="4503738"/>
          <p14:tracePt t="14876" x="931863" y="4487863"/>
          <p14:tracePt t="14879" x="931863" y="4471988"/>
          <p14:tracePt t="14880" x="915988" y="4456113"/>
          <p14:tracePt t="14881" x="915988" y="4440238"/>
          <p14:tracePt t="14883" x="900113" y="4424363"/>
          <p14:tracePt t="14893" x="884238" y="4408488"/>
          <p14:tracePt t="14896" x="884238" y="4392613"/>
          <p14:tracePt t="14900" x="884238" y="4376738"/>
          <p14:tracePt t="14913" x="868363" y="4360863"/>
          <p14:tracePt t="14916" x="868363" y="4344988"/>
          <p14:tracePt t="14928" x="852488" y="4329113"/>
          <p14:tracePt t="14929" x="852488" y="4313238"/>
          <p14:tracePt t="14934" x="852488" y="4297363"/>
          <p14:tracePt t="14936" x="852488" y="4283075"/>
          <p14:tracePt t="14938" x="852488" y="4267200"/>
          <p14:tracePt t="14943" x="852488" y="4251325"/>
          <p14:tracePt t="14946" x="852488" y="4235450"/>
          <p14:tracePt t="14948" x="852488" y="4219575"/>
          <p14:tracePt t="14949" x="852488" y="4203700"/>
          <p14:tracePt t="14951" x="852488" y="4187825"/>
          <p14:tracePt t="14956" x="852488" y="4171950"/>
          <p14:tracePt t="14961" x="852488" y="4156075"/>
          <p14:tracePt t="14962" x="852488" y="4140200"/>
          <p14:tracePt t="14963" x="852488" y="4124325"/>
          <p14:tracePt t="14966" x="868363" y="4108450"/>
          <p14:tracePt t="14970" x="868363" y="4076700"/>
          <p14:tracePt t="14972" x="868363" y="4060825"/>
          <p14:tracePt t="14976" x="868363" y="4044950"/>
          <p14:tracePt t="14980" x="884238" y="4013200"/>
          <p14:tracePt t="14986" x="900113" y="3997325"/>
          <p14:tracePt t="14988" x="900113" y="3981450"/>
          <p14:tracePt t="14993" x="915988" y="3981450"/>
          <p14:tracePt t="14995" x="915988" y="3965575"/>
          <p14:tracePt t="14995" x="915988" y="3949700"/>
          <p14:tracePt t="15002" x="915988" y="3935413"/>
          <p14:tracePt t="15004" x="931863" y="3919538"/>
          <p14:tracePt t="15009" x="947738" y="3903663"/>
          <p14:tracePt t="15016" x="947738" y="3887788"/>
          <p14:tracePt t="15018" x="963613" y="3887788"/>
          <p14:tracePt t="15020" x="963613" y="3871913"/>
          <p14:tracePt t="15022" x="979488" y="3871913"/>
          <p14:tracePt t="15024" x="995363" y="3871913"/>
          <p14:tracePt t="15028" x="995363" y="3856038"/>
          <p14:tracePt t="15032" x="1011238" y="3840163"/>
          <p14:tracePt t="15036" x="1027113" y="3840163"/>
          <p14:tracePt t="15038" x="1027113" y="3824288"/>
          <p14:tracePt t="15046" x="1042988" y="3824288"/>
          <p14:tracePt t="15052" x="1058863" y="3824288"/>
          <p14:tracePt t="15059" x="1073150" y="3824288"/>
          <p14:tracePt t="15064" x="1073150" y="3808413"/>
          <p14:tracePt t="15070" x="1089025" y="3808413"/>
          <p14:tracePt t="15078" x="1104900" y="3808413"/>
          <p14:tracePt t="15091" x="1120775" y="3808413"/>
          <p14:tracePt t="15107" x="1136650" y="3808413"/>
          <p14:tracePt t="15139" x="1152525" y="3792538"/>
          <p14:tracePt t="15165" x="1168400" y="3792538"/>
          <p14:tracePt t="15171" x="1184275" y="3792538"/>
          <p14:tracePt t="15183" x="1200150" y="3792538"/>
          <p14:tracePt t="15187" x="1216025" y="3792538"/>
          <p14:tracePt t="15197" x="1231900" y="3808413"/>
          <p14:tracePt t="15201" x="1247775" y="3808413"/>
          <p14:tracePt t="15204" x="1263650" y="3808413"/>
          <p14:tracePt t="15214" x="1279525" y="3808413"/>
          <p14:tracePt t="15221" x="1295400" y="3808413"/>
          <p14:tracePt t="15235" x="1311275" y="3808413"/>
          <p14:tracePt t="15265" x="1327150" y="3808413"/>
          <p14:tracePt t="15343" x="1343025" y="3824288"/>
          <p14:tracePt t="16785" x="1358900" y="3824288"/>
          <p14:tracePt t="16788" x="1373188" y="3824288"/>
          <p14:tracePt t="16798" x="1389063" y="3824288"/>
          <p14:tracePt t="16801" x="1404938" y="3840163"/>
          <p14:tracePt t="16804" x="1420813" y="3840163"/>
          <p14:tracePt t="16806" x="1420813" y="3856038"/>
          <p14:tracePt t="16809" x="1436688" y="3856038"/>
          <p14:tracePt t="16810" x="1452563" y="3856038"/>
          <p14:tracePt t="16818" x="1468438" y="3856038"/>
          <p14:tracePt t="16820" x="1484313" y="3856038"/>
          <p14:tracePt t="16826" x="1500188" y="3871913"/>
          <p14:tracePt t="16832" x="1516063" y="3887788"/>
          <p14:tracePt t="16833" x="1531938" y="3887788"/>
          <p14:tracePt t="16838" x="1531938" y="3903663"/>
          <p14:tracePt t="16843" x="1547813" y="3919538"/>
          <p14:tracePt t="16844" x="1547813" y="3935413"/>
          <p14:tracePt t="16846" x="1563688" y="3949700"/>
          <p14:tracePt t="16847" x="1563688" y="3981450"/>
          <p14:tracePt t="16850" x="1579563" y="3997325"/>
          <p14:tracePt t="16852" x="1579563" y="4029075"/>
          <p14:tracePt t="16853" x="1579563" y="4044950"/>
          <p14:tracePt t="16856" x="1579563" y="4060825"/>
          <p14:tracePt t="16859" x="1579563" y="4092575"/>
          <p14:tracePt t="16860" x="1579563" y="4108450"/>
          <p14:tracePt t="16862" x="1579563" y="4140200"/>
          <p14:tracePt t="16863" x="1579563" y="4171950"/>
          <p14:tracePt t="16865" x="1579563" y="4187825"/>
          <p14:tracePt t="16868" x="1579563" y="4203700"/>
          <p14:tracePt t="16869" x="1579563" y="4219575"/>
          <p14:tracePt t="16871" x="1579563" y="4251325"/>
          <p14:tracePt t="16876" x="1579563" y="4297363"/>
          <p14:tracePt t="16878" x="1579563" y="4313238"/>
          <p14:tracePt t="16879" x="1579563" y="4344988"/>
          <p14:tracePt t="16884" x="1563688" y="4376738"/>
          <p14:tracePt t="16886" x="1563688" y="4392613"/>
          <p14:tracePt t="16888" x="1563688" y="4408488"/>
          <p14:tracePt t="16890" x="1547813" y="4424363"/>
          <p14:tracePt t="16892" x="1547813" y="4440238"/>
          <p14:tracePt t="16896" x="1547813" y="4456113"/>
          <p14:tracePt t="16898" x="1531938" y="4471988"/>
          <p14:tracePt t="16906" x="1531938" y="4487863"/>
          <p14:tracePt t="16909" x="1516063" y="4487863"/>
          <p14:tracePt t="16910" x="1516063" y="4503738"/>
          <p14:tracePt t="16923" x="1500188" y="4503738"/>
          <p14:tracePt t="16932" x="1500188" y="4519613"/>
          <p14:tracePt t="16999" x="1500188" y="4503738"/>
          <p14:tracePt t="17001" x="1500188" y="4487863"/>
          <p14:tracePt t="17002" x="1500188" y="4471988"/>
          <p14:tracePt t="17004" x="1500188" y="4456113"/>
          <p14:tracePt t="17005" x="1500188" y="4440238"/>
          <p14:tracePt t="17008" x="1500188" y="4408488"/>
          <p14:tracePt t="17010" x="1500188" y="4392613"/>
          <p14:tracePt t="17011" x="1500188" y="4376738"/>
          <p14:tracePt t="17014" x="1500188" y="4344988"/>
          <p14:tracePt t="17016" x="1500188" y="4313238"/>
          <p14:tracePt t="17018" x="1516063" y="4297363"/>
          <p14:tracePt t="17020" x="1531938" y="4267200"/>
          <p14:tracePt t="17022" x="1531938" y="4235450"/>
          <p14:tracePt t="17025" x="1547813" y="4219575"/>
          <p14:tracePt t="17026" x="1563688" y="4187825"/>
          <p14:tracePt t="17028" x="1563688" y="4156075"/>
          <p14:tracePt t="17030" x="1579563" y="4140200"/>
          <p14:tracePt t="17032" x="1595438" y="4108450"/>
          <p14:tracePt t="17034" x="1595438" y="4076700"/>
          <p14:tracePt t="17036" x="1611313" y="4060825"/>
          <p14:tracePt t="17038" x="1627188" y="4029075"/>
          <p14:tracePt t="17040" x="1643063" y="3997325"/>
          <p14:tracePt t="17042" x="1658938" y="3981450"/>
          <p14:tracePt t="17044" x="1674813" y="3965575"/>
          <p14:tracePt t="17045" x="1674813" y="3935413"/>
          <p14:tracePt t="17048" x="1704975" y="3903663"/>
          <p14:tracePt t="17050" x="1720850" y="3903663"/>
          <p14:tracePt t="17052" x="1736725" y="3871913"/>
          <p14:tracePt t="17053" x="1752600" y="3840163"/>
          <p14:tracePt t="17055" x="1768475" y="3824288"/>
          <p14:tracePt t="17058" x="1800225" y="3808413"/>
          <p14:tracePt t="17060" x="1816100" y="3776663"/>
          <p14:tracePt t="17062" x="1847850" y="3744913"/>
          <p14:tracePt t="17064" x="1863725" y="3713163"/>
          <p14:tracePt t="17066" x="1895475" y="3713163"/>
          <p14:tracePt t="17068" x="1927225" y="3681413"/>
          <p14:tracePt t="17069" x="1958975" y="3649663"/>
          <p14:tracePt t="17071" x="1974850" y="3617913"/>
          <p14:tracePt t="17076" x="2052638" y="3587750"/>
          <p14:tracePt t="17077" x="2084388" y="3556000"/>
          <p14:tracePt t="17080" x="2132013" y="3524250"/>
          <p14:tracePt t="17082" x="2147888" y="3508375"/>
          <p14:tracePt t="17084" x="2179638" y="3476625"/>
          <p14:tracePt t="17086" x="2227263" y="3444875"/>
          <p14:tracePt t="17088" x="2274888" y="3429000"/>
          <p14:tracePt t="17091" x="2289175" y="3413125"/>
          <p14:tracePt t="17092" x="2320925" y="3381375"/>
          <p14:tracePt t="17094" x="2368550" y="3365500"/>
          <p14:tracePt t="17095" x="2400300" y="3333750"/>
          <p14:tracePt t="17098" x="2432050" y="3302000"/>
          <p14:tracePt t="17100" x="2463800" y="3286125"/>
          <p14:tracePt t="17102" x="2511425" y="3270250"/>
          <p14:tracePt t="17104" x="2543175" y="3240088"/>
          <p14:tracePt t="17106" x="2574925" y="3224213"/>
          <p14:tracePt t="17108" x="2605088" y="3192463"/>
          <p14:tracePt t="17111" x="2636838" y="3176588"/>
          <p14:tracePt t="17112" x="2684463" y="3144838"/>
          <p14:tracePt t="17113" x="2716213" y="3128963"/>
          <p14:tracePt t="17115" x="2747963" y="3113088"/>
          <p14:tracePt t="17118" x="2779713" y="3081338"/>
          <p14:tracePt t="17120" x="2811463" y="3065463"/>
          <p14:tracePt t="17122" x="2843213" y="3049588"/>
          <p14:tracePt t="17126" x="2905125" y="3017838"/>
          <p14:tracePt t="17128" x="2936875" y="2986088"/>
          <p14:tracePt t="17130" x="2968625" y="2970213"/>
          <p14:tracePt t="17132" x="2984500" y="2938463"/>
          <p14:tracePt t="17134" x="3016250" y="2922588"/>
          <p14:tracePt t="17136" x="3063875" y="2908300"/>
          <p14:tracePt t="17138" x="3095625" y="2892425"/>
          <p14:tracePt t="17140" x="3095625" y="2876550"/>
          <p14:tracePt t="17142" x="3127375" y="2860675"/>
          <p14:tracePt t="17144" x="3159125" y="2844800"/>
          <p14:tracePt t="17146" x="3175000" y="2813050"/>
          <p14:tracePt t="17147" x="3205163" y="2813050"/>
          <p14:tracePt t="17149" x="3221038" y="2797175"/>
          <p14:tracePt t="17152" x="3236913" y="2781300"/>
          <p14:tracePt t="17154" x="3252788" y="2765425"/>
          <p14:tracePt t="17156" x="3284538" y="2765425"/>
          <p14:tracePt t="17158" x="3284538" y="2749550"/>
          <p14:tracePt t="17160" x="3300413" y="2733675"/>
          <p14:tracePt t="17161" x="3316288" y="2733675"/>
          <p14:tracePt t="17164" x="3332163" y="2717800"/>
          <p14:tracePt t="17165" x="3348038" y="2717800"/>
          <p14:tracePt t="17168" x="3363913" y="2717800"/>
          <p14:tracePt t="17170" x="3363913" y="2701925"/>
          <p14:tracePt t="17171" x="3379788" y="2701925"/>
          <p14:tracePt t="17175" x="3395663" y="2686050"/>
          <p14:tracePt t="17183" x="3411538" y="2686050"/>
          <p14:tracePt t="17187" x="3427413" y="2686050"/>
          <p14:tracePt t="17190" x="3443288" y="2686050"/>
          <p14:tracePt t="17196" x="3459163" y="2686050"/>
          <p14:tracePt t="17198" x="3475038" y="2686050"/>
          <p14:tracePt t="17204" x="3490913" y="2686050"/>
          <p14:tracePt t="17208" x="3505200" y="2686050"/>
          <p14:tracePt t="17210" x="3521075" y="2686050"/>
          <p14:tracePt t="17216" x="3536950" y="2686050"/>
          <p14:tracePt t="17220" x="3552825" y="2686050"/>
          <p14:tracePt t="17226" x="3568700" y="2686050"/>
          <p14:tracePt t="17228" x="3584575" y="2686050"/>
          <p14:tracePt t="17229" x="3600450" y="2686050"/>
          <p14:tracePt t="17234" x="3616325" y="2670175"/>
          <p14:tracePt t="17236" x="3632200" y="2670175"/>
          <p14:tracePt t="17240" x="3648075" y="2670175"/>
          <p14:tracePt t="17242" x="3663950" y="2670175"/>
          <p14:tracePt t="17243" x="3679825" y="2670175"/>
          <p14:tracePt t="17245" x="3695700" y="2654300"/>
          <p14:tracePt t="17248" x="3711575" y="2654300"/>
          <p14:tracePt t="17250" x="3727450" y="2654300"/>
          <p14:tracePt t="17252" x="3743325" y="2654300"/>
          <p14:tracePt t="17254" x="3759200" y="2638425"/>
          <p14:tracePt t="17256" x="3775075" y="2638425"/>
          <p14:tracePt t="17258" x="3790950" y="2638425"/>
          <p14:tracePt t="17260" x="3806825" y="2638425"/>
          <p14:tracePt t="17261" x="3836988" y="2638425"/>
          <p14:tracePt t="17264" x="3884613" y="2638425"/>
          <p14:tracePt t="17266" x="3916363" y="2622550"/>
          <p14:tracePt t="17268" x="3932238" y="2622550"/>
          <p14:tracePt t="17270" x="3963988" y="2606675"/>
          <p14:tracePt t="17272" x="3979863" y="2606675"/>
          <p14:tracePt t="17275" x="4011613" y="2606675"/>
          <p14:tracePt t="17276" x="4043363" y="2590800"/>
          <p14:tracePt t="17278" x="4059238" y="2590800"/>
          <p14:tracePt t="17280" x="4090988" y="2574925"/>
          <p14:tracePt t="17282" x="4121150" y="2574925"/>
          <p14:tracePt t="17285" x="4152900" y="2560638"/>
          <p14:tracePt t="17288" x="4184650" y="2560638"/>
          <p14:tracePt t="17294" x="4232275" y="2560638"/>
          <p14:tracePt t="17295" x="4248150" y="2560638"/>
          <p14:tracePt t="17297" x="4279900" y="2544763"/>
          <p14:tracePt t="17300" x="4295775" y="2544763"/>
          <p14:tracePt t="17302" x="4311650" y="2544763"/>
          <p14:tracePt t="17304" x="4343400" y="2544763"/>
          <p14:tracePt t="17308" x="4375150" y="2528888"/>
          <p14:tracePt t="17310" x="4391025" y="2528888"/>
          <p14:tracePt t="17312" x="4406900" y="2528888"/>
          <p14:tracePt t="17314" x="4437063" y="2528888"/>
          <p14:tracePt t="17316" x="4437063" y="2513013"/>
          <p14:tracePt t="17318" x="4468813" y="2513013"/>
          <p14:tracePt t="17320" x="4484688" y="2513013"/>
          <p14:tracePt t="17322" x="4500563" y="2513013"/>
          <p14:tracePt t="17325" x="4516438" y="2513013"/>
          <p14:tracePt t="17326" x="4532313" y="2513013"/>
          <p14:tracePt t="17328" x="4564063" y="2513013"/>
          <p14:tracePt t="17330" x="4579938" y="2513013"/>
          <p14:tracePt t="17331" x="4595813" y="2513013"/>
          <p14:tracePt t="17334" x="4611688" y="2513013"/>
          <p14:tracePt t="17336" x="4627563" y="2497138"/>
          <p14:tracePt t="17338" x="4643438" y="2497138"/>
          <p14:tracePt t="17340" x="4675188" y="2497138"/>
          <p14:tracePt t="17344" x="4706938" y="2497138"/>
          <p14:tracePt t="17346" x="4722813" y="2481263"/>
          <p14:tracePt t="17350" x="4752975" y="2481263"/>
          <p14:tracePt t="17351" x="4768850" y="2481263"/>
          <p14:tracePt t="17356" x="4800600" y="2481263"/>
          <p14:tracePt t="17360" x="4816475" y="2481263"/>
          <p14:tracePt t="17362" x="4848225" y="2481263"/>
          <p14:tracePt t="17366" x="4864100" y="2481263"/>
          <p14:tracePt t="17368" x="4879975" y="2481263"/>
          <p14:tracePt t="17370" x="4895850" y="2481263"/>
          <p14:tracePt t="17372" x="4895850" y="2465388"/>
          <p14:tracePt t="17376" x="4927600" y="2465388"/>
          <p14:tracePt t="17378" x="4943475" y="2465388"/>
          <p14:tracePt t="17380" x="4959350" y="2465388"/>
          <p14:tracePt t="17381" x="4975225" y="2465388"/>
          <p14:tracePt t="17386" x="4991100" y="2465388"/>
          <p14:tracePt t="17388" x="5006975" y="2465388"/>
          <p14:tracePt t="17391" x="5022850" y="2465388"/>
          <p14:tracePt t="17394" x="5037138" y="2465388"/>
          <p14:tracePt t="17396" x="5053013" y="2465388"/>
          <p14:tracePt t="17398" x="5068888" y="2465388"/>
          <p14:tracePt t="17400" x="5084763" y="2465388"/>
          <p14:tracePt t="17402" x="5100638" y="2465388"/>
          <p14:tracePt t="17406" x="5132388" y="2465388"/>
          <p14:tracePt t="17410" x="5148263" y="2465388"/>
          <p14:tracePt t="17412" x="5180013" y="2465388"/>
          <p14:tracePt t="17416" x="5211763" y="2465388"/>
          <p14:tracePt t="17418" x="5227638" y="2465388"/>
          <p14:tracePt t="17420" x="5243513" y="2465388"/>
          <p14:tracePt t="17422" x="5259388" y="2465388"/>
          <p14:tracePt t="17426" x="5275263" y="2449513"/>
          <p14:tracePt t="17427" x="5307013" y="2449513"/>
          <p14:tracePt t="17427" x="5322888" y="2449513"/>
          <p14:tracePt t="17430" x="5337175" y="2449513"/>
          <p14:tracePt t="17431" x="5353050" y="2449513"/>
          <p14:tracePt t="17434" x="5368925" y="2449513"/>
          <p14:tracePt t="17436" x="5400675" y="2449513"/>
          <p14:tracePt t="17438" x="5432425" y="2433638"/>
          <p14:tracePt t="17440" x="5448300" y="2433638"/>
          <p14:tracePt t="17442" x="5480050" y="2433638"/>
          <p14:tracePt t="17443" x="5511800" y="2433638"/>
          <p14:tracePt t="17445" x="5511800" y="2417763"/>
          <p14:tracePt t="17448" x="5559425" y="2417763"/>
          <p14:tracePt t="17450" x="5575300" y="2417763"/>
          <p14:tracePt t="17452" x="5607050" y="2417763"/>
          <p14:tracePt t="17453" x="5622925" y="2417763"/>
          <p14:tracePt t="17456" x="5653088" y="2401888"/>
          <p14:tracePt t="17459" x="5684838" y="2401888"/>
          <p14:tracePt t="17460" x="5700713" y="2401888"/>
          <p14:tracePt t="17461" x="5732463" y="2401888"/>
          <p14:tracePt t="17464" x="5764213" y="2401888"/>
          <p14:tracePt t="17466" x="5795963" y="2401888"/>
          <p14:tracePt t="17468" x="5827713" y="2401888"/>
          <p14:tracePt t="17470" x="5859463" y="2401888"/>
          <p14:tracePt t="17472" x="5875338" y="2386013"/>
          <p14:tracePt t="17476" x="5922963" y="2386013"/>
          <p14:tracePt t="17477" x="5953125" y="2386013"/>
          <p14:tracePt t="17480" x="5984875" y="2386013"/>
          <p14:tracePt t="17482" x="6000750" y="2386013"/>
          <p14:tracePt t="17484" x="6032500" y="2386013"/>
          <p14:tracePt t="17486" x="6048375" y="2386013"/>
          <p14:tracePt t="17488" x="6064250" y="2386013"/>
          <p14:tracePt t="17490" x="6096000" y="2386013"/>
          <p14:tracePt t="17492" x="6111875" y="2386013"/>
          <p14:tracePt t="17494" x="6127750" y="2386013"/>
          <p14:tracePt t="17496" x="6143625" y="2386013"/>
          <p14:tracePt t="17498" x="6159500" y="2386013"/>
          <p14:tracePt t="17500" x="6191250" y="2386013"/>
          <p14:tracePt t="17505" x="6207125" y="2386013"/>
          <p14:tracePt t="17506" x="6223000" y="2386013"/>
          <p14:tracePt t="17508" x="6238875" y="2386013"/>
          <p14:tracePt t="17509" x="6253163" y="2386013"/>
          <p14:tracePt t="17518" x="6269038" y="2386013"/>
          <p14:tracePt t="17523" x="6284913" y="2386013"/>
          <p14:tracePt t="17528" x="6300788" y="2386013"/>
          <p14:tracePt t="17536" x="6316663" y="2386013"/>
          <p14:tracePt t="17645" x="6332538" y="2386013"/>
          <p14:tracePt t="17691" x="6348413" y="2386013"/>
          <p14:tracePt t="17700" x="6380163" y="2386013"/>
          <p14:tracePt t="17702" x="6396038" y="2386013"/>
          <p14:tracePt t="17704" x="6411913" y="2386013"/>
          <p14:tracePt t="17706" x="6427788" y="2386013"/>
          <p14:tracePt t="17710" x="6459538" y="2386013"/>
          <p14:tracePt t="17711" x="6475413" y="2386013"/>
          <p14:tracePt t="17716" x="6491288" y="2386013"/>
          <p14:tracePt t="17718" x="6507163" y="2386013"/>
          <p14:tracePt t="17720" x="6523038" y="2386013"/>
          <p14:tracePt t="17722" x="6538913" y="2386013"/>
          <p14:tracePt t="17725" x="6553200" y="2386013"/>
          <p14:tracePt t="17727" x="6569075" y="2386013"/>
          <p14:tracePt t="17730" x="6584950" y="2386013"/>
          <p14:tracePt t="17731" x="6600825" y="2386013"/>
          <p14:tracePt t="17734" x="6616700" y="2386013"/>
          <p14:tracePt t="17736" x="6632575" y="2386013"/>
          <p14:tracePt t="17738" x="6648450" y="2386013"/>
          <p14:tracePt t="17742" x="6664325" y="2386013"/>
          <p14:tracePt t="17744" x="6680200" y="2386013"/>
          <p14:tracePt t="17748" x="6696075" y="2370138"/>
          <p14:tracePt t="17750" x="6711950" y="2370138"/>
          <p14:tracePt t="17758" x="6743700" y="2370138"/>
          <p14:tracePt t="17760" x="6759575" y="2370138"/>
          <p14:tracePt t="17765" x="6759575" y="2354263"/>
          <p14:tracePt t="17768" x="6775450" y="2354263"/>
          <p14:tracePt t="17771" x="6791325" y="2354263"/>
          <p14:tracePt t="17815" x="6807200" y="2354263"/>
          <p14:tracePt t="17856" x="6823075" y="2386013"/>
          <p14:tracePt t="17859" x="6838950" y="2417763"/>
          <p14:tracePt t="17860" x="6838950" y="2433638"/>
          <p14:tracePt t="17862" x="6854825" y="2465388"/>
          <p14:tracePt t="17863" x="6854825" y="2497138"/>
          <p14:tracePt t="17866" x="6869113" y="2544763"/>
          <p14:tracePt t="17868" x="6869113" y="2560638"/>
          <p14:tracePt t="17869" x="6884988" y="2606675"/>
          <p14:tracePt t="17872" x="6900863" y="2654300"/>
          <p14:tracePt t="17875" x="6916738" y="2686050"/>
          <p14:tracePt t="17875" x="6932613" y="2733675"/>
          <p14:tracePt t="17878" x="6948488" y="2813050"/>
          <p14:tracePt t="17879" x="6980238" y="2908300"/>
          <p14:tracePt t="17882" x="6996113" y="2970213"/>
          <p14:tracePt t="17883" x="7011988" y="3033713"/>
          <p14:tracePt t="17885" x="7027863" y="3081338"/>
          <p14:tracePt t="17888" x="7043738" y="3144838"/>
          <p14:tracePt t="17890" x="7043738" y="3240088"/>
          <p14:tracePt t="17892" x="7059613" y="3317875"/>
          <p14:tracePt t="17893" x="7075488" y="3381375"/>
          <p14:tracePt t="17896" x="7091363" y="3444875"/>
          <p14:tracePt t="17898" x="7107238" y="3524250"/>
          <p14:tracePt t="17900" x="7123113" y="3587750"/>
          <p14:tracePt t="17902" x="7123113" y="3649663"/>
          <p14:tracePt t="17904" x="7138988" y="3729038"/>
          <p14:tracePt t="17906" x="7154863" y="3792538"/>
          <p14:tracePt t="17908" x="7169150" y="3856038"/>
          <p14:tracePt t="17910" x="7169150" y="3903663"/>
          <p14:tracePt t="17912" x="7185025" y="3965575"/>
          <p14:tracePt t="17913" x="7200900" y="4029075"/>
          <p14:tracePt t="17915" x="7216775" y="4092575"/>
          <p14:tracePt t="17917" x="7216775" y="4156075"/>
          <p14:tracePt t="17919" x="7232650" y="4187825"/>
          <p14:tracePt t="17921" x="7248525" y="4251325"/>
          <p14:tracePt t="17924" x="7264400" y="4297363"/>
          <p14:tracePt t="17926" x="7280275" y="4344988"/>
          <p14:tracePt t="17928" x="7280275" y="4392613"/>
          <p14:tracePt t="17930" x="7296150" y="4440238"/>
          <p14:tracePt t="17931" x="7312025" y="4487863"/>
          <p14:tracePt t="17934" x="7327900" y="4551363"/>
          <p14:tracePt t="17935" x="7327900" y="4567238"/>
          <p14:tracePt t="17938" x="7327900" y="4614863"/>
          <p14:tracePt t="17942" x="7359650" y="4708525"/>
          <p14:tracePt t="17944" x="7359650" y="4740275"/>
          <p14:tracePt t="17946" x="7375525" y="4787900"/>
          <p14:tracePt t="17948" x="7375525" y="4835525"/>
          <p14:tracePt t="17950" x="7391400" y="4867275"/>
          <p14:tracePt t="17952" x="7391400" y="4914900"/>
          <p14:tracePt t="17954" x="7407275" y="4962525"/>
          <p14:tracePt t="17956" x="7423150" y="4992688"/>
          <p14:tracePt t="17958" x="7423150" y="5024438"/>
          <p14:tracePt t="17961" x="7423150" y="5072063"/>
          <p14:tracePt t="17961" x="7439025" y="5119688"/>
          <p14:tracePt t="17964" x="7439025" y="5151438"/>
          <p14:tracePt t="17965" x="7439025" y="5199063"/>
          <p14:tracePt t="17968" x="7454900" y="5246688"/>
          <p14:tracePt t="17970" x="7454900" y="5262563"/>
          <p14:tracePt t="17972" x="7454900" y="5310188"/>
          <p14:tracePt t="17974" x="7454900" y="5340350"/>
          <p14:tracePt t="17975" x="7469188" y="5372100"/>
          <p14:tracePt t="17977" x="7469188" y="5419725"/>
          <p14:tracePt t="17979" x="7469188" y="5451475"/>
          <p14:tracePt t="17982" x="7469188" y="5483225"/>
          <p14:tracePt t="17984" x="7469188" y="5514975"/>
          <p14:tracePt t="17986" x="7469188" y="5562600"/>
          <p14:tracePt t="17988" x="7469188" y="5578475"/>
          <p14:tracePt t="17991" x="7469188" y="5626100"/>
          <p14:tracePt t="17992" x="7469188" y="5641975"/>
          <p14:tracePt t="17994" x="7469188" y="5672138"/>
          <p14:tracePt t="17995" x="7469188" y="5719763"/>
          <p14:tracePt t="17997" x="7469188" y="5735638"/>
          <p14:tracePt t="17999" x="7469188" y="5767388"/>
          <p14:tracePt t="18002" x="7469188" y="5783263"/>
          <p14:tracePt t="18004" x="7469188" y="5815013"/>
          <p14:tracePt t="18006" x="7469188" y="5846763"/>
          <p14:tracePt t="18008" x="7469188" y="5862638"/>
          <p14:tracePt t="18010" x="7469188" y="5894388"/>
          <p14:tracePt t="18011" x="7469188" y="5910263"/>
          <p14:tracePt t="18014" x="7469188" y="5926138"/>
          <p14:tracePt t="18015" x="7469188" y="5942013"/>
          <p14:tracePt t="18017" x="7469188" y="5957888"/>
          <p14:tracePt t="18020" x="7469188" y="5973763"/>
          <p14:tracePt t="18022" x="7469188" y="6003925"/>
          <p14:tracePt t="18026" x="7469188" y="6035675"/>
          <p14:tracePt t="18028" x="7469188" y="6051550"/>
          <p14:tracePt t="18030" x="7469188" y="6067425"/>
          <p14:tracePt t="18032" x="7469188" y="6083300"/>
          <p14:tracePt t="18035" x="7469188" y="6099175"/>
          <p14:tracePt t="18038" x="7469188" y="6115050"/>
          <p14:tracePt t="18040" x="7485063" y="6130925"/>
          <p14:tracePt t="18046" x="7485063" y="6146800"/>
          <p14:tracePt t="18051" x="7485063" y="6162675"/>
          <p14:tracePt t="18059" x="7500938" y="6162675"/>
          <p14:tracePt t="18060" x="7500938" y="6178550"/>
          <p14:tracePt t="18095" x="7500938" y="6194425"/>
          <p14:tracePt t="18127" x="7500938" y="6210300"/>
          <p14:tracePt t="18131" x="7516813" y="6210300"/>
          <p14:tracePt t="18623" x="7516813" y="6194425"/>
          <p14:tracePt t="18625" x="7516813" y="6178550"/>
          <p14:tracePt t="18628" x="7516813" y="6146800"/>
          <p14:tracePt t="18632" x="7516813" y="6115050"/>
          <p14:tracePt t="18634" x="7516813" y="6067425"/>
          <p14:tracePt t="18636" x="7516813" y="6051550"/>
          <p14:tracePt t="18638" x="7516813" y="6019800"/>
          <p14:tracePt t="18642" x="7516813" y="5957888"/>
          <p14:tracePt t="18644" x="7516813" y="5926138"/>
          <p14:tracePt t="18646" x="7516813" y="5894388"/>
          <p14:tracePt t="18648" x="7516813" y="5862638"/>
          <p14:tracePt t="18650" x="7500938" y="5799138"/>
          <p14:tracePt t="18652" x="7485063" y="5735638"/>
          <p14:tracePt t="18654" x="7485063" y="5657850"/>
          <p14:tracePt t="18656" x="7469188" y="5594350"/>
          <p14:tracePt t="18658" x="7454900" y="5514975"/>
          <p14:tracePt t="18660" x="7439025" y="5451475"/>
          <p14:tracePt t="18661" x="7423150" y="5372100"/>
          <p14:tracePt t="18664" x="7407275" y="5278438"/>
          <p14:tracePt t="18666" x="7375525" y="5199063"/>
          <p14:tracePt t="18668" x="7359650" y="5087938"/>
          <p14:tracePt t="18670" x="7343775" y="4976813"/>
          <p14:tracePt t="18672" x="7312025" y="4851400"/>
          <p14:tracePt t="18674" x="7264400" y="4645025"/>
          <p14:tracePt t="18676" x="7232650" y="4503738"/>
          <p14:tracePt t="18678" x="7185025" y="4344988"/>
          <p14:tracePt t="18680" x="7138988" y="4203700"/>
          <p14:tracePt t="18682" x="7075488" y="4029075"/>
          <p14:tracePt t="18684" x="7027863" y="3903663"/>
          <p14:tracePt t="18686" x="6964363" y="3697288"/>
          <p14:tracePt t="18688" x="6900863" y="3540125"/>
          <p14:tracePt t="18692" x="6775450" y="3208338"/>
          <p14:tracePt t="18695" x="6711950" y="3065463"/>
          <p14:tracePt t="18696" x="6648450" y="2908300"/>
          <p14:tracePt t="18698" x="6569075" y="2733675"/>
          <p14:tracePt t="18700" x="6507163" y="2560638"/>
          <p14:tracePt t="18702" x="6459538" y="2401888"/>
          <p14:tracePt t="18704" x="6396038" y="2243138"/>
          <p14:tracePt t="18706" x="6364288" y="2101850"/>
          <p14:tracePt t="18708" x="6300788" y="1927225"/>
          <p14:tracePt t="18710" x="6253163" y="1738313"/>
          <p14:tracePt t="18711" x="6223000" y="1611313"/>
          <p14:tracePt t="18713" x="6175375" y="1438275"/>
          <p14:tracePt t="18715" x="6127750" y="1279525"/>
          <p14:tracePt t="18718" x="6111875" y="1138238"/>
          <p14:tracePt t="18720" x="6080125" y="979488"/>
          <p14:tracePt t="18722" x="6032500" y="790575"/>
          <p14:tracePt t="18724" x="5984875" y="631825"/>
          <p14:tracePt t="18725" x="5969000" y="458788"/>
          <p14:tracePt t="18727" x="5953125" y="300038"/>
          <p14:tracePt t="18730" x="5907088" y="158750"/>
          <p14:tracePt t="18732" x="5891213"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10</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(6,17)</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4</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72308"/>
            <a:ext cx="1898979" cy="400110"/>
          </a:xfrm>
          <a:prstGeom prst="rect">
            <a:avLst/>
          </a:prstGeom>
          <a:noFill/>
        </p:spPr>
        <p:txBody>
          <a:bodyPr wrap="square" rtlCol="0">
            <a:spAutoFit/>
          </a:bodyPr>
          <a:lstStyle/>
          <a:p>
            <a:pPr algn="ctr"/>
            <a:r>
              <a:rPr lang="en-US" altLang="zh-TW" sz="2000" dirty="0">
                <a:solidFill>
                  <a:srgbClr val="786449"/>
                </a:solidFill>
              </a:rPr>
              <a:t>(4,7)</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27054" y="3902961"/>
            <a:ext cx="2705492" cy="400110"/>
          </a:xfrm>
          <a:prstGeom prst="rect">
            <a:avLst/>
          </a:prstGeom>
          <a:noFill/>
        </p:spPr>
        <p:txBody>
          <a:bodyPr wrap="square" rtlCol="0">
            <a:spAutoFit/>
          </a:bodyPr>
          <a:lstStyle/>
          <a:p>
            <a:pPr algn="ctr"/>
            <a:r>
              <a:rPr lang="en-US" altLang="zh-TW" sz="2000" dirty="0">
                <a:solidFill>
                  <a:srgbClr val="786449"/>
                </a:solidFill>
              </a:rPr>
              <a:t>(1,19)</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sz="2000" dirty="0">
                <a:solidFill>
                  <a:srgbClr val="786449"/>
                </a:solidFill>
              </a:rPr>
              <a:t>2</a:t>
            </a:r>
            <a:endParaRPr lang="zh-TW" altLang="en-US" dirty="0"/>
          </a:p>
        </p:txBody>
      </p:sp>
      <p:cxnSp>
        <p:nvCxnSpPr>
          <p:cNvPr id="31" name="直線單箭頭接點 30">
            <a:extLst>
              <a:ext uri="{FF2B5EF4-FFF2-40B4-BE49-F238E27FC236}">
                <a16:creationId xmlns:a16="http://schemas.microsoft.com/office/drawing/2014/main" id="{BDDB1986-6FF5-0D60-FCFB-FA992A42B353}"/>
              </a:ext>
            </a:extLst>
          </p:cNvPr>
          <p:cNvCxnSpPr/>
          <p:nvPr/>
        </p:nvCxnSpPr>
        <p:spPr>
          <a:xfrm>
            <a:off x="4887272" y="6046509"/>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25DA8EC7-6328-5896-5A56-51DEE4AC7AEA}"/>
              </a:ext>
            </a:extLst>
          </p:cNvPr>
          <p:cNvSpPr txBox="1"/>
          <p:nvPr/>
        </p:nvSpPr>
        <p:spPr>
          <a:xfrm flipH="1">
            <a:off x="4894905" y="6116756"/>
            <a:ext cx="1898979" cy="400110"/>
          </a:xfrm>
          <a:prstGeom prst="rect">
            <a:avLst/>
          </a:prstGeom>
          <a:noFill/>
        </p:spPr>
        <p:txBody>
          <a:bodyPr wrap="square" rtlCol="0">
            <a:spAutoFit/>
          </a:bodyPr>
          <a:lstStyle/>
          <a:p>
            <a:pPr algn="ctr"/>
            <a:r>
              <a:rPr lang="en-US" altLang="zh-TW" sz="2000" dirty="0">
                <a:solidFill>
                  <a:srgbClr val="786449"/>
                </a:solidFill>
              </a:rPr>
              <a:t>(-2,13)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3" name="直線單箭頭接點 32">
            <a:extLst>
              <a:ext uri="{FF2B5EF4-FFF2-40B4-BE49-F238E27FC236}">
                <a16:creationId xmlns:a16="http://schemas.microsoft.com/office/drawing/2014/main" id="{B0168F53-7018-A41F-DBB0-A5CF3910421F}"/>
              </a:ext>
            </a:extLst>
          </p:cNvPr>
          <p:cNvCxnSpPr/>
          <p:nvPr/>
        </p:nvCxnSpPr>
        <p:spPr>
          <a:xfrm flipV="1">
            <a:off x="1965492" y="2424919"/>
            <a:ext cx="2032888" cy="148665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ED97D500-99FF-4FCD-683C-A00B27A552AC}"/>
              </a:ext>
            </a:extLst>
          </p:cNvPr>
          <p:cNvSpPr txBox="1"/>
          <p:nvPr/>
        </p:nvSpPr>
        <p:spPr>
          <a:xfrm rot="19429713">
            <a:off x="1946544" y="3195261"/>
            <a:ext cx="2496491" cy="400110"/>
          </a:xfrm>
          <a:prstGeom prst="rect">
            <a:avLst/>
          </a:prstGeom>
          <a:noFill/>
        </p:spPr>
        <p:txBody>
          <a:bodyPr wrap="square" rtlCol="0">
            <a:spAutoFit/>
          </a:bodyPr>
          <a:lstStyle/>
          <a:p>
            <a:pPr algn="ctr"/>
            <a:r>
              <a:rPr lang="en-US" altLang="zh-TW" sz="2000" dirty="0">
                <a:solidFill>
                  <a:srgbClr val="786449"/>
                </a:solidFill>
              </a:rPr>
              <a:t>(-6,3)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5" name="直線單箭頭接點 34">
            <a:extLst>
              <a:ext uri="{FF2B5EF4-FFF2-40B4-BE49-F238E27FC236}">
                <a16:creationId xmlns:a16="http://schemas.microsoft.com/office/drawing/2014/main" id="{313F68E7-1266-85FC-8795-4A36EBFDD801}"/>
              </a:ext>
            </a:extLst>
          </p:cNvPr>
          <p:cNvCxnSpPr>
            <a:cxnSpLocks/>
          </p:cNvCxnSpPr>
          <p:nvPr/>
        </p:nvCxnSpPr>
        <p:spPr>
          <a:xfrm>
            <a:off x="4863764" y="2422383"/>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61B0D25F-9E90-EA05-566E-03E3BFFB21D2}"/>
              </a:ext>
            </a:extLst>
          </p:cNvPr>
          <p:cNvSpPr txBox="1"/>
          <p:nvPr/>
        </p:nvSpPr>
        <p:spPr>
          <a:xfrm flipH="1">
            <a:off x="4872115" y="2430694"/>
            <a:ext cx="1898979" cy="400110"/>
          </a:xfrm>
          <a:prstGeom prst="rect">
            <a:avLst/>
          </a:prstGeom>
          <a:noFill/>
        </p:spPr>
        <p:txBody>
          <a:bodyPr wrap="square" rtlCol="0">
            <a:spAutoFit/>
          </a:bodyPr>
          <a:lstStyle/>
          <a:p>
            <a:pPr algn="ctr"/>
            <a:r>
              <a:rPr lang="en-US" altLang="zh-TW" sz="2000" dirty="0">
                <a:solidFill>
                  <a:srgbClr val="786449"/>
                </a:solidFill>
              </a:rPr>
              <a:t>(-4,3)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28" name="直線單箭頭接點 27">
            <a:extLst>
              <a:ext uri="{FF2B5EF4-FFF2-40B4-BE49-F238E27FC236}">
                <a16:creationId xmlns:a16="http://schemas.microsoft.com/office/drawing/2014/main" id="{0205A15F-B7A0-DE16-D9F7-4A2516B5FDD0}"/>
              </a:ext>
            </a:extLst>
          </p:cNvPr>
          <p:cNvCxnSpPr/>
          <p:nvPr/>
        </p:nvCxnSpPr>
        <p:spPr>
          <a:xfrm flipV="1">
            <a:off x="7113047" y="2750270"/>
            <a:ext cx="0" cy="27054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FB5787AD-0FD1-73A9-6ADD-6F3AFB5263F2}"/>
              </a:ext>
            </a:extLst>
          </p:cNvPr>
          <p:cNvSpPr txBox="1"/>
          <p:nvPr/>
        </p:nvSpPr>
        <p:spPr>
          <a:xfrm rot="5400000" flipH="1">
            <a:off x="5537100" y="3884618"/>
            <a:ext cx="2705492" cy="400110"/>
          </a:xfrm>
          <a:prstGeom prst="rect">
            <a:avLst/>
          </a:prstGeom>
          <a:noFill/>
        </p:spPr>
        <p:txBody>
          <a:bodyPr wrap="square" rtlCol="0">
            <a:spAutoFit/>
          </a:bodyPr>
          <a:lstStyle/>
          <a:p>
            <a:pPr algn="ctr"/>
            <a:r>
              <a:rPr lang="en-US" altLang="zh-TW" sz="2000" dirty="0">
                <a:solidFill>
                  <a:srgbClr val="786449"/>
                </a:solidFill>
              </a:rPr>
              <a:t>(-1,1)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37" name="音訊 36">
            <a:hlinkClick r:id="" action="ppaction://media"/>
            <a:extLst>
              <a:ext uri="{FF2B5EF4-FFF2-40B4-BE49-F238E27FC236}">
                <a16:creationId xmlns:a16="http://schemas.microsoft.com/office/drawing/2014/main" id="{B1F24E1E-4B17-51BC-C7CE-C5BF4449FB9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7744575"/>
      </p:ext>
    </p:extLst>
  </p:cSld>
  <p:clrMapOvr>
    <a:masterClrMapping/>
  </p:clrMapOvr>
  <mc:AlternateContent xmlns:mc="http://schemas.openxmlformats.org/markup-compatibility/2006">
    <mc:Choice xmlns:p14="http://schemas.microsoft.com/office/powerpoint/2010/main" Requires="p14">
      <p:transition spd="slow" p14:dur="2000" advTm="30658"/>
    </mc:Choice>
    <mc:Fallback>
      <p:transition spd="slow" advTm="30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extLst>
    <p:ext uri="{3A86A75C-4F4B-4683-9AE1-C65F6400EC91}">
      <p14:laserTraceLst xmlns:p14="http://schemas.microsoft.com/office/powerpoint/2010/main">
        <p14:tracePtLst>
          <p14:tracePt t="51" x="2020888" y="884238"/>
          <p14:tracePt t="54" x="2020888" y="947738"/>
          <p14:tracePt t="56" x="2020888" y="979488"/>
          <p14:tracePt t="60" x="2020888" y="1042988"/>
          <p14:tracePt t="62" x="2020888" y="1074738"/>
          <p14:tracePt t="64" x="2020888" y="1122363"/>
          <p14:tracePt t="68" x="2020888" y="1154113"/>
          <p14:tracePt t="68" x="2020888" y="1169988"/>
          <p14:tracePt t="70" x="2020888" y="1200150"/>
          <p14:tracePt t="72" x="2020888" y="1231900"/>
          <p14:tracePt t="74" x="2020888" y="1263650"/>
          <p14:tracePt t="76" x="2020888" y="1311275"/>
          <p14:tracePt t="79" x="2020888" y="1327150"/>
          <p14:tracePt t="80" x="2020888" y="1358900"/>
          <p14:tracePt t="82" x="2020888" y="1390650"/>
          <p14:tracePt t="85" x="2020888" y="1406525"/>
          <p14:tracePt t="87" x="2020888" y="1454150"/>
          <p14:tracePt t="88" x="2020888" y="1470025"/>
          <p14:tracePt t="91" x="2020888" y="1501775"/>
          <p14:tracePt t="92" x="2020888" y="1533525"/>
          <p14:tracePt t="94" x="2020888" y="1547813"/>
          <p14:tracePt t="96" x="2020888" y="1579563"/>
          <p14:tracePt t="98" x="2020888" y="1595438"/>
          <p14:tracePt t="101" x="2020888" y="1627188"/>
          <p14:tracePt t="102" x="2020888" y="1658938"/>
          <p14:tracePt t="105" x="2036763" y="1674813"/>
          <p14:tracePt t="106" x="2036763" y="1690688"/>
          <p14:tracePt t="108" x="2036763" y="1722438"/>
          <p14:tracePt t="111" x="2036763" y="1738313"/>
          <p14:tracePt t="112" x="2036763" y="1754188"/>
          <p14:tracePt t="114" x="2036763" y="1785938"/>
          <p14:tracePt t="118" x="2052638" y="1817688"/>
          <p14:tracePt t="120" x="2052638" y="1833563"/>
          <p14:tracePt t="122" x="2052638" y="1849438"/>
          <p14:tracePt t="124" x="2068513" y="1865313"/>
          <p14:tracePt t="126" x="2068513" y="1881188"/>
          <p14:tracePt t="128" x="2068513" y="1895475"/>
          <p14:tracePt t="130" x="2084388" y="1911350"/>
          <p14:tracePt t="135" x="2084388" y="1927225"/>
          <p14:tracePt t="137" x="2084388" y="1943100"/>
          <p14:tracePt t="139" x="2084388" y="1958975"/>
          <p14:tracePt t="144" x="2084388" y="1974850"/>
          <p14:tracePt t="149" x="2084388" y="1990725"/>
          <p14:tracePt t="185" x="2084388" y="2006600"/>
          <p14:tracePt t="218" x="2084388" y="2022475"/>
          <p14:tracePt t="229" x="2100263" y="2022475"/>
          <p14:tracePt t="232" x="2100263" y="2038350"/>
          <p14:tracePt t="235" x="2116138" y="2054225"/>
          <p14:tracePt t="236" x="2116138" y="2070100"/>
          <p14:tracePt t="243" x="2116138" y="2085975"/>
          <p14:tracePt t="244" x="2116138" y="2101850"/>
          <p14:tracePt t="247" x="2132013" y="2101850"/>
          <p14:tracePt t="248" x="2132013" y="2117725"/>
          <p14:tracePt t="251" x="2147888" y="2133600"/>
          <p14:tracePt t="253" x="2147888" y="2149475"/>
          <p14:tracePt t="254" x="2163763" y="2149475"/>
          <p14:tracePt t="256" x="2163763" y="2181225"/>
          <p14:tracePt t="258" x="2163763" y="2197100"/>
          <p14:tracePt t="263" x="2179638" y="2212975"/>
          <p14:tracePt t="265" x="2195513" y="2228850"/>
          <p14:tracePt t="269" x="2211388" y="2243138"/>
          <p14:tracePt t="272" x="2227263" y="2259013"/>
          <p14:tracePt t="274" x="2243138" y="2274888"/>
          <p14:tracePt t="281" x="2259013" y="2290763"/>
          <p14:tracePt t="283" x="2274888" y="2306638"/>
          <p14:tracePt t="287" x="2289175" y="2322513"/>
          <p14:tracePt t="288" x="2305050" y="2322513"/>
          <p14:tracePt t="290" x="2320925" y="2322513"/>
          <p14:tracePt t="297" x="2336800" y="2338388"/>
          <p14:tracePt t="299" x="2352675" y="2338388"/>
          <p14:tracePt t="309" x="2352675" y="2354263"/>
          <p14:tracePt t="310" x="2368550" y="2354263"/>
          <p14:tracePt t="327" x="2384425" y="2354263"/>
          <p14:tracePt t="350" x="2384425" y="2370138"/>
          <p14:tracePt t="351" x="2400300" y="2386013"/>
          <p14:tracePt t="355" x="2400300" y="2401888"/>
          <p14:tracePt t="356" x="2416175" y="2417763"/>
          <p14:tracePt t="358" x="2432050" y="2433638"/>
          <p14:tracePt t="360" x="2447925" y="2465388"/>
          <p14:tracePt t="362" x="2463800" y="2497138"/>
          <p14:tracePt t="364" x="2463800" y="2528888"/>
          <p14:tracePt t="367" x="2479675" y="2544763"/>
          <p14:tracePt t="369" x="2479675" y="2574925"/>
          <p14:tracePt t="370" x="2511425" y="2590800"/>
          <p14:tracePt t="372" x="2527300" y="2606675"/>
          <p14:tracePt t="374" x="2543175" y="2638425"/>
          <p14:tracePt t="376" x="2559050" y="2686050"/>
          <p14:tracePt t="378" x="2559050" y="2717800"/>
          <p14:tracePt t="380" x="2574925" y="2733675"/>
          <p14:tracePt t="383" x="2590800" y="2765425"/>
          <p14:tracePt t="385" x="2605088" y="2797175"/>
          <p14:tracePt t="386" x="2605088" y="2813050"/>
          <p14:tracePt t="389" x="2620963" y="2844800"/>
          <p14:tracePt t="390" x="2636838" y="2876550"/>
          <p14:tracePt t="392" x="2652713" y="2892425"/>
          <p14:tracePt t="394" x="2652713" y="2922588"/>
          <p14:tracePt t="397" x="2652713" y="2938463"/>
          <p14:tracePt t="398" x="2668588" y="2954338"/>
          <p14:tracePt t="400" x="2684463" y="2986088"/>
          <p14:tracePt t="403" x="2684463" y="3017838"/>
          <p14:tracePt t="404" x="2700338" y="3033713"/>
          <p14:tracePt t="406" x="2716213" y="3065463"/>
          <p14:tracePt t="408" x="2716213" y="3097213"/>
          <p14:tracePt t="410" x="2732088" y="3113088"/>
          <p14:tracePt t="412" x="2732088" y="3144838"/>
          <p14:tracePt t="414" x="2732088" y="3176588"/>
          <p14:tracePt t="417" x="2747963" y="3208338"/>
          <p14:tracePt t="418" x="2747963" y="3224213"/>
          <p14:tracePt t="420" x="2747963" y="3255963"/>
          <p14:tracePt t="423" x="2763838" y="3270250"/>
          <p14:tracePt t="425" x="2763838" y="3302000"/>
          <p14:tracePt t="427" x="2779713" y="3333750"/>
          <p14:tracePt t="428" x="2795588" y="3349625"/>
          <p14:tracePt t="431" x="2795588" y="3365500"/>
          <p14:tracePt t="433" x="2811463" y="3397250"/>
          <p14:tracePt t="435" x="2811463" y="3413125"/>
          <p14:tracePt t="436" x="2811463" y="3444875"/>
          <p14:tracePt t="438" x="2827338" y="3476625"/>
          <p14:tracePt t="440" x="2827338" y="3492500"/>
          <p14:tracePt t="442" x="2843213" y="3524250"/>
          <p14:tracePt t="444" x="2843213" y="3556000"/>
          <p14:tracePt t="446" x="2859088" y="3556000"/>
          <p14:tracePt t="449" x="2859088" y="3587750"/>
          <p14:tracePt t="451" x="2874963" y="3617913"/>
          <p14:tracePt t="452" x="2874963" y="3633788"/>
          <p14:tracePt t="454" x="2874963" y="3649663"/>
          <p14:tracePt t="456" x="2874963" y="3665538"/>
          <p14:tracePt t="459" x="2874963" y="3681413"/>
          <p14:tracePt t="460" x="2874963" y="3713163"/>
          <p14:tracePt t="462" x="2874963" y="3729038"/>
          <p14:tracePt t="464" x="2874963" y="3744913"/>
          <p14:tracePt t="467" x="2874963" y="3760788"/>
          <p14:tracePt t="468" x="2874963" y="3776663"/>
          <p14:tracePt t="471" x="2874963" y="3808413"/>
          <p14:tracePt t="475" x="2874963" y="3824288"/>
          <p14:tracePt t="476" x="2874963" y="3840163"/>
          <p14:tracePt t="479" x="2874963" y="3856038"/>
          <p14:tracePt t="481" x="2874963" y="3871913"/>
          <p14:tracePt t="485" x="2874963" y="3887788"/>
          <p14:tracePt t="486" x="2874963" y="3903663"/>
          <p14:tracePt t="489" x="2874963" y="3919538"/>
          <p14:tracePt t="493" x="2874963" y="3935413"/>
          <p14:tracePt t="499" x="2874963" y="3949700"/>
          <p14:tracePt t="503" x="2874963" y="3965575"/>
          <p14:tracePt t="512" x="2874963" y="3997325"/>
          <p14:tracePt t="514" x="2859088" y="4013200"/>
          <p14:tracePt t="519" x="2859088" y="4029075"/>
          <p14:tracePt t="522" x="2859088" y="4044950"/>
          <p14:tracePt t="527" x="2843213" y="4060825"/>
          <p14:tracePt t="530" x="2827338" y="4076700"/>
          <p14:tracePt t="533" x="2827338" y="4092575"/>
          <p14:tracePt t="537" x="2811463" y="4108450"/>
          <p14:tracePt t="540" x="2811463" y="4124325"/>
          <p14:tracePt t="545" x="2795588" y="4140200"/>
          <p14:tracePt t="547" x="2795588" y="4156075"/>
          <p14:tracePt t="551" x="2779713" y="4156075"/>
          <p14:tracePt t="553" x="2779713" y="4171950"/>
          <p14:tracePt t="554" x="2779713" y="4187825"/>
          <p14:tracePt t="556" x="2779713" y="4203700"/>
          <p14:tracePt t="558" x="2763838" y="4203700"/>
          <p14:tracePt t="560" x="2763838" y="4219575"/>
          <p14:tracePt t="562" x="2747963" y="4219575"/>
          <p14:tracePt t="564" x="2747963" y="4235450"/>
          <p14:tracePt t="569" x="2747963" y="4251325"/>
          <p14:tracePt t="571" x="2732088" y="4251325"/>
          <p14:tracePt t="573" x="2732088" y="4267200"/>
          <p14:tracePt t="575" x="2716213" y="4283075"/>
          <p14:tracePt t="579" x="2700338" y="4283075"/>
          <p14:tracePt t="581" x="2700338" y="4297363"/>
          <p14:tracePt t="584" x="2700338" y="4313238"/>
          <p14:tracePt t="587" x="2668588" y="4313238"/>
          <p14:tracePt t="588" x="2668588" y="4329113"/>
          <p14:tracePt t="590" x="2668588" y="4344988"/>
          <p14:tracePt t="594" x="2652713" y="4360863"/>
          <p14:tracePt t="597" x="2636838" y="4360863"/>
          <p14:tracePt t="598" x="2620963" y="4360863"/>
          <p14:tracePt t="602" x="2620963" y="4376738"/>
          <p14:tracePt t="602" x="2620963" y="4392613"/>
          <p14:tracePt t="604" x="2605088" y="4392613"/>
          <p14:tracePt t="606" x="2590800" y="4392613"/>
          <p14:tracePt t="610" x="2590800" y="4408488"/>
          <p14:tracePt t="613" x="2574925" y="4408488"/>
          <p14:tracePt t="615" x="2559050" y="4424363"/>
          <p14:tracePt t="617" x="2543175" y="4424363"/>
          <p14:tracePt t="619" x="2543175" y="4440238"/>
          <p14:tracePt t="620" x="2527300" y="4440238"/>
          <p14:tracePt t="623" x="2511425" y="4440238"/>
          <p14:tracePt t="628" x="2495550" y="4456113"/>
          <p14:tracePt t="631" x="2479675" y="4456113"/>
          <p14:tracePt t="636" x="2463800" y="4471988"/>
          <p14:tracePt t="638" x="2447925" y="4471988"/>
          <p14:tracePt t="641" x="2432050" y="4471988"/>
          <p14:tracePt t="647" x="2416175" y="4471988"/>
          <p14:tracePt t="652" x="2400300" y="4487863"/>
          <p14:tracePt t="655" x="2384425" y="4487863"/>
          <p14:tracePt t="658" x="2384425" y="4503738"/>
          <p14:tracePt t="660" x="2368550" y="4503738"/>
          <p14:tracePt t="665" x="2352675" y="4503738"/>
          <p14:tracePt t="671" x="2336800" y="4519613"/>
          <p14:tracePt t="677" x="2320925" y="4519613"/>
          <p14:tracePt t="683" x="2305050" y="4519613"/>
          <p14:tracePt t="688" x="2289175" y="4519613"/>
          <p14:tracePt t="691" x="2289175" y="4535488"/>
          <p14:tracePt t="693" x="2274888" y="4535488"/>
          <p14:tracePt t="701" x="2259013" y="4551363"/>
          <p14:tracePt t="704" x="2243138" y="4551363"/>
          <p14:tracePt t="719" x="2227263" y="4551363"/>
          <p14:tracePt t="725" x="2211388" y="4567238"/>
          <p14:tracePt t="731" x="2195513" y="4567238"/>
          <p14:tracePt t="739" x="2195513" y="4583113"/>
          <p14:tracePt t="743" x="2179638" y="4583113"/>
          <p14:tracePt t="749" x="2163763" y="4583113"/>
          <p14:tracePt t="766" x="2147888" y="4598988"/>
          <p14:tracePt t="774" x="2132013" y="4598988"/>
          <p14:tracePt t="786" x="2116138" y="4598988"/>
          <p14:tracePt t="801" x="2100263" y="4598988"/>
          <p14:tracePt t="804" x="2100263" y="4614863"/>
          <p14:tracePt t="807" x="2084388" y="4614863"/>
          <p14:tracePt t="825" x="2068513" y="4614863"/>
          <p14:tracePt t="834" x="2052638" y="4614863"/>
          <p14:tracePt t="837" x="2052638" y="4629150"/>
          <p14:tracePt t="839" x="2036763" y="4629150"/>
          <p14:tracePt t="846" x="2020888" y="4629150"/>
          <p14:tracePt t="851" x="2005013" y="4629150"/>
          <p14:tracePt t="861" x="1989138" y="4629150"/>
          <p14:tracePt t="870" x="1974850" y="4629150"/>
          <p14:tracePt t="875" x="1958975" y="4629150"/>
          <p14:tracePt t="878" x="1958975" y="4645025"/>
          <p14:tracePt t="889" x="1943100" y="4645025"/>
          <p14:tracePt t="898" x="1927225" y="4660900"/>
          <p14:tracePt t="913" x="1911350" y="4660900"/>
          <p14:tracePt t="917" x="1895475" y="4660900"/>
          <p14:tracePt t="937" x="1863725" y="4676775"/>
          <p14:tracePt t="942" x="1847850" y="4676775"/>
          <p14:tracePt t="945" x="1847850" y="4692650"/>
          <p14:tracePt t="951" x="1831975" y="4692650"/>
          <p14:tracePt t="955" x="1831975" y="4708525"/>
          <p14:tracePt t="956" x="1816100" y="4708525"/>
          <p14:tracePt t="960" x="1800225" y="4708525"/>
          <p14:tracePt t="969" x="1784350" y="4708525"/>
          <p14:tracePt t="975" x="1768475" y="4708525"/>
          <p14:tracePt t="979" x="1768475" y="4724400"/>
          <p14:tracePt t="984" x="1752600" y="4724400"/>
          <p14:tracePt t="991" x="1736725" y="4724400"/>
          <p14:tracePt t="1002" x="1720850" y="4740275"/>
          <p14:tracePt t="1005" x="1704975" y="4740275"/>
          <p14:tracePt t="1011" x="1689100" y="4740275"/>
          <p14:tracePt t="1021" x="1674813" y="4740275"/>
          <p14:tracePt t="1027" x="1658938" y="4740275"/>
          <p14:tracePt t="1037" x="1643063" y="4740275"/>
          <p14:tracePt t="1041" x="1627188" y="4740275"/>
          <p14:tracePt t="1046" x="1611313" y="4740275"/>
          <p14:tracePt t="1051" x="1595438" y="4740275"/>
          <p14:tracePt t="1053" x="1579563" y="4740275"/>
          <p14:tracePt t="1057" x="1563688" y="4740275"/>
          <p14:tracePt t="1058" x="1547813" y="4740275"/>
          <p14:tracePt t="1060" x="1531938" y="4740275"/>
          <p14:tracePt t="1065" x="1516063" y="4740275"/>
          <p14:tracePt t="1067" x="1500188" y="4740275"/>
          <p14:tracePt t="1069" x="1484313" y="4740275"/>
          <p14:tracePt t="1070" x="1452563" y="4740275"/>
          <p14:tracePt t="1072" x="1436688" y="4740275"/>
          <p14:tracePt t="1075" x="1420813" y="4740275"/>
          <p14:tracePt t="1077" x="1404938" y="4740275"/>
          <p14:tracePt t="1079" x="1389063" y="4724400"/>
          <p14:tracePt t="1081" x="1373188" y="4724400"/>
          <p14:tracePt t="1084" x="1358900" y="4724400"/>
          <p14:tracePt t="1086" x="1343025" y="4724400"/>
          <p14:tracePt t="1089" x="1327150" y="4724400"/>
          <p14:tracePt t="1091" x="1311275" y="4724400"/>
          <p14:tracePt t="1094" x="1295400" y="4724400"/>
          <p14:tracePt t="1099" x="1279525" y="4724400"/>
          <p14:tracePt t="1104" x="1263650" y="4724400"/>
          <p14:tracePt t="1111" x="1247775" y="4708525"/>
          <p14:tracePt t="1120" x="1231900" y="4708525"/>
          <p14:tracePt t="1166" x="1216025" y="4708525"/>
          <p14:tracePt t="1497" x="1200150" y="4692650"/>
          <p14:tracePt t="1503" x="1184275" y="4676775"/>
          <p14:tracePt t="1508" x="1152525" y="4645025"/>
          <p14:tracePt t="1511" x="1136650" y="4645025"/>
          <p14:tracePt t="1513" x="1120775" y="4629150"/>
          <p14:tracePt t="1514" x="1120775" y="4614863"/>
          <p14:tracePt t="1517" x="1104900" y="4598988"/>
          <p14:tracePt t="1518" x="1089025" y="4598988"/>
          <p14:tracePt t="1521" x="1073150" y="4598988"/>
          <p14:tracePt t="1522" x="1073150" y="4583113"/>
          <p14:tracePt t="1524" x="1058863" y="4567238"/>
          <p14:tracePt t="1526" x="1042988" y="4567238"/>
          <p14:tracePt t="1531" x="1042988" y="4551363"/>
          <p14:tracePt t="1533" x="1027113" y="4551363"/>
          <p14:tracePt t="1535" x="1011238" y="4535488"/>
          <p14:tracePt t="1539" x="1011238" y="4519613"/>
          <p14:tracePt t="1547" x="995363" y="4519613"/>
          <p14:tracePt t="1551" x="995363" y="4503738"/>
          <p14:tracePt t="1553" x="979488" y="4503738"/>
          <p14:tracePt t="1554" x="979488" y="4487863"/>
          <p14:tracePt t="1563" x="963613" y="4487863"/>
          <p14:tracePt t="1573" x="963613" y="4456113"/>
          <p14:tracePt t="1577" x="963613" y="4440238"/>
          <p14:tracePt t="1578" x="963613" y="4424363"/>
          <p14:tracePt t="1581" x="963613" y="4408488"/>
          <p14:tracePt t="1584" x="963613" y="4392613"/>
          <p14:tracePt t="1589" x="963613" y="4376738"/>
          <p14:tracePt t="1590" x="963613" y="4360863"/>
          <p14:tracePt t="1592" x="963613" y="4344988"/>
          <p14:tracePt t="1595" x="963613" y="4329113"/>
          <p14:tracePt t="1599" x="963613" y="4313238"/>
          <p14:tracePt t="1601" x="963613" y="4283075"/>
          <p14:tracePt t="1602" x="979488" y="4283075"/>
          <p14:tracePt t="1605" x="995363" y="4251325"/>
          <p14:tracePt t="1607" x="995363" y="4219575"/>
          <p14:tracePt t="1608" x="995363" y="4203700"/>
          <p14:tracePt t="1610" x="1011238" y="4187825"/>
          <p14:tracePt t="1612" x="1011238" y="4171950"/>
          <p14:tracePt t="1614" x="1027113" y="4156075"/>
          <p14:tracePt t="1617" x="1027113" y="4140200"/>
          <p14:tracePt t="1618" x="1042988" y="4124325"/>
          <p14:tracePt t="1620" x="1042988" y="4108450"/>
          <p14:tracePt t="1622" x="1042988" y="4092575"/>
          <p14:tracePt t="1624" x="1042988" y="4076700"/>
          <p14:tracePt t="1626" x="1058863" y="4076700"/>
          <p14:tracePt t="1628" x="1058863" y="4044950"/>
          <p14:tracePt t="1630" x="1073150" y="4029075"/>
          <p14:tracePt t="1634" x="1073150" y="4013200"/>
          <p14:tracePt t="1641" x="1073150" y="3997325"/>
          <p14:tracePt t="1643" x="1089025" y="3997325"/>
          <p14:tracePt t="1645" x="1089025" y="3981450"/>
          <p14:tracePt t="1647" x="1089025" y="3965575"/>
          <p14:tracePt t="1649" x="1104900" y="3965575"/>
          <p14:tracePt t="1651" x="1104900" y="3949700"/>
          <p14:tracePt t="1655" x="1120775" y="3935413"/>
          <p14:tracePt t="1656" x="1120775" y="3919538"/>
          <p14:tracePt t="1661" x="1120775" y="3903663"/>
          <p14:tracePt t="1662" x="1136650" y="3887788"/>
          <p14:tracePt t="1667" x="1152525" y="3871913"/>
          <p14:tracePt t="1671" x="1152525" y="3856038"/>
          <p14:tracePt t="1674" x="1152525" y="3840163"/>
          <p14:tracePt t="1678" x="1168400" y="3840163"/>
          <p14:tracePt t="1680" x="1168400" y="3824288"/>
          <p14:tracePt t="1684" x="1184275" y="3808413"/>
          <p14:tracePt t="1687" x="1200150" y="3792538"/>
          <p14:tracePt t="1691" x="1200150" y="3776663"/>
          <p14:tracePt t="1693" x="1200150" y="3760788"/>
          <p14:tracePt t="1702" x="1216025" y="3744913"/>
          <p14:tracePt t="1705" x="1231900" y="3729038"/>
          <p14:tracePt t="1726" x="1231900" y="3713163"/>
          <p14:tracePt t="1755" x="1231900" y="3697288"/>
          <p14:tracePt t="1781" x="1247775" y="3697288"/>
          <p14:tracePt t="1787" x="1263650" y="3697288"/>
          <p14:tracePt t="1789" x="1279525" y="3697288"/>
          <p14:tracePt t="1795" x="1295400" y="3697288"/>
          <p14:tracePt t="1797" x="1311275" y="3697288"/>
          <p14:tracePt t="1799" x="1327150" y="3697288"/>
          <p14:tracePt t="1801" x="1343025" y="3697288"/>
          <p14:tracePt t="1802" x="1358900" y="3697288"/>
          <p14:tracePt t="1806" x="1373188" y="3697288"/>
          <p14:tracePt t="1808" x="1404938" y="3697288"/>
          <p14:tracePt t="1812" x="1436688" y="3697288"/>
          <p14:tracePt t="1815" x="1452563" y="3697288"/>
          <p14:tracePt t="1817" x="1452563" y="3713163"/>
          <p14:tracePt t="1819" x="1484313" y="3713163"/>
          <p14:tracePt t="1823" x="1516063" y="3713163"/>
          <p14:tracePt t="1824" x="1547813" y="3713163"/>
          <p14:tracePt t="1828" x="1579563" y="3713163"/>
          <p14:tracePt t="1834" x="1611313" y="3713163"/>
          <p14:tracePt t="1835" x="1643063" y="3713163"/>
          <p14:tracePt t="1839" x="1674813" y="3713163"/>
          <p14:tracePt t="1841" x="1689100" y="3713163"/>
          <p14:tracePt t="1842" x="1704975" y="3713163"/>
          <p14:tracePt t="1844" x="1736725" y="3713163"/>
          <p14:tracePt t="1848" x="1768475" y="3713163"/>
          <p14:tracePt t="1851" x="1784350" y="3713163"/>
          <p14:tracePt t="1852" x="1800225" y="3713163"/>
          <p14:tracePt t="1854" x="1816100" y="3713163"/>
          <p14:tracePt t="1857" x="1831975" y="3713163"/>
          <p14:tracePt t="1858" x="1847850" y="3713163"/>
          <p14:tracePt t="1861" x="1863725" y="3713163"/>
          <p14:tracePt t="1864" x="1879600" y="3713163"/>
          <p14:tracePt t="1867" x="1895475" y="3713163"/>
          <p14:tracePt t="1868" x="1911350" y="3713163"/>
          <p14:tracePt t="1870" x="1927225" y="3713163"/>
          <p14:tracePt t="1872" x="1943100" y="3713163"/>
          <p14:tracePt t="1874" x="1958975" y="3713163"/>
          <p14:tracePt t="1878" x="1974850" y="3713163"/>
          <p14:tracePt t="1884" x="1989138" y="3713163"/>
          <p14:tracePt t="1887" x="2005013" y="3713163"/>
          <p14:tracePt t="1888" x="2020888" y="3713163"/>
          <p14:tracePt t="1893" x="2036763" y="3713163"/>
          <p14:tracePt t="1894" x="2052638" y="3713163"/>
          <p14:tracePt t="1900" x="2068513" y="3713163"/>
          <p14:tracePt t="1903" x="2084388" y="3713163"/>
          <p14:tracePt t="1905" x="2100263" y="3713163"/>
          <p14:tracePt t="1910" x="2116138" y="3713163"/>
          <p14:tracePt t="1911" x="2132013" y="3713163"/>
          <p14:tracePt t="1915" x="2147888" y="3713163"/>
          <p14:tracePt t="1919" x="2179638" y="3713163"/>
          <p14:tracePt t="1920" x="2195513" y="3713163"/>
          <p14:tracePt t="1925" x="2211388" y="3713163"/>
          <p14:tracePt t="1927" x="2227263" y="3713163"/>
          <p14:tracePt t="1928" x="2243138" y="3713163"/>
          <p14:tracePt t="1931" x="2259013" y="3713163"/>
          <p14:tracePt t="1933" x="2274888" y="3713163"/>
          <p14:tracePt t="1934" x="2289175" y="3713163"/>
          <p14:tracePt t="1936" x="2305050" y="3713163"/>
          <p14:tracePt t="1938" x="2320925" y="3713163"/>
          <p14:tracePt t="1940" x="2336800" y="3713163"/>
          <p14:tracePt t="1942" x="2368550" y="3713163"/>
          <p14:tracePt t="1947" x="2400300" y="3713163"/>
          <p14:tracePt t="1951" x="2416175" y="3713163"/>
          <p14:tracePt t="1953" x="2463800" y="3713163"/>
          <p14:tracePt t="1969" x="2684463" y="3713163"/>
          <p14:tracePt t="1971" x="2700338" y="3713163"/>
          <p14:tracePt t="1972" x="2732088" y="3713163"/>
          <p14:tracePt t="1974" x="2747963" y="3713163"/>
          <p14:tracePt t="1976" x="2779713" y="3713163"/>
          <p14:tracePt t="1979" x="2811463" y="3713163"/>
          <p14:tracePt t="1982" x="2843213" y="3713163"/>
          <p14:tracePt t="1984" x="2859088" y="3713163"/>
          <p14:tracePt t="1987" x="2890838" y="3713163"/>
          <p14:tracePt t="1989" x="2905125" y="3713163"/>
          <p14:tracePt t="1991" x="2921000" y="3713163"/>
          <p14:tracePt t="1993" x="2952750" y="3713163"/>
          <p14:tracePt t="1995" x="2968625" y="3713163"/>
          <p14:tracePt t="1996" x="2984500" y="3713163"/>
          <p14:tracePt t="2001" x="3032125" y="3713163"/>
          <p14:tracePt t="2002" x="3063875" y="3713163"/>
          <p14:tracePt t="2004" x="3079750" y="3697288"/>
          <p14:tracePt t="2006" x="3095625" y="3697288"/>
          <p14:tracePt t="2008" x="3127375" y="3697288"/>
          <p14:tracePt t="2013" x="3159125" y="3697288"/>
          <p14:tracePt t="2014" x="3190875" y="3697288"/>
          <p14:tracePt t="2017" x="3205163" y="3697288"/>
          <p14:tracePt t="2019" x="3221038" y="3697288"/>
          <p14:tracePt t="2020" x="3236913" y="3681413"/>
          <p14:tracePt t="2022" x="3268663" y="3681413"/>
          <p14:tracePt t="2025" x="3300413" y="3665538"/>
          <p14:tracePt t="2026" x="3332163" y="3665538"/>
          <p14:tracePt t="2028" x="3363913" y="3665538"/>
          <p14:tracePt t="2030" x="3395663" y="3665538"/>
          <p14:tracePt t="2033" x="3427413" y="3665538"/>
          <p14:tracePt t="2035" x="3475038" y="3665538"/>
          <p14:tracePt t="2036" x="3521075" y="3665538"/>
          <p14:tracePt t="2038" x="3552825" y="3665538"/>
          <p14:tracePt t="2040" x="3600450" y="3665538"/>
          <p14:tracePt t="2042" x="3679825" y="3665538"/>
          <p14:tracePt t="2045" x="3759200" y="3665538"/>
          <p14:tracePt t="2046" x="3821113" y="3665538"/>
          <p14:tracePt t="2052" x="3932238" y="3665538"/>
          <p14:tracePt t="2053" x="3995738" y="3665538"/>
          <p14:tracePt t="2054" x="4075113" y="3665538"/>
          <p14:tracePt t="2056" x="4137025" y="3665538"/>
          <p14:tracePt t="2059" x="4184650" y="3665538"/>
          <p14:tracePt t="2060" x="4264025" y="3665538"/>
          <p14:tracePt t="2062" x="4359275" y="3649663"/>
          <p14:tracePt t="2064" x="4437063" y="3649663"/>
          <p14:tracePt t="2067" x="4516438" y="3649663"/>
          <p14:tracePt t="2068" x="4595813" y="3649663"/>
          <p14:tracePt t="2071" x="4691063" y="3649663"/>
          <p14:tracePt t="2072" x="4768850" y="3649663"/>
          <p14:tracePt t="2074" x="4895850" y="3633788"/>
          <p14:tracePt t="2076" x="4975225" y="3633788"/>
          <p14:tracePt t="2079" x="5084763" y="3633788"/>
          <p14:tracePt t="2080" x="5195888" y="3633788"/>
          <p14:tracePt t="2083" x="5307013" y="3633788"/>
          <p14:tracePt t="2084" x="5432425" y="3633788"/>
          <p14:tracePt t="2086" x="5543550" y="3633788"/>
          <p14:tracePt t="2088" x="5684838" y="3617913"/>
          <p14:tracePt t="2090" x="5780088" y="3617913"/>
          <p14:tracePt t="2092" x="5922963" y="3617913"/>
          <p14:tracePt t="2094" x="6048375" y="3617913"/>
          <p14:tracePt t="2097" x="6191250" y="3602038"/>
          <p14:tracePt t="2099" x="6316663" y="3602038"/>
          <p14:tracePt t="2101" x="6459538" y="3602038"/>
          <p14:tracePt t="2103" x="6584950" y="3602038"/>
          <p14:tracePt t="2104" x="6711950" y="3602038"/>
          <p14:tracePt t="2106" x="6854825" y="3602038"/>
          <p14:tracePt t="2108" x="6980238" y="3602038"/>
          <p14:tracePt t="2111" x="7138988" y="3602038"/>
          <p14:tracePt t="2112" x="7280275" y="3602038"/>
          <p14:tracePt t="2114" x="7407275" y="3571875"/>
          <p14:tracePt t="2117" x="7516813" y="3571875"/>
          <p14:tracePt t="2119" x="7643813" y="3571875"/>
          <p14:tracePt t="2120" x="7785100" y="3571875"/>
          <p14:tracePt t="2122" x="7943850" y="3571875"/>
          <p14:tracePt t="2124" x="8070850" y="3571875"/>
          <p14:tracePt t="2126" x="8212138" y="3571875"/>
          <p14:tracePt t="2128" x="8339138" y="3587750"/>
          <p14:tracePt t="2130" x="8480425" y="3587750"/>
          <p14:tracePt t="2132" x="8575675" y="3587750"/>
          <p14:tracePt t="2135" x="8732838" y="3587750"/>
          <p14:tracePt t="2136" x="8875713" y="3587750"/>
          <p14:tracePt t="2138" x="8986838" y="3587750"/>
          <p14:tracePt t="2140" x="9112250" y="3587750"/>
          <p14:tracePt t="2142" x="9223375" y="3602038"/>
          <p14:tracePt t="2144" x="9348788" y="3602038"/>
          <p14:tracePt t="2146" x="9491663" y="3617913"/>
          <p14:tracePt t="2150" x="9601200" y="3617913"/>
          <p14:tracePt t="2151" x="9712325" y="3633788"/>
          <p14:tracePt t="2153" x="9823450" y="3649663"/>
          <p14:tracePt t="2154" x="9902825" y="3649663"/>
          <p14:tracePt t="2156" x="10044113" y="3681413"/>
          <p14:tracePt t="2158" x="10123488" y="3697288"/>
          <p14:tracePt t="2160" x="10217150" y="3713163"/>
          <p14:tracePt t="2162" x="10328275" y="3729038"/>
          <p14:tracePt t="2165" x="10375900" y="3744913"/>
          <p14:tracePt t="2167" x="10471150" y="3760788"/>
          <p14:tracePt t="2169" x="10533063" y="3776663"/>
          <p14:tracePt t="2170" x="10612438" y="3792538"/>
          <p14:tracePt t="2172" x="10675938" y="3808413"/>
          <p14:tracePt t="2174" x="10739438" y="3824288"/>
          <p14:tracePt t="2177" x="10802938" y="3856038"/>
          <p14:tracePt t="2179" x="10864850" y="3871913"/>
          <p14:tracePt t="2181" x="10912475" y="3887788"/>
          <p14:tracePt t="2183" x="10944225" y="3919538"/>
          <p14:tracePt t="2186" x="11039475" y="3949700"/>
          <p14:tracePt t="2188" x="11071225" y="3965575"/>
          <p14:tracePt t="2190" x="11102975" y="3981450"/>
          <p14:tracePt t="2192" x="11133138" y="3997325"/>
          <p14:tracePt t="2194" x="11164888" y="4029075"/>
          <p14:tracePt t="2197" x="11196638" y="4044950"/>
          <p14:tracePt t="2201" x="11212513" y="4076700"/>
          <p14:tracePt t="2203" x="11260138" y="4108450"/>
          <p14:tracePt t="2204" x="11276013" y="4140200"/>
          <p14:tracePt t="2206" x="11307763" y="4187825"/>
          <p14:tracePt t="2209" x="11307763" y="4203700"/>
          <p14:tracePt t="2211" x="11339513" y="4235450"/>
          <p14:tracePt t="2213" x="11355388" y="4267200"/>
          <p14:tracePt t="2215" x="11371263" y="4313238"/>
          <p14:tracePt t="2217" x="11387138" y="4344988"/>
          <p14:tracePt t="2218" x="11418888" y="4392613"/>
          <p14:tracePt t="2220" x="11433175" y="4424363"/>
          <p14:tracePt t="2222" x="11449050" y="4471988"/>
          <p14:tracePt t="2224" x="11464925" y="4503738"/>
          <p14:tracePt t="2226" x="11464925" y="4551363"/>
          <p14:tracePt t="2229" x="11480800" y="4598988"/>
          <p14:tracePt t="2230" x="11496675" y="4660900"/>
          <p14:tracePt t="2233" x="11512550" y="4692650"/>
          <p14:tracePt t="2234" x="11528425" y="4740275"/>
          <p14:tracePt t="2236" x="11544300" y="4787900"/>
          <p14:tracePt t="2238" x="11560175" y="4851400"/>
          <p14:tracePt t="2240" x="11560175" y="4883150"/>
          <p14:tracePt t="2242" x="11576050" y="4930775"/>
          <p14:tracePt t="2244" x="11591925" y="4992688"/>
          <p14:tracePt t="2246" x="11591925" y="5040313"/>
          <p14:tracePt t="2249" x="11607800" y="5072063"/>
          <p14:tracePt t="2251" x="11607800" y="5119688"/>
          <p14:tracePt t="2252" x="11623675" y="5167313"/>
          <p14:tracePt t="2254" x="11623675" y="5214938"/>
          <p14:tracePt t="2256" x="11639550" y="5230813"/>
          <p14:tracePt t="2258" x="11639550" y="5278438"/>
          <p14:tracePt t="2260" x="11639550" y="5310188"/>
          <p14:tracePt t="2262" x="11639550" y="5340350"/>
          <p14:tracePt t="2264" x="11639550" y="5372100"/>
          <p14:tracePt t="2266" x="11639550" y="5403850"/>
          <p14:tracePt t="2268" x="11639550" y="5435600"/>
          <p14:tracePt t="2270" x="11639550" y="5467350"/>
          <p14:tracePt t="2272" x="11639550" y="5483225"/>
          <p14:tracePt t="2274" x="11639550" y="5514975"/>
          <p14:tracePt t="2276" x="11639550" y="5530850"/>
          <p14:tracePt t="2279" x="11639550" y="5578475"/>
          <p14:tracePt t="2280" x="11639550" y="5594350"/>
          <p14:tracePt t="2283" x="11639550" y="5610225"/>
          <p14:tracePt t="2285" x="11639550" y="5641975"/>
          <p14:tracePt t="2287" x="11639550" y="5657850"/>
          <p14:tracePt t="2290" x="11623675" y="5672138"/>
          <p14:tracePt t="2292" x="11623675" y="5703888"/>
          <p14:tracePt t="2294" x="11607800" y="5703888"/>
          <p14:tracePt t="2296" x="11607800" y="5719763"/>
          <p14:tracePt t="2299" x="11607800" y="5735638"/>
          <p14:tracePt t="2300" x="11591925" y="5751513"/>
          <p14:tracePt t="2305" x="11576050" y="5767388"/>
          <p14:tracePt t="2306" x="11560175" y="5783263"/>
          <p14:tracePt t="2310" x="11544300" y="5799138"/>
          <p14:tracePt t="2312" x="11528425" y="5815013"/>
          <p14:tracePt t="2314" x="11528425" y="5830888"/>
          <p14:tracePt t="2317" x="11512550" y="5830888"/>
          <p14:tracePt t="2319" x="11496675" y="5830888"/>
          <p14:tracePt t="2320" x="11480800" y="5846763"/>
          <p14:tracePt t="2322" x="11480800" y="5862638"/>
          <p14:tracePt t="2324" x="11449050" y="5862638"/>
          <p14:tracePt t="2326" x="11433175" y="5878513"/>
          <p14:tracePt t="2329" x="11418888" y="5878513"/>
          <p14:tracePt t="2330" x="11403013" y="5894388"/>
          <p14:tracePt t="2333" x="11387138" y="5910263"/>
          <p14:tracePt t="2334" x="11355388" y="5910263"/>
          <p14:tracePt t="2336" x="11323638" y="5926138"/>
          <p14:tracePt t="2338" x="11323638" y="5942013"/>
          <p14:tracePt t="2340" x="11291888" y="5957888"/>
          <p14:tracePt t="2342" x="11260138" y="5973763"/>
          <p14:tracePt t="2344" x="11244263" y="5989638"/>
          <p14:tracePt t="2346" x="11212513" y="5989638"/>
          <p14:tracePt t="2351" x="11133138" y="6035675"/>
          <p14:tracePt t="2352" x="11102975" y="6051550"/>
          <p14:tracePt t="2355" x="11071225" y="6067425"/>
          <p14:tracePt t="2357" x="11039475" y="6083300"/>
          <p14:tracePt t="2359" x="10991850" y="6099175"/>
          <p14:tracePt t="2360" x="10960100" y="6115050"/>
          <p14:tracePt t="2362" x="10928350" y="6115050"/>
          <p14:tracePt t="2365" x="10880725" y="6130925"/>
          <p14:tracePt t="2366" x="10864850" y="6146800"/>
          <p14:tracePt t="2368" x="10818813" y="6162675"/>
          <p14:tracePt t="2370" x="10771188" y="6178550"/>
          <p14:tracePt t="2372" x="10723563" y="6194425"/>
          <p14:tracePt t="2375" x="10691813" y="6210300"/>
          <p14:tracePt t="2377" x="10660063" y="6226175"/>
          <p14:tracePt t="2378" x="10612438" y="6242050"/>
          <p14:tracePt t="2380" x="10564813" y="6257925"/>
          <p14:tracePt t="2382" x="10533063" y="6257925"/>
          <p14:tracePt t="2384" x="10487025" y="6273800"/>
          <p14:tracePt t="2386" x="10439400" y="6289675"/>
          <p14:tracePt t="2388" x="10391775" y="6305550"/>
          <p14:tracePt t="2390" x="10360025" y="6321425"/>
          <p14:tracePt t="2392" x="10328275" y="6337300"/>
          <p14:tracePt t="2395" x="10280650" y="6351588"/>
          <p14:tracePt t="2396" x="10233025" y="6367463"/>
          <p14:tracePt t="2400" x="10202863" y="6367463"/>
          <p14:tracePt t="2402" x="10123488" y="6399213"/>
          <p14:tracePt t="2404" x="10091738" y="6399213"/>
          <p14:tracePt t="2407" x="10044113" y="6415088"/>
          <p14:tracePt t="2408" x="9996488" y="6430963"/>
          <p14:tracePt t="2410" x="9964738" y="6446838"/>
          <p14:tracePt t="2412" x="9932988" y="6462713"/>
          <p14:tracePt t="2414" x="9886950" y="6462713"/>
          <p14:tracePt t="2417" x="9855200" y="6478588"/>
          <p14:tracePt t="2418" x="9807575" y="6494463"/>
          <p14:tracePt t="2421" x="9775825" y="6510338"/>
          <p14:tracePt t="2422" x="9728200" y="6510338"/>
          <p14:tracePt t="2424" x="9680575" y="6526213"/>
          <p14:tracePt t="2426" x="9664700" y="6542088"/>
          <p14:tracePt t="2428" x="9617075" y="6542088"/>
          <p14:tracePt t="2430" x="9571038" y="6542088"/>
          <p14:tracePt t="2433" x="9523413" y="6557963"/>
          <p14:tracePt t="2435" x="9491663" y="6573838"/>
          <p14:tracePt t="2436" x="9459913" y="6573838"/>
          <p14:tracePt t="2438" x="9412288" y="6589713"/>
          <p14:tracePt t="2440" x="9380538" y="6589713"/>
          <p14:tracePt t="2442" x="9348788" y="6605588"/>
          <p14:tracePt t="2444" x="9301163" y="6621463"/>
          <p14:tracePt t="2446" x="9271000" y="6621463"/>
          <p14:tracePt t="2449" x="9239250" y="6637338"/>
          <p14:tracePt t="2451" x="9191625" y="6653213"/>
          <p14:tracePt t="2452" x="9159875" y="6653213"/>
          <p14:tracePt t="2454" x="9144000" y="6669088"/>
          <p14:tracePt t="2456" x="9096375" y="6669088"/>
          <p14:tracePt t="2458" x="9064625" y="6669088"/>
          <p14:tracePt t="2461" x="9032875" y="6684963"/>
          <p14:tracePt t="2462" x="9001125" y="6684963"/>
          <p14:tracePt t="2465" x="8970963" y="6699250"/>
          <p14:tracePt t="2466" x="8955088" y="6715125"/>
          <p14:tracePt t="2468" x="8907463" y="6715125"/>
          <p14:tracePt t="2470" x="8875713" y="6731000"/>
          <p14:tracePt t="2472" x="8843963" y="6746875"/>
          <p14:tracePt t="2474" x="8812213" y="6746875"/>
          <p14:tracePt t="2476" x="8780463" y="6762750"/>
          <p14:tracePt t="2478" x="8732838" y="6778625"/>
          <p14:tracePt t="2480" x="8716963" y="6778625"/>
          <p14:tracePt t="2482" x="8670925" y="6778625"/>
          <p14:tracePt t="2485" x="8639175" y="6794500"/>
          <p14:tracePt t="2486" x="8623300" y="6810375"/>
          <p14:tracePt t="2489" x="8575675" y="6826250"/>
          <p14:tracePt t="2491" x="8543925" y="6826250"/>
          <p14:tracePt t="2493" x="8512175" y="6842125"/>
          <p14:tracePt t="2659" x="4406900" y="6826250"/>
          <p14:tracePt t="2660" x="4295775" y="6794500"/>
          <p14:tracePt t="2662" x="4216400" y="6778625"/>
          <p14:tracePt t="2665" x="4137025" y="6762750"/>
          <p14:tracePt t="2667" x="4043363" y="6746875"/>
          <p14:tracePt t="2668" x="3963988" y="6731000"/>
          <p14:tracePt t="2670" x="3900488" y="6731000"/>
          <p14:tracePt t="2672" x="3821113" y="6715125"/>
          <p14:tracePt t="2674" x="3727450" y="6699250"/>
          <p14:tracePt t="2676" x="3679825" y="6699250"/>
          <p14:tracePt t="2678" x="3616325" y="6684963"/>
          <p14:tracePt t="2680" x="3552825" y="6684963"/>
          <p14:tracePt t="2683" x="3490913" y="6669088"/>
          <p14:tracePt t="2684" x="3427413" y="6669088"/>
          <p14:tracePt t="2686" x="3379788" y="6653213"/>
          <p14:tracePt t="2688" x="3316288" y="6637338"/>
          <p14:tracePt t="2690" x="3252788" y="6637338"/>
          <p14:tracePt t="2692" x="3205163" y="6621463"/>
          <p14:tracePt t="2694" x="3143250" y="6605588"/>
          <p14:tracePt t="2696" x="3095625" y="6605588"/>
          <p14:tracePt t="2701" x="2984500" y="6573838"/>
          <p14:tracePt t="2702" x="2921000" y="6557963"/>
          <p14:tracePt t="2704" x="2890838" y="6557963"/>
          <p14:tracePt t="2706" x="2827338" y="6557963"/>
          <p14:tracePt t="2708" x="2779713" y="6526213"/>
          <p14:tracePt t="2710" x="2716213" y="6510338"/>
          <p14:tracePt t="2712" x="2684463" y="6510338"/>
          <p14:tracePt t="2714" x="2636838" y="6494463"/>
          <p14:tracePt t="2718" x="2605088" y="6478588"/>
          <p14:tracePt t="2718" x="2559050" y="6462713"/>
          <p14:tracePt t="2720" x="2527300" y="6430963"/>
          <p14:tracePt t="2722" x="2479675" y="6415088"/>
          <p14:tracePt t="2724" x="2447925" y="6399213"/>
          <p14:tracePt t="2726" x="2400300" y="6383338"/>
          <p14:tracePt t="2728" x="2384425" y="6367463"/>
          <p14:tracePt t="2730" x="2336800" y="6351588"/>
          <p14:tracePt t="2733" x="2289175" y="6321425"/>
          <p14:tracePt t="2734" x="2259013" y="6305550"/>
          <p14:tracePt t="2736" x="2211388" y="6273800"/>
          <p14:tracePt t="2739" x="2179638" y="6242050"/>
          <p14:tracePt t="2741" x="2132013" y="6226175"/>
          <p14:tracePt t="2742" x="2084388" y="6210300"/>
          <p14:tracePt t="2745" x="2036763" y="6162675"/>
          <p14:tracePt t="2747" x="1974850" y="6130925"/>
          <p14:tracePt t="2749" x="1927225" y="6099175"/>
          <p14:tracePt t="2751" x="1863725" y="6051550"/>
          <p14:tracePt t="2752" x="1800225" y="6019800"/>
          <p14:tracePt t="2754" x="1736725" y="5973763"/>
          <p14:tracePt t="2756" x="1643063" y="5926138"/>
          <p14:tracePt t="2758" x="1547813" y="5862638"/>
          <p14:tracePt t="2760" x="1484313" y="5830888"/>
          <p14:tracePt t="2762" x="1389063" y="5783263"/>
          <p14:tracePt t="2764" x="1327150" y="5751513"/>
          <p14:tracePt t="2766" x="1263650" y="5719763"/>
          <p14:tracePt t="2768" x="1200150" y="5688013"/>
          <p14:tracePt t="2770" x="1136650" y="5657850"/>
          <p14:tracePt t="2772" x="1089025" y="5626100"/>
          <p14:tracePt t="2774" x="1042988" y="5610225"/>
          <p14:tracePt t="2776" x="995363" y="5578475"/>
          <p14:tracePt t="2778" x="963613" y="5562600"/>
          <p14:tracePt t="2781" x="931863" y="5546725"/>
          <p14:tracePt t="2783" x="900113" y="5530850"/>
          <p14:tracePt t="2787" x="900113" y="5514975"/>
          <p14:tracePt t="2789" x="884238" y="5499100"/>
          <p14:tracePt t="2791" x="852488" y="5499100"/>
          <p14:tracePt t="2794" x="836613" y="5483225"/>
          <p14:tracePt t="2796" x="820738" y="5467350"/>
          <p14:tracePt t="2801" x="804863" y="5451475"/>
          <p14:tracePt t="2803" x="788988" y="5451475"/>
          <p14:tracePt t="2804" x="773113" y="5435600"/>
          <p14:tracePt t="2806" x="758825" y="5419725"/>
          <p14:tracePt t="2809" x="742950" y="5403850"/>
          <p14:tracePt t="2812" x="727075" y="5387975"/>
          <p14:tracePt t="2814" x="727075" y="5372100"/>
          <p14:tracePt t="2817" x="711200" y="5372100"/>
          <p14:tracePt t="2819" x="695325" y="5356225"/>
          <p14:tracePt t="2820" x="695325" y="5340350"/>
          <p14:tracePt t="2822" x="695325" y="5324475"/>
          <p14:tracePt t="2824" x="679450" y="5310188"/>
          <p14:tracePt t="2826" x="679450" y="5294313"/>
          <p14:tracePt t="2829" x="663575" y="5294313"/>
          <p14:tracePt t="2831" x="663575" y="5278438"/>
          <p14:tracePt t="2835" x="663575" y="5262563"/>
          <p14:tracePt t="2836" x="663575" y="5246688"/>
          <p14:tracePt t="2843" x="663575" y="5230813"/>
          <p14:tracePt t="2845" x="663575" y="5214938"/>
          <p14:tracePt t="2849" x="663575" y="5199063"/>
          <p14:tracePt t="2852" x="663575" y="5167313"/>
          <p14:tracePt t="2853" x="663575" y="5151438"/>
          <p14:tracePt t="2854" x="679450" y="5119688"/>
          <p14:tracePt t="2856" x="679450" y="5087938"/>
          <p14:tracePt t="2858" x="695325" y="5072063"/>
          <p14:tracePt t="2860" x="695325" y="5040313"/>
          <p14:tracePt t="2863" x="711200" y="5008563"/>
          <p14:tracePt t="2864" x="711200" y="4992688"/>
          <p14:tracePt t="2866" x="727075" y="4962525"/>
          <p14:tracePt t="2868" x="742950" y="4914900"/>
          <p14:tracePt t="2870" x="742950" y="4899025"/>
          <p14:tracePt t="2872" x="758825" y="4867275"/>
          <p14:tracePt t="2874" x="773113" y="4819650"/>
          <p14:tracePt t="2876" x="788988" y="4787900"/>
          <p14:tracePt t="2878" x="804863" y="4772025"/>
          <p14:tracePt t="2880" x="804863" y="4724400"/>
          <p14:tracePt t="2884" x="820738" y="4676775"/>
          <p14:tracePt t="2887" x="836613" y="4645025"/>
          <p14:tracePt t="2888" x="852488" y="4598988"/>
          <p14:tracePt t="2890" x="868363" y="4583113"/>
          <p14:tracePt t="2893" x="884238" y="4551363"/>
          <p14:tracePt t="2895" x="900113" y="4519613"/>
          <p14:tracePt t="2896" x="915988" y="4487863"/>
          <p14:tracePt t="2899" x="915988" y="4456113"/>
          <p14:tracePt t="2900" x="931863" y="4424363"/>
          <p14:tracePt t="2902" x="947738" y="4392613"/>
          <p14:tracePt t="2904" x="963613" y="4376738"/>
          <p14:tracePt t="2906" x="979488" y="4344988"/>
          <p14:tracePt t="2908" x="995363" y="4313238"/>
          <p14:tracePt t="2910" x="1011238" y="4283075"/>
          <p14:tracePt t="2912" x="1011238" y="4251325"/>
          <p14:tracePt t="2915" x="1027113" y="4219575"/>
          <p14:tracePt t="2917" x="1042988" y="4187825"/>
          <p14:tracePt t="2918" x="1058863" y="4171950"/>
          <p14:tracePt t="2920" x="1073150" y="4140200"/>
          <p14:tracePt t="2937" x="1200150" y="3871913"/>
          <p14:tracePt t="2939" x="1231900" y="3792538"/>
          <p14:tracePt t="2941" x="1247775" y="3744913"/>
          <p14:tracePt t="2943" x="1279525" y="3681413"/>
          <p14:tracePt t="2944" x="1295400" y="3633788"/>
          <p14:tracePt t="2947" x="1311275" y="3602038"/>
          <p14:tracePt t="2950" x="1343025" y="3540125"/>
          <p14:tracePt t="2951" x="1358900" y="3492500"/>
          <p14:tracePt t="2952" x="1373188" y="3444875"/>
          <p14:tracePt t="2955" x="1404938" y="3381375"/>
          <p14:tracePt t="2956" x="1404938" y="3333750"/>
          <p14:tracePt t="2958" x="1420813" y="3302000"/>
          <p14:tracePt t="2960" x="1436688" y="3240088"/>
          <p14:tracePt t="2962" x="1452563" y="3192463"/>
          <p14:tracePt t="2965" x="1468438" y="3144838"/>
          <p14:tracePt t="2967" x="1484313" y="3081338"/>
          <p14:tracePt t="2969" x="1500188" y="3049588"/>
          <p14:tracePt t="2970" x="1516063" y="3001963"/>
          <p14:tracePt t="2973" x="1547813" y="2938463"/>
          <p14:tracePt t="2974" x="1563688" y="2876550"/>
          <p14:tracePt t="2976" x="1579563" y="2828925"/>
          <p14:tracePt t="2978" x="1595438" y="2765425"/>
          <p14:tracePt t="2981" x="1611313" y="2733675"/>
          <p14:tracePt t="2982" x="1627188" y="2670175"/>
          <p14:tracePt t="2985" x="1643063" y="2606675"/>
          <p14:tracePt t="2986" x="1658938" y="2560638"/>
          <p14:tracePt t="2988" x="1658938" y="2528888"/>
          <p14:tracePt t="2990" x="1689100" y="2465388"/>
          <p14:tracePt t="2993" x="1704975" y="2417763"/>
          <p14:tracePt t="2994" x="1720850" y="2370138"/>
          <p14:tracePt t="2996" x="1736725" y="2306638"/>
          <p14:tracePt t="2999" x="1752600" y="2259013"/>
          <p14:tracePt t="3000" x="1768475" y="2243138"/>
          <p14:tracePt t="3002" x="1800225" y="2197100"/>
          <p14:tracePt t="3005" x="1816100" y="2165350"/>
          <p14:tracePt t="3007" x="1831975" y="2133600"/>
          <p14:tracePt t="3008" x="1831975" y="2101850"/>
          <p14:tracePt t="3011" x="1847850" y="2054225"/>
          <p14:tracePt t="3012" x="1863725" y="2022475"/>
          <p14:tracePt t="3015" x="1879600" y="2022475"/>
          <p14:tracePt t="3017" x="1895475" y="1990725"/>
          <p14:tracePt t="3018" x="1911350" y="1958975"/>
          <p14:tracePt t="3022" x="1911350" y="1943100"/>
          <p14:tracePt t="3025" x="1927225" y="1927225"/>
          <p14:tracePt t="3029" x="1943100" y="1911350"/>
          <p14:tracePt t="3031" x="1943100" y="1895475"/>
          <p14:tracePt t="3033" x="1958975" y="1881188"/>
          <p14:tracePt t="3035" x="1958975" y="1865313"/>
          <p14:tracePt t="3036" x="1974850" y="1849438"/>
          <p14:tracePt t="3038" x="1989138" y="1849438"/>
          <p14:tracePt t="3041" x="1989138" y="1833563"/>
          <p14:tracePt t="3045" x="2005013" y="1817688"/>
          <p14:tracePt t="3047" x="2005013" y="1801813"/>
          <p14:tracePt t="3049" x="2020888" y="1801813"/>
          <p14:tracePt t="3053" x="2020888" y="1785938"/>
          <p14:tracePt t="3055" x="2036763" y="1770063"/>
          <p14:tracePt t="3056" x="2052638" y="1770063"/>
          <p14:tracePt t="3059" x="2052638" y="1754188"/>
          <p14:tracePt t="3060" x="2068513" y="1754188"/>
          <p14:tracePt t="3065" x="2068513" y="1738313"/>
          <p14:tracePt t="3067" x="2084388" y="1722438"/>
          <p14:tracePt t="3068" x="2100263" y="1722438"/>
          <p14:tracePt t="3072" x="2100263" y="1706563"/>
          <p14:tracePt t="3075" x="2116138" y="1690688"/>
          <p14:tracePt t="3076" x="2132013" y="1690688"/>
          <p14:tracePt t="3078" x="2147888" y="1674813"/>
          <p14:tracePt t="3083" x="2163763" y="1658938"/>
          <p14:tracePt t="3084" x="2179638" y="1643063"/>
          <p14:tracePt t="3086" x="2195513" y="1643063"/>
          <p14:tracePt t="3088" x="2211388" y="1627188"/>
          <p14:tracePt t="3090" x="2227263" y="1627188"/>
          <p14:tracePt t="3092" x="2243138" y="1611313"/>
          <p14:tracePt t="3094" x="2259013" y="1595438"/>
          <p14:tracePt t="3096" x="2274888" y="1595438"/>
          <p14:tracePt t="3098" x="2289175" y="1579563"/>
          <p14:tracePt t="3100" x="2320925" y="1563688"/>
          <p14:tracePt t="3102" x="2336800" y="1547813"/>
          <p14:tracePt t="3104" x="2352675" y="1533525"/>
          <p14:tracePt t="3106" x="2384425" y="1533525"/>
          <p14:tracePt t="3108" x="2416175" y="1533525"/>
          <p14:tracePt t="3111" x="2416175" y="1517650"/>
          <p14:tracePt t="3112" x="2447925" y="1501775"/>
          <p14:tracePt t="3115" x="2463800" y="1501775"/>
          <p14:tracePt t="3116" x="2495550" y="1485900"/>
          <p14:tracePt t="3118" x="2543175" y="1470025"/>
          <p14:tracePt t="3121" x="2574925" y="1470025"/>
          <p14:tracePt t="3122" x="2590800" y="1470025"/>
          <p14:tracePt t="3125" x="2620963" y="1454150"/>
          <p14:tracePt t="3126" x="2652713" y="1438275"/>
          <p14:tracePt t="3128" x="2668588" y="1422400"/>
          <p14:tracePt t="3130" x="2716213" y="1406525"/>
          <p14:tracePt t="3132" x="2747963" y="1406525"/>
          <p14:tracePt t="3134" x="2763838" y="1390650"/>
          <p14:tracePt t="3136" x="2795588" y="1374775"/>
          <p14:tracePt t="3138" x="2843213" y="1374775"/>
          <p14:tracePt t="3141" x="2859088" y="1358900"/>
          <p14:tracePt t="3143" x="2890838" y="1358900"/>
          <p14:tracePt t="3144" x="2921000" y="1358900"/>
          <p14:tracePt t="3147" x="2968625" y="1343025"/>
          <p14:tracePt t="3149" x="2984500" y="1343025"/>
          <p14:tracePt t="3151" x="3016250" y="1327150"/>
          <p14:tracePt t="3153" x="3048000" y="1327150"/>
          <p14:tracePt t="3155" x="3079750" y="1327150"/>
          <p14:tracePt t="3157" x="3111500" y="1311275"/>
          <p14:tracePt t="3159" x="3127375" y="1311275"/>
          <p14:tracePt t="3164" x="3205163" y="1295400"/>
          <p14:tracePt t="3169" x="3252788" y="1295400"/>
          <p14:tracePt t="3181" x="3490913" y="1263650"/>
          <p14:tracePt t="3183" x="3505200" y="1263650"/>
          <p14:tracePt t="3185" x="3552825" y="1247775"/>
          <p14:tracePt t="3186" x="3568700" y="1247775"/>
          <p14:tracePt t="3189" x="3616325" y="1247775"/>
          <p14:tracePt t="3190" x="3648075" y="1247775"/>
          <p14:tracePt t="3193" x="3679825" y="1247775"/>
          <p14:tracePt t="3195" x="3711575" y="1247775"/>
          <p14:tracePt t="3197" x="3759200" y="1247775"/>
          <p14:tracePt t="3199" x="3790950" y="1247775"/>
          <p14:tracePt t="3201" x="3821113" y="1247775"/>
          <p14:tracePt t="3202" x="3868738" y="1247775"/>
          <p14:tracePt t="3204" x="3900488" y="1247775"/>
          <p14:tracePt t="3206" x="3932238" y="1247775"/>
          <p14:tracePt t="3208" x="3979863" y="1247775"/>
          <p14:tracePt t="3211" x="4011613" y="1247775"/>
          <p14:tracePt t="3213" x="4059238" y="1247775"/>
          <p14:tracePt t="3214" x="4090988" y="1247775"/>
          <p14:tracePt t="3217" x="4121150" y="1247775"/>
          <p14:tracePt t="3218" x="4168775" y="1247775"/>
          <p14:tracePt t="3220" x="4200525" y="1247775"/>
          <p14:tracePt t="3222" x="4232275" y="1247775"/>
          <p14:tracePt t="3224" x="4279900" y="1247775"/>
          <p14:tracePt t="3227" x="4327525" y="1247775"/>
          <p14:tracePt t="3228" x="4343400" y="1247775"/>
          <p14:tracePt t="3231" x="4391025" y="1247775"/>
          <p14:tracePt t="3233" x="4437063" y="1247775"/>
          <p14:tracePt t="3234" x="4468813" y="1247775"/>
          <p14:tracePt t="3236" x="4516438" y="1247775"/>
          <p14:tracePt t="3238" x="4564063" y="1247775"/>
          <p14:tracePt t="3240" x="4595813" y="1247775"/>
          <p14:tracePt t="3242" x="4643438" y="1247775"/>
          <p14:tracePt t="3244" x="4691063" y="1247775"/>
          <p14:tracePt t="3246" x="4737100" y="1247775"/>
          <p14:tracePt t="3248" x="4784725" y="1247775"/>
          <p14:tracePt t="3250" x="4848225" y="1247775"/>
          <p14:tracePt t="3252" x="4879975" y="1247775"/>
          <p14:tracePt t="3255" x="4927600" y="1247775"/>
          <p14:tracePt t="3257" x="4991100" y="1247775"/>
          <p14:tracePt t="3259" x="5022850" y="1247775"/>
          <p14:tracePt t="3261" x="5084763" y="1247775"/>
          <p14:tracePt t="3263" x="5180013" y="1247775"/>
          <p14:tracePt t="3265" x="5243513" y="1247775"/>
          <p14:tracePt t="3266" x="5307013" y="1247775"/>
          <p14:tracePt t="3268" x="5368925" y="1247775"/>
          <p14:tracePt t="3271" x="5432425" y="1247775"/>
          <p14:tracePt t="3272" x="5480050" y="1263650"/>
          <p14:tracePt t="3274" x="5543550" y="1279525"/>
          <p14:tracePt t="3276" x="5607050" y="1295400"/>
          <p14:tracePt t="3278" x="5668963" y="1295400"/>
          <p14:tracePt t="3280" x="5732463" y="1311275"/>
          <p14:tracePt t="3283" x="5811838" y="1327150"/>
          <p14:tracePt t="3284" x="5875338" y="1343025"/>
          <p14:tracePt t="3286" x="5938838" y="1358900"/>
          <p14:tracePt t="3288" x="6016625" y="1358900"/>
          <p14:tracePt t="3291" x="6080125" y="1374775"/>
          <p14:tracePt t="3293" x="6143625" y="1390650"/>
          <p14:tracePt t="3294" x="6207125" y="1406525"/>
          <p14:tracePt t="3297" x="6284913" y="1422400"/>
          <p14:tracePt t="3299" x="6348413" y="1438275"/>
          <p14:tracePt t="3300" x="6427788" y="1438275"/>
          <p14:tracePt t="3303" x="6491288" y="1454150"/>
          <p14:tracePt t="3305" x="6553200" y="1470025"/>
          <p14:tracePt t="3307" x="6632575" y="1485900"/>
          <p14:tracePt t="3308" x="6727825" y="1501775"/>
          <p14:tracePt t="3310" x="6791325" y="1517650"/>
          <p14:tracePt t="3312" x="6838950" y="1533525"/>
          <p14:tracePt t="3316" x="6900863" y="1533525"/>
          <p14:tracePt t="3317" x="6980238" y="1547813"/>
          <p14:tracePt t="3319" x="7043738" y="1563688"/>
          <p14:tracePt t="3320" x="7107238" y="1579563"/>
          <p14:tracePt t="3322" x="7185025" y="1595438"/>
          <p14:tracePt t="3324" x="7248525" y="1611313"/>
          <p14:tracePt t="3326" x="7296150" y="1627188"/>
          <p14:tracePt t="3328" x="7359650" y="1643063"/>
          <p14:tracePt t="3330" x="7423150" y="1658938"/>
          <p14:tracePt t="3333" x="7500938" y="1690688"/>
          <p14:tracePt t="3334" x="7548563" y="1706563"/>
          <p14:tracePt t="3337" x="7612063" y="1722438"/>
          <p14:tracePt t="3339" x="7659688" y="1738313"/>
          <p14:tracePt t="3340" x="7723188" y="1754188"/>
          <p14:tracePt t="3343" x="7754938" y="1785938"/>
          <p14:tracePt t="3344" x="7816850" y="1801813"/>
          <p14:tracePt t="3347" x="7864475" y="1833563"/>
          <p14:tracePt t="3349" x="7912100" y="1849438"/>
          <p14:tracePt t="3350" x="7975600" y="1865313"/>
          <p14:tracePt t="3352" x="8007350" y="1895475"/>
          <p14:tracePt t="3354" x="8054975" y="1911350"/>
          <p14:tracePt t="3356" x="8101013" y="1927225"/>
          <p14:tracePt t="3359" x="8148638" y="1958975"/>
          <p14:tracePt t="3361" x="8196263" y="1990725"/>
          <p14:tracePt t="3362" x="8212138" y="2022475"/>
          <p14:tracePt t="3365" x="8259763" y="2054225"/>
          <p14:tracePt t="3367" x="8307388" y="2085975"/>
          <p14:tracePt t="3368" x="8355013" y="2117725"/>
          <p14:tracePt t="3371" x="8370888" y="2133600"/>
          <p14:tracePt t="3373" x="8416925" y="2165350"/>
          <p14:tracePt t="3374" x="8448675" y="2197100"/>
          <p14:tracePt t="3376" x="8480425" y="2228850"/>
          <p14:tracePt t="3378" x="8512175" y="2259013"/>
          <p14:tracePt t="3381" x="8559800" y="2290763"/>
          <p14:tracePt t="3382" x="8559800" y="2322513"/>
          <p14:tracePt t="3384" x="8591550" y="2370138"/>
          <p14:tracePt t="3387" x="8623300" y="2401888"/>
          <p14:tracePt t="3389" x="8655050" y="2417763"/>
          <p14:tracePt t="3390" x="8670925" y="2449513"/>
          <p14:tracePt t="3393" x="8701088" y="2497138"/>
          <p14:tracePt t="3395" x="8701088" y="2544763"/>
          <p14:tracePt t="3396" x="8716963" y="2560638"/>
          <p14:tracePt t="3399" x="8732838" y="2606675"/>
          <p14:tracePt t="3400" x="8764588" y="2638425"/>
          <p14:tracePt t="3402" x="8780463" y="2686050"/>
          <p14:tracePt t="3404" x="8796338" y="2717800"/>
          <p14:tracePt t="3407" x="8812213" y="2765425"/>
          <p14:tracePt t="3409" x="8828088" y="2797175"/>
          <p14:tracePt t="3410" x="8843963" y="2844800"/>
          <p14:tracePt t="3413" x="8843963" y="2876550"/>
          <p14:tracePt t="3417" x="8859838" y="2970213"/>
          <p14:tracePt t="3419" x="8875713" y="3017838"/>
          <p14:tracePt t="3420" x="8891588" y="3065463"/>
          <p14:tracePt t="3422" x="8907463" y="3113088"/>
          <p14:tracePt t="3424" x="8907463" y="3160713"/>
          <p14:tracePt t="3426" x="8923338" y="3224213"/>
          <p14:tracePt t="3429" x="8939213" y="3255963"/>
          <p14:tracePt t="3430" x="8939213" y="3317875"/>
          <p14:tracePt t="3433" x="8955088" y="3365500"/>
          <p14:tracePt t="3434" x="8955088" y="3429000"/>
          <p14:tracePt t="3437" x="8970963" y="3460750"/>
          <p14:tracePt t="3439" x="8970963" y="3524250"/>
          <p14:tracePt t="3441" x="8986838" y="3587750"/>
          <p14:tracePt t="3443" x="8986838" y="3633788"/>
          <p14:tracePt t="3445" x="9001125" y="3665538"/>
          <p14:tracePt t="3447" x="9001125" y="3713163"/>
          <p14:tracePt t="3448" x="9001125" y="3776663"/>
          <p14:tracePt t="3451" x="9017000" y="3808413"/>
          <p14:tracePt t="3452" x="9017000" y="3856038"/>
          <p14:tracePt t="3454" x="9017000" y="3903663"/>
          <p14:tracePt t="3456" x="9017000" y="3949700"/>
          <p14:tracePt t="3458" x="9017000" y="3981450"/>
          <p14:tracePt t="3460" x="9017000" y="4029075"/>
          <p14:tracePt t="3463" x="9017000" y="4076700"/>
          <p14:tracePt t="3465" x="9017000" y="4108450"/>
          <p14:tracePt t="3467" x="9017000" y="4156075"/>
          <p14:tracePt t="3468" x="9017000" y="4187825"/>
          <p14:tracePt t="3471" x="9017000" y="4219575"/>
          <p14:tracePt t="3472" x="9017000" y="4251325"/>
          <p14:tracePt t="3474" x="9017000" y="4283075"/>
          <p14:tracePt t="3477" x="9017000" y="4313238"/>
          <p14:tracePt t="3478" x="9017000" y="4344988"/>
          <p14:tracePt t="3480" x="9017000" y="4376738"/>
          <p14:tracePt t="3483" x="9017000" y="4392613"/>
          <p14:tracePt t="3485" x="9017000" y="4424363"/>
          <p14:tracePt t="3486" x="9017000" y="4440238"/>
          <p14:tracePt t="3488" x="9017000" y="4456113"/>
          <p14:tracePt t="3490" x="9017000" y="4471988"/>
          <p14:tracePt t="3492" x="9017000" y="4503738"/>
          <p14:tracePt t="3495" x="9017000" y="4519613"/>
          <p14:tracePt t="3497" x="9017000" y="4535488"/>
          <p14:tracePt t="3499" x="9017000" y="4567238"/>
          <p14:tracePt t="3501" x="9017000" y="4583113"/>
          <p14:tracePt t="3503" x="9017000" y="4598988"/>
          <p14:tracePt t="3504" x="9017000" y="4629150"/>
          <p14:tracePt t="3509" x="9017000" y="4660900"/>
          <p14:tracePt t="3511" x="9017000" y="4676775"/>
          <p14:tracePt t="3513" x="9017000" y="4692650"/>
          <p14:tracePt t="3515" x="9017000" y="4724400"/>
          <p14:tracePt t="3517" x="9017000" y="4740275"/>
          <p14:tracePt t="3518" x="9017000" y="4756150"/>
          <p14:tracePt t="3520" x="9017000" y="4787900"/>
          <p14:tracePt t="3522" x="9017000" y="4803775"/>
          <p14:tracePt t="3524" x="9017000" y="4835525"/>
          <p14:tracePt t="3528" x="9017000" y="4867275"/>
          <p14:tracePt t="3531" x="9017000" y="4883150"/>
          <p14:tracePt t="3534" x="9017000" y="4899025"/>
          <p14:tracePt t="3534" x="9017000" y="4930775"/>
          <p14:tracePt t="3539" x="9017000" y="4962525"/>
          <p14:tracePt t="3541" x="9017000" y="4992688"/>
          <p14:tracePt t="3545" x="9017000" y="5024438"/>
          <p14:tracePt t="3547" x="9017000" y="5040313"/>
          <p14:tracePt t="3549" x="9017000" y="5056188"/>
          <p14:tracePt t="3550" x="9017000" y="5072063"/>
          <p14:tracePt t="3553" x="9017000" y="5087938"/>
          <p14:tracePt t="3555" x="9017000" y="5103813"/>
          <p14:tracePt t="3556" x="9001125" y="5135563"/>
          <p14:tracePt t="3560" x="9001125" y="5151438"/>
          <p14:tracePt t="3563" x="8986838" y="5183188"/>
          <p14:tracePt t="3567" x="8986838" y="5199063"/>
          <p14:tracePt t="3569" x="8986838" y="5230813"/>
          <p14:tracePt t="3572" x="8986838" y="5262563"/>
          <p14:tracePt t="3574" x="8970963" y="5278438"/>
          <p14:tracePt t="3576" x="8970963" y="5294313"/>
          <p14:tracePt t="3579" x="8955088" y="5310188"/>
          <p14:tracePt t="3580" x="8955088" y="5324475"/>
          <p14:tracePt t="3582" x="8955088" y="5340350"/>
          <p14:tracePt t="3585" x="8939213" y="5372100"/>
          <p14:tracePt t="3588" x="8939213" y="5403850"/>
          <p14:tracePt t="3591" x="8939213" y="5419725"/>
          <p14:tracePt t="3592" x="8923338" y="5435600"/>
          <p14:tracePt t="3594" x="8923338" y="5451475"/>
          <p14:tracePt t="3596" x="8907463" y="5467350"/>
          <p14:tracePt t="3599" x="8907463" y="5499100"/>
          <p14:tracePt t="3600" x="8891588" y="5514975"/>
          <p14:tracePt t="3602" x="8891588" y="5530850"/>
          <p14:tracePt t="3604" x="8875713" y="5562600"/>
          <p14:tracePt t="3607" x="8875713" y="5594350"/>
          <p14:tracePt t="3608" x="8875713" y="5610225"/>
          <p14:tracePt t="3610" x="8875713" y="5626100"/>
          <p14:tracePt t="3613" x="8859838" y="5641975"/>
          <p14:tracePt t="3615" x="8859838" y="5672138"/>
          <p14:tracePt t="3616" x="8843963" y="5703888"/>
          <p14:tracePt t="3619" x="8843963" y="5719763"/>
          <p14:tracePt t="3621" x="8828088" y="5751513"/>
          <p14:tracePt t="3623" x="8828088" y="5767388"/>
          <p14:tracePt t="3625" x="8812213" y="5783263"/>
          <p14:tracePt t="3626" x="8812213" y="5815013"/>
          <p14:tracePt t="3628" x="8812213" y="5830888"/>
          <p14:tracePt t="3631" x="8812213" y="5846763"/>
          <p14:tracePt t="3632" x="8796338" y="5878513"/>
          <p14:tracePt t="3634" x="8796338" y="5894388"/>
          <p14:tracePt t="3636" x="8780463" y="5910263"/>
          <p14:tracePt t="3638" x="8780463" y="5942013"/>
          <p14:tracePt t="3640" x="8764588" y="5957888"/>
          <p14:tracePt t="3643" x="8764588" y="5973763"/>
          <p14:tracePt t="3644" x="8764588" y="5989638"/>
          <p14:tracePt t="3646" x="8748713" y="6003925"/>
          <p14:tracePt t="3649" x="8732838" y="6019800"/>
          <p14:tracePt t="3651" x="8732838" y="6051550"/>
          <p14:tracePt t="3653" x="8716963" y="6051550"/>
          <p14:tracePt t="3654" x="8716963" y="6067425"/>
          <p14:tracePt t="3656" x="8701088" y="6083300"/>
          <p14:tracePt t="3658" x="8686800" y="6099175"/>
          <p14:tracePt t="3660" x="8686800" y="6115050"/>
          <p14:tracePt t="3662" x="8670925" y="6130925"/>
          <p14:tracePt t="3665" x="8670925" y="6146800"/>
          <p14:tracePt t="3668" x="8639175" y="6178550"/>
          <p14:tracePt t="3671" x="8623300" y="6194425"/>
          <p14:tracePt t="3672" x="8623300" y="6210300"/>
          <p14:tracePt t="3674" x="8607425" y="6226175"/>
          <p14:tracePt t="3676" x="8591550" y="6226175"/>
          <p14:tracePt t="3678" x="8591550" y="6242050"/>
          <p14:tracePt t="3680" x="8575675" y="6257925"/>
          <p14:tracePt t="3683" x="8559800" y="6273800"/>
          <p14:tracePt t="3684" x="8543925" y="6289675"/>
          <p14:tracePt t="3686" x="8528050" y="6305550"/>
          <p14:tracePt t="3688" x="8512175" y="6321425"/>
          <p14:tracePt t="3690" x="8496300" y="6321425"/>
          <p14:tracePt t="3693" x="8496300" y="6337300"/>
          <p14:tracePt t="3695" x="8480425" y="6351588"/>
          <p14:tracePt t="3697" x="8464550" y="6351588"/>
          <p14:tracePt t="3699" x="8464550" y="6367463"/>
          <p14:tracePt t="3701" x="8448675" y="6383338"/>
          <p14:tracePt t="3703" x="8432800" y="6383338"/>
          <p14:tracePt t="3705" x="8416925" y="6399213"/>
          <p14:tracePt t="3706" x="8401050" y="6415088"/>
          <p14:tracePt t="3709" x="8385175" y="6430963"/>
          <p14:tracePt t="3711" x="8370888" y="6430963"/>
          <p14:tracePt t="3713" x="8370888" y="6446838"/>
          <p14:tracePt t="3715" x="8355013" y="6462713"/>
          <p14:tracePt t="3717" x="8339138" y="6462713"/>
          <p14:tracePt t="3718" x="8339138" y="6478588"/>
          <p14:tracePt t="3721" x="8307388" y="6478588"/>
          <p14:tracePt t="3722" x="8291513" y="6494463"/>
          <p14:tracePt t="3727" x="8275638" y="6510338"/>
          <p14:tracePt t="3729" x="8259763" y="6510338"/>
          <p14:tracePt t="3730" x="8243888" y="6526213"/>
          <p14:tracePt t="3735" x="8228013" y="6542088"/>
          <p14:tracePt t="3736" x="8212138" y="6542088"/>
          <p14:tracePt t="3738" x="8212138" y="6557963"/>
          <p14:tracePt t="3740" x="8180388" y="6557963"/>
          <p14:tracePt t="3743" x="8164513" y="6557963"/>
          <p14:tracePt t="3745" x="8164513" y="6573838"/>
          <p14:tracePt t="3749" x="8148638" y="6589713"/>
          <p14:tracePt t="3753" x="8132763" y="6589713"/>
          <p14:tracePt t="3757" x="8116888" y="6605588"/>
          <p14:tracePt t="3765" x="8101013" y="6605588"/>
          <p14:tracePt t="3775" x="8085138" y="6621463"/>
          <p14:tracePt t="3791" x="8085138" y="6637338"/>
          <p14:tracePt t="3799" x="8070850" y="6637338"/>
          <p14:tracePt t="3820" x="8070850" y="6653213"/>
          <p14:tracePt t="3831" x="8054975" y="6653213"/>
          <p14:tracePt t="3838" x="8054975" y="6669088"/>
          <p14:tracePt t="3845" x="8039100" y="6669088"/>
          <p14:tracePt t="3852" x="8023225" y="6669088"/>
          <p14:tracePt t="3855" x="8023225" y="6684963"/>
          <p14:tracePt t="3856" x="8007350" y="6684963"/>
          <p14:tracePt t="3861" x="7991475" y="6684963"/>
          <p14:tracePt t="3863" x="7975600" y="6684963"/>
          <p14:tracePt t="3865" x="7959725" y="6684963"/>
          <p14:tracePt t="3871" x="7943850" y="6684963"/>
          <p14:tracePt t="3873" x="7927975" y="6684963"/>
          <p14:tracePt t="3875" x="7912100" y="6684963"/>
          <p14:tracePt t="3877" x="7896225" y="6669088"/>
          <p14:tracePt t="3878" x="7880350" y="6669088"/>
          <p14:tracePt t="3883" x="7864475" y="6653213"/>
          <p14:tracePt t="3887" x="7848600" y="6653213"/>
          <p14:tracePt t="3899" x="7816850" y="6637338"/>
          <p14:tracePt t="3908" x="7800975" y="6621463"/>
          <p14:tracePt t="3920" x="7785100" y="6621463"/>
          <p14:tracePt t="3924" x="7770813" y="6605588"/>
          <p14:tracePt t="3927" x="7770813" y="6589713"/>
          <p14:tracePt t="3950" x="7754938" y="6573838"/>
          <p14:tracePt t="4221" x="7770813" y="6573838"/>
          <p14:tracePt t="4229" x="7785100" y="6573838"/>
          <p14:tracePt t="4288" x="7785100" y="6557963"/>
          <p14:tracePt t="4291" x="7800975" y="6557963"/>
          <p14:tracePt t="4295" x="7816850" y="6557963"/>
          <p14:tracePt t="4301" x="7832725" y="6557963"/>
          <p14:tracePt t="4303" x="7848600" y="6557963"/>
          <p14:tracePt t="4304" x="7864475" y="6557963"/>
          <p14:tracePt t="4307" x="7864475" y="6542088"/>
          <p14:tracePt t="4313" x="7880350" y="6542088"/>
          <p14:tracePt t="4381" x="7880350" y="6526213"/>
          <p14:tracePt t="4385" x="7864475" y="6526213"/>
          <p14:tracePt t="4389" x="7848600" y="6526213"/>
          <p14:tracePt t="4390" x="7832725" y="6510338"/>
          <p14:tracePt t="4397" x="7816850" y="6510338"/>
          <p14:tracePt t="4401" x="7800975" y="6510338"/>
          <p14:tracePt t="4403" x="7800975" y="6494463"/>
          <p14:tracePt t="4406" x="7785100" y="6494463"/>
          <p14:tracePt t="4411" x="7770813" y="6494463"/>
          <p14:tracePt t="4417" x="7754938" y="6478588"/>
          <p14:tracePt t="4418" x="7739063" y="6478588"/>
          <p14:tracePt t="4426" x="7723188" y="6478588"/>
          <p14:tracePt t="4427" x="7723188" y="6462713"/>
          <p14:tracePt t="4429" x="7707313" y="6462713"/>
          <p14:tracePt t="4437" x="7691438" y="6462713"/>
          <p14:tracePt t="4440" x="7691438" y="6446838"/>
          <p14:tracePt t="4489" x="7675563" y="6446838"/>
          <p14:tracePt t="4564" x="7675563" y="6430963"/>
          <p14:tracePt t="4569" x="7675563" y="6415088"/>
          <p14:tracePt t="4575" x="7675563" y="6399213"/>
          <p14:tracePt t="4577" x="7675563" y="6383338"/>
          <p14:tracePt t="4585" x="7675563" y="6367463"/>
          <p14:tracePt t="4621" x="7675563" y="6351588"/>
          <p14:tracePt t="5121" x="7643813" y="6351588"/>
          <p14:tracePt t="5126" x="7627938" y="6351588"/>
          <p14:tracePt t="5127" x="7612063" y="6351588"/>
          <p14:tracePt t="5131" x="7596188" y="6351588"/>
          <p14:tracePt t="5133" x="7580313" y="6351588"/>
          <p14:tracePt t="5135" x="7564438" y="6351588"/>
          <p14:tracePt t="5138" x="7516813" y="6351588"/>
          <p14:tracePt t="5140" x="7500938" y="6351588"/>
          <p14:tracePt t="5143" x="7469188" y="6351588"/>
          <p14:tracePt t="5144" x="7439025" y="6351588"/>
          <p14:tracePt t="5147" x="7423150" y="6351588"/>
          <p14:tracePt t="5150" x="7375525" y="6351588"/>
          <p14:tracePt t="5151" x="7359650" y="6351588"/>
          <p14:tracePt t="5153" x="7327900" y="6351588"/>
          <p14:tracePt t="5155" x="7280275" y="6351588"/>
          <p14:tracePt t="5157" x="7248525" y="6351588"/>
          <p14:tracePt t="5158" x="7200900" y="6351588"/>
          <p14:tracePt t="5160" x="7154863" y="6351588"/>
          <p14:tracePt t="5163" x="7059613" y="6337300"/>
          <p14:tracePt t="5165" x="6996113" y="6321425"/>
          <p14:tracePt t="5166" x="6932613" y="6305550"/>
          <p14:tracePt t="5169" x="6869113" y="6305550"/>
          <p14:tracePt t="5171" x="6791325" y="6289675"/>
          <p14:tracePt t="5173" x="6711950" y="6273800"/>
          <p14:tracePt t="5174" x="6648450" y="6257925"/>
          <p14:tracePt t="5177" x="6569075" y="6242050"/>
          <p14:tracePt t="5178" x="6475413" y="6226175"/>
          <p14:tracePt t="5182" x="6380163" y="6178550"/>
          <p14:tracePt t="5185" x="6191250" y="6146800"/>
          <p14:tracePt t="5186" x="6096000" y="6115050"/>
          <p14:tracePt t="5188" x="6016625" y="6099175"/>
          <p14:tracePt t="5190" x="5938838" y="6083300"/>
          <p14:tracePt t="5192" x="5875338" y="6067425"/>
          <p14:tracePt t="5194" x="5780088" y="6051550"/>
          <p14:tracePt t="5197" x="5700713" y="6035675"/>
          <p14:tracePt t="5198" x="5638800" y="6019800"/>
          <p14:tracePt t="5200" x="5575300" y="6003925"/>
          <p14:tracePt t="5202" x="5511800" y="5989638"/>
          <p14:tracePt t="5204" x="5448300" y="5973763"/>
          <p14:tracePt t="5206" x="5400675" y="5957888"/>
          <p14:tracePt t="5208" x="5353050" y="5957888"/>
          <p14:tracePt t="5211" x="5307013" y="5942013"/>
          <p14:tracePt t="5212" x="5259388" y="5942013"/>
          <p14:tracePt t="5215" x="5227638" y="5926138"/>
          <p14:tracePt t="5216" x="5180013" y="5926138"/>
          <p14:tracePt t="5218" x="5132388" y="5910263"/>
          <p14:tracePt t="5220" x="5116513" y="5910263"/>
          <p14:tracePt t="5222" x="5068888" y="5910263"/>
          <p14:tracePt t="5224" x="5037138" y="5894388"/>
          <p14:tracePt t="5226" x="5022850" y="5894388"/>
          <p14:tracePt t="5228" x="4991100" y="5878513"/>
          <p14:tracePt t="5231" x="4959350" y="5878513"/>
          <p14:tracePt t="5234" x="4943475" y="5878513"/>
          <p14:tracePt t="5235" x="4911725" y="5878513"/>
          <p14:tracePt t="5238" x="4895850" y="5878513"/>
          <p14:tracePt t="5240" x="4879975" y="5878513"/>
          <p14:tracePt t="5243" x="4848225" y="5878513"/>
          <p14:tracePt t="5244" x="4848225" y="5862638"/>
          <p14:tracePt t="5247" x="4832350" y="5862638"/>
          <p14:tracePt t="5251" x="4816475" y="5862638"/>
          <p14:tracePt t="5264" x="4800600" y="5862638"/>
          <p14:tracePt t="5279" x="4784725" y="5862638"/>
          <p14:tracePt t="5291" x="4784725" y="5846763"/>
          <p14:tracePt t="5367" x="4768850" y="5846763"/>
          <p14:tracePt t="5383" x="4752975" y="5846763"/>
          <p14:tracePt t="5387" x="4752975" y="5830888"/>
          <p14:tracePt t="5399" x="4737100" y="5830888"/>
          <p14:tracePt t="5469" x="4722813" y="5830888"/>
          <p14:tracePt t="5476" x="4706938" y="5815013"/>
          <p14:tracePt t="5485" x="4659313" y="5799138"/>
          <p14:tracePt t="5490" x="4643438" y="5799138"/>
          <p14:tracePt t="5496" x="4611688" y="5767388"/>
          <p14:tracePt t="5501" x="4595813" y="5767388"/>
          <p14:tracePt t="5504" x="4579938" y="5767388"/>
          <p14:tracePt t="5507" x="4516438" y="5735638"/>
          <p14:tracePt t="5509" x="4516438" y="5719763"/>
          <p14:tracePt t="5510" x="4484688" y="5703888"/>
          <p14:tracePt t="5512" x="4452938" y="5703888"/>
          <p14:tracePt t="5515" x="4437063" y="5688013"/>
          <p14:tracePt t="5516" x="4421188" y="5672138"/>
          <p14:tracePt t="5518" x="4391025" y="5657850"/>
          <p14:tracePt t="5520" x="4375150" y="5641975"/>
          <p14:tracePt t="5522" x="4327525" y="5641975"/>
          <p14:tracePt t="5525" x="4311650" y="5626100"/>
          <p14:tracePt t="5527" x="4279900" y="5610225"/>
          <p14:tracePt t="5528" x="4248150" y="5594350"/>
          <p14:tracePt t="5531" x="4216400" y="5578475"/>
          <p14:tracePt t="5535" x="4137025" y="5546725"/>
          <p14:tracePt t="5537" x="4090988" y="5546725"/>
          <p14:tracePt t="5538" x="4059238" y="5530850"/>
          <p14:tracePt t="5541" x="3963988" y="5467350"/>
          <p14:tracePt t="5542" x="3900488" y="5451475"/>
          <p14:tracePt t="5544" x="3836988" y="5419725"/>
          <p14:tracePt t="5547" x="3790950" y="5403850"/>
          <p14:tracePt t="5549" x="3727450" y="5372100"/>
          <p14:tracePt t="5551" x="3679825" y="5356225"/>
          <p14:tracePt t="5552" x="3616325" y="5324475"/>
          <p14:tracePt t="5554" x="3521075" y="5294313"/>
          <p14:tracePt t="5556" x="3427413" y="5278438"/>
          <p14:tracePt t="5559" x="3363913" y="5246688"/>
          <p14:tracePt t="5561" x="3284538" y="5214938"/>
          <p14:tracePt t="5562" x="3190875" y="5167313"/>
          <p14:tracePt t="5564" x="3095625" y="5135563"/>
          <p14:tracePt t="5566" x="3016250" y="5103813"/>
          <p14:tracePt t="5568" x="2921000" y="5040313"/>
          <p14:tracePt t="5570" x="2811463" y="5008563"/>
          <p14:tracePt t="5572" x="2716213" y="4962525"/>
          <p14:tracePt t="5574" x="2605088" y="4914900"/>
          <p14:tracePt t="5576" x="2479675" y="4851400"/>
          <p14:tracePt t="5578" x="2368550" y="4803775"/>
          <p14:tracePt t="5581" x="2259013" y="4756150"/>
          <p14:tracePt t="5582" x="2132013" y="4708525"/>
          <p14:tracePt t="5584" x="2020888" y="4645025"/>
          <p14:tracePt t="5586" x="1911350" y="4614863"/>
          <p14:tracePt t="5588" x="1816100" y="4551363"/>
          <p14:tracePt t="5591" x="1674813" y="4487863"/>
          <p14:tracePt t="5593" x="1579563" y="4456113"/>
          <p14:tracePt t="5595" x="1468438" y="4424363"/>
          <p14:tracePt t="5596" x="1373188" y="4376738"/>
          <p14:tracePt t="5599" x="1295400" y="4344988"/>
          <p14:tracePt t="5601" x="1200150" y="4313238"/>
          <p14:tracePt t="5602" x="1104900" y="4283075"/>
          <p14:tracePt t="5604" x="1027113" y="4251325"/>
          <p14:tracePt t="5606" x="963613" y="4219575"/>
          <p14:tracePt t="5609" x="900113" y="4203700"/>
          <p14:tracePt t="5611" x="836613" y="4187825"/>
          <p14:tracePt t="5613" x="773113" y="4187825"/>
          <p14:tracePt t="5615" x="742950" y="4187825"/>
          <p14:tracePt t="5616" x="679450" y="4171950"/>
          <p14:tracePt t="5618" x="647700" y="4171950"/>
          <p14:tracePt t="5620" x="615950" y="4171950"/>
          <p14:tracePt t="5622" x="568325" y="4156075"/>
          <p14:tracePt t="5624" x="536575" y="4156075"/>
          <p14:tracePt t="5626" x="504825" y="4156075"/>
          <p14:tracePt t="5629" x="488950" y="4156075"/>
          <p14:tracePt t="5633" x="457200" y="4156075"/>
          <p14:tracePt t="5634" x="442913" y="4156075"/>
          <p14:tracePt t="5637" x="427038" y="4156075"/>
          <p14:tracePt t="5638" x="411163" y="4156075"/>
          <p14:tracePt t="5643" x="395288" y="4156075"/>
          <p14:tracePt t="5649" x="379413" y="4156075"/>
          <p14:tracePt t="5708" x="395288" y="4156075"/>
          <p14:tracePt t="5721" x="411163" y="4156075"/>
          <p14:tracePt t="5729" x="427038" y="4156075"/>
          <p14:tracePt t="5745" x="442913" y="4156075"/>
          <p14:tracePt t="5822" x="457200" y="4156075"/>
          <p14:tracePt t="5824" x="473075" y="4156075"/>
          <p14:tracePt t="5830" x="488950" y="4156075"/>
          <p14:tracePt t="5833" x="504825" y="4156075"/>
          <p14:tracePt t="5834" x="520700" y="4156075"/>
          <p14:tracePt t="5839" x="536575" y="4156075"/>
          <p14:tracePt t="5840" x="552450" y="4156075"/>
          <p14:tracePt t="5845" x="568325" y="4156075"/>
          <p14:tracePt t="5847" x="584200" y="4156075"/>
          <p14:tracePt t="5848" x="600075" y="4156075"/>
          <p14:tracePt t="5853" x="631825" y="4156075"/>
          <p14:tracePt t="5855" x="647700" y="4156075"/>
          <p14:tracePt t="5859" x="663575" y="4156075"/>
          <p14:tracePt t="5860" x="679450" y="4156075"/>
          <p14:tracePt t="5862" x="695325" y="4156075"/>
          <p14:tracePt t="5865" x="727075" y="4156075"/>
          <p14:tracePt t="5868" x="742950" y="4156075"/>
          <p14:tracePt t="5871" x="773113" y="4156075"/>
          <p14:tracePt t="5875" x="804863" y="4156075"/>
          <p14:tracePt t="5877" x="820738" y="4156075"/>
          <p14:tracePt t="5878" x="836613" y="4156075"/>
          <p14:tracePt t="5882" x="852488" y="4156075"/>
          <p14:tracePt t="5883" x="868363" y="4156075"/>
          <p14:tracePt t="5885" x="884238" y="4156075"/>
          <p14:tracePt t="5887" x="900113" y="4156075"/>
          <p14:tracePt t="5889" x="915988" y="4156075"/>
          <p14:tracePt t="5891" x="931863" y="4156075"/>
          <p14:tracePt t="5892" x="947738" y="4156075"/>
          <p14:tracePt t="5894" x="963613" y="4156075"/>
          <p14:tracePt t="5898" x="979488" y="4156075"/>
          <p14:tracePt t="5899" x="995363" y="4156075"/>
          <p14:tracePt t="5903" x="1011238" y="4156075"/>
          <p14:tracePt t="5905" x="1027113" y="4156075"/>
          <p14:tracePt t="5906" x="1042988" y="4156075"/>
          <p14:tracePt t="5909" x="1058863" y="4156075"/>
          <p14:tracePt t="5915" x="1089025" y="4156075"/>
          <p14:tracePt t="5917" x="1104900" y="4156075"/>
          <p14:tracePt t="5921" x="1120775" y="4156075"/>
          <p14:tracePt t="5923" x="1136650" y="4171950"/>
          <p14:tracePt t="5925" x="1152525" y="4171950"/>
          <p14:tracePt t="5929" x="1168400" y="4171950"/>
          <p14:tracePt t="5933" x="1184275" y="4171950"/>
          <p14:tracePt t="5934" x="1200150" y="4171950"/>
          <p14:tracePt t="5937" x="1216025" y="4187825"/>
          <p14:tracePt t="5939" x="1231900" y="4187825"/>
          <p14:tracePt t="5940" x="1231900" y="4203700"/>
          <p14:tracePt t="5942" x="1247775" y="4203700"/>
          <p14:tracePt t="5944" x="1263650" y="4219575"/>
          <p14:tracePt t="5949" x="1279525" y="4219575"/>
          <p14:tracePt t="5951" x="1295400" y="4235450"/>
          <p14:tracePt t="5953" x="1311275" y="4267200"/>
          <p14:tracePt t="5955" x="1343025" y="4283075"/>
          <p14:tracePt t="5957" x="1358900" y="4297363"/>
          <p14:tracePt t="5958" x="1389063" y="4329113"/>
          <p14:tracePt t="5963" x="1420813" y="4360863"/>
          <p14:tracePt t="5965" x="1436688" y="4376738"/>
          <p14:tracePt t="5967" x="1452563" y="4392613"/>
          <p14:tracePt t="5968" x="1468438" y="4408488"/>
          <p14:tracePt t="5970" x="1484313" y="4440238"/>
          <p14:tracePt t="5972" x="1500188" y="4440238"/>
          <p14:tracePt t="5974" x="1531938" y="4471988"/>
          <p14:tracePt t="5977" x="1563688" y="4503738"/>
          <p14:tracePt t="5981" x="1595438" y="4535488"/>
          <p14:tracePt t="5985" x="1627188" y="4583113"/>
          <p14:tracePt t="5986" x="1658938" y="4598988"/>
          <p14:tracePt t="5988" x="1674813" y="4629150"/>
          <p14:tracePt t="5990" x="1704975" y="4645025"/>
          <p14:tracePt t="5993" x="1720850" y="4676775"/>
          <p14:tracePt t="5994" x="1736725" y="4692650"/>
          <p14:tracePt t="5997" x="1752600" y="4692650"/>
          <p14:tracePt t="6001" x="1784350" y="4740275"/>
          <p14:tracePt t="6002" x="1800225" y="4756150"/>
          <p14:tracePt t="6004" x="1816100" y="4772025"/>
          <p14:tracePt t="6006" x="1831975" y="4787900"/>
          <p14:tracePt t="6008" x="1847850" y="4787900"/>
          <p14:tracePt t="6010" x="1863725" y="4803775"/>
          <p14:tracePt t="6012" x="1863725" y="4819650"/>
          <p14:tracePt t="6014" x="1879600" y="4819650"/>
          <p14:tracePt t="6018" x="1879600" y="4835525"/>
          <p14:tracePt t="6021" x="1895475" y="4835525"/>
          <p14:tracePt t="6023" x="1895475" y="4851400"/>
          <p14:tracePt t="6027" x="1911350" y="4851400"/>
          <p14:tracePt t="6029" x="1911350" y="4867275"/>
          <p14:tracePt t="6050" x="1927225" y="4883150"/>
          <p14:tracePt t="6063" x="1927225" y="4899025"/>
          <p14:tracePt t="6067" x="1911350" y="4914900"/>
          <p14:tracePt t="6071" x="1895475" y="4930775"/>
          <p14:tracePt t="6075" x="1895475" y="4946650"/>
          <p14:tracePt t="6083" x="1879600" y="4962525"/>
          <p14:tracePt t="6087" x="1863725" y="4976813"/>
          <p14:tracePt t="6090" x="1847850" y="4976813"/>
          <p14:tracePt t="6093" x="1847850" y="4992688"/>
          <p14:tracePt t="6097" x="1847850" y="5008563"/>
          <p14:tracePt t="6099" x="1831975" y="5008563"/>
          <p14:tracePt t="6100" x="1831975" y="5024438"/>
          <p14:tracePt t="6102" x="1816100" y="5024438"/>
          <p14:tracePt t="6106" x="1816100" y="5040313"/>
          <p14:tracePt t="6111" x="1800225" y="5056188"/>
          <p14:tracePt t="6116" x="1784350" y="5056188"/>
          <p14:tracePt t="6119" x="1768475" y="5056188"/>
          <p14:tracePt t="6129" x="1768475" y="5072063"/>
          <p14:tracePt t="6137" x="1752600" y="5072063"/>
          <p14:tracePt t="6146" x="1736725" y="5072063"/>
          <p14:tracePt t="6156" x="1720850" y="5072063"/>
          <p14:tracePt t="6160" x="1704975" y="5072063"/>
          <p14:tracePt t="6164" x="1689100" y="5072063"/>
          <p14:tracePt t="6168" x="1674813" y="5072063"/>
          <p14:tracePt t="6169" x="1658938" y="5072063"/>
          <p14:tracePt t="6173" x="1643063" y="5072063"/>
          <p14:tracePt t="6176" x="1627188" y="5072063"/>
          <p14:tracePt t="6179" x="1611313" y="5072063"/>
          <p14:tracePt t="6181" x="1611313" y="5056188"/>
          <p14:tracePt t="6182" x="1595438" y="5056188"/>
          <p14:tracePt t="6185" x="1579563" y="5040313"/>
          <p14:tracePt t="6189" x="1563688" y="5040313"/>
          <p14:tracePt t="6190" x="1547813" y="5024438"/>
          <p14:tracePt t="6192" x="1547813" y="5008563"/>
          <p14:tracePt t="6194" x="1531938" y="4992688"/>
          <p14:tracePt t="6199" x="1500188" y="4992688"/>
          <p14:tracePt t="6200" x="1500188" y="4976813"/>
          <p14:tracePt t="6203" x="1484313" y="4962525"/>
          <p14:tracePt t="6204" x="1468438" y="4962525"/>
          <p14:tracePt t="6206" x="1452563" y="4930775"/>
          <p14:tracePt t="6208" x="1452563" y="4914900"/>
          <p14:tracePt t="6210" x="1436688" y="4914900"/>
          <p14:tracePt t="6212" x="1436688" y="4899025"/>
          <p14:tracePt t="6216" x="1420813" y="4883150"/>
          <p14:tracePt t="6216" x="1420813" y="4867275"/>
          <p14:tracePt t="6219" x="1404938" y="4851400"/>
          <p14:tracePt t="6221" x="1389063" y="4835525"/>
          <p14:tracePt t="6223" x="1373188" y="4819650"/>
          <p14:tracePt t="6224" x="1373188" y="4803775"/>
          <p14:tracePt t="6226" x="1373188" y="4787900"/>
          <p14:tracePt t="6228" x="1358900" y="4787900"/>
          <p14:tracePt t="6231" x="1343025" y="4772025"/>
          <p14:tracePt t="6233" x="1327150" y="4740275"/>
          <p14:tracePt t="6237" x="1327150" y="4724400"/>
          <p14:tracePt t="6238" x="1311275" y="4708525"/>
          <p14:tracePt t="6240" x="1311275" y="4692650"/>
          <p14:tracePt t="6243" x="1295400" y="4692650"/>
          <p14:tracePt t="6244" x="1295400" y="4676775"/>
          <p14:tracePt t="6247" x="1295400" y="4660900"/>
          <p14:tracePt t="6251" x="1279525" y="4645025"/>
          <p14:tracePt t="6253" x="1263650" y="4629150"/>
          <p14:tracePt t="6255" x="1263650" y="4614863"/>
          <p14:tracePt t="6262" x="1263650" y="4583113"/>
          <p14:tracePt t="6267" x="1247775" y="4567238"/>
          <p14:tracePt t="6269" x="1247775" y="4551363"/>
          <p14:tracePt t="6270" x="1247775" y="4535488"/>
          <p14:tracePt t="6275" x="1231900" y="4535488"/>
          <p14:tracePt t="6277" x="1231900" y="4519613"/>
          <p14:tracePt t="6278" x="1231900" y="4503738"/>
          <p14:tracePt t="6283" x="1231900" y="4487863"/>
          <p14:tracePt t="6287" x="1231900" y="4471988"/>
          <p14:tracePt t="6291" x="1216025" y="4456113"/>
          <p14:tracePt t="6293" x="1216025" y="4440238"/>
          <p14:tracePt t="6295" x="1216025" y="4424363"/>
          <p14:tracePt t="6301" x="1216025" y="4408488"/>
          <p14:tracePt t="6302" x="1216025" y="4392613"/>
          <p14:tracePt t="6305" x="1216025" y="4376738"/>
          <p14:tracePt t="6309" x="1216025" y="4360863"/>
          <p14:tracePt t="6311" x="1216025" y="4344988"/>
          <p14:tracePt t="6317" x="1216025" y="4329113"/>
          <p14:tracePt t="6319" x="1216025" y="4313238"/>
          <p14:tracePt t="6324" x="1216025" y="4297363"/>
          <p14:tracePt t="6326" x="1216025" y="4283075"/>
          <p14:tracePt t="6328" x="1216025" y="4267200"/>
          <p14:tracePt t="6335" x="1216025" y="4251325"/>
          <p14:tracePt t="6339" x="1216025" y="4235450"/>
          <p14:tracePt t="6344" x="1216025" y="4219575"/>
          <p14:tracePt t="6349" x="1216025" y="4203700"/>
          <p14:tracePt t="6352" x="1216025" y="4187825"/>
          <p14:tracePt t="6358" x="1231900" y="4171950"/>
          <p14:tracePt t="6364" x="1247775" y="4156075"/>
          <p14:tracePt t="6369" x="1247775" y="4140200"/>
          <p14:tracePt t="6371" x="1247775" y="4124325"/>
          <p14:tracePt t="6373" x="1247775" y="4108450"/>
          <p14:tracePt t="6374" x="1263650" y="4108450"/>
          <p14:tracePt t="6377" x="1279525" y="4092575"/>
          <p14:tracePt t="6383" x="1279525" y="4076700"/>
          <p14:tracePt t="6385" x="1295400" y="4060825"/>
          <p14:tracePt t="6387" x="1311275" y="4044950"/>
          <p14:tracePt t="6389" x="1311275" y="4029075"/>
          <p14:tracePt t="6391" x="1327150" y="4029075"/>
          <p14:tracePt t="6392" x="1343025" y="4013200"/>
          <p14:tracePt t="6394" x="1373188" y="3981450"/>
          <p14:tracePt t="6398" x="1404938" y="3965575"/>
          <p14:tracePt t="6400" x="1420813" y="3949700"/>
          <p14:tracePt t="6405" x="1436688" y="3935413"/>
          <p14:tracePt t="6407" x="1452563" y="3919538"/>
          <p14:tracePt t="6409" x="1468438" y="3903663"/>
          <p14:tracePt t="6410" x="1484313" y="3903663"/>
          <p14:tracePt t="6412" x="1500188" y="3887788"/>
          <p14:tracePt t="6414" x="1516063" y="3871913"/>
          <p14:tracePt t="6416" x="1531938" y="3856038"/>
          <p14:tracePt t="6418" x="1547813" y="3856038"/>
          <p14:tracePt t="6420" x="1563688" y="3856038"/>
          <p14:tracePt t="6422" x="1579563" y="3840163"/>
          <p14:tracePt t="6424" x="1595438" y="3824288"/>
          <p14:tracePt t="6426" x="1611313" y="3824288"/>
          <p14:tracePt t="6428" x="1627188" y="3808413"/>
          <p14:tracePt t="6430" x="1643063" y="3808413"/>
          <p14:tracePt t="6433" x="1658938" y="3808413"/>
          <p14:tracePt t="6435" x="1674813" y="3792538"/>
          <p14:tracePt t="6437" x="1689100" y="3792538"/>
          <p14:tracePt t="6438" x="1704975" y="3776663"/>
          <p14:tracePt t="6440" x="1720850" y="3776663"/>
          <p14:tracePt t="6443" x="1736725" y="3760788"/>
          <p14:tracePt t="6449" x="1768475" y="3760788"/>
          <p14:tracePt t="6451" x="1768475" y="3744913"/>
          <p14:tracePt t="6453" x="1800225" y="3744913"/>
          <p14:tracePt t="6454" x="1816100" y="3744913"/>
          <p14:tracePt t="6456" x="1816100" y="3729038"/>
          <p14:tracePt t="6458" x="1831975" y="3729038"/>
          <p14:tracePt t="6461" x="1847850" y="3729038"/>
          <p14:tracePt t="6467" x="1879600" y="3729038"/>
          <p14:tracePt t="6468" x="1895475" y="3713163"/>
          <p14:tracePt t="6473" x="1911350" y="3713163"/>
          <p14:tracePt t="6477" x="1927225" y="3713163"/>
          <p14:tracePt t="6486" x="1943100" y="3697288"/>
          <p14:tracePt t="6491" x="1958975" y="3697288"/>
          <p14:tracePt t="6495" x="1989138" y="3697288"/>
          <p14:tracePt t="6499" x="2005013" y="3697288"/>
          <p14:tracePt t="6505" x="2020888" y="3697288"/>
          <p14:tracePt t="6506" x="2036763" y="3697288"/>
          <p14:tracePt t="6509" x="2052638" y="3697288"/>
          <p14:tracePt t="6515" x="2068513" y="3697288"/>
          <p14:tracePt t="6522" x="2084388" y="3697288"/>
          <p14:tracePt t="6525" x="2100263" y="3697288"/>
          <p14:tracePt t="6529" x="2116138" y="3697288"/>
          <p14:tracePt t="6541" x="2132013" y="3697288"/>
          <p14:tracePt t="6551" x="2147888" y="3697288"/>
          <p14:tracePt t="6557" x="2163763" y="3697288"/>
          <p14:tracePt t="6567" x="2163763" y="3713163"/>
          <p14:tracePt t="6568" x="2179638" y="3713163"/>
          <p14:tracePt t="6571" x="2195513" y="3713163"/>
          <p14:tracePt t="6573" x="2195513" y="3729038"/>
          <p14:tracePt t="6575" x="2195513" y="3744913"/>
          <p14:tracePt t="6576" x="2195513" y="3760788"/>
          <p14:tracePt t="6578" x="2211388" y="3776663"/>
          <p14:tracePt t="6581" x="2227263" y="3808413"/>
          <p14:tracePt t="6582" x="2243138" y="3808413"/>
          <p14:tracePt t="6584" x="2243138" y="3840163"/>
          <p14:tracePt t="6587" x="2243138" y="3856038"/>
          <p14:tracePt t="6589" x="2259013" y="3887788"/>
          <p14:tracePt t="6590" x="2274888" y="3919538"/>
          <p14:tracePt t="6593" x="2289175" y="3965575"/>
          <p14:tracePt t="6595" x="2289175" y="3981450"/>
          <p14:tracePt t="6597" x="2305050" y="4013200"/>
          <p14:tracePt t="6599" x="2320925" y="4044950"/>
          <p14:tracePt t="6600" x="2336800" y="4076700"/>
          <p14:tracePt t="6603" x="2352675" y="4124325"/>
          <p14:tracePt t="6604" x="2352675" y="4156075"/>
          <p14:tracePt t="6606" x="2368550" y="4187825"/>
          <p14:tracePt t="6609" x="2368550" y="4219575"/>
          <p14:tracePt t="6610" x="2384425" y="4251325"/>
          <p14:tracePt t="6613" x="2384425" y="4297363"/>
          <p14:tracePt t="6615" x="2400300" y="4313238"/>
          <p14:tracePt t="6617" x="2416175" y="4344988"/>
          <p14:tracePt t="6618" x="2432050" y="4376738"/>
          <p14:tracePt t="6620" x="2432050" y="4408488"/>
          <p14:tracePt t="6622" x="2447925" y="4440238"/>
          <p14:tracePt t="6625" x="2463800" y="4471988"/>
          <p14:tracePt t="6627" x="2463800" y="4487863"/>
          <p14:tracePt t="6629" x="2463800" y="4503738"/>
          <p14:tracePt t="6632" x="2463800" y="4535488"/>
          <p14:tracePt t="6633" x="2479675" y="4535488"/>
          <p14:tracePt t="6634" x="2479675" y="4567238"/>
          <p14:tracePt t="6636" x="2495550" y="4583113"/>
          <p14:tracePt t="6638" x="2495550" y="4598988"/>
          <p14:tracePt t="6640" x="2495550" y="4614863"/>
          <p14:tracePt t="6645" x="2495550" y="4629150"/>
          <p14:tracePt t="6647" x="2511425" y="4629150"/>
          <p14:tracePt t="6650" x="2511425" y="4645025"/>
          <p14:tracePt t="6652" x="2511425" y="4660900"/>
          <p14:tracePt t="6662" x="2511425" y="4692650"/>
          <p14:tracePt t="6666" x="2511425" y="4708525"/>
          <p14:tracePt t="6668" x="2511425" y="4724400"/>
          <p14:tracePt t="6672" x="2511425" y="4740275"/>
          <p14:tracePt t="6677" x="2511425" y="4756150"/>
          <p14:tracePt t="6682" x="2511425" y="4772025"/>
          <p14:tracePt t="6685" x="2511425" y="4787900"/>
          <p14:tracePt t="6687" x="2511425" y="4803775"/>
          <p14:tracePt t="6689" x="2511425" y="4819650"/>
          <p14:tracePt t="6693" x="2495550" y="4835525"/>
          <p14:tracePt t="6695" x="2495550" y="4851400"/>
          <p14:tracePt t="6697" x="2479675" y="4851400"/>
          <p14:tracePt t="6699" x="2479675" y="4867275"/>
          <p14:tracePt t="6701" x="2479675" y="4883150"/>
          <p14:tracePt t="6702" x="2463800" y="4899025"/>
          <p14:tracePt t="6705" x="2447925" y="4899025"/>
          <p14:tracePt t="6706" x="2432050" y="4914900"/>
          <p14:tracePt t="6709" x="2432050" y="4930775"/>
          <p14:tracePt t="6710" x="2416175" y="4930775"/>
          <p14:tracePt t="6712" x="2384425" y="4962525"/>
          <p14:tracePt t="6714" x="2384425" y="4976813"/>
          <p14:tracePt t="6716" x="2368550" y="4976813"/>
          <p14:tracePt t="6718" x="2336800" y="4992688"/>
          <p14:tracePt t="6720" x="2336800" y="5008563"/>
          <p14:tracePt t="6722" x="2320925" y="5024438"/>
          <p14:tracePt t="6724" x="2305050" y="5024438"/>
          <p14:tracePt t="6726" x="2289175" y="5024438"/>
          <p14:tracePt t="6728" x="2274888" y="5040313"/>
          <p14:tracePt t="6731" x="2259013" y="5040313"/>
          <p14:tracePt t="6732" x="2259013" y="5056188"/>
          <p14:tracePt t="6734" x="2227263" y="5072063"/>
          <p14:tracePt t="6737" x="2211388" y="5072063"/>
          <p14:tracePt t="6741" x="2195513" y="5072063"/>
          <p14:tracePt t="6743" x="2179638" y="5087938"/>
          <p14:tracePt t="6745" x="2163763" y="5087938"/>
          <p14:tracePt t="6748" x="2147888" y="5103813"/>
          <p14:tracePt t="6749" x="2132013" y="5103813"/>
          <p14:tracePt t="6750" x="2116138" y="5103813"/>
          <p14:tracePt t="6753" x="2100263" y="5103813"/>
          <p14:tracePt t="6754" x="2084388" y="5103813"/>
          <p14:tracePt t="6756" x="2084388" y="5119688"/>
          <p14:tracePt t="6758" x="2068513" y="5119688"/>
          <p14:tracePt t="6760" x="2052638" y="5119688"/>
          <p14:tracePt t="6762" x="2036763" y="5135563"/>
          <p14:tracePt t="6764" x="2020888" y="5135563"/>
          <p14:tracePt t="6766" x="2005013" y="5135563"/>
          <p14:tracePt t="6768" x="1989138" y="5135563"/>
          <p14:tracePt t="6773" x="1974850" y="5135563"/>
          <p14:tracePt t="6775" x="1958975" y="5135563"/>
          <p14:tracePt t="6779" x="1943100" y="5135563"/>
          <p14:tracePt t="6781" x="1927225" y="5135563"/>
          <p14:tracePt t="6783" x="1911350" y="5135563"/>
          <p14:tracePt t="6786" x="1895475" y="5135563"/>
          <p14:tracePt t="6790" x="1879600" y="5135563"/>
          <p14:tracePt t="6798" x="1863725" y="5135563"/>
          <p14:tracePt t="6801" x="1847850" y="5135563"/>
          <p14:tracePt t="6805" x="1831975" y="5135563"/>
          <p14:tracePt t="6810" x="1816100" y="5135563"/>
          <p14:tracePt t="6813" x="1800225" y="5135563"/>
          <p14:tracePt t="6819" x="1784350" y="5119688"/>
          <p14:tracePt t="6820" x="1768475" y="5119688"/>
          <p14:tracePt t="6823" x="1752600" y="5119688"/>
          <p14:tracePt t="6829" x="1736725" y="5103813"/>
          <p14:tracePt t="6832" x="1720850" y="5103813"/>
          <p14:tracePt t="6833" x="1720850" y="5087938"/>
          <p14:tracePt t="6834" x="1704975" y="5087938"/>
          <p14:tracePt t="6836" x="1689100" y="5087938"/>
          <p14:tracePt t="6838" x="1674813" y="5072063"/>
          <p14:tracePt t="6840" x="1643063" y="5040313"/>
          <p14:tracePt t="6842" x="1611313" y="5024438"/>
          <p14:tracePt t="6844" x="1595438" y="5024438"/>
          <p14:tracePt t="6847" x="1579563" y="5008563"/>
          <p14:tracePt t="6849" x="1563688" y="4992688"/>
          <p14:tracePt t="6850" x="1547813" y="4962525"/>
          <p14:tracePt t="6852" x="1531938" y="4962525"/>
          <p14:tracePt t="6854" x="1500188" y="4946650"/>
          <p14:tracePt t="6856" x="1500188" y="4930775"/>
          <p14:tracePt t="6858" x="1484313" y="4914900"/>
          <p14:tracePt t="6860" x="1452563" y="4899025"/>
          <p14:tracePt t="6862" x="1436688" y="4883150"/>
          <p14:tracePt t="6865" x="1436688" y="4867275"/>
          <p14:tracePt t="6866" x="1420813" y="4851400"/>
          <p14:tracePt t="6868" x="1404938" y="4835525"/>
          <p14:tracePt t="6870" x="1389063" y="4819650"/>
          <p14:tracePt t="6875" x="1373188" y="4803775"/>
          <p14:tracePt t="6877" x="1358900" y="4787900"/>
          <p14:tracePt t="6880" x="1358900" y="4772025"/>
          <p14:tracePt t="6883" x="1343025" y="4756150"/>
          <p14:tracePt t="6884" x="1343025" y="4740275"/>
          <p14:tracePt t="6887" x="1327150" y="4740275"/>
          <p14:tracePt t="6891" x="1311275" y="4724400"/>
          <p14:tracePt t="6892" x="1311275" y="4708525"/>
          <p14:tracePt t="6901" x="1311275" y="4692650"/>
          <p14:tracePt t="6905" x="1295400" y="4676775"/>
          <p14:tracePt t="6908" x="1295400" y="4660900"/>
          <p14:tracePt t="6917" x="1279525" y="4629150"/>
          <p14:tracePt t="6918" x="1279525" y="4614863"/>
          <p14:tracePt t="6921" x="1279525" y="4598988"/>
          <p14:tracePt t="6922" x="1279525" y="4583113"/>
          <p14:tracePt t="6941" x="1295400" y="4471988"/>
          <p14:tracePt t="6945" x="1311275" y="4408488"/>
          <p14:tracePt t="6947" x="1327150" y="4376738"/>
          <p14:tracePt t="6949" x="1343025" y="4360863"/>
          <p14:tracePt t="6950" x="1358900" y="4344988"/>
          <p14:tracePt t="6952" x="1373188" y="4313238"/>
          <p14:tracePt t="6956" x="1389063" y="4297363"/>
          <p14:tracePt t="6959" x="1404938" y="4267200"/>
          <p14:tracePt t="6961" x="1420813" y="4267200"/>
          <p14:tracePt t="6962" x="1420813" y="4251325"/>
          <p14:tracePt t="6965" x="1436688" y="4219575"/>
          <p14:tracePt t="6966" x="1452563" y="4219575"/>
          <p14:tracePt t="6968" x="1468438" y="4203700"/>
          <p14:tracePt t="6970" x="1484313" y="4187825"/>
          <p14:tracePt t="6972" x="1500188" y="4171950"/>
          <p14:tracePt t="6974" x="1531938" y="4156075"/>
          <p14:tracePt t="6976" x="1531938" y="4140200"/>
          <p14:tracePt t="6978" x="1563688" y="4124325"/>
          <p14:tracePt t="6980" x="1579563" y="4108450"/>
          <p14:tracePt t="6982" x="1595438" y="4108450"/>
          <p14:tracePt t="6984" x="1611313" y="4076700"/>
          <p14:tracePt t="6986" x="1643063" y="4060825"/>
          <p14:tracePt t="6988" x="1658938" y="4044950"/>
          <p14:tracePt t="6990" x="1689100" y="4029075"/>
          <p14:tracePt t="6992" x="1720850" y="4029075"/>
          <p14:tracePt t="6994" x="1736725" y="4013200"/>
          <p14:tracePt t="6997" x="1752600" y="3997325"/>
          <p14:tracePt t="6998" x="1784350" y="3981450"/>
          <p14:tracePt t="7000" x="1816100" y="3965575"/>
          <p14:tracePt t="7002" x="1831975" y="3965575"/>
          <p14:tracePt t="7005" x="1863725" y="3949700"/>
          <p14:tracePt t="7007" x="1895475" y="3935413"/>
          <p14:tracePt t="7008" x="1911350" y="3935413"/>
          <p14:tracePt t="7011" x="1943100" y="3919538"/>
          <p14:tracePt t="7013" x="1974850" y="3903663"/>
          <p14:tracePt t="7015" x="1989138" y="3903663"/>
          <p14:tracePt t="7017" x="2020888" y="3887788"/>
          <p14:tracePt t="7018" x="2052638" y="3871913"/>
          <p14:tracePt t="7020" x="2068513" y="3871913"/>
          <p14:tracePt t="7023" x="2100263" y="3871913"/>
          <p14:tracePt t="7025" x="2116138" y="3871913"/>
          <p14:tracePt t="7027" x="2132013" y="3871913"/>
          <p14:tracePt t="7028" x="2147888" y="3856038"/>
          <p14:tracePt t="7030" x="2163763" y="3856038"/>
          <p14:tracePt t="7032" x="2195513" y="3856038"/>
          <p14:tracePt t="7034" x="2211388" y="3856038"/>
          <p14:tracePt t="7036" x="2227263" y="3856038"/>
          <p14:tracePt t="7038" x="2243138" y="3856038"/>
          <p14:tracePt t="7040" x="2259013" y="3840163"/>
          <p14:tracePt t="7044" x="2289175" y="3840163"/>
          <p14:tracePt t="7048" x="2305050" y="3840163"/>
          <p14:tracePt t="7055" x="2320925" y="3840163"/>
          <p14:tracePt t="7057" x="2336800" y="3840163"/>
          <p14:tracePt t="7060" x="2352675" y="3840163"/>
          <p14:tracePt t="7070" x="2368550" y="3840163"/>
          <p14:tracePt t="7075" x="2384425" y="3840163"/>
          <p14:tracePt t="7098" x="2400300" y="3840163"/>
          <p14:tracePt t="7107" x="2416175" y="3840163"/>
          <p14:tracePt t="7109" x="2416175" y="3856038"/>
          <p14:tracePt t="7113" x="2416175" y="3871913"/>
          <p14:tracePt t="7115" x="2416175" y="3887788"/>
          <p14:tracePt t="7117" x="2432050" y="3903663"/>
          <p14:tracePt t="7119" x="2432050" y="3935413"/>
          <p14:tracePt t="7121" x="2447925" y="3965575"/>
          <p14:tracePt t="7122" x="2463800" y="3981450"/>
          <p14:tracePt t="7124" x="2463800" y="4013200"/>
          <p14:tracePt t="7126" x="2463800" y="4029075"/>
          <p14:tracePt t="7129" x="2479675" y="4060825"/>
          <p14:tracePt t="7131" x="2479675" y="4092575"/>
          <p14:tracePt t="7133" x="2495550" y="4108450"/>
          <p14:tracePt t="7135" x="2495550" y="4140200"/>
          <p14:tracePt t="7136" x="2495550" y="4171950"/>
          <p14:tracePt t="7138" x="2511425" y="4203700"/>
          <p14:tracePt t="7140" x="2511425" y="4235450"/>
          <p14:tracePt t="7142" x="2511425" y="4267200"/>
          <p14:tracePt t="7144" x="2511425" y="4283075"/>
          <p14:tracePt t="7147" x="2511425" y="4313238"/>
          <p14:tracePt t="7148" x="2511425" y="4329113"/>
          <p14:tracePt t="7150" x="2511425" y="4360863"/>
          <p14:tracePt t="7152" x="2511425" y="4392613"/>
          <p14:tracePt t="7154" x="2511425" y="4408488"/>
          <p14:tracePt t="7156" x="2511425" y="4424363"/>
          <p14:tracePt t="7158" x="2511425" y="4456113"/>
          <p14:tracePt t="7163" x="2511425" y="4487863"/>
          <p14:tracePt t="7167" x="2511425" y="4519613"/>
          <p14:tracePt t="7168" x="2511425" y="4535488"/>
          <p14:tracePt t="7173" x="2511425" y="4551363"/>
          <p14:tracePt t="7174" x="2511425" y="4567238"/>
          <p14:tracePt t="7176" x="2511425" y="4583113"/>
          <p14:tracePt t="7181" x="2511425" y="4598988"/>
          <p14:tracePt t="7182" x="2511425" y="4614863"/>
          <p14:tracePt t="7186" x="2495550" y="4629150"/>
          <p14:tracePt t="7193" x="2479675" y="4645025"/>
          <p14:tracePt t="7195" x="2479675" y="4660900"/>
          <p14:tracePt t="7197" x="2463800" y="4660900"/>
          <p14:tracePt t="7198" x="2447925" y="4660900"/>
          <p14:tracePt t="7203" x="2432050" y="4676775"/>
          <p14:tracePt t="7204" x="2416175" y="4676775"/>
          <p14:tracePt t="7209" x="2400300" y="4692650"/>
          <p14:tracePt t="7211" x="2384425" y="4692650"/>
          <p14:tracePt t="7215" x="2352675" y="4692650"/>
          <p14:tracePt t="7217" x="2336800" y="4692650"/>
          <p14:tracePt t="7221" x="2320925" y="4692650"/>
          <p14:tracePt t="7223" x="2289175" y="4692650"/>
          <p14:tracePt t="7226" x="2274888" y="4692650"/>
          <p14:tracePt t="7228" x="2259013" y="4692650"/>
          <p14:tracePt t="7231" x="2243138" y="4692650"/>
          <p14:tracePt t="7233" x="2227263" y="4692650"/>
          <p14:tracePt t="7234" x="2211388" y="4692650"/>
          <p14:tracePt t="7239" x="2195513" y="4692650"/>
          <p14:tracePt t="7241" x="2163763" y="4692650"/>
          <p14:tracePt t="7245" x="2147888" y="4692650"/>
          <p14:tracePt t="7248" x="2132013" y="4692650"/>
          <p14:tracePt t="7255" x="2116138" y="4692650"/>
          <p14:tracePt t="7259" x="2100263" y="4692650"/>
          <p14:tracePt t="7265" x="2084388" y="4692650"/>
          <p14:tracePt t="7307" x="2068513" y="4692650"/>
          <p14:tracePt t="7513" x="2084388" y="4724400"/>
          <p14:tracePt t="7524" x="2147888" y="4756150"/>
          <p14:tracePt t="7528" x="2147888" y="4772025"/>
          <p14:tracePt t="7533" x="2179638" y="4787900"/>
          <p14:tracePt t="7537" x="2179638" y="4803775"/>
          <p14:tracePt t="7540" x="2195513" y="4819650"/>
          <p14:tracePt t="7542" x="2211388" y="4835525"/>
          <p14:tracePt t="7545" x="2211388" y="4851400"/>
          <p14:tracePt t="7548" x="2227263" y="4851400"/>
          <p14:tracePt t="7549" x="2227263" y="4867275"/>
          <p14:tracePt t="7553" x="2227263" y="4883150"/>
          <p14:tracePt t="7562" x="2243138" y="4914900"/>
          <p14:tracePt t="7566" x="2243138" y="4930775"/>
          <p14:tracePt t="7574" x="2259013" y="4930775"/>
          <p14:tracePt t="7581" x="2259013" y="4946650"/>
          <p14:tracePt t="7588" x="2259013" y="4962525"/>
          <p14:tracePt t="7606" x="2243138" y="4976813"/>
          <p14:tracePt t="7612" x="2227263" y="4976813"/>
          <p14:tracePt t="7616" x="2195513" y="4992688"/>
          <p14:tracePt t="7619" x="2179638" y="4992688"/>
          <p14:tracePt t="7621" x="2163763" y="4992688"/>
          <p14:tracePt t="7624" x="2147888" y="4992688"/>
          <p14:tracePt t="7626" x="2116138" y="4992688"/>
          <p14:tracePt t="7632" x="2100263" y="4992688"/>
          <p14:tracePt t="7633" x="2068513" y="4992688"/>
          <p14:tracePt t="7636" x="2020888" y="4992688"/>
          <p14:tracePt t="7639" x="2005013" y="4992688"/>
          <p14:tracePt t="7641" x="1958975" y="4992688"/>
          <p14:tracePt t="7643" x="1927225" y="4992688"/>
          <p14:tracePt t="7645" x="1911350" y="4976813"/>
          <p14:tracePt t="7647" x="1879600" y="4976813"/>
          <p14:tracePt t="7648" x="1847850" y="4962525"/>
          <p14:tracePt t="7650" x="1831975" y="4962525"/>
          <p14:tracePt t="7652" x="1800225" y="4946650"/>
          <p14:tracePt t="7654" x="1768475" y="4946650"/>
          <p14:tracePt t="7656" x="1752600" y="4946650"/>
          <p14:tracePt t="7658" x="1720850" y="4930775"/>
          <p14:tracePt t="7660" x="1689100" y="4914900"/>
          <p14:tracePt t="7663" x="1658938" y="4883150"/>
          <p14:tracePt t="7665" x="1627188" y="4867275"/>
          <p14:tracePt t="7667" x="1579563" y="4851400"/>
          <p14:tracePt t="7669" x="1547813" y="4819650"/>
          <p14:tracePt t="7671" x="1516063" y="4803775"/>
          <p14:tracePt t="7673" x="1468438" y="4787900"/>
          <p14:tracePt t="7675" x="1436688" y="4772025"/>
          <p14:tracePt t="7677" x="1389063" y="4740275"/>
          <p14:tracePt t="7679" x="1343025" y="4708525"/>
          <p14:tracePt t="7681" x="1311275" y="4676775"/>
          <p14:tracePt t="7683" x="1279525" y="4660900"/>
          <p14:tracePt t="7684" x="1231900" y="4629150"/>
          <p14:tracePt t="7686" x="1200150" y="4614863"/>
          <p14:tracePt t="7688" x="1168400" y="4583113"/>
          <p14:tracePt t="7690" x="1136650" y="4567238"/>
          <p14:tracePt t="7692" x="1104900" y="4535488"/>
          <p14:tracePt t="7694" x="1073150" y="4503738"/>
          <p14:tracePt t="7696" x="1058863" y="4487863"/>
          <p14:tracePt t="7698" x="1027113" y="4456113"/>
          <p14:tracePt t="7700" x="995363" y="4440238"/>
          <p14:tracePt t="7703" x="979488" y="4408488"/>
          <p14:tracePt t="7705" x="947738" y="4376738"/>
          <p14:tracePt t="7707" x="947738" y="4360863"/>
          <p14:tracePt t="7708" x="931863" y="4329113"/>
          <p14:tracePt t="7710" x="915988" y="4313238"/>
          <p14:tracePt t="7713" x="884238" y="4297363"/>
          <p14:tracePt t="7715" x="884238" y="4267200"/>
          <p14:tracePt t="7716" x="868363" y="4235450"/>
          <p14:tracePt t="7718" x="852488" y="4219575"/>
          <p14:tracePt t="7720" x="836613" y="4203700"/>
          <p14:tracePt t="7722" x="820738" y="4171950"/>
          <p14:tracePt t="7724" x="820738" y="4156075"/>
          <p14:tracePt t="7726" x="804863" y="4124325"/>
          <p14:tracePt t="7728" x="804863" y="4092575"/>
          <p14:tracePt t="7730" x="804863" y="4076700"/>
          <p14:tracePt t="7733" x="804863" y="4044950"/>
          <p14:tracePt t="7734" x="788988" y="4013200"/>
          <p14:tracePt t="7736" x="788988" y="3981450"/>
          <p14:tracePt t="7738" x="788988" y="3949700"/>
          <p14:tracePt t="7741" x="788988" y="3935413"/>
          <p14:tracePt t="7743" x="788988" y="3903663"/>
          <p14:tracePt t="7744" x="788988" y="3871913"/>
          <p14:tracePt t="7749" x="788988" y="3840163"/>
          <p14:tracePt t="7751" x="788988" y="3808413"/>
          <p14:tracePt t="7755" x="804863" y="3776663"/>
          <p14:tracePt t="7757" x="820738" y="3760788"/>
          <p14:tracePt t="7758" x="836613" y="3744913"/>
          <p14:tracePt t="7760" x="836613" y="3729038"/>
          <p14:tracePt t="7765" x="868363" y="3713163"/>
          <p14:tracePt t="7766" x="884238" y="3697288"/>
          <p14:tracePt t="7768" x="884238" y="3681413"/>
          <p14:tracePt t="7770" x="915988" y="3681413"/>
          <p14:tracePt t="7772" x="931863" y="3665538"/>
          <p14:tracePt t="7774" x="947738" y="3649663"/>
          <p14:tracePt t="7776" x="963613" y="3649663"/>
          <p14:tracePt t="7779" x="979488" y="3633788"/>
          <p14:tracePt t="7781" x="1011238" y="3617913"/>
          <p14:tracePt t="7783" x="1027113" y="3617913"/>
          <p14:tracePt t="7784" x="1042988" y="3617913"/>
          <p14:tracePt t="7786" x="1073150" y="3602038"/>
          <p14:tracePt t="7789" x="1104900" y="3602038"/>
          <p14:tracePt t="7791" x="1120775" y="3587750"/>
          <p14:tracePt t="7792" x="1152525" y="3587750"/>
          <p14:tracePt t="7794" x="1168400" y="3587750"/>
          <p14:tracePt t="7797" x="1200150" y="3571875"/>
          <p14:tracePt t="7798" x="1231900" y="3571875"/>
          <p14:tracePt t="7800" x="1247775" y="3571875"/>
          <p14:tracePt t="7802" x="1279525" y="3571875"/>
          <p14:tracePt t="7804" x="1311275" y="3571875"/>
          <p14:tracePt t="7806" x="1327150" y="3556000"/>
          <p14:tracePt t="7808" x="1358900" y="3556000"/>
          <p14:tracePt t="7810" x="1389063" y="3556000"/>
          <p14:tracePt t="7813" x="1404938" y="3556000"/>
          <p14:tracePt t="7814" x="1452563" y="3556000"/>
          <p14:tracePt t="7816" x="1468438" y="3556000"/>
          <p14:tracePt t="7818" x="1500188" y="3556000"/>
          <p14:tracePt t="7820" x="1531938" y="3556000"/>
          <p14:tracePt t="7822" x="1547813" y="3556000"/>
          <p14:tracePt t="7824" x="1595438" y="3556000"/>
          <p14:tracePt t="7826" x="1611313" y="3556000"/>
          <p14:tracePt t="7829" x="1643063" y="3556000"/>
          <p14:tracePt t="7830" x="1674813" y="3556000"/>
          <p14:tracePt t="7832" x="1689100" y="3556000"/>
          <p14:tracePt t="7834" x="1720850" y="3556000"/>
          <p14:tracePt t="7836" x="1768475" y="3556000"/>
          <p14:tracePt t="7838" x="1784350" y="3556000"/>
          <p14:tracePt t="7841" x="1816100" y="3556000"/>
          <p14:tracePt t="7843" x="1831975" y="3556000"/>
          <p14:tracePt t="7845" x="1863725" y="3571875"/>
          <p14:tracePt t="7847" x="1895475" y="3571875"/>
          <p14:tracePt t="7849" x="1911350" y="3587750"/>
          <p14:tracePt t="7850" x="1943100" y="3587750"/>
          <p14:tracePt t="7853" x="1974850" y="3602038"/>
          <p14:tracePt t="7855" x="1989138" y="3602038"/>
          <p14:tracePt t="7856" x="2020888" y="3617913"/>
          <p14:tracePt t="7859" x="2052638" y="3617913"/>
          <p14:tracePt t="7860" x="2068513" y="3617913"/>
          <p14:tracePt t="7863" x="2084388" y="3633788"/>
          <p14:tracePt t="7865" x="2116138" y="3633788"/>
          <p14:tracePt t="7866" x="2116138" y="3649663"/>
          <p14:tracePt t="7868" x="2147888" y="3665538"/>
          <p14:tracePt t="7871" x="2163763" y="3665538"/>
          <p14:tracePt t="7872" x="2179638" y="3665538"/>
          <p14:tracePt t="7874" x="2195513" y="3681413"/>
          <p14:tracePt t="7876" x="2211388" y="3697288"/>
          <p14:tracePt t="7883" x="2243138" y="3713163"/>
          <p14:tracePt t="7884" x="2243138" y="3729038"/>
          <p14:tracePt t="7886" x="2259013" y="3744913"/>
          <p14:tracePt t="7888" x="2274888" y="3744913"/>
          <p14:tracePt t="7891" x="2289175" y="3760788"/>
          <p14:tracePt t="7893" x="2289175" y="3792538"/>
          <p14:tracePt t="7897" x="2305050" y="3808413"/>
          <p14:tracePt t="7899" x="2320925" y="3840163"/>
          <p14:tracePt t="7902" x="2336800" y="3871913"/>
          <p14:tracePt t="7904" x="2352675" y="3887788"/>
          <p14:tracePt t="7915" x="2400300" y="4013200"/>
          <p14:tracePt t="7917" x="2400300" y="4044950"/>
          <p14:tracePt t="7919" x="2400300" y="4060825"/>
          <p14:tracePt t="7920" x="2416175" y="4108450"/>
          <p14:tracePt t="7922" x="2416175" y="4140200"/>
          <p14:tracePt t="7924" x="2416175" y="4156075"/>
          <p14:tracePt t="7927" x="2416175" y="4187825"/>
          <p14:tracePt t="7928" x="2416175" y="4203700"/>
          <p14:tracePt t="7931" x="2416175" y="4251325"/>
          <p14:tracePt t="7933" x="2416175" y="4283075"/>
          <p14:tracePt t="7934" x="2416175" y="4297363"/>
          <p14:tracePt t="7936" x="2416175" y="4344988"/>
          <p14:tracePt t="7938" x="2416175" y="4360863"/>
          <p14:tracePt t="7940" x="2416175" y="4392613"/>
          <p14:tracePt t="7942" x="2416175" y="4424363"/>
          <p14:tracePt t="7945" x="2416175" y="4440238"/>
          <p14:tracePt t="7947" x="2416175" y="4487863"/>
          <p14:tracePt t="7949" x="2416175" y="4519613"/>
          <p14:tracePt t="7950" x="2400300" y="4519613"/>
          <p14:tracePt t="7952" x="2400300" y="4551363"/>
          <p14:tracePt t="7954" x="2384425" y="4583113"/>
          <p14:tracePt t="7956" x="2368550" y="4598988"/>
          <p14:tracePt t="7958" x="2368550" y="4629150"/>
          <p14:tracePt t="7960" x="2352675" y="4660900"/>
          <p14:tracePt t="7965" x="2352675" y="4692650"/>
          <p14:tracePt t="7966" x="2336800" y="4724400"/>
          <p14:tracePt t="7968" x="2320925" y="4724400"/>
          <p14:tracePt t="7970" x="2289175" y="4756150"/>
          <p14:tracePt t="7972" x="2289175" y="4772025"/>
          <p14:tracePt t="7974" x="2274888" y="4787900"/>
          <p14:tracePt t="7976" x="2259013" y="4803775"/>
          <p14:tracePt t="7979" x="2243138" y="4835525"/>
          <p14:tracePt t="7981" x="2227263" y="4835525"/>
          <p14:tracePt t="7983" x="2195513" y="4851400"/>
          <p14:tracePt t="7984" x="2195513" y="4867275"/>
          <p14:tracePt t="7986" x="2163763" y="4867275"/>
          <p14:tracePt t="7988" x="2147888" y="4883150"/>
          <p14:tracePt t="7990" x="2132013" y="4899025"/>
          <p14:tracePt t="7992" x="2100263" y="4899025"/>
          <p14:tracePt t="7995" x="2068513" y="4914900"/>
          <p14:tracePt t="7997" x="2068513" y="4930775"/>
          <p14:tracePt t="7998" x="2036763" y="4930775"/>
          <p14:tracePt t="8000" x="2020888" y="4930775"/>
          <p14:tracePt t="8002" x="1989138" y="4930775"/>
          <p14:tracePt t="8004" x="1958975" y="4946650"/>
          <p14:tracePt t="8006" x="1943100" y="4946650"/>
          <p14:tracePt t="8008" x="1911350" y="4962525"/>
          <p14:tracePt t="8010" x="1879600" y="4962525"/>
          <p14:tracePt t="8013" x="1863725" y="4962525"/>
          <p14:tracePt t="8015" x="1831975" y="4976813"/>
          <p14:tracePt t="8016" x="1800225" y="4976813"/>
          <p14:tracePt t="8019" x="1784350" y="4976813"/>
          <p14:tracePt t="8021" x="1752600" y="4976813"/>
          <p14:tracePt t="8022" x="1736725" y="4976813"/>
          <p14:tracePt t="8024" x="1720850" y="4976813"/>
          <p14:tracePt t="8026" x="1689100" y="4976813"/>
          <p14:tracePt t="8029" x="1674813" y="4976813"/>
          <p14:tracePt t="8030" x="1658938" y="4976813"/>
          <p14:tracePt t="8032" x="1643063" y="4976813"/>
          <p14:tracePt t="8034" x="1627188" y="4976813"/>
          <p14:tracePt t="8036" x="1611313" y="4976813"/>
          <p14:tracePt t="8039" x="1595438" y="4976813"/>
          <p14:tracePt t="8040" x="1579563" y="4976813"/>
          <p14:tracePt t="8042" x="1563688" y="4976813"/>
          <p14:tracePt t="8044" x="1547813" y="4976813"/>
          <p14:tracePt t="8049" x="1531938" y="4976813"/>
          <p14:tracePt t="8053" x="1516063" y="4976813"/>
          <p14:tracePt t="8059" x="1516063" y="4962525"/>
          <p14:tracePt t="8065" x="1500188" y="4946650"/>
          <p14:tracePt t="8071" x="1484313" y="4930775"/>
          <p14:tracePt t="8077" x="1484313" y="4914900"/>
          <p14:tracePt t="8081" x="1484313" y="4899025"/>
          <p14:tracePt t="8083" x="1484313" y="4883150"/>
          <p14:tracePt t="8084" x="1484313" y="4867275"/>
          <p14:tracePt t="8086" x="1484313" y="4851400"/>
          <p14:tracePt t="8089" x="1484313" y="4819650"/>
          <p14:tracePt t="8091" x="1484313" y="4787900"/>
          <p14:tracePt t="8092" x="1484313" y="4772025"/>
          <p14:tracePt t="8094" x="1484313" y="4740275"/>
          <p14:tracePt t="8097" x="1484313" y="4724400"/>
          <p14:tracePt t="8098" x="1484313" y="4692650"/>
          <p14:tracePt t="8100" x="1484313" y="4660900"/>
          <p14:tracePt t="8102" x="1484313" y="4645025"/>
          <p14:tracePt t="8104" x="1484313" y="4614863"/>
          <p14:tracePt t="8106" x="1484313" y="4583113"/>
          <p14:tracePt t="8109" x="1500188" y="4567238"/>
          <p14:tracePt t="8110" x="1500188" y="4535488"/>
          <p14:tracePt t="8115" x="1516063" y="4471988"/>
          <p14:tracePt t="8116" x="1516063" y="4440238"/>
          <p14:tracePt t="8118" x="1531938" y="4408488"/>
          <p14:tracePt t="8120" x="1547813" y="4392613"/>
          <p14:tracePt t="8122" x="1547813" y="4360863"/>
          <p14:tracePt t="8124" x="1563688" y="4313238"/>
          <p14:tracePt t="8126" x="1563688" y="4297363"/>
          <p14:tracePt t="8128" x="1563688" y="4267200"/>
          <p14:tracePt t="8130" x="1579563" y="4235450"/>
          <p14:tracePt t="8132" x="1595438" y="4219575"/>
          <p14:tracePt t="8135" x="1611313" y="4187825"/>
          <p14:tracePt t="8137" x="1627188" y="4140200"/>
          <p14:tracePt t="8138" x="1643063" y="4108450"/>
          <p14:tracePt t="8140" x="1674813" y="4092575"/>
          <p14:tracePt t="8142" x="1674813" y="4076700"/>
          <p14:tracePt t="8145" x="1689100" y="4044950"/>
          <p14:tracePt t="8147" x="1720850" y="4029075"/>
          <p14:tracePt t="8148" x="1752600" y="3997325"/>
          <p14:tracePt t="8150" x="1752600" y="3965575"/>
          <p14:tracePt t="8152" x="1784350" y="3935413"/>
          <p14:tracePt t="8155" x="1816100" y="3935413"/>
          <p14:tracePt t="8156" x="1847850" y="3903663"/>
          <p14:tracePt t="8159" x="1863725" y="3887788"/>
          <p14:tracePt t="8160" x="1895475" y="3856038"/>
          <p14:tracePt t="8163" x="1927225" y="3840163"/>
          <p14:tracePt t="8167" x="1974850" y="3824288"/>
          <p14:tracePt t="8168" x="2020888" y="3808413"/>
          <p14:tracePt t="8170" x="2052638" y="3792538"/>
          <p14:tracePt t="8172" x="2068513" y="3776663"/>
          <p14:tracePt t="8174" x="2100263" y="3760788"/>
          <p14:tracePt t="8176" x="2147888" y="3744913"/>
          <p14:tracePt t="8179" x="2179638" y="3744913"/>
          <p14:tracePt t="8180" x="2195513" y="3729038"/>
          <p14:tracePt t="8182" x="2227263" y="3729038"/>
          <p14:tracePt t="8184" x="2274888" y="3713163"/>
          <p14:tracePt t="8188" x="2305050" y="3713163"/>
          <p14:tracePt t="8190" x="2320925" y="3713163"/>
          <p14:tracePt t="8192" x="2352675" y="3713163"/>
          <p14:tracePt t="8194" x="2384425" y="3713163"/>
          <p14:tracePt t="8198" x="2416175" y="3713163"/>
          <p14:tracePt t="8200" x="2432050" y="3713163"/>
          <p14:tracePt t="8205" x="2463800" y="3713163"/>
          <p14:tracePt t="8208" x="2479675" y="3713163"/>
          <p14:tracePt t="8214" x="2495550" y="3713163"/>
          <p14:tracePt t="8217" x="2511425" y="3713163"/>
          <p14:tracePt t="8223" x="2527300" y="3713163"/>
          <p14:tracePt t="8226" x="2543175" y="3729038"/>
          <p14:tracePt t="8231" x="2559050" y="3744913"/>
          <p14:tracePt t="8232" x="2559050" y="3776663"/>
          <p14:tracePt t="8235" x="2574925" y="3792538"/>
          <p14:tracePt t="8236" x="2574925" y="3808413"/>
          <p14:tracePt t="8239" x="2590800" y="3840163"/>
          <p14:tracePt t="8241" x="2590800" y="3887788"/>
          <p14:tracePt t="8243" x="2605088" y="3919538"/>
          <p14:tracePt t="8244" x="2605088" y="3965575"/>
          <p14:tracePt t="8246" x="2620963" y="4044950"/>
          <p14:tracePt t="8248" x="2636838" y="4108450"/>
          <p14:tracePt t="8250" x="2636838" y="4171950"/>
          <p14:tracePt t="8253" x="2636838" y="4235450"/>
          <p14:tracePt t="8255" x="2636838" y="4283075"/>
          <p14:tracePt t="8256" x="2652713" y="4360863"/>
          <p14:tracePt t="8258" x="2652713" y="4424363"/>
          <p14:tracePt t="8260" x="2652713" y="4487863"/>
          <p14:tracePt t="8263" x="2652713" y="4567238"/>
          <p14:tracePt t="8265" x="2652713" y="4629150"/>
          <p14:tracePt t="8266" x="2652713" y="4708525"/>
          <p14:tracePt t="8268" x="2652713" y="4787900"/>
          <p14:tracePt t="8270" x="2652713" y="4851400"/>
          <p14:tracePt t="8272" x="2652713" y="4899025"/>
          <p14:tracePt t="8274" x="2652713" y="4976813"/>
          <p14:tracePt t="8276" x="2652713" y="5040313"/>
          <p14:tracePt t="8278" x="2652713" y="5103813"/>
          <p14:tracePt t="8281" x="2652713" y="5167313"/>
          <p14:tracePt t="8283" x="2636838" y="5214938"/>
          <p14:tracePt t="8284" x="2636838" y="5262563"/>
          <p14:tracePt t="8286" x="2620963" y="5310188"/>
          <p14:tracePt t="8289" x="2605088" y="5356225"/>
          <p14:tracePt t="8291" x="2605088" y="5387975"/>
          <p14:tracePt t="8293" x="2590800" y="5435600"/>
          <p14:tracePt t="8294" x="2574925" y="5467350"/>
          <p14:tracePt t="8297" x="2559050" y="5483225"/>
          <p14:tracePt t="8299" x="2559050" y="5514975"/>
          <p14:tracePt t="8300" x="2543175" y="5530850"/>
          <p14:tracePt t="8302" x="2527300" y="5546725"/>
          <p14:tracePt t="8304" x="2511425" y="5562600"/>
          <p14:tracePt t="8306" x="2511425" y="5578475"/>
          <p14:tracePt t="8308" x="2511425" y="5594350"/>
          <p14:tracePt t="8311" x="2479675" y="5594350"/>
          <p14:tracePt t="8313" x="2463800" y="5594350"/>
          <p14:tracePt t="8315" x="2463800" y="5610225"/>
          <p14:tracePt t="8316" x="2447925" y="5626100"/>
          <p14:tracePt t="8318" x="2432050" y="5626100"/>
          <p14:tracePt t="8320" x="2416175" y="5626100"/>
          <p14:tracePt t="8322" x="2384425" y="5626100"/>
          <p14:tracePt t="8325" x="2368550" y="5626100"/>
          <p14:tracePt t="8326" x="2352675" y="5641975"/>
          <p14:tracePt t="8328" x="2336800" y="5641975"/>
          <p14:tracePt t="8331" x="2305050" y="5641975"/>
          <p14:tracePt t="8332" x="2274888" y="5657850"/>
          <p14:tracePt t="8334" x="2259013" y="5657850"/>
          <p14:tracePt t="8336" x="2227263" y="5657850"/>
          <p14:tracePt t="8338" x="2195513" y="5657850"/>
          <p14:tracePt t="8340" x="2163763" y="5657850"/>
          <p14:tracePt t="8342" x="2132013" y="5657850"/>
          <p14:tracePt t="8344" x="2116138" y="5657850"/>
          <p14:tracePt t="8347" x="2068513" y="5657850"/>
          <p14:tracePt t="8348" x="2036763" y="5657850"/>
          <p14:tracePt t="8350" x="2005013" y="5657850"/>
          <p14:tracePt t="8352" x="1974850" y="5657850"/>
          <p14:tracePt t="8354" x="1927225" y="5657850"/>
          <p14:tracePt t="8356" x="1911350" y="5657850"/>
          <p14:tracePt t="8358" x="1863725" y="5657850"/>
          <p14:tracePt t="8361" x="1816100" y="5657850"/>
          <p14:tracePt t="8363" x="1800225" y="5657850"/>
          <p14:tracePt t="8365" x="1768475" y="5657850"/>
          <p14:tracePt t="8366" x="1736725" y="5657850"/>
          <p14:tracePt t="8368" x="1704975" y="5657850"/>
          <p14:tracePt t="8370" x="1674813" y="5657850"/>
          <p14:tracePt t="8372" x="1658938" y="5657850"/>
          <p14:tracePt t="8374" x="1627188" y="5657850"/>
          <p14:tracePt t="8376" x="1611313" y="5657850"/>
          <p14:tracePt t="8381" x="1563688" y="5657850"/>
          <p14:tracePt t="8382" x="1547813" y="5657850"/>
          <p14:tracePt t="8384" x="1531938" y="5657850"/>
          <p14:tracePt t="8386" x="1516063" y="5657850"/>
          <p14:tracePt t="8392" x="1500188" y="5657850"/>
          <p14:tracePt t="8401" x="1484313" y="5657850"/>
          <p14:tracePt t="8417" x="1468438" y="5657850"/>
          <p14:tracePt t="8423" x="1468438" y="5626100"/>
          <p14:tracePt t="8428" x="1468438" y="5610225"/>
          <p14:tracePt t="8431" x="1468438" y="5546725"/>
          <p14:tracePt t="8432" x="1468438" y="5530850"/>
          <p14:tracePt t="8434" x="1484313" y="5499100"/>
          <p14:tracePt t="8436" x="1484313" y="5483225"/>
          <p14:tracePt t="8438" x="1500188" y="5451475"/>
          <p14:tracePt t="8441" x="1516063" y="5419725"/>
          <p14:tracePt t="8443" x="1516063" y="5372100"/>
          <p14:tracePt t="8444" x="1531938" y="5356225"/>
          <p14:tracePt t="8447" x="1547813" y="5324475"/>
          <p14:tracePt t="8448" x="1547813" y="5278438"/>
          <p14:tracePt t="8450" x="1563688" y="5262563"/>
          <p14:tracePt t="8452" x="1563688" y="5230813"/>
          <p14:tracePt t="8454" x="1579563" y="5183188"/>
          <p14:tracePt t="8456" x="1595438" y="5167313"/>
          <p14:tracePt t="8458" x="1595438" y="5135563"/>
          <p14:tracePt t="8461" x="1611313" y="5087938"/>
          <p14:tracePt t="8463" x="1627188" y="5072063"/>
          <p14:tracePt t="8466" x="1643063" y="5040313"/>
          <p14:tracePt t="8466" x="1643063" y="4992688"/>
          <p14:tracePt t="8468" x="1658938" y="4962525"/>
          <p14:tracePt t="8470" x="1658938" y="4946650"/>
          <p14:tracePt t="8473" x="1674813" y="4914900"/>
          <p14:tracePt t="8475" x="1674813" y="4867275"/>
          <p14:tracePt t="8476" x="1689100" y="4851400"/>
          <p14:tracePt t="8478" x="1704975" y="4819650"/>
          <p14:tracePt t="8480" x="1704975" y="4787900"/>
          <p14:tracePt t="8482" x="1720850" y="4772025"/>
          <p14:tracePt t="8484" x="1736725" y="4740275"/>
          <p14:tracePt t="8486" x="1752600" y="4708525"/>
          <p14:tracePt t="8488" x="1752600" y="4692650"/>
          <p14:tracePt t="8490" x="1768475" y="4676775"/>
          <p14:tracePt t="8493" x="1784350" y="4660900"/>
          <p14:tracePt t="8494" x="1800225" y="4645025"/>
          <p14:tracePt t="8497" x="1800225" y="4629150"/>
          <p14:tracePt t="8499" x="1816100" y="4614863"/>
          <p14:tracePt t="8500" x="1831975" y="4614863"/>
          <p14:tracePt t="8502" x="1831975" y="4598988"/>
          <p14:tracePt t="8504" x="1863725" y="4583113"/>
          <p14:tracePt t="8506" x="1879600" y="4583113"/>
          <p14:tracePt t="8508" x="1879600" y="4567238"/>
          <p14:tracePt t="8510" x="1911350" y="4567238"/>
          <p14:tracePt t="8513" x="1927225" y="4567238"/>
          <p14:tracePt t="8515" x="1943100" y="4567238"/>
          <p14:tracePt t="8516" x="1958975" y="4567238"/>
          <p14:tracePt t="8518" x="1974850" y="4567238"/>
          <p14:tracePt t="8520" x="1989138" y="4567238"/>
          <p14:tracePt t="8522" x="2005013" y="4551363"/>
          <p14:tracePt t="8524" x="2020888" y="4551363"/>
          <p14:tracePt t="8527" x="2036763" y="4551363"/>
          <p14:tracePt t="8529" x="2052638" y="4551363"/>
          <p14:tracePt t="8531" x="2068513" y="4551363"/>
          <p14:tracePt t="8532" x="2084388" y="4551363"/>
          <p14:tracePt t="8534" x="2100263" y="4551363"/>
          <p14:tracePt t="8536" x="2116138" y="4551363"/>
          <p14:tracePt t="8539" x="2132013" y="4551363"/>
          <p14:tracePt t="8540" x="2147888" y="4551363"/>
          <p14:tracePt t="8542" x="2163763" y="4551363"/>
          <p14:tracePt t="8544" x="2179638" y="4551363"/>
          <p14:tracePt t="8548" x="2195513" y="4551363"/>
          <p14:tracePt t="8551" x="2211388" y="4551363"/>
          <p14:tracePt t="8553" x="2227263" y="4551363"/>
          <p14:tracePt t="8565" x="2243138" y="4551363"/>
          <p14:tracePt t="8572" x="2259013" y="4551363"/>
          <p14:tracePt t="8591" x="2259013" y="4583113"/>
          <p14:tracePt t="8595" x="2274888" y="4598988"/>
          <p14:tracePt t="8597" x="2274888" y="4614863"/>
          <p14:tracePt t="8598" x="2274888" y="4645025"/>
          <p14:tracePt t="8600" x="2274888" y="4676775"/>
          <p14:tracePt t="8603" x="2274888" y="4692650"/>
          <p14:tracePt t="8605" x="2274888" y="4724400"/>
          <p14:tracePt t="8607" x="2274888" y="4772025"/>
          <p14:tracePt t="8608" x="2274888" y="4787900"/>
          <p14:tracePt t="8610" x="2274888" y="4819650"/>
          <p14:tracePt t="8613" x="2259013" y="4851400"/>
          <p14:tracePt t="8614" x="2259013" y="4867275"/>
          <p14:tracePt t="8616" x="2259013" y="4914900"/>
          <p14:tracePt t="8619" x="2243138" y="4946650"/>
          <p14:tracePt t="8620" x="2227263" y="4976813"/>
          <p14:tracePt t="8622" x="2211388" y="4992688"/>
          <p14:tracePt t="8625" x="2179638" y="5040313"/>
          <p14:tracePt t="8626" x="2163763" y="5087938"/>
          <p14:tracePt t="8629" x="2147888" y="5103813"/>
          <p14:tracePt t="8630" x="2132013" y="5135563"/>
          <p14:tracePt t="8632" x="2116138" y="5151438"/>
          <p14:tracePt t="8635" x="2100263" y="5183188"/>
          <p14:tracePt t="8637" x="2068513" y="5199063"/>
          <p14:tracePt t="8639" x="2052638" y="5214938"/>
          <p14:tracePt t="8641" x="2036763" y="5230813"/>
          <p14:tracePt t="8642" x="2005013" y="5246688"/>
          <p14:tracePt t="8645" x="1974850" y="5262563"/>
          <p14:tracePt t="8646" x="1958975" y="5278438"/>
          <p14:tracePt t="8648" x="1927225" y="5278438"/>
          <p14:tracePt t="8650" x="1911350" y="5278438"/>
          <p14:tracePt t="8653" x="1895475" y="5278438"/>
          <p14:tracePt t="8655" x="1863725" y="5294313"/>
          <p14:tracePt t="8656" x="1831975" y="5294313"/>
          <p14:tracePt t="8658" x="1816100" y="5294313"/>
          <p14:tracePt t="8661" x="1784350" y="5294313"/>
          <p14:tracePt t="8663" x="1768475" y="5294313"/>
          <p14:tracePt t="8665" x="1736725" y="5294313"/>
          <p14:tracePt t="8666" x="1704975" y="5294313"/>
          <p14:tracePt t="8668" x="1689100" y="5294313"/>
          <p14:tracePt t="8671" x="1658938" y="5294313"/>
          <p14:tracePt t="8672" x="1643063" y="5294313"/>
          <p14:tracePt t="8674" x="1595438" y="5294313"/>
          <p14:tracePt t="8676" x="1563688" y="5294313"/>
          <p14:tracePt t="8681" x="1500188" y="5294313"/>
          <p14:tracePt t="8682" x="1468438" y="5294313"/>
          <p14:tracePt t="8684" x="1436688" y="5294313"/>
          <p14:tracePt t="8686" x="1389063" y="5278438"/>
          <p14:tracePt t="8688" x="1358900" y="5262563"/>
          <p14:tracePt t="8690" x="1311275" y="5230813"/>
          <p14:tracePt t="8693" x="1279525" y="5214938"/>
          <p14:tracePt t="8696" x="1231900" y="5199063"/>
          <p14:tracePt t="8697" x="1184275" y="5167313"/>
          <p14:tracePt t="8698" x="1136650" y="5135563"/>
          <p14:tracePt t="8700" x="1089025" y="5119688"/>
          <p14:tracePt t="8703" x="1058863" y="5087938"/>
          <p14:tracePt t="8704" x="1011238" y="5056188"/>
          <p14:tracePt t="8706" x="963613" y="5008563"/>
          <p14:tracePt t="8708" x="915988" y="4976813"/>
          <p14:tracePt t="8710" x="884238" y="4930775"/>
          <p14:tracePt t="8713" x="836613" y="4899025"/>
          <p14:tracePt t="8714" x="820738" y="4867275"/>
          <p14:tracePt t="8717" x="773113" y="4819650"/>
          <p14:tracePt t="8718" x="742950" y="4772025"/>
          <p14:tracePt t="8720" x="711200" y="4740275"/>
          <p14:tracePt t="8723" x="679450" y="4692650"/>
          <p14:tracePt t="8724" x="647700" y="4676775"/>
          <p14:tracePt t="8726" x="647700" y="4629150"/>
          <p14:tracePt t="8731" x="600075" y="4551363"/>
          <p14:tracePt t="8732" x="584200" y="4503738"/>
          <p14:tracePt t="8734" x="568325" y="4487863"/>
          <p14:tracePt t="8736" x="552450" y="4456113"/>
          <p14:tracePt t="8738" x="552450" y="4408488"/>
          <p14:tracePt t="8740" x="536575" y="4392613"/>
          <p14:tracePt t="8742" x="536575" y="4344988"/>
          <p14:tracePt t="8744" x="520700" y="4313238"/>
          <p14:tracePt t="8746" x="520700" y="4297363"/>
          <p14:tracePt t="8748" x="520700" y="4267200"/>
          <p14:tracePt t="8750" x="520700" y="4219575"/>
          <p14:tracePt t="8752" x="520700" y="4203700"/>
          <p14:tracePt t="8755" x="520700" y="4171950"/>
          <p14:tracePt t="8757" x="520700" y="4156075"/>
          <p14:tracePt t="8758" x="520700" y="4124325"/>
          <p14:tracePt t="8760" x="520700" y="4092575"/>
          <p14:tracePt t="8763" x="520700" y="4076700"/>
          <p14:tracePt t="8765" x="536575" y="4044950"/>
          <p14:tracePt t="8766" x="552450" y="4013200"/>
          <p14:tracePt t="8768" x="568325" y="4013200"/>
          <p14:tracePt t="8771" x="584200" y="3981450"/>
          <p14:tracePt t="8773" x="584200" y="3965575"/>
          <p14:tracePt t="8775" x="615950" y="3965575"/>
          <p14:tracePt t="8777" x="615950" y="3949700"/>
          <p14:tracePt t="8782" x="679450" y="3919538"/>
          <p14:tracePt t="8785" x="711200" y="3919538"/>
          <p14:tracePt t="8786" x="742950" y="3903663"/>
          <p14:tracePt t="8789" x="758825" y="3903663"/>
          <p14:tracePt t="8791" x="788988" y="3903663"/>
          <p14:tracePt t="8792" x="804863" y="3903663"/>
          <p14:tracePt t="8794" x="836613" y="3887788"/>
          <p14:tracePt t="8796" x="868363" y="3887788"/>
          <p14:tracePt t="8798" x="900113" y="3887788"/>
          <p14:tracePt t="8800" x="931863" y="3887788"/>
          <p14:tracePt t="8802" x="963613" y="3887788"/>
          <p14:tracePt t="8805" x="979488" y="3887788"/>
          <p14:tracePt t="8806" x="1011238" y="3887788"/>
          <p14:tracePt t="8808" x="1027113" y="3887788"/>
          <p14:tracePt t="8810" x="1073150" y="3887788"/>
          <p14:tracePt t="8813" x="1104900" y="3887788"/>
          <p14:tracePt t="8817" x="1136650" y="3887788"/>
          <p14:tracePt t="8819" x="1152525" y="3887788"/>
          <p14:tracePt t="8821" x="1168400" y="3887788"/>
          <p14:tracePt t="8823" x="1184275" y="3887788"/>
          <p14:tracePt t="8824" x="1200150" y="3887788"/>
          <p14:tracePt t="8827" x="1231900" y="3887788"/>
          <p14:tracePt t="8829" x="1247775" y="3887788"/>
          <p14:tracePt t="8832" x="1279525" y="3887788"/>
          <p14:tracePt t="8835" x="1295400" y="3887788"/>
          <p14:tracePt t="8837" x="1311275" y="3887788"/>
          <p14:tracePt t="8839" x="1327150" y="3887788"/>
          <p14:tracePt t="8840" x="1343025" y="3887788"/>
          <p14:tracePt t="8844" x="1358900" y="3887788"/>
          <p14:tracePt t="8847" x="1373188" y="3887788"/>
          <p14:tracePt t="8848" x="1389063" y="3887788"/>
          <p14:tracePt t="8850" x="1404938" y="3903663"/>
          <p14:tracePt t="8852" x="1420813" y="3903663"/>
          <p14:tracePt t="8854" x="1420813" y="3919538"/>
          <p14:tracePt t="8856" x="1436688" y="3919538"/>
          <p14:tracePt t="8858" x="1452563" y="3919538"/>
          <p14:tracePt t="8861" x="1452563" y="3935413"/>
          <p14:tracePt t="8863" x="1468438" y="3935413"/>
          <p14:tracePt t="8864" x="1484313" y="3949700"/>
          <p14:tracePt t="8866" x="1500188" y="3965575"/>
          <p14:tracePt t="8869" x="1516063" y="3965575"/>
          <p14:tracePt t="8871" x="1531938" y="3965575"/>
          <p14:tracePt t="8873" x="1547813" y="3997325"/>
          <p14:tracePt t="8874" x="1547813" y="4013200"/>
          <p14:tracePt t="8877" x="1563688" y="4013200"/>
          <p14:tracePt t="8881" x="1595438" y="4044950"/>
          <p14:tracePt t="8882" x="1611313" y="4060825"/>
          <p14:tracePt t="8884" x="1627188" y="4076700"/>
          <p14:tracePt t="8886" x="1643063" y="4092575"/>
          <p14:tracePt t="8889" x="1658938" y="4124325"/>
          <p14:tracePt t="8890" x="1674813" y="4124325"/>
          <p14:tracePt t="8892" x="1689100" y="4156075"/>
          <p14:tracePt t="8895" x="1704975" y="4171950"/>
          <p14:tracePt t="8896" x="1704975" y="4187825"/>
          <p14:tracePt t="8898" x="1720850" y="4219575"/>
          <p14:tracePt t="8900" x="1736725" y="4219575"/>
          <p14:tracePt t="8902" x="1752600" y="4251325"/>
          <p14:tracePt t="8904" x="1752600" y="4267200"/>
          <p14:tracePt t="8906" x="1768475" y="4283075"/>
          <p14:tracePt t="8908" x="1784350" y="4313238"/>
          <p14:tracePt t="8910" x="1800225" y="4329113"/>
          <p14:tracePt t="8913" x="1816100" y="4344988"/>
          <p14:tracePt t="8914" x="1816100" y="4360863"/>
          <p14:tracePt t="8916" x="1816100" y="4392613"/>
          <p14:tracePt t="8918" x="1831975" y="4392613"/>
          <p14:tracePt t="8932" x="1863725" y="4487863"/>
          <p14:tracePt t="8933" x="1879600" y="4503738"/>
          <p14:tracePt t="8934" x="1879600" y="4519613"/>
          <p14:tracePt t="8936" x="1895475" y="4519613"/>
          <p14:tracePt t="8938" x="1895475" y="4535488"/>
          <p14:tracePt t="8940" x="1895475" y="4567238"/>
          <p14:tracePt t="8948" x="1895475" y="4583113"/>
          <p14:tracePt t="8950" x="1895475" y="4598988"/>
          <p14:tracePt t="8957" x="1895475" y="4614863"/>
          <p14:tracePt t="8960" x="1895475" y="4629150"/>
          <p14:tracePt t="8964" x="1895475" y="4645025"/>
          <p14:tracePt t="8971" x="1895475" y="4660900"/>
          <p14:tracePt t="8973" x="1879600" y="4660900"/>
          <p14:tracePt t="8975" x="1879600" y="4676775"/>
          <p14:tracePt t="8981" x="1863725" y="4692650"/>
          <p14:tracePt t="8983" x="1847850" y="4692650"/>
          <p14:tracePt t="8987" x="1831975" y="4708525"/>
          <p14:tracePt t="8991" x="1816100" y="4708525"/>
          <p14:tracePt t="8993" x="1800225" y="4708525"/>
          <p14:tracePt t="8995" x="1800225" y="4724400"/>
          <p14:tracePt t="8997" x="1784350" y="4724400"/>
          <p14:tracePt t="9000" x="1768475" y="4724400"/>
          <p14:tracePt t="9003" x="1752600" y="4724400"/>
          <p14:tracePt t="9007" x="1736725" y="4724400"/>
          <p14:tracePt t="9009" x="1720850" y="4724400"/>
          <p14:tracePt t="9015" x="1704975" y="4724400"/>
          <p14:tracePt t="9018" x="1689100" y="4724400"/>
          <p14:tracePt t="9027" x="1674813" y="4724400"/>
          <p14:tracePt t="9163" x="1689100" y="4724400"/>
          <p14:tracePt t="9170" x="1704975" y="4724400"/>
          <p14:tracePt t="9181" x="1736725" y="4724400"/>
          <p14:tracePt t="9186" x="1768475" y="4708525"/>
          <p14:tracePt t="9187" x="1784350" y="4708525"/>
          <p14:tracePt t="9195" x="1800225" y="4708525"/>
          <p14:tracePt t="9200" x="1816100" y="4708525"/>
          <p14:tracePt t="9247" x="1831975" y="4708525"/>
          <p14:tracePt t="9309" x="1831975" y="4692650"/>
          <p14:tracePt t="9627" x="1847850" y="4692650"/>
          <p14:tracePt t="10315" x="1863725" y="4692650"/>
          <p14:tracePt t="10321" x="1879600" y="4692650"/>
          <p14:tracePt t="10327" x="1895475" y="4676775"/>
          <p14:tracePt t="10332" x="1911350" y="4660900"/>
          <p14:tracePt t="10338" x="1943100" y="4660900"/>
          <p14:tracePt t="10345" x="1974850" y="4629150"/>
          <p14:tracePt t="10350" x="2020888" y="4614863"/>
          <p14:tracePt t="10352" x="2036763" y="4598988"/>
          <p14:tracePt t="10355" x="2100263" y="4567238"/>
          <p14:tracePt t="10357" x="2100263" y="4551363"/>
          <p14:tracePt t="10359" x="2132013" y="4551363"/>
          <p14:tracePt t="10361" x="2163763" y="4535488"/>
          <p14:tracePt t="10363" x="2163763" y="4503738"/>
          <p14:tracePt t="10365" x="2195513" y="4487863"/>
          <p14:tracePt t="10366" x="2211388" y="4487863"/>
          <p14:tracePt t="10368" x="2227263" y="4471988"/>
          <p14:tracePt t="10371" x="2259013" y="4456113"/>
          <p14:tracePt t="10373" x="2289175" y="4424363"/>
          <p14:tracePt t="10374" x="2305050" y="4408488"/>
          <p14:tracePt t="10376" x="2320925" y="4392613"/>
          <p14:tracePt t="10379" x="2352675" y="4376738"/>
          <p14:tracePt t="10380" x="2384425" y="4344988"/>
          <p14:tracePt t="10382" x="2416175" y="4313238"/>
          <p14:tracePt t="10384" x="2432050" y="4313238"/>
          <p14:tracePt t="10386" x="2463800" y="4283075"/>
          <p14:tracePt t="10389" x="2495550" y="4251325"/>
          <p14:tracePt t="10390" x="2527300" y="4235450"/>
          <p14:tracePt t="10392" x="2543175" y="4203700"/>
          <p14:tracePt t="10396" x="2574925" y="4187825"/>
          <p14:tracePt t="10397" x="2605088" y="4156075"/>
          <p14:tracePt t="10398" x="2636838" y="4124325"/>
          <p14:tracePt t="10400" x="2684463" y="4076700"/>
          <p14:tracePt t="10402" x="2684463" y="4060825"/>
          <p14:tracePt t="10404" x="2732088" y="4029075"/>
          <p14:tracePt t="10406" x="2763838" y="3997325"/>
          <p14:tracePt t="10408" x="2763838" y="3965575"/>
          <p14:tracePt t="10410" x="2811463" y="3949700"/>
          <p14:tracePt t="10412" x="2827338" y="3919538"/>
          <p14:tracePt t="10414" x="2859088" y="3887788"/>
          <p14:tracePt t="10416" x="2890838" y="3856038"/>
          <p14:tracePt t="10418" x="2905125" y="3824288"/>
          <p14:tracePt t="10421" x="2936875" y="3792538"/>
          <p14:tracePt t="10422" x="2968625" y="3760788"/>
          <p14:tracePt t="10425" x="3000375" y="3729038"/>
          <p14:tracePt t="10427" x="3016250" y="3697288"/>
          <p14:tracePt t="10429" x="3032125" y="3681413"/>
          <p14:tracePt t="10430" x="3063875" y="3649663"/>
          <p14:tracePt t="10432" x="3079750" y="3633788"/>
          <p14:tracePt t="10435" x="3111500" y="3617913"/>
          <p14:tracePt t="10436" x="3111500" y="3587750"/>
          <p14:tracePt t="10438" x="3127375" y="3571875"/>
          <p14:tracePt t="10440" x="3159125" y="3556000"/>
          <p14:tracePt t="10442" x="3159125" y="3540125"/>
          <p14:tracePt t="10446" x="3175000" y="3524250"/>
          <p14:tracePt t="10448" x="3190875" y="3508375"/>
          <p14:tracePt t="10449" x="3205163" y="3508375"/>
          <p14:tracePt t="10450" x="3205163" y="3492500"/>
          <p14:tracePt t="10452" x="3221038" y="3476625"/>
          <p14:tracePt t="10454" x="3236913" y="3476625"/>
          <p14:tracePt t="10456" x="3236913" y="3460750"/>
          <p14:tracePt t="10458" x="3236913" y="3444875"/>
          <p14:tracePt t="10460" x="3236913" y="3429000"/>
          <p14:tracePt t="10462" x="3252788" y="3429000"/>
          <p14:tracePt t="10471" x="3268663" y="3429000"/>
          <p14:tracePt t="10472" x="3268663" y="3413125"/>
          <p14:tracePt t="10475" x="3268663" y="3397250"/>
          <p14:tracePt t="10479" x="3284538" y="3397250"/>
          <p14:tracePt t="10483" x="3284538" y="3381375"/>
          <p14:tracePt t="10486" x="3284538" y="3365500"/>
          <p14:tracePt t="10489" x="3284538" y="3349625"/>
          <p14:tracePt t="10496" x="3284538" y="3333750"/>
          <p14:tracePt t="10500" x="3300413" y="3317875"/>
          <p14:tracePt t="10506" x="3300413" y="3302000"/>
          <p14:tracePt t="10512" x="3316288" y="3286125"/>
          <p14:tracePt t="10518" x="3316288" y="3270250"/>
          <p14:tracePt t="10520" x="3332163" y="3270250"/>
          <p14:tracePt t="10523" x="3332163" y="3255963"/>
          <p14:tracePt t="10525" x="3348038" y="3240088"/>
          <p14:tracePt t="10531" x="3363913" y="3224213"/>
          <p14:tracePt t="10534" x="3379788" y="3208338"/>
          <p14:tracePt t="10536" x="3395663" y="3192463"/>
          <p14:tracePt t="10538" x="3411538" y="3192463"/>
          <p14:tracePt t="10541" x="3443288" y="3176588"/>
          <p14:tracePt t="10542" x="3459163" y="3160713"/>
          <p14:tracePt t="10545" x="3475038" y="3144838"/>
          <p14:tracePt t="10548" x="3505200" y="3144838"/>
          <p14:tracePt t="10549" x="3505200" y="3128963"/>
          <p14:tracePt t="10550" x="3536950" y="3113088"/>
          <p14:tracePt t="10552" x="3568700" y="3097213"/>
          <p14:tracePt t="10557" x="3600450" y="3097213"/>
          <p14:tracePt t="10559" x="3632200" y="3081338"/>
          <p14:tracePt t="10560" x="3648075" y="3065463"/>
          <p14:tracePt t="10563" x="3679825" y="3049588"/>
          <p14:tracePt t="10564" x="3695700" y="3049588"/>
          <p14:tracePt t="10566" x="3711575" y="3033713"/>
          <p14:tracePt t="10568" x="3743325" y="3017838"/>
          <p14:tracePt t="10570" x="3775075" y="3017838"/>
          <p14:tracePt t="10575" x="3806825" y="3017838"/>
          <p14:tracePt t="10577" x="3836988" y="3001963"/>
          <p14:tracePt t="10579" x="3852863" y="2986088"/>
          <p14:tracePt t="10580" x="3868738" y="2986088"/>
          <p14:tracePt t="10582" x="3900488" y="2970213"/>
          <p14:tracePt t="10586" x="3932238" y="2954338"/>
          <p14:tracePt t="10588" x="3948113" y="2954338"/>
          <p14:tracePt t="10590" x="3963988" y="2954338"/>
          <p14:tracePt t="10593" x="3979863" y="2954338"/>
          <p14:tracePt t="10597" x="4011613" y="2938463"/>
          <p14:tracePt t="10598" x="4027488" y="2922588"/>
          <p14:tracePt t="10603" x="4043363" y="2922588"/>
          <p14:tracePt t="10604" x="4059238" y="2908300"/>
          <p14:tracePt t="10606" x="4075113" y="2908300"/>
          <p14:tracePt t="10614" x="4090988" y="2908300"/>
          <p14:tracePt t="10616" x="4106863" y="2908300"/>
          <p14:tracePt t="10620" x="4106863" y="2892425"/>
          <p14:tracePt t="10625" x="4121150" y="2892425"/>
          <p14:tracePt t="10633" x="4137025" y="2892425"/>
          <p14:tracePt t="10639" x="4152900" y="2892425"/>
          <p14:tracePt t="10643" x="4152900" y="2876550"/>
          <p14:tracePt t="10651" x="4168775" y="2876550"/>
          <p14:tracePt t="10657" x="4184650" y="2876550"/>
          <p14:tracePt t="10667" x="4200525" y="2876550"/>
          <p14:tracePt t="10668" x="4216400" y="2876550"/>
          <p14:tracePt t="10673" x="4232275" y="2876550"/>
          <p14:tracePt t="10676" x="4248150" y="2876550"/>
          <p14:tracePt t="10679" x="4264025" y="2876550"/>
          <p14:tracePt t="10682" x="4279900" y="2876550"/>
          <p14:tracePt t="10684" x="4295775" y="2876550"/>
          <p14:tracePt t="10686" x="4311650" y="2860675"/>
          <p14:tracePt t="10696" x="4343400" y="2860675"/>
          <p14:tracePt t="10706" x="4391025" y="2844800"/>
          <p14:tracePt t="10710" x="4406900" y="2828925"/>
          <p14:tracePt t="10712" x="4421188" y="2828925"/>
          <p14:tracePt t="10717" x="4437063" y="2813050"/>
          <p14:tracePt t="10721" x="4452938" y="2813050"/>
          <p14:tracePt t="10724" x="4452938" y="2797175"/>
          <p14:tracePt t="10733" x="4468813" y="2797175"/>
          <p14:tracePt t="10736" x="4484688" y="2797175"/>
          <p14:tracePt t="10740" x="4500563" y="2797175"/>
          <p14:tracePt t="10743" x="4500563" y="2781300"/>
          <p14:tracePt t="10761" x="4500563" y="2765425"/>
          <p14:tracePt t="10773" x="4516438" y="2765425"/>
          <p14:tracePt t="10825" x="4532313" y="2765425"/>
          <p14:tracePt t="10843" x="4548188" y="2765425"/>
          <p14:tracePt t="10847" x="4564063" y="2765425"/>
          <p14:tracePt t="10853" x="4579938" y="2765425"/>
          <p14:tracePt t="10865" x="4595813" y="2765425"/>
          <p14:tracePt t="10869" x="4611688" y="2765425"/>
          <p14:tracePt t="10875" x="4627563" y="2765425"/>
          <p14:tracePt t="10880" x="4643438" y="2765425"/>
          <p14:tracePt t="10885" x="4659313" y="2765425"/>
          <p14:tracePt t="10889" x="4659313" y="2749550"/>
          <p14:tracePt t="10893" x="4675188" y="2749550"/>
          <p14:tracePt t="10896" x="4691063" y="2749550"/>
          <p14:tracePt t="10913" x="4706938" y="2749550"/>
          <p14:tracePt t="10917" x="4722813" y="2749550"/>
          <p14:tracePt t="10923" x="4737100" y="2749550"/>
          <p14:tracePt t="10935" x="4752975" y="2749550"/>
          <p14:tracePt t="10941" x="4768850" y="2749550"/>
          <p14:tracePt t="10955" x="4784725" y="2749550"/>
          <p14:tracePt t="10962" x="4800600" y="2749550"/>
          <p14:tracePt t="10972" x="4816475" y="2749550"/>
          <p14:tracePt t="10992" x="4832350" y="2749550"/>
          <p14:tracePt t="10998" x="4848225" y="2749550"/>
          <p14:tracePt t="11001" x="4848225" y="2733675"/>
          <p14:tracePt t="11009" x="4864100" y="2733675"/>
          <p14:tracePt t="11015" x="4879975" y="2733675"/>
          <p14:tracePt t="11021" x="4895850" y="2733675"/>
          <p14:tracePt t="11030" x="4911725" y="2733675"/>
          <p14:tracePt t="11035" x="4927600" y="2733675"/>
          <p14:tracePt t="11039" x="4943475" y="2733675"/>
          <p14:tracePt t="11041" x="4959350" y="2733675"/>
          <p14:tracePt t="11046" x="4975225" y="2733675"/>
          <p14:tracePt t="11048" x="4991100" y="2733675"/>
          <p14:tracePt t="11052" x="5006975" y="2733675"/>
          <p14:tracePt t="11058" x="5022850" y="2733675"/>
          <p14:tracePt t="11061" x="5037138" y="2733675"/>
          <p14:tracePt t="11069" x="5053013" y="2733675"/>
          <p14:tracePt t="11073" x="5068888" y="2733675"/>
          <p14:tracePt t="11085" x="5084763" y="2733675"/>
          <p14:tracePt t="11130" x="5100638" y="2733675"/>
          <p14:tracePt t="11169" x="5068888" y="2733675"/>
          <p14:tracePt t="11174" x="5053013" y="2765425"/>
          <p14:tracePt t="11177" x="5006975" y="2781300"/>
          <p14:tracePt t="11178" x="4991100" y="2797175"/>
          <p14:tracePt t="11180" x="4975225" y="2797175"/>
          <p14:tracePt t="11182" x="4959350" y="2813050"/>
          <p14:tracePt t="11184" x="4943475" y="2813050"/>
          <p14:tracePt t="11186" x="4927600" y="2828925"/>
          <p14:tracePt t="11193" x="4895850" y="2828925"/>
          <p14:tracePt t="11195" x="4864100" y="2828925"/>
          <p14:tracePt t="11198" x="4832350" y="2828925"/>
          <p14:tracePt t="11198" x="4816475" y="2828925"/>
          <p14:tracePt t="11200" x="4800600" y="2828925"/>
          <p14:tracePt t="11202" x="4768850" y="2828925"/>
          <p14:tracePt t="11204" x="4752975" y="2828925"/>
          <p14:tracePt t="11206" x="4722813" y="2828925"/>
          <p14:tracePt t="11208" x="4706938" y="2828925"/>
          <p14:tracePt t="11212" x="4675188" y="2828925"/>
          <p14:tracePt t="11214" x="4611688" y="2828925"/>
          <p14:tracePt t="11216" x="4579938" y="2828925"/>
          <p14:tracePt t="11218" x="4532313" y="2828925"/>
          <p14:tracePt t="11220" x="4516438" y="2828925"/>
          <p14:tracePt t="11222" x="4484688" y="2828925"/>
          <p14:tracePt t="11224" x="4452938" y="2828925"/>
          <p14:tracePt t="11226" x="4421188" y="2828925"/>
          <p14:tracePt t="11229" x="4391025" y="2828925"/>
          <p14:tracePt t="11230" x="4375150" y="2828925"/>
          <p14:tracePt t="11233" x="4343400" y="2828925"/>
          <p14:tracePt t="11235" x="4311650" y="2828925"/>
          <p14:tracePt t="11237" x="4295775" y="2828925"/>
          <p14:tracePt t="11239" x="4264025" y="2828925"/>
          <p14:tracePt t="11243" x="4232275" y="2828925"/>
          <p14:tracePt t="11245" x="4216400" y="2828925"/>
          <p14:tracePt t="11246" x="4200525" y="2813050"/>
          <p14:tracePt t="11248" x="4184650" y="2813050"/>
          <p14:tracePt t="11250" x="4168775" y="2813050"/>
          <p14:tracePt t="11252" x="4152900" y="2813050"/>
          <p14:tracePt t="11254" x="4137025" y="2813050"/>
          <p14:tracePt t="11256" x="4121150" y="2797175"/>
          <p14:tracePt t="11262" x="4106863" y="2797175"/>
          <p14:tracePt t="11265" x="4090988" y="2797175"/>
          <p14:tracePt t="11266" x="4075113" y="2797175"/>
          <p14:tracePt t="11274" x="4059238" y="2781300"/>
          <p14:tracePt t="11277" x="4043363" y="2781300"/>
          <p14:tracePt t="11281" x="4043363" y="2765425"/>
          <p14:tracePt t="11283" x="4027488" y="2765425"/>
          <p14:tracePt t="11287" x="4011613" y="2765425"/>
          <p14:tracePt t="11289" x="4011613" y="2749550"/>
          <p14:tracePt t="11307" x="3995738" y="2733675"/>
          <p14:tracePt t="11314" x="3979863" y="2717800"/>
          <p14:tracePt t="11324" x="3963988" y="2606675"/>
          <p14:tracePt t="11329" x="3932238" y="2528888"/>
          <p14:tracePt t="11330" x="3932238" y="2481263"/>
          <p14:tracePt t="11333" x="3932238" y="2449513"/>
          <p14:tracePt t="11334" x="3916363" y="2433638"/>
          <p14:tracePt t="11337" x="3916363" y="2401888"/>
          <p14:tracePt t="11338" x="3916363" y="2386013"/>
          <p14:tracePt t="11340" x="3900488" y="2338388"/>
          <p14:tracePt t="11343" x="3900488" y="2306638"/>
          <p14:tracePt t="11344" x="3900488" y="2290763"/>
          <p14:tracePt t="11346" x="3884613" y="2243138"/>
          <p14:tracePt t="11348" x="3884613" y="2212975"/>
          <p14:tracePt t="11350" x="3868738" y="2165350"/>
          <p14:tracePt t="11352" x="3868738" y="2149475"/>
          <p14:tracePt t="11354" x="3868738" y="2101850"/>
          <p14:tracePt t="11356" x="3852863" y="2070100"/>
          <p14:tracePt t="11358" x="3852863" y="2038350"/>
          <p14:tracePt t="11360" x="3836988" y="1990725"/>
          <p14:tracePt t="11363" x="3836988" y="1943100"/>
          <p14:tracePt t="11364" x="3836988" y="1927225"/>
          <p14:tracePt t="11366" x="3836988" y="1881188"/>
          <p14:tracePt t="11368" x="3821113" y="1849438"/>
          <p14:tracePt t="11371" x="3821113" y="1833563"/>
          <p14:tracePt t="11372" x="3821113" y="1785938"/>
          <p14:tracePt t="11374" x="3806825" y="1754188"/>
          <p14:tracePt t="11376" x="3806825" y="1722438"/>
          <p14:tracePt t="11379" x="3806825" y="1690688"/>
          <p14:tracePt t="11380" x="3806825" y="1658938"/>
          <p14:tracePt t="11382" x="3806825" y="1643063"/>
          <p14:tracePt t="11385" x="3806825" y="1611313"/>
          <p14:tracePt t="11387" x="3806825" y="1595438"/>
          <p14:tracePt t="11388" x="3806825" y="1563688"/>
          <p14:tracePt t="11390" x="3806825" y="1533525"/>
          <p14:tracePt t="11392" x="3806825" y="1517650"/>
          <p14:tracePt t="11395" x="3806825" y="1501775"/>
          <p14:tracePt t="11396" x="3806825" y="1485900"/>
          <p14:tracePt t="11399" x="3806825" y="1470025"/>
          <p14:tracePt t="11400" x="3806825" y="1438275"/>
          <p14:tracePt t="11405" x="3806825" y="1422400"/>
          <p14:tracePt t="11407" x="3806825" y="1390650"/>
          <p14:tracePt t="11412" x="3821113" y="1374775"/>
          <p14:tracePt t="11413" x="3821113" y="1358900"/>
          <p14:tracePt t="11415" x="3836988" y="1358900"/>
          <p14:tracePt t="11417" x="3852863" y="1343025"/>
          <p14:tracePt t="11418" x="3852863" y="1327150"/>
          <p14:tracePt t="11420" x="3852863" y="1311275"/>
          <p14:tracePt t="11422" x="3868738" y="1311275"/>
          <p14:tracePt t="11427" x="3884613" y="1295400"/>
          <p14:tracePt t="11430" x="3900488" y="1279525"/>
          <p14:tracePt t="11432" x="3916363" y="1279525"/>
          <p14:tracePt t="11435" x="3932238" y="1279525"/>
          <p14:tracePt t="11439" x="3948113" y="1263650"/>
          <p14:tracePt t="11441" x="3963988" y="1263650"/>
          <p14:tracePt t="11445" x="3995738" y="1247775"/>
          <p14:tracePt t="11447" x="4011613" y="1247775"/>
          <p14:tracePt t="11449" x="4027488" y="1247775"/>
          <p14:tracePt t="11450" x="4043363" y="1231900"/>
          <p14:tracePt t="11452" x="4059238" y="1231900"/>
          <p14:tracePt t="11454" x="4075113" y="1231900"/>
          <p14:tracePt t="11456" x="4090988" y="1231900"/>
          <p14:tracePt t="11459" x="4106863" y="1231900"/>
          <p14:tracePt t="11461" x="4137025" y="1231900"/>
          <p14:tracePt t="11462" x="4152900" y="1231900"/>
          <p14:tracePt t="11464" x="4168775" y="1231900"/>
          <p14:tracePt t="11466" x="4184650" y="1231900"/>
          <p14:tracePt t="11468" x="4200525" y="1231900"/>
          <p14:tracePt t="11471" x="4232275" y="1231900"/>
          <p14:tracePt t="11472" x="4264025" y="1231900"/>
          <p14:tracePt t="11474" x="4279900" y="1231900"/>
          <p14:tracePt t="11476" x="4295775" y="1231900"/>
          <p14:tracePt t="11479" x="4311650" y="1231900"/>
          <p14:tracePt t="11480" x="4343400" y="1231900"/>
          <p14:tracePt t="11482" x="4375150" y="1231900"/>
          <p14:tracePt t="11486" x="4406900" y="1231900"/>
          <p14:tracePt t="11489" x="4421188" y="1231900"/>
          <p14:tracePt t="11491" x="4452938" y="1231900"/>
          <p14:tracePt t="11493" x="4484688" y="1231900"/>
          <p14:tracePt t="11496" x="4516438" y="1231900"/>
          <p14:tracePt t="11499" x="4532313" y="1231900"/>
          <p14:tracePt t="11501" x="4548188" y="1231900"/>
          <p14:tracePt t="11502" x="4564063" y="1231900"/>
          <p14:tracePt t="11504" x="4579938" y="1231900"/>
          <p14:tracePt t="11507" x="4611688" y="1231900"/>
          <p14:tracePt t="11509" x="4627563" y="1231900"/>
          <p14:tracePt t="11511" x="4643438" y="1231900"/>
          <p14:tracePt t="11513" x="4675188" y="1231900"/>
          <p14:tracePt t="11514" x="4691063" y="1247775"/>
          <p14:tracePt t="11516" x="4706938" y="1247775"/>
          <p14:tracePt t="11518" x="4722813" y="1247775"/>
          <p14:tracePt t="11520" x="4737100" y="1263650"/>
          <p14:tracePt t="11522" x="4752975" y="1263650"/>
          <p14:tracePt t="11524" x="4768850" y="1263650"/>
          <p14:tracePt t="11527" x="4784725" y="1263650"/>
          <p14:tracePt t="11529" x="4816475" y="1263650"/>
          <p14:tracePt t="11531" x="4832350" y="1279525"/>
          <p14:tracePt t="11532" x="4848225" y="1279525"/>
          <p14:tracePt t="11534" x="4864100" y="1295400"/>
          <p14:tracePt t="11536" x="4879975" y="1295400"/>
          <p14:tracePt t="11539" x="4895850" y="1311275"/>
          <p14:tracePt t="11540" x="4927600" y="1311275"/>
          <p14:tracePt t="11545" x="4959350" y="1311275"/>
          <p14:tracePt t="11547" x="4975225" y="1327150"/>
          <p14:tracePt t="11548" x="4975225" y="1343025"/>
          <p14:tracePt t="11550" x="5006975" y="1358900"/>
          <p14:tracePt t="11552" x="5022850" y="1358900"/>
          <p14:tracePt t="11555" x="5037138" y="1358900"/>
          <p14:tracePt t="11556" x="5053013" y="1374775"/>
          <p14:tracePt t="11558" x="5068888" y="1390650"/>
          <p14:tracePt t="11570" x="5164138" y="1454150"/>
          <p14:tracePt t="11572" x="5180013" y="1470025"/>
          <p14:tracePt t="11574" x="5211763" y="1485900"/>
          <p14:tracePt t="11576" x="5227638" y="1501775"/>
          <p14:tracePt t="11579" x="5243513" y="1501775"/>
          <p14:tracePt t="11580" x="5275263" y="1517650"/>
          <p14:tracePt t="11582" x="5275263" y="1533525"/>
          <p14:tracePt t="11584" x="5291138" y="1547813"/>
          <p14:tracePt t="11587" x="5322888" y="1563688"/>
          <p14:tracePt t="11588" x="5337175" y="1579563"/>
          <p14:tracePt t="11590" x="5353050" y="1595438"/>
          <p14:tracePt t="11593" x="5368925" y="1595438"/>
          <p14:tracePt t="11595" x="5384800" y="1627188"/>
          <p14:tracePt t="11596" x="5400675" y="1643063"/>
          <p14:tracePt t="11598" x="5416550" y="1658938"/>
          <p14:tracePt t="11600" x="5448300" y="1658938"/>
          <p14:tracePt t="11602" x="5464175" y="1690688"/>
          <p14:tracePt t="11604" x="5464175" y="1706563"/>
          <p14:tracePt t="11606" x="5480050" y="1706563"/>
          <p14:tracePt t="11608" x="5495925" y="1722438"/>
          <p14:tracePt t="11611" x="5511800" y="1754188"/>
          <p14:tracePt t="11612" x="5527675" y="1770063"/>
          <p14:tracePt t="11615" x="5543550" y="1770063"/>
          <p14:tracePt t="11617" x="5559425" y="1801813"/>
          <p14:tracePt t="11618" x="5559425" y="1817688"/>
          <p14:tracePt t="11620" x="5575300" y="1817688"/>
          <p14:tracePt t="11622" x="5591175" y="1849438"/>
          <p14:tracePt t="11624" x="5607050" y="1865313"/>
          <p14:tracePt t="11626" x="5622925" y="1881188"/>
          <p14:tracePt t="11628" x="5638800" y="1911350"/>
          <p14:tracePt t="11630" x="5653088" y="1927225"/>
          <p14:tracePt t="11632" x="5668963" y="1943100"/>
          <p14:tracePt t="11634" x="5684838" y="1974850"/>
          <p14:tracePt t="11636" x="5684838" y="1990725"/>
          <p14:tracePt t="11638" x="5700713" y="2006600"/>
          <p14:tracePt t="11640" x="5716588" y="2038350"/>
          <p14:tracePt t="11642" x="5732463" y="2054225"/>
          <p14:tracePt t="11644" x="5732463" y="2070100"/>
          <p14:tracePt t="11646" x="5748338" y="2101850"/>
          <p14:tracePt t="11648" x="5764213" y="2133600"/>
          <p14:tracePt t="11650" x="5780088" y="2165350"/>
          <p14:tracePt t="11652" x="5780088" y="2181225"/>
          <p14:tracePt t="11654" x="5795963" y="2212975"/>
          <p14:tracePt t="11656" x="5811838" y="2243138"/>
          <p14:tracePt t="11658" x="5811838" y="2259013"/>
          <p14:tracePt t="11661" x="5811838" y="2290763"/>
          <p14:tracePt t="11664" x="5843588" y="2338388"/>
          <p14:tracePt t="11666" x="5843588" y="2370138"/>
          <p14:tracePt t="11668" x="5859463" y="2401888"/>
          <p14:tracePt t="11670" x="5859463" y="2417763"/>
          <p14:tracePt t="11672" x="5859463" y="2449513"/>
          <p14:tracePt t="11674" x="5875338" y="2465388"/>
          <p14:tracePt t="11676" x="5875338" y="2497138"/>
          <p14:tracePt t="11679" x="5875338" y="2513013"/>
          <p14:tracePt t="11680" x="5875338" y="2528888"/>
          <p14:tracePt t="11682" x="5891213" y="2560638"/>
          <p14:tracePt t="11684" x="5891213" y="2590800"/>
          <p14:tracePt t="11689" x="5891213" y="2622550"/>
          <p14:tracePt t="11691" x="5891213" y="2638425"/>
          <p14:tracePt t="11692" x="5891213" y="2654300"/>
          <p14:tracePt t="11694" x="5891213" y="2686050"/>
          <p14:tracePt t="11698" x="5891213" y="2717800"/>
          <p14:tracePt t="11701" x="5891213" y="2733675"/>
          <p14:tracePt t="11704" x="5891213" y="2749550"/>
          <p14:tracePt t="11707" x="5891213" y="2781300"/>
          <p14:tracePt t="11720" x="5875338" y="2860675"/>
          <p14:tracePt t="11728" x="5843588" y="2908300"/>
          <p14:tracePt t="11729" x="5827713" y="2938463"/>
          <p14:tracePt t="11730" x="5827713" y="2954338"/>
          <p14:tracePt t="11732" x="5811838" y="2954338"/>
          <p14:tracePt t="11734" x="5811838" y="2970213"/>
          <p14:tracePt t="11736" x="5795963" y="2986088"/>
          <p14:tracePt t="11741" x="5780088" y="3001963"/>
          <p14:tracePt t="11743" x="5764213" y="3033713"/>
          <p14:tracePt t="11745" x="5748338" y="3033713"/>
          <p14:tracePt t="11746" x="5748338" y="3049588"/>
          <p14:tracePt t="11748" x="5732463" y="3065463"/>
          <p14:tracePt t="11750" x="5716588" y="3065463"/>
          <p14:tracePt t="11754" x="5700713" y="3081338"/>
          <p14:tracePt t="11756" x="5684838" y="3097213"/>
          <p14:tracePt t="11759" x="5668963" y="3113088"/>
          <p14:tracePt t="11761" x="5653088" y="3113088"/>
          <p14:tracePt t="11763" x="5638800" y="3113088"/>
          <p14:tracePt t="11764" x="5622925" y="3128963"/>
          <p14:tracePt t="11767" x="5622925" y="3144838"/>
          <p14:tracePt t="11768" x="5607050" y="3160713"/>
          <p14:tracePt t="11770" x="5591175" y="3160713"/>
          <p14:tracePt t="11775" x="5575300" y="3176588"/>
          <p14:tracePt t="11780" x="5559425" y="3192463"/>
          <p14:tracePt t="11781" x="5543550" y="3192463"/>
          <p14:tracePt t="11786" x="5543550" y="3208338"/>
          <p14:tracePt t="11788" x="5527675" y="3208338"/>
          <p14:tracePt t="11791" x="5527675" y="3224213"/>
          <p14:tracePt t="11792" x="5511800" y="3224213"/>
          <p14:tracePt t="11795" x="5511800" y="3240088"/>
          <p14:tracePt t="11799" x="5495925" y="3240088"/>
          <p14:tracePt t="11804" x="5480050" y="3255963"/>
          <p14:tracePt t="11805" x="5464175" y="3255963"/>
          <p14:tracePt t="11807" x="5464175" y="3270250"/>
          <p14:tracePt t="11820" x="5432425" y="3286125"/>
          <p14:tracePt t="11824" x="5416550" y="3302000"/>
          <p14:tracePt t="11827" x="5400675" y="3302000"/>
          <p14:tracePt t="11829" x="5384800" y="3302000"/>
          <p14:tracePt t="11837" x="5368925" y="3317875"/>
          <p14:tracePt t="11841" x="5353050" y="3317875"/>
          <p14:tracePt t="11843" x="5353050" y="3333750"/>
          <p14:tracePt t="11846" x="5337175" y="3333750"/>
          <p14:tracePt t="11848" x="5322888" y="3333750"/>
          <p14:tracePt t="11851" x="5307013" y="3349625"/>
          <p14:tracePt t="11856" x="5291138" y="3349625"/>
          <p14:tracePt t="11859" x="5275263" y="3349625"/>
          <p14:tracePt t="11861" x="5275263" y="3365500"/>
          <p14:tracePt t="11863" x="5243513" y="3365500"/>
          <p14:tracePt t="11864" x="5211763" y="3381375"/>
          <p14:tracePt t="11866" x="5195888" y="3397250"/>
          <p14:tracePt t="11868" x="5180013" y="3397250"/>
          <p14:tracePt t="11870" x="5148263" y="3413125"/>
          <p14:tracePt t="11872" x="5132388" y="3413125"/>
          <p14:tracePt t="11874" x="5116513" y="3413125"/>
          <p14:tracePt t="11876" x="5100638" y="3413125"/>
          <p14:tracePt t="11879" x="5068888" y="3429000"/>
          <p14:tracePt t="11880" x="5053013" y="3429000"/>
          <p14:tracePt t="11882" x="5037138" y="3429000"/>
          <p14:tracePt t="11884" x="5022850" y="3444875"/>
          <p14:tracePt t="11886" x="4991100" y="3444875"/>
          <p14:tracePt t="11888" x="4975225" y="3460750"/>
          <p14:tracePt t="11890" x="4959350" y="3460750"/>
          <p14:tracePt t="11892" x="4943475" y="3460750"/>
          <p14:tracePt t="11895" x="4911725" y="3476625"/>
          <p14:tracePt t="11896" x="4895850" y="3476625"/>
          <p14:tracePt t="11898" x="4879975" y="3476625"/>
          <p14:tracePt t="11900" x="4864100" y="3476625"/>
          <p14:tracePt t="11902" x="4832350" y="3476625"/>
          <p14:tracePt t="11905" x="4816475" y="3492500"/>
          <p14:tracePt t="11906" x="4800600" y="3492500"/>
          <p14:tracePt t="11909" x="4784725" y="3492500"/>
          <p14:tracePt t="11912" x="4768850" y="3508375"/>
          <p14:tracePt t="11913" x="4752975" y="3508375"/>
          <p14:tracePt t="11914" x="4722813" y="3508375"/>
          <p14:tracePt t="11930" x="4643438" y="3524250"/>
          <p14:tracePt t="11931" x="4627563" y="3524250"/>
          <p14:tracePt t="11932" x="4595813" y="3540125"/>
          <p14:tracePt t="11938" x="4579938" y="3540125"/>
          <p14:tracePt t="11943" x="4564063" y="3540125"/>
          <p14:tracePt t="11949" x="4548188" y="3540125"/>
          <p14:tracePt t="11951" x="4532313" y="3556000"/>
          <p14:tracePt t="11955" x="4516438" y="3556000"/>
          <p14:tracePt t="11963" x="4500563" y="3556000"/>
          <p14:tracePt t="11964" x="4484688" y="3556000"/>
          <p14:tracePt t="11973" x="4468813" y="3556000"/>
          <p14:tracePt t="11979" x="4452938" y="3556000"/>
          <p14:tracePt t="11981" x="4437063" y="3556000"/>
          <p14:tracePt t="11986" x="4421188" y="3556000"/>
          <p14:tracePt t="11989" x="4406900" y="3556000"/>
          <p14:tracePt t="11994" x="4391025" y="3556000"/>
          <p14:tracePt t="11997" x="4375150" y="3556000"/>
          <p14:tracePt t="11998" x="4359275" y="3540125"/>
          <p14:tracePt t="12003" x="4343400" y="3540125"/>
          <p14:tracePt t="12004" x="4327525" y="3540125"/>
          <p14:tracePt t="12008" x="4295775" y="3524250"/>
          <p14:tracePt t="12011" x="4279900" y="3524250"/>
          <p14:tracePt t="12013" x="4279900" y="3508375"/>
          <p14:tracePt t="12014" x="4264025" y="3508375"/>
          <p14:tracePt t="12016" x="4248150" y="3508375"/>
          <p14:tracePt t="12018" x="4232275" y="3508375"/>
          <p14:tracePt t="12020" x="4216400" y="3492500"/>
          <p14:tracePt t="12022" x="4200525" y="3492500"/>
          <p14:tracePt t="12024" x="4200525" y="3476625"/>
          <p14:tracePt t="12027" x="4168775" y="3460750"/>
          <p14:tracePt t="12028" x="4137025" y="3460750"/>
          <p14:tracePt t="12030" x="4121150" y="3444875"/>
          <p14:tracePt t="12032" x="4090988" y="3429000"/>
          <p14:tracePt t="12034" x="4075113" y="3429000"/>
          <p14:tracePt t="12037" x="4059238" y="3413125"/>
          <p14:tracePt t="12039" x="4043363" y="3397250"/>
          <p14:tracePt t="12041" x="4011613" y="3381375"/>
          <p14:tracePt t="12045" x="3995738" y="3365500"/>
          <p14:tracePt t="12048" x="3963988" y="3349625"/>
          <p14:tracePt t="12048" x="3963988" y="3333750"/>
          <p14:tracePt t="12050" x="3948113" y="3333750"/>
          <p14:tracePt t="12052" x="3916363" y="3317875"/>
          <p14:tracePt t="12054" x="3916363" y="3302000"/>
          <p14:tracePt t="12056" x="3900488" y="3302000"/>
          <p14:tracePt t="12058" x="3868738" y="3286125"/>
          <p14:tracePt t="12061" x="3868738" y="3270250"/>
          <p14:tracePt t="12064" x="3852863" y="3255963"/>
          <p14:tracePt t="12064" x="3836988" y="3255963"/>
          <p14:tracePt t="12066" x="3821113" y="3240088"/>
          <p14:tracePt t="12068" x="3806825" y="3224213"/>
          <p14:tracePt t="12070" x="3790950" y="3208338"/>
          <p14:tracePt t="12072" x="3775075" y="3192463"/>
          <p14:tracePt t="12075" x="3775075" y="3176588"/>
          <p14:tracePt t="12077" x="3759200" y="3160713"/>
          <p14:tracePt t="12079" x="3743325" y="3144838"/>
          <p14:tracePt t="12080" x="3743325" y="3128963"/>
          <p14:tracePt t="12083" x="3727450" y="3113088"/>
          <p14:tracePt t="12087" x="3711575" y="3081338"/>
          <p14:tracePt t="12089" x="3695700" y="3065463"/>
          <p14:tracePt t="12091" x="3695700" y="3049588"/>
          <p14:tracePt t="12093" x="3695700" y="3033713"/>
          <p14:tracePt t="12094" x="3679825" y="3017838"/>
          <p14:tracePt t="12096" x="3679825" y="3001963"/>
          <p14:tracePt t="12098" x="3663950" y="2986088"/>
          <p14:tracePt t="12101" x="3648075" y="2970213"/>
          <p14:tracePt t="12103" x="3648075" y="2938463"/>
          <p14:tracePt t="12104" x="3648075" y="2922588"/>
          <p14:tracePt t="12107" x="3648075" y="2908300"/>
          <p14:tracePt t="12109" x="3632200" y="2876550"/>
          <p14:tracePt t="12111" x="3632200" y="2860675"/>
          <p14:tracePt t="12113" x="3632200" y="2828925"/>
          <p14:tracePt t="12114" x="3616325" y="2797175"/>
          <p14:tracePt t="12116" x="3616325" y="2781300"/>
          <p14:tracePt t="12118" x="3616325" y="2733675"/>
          <p14:tracePt t="12120" x="3616325" y="2701925"/>
          <p14:tracePt t="12122" x="3600450" y="2670175"/>
          <p14:tracePt t="12124" x="3600450" y="2638425"/>
          <p14:tracePt t="12126" x="3600450" y="2590800"/>
          <p14:tracePt t="12128" x="3600450" y="2560638"/>
          <p14:tracePt t="12130" x="3600450" y="2513013"/>
          <p14:tracePt t="12132" x="3600450" y="2465388"/>
          <p14:tracePt t="12134" x="3600450" y="2433638"/>
          <p14:tracePt t="12136" x="3600450" y="2401888"/>
          <p14:tracePt t="12138" x="3600450" y="2338388"/>
          <p14:tracePt t="12141" x="3600450" y="2306638"/>
          <p14:tracePt t="12143" x="3600450" y="2259013"/>
          <p14:tracePt t="12146" x="3600450" y="2212975"/>
          <p14:tracePt t="12147" x="3600450" y="2181225"/>
          <p14:tracePt t="12148" x="3600450" y="2117725"/>
          <p14:tracePt t="12150" x="3600450" y="2070100"/>
          <p14:tracePt t="12152" x="3600450" y="2038350"/>
          <p14:tracePt t="12154" x="3600450" y="1990725"/>
          <p14:tracePt t="12156" x="3600450" y="1943100"/>
          <p14:tracePt t="12158" x="3616325" y="1895475"/>
          <p14:tracePt t="12161" x="3616325" y="1865313"/>
          <p14:tracePt t="12162" x="3632200" y="1817688"/>
          <p14:tracePt t="12164" x="3632200" y="1785938"/>
          <p14:tracePt t="12166" x="3632200" y="1754188"/>
          <p14:tracePt t="12168" x="3648075" y="1722438"/>
          <p14:tracePt t="12170" x="3648075" y="1690688"/>
          <p14:tracePt t="12172" x="3648075" y="1674813"/>
          <p14:tracePt t="12174" x="3648075" y="1643063"/>
          <p14:tracePt t="12177" x="3663950" y="1611313"/>
          <p14:tracePt t="12178" x="3663950" y="1595438"/>
          <p14:tracePt t="12180" x="3679825" y="1563688"/>
          <p14:tracePt t="12182" x="3695700" y="1533525"/>
          <p14:tracePt t="12186" x="3711575" y="1501775"/>
          <p14:tracePt t="12189" x="3711575" y="1485900"/>
          <p14:tracePt t="12190" x="3727450" y="1470025"/>
          <p14:tracePt t="12193" x="3727450" y="1438275"/>
          <p14:tracePt t="12197" x="3727450" y="1406525"/>
          <p14:tracePt t="12198" x="3743325" y="1390650"/>
          <p14:tracePt t="12201" x="3759200" y="1390650"/>
          <p14:tracePt t="12203" x="3759200" y="1374775"/>
          <p14:tracePt t="12204" x="3759200" y="1343025"/>
          <p14:tracePt t="12206" x="3775075" y="1343025"/>
          <p14:tracePt t="12209" x="3790950" y="1327150"/>
          <p14:tracePt t="12211" x="3806825" y="1311275"/>
          <p14:tracePt t="12215" x="3821113" y="1279525"/>
          <p14:tracePt t="12216" x="3836988" y="1263650"/>
          <p14:tracePt t="12220" x="3852863" y="1247775"/>
          <p14:tracePt t="12223" x="3868738" y="1216025"/>
          <p14:tracePt t="12224" x="3900488" y="1200150"/>
          <p14:tracePt t="12230" x="3932238" y="1169988"/>
          <p14:tracePt t="12232" x="3948113" y="1169988"/>
          <p14:tracePt t="12234" x="3979863" y="1154113"/>
          <p14:tracePt t="12236" x="3995738" y="1138238"/>
          <p14:tracePt t="12238" x="4011613" y="1122363"/>
          <p14:tracePt t="12240" x="4027488" y="1122363"/>
          <p14:tracePt t="12242" x="4059238" y="1106488"/>
          <p14:tracePt t="12245" x="4075113" y="1106488"/>
          <p14:tracePt t="12246" x="4106863" y="1090613"/>
          <p14:tracePt t="12248" x="4137025" y="1074738"/>
          <p14:tracePt t="12251" x="4152900" y="1058863"/>
          <p14:tracePt t="12252" x="4184650" y="1058863"/>
          <p14:tracePt t="12254" x="4216400" y="1042988"/>
          <p14:tracePt t="12256" x="4232275" y="1042988"/>
          <p14:tracePt t="12258" x="4264025" y="1027113"/>
          <p14:tracePt t="12261" x="4295775" y="1027113"/>
          <p14:tracePt t="12263" x="4327525" y="1027113"/>
          <p14:tracePt t="12264" x="4359275" y="1027113"/>
          <p14:tracePt t="12266" x="4391025" y="1011238"/>
          <p14:tracePt t="12268" x="4406900" y="1011238"/>
          <p14:tracePt t="12270" x="4437063" y="1011238"/>
          <p14:tracePt t="12272" x="4484688" y="995363"/>
          <p14:tracePt t="12274" x="4500563" y="995363"/>
          <p14:tracePt t="12276" x="4532313" y="979488"/>
          <p14:tracePt t="12278" x="4548188" y="979488"/>
          <p14:tracePt t="12280" x="4579938" y="979488"/>
          <p14:tracePt t="12282" x="4611688" y="979488"/>
          <p14:tracePt t="12284" x="4627563" y="979488"/>
          <p14:tracePt t="12286" x="4659313" y="979488"/>
          <p14:tracePt t="12289" x="4691063" y="963613"/>
          <p14:tracePt t="12290" x="4706938" y="963613"/>
          <p14:tracePt t="12292" x="4737100" y="963613"/>
          <p14:tracePt t="12295" x="4752975" y="963613"/>
          <p14:tracePt t="12296" x="4768850" y="963613"/>
          <p14:tracePt t="12298" x="4800600" y="963613"/>
          <p14:tracePt t="12301" x="4816475" y="963613"/>
          <p14:tracePt t="12302" x="4832350" y="963613"/>
          <p14:tracePt t="12304" x="4848225" y="963613"/>
          <p14:tracePt t="12306" x="4864100" y="963613"/>
          <p14:tracePt t="12308" x="4895850" y="963613"/>
          <p14:tracePt t="12312" x="4911725" y="963613"/>
          <p14:tracePt t="12315" x="4943475" y="963613"/>
          <p14:tracePt t="12319" x="4959350" y="963613"/>
          <p14:tracePt t="12321" x="4975225" y="963613"/>
          <p14:tracePt t="12323" x="4975225" y="979488"/>
          <p14:tracePt t="12325" x="5006975" y="979488"/>
          <p14:tracePt t="12327" x="5022850" y="979488"/>
          <p14:tracePt t="12331" x="5037138" y="979488"/>
          <p14:tracePt t="12333" x="5053013" y="995363"/>
          <p14:tracePt t="12339" x="5068888" y="1011238"/>
          <p14:tracePt t="12341" x="5084763" y="1011238"/>
          <p14:tracePt t="12343" x="5100638" y="1011238"/>
          <p14:tracePt t="12346" x="5116513" y="1027113"/>
          <p14:tracePt t="12348" x="5132388" y="1042988"/>
          <p14:tracePt t="12350" x="5132388" y="1058863"/>
          <p14:tracePt t="12352" x="5148263" y="1058863"/>
          <p14:tracePt t="12354" x="5164138" y="1074738"/>
          <p14:tracePt t="12356" x="5180013" y="1090613"/>
          <p14:tracePt t="12358" x="5195888" y="1106488"/>
          <p14:tracePt t="12361" x="5211763" y="1122363"/>
          <p14:tracePt t="12363" x="5227638" y="1154113"/>
          <p14:tracePt t="12364" x="5259388" y="1185863"/>
          <p14:tracePt t="12369" x="5275263" y="1216025"/>
          <p14:tracePt t="12371" x="5307013" y="1247775"/>
          <p14:tracePt t="12372" x="5322888" y="1263650"/>
          <p14:tracePt t="12375" x="5353050" y="1311275"/>
          <p14:tracePt t="12377" x="5353050" y="1343025"/>
          <p14:tracePt t="12379" x="5384800" y="1374775"/>
          <p14:tracePt t="12381" x="5416550" y="1406525"/>
          <p14:tracePt t="12383" x="5432425" y="1438275"/>
          <p14:tracePt t="12384" x="5464175" y="1485900"/>
          <p14:tracePt t="12386" x="5480050" y="1517650"/>
          <p14:tracePt t="12388" x="5511800" y="1547813"/>
          <p14:tracePt t="12390" x="5527675" y="1595438"/>
          <p14:tracePt t="12393" x="5559425" y="1627188"/>
          <p14:tracePt t="12396" x="5575300" y="1658938"/>
          <p14:tracePt t="12397" x="5607050" y="1690688"/>
          <p14:tracePt t="12398" x="5638800" y="1722438"/>
          <p14:tracePt t="12400" x="5668963" y="1770063"/>
          <p14:tracePt t="12402" x="5668963" y="1817688"/>
          <p14:tracePt t="12404" x="5700713" y="1849438"/>
          <p14:tracePt t="12406" x="5716588" y="1881188"/>
          <p14:tracePt t="12409" x="5748338" y="1911350"/>
          <p14:tracePt t="12411" x="5764213" y="1958975"/>
          <p14:tracePt t="12412" x="5795963" y="1990725"/>
          <p14:tracePt t="12414" x="5811838" y="2022475"/>
          <p14:tracePt t="12417" x="5827713" y="2054225"/>
          <p14:tracePt t="12419" x="5843588" y="2085975"/>
          <p14:tracePt t="12421" x="5859463" y="2133600"/>
          <p14:tracePt t="12422" x="5875338" y="2149475"/>
          <p14:tracePt t="12425" x="5891213" y="2181225"/>
          <p14:tracePt t="12427" x="5907088" y="2212975"/>
          <p14:tracePt t="12429" x="5922963" y="2228850"/>
          <p14:tracePt t="12430" x="5922963" y="2259013"/>
          <p14:tracePt t="12433" x="5938838" y="2290763"/>
          <p14:tracePt t="12435" x="5953125" y="2306638"/>
          <p14:tracePt t="12437" x="5953125" y="2322513"/>
          <p14:tracePt t="12438" x="5969000" y="2354263"/>
          <p14:tracePt t="12441" x="5984875" y="2370138"/>
          <p14:tracePt t="12443" x="5984875" y="2386013"/>
          <p14:tracePt t="12444" x="5984875" y="2401888"/>
          <p14:tracePt t="12446" x="5984875" y="2417763"/>
          <p14:tracePt t="12448" x="5984875" y="2433638"/>
          <p14:tracePt t="12451" x="5984875" y="2449513"/>
          <p14:tracePt t="12452" x="6000750" y="2449513"/>
          <p14:tracePt t="12454" x="6000750" y="2465388"/>
          <p14:tracePt t="12456" x="6000750" y="2481263"/>
          <p14:tracePt t="12458" x="6000750" y="2497138"/>
          <p14:tracePt t="12461" x="6000750" y="2513013"/>
          <p14:tracePt t="12463" x="6000750" y="2528888"/>
          <p14:tracePt t="12466" x="6016625" y="2528888"/>
          <p14:tracePt t="12468" x="6016625" y="2544763"/>
          <p14:tracePt t="12470" x="6016625" y="2560638"/>
          <p14:tracePt t="12473" x="6016625" y="2574925"/>
          <p14:tracePt t="12475" x="6016625" y="2590800"/>
          <p14:tracePt t="12476" x="6016625" y="2606675"/>
          <p14:tracePt t="12479" x="6016625" y="2622550"/>
          <p14:tracePt t="12483" x="6016625" y="2638425"/>
          <p14:tracePt t="12484" x="6000750" y="2654300"/>
          <p14:tracePt t="12486" x="6000750" y="2670175"/>
          <p14:tracePt t="12488" x="6000750" y="2686050"/>
          <p14:tracePt t="12490" x="6000750" y="2701925"/>
          <p14:tracePt t="12492" x="5984875" y="2717800"/>
          <p14:tracePt t="12494" x="5969000" y="2733675"/>
          <p14:tracePt t="12496" x="5953125" y="2749550"/>
          <p14:tracePt t="12498" x="5953125" y="2765425"/>
          <p14:tracePt t="12501" x="5953125" y="2781300"/>
          <p14:tracePt t="12502" x="5938838" y="2797175"/>
          <p14:tracePt t="12504" x="5922963" y="2813050"/>
          <p14:tracePt t="12506" x="5907088" y="2844800"/>
          <p14:tracePt t="12508" x="5875338" y="2860675"/>
          <p14:tracePt t="12511" x="5875338" y="2876550"/>
          <p14:tracePt t="12513" x="5859463" y="2908300"/>
          <p14:tracePt t="12514" x="5843588" y="2908300"/>
          <p14:tracePt t="12516" x="5827713" y="2938463"/>
          <p14:tracePt t="12518" x="5811838" y="2970213"/>
          <p14:tracePt t="12520" x="5780088" y="2986088"/>
          <p14:tracePt t="12522" x="5764213" y="3001963"/>
          <p14:tracePt t="12525" x="5764213" y="3017838"/>
          <p14:tracePt t="12527" x="5732463" y="3049588"/>
          <p14:tracePt t="12528" x="5716588" y="3065463"/>
          <p14:tracePt t="12530" x="5684838" y="3081338"/>
          <p14:tracePt t="12532" x="5684838" y="3113088"/>
          <p14:tracePt t="12535" x="5653088" y="3128963"/>
          <p14:tracePt t="12536" x="5638800" y="3144838"/>
          <p14:tracePt t="12538" x="5607050" y="3160713"/>
          <p14:tracePt t="12540" x="5591175" y="3192463"/>
          <p14:tracePt t="12542" x="5575300" y="3208338"/>
          <p14:tracePt t="12544" x="5559425" y="3240088"/>
          <p14:tracePt t="12546" x="5543550" y="3240088"/>
          <p14:tracePt t="12548" x="5527675" y="3255963"/>
          <p14:tracePt t="12550" x="5511800" y="3270250"/>
          <p14:tracePt t="12552" x="5495925" y="3286125"/>
          <p14:tracePt t="12554" x="5480050" y="3302000"/>
          <p14:tracePt t="12556" x="5464175" y="3317875"/>
          <p14:tracePt t="12558" x="5448300" y="3333750"/>
          <p14:tracePt t="12561" x="5432425" y="3333750"/>
          <p14:tracePt t="12562" x="5432425" y="3349625"/>
          <p14:tracePt t="12564" x="5416550" y="3365500"/>
          <p14:tracePt t="12566" x="5400675" y="3365500"/>
          <p14:tracePt t="12568" x="5400675" y="3381375"/>
          <p14:tracePt t="12570" x="5384800" y="3397250"/>
          <p14:tracePt t="12572" x="5368925" y="3413125"/>
          <p14:tracePt t="12577" x="5353050" y="3413125"/>
          <p14:tracePt t="12579" x="5353050" y="3429000"/>
          <p14:tracePt t="12581" x="5337175" y="3429000"/>
          <p14:tracePt t="12583" x="5337175" y="3444875"/>
          <p14:tracePt t="12585" x="5322888" y="3444875"/>
          <p14:tracePt t="12594" x="5307013" y="3460750"/>
          <p14:tracePt t="12605" x="5259388" y="3492500"/>
          <p14:tracePt t="12608" x="5243513" y="3492500"/>
          <p14:tracePt t="12615" x="5227638" y="3492500"/>
          <p14:tracePt t="12617" x="5211763" y="3492500"/>
          <p14:tracePt t="12619" x="5195888" y="3508375"/>
          <p14:tracePt t="12625" x="5180013" y="3508375"/>
          <p14:tracePt t="12630" x="5164138" y="3508375"/>
          <p14:tracePt t="12631" x="5164138" y="3524250"/>
          <p14:tracePt t="12632" x="5148263" y="3524250"/>
          <p14:tracePt t="12634" x="5132388" y="3524250"/>
          <p14:tracePt t="12637" x="5116513" y="3524250"/>
          <p14:tracePt t="12643" x="5100638" y="3524250"/>
          <p14:tracePt t="12645" x="5084763" y="3524250"/>
          <p14:tracePt t="12649" x="5068888" y="3524250"/>
          <p14:tracePt t="12651" x="5053013" y="3524250"/>
          <p14:tracePt t="12653" x="5037138" y="3524250"/>
          <p14:tracePt t="12657" x="5022850" y="3524250"/>
          <p14:tracePt t="12659" x="5006975" y="3524250"/>
          <p14:tracePt t="12663" x="4991100" y="3524250"/>
          <p14:tracePt t="12664" x="4975225" y="3524250"/>
          <p14:tracePt t="12669" x="4959350" y="3524250"/>
          <p14:tracePt t="12670" x="4943475" y="3508375"/>
          <p14:tracePt t="12672" x="4927600" y="3508375"/>
          <p14:tracePt t="12679" x="4911725" y="3508375"/>
          <p14:tracePt t="12680" x="4895850" y="3508375"/>
          <p14:tracePt t="12688" x="4879975" y="3508375"/>
          <p14:tracePt t="12706" x="4864100" y="3508375"/>
          <p14:tracePt t="12786" x="4848225" y="3508375"/>
          <p14:tracePt t="12791" x="4832350" y="3492500"/>
          <p14:tracePt t="12792" x="4832350" y="3476625"/>
          <p14:tracePt t="12794" x="4816475" y="3476625"/>
          <p14:tracePt t="12804" x="4784725" y="3460750"/>
          <p14:tracePt t="12810" x="4752975" y="3460750"/>
          <p14:tracePt t="12818" x="4722813" y="3444875"/>
          <p14:tracePt t="12822" x="4691063" y="3444875"/>
          <p14:tracePt t="12825" x="4675188" y="3444875"/>
          <p14:tracePt t="12828" x="4659313" y="3444875"/>
          <p14:tracePt t="12833" x="4643438" y="3444875"/>
          <p14:tracePt t="12836" x="4627563" y="3444875"/>
          <p14:tracePt t="12841" x="4611688" y="3444875"/>
          <p14:tracePt t="12851" x="4595813" y="3444875"/>
          <p14:tracePt t="12857" x="4579938" y="3444875"/>
          <p14:tracePt t="12873" x="4564063" y="3444875"/>
          <p14:tracePt t="12889" x="4548188" y="3444875"/>
          <p14:tracePt t="13397" x="4548188" y="3429000"/>
          <p14:tracePt t="13418" x="4548188" y="3413125"/>
          <p14:tracePt t="13423" x="4564063" y="3397250"/>
          <p14:tracePt t="13429" x="4564063" y="3381375"/>
          <p14:tracePt t="13439" x="4564063" y="3365500"/>
          <p14:tracePt t="13445" x="4564063" y="3349625"/>
          <p14:tracePt t="13451" x="4564063" y="3333750"/>
          <p14:tracePt t="13455" x="4564063" y="3317875"/>
          <p14:tracePt t="13456" x="4564063" y="3302000"/>
          <p14:tracePt t="13462" x="4564063" y="3286125"/>
          <p14:tracePt t="13464" x="4564063" y="3270250"/>
          <p14:tracePt t="13470" x="4564063" y="3255963"/>
          <p14:tracePt t="13473" x="4564063" y="3240088"/>
          <p14:tracePt t="13478" x="4564063" y="3224213"/>
          <p14:tracePt t="13480" x="4564063" y="3208338"/>
          <p14:tracePt t="13484" x="4564063" y="3192463"/>
          <p14:tracePt t="13489" x="4548188" y="3192463"/>
          <p14:tracePt t="13491" x="4548188" y="3176588"/>
          <p14:tracePt t="13493" x="4548188" y="3160713"/>
          <p14:tracePt t="13495" x="4532313" y="3144838"/>
          <p14:tracePt t="13501" x="4532313" y="3128963"/>
          <p14:tracePt t="13502" x="4532313" y="3113088"/>
          <p14:tracePt t="13505" x="4516438" y="3113088"/>
          <p14:tracePt t="13508" x="4516438" y="3097213"/>
          <p14:tracePt t="13509" x="4516438" y="3081338"/>
          <p14:tracePt t="13512" x="4500563" y="3081338"/>
          <p14:tracePt t="13515" x="4500563" y="3065463"/>
          <p14:tracePt t="13517" x="4500563" y="3049588"/>
          <p14:tracePt t="13518" x="4500563" y="3033713"/>
          <p14:tracePt t="13520" x="4484688" y="3033713"/>
          <p14:tracePt t="13523" x="4484688" y="3017838"/>
          <p14:tracePt t="13524" x="4468813" y="3001963"/>
          <p14:tracePt t="13529" x="4452938" y="2986088"/>
          <p14:tracePt t="13530" x="4452938" y="2970213"/>
          <p14:tracePt t="13532" x="4452938" y="2954338"/>
          <p14:tracePt t="13534" x="4452938" y="2938463"/>
          <p14:tracePt t="13536" x="4437063" y="2908300"/>
          <p14:tracePt t="13539" x="4421188" y="2892425"/>
          <p14:tracePt t="13540" x="4406900" y="2860675"/>
          <p14:tracePt t="13543" x="4406900" y="2844800"/>
          <p14:tracePt t="13545" x="4391025" y="2828925"/>
          <p14:tracePt t="13547" x="4391025" y="2813050"/>
          <p14:tracePt t="13548" x="4391025" y="2797175"/>
          <p14:tracePt t="13550" x="4375150" y="2781300"/>
          <p14:tracePt t="13552" x="4359275" y="2765425"/>
          <p14:tracePt t="13555" x="4359275" y="2733675"/>
          <p14:tracePt t="13559" x="4359275" y="2717800"/>
          <p14:tracePt t="13561" x="4343400" y="2686050"/>
          <p14:tracePt t="13564" x="4327525" y="2670175"/>
          <p14:tracePt t="13566" x="4311650" y="2654300"/>
          <p14:tracePt t="13571" x="4311650" y="2638425"/>
          <p14:tracePt t="13573" x="4311650" y="2622550"/>
          <p14:tracePt t="13574" x="4311650" y="2606675"/>
          <p14:tracePt t="13579" x="4295775" y="2590800"/>
          <p14:tracePt t="13580" x="4295775" y="2574925"/>
          <p14:tracePt t="13585" x="4295775" y="2560638"/>
          <p14:tracePt t="13589" x="4279900" y="2560638"/>
          <p14:tracePt t="13593" x="4279900" y="2544763"/>
          <p14:tracePt t="13599" x="4279900" y="2528888"/>
          <p14:tracePt t="13617" x="4279900" y="2513013"/>
          <p14:tracePt t="13648" x="4264025" y="2513013"/>
          <p14:tracePt t="13650" x="4264025" y="2497138"/>
          <p14:tracePt t="13715" x="4279900" y="2497138"/>
          <p14:tracePt t="13719" x="4295775" y="2497138"/>
          <p14:tracePt t="13728" x="4311650" y="2497138"/>
          <p14:tracePt t="13731" x="4327525" y="2497138"/>
          <p14:tracePt t="13735" x="4343400" y="2497138"/>
          <p14:tracePt t="13738" x="4359275" y="2497138"/>
          <p14:tracePt t="13741" x="4375150" y="2497138"/>
          <p14:tracePt t="13746" x="4391025" y="2497138"/>
          <p14:tracePt t="13751" x="4406900" y="2497138"/>
          <p14:tracePt t="13756" x="4421188" y="2497138"/>
          <p14:tracePt t="13758" x="4437063" y="2497138"/>
          <p14:tracePt t="13763" x="4452938" y="2497138"/>
          <p14:tracePt t="13769" x="4468813" y="2497138"/>
          <p14:tracePt t="13774" x="4484688" y="2497138"/>
          <p14:tracePt t="13781" x="4500563" y="2497138"/>
          <p14:tracePt t="13791" x="4516438" y="2497138"/>
          <p14:tracePt t="13799" x="4532313" y="2497138"/>
          <p14:tracePt t="14110" x="4532313" y="2481263"/>
          <p14:tracePt t="14119" x="4548188" y="2481263"/>
          <p14:tracePt t="14123" x="4548188" y="2465388"/>
          <p14:tracePt t="14131" x="4548188" y="2449513"/>
          <p14:tracePt t="14138" x="4564063" y="2449513"/>
          <p14:tracePt t="14145" x="4564063" y="2433638"/>
          <p14:tracePt t="14155" x="4564063" y="2417763"/>
          <p14:tracePt t="14735" x="4548188" y="2417763"/>
          <p14:tracePt t="14753" x="4532313" y="2417763"/>
          <p14:tracePt t="14760" x="4516438" y="2417763"/>
          <p14:tracePt t="14765" x="4500563" y="2417763"/>
          <p14:tracePt t="14773" x="4484688" y="2417763"/>
          <p14:tracePt t="14779" x="4468813" y="2417763"/>
          <p14:tracePt t="14789" x="4452938" y="2417763"/>
          <p14:tracePt t="14795" x="4437063" y="2417763"/>
          <p14:tracePt t="14799" x="4421188" y="2417763"/>
          <p14:tracePt t="14810" x="4406900" y="2417763"/>
          <p14:tracePt t="14813" x="4391025" y="2417763"/>
          <p14:tracePt t="14839" x="4375150" y="2417763"/>
          <p14:tracePt t="14872" x="4359275" y="2417763"/>
          <p14:tracePt t="14963" x="4375150" y="2417763"/>
          <p14:tracePt t="14979" x="4391025" y="2417763"/>
          <p14:tracePt t="14983" x="4391025" y="2401888"/>
          <p14:tracePt t="14989" x="4406900" y="2401888"/>
          <p14:tracePt t="14991" x="4406900" y="2386013"/>
          <p14:tracePt t="15002" x="4421188" y="2370138"/>
          <p14:tracePt t="15014" x="4437063" y="2370138"/>
          <p14:tracePt t="15023" x="4452938" y="2354263"/>
          <p14:tracePt t="15032" x="4452938" y="2338388"/>
          <p14:tracePt t="15039" x="4484688" y="2338388"/>
          <p14:tracePt t="15043" x="4484688" y="2322513"/>
          <p14:tracePt t="15051" x="4484688" y="2306638"/>
          <p14:tracePt t="15054" x="4500563" y="2306638"/>
          <p14:tracePt t="15064" x="4500563" y="2290763"/>
          <p14:tracePt t="15071" x="4516438" y="2290763"/>
          <p14:tracePt t="15080" x="4532313" y="2290763"/>
          <p14:tracePt t="15083" x="4532313" y="2274888"/>
          <p14:tracePt t="15095" x="4532313" y="2259013"/>
          <p14:tracePt t="15097" x="4548188" y="2259013"/>
          <p14:tracePt t="15107" x="4564063" y="2259013"/>
          <p14:tracePt t="15114" x="4564063" y="2243138"/>
          <p14:tracePt t="15118" x="4579938" y="2243138"/>
          <p14:tracePt t="15122" x="4595813" y="2228850"/>
          <p14:tracePt t="15124" x="4611688" y="2228850"/>
          <p14:tracePt t="15127" x="4611688" y="2212975"/>
          <p14:tracePt t="15129" x="4627563" y="2212975"/>
          <p14:tracePt t="15133" x="4643438" y="2212975"/>
          <p14:tracePt t="15137" x="4659313" y="2197100"/>
          <p14:tracePt t="15144" x="4691063" y="2197100"/>
          <p14:tracePt t="15154" x="4722813" y="2181225"/>
          <p14:tracePt t="15162" x="4752975" y="2165350"/>
          <p14:tracePt t="15169" x="4768850" y="2149475"/>
          <p14:tracePt t="15171" x="4784725" y="2149475"/>
          <p14:tracePt t="15172" x="4800600" y="2149475"/>
          <p14:tracePt t="15174" x="4800600" y="2133600"/>
          <p14:tracePt t="15176" x="4816475" y="2133600"/>
          <p14:tracePt t="15178" x="4832350" y="2133600"/>
          <p14:tracePt t="15183" x="4848225" y="2133600"/>
          <p14:tracePt t="15185" x="4864100" y="2133600"/>
          <p14:tracePt t="15187" x="4879975" y="2133600"/>
          <p14:tracePt t="15191" x="4895850" y="2133600"/>
          <p14:tracePt t="15195" x="4927600" y="2133600"/>
          <p14:tracePt t="15197" x="4943475" y="2117725"/>
          <p14:tracePt t="15199" x="4959350" y="2117725"/>
          <p14:tracePt t="15200" x="4975225" y="2117725"/>
          <p14:tracePt t="15202" x="4991100" y="2117725"/>
          <p14:tracePt t="15204" x="5006975" y="2117725"/>
          <p14:tracePt t="15206" x="5022850" y="2117725"/>
          <p14:tracePt t="15209" x="5037138" y="2117725"/>
          <p14:tracePt t="15211" x="5053013" y="2101850"/>
          <p14:tracePt t="15212" x="5068888" y="2101850"/>
          <p14:tracePt t="15215" x="5100638" y="2101850"/>
          <p14:tracePt t="15219" x="5116513" y="2101850"/>
          <p14:tracePt t="15221" x="5132388" y="2101850"/>
          <p14:tracePt t="15223" x="5148263" y="2101850"/>
          <p14:tracePt t="15225" x="5164138" y="2101850"/>
          <p14:tracePt t="15227" x="5180013" y="2101850"/>
          <p14:tracePt t="15231" x="5195888" y="2101850"/>
          <p14:tracePt t="15232" x="5211763" y="2101850"/>
          <p14:tracePt t="15235" x="5227638" y="2101850"/>
          <p14:tracePt t="15236" x="5227638" y="2085975"/>
          <p14:tracePt t="15239" x="5243513" y="2085975"/>
          <p14:tracePt t="15241" x="5259388" y="2085975"/>
          <p14:tracePt t="15247" x="5275263" y="2085975"/>
          <p14:tracePt t="15251" x="5291138" y="2085975"/>
          <p14:tracePt t="15255" x="5291138" y="2070100"/>
          <p14:tracePt t="15263" x="5307013" y="2070100"/>
          <p14:tracePt t="15285" x="5322888" y="2070100"/>
          <p14:tracePt t="15358" x="5322888" y="2054225"/>
          <p14:tracePt t="15361" x="5307013" y="2054225"/>
          <p14:tracePt t="15365" x="5307013" y="2038350"/>
          <p14:tracePt t="15368" x="5291138" y="2022475"/>
          <p14:tracePt t="15371" x="5275263" y="2022475"/>
          <p14:tracePt t="15373" x="5275263" y="2006600"/>
          <p14:tracePt t="15377" x="5259388" y="1990725"/>
          <p14:tracePt t="15379" x="5243513" y="1974850"/>
          <p14:tracePt t="15383" x="5227638" y="1958975"/>
          <p14:tracePt t="15385" x="5211763" y="1958975"/>
          <p14:tracePt t="15386" x="5180013" y="1927225"/>
          <p14:tracePt t="15389" x="5164138" y="1927225"/>
          <p14:tracePt t="15390" x="5148263" y="1911350"/>
          <p14:tracePt t="15393" x="5116513" y="1881188"/>
          <p14:tracePt t="15395" x="5100638" y="1865313"/>
          <p14:tracePt t="15396" x="5084763" y="1865313"/>
          <p14:tracePt t="15398" x="5068888" y="1865313"/>
          <p14:tracePt t="15400" x="5053013" y="1849438"/>
          <p14:tracePt t="15402" x="5022850" y="1833563"/>
          <p14:tracePt t="15404" x="5006975" y="1817688"/>
          <p14:tracePt t="15407" x="4991100" y="1817688"/>
          <p14:tracePt t="15409" x="4959350" y="1817688"/>
          <p14:tracePt t="15411" x="4959350" y="1801813"/>
          <p14:tracePt t="15413" x="4927600" y="1785938"/>
          <p14:tracePt t="15414" x="4911725" y="1785938"/>
          <p14:tracePt t="15416" x="4895850" y="1770063"/>
          <p14:tracePt t="15418" x="4879975" y="1770063"/>
          <p14:tracePt t="15420" x="4864100" y="1770063"/>
          <p14:tracePt t="15422" x="4864100" y="1754188"/>
          <p14:tracePt t="15424" x="4848225" y="1754188"/>
          <p14:tracePt t="15426" x="4832350" y="1754188"/>
          <p14:tracePt t="15430" x="4832350" y="1738313"/>
          <p14:tracePt t="15432" x="4816475" y="1738313"/>
          <p14:tracePt t="15436" x="4800600" y="1738313"/>
          <p14:tracePt t="15440" x="4784725" y="1738313"/>
          <p14:tracePt t="15464" x="4784725" y="1722438"/>
          <p14:tracePt t="15466" x="4768850" y="1722438"/>
          <p14:tracePt t="15498" x="4752975" y="1722438"/>
          <p14:tracePt t="15579" x="4737100" y="1738313"/>
          <p14:tracePt t="15588" x="4706938" y="1770063"/>
          <p14:tracePt t="15596" x="4706938" y="1801813"/>
          <p14:tracePt t="15602" x="4691063" y="1833563"/>
          <p14:tracePt t="15606" x="4691063" y="1849438"/>
          <p14:tracePt t="15607" x="4691063" y="1865313"/>
          <p14:tracePt t="15611" x="4691063" y="1881188"/>
          <p14:tracePt t="15615" x="4691063" y="1895475"/>
          <p14:tracePt t="15617" x="4691063" y="1911350"/>
          <p14:tracePt t="15623" x="4691063" y="1927225"/>
          <p14:tracePt t="15624" x="4691063" y="1943100"/>
          <p14:tracePt t="15631" x="4691063" y="1958975"/>
          <p14:tracePt t="15634" x="4691063" y="1974850"/>
          <p14:tracePt t="15638" x="4691063" y="1990725"/>
          <p14:tracePt t="15650" x="4691063" y="2006600"/>
          <p14:tracePt t="15657" x="4691063" y="2022475"/>
          <p14:tracePt t="15663" x="4691063" y="2038350"/>
          <p14:tracePt t="15665" x="4691063" y="2054225"/>
          <p14:tracePt t="15667" x="4691063" y="2070100"/>
          <p14:tracePt t="15668" x="4706938" y="2085975"/>
          <p14:tracePt t="15670" x="4706938" y="2101850"/>
          <p14:tracePt t="15673" x="4722813" y="2101850"/>
          <p14:tracePt t="15675" x="4722813" y="2117725"/>
          <p14:tracePt t="15676" x="4737100" y="2149475"/>
          <p14:tracePt t="15679" x="4737100" y="2165350"/>
          <p14:tracePt t="15681" x="4752975" y="2212975"/>
          <p14:tracePt t="15683" x="4768850" y="2243138"/>
          <p14:tracePt t="15684" x="4784725" y="2259013"/>
          <p14:tracePt t="15686" x="4800600" y="2290763"/>
          <p14:tracePt t="15689" x="4816475" y="2322513"/>
          <p14:tracePt t="15691" x="4816475" y="2338388"/>
          <p14:tracePt t="15693" x="4816475" y="2370138"/>
          <p14:tracePt t="15695" x="4832350" y="2401888"/>
          <p14:tracePt t="15696" x="4848225" y="2449513"/>
          <p14:tracePt t="15699" x="4864100" y="2465388"/>
          <p14:tracePt t="15701" x="4879975" y="2497138"/>
          <p14:tracePt t="15702" x="4879975" y="2544763"/>
          <p14:tracePt t="15704" x="4895850" y="2560638"/>
          <p14:tracePt t="15706" x="4911725" y="2590800"/>
          <p14:tracePt t="15711" x="4927600" y="2654300"/>
          <p14:tracePt t="15713" x="4927600" y="2686050"/>
          <p14:tracePt t="15714" x="4943475" y="2717800"/>
          <p14:tracePt t="15716" x="4943475" y="2733675"/>
          <p14:tracePt t="15718" x="4959350" y="2765425"/>
          <p14:tracePt t="15720" x="4959350" y="2797175"/>
          <p14:tracePt t="15723" x="4959350" y="2813050"/>
          <p14:tracePt t="15724" x="4975225" y="2844800"/>
          <p14:tracePt t="15726" x="4975225" y="2876550"/>
          <p14:tracePt t="15728" x="4975225" y="2892425"/>
          <p14:tracePt t="15730" x="4975225" y="2922588"/>
          <p14:tracePt t="15732" x="4975225" y="2938463"/>
          <p14:tracePt t="15734" x="4975225" y="2954338"/>
          <p14:tracePt t="15736" x="4975225" y="2970213"/>
          <p14:tracePt t="15738" x="4975225" y="2986088"/>
          <p14:tracePt t="15740" x="4975225" y="3001963"/>
          <p14:tracePt t="15743" x="4975225" y="3017838"/>
          <p14:tracePt t="15752" x="4975225" y="3033713"/>
          <p14:tracePt t="15753" x="4975225" y="3049588"/>
          <p14:tracePt t="15754" x="4975225" y="3065463"/>
          <p14:tracePt t="15761" x="4975225" y="3081338"/>
          <p14:tracePt t="15763" x="4975225" y="3097213"/>
          <p14:tracePt t="15766" x="4975225" y="3113088"/>
          <p14:tracePt t="15769" x="4959350" y="3128963"/>
          <p14:tracePt t="15772" x="4943475" y="3144838"/>
          <p14:tracePt t="15775" x="4943475" y="3176588"/>
          <p14:tracePt t="15777" x="4927600" y="3176588"/>
          <p14:tracePt t="15779" x="4927600" y="3192463"/>
          <p14:tracePt t="15781" x="4927600" y="3208338"/>
          <p14:tracePt t="15782" x="4911725" y="3224213"/>
          <p14:tracePt t="15784" x="4895850" y="3224213"/>
          <p14:tracePt t="15786" x="4895850" y="3240088"/>
          <p14:tracePt t="15788" x="4895850" y="3255963"/>
          <p14:tracePt t="15790" x="4879975" y="3255963"/>
          <p14:tracePt t="15793" x="4864100" y="3286125"/>
          <p14:tracePt t="15794" x="4848225" y="3302000"/>
          <p14:tracePt t="15799" x="4848225" y="3317875"/>
          <p14:tracePt t="15800" x="4832350" y="3333750"/>
          <p14:tracePt t="15802" x="4816475" y="3349625"/>
          <p14:tracePt t="15810" x="4800600" y="3365500"/>
          <p14:tracePt t="15813" x="4768850" y="3381375"/>
          <p14:tracePt t="15814" x="4768850" y="3397250"/>
          <p14:tracePt t="15816" x="4752975" y="3413125"/>
          <p14:tracePt t="15821" x="4737100" y="3429000"/>
          <p14:tracePt t="15824" x="4722813" y="3444875"/>
          <p14:tracePt t="15827" x="4706938" y="3444875"/>
          <p14:tracePt t="15829" x="4691063" y="3460750"/>
          <p14:tracePt t="15830" x="4675188" y="3460750"/>
          <p14:tracePt t="15832" x="4659313" y="3460750"/>
          <p14:tracePt t="15834" x="4643438" y="3476625"/>
          <p14:tracePt t="15839" x="4611688" y="3492500"/>
          <p14:tracePt t="15840" x="4595813" y="3492500"/>
          <p14:tracePt t="15844" x="4579938" y="3492500"/>
          <p14:tracePt t="15847" x="4548188" y="3508375"/>
          <p14:tracePt t="15851" x="4532313" y="3508375"/>
          <p14:tracePt t="15853" x="4516438" y="3508375"/>
          <p14:tracePt t="15855" x="4500563" y="3508375"/>
          <p14:tracePt t="15857" x="4484688" y="3508375"/>
          <p14:tracePt t="15860" x="4468813" y="3508375"/>
          <p14:tracePt t="15863" x="4437063" y="3508375"/>
          <p14:tracePt t="15865" x="4421188" y="3508375"/>
          <p14:tracePt t="15869" x="4406900" y="3508375"/>
          <p14:tracePt t="15870" x="4391025" y="3508375"/>
          <p14:tracePt t="15876" x="4375150" y="3508375"/>
          <p14:tracePt t="15886" x="4311650" y="3508375"/>
          <p14:tracePt t="15890" x="4279900" y="3508375"/>
          <p14:tracePt t="15893" x="4264025" y="3492500"/>
          <p14:tracePt t="15895" x="4232275" y="3492500"/>
          <p14:tracePt t="15897" x="4216400" y="3492500"/>
          <p14:tracePt t="15901" x="4184650" y="3476625"/>
          <p14:tracePt t="15902" x="4168775" y="3460750"/>
          <p14:tracePt t="15906" x="4137025" y="3444875"/>
          <p14:tracePt t="15919" x="4059238" y="3397250"/>
          <p14:tracePt t="15921" x="4043363" y="3381375"/>
          <p14:tracePt t="15927" x="3995738" y="3349625"/>
          <p14:tracePt t="15929" x="3995738" y="3333750"/>
          <p14:tracePt t="15930" x="3979863" y="3317875"/>
          <p14:tracePt t="15933" x="3979863" y="3302000"/>
          <p14:tracePt t="15934" x="3963988" y="3286125"/>
          <p14:tracePt t="15936" x="3963988" y="3270250"/>
          <p14:tracePt t="15939" x="3948113" y="3255963"/>
          <p14:tracePt t="15941" x="3932238" y="3224213"/>
          <p14:tracePt t="15942" x="3916363" y="3192463"/>
          <p14:tracePt t="15945" x="3916363" y="3176588"/>
          <p14:tracePt t="15946" x="3900488" y="3160713"/>
          <p14:tracePt t="15949" x="3900488" y="3144838"/>
          <p14:tracePt t="15950" x="3900488" y="3113088"/>
          <p14:tracePt t="15953" x="3884613" y="3081338"/>
          <p14:tracePt t="15955" x="3884613" y="3065463"/>
          <p14:tracePt t="15956" x="3868738" y="3033713"/>
          <p14:tracePt t="15960" x="3868738" y="3001963"/>
          <p14:tracePt t="15963" x="3836988" y="2954338"/>
          <p14:tracePt t="15964" x="3836988" y="2922588"/>
          <p14:tracePt t="15966" x="3821113" y="2892425"/>
          <p14:tracePt t="15968" x="3806825" y="2860675"/>
          <p14:tracePt t="15970" x="3806825" y="2828925"/>
          <p14:tracePt t="15972" x="3790950" y="2781300"/>
          <p14:tracePt t="15975" x="3790950" y="2765425"/>
          <p14:tracePt t="15976" x="3790950" y="2717800"/>
          <p14:tracePt t="15978" x="3775075" y="2686050"/>
          <p14:tracePt t="15980" x="3775075" y="2654300"/>
          <p14:tracePt t="15982" x="3759200" y="2606675"/>
          <p14:tracePt t="15984" x="3759200" y="2574925"/>
          <p14:tracePt t="15986" x="3743325" y="2544763"/>
          <p14:tracePt t="15988" x="3743325" y="2513013"/>
          <p14:tracePt t="15990" x="3727450" y="2465388"/>
          <p14:tracePt t="15993" x="3727450" y="2433638"/>
          <p14:tracePt t="15994" x="3727450" y="2401888"/>
          <p14:tracePt t="15996" x="3711575" y="2354263"/>
          <p14:tracePt t="15998" x="3711575" y="2338388"/>
          <p14:tracePt t="16000" x="3711575" y="2306638"/>
          <p14:tracePt t="16002" x="3695700" y="2259013"/>
          <p14:tracePt t="16004" x="3695700" y="2243138"/>
          <p14:tracePt t="16006" x="3695700" y="2212975"/>
          <p14:tracePt t="16010" x="3695700" y="2197100"/>
          <p14:tracePt t="16011" x="3695700" y="2181225"/>
          <p14:tracePt t="16012" x="3695700" y="2149475"/>
          <p14:tracePt t="16014" x="3695700" y="2133600"/>
          <p14:tracePt t="16016" x="3695700" y="2101850"/>
          <p14:tracePt t="16018" x="3679825" y="2085975"/>
          <p14:tracePt t="16021" x="3679825" y="2070100"/>
          <p14:tracePt t="16023" x="3679825" y="2054225"/>
          <p14:tracePt t="16027" x="3679825" y="2022475"/>
          <p14:tracePt t="16029" x="3679825" y="2006600"/>
          <p14:tracePt t="16032" x="3679825" y="1990725"/>
          <p14:tracePt t="16034" x="3679825" y="1974850"/>
          <p14:tracePt t="16036" x="3679825" y="1958975"/>
          <p14:tracePt t="16039" x="3679825" y="1943100"/>
          <p14:tracePt t="16041" x="3679825" y="1927225"/>
          <p14:tracePt t="16045" x="3695700" y="1911350"/>
          <p14:tracePt t="16049" x="3711575" y="1895475"/>
          <p14:tracePt t="16051" x="3711575" y="1881188"/>
          <p14:tracePt t="16054" x="3727450" y="1865313"/>
          <p14:tracePt t="16056" x="3727450" y="1849438"/>
          <p14:tracePt t="16061" x="3743325" y="1833563"/>
          <p14:tracePt t="16062" x="3759200" y="1817688"/>
          <p14:tracePt t="16064" x="3775075" y="1817688"/>
          <p14:tracePt t="16066" x="3790950" y="1801813"/>
          <p14:tracePt t="16070" x="3806825" y="1785938"/>
          <p14:tracePt t="16073" x="3821113" y="1770063"/>
          <p14:tracePt t="16077" x="3836988" y="1754188"/>
          <p14:tracePt t="16078" x="3868738" y="1754188"/>
          <p14:tracePt t="16080" x="3884613" y="1738313"/>
          <p14:tracePt t="16085" x="3916363" y="1722438"/>
          <p14:tracePt t="16086" x="3932238" y="1706563"/>
          <p14:tracePt t="16089" x="3948113" y="1706563"/>
          <p14:tracePt t="16091" x="3963988" y="1706563"/>
          <p14:tracePt t="16093" x="3979863" y="1690688"/>
          <p14:tracePt t="16095" x="3995738" y="1690688"/>
          <p14:tracePt t="16096" x="4027488" y="1674813"/>
          <p14:tracePt t="16098" x="4043363" y="1658938"/>
          <p14:tracePt t="16100" x="4059238" y="1658938"/>
          <p14:tracePt t="16102" x="4090988" y="1658938"/>
          <p14:tracePt t="16104" x="4106863" y="1658938"/>
          <p14:tracePt t="16106" x="4121150" y="1643063"/>
          <p14:tracePt t="16110" x="4137025" y="1643063"/>
          <p14:tracePt t="16113" x="4200525" y="1627188"/>
          <p14:tracePt t="16116" x="4232275" y="1611313"/>
          <p14:tracePt t="16119" x="4264025" y="1611313"/>
          <p14:tracePt t="16123" x="4295775" y="1595438"/>
          <p14:tracePt t="16125" x="4311650" y="1595438"/>
          <p14:tracePt t="16127" x="4327525" y="1595438"/>
          <p14:tracePt t="16128" x="4359275" y="1595438"/>
          <p14:tracePt t="16130" x="4375150" y="1595438"/>
          <p14:tracePt t="16132" x="4391025" y="1595438"/>
          <p14:tracePt t="16134" x="4406900" y="1595438"/>
          <p14:tracePt t="16136" x="4421188" y="1579563"/>
          <p14:tracePt t="16138" x="4437063" y="1579563"/>
          <p14:tracePt t="16140" x="4452938" y="1579563"/>
          <p14:tracePt t="16145" x="4484688" y="1579563"/>
          <p14:tracePt t="16146" x="4500563" y="1579563"/>
          <p14:tracePt t="16151" x="4516438" y="1579563"/>
          <p14:tracePt t="16153" x="4532313" y="1579563"/>
          <p14:tracePt t="16154" x="4548188" y="1579563"/>
          <p14:tracePt t="16161" x="4579938" y="1579563"/>
          <p14:tracePt t="16165" x="4595813" y="1579563"/>
          <p14:tracePt t="16167" x="4611688" y="1579563"/>
          <p14:tracePt t="16172" x="4627563" y="1579563"/>
          <p14:tracePt t="16176" x="4643438" y="1579563"/>
          <p14:tracePt t="16179" x="4659313" y="1579563"/>
          <p14:tracePt t="16187" x="4675188" y="1579563"/>
          <p14:tracePt t="16191" x="4691063" y="1579563"/>
          <p14:tracePt t="16197" x="4706938" y="1579563"/>
          <p14:tracePt t="16201" x="4722813" y="1579563"/>
          <p14:tracePt t="16204" x="4737100" y="1579563"/>
          <p14:tracePt t="16210" x="4752975" y="1595438"/>
          <p14:tracePt t="16215" x="4768850" y="1595438"/>
          <p14:tracePt t="16216" x="4768850" y="1611313"/>
          <p14:tracePt t="16221" x="4784725" y="1611313"/>
          <p14:tracePt t="16222" x="4784725" y="1627188"/>
          <p14:tracePt t="16225" x="4800600" y="1627188"/>
          <p14:tracePt t="16227" x="4816475" y="1643063"/>
          <p14:tracePt t="16233" x="4832350" y="1658938"/>
          <p14:tracePt t="16234" x="4848225" y="1674813"/>
          <p14:tracePt t="16236" x="4848225" y="1690688"/>
          <p14:tracePt t="16240" x="4864100" y="1706563"/>
          <p14:tracePt t="16243" x="4879975" y="1722438"/>
          <p14:tracePt t="16246" x="4895850" y="1738313"/>
          <p14:tracePt t="16249" x="4895850" y="1754188"/>
          <p14:tracePt t="16251" x="4911725" y="1770063"/>
          <p14:tracePt t="16252" x="4927600" y="1770063"/>
          <p14:tracePt t="16254" x="4927600" y="1785938"/>
          <p14:tracePt t="16256" x="4943475" y="1801813"/>
          <p14:tracePt t="16261" x="4959350" y="1817688"/>
          <p14:tracePt t="16263" x="4975225" y="1849438"/>
          <p14:tracePt t="16266" x="4991100" y="1865313"/>
          <p14:tracePt t="16269" x="5006975" y="1881188"/>
          <p14:tracePt t="16270" x="5006975" y="1895475"/>
          <p14:tracePt t="16275" x="5022850" y="1927225"/>
          <p14:tracePt t="16277" x="5037138" y="1943100"/>
          <p14:tracePt t="16279" x="5053013" y="1943100"/>
          <p14:tracePt t="16280" x="5053013" y="1958975"/>
          <p14:tracePt t="16282" x="5053013" y="1974850"/>
          <p14:tracePt t="16284" x="5068888" y="1974850"/>
          <p14:tracePt t="16286" x="5084763" y="1990725"/>
          <p14:tracePt t="16288" x="5084763" y="2006600"/>
          <p14:tracePt t="16293" x="5100638" y="2022475"/>
          <p14:tracePt t="16295" x="5100638" y="2038350"/>
          <p14:tracePt t="16296" x="5116513" y="2054225"/>
          <p14:tracePt t="16301" x="5132388" y="2054225"/>
          <p14:tracePt t="16302" x="5132388" y="2070100"/>
          <p14:tracePt t="16307" x="5132388" y="2085975"/>
          <p14:tracePt t="16319" x="5132388" y="2101850"/>
          <p14:tracePt t="16326" x="5132388" y="2117725"/>
          <p14:tracePt t="16328" x="5148263" y="2133600"/>
          <p14:tracePt t="16337" x="5164138" y="2149475"/>
          <p14:tracePt t="16341" x="5164138" y="2165350"/>
          <p14:tracePt t="16345" x="5164138" y="2181225"/>
          <p14:tracePt t="16347" x="5164138" y="2197100"/>
          <p14:tracePt t="16349" x="5164138" y="2212975"/>
          <p14:tracePt t="16353" x="5164138" y="2228850"/>
          <p14:tracePt t="16354" x="5164138" y="2243138"/>
          <p14:tracePt t="16361" x="5164138" y="2259013"/>
          <p14:tracePt t="16361" x="5164138" y="2274888"/>
          <p14:tracePt t="16362" x="5164138" y="2290763"/>
          <p14:tracePt t="16366" x="5164138" y="2306638"/>
          <p14:tracePt t="16368" x="5164138" y="2322513"/>
          <p14:tracePt t="16373" x="5164138" y="2338388"/>
          <p14:tracePt t="16377" x="5164138" y="2370138"/>
          <p14:tracePt t="16378" x="5164138" y="2386013"/>
          <p14:tracePt t="16380" x="5164138" y="2401888"/>
          <p14:tracePt t="16385" x="5164138" y="2417763"/>
          <p14:tracePt t="16387" x="5164138" y="2433638"/>
          <p14:tracePt t="16388" x="5164138" y="2449513"/>
          <p14:tracePt t="16395" x="5164138" y="2465388"/>
          <p14:tracePt t="16397" x="5164138" y="2481263"/>
          <p14:tracePt t="16401" x="5164138" y="2497138"/>
          <p14:tracePt t="16405" x="5164138" y="2513013"/>
          <p14:tracePt t="16407" x="5164138" y="2528888"/>
          <p14:tracePt t="16413" x="5164138" y="2544763"/>
          <p14:tracePt t="16415" x="5164138" y="2560638"/>
          <p14:tracePt t="16421" x="5164138" y="2574925"/>
          <p14:tracePt t="16422" x="5164138" y="2590800"/>
          <p14:tracePt t="16426" x="5164138" y="2606675"/>
          <p14:tracePt t="16434" x="5164138" y="2622550"/>
          <p14:tracePt t="16438" x="5164138" y="2638425"/>
          <p14:tracePt t="16441" x="5164138" y="2654300"/>
          <p14:tracePt t="16445" x="5164138" y="2670175"/>
          <p14:tracePt t="16449" x="5164138" y="2686050"/>
          <p14:tracePt t="16461" x="5164138" y="2717800"/>
          <p14:tracePt t="16468" x="5164138" y="2733675"/>
          <p14:tracePt t="16472" x="5164138" y="2749550"/>
          <p14:tracePt t="16479" x="5164138" y="2765425"/>
          <p14:tracePt t="16486" x="5164138" y="2781300"/>
          <p14:tracePt t="16489" x="5164138" y="2797175"/>
          <p14:tracePt t="16491" x="5148263" y="2797175"/>
          <p14:tracePt t="16497" x="5148263" y="2813050"/>
          <p14:tracePt t="16501" x="5148263" y="2828925"/>
          <p14:tracePt t="16505" x="5132388" y="2828925"/>
          <p14:tracePt t="16510" x="5132388" y="2844800"/>
          <p14:tracePt t="16513" x="5116513" y="2860675"/>
          <p14:tracePt t="16514" x="5100638" y="2860675"/>
          <p14:tracePt t="16516" x="5100638" y="2876550"/>
          <p14:tracePt t="16520" x="5084763" y="2876550"/>
          <p14:tracePt t="16525" x="5068888" y="2892425"/>
          <p14:tracePt t="16529" x="5053013" y="2908300"/>
          <p14:tracePt t="16531" x="5022850" y="2908300"/>
          <p14:tracePt t="16535" x="5006975" y="2908300"/>
          <p14:tracePt t="16537" x="4975225" y="2908300"/>
          <p14:tracePt t="16538" x="4959350" y="2922588"/>
          <p14:tracePt t="16540" x="4927600" y="2922588"/>
          <p14:tracePt t="16544" x="4911725" y="2938463"/>
          <p14:tracePt t="16544" x="4879975" y="2938463"/>
          <p14:tracePt t="16546" x="4864100" y="2938463"/>
          <p14:tracePt t="16548" x="4864100" y="2954338"/>
          <p14:tracePt t="16550" x="4832350" y="2954338"/>
          <p14:tracePt t="16552" x="4816475" y="2954338"/>
          <p14:tracePt t="16556" x="4784725" y="2954338"/>
          <p14:tracePt t="16561" x="4768850" y="2970213"/>
          <p14:tracePt t="16562" x="4752975" y="2970213"/>
          <p14:tracePt t="16564" x="4737100" y="2970213"/>
          <p14:tracePt t="16566" x="4737100" y="2986088"/>
          <p14:tracePt t="16571" x="4722813" y="2986088"/>
          <p14:tracePt t="16573" x="4706938" y="3001963"/>
          <p14:tracePt t="16578" x="4691063" y="3001963"/>
          <p14:tracePt t="16580" x="4675188" y="3017838"/>
          <p14:tracePt t="16584" x="4659313" y="3017838"/>
          <p14:tracePt t="16586" x="4659313" y="3033713"/>
          <p14:tracePt t="16594" x="4643438" y="3033713"/>
          <p14:tracePt t="16600" x="4627563" y="3033713"/>
          <p14:tracePt t="16603" x="4627563" y="3049588"/>
          <p14:tracePt t="16619" x="4627563" y="3065463"/>
          <p14:tracePt t="16629" x="4611688" y="3065463"/>
          <p14:tracePt t="16728" x="4595813" y="3065463"/>
          <p14:tracePt t="17073" x="4595813" y="3049588"/>
          <p14:tracePt t="17075" x="4595813" y="3033713"/>
          <p14:tracePt t="17080" x="4611688" y="3017838"/>
          <p14:tracePt t="17084" x="4611688" y="3001963"/>
          <p14:tracePt t="17089" x="4611688" y="2986088"/>
          <p14:tracePt t="17095" x="4611688" y="2970213"/>
          <p14:tracePt t="17104" x="4611688" y="2954338"/>
          <p14:tracePt t="17110" x="4611688" y="2938463"/>
          <p14:tracePt t="17124" x="4611688" y="2922588"/>
          <p14:tracePt t="17129" x="4611688" y="2908300"/>
          <p14:tracePt t="17135" x="4611688" y="2892425"/>
          <p14:tracePt t="17145" x="4595813" y="2876550"/>
          <p14:tracePt t="17149" x="4595813" y="2860675"/>
          <p14:tracePt t="17154" x="4579938" y="2860675"/>
          <p14:tracePt t="17159" x="4579938" y="2844800"/>
          <p14:tracePt t="17165" x="4579938" y="2828925"/>
          <p14:tracePt t="17173" x="4579938" y="2813050"/>
          <p14:tracePt t="17181" x="4564063" y="2813050"/>
          <p14:tracePt t="17195" x="4564063" y="2797175"/>
          <p14:tracePt t="17354" x="4564063" y="2781300"/>
          <p14:tracePt t="17365" x="4564063" y="2765425"/>
          <p14:tracePt t="17370" x="4564063" y="2749550"/>
          <p14:tracePt t="17377" x="4548188" y="2733675"/>
          <p14:tracePt t="17379" x="4548188" y="2717800"/>
          <p14:tracePt t="17381" x="4548188" y="2701925"/>
          <p14:tracePt t="17387" x="4548188" y="2686050"/>
          <p14:tracePt t="17389" x="4548188" y="2670175"/>
          <p14:tracePt t="17393" x="4548188" y="2654300"/>
          <p14:tracePt t="17395" x="4548188" y="2638425"/>
          <p14:tracePt t="17396" x="4548188" y="2622550"/>
          <p14:tracePt t="17401" x="4548188" y="2606675"/>
          <p14:tracePt t="17402" x="4548188" y="2590800"/>
          <p14:tracePt t="17406" x="4548188" y="2574925"/>
          <p14:tracePt t="17409" x="4548188" y="2560638"/>
          <p14:tracePt t="17411" x="4548188" y="2544763"/>
          <p14:tracePt t="17413" x="4548188" y="2528888"/>
          <p14:tracePt t="17415" x="4548188" y="2513013"/>
          <p14:tracePt t="17416" x="4548188" y="2497138"/>
          <p14:tracePt t="17421" x="4548188" y="2481263"/>
          <p14:tracePt t="17422" x="4548188" y="2465388"/>
          <p14:tracePt t="17427" x="4548188" y="2449513"/>
          <p14:tracePt t="17428" x="4548188" y="2433638"/>
          <p14:tracePt t="17431" x="4548188" y="2417763"/>
          <p14:tracePt t="17432" x="4564063" y="2417763"/>
          <p14:tracePt t="17434" x="4564063" y="2401888"/>
          <p14:tracePt t="17437" x="4564063" y="2386013"/>
          <p14:tracePt t="17442" x="4564063" y="2370138"/>
          <p14:tracePt t="17449" x="4564063" y="2354263"/>
          <p14:tracePt t="17456" x="4564063" y="2338388"/>
          <p14:tracePt t="17556" x="4548188" y="2322513"/>
          <p14:tracePt t="17562" x="4516438" y="2322513"/>
          <p14:tracePt t="17565" x="4500563" y="2322513"/>
          <p14:tracePt t="17567" x="4484688" y="2322513"/>
          <p14:tracePt t="17568" x="4468813" y="2306638"/>
          <p14:tracePt t="17573" x="4452938" y="2306638"/>
          <p14:tracePt t="17576" x="4437063" y="2306638"/>
          <p14:tracePt t="17578" x="4406900" y="2306638"/>
          <p14:tracePt t="17581" x="4391025" y="2306638"/>
          <p14:tracePt t="17584" x="4375150" y="2306638"/>
          <p14:tracePt t="17587" x="4359275" y="2306638"/>
          <p14:tracePt t="17588" x="4343400" y="2306638"/>
          <p14:tracePt t="17592" x="4311650" y="2306638"/>
          <p14:tracePt t="17597" x="4295775" y="2306638"/>
          <p14:tracePt t="17599" x="4279900" y="2306638"/>
          <p14:tracePt t="17600" x="4264025" y="2306638"/>
          <p14:tracePt t="17603" x="4248150" y="2306638"/>
          <p14:tracePt t="17605" x="4200525" y="2322513"/>
          <p14:tracePt t="17606" x="4184650" y="2338388"/>
          <p14:tracePt t="17609" x="4168775" y="2338388"/>
          <p14:tracePt t="17610" x="4137025" y="2354263"/>
          <p14:tracePt t="17612" x="4106863" y="2370138"/>
          <p14:tracePt t="17614" x="4106863" y="2386013"/>
          <p14:tracePt t="17616" x="4075113" y="2401888"/>
          <p14:tracePt t="17618" x="4043363" y="2417763"/>
          <p14:tracePt t="17620" x="4027488" y="2433638"/>
          <p14:tracePt t="17622" x="3995738" y="2449513"/>
          <p14:tracePt t="17625" x="3963988" y="2481263"/>
          <p14:tracePt t="17628" x="3932238" y="2497138"/>
          <p14:tracePt t="17628" x="3916363" y="2528888"/>
          <p14:tracePt t="17630" x="3884613" y="2528888"/>
          <p14:tracePt t="17632" x="3852863" y="2560638"/>
          <p14:tracePt t="17634" x="3821113" y="2590800"/>
          <p14:tracePt t="17636" x="3806825" y="2606675"/>
          <p14:tracePt t="17638" x="3775075" y="2638425"/>
          <p14:tracePt t="17641" x="3727450" y="2654300"/>
          <p14:tracePt t="17643" x="3695700" y="2670175"/>
          <p14:tracePt t="17644" x="3679825" y="2701925"/>
          <p14:tracePt t="17647" x="3648075" y="2717800"/>
          <p14:tracePt t="17649" x="3616325" y="2749550"/>
          <p14:tracePt t="17650" x="3584575" y="2781300"/>
          <p14:tracePt t="17652" x="3552825" y="2797175"/>
          <p14:tracePt t="17654" x="3521075" y="2813050"/>
          <p14:tracePt t="17656" x="3490913" y="2844800"/>
          <p14:tracePt t="17658" x="3459163" y="2876550"/>
          <p14:tracePt t="17660" x="3443288" y="2892425"/>
          <p14:tracePt t="17662" x="3411538" y="2908300"/>
          <p14:tracePt t="17664" x="3363913" y="2938463"/>
          <p14:tracePt t="17666" x="3332163" y="2970213"/>
          <p14:tracePt t="17668" x="3300413" y="3001963"/>
          <p14:tracePt t="17670" x="3284538" y="3033713"/>
          <p14:tracePt t="17672" x="3252788" y="3049588"/>
          <p14:tracePt t="17675" x="3221038" y="3081338"/>
          <p14:tracePt t="17677" x="3175000" y="3113088"/>
          <p14:tracePt t="17678" x="3159125" y="3144838"/>
          <p14:tracePt t="17681" x="3127375" y="3176588"/>
          <p14:tracePt t="17682" x="3111500" y="3192463"/>
          <p14:tracePt t="17684" x="3079750" y="3224213"/>
          <p14:tracePt t="17686" x="3048000" y="3255963"/>
          <p14:tracePt t="17688" x="3016250" y="3302000"/>
          <p14:tracePt t="17691" x="3000375" y="3333750"/>
          <p14:tracePt t="17693" x="2984500" y="3349625"/>
          <p14:tracePt t="17696" x="2952750" y="3381375"/>
          <p14:tracePt t="17697" x="2936875" y="3429000"/>
          <p14:tracePt t="17698" x="2905125" y="3460750"/>
          <p14:tracePt t="17700" x="2905125" y="3476625"/>
          <p14:tracePt t="17703" x="2874963" y="3524250"/>
          <p14:tracePt t="17705" x="2859088" y="3556000"/>
          <p14:tracePt t="17706" x="2827338" y="3587750"/>
          <p14:tracePt t="17708" x="2811463" y="3602038"/>
          <p14:tracePt t="17710" x="2795588" y="3649663"/>
          <p14:tracePt t="17712" x="2763838" y="3681413"/>
          <p14:tracePt t="17714" x="2763838" y="3697288"/>
          <p14:tracePt t="17716" x="2747963" y="3729038"/>
          <p14:tracePt t="17718" x="2716213" y="3760788"/>
          <p14:tracePt t="17720" x="2700338" y="3792538"/>
          <p14:tracePt t="17723" x="2684463" y="3808413"/>
          <p14:tracePt t="17725" x="2652713" y="3840163"/>
          <p14:tracePt t="17727" x="2652713" y="3871913"/>
          <p14:tracePt t="17728" x="2636838" y="3903663"/>
          <p14:tracePt t="17730" x="2605088" y="3903663"/>
          <p14:tracePt t="17732" x="2590800" y="3935413"/>
          <p14:tracePt t="17734" x="2590800" y="3949700"/>
          <p14:tracePt t="17736" x="2574925" y="3965575"/>
          <p14:tracePt t="17738" x="2559050" y="3981450"/>
          <p14:tracePt t="17740" x="2543175" y="3997325"/>
          <p14:tracePt t="17742" x="2543175" y="4013200"/>
          <p14:tracePt t="17744" x="2511425" y="4029075"/>
          <p14:tracePt t="17746" x="2495550" y="4044950"/>
          <p14:tracePt t="17748" x="2479675" y="4060825"/>
          <p14:tracePt t="17752" x="2463800" y="4092575"/>
          <p14:tracePt t="17754" x="2447925" y="4108450"/>
          <p14:tracePt t="17757" x="2432050" y="4108450"/>
          <p14:tracePt t="17759" x="2432050" y="4124325"/>
          <p14:tracePt t="17761" x="2416175" y="4140200"/>
          <p14:tracePt t="17762" x="2384425" y="4156075"/>
          <p14:tracePt t="17766" x="2368550" y="4171950"/>
          <p14:tracePt t="17769" x="2352675" y="4187825"/>
          <p14:tracePt t="17773" x="2336800" y="4203700"/>
          <p14:tracePt t="17775" x="2305050" y="4219575"/>
          <p14:tracePt t="17777" x="2305050" y="4235450"/>
          <p14:tracePt t="17778" x="2289175" y="4235450"/>
          <p14:tracePt t="17780" x="2274888" y="4251325"/>
          <p14:tracePt t="17782" x="2274888" y="4267200"/>
          <p14:tracePt t="17784" x="2259013" y="4267200"/>
          <p14:tracePt t="17786" x="2243138" y="4283075"/>
          <p14:tracePt t="17789" x="2227263" y="4297363"/>
          <p14:tracePt t="17791" x="2227263" y="4313238"/>
          <p14:tracePt t="17792" x="2211388" y="4313238"/>
          <p14:tracePt t="17794" x="2195513" y="4329113"/>
          <p14:tracePt t="17796" x="2195513" y="4344988"/>
          <p14:tracePt t="17804" x="2163763" y="4360863"/>
          <p14:tracePt t="17808" x="2147888" y="4376738"/>
          <p14:tracePt t="17812" x="2147888" y="4392613"/>
          <p14:tracePt t="17817" x="2132013" y="4392613"/>
          <p14:tracePt t="17819" x="2132013" y="4408488"/>
          <p14:tracePt t="17823" x="2116138" y="4408488"/>
          <p14:tracePt t="17829" x="2116138" y="4424363"/>
          <p14:tracePt t="17854" x="2100263" y="4424363"/>
          <p14:tracePt t="17900" x="2100263" y="4392613"/>
          <p14:tracePt t="17905" x="2100263" y="4344988"/>
          <p14:tracePt t="17908" x="2100263" y="4313238"/>
          <p14:tracePt t="17909" x="2116138" y="4283075"/>
          <p14:tracePt t="17911" x="2116138" y="4251325"/>
          <p14:tracePt t="17912" x="2116138" y="4219575"/>
          <p14:tracePt t="17914" x="2116138" y="4203700"/>
          <p14:tracePt t="17916" x="2132013" y="4171950"/>
          <p14:tracePt t="17928" x="2163763" y="3981450"/>
          <p14:tracePt t="17929" x="2179638" y="3965575"/>
          <p14:tracePt t="17930" x="2179638" y="3935413"/>
          <p14:tracePt t="17932" x="2179638" y="3903663"/>
          <p14:tracePt t="17934" x="2195513" y="3871913"/>
          <p14:tracePt t="17936" x="2195513" y="3840163"/>
          <p14:tracePt t="17938" x="2227263" y="3808413"/>
          <p14:tracePt t="17941" x="2243138" y="3776663"/>
          <p14:tracePt t="17943" x="2259013" y="3744913"/>
          <p14:tracePt t="17944" x="2274888" y="3713163"/>
          <p14:tracePt t="17946" x="2305050" y="3681413"/>
          <p14:tracePt t="17949" x="2320925" y="3665538"/>
          <p14:tracePt t="17950" x="2336800" y="3633788"/>
          <p14:tracePt t="17952" x="2368550" y="3602038"/>
          <p14:tracePt t="17954" x="2400300" y="3587750"/>
          <p14:tracePt t="17956" x="2432050" y="3556000"/>
          <p14:tracePt t="17959" x="2463800" y="3540125"/>
          <p14:tracePt t="17961" x="2511425" y="3508375"/>
          <p14:tracePt t="17962" x="2574925" y="3476625"/>
          <p14:tracePt t="17965" x="2620963" y="3444875"/>
          <p14:tracePt t="17966" x="2668588" y="3413125"/>
          <p14:tracePt t="17969" x="2700338" y="3397250"/>
          <p14:tracePt t="17970" x="2763838" y="3365500"/>
          <p14:tracePt t="17972" x="2811463" y="3349625"/>
          <p14:tracePt t="17975" x="2874963" y="3317875"/>
          <p14:tracePt t="17977" x="2936875" y="3302000"/>
          <p14:tracePt t="17978" x="3000375" y="3270250"/>
          <p14:tracePt t="17980" x="3063875" y="3255963"/>
          <p14:tracePt t="17982" x="3127375" y="3240088"/>
          <p14:tracePt t="17984" x="3205163" y="3208338"/>
          <p14:tracePt t="17986" x="3300413" y="3192463"/>
          <p14:tracePt t="17988" x="3363913" y="3176588"/>
          <p14:tracePt t="17991" x="3443288" y="3144838"/>
          <p14:tracePt t="17993" x="3505200" y="3128963"/>
          <p14:tracePt t="17995" x="3600450" y="3113088"/>
          <p14:tracePt t="17996" x="3679825" y="3097213"/>
          <p14:tracePt t="17998" x="3775075" y="3065463"/>
          <p14:tracePt t="18000" x="3852863" y="3049588"/>
          <p14:tracePt t="18002" x="3916363" y="3033713"/>
          <p14:tracePt t="18004" x="3995738" y="3033713"/>
          <p14:tracePt t="18006" x="4075113" y="3017838"/>
          <p14:tracePt t="18008" x="4137025" y="3001963"/>
          <p14:tracePt t="18010" x="4248150" y="2986088"/>
          <p14:tracePt t="18012" x="4311650" y="2970213"/>
          <p14:tracePt t="18014" x="4406900" y="2954338"/>
          <p14:tracePt t="18016" x="4452938" y="2938463"/>
          <p14:tracePt t="18018" x="4548188" y="2938463"/>
          <p14:tracePt t="18020" x="4595813" y="2922588"/>
          <p14:tracePt t="18023" x="4691063" y="2922588"/>
          <p14:tracePt t="18025" x="4737100" y="2908300"/>
          <p14:tracePt t="18027" x="4800600" y="2892425"/>
          <p14:tracePt t="18028" x="4864100" y="2892425"/>
          <p14:tracePt t="18031" x="4927600" y="2876550"/>
          <p14:tracePt t="18033" x="4991100" y="2876550"/>
          <p14:tracePt t="18035" x="5037138" y="2860675"/>
          <p14:tracePt t="18037" x="5100638" y="2860675"/>
          <p14:tracePt t="18039" x="5164138" y="2860675"/>
          <p14:tracePt t="18040" x="5211763" y="2844800"/>
          <p14:tracePt t="18043" x="5259388" y="2844800"/>
          <p14:tracePt t="18044" x="5307013" y="2844800"/>
          <p14:tracePt t="18046" x="5368925" y="2828925"/>
          <p14:tracePt t="18048" x="5416550" y="2828925"/>
          <p14:tracePt t="18051" x="5448300" y="2828925"/>
          <p14:tracePt t="18052" x="5495925" y="2828925"/>
          <p14:tracePt t="18054" x="5527675" y="2828925"/>
          <p14:tracePt t="18056" x="5559425" y="2828925"/>
          <p14:tracePt t="18060" x="5607050" y="2828925"/>
          <p14:tracePt t="18061" x="5653088" y="2828925"/>
          <p14:tracePt t="18062" x="5668963" y="2828925"/>
          <p14:tracePt t="18065" x="5716588" y="2828925"/>
          <p14:tracePt t="18066" x="5748338" y="2828925"/>
          <p14:tracePt t="18068" x="5780088" y="2828925"/>
          <p14:tracePt t="18070" x="5811838" y="2828925"/>
          <p14:tracePt t="18072" x="5843588" y="2828925"/>
          <p14:tracePt t="18075" x="5875338" y="2828925"/>
          <p14:tracePt t="18076" x="5907088" y="2828925"/>
          <p14:tracePt t="18078" x="5938838" y="2828925"/>
          <p14:tracePt t="18080" x="5969000" y="2828925"/>
          <p14:tracePt t="18082" x="6016625" y="2828925"/>
          <p14:tracePt t="18084" x="6032500" y="2828925"/>
          <p14:tracePt t="18086" x="6064250" y="2828925"/>
          <p14:tracePt t="18088" x="6096000" y="2828925"/>
          <p14:tracePt t="18091" x="6127750" y="2828925"/>
          <p14:tracePt t="18093" x="6159500" y="2828925"/>
          <p14:tracePt t="18095" x="6175375" y="2828925"/>
          <p14:tracePt t="18096" x="6207125" y="2828925"/>
          <p14:tracePt t="18098" x="6253163" y="2844800"/>
          <p14:tracePt t="18101" x="6269038" y="2844800"/>
          <p14:tracePt t="18102" x="6300788" y="2844800"/>
          <p14:tracePt t="18105" x="6332538" y="2860675"/>
          <p14:tracePt t="18106" x="6348413" y="2860675"/>
          <p14:tracePt t="18108" x="6380163" y="2876550"/>
          <p14:tracePt t="18110" x="6411913" y="2876550"/>
          <p14:tracePt t="18112" x="6427788" y="2876550"/>
          <p14:tracePt t="18114" x="6459538" y="2892425"/>
          <p14:tracePt t="18116" x="6491288" y="2892425"/>
          <p14:tracePt t="18121" x="6523038" y="2892425"/>
          <p14:tracePt t="18126" x="6553200" y="2892425"/>
          <p14:tracePt t="18128" x="6569075" y="2892425"/>
          <p14:tracePt t="18129" x="6584950" y="2908300"/>
          <p14:tracePt t="18130" x="6616700" y="2908300"/>
          <p14:tracePt t="18132" x="6632575" y="2908300"/>
          <p14:tracePt t="18134" x="6648450" y="2908300"/>
          <p14:tracePt t="18136" x="6664325" y="2922588"/>
          <p14:tracePt t="18138" x="6680200" y="2922588"/>
          <p14:tracePt t="18141" x="6696075" y="2922588"/>
          <p14:tracePt t="18143" x="6727825" y="2922588"/>
          <p14:tracePt t="18144" x="6727825" y="2938463"/>
          <p14:tracePt t="18146" x="6743700" y="2938463"/>
          <p14:tracePt t="18148" x="6759575" y="2938463"/>
          <p14:tracePt t="18150" x="6775450" y="2938463"/>
          <p14:tracePt t="18152" x="6791325" y="2938463"/>
          <p14:tracePt t="18154" x="6807200" y="2938463"/>
          <p14:tracePt t="18159" x="6823075" y="2938463"/>
          <p14:tracePt t="18160" x="6854825" y="2938463"/>
          <p14:tracePt t="18167" x="6869113" y="2938463"/>
          <p14:tracePt t="18170" x="6884988" y="2938463"/>
          <p14:tracePt t="18177" x="6900863" y="2938463"/>
          <p14:tracePt t="18183" x="6916738" y="2938463"/>
          <p14:tracePt t="18214" x="6932613" y="2938463"/>
          <p14:tracePt t="18225" x="6932613" y="2954338"/>
          <p14:tracePt t="18227" x="6932613" y="2970213"/>
          <p14:tracePt t="18230" x="6932613" y="2986088"/>
          <p14:tracePt t="18235" x="6932613" y="3017838"/>
          <p14:tracePt t="18238" x="6932613" y="3065463"/>
          <p14:tracePt t="18243" x="6932613" y="3128963"/>
          <p14:tracePt t="18244" x="6932613" y="3160713"/>
          <p14:tracePt t="18246" x="6932613" y="3176588"/>
          <p14:tracePt t="18248" x="6932613" y="3224213"/>
          <p14:tracePt t="18251" x="6932613" y="3255963"/>
          <p14:tracePt t="18252" x="6932613" y="3286125"/>
          <p14:tracePt t="18255" x="6932613" y="3333750"/>
          <p14:tracePt t="18257" x="6932613" y="3381375"/>
          <p14:tracePt t="18259" x="6932613" y="3413125"/>
          <p14:tracePt t="18260" x="6932613" y="3460750"/>
          <p14:tracePt t="18262" x="6932613" y="3556000"/>
          <p14:tracePt t="18264" x="6932613" y="3617913"/>
          <p14:tracePt t="18266" x="6932613" y="3681413"/>
          <p14:tracePt t="18268" x="6948488" y="3744913"/>
          <p14:tracePt t="18270" x="6948488" y="3792538"/>
          <p14:tracePt t="18272" x="6948488" y="3840163"/>
          <p14:tracePt t="18275" x="6948488" y="3903663"/>
          <p14:tracePt t="18276" x="6948488" y="3965575"/>
          <p14:tracePt t="18278" x="6948488" y="4013200"/>
          <p14:tracePt t="18281" x="6948488" y="4076700"/>
          <p14:tracePt t="18283" x="6948488" y="4140200"/>
          <p14:tracePt t="18285" x="6948488" y="4203700"/>
          <p14:tracePt t="18287" x="6964363" y="4283075"/>
          <p14:tracePt t="18289" x="6964363" y="4329113"/>
          <p14:tracePt t="18292" x="6980238" y="4376738"/>
          <p14:tracePt t="18293" x="6980238" y="4440238"/>
          <p14:tracePt t="18295" x="6996113" y="4503738"/>
          <p14:tracePt t="18296" x="6996113" y="4551363"/>
          <p14:tracePt t="18299" x="7011988" y="4645025"/>
          <p14:tracePt t="18300" x="7027863" y="4692650"/>
          <p14:tracePt t="18302" x="7043738" y="4740275"/>
          <p14:tracePt t="18304" x="7059613" y="4803775"/>
          <p14:tracePt t="18306" x="7075488" y="4867275"/>
          <p14:tracePt t="18309" x="7091363" y="4930775"/>
          <p14:tracePt t="18310" x="7107238" y="4992688"/>
          <p14:tracePt t="18312" x="7123113" y="5024438"/>
          <p14:tracePt t="18314" x="7138988" y="5087938"/>
          <p14:tracePt t="18316" x="7154863" y="5135563"/>
          <p14:tracePt t="18318" x="7169150" y="5199063"/>
          <p14:tracePt t="18321" x="7185025" y="5246688"/>
          <p14:tracePt t="18322" x="7200900" y="5294313"/>
          <p14:tracePt t="18325" x="7216775" y="5340350"/>
          <p14:tracePt t="18327" x="7216775" y="5387975"/>
          <p14:tracePt t="18328" x="7232650" y="5435600"/>
          <p14:tracePt t="18330" x="7248525" y="5467350"/>
          <p14:tracePt t="18332" x="7280275" y="5514975"/>
          <p14:tracePt t="18334" x="7296150" y="5562600"/>
          <p14:tracePt t="18336" x="7312025" y="5594350"/>
          <p14:tracePt t="18338" x="7327900" y="5626100"/>
          <p14:tracePt t="18342" x="7343775" y="5657850"/>
          <p14:tracePt t="18344" x="7359650" y="5688013"/>
          <p14:tracePt t="18345" x="7359650" y="5735638"/>
          <p14:tracePt t="18346" x="7375525" y="5751513"/>
          <p14:tracePt t="18348" x="7391400" y="5783263"/>
          <p14:tracePt t="18350" x="7407275" y="5815013"/>
          <p14:tracePt t="18353" x="7423150" y="5830888"/>
          <p14:tracePt t="18355" x="7439025" y="5862638"/>
          <p14:tracePt t="18356" x="7454900" y="5894388"/>
          <p14:tracePt t="18360" x="7469188" y="5910263"/>
          <p14:tracePt t="18362" x="7469188" y="5926138"/>
          <p14:tracePt t="18365" x="7485063" y="5942013"/>
          <p14:tracePt t="18369" x="7485063" y="5973763"/>
          <p14:tracePt t="18371" x="7485063" y="5989638"/>
          <p14:tracePt t="18373" x="7500938" y="5989638"/>
          <p14:tracePt t="18375" x="7500938" y="6003925"/>
          <p14:tracePt t="18377" x="7516813" y="6003925"/>
          <p14:tracePt t="18378" x="7516813" y="6019800"/>
          <p14:tracePt t="18386" x="7516813" y="6035675"/>
          <p14:tracePt t="18392" x="7532688" y="6051550"/>
          <p14:tracePt t="18395" x="7532688" y="6067425"/>
          <p14:tracePt t="18401" x="7532688" y="6083300"/>
          <p14:tracePt t="18403" x="7532688" y="6099175"/>
          <p14:tracePt t="18406" x="7516813" y="6115050"/>
          <p14:tracePt t="18409" x="7516813" y="6130925"/>
          <p14:tracePt t="18410" x="7500938" y="6130925"/>
          <p14:tracePt t="18415" x="7500938" y="6146800"/>
          <p14:tracePt t="18421" x="7485063" y="6162675"/>
          <p14:tracePt t="18425" x="7469188" y="6178550"/>
          <p14:tracePt t="18431" x="7454900" y="6178550"/>
          <p14:tracePt t="18433" x="7454900" y="6194425"/>
          <p14:tracePt t="18434" x="7439025" y="6194425"/>
          <p14:tracePt t="18439" x="7439025" y="6210300"/>
          <p14:tracePt t="18443" x="7407275" y="6210300"/>
          <p14:tracePt t="18447" x="7391400" y="6226175"/>
          <p14:tracePt t="18451" x="7375525" y="6226175"/>
          <p14:tracePt t="18455" x="7359650" y="6226175"/>
          <p14:tracePt t="18459" x="7343775" y="6226175"/>
          <p14:tracePt t="18463" x="7327900" y="6226175"/>
          <p14:tracePt t="18465" x="7312025" y="6226175"/>
          <p14:tracePt t="18469" x="7296150" y="6226175"/>
          <p14:tracePt t="18471" x="7280275" y="6226175"/>
          <p14:tracePt t="18475" x="7264400" y="6226175"/>
          <p14:tracePt t="18477" x="7248525" y="6226175"/>
          <p14:tracePt t="18479" x="7232650" y="6226175"/>
          <p14:tracePt t="18485" x="7216775" y="6226175"/>
          <p14:tracePt t="18487" x="7200900" y="6226175"/>
          <p14:tracePt t="18491" x="7185025" y="6226175"/>
          <p14:tracePt t="18493" x="7169150" y="6226175"/>
          <p14:tracePt t="18494" x="7154863" y="6226175"/>
          <p14:tracePt t="18498" x="7138988" y="6226175"/>
          <p14:tracePt t="18500" x="7123113" y="6226175"/>
          <p14:tracePt t="18504" x="7107238" y="6226175"/>
          <p14:tracePt t="18507" x="7091363" y="6226175"/>
          <p14:tracePt t="18509" x="7075488" y="6226175"/>
          <p14:tracePt t="18510" x="7059613" y="6226175"/>
          <p14:tracePt t="18512" x="7043738" y="6226175"/>
          <p14:tracePt t="18516" x="7027863" y="6226175"/>
          <p14:tracePt t="18518" x="7011988" y="6210300"/>
          <p14:tracePt t="18520" x="6996113" y="6210300"/>
          <p14:tracePt t="18523" x="6980238" y="6210300"/>
          <p14:tracePt t="18525" x="6964363" y="6194425"/>
          <p14:tracePt t="18527" x="6948488" y="6194425"/>
          <p14:tracePt t="18531" x="6916738" y="6194425"/>
          <p14:tracePt t="18533" x="6900863" y="6194425"/>
          <p14:tracePt t="18537" x="6884988" y="6178550"/>
          <p14:tracePt t="18539" x="6869113" y="6178550"/>
          <p14:tracePt t="18543" x="6838950" y="6162675"/>
          <p14:tracePt t="18545" x="6823075" y="6162675"/>
          <p14:tracePt t="18546" x="6791325" y="6146800"/>
          <p14:tracePt t="18548" x="6743700" y="6146800"/>
          <p14:tracePt t="18550" x="6727825" y="6130925"/>
          <p14:tracePt t="18552" x="6696075" y="6130925"/>
          <p14:tracePt t="18554" x="6664325" y="6130925"/>
          <p14:tracePt t="18557" x="6648450" y="6130925"/>
          <p14:tracePt t="18559" x="6616700" y="6115050"/>
          <p14:tracePt t="18560" x="6569075" y="6099175"/>
          <p14:tracePt t="18562" x="6553200" y="6099175"/>
          <p14:tracePt t="18564" x="6523038" y="6083300"/>
          <p14:tracePt t="18566" x="6475413" y="6083300"/>
          <p14:tracePt t="18568" x="6427788" y="6067425"/>
          <p14:tracePt t="18570" x="6411913" y="6067425"/>
          <p14:tracePt t="18572" x="6348413" y="6051550"/>
          <p14:tracePt t="18574" x="6316663" y="6035675"/>
          <p14:tracePt t="18576" x="6269038" y="6035675"/>
          <p14:tracePt t="18578" x="6223000" y="6019800"/>
          <p14:tracePt t="18580" x="6175375" y="6019800"/>
          <p14:tracePt t="18582" x="6127750" y="6003925"/>
          <p14:tracePt t="18585" x="6080125" y="5989638"/>
          <p14:tracePt t="18586" x="6032500" y="5989638"/>
          <p14:tracePt t="18588" x="5984875" y="5989638"/>
          <p14:tracePt t="18593" x="5891213" y="5973763"/>
          <p14:tracePt t="18594" x="5843588" y="5957888"/>
          <p14:tracePt t="18597" x="5780088" y="5957888"/>
          <p14:tracePt t="18598" x="5732463" y="5942013"/>
          <p14:tracePt t="18600" x="5700713" y="5942013"/>
          <p14:tracePt t="18602" x="5653088" y="5926138"/>
          <p14:tracePt t="18604" x="5607050" y="5926138"/>
          <p14:tracePt t="18606" x="5591175" y="5910263"/>
          <p14:tracePt t="18609" x="5543550" y="5910263"/>
          <p14:tracePt t="18610" x="5495925" y="5910263"/>
          <p14:tracePt t="18612" x="5480050" y="5910263"/>
          <p14:tracePt t="18614" x="5432425" y="5910263"/>
          <p14:tracePt t="18616" x="5400675" y="5910263"/>
          <p14:tracePt t="18618" x="5384800" y="5910263"/>
          <p14:tracePt t="18620" x="5353050" y="5910263"/>
          <p14:tracePt t="18623" x="5322888" y="5910263"/>
          <p14:tracePt t="18625" x="5307013" y="5910263"/>
          <p14:tracePt t="18626" x="5275263" y="5910263"/>
          <p14:tracePt t="18628" x="5259388" y="5910263"/>
          <p14:tracePt t="18630" x="5227638" y="5910263"/>
          <p14:tracePt t="18632" x="5211763" y="5910263"/>
          <p14:tracePt t="18634" x="5195888" y="5910263"/>
          <p14:tracePt t="18636" x="5164138" y="5910263"/>
          <p14:tracePt t="18641" x="5148263" y="5910263"/>
          <p14:tracePt t="18643" x="5132388" y="5910263"/>
          <p14:tracePt t="18644" x="5116513" y="5910263"/>
          <p14:tracePt t="18650" x="5100638" y="5910263"/>
          <p14:tracePt t="18660" x="5084763" y="5910263"/>
          <p14:tracePt t="18690" x="5084763" y="5926138"/>
          <p14:tracePt t="18722" x="5084763" y="5942013"/>
          <p14:tracePt t="18805" x="5084763" y="5957888"/>
          <p14:tracePt t="18832" x="5084763" y="5973763"/>
          <p14:tracePt t="18834" x="5100638" y="5973763"/>
          <p14:tracePt t="18837" x="5100638" y="5989638"/>
          <p14:tracePt t="18838" x="5116513" y="5989638"/>
          <p14:tracePt t="18842" x="5164138" y="6003925"/>
          <p14:tracePt t="18844" x="5195888" y="6003925"/>
          <p14:tracePt t="18846" x="5227638" y="6003925"/>
          <p14:tracePt t="18848" x="5243513" y="6003925"/>
          <p14:tracePt t="18850" x="5275263" y="6003925"/>
          <p14:tracePt t="18853" x="5307013" y="6003925"/>
          <p14:tracePt t="18855" x="5322888" y="6003925"/>
          <p14:tracePt t="18856" x="5353050" y="6003925"/>
          <p14:tracePt t="18859" x="5368925" y="6003925"/>
          <p14:tracePt t="18860" x="5416550" y="6003925"/>
          <p14:tracePt t="18862" x="5448300" y="6003925"/>
          <p14:tracePt t="18865" x="5480050" y="6003925"/>
          <p14:tracePt t="18867" x="5527675" y="6003925"/>
          <p14:tracePt t="18868" x="5559425" y="6003925"/>
          <p14:tracePt t="18870" x="5607050" y="6003925"/>
          <p14:tracePt t="18872" x="5653088" y="6003925"/>
          <p14:tracePt t="18875" x="5700713" y="6003925"/>
          <p14:tracePt t="18877" x="5732463" y="6003925"/>
          <p14:tracePt t="18878" x="5811838" y="6003925"/>
          <p14:tracePt t="18880" x="5891213" y="6003925"/>
          <p14:tracePt t="18882" x="5953125" y="6003925"/>
          <p14:tracePt t="18885" x="6016625" y="6003925"/>
          <p14:tracePt t="18887" x="6080125" y="6003925"/>
          <p14:tracePt t="18889" x="6143625" y="6003925"/>
          <p14:tracePt t="18891" x="6223000" y="6003925"/>
          <p14:tracePt t="18892" x="6269038" y="5989638"/>
          <p14:tracePt t="18894" x="6332538" y="5989638"/>
          <p14:tracePt t="18896" x="6411913" y="5989638"/>
          <p14:tracePt t="18899" x="6475413" y="5989638"/>
          <p14:tracePt t="18900" x="6553200" y="5989638"/>
          <p14:tracePt t="18902" x="6616700" y="5973763"/>
          <p14:tracePt t="18904" x="6696075" y="5973763"/>
          <p14:tracePt t="18907" x="6775450" y="5973763"/>
          <p14:tracePt t="18908" x="6854825" y="5973763"/>
          <p14:tracePt t="18910" x="6916738" y="5973763"/>
          <p14:tracePt t="18912" x="6996113" y="5973763"/>
          <p14:tracePt t="18914" x="7075488" y="5957888"/>
          <p14:tracePt t="18917" x="7138988" y="5957888"/>
          <p14:tracePt t="18929" x="7580313" y="5942013"/>
          <p14:tracePt t="18930" x="7659688" y="5942013"/>
          <p14:tracePt t="18933" x="7739063" y="5942013"/>
          <p14:tracePt t="18934" x="7800975" y="5942013"/>
          <p14:tracePt t="18937" x="7864475" y="5926138"/>
          <p14:tracePt t="18939" x="7912100" y="5926138"/>
          <p14:tracePt t="18942" x="8039100" y="5926138"/>
          <p14:tracePt t="18944" x="8101013" y="5926138"/>
          <p14:tracePt t="18946" x="8132763" y="5926138"/>
          <p14:tracePt t="18948" x="8196263" y="5926138"/>
          <p14:tracePt t="18950" x="8243888" y="5926138"/>
          <p14:tracePt t="18952" x="8275638" y="5926138"/>
          <p14:tracePt t="18954" x="8323263" y="5926138"/>
          <p14:tracePt t="18956" x="8370888" y="5926138"/>
          <p14:tracePt t="18958" x="8385175" y="5926138"/>
          <p14:tracePt t="18960" x="8432800" y="5926138"/>
          <p14:tracePt t="18962" x="8448675" y="5926138"/>
          <p14:tracePt t="18964" x="8496300" y="5926138"/>
          <p14:tracePt t="18966" x="8512175" y="5926138"/>
          <p14:tracePt t="18968" x="8528050" y="5926138"/>
          <p14:tracePt t="18971" x="8543925" y="5926138"/>
          <p14:tracePt t="18972" x="8559800" y="5926138"/>
          <p14:tracePt t="18975" x="8575675" y="5910263"/>
          <p14:tracePt t="18976" x="8591550" y="5910263"/>
          <p14:tracePt t="18978" x="8607425" y="5910263"/>
          <p14:tracePt t="18980" x="8623300" y="5910263"/>
          <p14:tracePt t="18982" x="8639175" y="5910263"/>
          <p14:tracePt t="18985" x="8639175" y="5894388"/>
          <p14:tracePt t="18987" x="8655050" y="5894388"/>
          <p14:tracePt t="19005" x="8655050" y="5878513"/>
          <p14:tracePt t="19009" x="8670925" y="5878513"/>
          <p14:tracePt t="19029" x="8686800" y="5878513"/>
          <p14:tracePt t="19033" x="8686800" y="5862638"/>
          <p14:tracePt t="19039" x="8686800" y="5846763"/>
          <p14:tracePt t="19051" x="8686800" y="5830888"/>
          <p14:tracePt t="19062" x="8686800" y="5815013"/>
          <p14:tracePt t="19090" x="8686800" y="5799138"/>
          <p14:tracePt t="19153" x="8686800" y="5783263"/>
          <p14:tracePt t="19160" x="8670925" y="5751513"/>
          <p14:tracePt t="19166" x="8670925" y="5719763"/>
          <p14:tracePt t="19172" x="8655050" y="5688013"/>
          <p14:tracePt t="19176" x="8639175" y="5657850"/>
          <p14:tracePt t="19179" x="8639175" y="5641975"/>
          <p14:tracePt t="19181" x="8639175" y="5626100"/>
          <p14:tracePt t="19183" x="8639175" y="5610225"/>
          <p14:tracePt t="19184" x="8623300" y="5594350"/>
          <p14:tracePt t="19186" x="8623300" y="5578475"/>
          <p14:tracePt t="19188" x="8623300" y="5562600"/>
          <p14:tracePt t="19191" x="8607425" y="5546725"/>
          <p14:tracePt t="19192" x="8607425" y="5530850"/>
          <p14:tracePt t="19194" x="8591550" y="5514975"/>
          <p14:tracePt t="19197" x="8575675" y="5483225"/>
          <p14:tracePt t="19198" x="8575675" y="5451475"/>
          <p14:tracePt t="19201" x="8575675" y="5435600"/>
          <p14:tracePt t="19203" x="8559800" y="5403850"/>
          <p14:tracePt t="19205" x="8543925" y="5356225"/>
          <p14:tracePt t="19206" x="8543925" y="5324475"/>
          <p14:tracePt t="19209" x="8528050" y="5324475"/>
          <p14:tracePt t="19210" x="8528050" y="5294313"/>
          <p14:tracePt t="19212" x="8528050" y="5278438"/>
          <p14:tracePt t="19214" x="8528050" y="5246688"/>
          <p14:tracePt t="19216" x="8512175" y="5199063"/>
          <p14:tracePt t="19218" x="8512175" y="5183188"/>
          <p14:tracePt t="19220" x="8512175" y="5151438"/>
          <p14:tracePt t="19222" x="8512175" y="5135563"/>
          <p14:tracePt t="19224" x="8512175" y="5103813"/>
          <p14:tracePt t="19226" x="8512175" y="5072063"/>
          <p14:tracePt t="19228" x="8512175" y="5040313"/>
          <p14:tracePt t="19230" x="8512175" y="5008563"/>
          <p14:tracePt t="19233" x="8512175" y="4962525"/>
          <p14:tracePt t="19235" x="8512175" y="4946650"/>
          <p14:tracePt t="19236" x="8512175" y="4899025"/>
          <p14:tracePt t="19239" x="8512175" y="4883150"/>
          <p14:tracePt t="19241" x="8512175" y="4819650"/>
          <p14:tracePt t="19242" x="8512175" y="4787900"/>
          <p14:tracePt t="19244" x="8512175" y="4740275"/>
          <p14:tracePt t="19246" x="8512175" y="4708525"/>
          <p14:tracePt t="19248" x="8512175" y="4660900"/>
          <p14:tracePt t="19251" x="8512175" y="4614863"/>
          <p14:tracePt t="19253" x="8512175" y="4567238"/>
          <p14:tracePt t="19255" x="8512175" y="4519613"/>
          <p14:tracePt t="19258" x="8512175" y="4424363"/>
          <p14:tracePt t="19260" x="8512175" y="4360863"/>
          <p14:tracePt t="19262" x="8512175" y="4297363"/>
          <p14:tracePt t="19265" x="8512175" y="4219575"/>
          <p14:tracePt t="19266" x="8512175" y="4140200"/>
          <p14:tracePt t="19268" x="8512175" y="4076700"/>
          <p14:tracePt t="19270" x="8512175" y="4029075"/>
          <p14:tracePt t="19272" x="8512175" y="3965575"/>
          <p14:tracePt t="19275" x="8512175" y="3903663"/>
          <p14:tracePt t="19276" x="8512175" y="3824288"/>
          <p14:tracePt t="19278" x="8512175" y="3760788"/>
          <p14:tracePt t="19281" x="8512175" y="3713163"/>
          <p14:tracePt t="19282" x="8512175" y="3649663"/>
          <p14:tracePt t="19285" x="8512175" y="3587750"/>
          <p14:tracePt t="19286" x="8512175" y="3508375"/>
          <p14:tracePt t="19288" x="8512175" y="3444875"/>
          <p14:tracePt t="19291" x="8512175" y="3365500"/>
          <p14:tracePt t="19292" x="8496300" y="3317875"/>
          <p14:tracePt t="19294" x="8480425" y="3255963"/>
          <p14:tracePt t="19296" x="8480425" y="3192463"/>
          <p14:tracePt t="19298" x="8464550" y="3128963"/>
          <p14:tracePt t="19300" x="8448675" y="3065463"/>
          <p14:tracePt t="19302" x="8432800" y="3001963"/>
          <p14:tracePt t="19304" x="8432800" y="2954338"/>
          <p14:tracePt t="19307" x="8416925" y="2908300"/>
          <p14:tracePt t="19309" x="8401050" y="2844800"/>
          <p14:tracePt t="19312" x="8385175" y="2749550"/>
          <p14:tracePt t="19314" x="8370888" y="2686050"/>
          <p14:tracePt t="19316" x="8355013" y="2638425"/>
          <p14:tracePt t="19318" x="8339138" y="2590800"/>
          <p14:tracePt t="19320" x="8323263" y="2544763"/>
          <p14:tracePt t="19322" x="8307388" y="2497138"/>
          <p14:tracePt t="19324" x="8291513" y="2449513"/>
          <p14:tracePt t="19326" x="8275638" y="2401888"/>
          <p14:tracePt t="19328" x="8259763" y="2370138"/>
          <p14:tracePt t="19331" x="8243888" y="2338388"/>
          <p14:tracePt t="19333" x="8228013" y="2306638"/>
          <p14:tracePt t="19334" x="8228013" y="2259013"/>
          <p14:tracePt t="19337" x="8228013" y="2243138"/>
          <p14:tracePt t="19338" x="8212138" y="2212975"/>
          <p14:tracePt t="19341" x="8196263" y="2181225"/>
          <p14:tracePt t="19344" x="8196263" y="2165350"/>
          <p14:tracePt t="19346" x="8180388" y="2133600"/>
          <p14:tracePt t="19348" x="8180388" y="2117725"/>
          <p14:tracePt t="19350" x="8164513" y="2117725"/>
          <p14:tracePt t="19352" x="8164513" y="2085975"/>
          <p14:tracePt t="19354" x="8164513" y="2070100"/>
          <p14:tracePt t="19356" x="8148638" y="2070100"/>
          <p14:tracePt t="19358" x="8148638" y="2038350"/>
          <p14:tracePt t="19361" x="8132763" y="2038350"/>
          <p14:tracePt t="19362" x="8132763" y="2022475"/>
          <p14:tracePt t="19364" x="8116888" y="1990725"/>
          <p14:tracePt t="19369" x="8116888" y="1974850"/>
          <p14:tracePt t="19370" x="8116888" y="1958975"/>
          <p14:tracePt t="19372" x="8101013" y="1943100"/>
          <p14:tracePt t="19375" x="8101013" y="1927225"/>
          <p14:tracePt t="19376" x="8085138" y="1911350"/>
          <p14:tracePt t="19378" x="8085138" y="1895475"/>
          <p14:tracePt t="19383" x="8085138" y="1865313"/>
          <p14:tracePt t="19386" x="8054975" y="1849438"/>
          <p14:tracePt t="19389" x="8054975" y="1817688"/>
          <p14:tracePt t="19391" x="8039100" y="1817688"/>
          <p14:tracePt t="19392" x="8039100" y="1785938"/>
          <p14:tracePt t="19395" x="8023225" y="1754188"/>
          <p14:tracePt t="19399" x="8007350" y="1722438"/>
          <p14:tracePt t="19401" x="7991475" y="1706563"/>
          <p14:tracePt t="19403" x="7991475" y="1690688"/>
          <p14:tracePt t="19405" x="7975600" y="1658938"/>
          <p14:tracePt t="19407" x="7959725" y="1643063"/>
          <p14:tracePt t="19408" x="7927975" y="1627188"/>
          <p14:tracePt t="19411" x="7927975" y="1611313"/>
          <p14:tracePt t="19413" x="7912100" y="1579563"/>
          <p14:tracePt t="19415" x="7896225" y="1579563"/>
          <p14:tracePt t="19416" x="7880350" y="1563688"/>
          <p14:tracePt t="19418" x="7864475" y="1533525"/>
          <p14:tracePt t="19421" x="7848600" y="1533525"/>
          <p14:tracePt t="19423" x="7832725" y="1517650"/>
          <p14:tracePt t="19425" x="7832725" y="1501775"/>
          <p14:tracePt t="19427" x="7800975" y="1501775"/>
          <p14:tracePt t="19431" x="7785100" y="1485900"/>
          <p14:tracePt t="19432" x="7770813" y="1485900"/>
          <p14:tracePt t="19434" x="7754938" y="1470025"/>
          <p14:tracePt t="19438" x="7739063" y="1454150"/>
          <p14:tracePt t="19441" x="7723188" y="1454150"/>
          <p14:tracePt t="19448" x="7707313" y="1454150"/>
          <p14:tracePt t="19450" x="7691438" y="1454150"/>
          <p14:tracePt t="19454" x="7675563" y="1454150"/>
          <p14:tracePt t="19461" x="7659688" y="1454150"/>
          <p14:tracePt t="19465" x="7643813" y="1454150"/>
          <p14:tracePt t="19477" x="7627938" y="1454150"/>
          <p14:tracePt t="19485" x="7612063" y="1454150"/>
          <p14:tracePt t="19546" x="7596188" y="1454150"/>
          <p14:tracePt t="19662" x="7580313" y="1454150"/>
          <p14:tracePt t="19668" x="7564438" y="1454150"/>
          <p14:tracePt t="19675" x="7516813" y="1454150"/>
          <p14:tracePt t="19681" x="7439025" y="1454150"/>
          <p14:tracePt t="19682" x="7375525" y="1454150"/>
          <p14:tracePt t="19685" x="7343775" y="1454150"/>
          <p14:tracePt t="19686" x="7312025" y="1454150"/>
          <p14:tracePt t="19688" x="7280275" y="1454150"/>
          <p14:tracePt t="19691" x="7248525" y="1454150"/>
          <p14:tracePt t="19693" x="7185025" y="1454150"/>
          <p14:tracePt t="19694" x="7154863" y="1454150"/>
          <p14:tracePt t="19696" x="7107238" y="1454150"/>
          <p14:tracePt t="19699" x="7043738" y="1454150"/>
          <p14:tracePt t="19700" x="6948488" y="1454150"/>
          <p14:tracePt t="19702" x="6884988" y="1454150"/>
          <p14:tracePt t="19704" x="6807200" y="1454150"/>
          <p14:tracePt t="19708" x="6680200" y="1454150"/>
          <p14:tracePt t="19710" x="6616700" y="1470025"/>
          <p14:tracePt t="19712" x="6569075" y="1470025"/>
          <p14:tracePt t="19714" x="6507163" y="1485900"/>
          <p14:tracePt t="19716" x="6443663" y="1485900"/>
          <p14:tracePt t="19719" x="6380163" y="1501775"/>
          <p14:tracePt t="19720" x="6316663" y="1517650"/>
          <p14:tracePt t="19723" x="6269038" y="1517650"/>
          <p14:tracePt t="19726" x="6207125" y="1533525"/>
          <p14:tracePt t="19727" x="6143625" y="1547813"/>
          <p14:tracePt t="19728" x="6064250" y="1563688"/>
          <p14:tracePt t="19730" x="6016625" y="1563688"/>
          <p14:tracePt t="19732" x="5953125" y="1579563"/>
          <p14:tracePt t="19734" x="5907088" y="1579563"/>
          <p14:tracePt t="19736" x="5859463" y="1595438"/>
          <p14:tracePt t="19738" x="5811838" y="1611313"/>
          <p14:tracePt t="19741" x="5748338" y="1627188"/>
          <p14:tracePt t="19743" x="5700713" y="1643063"/>
          <p14:tracePt t="19745" x="5653088" y="1658938"/>
          <p14:tracePt t="19746" x="5638800" y="1674813"/>
          <p14:tracePt t="19748" x="5591175" y="1690688"/>
          <p14:tracePt t="19750" x="5559425" y="1706563"/>
          <p14:tracePt t="19752" x="5527675" y="1722438"/>
          <p14:tracePt t="19754" x="5495925" y="1722438"/>
          <p14:tracePt t="19757" x="5464175" y="1738313"/>
          <p14:tracePt t="19759" x="5448300" y="1738313"/>
          <p14:tracePt t="19760" x="5432425" y="1754188"/>
          <p14:tracePt t="19762" x="5416550" y="1754188"/>
          <p14:tracePt t="19764" x="5400675" y="1770063"/>
          <p14:tracePt t="19778" x="5384800" y="1770063"/>
          <p14:tracePt t="19787" x="5368925" y="1770063"/>
          <p14:tracePt t="19805" x="5368925" y="1785938"/>
          <p14:tracePt t="19816" x="5384800" y="1785938"/>
          <p14:tracePt t="19821" x="5416550" y="1785938"/>
          <p14:tracePt t="19822" x="5432425" y="1785938"/>
          <p14:tracePt t="19825" x="5448300" y="1785938"/>
          <p14:tracePt t="19827" x="5464175" y="1785938"/>
          <p14:tracePt t="19831" x="5480050" y="1785938"/>
          <p14:tracePt t="19832" x="5495925" y="1785938"/>
          <p14:tracePt t="19834" x="5511800" y="1785938"/>
          <p14:tracePt t="19837" x="5527675" y="1770063"/>
          <p14:tracePt t="19838" x="5543550" y="1770063"/>
          <p14:tracePt t="19843" x="5559425" y="1754188"/>
          <p14:tracePt t="19844" x="5575300" y="1754188"/>
          <p14:tracePt t="19850" x="5591175" y="1754188"/>
          <p14:tracePt t="19863" x="5607050" y="1754188"/>
          <p14:tracePt t="19891" x="5607050" y="1738313"/>
          <p14:tracePt t="19895" x="5622925" y="1738313"/>
          <p14:tracePt t="20629" x="5638800" y="1738313"/>
          <p14:tracePt t="20641" x="5684838" y="1754188"/>
          <p14:tracePt t="20648" x="5764213" y="1801813"/>
          <p14:tracePt t="20654" x="5827713" y="1833563"/>
          <p14:tracePt t="20657" x="5859463" y="1849438"/>
          <p14:tracePt t="20660" x="5875338" y="1849438"/>
          <p14:tracePt t="20662" x="5891213" y="1849438"/>
          <p14:tracePt t="20663" x="5922963" y="1865313"/>
          <p14:tracePt t="20667" x="5953125" y="1881188"/>
          <p14:tracePt t="20669" x="5969000" y="1881188"/>
          <p14:tracePt t="20670" x="5984875" y="1895475"/>
          <p14:tracePt t="20675" x="6048375" y="1911350"/>
          <p14:tracePt t="20678" x="6080125" y="1911350"/>
          <p14:tracePt t="20680" x="6096000" y="1911350"/>
          <p14:tracePt t="20683" x="6111875" y="1911350"/>
          <p14:tracePt t="20684" x="6143625" y="1911350"/>
          <p14:tracePt t="20686" x="6143625" y="1927225"/>
          <p14:tracePt t="20689" x="6175375" y="1927225"/>
          <p14:tracePt t="20691" x="6207125" y="1943100"/>
          <p14:tracePt t="20695" x="6238875" y="1943100"/>
          <p14:tracePt t="20697" x="6253163" y="1958975"/>
          <p14:tracePt t="20698" x="6269038" y="1958975"/>
          <p14:tracePt t="20701" x="6284913" y="1958975"/>
          <p14:tracePt t="20702" x="6300788" y="1958975"/>
          <p14:tracePt t="20704" x="6316663" y="1958975"/>
          <p14:tracePt t="20707" x="6332538" y="1958975"/>
          <p14:tracePt t="20711" x="6364288" y="1958975"/>
          <p14:tracePt t="20713" x="6380163" y="1958975"/>
          <p14:tracePt t="20717" x="6380163" y="1974850"/>
          <p14:tracePt t="20719" x="6396038" y="1974850"/>
          <p14:tracePt t="20721" x="6411913" y="1974850"/>
          <p14:tracePt t="20727" x="6427788" y="1974850"/>
          <p14:tracePt t="20731" x="6443663" y="1974850"/>
          <p14:tracePt t="20737" x="6459538" y="1974850"/>
          <p14:tracePt t="20895" x="6443663" y="1974850"/>
          <p14:tracePt t="20918" x="6427788" y="1974850"/>
          <p14:tracePt t="21107" x="6411913" y="1974850"/>
          <p14:tracePt t="21115" x="6396038" y="1974850"/>
          <p14:tracePt t="21138" x="6380163" y="1974850"/>
          <p14:tracePt t="21148" x="6380163" y="1958975"/>
          <p14:tracePt t="21170" x="6364288" y="1958975"/>
          <p14:tracePt t="21223" x="6348413" y="1958975"/>
          <p14:tracePt t="21238" x="6332538" y="1958975"/>
          <p14:tracePt t="21241" x="6316663" y="1958975"/>
          <p14:tracePt t="21254" x="6300788" y="1958975"/>
          <p14:tracePt t="21259" x="6284913" y="1958975"/>
          <p14:tracePt t="21269" x="6269038" y="1958975"/>
          <p14:tracePt t="21275" x="6253163" y="1958975"/>
          <p14:tracePt t="21279" x="6238875" y="1958975"/>
          <p14:tracePt t="21290" x="6223000" y="1958975"/>
          <p14:tracePt t="21295" x="6207125" y="1958975"/>
          <p14:tracePt t="21305" x="6191250" y="1958975"/>
          <p14:tracePt t="21313" x="6175375" y="1958975"/>
          <p14:tracePt t="21321" x="6159500" y="1958975"/>
          <p14:tracePt t="21405" x="6143625" y="1958975"/>
          <p14:tracePt t="21413" x="6127750" y="1943100"/>
          <p14:tracePt t="21417" x="6111875" y="1911350"/>
          <p14:tracePt t="21418" x="6111875" y="1895475"/>
          <p14:tracePt t="21421" x="6111875" y="1881188"/>
          <p14:tracePt t="21423" x="6096000" y="1849438"/>
          <p14:tracePt t="21425" x="6096000" y="1817688"/>
          <p14:tracePt t="21427" x="6080125" y="1801813"/>
          <p14:tracePt t="21428" x="6080125" y="1770063"/>
          <p14:tracePt t="21430" x="6064250" y="1738313"/>
          <p14:tracePt t="21432" x="6064250" y="1706563"/>
          <p14:tracePt t="21434" x="6048375" y="1674813"/>
          <p14:tracePt t="21436" x="6032500" y="1643063"/>
          <p14:tracePt t="21439" x="6032500" y="1627188"/>
          <p14:tracePt t="21440" x="6032500" y="1595438"/>
          <p14:tracePt t="21442" x="6032500" y="1563688"/>
          <p14:tracePt t="21444" x="6016625" y="1547813"/>
          <p14:tracePt t="21446" x="6000750" y="1517650"/>
          <p14:tracePt t="21448" x="6000750" y="1485900"/>
          <p14:tracePt t="21450" x="5984875" y="1485900"/>
          <p14:tracePt t="21453" x="5984875" y="1454150"/>
          <p14:tracePt t="21454" x="5969000" y="1422400"/>
          <p14:tracePt t="21458" x="5969000" y="1390650"/>
          <p14:tracePt t="21460" x="5969000" y="1374775"/>
          <p14:tracePt t="21462" x="5953125" y="1374775"/>
          <p14:tracePt t="21465" x="5953125" y="1358900"/>
          <p14:tracePt t="21466" x="5953125" y="1343025"/>
          <p14:tracePt t="21468" x="5953125" y="1327150"/>
          <p14:tracePt t="21470" x="5938838" y="1311275"/>
          <p14:tracePt t="21473" x="5938838" y="1295400"/>
          <p14:tracePt t="21476" x="5922963" y="1279525"/>
          <p14:tracePt t="21479" x="5922963" y="1263650"/>
          <p14:tracePt t="21483" x="5922963" y="1247775"/>
          <p14:tracePt t="21485" x="5922963" y="1216025"/>
          <p14:tracePt t="21489" x="5922963" y="1200150"/>
          <p14:tracePt t="21491" x="5922963" y="1185863"/>
          <p14:tracePt t="21492" x="5922963" y="1169988"/>
          <p14:tracePt t="21495" x="5922963" y="1154113"/>
          <p14:tracePt t="21496" x="5922963" y="1122363"/>
          <p14:tracePt t="21501" x="5922963" y="1090613"/>
          <p14:tracePt t="21503" x="5922963" y="1074738"/>
          <p14:tracePt t="21505" x="5922963" y="1058863"/>
          <p14:tracePt t="21507" x="5922963" y="1027113"/>
          <p14:tracePt t="21511" x="5922963" y="995363"/>
          <p14:tracePt t="21513" x="5922963" y="979488"/>
          <p14:tracePt t="21515" x="5922963" y="947738"/>
          <p14:tracePt t="21517" x="5922963" y="931863"/>
          <p14:tracePt t="21519" x="5922963" y="915988"/>
          <p14:tracePt t="21520" x="5922963" y="884238"/>
          <p14:tracePt t="21524" x="5922963" y="868363"/>
          <p14:tracePt t="21525" x="5922963" y="854075"/>
          <p14:tracePt t="21526" x="5922963" y="838200"/>
          <p14:tracePt t="21529" x="5922963" y="822325"/>
          <p14:tracePt t="21530" x="5922963" y="806450"/>
          <p14:tracePt t="21532" x="5922963" y="790575"/>
          <p14:tracePt t="21542" x="5922963" y="758825"/>
          <p14:tracePt t="21549" x="5922963" y="742950"/>
          <p14:tracePt t="21587" x="5922963" y="727075"/>
          <p14:tracePt t="21667" x="5907088" y="727075"/>
          <p14:tracePt t="21674" x="5875338" y="727075"/>
          <p14:tracePt t="21678" x="5843588" y="727075"/>
          <p14:tracePt t="21686" x="5780088" y="758825"/>
          <p14:tracePt t="21687" x="5764213" y="774700"/>
          <p14:tracePt t="21689" x="5748338" y="790575"/>
          <p14:tracePt t="21690" x="5732463" y="790575"/>
          <p14:tracePt t="21692" x="5716588" y="806450"/>
          <p14:tracePt t="21694" x="5700713" y="838200"/>
          <p14:tracePt t="21696" x="5684838" y="838200"/>
          <p14:tracePt t="21698" x="5668963" y="868363"/>
          <p14:tracePt t="21701" x="5653088" y="884238"/>
          <p14:tracePt t="21703" x="5622925" y="900113"/>
          <p14:tracePt t="21704" x="5622925" y="915988"/>
          <p14:tracePt t="21707" x="5607050" y="947738"/>
          <p14:tracePt t="21708" x="5575300" y="947738"/>
          <p14:tracePt t="21710" x="5559425" y="979488"/>
          <p14:tracePt t="21713" x="5559425" y="995363"/>
          <p14:tracePt t="21714" x="5543550" y="1011238"/>
          <p14:tracePt t="21716" x="5527675" y="1027113"/>
          <p14:tracePt t="21719" x="5511800" y="1042988"/>
          <p14:tracePt t="21720" x="5511800" y="1058863"/>
          <p14:tracePt t="21723" x="5480050" y="1074738"/>
          <p14:tracePt t="21726" x="5464175" y="1090613"/>
          <p14:tracePt t="21726" x="5464175" y="1106488"/>
          <p14:tracePt t="21729" x="5448300" y="1106488"/>
          <p14:tracePt t="21730" x="5432425" y="1138238"/>
          <p14:tracePt t="21732" x="5400675" y="1154113"/>
          <p14:tracePt t="21736" x="5384800" y="1169988"/>
          <p14:tracePt t="21740" x="5368925" y="1185863"/>
          <p14:tracePt t="21741" x="5368925" y="1200150"/>
          <p14:tracePt t="21744" x="5353050" y="1200150"/>
          <p14:tracePt t="21744" x="5337175" y="1216025"/>
          <p14:tracePt t="21746" x="5322888" y="1231900"/>
          <p14:tracePt t="21753" x="5307013" y="1231900"/>
          <p14:tracePt t="21757" x="5291138" y="1231900"/>
          <p14:tracePt t="21759" x="5291138" y="1247775"/>
          <p14:tracePt t="21762" x="5275263" y="1263650"/>
          <p14:tracePt t="21767" x="5259388" y="1263650"/>
          <p14:tracePt t="21768" x="5259388" y="1279525"/>
          <p14:tracePt t="21770" x="5243513" y="1279525"/>
          <p14:tracePt t="21782" x="5227638" y="1279525"/>
          <p14:tracePt t="21794" x="5227638" y="1295400"/>
          <p14:tracePt t="21798" x="5211763" y="1295400"/>
          <p14:tracePt t="21846" x="5195888" y="1295400"/>
          <p14:tracePt t="21850" x="5180013" y="1311275"/>
          <p14:tracePt t="21854" x="5164138" y="1311275"/>
          <p14:tracePt t="21858" x="5148263" y="1311275"/>
          <p14:tracePt t="21859" x="5132388" y="1311275"/>
          <p14:tracePt t="21860" x="5132388" y="1327150"/>
          <p14:tracePt t="21862" x="5116513" y="1327150"/>
          <p14:tracePt t="21864" x="5100638" y="1343025"/>
          <p14:tracePt t="21869" x="5084763" y="1358900"/>
          <p14:tracePt t="21870" x="5053013" y="1358900"/>
          <p14:tracePt t="21875" x="5022850" y="1374775"/>
          <p14:tracePt t="21877" x="4975225" y="1390650"/>
          <p14:tracePt t="21878" x="4959350" y="1406525"/>
          <p14:tracePt t="21880" x="4927600" y="1406525"/>
          <p14:tracePt t="21882" x="4895850" y="1422400"/>
          <p14:tracePt t="21884" x="4879975" y="1438275"/>
          <p14:tracePt t="21887" x="4848225" y="1438275"/>
          <p14:tracePt t="21889" x="4800600" y="1438275"/>
          <p14:tracePt t="21891" x="4768850" y="1454150"/>
          <p14:tracePt t="21892" x="4752975" y="1470025"/>
          <p14:tracePt t="21895" x="4722813" y="1470025"/>
          <p14:tracePt t="21896" x="4691063" y="1485900"/>
          <p14:tracePt t="21898" x="4659313" y="1485900"/>
          <p14:tracePt t="21901" x="4627563" y="1501775"/>
          <p14:tracePt t="21903" x="4579938" y="1501775"/>
          <p14:tracePt t="21904" x="4564063" y="1517650"/>
          <p14:tracePt t="21906" x="4516438" y="1517650"/>
          <p14:tracePt t="21909" x="4484688" y="1533525"/>
          <p14:tracePt t="21910" x="4452938" y="1533525"/>
          <p14:tracePt t="21912" x="4421188" y="1533525"/>
          <p14:tracePt t="21914" x="4375150" y="1533525"/>
          <p14:tracePt t="21916" x="4343400" y="1533525"/>
          <p14:tracePt t="21925" x="4200525" y="1563688"/>
          <p14:tracePt t="21927" x="4152900" y="1579563"/>
          <p14:tracePt t="21929" x="4137025" y="1579563"/>
          <p14:tracePt t="21930" x="4090988" y="1579563"/>
          <p14:tracePt t="21933" x="4059238" y="1595438"/>
          <p14:tracePt t="21934" x="4043363" y="1595438"/>
          <p14:tracePt t="21937" x="3995738" y="1611313"/>
          <p14:tracePt t="21941" x="3932238" y="1627188"/>
          <p14:tracePt t="21942" x="3916363" y="1627188"/>
          <p14:tracePt t="21944" x="3900488" y="1627188"/>
          <p14:tracePt t="21946" x="3884613" y="1643063"/>
          <p14:tracePt t="21949" x="3852863" y="1643063"/>
          <p14:tracePt t="21950" x="3836988" y="1658938"/>
          <p14:tracePt t="21954" x="3821113" y="1674813"/>
          <p14:tracePt t="21957" x="3806825" y="1674813"/>
          <p14:tracePt t="21958" x="3790950" y="1674813"/>
          <p14:tracePt t="21964" x="3790950" y="1690688"/>
          <p14:tracePt t="21974" x="3775075" y="1706563"/>
          <p14:tracePt t="21983" x="3759200" y="1706563"/>
          <p14:tracePt t="22014" x="3759200" y="1722438"/>
          <p14:tracePt t="22046" x="3759200" y="1738313"/>
          <p14:tracePt t="22057" x="3759200" y="1754188"/>
          <p14:tracePt t="22065" x="3743325" y="1770063"/>
          <p14:tracePt t="22068" x="3743325" y="1785938"/>
          <p14:tracePt t="22070" x="3727450" y="1785938"/>
          <p14:tracePt t="22075" x="3711575" y="1801813"/>
          <p14:tracePt t="22077" x="3711575" y="1817688"/>
          <p14:tracePt t="22080" x="3711575" y="1833563"/>
          <p14:tracePt t="22084" x="3695700" y="1833563"/>
          <p14:tracePt t="22087" x="3695700" y="1849438"/>
          <p14:tracePt t="22095" x="3695700" y="1865313"/>
          <p14:tracePt t="22098" x="3679825" y="1865313"/>
          <p14:tracePt t="22121" x="3679825" y="1881188"/>
          <p14:tracePt t="22142" x="3695700" y="1895475"/>
          <p14:tracePt t="22156" x="3711575" y="1911350"/>
          <p14:tracePt t="22164" x="3727450" y="1911350"/>
          <p14:tracePt t="22170" x="3743325" y="1943100"/>
          <p14:tracePt t="22171" x="3759200" y="1943100"/>
          <p14:tracePt t="22173" x="3775075" y="1943100"/>
          <p14:tracePt t="22175" x="3775075" y="1958975"/>
          <p14:tracePt t="22178" x="3790950" y="1974850"/>
          <p14:tracePt t="22182" x="3806825" y="1990725"/>
          <p14:tracePt t="22184" x="3821113" y="2006600"/>
          <p14:tracePt t="22186" x="3821113" y="2022475"/>
          <p14:tracePt t="22189" x="3836988" y="2022475"/>
          <p14:tracePt t="22191" x="3836988" y="2038350"/>
          <p14:tracePt t="22192" x="3852863" y="2054225"/>
          <p14:tracePt t="22196" x="3868738" y="2070100"/>
          <p14:tracePt t="22198" x="3884613" y="2085975"/>
          <p14:tracePt t="22200" x="3900488" y="2101850"/>
          <p14:tracePt t="22205" x="3932238" y="2133600"/>
          <p14:tracePt t="22207" x="3948113" y="2165350"/>
          <p14:tracePt t="22208" x="3963988" y="2181225"/>
          <p14:tracePt t="22210" x="3979863" y="2197100"/>
          <p14:tracePt t="22212" x="3995738" y="2228850"/>
          <p14:tracePt t="22214" x="4011613" y="2243138"/>
          <p14:tracePt t="22216" x="4027488" y="2259013"/>
          <p14:tracePt t="22219" x="4027488" y="2274888"/>
          <p14:tracePt t="22220" x="4043363" y="2290763"/>
          <p14:tracePt t="22223" x="4075113" y="2306638"/>
          <p14:tracePt t="22224" x="4075113" y="2322513"/>
          <p14:tracePt t="22226" x="4090988" y="2338388"/>
          <p14:tracePt t="22228" x="4106863" y="2370138"/>
          <p14:tracePt t="22231" x="4121150" y="2386013"/>
          <p14:tracePt t="22232" x="4137025" y="2401888"/>
          <p14:tracePt t="22235" x="4137025" y="2433638"/>
          <p14:tracePt t="22237" x="4137025" y="2465388"/>
          <p14:tracePt t="22239" x="4152900" y="2465388"/>
          <p14:tracePt t="22241" x="4168775" y="2497138"/>
          <p14:tracePt t="22242" x="4184650" y="2528888"/>
          <p14:tracePt t="22244" x="4184650" y="2544763"/>
          <p14:tracePt t="22246" x="4184650" y="2560638"/>
          <p14:tracePt t="22248" x="4200525" y="2590800"/>
          <p14:tracePt t="22253" x="4216400" y="2622550"/>
          <p14:tracePt t="22255" x="4216400" y="2638425"/>
          <p14:tracePt t="22257" x="4232275" y="2638425"/>
          <p14:tracePt t="22259" x="4232275" y="2670175"/>
          <p14:tracePt t="22260" x="4232275" y="2686050"/>
          <p14:tracePt t="22265" x="4232275" y="2701925"/>
          <p14:tracePt t="22273" x="4248150" y="2717800"/>
          <p14:tracePt t="22278" x="4248150" y="2733675"/>
          <p14:tracePt t="22282" x="4248150" y="2749550"/>
          <p14:tracePt t="22286" x="4264025" y="2749550"/>
          <p14:tracePt t="22293" x="4264025" y="2765425"/>
          <p14:tracePt t="22443" x="4279900" y="2765425"/>
          <p14:tracePt t="22452" x="4295775" y="2733675"/>
          <p14:tracePt t="22454" x="4311650" y="2733675"/>
          <p14:tracePt t="22457" x="4311650" y="2717800"/>
          <p14:tracePt t="22459" x="4327525" y="2701925"/>
          <p14:tracePt t="22462" x="4343400" y="2686050"/>
          <p14:tracePt t="22465" x="4359275" y="2686050"/>
          <p14:tracePt t="22469" x="4359275" y="2670175"/>
          <p14:tracePt t="22470" x="4375150" y="2654300"/>
          <p14:tracePt t="22473" x="4391025" y="2654300"/>
          <p14:tracePt t="22475" x="4391025" y="2638425"/>
          <p14:tracePt t="22477" x="4406900" y="2622550"/>
          <p14:tracePt t="22480" x="4421188" y="2606675"/>
          <p14:tracePt t="22482" x="4437063" y="2606675"/>
          <p14:tracePt t="22484" x="4437063" y="2590800"/>
          <p14:tracePt t="22486" x="4452938" y="2590800"/>
          <p14:tracePt t="22489" x="4468813" y="2574925"/>
          <p14:tracePt t="22491" x="4484688" y="2560638"/>
          <p14:tracePt t="22493" x="4500563" y="2560638"/>
          <p14:tracePt t="22495" x="4516438" y="2544763"/>
          <p14:tracePt t="22499" x="4532313" y="2528888"/>
          <p14:tracePt t="22501" x="4548188" y="2528888"/>
          <p14:tracePt t="22503" x="4564063" y="2513013"/>
          <p14:tracePt t="22504" x="4564063" y="2497138"/>
          <p14:tracePt t="22506" x="4579938" y="2497138"/>
          <p14:tracePt t="22509" x="4595813" y="2497138"/>
          <p14:tracePt t="22510" x="4595813" y="2481263"/>
          <p14:tracePt t="22513" x="4611688" y="2465388"/>
          <p14:tracePt t="22515" x="4627563" y="2465388"/>
          <p14:tracePt t="22517" x="4643438" y="2449513"/>
          <p14:tracePt t="22520" x="4643438" y="2433638"/>
          <p14:tracePt t="22523" x="4659313" y="2433638"/>
          <p14:tracePt t="22525" x="4675188" y="2417763"/>
          <p14:tracePt t="22531" x="4691063" y="2401888"/>
          <p14:tracePt t="22535" x="4691063" y="2386013"/>
          <p14:tracePt t="22536" x="4706938" y="2386013"/>
          <p14:tracePt t="22541" x="4722813" y="2370138"/>
          <p14:tracePt t="22555" x="4722813" y="2354263"/>
          <p14:tracePt t="22564" x="4737100" y="2338388"/>
          <p14:tracePt t="22570" x="4752975" y="2338388"/>
          <p14:tracePt t="22579" x="4752975" y="2322513"/>
          <p14:tracePt t="22584" x="4752975" y="2306638"/>
          <p14:tracePt t="22588" x="4768850" y="2306638"/>
          <p14:tracePt t="22592" x="4768850" y="2290763"/>
          <p14:tracePt t="22604" x="4784725" y="2290763"/>
          <p14:tracePt t="22616" x="4784725" y="2274888"/>
          <p14:tracePt t="22667" x="4768850" y="2274888"/>
          <p14:tracePt t="22671" x="4752975" y="2274888"/>
          <p14:tracePt t="22675" x="4737100" y="2274888"/>
          <p14:tracePt t="22678" x="4722813" y="2274888"/>
          <p14:tracePt t="22682" x="4706938" y="2274888"/>
          <p14:tracePt t="22685" x="4691063" y="2274888"/>
          <p14:tracePt t="22692" x="4675188" y="2274888"/>
          <p14:tracePt t="22697" x="4659313" y="2274888"/>
          <p14:tracePt t="22711" x="4643438" y="2274888"/>
          <p14:tracePt t="22716" x="4627563" y="2274888"/>
          <p14:tracePt t="22721" x="4627563" y="2290763"/>
          <p14:tracePt t="22725" x="4611688" y="2290763"/>
          <p14:tracePt t="22744" x="4595813" y="2290763"/>
          <p14:tracePt t="22751" x="4595813" y="2306638"/>
          <p14:tracePt t="22753" x="4579938" y="2306638"/>
          <p14:tracePt t="22775" x="4564063" y="2306638"/>
          <p14:tracePt t="22779" x="4548188" y="2306638"/>
          <p14:tracePt t="22781" x="4548188" y="2322513"/>
          <p14:tracePt t="22783" x="4532313" y="2322513"/>
          <p14:tracePt t="22793" x="4516438" y="2322513"/>
          <p14:tracePt t="22797" x="4500563" y="2322513"/>
          <p14:tracePt t="22810" x="4484688" y="2322513"/>
          <p14:tracePt t="22817" x="4484688" y="2338388"/>
          <p14:tracePt t="22827" x="4468813" y="2338388"/>
          <p14:tracePt t="22931" x="4484688" y="2338388"/>
          <p14:tracePt t="22939" x="4516438" y="2338388"/>
          <p14:tracePt t="22946" x="4611688" y="2290763"/>
          <p14:tracePt t="22947" x="4643438" y="2274888"/>
          <p14:tracePt t="22950" x="4675188" y="2274888"/>
          <p14:tracePt t="22952" x="4706938" y="2259013"/>
          <p14:tracePt t="22957" x="4737100" y="2243138"/>
          <p14:tracePt t="22959" x="4768850" y="2228850"/>
          <p14:tracePt t="22961" x="4784725" y="2228850"/>
          <p14:tracePt t="22962" x="4816475" y="2212975"/>
          <p14:tracePt t="22964" x="4832350" y="2212975"/>
          <p14:tracePt t="22966" x="4864100" y="2212975"/>
          <p14:tracePt t="22968" x="4895850" y="2197100"/>
          <p14:tracePt t="22970" x="4911725" y="2181225"/>
          <p14:tracePt t="22973" x="4943475" y="2165350"/>
          <p14:tracePt t="22974" x="4975225" y="2149475"/>
          <p14:tracePt t="22977" x="4991100" y="2149475"/>
          <p14:tracePt t="22979" x="5022850" y="2133600"/>
          <p14:tracePt t="22981" x="5053013" y="2133600"/>
          <p14:tracePt t="22982" x="5100638" y="2117725"/>
          <p14:tracePt t="22984" x="5116513" y="2117725"/>
          <p14:tracePt t="22986" x="5148263" y="2101850"/>
          <p14:tracePt t="22989" x="5180013" y="2085975"/>
          <p14:tracePt t="22991" x="5195888" y="2085975"/>
          <p14:tracePt t="22992" x="5227638" y="2070100"/>
          <p14:tracePt t="22994" x="5259388" y="2054225"/>
          <p14:tracePt t="22996" x="5275263" y="2054225"/>
          <p14:tracePt t="22999" x="5307013" y="2038350"/>
          <p14:tracePt t="23001" x="5322888" y="2038350"/>
          <p14:tracePt t="23003" x="5353050" y="2022475"/>
          <p14:tracePt t="23005" x="5400675" y="2022475"/>
          <p14:tracePt t="23007" x="5432425" y="2022475"/>
          <p14:tracePt t="23008" x="5448300" y="2022475"/>
          <p14:tracePt t="23010" x="5464175" y="2006600"/>
          <p14:tracePt t="23013" x="5480050" y="2006600"/>
          <p14:tracePt t="23015" x="5511800" y="2006600"/>
          <p14:tracePt t="23017" x="5559425" y="1990725"/>
          <p14:tracePt t="23021" x="5591175" y="1974850"/>
          <p14:tracePt t="23023" x="5622925" y="1974850"/>
          <p14:tracePt t="23025" x="5638800" y="1958975"/>
          <p14:tracePt t="23026" x="5668963" y="1958975"/>
          <p14:tracePt t="23028" x="5700713" y="1943100"/>
          <p14:tracePt t="23030" x="5716588" y="1943100"/>
          <p14:tracePt t="23032" x="5748338" y="1943100"/>
          <p14:tracePt t="23034" x="5780088" y="1943100"/>
          <p14:tracePt t="23036" x="5795963" y="1943100"/>
          <p14:tracePt t="23039" x="5827713" y="1943100"/>
          <p14:tracePt t="23041" x="5843588" y="1943100"/>
          <p14:tracePt t="23042" x="5891213" y="1927225"/>
          <p14:tracePt t="23044" x="5922963" y="1927225"/>
          <p14:tracePt t="23046" x="5938838" y="1927225"/>
          <p14:tracePt t="23048" x="5969000" y="1911350"/>
          <p14:tracePt t="23050" x="6000750" y="1911350"/>
          <p14:tracePt t="23052" x="6016625" y="1911350"/>
          <p14:tracePt t="23055" x="6048375" y="1911350"/>
          <p14:tracePt t="23056" x="6064250" y="1895475"/>
          <p14:tracePt t="23059" x="6111875" y="1895475"/>
          <p14:tracePt t="23060" x="6143625" y="1895475"/>
          <p14:tracePt t="23063" x="6159500" y="1895475"/>
          <p14:tracePt t="23065" x="6191250" y="1895475"/>
          <p14:tracePt t="23066" x="6238875" y="1895475"/>
          <p14:tracePt t="23068" x="6253163" y="1881188"/>
          <p14:tracePt t="23071" x="6284913" y="1881188"/>
          <p14:tracePt t="23072" x="6316663" y="1881188"/>
          <p14:tracePt t="23074" x="6332538" y="1881188"/>
          <p14:tracePt t="23076" x="6364288" y="1881188"/>
          <p14:tracePt t="23078" x="6396038" y="1881188"/>
          <p14:tracePt t="23081" x="6427788" y="1865313"/>
          <p14:tracePt t="23083" x="6459538" y="1865313"/>
          <p14:tracePt t="23084" x="6475413" y="1865313"/>
          <p14:tracePt t="23086" x="6507163" y="1865313"/>
          <p14:tracePt t="23090" x="6538913" y="1865313"/>
          <p14:tracePt t="23091" x="6553200" y="1865313"/>
          <p14:tracePt t="23092" x="6584950" y="1849438"/>
          <p14:tracePt t="23094" x="6600825" y="1849438"/>
          <p14:tracePt t="23096" x="6616700" y="1849438"/>
          <p14:tracePt t="23098" x="6648450" y="1849438"/>
          <p14:tracePt t="23100" x="6664325" y="1849438"/>
          <p14:tracePt t="23102" x="6680200" y="1849438"/>
          <p14:tracePt t="23104" x="6696075" y="1849438"/>
          <p14:tracePt t="23106" x="6711950" y="1849438"/>
          <p14:tracePt t="23108" x="6727825" y="1849438"/>
          <p14:tracePt t="23110" x="6743700" y="1849438"/>
          <p14:tracePt t="23112" x="6759575" y="1849438"/>
          <p14:tracePt t="23117" x="6775450" y="1849438"/>
          <p14:tracePt t="23121" x="6791325" y="1849438"/>
          <p14:tracePt t="23130" x="6807200" y="1849438"/>
          <p14:tracePt t="23139" x="6823075" y="1849438"/>
          <p14:tracePt t="23165" x="6838950" y="1865313"/>
          <p14:tracePt t="23170" x="6854825" y="1881188"/>
          <p14:tracePt t="23175" x="6869113" y="1911350"/>
          <p14:tracePt t="23180" x="6884988" y="1927225"/>
          <p14:tracePt t="23183" x="6884988" y="1958975"/>
          <p14:tracePt t="23184" x="6900863" y="1958975"/>
          <p14:tracePt t="23188" x="6900863" y="1974850"/>
          <p14:tracePt t="23190" x="6900863" y="1990725"/>
          <p14:tracePt t="23195" x="6916738" y="1990725"/>
          <p14:tracePt t="23197" x="6916738" y="2006600"/>
          <p14:tracePt t="23198" x="6916738" y="2022475"/>
          <p14:tracePt t="23203" x="6932613" y="2038350"/>
          <p14:tracePt t="23211" x="6932613" y="2054225"/>
          <p14:tracePt t="23215" x="6932613" y="2070100"/>
          <p14:tracePt t="23223" x="6932613" y="2085975"/>
          <p14:tracePt t="23228" x="6932613" y="2101850"/>
          <p14:tracePt t="23232" x="6932613" y="2117725"/>
          <p14:tracePt t="23241" x="6932613" y="2133600"/>
          <p14:tracePt t="23245" x="6932613" y="2149475"/>
          <p14:tracePt t="23259" x="6932613" y="2165350"/>
          <p14:tracePt t="23269" x="6932613" y="2181225"/>
          <p14:tracePt t="23285" x="6932613" y="2197100"/>
          <p14:tracePt t="23295" x="6916738" y="2197100"/>
          <p14:tracePt t="23374" x="6932613" y="2197100"/>
          <p14:tracePt t="23381" x="6948488" y="2197100"/>
          <p14:tracePt t="23385" x="6964363" y="2197100"/>
          <p14:tracePt t="23387" x="6964363" y="2212975"/>
          <p14:tracePt t="23390" x="6980238" y="2212975"/>
          <p14:tracePt t="23399" x="6996113" y="2212975"/>
          <p14:tracePt t="23407" x="7011988" y="2212975"/>
          <p14:tracePt t="23429" x="7027863" y="2212975"/>
          <p14:tracePt t="23441" x="7043738" y="2228850"/>
          <p14:tracePt t="23443" x="7059613" y="2228850"/>
          <p14:tracePt t="23449" x="7075488" y="2243138"/>
          <p14:tracePt t="23450" x="7091363" y="2259013"/>
          <p14:tracePt t="23453" x="7107238" y="2274888"/>
          <p14:tracePt t="23455" x="7107238" y="2290763"/>
          <p14:tracePt t="23457" x="7123113" y="2322513"/>
          <p14:tracePt t="23458" x="7154863" y="2338388"/>
          <p14:tracePt t="23460" x="7169150" y="2370138"/>
          <p14:tracePt t="23462" x="7169150" y="2401888"/>
          <p14:tracePt t="23464" x="7200900" y="2433638"/>
          <p14:tracePt t="23466" x="7216775" y="2449513"/>
          <p14:tracePt t="23468" x="7232650" y="2497138"/>
          <p14:tracePt t="23471" x="7264400" y="2528888"/>
          <p14:tracePt t="23472" x="7280275" y="2560638"/>
          <p14:tracePt t="23474" x="7312025" y="2622550"/>
          <p14:tracePt t="23476" x="7327900" y="2638425"/>
          <p14:tracePt t="23478" x="7343775" y="2701925"/>
          <p14:tracePt t="23480" x="7407275" y="2765425"/>
          <p14:tracePt t="23483" x="7439025" y="2844800"/>
          <p14:tracePt t="23484" x="7454900" y="2876550"/>
          <p14:tracePt t="23486" x="7485063" y="2938463"/>
          <p14:tracePt t="23489" x="7516813" y="2986088"/>
          <p14:tracePt t="23492" x="7516813" y="3033713"/>
          <p14:tracePt t="23493" x="7548563" y="3097213"/>
          <p14:tracePt t="23494" x="7564438" y="3144838"/>
          <p14:tracePt t="23496" x="7580313" y="3176588"/>
          <p14:tracePt t="23498" x="7612063" y="3224213"/>
          <p14:tracePt t="23500" x="7627938" y="3270250"/>
          <p14:tracePt t="23502" x="7643813" y="3302000"/>
          <p14:tracePt t="23507" x="7691438" y="3381375"/>
          <p14:tracePt t="23509" x="7707313" y="3429000"/>
          <p14:tracePt t="23511" x="7723188" y="3476625"/>
          <p14:tracePt t="23512" x="7723188" y="3492500"/>
          <p14:tracePt t="23514" x="7739063" y="3540125"/>
          <p14:tracePt t="23516" x="7754938" y="3587750"/>
          <p14:tracePt t="23518" x="7770813" y="3633788"/>
          <p14:tracePt t="23520" x="7770813" y="3665538"/>
          <p14:tracePt t="23522" x="7785100" y="3713163"/>
          <p14:tracePt t="23524" x="7785100" y="3744913"/>
          <p14:tracePt t="23526" x="7785100" y="3776663"/>
          <p14:tracePt t="23528" x="7800975" y="3808413"/>
          <p14:tracePt t="23530" x="7800975" y="3856038"/>
          <p14:tracePt t="23532" x="7800975" y="3871913"/>
          <p14:tracePt t="23535" x="7800975" y="3919538"/>
          <p14:tracePt t="23536" x="7800975" y="3965575"/>
          <p14:tracePt t="23538" x="7800975" y="3981450"/>
          <p14:tracePt t="23541" x="7800975" y="4029075"/>
          <p14:tracePt t="23542" x="7800975" y="4044950"/>
          <p14:tracePt t="23544" x="7800975" y="4092575"/>
          <p14:tracePt t="23546" x="7800975" y="4124325"/>
          <p14:tracePt t="23548" x="7800975" y="4156075"/>
          <p14:tracePt t="23550" x="7800975" y="4187825"/>
          <p14:tracePt t="23552" x="7800975" y="4219575"/>
          <p14:tracePt t="23555" x="7785100" y="4251325"/>
          <p14:tracePt t="23556" x="7785100" y="4283075"/>
          <p14:tracePt t="23558" x="7770813" y="4329113"/>
          <p14:tracePt t="23560" x="7754938" y="4376738"/>
          <p14:tracePt t="23562" x="7739063" y="4392613"/>
          <p14:tracePt t="23564" x="7739063" y="4440238"/>
          <p14:tracePt t="23566" x="7723188" y="4471988"/>
          <p14:tracePt t="23568" x="7707313" y="4503738"/>
          <p14:tracePt t="23570" x="7691438" y="4551363"/>
          <p14:tracePt t="23573" x="7675563" y="4583113"/>
          <p14:tracePt t="23574" x="7659688" y="4629150"/>
          <p14:tracePt t="23576" x="7627938" y="4645025"/>
          <p14:tracePt t="23578" x="7612063" y="4692650"/>
          <p14:tracePt t="23580" x="7612063" y="4724400"/>
          <p14:tracePt t="23582" x="7580313" y="4772025"/>
          <p14:tracePt t="23584" x="7564438" y="4787900"/>
          <p14:tracePt t="23586" x="7548563" y="4819650"/>
          <p14:tracePt t="23589" x="7532688" y="4867275"/>
          <p14:tracePt t="23590" x="7500938" y="4899025"/>
          <p14:tracePt t="23592" x="7485063" y="4914900"/>
          <p14:tracePt t="23594" x="7469188" y="4962525"/>
          <p14:tracePt t="23596" x="7454900" y="4992688"/>
          <p14:tracePt t="23598" x="7439025" y="5024438"/>
          <p14:tracePt t="23600" x="7423150" y="5040313"/>
          <p14:tracePt t="23603" x="7391400" y="5072063"/>
          <p14:tracePt t="23606" x="7375525" y="5103813"/>
          <p14:tracePt t="23607" x="7359650" y="5119688"/>
          <p14:tracePt t="23608" x="7343775" y="5151438"/>
          <p14:tracePt t="23610" x="7327900" y="5183188"/>
          <p14:tracePt t="23612" x="7312025" y="5214938"/>
          <p14:tracePt t="23615" x="7296150" y="5230813"/>
          <p14:tracePt t="23617" x="7280275" y="5246688"/>
          <p14:tracePt t="23618" x="7264400" y="5278438"/>
          <p14:tracePt t="23620" x="7248525" y="5294313"/>
          <p14:tracePt t="23622" x="7232650" y="5324475"/>
          <p14:tracePt t="23624" x="7232650" y="5340350"/>
          <p14:tracePt t="23626" x="7216775" y="5356225"/>
          <p14:tracePt t="23628" x="7216775" y="5372100"/>
          <p14:tracePt t="23631" x="7216775" y="5387975"/>
          <p14:tracePt t="23633" x="7200900" y="5403850"/>
          <p14:tracePt t="23637" x="7185025" y="5435600"/>
          <p14:tracePt t="23639" x="7185025" y="5451475"/>
          <p14:tracePt t="23641" x="7169150" y="5451475"/>
          <p14:tracePt t="23642" x="7169150" y="5467350"/>
          <p14:tracePt t="23645" x="7169150" y="5499100"/>
          <p14:tracePt t="23648" x="7169150" y="5514975"/>
          <p14:tracePt t="23651" x="7169150" y="5530850"/>
          <p14:tracePt t="23654" x="7169150" y="5562600"/>
          <p14:tracePt t="23658" x="7169150" y="5578475"/>
          <p14:tracePt t="23660" x="7169150" y="5594350"/>
          <p14:tracePt t="23662" x="7169150" y="5610225"/>
          <p14:tracePt t="23666" x="7169150" y="5626100"/>
          <p14:tracePt t="23668" x="7169150" y="5641975"/>
          <p14:tracePt t="23671" x="7169150" y="5657850"/>
          <p14:tracePt t="23673" x="7169150" y="5672138"/>
          <p14:tracePt t="23674" x="7169150" y="5688013"/>
          <p14:tracePt t="23679" x="7169150" y="5703888"/>
          <p14:tracePt t="23680" x="7169150" y="5719763"/>
          <p14:tracePt t="23682" x="7169150" y="5735638"/>
          <p14:tracePt t="23687" x="7169150" y="5751513"/>
          <p14:tracePt t="23689" x="7169150" y="5767388"/>
          <p14:tracePt t="23695" x="7169150" y="5783263"/>
          <p14:tracePt t="23696" x="7169150" y="5799138"/>
          <p14:tracePt t="23703" x="7169150" y="5815013"/>
          <p14:tracePt t="23707" x="7169150" y="5830888"/>
          <p14:tracePt t="23709" x="7169150" y="5846763"/>
          <p14:tracePt t="23721" x="7169150" y="5862638"/>
          <p14:tracePt t="23729" x="7169150" y="5878513"/>
          <p14:tracePt t="23733" x="7169150" y="5894388"/>
          <p14:tracePt t="23739" x="7154863" y="5894388"/>
          <p14:tracePt t="23743" x="7154863" y="5910263"/>
          <p14:tracePt t="23744" x="7138988" y="5910263"/>
          <p14:tracePt t="23753" x="7123113" y="5926138"/>
          <p14:tracePt t="23768" x="7107238" y="5926138"/>
          <p14:tracePt t="23783" x="7091363" y="5926138"/>
          <p14:tracePt t="24477" x="7075488" y="5910263"/>
          <p14:tracePt t="24483" x="7059613" y="5894388"/>
          <p14:tracePt t="24487" x="7011988" y="5878513"/>
          <p14:tracePt t="24489" x="7011988" y="5862638"/>
          <p14:tracePt t="24493" x="6964363" y="5862638"/>
          <p14:tracePt t="24496" x="6948488" y="5846763"/>
          <p14:tracePt t="24498" x="6932613" y="5846763"/>
          <p14:tracePt t="24500" x="6932613" y="5830888"/>
          <p14:tracePt t="24502" x="6916738" y="5830888"/>
          <p14:tracePt t="24505" x="6884988" y="5815013"/>
          <p14:tracePt t="24509" x="6869113" y="5815013"/>
          <p14:tracePt t="24511" x="6854825" y="5815013"/>
          <p14:tracePt t="24512" x="6838950" y="5799138"/>
          <p14:tracePt t="24516" x="6823075" y="5783263"/>
          <p14:tracePt t="24519" x="6807200" y="5783263"/>
          <p14:tracePt t="24521" x="6791325" y="5783263"/>
          <p14:tracePt t="24522" x="6775450" y="5767388"/>
          <p14:tracePt t="24524" x="6759575" y="5767388"/>
          <p14:tracePt t="24527" x="6759575" y="5751513"/>
          <p14:tracePt t="24529" x="6743700" y="5735638"/>
          <p14:tracePt t="24530" x="6727825" y="5735638"/>
          <p14:tracePt t="24535" x="6711950" y="5719763"/>
          <p14:tracePt t="24537" x="6696075" y="5703888"/>
          <p14:tracePt t="24538" x="6680200" y="5703888"/>
          <p14:tracePt t="24540" x="6680200" y="5688013"/>
          <p14:tracePt t="24542" x="6664325" y="5672138"/>
          <p14:tracePt t="24544" x="6648450" y="5657850"/>
          <p14:tracePt t="24552" x="6600825" y="5610225"/>
          <p14:tracePt t="24558" x="6569075" y="5530850"/>
          <p14:tracePt t="24563" x="6538913" y="5451475"/>
          <p14:tracePt t="24564" x="6523038" y="5435600"/>
          <p14:tracePt t="24566" x="6507163" y="5403850"/>
          <p14:tracePt t="24568" x="6507163" y="5372100"/>
          <p14:tracePt t="24570" x="6491288" y="5356225"/>
          <p14:tracePt t="24573" x="6491288" y="5324475"/>
          <p14:tracePt t="24574" x="6491288" y="5294313"/>
          <p14:tracePt t="24576" x="6491288" y="5278438"/>
          <p14:tracePt t="24578" x="6475413" y="5246688"/>
          <p14:tracePt t="24580" x="6459538" y="5214938"/>
          <p14:tracePt t="24582" x="6459538" y="5199063"/>
          <p14:tracePt t="24584" x="6443663" y="5167313"/>
          <p14:tracePt t="24587" x="6443663" y="5135563"/>
          <p14:tracePt t="24588" x="6427788" y="5119688"/>
          <p14:tracePt t="24590" x="6427788" y="5087938"/>
          <p14:tracePt t="24593" x="6411913" y="5056188"/>
          <p14:tracePt t="24594" x="6411913" y="5040313"/>
          <p14:tracePt t="24596" x="6396038" y="5008563"/>
          <p14:tracePt t="24598" x="6396038" y="4976813"/>
          <p14:tracePt t="24601" x="6380163" y="4946650"/>
          <p14:tracePt t="24602" x="6380163" y="4914900"/>
          <p14:tracePt t="24605" x="6380163" y="4883150"/>
          <p14:tracePt t="24607" x="6380163" y="4867275"/>
          <p14:tracePt t="24608" x="6364288" y="4835525"/>
          <p14:tracePt t="24610" x="6364288" y="4803775"/>
          <p14:tracePt t="24612" x="6348413" y="4787900"/>
          <p14:tracePt t="24614" x="6332538" y="4756150"/>
          <p14:tracePt t="24616" x="6332538" y="4724400"/>
          <p14:tracePt t="24619" x="6316663" y="4708525"/>
          <p14:tracePt t="24620" x="6300788" y="4676775"/>
          <p14:tracePt t="24623" x="6284913" y="4629150"/>
          <p14:tracePt t="24624" x="6284913" y="4614863"/>
          <p14:tracePt t="24626" x="6269038" y="4583113"/>
          <p14:tracePt t="24628" x="6253163" y="4551363"/>
          <p14:tracePt t="24630" x="6238875" y="4519613"/>
          <p14:tracePt t="24633" x="6223000" y="4503738"/>
          <p14:tracePt t="24634" x="6207125" y="4456113"/>
          <p14:tracePt t="24636" x="6175375" y="4424363"/>
          <p14:tracePt t="24638" x="6175375" y="4392613"/>
          <p14:tracePt t="24641" x="6159500" y="4360863"/>
          <p14:tracePt t="24642" x="6127750" y="4329113"/>
          <p14:tracePt t="24644" x="6096000" y="4283075"/>
          <p14:tracePt t="24646" x="6080125" y="4235450"/>
          <p14:tracePt t="24648" x="6032500" y="4171950"/>
          <p14:tracePt t="24650" x="5984875" y="4108450"/>
          <p14:tracePt t="24652" x="5953125" y="4060825"/>
          <p14:tracePt t="24655" x="5907088" y="4013200"/>
          <p14:tracePt t="24656" x="5875338" y="3981450"/>
          <p14:tracePt t="24659" x="5827713" y="3903663"/>
          <p14:tracePt t="24660" x="5780088" y="3871913"/>
          <p14:tracePt t="24663" x="5748338" y="3824288"/>
          <p14:tracePt t="24664" x="5700713" y="3760788"/>
          <p14:tracePt t="24666" x="5653088" y="3713163"/>
          <p14:tracePt t="24668" x="5607050" y="3665538"/>
          <p14:tracePt t="24671" x="5591175" y="3617913"/>
          <p14:tracePt t="24672" x="5511800" y="3556000"/>
          <p14:tracePt t="24674" x="5495925" y="3508375"/>
          <p14:tracePt t="24676" x="5448300" y="3460750"/>
          <p14:tracePt t="24679" x="5400675" y="3413125"/>
          <p14:tracePt t="24681" x="5353050" y="3365500"/>
          <p14:tracePt t="24682" x="5307013" y="3317875"/>
          <p14:tracePt t="24684" x="5259388" y="3286125"/>
          <p14:tracePt t="24687" x="5211763" y="3240088"/>
          <p14:tracePt t="24688" x="5164138" y="3192463"/>
          <p14:tracePt t="24690" x="5132388" y="3144838"/>
          <p14:tracePt t="24692" x="5100638" y="3097213"/>
          <p14:tracePt t="24694" x="5053013" y="3065463"/>
          <p14:tracePt t="24696" x="5022850" y="3017838"/>
          <p14:tracePt t="24699" x="4975225" y="3001963"/>
          <p14:tracePt t="24700" x="4943475" y="2970213"/>
          <p14:tracePt t="24703" x="4911725" y="2938463"/>
          <p14:tracePt t="24705" x="4911725" y="2908300"/>
          <p14:tracePt t="24707" x="4879975" y="2876550"/>
          <p14:tracePt t="24709" x="4848225" y="2860675"/>
          <p14:tracePt t="24711" x="4816475" y="2828925"/>
          <p14:tracePt t="24712" x="4816475" y="2813050"/>
          <p14:tracePt t="24714" x="4800600" y="2797175"/>
          <p14:tracePt t="24716" x="4784725" y="2781300"/>
          <p14:tracePt t="24718" x="4768850" y="2765425"/>
          <p14:tracePt t="24721" x="4768850" y="2749550"/>
          <p14:tracePt t="24722" x="4752975" y="2749550"/>
          <p14:tracePt t="24724" x="4737100" y="2733675"/>
          <p14:tracePt t="24726" x="4737100" y="2717800"/>
          <p14:tracePt t="24731" x="4722813" y="2717800"/>
          <p14:tracePt t="24732" x="4722813" y="2701925"/>
          <p14:tracePt t="24734" x="4706938" y="2686050"/>
          <p14:tracePt t="24741" x="4691063" y="2686050"/>
          <p14:tracePt t="24745" x="4691063" y="2670175"/>
          <p14:tracePt t="24755" x="4691063" y="2654300"/>
          <p14:tracePt t="24763" x="4691063" y="2638425"/>
          <p14:tracePt t="24767" x="4675188" y="2638425"/>
          <p14:tracePt t="24778" x="4675188" y="2622550"/>
          <p14:tracePt t="24783" x="4675188" y="2606675"/>
          <p14:tracePt t="24784" x="4659313" y="2606675"/>
          <p14:tracePt t="24786" x="4659313" y="2590800"/>
          <p14:tracePt t="24789" x="4659313" y="2574925"/>
          <p14:tracePt t="24790" x="4659313" y="2560638"/>
          <p14:tracePt t="24794" x="4659313" y="2544763"/>
          <p14:tracePt t="24798" x="4643438" y="2528888"/>
          <p14:tracePt t="24800" x="4643438" y="2513013"/>
          <p14:tracePt t="24803" x="4643438" y="2497138"/>
          <p14:tracePt t="24806" x="4627563" y="2481263"/>
          <p14:tracePt t="24808" x="4611688" y="2465388"/>
          <p14:tracePt t="24810" x="4611688" y="2449513"/>
          <p14:tracePt t="24813" x="4611688" y="2433638"/>
          <p14:tracePt t="24816" x="4595813" y="2401888"/>
          <p14:tracePt t="24821" x="4579938" y="2386013"/>
          <p14:tracePt t="24822" x="4579938" y="2370138"/>
          <p14:tracePt t="24825" x="4579938" y="2354263"/>
          <p14:tracePt t="24828" x="4564063" y="2338388"/>
          <p14:tracePt t="24830" x="4548188" y="2322513"/>
          <p14:tracePt t="24834" x="4532313" y="2306638"/>
          <p14:tracePt t="24837" x="4532313" y="2290763"/>
          <p14:tracePt t="24840" x="4532313" y="2274888"/>
          <p14:tracePt t="24842" x="4532313" y="2259013"/>
          <p14:tracePt t="24846" x="4516438" y="2243138"/>
          <p14:tracePt t="24860" x="4500563" y="2228850"/>
          <p14:tracePt t="24876" x="4500563" y="2212975"/>
          <p14:tracePt t="24908" x="4500563" y="2197100"/>
          <p14:tracePt t="25023" x="4500563" y="2181225"/>
          <p14:tracePt t="25030" x="4484688" y="2165350"/>
          <p14:tracePt t="25036" x="4468813" y="2165350"/>
          <p14:tracePt t="25042" x="4452938" y="2149475"/>
          <p14:tracePt t="25048" x="4421188" y="2117725"/>
          <p14:tracePt t="25050" x="4406900" y="2117725"/>
          <p14:tracePt t="25053" x="4391025" y="2117725"/>
          <p14:tracePt t="25055" x="4375150" y="2101850"/>
          <p14:tracePt t="25061" x="4359275" y="2101850"/>
          <p14:tracePt t="25062" x="4359275" y="2085975"/>
          <p14:tracePt t="25064" x="4343400" y="2085975"/>
          <p14:tracePt t="25087" x="4327525" y="2085975"/>
          <p14:tracePt t="25117" x="4311650" y="2085975"/>
          <p14:tracePt t="25235" x="4311650" y="2101850"/>
          <p14:tracePt t="25242" x="4295775" y="2149475"/>
          <p14:tracePt t="25248" x="4279900" y="2181225"/>
          <p14:tracePt t="25254" x="4264025" y="2228850"/>
          <p14:tracePt t="25257" x="4264025" y="2243138"/>
          <p14:tracePt t="25259" x="4248150" y="2259013"/>
          <p14:tracePt t="25262" x="4232275" y="2274888"/>
          <p14:tracePt t="25267" x="4232275" y="2290763"/>
          <p14:tracePt t="25269" x="4216400" y="2306638"/>
          <p14:tracePt t="25275" x="4200525" y="2322513"/>
          <p14:tracePt t="25277" x="4200525" y="2338388"/>
          <p14:tracePt t="25279" x="4184650" y="2338388"/>
          <p14:tracePt t="25285" x="4184650" y="2354263"/>
          <p14:tracePt t="25293" x="4168775" y="2370138"/>
          <p14:tracePt t="25300" x="4152900" y="2370138"/>
          <p14:tracePt t="25303" x="4152900" y="2386013"/>
          <p14:tracePt t="25308" x="4137025" y="2386013"/>
          <p14:tracePt t="25325" x="4121150" y="2386013"/>
          <p14:tracePt t="25331" x="4106863" y="2386013"/>
          <p14:tracePt t="25355" x="4090988" y="2386013"/>
          <p14:tracePt t="25392" x="4075113" y="2386013"/>
          <p14:tracePt t="25411" x="4059238" y="2386013"/>
          <p14:tracePt t="25421" x="4043363" y="2386013"/>
          <p14:tracePt t="25439" x="4027488" y="2386013"/>
          <p14:tracePt t="25495" x="4043363" y="2386013"/>
          <p14:tracePt t="25506" x="4059238" y="2386013"/>
          <p14:tracePt t="25515" x="4059238" y="2370138"/>
          <p14:tracePt t="25530" x="4059238" y="2354263"/>
          <p14:tracePt t="25534" x="4075113" y="2354263"/>
          <p14:tracePt t="25560" x="4090988" y="2354263"/>
          <p14:tracePt t="25562" x="4090988" y="2338388"/>
          <p14:tracePt t="25573" x="4090988" y="2322513"/>
          <p14:tracePt t="25669" x="4075113" y="2322513"/>
          <p14:tracePt t="25686" x="4059238" y="2322513"/>
          <p14:tracePt t="25693" x="4043363" y="2322513"/>
          <p14:tracePt t="25701" x="4027488" y="2322513"/>
          <p14:tracePt t="25710" x="4011613" y="2322513"/>
          <p14:tracePt t="25714" x="4011613" y="2338388"/>
          <p14:tracePt t="25721" x="3995738" y="2338388"/>
          <p14:tracePt t="25727" x="3995738" y="2354263"/>
          <p14:tracePt t="25729" x="3995738" y="2370138"/>
          <p14:tracePt t="25733" x="3995738" y="2386013"/>
          <p14:tracePt t="25743" x="3995738" y="2401888"/>
          <p14:tracePt t="25747" x="3995738" y="2417763"/>
          <p14:tracePt t="25761" x="3995738" y="2433638"/>
          <p14:tracePt t="25767" x="3995738" y="2449513"/>
          <p14:tracePt t="25788" x="4011613" y="2449513"/>
          <p14:tracePt t="25794" x="4011613" y="2465388"/>
          <p14:tracePt t="25800" x="4011613" y="2481263"/>
          <p14:tracePt t="25807" x="4027488" y="2481263"/>
          <p14:tracePt t="25816" x="4027488" y="2497138"/>
          <p14:tracePt t="25818" x="4043363" y="2497138"/>
          <p14:tracePt t="25830" x="4059238" y="2497138"/>
          <p14:tracePt t="25849" x="4075113" y="2497138"/>
          <p14:tracePt t="25853" x="4075113" y="2513013"/>
          <p14:tracePt t="25855" x="4090988" y="2513013"/>
          <p14:tracePt t="25865" x="4106863" y="2513013"/>
          <p14:tracePt t="25868" x="4121150" y="2528888"/>
          <p14:tracePt t="25879" x="4137025" y="2528888"/>
          <p14:tracePt t="25883" x="4152900" y="2528888"/>
          <p14:tracePt t="25887" x="4168775" y="2528888"/>
          <p14:tracePt t="25897" x="4184650" y="2528888"/>
          <p14:tracePt t="25900" x="4200525" y="2528888"/>
          <p14:tracePt t="25923" x="4232275" y="2528888"/>
          <p14:tracePt t="25935" x="4248150" y="2528888"/>
          <p14:tracePt t="25959" x="4248150" y="2513013"/>
          <p14:tracePt t="25970" x="4264025" y="2513013"/>
          <p14:tracePt t="25973" x="4264025" y="2497138"/>
          <p14:tracePt t="25979" x="4264025" y="2481263"/>
          <p14:tracePt t="25983" x="4264025" y="2465388"/>
          <p14:tracePt t="25993" x="4264025" y="2449513"/>
          <p14:tracePt t="25998" x="4264025" y="2433638"/>
          <p14:tracePt t="26044" x="4264025" y="2417763"/>
          <p14:tracePt t="26205" x="4279900" y="2401888"/>
          <p14:tracePt t="26213" x="4295775" y="2386013"/>
          <p14:tracePt t="26224" x="4327525" y="2338388"/>
          <p14:tracePt t="26231" x="4359275" y="2306638"/>
          <p14:tracePt t="26232" x="4375150" y="2306638"/>
          <p14:tracePt t="26235" x="4375150" y="2290763"/>
          <p14:tracePt t="26237" x="4391025" y="2274888"/>
          <p14:tracePt t="26240" x="4406900" y="2274888"/>
          <p14:tracePt t="26242" x="4406900" y="2259013"/>
          <p14:tracePt t="26245" x="4421188" y="2243138"/>
          <p14:tracePt t="26249" x="4437063" y="2243138"/>
          <p14:tracePt t="26251" x="4437063" y="2228850"/>
          <p14:tracePt t="26252" x="4437063" y="2212975"/>
          <p14:tracePt t="26254" x="4452938" y="2197100"/>
          <p14:tracePt t="26258" x="4468813" y="2197100"/>
          <p14:tracePt t="26261" x="4484688" y="2181225"/>
          <p14:tracePt t="26265" x="4484688" y="2165350"/>
          <p14:tracePt t="26269" x="4500563" y="2165350"/>
          <p14:tracePt t="26271" x="4516438" y="2149475"/>
          <p14:tracePt t="26273" x="4516438" y="2133600"/>
          <p14:tracePt t="26276" x="4516438" y="2117725"/>
          <p14:tracePt t="26279" x="4532313" y="2117725"/>
          <p14:tracePt t="26281" x="4548188" y="2117725"/>
          <p14:tracePt t="26282" x="4548188" y="2101850"/>
          <p14:tracePt t="26285" x="4564063" y="2101850"/>
          <p14:tracePt t="26287" x="4564063" y="2085975"/>
          <p14:tracePt t="26291" x="4579938" y="2085975"/>
          <p14:tracePt t="26293" x="4579938" y="2070100"/>
          <p14:tracePt t="26295" x="4595813" y="2054225"/>
          <p14:tracePt t="26299" x="4595813" y="2038350"/>
          <p14:tracePt t="26300" x="4611688" y="2038350"/>
          <p14:tracePt t="26303" x="4627563" y="2022475"/>
          <p14:tracePt t="26306" x="4643438" y="2006600"/>
          <p14:tracePt t="26308" x="4659313" y="2006600"/>
          <p14:tracePt t="26311" x="4675188" y="2006600"/>
          <p14:tracePt t="26312" x="4675188" y="1990725"/>
          <p14:tracePt t="26314" x="4691063" y="1974850"/>
          <p14:tracePt t="26316" x="4706938" y="1958975"/>
          <p14:tracePt t="26318" x="4722813" y="1958975"/>
          <p14:tracePt t="26321" x="4752975" y="1927225"/>
          <p14:tracePt t="26322" x="4784725" y="1911350"/>
          <p14:tracePt t="26325" x="4816475" y="1895475"/>
          <p14:tracePt t="26326" x="4832350" y="1865313"/>
          <p14:tracePt t="26328" x="4848225" y="1865313"/>
          <p14:tracePt t="26330" x="4879975" y="1849438"/>
          <p14:tracePt t="26332" x="4895850" y="1833563"/>
          <p14:tracePt t="26334" x="4911725" y="1817688"/>
          <p14:tracePt t="26337" x="4943475" y="1817688"/>
          <p14:tracePt t="26340" x="4991100" y="1770063"/>
          <p14:tracePt t="26342" x="5022850" y="1754188"/>
          <p14:tracePt t="26344" x="5037138" y="1738313"/>
          <p14:tracePt t="26347" x="5068888" y="1706563"/>
          <p14:tracePt t="26348" x="5084763" y="1706563"/>
          <p14:tracePt t="26350" x="5116513" y="1690688"/>
          <p14:tracePt t="26352" x="5132388" y="1658938"/>
          <p14:tracePt t="26354" x="5164138" y="1643063"/>
          <p14:tracePt t="26356" x="5195888" y="1627188"/>
          <p14:tracePt t="26360" x="5227638" y="1611313"/>
          <p14:tracePt t="26362" x="5259388" y="1595438"/>
          <p14:tracePt t="26367" x="5275263" y="1579563"/>
          <p14:tracePt t="26369" x="5307013" y="1579563"/>
          <p14:tracePt t="26373" x="5337175" y="1563688"/>
          <p14:tracePt t="26375" x="5353050" y="1547813"/>
          <p14:tracePt t="26377" x="5368925" y="1547813"/>
          <p14:tracePt t="26378" x="5384800" y="1533525"/>
          <p14:tracePt t="26380" x="5400675" y="1533525"/>
          <p14:tracePt t="26382" x="5416550" y="1533525"/>
          <p14:tracePt t="26384" x="5432425" y="1533525"/>
          <p14:tracePt t="26387" x="5448300" y="1517650"/>
          <p14:tracePt t="26389" x="5464175" y="1501775"/>
          <p14:tracePt t="26390" x="5495925" y="1501775"/>
          <p14:tracePt t="26392" x="5495925" y="1485900"/>
          <p14:tracePt t="26394" x="5527675" y="1485900"/>
          <p14:tracePt t="26396" x="5543550" y="1485900"/>
          <p14:tracePt t="26398" x="5559425" y="1485900"/>
          <p14:tracePt t="26401" x="5575300" y="1485900"/>
          <p14:tracePt t="26402" x="5591175" y="1485900"/>
          <p14:tracePt t="26405" x="5607050" y="1485900"/>
          <p14:tracePt t="26406" x="5638800" y="1485900"/>
          <p14:tracePt t="26408" x="5653088" y="1470025"/>
          <p14:tracePt t="26410" x="5684838" y="1470025"/>
          <p14:tracePt t="26412" x="5700713" y="1470025"/>
          <p14:tracePt t="26414" x="5716588" y="1470025"/>
          <p14:tracePt t="26416" x="5748338" y="1454150"/>
          <p14:tracePt t="26418" x="5764213" y="1454150"/>
          <p14:tracePt t="26421" x="5795963" y="1454150"/>
          <p14:tracePt t="26422" x="5843588" y="1438275"/>
          <p14:tracePt t="26424" x="5859463" y="1438275"/>
          <p14:tracePt t="26427" x="5891213" y="1438275"/>
          <p14:tracePt t="26428" x="5922963" y="1438275"/>
          <p14:tracePt t="26430" x="5938838" y="1422400"/>
          <p14:tracePt t="26432" x="5969000" y="1422400"/>
          <p14:tracePt t="26434" x="6016625" y="1422400"/>
          <p14:tracePt t="26437" x="6032500" y="1406525"/>
          <p14:tracePt t="26439" x="6064250" y="1406525"/>
          <p14:tracePt t="26441" x="6096000" y="1406525"/>
          <p14:tracePt t="26442" x="6127750" y="1406525"/>
          <p14:tracePt t="26444" x="6159500" y="1406525"/>
          <p14:tracePt t="26446" x="6191250" y="1406525"/>
          <p14:tracePt t="26448" x="6223000" y="1390650"/>
          <p14:tracePt t="26450" x="6253163" y="1390650"/>
          <p14:tracePt t="26452" x="6269038" y="1390650"/>
          <p14:tracePt t="26455" x="6300788" y="1390650"/>
          <p14:tracePt t="26456" x="6332538" y="1390650"/>
          <p14:tracePt t="26458" x="6364288" y="1390650"/>
          <p14:tracePt t="26460" x="6396038" y="1390650"/>
          <p14:tracePt t="26462" x="6427788" y="1374775"/>
          <p14:tracePt t="26464" x="6443663" y="1374775"/>
          <p14:tracePt t="26466" x="6475413" y="1374775"/>
          <p14:tracePt t="26468" x="6491288" y="1374775"/>
          <p14:tracePt t="26470" x="6523038" y="1358900"/>
          <p14:tracePt t="26472" x="6553200" y="1358900"/>
          <p14:tracePt t="26475" x="6569075" y="1358900"/>
          <p14:tracePt t="26477" x="6584950" y="1358900"/>
          <p14:tracePt t="26479" x="6600825" y="1358900"/>
          <p14:tracePt t="26481" x="6616700" y="1358900"/>
          <p14:tracePt t="26482" x="6648450" y="1358900"/>
          <p14:tracePt t="26484" x="6664325" y="1358900"/>
          <p14:tracePt t="26486" x="6680200" y="1358900"/>
          <p14:tracePt t="26489" x="6696075" y="1358900"/>
          <p14:tracePt t="26490" x="6711950" y="1358900"/>
          <p14:tracePt t="26492" x="6727825" y="1358900"/>
          <p14:tracePt t="26494" x="6743700" y="1358900"/>
          <p14:tracePt t="26496" x="6759575" y="1358900"/>
          <p14:tracePt t="26498" x="6775450" y="1358900"/>
          <p14:tracePt t="26500" x="6791325" y="1358900"/>
          <p14:tracePt t="26503" x="6807200" y="1358900"/>
          <p14:tracePt t="26504" x="6823075" y="1358900"/>
          <p14:tracePt t="26506" x="6838950" y="1358900"/>
          <p14:tracePt t="26511" x="6854825" y="1358900"/>
          <p14:tracePt t="26513" x="6869113" y="1358900"/>
          <p14:tracePt t="26516" x="6884988" y="1358900"/>
          <p14:tracePt t="26519" x="6900863" y="1358900"/>
          <p14:tracePt t="26523" x="6916738" y="1358900"/>
          <p14:tracePt t="26525" x="6932613" y="1358900"/>
          <p14:tracePt t="26527" x="6948488" y="1358900"/>
          <p14:tracePt t="26530" x="6964363" y="1358900"/>
          <p14:tracePt t="26533" x="6980238" y="1358900"/>
          <p14:tracePt t="26537" x="6996113" y="1358900"/>
          <p14:tracePt t="26539" x="7011988" y="1358900"/>
          <p14:tracePt t="26542" x="7027863" y="1374775"/>
          <p14:tracePt t="26554" x="7043738" y="1390650"/>
          <p14:tracePt t="26564" x="7075488" y="1406525"/>
          <p14:tracePt t="26566" x="7091363" y="1406525"/>
          <p14:tracePt t="26571" x="7107238" y="1406525"/>
          <p14:tracePt t="26576" x="7107238" y="1422400"/>
          <p14:tracePt t="26579" x="7123113" y="1422400"/>
          <p14:tracePt t="26581" x="7123113" y="1438275"/>
          <p14:tracePt t="26583" x="7138988" y="1438275"/>
          <p14:tracePt t="26589" x="7138988" y="1454150"/>
          <p14:tracePt t="26591" x="7154863" y="1485900"/>
          <p14:tracePt t="26592" x="7185025" y="1501775"/>
          <p14:tracePt t="26595" x="7200900" y="1517650"/>
          <p14:tracePt t="26596" x="7200900" y="1547813"/>
          <p14:tracePt t="26598" x="7216775" y="1563688"/>
          <p14:tracePt t="26600" x="7232650" y="1595438"/>
          <p14:tracePt t="26602" x="7248525" y="1627188"/>
          <p14:tracePt t="26605" x="7264400" y="1658938"/>
          <p14:tracePt t="26607" x="7280275" y="1690688"/>
          <p14:tracePt t="26609" x="7296150" y="1722438"/>
          <p14:tracePt t="26610" x="7327900" y="1770063"/>
          <p14:tracePt t="26612" x="7327900" y="1801813"/>
          <p14:tracePt t="26614" x="7343775" y="1849438"/>
          <p14:tracePt t="26616" x="7359650" y="1881188"/>
          <p14:tracePt t="26618" x="7375525" y="1927225"/>
          <p14:tracePt t="26621" x="7391400" y="1974850"/>
          <p14:tracePt t="26622" x="7407275" y="2006600"/>
          <p14:tracePt t="26624" x="7439025" y="2054225"/>
          <p14:tracePt t="26627" x="7454900" y="2117725"/>
          <p14:tracePt t="26629" x="7469188" y="2165350"/>
          <p14:tracePt t="26630" x="7485063" y="2197100"/>
          <p14:tracePt t="26633" x="7500938" y="2243138"/>
          <p14:tracePt t="26635" x="7500938" y="2290763"/>
          <p14:tracePt t="26638" x="7516813" y="2338388"/>
          <p14:tracePt t="26639" x="7532688" y="2370138"/>
          <p14:tracePt t="26640" x="7548563" y="2417763"/>
          <p14:tracePt t="26642" x="7564438" y="2465388"/>
          <p14:tracePt t="26644" x="7580313" y="2497138"/>
          <p14:tracePt t="26646" x="7596188" y="2528888"/>
          <p14:tracePt t="26648" x="7612063" y="2560638"/>
          <p14:tracePt t="26650" x="7612063" y="2590800"/>
          <p14:tracePt t="26653" x="7627938" y="2606675"/>
          <p14:tracePt t="26654" x="7627938" y="2638425"/>
          <p14:tracePt t="26656" x="7627938" y="2670175"/>
          <p14:tracePt t="26658" x="7643813" y="2686050"/>
          <p14:tracePt t="26660" x="7643813" y="2701925"/>
          <p14:tracePt t="26662" x="7659688" y="2733675"/>
          <p14:tracePt t="26666" x="7659688" y="2749550"/>
          <p14:tracePt t="26669" x="7659688" y="2765425"/>
          <p14:tracePt t="26671" x="7675563" y="2781300"/>
          <p14:tracePt t="26675" x="7675563" y="2813050"/>
          <p14:tracePt t="26679" x="7675563" y="2828925"/>
          <p14:tracePt t="26680" x="7675563" y="2844800"/>
          <p14:tracePt t="26683" x="7675563" y="2860675"/>
          <p14:tracePt t="26688" x="7675563" y="2876550"/>
          <p14:tracePt t="26691" x="7675563" y="2892425"/>
          <p14:tracePt t="26696" x="7675563" y="2908300"/>
          <p14:tracePt t="26701" x="7675563" y="2922588"/>
          <p14:tracePt t="26705" x="7675563" y="2938463"/>
          <p14:tracePt t="26711" x="7675563" y="2954338"/>
          <p14:tracePt t="26717" x="7675563" y="2970213"/>
          <p14:tracePt t="26762" x="7675563" y="2986088"/>
          <p14:tracePt t="26852" x="7723188" y="2986088"/>
          <p14:tracePt t="26858" x="7739063" y="2986088"/>
          <p14:tracePt t="26861" x="7754938" y="2986088"/>
          <p14:tracePt t="26863" x="7770813" y="2986088"/>
          <p14:tracePt t="26865" x="7785100" y="2986088"/>
          <p14:tracePt t="26866" x="7800975" y="2986088"/>
          <p14:tracePt t="26871" x="7816850" y="2986088"/>
          <p14:tracePt t="26872" x="7832725" y="2986088"/>
          <p14:tracePt t="26877" x="7848600" y="2986088"/>
          <p14:tracePt t="26878" x="7864475" y="2986088"/>
          <p14:tracePt t="26881" x="7880350" y="2986088"/>
          <p14:tracePt t="26885" x="7896225" y="2986088"/>
          <p14:tracePt t="26889" x="7912100" y="2986088"/>
          <p14:tracePt t="26891" x="7927975" y="2986088"/>
          <p14:tracePt t="26892" x="7943850" y="2986088"/>
          <p14:tracePt t="26894" x="7959725" y="2986088"/>
          <p14:tracePt t="26899" x="7975600" y="2986088"/>
          <p14:tracePt t="26900" x="7991475" y="2986088"/>
          <p14:tracePt t="26907" x="8007350" y="2986088"/>
          <p14:tracePt t="26909" x="8023225" y="2986088"/>
          <p14:tracePt t="26910" x="8039100" y="2986088"/>
          <p14:tracePt t="26912" x="8039100" y="2970213"/>
          <p14:tracePt t="26917" x="8054975" y="2970213"/>
          <p14:tracePt t="26922" x="8070850" y="2970213"/>
          <p14:tracePt t="26943" x="8085138" y="2970213"/>
          <p14:tracePt t="26956" x="8101013" y="2970213"/>
          <p14:tracePt t="26959" x="8116888" y="2970213"/>
          <p14:tracePt t="26969" x="8132763" y="3001963"/>
          <p14:tracePt t="26970" x="8148638" y="3033713"/>
          <p14:tracePt t="26973" x="8164513" y="3049588"/>
          <p14:tracePt t="26975" x="8180388" y="3081338"/>
          <p14:tracePt t="26976" x="8180388" y="3113088"/>
          <p14:tracePt t="26979" x="8180388" y="3128963"/>
          <p14:tracePt t="26980" x="8196263" y="3176588"/>
          <p14:tracePt t="26983" x="8212138" y="3208338"/>
          <p14:tracePt t="26985" x="8228013" y="3255963"/>
          <p14:tracePt t="26987" x="8243888" y="3286125"/>
          <p14:tracePt t="26989" x="8259763" y="3333750"/>
          <p14:tracePt t="26990" x="8275638" y="3365500"/>
          <p14:tracePt t="26993" x="8275638" y="3397250"/>
          <p14:tracePt t="26994" x="8291513" y="3444875"/>
          <p14:tracePt t="26996" x="8307388" y="3508375"/>
          <p14:tracePt t="26998" x="8323263" y="3556000"/>
          <p14:tracePt t="27000" x="8323263" y="3602038"/>
          <p14:tracePt t="27002" x="8339138" y="3633788"/>
          <p14:tracePt t="27005" x="8355013" y="3681413"/>
          <p14:tracePt t="27006" x="8370888" y="3729038"/>
          <p14:tracePt t="27008" x="8385175" y="3776663"/>
          <p14:tracePt t="27010" x="8401050" y="3808413"/>
          <p14:tracePt t="27013" x="8401050" y="3856038"/>
          <p14:tracePt t="27014" x="8416925" y="3903663"/>
          <p14:tracePt t="27016" x="8432800" y="3935413"/>
          <p14:tracePt t="27019" x="8448675" y="3981450"/>
          <p14:tracePt t="27021" x="8464550" y="4029075"/>
          <p14:tracePt t="27022" x="8480425" y="4060825"/>
          <p14:tracePt t="27025" x="8496300" y="4092575"/>
          <p14:tracePt t="27026" x="8496300" y="4124325"/>
          <p14:tracePt t="27029" x="8512175" y="4156075"/>
          <p14:tracePt t="27030" x="8512175" y="4171950"/>
          <p14:tracePt t="27032" x="8528050" y="4219575"/>
          <p14:tracePt t="27035" x="8543925" y="4251325"/>
          <p14:tracePt t="27037" x="8559800" y="4267200"/>
          <p14:tracePt t="27039" x="8559800" y="4283075"/>
          <p14:tracePt t="27040" x="8575675" y="4313238"/>
          <p14:tracePt t="27043" x="8575675" y="4329113"/>
          <p14:tracePt t="27044" x="8591550" y="4344988"/>
          <p14:tracePt t="27046" x="8607425" y="4376738"/>
          <p14:tracePt t="27048" x="8623300" y="4392613"/>
          <p14:tracePt t="27051" x="8623300" y="4408488"/>
          <p14:tracePt t="27053" x="8623300" y="4424363"/>
          <p14:tracePt t="27055" x="8639175" y="4440238"/>
          <p14:tracePt t="27056" x="8639175" y="4456113"/>
          <p14:tracePt t="27058" x="8655050" y="4487863"/>
          <p14:tracePt t="27060" x="8670925" y="4487863"/>
          <p14:tracePt t="27062" x="8670925" y="4519613"/>
          <p14:tracePt t="27064" x="8670925" y="4535488"/>
          <p14:tracePt t="27066" x="8670925" y="4551363"/>
          <p14:tracePt t="27068" x="8670925" y="4583113"/>
          <p14:tracePt t="27071" x="8686800" y="4583113"/>
          <p14:tracePt t="27072" x="8686800" y="4614863"/>
          <p14:tracePt t="27074" x="8701088" y="4629150"/>
          <p14:tracePt t="27076" x="8701088" y="4645025"/>
          <p14:tracePt t="27078" x="8701088" y="4660900"/>
          <p14:tracePt t="27080" x="8716963" y="4676775"/>
          <p14:tracePt t="27082" x="8716963" y="4708525"/>
          <p14:tracePt t="27084" x="8716963" y="4724400"/>
          <p14:tracePt t="27088" x="8716963" y="4740275"/>
          <p14:tracePt t="27089" x="8716963" y="4772025"/>
          <p14:tracePt t="27090" x="8716963" y="4787900"/>
          <p14:tracePt t="27092" x="8716963" y="4803775"/>
          <p14:tracePt t="27094" x="8732838" y="4835525"/>
          <p14:tracePt t="27096" x="8732838" y="4851400"/>
          <p14:tracePt t="27098" x="8732838" y="4883150"/>
          <p14:tracePt t="27100" x="8732838" y="4899025"/>
          <p14:tracePt t="27105" x="8748713" y="4946650"/>
          <p14:tracePt t="27107" x="8748713" y="4976813"/>
          <p14:tracePt t="27108" x="8748713" y="4992688"/>
          <p14:tracePt t="27110" x="8748713" y="5008563"/>
          <p14:tracePt t="27112" x="8748713" y="5024438"/>
          <p14:tracePt t="27114" x="8748713" y="5056188"/>
          <p14:tracePt t="27116" x="8748713" y="5087938"/>
          <p14:tracePt t="27118" x="8748713" y="5103813"/>
          <p14:tracePt t="27121" x="8748713" y="5119688"/>
          <p14:tracePt t="27122" x="8748713" y="5135563"/>
          <p14:tracePt t="27124" x="8748713" y="5167313"/>
          <p14:tracePt t="27126" x="8748713" y="5199063"/>
          <p14:tracePt t="27128" x="8748713" y="5214938"/>
          <p14:tracePt t="27130" x="8748713" y="5230813"/>
          <p14:tracePt t="27132" x="8748713" y="5246688"/>
          <p14:tracePt t="27134" x="8748713" y="5278438"/>
          <p14:tracePt t="27136" x="8748713" y="5294313"/>
          <p14:tracePt t="27138" x="8748713" y="5310188"/>
          <p14:tracePt t="27141" x="8748713" y="5340350"/>
          <p14:tracePt t="27142" x="8748713" y="5356225"/>
          <p14:tracePt t="27145" x="8748713" y="5372100"/>
          <p14:tracePt t="27146" x="8748713" y="5403850"/>
          <p14:tracePt t="27150" x="8748713" y="5435600"/>
          <p14:tracePt t="27153" x="8748713" y="5467350"/>
          <p14:tracePt t="27157" x="8748713" y="5483225"/>
          <p14:tracePt t="27159" x="8748713" y="5499100"/>
          <p14:tracePt t="27161" x="8748713" y="5514975"/>
          <p14:tracePt t="27162" x="8732838" y="5530850"/>
          <p14:tracePt t="27165" x="8732838" y="5546725"/>
          <p14:tracePt t="27166" x="8716963" y="5562600"/>
          <p14:tracePt t="27169" x="8716963" y="5578475"/>
          <p14:tracePt t="27171" x="8716963" y="5594350"/>
          <p14:tracePt t="27175" x="8701088" y="5626100"/>
          <p14:tracePt t="27176" x="8686800" y="5641975"/>
          <p14:tracePt t="27181" x="8670925" y="5657850"/>
          <p14:tracePt t="27182" x="8670925" y="5672138"/>
          <p14:tracePt t="27185" x="8655050" y="5672138"/>
          <p14:tracePt t="27189" x="8639175" y="5703888"/>
          <p14:tracePt t="27190" x="8623300" y="5719763"/>
          <p14:tracePt t="27195" x="8607425" y="5719763"/>
          <p14:tracePt t="27196" x="8591550" y="5735638"/>
          <p14:tracePt t="27198" x="8591550" y="5751513"/>
          <p14:tracePt t="27200" x="8575675" y="5751513"/>
          <p14:tracePt t="27203" x="8559800" y="5751513"/>
          <p14:tracePt t="27205" x="8543925" y="5767388"/>
          <p14:tracePt t="27206" x="8543925" y="5783263"/>
          <p14:tracePt t="27208" x="8528050" y="5783263"/>
          <p14:tracePt t="27210" x="8512175" y="5783263"/>
          <p14:tracePt t="27212" x="8496300" y="5783263"/>
          <p14:tracePt t="27215" x="8480425" y="5799138"/>
          <p14:tracePt t="27217" x="8464550" y="5799138"/>
          <p14:tracePt t="27219" x="8464550" y="5815013"/>
          <p14:tracePt t="27221" x="8432800" y="5815013"/>
          <p14:tracePt t="27222" x="8416925" y="5830888"/>
          <p14:tracePt t="27227" x="8385175" y="5830888"/>
          <p14:tracePt t="27231" x="8355013" y="5846763"/>
          <p14:tracePt t="27232" x="8339138" y="5846763"/>
          <p14:tracePt t="27234" x="8323263" y="5862638"/>
          <p14:tracePt t="27238" x="8291513" y="5862638"/>
          <p14:tracePt t="27240" x="8275638" y="5878513"/>
          <p14:tracePt t="27241" x="8259763" y="5878513"/>
          <p14:tracePt t="27242" x="8228013" y="5878513"/>
          <p14:tracePt t="27244" x="8212138" y="5894388"/>
          <p14:tracePt t="27246" x="8180388" y="5894388"/>
          <p14:tracePt t="27248" x="8148638" y="5894388"/>
          <p14:tracePt t="27250" x="8132763" y="5894388"/>
          <p14:tracePt t="27253" x="8116888" y="5894388"/>
          <p14:tracePt t="27254" x="8085138" y="5894388"/>
          <p14:tracePt t="27257" x="8054975" y="5894388"/>
          <p14:tracePt t="27258" x="8023225" y="5910263"/>
          <p14:tracePt t="27260" x="8007350" y="5910263"/>
          <p14:tracePt t="27262" x="7975600" y="5910263"/>
          <p14:tracePt t="27264" x="7943850" y="5926138"/>
          <p14:tracePt t="27266" x="7927975" y="5926138"/>
          <p14:tracePt t="27268" x="7896225" y="5926138"/>
          <p14:tracePt t="27270" x="7880350" y="5942013"/>
          <p14:tracePt t="27272" x="7848600" y="5942013"/>
          <p14:tracePt t="27275" x="7832725" y="5942013"/>
          <p14:tracePt t="27276" x="7816850" y="5942013"/>
          <p14:tracePt t="27278" x="7785100" y="5957888"/>
          <p14:tracePt t="27281" x="7754938" y="5957888"/>
          <p14:tracePt t="27284" x="7723188" y="5957888"/>
          <p14:tracePt t="27287" x="7707313" y="5957888"/>
          <p14:tracePt t="27289" x="7691438" y="5957888"/>
          <p14:tracePt t="27290" x="7675563" y="5973763"/>
          <p14:tracePt t="27294" x="7643813" y="5973763"/>
          <p14:tracePt t="27296" x="7627938" y="5973763"/>
          <p14:tracePt t="27301" x="7612063" y="5989638"/>
          <p14:tracePt t="27303" x="7596188" y="5989638"/>
          <p14:tracePt t="27305" x="7580313" y="5989638"/>
          <p14:tracePt t="27307" x="7580313" y="6003925"/>
          <p14:tracePt t="27308" x="7564438" y="6003925"/>
          <p14:tracePt t="27310" x="7548563" y="6003925"/>
          <p14:tracePt t="27315" x="7532688" y="6003925"/>
          <p14:tracePt t="27318" x="7516813" y="6003925"/>
          <p14:tracePt t="27323" x="7500938" y="6003925"/>
          <p14:tracePt t="27332" x="7485063" y="6003925"/>
          <p14:tracePt t="27333" x="7469188" y="6003925"/>
          <p14:tracePt t="27340" x="7469188" y="6019800"/>
          <p14:tracePt t="27361" x="7454900" y="6019800"/>
          <p14:tracePt t="27747" x="7439025" y="6019800"/>
          <p14:tracePt t="27753" x="7423150" y="6003925"/>
          <p14:tracePt t="27757" x="7423150" y="5973763"/>
          <p14:tracePt t="27760" x="7407275" y="5957888"/>
          <p14:tracePt t="27763" x="7391400" y="5926138"/>
          <p14:tracePt t="27765" x="7375525" y="5910263"/>
          <p14:tracePt t="27766" x="7375525" y="5894388"/>
          <p14:tracePt t="27769" x="7359650" y="5862638"/>
          <p14:tracePt t="27771" x="7327900" y="5846763"/>
          <p14:tracePt t="27773" x="7312025" y="5815013"/>
          <p14:tracePt t="27774" x="7312025" y="5799138"/>
          <p14:tracePt t="27776" x="7280275" y="5783263"/>
          <p14:tracePt t="27778" x="7248525" y="5751513"/>
          <p14:tracePt t="27781" x="7200900" y="5688013"/>
          <p14:tracePt t="27783" x="7154863" y="5641975"/>
          <p14:tracePt t="27784" x="7107238" y="5610225"/>
          <p14:tracePt t="27787" x="7075488" y="5562600"/>
          <p14:tracePt t="27790" x="6980238" y="5467350"/>
          <p14:tracePt t="27792" x="6932613" y="5435600"/>
          <p14:tracePt t="27794" x="6869113" y="5387975"/>
          <p14:tracePt t="27796" x="6791325" y="5324475"/>
          <p14:tracePt t="27798" x="6696075" y="5262563"/>
          <p14:tracePt t="27800" x="6632575" y="5214938"/>
          <p14:tracePt t="27805" x="6475413" y="5087938"/>
          <p14:tracePt t="27807" x="6380163" y="5008563"/>
          <p14:tracePt t="27808" x="6284913" y="4930775"/>
          <p14:tracePt t="27810" x="6191250" y="4883150"/>
          <p14:tracePt t="27812" x="6096000" y="4803775"/>
          <p14:tracePt t="27814" x="6032500" y="4756150"/>
          <p14:tracePt t="27816" x="5938838" y="4692650"/>
          <p14:tracePt t="27819" x="5859463" y="4629150"/>
          <p14:tracePt t="27821" x="5764213" y="4551363"/>
          <p14:tracePt t="27823" x="5700713" y="4503738"/>
          <p14:tracePt t="27824" x="5622925" y="4424363"/>
          <p14:tracePt t="27826" x="5559425" y="4376738"/>
          <p14:tracePt t="27828" x="5511800" y="4329113"/>
          <p14:tracePt t="27830" x="5448300" y="4283075"/>
          <p14:tracePt t="27832" x="5400675" y="4203700"/>
          <p14:tracePt t="27835" x="5353050" y="4187825"/>
          <p14:tracePt t="27837" x="5322888" y="4140200"/>
          <p14:tracePt t="27838" x="5275263" y="4092575"/>
          <p14:tracePt t="27840" x="5243513" y="4060825"/>
          <p14:tracePt t="27843" x="5211763" y="4013200"/>
          <p14:tracePt t="27845" x="5195888" y="3997325"/>
          <p14:tracePt t="27847" x="5180013" y="3949700"/>
          <p14:tracePt t="27849" x="5164138" y="3919538"/>
          <p14:tracePt t="27851" x="5148263" y="3887788"/>
          <p14:tracePt t="27854" x="5116513" y="3824288"/>
          <p14:tracePt t="27856" x="5100638" y="3792538"/>
          <p14:tracePt t="27858" x="5100638" y="3776663"/>
          <p14:tracePt t="27860" x="5100638" y="3744913"/>
          <p14:tracePt t="27862" x="5084763" y="3713163"/>
          <p14:tracePt t="27864" x="5084763" y="3697288"/>
          <p14:tracePt t="27866" x="5084763" y="3665538"/>
          <p14:tracePt t="27868" x="5084763" y="3617913"/>
          <p14:tracePt t="27870" x="5084763" y="3602038"/>
          <p14:tracePt t="27872" x="5084763" y="3571875"/>
          <p14:tracePt t="27875" x="5084763" y="3556000"/>
          <p14:tracePt t="27877" x="5084763" y="3524250"/>
          <p14:tracePt t="27878" x="5084763" y="3492500"/>
          <p14:tracePt t="27880" x="5084763" y="3476625"/>
          <p14:tracePt t="27882" x="5084763" y="3444875"/>
          <p14:tracePt t="27884" x="5084763" y="3429000"/>
          <p14:tracePt t="27887" x="5100638" y="3397250"/>
          <p14:tracePt t="27889" x="5116513" y="3365500"/>
          <p14:tracePt t="27891" x="5132388" y="3333750"/>
          <p14:tracePt t="27892" x="5148263" y="3302000"/>
          <p14:tracePt t="27894" x="5164138" y="3270250"/>
          <p14:tracePt t="27896" x="5164138" y="3240088"/>
          <p14:tracePt t="27898" x="5180013" y="3224213"/>
          <p14:tracePt t="27900" x="5195888" y="3192463"/>
          <p14:tracePt t="27902" x="5211763" y="3160713"/>
          <p14:tracePt t="27904" x="5227638" y="3128963"/>
          <p14:tracePt t="27906" x="5243513" y="3113088"/>
          <p14:tracePt t="27908" x="5275263" y="3081338"/>
          <p14:tracePt t="27910" x="5275263" y="3049588"/>
          <p14:tracePt t="27912" x="5291138" y="3033713"/>
          <p14:tracePt t="27914" x="5307013" y="3001963"/>
          <p14:tracePt t="27921" x="5353050" y="2922588"/>
          <p14:tracePt t="27922" x="5368925" y="2892425"/>
          <p14:tracePt t="27924" x="5368925" y="2860675"/>
          <p14:tracePt t="27926" x="5384800" y="2860675"/>
          <p14:tracePt t="27928" x="5384800" y="2828925"/>
          <p14:tracePt t="27931" x="5400675" y="2797175"/>
          <p14:tracePt t="27934" x="5400675" y="2781300"/>
          <p14:tracePt t="27938" x="5416550" y="2765425"/>
          <p14:tracePt t="27939" x="5416550" y="2749550"/>
          <p14:tracePt t="27940" x="5416550" y="2733675"/>
          <p14:tracePt t="27942" x="5416550" y="2717800"/>
          <p14:tracePt t="27946" x="5416550" y="2701925"/>
          <p14:tracePt t="27948" x="5416550" y="2686050"/>
          <p14:tracePt t="27950" x="5416550" y="2670175"/>
          <p14:tracePt t="27954" x="5416550" y="2654300"/>
          <p14:tracePt t="27959" x="5416550" y="2638425"/>
          <p14:tracePt t="27962" x="5416550" y="2622550"/>
          <p14:tracePt t="27964" x="5400675" y="2622550"/>
          <p14:tracePt t="27966" x="5384800" y="2606675"/>
          <p14:tracePt t="27969" x="5384800" y="2590800"/>
          <p14:tracePt t="27974" x="5368925" y="2590800"/>
          <p14:tracePt t="27976" x="5368925" y="2574925"/>
          <p14:tracePt t="27978" x="5353050" y="2574925"/>
          <p14:tracePt t="27982" x="5353050" y="2560638"/>
          <p14:tracePt t="27988" x="5337175" y="2560638"/>
          <p14:tracePt t="27990" x="5322888" y="2560638"/>
          <p14:tracePt t="27998" x="5322888" y="2544763"/>
          <p14:tracePt t="28005" x="5307013" y="2544763"/>
          <p14:tracePt t="28017" x="5291138" y="2544763"/>
          <p14:tracePt t="28045" x="5275263" y="2544763"/>
          <p14:tracePt t="28055" x="5275263" y="2528888"/>
          <p14:tracePt t="28063" x="5243513" y="2528888"/>
          <p14:tracePt t="28066" x="5227638" y="2528888"/>
          <p14:tracePt t="28071" x="5211763" y="2528888"/>
          <p14:tracePt t="28072" x="5195888" y="2513013"/>
          <p14:tracePt t="28077" x="5180013" y="2513013"/>
          <p14:tracePt t="28078" x="5148263" y="2497138"/>
          <p14:tracePt t="28080" x="5132388" y="2497138"/>
          <p14:tracePt t="28082" x="5100638" y="2481263"/>
          <p14:tracePt t="28084" x="5068888" y="2465388"/>
          <p14:tracePt t="28086" x="5053013" y="2465388"/>
          <p14:tracePt t="28088" x="5022850" y="2449513"/>
          <p14:tracePt t="28090" x="4991100" y="2449513"/>
          <p14:tracePt t="28092" x="4975225" y="2449513"/>
          <p14:tracePt t="28094" x="4943475" y="2433638"/>
          <p14:tracePt t="28097" x="4911725" y="2433638"/>
          <p14:tracePt t="28098" x="4895850" y="2417763"/>
          <p14:tracePt t="28100" x="4864100" y="2417763"/>
          <p14:tracePt t="28104" x="4816475" y="2401888"/>
          <p14:tracePt t="28106" x="4784725" y="2401888"/>
          <p14:tracePt t="28108" x="4752975" y="2386013"/>
          <p14:tracePt t="28113" x="4722813" y="2386013"/>
          <p14:tracePt t="28116" x="4691063" y="2370138"/>
          <p14:tracePt t="28119" x="4675188" y="2370138"/>
          <p14:tracePt t="28123" x="4659313" y="2370138"/>
          <p14:tracePt t="28124" x="4643438" y="2370138"/>
          <p14:tracePt t="28128" x="4627563" y="2370138"/>
          <p14:tracePt t="28135" x="4611688" y="2370138"/>
          <p14:tracePt t="28141" x="4595813" y="2370138"/>
          <p14:tracePt t="28249" x="4579938" y="2370138"/>
          <p14:tracePt t="28262" x="4564063" y="2370138"/>
          <p14:tracePt t="28277" x="4548188" y="2370138"/>
          <p14:tracePt t="28343" x="4548188" y="2386013"/>
          <p14:tracePt t="28348" x="4532313" y="2401888"/>
          <p14:tracePt t="28353" x="4532313" y="2417763"/>
          <p14:tracePt t="28355" x="4532313" y="2433638"/>
          <p14:tracePt t="28361" x="4516438" y="2449513"/>
          <p14:tracePt t="28364" x="4516438" y="2465388"/>
          <p14:tracePt t="28367" x="4516438" y="2481263"/>
          <p14:tracePt t="28373" x="4516438" y="2497138"/>
          <p14:tracePt t="28375" x="4516438" y="2513013"/>
          <p14:tracePt t="28380" x="4516438" y="2528888"/>
          <p14:tracePt t="28383" x="4516438" y="2544763"/>
          <p14:tracePt t="28391" x="4516438" y="2560638"/>
          <p14:tracePt t="28393" x="4516438" y="2574925"/>
          <p14:tracePt t="28403" x="4516438" y="2590800"/>
          <p14:tracePt t="28427" x="4516438" y="2606675"/>
          <p14:tracePt t="28442" x="4516438" y="2622550"/>
          <p14:tracePt t="28449" x="4500563" y="2622550"/>
          <p14:tracePt t="28468" x="4484688" y="2638425"/>
          <p14:tracePt t="28472" x="4468813" y="2638425"/>
          <p14:tracePt t="28477" x="4468813" y="2654300"/>
          <p14:tracePt t="28481" x="4452938" y="2654300"/>
          <p14:tracePt t="28485" x="4437063" y="2654300"/>
          <p14:tracePt t="28491" x="4421188" y="2670175"/>
          <p14:tracePt t="28493" x="4406900" y="2670175"/>
          <p14:tracePt t="28497" x="4391025" y="2670175"/>
          <p14:tracePt t="28500" x="4375150" y="2670175"/>
          <p14:tracePt t="28504" x="4359275" y="2670175"/>
          <p14:tracePt t="28509" x="4343400" y="2670175"/>
          <p14:tracePt t="28511" x="4327525" y="2670175"/>
          <p14:tracePt t="28515" x="4311650" y="2670175"/>
          <p14:tracePt t="28516" x="4295775" y="2670175"/>
          <p14:tracePt t="28519" x="4279900" y="2670175"/>
          <p14:tracePt t="28522" x="4264025" y="2670175"/>
          <p14:tracePt t="28524" x="4248150" y="2670175"/>
          <p14:tracePt t="28528" x="4232275" y="2670175"/>
          <p14:tracePt t="28531" x="4216400" y="2654300"/>
          <p14:tracePt t="28532" x="4200525" y="2654300"/>
          <p14:tracePt t="28534" x="4184650" y="2654300"/>
          <p14:tracePt t="28537" x="4168775" y="2654300"/>
          <p14:tracePt t="28538" x="4152900" y="2638425"/>
          <p14:tracePt t="28542" x="4137025" y="2638425"/>
          <p14:tracePt t="28545" x="4121150" y="2638425"/>
          <p14:tracePt t="28550" x="4106863" y="2638425"/>
          <p14:tracePt t="28557" x="4090988" y="2638425"/>
          <p14:tracePt t="28565" x="4075113" y="2638425"/>
          <p14:tracePt t="28571" x="4075113" y="2622550"/>
          <p14:tracePt t="28583" x="4075113" y="2606675"/>
          <p14:tracePt t="28589" x="4059238" y="2590800"/>
          <p14:tracePt t="28591" x="4059238" y="2574925"/>
          <p14:tracePt t="28593" x="4059238" y="2560638"/>
          <p14:tracePt t="28597" x="4043363" y="2544763"/>
          <p14:tracePt t="28598" x="4043363" y="2528888"/>
          <p14:tracePt t="28604" x="4043363" y="2513013"/>
          <p14:tracePt t="28606" x="4043363" y="2497138"/>
          <p14:tracePt t="28609" x="4043363" y="2481263"/>
          <p14:tracePt t="28610" x="4043363" y="2465388"/>
          <p14:tracePt t="28612" x="4043363" y="2449513"/>
          <p14:tracePt t="28617" x="4043363" y="2433638"/>
          <p14:tracePt t="28619" x="4027488" y="2417763"/>
          <p14:tracePt t="28622" x="4027488" y="2401888"/>
          <p14:tracePt t="28624" x="4027488" y="2386013"/>
          <p14:tracePt t="28629" x="4027488" y="2370138"/>
          <p14:tracePt t="28631" x="4011613" y="2370138"/>
          <p14:tracePt t="28635" x="4011613" y="2354263"/>
          <p14:tracePt t="28642" x="4011613" y="2338388"/>
          <p14:tracePt t="28665" x="4011613" y="2322513"/>
          <p14:tracePt t="28674" x="4027488" y="2322513"/>
          <p14:tracePt t="28681" x="4043363" y="2322513"/>
          <p14:tracePt t="28682" x="4059238" y="2306638"/>
          <p14:tracePt t="28688" x="4075113" y="2306638"/>
          <p14:tracePt t="28689" x="4090988" y="2306638"/>
          <p14:tracePt t="28690" x="4106863" y="2306638"/>
          <p14:tracePt t="28692" x="4121150" y="2306638"/>
          <p14:tracePt t="28695" x="4137025" y="2290763"/>
          <p14:tracePt t="28696" x="4152900" y="2290763"/>
          <p14:tracePt t="28701" x="4168775" y="2290763"/>
          <p14:tracePt t="28703" x="4200525" y="2290763"/>
          <p14:tracePt t="28705" x="4232275" y="2290763"/>
          <p14:tracePt t="28706" x="4264025" y="2290763"/>
          <p14:tracePt t="28708" x="4279900" y="2290763"/>
          <p14:tracePt t="28710" x="4295775" y="2290763"/>
          <p14:tracePt t="28712" x="4327525" y="2290763"/>
          <p14:tracePt t="28714" x="4343400" y="2274888"/>
          <p14:tracePt t="28716" x="4375150" y="2274888"/>
          <p14:tracePt t="28719" x="4391025" y="2274888"/>
          <p14:tracePt t="28721" x="4406900" y="2274888"/>
          <p14:tracePt t="28722" x="4437063" y="2274888"/>
          <p14:tracePt t="28727" x="4468813" y="2259013"/>
          <p14:tracePt t="28728" x="4500563" y="2259013"/>
          <p14:tracePt t="28731" x="4516438" y="2259013"/>
          <p14:tracePt t="28733" x="4532313" y="2259013"/>
          <p14:tracePt t="28734" x="4548188" y="2259013"/>
          <p14:tracePt t="28736" x="4564063" y="2259013"/>
          <p14:tracePt t="28738" x="4579938" y="2259013"/>
          <p14:tracePt t="28740" x="4595813" y="2259013"/>
          <p14:tracePt t="28742" x="4611688" y="2259013"/>
          <p14:tracePt t="28744" x="4627563" y="2259013"/>
          <p14:tracePt t="28746" x="4643438" y="2259013"/>
          <p14:tracePt t="28755" x="4675188" y="2259013"/>
          <p14:tracePt t="28770" x="4691063" y="2259013"/>
          <p14:tracePt t="28785" x="4706938" y="2259013"/>
          <p14:tracePt t="28921" x="4722813" y="2259013"/>
          <p14:tracePt t="28937" x="4722813" y="2274888"/>
          <p14:tracePt t="28947" x="4722813" y="2290763"/>
          <p14:tracePt t="28955" x="4722813" y="2306638"/>
          <p14:tracePt t="28965" x="4722813" y="2322513"/>
          <p14:tracePt t="28971" x="4722813" y="2338388"/>
          <p14:tracePt t="28975" x="4722813" y="2354263"/>
          <p14:tracePt t="28977" x="4722813" y="2370138"/>
          <p14:tracePt t="28981" x="4722813" y="2386013"/>
          <p14:tracePt t="28987" x="4722813" y="2401888"/>
          <p14:tracePt t="28988" x="4722813" y="2417763"/>
          <p14:tracePt t="28990" x="4737100" y="2417763"/>
          <p14:tracePt t="28994" x="4737100" y="2433638"/>
          <p14:tracePt t="28997" x="4752975" y="2449513"/>
          <p14:tracePt t="28998" x="4752975" y="2465388"/>
          <p14:tracePt t="29003" x="4768850" y="2465388"/>
          <p14:tracePt t="29005" x="4784725" y="2481263"/>
          <p14:tracePt t="29006" x="4784725" y="2497138"/>
          <p14:tracePt t="29009" x="4800600" y="2497138"/>
          <p14:tracePt t="29010" x="4816475" y="2497138"/>
          <p14:tracePt t="29012" x="4832350" y="2513013"/>
          <p14:tracePt t="29014" x="4848225" y="2528888"/>
          <p14:tracePt t="29017" x="4895850" y="2544763"/>
          <p14:tracePt t="29021" x="4927600" y="2544763"/>
          <p14:tracePt t="29023" x="4975225" y="2560638"/>
          <p14:tracePt t="29024" x="5006975" y="2560638"/>
          <p14:tracePt t="29026" x="5022850" y="2560638"/>
          <p14:tracePt t="29028" x="5053013" y="2560638"/>
          <p14:tracePt t="29030" x="5068888" y="2574925"/>
          <p14:tracePt t="29032" x="5084763" y="2574925"/>
          <p14:tracePt t="29035" x="5116513" y="2574925"/>
          <p14:tracePt t="29037" x="5132388" y="2590800"/>
          <p14:tracePt t="29038" x="5164138" y="2590800"/>
          <p14:tracePt t="29041" x="5195888" y="2590800"/>
          <p14:tracePt t="29043" x="5211763" y="2606675"/>
          <p14:tracePt t="29045" x="5243513" y="2606675"/>
          <p14:tracePt t="29047" x="5259388" y="2606675"/>
          <p14:tracePt t="29049" x="5291138" y="2606675"/>
          <p14:tracePt t="29051" x="5322888" y="2606675"/>
          <p14:tracePt t="29053" x="5353050" y="2606675"/>
          <p14:tracePt t="29054" x="5384800" y="2606675"/>
          <p14:tracePt t="29056" x="5416550" y="2606675"/>
          <p14:tracePt t="29058" x="5448300" y="2606675"/>
          <p14:tracePt t="29060" x="5480050" y="2606675"/>
          <p14:tracePt t="29062" x="5527675" y="2622550"/>
          <p14:tracePt t="29064" x="5559425" y="2622550"/>
          <p14:tracePt t="29066" x="5591175" y="2622550"/>
          <p14:tracePt t="29070" x="5638800" y="2622550"/>
          <p14:tracePt t="29071" x="5653088" y="2622550"/>
          <p14:tracePt t="29072" x="5700713" y="2622550"/>
          <p14:tracePt t="29075" x="5732463" y="2622550"/>
          <p14:tracePt t="29076" x="5780088" y="2622550"/>
          <p14:tracePt t="29078" x="5811838" y="2622550"/>
          <p14:tracePt t="29080" x="5827713" y="2622550"/>
          <p14:tracePt t="29083" x="5875338" y="2622550"/>
          <p14:tracePt t="29084" x="5907088" y="2622550"/>
          <p14:tracePt t="29086" x="5938838" y="2622550"/>
          <p14:tracePt t="29088" x="5969000" y="2622550"/>
          <p14:tracePt t="29090" x="6016625" y="2622550"/>
          <p14:tracePt t="29092" x="6032500" y="2622550"/>
          <p14:tracePt t="29094" x="6064250" y="2622550"/>
          <p14:tracePt t="29096" x="6080125" y="2622550"/>
          <p14:tracePt t="29098" x="6127750" y="2622550"/>
          <p14:tracePt t="29100" x="6159500" y="2622550"/>
          <p14:tracePt t="29102" x="6175375" y="2622550"/>
          <p14:tracePt t="29104" x="6223000" y="2622550"/>
          <p14:tracePt t="29106" x="6238875" y="2622550"/>
          <p14:tracePt t="29108" x="6284913" y="2622550"/>
          <p14:tracePt t="29110" x="6316663" y="2622550"/>
          <p14:tracePt t="29112" x="6348413" y="2622550"/>
          <p14:tracePt t="29114" x="6396038" y="2622550"/>
          <p14:tracePt t="29116" x="6427788" y="2622550"/>
          <p14:tracePt t="29118" x="6459538" y="2622550"/>
          <p14:tracePt t="29120" x="6491288" y="2622550"/>
          <p14:tracePt t="29122" x="6538913" y="2622550"/>
          <p14:tracePt t="29125" x="6569075" y="2622550"/>
          <p14:tracePt t="29126" x="6616700" y="2622550"/>
          <p14:tracePt t="29129" x="6648450" y="2622550"/>
          <p14:tracePt t="29130" x="6680200" y="2622550"/>
          <p14:tracePt t="29133" x="6727825" y="2622550"/>
          <p14:tracePt t="29135" x="6775450" y="2622550"/>
          <p14:tracePt t="29136" x="6807200" y="2622550"/>
          <p14:tracePt t="29138" x="6838950" y="2622550"/>
          <p14:tracePt t="29140" x="6869113" y="2622550"/>
          <p14:tracePt t="29142" x="6900863" y="2622550"/>
          <p14:tracePt t="29144" x="6948488" y="2622550"/>
          <p14:tracePt t="29146" x="6996113" y="2606675"/>
          <p14:tracePt t="29148" x="7027863" y="2606675"/>
          <p14:tracePt t="29150" x="7059613" y="2590800"/>
          <p14:tracePt t="29153" x="7107238" y="2574925"/>
          <p14:tracePt t="29154" x="7123113" y="2574925"/>
          <p14:tracePt t="29156" x="7154863" y="2574925"/>
          <p14:tracePt t="29158" x="7200900" y="2560638"/>
          <p14:tracePt t="29160" x="7216775" y="2544763"/>
          <p14:tracePt t="29163" x="7264400" y="2528888"/>
          <p14:tracePt t="29164" x="7296150" y="2513013"/>
          <p14:tracePt t="29166" x="7327900" y="2497138"/>
          <p14:tracePt t="29169" x="7343775" y="2481263"/>
          <p14:tracePt t="29170" x="7375525" y="2465388"/>
          <p14:tracePt t="29172" x="7423150" y="2449513"/>
          <p14:tracePt t="29174" x="7454900" y="2449513"/>
          <p14:tracePt t="29176" x="7469188" y="2449513"/>
          <p14:tracePt t="29178" x="7485063" y="2433638"/>
          <p14:tracePt t="29180" x="7500938" y="2417763"/>
          <p14:tracePt t="29182" x="7516813" y="2401888"/>
          <p14:tracePt t="29184" x="7548563" y="2401888"/>
          <p14:tracePt t="29187" x="7548563" y="2386013"/>
          <p14:tracePt t="29188" x="7580313" y="2386013"/>
          <p14:tracePt t="29190" x="7596188" y="2370138"/>
          <p14:tracePt t="29195" x="7612063" y="2370138"/>
          <p14:tracePt t="29204" x="7627938" y="2354263"/>
          <p14:tracePt t="29226" x="7643813" y="2354263"/>
          <p14:tracePt t="29271" x="7643813" y="2401888"/>
          <p14:tracePt t="29276" x="7643813" y="2481263"/>
          <p14:tracePt t="29279" x="7643813" y="2622550"/>
          <p14:tracePt t="29281" x="7643813" y="2701925"/>
          <p14:tracePt t="29283" x="7643813" y="2765425"/>
          <p14:tracePt t="29285" x="7643813" y="2844800"/>
          <p14:tracePt t="29286" x="7643813" y="2908300"/>
          <p14:tracePt t="29288" x="7643813" y="2986088"/>
          <p14:tracePt t="29290" x="7659688" y="3065463"/>
          <p14:tracePt t="29292" x="7659688" y="3144838"/>
          <p14:tracePt t="29295" x="7659688" y="3224213"/>
          <p14:tracePt t="29297" x="7659688" y="3317875"/>
          <p14:tracePt t="29299" x="7659688" y="3397250"/>
          <p14:tracePt t="29300" x="7659688" y="3476625"/>
          <p14:tracePt t="29303" x="7675563" y="3556000"/>
          <p14:tracePt t="29304" x="7675563" y="3633788"/>
          <p14:tracePt t="29306" x="7675563" y="3729038"/>
          <p14:tracePt t="29308" x="7675563" y="3776663"/>
          <p14:tracePt t="29310" x="7675563" y="3856038"/>
          <p14:tracePt t="29312" x="7675563" y="3919538"/>
          <p14:tracePt t="29314" x="7675563" y="3981450"/>
          <p14:tracePt t="29316" x="7675563" y="4044950"/>
          <p14:tracePt t="29319" x="7675563" y="4092575"/>
          <p14:tracePt t="29321" x="7675563" y="4156075"/>
          <p14:tracePt t="29322" x="7675563" y="4219575"/>
          <p14:tracePt t="29324" x="7675563" y="4251325"/>
          <p14:tracePt t="29326" x="7675563" y="4297363"/>
          <p14:tracePt t="29328" x="7675563" y="4360863"/>
          <p14:tracePt t="29330" x="7675563" y="4392613"/>
          <p14:tracePt t="29332" x="7675563" y="4440238"/>
          <p14:tracePt t="29335" x="7675563" y="4471988"/>
          <p14:tracePt t="29336" x="7691438" y="4519613"/>
          <p14:tracePt t="29338" x="7691438" y="4535488"/>
          <p14:tracePt t="29340" x="7691438" y="4583113"/>
          <p14:tracePt t="29342" x="7691438" y="4598988"/>
          <p14:tracePt t="29344" x="7691438" y="4629150"/>
          <p14:tracePt t="29346" x="7691438" y="4660900"/>
          <p14:tracePt t="29348" x="7691438" y="4676775"/>
          <p14:tracePt t="29350" x="7691438" y="4708525"/>
          <p14:tracePt t="29353" x="7707313" y="4724400"/>
          <p14:tracePt t="29355" x="7707313" y="4756150"/>
          <p14:tracePt t="29356" x="7707313" y="4787900"/>
          <p14:tracePt t="29362" x="7707313" y="4803775"/>
          <p14:tracePt t="29364" x="7707313" y="4819650"/>
          <p14:tracePt t="29365" x="7707313" y="4835525"/>
          <p14:tracePt t="29366" x="7707313" y="4867275"/>
          <p14:tracePt t="29369" x="7707313" y="4899025"/>
          <p14:tracePt t="29373" x="7707313" y="4930775"/>
          <p14:tracePt t="29374" x="7723188" y="4946650"/>
          <p14:tracePt t="29376" x="7723188" y="4962525"/>
          <p14:tracePt t="29379" x="7723188" y="4992688"/>
          <p14:tracePt t="29380" x="7739063" y="5008563"/>
          <p14:tracePt t="29382" x="7739063" y="5024438"/>
          <p14:tracePt t="29385" x="7739063" y="5056188"/>
          <p14:tracePt t="29387" x="7739063" y="5072063"/>
          <p14:tracePt t="29389" x="7754938" y="5087938"/>
          <p14:tracePt t="29390" x="7754938" y="5103813"/>
          <p14:tracePt t="29392" x="7754938" y="5135563"/>
          <p14:tracePt t="29394" x="7754938" y="5151438"/>
          <p14:tracePt t="29396" x="7754938" y="5167313"/>
          <p14:tracePt t="29398" x="7754938" y="5183188"/>
          <p14:tracePt t="29401" x="7770813" y="5199063"/>
          <p14:tracePt t="29404" x="7770813" y="5214938"/>
          <p14:tracePt t="29405" x="7770813" y="5230813"/>
          <p14:tracePt t="29406" x="7785100" y="5246688"/>
          <p14:tracePt t="29411" x="7785100" y="5262563"/>
          <p14:tracePt t="29413" x="7785100" y="5294313"/>
          <p14:tracePt t="29417" x="7785100" y="5310188"/>
          <p14:tracePt t="29421" x="7800975" y="5324475"/>
          <p14:tracePt t="29426" x="7800975" y="5340350"/>
          <p14:tracePt t="29433" x="7800975" y="5356225"/>
          <p14:tracePt t="29438" x="7816850" y="5356225"/>
          <p14:tracePt t="29443" x="7816850" y="5372100"/>
          <p14:tracePt t="29502" x="7832725" y="5372100"/>
          <p14:tracePt t="29504" x="7832725" y="5340350"/>
          <p14:tracePt t="29506" x="7832725" y="5324475"/>
          <p14:tracePt t="29508" x="7832725" y="5278438"/>
          <p14:tracePt t="29510" x="7832725" y="5262563"/>
          <p14:tracePt t="29513" x="7832725" y="5230813"/>
          <p14:tracePt t="29514" x="7832725" y="5199063"/>
          <p14:tracePt t="29517" x="7832725" y="5167313"/>
          <p14:tracePt t="29520" x="7832725" y="5103813"/>
          <p14:tracePt t="29522" x="7832725" y="5056188"/>
          <p14:tracePt t="29524" x="7832725" y="5008563"/>
          <p14:tracePt t="29526" x="7832725" y="4992688"/>
          <p14:tracePt t="29528" x="7832725" y="4946650"/>
          <p14:tracePt t="29530" x="7832725" y="4899025"/>
          <p14:tracePt t="29532" x="7816850" y="4819650"/>
          <p14:tracePt t="29535" x="7770813" y="4740275"/>
          <p14:tracePt t="29537" x="7754938" y="4676775"/>
          <p14:tracePt t="29539" x="7739063" y="4614863"/>
          <p14:tracePt t="29540" x="7723188" y="4551363"/>
          <p14:tracePt t="29542" x="7707313" y="4487863"/>
          <p14:tracePt t="29544" x="7675563" y="4424363"/>
          <p14:tracePt t="29546" x="7659688" y="4344988"/>
          <p14:tracePt t="29548" x="7627938" y="4267200"/>
          <p14:tracePt t="29550" x="7612063" y="4219575"/>
          <p14:tracePt t="29553" x="7580313" y="4124325"/>
          <p14:tracePt t="29555" x="7564438" y="4029075"/>
          <p14:tracePt t="29556" x="7516813" y="3919538"/>
          <p14:tracePt t="29558" x="7485063" y="3840163"/>
          <p14:tracePt t="29560" x="7454900" y="3744913"/>
          <p14:tracePt t="29562" x="7423150" y="3649663"/>
          <p14:tracePt t="29564" x="7375525" y="3571875"/>
          <p14:tracePt t="29566" x="7343775" y="3444875"/>
          <p14:tracePt t="29571" x="7248525" y="3240088"/>
          <p14:tracePt t="29573" x="7185025" y="3128963"/>
          <p14:tracePt t="29574" x="7138988" y="3017838"/>
          <p14:tracePt t="29576" x="7075488" y="2922588"/>
          <p14:tracePt t="29579" x="7043738" y="2813050"/>
          <p14:tracePt t="29581" x="6964363" y="2686050"/>
          <p14:tracePt t="29583" x="6900863" y="2590800"/>
          <p14:tracePt t="29586" x="6869113" y="2481263"/>
          <p14:tracePt t="29588" x="6807200" y="2370138"/>
          <p14:tracePt t="29589" x="6759575" y="2274888"/>
          <p14:tracePt t="29590" x="6696075" y="2149475"/>
          <p14:tracePt t="29592" x="6632575" y="2022475"/>
          <p14:tracePt t="29594" x="6584950" y="1927225"/>
          <p14:tracePt t="29596" x="6523038" y="1801813"/>
          <p14:tracePt t="29598" x="6459538" y="1706563"/>
          <p14:tracePt t="29600" x="6411913" y="1595438"/>
          <p14:tracePt t="29603" x="6348413" y="1501775"/>
          <p14:tracePt t="29605" x="6316663" y="1390650"/>
          <p14:tracePt t="29606" x="6253163" y="1279525"/>
          <p14:tracePt t="29609" x="6207125" y="1185863"/>
          <p14:tracePt t="29610" x="6159500" y="1090613"/>
          <p14:tracePt t="29613" x="6127750" y="1011238"/>
          <p14:tracePt t="29614" x="6096000" y="915988"/>
          <p14:tracePt t="29616" x="6032500" y="806450"/>
          <p14:tracePt t="29619" x="6000750" y="711200"/>
          <p14:tracePt t="29621" x="5969000" y="615950"/>
          <p14:tracePt t="29622" x="5922963" y="536575"/>
          <p14:tracePt t="29624" x="5891213" y="442913"/>
          <p14:tracePt t="29626" x="5859463" y="347663"/>
          <p14:tracePt t="29628" x="5827713" y="236538"/>
          <p14:tracePt t="29630" x="5780088" y="142875"/>
          <p14:tracePt t="29632" x="5764213" y="317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10</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(6,17)</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4</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72308"/>
            <a:ext cx="1898979" cy="400110"/>
          </a:xfrm>
          <a:prstGeom prst="rect">
            <a:avLst/>
          </a:prstGeom>
          <a:noFill/>
        </p:spPr>
        <p:txBody>
          <a:bodyPr wrap="square" rtlCol="0">
            <a:spAutoFit/>
          </a:bodyPr>
          <a:lstStyle/>
          <a:p>
            <a:pPr algn="ctr"/>
            <a:r>
              <a:rPr lang="en-US" altLang="zh-TW" sz="2000" dirty="0">
                <a:solidFill>
                  <a:srgbClr val="786449"/>
                </a:solidFill>
              </a:rPr>
              <a:t>(4,2)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27054" y="3902961"/>
            <a:ext cx="2705492" cy="400110"/>
          </a:xfrm>
          <a:prstGeom prst="rect">
            <a:avLst/>
          </a:prstGeom>
          <a:noFill/>
        </p:spPr>
        <p:txBody>
          <a:bodyPr wrap="square" rtlCol="0">
            <a:spAutoFit/>
          </a:bodyPr>
          <a:lstStyle/>
          <a:p>
            <a:pPr algn="ctr"/>
            <a:r>
              <a:rPr lang="en-US" altLang="zh-TW" sz="2000" dirty="0">
                <a:solidFill>
                  <a:srgbClr val="786449"/>
                </a:solidFill>
              </a:rPr>
              <a:t>(1,14)</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sz="2000" dirty="0">
                <a:solidFill>
                  <a:srgbClr val="786449"/>
                </a:solidFill>
              </a:rPr>
              <a:t>2</a:t>
            </a:r>
            <a:endParaRPr lang="zh-TW" altLang="en-US" dirty="0"/>
          </a:p>
        </p:txBody>
      </p:sp>
      <p:cxnSp>
        <p:nvCxnSpPr>
          <p:cNvPr id="31" name="直線單箭頭接點 30">
            <a:extLst>
              <a:ext uri="{FF2B5EF4-FFF2-40B4-BE49-F238E27FC236}">
                <a16:creationId xmlns:a16="http://schemas.microsoft.com/office/drawing/2014/main" id="{BDDB1986-6FF5-0D60-FCFB-FA992A42B353}"/>
              </a:ext>
            </a:extLst>
          </p:cNvPr>
          <p:cNvCxnSpPr/>
          <p:nvPr/>
        </p:nvCxnSpPr>
        <p:spPr>
          <a:xfrm>
            <a:off x="4887272" y="6046509"/>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25DA8EC7-6328-5896-5A56-51DEE4AC7AEA}"/>
              </a:ext>
            </a:extLst>
          </p:cNvPr>
          <p:cNvSpPr txBox="1"/>
          <p:nvPr/>
        </p:nvSpPr>
        <p:spPr>
          <a:xfrm flipH="1">
            <a:off x="4894905" y="6116756"/>
            <a:ext cx="1898979" cy="400110"/>
          </a:xfrm>
          <a:prstGeom prst="rect">
            <a:avLst/>
          </a:prstGeom>
          <a:noFill/>
        </p:spPr>
        <p:txBody>
          <a:bodyPr wrap="square" rtlCol="0">
            <a:spAutoFit/>
          </a:bodyPr>
          <a:lstStyle/>
          <a:p>
            <a:pPr algn="ctr"/>
            <a:r>
              <a:rPr lang="en-US" altLang="zh-TW" sz="2000" dirty="0">
                <a:solidFill>
                  <a:srgbClr val="786449"/>
                </a:solidFill>
              </a:rPr>
              <a:t>(-2,13)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3" name="直線單箭頭接點 32">
            <a:extLst>
              <a:ext uri="{FF2B5EF4-FFF2-40B4-BE49-F238E27FC236}">
                <a16:creationId xmlns:a16="http://schemas.microsoft.com/office/drawing/2014/main" id="{B0168F53-7018-A41F-DBB0-A5CF3910421F}"/>
              </a:ext>
            </a:extLst>
          </p:cNvPr>
          <p:cNvCxnSpPr/>
          <p:nvPr/>
        </p:nvCxnSpPr>
        <p:spPr>
          <a:xfrm flipV="1">
            <a:off x="1965492" y="2424919"/>
            <a:ext cx="2032888" cy="148665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ED97D500-99FF-4FCD-683C-A00B27A552AC}"/>
              </a:ext>
            </a:extLst>
          </p:cNvPr>
          <p:cNvSpPr txBox="1"/>
          <p:nvPr/>
        </p:nvSpPr>
        <p:spPr>
          <a:xfrm rot="19429713">
            <a:off x="1946544" y="3195261"/>
            <a:ext cx="2496491" cy="400110"/>
          </a:xfrm>
          <a:prstGeom prst="rect">
            <a:avLst/>
          </a:prstGeom>
          <a:noFill/>
        </p:spPr>
        <p:txBody>
          <a:bodyPr wrap="square" rtlCol="0">
            <a:spAutoFit/>
          </a:bodyPr>
          <a:lstStyle/>
          <a:p>
            <a:pPr algn="ctr"/>
            <a:r>
              <a:rPr lang="en-US" altLang="zh-TW" sz="2000" dirty="0">
                <a:solidFill>
                  <a:srgbClr val="786449"/>
                </a:solidFill>
              </a:rPr>
              <a:t>(-6,3)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35" name="直線單箭頭接點 34">
            <a:extLst>
              <a:ext uri="{FF2B5EF4-FFF2-40B4-BE49-F238E27FC236}">
                <a16:creationId xmlns:a16="http://schemas.microsoft.com/office/drawing/2014/main" id="{313F68E7-1266-85FC-8795-4A36EBFDD801}"/>
              </a:ext>
            </a:extLst>
          </p:cNvPr>
          <p:cNvCxnSpPr>
            <a:cxnSpLocks/>
          </p:cNvCxnSpPr>
          <p:nvPr/>
        </p:nvCxnSpPr>
        <p:spPr>
          <a:xfrm>
            <a:off x="4863764" y="2422383"/>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61B0D25F-9E90-EA05-566E-03E3BFFB21D2}"/>
              </a:ext>
            </a:extLst>
          </p:cNvPr>
          <p:cNvSpPr txBox="1"/>
          <p:nvPr/>
        </p:nvSpPr>
        <p:spPr>
          <a:xfrm flipH="1">
            <a:off x="4872115" y="2430694"/>
            <a:ext cx="1898979" cy="400110"/>
          </a:xfrm>
          <a:prstGeom prst="rect">
            <a:avLst/>
          </a:prstGeom>
          <a:noFill/>
        </p:spPr>
        <p:txBody>
          <a:bodyPr wrap="square" rtlCol="0">
            <a:spAutoFit/>
          </a:bodyPr>
          <a:lstStyle/>
          <a:p>
            <a:pPr algn="ctr"/>
            <a:r>
              <a:rPr lang="en-US" altLang="zh-TW" sz="2000" dirty="0">
                <a:solidFill>
                  <a:srgbClr val="786449"/>
                </a:solidFill>
              </a:rPr>
              <a:t>(-4,8)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28" name="直線單箭頭接點 27">
            <a:extLst>
              <a:ext uri="{FF2B5EF4-FFF2-40B4-BE49-F238E27FC236}">
                <a16:creationId xmlns:a16="http://schemas.microsoft.com/office/drawing/2014/main" id="{0205A15F-B7A0-DE16-D9F7-4A2516B5FDD0}"/>
              </a:ext>
            </a:extLst>
          </p:cNvPr>
          <p:cNvCxnSpPr/>
          <p:nvPr/>
        </p:nvCxnSpPr>
        <p:spPr>
          <a:xfrm flipV="1">
            <a:off x="7113047" y="2750270"/>
            <a:ext cx="0" cy="27054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FB5787AD-0FD1-73A9-6ADD-6F3AFB5263F2}"/>
              </a:ext>
            </a:extLst>
          </p:cNvPr>
          <p:cNvSpPr txBox="1"/>
          <p:nvPr/>
        </p:nvSpPr>
        <p:spPr>
          <a:xfrm rot="5400000" flipH="1">
            <a:off x="5537100" y="3884618"/>
            <a:ext cx="2705492" cy="400110"/>
          </a:xfrm>
          <a:prstGeom prst="rect">
            <a:avLst/>
          </a:prstGeom>
          <a:noFill/>
        </p:spPr>
        <p:txBody>
          <a:bodyPr wrap="square" rtlCol="0">
            <a:spAutoFit/>
          </a:bodyPr>
          <a:lstStyle/>
          <a:p>
            <a:pPr algn="ctr"/>
            <a:r>
              <a:rPr lang="en-US" altLang="zh-TW" sz="2000" dirty="0">
                <a:solidFill>
                  <a:srgbClr val="786449"/>
                </a:solidFill>
              </a:rPr>
              <a:t>(-1,6)</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45" name="音訊 44">
            <a:hlinkClick r:id="" action="ppaction://media"/>
            <a:extLst>
              <a:ext uri="{FF2B5EF4-FFF2-40B4-BE49-F238E27FC236}">
                <a16:creationId xmlns:a16="http://schemas.microsoft.com/office/drawing/2014/main" id="{BF079CE6-D2D3-5B20-2510-198B6880E2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5623635"/>
      </p:ext>
    </p:extLst>
  </p:cSld>
  <p:clrMapOvr>
    <a:masterClrMapping/>
  </p:clrMapOvr>
  <mc:AlternateContent xmlns:mc="http://schemas.openxmlformats.org/markup-compatibility/2006">
    <mc:Choice xmlns:p14="http://schemas.microsoft.com/office/powerpoint/2010/main" Requires="p14">
      <p:transition spd="slow" p14:dur="2000" advTm="12927"/>
    </mc:Choice>
    <mc:Fallback>
      <p:transition spd="slow" advTm="12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extLst>
    <p:ext uri="{3A86A75C-4F4B-4683-9AE1-C65F6400EC91}">
      <p14:laserTraceLst xmlns:p14="http://schemas.microsoft.com/office/powerpoint/2010/main">
        <p14:tracePtLst>
          <p14:tracePt t="78" x="6569075" y="2497138"/>
          <p14:tracePt t="86" x="6553200" y="2497138"/>
          <p14:tracePt t="100" x="6538913" y="2513013"/>
          <p14:tracePt t="106" x="6523038" y="2513013"/>
          <p14:tracePt t="128" x="6507163" y="2513013"/>
          <p14:tracePt t="157" x="6491288" y="2513013"/>
          <p14:tracePt t="226" x="6507163" y="2513013"/>
          <p14:tracePt t="236" x="6523038" y="2513013"/>
          <p14:tracePt t="241" x="6538913" y="2513013"/>
          <p14:tracePt t="246" x="6553200" y="2513013"/>
          <p14:tracePt t="248" x="6569075" y="2513013"/>
          <p14:tracePt t="252" x="6584950" y="2513013"/>
          <p14:tracePt t="259" x="6600825" y="2513013"/>
          <p14:tracePt t="262" x="6616700" y="2513013"/>
          <p14:tracePt t="267" x="6632575" y="2497138"/>
          <p14:tracePt t="270" x="6648450" y="2497138"/>
          <p14:tracePt t="276" x="6664325" y="2497138"/>
          <p14:tracePt t="285" x="6680200" y="2497138"/>
          <p14:tracePt t="289" x="6696075" y="2497138"/>
          <p14:tracePt t="322" x="6711950" y="2497138"/>
          <p14:tracePt t="360" x="6696075" y="2497138"/>
          <p14:tracePt t="362" x="6680200" y="2497138"/>
          <p14:tracePt t="368" x="6664325" y="2497138"/>
          <p14:tracePt t="369" x="6648450" y="2497138"/>
          <p14:tracePt t="371" x="6632575" y="2497138"/>
          <p14:tracePt t="377" x="6616700" y="2497138"/>
          <p14:tracePt t="379" x="6600825" y="2497138"/>
          <p14:tracePt t="383" x="6584950" y="2497138"/>
          <p14:tracePt t="384" x="6553200" y="2497138"/>
          <p14:tracePt t="388" x="6538913" y="2497138"/>
          <p14:tracePt t="390" x="6523038" y="2497138"/>
          <p14:tracePt t="392" x="6507163" y="2497138"/>
          <p14:tracePt t="393" x="6491288" y="2497138"/>
          <p14:tracePt t="395" x="6475413" y="2497138"/>
          <p14:tracePt t="399" x="6459538" y="2497138"/>
          <p14:tracePt t="402" x="6443663" y="2497138"/>
          <p14:tracePt t="403" x="6427788" y="2497138"/>
          <p14:tracePt t="406" x="6411913" y="2497138"/>
          <p14:tracePt t="408" x="6396038" y="2481263"/>
          <p14:tracePt t="410" x="6380163" y="2481263"/>
          <p14:tracePt t="413" x="6364288" y="2481263"/>
          <p14:tracePt t="416" x="6348413" y="2465388"/>
          <p14:tracePt t="419" x="6316663" y="2465388"/>
          <p14:tracePt t="421" x="6300788" y="2449513"/>
          <p14:tracePt t="426" x="6284913" y="2449513"/>
          <p14:tracePt t="427" x="6269038" y="2449513"/>
          <p14:tracePt t="430" x="6269038" y="2433638"/>
          <p14:tracePt t="432" x="6238875" y="2433638"/>
          <p14:tracePt t="433" x="6207125" y="2401888"/>
          <p14:tracePt t="435" x="6191250" y="2386013"/>
          <p14:tracePt t="438" x="6159500" y="2386013"/>
          <p14:tracePt t="439" x="6127750" y="2386013"/>
          <p14:tracePt t="442" x="6127750" y="2370138"/>
          <p14:tracePt t="443" x="6096000" y="2354263"/>
          <p14:tracePt t="445" x="6064250" y="2338388"/>
          <p14:tracePt t="448" x="6048375" y="2322513"/>
          <p14:tracePt t="450" x="6032500" y="2322513"/>
          <p14:tracePt t="451" x="6000750" y="2306638"/>
          <p14:tracePt t="454" x="6000750" y="2290763"/>
          <p14:tracePt t="455" x="5969000" y="2274888"/>
          <p14:tracePt t="460" x="5938838" y="2274888"/>
          <p14:tracePt t="461" x="5922963" y="2259013"/>
          <p14:tracePt t="463" x="5907088" y="2259013"/>
          <p14:tracePt t="465" x="5907088" y="2243138"/>
          <p14:tracePt t="467" x="5891213" y="2243138"/>
          <p14:tracePt t="470" x="5875338" y="2243138"/>
          <p14:tracePt t="477" x="5875338" y="2228850"/>
          <p14:tracePt t="478" x="5859463" y="2228850"/>
          <p14:tracePt t="494" x="5843588" y="2228850"/>
          <p14:tracePt t="512" x="5843588" y="2212975"/>
          <p14:tracePt t="527" x="5827713" y="2212975"/>
          <p14:tracePt t="614" x="5827713" y="2228850"/>
          <p14:tracePt t="628" x="5811838" y="2228850"/>
          <p14:tracePt t="632" x="5811838" y="2243138"/>
          <p14:tracePt t="636" x="5811838" y="2259013"/>
          <p14:tracePt t="646" x="5795963" y="2274888"/>
          <p14:tracePt t="651" x="5795963" y="2290763"/>
          <p14:tracePt t="663" x="5795963" y="2306638"/>
          <p14:tracePt t="667" x="5795963" y="2322513"/>
          <p14:tracePt t="670" x="5780088" y="2322513"/>
          <p14:tracePt t="675" x="5780088" y="2338388"/>
          <p14:tracePt t="680" x="5764213" y="2338388"/>
          <p14:tracePt t="688" x="5748338" y="2338388"/>
          <p14:tracePt t="692" x="5748338" y="2354263"/>
          <p14:tracePt t="700" x="5732463" y="2370138"/>
          <p14:tracePt t="704" x="5716588" y="2370138"/>
          <p14:tracePt t="708" x="5700713" y="2370138"/>
          <p14:tracePt t="709" x="5684838" y="2370138"/>
          <p14:tracePt t="711" x="5684838" y="2386013"/>
          <p14:tracePt t="713" x="5668963" y="2386013"/>
          <p14:tracePt t="718" x="5653088" y="2386013"/>
          <p14:tracePt t="719" x="5638800" y="2401888"/>
          <p14:tracePt t="724" x="5622925" y="2401888"/>
          <p14:tracePt t="728" x="5607050" y="2417763"/>
          <p14:tracePt t="729" x="5591175" y="2417763"/>
          <p14:tracePt t="734" x="5575300" y="2417763"/>
          <p14:tracePt t="735" x="5559425" y="2417763"/>
          <p14:tracePt t="744" x="5511800" y="2417763"/>
          <p14:tracePt t="747" x="5495925" y="2417763"/>
          <p14:tracePt t="750" x="5480050" y="2417763"/>
          <p14:tracePt t="753" x="5464175" y="2417763"/>
          <p14:tracePt t="756" x="5448300" y="2417763"/>
          <p14:tracePt t="760" x="5432425" y="2417763"/>
          <p14:tracePt t="761" x="5416550" y="2417763"/>
          <p14:tracePt t="763" x="5400675" y="2417763"/>
          <p14:tracePt t="765" x="5400675" y="2433638"/>
          <p14:tracePt t="770" x="5384800" y="2433638"/>
          <p14:tracePt t="772" x="5368925" y="2433638"/>
          <p14:tracePt t="776" x="5353050" y="2433638"/>
          <p14:tracePt t="777" x="5337175" y="2433638"/>
          <p14:tracePt t="779" x="5322888" y="2433638"/>
          <p14:tracePt t="786" x="5307013" y="2433638"/>
          <p14:tracePt t="791" x="5291138" y="2433638"/>
          <p14:tracePt t="797" x="5275263" y="2433638"/>
          <p14:tracePt t="805" x="5259388" y="2433638"/>
          <p14:tracePt t="816" x="5243513" y="2433638"/>
          <p14:tracePt t="853" x="5227638" y="2433638"/>
          <p14:tracePt t="862" x="5211763" y="2433638"/>
          <p14:tracePt t="864" x="5211763" y="2417763"/>
          <p14:tracePt t="865" x="5211763" y="2401888"/>
          <p14:tracePt t="869" x="5195888" y="2386013"/>
          <p14:tracePt t="874" x="5180013" y="2386013"/>
          <p14:tracePt t="876" x="5180013" y="2370138"/>
          <p14:tracePt t="878" x="5180013" y="2354263"/>
          <p14:tracePt t="880" x="5164138" y="2354263"/>
          <p14:tracePt t="884" x="5164138" y="2338388"/>
          <p14:tracePt t="885" x="5148263" y="2306638"/>
          <p14:tracePt t="888" x="5132388" y="2306638"/>
          <p14:tracePt t="894" x="5132388" y="2290763"/>
          <p14:tracePt t="897" x="5132388" y="2274888"/>
          <p14:tracePt t="899" x="5116513" y="2259013"/>
          <p14:tracePt t="901" x="5116513" y="2243138"/>
          <p14:tracePt t="903" x="5116513" y="2228850"/>
          <p14:tracePt t="905" x="5100638" y="2228850"/>
          <p14:tracePt t="908" x="5100638" y="2197100"/>
          <p14:tracePt t="910" x="5100638" y="2181225"/>
          <p14:tracePt t="912" x="5100638" y="2165350"/>
          <p14:tracePt t="913" x="5084763" y="2149475"/>
          <p14:tracePt t="915" x="5084763" y="2133600"/>
          <p14:tracePt t="917" x="5068888" y="2101850"/>
          <p14:tracePt t="919" x="5068888" y="2085975"/>
          <p14:tracePt t="921" x="5068888" y="2070100"/>
          <p14:tracePt t="923" x="5068888" y="2038350"/>
          <p14:tracePt t="926" x="5068888" y="2006600"/>
          <p14:tracePt t="929" x="5053013" y="1974850"/>
          <p14:tracePt t="932" x="5053013" y="1943100"/>
          <p14:tracePt t="936" x="5037138" y="1911350"/>
          <p14:tracePt t="937" x="5037138" y="1895475"/>
          <p14:tracePt t="939" x="5022850" y="1881188"/>
          <p14:tracePt t="944" x="5022850" y="1833563"/>
          <p14:tracePt t="945" x="5022850" y="1801813"/>
          <p14:tracePt t="948" x="5022850" y="1785938"/>
          <p14:tracePt t="949" x="5022850" y="1770063"/>
          <p14:tracePt t="951" x="5022850" y="1738313"/>
          <p14:tracePt t="953" x="5022850" y="1722438"/>
          <p14:tracePt t="955" x="5022850" y="1690688"/>
          <p14:tracePt t="960" x="5022850" y="1643063"/>
          <p14:tracePt t="961" x="5022850" y="1611313"/>
          <p14:tracePt t="963" x="5022850" y="1595438"/>
          <p14:tracePt t="966" x="5022850" y="1563688"/>
          <p14:tracePt t="968" x="5022850" y="1547813"/>
          <p14:tracePt t="970" x="5022850" y="1533525"/>
          <p14:tracePt t="971" x="5022850" y="1501775"/>
          <p14:tracePt t="973" x="5022850" y="1485900"/>
          <p14:tracePt t="975" x="5022850" y="1470025"/>
          <p14:tracePt t="977" x="5022850" y="1438275"/>
          <p14:tracePt t="981" x="5022850" y="1422400"/>
          <p14:tracePt t="983" x="5022850" y="1406525"/>
          <p14:tracePt t="993" x="5022850" y="1358900"/>
          <p14:tracePt t="1003" x="5022850" y="1327150"/>
          <p14:tracePt t="1006" x="5037138" y="1311275"/>
          <p14:tracePt t="1008" x="5037138" y="1295400"/>
          <p14:tracePt t="1011" x="5037138" y="1279525"/>
          <p14:tracePt t="1014" x="5053013" y="1279525"/>
          <p14:tracePt t="1018" x="5053013" y="1263650"/>
          <p14:tracePt t="1019" x="5053013" y="1247775"/>
          <p14:tracePt t="1028" x="5053013" y="1231900"/>
          <p14:tracePt t="1030" x="5053013" y="1216025"/>
          <p14:tracePt t="1033" x="5053013" y="1200150"/>
          <p14:tracePt t="1046" x="5053013" y="1185863"/>
          <p14:tracePt t="1052" x="5053013" y="1169988"/>
          <p14:tracePt t="1063" x="5053013" y="1154113"/>
          <p14:tracePt t="1068" x="5053013" y="1138238"/>
          <p14:tracePt t="1083" x="5037138" y="1122363"/>
          <p14:tracePt t="1085" x="5022850" y="1106488"/>
          <p14:tracePt t="1090" x="5006975" y="1090613"/>
          <p14:tracePt t="1091" x="4991100" y="1090613"/>
          <p14:tracePt t="1098" x="4975225" y="1090613"/>
          <p14:tracePt t="1100" x="4959350" y="1090613"/>
          <p14:tracePt t="1102" x="4943475" y="1090613"/>
          <p14:tracePt t="1105" x="4927600" y="1090613"/>
          <p14:tracePt t="1109" x="4911725" y="1090613"/>
          <p14:tracePt t="1111" x="4895850" y="1090613"/>
          <p14:tracePt t="1113" x="4879975" y="1090613"/>
          <p14:tracePt t="1115" x="4864100" y="1090613"/>
          <p14:tracePt t="1117" x="4848225" y="1090613"/>
          <p14:tracePt t="1120" x="4832350" y="1090613"/>
          <p14:tracePt t="1123" x="4816475" y="1090613"/>
          <p14:tracePt t="1125" x="4784725" y="1090613"/>
          <p14:tracePt t="1129" x="4737100" y="1090613"/>
          <p14:tracePt t="1132" x="4722813" y="1090613"/>
          <p14:tracePt t="1133" x="4691063" y="1090613"/>
          <p14:tracePt t="1136" x="4659313" y="1090613"/>
          <p14:tracePt t="1139" x="4627563" y="1090613"/>
          <p14:tracePt t="1142" x="4595813" y="1090613"/>
          <p14:tracePt t="1144" x="4579938" y="1090613"/>
          <p14:tracePt t="1146" x="4564063" y="1090613"/>
          <p14:tracePt t="1148" x="4532313" y="1106488"/>
          <p14:tracePt t="1150" x="4516438" y="1106488"/>
          <p14:tracePt t="1151" x="4484688" y="1122363"/>
          <p14:tracePt t="1154" x="4468813" y="1122363"/>
          <p14:tracePt t="1155" x="4452938" y="1122363"/>
          <p14:tracePt t="1160" x="4406900" y="1138238"/>
          <p14:tracePt t="1162" x="4375150" y="1154113"/>
          <p14:tracePt t="1163" x="4343400" y="1154113"/>
          <p14:tracePt t="1165" x="4327525" y="1154113"/>
          <p14:tracePt t="1168" x="4311650" y="1154113"/>
          <p14:tracePt t="1170" x="4295775" y="1154113"/>
          <p14:tracePt t="1171" x="4264025" y="1154113"/>
          <p14:tracePt t="1174" x="4232275" y="1169988"/>
          <p14:tracePt t="1178" x="4200525" y="1169988"/>
          <p14:tracePt t="1180" x="4168775" y="1185863"/>
          <p14:tracePt t="1183" x="4137025" y="1185863"/>
          <p14:tracePt t="1185" x="4106863" y="1185863"/>
          <p14:tracePt t="1187" x="4106863" y="1200150"/>
          <p14:tracePt t="1189" x="4075113" y="1200150"/>
          <p14:tracePt t="1192" x="4059238" y="1200150"/>
          <p14:tracePt t="1193" x="4043363" y="1200150"/>
          <p14:tracePt t="1196" x="4011613" y="1200150"/>
          <p14:tracePt t="1199" x="3979863" y="1200150"/>
          <p14:tracePt t="1202" x="3963988" y="1200150"/>
          <p14:tracePt t="1204" x="3948113" y="1200150"/>
          <p14:tracePt t="1205" x="3932238" y="1216025"/>
          <p14:tracePt t="1209" x="3916363" y="1216025"/>
          <p14:tracePt t="1210" x="3900488" y="1216025"/>
          <p14:tracePt t="1211" x="3868738" y="1216025"/>
          <p14:tracePt t="1215" x="3852863" y="1231900"/>
          <p14:tracePt t="1217" x="3836988" y="1231900"/>
          <p14:tracePt t="1220" x="3821113" y="1231900"/>
          <p14:tracePt t="1221" x="3806825" y="1231900"/>
          <p14:tracePt t="1223" x="3790950" y="1247775"/>
          <p14:tracePt t="1228" x="3775075" y="1247775"/>
          <p14:tracePt t="1230" x="3759200" y="1247775"/>
          <p14:tracePt t="1234" x="3743325" y="1247775"/>
          <p14:tracePt t="1236" x="3727450" y="1263650"/>
          <p14:tracePt t="1237" x="3711575" y="1263650"/>
          <p14:tracePt t="1244" x="3695700" y="1279525"/>
          <p14:tracePt t="1245" x="3679825" y="1279525"/>
          <p14:tracePt t="1250" x="3663950" y="1279525"/>
          <p14:tracePt t="1251" x="3648075" y="1295400"/>
          <p14:tracePt t="1253" x="3632200" y="1295400"/>
          <p14:tracePt t="1255" x="3632200" y="1311275"/>
          <p14:tracePt t="1258" x="3616325" y="1311275"/>
          <p14:tracePt t="1260" x="3584575" y="1327150"/>
          <p14:tracePt t="1264" x="3568700" y="1327150"/>
          <p14:tracePt t="1265" x="3552825" y="1343025"/>
          <p14:tracePt t="1267" x="3536950" y="1358900"/>
          <p14:tracePt t="1269" x="3521075" y="1374775"/>
          <p14:tracePt t="1272" x="3490913" y="1374775"/>
          <p14:tracePt t="1275" x="3459163" y="1390650"/>
          <p14:tracePt t="1278" x="3443288" y="1406525"/>
          <p14:tracePt t="1279" x="3427413" y="1422400"/>
          <p14:tracePt t="1282" x="3411538" y="1422400"/>
          <p14:tracePt t="1284" x="3395663" y="1438275"/>
          <p14:tracePt t="1286" x="3363913" y="1454150"/>
          <p14:tracePt t="1288" x="3348038" y="1454150"/>
          <p14:tracePt t="1289" x="3332163" y="1470025"/>
          <p14:tracePt t="1291" x="3300413" y="1485900"/>
          <p14:tracePt t="1293" x="3284538" y="1485900"/>
          <p14:tracePt t="1295" x="3268663" y="1501775"/>
          <p14:tracePt t="1297" x="3236913" y="1517650"/>
          <p14:tracePt t="1300" x="3221038" y="1533525"/>
          <p14:tracePt t="1302" x="3205163" y="1533525"/>
          <p14:tracePt t="1304" x="3190875" y="1533525"/>
          <p14:tracePt t="1305" x="3159125" y="1547813"/>
          <p14:tracePt t="1310" x="3127375" y="1579563"/>
          <p14:tracePt t="1311" x="3111500" y="1579563"/>
          <p14:tracePt t="1313" x="3095625" y="1579563"/>
          <p14:tracePt t="1315" x="3063875" y="1595438"/>
          <p14:tracePt t="1317" x="3048000" y="1611313"/>
          <p14:tracePt t="1320" x="3032125" y="1611313"/>
          <p14:tracePt t="1321" x="3000375" y="1627188"/>
          <p14:tracePt t="1323" x="3000375" y="1643063"/>
          <p14:tracePt t="1325" x="2968625" y="1643063"/>
          <p14:tracePt t="1327" x="2952750" y="1643063"/>
          <p14:tracePt t="1329" x="2936875" y="1658938"/>
          <p14:tracePt t="1331" x="2905125" y="1674813"/>
          <p14:tracePt t="1333" x="2890838" y="1674813"/>
          <p14:tracePt t="1335" x="2874963" y="1690688"/>
          <p14:tracePt t="1337" x="2859088" y="1690688"/>
          <p14:tracePt t="1339" x="2843213" y="1706563"/>
          <p14:tracePt t="1342" x="2827338" y="1706563"/>
          <p14:tracePt t="1343" x="2795588" y="1722438"/>
          <p14:tracePt t="1345" x="2795588" y="1738313"/>
          <p14:tracePt t="1347" x="2763838" y="1738313"/>
          <p14:tracePt t="1349" x="2747963" y="1754188"/>
          <p14:tracePt t="1354" x="2716213" y="1770063"/>
          <p14:tracePt t="1356" x="2700338" y="1785938"/>
          <p14:tracePt t="1358" x="2684463" y="1785938"/>
          <p14:tracePt t="1360" x="2668588" y="1801813"/>
          <p14:tracePt t="1361" x="2636838" y="1801813"/>
          <p14:tracePt t="1363" x="2636838" y="1817688"/>
          <p14:tracePt t="1365" x="2605088" y="1833563"/>
          <p14:tracePt t="1368" x="2590800" y="1849438"/>
          <p14:tracePt t="1370" x="2574925" y="1849438"/>
          <p14:tracePt t="1371" x="2543175" y="1865313"/>
          <p14:tracePt t="1374" x="2527300" y="1895475"/>
          <p14:tracePt t="1376" x="2511425" y="1911350"/>
          <p14:tracePt t="1377" x="2495550" y="1911350"/>
          <p14:tracePt t="1379" x="2463800" y="1927225"/>
          <p14:tracePt t="1381" x="2447925" y="1943100"/>
          <p14:tracePt t="1383" x="2416175" y="1958975"/>
          <p14:tracePt t="1385" x="2400300" y="1974850"/>
          <p14:tracePt t="1387" x="2384425" y="1990725"/>
          <p14:tracePt t="1389" x="2352675" y="2006600"/>
          <p14:tracePt t="1391" x="2320925" y="2022475"/>
          <p14:tracePt t="1393" x="2305050" y="2054225"/>
          <p14:tracePt t="1395" x="2289175" y="2054225"/>
          <p14:tracePt t="1397" x="2259013" y="2070100"/>
          <p14:tracePt t="1399" x="2227263" y="2101850"/>
          <p14:tracePt t="1401" x="2211388" y="2117725"/>
          <p14:tracePt t="1403" x="2195513" y="2133600"/>
          <p14:tracePt t="1405" x="2163763" y="2149475"/>
          <p14:tracePt t="1408" x="2132013" y="2165350"/>
          <p14:tracePt t="1410" x="2132013" y="2197100"/>
          <p14:tracePt t="1412" x="2100263" y="2212975"/>
          <p14:tracePt t="1413" x="2068513" y="2228850"/>
          <p14:tracePt t="1415" x="2052638" y="2243138"/>
          <p14:tracePt t="1417" x="2036763" y="2274888"/>
          <p14:tracePt t="1419" x="2005013" y="2290763"/>
          <p14:tracePt t="1421" x="1989138" y="2306638"/>
          <p14:tracePt t="1424" x="1974850" y="2322513"/>
          <p14:tracePt t="1425" x="1958975" y="2338388"/>
          <p14:tracePt t="1427" x="1927225" y="2354263"/>
          <p14:tracePt t="1429" x="1927225" y="2370138"/>
          <p14:tracePt t="1431" x="1895475" y="2386013"/>
          <p14:tracePt t="1433" x="1879600" y="2417763"/>
          <p14:tracePt t="1435" x="1863725" y="2417763"/>
          <p14:tracePt t="1437" x="1847850" y="2433638"/>
          <p14:tracePt t="1439" x="1831975" y="2465388"/>
          <p14:tracePt t="1441" x="1816100" y="2481263"/>
          <p14:tracePt t="1443" x="1800225" y="2481263"/>
          <p14:tracePt t="1445" x="1784350" y="2497138"/>
          <p14:tracePt t="1447" x="1768475" y="2513013"/>
          <p14:tracePt t="1452" x="1752600" y="2544763"/>
          <p14:tracePt t="1454" x="1720850" y="2560638"/>
          <p14:tracePt t="1456" x="1704975" y="2574925"/>
          <p14:tracePt t="1460" x="1689100" y="2590800"/>
          <p14:tracePt t="1461" x="1674813" y="2606675"/>
          <p14:tracePt t="1466" x="1658938" y="2622550"/>
          <p14:tracePt t="1468" x="1643063" y="2638425"/>
          <p14:tracePt t="1469" x="1627188" y="2654300"/>
          <p14:tracePt t="1474" x="1611313" y="2670175"/>
          <p14:tracePt t="1476" x="1595438" y="2686050"/>
          <p14:tracePt t="1481" x="1579563" y="2701925"/>
          <p14:tracePt t="1484" x="1563688" y="2717800"/>
          <p14:tracePt t="1485" x="1547813" y="2733675"/>
          <p14:tracePt t="1490" x="1531938" y="2733675"/>
          <p14:tracePt t="1493" x="1531938" y="2749550"/>
          <p14:tracePt t="1494" x="1516063" y="2765425"/>
          <p14:tracePt t="1499" x="1500188" y="2765425"/>
          <p14:tracePt t="1501" x="1500188" y="2781300"/>
          <p14:tracePt t="1503" x="1484313" y="2781300"/>
          <p14:tracePt t="1506" x="1484313" y="2797175"/>
          <p14:tracePt t="1510" x="1468438" y="2813050"/>
          <p14:tracePt t="1517" x="1468438" y="2828925"/>
          <p14:tracePt t="1521" x="1452563" y="2844800"/>
          <p14:tracePt t="1530" x="1436688" y="2844800"/>
          <p14:tracePt t="1532" x="1436688" y="2860675"/>
          <p14:tracePt t="1539" x="1436688" y="2876550"/>
          <p14:tracePt t="1563" x="1420813" y="2876550"/>
          <p14:tracePt t="1565" x="1420813" y="2892425"/>
          <p14:tracePt t="1587" x="1420813" y="2908300"/>
          <p14:tracePt t="1597" x="1420813" y="2922588"/>
          <p14:tracePt t="1614" x="1436688" y="2922588"/>
          <p14:tracePt t="1616" x="1436688" y="2938463"/>
          <p14:tracePt t="1618" x="1452563" y="2938463"/>
          <p14:tracePt t="1626" x="1468438" y="2954338"/>
          <p14:tracePt t="1628" x="1484313" y="2954338"/>
          <p14:tracePt t="1630" x="1500188" y="2954338"/>
          <p14:tracePt t="1636" x="1516063" y="2954338"/>
          <p14:tracePt t="1639" x="1531938" y="2954338"/>
          <p14:tracePt t="1643" x="1547813" y="2954338"/>
          <p14:tracePt t="1647" x="1563688" y="2954338"/>
          <p14:tracePt t="1650" x="1579563" y="2970213"/>
          <p14:tracePt t="1656" x="1595438" y="2970213"/>
          <p14:tracePt t="1658" x="1611313" y="2970213"/>
          <p14:tracePt t="1661" x="1627188" y="2970213"/>
          <p14:tracePt t="1664" x="1643063" y="2970213"/>
          <p14:tracePt t="1665" x="1658938" y="2970213"/>
          <p14:tracePt t="1668" x="1658938" y="2986088"/>
          <p14:tracePt t="1670" x="1689100" y="2986088"/>
          <p14:tracePt t="1674" x="1704975" y="2986088"/>
          <p14:tracePt t="1676" x="1720850" y="2986088"/>
          <p14:tracePt t="1677" x="1736725" y="2986088"/>
          <p14:tracePt t="1679" x="1752600" y="2986088"/>
          <p14:tracePt t="1681" x="1768475" y="2986088"/>
          <p14:tracePt t="1683" x="1784350" y="2986088"/>
          <p14:tracePt t="1685" x="1800225" y="2986088"/>
          <p14:tracePt t="1687" x="1816100" y="2986088"/>
          <p14:tracePt t="1692" x="1847850" y="2986088"/>
          <p14:tracePt t="1693" x="1879600" y="2986088"/>
          <p14:tracePt t="1697" x="1895475" y="2986088"/>
          <p14:tracePt t="1700" x="1927225" y="2986088"/>
          <p14:tracePt t="1702" x="1943100" y="2986088"/>
          <p14:tracePt t="1703" x="1958975" y="2986088"/>
          <p14:tracePt t="1706" x="1974850" y="2986088"/>
          <p14:tracePt t="1708" x="1989138" y="2986088"/>
          <p14:tracePt t="1710" x="2020888" y="2986088"/>
          <p14:tracePt t="1714" x="2036763" y="2986088"/>
          <p14:tracePt t="1715" x="2052638" y="2986088"/>
          <p14:tracePt t="1718" x="2068513" y="2986088"/>
          <p14:tracePt t="1719" x="2084388" y="2986088"/>
          <p14:tracePt t="1721" x="2100263" y="2986088"/>
          <p14:tracePt t="1726" x="2132013" y="2986088"/>
          <p14:tracePt t="1727" x="2147888" y="2986088"/>
          <p14:tracePt t="1731" x="2163763" y="2986088"/>
          <p14:tracePt t="1734" x="2179638" y="2986088"/>
          <p14:tracePt t="1744" x="2211388" y="2986088"/>
          <p14:tracePt t="1753" x="2259013" y="3001963"/>
          <p14:tracePt t="1765" x="2305050" y="3001963"/>
          <p14:tracePt t="1768" x="2336800" y="3001963"/>
          <p14:tracePt t="1770" x="2352675" y="3017838"/>
          <p14:tracePt t="1772" x="2368550" y="3017838"/>
          <p14:tracePt t="1775" x="2384425" y="3017838"/>
          <p14:tracePt t="1776" x="2400300" y="3017838"/>
          <p14:tracePt t="1777" x="2416175" y="3017838"/>
          <p14:tracePt t="1779" x="2432050" y="3017838"/>
          <p14:tracePt t="1781" x="2447925" y="3033713"/>
          <p14:tracePt t="1784" x="2463800" y="3033713"/>
          <p14:tracePt t="1788" x="2495550" y="3033713"/>
          <p14:tracePt t="1789" x="2511425" y="3033713"/>
          <p14:tracePt t="1792" x="2527300" y="3033713"/>
          <p14:tracePt t="1793" x="2543175" y="3033713"/>
          <p14:tracePt t="1795" x="2559050" y="3033713"/>
          <p14:tracePt t="1797" x="2574925" y="3033713"/>
          <p14:tracePt t="1799" x="2590800" y="3049588"/>
          <p14:tracePt t="1801" x="2605088" y="3049588"/>
          <p14:tracePt t="1803" x="2620963" y="3049588"/>
          <p14:tracePt t="1805" x="2636838" y="3049588"/>
          <p14:tracePt t="1808" x="2652713" y="3049588"/>
          <p14:tracePt t="1812" x="2684463" y="3049588"/>
          <p14:tracePt t="1815" x="2700338" y="3049588"/>
          <p14:tracePt t="1820" x="2716213" y="3049588"/>
          <p14:tracePt t="1822" x="2732088" y="3049588"/>
          <p14:tracePt t="1826" x="2747963" y="3049588"/>
          <p14:tracePt t="1827" x="2763838" y="3049588"/>
          <p14:tracePt t="1834" x="2779713" y="3049588"/>
          <p14:tracePt t="1836" x="2795588" y="3049588"/>
          <p14:tracePt t="1837" x="2811463" y="3049588"/>
          <p14:tracePt t="1844" x="2827338" y="3049588"/>
          <p14:tracePt t="1845" x="2843213" y="3049588"/>
          <p14:tracePt t="1849" x="2859088" y="3049588"/>
          <p14:tracePt t="1852" x="2890838" y="3049588"/>
          <p14:tracePt t="1855" x="2905125" y="3049588"/>
          <p14:tracePt t="1858" x="2921000" y="3049588"/>
          <p14:tracePt t="1860" x="2936875" y="3049588"/>
          <p14:tracePt t="1861" x="2952750" y="3049588"/>
          <p14:tracePt t="1864" x="2968625" y="3049588"/>
          <p14:tracePt t="1866" x="3016250" y="3049588"/>
          <p14:tracePt t="1868" x="3048000" y="3049588"/>
          <p14:tracePt t="1869" x="3063875" y="3049588"/>
          <p14:tracePt t="1871" x="3111500" y="3049588"/>
          <p14:tracePt t="1875" x="3143250" y="3049588"/>
          <p14:tracePt t="1876" x="3159125" y="3049588"/>
          <p14:tracePt t="1877" x="3190875" y="3049588"/>
          <p14:tracePt t="1879" x="3205163" y="3049588"/>
          <p14:tracePt t="1881" x="3236913" y="3049588"/>
          <p14:tracePt t="1884" x="3268663" y="3049588"/>
          <p14:tracePt t="1886" x="3300413" y="3049588"/>
          <p14:tracePt t="1888" x="3332163" y="3049588"/>
          <p14:tracePt t="1889" x="3363913" y="3049588"/>
          <p14:tracePt t="1892" x="3379788" y="3049588"/>
          <p14:tracePt t="1893" x="3411538" y="3049588"/>
          <p14:tracePt t="1895" x="3459163" y="3033713"/>
          <p14:tracePt t="1897" x="3475038" y="3033713"/>
          <p14:tracePt t="1899" x="3505200" y="3033713"/>
          <p14:tracePt t="1902" x="3536950" y="3033713"/>
          <p14:tracePt t="1903" x="3568700" y="3017838"/>
          <p14:tracePt t="1905" x="3600450" y="3017838"/>
          <p14:tracePt t="1908" x="3632200" y="3017838"/>
          <p14:tracePt t="1909" x="3663950" y="3017838"/>
          <p14:tracePt t="1911" x="3695700" y="3001963"/>
          <p14:tracePt t="1913" x="3711575" y="3001963"/>
          <p14:tracePt t="1915" x="3743325" y="3001963"/>
          <p14:tracePt t="1918" x="3775075" y="3001963"/>
          <p14:tracePt t="1920" x="3790950" y="3001963"/>
          <p14:tracePt t="1922" x="3836988" y="3001963"/>
          <p14:tracePt t="1926" x="3884613" y="3001963"/>
          <p14:tracePt t="1927" x="3916363" y="3001963"/>
          <p14:tracePt t="1929" x="3932238" y="2986088"/>
          <p14:tracePt t="1932" x="3963988" y="2986088"/>
          <p14:tracePt t="1933" x="4011613" y="2986088"/>
          <p14:tracePt t="1936" x="4027488" y="2986088"/>
          <p14:tracePt t="1938" x="4059238" y="2970213"/>
          <p14:tracePt t="1940" x="4075113" y="2970213"/>
          <p14:tracePt t="1942" x="4106863" y="2970213"/>
          <p14:tracePt t="1943" x="4137025" y="2970213"/>
          <p14:tracePt t="1945" x="4168775" y="2970213"/>
          <p14:tracePt t="1947" x="4200525" y="2970213"/>
          <p14:tracePt t="1950" x="4232275" y="2970213"/>
          <p14:tracePt t="1951" x="4248150" y="2954338"/>
          <p14:tracePt t="1954" x="4279900" y="2954338"/>
          <p14:tracePt t="1956" x="4295775" y="2954338"/>
          <p14:tracePt t="1958" x="4343400" y="2954338"/>
          <p14:tracePt t="1959" x="4375150" y="2954338"/>
          <p14:tracePt t="1961" x="4391025" y="2954338"/>
          <p14:tracePt t="1964" x="4421188" y="2954338"/>
          <p14:tracePt t="1965" x="4452938" y="2954338"/>
          <p14:tracePt t="1967" x="4484688" y="2954338"/>
          <p14:tracePt t="1970" x="4516438" y="2954338"/>
          <p14:tracePt t="1971" x="4532313" y="2954338"/>
          <p14:tracePt t="1976" x="4595813" y="2954338"/>
          <p14:tracePt t="1977" x="4611688" y="2954338"/>
          <p14:tracePt t="1979" x="4659313" y="2954338"/>
          <p14:tracePt t="1981" x="4675188" y="2954338"/>
          <p14:tracePt t="1983" x="4706938" y="2954338"/>
          <p14:tracePt t="1985" x="4737100" y="2954338"/>
          <p14:tracePt t="1987" x="4768850" y="2954338"/>
          <p14:tracePt t="1989" x="4800600" y="2954338"/>
          <p14:tracePt t="1991" x="4832350" y="2954338"/>
          <p14:tracePt t="1993" x="4848225" y="2954338"/>
          <p14:tracePt t="1995" x="4895850" y="2954338"/>
          <p14:tracePt t="1998" x="4911725" y="2954338"/>
          <p14:tracePt t="2000" x="4943475" y="2954338"/>
          <p14:tracePt t="2001" x="4975225" y="2954338"/>
          <p14:tracePt t="2004" x="5006975" y="2954338"/>
          <p14:tracePt t="2006" x="5037138" y="2954338"/>
          <p14:tracePt t="2008" x="5053013" y="2954338"/>
          <p14:tracePt t="2010" x="5084763" y="2954338"/>
          <p14:tracePt t="2011" x="5116513" y="2954338"/>
          <p14:tracePt t="2013" x="5148263" y="2954338"/>
          <p14:tracePt t="2015" x="5180013" y="2954338"/>
          <p14:tracePt t="2017" x="5211763" y="2954338"/>
          <p14:tracePt t="2019" x="5243513" y="2954338"/>
          <p14:tracePt t="2022" x="5275263" y="2954338"/>
          <p14:tracePt t="2026" x="5322888" y="2954338"/>
          <p14:tracePt t="2028" x="5353050" y="2954338"/>
          <p14:tracePt t="2029" x="5368925" y="2954338"/>
          <p14:tracePt t="2031" x="5400675" y="2954338"/>
          <p14:tracePt t="2034" x="5416550" y="2954338"/>
          <p14:tracePt t="2036" x="5448300" y="2954338"/>
          <p14:tracePt t="2037" x="5480050" y="2954338"/>
          <p14:tracePt t="2040" x="5495925" y="2954338"/>
          <p14:tracePt t="2042" x="5527675" y="2954338"/>
          <p14:tracePt t="2043" x="5543550" y="2954338"/>
          <p14:tracePt t="2045" x="5575300" y="2954338"/>
          <p14:tracePt t="2047" x="5607050" y="2954338"/>
          <p14:tracePt t="2049" x="5622925" y="2954338"/>
          <p14:tracePt t="2051" x="5653088" y="2954338"/>
          <p14:tracePt t="2054" x="5668963" y="2954338"/>
          <p14:tracePt t="2055" x="5700713" y="2970213"/>
          <p14:tracePt t="2058" x="5716588" y="2970213"/>
          <p14:tracePt t="2059" x="5732463" y="2970213"/>
          <p14:tracePt t="2061" x="5764213" y="2986088"/>
          <p14:tracePt t="2064" x="5795963" y="2986088"/>
          <p14:tracePt t="2065" x="5811838" y="2986088"/>
          <p14:tracePt t="2068" x="5843588" y="3001963"/>
          <p14:tracePt t="2070" x="5875338" y="3001963"/>
          <p14:tracePt t="2071" x="5875338" y="3017838"/>
          <p14:tracePt t="2074" x="5907088" y="3017838"/>
          <p14:tracePt t="2076" x="5938838" y="3017838"/>
          <p14:tracePt t="2077" x="5953125" y="3017838"/>
          <p14:tracePt t="2079" x="5984875" y="3033713"/>
          <p14:tracePt t="2081" x="6016625" y="3049588"/>
          <p14:tracePt t="2084" x="6032500" y="3049588"/>
          <p14:tracePt t="2085" x="6064250" y="3065463"/>
          <p14:tracePt t="2088" x="6080125" y="3065463"/>
          <p14:tracePt t="2089" x="6111875" y="3081338"/>
          <p14:tracePt t="2092" x="6127750" y="3097213"/>
          <p14:tracePt t="2093" x="6143625" y="3097213"/>
          <p14:tracePt t="2095" x="6175375" y="3097213"/>
          <p14:tracePt t="2097" x="6207125" y="3113088"/>
          <p14:tracePt t="2100" x="6223000" y="3113088"/>
          <p14:tracePt t="2101" x="6238875" y="3128963"/>
          <p14:tracePt t="2104" x="6269038" y="3144838"/>
          <p14:tracePt t="2106" x="6284913" y="3144838"/>
          <p14:tracePt t="2108" x="6300788" y="3144838"/>
          <p14:tracePt t="2109" x="6332538" y="3160713"/>
          <p14:tracePt t="2112" x="6332538" y="3176588"/>
          <p14:tracePt t="2114" x="6364288" y="3192463"/>
          <p14:tracePt t="2115" x="6380163" y="3192463"/>
          <p14:tracePt t="2120" x="6411913" y="3208338"/>
          <p14:tracePt t="2121" x="6427788" y="3224213"/>
          <p14:tracePt t="2126" x="6443663" y="3240088"/>
          <p14:tracePt t="2128" x="6459538" y="3255963"/>
          <p14:tracePt t="2129" x="6459538" y="3270250"/>
          <p14:tracePt t="2131" x="6459538" y="3286125"/>
          <p14:tracePt t="2133" x="6475413" y="3302000"/>
          <p14:tracePt t="2135" x="6491288" y="3317875"/>
          <p14:tracePt t="2138" x="6491288" y="3333750"/>
          <p14:tracePt t="2140" x="6507163" y="3349625"/>
          <p14:tracePt t="2141" x="6507163" y="3365500"/>
          <p14:tracePt t="2143" x="6507163" y="3381375"/>
          <p14:tracePt t="2145" x="6507163" y="3413125"/>
          <p14:tracePt t="2147" x="6507163" y="3429000"/>
          <p14:tracePt t="2149" x="6507163" y="3460750"/>
          <p14:tracePt t="2151" x="6523038" y="3492500"/>
          <p14:tracePt t="2153" x="6523038" y="3508375"/>
          <p14:tracePt t="2155" x="6523038" y="3540125"/>
          <p14:tracePt t="2158" x="6523038" y="3556000"/>
          <p14:tracePt t="2159" x="6523038" y="3587750"/>
          <p14:tracePt t="2161" x="6523038" y="3633788"/>
          <p14:tracePt t="2164" x="6523038" y="3649663"/>
          <p14:tracePt t="2165" x="6523038" y="3681413"/>
          <p14:tracePt t="2167" x="6523038" y="3729038"/>
          <p14:tracePt t="2169" x="6523038" y="3744913"/>
          <p14:tracePt t="2171" x="6523038" y="3792538"/>
          <p14:tracePt t="2174" x="6523038" y="3824288"/>
          <p14:tracePt t="2175" x="6523038" y="3856038"/>
          <p14:tracePt t="2177" x="6507163" y="3887788"/>
          <p14:tracePt t="2179" x="6507163" y="3935413"/>
          <p14:tracePt t="2181" x="6491288" y="3965575"/>
          <p14:tracePt t="2183" x="6491288" y="3997325"/>
          <p14:tracePt t="2185" x="6491288" y="4044950"/>
          <p14:tracePt t="2187" x="6475413" y="4060825"/>
          <p14:tracePt t="2190" x="6459538" y="4108450"/>
          <p14:tracePt t="2192" x="6443663" y="4140200"/>
          <p14:tracePt t="2193" x="6427788" y="4187825"/>
          <p14:tracePt t="2195" x="6411913" y="4219575"/>
          <p14:tracePt t="2198" x="6396038" y="4251325"/>
          <p14:tracePt t="2200" x="6380163" y="4283075"/>
          <p14:tracePt t="2201" x="6364288" y="4313238"/>
          <p14:tracePt t="2204" x="6364288" y="4344988"/>
          <p14:tracePt t="2205" x="6348413" y="4392613"/>
          <p14:tracePt t="2208" x="6332538" y="4424363"/>
          <p14:tracePt t="2209" x="6316663" y="4456113"/>
          <p14:tracePt t="2211" x="6316663" y="4487863"/>
          <p14:tracePt t="2214" x="6300788" y="4519613"/>
          <p14:tracePt t="2215" x="6284913" y="4551363"/>
          <p14:tracePt t="2218" x="6269038" y="4583113"/>
          <p14:tracePt t="2220" x="6253163" y="4629150"/>
          <p14:tracePt t="2221" x="6253163" y="4660900"/>
          <p14:tracePt t="2224" x="6253163" y="4676775"/>
          <p14:tracePt t="2226" x="6238875" y="4708525"/>
          <p14:tracePt t="2227" x="6223000" y="4756150"/>
          <p14:tracePt t="2229" x="6207125" y="4772025"/>
          <p14:tracePt t="2231" x="6191250" y="4803775"/>
          <p14:tracePt t="2233" x="6191250" y="4835525"/>
          <p14:tracePt t="2235" x="6175375" y="4851400"/>
          <p14:tracePt t="2237" x="6159500" y="4899025"/>
          <p14:tracePt t="2239" x="6159500" y="4930775"/>
          <p14:tracePt t="2241" x="6143625" y="4946650"/>
          <p14:tracePt t="2243" x="6143625" y="4976813"/>
          <p14:tracePt t="2245" x="6127750" y="5008563"/>
          <p14:tracePt t="2247" x="6127750" y="5024438"/>
          <p14:tracePt t="2250" x="6111875" y="5056188"/>
          <p14:tracePt t="2252" x="6096000" y="5103813"/>
          <p14:tracePt t="2253" x="6096000" y="5135563"/>
          <p14:tracePt t="2255" x="6080125" y="5151438"/>
          <p14:tracePt t="2257" x="6064250" y="5199063"/>
          <p14:tracePt t="2259" x="6048375" y="5230813"/>
          <p14:tracePt t="2261" x="6048375" y="5246688"/>
          <p14:tracePt t="2263" x="6048375" y="5278438"/>
          <p14:tracePt t="2265" x="6032500" y="5324475"/>
          <p14:tracePt t="2267" x="6032500" y="5356225"/>
          <p14:tracePt t="2269" x="6016625" y="5387975"/>
          <p14:tracePt t="2271" x="6016625" y="5419725"/>
          <p14:tracePt t="2274" x="6000750" y="5451475"/>
          <p14:tracePt t="2275" x="6000750" y="5483225"/>
          <p14:tracePt t="2277" x="5984875" y="5530850"/>
          <p14:tracePt t="2279" x="5984875" y="5546725"/>
          <p14:tracePt t="2281" x="5969000" y="5594350"/>
          <p14:tracePt t="2283" x="5969000" y="5626100"/>
          <p14:tracePt t="2285" x="5953125" y="5657850"/>
          <p14:tracePt t="2287" x="5953125" y="5688013"/>
          <p14:tracePt t="2290" x="5953125" y="5735638"/>
          <p14:tracePt t="2292" x="5938838" y="5783263"/>
          <p14:tracePt t="2293" x="5938838" y="5799138"/>
          <p14:tracePt t="2295" x="5938838" y="5830888"/>
          <p14:tracePt t="2297" x="5938838" y="5862638"/>
          <p14:tracePt t="2299" x="5938838" y="5894388"/>
          <p14:tracePt t="2302" x="5938838" y="5926138"/>
          <p14:tracePt t="2303" x="5938838" y="5942013"/>
          <p14:tracePt t="2305" x="5938838" y="5973763"/>
          <p14:tracePt t="2307" x="5938838" y="5989638"/>
          <p14:tracePt t="2309" x="5938838" y="6019800"/>
          <p14:tracePt t="2311" x="5938838" y="6051550"/>
          <p14:tracePt t="2315" x="5938838" y="6083300"/>
          <p14:tracePt t="2318" x="5938838" y="6099175"/>
          <p14:tracePt t="2320" x="5938838" y="6115050"/>
          <p14:tracePt t="2322" x="5938838" y="6130925"/>
          <p14:tracePt t="2326" x="5938838" y="6162675"/>
          <p14:tracePt t="2327" x="5953125" y="6194425"/>
          <p14:tracePt t="2331" x="5953125" y="6210300"/>
          <p14:tracePt t="2334" x="5969000" y="6242050"/>
          <p14:tracePt t="2338" x="5984875" y="6257925"/>
          <p14:tracePt t="2339" x="6000750" y="6273800"/>
          <p14:tracePt t="2344" x="6000750" y="6289675"/>
          <p14:tracePt t="2345" x="6016625" y="6305550"/>
          <p14:tracePt t="2350" x="6032500" y="6321425"/>
          <p14:tracePt t="2352" x="6032500" y="6337300"/>
          <p14:tracePt t="2354" x="6048375" y="6351588"/>
          <p14:tracePt t="2356" x="6064250" y="6367463"/>
          <p14:tracePt t="2357" x="6080125" y="6367463"/>
          <p14:tracePt t="2359" x="6080125" y="6383338"/>
          <p14:tracePt t="2361" x="6096000" y="6399213"/>
          <p14:tracePt t="2363" x="6111875" y="6399213"/>
          <p14:tracePt t="2365" x="6111875" y="6415088"/>
          <p14:tracePt t="2367" x="6127750" y="6430963"/>
          <p14:tracePt t="2369" x="6159500" y="6446838"/>
          <p14:tracePt t="2376" x="6191250" y="6462713"/>
          <p14:tracePt t="2378" x="6223000" y="6478588"/>
          <p14:tracePt t="2380" x="6253163" y="6494463"/>
          <p14:tracePt t="2381" x="6284913" y="6494463"/>
          <p14:tracePt t="2385" x="6316663" y="6510338"/>
          <p14:tracePt t="2388" x="6332538" y="6510338"/>
          <p14:tracePt t="2390" x="6380163" y="6526213"/>
          <p14:tracePt t="2392" x="6411913" y="6526213"/>
          <p14:tracePt t="2393" x="6443663" y="6542088"/>
          <p14:tracePt t="2395" x="6459538" y="6542088"/>
          <p14:tracePt t="2397" x="6491288" y="6542088"/>
          <p14:tracePt t="2399" x="6523038" y="6557963"/>
          <p14:tracePt t="2401" x="6553200" y="6557963"/>
          <p14:tracePt t="2403" x="6600825" y="6557963"/>
          <p14:tracePt t="2406" x="6616700" y="6557963"/>
          <p14:tracePt t="2407" x="6664325" y="6573838"/>
          <p14:tracePt t="2409" x="6696075" y="6573838"/>
          <p14:tracePt t="2411" x="6711950" y="6573838"/>
          <p14:tracePt t="2413" x="6759575" y="6573838"/>
          <p14:tracePt t="2415" x="6807200" y="6573838"/>
          <p14:tracePt t="2417" x="6823075" y="6573838"/>
          <p14:tracePt t="2419" x="6869113" y="6573838"/>
          <p14:tracePt t="2421" x="6884988" y="6573838"/>
          <p14:tracePt t="2424" x="6916738" y="6573838"/>
          <p14:tracePt t="2425" x="6964363" y="6573838"/>
          <p14:tracePt t="2427" x="6996113" y="6573838"/>
          <p14:tracePt t="2429" x="7027863" y="6573838"/>
          <p14:tracePt t="2431" x="7059613" y="6573838"/>
          <p14:tracePt t="2434" x="7091363" y="6573838"/>
          <p14:tracePt t="2435" x="7123113" y="6573838"/>
          <p14:tracePt t="2438" x="7169150" y="6573838"/>
          <p14:tracePt t="2440" x="7185025" y="6573838"/>
          <p14:tracePt t="2443" x="7264400" y="6573838"/>
          <p14:tracePt t="2445" x="7296150" y="6557963"/>
          <p14:tracePt t="2447" x="7327900" y="6542088"/>
          <p14:tracePt t="2449" x="7375525" y="6542088"/>
          <p14:tracePt t="2451" x="7391400" y="6526213"/>
          <p14:tracePt t="2453" x="7439025" y="6510338"/>
          <p14:tracePt t="2455" x="7469188" y="6494463"/>
          <p14:tracePt t="2458" x="7516813" y="6494463"/>
          <p14:tracePt t="2459" x="7548563" y="6478588"/>
          <p14:tracePt t="2461" x="7596188" y="6462713"/>
          <p14:tracePt t="2463" x="7627938" y="6430963"/>
          <p14:tracePt t="2465" x="7675563" y="6415088"/>
          <p14:tracePt t="2467" x="7707313" y="6399213"/>
          <p14:tracePt t="2470" x="7739063" y="6367463"/>
          <p14:tracePt t="2471" x="7785100" y="6351588"/>
          <p14:tracePt t="2476" x="7816850" y="6337300"/>
          <p14:tracePt t="2478" x="7880350" y="6289675"/>
          <p14:tracePt t="2479" x="7927975" y="6257925"/>
          <p14:tracePt t="2482" x="7959725" y="6242050"/>
          <p14:tracePt t="2483" x="7975600" y="6210300"/>
          <p14:tracePt t="2485" x="8007350" y="6210300"/>
          <p14:tracePt t="2488" x="8054975" y="6178550"/>
          <p14:tracePt t="2490" x="8070850" y="6146800"/>
          <p14:tracePt t="2491" x="8101013" y="6130925"/>
          <p14:tracePt t="2493" x="8116888" y="6099175"/>
          <p14:tracePt t="2495" x="8148638" y="6083300"/>
          <p14:tracePt t="2497" x="8180388" y="6067425"/>
          <p14:tracePt t="2499" x="8212138" y="6035675"/>
          <p14:tracePt t="2501" x="8212138" y="6019800"/>
          <p14:tracePt t="2503" x="8243888" y="6003925"/>
          <p14:tracePt t="2505" x="8259763" y="5973763"/>
          <p14:tracePt t="2508" x="8275638" y="5957888"/>
          <p14:tracePt t="2510" x="8291513" y="5926138"/>
          <p14:tracePt t="2511" x="8307388" y="5926138"/>
          <p14:tracePt t="2513" x="8339138" y="5894388"/>
          <p14:tracePt t="2515" x="8339138" y="5862638"/>
          <p14:tracePt t="2517" x="8355013" y="5862638"/>
          <p14:tracePt t="2519" x="8370888" y="5830888"/>
          <p14:tracePt t="2521" x="8401050" y="5799138"/>
          <p14:tracePt t="2525" x="8416925" y="5783263"/>
          <p14:tracePt t="2527" x="8432800" y="5719763"/>
          <p14:tracePt t="2530" x="8448675" y="5703888"/>
          <p14:tracePt t="2531" x="8464550" y="5688013"/>
          <p14:tracePt t="2533" x="8496300" y="5657850"/>
          <p14:tracePt t="2535" x="8496300" y="5626100"/>
          <p14:tracePt t="2537" x="8512175" y="5610225"/>
          <p14:tracePt t="2539" x="8528050" y="5546725"/>
          <p14:tracePt t="2541" x="8559800" y="5514975"/>
          <p14:tracePt t="2543" x="8575675" y="5467350"/>
          <p14:tracePt t="2545" x="8607425" y="5435600"/>
          <p14:tracePt t="2547" x="8623300" y="5387975"/>
          <p14:tracePt t="2549" x="8623300" y="5372100"/>
          <p14:tracePt t="2551" x="8623300" y="5356225"/>
          <p14:tracePt t="2553" x="8639175" y="5310188"/>
          <p14:tracePt t="2555" x="8655050" y="5278438"/>
          <p14:tracePt t="2557" x="8670925" y="5230813"/>
          <p14:tracePt t="2560" x="8686800" y="5199063"/>
          <p14:tracePt t="2562" x="8701088" y="5151438"/>
          <p14:tracePt t="2564" x="8716963" y="5103813"/>
          <p14:tracePt t="2565" x="8732838" y="5056188"/>
          <p14:tracePt t="2567" x="8748713" y="5024438"/>
          <p14:tracePt t="2569" x="8764588" y="4976813"/>
          <p14:tracePt t="2571" x="8780463" y="4930775"/>
          <p14:tracePt t="2574" x="8780463" y="4867275"/>
          <p14:tracePt t="2576" x="8780463" y="4835525"/>
          <p14:tracePt t="2577" x="8796338" y="4787900"/>
          <p14:tracePt t="2580" x="8812213" y="4740275"/>
          <p14:tracePt t="2582" x="8828088" y="4676775"/>
          <p14:tracePt t="2584" x="8828088" y="4629150"/>
          <p14:tracePt t="2585" x="8843963" y="4583113"/>
          <p14:tracePt t="2587" x="8859838" y="4519613"/>
          <p14:tracePt t="2590" x="8859838" y="4471988"/>
          <p14:tracePt t="2592" x="8875713" y="4440238"/>
          <p14:tracePt t="2593" x="8875713" y="4376738"/>
          <p14:tracePt t="2595" x="8891588" y="4329113"/>
          <p14:tracePt t="2597" x="8891588" y="4283075"/>
          <p14:tracePt t="2599" x="8907463" y="4267200"/>
          <p14:tracePt t="2601" x="8907463" y="4219575"/>
          <p14:tracePt t="2603" x="8923338" y="4171950"/>
          <p14:tracePt t="2605" x="8923338" y="4140200"/>
          <p14:tracePt t="2609" x="8923338" y="4108450"/>
          <p14:tracePt t="2610" x="8923338" y="4060825"/>
          <p14:tracePt t="2611" x="8923338" y="4044950"/>
          <p14:tracePt t="2613" x="8923338" y="4013200"/>
          <p14:tracePt t="2615" x="8939213" y="3981450"/>
          <p14:tracePt t="2618" x="8939213" y="3949700"/>
          <p14:tracePt t="2620" x="8939213" y="3919538"/>
          <p14:tracePt t="2626" x="8939213" y="3840163"/>
          <p14:tracePt t="2628" x="8939213" y="3808413"/>
          <p14:tracePt t="2629" x="8939213" y="3776663"/>
          <p14:tracePt t="2631" x="8939213" y="3729038"/>
          <p14:tracePt t="2633" x="8939213" y="3713163"/>
          <p14:tracePt t="2635" x="8939213" y="3681413"/>
          <p14:tracePt t="2637" x="8939213" y="3649663"/>
          <p14:tracePt t="2640" x="8939213" y="3617913"/>
          <p14:tracePt t="2641" x="8939213" y="3571875"/>
          <p14:tracePt t="2643" x="8939213" y="3540125"/>
          <p14:tracePt t="2645" x="8939213" y="3492500"/>
          <p14:tracePt t="2647" x="8939213" y="3444875"/>
          <p14:tracePt t="2649" x="8939213" y="3429000"/>
          <p14:tracePt t="2651" x="8939213" y="3381375"/>
          <p14:tracePt t="2653" x="8939213" y="3317875"/>
          <p14:tracePt t="2655" x="8939213" y="3302000"/>
          <p14:tracePt t="2658" x="8939213" y="3255963"/>
          <p14:tracePt t="2659" x="8939213" y="3208338"/>
          <p14:tracePt t="2661" x="8939213" y="3160713"/>
          <p14:tracePt t="2663" x="8939213" y="3113088"/>
          <p14:tracePt t="2666" x="8939213" y="3065463"/>
          <p14:tracePt t="2668" x="8939213" y="3033713"/>
          <p14:tracePt t="2670" x="8939213" y="2986088"/>
          <p14:tracePt t="2672" x="8939213" y="2922588"/>
          <p14:tracePt t="2674" x="8939213" y="2876550"/>
          <p14:tracePt t="2675" x="8939213" y="2844800"/>
          <p14:tracePt t="2678" x="8939213" y="2797175"/>
          <p14:tracePt t="2679" x="8939213" y="2749550"/>
          <p14:tracePt t="2681" x="8939213" y="2717800"/>
          <p14:tracePt t="2683" x="8939213" y="2670175"/>
          <p14:tracePt t="2685" x="8939213" y="2622550"/>
          <p14:tracePt t="2688" x="8923338" y="2590800"/>
          <p14:tracePt t="2692" x="8907463" y="2481263"/>
          <p14:tracePt t="2694" x="8907463" y="2449513"/>
          <p14:tracePt t="2695" x="8891588" y="2401888"/>
          <p14:tracePt t="2697" x="8875713" y="2338388"/>
          <p14:tracePt t="2699" x="8875713" y="2290763"/>
          <p14:tracePt t="2701" x="8859838" y="2259013"/>
          <p14:tracePt t="2703" x="8843963" y="2212975"/>
          <p14:tracePt t="2705" x="8828088" y="2165350"/>
          <p14:tracePt t="2708" x="8828088" y="2117725"/>
          <p14:tracePt t="2709" x="8812213" y="2085975"/>
          <p14:tracePt t="2711" x="8796338" y="2054225"/>
          <p14:tracePt t="2714" x="8780463" y="1990725"/>
          <p14:tracePt t="2716" x="8780463" y="1958975"/>
          <p14:tracePt t="2718" x="8780463" y="1927225"/>
          <p14:tracePt t="2720" x="8764588" y="1895475"/>
          <p14:tracePt t="2722" x="8748713" y="1865313"/>
          <p14:tracePt t="2725" x="8732838" y="1849438"/>
          <p14:tracePt t="2728" x="8716963" y="1785938"/>
          <p14:tracePt t="2729" x="8701088" y="1770063"/>
          <p14:tracePt t="2731" x="8701088" y="1738313"/>
          <p14:tracePt t="2733" x="8701088" y="1706563"/>
          <p14:tracePt t="2735" x="8686800" y="1706563"/>
          <p14:tracePt t="2737" x="8670925" y="1674813"/>
          <p14:tracePt t="2739" x="8655050" y="1643063"/>
          <p14:tracePt t="2741" x="8639175" y="1643063"/>
          <p14:tracePt t="2743" x="8639175" y="1611313"/>
          <p14:tracePt t="2745" x="8639175" y="1595438"/>
          <p14:tracePt t="2747" x="8623300" y="1579563"/>
          <p14:tracePt t="2749" x="8607425" y="1563688"/>
          <p14:tracePt t="2751" x="8591550" y="1533525"/>
          <p14:tracePt t="2756" x="8575675" y="1501775"/>
          <p14:tracePt t="2758" x="8559800" y="1485900"/>
          <p14:tracePt t="2761" x="8543925" y="1470025"/>
          <p14:tracePt t="2762" x="8543925" y="1454150"/>
          <p14:tracePt t="2763" x="8528050" y="1438275"/>
          <p14:tracePt t="2765" x="8512175" y="1422400"/>
          <p14:tracePt t="2767" x="8496300" y="1390650"/>
          <p14:tracePt t="2769" x="8480425" y="1390650"/>
          <p14:tracePt t="2771" x="8464550" y="1358900"/>
          <p14:tracePt t="2774" x="8432800" y="1327150"/>
          <p14:tracePt t="2775" x="8416925" y="1311275"/>
          <p14:tracePt t="2777" x="8401050" y="1295400"/>
          <p14:tracePt t="2779" x="8370888" y="1279525"/>
          <p14:tracePt t="2782" x="8355013" y="1247775"/>
          <p14:tracePt t="2783" x="8339138" y="1231900"/>
          <p14:tracePt t="2786" x="8307388" y="1216025"/>
          <p14:tracePt t="2787" x="8291513" y="1200150"/>
          <p14:tracePt t="2789" x="8275638" y="1185863"/>
          <p14:tracePt t="2791" x="8243888" y="1154113"/>
          <p14:tracePt t="2793" x="8212138" y="1138238"/>
          <p14:tracePt t="2795" x="8180388" y="1138238"/>
          <p14:tracePt t="2797" x="8164513" y="1106488"/>
          <p14:tracePt t="2799" x="8132763" y="1090613"/>
          <p14:tracePt t="2801" x="8101013" y="1074738"/>
          <p14:tracePt t="2803" x="8070850" y="1058863"/>
          <p14:tracePt t="2805" x="8054975" y="1042988"/>
          <p14:tracePt t="2807" x="8023225" y="1027113"/>
          <p14:tracePt t="2810" x="7975600" y="1027113"/>
          <p14:tracePt t="2811" x="7959725" y="1011238"/>
          <p14:tracePt t="2814" x="7912100" y="995363"/>
          <p14:tracePt t="2816" x="7880350" y="979488"/>
          <p14:tracePt t="2818" x="7848600" y="963613"/>
          <p14:tracePt t="2820" x="7816850" y="963613"/>
          <p14:tracePt t="2821" x="7770813" y="947738"/>
          <p14:tracePt t="2825" x="7739063" y="931863"/>
          <p14:tracePt t="2828" x="7659688" y="915988"/>
          <p14:tracePt t="2829" x="7627938" y="915988"/>
          <p14:tracePt t="2831" x="7580313" y="915988"/>
          <p14:tracePt t="2833" x="7548563" y="900113"/>
          <p14:tracePt t="2835" x="7500938" y="900113"/>
          <p14:tracePt t="2837" x="7454900" y="884238"/>
          <p14:tracePt t="2839" x="7423150" y="884238"/>
          <p14:tracePt t="2842" x="7391400" y="868363"/>
          <p14:tracePt t="2843" x="7343775" y="868363"/>
          <p14:tracePt t="2845" x="7280275" y="854075"/>
          <p14:tracePt t="2847" x="7264400" y="854075"/>
          <p14:tracePt t="2849" x="7216775" y="838200"/>
          <p14:tracePt t="2851" x="7169150" y="838200"/>
          <p14:tracePt t="2853" x="7138988" y="838200"/>
          <p14:tracePt t="2855" x="7091363" y="838200"/>
          <p14:tracePt t="2857" x="7027863" y="822325"/>
          <p14:tracePt t="2859" x="6996113" y="822325"/>
          <p14:tracePt t="2861" x="6948488" y="822325"/>
          <p14:tracePt t="2863" x="6900863" y="806450"/>
          <p14:tracePt t="2865" x="6884988" y="806450"/>
          <p14:tracePt t="2867" x="6838950" y="806450"/>
          <p14:tracePt t="2869" x="6791325" y="806450"/>
          <p14:tracePt t="2871" x="6759575" y="806450"/>
          <p14:tracePt t="2874" x="6711950" y="806450"/>
          <p14:tracePt t="2875" x="6680200" y="806450"/>
          <p14:tracePt t="2878" x="6648450" y="806450"/>
          <p14:tracePt t="2880" x="6600825" y="806450"/>
          <p14:tracePt t="2881" x="6553200" y="806450"/>
          <p14:tracePt t="2883" x="6538913" y="806450"/>
          <p14:tracePt t="2886" x="6491288" y="806450"/>
          <p14:tracePt t="2887" x="6459538" y="806450"/>
          <p14:tracePt t="2892" x="6411913" y="806450"/>
          <p14:tracePt t="2893" x="6380163" y="806450"/>
          <p14:tracePt t="2895" x="6348413" y="806450"/>
          <p14:tracePt t="2897" x="6316663" y="806450"/>
          <p14:tracePt t="2899" x="6300788" y="806450"/>
          <p14:tracePt t="2901" x="6284913" y="806450"/>
          <p14:tracePt t="2906" x="6269038" y="806450"/>
          <p14:tracePt t="2908" x="6238875" y="806450"/>
          <p14:tracePt t="2910" x="6207125" y="806450"/>
          <p14:tracePt t="2914" x="6175375" y="806450"/>
          <p14:tracePt t="2916" x="6159500" y="806450"/>
          <p14:tracePt t="2918" x="6143625" y="806450"/>
          <p14:tracePt t="2920" x="6127750" y="806450"/>
          <p14:tracePt t="2921" x="6111875" y="806450"/>
          <p14:tracePt t="2924" x="6096000" y="806450"/>
          <p14:tracePt t="2925" x="6080125" y="806450"/>
          <p14:tracePt t="2927" x="6064250" y="806450"/>
          <p14:tracePt t="2930" x="6048375" y="806450"/>
          <p14:tracePt t="2931" x="6016625" y="806450"/>
          <p14:tracePt t="2935" x="6000750" y="806450"/>
          <p14:tracePt t="2938" x="5984875" y="806450"/>
          <p14:tracePt t="2940" x="5969000" y="806450"/>
          <p14:tracePt t="2942" x="5953125" y="806450"/>
          <p14:tracePt t="2943" x="5938838" y="806450"/>
          <p14:tracePt t="2948" x="5922963" y="806450"/>
          <p14:tracePt t="2950" x="5907088" y="822325"/>
          <p14:tracePt t="2954" x="5891213" y="822325"/>
          <p14:tracePt t="2955" x="5875338" y="822325"/>
          <p14:tracePt t="2958" x="5859463" y="822325"/>
          <p14:tracePt t="2962" x="5843588" y="822325"/>
          <p14:tracePt t="2964" x="5827713" y="822325"/>
          <p14:tracePt t="2968" x="5795963" y="822325"/>
          <p14:tracePt t="2970" x="5780088" y="838200"/>
          <p14:tracePt t="2974" x="5764213" y="838200"/>
          <p14:tracePt t="2975" x="5748338" y="838200"/>
          <p14:tracePt t="2978" x="5732463" y="854075"/>
          <p14:tracePt t="2979" x="5716588" y="854075"/>
          <p14:tracePt t="2981" x="5684838" y="854075"/>
          <p14:tracePt t="2986" x="5668963" y="868363"/>
          <p14:tracePt t="2988" x="5638800" y="868363"/>
          <p14:tracePt t="2992" x="5607050" y="868363"/>
          <p14:tracePt t="2993" x="5575300" y="884238"/>
          <p14:tracePt t="2996" x="5559425" y="900113"/>
          <p14:tracePt t="2998" x="5527675" y="900113"/>
          <p14:tracePt t="3000" x="5511800" y="915988"/>
          <p14:tracePt t="3001" x="5480050" y="931863"/>
          <p14:tracePt t="3003" x="5448300" y="931863"/>
          <p14:tracePt t="3005" x="5432425" y="931863"/>
          <p14:tracePt t="3008" x="5400675" y="947738"/>
          <p14:tracePt t="3010" x="5368925" y="963613"/>
          <p14:tracePt t="3011" x="5337175" y="979488"/>
          <p14:tracePt t="3013" x="5307013" y="995363"/>
          <p14:tracePt t="3015" x="5259388" y="1011238"/>
          <p14:tracePt t="3017" x="5227638" y="1027113"/>
          <p14:tracePt t="3019" x="5195888" y="1042988"/>
          <p14:tracePt t="3021" x="5164138" y="1042988"/>
          <p14:tracePt t="3024" x="5116513" y="1058863"/>
          <p14:tracePt t="3027" x="5068888" y="1074738"/>
          <p14:tracePt t="3028" x="5037138" y="1090613"/>
          <p14:tracePt t="3029" x="4991100" y="1106488"/>
          <p14:tracePt t="3031" x="4943475" y="1122363"/>
          <p14:tracePt t="3033" x="4927600" y="1138238"/>
          <p14:tracePt t="3035" x="4879975" y="1154113"/>
          <p14:tracePt t="3037" x="4832350" y="1169988"/>
          <p14:tracePt t="3042" x="4768850" y="1185863"/>
          <p14:tracePt t="3044" x="4722813" y="1185863"/>
          <p14:tracePt t="3045" x="4675188" y="1200150"/>
          <p14:tracePt t="3047" x="4643438" y="1216025"/>
          <p14:tracePt t="3049" x="4611688" y="1231900"/>
          <p14:tracePt t="3051" x="4579938" y="1231900"/>
          <p14:tracePt t="3053" x="4532313" y="1247775"/>
          <p14:tracePt t="3056" x="4516438" y="1263650"/>
          <p14:tracePt t="3058" x="4484688" y="1279525"/>
          <p14:tracePt t="3059" x="4452938" y="1279525"/>
          <p14:tracePt t="3061" x="4421188" y="1295400"/>
          <p14:tracePt t="3064" x="4391025" y="1311275"/>
          <p14:tracePt t="3066" x="4359275" y="1311275"/>
          <p14:tracePt t="3068" x="4343400" y="1311275"/>
          <p14:tracePt t="3070" x="4327525" y="1327150"/>
          <p14:tracePt t="3072" x="4295775" y="1327150"/>
          <p14:tracePt t="3074" x="4279900" y="1343025"/>
          <p14:tracePt t="3077" x="4264025" y="1358900"/>
          <p14:tracePt t="3077" x="4232275" y="1358900"/>
          <p14:tracePt t="3082" x="4216400" y="1374775"/>
          <p14:tracePt t="3084" x="4200525" y="1374775"/>
          <p14:tracePt t="3085" x="4184650" y="1390650"/>
          <p14:tracePt t="3088" x="4168775" y="1390650"/>
          <p14:tracePt t="3089" x="4168775" y="1406525"/>
          <p14:tracePt t="3091" x="4152900" y="1406525"/>
          <p14:tracePt t="3099" x="4137025" y="1406525"/>
          <p14:tracePt t="3110" x="4121150" y="1406525"/>
          <p14:tracePt t="3126" x="4121150" y="1422400"/>
          <p14:tracePt t="3142" x="4106863" y="1422400"/>
          <p14:tracePt t="3244" x="4106863" y="1438275"/>
          <p14:tracePt t="3296" x="4121150" y="1438275"/>
          <p14:tracePt t="3306" x="4137025" y="1438275"/>
          <p14:tracePt t="3329" x="4152900" y="1454150"/>
          <p14:tracePt t="3357" x="4168775" y="1454150"/>
          <p14:tracePt t="3462" x="4184650" y="1454150"/>
          <p14:tracePt t="3478" x="4200525" y="1454150"/>
          <p14:tracePt t="3510" x="4216400" y="1454150"/>
          <p14:tracePt t="3646" x="4232275" y="1470025"/>
          <p14:tracePt t="3654" x="4248150" y="1485900"/>
          <p14:tracePt t="3665" x="4264025" y="1501775"/>
          <p14:tracePt t="3670" x="4264025" y="1517650"/>
          <p14:tracePt t="3672" x="4279900" y="1517650"/>
          <p14:tracePt t="3679" x="4295775" y="1533525"/>
          <p14:tracePt t="3683" x="4295775" y="1547813"/>
          <p14:tracePt t="3691" x="4295775" y="1563688"/>
          <p14:tracePt t="3710" x="4311650" y="1563688"/>
          <p14:tracePt t="3712" x="4311650" y="1579563"/>
          <p14:tracePt t="3727" x="4327525" y="1595438"/>
          <p14:tracePt t="3766" x="4327525" y="1611313"/>
          <p14:tracePt t="3769" x="4343400" y="1611313"/>
          <p14:tracePt t="3774" x="4343400" y="1627188"/>
          <p14:tracePt t="3780" x="4359275" y="1627188"/>
          <p14:tracePt t="3786" x="4359275" y="1643063"/>
          <p14:tracePt t="3795" x="4375150" y="1643063"/>
          <p14:tracePt t="3812" x="4375150" y="1658938"/>
          <p14:tracePt t="3841" x="4375150" y="1674813"/>
          <p14:tracePt t="4117" x="4391025" y="1674813"/>
          <p14:tracePt t="4120" x="4406900" y="1674813"/>
          <p14:tracePt t="4124" x="4421188" y="1674813"/>
          <p14:tracePt t="4126" x="4437063" y="1674813"/>
          <p14:tracePt t="4129" x="4452938" y="1674813"/>
          <p14:tracePt t="4131" x="4468813" y="1674813"/>
          <p14:tracePt t="4133" x="4484688" y="1674813"/>
          <p14:tracePt t="4136" x="4500563" y="1658938"/>
          <p14:tracePt t="4138" x="4516438" y="1658938"/>
          <p14:tracePt t="4142" x="4548188" y="1658938"/>
          <p14:tracePt t="4143" x="4579938" y="1658938"/>
          <p14:tracePt t="4146" x="4611688" y="1643063"/>
          <p14:tracePt t="4147" x="4643438" y="1643063"/>
          <p14:tracePt t="4149" x="4675188" y="1627188"/>
          <p14:tracePt t="4153" x="4706938" y="1627188"/>
          <p14:tracePt t="4156" x="4737100" y="1627188"/>
          <p14:tracePt t="4159" x="4768850" y="1627188"/>
          <p14:tracePt t="4164" x="4800600" y="1611313"/>
          <p14:tracePt t="4165" x="4816475" y="1611313"/>
          <p14:tracePt t="4170" x="4832350" y="1611313"/>
          <p14:tracePt t="4171" x="4848225" y="1611313"/>
          <p14:tracePt t="4174" x="4864100" y="1611313"/>
          <p14:tracePt t="4181" x="4879975" y="1595438"/>
          <p14:tracePt t="4183" x="4895850" y="1595438"/>
          <p14:tracePt t="4206" x="4911725" y="1595438"/>
          <p14:tracePt t="4236" x="4927600" y="1595438"/>
          <p14:tracePt t="4250" x="4927600" y="1611313"/>
          <p14:tracePt t="4262" x="4943475" y="1643063"/>
          <p14:tracePt t="4269" x="4943475" y="1706563"/>
          <p14:tracePt t="4273" x="4943475" y="1738313"/>
          <p14:tracePt t="4274" x="4943475" y="1770063"/>
          <p14:tracePt t="4276" x="4943475" y="1785938"/>
          <p14:tracePt t="4277" x="4943475" y="1801813"/>
          <p14:tracePt t="4279" x="4943475" y="1817688"/>
          <p14:tracePt t="4281" x="4943475" y="1833563"/>
          <p14:tracePt t="4283" x="4927600" y="1849438"/>
          <p14:tracePt t="4285" x="4927600" y="1865313"/>
          <p14:tracePt t="4288" x="4927600" y="1881188"/>
          <p14:tracePt t="4290" x="4927600" y="1911350"/>
          <p14:tracePt t="4291" x="4911725" y="1911350"/>
          <p14:tracePt t="4293" x="4911725" y="1943100"/>
          <p14:tracePt t="4295" x="4911725" y="1958975"/>
          <p14:tracePt t="4298" x="4911725" y="1990725"/>
          <p14:tracePt t="4300" x="4911725" y="2022475"/>
          <p14:tracePt t="4302" x="4895850" y="2038350"/>
          <p14:tracePt t="4304" x="4895850" y="2070100"/>
          <p14:tracePt t="4306" x="4879975" y="2101850"/>
          <p14:tracePt t="4308" x="4879975" y="2117725"/>
          <p14:tracePt t="4309" x="4864100" y="2149475"/>
          <p14:tracePt t="4311" x="4864100" y="2165350"/>
          <p14:tracePt t="4313" x="4848225" y="2181225"/>
          <p14:tracePt t="4315" x="4832350" y="2212975"/>
          <p14:tracePt t="4318" x="4832350" y="2243138"/>
          <p14:tracePt t="4320" x="4832350" y="2259013"/>
          <p14:tracePt t="4321" x="4816475" y="2290763"/>
          <p14:tracePt t="4324" x="4800600" y="2306638"/>
          <p14:tracePt t="4325" x="4784725" y="2322513"/>
          <p14:tracePt t="4327" x="4768850" y="2354263"/>
          <p14:tracePt t="4330" x="4752975" y="2386013"/>
          <p14:tracePt t="4332" x="4752975" y="2417763"/>
          <p14:tracePt t="4333" x="4737100" y="2449513"/>
          <p14:tracePt t="4335" x="4722813" y="2481263"/>
          <p14:tracePt t="4337" x="4706938" y="2513013"/>
          <p14:tracePt t="4340" x="4691063" y="2528888"/>
          <p14:tracePt t="4342" x="4675188" y="2560638"/>
          <p14:tracePt t="4343" x="4659313" y="2590800"/>
          <p14:tracePt t="4345" x="4659313" y="2606675"/>
          <p14:tracePt t="4347" x="4627563" y="2638425"/>
          <p14:tracePt t="4349" x="4611688" y="2670175"/>
          <p14:tracePt t="4352" x="4595813" y="2701925"/>
          <p14:tracePt t="4353" x="4579938" y="2717800"/>
          <p14:tracePt t="4356" x="4548188" y="2749550"/>
          <p14:tracePt t="4357" x="4548188" y="2781300"/>
          <p14:tracePt t="4359" x="4532313" y="2813050"/>
          <p14:tracePt t="4361" x="4516438" y="2828925"/>
          <p14:tracePt t="4364" x="4484688" y="2860675"/>
          <p14:tracePt t="4366" x="4468813" y="2892425"/>
          <p14:tracePt t="4368" x="4437063" y="2908300"/>
          <p14:tracePt t="4370" x="4437063" y="2938463"/>
          <p14:tracePt t="4371" x="4406900" y="2970213"/>
          <p14:tracePt t="4374" x="4391025" y="2986088"/>
          <p14:tracePt t="4375" x="4375150" y="3001963"/>
          <p14:tracePt t="4378" x="4359275" y="3033713"/>
          <p14:tracePt t="4379" x="4327525" y="3065463"/>
          <p14:tracePt t="4381" x="4295775" y="3097213"/>
          <p14:tracePt t="4383" x="4279900" y="3097213"/>
          <p14:tracePt t="4385" x="4264025" y="3128963"/>
          <p14:tracePt t="4387" x="4232275" y="3160713"/>
          <p14:tracePt t="4390" x="4200525" y="3176588"/>
          <p14:tracePt t="4391" x="4168775" y="3208338"/>
          <p14:tracePt t="4393" x="4152900" y="3240088"/>
          <p14:tracePt t="4395" x="4121150" y="3255963"/>
          <p14:tracePt t="4398" x="4106863" y="3286125"/>
          <p14:tracePt t="4399" x="4075113" y="3302000"/>
          <p14:tracePt t="4402" x="4059238" y="3317875"/>
          <p14:tracePt t="4403" x="4011613" y="3349625"/>
          <p14:tracePt t="4406" x="3979863" y="3381375"/>
          <p14:tracePt t="4408" x="3948113" y="3397250"/>
          <p14:tracePt t="4409" x="3932238" y="3413125"/>
          <p14:tracePt t="4411" x="3900488" y="3444875"/>
          <p14:tracePt t="4413" x="3868738" y="3460750"/>
          <p14:tracePt t="4416" x="3836988" y="3492500"/>
          <p14:tracePt t="4417" x="3821113" y="3524250"/>
          <p14:tracePt t="4420" x="3775075" y="3556000"/>
          <p14:tracePt t="4421" x="3743325" y="3556000"/>
          <p14:tracePt t="4423" x="3711575" y="3587750"/>
          <p14:tracePt t="4425" x="3679825" y="3617913"/>
          <p14:tracePt t="4427" x="3663950" y="3649663"/>
          <p14:tracePt t="4429" x="3632200" y="3665538"/>
          <p14:tracePt t="4431" x="3600450" y="3681413"/>
          <p14:tracePt t="4434" x="3552825" y="3713163"/>
          <p14:tracePt t="4436" x="3536950" y="3729038"/>
          <p14:tracePt t="4438" x="3505200" y="3760788"/>
          <p14:tracePt t="4440" x="3475038" y="3792538"/>
          <p14:tracePt t="4442" x="3443288" y="3792538"/>
          <p14:tracePt t="4443" x="3411538" y="3824288"/>
          <p14:tracePt t="4445" x="3379788" y="3840163"/>
          <p14:tracePt t="4448" x="3348038" y="3871913"/>
          <p14:tracePt t="4449" x="3316288" y="3903663"/>
          <p14:tracePt t="4451" x="3300413" y="3919538"/>
          <p14:tracePt t="4454" x="3252788" y="3935413"/>
          <p14:tracePt t="4456" x="3221038" y="3965575"/>
          <p14:tracePt t="4458" x="3190875" y="3981450"/>
          <p14:tracePt t="4459" x="3175000" y="4013200"/>
          <p14:tracePt t="4461" x="3143250" y="4029075"/>
          <p14:tracePt t="4463" x="3095625" y="4060825"/>
          <p14:tracePt t="4465" x="3063875" y="4060825"/>
          <p14:tracePt t="4467" x="3048000" y="4092575"/>
          <p14:tracePt t="4469" x="3016250" y="4108450"/>
          <p14:tracePt t="4471" x="2984500" y="4124325"/>
          <p14:tracePt t="4473" x="2952750" y="4156075"/>
          <p14:tracePt t="4475" x="2936875" y="4171950"/>
          <p14:tracePt t="4478" x="2905125" y="4171950"/>
          <p14:tracePt t="4479" x="2874963" y="4203700"/>
          <p14:tracePt t="4481" x="2843213" y="4219575"/>
          <p14:tracePt t="4484" x="2827338" y="4235450"/>
          <p14:tracePt t="4486" x="2795588" y="4251325"/>
          <p14:tracePt t="4488" x="2763838" y="4283075"/>
          <p14:tracePt t="4490" x="2747963" y="4283075"/>
          <p14:tracePt t="4491" x="2716213" y="4297363"/>
          <p14:tracePt t="4493" x="2684463" y="4313238"/>
          <p14:tracePt t="4496" x="2652713" y="4329113"/>
          <p14:tracePt t="4497" x="2636838" y="4360863"/>
          <p14:tracePt t="4499" x="2605088" y="4376738"/>
          <p14:tracePt t="4501" x="2574925" y="4376738"/>
          <p14:tracePt t="4503" x="2559050" y="4392613"/>
          <p14:tracePt t="4505" x="2527300" y="4424363"/>
          <p14:tracePt t="4507" x="2511425" y="4440238"/>
          <p14:tracePt t="4509" x="2479675" y="4456113"/>
          <p14:tracePt t="4511" x="2463800" y="4456113"/>
          <p14:tracePt t="4513" x="2432050" y="4487863"/>
          <p14:tracePt t="4515" x="2400300" y="4503738"/>
          <p14:tracePt t="4517" x="2384425" y="4519613"/>
          <p14:tracePt t="4520" x="2352675" y="4551363"/>
          <p14:tracePt t="4521" x="2320925" y="4567238"/>
          <p14:tracePt t="4523" x="2289175" y="4567238"/>
          <p14:tracePt t="4525" x="2289175" y="4598988"/>
          <p14:tracePt t="4527" x="2259013" y="4614863"/>
          <p14:tracePt t="4530" x="2227263" y="4629150"/>
          <p14:tracePt t="4531" x="2195513" y="4645025"/>
          <p14:tracePt t="4533" x="2179638" y="4660900"/>
          <p14:tracePt t="4535" x="2163763" y="4660900"/>
          <p14:tracePt t="4537" x="2132013" y="4692650"/>
          <p14:tracePt t="4540" x="2116138" y="4708525"/>
          <p14:tracePt t="4541" x="2084388" y="4724400"/>
          <p14:tracePt t="4543" x="2068513" y="4724400"/>
          <p14:tracePt t="4546" x="2052638" y="4740275"/>
          <p14:tracePt t="4548" x="2020888" y="4756150"/>
          <p14:tracePt t="4550" x="2005013" y="4756150"/>
          <p14:tracePt t="4552" x="1989138" y="4772025"/>
          <p14:tracePt t="4553" x="1974850" y="4772025"/>
          <p14:tracePt t="4555" x="1943100" y="4772025"/>
          <p14:tracePt t="4558" x="1943100" y="4787900"/>
          <p14:tracePt t="4559" x="1911350" y="4787900"/>
          <p14:tracePt t="4561" x="1911350" y="4803775"/>
          <p14:tracePt t="4563" x="1879600" y="4819650"/>
          <p14:tracePt t="4565" x="1847850" y="4819650"/>
          <p14:tracePt t="4570" x="1816100" y="4819650"/>
          <p14:tracePt t="4572" x="1784350" y="4835525"/>
          <p14:tracePt t="4575" x="1752600" y="4851400"/>
          <p14:tracePt t="4578" x="1736725" y="4851400"/>
          <p14:tracePt t="4580" x="1704975" y="4867275"/>
          <p14:tracePt t="4582" x="1674813" y="4883150"/>
          <p14:tracePt t="4584" x="1658938" y="4883150"/>
          <p14:tracePt t="4585" x="1643063" y="4883150"/>
          <p14:tracePt t="4587" x="1611313" y="4883150"/>
          <p14:tracePt t="4590" x="1595438" y="4899025"/>
          <p14:tracePt t="4592" x="1563688" y="4914900"/>
          <p14:tracePt t="4593" x="1531938" y="4914900"/>
          <p14:tracePt t="4595" x="1516063" y="4930775"/>
          <p14:tracePt t="4598" x="1500188" y="4946650"/>
          <p14:tracePt t="4599" x="1468438" y="4946650"/>
          <p14:tracePt t="4601" x="1452563" y="4946650"/>
          <p14:tracePt t="4604" x="1420813" y="4962525"/>
          <p14:tracePt t="4606" x="1389063" y="4962525"/>
          <p14:tracePt t="4608" x="1373188" y="4976813"/>
          <p14:tracePt t="4609" x="1343025" y="4992688"/>
          <p14:tracePt t="4611" x="1327150" y="4992688"/>
          <p14:tracePt t="4613" x="1311275" y="5008563"/>
          <p14:tracePt t="4615" x="1279525" y="5024438"/>
          <p14:tracePt t="4617" x="1247775" y="5024438"/>
          <p14:tracePt t="4625" x="1168400" y="5040313"/>
          <p14:tracePt t="4627" x="1152525" y="5040313"/>
          <p14:tracePt t="4627" x="1136650" y="5056188"/>
          <p14:tracePt t="4629" x="1120775" y="5056188"/>
          <p14:tracePt t="4631" x="1089025" y="5072063"/>
          <p14:tracePt t="4633" x="1058863" y="5072063"/>
          <p14:tracePt t="4635" x="1042988" y="5087938"/>
          <p14:tracePt t="4638" x="1027113" y="5087938"/>
          <p14:tracePt t="4640" x="995363" y="5103813"/>
          <p14:tracePt t="4641" x="979488" y="5103813"/>
          <p14:tracePt t="4643" x="963613" y="5103813"/>
          <p14:tracePt t="4645" x="931863" y="5103813"/>
          <p14:tracePt t="4649" x="900113" y="5103813"/>
          <p14:tracePt t="4654" x="868363" y="5103813"/>
          <p14:tracePt t="4657" x="852488" y="5103813"/>
          <p14:tracePt t="4659" x="836613" y="5103813"/>
          <p14:tracePt t="4661" x="804863" y="5103813"/>
          <p14:tracePt t="4663" x="788988" y="5103813"/>
          <p14:tracePt t="4665" x="773113" y="5103813"/>
          <p14:tracePt t="4667" x="758825" y="5103813"/>
          <p14:tracePt t="4671" x="742950" y="5103813"/>
          <p14:tracePt t="4674" x="727075" y="5103813"/>
          <p14:tracePt t="4678" x="711200" y="5103813"/>
          <p14:tracePt t="4680" x="679450" y="5103813"/>
          <p14:tracePt t="4683" x="663575" y="5103813"/>
          <p14:tracePt t="4686" x="647700" y="5103813"/>
          <p14:tracePt t="4687" x="631825" y="5103813"/>
          <p14:tracePt t="4690" x="615950" y="5103813"/>
          <p14:tracePt t="4692" x="584200" y="5087938"/>
          <p14:tracePt t="4696" x="568325" y="5072063"/>
          <p14:tracePt t="4697" x="536575" y="5072063"/>
          <p14:tracePt t="4702" x="520700" y="5056188"/>
          <p14:tracePt t="4703" x="504825" y="5056188"/>
          <p14:tracePt t="4706" x="488950" y="5040313"/>
          <p14:tracePt t="4708" x="473075" y="5024438"/>
          <p14:tracePt t="4710" x="457200" y="5024438"/>
          <p14:tracePt t="4713" x="427038" y="5008563"/>
          <p14:tracePt t="4715" x="411163" y="5008563"/>
          <p14:tracePt t="4717" x="411163" y="4992688"/>
          <p14:tracePt t="4722" x="395288" y="4992688"/>
          <p14:tracePt t="4724" x="395288" y="4976813"/>
          <p14:tracePt t="4726" x="379413" y="4976813"/>
          <p14:tracePt t="4730" x="379413" y="4962525"/>
          <p14:tracePt t="4733" x="379413" y="4946650"/>
          <p14:tracePt t="4735" x="363538" y="4946650"/>
          <p14:tracePt t="4739" x="363538" y="4930775"/>
          <p14:tracePt t="4741" x="347663" y="4930775"/>
          <p14:tracePt t="4743" x="347663" y="4914900"/>
          <p14:tracePt t="4748" x="331788" y="4914900"/>
          <p14:tracePt t="4750" x="331788" y="4899025"/>
          <p14:tracePt t="4752" x="331788" y="4883150"/>
          <p14:tracePt t="4753" x="331788" y="4867275"/>
          <p14:tracePt t="4756" x="331788" y="4851400"/>
          <p14:tracePt t="4758" x="331788" y="4835525"/>
          <p14:tracePt t="4759" x="331788" y="4819650"/>
          <p14:tracePt t="4764" x="331788" y="4787900"/>
          <p14:tracePt t="4766" x="331788" y="4772025"/>
          <p14:tracePt t="4767" x="331788" y="4756150"/>
          <p14:tracePt t="4769" x="331788" y="4724400"/>
          <p14:tracePt t="4771" x="331788" y="4692650"/>
          <p14:tracePt t="4774" x="331788" y="4660900"/>
          <p14:tracePt t="4775" x="331788" y="4629150"/>
          <p14:tracePt t="4778" x="331788" y="4614863"/>
          <p14:tracePt t="4780" x="347663" y="4583113"/>
          <p14:tracePt t="4782" x="347663" y="4551363"/>
          <p14:tracePt t="4783" x="347663" y="4535488"/>
          <p14:tracePt t="4786" x="363538" y="4503738"/>
          <p14:tracePt t="4787" x="379413" y="4471988"/>
          <p14:tracePt t="4790" x="379413" y="4456113"/>
          <p14:tracePt t="4792" x="395288" y="4424363"/>
          <p14:tracePt t="4793" x="395288" y="4392613"/>
          <p14:tracePt t="4796" x="411163" y="4376738"/>
          <p14:tracePt t="4798" x="411163" y="4329113"/>
          <p14:tracePt t="4800" x="427038" y="4297363"/>
          <p14:tracePt t="4803" x="427038" y="4267200"/>
          <p14:tracePt t="4808" x="442913" y="4219575"/>
          <p14:tracePt t="4810" x="457200" y="4187825"/>
          <p14:tracePt t="4811" x="457200" y="4171950"/>
          <p14:tracePt t="4814" x="473075" y="4140200"/>
          <p14:tracePt t="4815" x="473075" y="4124325"/>
          <p14:tracePt t="4818" x="488950" y="4108450"/>
          <p14:tracePt t="4819" x="488950" y="4092575"/>
          <p14:tracePt t="4821" x="504825" y="4060825"/>
          <p14:tracePt t="4824" x="504825" y="4044950"/>
          <p14:tracePt t="4825" x="520700" y="4029075"/>
          <p14:tracePt t="4828" x="536575" y="3997325"/>
          <p14:tracePt t="4831" x="536575" y="3981450"/>
          <p14:tracePt t="4834" x="568325" y="3949700"/>
          <p14:tracePt t="4835" x="584200" y="3935413"/>
          <p14:tracePt t="4838" x="600075" y="3919538"/>
          <p14:tracePt t="4840" x="600075" y="3887788"/>
          <p14:tracePt t="4841" x="615950" y="3887788"/>
          <p14:tracePt t="4843" x="631825" y="3856038"/>
          <p14:tracePt t="4845" x="647700" y="3824288"/>
          <p14:tracePt t="4850" x="679450" y="3792538"/>
          <p14:tracePt t="4851" x="695325" y="3776663"/>
          <p14:tracePt t="4853" x="711200" y="3760788"/>
          <p14:tracePt t="4856" x="727075" y="3744913"/>
          <p14:tracePt t="4859" x="758825" y="3697288"/>
          <p14:tracePt t="4861" x="788988" y="3681413"/>
          <p14:tracePt t="4863" x="820738" y="3649663"/>
          <p14:tracePt t="4865" x="836613" y="3617913"/>
          <p14:tracePt t="4867" x="868363" y="3617913"/>
          <p14:tracePt t="4869" x="884238" y="3571875"/>
          <p14:tracePt t="4871" x="915988" y="3556000"/>
          <p14:tracePt t="4874" x="947738" y="3524250"/>
          <p14:tracePt t="4875" x="979488" y="3492500"/>
          <p14:tracePt t="4877" x="995363" y="3476625"/>
          <p14:tracePt t="4879" x="1027113" y="3444875"/>
          <p14:tracePt t="4882" x="1073150" y="3413125"/>
          <p14:tracePt t="4883" x="1104900" y="3397250"/>
          <p14:tracePt t="4885" x="1136650" y="3365500"/>
          <p14:tracePt t="4887" x="1152525" y="3333750"/>
          <p14:tracePt t="4890" x="1184275" y="3317875"/>
          <p14:tracePt t="4892" x="1231900" y="3286125"/>
          <p14:tracePt t="4893" x="1263650" y="3255963"/>
          <p14:tracePt t="4895" x="1279525" y="3240088"/>
          <p14:tracePt t="4897" x="1327150" y="3208338"/>
          <p14:tracePt t="4900" x="1358900" y="3192463"/>
          <p14:tracePt t="4902" x="1404938" y="3144838"/>
          <p14:tracePt t="4903" x="1468438" y="3113088"/>
          <p14:tracePt t="4907" x="1531938" y="3049588"/>
          <p14:tracePt t="4908" x="1563688" y="3033713"/>
          <p14:tracePt t="4909" x="1611313" y="3001963"/>
          <p14:tracePt t="4911" x="1658938" y="2986088"/>
          <p14:tracePt t="4913" x="1674813" y="2954338"/>
          <p14:tracePt t="4915" x="1720850" y="2922588"/>
          <p14:tracePt t="4917" x="1752600" y="2908300"/>
          <p14:tracePt t="4919" x="1800225" y="2876550"/>
          <p14:tracePt t="4921" x="1831975" y="2860675"/>
          <p14:tracePt t="4923" x="1847850" y="2844800"/>
          <p14:tracePt t="4925" x="1895475" y="2813050"/>
          <p14:tracePt t="4927" x="1927225" y="2797175"/>
          <p14:tracePt t="4930" x="1974850" y="2765425"/>
          <p14:tracePt t="4932" x="1989138" y="2749550"/>
          <p14:tracePt t="4934" x="2036763" y="2717800"/>
          <p14:tracePt t="4935" x="2068513" y="2717800"/>
          <p14:tracePt t="4938" x="2084388" y="2701925"/>
          <p14:tracePt t="4940" x="2132013" y="2670175"/>
          <p14:tracePt t="4942" x="2163763" y="2654300"/>
          <p14:tracePt t="4943" x="2195513" y="2638425"/>
          <p14:tracePt t="4945" x="2211388" y="2622550"/>
          <p14:tracePt t="4947" x="2243138" y="2606675"/>
          <p14:tracePt t="4949" x="2274888" y="2590800"/>
          <p14:tracePt t="4951" x="2320925" y="2574925"/>
          <p14:tracePt t="4953" x="2336800" y="2560638"/>
          <p14:tracePt t="4956" x="2368550" y="2544763"/>
          <p14:tracePt t="4958" x="2400300" y="2528888"/>
          <p14:tracePt t="4959" x="2416175" y="2513013"/>
          <p14:tracePt t="4961" x="2447925" y="2513013"/>
          <p14:tracePt t="4963" x="2479675" y="2481263"/>
          <p14:tracePt t="4965" x="2511425" y="2465388"/>
          <p14:tracePt t="4967" x="2527300" y="2449513"/>
          <p14:tracePt t="4969" x="2559050" y="2433638"/>
          <p14:tracePt t="4971" x="2590800" y="2417763"/>
          <p14:tracePt t="4973" x="2620963" y="2401888"/>
          <p14:tracePt t="4976" x="2636838" y="2386013"/>
          <p14:tracePt t="4978" x="2668588" y="2370138"/>
          <p14:tracePt t="4979" x="2700338" y="2338388"/>
          <p14:tracePt t="4982" x="2716213" y="2322513"/>
          <p14:tracePt t="4983" x="2763838" y="2290763"/>
          <p14:tracePt t="4986" x="2795588" y="2274888"/>
          <p14:tracePt t="4988" x="2827338" y="2274888"/>
          <p14:tracePt t="4989" x="2843213" y="2243138"/>
          <p14:tracePt t="4991" x="2890838" y="2212975"/>
          <p14:tracePt t="4993" x="2921000" y="2197100"/>
          <p14:tracePt t="4995" x="2952750" y="2165350"/>
          <p14:tracePt t="4997" x="2968625" y="2149475"/>
          <p14:tracePt t="4999" x="3016250" y="2133600"/>
          <p14:tracePt t="5001" x="3048000" y="2101850"/>
          <p14:tracePt t="5003" x="3095625" y="2085975"/>
          <p14:tracePt t="5008" x="3143250" y="2022475"/>
          <p14:tracePt t="5009" x="3190875" y="2006600"/>
          <p14:tracePt t="5011" x="3221038" y="1990725"/>
          <p14:tracePt t="5013" x="3268663" y="1958975"/>
          <p14:tracePt t="5015" x="3284538" y="1943100"/>
          <p14:tracePt t="5018" x="3316288" y="1911350"/>
          <p14:tracePt t="5019" x="3348038" y="1895475"/>
          <p14:tracePt t="5022" x="3395663" y="1881188"/>
          <p14:tracePt t="5023" x="3411538" y="1865313"/>
          <p14:tracePt t="5025" x="3443288" y="1849438"/>
          <p14:tracePt t="5028" x="3490913" y="1817688"/>
          <p14:tracePt t="5029" x="3521075" y="1801813"/>
          <p14:tracePt t="5031" x="3536950" y="1785938"/>
          <p14:tracePt t="5033" x="3568700" y="1770063"/>
          <p14:tracePt t="5035" x="3600450" y="1754188"/>
          <p14:tracePt t="5037" x="3616325" y="1754188"/>
          <p14:tracePt t="5040" x="3648075" y="1738313"/>
          <p14:tracePt t="5041" x="3679825" y="1722438"/>
          <p14:tracePt t="5043" x="3711575" y="1706563"/>
          <p14:tracePt t="5045" x="3727450" y="1690688"/>
          <p14:tracePt t="5047" x="3759200" y="1674813"/>
          <p14:tracePt t="5049" x="3790950" y="1658938"/>
          <p14:tracePt t="5056" x="3821113" y="1643063"/>
          <p14:tracePt t="5064" x="3884613" y="1627188"/>
          <p14:tracePt t="5071" x="3948113" y="1595438"/>
          <p14:tracePt t="5073" x="3963988" y="1579563"/>
          <p14:tracePt t="5084" x="3995738" y="1579563"/>
          <p14:tracePt t="5088" x="4011613" y="1579563"/>
          <p14:tracePt t="5092" x="4011613" y="1563688"/>
          <p14:tracePt t="5093" x="4027488" y="1563688"/>
          <p14:tracePt t="5108" x="4043363" y="1563688"/>
          <p14:tracePt t="5109" x="4043363" y="1547813"/>
          <p14:tracePt t="5156" x="4059238" y="1547813"/>
          <p14:tracePt t="5179" x="4075113" y="1547813"/>
          <p14:tracePt t="5187" x="4090988" y="1547813"/>
          <p14:tracePt t="5197" x="4106863" y="1547813"/>
          <p14:tracePt t="5202" x="4121150" y="1547813"/>
          <p14:tracePt t="5210" x="4152900" y="1547813"/>
          <p14:tracePt t="5213" x="4168775" y="1547813"/>
          <p14:tracePt t="5218" x="4184650" y="1547813"/>
          <p14:tracePt t="5221" x="4200525" y="1547813"/>
          <p14:tracePt t="5228" x="4216400" y="1547813"/>
          <p14:tracePt t="5232" x="4232275" y="1547813"/>
          <p14:tracePt t="5236" x="4248150" y="1547813"/>
          <p14:tracePt t="5243" x="4264025" y="1547813"/>
          <p14:tracePt t="5248" x="4279900" y="1547813"/>
          <p14:tracePt t="5284" x="4295775" y="1547813"/>
          <p14:tracePt t="5290" x="4311650" y="1547813"/>
          <p14:tracePt t="5294" x="4311650" y="1563688"/>
          <p14:tracePt t="5295" x="4327525" y="1563688"/>
          <p14:tracePt t="5297" x="4327525" y="1579563"/>
          <p14:tracePt t="5299" x="4343400" y="1579563"/>
          <p14:tracePt t="5301" x="4359275" y="1595438"/>
          <p14:tracePt t="5303" x="4359275" y="1611313"/>
          <p14:tracePt t="5307" x="4391025" y="1627188"/>
          <p14:tracePt t="5309" x="4406900" y="1643063"/>
          <p14:tracePt t="5311" x="4421188" y="1658938"/>
          <p14:tracePt t="5313" x="4437063" y="1674813"/>
          <p14:tracePt t="5315" x="4468813" y="1690688"/>
          <p14:tracePt t="5317" x="4468813" y="1706563"/>
          <p14:tracePt t="5319" x="4484688" y="1722438"/>
          <p14:tracePt t="5322" x="4516438" y="1722438"/>
          <p14:tracePt t="5325" x="4516438" y="1738313"/>
          <p14:tracePt t="5326" x="4548188" y="1754188"/>
          <p14:tracePt t="5327" x="4564063" y="1770063"/>
          <p14:tracePt t="5331" x="4579938" y="1770063"/>
          <p14:tracePt t="5334" x="4611688" y="1785938"/>
          <p14:tracePt t="5335" x="4611688" y="1801813"/>
          <p14:tracePt t="5338" x="4643438" y="1801813"/>
          <p14:tracePt t="5340" x="4659313" y="1801813"/>
          <p14:tracePt t="5343" x="4659313" y="1817688"/>
          <p14:tracePt t="5343" x="4675188" y="1817688"/>
          <p14:tracePt t="5345" x="4691063" y="1833563"/>
          <p14:tracePt t="5347" x="4706938" y="1833563"/>
          <p14:tracePt t="5349" x="4706938" y="1849438"/>
          <p14:tracePt t="5352" x="4722813" y="1849438"/>
          <p14:tracePt t="5353" x="4737100" y="1849438"/>
          <p14:tracePt t="5358" x="4752975" y="1865313"/>
          <p14:tracePt t="5364" x="4768850" y="1865313"/>
          <p14:tracePt t="5365" x="4768850" y="1881188"/>
          <p14:tracePt t="5376" x="4784725" y="1895475"/>
          <p14:tracePt t="5379" x="4784725" y="1911350"/>
          <p14:tracePt t="5384" x="4784725" y="1927225"/>
          <p14:tracePt t="5389" x="4784725" y="1943100"/>
          <p14:tracePt t="5392" x="4784725" y="1958975"/>
          <p14:tracePt t="5395" x="4784725" y="1974850"/>
          <p14:tracePt t="5397" x="4784725" y="1990725"/>
          <p14:tracePt t="5400" x="4784725" y="2006600"/>
          <p14:tracePt t="5403" x="4784725" y="2022475"/>
          <p14:tracePt t="5408" x="4784725" y="2038350"/>
          <p14:tracePt t="5410" x="4784725" y="2070100"/>
          <p14:tracePt t="5412" x="4784725" y="2085975"/>
          <p14:tracePt t="5417" x="4784725" y="2101850"/>
          <p14:tracePt t="5418" x="4784725" y="2117725"/>
          <p14:tracePt t="5422" x="4784725" y="2133600"/>
          <p14:tracePt t="5423" x="4784725" y="2149475"/>
          <p14:tracePt t="5425" x="4784725" y="2165350"/>
          <p14:tracePt t="5431" x="4768850" y="2181225"/>
          <p14:tracePt t="5435" x="4768850" y="2197100"/>
          <p14:tracePt t="5461" x="4768850" y="2212975"/>
          <p14:tracePt t="5468" x="4768850" y="2228850"/>
          <p14:tracePt t="5473" x="4784725" y="2228850"/>
          <p14:tracePt t="5477" x="4816475" y="2228850"/>
          <p14:tracePt t="5480" x="4848225" y="2228850"/>
          <p14:tracePt t="5481" x="4864100" y="2228850"/>
          <p14:tracePt t="5485" x="4895850" y="2228850"/>
          <p14:tracePt t="5490" x="4927600" y="2228850"/>
          <p14:tracePt t="5492" x="4943475" y="2228850"/>
          <p14:tracePt t="5495" x="4975225" y="2228850"/>
          <p14:tracePt t="5497" x="4991100" y="2228850"/>
          <p14:tracePt t="5499" x="5006975" y="2228850"/>
          <p14:tracePt t="5501" x="5053013" y="2228850"/>
          <p14:tracePt t="5503" x="5068888" y="2228850"/>
          <p14:tracePt t="5508" x="5116513" y="2228850"/>
          <p14:tracePt t="5508" x="5148263" y="2228850"/>
          <p14:tracePt t="5509" x="5180013" y="2228850"/>
          <p14:tracePt t="5511" x="5211763" y="2228850"/>
          <p14:tracePt t="5514" x="5259388" y="2228850"/>
          <p14:tracePt t="5515" x="5291138" y="2228850"/>
          <p14:tracePt t="5517" x="5368925" y="2228850"/>
          <p14:tracePt t="5519" x="5448300" y="2228850"/>
          <p14:tracePt t="5522" x="5511800" y="2228850"/>
          <p14:tracePt t="5525" x="5575300" y="2228850"/>
          <p14:tracePt t="5526" x="5638800" y="2228850"/>
          <p14:tracePt t="5527" x="5716588" y="2228850"/>
          <p14:tracePt t="5530" x="5795963" y="2228850"/>
          <p14:tracePt t="5531" x="5859463" y="2228850"/>
          <p14:tracePt t="5533" x="5938838" y="2228850"/>
          <p14:tracePt t="5535" x="6000750" y="2212975"/>
          <p14:tracePt t="5537" x="6080125" y="2212975"/>
          <p14:tracePt t="5540" x="6143625" y="2197100"/>
          <p14:tracePt t="5541" x="6223000" y="2197100"/>
          <p14:tracePt t="5543" x="6300788" y="2181225"/>
          <p14:tracePt t="5545" x="6364288" y="2181225"/>
          <p14:tracePt t="5548" x="6443663" y="2165350"/>
          <p14:tracePt t="5549" x="6507163" y="2149475"/>
          <p14:tracePt t="5551" x="6569075" y="2133600"/>
          <p14:tracePt t="5553" x="6632575" y="2133600"/>
          <p14:tracePt t="5556" x="6680200" y="2117725"/>
          <p14:tracePt t="5558" x="6743700" y="2101850"/>
          <p14:tracePt t="5559" x="6807200" y="2085975"/>
          <p14:tracePt t="5561" x="6854825" y="2054225"/>
          <p14:tracePt t="5563" x="6916738" y="2038350"/>
          <p14:tracePt t="5565" x="6980238" y="2022475"/>
          <p14:tracePt t="5567" x="7011988" y="2006600"/>
          <p14:tracePt t="5569" x="7059613" y="1974850"/>
          <p14:tracePt t="5572" x="7107238" y="1974850"/>
          <p14:tracePt t="5573" x="7154863" y="1958975"/>
          <p14:tracePt t="5575" x="7169150" y="1927225"/>
          <p14:tracePt t="5578" x="7216775" y="1911350"/>
          <p14:tracePt t="5579" x="7248525" y="1895475"/>
          <p14:tracePt t="5582" x="7296150" y="1865313"/>
          <p14:tracePt t="5585" x="7327900" y="1833563"/>
          <p14:tracePt t="5587" x="7359650" y="1817688"/>
          <p14:tracePt t="5590" x="7375525" y="1801813"/>
          <p14:tracePt t="5591" x="7407275" y="1770063"/>
          <p14:tracePt t="5593" x="7423150" y="1770063"/>
          <p14:tracePt t="5595" x="7454900" y="1738313"/>
          <p14:tracePt t="5597" x="7454900" y="1722438"/>
          <p14:tracePt t="5599" x="7469188" y="1722438"/>
          <p14:tracePt t="5601" x="7485063" y="1722438"/>
          <p14:tracePt t="5604" x="7485063" y="1706563"/>
          <p14:tracePt t="5606" x="7500938" y="1690688"/>
          <p14:tracePt t="5609" x="7516813" y="1690688"/>
          <p14:tracePt t="5609" x="7532688" y="1674813"/>
          <p14:tracePt t="5611" x="7548563" y="1658938"/>
          <p14:tracePt t="5613" x="7564438" y="1643063"/>
          <p14:tracePt t="5615" x="7580313" y="1643063"/>
          <p14:tracePt t="5617" x="7596188" y="1627188"/>
          <p14:tracePt t="5619" x="7612063" y="1611313"/>
          <p14:tracePt t="5622" x="7627938" y="1595438"/>
          <p14:tracePt t="5623" x="7643813" y="1595438"/>
          <p14:tracePt t="5625" x="7659688" y="1563688"/>
          <p14:tracePt t="5627" x="7691438" y="1547813"/>
          <p14:tracePt t="5630" x="7691438" y="1533525"/>
          <p14:tracePt t="5631" x="7723188" y="1533525"/>
          <p14:tracePt t="5634" x="7739063" y="1501775"/>
          <p14:tracePt t="5636" x="7754938" y="1485900"/>
          <p14:tracePt t="5637" x="7785100" y="1470025"/>
          <p14:tracePt t="5640" x="7800975" y="1438275"/>
          <p14:tracePt t="5641" x="7832725" y="1438275"/>
          <p14:tracePt t="5643" x="7864475" y="1406525"/>
          <p14:tracePt t="5646" x="7880350" y="1374775"/>
          <p14:tracePt t="5659" x="8023225" y="1231900"/>
          <p14:tracePt t="5660" x="8054975" y="1200150"/>
          <p14:tracePt t="5661" x="8054975" y="1169988"/>
          <p14:tracePt t="5663" x="8070850" y="1138238"/>
          <p14:tracePt t="5665" x="8085138" y="1122363"/>
          <p14:tracePt t="5667" x="8101013" y="1106488"/>
          <p14:tracePt t="5669" x="8116888" y="1074738"/>
          <p14:tracePt t="5675" x="8132763" y="1058863"/>
          <p14:tracePt t="5675" x="8132763" y="1042988"/>
          <p14:tracePt t="5684" x="8148638" y="1042988"/>
          <p14:tracePt t="5698" x="8148638" y="1027113"/>
          <p14:tracePt t="5703" x="8164513" y="1027113"/>
          <p14:tracePt t="5711" x="8164513" y="1011238"/>
          <p14:tracePt t="5721" x="8148638" y="995363"/>
          <p14:tracePt t="5727" x="8132763" y="995363"/>
          <p14:tracePt t="5729" x="8116888" y="995363"/>
          <p14:tracePt t="5730" x="8101013" y="995363"/>
          <p14:tracePt t="5734" x="8085138" y="995363"/>
          <p14:tracePt t="5739" x="8070850" y="995363"/>
          <p14:tracePt t="5742" x="8054975" y="995363"/>
          <p14:tracePt t="5743" x="8039100" y="995363"/>
          <p14:tracePt t="5745" x="8007350" y="995363"/>
          <p14:tracePt t="5749" x="7991475" y="995363"/>
          <p14:tracePt t="5752" x="7975600" y="995363"/>
          <p14:tracePt t="5756" x="7927975" y="1011238"/>
          <p14:tracePt t="5758" x="7896225" y="1011238"/>
          <p14:tracePt t="5759" x="7880350" y="1027113"/>
          <p14:tracePt t="5761" x="7848600" y="1027113"/>
          <p14:tracePt t="5764" x="7816850" y="1042988"/>
          <p14:tracePt t="5766" x="7785100" y="1042988"/>
          <p14:tracePt t="5768" x="7754938" y="1058863"/>
          <p14:tracePt t="5770" x="7707313" y="1074738"/>
          <p14:tracePt t="5773" x="7691438" y="1074738"/>
          <p14:tracePt t="5775" x="7643813" y="1090613"/>
          <p14:tracePt t="5776" x="7596188" y="1122363"/>
          <p14:tracePt t="5777" x="7532688" y="1154113"/>
          <p14:tracePt t="5779" x="7469188" y="1185863"/>
          <p14:tracePt t="5782" x="7407275" y="1216025"/>
          <p14:tracePt t="5783" x="7359650" y="1231900"/>
          <p14:tracePt t="5785" x="7296150" y="1279525"/>
          <p14:tracePt t="5787" x="7248525" y="1311275"/>
          <p14:tracePt t="5789" x="7185025" y="1343025"/>
          <p14:tracePt t="5791" x="7154863" y="1374775"/>
          <p14:tracePt t="5793" x="7075488" y="1422400"/>
          <p14:tracePt t="5795" x="7011988" y="1470025"/>
          <p14:tracePt t="5797" x="6964363" y="1501775"/>
          <p14:tracePt t="5799" x="6916738" y="1547813"/>
          <p14:tracePt t="5801" x="6854825" y="1579563"/>
          <p14:tracePt t="5803" x="6807200" y="1627188"/>
          <p14:tracePt t="5806" x="6775450" y="1674813"/>
          <p14:tracePt t="5808" x="6727825" y="1706563"/>
          <p14:tracePt t="5809" x="6680200" y="1754188"/>
          <p14:tracePt t="5811" x="6632575" y="1785938"/>
          <p14:tracePt t="5813" x="6584950" y="1817688"/>
          <p14:tracePt t="5815" x="6538913" y="1865313"/>
          <p14:tracePt t="5817" x="6491288" y="1911350"/>
          <p14:tracePt t="5819" x="6459538" y="1958975"/>
          <p14:tracePt t="5822" x="6427788" y="1990725"/>
          <p14:tracePt t="5824" x="6396038" y="2022475"/>
          <p14:tracePt t="5826" x="6364288" y="2038350"/>
          <p14:tracePt t="5827" x="6332538" y="2085975"/>
          <p14:tracePt t="5829" x="6300788" y="2117725"/>
          <p14:tracePt t="5832" x="6300788" y="2149475"/>
          <p14:tracePt t="5834" x="6269038" y="2165350"/>
          <p14:tracePt t="5835" x="6253163" y="2197100"/>
          <p14:tracePt t="5837" x="6223000" y="2212975"/>
          <p14:tracePt t="5839" x="6207125" y="2243138"/>
          <p14:tracePt t="5841" x="6207125" y="2259013"/>
          <p14:tracePt t="5843" x="6191250" y="2274888"/>
          <p14:tracePt t="5845" x="6175375" y="2306638"/>
          <p14:tracePt t="5847" x="6159500" y="2306638"/>
          <p14:tracePt t="5849" x="6159500" y="2322513"/>
          <p14:tracePt t="5851" x="6159500" y="2338388"/>
          <p14:tracePt t="5854" x="6143625" y="2354263"/>
          <p14:tracePt t="5856" x="6127750" y="2370138"/>
          <p14:tracePt t="5857" x="6127750" y="2386013"/>
          <p14:tracePt t="5859" x="6111875" y="2401888"/>
          <p14:tracePt t="5861" x="6111875" y="2417763"/>
          <p14:tracePt t="5863" x="6111875" y="2449513"/>
          <p14:tracePt t="5871" x="6096000" y="2497138"/>
          <p14:tracePt t="5877" x="6096000" y="2544763"/>
          <p14:tracePt t="5886" x="6096000" y="2670175"/>
          <p14:tracePt t="5887" x="6096000" y="2686050"/>
          <p14:tracePt t="5890" x="6111875" y="2733675"/>
          <p14:tracePt t="5891" x="6111875" y="2765425"/>
          <p14:tracePt t="5893" x="6127750" y="2797175"/>
          <p14:tracePt t="5895" x="6143625" y="2828925"/>
          <p14:tracePt t="5897" x="6143625" y="2876550"/>
          <p14:tracePt t="5900" x="6159500" y="2892425"/>
          <p14:tracePt t="5901" x="6191250" y="2938463"/>
          <p14:tracePt t="5904" x="6207125" y="2986088"/>
          <p14:tracePt t="5905" x="6223000" y="3017838"/>
          <p14:tracePt t="5907" x="6238875" y="3049588"/>
          <p14:tracePt t="5910" x="6253163" y="3097213"/>
          <p14:tracePt t="5912" x="6253163" y="3128963"/>
          <p14:tracePt t="5914" x="6284913" y="3176588"/>
          <p14:tracePt t="5915" x="6300788" y="3208338"/>
          <p14:tracePt t="5917" x="6316663" y="3255963"/>
          <p14:tracePt t="5919" x="6332538" y="3286125"/>
          <p14:tracePt t="5922" x="6332538" y="3333750"/>
          <p14:tracePt t="5923" x="6348413" y="3365500"/>
          <p14:tracePt t="5925" x="6364288" y="3413125"/>
          <p14:tracePt t="5928" x="6380163" y="3444875"/>
          <p14:tracePt t="5930" x="6396038" y="3492500"/>
          <p14:tracePt t="5931" x="6396038" y="3508375"/>
          <p14:tracePt t="5934" x="6396038" y="3556000"/>
          <p14:tracePt t="5935" x="6411913" y="3587750"/>
          <p14:tracePt t="5937" x="6427788" y="3617913"/>
          <p14:tracePt t="5939" x="6427788" y="3649663"/>
          <p14:tracePt t="5941" x="6443663" y="3697288"/>
          <p14:tracePt t="5943" x="6443663" y="3713163"/>
          <p14:tracePt t="5945" x="6459538" y="3760788"/>
          <p14:tracePt t="5948" x="6459538" y="3792538"/>
          <p14:tracePt t="5950" x="6459538" y="3824288"/>
          <p14:tracePt t="5952" x="6459538" y="3856038"/>
          <p14:tracePt t="5954" x="6475413" y="3887788"/>
          <p14:tracePt t="5956" x="6475413" y="3919538"/>
          <p14:tracePt t="5958" x="6475413" y="3949700"/>
          <p14:tracePt t="5959" x="6475413" y="3965575"/>
          <p14:tracePt t="5961" x="6475413" y="4013200"/>
          <p14:tracePt t="5963" x="6475413" y="4044950"/>
          <p14:tracePt t="5965" x="6475413" y="4060825"/>
          <p14:tracePt t="5968" x="6475413" y="4092575"/>
          <p14:tracePt t="5970" x="6475413" y="4124325"/>
          <p14:tracePt t="5973" x="6475413" y="4156075"/>
          <p14:tracePt t="5974" x="6475413" y="4203700"/>
          <p14:tracePt t="5975" x="6475413" y="4219575"/>
          <p14:tracePt t="5977" x="6475413" y="4251325"/>
          <p14:tracePt t="5979" x="6475413" y="4283075"/>
          <p14:tracePt t="5981" x="6475413" y="4297363"/>
          <p14:tracePt t="5983" x="6459538" y="4313238"/>
          <p14:tracePt t="5985" x="6459538" y="4344988"/>
          <p14:tracePt t="5988" x="6459538" y="4360863"/>
          <p14:tracePt t="5990" x="6443663" y="4376738"/>
          <p14:tracePt t="5991" x="6443663" y="4392613"/>
          <p14:tracePt t="5994" x="6443663" y="4408488"/>
          <p14:tracePt t="5996" x="6443663" y="4424363"/>
          <p14:tracePt t="5997" x="6427788" y="4456113"/>
          <p14:tracePt t="5999" x="6427788" y="4471988"/>
          <p14:tracePt t="6002" x="6411913" y="4487863"/>
          <p14:tracePt t="6003" x="6411913" y="4503738"/>
          <p14:tracePt t="6007" x="6396038" y="4535488"/>
          <p14:tracePt t="6010" x="6380163" y="4551363"/>
          <p14:tracePt t="6014" x="6364288" y="4567238"/>
          <p14:tracePt t="6016" x="6364288" y="4583113"/>
          <p14:tracePt t="6018" x="6348413" y="4598988"/>
          <p14:tracePt t="6020" x="6332538" y="4614863"/>
          <p14:tracePt t="6022" x="6316663" y="4629150"/>
          <p14:tracePt t="6023" x="6300788" y="4629150"/>
          <p14:tracePt t="6025" x="6284913" y="4645025"/>
          <p14:tracePt t="6027" x="6269038" y="4660900"/>
          <p14:tracePt t="6029" x="6253163" y="4676775"/>
          <p14:tracePt t="6031" x="6223000" y="4692650"/>
          <p14:tracePt t="6033" x="6191250" y="4692650"/>
          <p14:tracePt t="6035" x="6159500" y="4724400"/>
          <p14:tracePt t="6037" x="6127750" y="4740275"/>
          <p14:tracePt t="6039" x="6080125" y="4756150"/>
          <p14:tracePt t="6042" x="6048375" y="4772025"/>
          <p14:tracePt t="6043" x="6032500" y="4787900"/>
          <p14:tracePt t="6046" x="5984875" y="4803775"/>
          <p14:tracePt t="6047" x="5953125" y="4803775"/>
          <p14:tracePt t="6050" x="5922963" y="4819650"/>
          <p14:tracePt t="6052" x="5891213" y="4819650"/>
          <p14:tracePt t="6054" x="5859463" y="4835525"/>
          <p14:tracePt t="6056" x="5843588" y="4851400"/>
          <p14:tracePt t="6058" x="5795963" y="4867275"/>
          <p14:tracePt t="6059" x="5764213" y="4867275"/>
          <p14:tracePt t="6061" x="5732463" y="4883150"/>
          <p14:tracePt t="6063" x="5700713" y="4899025"/>
          <p14:tracePt t="6065" x="5668963" y="4899025"/>
          <p14:tracePt t="6067" x="5638800" y="4914900"/>
          <p14:tracePt t="6069" x="5607050" y="4930775"/>
          <p14:tracePt t="6072" x="5575300" y="4930775"/>
          <p14:tracePt t="6076" x="5527675" y="4946650"/>
          <p14:tracePt t="6077" x="5480050" y="4962525"/>
          <p14:tracePt t="6079" x="5448300" y="4976813"/>
          <p14:tracePt t="6081" x="5400675" y="4992688"/>
          <p14:tracePt t="6083" x="5384800" y="4992688"/>
          <p14:tracePt t="6085" x="5337175" y="5008563"/>
          <p14:tracePt t="6087" x="5291138" y="5024438"/>
          <p14:tracePt t="6089" x="5275263" y="5040313"/>
          <p14:tracePt t="6091" x="5227638" y="5056188"/>
          <p14:tracePt t="6093" x="5180013" y="5056188"/>
          <p14:tracePt t="6096" x="5132388" y="5072063"/>
          <p14:tracePt t="6098" x="5116513" y="5087938"/>
          <p14:tracePt t="6099" x="5068888" y="5103813"/>
          <p14:tracePt t="6102" x="5022850" y="5103813"/>
          <p14:tracePt t="6103" x="5006975" y="5119688"/>
          <p14:tracePt t="6105" x="4959350" y="5135563"/>
          <p14:tracePt t="6107" x="4911725" y="5151438"/>
          <p14:tracePt t="6109" x="4864100" y="5167313"/>
          <p14:tracePt t="6111" x="4848225" y="5183188"/>
          <p14:tracePt t="6113" x="4800600" y="5183188"/>
          <p14:tracePt t="6116" x="4768850" y="5183188"/>
          <p14:tracePt t="6118" x="4737100" y="5183188"/>
          <p14:tracePt t="6119" x="4691063" y="5199063"/>
          <p14:tracePt t="6123" x="4659313" y="5214938"/>
          <p14:tracePt t="6125" x="4595813" y="5230813"/>
          <p14:tracePt t="6128" x="4564063" y="5230813"/>
          <p14:tracePt t="6129" x="4532313" y="5230813"/>
          <p14:tracePt t="6131" x="4500563" y="5246688"/>
          <p14:tracePt t="6133" x="4468813" y="5246688"/>
          <p14:tracePt t="6135" x="4437063" y="5246688"/>
          <p14:tracePt t="6137" x="4406900" y="5246688"/>
          <p14:tracePt t="6140" x="4375150" y="5246688"/>
          <p14:tracePt t="6141" x="4343400" y="5246688"/>
          <p14:tracePt t="6143" x="4311650" y="5246688"/>
          <p14:tracePt t="6145" x="4264025" y="5246688"/>
          <p14:tracePt t="6147" x="4248150" y="5246688"/>
          <p14:tracePt t="6150" x="4216400" y="5246688"/>
          <p14:tracePt t="6152" x="4184650" y="5246688"/>
          <p14:tracePt t="6154" x="4152900" y="5230813"/>
          <p14:tracePt t="6156" x="4121150" y="5230813"/>
          <p14:tracePt t="6158" x="4090988" y="5214938"/>
          <p14:tracePt t="6160" x="4075113" y="5214938"/>
          <p14:tracePt t="6161" x="4043363" y="5214938"/>
          <p14:tracePt t="6164" x="4027488" y="5214938"/>
          <p14:tracePt t="6165" x="3995738" y="5199063"/>
          <p14:tracePt t="6168" x="3963988" y="5183188"/>
          <p14:tracePt t="6170" x="3948113" y="5183188"/>
          <p14:tracePt t="6174" x="3884613" y="5167313"/>
          <p14:tracePt t="6175" x="3868738" y="5151438"/>
          <p14:tracePt t="6177" x="3821113" y="5151438"/>
          <p14:tracePt t="6179" x="3806825" y="5135563"/>
          <p14:tracePt t="6183" x="3790950" y="5135563"/>
          <p14:tracePt t="6188" x="3727450" y="5135563"/>
          <p14:tracePt t="6192" x="3695700" y="5119688"/>
          <p14:tracePt t="6193" x="3679825" y="5103813"/>
          <p14:tracePt t="6198" x="3648075" y="5103813"/>
          <p14:tracePt t="6201" x="3632200" y="5103813"/>
          <p14:tracePt t="6203" x="3616325" y="5087938"/>
          <p14:tracePt t="6206" x="3600450" y="5087938"/>
          <p14:tracePt t="6214" x="3568700" y="5087938"/>
          <p14:tracePt t="6220" x="3552825" y="5087938"/>
          <p14:tracePt t="6224" x="3536950" y="5087938"/>
          <p14:tracePt t="6225" x="3521075" y="5087938"/>
          <p14:tracePt t="6230" x="3505200" y="5087938"/>
          <p14:tracePt t="6232" x="3490913" y="5087938"/>
          <p14:tracePt t="6237" x="3475038" y="5103813"/>
          <p14:tracePt t="6240" x="3459163" y="5103813"/>
          <p14:tracePt t="6243" x="3443288" y="5103813"/>
          <p14:tracePt t="6248" x="3427413" y="5103813"/>
          <p14:tracePt t="6250" x="3427413" y="5119688"/>
          <p14:tracePt t="6252" x="3411538" y="5119688"/>
          <p14:tracePt t="6254" x="3411538" y="5135563"/>
          <p14:tracePt t="6258" x="3395663" y="5151438"/>
          <p14:tracePt t="6265" x="3363913" y="5167313"/>
          <p14:tracePt t="6271" x="3363913" y="5183188"/>
          <p14:tracePt t="6272" x="3348038" y="5199063"/>
          <p14:tracePt t="6273" x="3332163" y="5214938"/>
          <p14:tracePt t="6277" x="3332163" y="5230813"/>
          <p14:tracePt t="6285" x="3316288" y="5262563"/>
          <p14:tracePt t="6290" x="3284538" y="5310188"/>
          <p14:tracePt t="6293" x="3284538" y="5324475"/>
          <p14:tracePt t="6294" x="3284538" y="5356225"/>
          <p14:tracePt t="6296" x="3268663" y="5372100"/>
          <p14:tracePt t="6297" x="3268663" y="5387975"/>
          <p14:tracePt t="6299" x="3252788" y="5403850"/>
          <p14:tracePt t="6301" x="3252788" y="5419725"/>
          <p14:tracePt t="6303" x="3252788" y="5435600"/>
          <p14:tracePt t="6306" x="3236913" y="5467350"/>
          <p14:tracePt t="6309" x="3236913" y="5499100"/>
          <p14:tracePt t="6311" x="3236913" y="5530850"/>
          <p14:tracePt t="6316" x="3236913" y="5562600"/>
          <p14:tracePt t="6318" x="3236913" y="5578475"/>
          <p14:tracePt t="6319" x="3221038" y="5594350"/>
          <p14:tracePt t="6322" x="3221038" y="5626100"/>
          <p14:tracePt t="6326" x="3221038" y="5657850"/>
          <p14:tracePt t="6328" x="3221038" y="5672138"/>
          <p14:tracePt t="6330" x="3221038" y="5688013"/>
          <p14:tracePt t="6332" x="3221038" y="5703888"/>
          <p14:tracePt t="6333" x="3221038" y="5719763"/>
          <p14:tracePt t="6335" x="3221038" y="5735638"/>
          <p14:tracePt t="6338" x="3221038" y="5767388"/>
          <p14:tracePt t="6341" x="3221038" y="5799138"/>
          <p14:tracePt t="6344" x="3221038" y="5815013"/>
          <p14:tracePt t="6346" x="3221038" y="5830888"/>
          <p14:tracePt t="6348" x="3221038" y="5846763"/>
          <p14:tracePt t="6349" x="3221038" y="5862638"/>
          <p14:tracePt t="6352" x="3221038" y="5878513"/>
          <p14:tracePt t="6353" x="3221038" y="5910263"/>
          <p14:tracePt t="6358" x="3221038" y="5942013"/>
          <p14:tracePt t="6360" x="3236913" y="5957888"/>
          <p14:tracePt t="6361" x="3236913" y="5973763"/>
          <p14:tracePt t="6363" x="3252788" y="6003925"/>
          <p14:tracePt t="6365" x="3268663" y="6003925"/>
          <p14:tracePt t="6368" x="3268663" y="6035675"/>
          <p14:tracePt t="6369" x="3284538" y="6067425"/>
          <p14:tracePt t="6374" x="3332163" y="6099175"/>
          <p14:tracePt t="6375" x="3348038" y="6130925"/>
          <p14:tracePt t="6377" x="3348038" y="6146800"/>
          <p14:tracePt t="6379" x="3379788" y="6162675"/>
          <p14:tracePt t="6381" x="3411538" y="6194425"/>
          <p14:tracePt t="6383" x="3427413" y="6210300"/>
          <p14:tracePt t="6385" x="3459163" y="6242050"/>
          <p14:tracePt t="6388" x="3490913" y="6257925"/>
          <p14:tracePt t="6389" x="3521075" y="6257925"/>
          <p14:tracePt t="6392" x="3552825" y="6289675"/>
          <p14:tracePt t="6393" x="3584575" y="6305550"/>
          <p14:tracePt t="6396" x="3632200" y="6321425"/>
          <p14:tracePt t="6398" x="3679825" y="6351588"/>
          <p14:tracePt t="6399" x="3695700" y="6367463"/>
          <p14:tracePt t="6402" x="3743325" y="6383338"/>
          <p14:tracePt t="6403" x="3790950" y="6399213"/>
          <p14:tracePt t="6406" x="3836988" y="6415088"/>
          <p14:tracePt t="6407" x="3868738" y="6415088"/>
          <p14:tracePt t="6409" x="3916363" y="6430963"/>
          <p14:tracePt t="6411" x="3979863" y="6446838"/>
          <p14:tracePt t="6413" x="4027488" y="6462713"/>
          <p14:tracePt t="6415" x="4059238" y="6478588"/>
          <p14:tracePt t="6418" x="4106863" y="6478588"/>
          <p14:tracePt t="6419" x="4168775" y="6494463"/>
          <p14:tracePt t="6422" x="4216400" y="6510338"/>
          <p14:tracePt t="6426" x="4311650" y="6526213"/>
          <p14:tracePt t="6427" x="4359275" y="6542088"/>
          <p14:tracePt t="6429" x="4421188" y="6557963"/>
          <p14:tracePt t="6431" x="4500563" y="6557963"/>
          <p14:tracePt t="6433" x="4579938" y="6573838"/>
          <p14:tracePt t="6435" x="4627563" y="6589713"/>
          <p14:tracePt t="6438" x="4691063" y="6589713"/>
          <p14:tracePt t="6440" x="4752975" y="6605588"/>
          <p14:tracePt t="6441" x="4800600" y="6605588"/>
          <p14:tracePt t="6443" x="4864100" y="6621463"/>
          <p14:tracePt t="6445" x="4927600" y="6621463"/>
          <p14:tracePt t="6447" x="4975225" y="6637338"/>
          <p14:tracePt t="6450" x="5022850" y="6637338"/>
          <p14:tracePt t="6452" x="5084763" y="6653213"/>
          <p14:tracePt t="6455" x="5148263" y="6653213"/>
          <p14:tracePt t="6457" x="5211763" y="6669088"/>
          <p14:tracePt t="6458" x="5275263" y="6669088"/>
          <p14:tracePt t="6459" x="5322888" y="6684963"/>
          <p14:tracePt t="6461" x="5384800" y="6684963"/>
          <p14:tracePt t="6463" x="5448300" y="6684963"/>
          <p14:tracePt t="6465" x="5527675" y="6684963"/>
          <p14:tracePt t="6467" x="5607050" y="6699250"/>
          <p14:tracePt t="6469" x="5668963" y="6699250"/>
          <p14:tracePt t="6472" x="5732463" y="6699250"/>
          <p14:tracePt t="6475" x="5795963" y="6715125"/>
          <p14:tracePt t="6475" x="5843588" y="6731000"/>
          <p14:tracePt t="6478" x="5938838" y="6731000"/>
          <p14:tracePt t="6479" x="5984875" y="6731000"/>
          <p14:tracePt t="6481" x="6048375" y="6731000"/>
          <p14:tracePt t="6483" x="6127750" y="6762750"/>
          <p14:tracePt t="6485" x="6191250" y="6762750"/>
          <p14:tracePt t="6488" x="6253163" y="6762750"/>
          <p14:tracePt t="6490" x="6332538" y="6762750"/>
          <p14:tracePt t="6491" x="6396038" y="6778625"/>
          <p14:tracePt t="6493" x="6459538" y="6778625"/>
          <p14:tracePt t="6495" x="6538913" y="6778625"/>
          <p14:tracePt t="6498" x="6584950" y="6778625"/>
          <p14:tracePt t="6500" x="6648450" y="6778625"/>
          <p14:tracePt t="6502" x="6711950" y="6778625"/>
          <p14:tracePt t="6504" x="6775450" y="6778625"/>
          <p14:tracePt t="6506" x="6823075" y="6778625"/>
          <p14:tracePt t="6508" x="6884988" y="6778625"/>
          <p14:tracePt t="6509" x="6932613" y="6778625"/>
          <p14:tracePt t="6511" x="6980238" y="6778625"/>
          <p14:tracePt t="6514" x="7043738" y="6778625"/>
          <p14:tracePt t="6515" x="7091363" y="6778625"/>
          <p14:tracePt t="6518" x="7154863" y="6778625"/>
          <p14:tracePt t="6520" x="7185025" y="6778625"/>
          <p14:tracePt t="6523" x="7296150" y="6778625"/>
          <p14:tracePt t="6525" x="7343775" y="6778625"/>
          <p14:tracePt t="6527" x="7391400" y="6778625"/>
          <p14:tracePt t="6529" x="7439025" y="6778625"/>
          <p14:tracePt t="6531" x="7485063" y="6778625"/>
          <p14:tracePt t="6533" x="7532688" y="6778625"/>
          <p14:tracePt t="6535" x="7580313" y="6762750"/>
          <p14:tracePt t="6538" x="7627938" y="6762750"/>
          <p14:tracePt t="6539" x="7675563" y="6746875"/>
          <p14:tracePt t="6542" x="7707313" y="6731000"/>
          <p14:tracePt t="6543" x="7754938" y="6731000"/>
          <p14:tracePt t="6546" x="7800975" y="6715125"/>
          <p14:tracePt t="6548" x="7816850" y="6699250"/>
          <p14:tracePt t="6550" x="7864475" y="6684963"/>
          <p14:tracePt t="6552" x="7912100" y="6669088"/>
          <p14:tracePt t="6554" x="7959725" y="6653213"/>
          <p14:tracePt t="6556" x="7975600" y="6637338"/>
          <p14:tracePt t="6558" x="8007350" y="6637338"/>
          <p14:tracePt t="6559" x="8054975" y="6621463"/>
          <p14:tracePt t="6561" x="8070850" y="6605588"/>
          <p14:tracePt t="6564" x="8101013" y="6589713"/>
          <p14:tracePt t="6565" x="8132763" y="6573838"/>
          <p14:tracePt t="6568" x="8164513" y="6557963"/>
          <p14:tracePt t="6569" x="8180388" y="6542088"/>
          <p14:tracePt t="6572" x="8212138" y="6526213"/>
          <p14:tracePt t="6575" x="8275638" y="6478588"/>
          <p14:tracePt t="6577" x="8291513" y="6462713"/>
          <p14:tracePt t="6579" x="8307388" y="6430963"/>
          <p14:tracePt t="6581" x="8339138" y="6430963"/>
          <p14:tracePt t="6583" x="8355013" y="6399213"/>
          <p14:tracePt t="6585" x="8370888" y="6367463"/>
          <p14:tracePt t="6588" x="8401050" y="6351588"/>
          <p14:tracePt t="6589" x="8416925" y="6337300"/>
          <p14:tracePt t="6591" x="8432800" y="6305550"/>
          <p14:tracePt t="6593" x="8448675" y="6289675"/>
          <p14:tracePt t="6595" x="8448675" y="6273800"/>
          <p14:tracePt t="6598" x="8464550" y="6242050"/>
          <p14:tracePt t="6599" x="8480425" y="6210300"/>
          <p14:tracePt t="6602" x="8512175" y="6178550"/>
          <p14:tracePt t="6603" x="8528050" y="6162675"/>
          <p14:tracePt t="6606" x="8543925" y="6115050"/>
          <p14:tracePt t="6610" x="8559800" y="6067425"/>
          <p14:tracePt t="6633" x="8655050" y="5641975"/>
          <p14:tracePt t="6633" x="8670925" y="5578475"/>
          <p14:tracePt t="6635" x="8670925" y="5530850"/>
          <p14:tracePt t="6638" x="8670925" y="5499100"/>
          <p14:tracePt t="6640" x="8670925" y="5451475"/>
          <p14:tracePt t="6641" x="8686800" y="5403850"/>
          <p14:tracePt t="6643" x="8686800" y="5372100"/>
          <p14:tracePt t="6645" x="8701088" y="5324475"/>
          <p14:tracePt t="6647" x="8701088" y="5278438"/>
          <p14:tracePt t="6649" x="8701088" y="5246688"/>
          <p14:tracePt t="6655" x="8701088" y="5151438"/>
          <p14:tracePt t="6665" x="8748713" y="4914900"/>
          <p14:tracePt t="6666" x="8748713" y="4883150"/>
          <p14:tracePt t="6668" x="8764588" y="4835525"/>
          <p14:tracePt t="6669" x="8764588" y="4772025"/>
          <p14:tracePt t="6672" x="8780463" y="4740275"/>
          <p14:tracePt t="6674" x="8780463" y="4692650"/>
          <p14:tracePt t="6675" x="8796338" y="4645025"/>
          <p14:tracePt t="6677" x="8796338" y="4583113"/>
          <p14:tracePt t="6679" x="8812213" y="4551363"/>
          <p14:tracePt t="6681" x="8812213" y="4503738"/>
          <p14:tracePt t="6683" x="8812213" y="4440238"/>
          <p14:tracePt t="6685" x="8828088" y="4392613"/>
          <p14:tracePt t="6687" x="8828088" y="4360863"/>
          <p14:tracePt t="6689" x="8828088" y="4297363"/>
          <p14:tracePt t="6691" x="8828088" y="4251325"/>
          <p14:tracePt t="6693" x="8843963" y="4203700"/>
          <p14:tracePt t="6695" x="8843963" y="4140200"/>
          <p14:tracePt t="6697" x="8843963" y="4076700"/>
          <p14:tracePt t="6699" x="8843963" y="4029075"/>
          <p14:tracePt t="6701" x="8843963" y="3981450"/>
          <p14:tracePt t="6703" x="8843963" y="3919538"/>
          <p14:tracePt t="6706" x="8843963" y="3856038"/>
          <p14:tracePt t="6707" x="8843963" y="3792538"/>
          <p14:tracePt t="6709" x="8843963" y="3744913"/>
          <p14:tracePt t="6712" x="8843963" y="3681413"/>
          <p14:tracePt t="6713" x="8843963" y="3617913"/>
          <p14:tracePt t="6715" x="8843963" y="3571875"/>
          <p14:tracePt t="6718" x="8843963" y="3492500"/>
          <p14:tracePt t="6720" x="8843963" y="3429000"/>
          <p14:tracePt t="6723" x="8843963" y="3302000"/>
          <p14:tracePt t="6725" x="8843963" y="3255963"/>
          <p14:tracePt t="6727" x="8843963" y="3192463"/>
          <p14:tracePt t="6729" x="8843963" y="3128963"/>
          <p14:tracePt t="6731" x="8843963" y="3065463"/>
          <p14:tracePt t="6733" x="8843963" y="3017838"/>
          <p14:tracePt t="6735" x="8843963" y="2954338"/>
          <p14:tracePt t="6738" x="8843963" y="2908300"/>
          <p14:tracePt t="6740" x="8843963" y="2844800"/>
          <p14:tracePt t="6741" x="8843963" y="2813050"/>
          <p14:tracePt t="6743" x="8843963" y="2749550"/>
          <p14:tracePt t="6745" x="8843963" y="2701925"/>
          <p14:tracePt t="6747" x="8843963" y="2670175"/>
          <p14:tracePt t="6749" x="8843963" y="2622550"/>
          <p14:tracePt t="6751" x="8828088" y="2574925"/>
          <p14:tracePt t="6753" x="8828088" y="2544763"/>
          <p14:tracePt t="6755" x="8812213" y="2513013"/>
          <p14:tracePt t="6757" x="8812213" y="2465388"/>
          <p14:tracePt t="6759" x="8812213" y="2449513"/>
          <p14:tracePt t="6762" x="8812213" y="2401888"/>
          <p14:tracePt t="6764" x="8796338" y="2354263"/>
          <p14:tracePt t="6766" x="8796338" y="2306638"/>
          <p14:tracePt t="6768" x="8796338" y="2290763"/>
          <p14:tracePt t="6769" x="8780463" y="2243138"/>
          <p14:tracePt t="6774" x="8764588" y="2181225"/>
          <p14:tracePt t="6775" x="8764588" y="2149475"/>
          <p14:tracePt t="6777" x="8764588" y="2117725"/>
          <p14:tracePt t="6779" x="8748713" y="2085975"/>
          <p14:tracePt t="6781" x="8748713" y="2038350"/>
          <p14:tracePt t="6783" x="8748713" y="2006600"/>
          <p14:tracePt t="6785" x="8748713" y="1990725"/>
          <p14:tracePt t="6789" x="8732838" y="1943100"/>
          <p14:tracePt t="6790" x="8732838" y="1911350"/>
          <p14:tracePt t="6792" x="8716963" y="1895475"/>
          <p14:tracePt t="6794" x="8716963" y="1865313"/>
          <p14:tracePt t="6795" x="8701088" y="1833563"/>
          <p14:tracePt t="6797" x="8701088" y="1817688"/>
          <p14:tracePt t="6799" x="8686800" y="1785938"/>
          <p14:tracePt t="6801" x="8670925" y="1754188"/>
          <p14:tracePt t="6803" x="8670925" y="1738313"/>
          <p14:tracePt t="6806" x="8670925" y="1722438"/>
          <p14:tracePt t="6808" x="8655050" y="1706563"/>
          <p14:tracePt t="6814" x="8623300" y="1658938"/>
          <p14:tracePt t="6818" x="8607425" y="1643063"/>
          <p14:tracePt t="6820" x="8607425" y="1627188"/>
          <p14:tracePt t="6822" x="8591550" y="1627188"/>
          <p14:tracePt t="6824" x="8575675" y="1611313"/>
          <p14:tracePt t="6827" x="8543925" y="1595438"/>
          <p14:tracePt t="6830" x="8528050" y="1579563"/>
          <p14:tracePt t="6834" x="8512175" y="1579563"/>
          <p14:tracePt t="6836" x="8496300" y="1563688"/>
          <p14:tracePt t="6840" x="8464550" y="1547813"/>
          <p14:tracePt t="6842" x="8448675" y="1533525"/>
          <p14:tracePt t="6846" x="8432800" y="1533525"/>
          <p14:tracePt t="6848" x="8401050" y="1533525"/>
          <p14:tracePt t="6850" x="8401050" y="1517650"/>
          <p14:tracePt t="6851" x="8370888" y="1517650"/>
          <p14:tracePt t="6853" x="8355013" y="1501775"/>
          <p14:tracePt t="6856" x="8339138" y="1501775"/>
          <p14:tracePt t="6858" x="8307388" y="1485900"/>
          <p14:tracePt t="6859" x="8291513" y="1485900"/>
          <p14:tracePt t="6861" x="8275638" y="1485900"/>
          <p14:tracePt t="6863" x="8243888" y="1485900"/>
          <p14:tracePt t="6865" x="8228013" y="1470025"/>
          <p14:tracePt t="6867" x="8196263" y="1470025"/>
          <p14:tracePt t="6869" x="8164513" y="1454150"/>
          <p14:tracePt t="6872" x="8148638" y="1438275"/>
          <p14:tracePt t="6874" x="8132763" y="1438275"/>
          <p14:tracePt t="6875" x="8101013" y="1422400"/>
          <p14:tracePt t="6878" x="8085138" y="1422400"/>
          <p14:tracePt t="6879" x="8054975" y="1422400"/>
          <p14:tracePt t="6881" x="8039100" y="1406525"/>
          <p14:tracePt t="6883" x="8023225" y="1390650"/>
          <p14:tracePt t="6885" x="7991475" y="1374775"/>
          <p14:tracePt t="6888" x="7975600" y="1374775"/>
          <p14:tracePt t="6890" x="7959725" y="1358900"/>
          <p14:tracePt t="6891" x="7943850" y="1358900"/>
          <p14:tracePt t="6893" x="7927975" y="1343025"/>
          <p14:tracePt t="6895" x="7912100" y="1327150"/>
          <p14:tracePt t="6898" x="7880350" y="1327150"/>
          <p14:tracePt t="6905" x="7832725" y="1279525"/>
          <p14:tracePt t="6908" x="7800975" y="1279525"/>
          <p14:tracePt t="6909" x="7785100" y="1263650"/>
          <p14:tracePt t="6914" x="7754938" y="1247775"/>
          <p14:tracePt t="6916" x="7739063" y="1231900"/>
          <p14:tracePt t="6920" x="7723188" y="1216025"/>
          <p14:tracePt t="6922" x="7691438" y="1216025"/>
          <p14:tracePt t="6923" x="7691438" y="1200150"/>
          <p14:tracePt t="6925" x="7675563" y="1200150"/>
          <p14:tracePt t="6927" x="7659688" y="1185863"/>
          <p14:tracePt t="6934" x="7643813" y="1185863"/>
          <p14:tracePt t="6941" x="7596188" y="1154113"/>
          <p14:tracePt t="6949" x="7580313" y="1154113"/>
          <p14:tracePt t="6955" x="7548563" y="1154113"/>
          <p14:tracePt t="6960" x="7532688" y="1154113"/>
          <p14:tracePt t="6964" x="7516813" y="1138238"/>
          <p14:tracePt t="6970" x="7500938" y="1138238"/>
          <p14:tracePt t="6993" x="7485063" y="1138238"/>
          <p14:tracePt t="7001" x="7469188" y="1138238"/>
          <p14:tracePt t="7011" x="7454900" y="1138238"/>
          <p14:tracePt t="7014" x="7439025" y="1138238"/>
          <p14:tracePt t="7016" x="7423150" y="1138238"/>
          <p14:tracePt t="7020" x="7407275" y="1138238"/>
          <p14:tracePt t="7023" x="7391400" y="1138238"/>
          <p14:tracePt t="7025" x="7375525" y="1138238"/>
          <p14:tracePt t="7027" x="7359650" y="1138238"/>
          <p14:tracePt t="7030" x="7343775" y="1138238"/>
          <p14:tracePt t="7034" x="7327900" y="1138238"/>
          <p14:tracePt t="7035" x="7312025" y="1154113"/>
          <p14:tracePt t="7040" x="7296150" y="1169988"/>
          <p14:tracePt t="7042" x="7280275" y="1169988"/>
          <p14:tracePt t="7043" x="7264400" y="1169988"/>
          <p14:tracePt t="7050" x="7248525" y="1185863"/>
          <p14:tracePt t="7052" x="7232650" y="1200150"/>
          <p14:tracePt t="7057" x="7216775" y="1216025"/>
          <p14:tracePt t="7061" x="7200900" y="1216025"/>
          <p14:tracePt t="7063" x="7200900" y="1231900"/>
          <p14:tracePt t="7066" x="7185025" y="1231900"/>
          <p14:tracePt t="7068" x="7185025" y="1247775"/>
          <p14:tracePt t="7072" x="7169150" y="1247775"/>
          <p14:tracePt t="7074" x="7169150" y="1279525"/>
          <p14:tracePt t="7075" x="7138988" y="1295400"/>
          <p14:tracePt t="7077" x="7123113" y="1327150"/>
          <p14:tracePt t="7082" x="7107238" y="1343025"/>
          <p14:tracePt t="7083" x="7107238" y="1358900"/>
          <p14:tracePt t="7085" x="7091363" y="1374775"/>
          <p14:tracePt t="7087" x="7091363" y="1406525"/>
          <p14:tracePt t="7089" x="7075488" y="1406525"/>
          <p14:tracePt t="7092" x="7059613" y="1438275"/>
          <p14:tracePt t="7093" x="7059613" y="1454150"/>
          <p14:tracePt t="7095" x="7043738" y="1470025"/>
          <p14:tracePt t="7097" x="7043738" y="1485900"/>
          <p14:tracePt t="7099" x="7027863" y="1517650"/>
          <p14:tracePt t="7101" x="7011988" y="1533525"/>
          <p14:tracePt t="7103" x="7011988" y="1547813"/>
          <p14:tracePt t="7105" x="6996113" y="1579563"/>
          <p14:tracePt t="7107" x="6980238" y="1595438"/>
          <p14:tracePt t="7109" x="6980238" y="1611313"/>
          <p14:tracePt t="7111" x="6980238" y="1643063"/>
          <p14:tracePt t="7114" x="6964363" y="1658938"/>
          <p14:tracePt t="7115" x="6948488" y="1690688"/>
          <p14:tracePt t="7117" x="6948488" y="1706563"/>
          <p14:tracePt t="7120" x="6932613" y="1754188"/>
          <p14:tracePt t="7122" x="6916738" y="1785938"/>
          <p14:tracePt t="7123" x="6916738" y="1801813"/>
          <p14:tracePt t="7125" x="6900863" y="1833563"/>
          <p14:tracePt t="7127" x="6900863" y="1865313"/>
          <p14:tracePt t="7129" x="6900863" y="1881188"/>
          <p14:tracePt t="7131" x="6900863" y="1911350"/>
          <p14:tracePt t="7133" x="6884988" y="1927225"/>
          <p14:tracePt t="7135" x="6884988" y="1943100"/>
          <p14:tracePt t="7140" x="6869113" y="2006600"/>
          <p14:tracePt t="7143" x="6869113" y="2038350"/>
          <p14:tracePt t="7147" x="6869113" y="2070100"/>
          <p14:tracePt t="7150" x="6869113" y="2085975"/>
          <p14:tracePt t="7153" x="6854825" y="2101850"/>
          <p14:tracePt t="7157" x="6854825" y="2117725"/>
          <p14:tracePt t="7158" x="6854825" y="2133600"/>
          <p14:tracePt t="7165" x="6854825" y="2149475"/>
          <p14:tracePt t="7168" x="6854825" y="2165350"/>
          <p14:tracePt t="7204" x="6854825" y="2181225"/>
          <p14:tracePt t="9052" x="6854825" y="2165350"/>
          <p14:tracePt t="9062" x="6869113" y="2149475"/>
          <p14:tracePt t="9066" x="6884988" y="2133600"/>
          <p14:tracePt t="9070" x="6900863" y="2117725"/>
          <p14:tracePt t="9073" x="6916738" y="2101850"/>
          <p14:tracePt t="9078" x="6932613" y="2101850"/>
          <p14:tracePt t="9079" x="6932613" y="2085975"/>
          <p14:tracePt t="9081" x="6948488" y="2085975"/>
          <p14:tracePt t="9085" x="6948488" y="2070100"/>
          <p14:tracePt t="9090" x="6964363" y="2070100"/>
          <p14:tracePt t="9094" x="6980238" y="2070100"/>
          <p14:tracePt t="9095" x="6980238" y="2054225"/>
          <p14:tracePt t="9097" x="6996113" y="2054225"/>
          <p14:tracePt t="9102" x="6996113" y="2038350"/>
          <p14:tracePt t="9105" x="7011988" y="2038350"/>
          <p14:tracePt t="9108" x="7027863" y="2022475"/>
          <p14:tracePt t="9117" x="7043738" y="2006600"/>
          <p14:tracePt t="9123" x="7059613" y="1990725"/>
          <p14:tracePt t="9129" x="7091363" y="1990725"/>
          <p14:tracePt t="9134" x="7107238" y="1958975"/>
          <p14:tracePt t="9136" x="7123113" y="1958975"/>
          <p14:tracePt t="9138" x="7123113" y="1943100"/>
          <p14:tracePt t="9139" x="7138988" y="1943100"/>
          <p14:tracePt t="9145" x="7154863" y="1943100"/>
          <p14:tracePt t="9147" x="7169150" y="1927225"/>
          <p14:tracePt t="9151" x="7185025" y="1927225"/>
          <p14:tracePt t="9155" x="7185025" y="1911350"/>
          <p14:tracePt t="9157" x="7200900" y="1911350"/>
          <p14:tracePt t="9160" x="7216775" y="1911350"/>
          <p14:tracePt t="9164" x="7216775" y="1895475"/>
          <p14:tracePt t="9166" x="7232650" y="1895475"/>
          <p14:tracePt t="9167" x="7232650" y="1881188"/>
          <p14:tracePt t="9170" x="7248525" y="1881188"/>
          <p14:tracePt t="9172" x="7264400" y="1865313"/>
          <p14:tracePt t="9180" x="7280275" y="1865313"/>
          <p14:tracePt t="9184" x="7296150" y="1849438"/>
          <p14:tracePt t="9189" x="7312025" y="1833563"/>
          <p14:tracePt t="9198" x="7343775" y="1817688"/>
          <p14:tracePt t="9202" x="7359650" y="1785938"/>
          <p14:tracePt t="9206" x="7375525" y="1785938"/>
          <p14:tracePt t="9207" x="7375525" y="1770063"/>
          <p14:tracePt t="9212" x="7391400" y="1754188"/>
          <p14:tracePt t="9214" x="7407275" y="1754188"/>
          <p14:tracePt t="9215" x="7423150" y="1754188"/>
          <p14:tracePt t="9217" x="7423150" y="1738313"/>
          <p14:tracePt t="9222" x="7439025" y="1722438"/>
          <p14:tracePt t="9223" x="7469188" y="1706563"/>
          <p14:tracePt t="9225" x="7469188" y="1690688"/>
          <p14:tracePt t="9227" x="7500938" y="1674813"/>
          <p14:tracePt t="9229" x="7516813" y="1658938"/>
          <p14:tracePt t="9232" x="7532688" y="1643063"/>
          <p14:tracePt t="9234" x="7548563" y="1643063"/>
          <p14:tracePt t="9235" x="7580313" y="1611313"/>
          <p14:tracePt t="9238" x="7580313" y="1595438"/>
          <p14:tracePt t="9241" x="7612063" y="1595438"/>
          <p14:tracePt t="9241" x="7643813" y="1579563"/>
          <p14:tracePt t="9243" x="7659688" y="1547813"/>
          <p14:tracePt t="9245" x="7675563" y="1533525"/>
          <p14:tracePt t="9248" x="7707313" y="1517650"/>
          <p14:tracePt t="9249" x="7739063" y="1485900"/>
          <p14:tracePt t="9251" x="7754938" y="1485900"/>
          <p14:tracePt t="9255" x="7800975" y="1438275"/>
          <p14:tracePt t="9257" x="7832725" y="1406525"/>
          <p14:tracePt t="9259" x="7848600" y="1390650"/>
          <p14:tracePt t="9261" x="7864475" y="1374775"/>
          <p14:tracePt t="9263" x="7896225" y="1358900"/>
          <p14:tracePt t="9265" x="7927975" y="1327150"/>
          <p14:tracePt t="9268" x="7943850" y="1311275"/>
          <p14:tracePt t="9269" x="7959725" y="1295400"/>
          <p14:tracePt t="9271" x="7991475" y="1279525"/>
          <p14:tracePt t="9274" x="8007350" y="1247775"/>
          <p14:tracePt t="9275" x="8023225" y="1216025"/>
          <p14:tracePt t="9277" x="8039100" y="1216025"/>
          <p14:tracePt t="9279" x="8070850" y="1185863"/>
          <p14:tracePt t="9281" x="8085138" y="1154113"/>
          <p14:tracePt t="9283" x="8101013" y="1138238"/>
          <p14:tracePt t="9285" x="8116888" y="1106488"/>
          <p14:tracePt t="9288" x="8148638" y="1090613"/>
          <p14:tracePt t="9289" x="8164513" y="1058863"/>
          <p14:tracePt t="9291" x="8180388" y="1042988"/>
          <p14:tracePt t="9293" x="8196263" y="1011238"/>
          <p14:tracePt t="9295" x="8212138" y="963613"/>
          <p14:tracePt t="9297" x="8228013" y="931863"/>
          <p14:tracePt t="9299" x="8259763" y="915988"/>
          <p14:tracePt t="9301" x="8275638" y="884238"/>
          <p14:tracePt t="9304" x="8291513" y="854075"/>
          <p14:tracePt t="9306" x="8307388" y="822325"/>
          <p14:tracePt t="9307" x="8323263" y="790575"/>
          <p14:tracePt t="9309" x="8339138" y="758825"/>
          <p14:tracePt t="9311" x="8370888" y="727075"/>
          <p14:tracePt t="9313" x="8385175" y="679450"/>
          <p14:tracePt t="9315" x="8401050" y="663575"/>
          <p14:tracePt t="9317" x="8432800" y="615950"/>
          <p14:tracePt t="9320" x="8448675" y="568325"/>
          <p14:tracePt t="9321" x="8448675" y="520700"/>
          <p14:tracePt t="9323" x="8480425" y="506413"/>
          <p14:tracePt t="9325" x="8496300" y="458788"/>
          <p14:tracePt t="9327" x="8528050" y="411163"/>
          <p14:tracePt t="9329" x="8559800" y="331788"/>
          <p14:tracePt t="9331" x="8591550" y="236538"/>
          <p14:tracePt t="9333" x="8607425" y="188913"/>
          <p14:tracePt t="9335" x="8639175" y="158750"/>
          <p14:tracePt t="9337" x="8655050" y="95250"/>
          <p14:tracePt t="9339" x="8670925" y="47625"/>
          <p14:tracePt t="9341" x="8701088"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23</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-7</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-19</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10</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20</a:t>
            </a:r>
            <a:r>
              <a:rPr lang="zh-TW" altLang="en-US" sz="2000" dirty="0">
                <a:solidFill>
                  <a:srgbClr val="786449"/>
                </a:solidFill>
              </a:rPr>
              <a:t> → </a:t>
            </a:r>
            <a:r>
              <a:rPr lang="en-US" altLang="zh-TW" sz="2000" dirty="0">
                <a:solidFill>
                  <a:srgbClr val="786449"/>
                </a:solidFill>
              </a:rPr>
              <a:t>-4</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13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72308"/>
            <a:ext cx="1898979" cy="400110"/>
          </a:xfrm>
          <a:prstGeom prst="rect">
            <a:avLst/>
          </a:prstGeom>
          <a:noFill/>
        </p:spPr>
        <p:txBody>
          <a:bodyPr wrap="square" rtlCol="0">
            <a:spAutoFit/>
          </a:bodyPr>
          <a:lstStyle/>
          <a:p>
            <a:pPr algn="ctr"/>
            <a:r>
              <a:rPr lang="en-US" altLang="zh-TW" sz="2000" dirty="0">
                <a:solidFill>
                  <a:srgbClr val="786449"/>
                </a:solidFill>
              </a:rPr>
              <a:t>(4,8)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27054" y="3902961"/>
            <a:ext cx="2705492" cy="400110"/>
          </a:xfrm>
          <a:prstGeom prst="rect">
            <a:avLst/>
          </a:prstGeom>
          <a:noFill/>
        </p:spPr>
        <p:txBody>
          <a:bodyPr wrap="square" rtlCol="0">
            <a:spAutoFit/>
          </a:bodyPr>
          <a:lstStyle/>
          <a:p>
            <a:pPr algn="ctr"/>
            <a:r>
              <a:rPr lang="en-US" altLang="zh-TW" sz="2000" dirty="0">
                <a:solidFill>
                  <a:srgbClr val="786449"/>
                </a:solidFill>
              </a:rPr>
              <a:t>6</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sz="2000" dirty="0">
                <a:solidFill>
                  <a:srgbClr val="786449"/>
                </a:solidFill>
              </a:rPr>
              <a:t>0</a:t>
            </a:r>
            <a:r>
              <a:rPr lang="zh-TW" altLang="en-US" sz="2000" dirty="0">
                <a:solidFill>
                  <a:srgbClr val="786449"/>
                </a:solidFill>
              </a:rPr>
              <a:t> → </a:t>
            </a:r>
            <a:r>
              <a:rPr lang="en-US" altLang="zh-TW" sz="2000" dirty="0">
                <a:solidFill>
                  <a:srgbClr val="786449"/>
                </a:solidFill>
              </a:rPr>
              <a:t>2</a:t>
            </a:r>
            <a:endParaRPr lang="zh-TW" altLang="en-US" dirty="0"/>
          </a:p>
        </p:txBody>
      </p:sp>
      <p:pic>
        <p:nvPicPr>
          <p:cNvPr id="28" name="音訊 27">
            <a:hlinkClick r:id="" action="ppaction://media"/>
            <a:extLst>
              <a:ext uri="{FF2B5EF4-FFF2-40B4-BE49-F238E27FC236}">
                <a16:creationId xmlns:a16="http://schemas.microsoft.com/office/drawing/2014/main" id="{467BD01B-FF29-3C2A-3A32-DFE67A6D221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9472598"/>
      </p:ext>
    </p:extLst>
  </p:cSld>
  <p:clrMapOvr>
    <a:masterClrMapping/>
  </p:clrMapOvr>
  <mc:AlternateContent xmlns:mc="http://schemas.openxmlformats.org/markup-compatibility/2006">
    <mc:Choice xmlns:p14="http://schemas.microsoft.com/office/powerpoint/2010/main" Requires="p14">
      <p:transition spd="slow" p14:dur="2000" advTm="58011"/>
    </mc:Choice>
    <mc:Fallback>
      <p:transition spd="slow" advTm="58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60" x="7327900" y="552450"/>
          <p14:tracePt t="296" x="7327900" y="568325"/>
          <p14:tracePt t="300" x="7327900" y="584200"/>
          <p14:tracePt t="304" x="7327900" y="600075"/>
          <p14:tracePt t="306" x="7327900" y="615950"/>
          <p14:tracePt t="309" x="7327900" y="631825"/>
          <p14:tracePt t="313" x="7327900" y="647700"/>
          <p14:tracePt t="315" x="7327900" y="663575"/>
          <p14:tracePt t="318" x="7327900" y="679450"/>
          <p14:tracePt t="322" x="7327900" y="695325"/>
          <p14:tracePt t="324" x="7343775" y="711200"/>
          <p14:tracePt t="328" x="7343775" y="727075"/>
          <p14:tracePt t="332" x="7359650" y="742950"/>
          <p14:tracePt t="340" x="7359650" y="774700"/>
          <p14:tracePt t="346" x="7375525" y="790575"/>
          <p14:tracePt t="347" x="7375525" y="806450"/>
          <p14:tracePt t="351" x="7391400" y="822325"/>
          <p14:tracePt t="359" x="7407275" y="854075"/>
          <p14:tracePt t="364" x="7423150" y="854075"/>
          <p14:tracePt t="366" x="7423150" y="868363"/>
          <p14:tracePt t="369" x="7439025" y="884238"/>
          <p14:tracePt t="372" x="7454900" y="900113"/>
          <p14:tracePt t="378" x="7469188" y="900113"/>
          <p14:tracePt t="379" x="7485063" y="915988"/>
          <p14:tracePt t="382" x="7485063" y="931863"/>
          <p14:tracePt t="384" x="7500938" y="931863"/>
          <p14:tracePt t="387" x="7516813" y="947738"/>
          <p14:tracePt t="391" x="7532688" y="963613"/>
          <p14:tracePt t="392" x="7548563" y="979488"/>
          <p14:tracePt t="394" x="7580313" y="979488"/>
          <p14:tracePt t="395" x="7596188" y="995363"/>
          <p14:tracePt t="397" x="7612063" y="1011238"/>
          <p14:tracePt t="399" x="7627938" y="1042988"/>
          <p14:tracePt t="402" x="7659688" y="1058863"/>
          <p14:tracePt t="403" x="7691438" y="1058863"/>
          <p14:tracePt t="405" x="7707313" y="1074738"/>
          <p14:tracePt t="407" x="7723188" y="1090613"/>
          <p14:tracePt t="410" x="7754938" y="1106488"/>
          <p14:tracePt t="413" x="7785100" y="1122363"/>
          <p14:tracePt t="415" x="7816850" y="1138238"/>
          <p14:tracePt t="417" x="7832725" y="1154113"/>
          <p14:tracePt t="420" x="7848600" y="1169988"/>
          <p14:tracePt t="422" x="7880350" y="1169988"/>
          <p14:tracePt t="423" x="7896225" y="1185863"/>
          <p14:tracePt t="426" x="7912100" y="1200150"/>
          <p14:tracePt t="428" x="7943850" y="1216025"/>
          <p14:tracePt t="429" x="7959725" y="1231900"/>
          <p14:tracePt t="431" x="7975600" y="1231900"/>
          <p14:tracePt t="433" x="8007350" y="1247775"/>
          <p14:tracePt t="435" x="8007350" y="1263650"/>
          <p14:tracePt t="437" x="8039100" y="1263650"/>
          <p14:tracePt t="439" x="8054975" y="1279525"/>
          <p14:tracePt t="446" x="8085138" y="1295400"/>
          <p14:tracePt t="447" x="8101013" y="1295400"/>
          <p14:tracePt t="449" x="8116888" y="1311275"/>
          <p14:tracePt t="452" x="8132763" y="1311275"/>
          <p14:tracePt t="456" x="8148638" y="1311275"/>
          <p14:tracePt t="458" x="8148638" y="1327150"/>
          <p14:tracePt t="460" x="8164513" y="1327150"/>
          <p14:tracePt t="465" x="8164513" y="1343025"/>
          <p14:tracePt t="468" x="8180388" y="1343025"/>
          <p14:tracePt t="476" x="8196263" y="1343025"/>
          <p14:tracePt t="484" x="8212138" y="1358900"/>
          <p14:tracePt t="584" x="8212138" y="1327150"/>
          <p14:tracePt t="590" x="8196263" y="1311275"/>
          <p14:tracePt t="596" x="8180388" y="1279525"/>
          <p14:tracePt t="602" x="8116888" y="1216025"/>
          <p14:tracePt t="607" x="8054975" y="1154113"/>
          <p14:tracePt t="611" x="8007350" y="1138238"/>
          <p14:tracePt t="614" x="7959725" y="1090613"/>
          <p14:tracePt t="615" x="7927975" y="1074738"/>
          <p14:tracePt t="618" x="7896225" y="1058863"/>
          <p14:tracePt t="619" x="7864475" y="1058863"/>
          <p14:tracePt t="621" x="7848600" y="1042988"/>
          <p14:tracePt t="623" x="7800975" y="1027113"/>
          <p14:tracePt t="626" x="7770813" y="1011238"/>
          <p14:tracePt t="628" x="7754938" y="995363"/>
          <p14:tracePt t="629" x="7707313" y="979488"/>
          <p14:tracePt t="631" x="7675563" y="963613"/>
          <p14:tracePt t="634" x="7627938" y="947738"/>
          <p14:tracePt t="635" x="7612063" y="947738"/>
          <p14:tracePt t="637" x="7564438" y="931863"/>
          <p14:tracePt t="639" x="7516813" y="915988"/>
          <p14:tracePt t="642" x="7485063" y="900113"/>
          <p14:tracePt t="643" x="7454900" y="900113"/>
          <p14:tracePt t="645" x="7407275" y="884238"/>
          <p14:tracePt t="647" x="7359650" y="868363"/>
          <p14:tracePt t="649" x="7327900" y="854075"/>
          <p14:tracePt t="652" x="7296150" y="854075"/>
          <p14:tracePt t="654" x="7248525" y="838200"/>
          <p14:tracePt t="656" x="7185025" y="822325"/>
          <p14:tracePt t="657" x="7154863" y="822325"/>
          <p14:tracePt t="660" x="7107238" y="806450"/>
          <p14:tracePt t="662" x="7059613" y="806450"/>
          <p14:tracePt t="663" x="7027863" y="806450"/>
          <p14:tracePt t="665" x="6980238" y="790575"/>
          <p14:tracePt t="667" x="6932613" y="790575"/>
          <p14:tracePt t="670" x="6884988" y="790575"/>
          <p14:tracePt t="672" x="6854825" y="790575"/>
          <p14:tracePt t="673" x="6791325" y="774700"/>
          <p14:tracePt t="676" x="6743700" y="774700"/>
          <p14:tracePt t="678" x="6711950" y="774700"/>
          <p14:tracePt t="679" x="6648450" y="758825"/>
          <p14:tracePt t="682" x="6600825" y="758825"/>
          <p14:tracePt t="683" x="6553200" y="758825"/>
          <p14:tracePt t="685" x="6507163" y="758825"/>
          <p14:tracePt t="687" x="6459538" y="742950"/>
          <p14:tracePt t="690" x="6411913" y="742950"/>
          <p14:tracePt t="692" x="6380163" y="727075"/>
          <p14:tracePt t="694" x="6332538" y="727075"/>
          <p14:tracePt t="696" x="6284913" y="727075"/>
          <p14:tracePt t="698" x="6238875" y="711200"/>
          <p14:tracePt t="699" x="6207125" y="711200"/>
          <p14:tracePt t="701" x="6159500" y="711200"/>
          <p14:tracePt t="703" x="6111875" y="695325"/>
          <p14:tracePt t="706" x="6080125" y="695325"/>
          <p14:tracePt t="707" x="6048375" y="695325"/>
          <p14:tracePt t="710" x="6000750" y="695325"/>
          <p14:tracePt t="711" x="5969000" y="695325"/>
          <p14:tracePt t="713" x="5938838" y="695325"/>
          <p14:tracePt t="715" x="5891213" y="679450"/>
          <p14:tracePt t="717" x="5875338" y="679450"/>
          <p14:tracePt t="719" x="5843588" y="679450"/>
          <p14:tracePt t="721" x="5795963" y="663575"/>
          <p14:tracePt t="723" x="5780088" y="663575"/>
          <p14:tracePt t="726" x="5748338" y="663575"/>
          <p14:tracePt t="728" x="5732463" y="663575"/>
          <p14:tracePt t="729" x="5684838" y="663575"/>
          <p14:tracePt t="732" x="5653088" y="663575"/>
          <p14:tracePt t="733" x="5638800" y="663575"/>
          <p14:tracePt t="736" x="5607050" y="663575"/>
          <p14:tracePt t="737" x="5591175" y="663575"/>
          <p14:tracePt t="739" x="5559425" y="663575"/>
          <p14:tracePt t="744" x="5511800" y="663575"/>
          <p14:tracePt t="746" x="5495925" y="663575"/>
          <p14:tracePt t="747" x="5480050" y="663575"/>
          <p14:tracePt t="749" x="5448300" y="663575"/>
          <p14:tracePt t="751" x="5416550" y="663575"/>
          <p14:tracePt t="753" x="5400675" y="663575"/>
          <p14:tracePt t="755" x="5368925" y="663575"/>
          <p14:tracePt t="757" x="5337175" y="663575"/>
          <p14:tracePt t="760" x="5322888" y="663575"/>
          <p14:tracePt t="761" x="5307013" y="679450"/>
          <p14:tracePt t="763" x="5291138" y="679450"/>
          <p14:tracePt t="765" x="5259388" y="695325"/>
          <p14:tracePt t="767" x="5227638" y="695325"/>
          <p14:tracePt t="769" x="5211763" y="695325"/>
          <p14:tracePt t="771" x="5180013" y="711200"/>
          <p14:tracePt t="773" x="5148263" y="711200"/>
          <p14:tracePt t="776" x="5116513" y="727075"/>
          <p14:tracePt t="777" x="5084763" y="742950"/>
          <p14:tracePt t="780" x="5053013" y="758825"/>
          <p14:tracePt t="782" x="5037138" y="758825"/>
          <p14:tracePt t="783" x="5006975" y="774700"/>
          <p14:tracePt t="785" x="4975225" y="790575"/>
          <p14:tracePt t="787" x="4927600" y="790575"/>
          <p14:tracePt t="789" x="4911725" y="806450"/>
          <p14:tracePt t="792" x="4864100" y="822325"/>
          <p14:tracePt t="793" x="4832350" y="838200"/>
          <p14:tracePt t="795" x="4784725" y="854075"/>
          <p14:tracePt t="797" x="4768850" y="884238"/>
          <p14:tracePt t="799" x="4722813" y="900113"/>
          <p14:tracePt t="801" x="4691063" y="915988"/>
          <p14:tracePt t="803" x="4659313" y="915988"/>
          <p14:tracePt t="805" x="4611688" y="947738"/>
          <p14:tracePt t="807" x="4579938" y="963613"/>
          <p14:tracePt t="809" x="4532313" y="979488"/>
          <p14:tracePt t="812" x="4484688" y="1011238"/>
          <p14:tracePt t="813" x="4468813" y="1027113"/>
          <p14:tracePt t="815" x="4421188" y="1042988"/>
          <p14:tracePt t="817" x="4391025" y="1058863"/>
          <p14:tracePt t="820" x="4359275" y="1074738"/>
          <p14:tracePt t="822" x="4327525" y="1090613"/>
          <p14:tracePt t="823" x="4279900" y="1106488"/>
          <p14:tracePt t="826" x="4248150" y="1122363"/>
          <p14:tracePt t="828" x="4232275" y="1138238"/>
          <p14:tracePt t="829" x="4200525" y="1154113"/>
          <p14:tracePt t="831" x="4168775" y="1169988"/>
          <p14:tracePt t="833" x="4137025" y="1185863"/>
          <p14:tracePt t="835" x="4121150" y="1185863"/>
          <p14:tracePt t="837" x="4090988" y="1200150"/>
          <p14:tracePt t="839" x="4059238" y="1216025"/>
          <p14:tracePt t="843" x="4043363" y="1231900"/>
          <p14:tracePt t="846" x="3979863" y="1247775"/>
          <p14:tracePt t="847" x="3963988" y="1263650"/>
          <p14:tracePt t="849" x="3932238" y="1263650"/>
          <p14:tracePt t="852" x="3916363" y="1279525"/>
          <p14:tracePt t="853" x="3900488" y="1295400"/>
          <p14:tracePt t="855" x="3868738" y="1311275"/>
          <p14:tracePt t="857" x="3852863" y="1311275"/>
          <p14:tracePt t="859" x="3836988" y="1327150"/>
          <p14:tracePt t="861" x="3806825" y="1327150"/>
          <p14:tracePt t="863" x="3775075" y="1343025"/>
          <p14:tracePt t="866" x="3759200" y="1358900"/>
          <p14:tracePt t="868" x="3743325" y="1374775"/>
          <p14:tracePt t="869" x="3711575" y="1374775"/>
          <p14:tracePt t="871" x="3695700" y="1390650"/>
          <p14:tracePt t="874" x="3663950" y="1406525"/>
          <p14:tracePt t="876" x="3632200" y="1406525"/>
          <p14:tracePt t="877" x="3616325" y="1422400"/>
          <p14:tracePt t="879" x="3600450" y="1438275"/>
          <p14:tracePt t="882" x="3568700" y="1454150"/>
          <p14:tracePt t="883" x="3536950" y="1470025"/>
          <p14:tracePt t="887" x="3505200" y="1485900"/>
          <p14:tracePt t="889" x="3490913" y="1485900"/>
          <p14:tracePt t="894" x="3443288" y="1517650"/>
          <p14:tracePt t="895" x="3427413" y="1517650"/>
          <p14:tracePt t="898" x="3395663" y="1533525"/>
          <p14:tracePt t="899" x="3379788" y="1547813"/>
          <p14:tracePt t="911" x="3268663" y="1595438"/>
          <p14:tracePt t="912" x="3236913" y="1611313"/>
          <p14:tracePt t="913" x="3236913" y="1627188"/>
          <p14:tracePt t="915" x="3205163" y="1643063"/>
          <p14:tracePt t="918" x="3175000" y="1658938"/>
          <p14:tracePt t="920" x="3159125" y="1658938"/>
          <p14:tracePt t="922" x="3127375" y="1674813"/>
          <p14:tracePt t="923" x="3095625" y="1690688"/>
          <p14:tracePt t="926" x="3063875" y="1706563"/>
          <p14:tracePt t="928" x="3048000" y="1722438"/>
          <p14:tracePt t="929" x="3016250" y="1738313"/>
          <p14:tracePt t="931" x="2984500" y="1754188"/>
          <p14:tracePt t="933" x="2952750" y="1754188"/>
          <p14:tracePt t="935" x="2921000" y="1785938"/>
          <p14:tracePt t="937" x="2890838" y="1801813"/>
          <p14:tracePt t="940" x="2859088" y="1817688"/>
          <p14:tracePt t="942" x="2843213" y="1833563"/>
          <p14:tracePt t="944" x="2795588" y="1849438"/>
          <p14:tracePt t="945" x="2763838" y="1865313"/>
          <p14:tracePt t="947" x="2732088" y="1865313"/>
          <p14:tracePt t="949" x="2700338" y="1881188"/>
          <p14:tracePt t="951" x="2668588" y="1895475"/>
          <p14:tracePt t="954" x="2636838" y="1911350"/>
          <p14:tracePt t="956" x="2605088" y="1943100"/>
          <p14:tracePt t="958" x="2559050" y="1958975"/>
          <p14:tracePt t="960" x="2527300" y="1974850"/>
          <p14:tracePt t="962" x="2479675" y="1990725"/>
          <p14:tracePt t="963" x="2463800" y="1990725"/>
          <p14:tracePt t="965" x="2416175" y="2006600"/>
          <p14:tracePt t="968" x="2384425" y="2038350"/>
          <p14:tracePt t="970" x="2336800" y="2054225"/>
          <p14:tracePt t="971" x="2320925" y="2070100"/>
          <p14:tracePt t="974" x="2274888" y="2085975"/>
          <p14:tracePt t="976" x="2243138" y="2117725"/>
          <p14:tracePt t="977" x="2195513" y="2117725"/>
          <p14:tracePt t="980" x="2163763" y="2133600"/>
          <p14:tracePt t="982" x="2132013" y="2165350"/>
          <p14:tracePt t="983" x="2084388" y="2181225"/>
          <p14:tracePt t="986" x="2052638" y="2197100"/>
          <p14:tracePt t="987" x="2020888" y="2212975"/>
          <p14:tracePt t="989" x="1989138" y="2243138"/>
          <p14:tracePt t="993" x="1943100" y="2259013"/>
          <p14:tracePt t="995" x="1863725" y="2290763"/>
          <p14:tracePt t="997" x="1831975" y="2306638"/>
          <p14:tracePt t="999" x="1800225" y="2322513"/>
          <p14:tracePt t="1001" x="1752600" y="2338388"/>
          <p14:tracePt t="1003" x="1736725" y="2370138"/>
          <p14:tracePt t="1005" x="1689100" y="2386013"/>
          <p14:tracePt t="1007" x="1658938" y="2401888"/>
          <p14:tracePt t="1009" x="1627188" y="2417763"/>
          <p14:tracePt t="1011" x="1611313" y="2433638"/>
          <p14:tracePt t="1014" x="1563688" y="2449513"/>
          <p14:tracePt t="1015" x="1531938" y="2465388"/>
          <p14:tracePt t="1018" x="1484313" y="2497138"/>
          <p14:tracePt t="1019" x="1468438" y="2513013"/>
          <p14:tracePt t="1022" x="1436688" y="2528888"/>
          <p14:tracePt t="1024" x="1389063" y="2544763"/>
          <p14:tracePt t="1026" x="1358900" y="2560638"/>
          <p14:tracePt t="1029" x="1343025" y="2590800"/>
          <p14:tracePt t="1029" x="1295400" y="2622550"/>
          <p14:tracePt t="1031" x="1263650" y="2638425"/>
          <p14:tracePt t="1034" x="1231900" y="2670175"/>
          <p14:tracePt t="1035" x="1216025" y="2686050"/>
          <p14:tracePt t="1037" x="1184275" y="2717800"/>
          <p14:tracePt t="1039" x="1136650" y="2749550"/>
          <p14:tracePt t="1043" x="1104900" y="2765425"/>
          <p14:tracePt t="1044" x="1089025" y="2797175"/>
          <p14:tracePt t="1045" x="1058863" y="2813050"/>
          <p14:tracePt t="1047" x="1027113" y="2844800"/>
          <p14:tracePt t="1049" x="995363" y="2876550"/>
          <p14:tracePt t="1051" x="947738" y="2922588"/>
          <p14:tracePt t="1053" x="931863" y="2954338"/>
          <p14:tracePt t="1055" x="900113" y="2970213"/>
          <p14:tracePt t="1057" x="868363" y="3017838"/>
          <p14:tracePt t="1059" x="836613" y="3049588"/>
          <p14:tracePt t="1062" x="804863" y="3097213"/>
          <p14:tracePt t="1063" x="773113" y="3128963"/>
          <p14:tracePt t="1065" x="758825" y="3160713"/>
          <p14:tracePt t="1067" x="727075" y="3192463"/>
          <p14:tracePt t="1069" x="695325" y="3224213"/>
          <p14:tracePt t="1071" x="663575" y="3270250"/>
          <p14:tracePt t="1073" x="631825" y="3286125"/>
          <p14:tracePt t="1076" x="600075" y="3333750"/>
          <p14:tracePt t="1079" x="568325" y="3365500"/>
          <p14:tracePt t="1080" x="520700" y="3429000"/>
          <p14:tracePt t="1081" x="488950" y="3476625"/>
          <p14:tracePt t="1083" x="457200" y="3508375"/>
          <p14:tracePt t="1085" x="427038" y="3540125"/>
          <p14:tracePt t="1087" x="395288" y="3571875"/>
          <p14:tracePt t="1090" x="379413" y="3602038"/>
          <p14:tracePt t="1092" x="347663" y="3633788"/>
          <p14:tracePt t="1093" x="331788" y="3665538"/>
          <p14:tracePt t="1095" x="300038" y="3681413"/>
          <p14:tracePt t="1097" x="268288" y="3713163"/>
          <p14:tracePt t="1099" x="268288" y="3744913"/>
          <p14:tracePt t="1101" x="236538" y="3776663"/>
          <p14:tracePt t="1103" x="220663" y="3776663"/>
          <p14:tracePt t="1105" x="188913" y="3808413"/>
          <p14:tracePt t="1108" x="188913" y="3840163"/>
          <p14:tracePt t="1109" x="173038" y="3856038"/>
          <p14:tracePt t="1112" x="142875" y="3887788"/>
          <p14:tracePt t="1114" x="127000" y="3903663"/>
          <p14:tracePt t="1116" x="111125" y="3919538"/>
          <p14:tracePt t="1117" x="111125" y="3949700"/>
          <p14:tracePt t="1119" x="79375" y="3965575"/>
          <p14:tracePt t="1122" x="63500" y="3997325"/>
          <p14:tracePt t="1124" x="47625" y="3997325"/>
          <p14:tracePt t="1126" x="47625" y="4029075"/>
          <p14:tracePt t="1128" x="31750" y="4060825"/>
          <p14:tracePt t="1129" x="15875" y="4060825"/>
          <p14:tracePt t="1131" x="0" y="4092575"/>
          <p14:tracePt t="1133" x="0" y="4108450"/>
          <p14:tracePt t="1288" x="31750" y="5024438"/>
          <p14:tracePt t="1292" x="63500" y="5040313"/>
          <p14:tracePt t="1294" x="95250" y="5040313"/>
          <p14:tracePt t="1295" x="111125" y="5040313"/>
          <p14:tracePt t="1297" x="142875" y="5040313"/>
          <p14:tracePt t="1299" x="157163" y="5040313"/>
          <p14:tracePt t="1302" x="188913" y="5040313"/>
          <p14:tracePt t="1304" x="220663" y="5040313"/>
          <p14:tracePt t="1306" x="236538" y="5040313"/>
          <p14:tracePt t="1308" x="268288" y="5056188"/>
          <p14:tracePt t="1310" x="300038" y="5056188"/>
          <p14:tracePt t="1311" x="315913" y="5056188"/>
          <p14:tracePt t="1314" x="347663" y="5056188"/>
          <p14:tracePt t="1316" x="363538" y="5056188"/>
          <p14:tracePt t="1318" x="411163" y="5056188"/>
          <p14:tracePt t="1319" x="442913" y="5056188"/>
          <p14:tracePt t="1322" x="457200" y="5056188"/>
          <p14:tracePt t="1323" x="488950" y="5056188"/>
          <p14:tracePt t="1326" x="504825" y="5056188"/>
          <p14:tracePt t="1327" x="552450" y="5056188"/>
          <p14:tracePt t="1329" x="584200" y="5056188"/>
          <p14:tracePt t="1332" x="600075" y="5056188"/>
          <p14:tracePt t="1333" x="631825" y="5056188"/>
          <p14:tracePt t="1335" x="663575" y="5056188"/>
          <p14:tracePt t="1337" x="679450" y="5056188"/>
          <p14:tracePt t="1339" x="711200" y="5056188"/>
          <p14:tracePt t="1344" x="773113" y="5056188"/>
          <p14:tracePt t="1345" x="804863" y="5056188"/>
          <p14:tracePt t="1347" x="820738" y="5056188"/>
          <p14:tracePt t="1350" x="852488" y="5040313"/>
          <p14:tracePt t="1351" x="884238" y="5040313"/>
          <p14:tracePt t="1353" x="915988" y="5024438"/>
          <p14:tracePt t="1355" x="947738" y="5008563"/>
          <p14:tracePt t="1357" x="979488" y="4992688"/>
          <p14:tracePt t="1360" x="1011238" y="4976813"/>
          <p14:tracePt t="1361" x="1027113" y="4976813"/>
          <p14:tracePt t="1363" x="1073150" y="4962525"/>
          <p14:tracePt t="1365" x="1104900" y="4962525"/>
          <p14:tracePt t="1367" x="1136650" y="4946650"/>
          <p14:tracePt t="1369" x="1168400" y="4914900"/>
          <p14:tracePt t="1371" x="1200150" y="4899025"/>
          <p14:tracePt t="1373" x="1231900" y="4883150"/>
          <p14:tracePt t="1376" x="1247775" y="4867275"/>
          <p14:tracePt t="1378" x="1295400" y="4835525"/>
          <p14:tracePt t="1379" x="1327150" y="4835525"/>
          <p14:tracePt t="1381" x="1343025" y="4819650"/>
          <p14:tracePt t="1383" x="1373188" y="4787900"/>
          <p14:tracePt t="1385" x="1404938" y="4772025"/>
          <p14:tracePt t="1387" x="1436688" y="4756150"/>
          <p14:tracePt t="1389" x="1452563" y="4724400"/>
          <p14:tracePt t="1392" x="1484313" y="4724400"/>
          <p14:tracePt t="1395" x="1516063" y="4692650"/>
          <p14:tracePt t="1395" x="1547813" y="4676775"/>
          <p14:tracePt t="1397" x="1563688" y="4660900"/>
          <p14:tracePt t="1399" x="1579563" y="4629150"/>
          <p14:tracePt t="1401" x="1627188" y="4614863"/>
          <p14:tracePt t="1403" x="1643063" y="4598988"/>
          <p14:tracePt t="1405" x="1674813" y="4583113"/>
          <p14:tracePt t="1407" x="1689100" y="4567238"/>
          <p14:tracePt t="1410" x="1720850" y="4535488"/>
          <p14:tracePt t="1412" x="1752600" y="4519613"/>
          <p14:tracePt t="1413" x="1768475" y="4519613"/>
          <p14:tracePt t="1415" x="1800225" y="4487863"/>
          <p14:tracePt t="1417" x="1831975" y="4471988"/>
          <p14:tracePt t="1419" x="1847850" y="4456113"/>
          <p14:tracePt t="1421" x="1863725" y="4440238"/>
          <p14:tracePt t="1423" x="1895475" y="4440238"/>
          <p14:tracePt t="1425" x="1927225" y="4424363"/>
          <p14:tracePt t="1427" x="1927225" y="4408488"/>
          <p14:tracePt t="1429" x="1958975" y="4392613"/>
          <p14:tracePt t="1431" x="1989138" y="4376738"/>
          <p14:tracePt t="1437" x="2020888" y="4360863"/>
          <p14:tracePt t="1439" x="2036763" y="4344988"/>
          <p14:tracePt t="1440" x="2052638" y="4329113"/>
          <p14:tracePt t="1442" x="2068513" y="4329113"/>
          <p14:tracePt t="1443" x="2084388" y="4313238"/>
          <p14:tracePt t="1445" x="2100263" y="4297363"/>
          <p14:tracePt t="1447" x="2116138" y="4283075"/>
          <p14:tracePt t="1449" x="2132013" y="4283075"/>
          <p14:tracePt t="1451" x="2147888" y="4267200"/>
          <p14:tracePt t="1453" x="2163763" y="4251325"/>
          <p14:tracePt t="1456" x="2179638" y="4235450"/>
          <p14:tracePt t="1458" x="2195513" y="4235450"/>
          <p14:tracePt t="1459" x="2227263" y="4219575"/>
          <p14:tracePt t="1461" x="2227263" y="4203700"/>
          <p14:tracePt t="1463" x="2243138" y="4203700"/>
          <p14:tracePt t="1465" x="2274888" y="4187825"/>
          <p14:tracePt t="1468" x="2274888" y="4171950"/>
          <p14:tracePt t="1470" x="2305050" y="4156075"/>
          <p14:tracePt t="1472" x="2320925" y="4156075"/>
          <p14:tracePt t="1474" x="2336800" y="4124325"/>
          <p14:tracePt t="1476" x="2352675" y="4108450"/>
          <p14:tracePt t="1477" x="2384425" y="4092575"/>
          <p14:tracePt t="1482" x="2416175" y="4076700"/>
          <p14:tracePt t="1484" x="2432050" y="4044950"/>
          <p14:tracePt t="1485" x="2447925" y="4029075"/>
          <p14:tracePt t="1488" x="2463800" y="4029075"/>
          <p14:tracePt t="1490" x="2495550" y="3997325"/>
          <p14:tracePt t="1493" x="2495550" y="3981450"/>
          <p14:tracePt t="1495" x="2527300" y="3965575"/>
          <p14:tracePt t="1495" x="2543175" y="3949700"/>
          <p14:tracePt t="1497" x="2559050" y="3935413"/>
          <p14:tracePt t="1499" x="2590800" y="3919538"/>
          <p14:tracePt t="1501" x="2605088" y="3903663"/>
          <p14:tracePt t="1503" x="2605088" y="3887788"/>
          <p14:tracePt t="1505" x="2636838" y="3871913"/>
          <p14:tracePt t="1507" x="2652713" y="3856038"/>
          <p14:tracePt t="1510" x="2668588" y="3840163"/>
          <p14:tracePt t="1511" x="2684463" y="3808413"/>
          <p14:tracePt t="1514" x="2716213" y="3808413"/>
          <p14:tracePt t="1515" x="2747963" y="3792538"/>
          <p14:tracePt t="1517" x="2747963" y="3776663"/>
          <p14:tracePt t="1519" x="2779713" y="3744913"/>
          <p14:tracePt t="1521" x="2811463" y="3744913"/>
          <p14:tracePt t="1523" x="2811463" y="3729038"/>
          <p14:tracePt t="1526" x="2843213" y="3713163"/>
          <p14:tracePt t="1528" x="2874963" y="3697288"/>
          <p14:tracePt t="1530" x="2874963" y="3681413"/>
          <p14:tracePt t="1531" x="2905125" y="3665538"/>
          <p14:tracePt t="1533" x="2936875" y="3649663"/>
          <p14:tracePt t="1535" x="2968625" y="3633788"/>
          <p14:tracePt t="1538" x="2984500" y="3617913"/>
          <p14:tracePt t="1540" x="3000375" y="3602038"/>
          <p14:tracePt t="1542" x="3032125" y="3602038"/>
          <p14:tracePt t="1546" x="3079750" y="3571875"/>
          <p14:tracePt t="1547" x="3111500" y="3556000"/>
          <p14:tracePt t="1550" x="3127375" y="3556000"/>
          <p14:tracePt t="1551" x="3159125" y="3540125"/>
          <p14:tracePt t="1553" x="3190875" y="3524250"/>
          <p14:tracePt t="1556" x="3205163" y="3508375"/>
          <p14:tracePt t="1558" x="3236913" y="3508375"/>
          <p14:tracePt t="1559" x="3268663" y="3492500"/>
          <p14:tracePt t="1561" x="3300413" y="3476625"/>
          <p14:tracePt t="1566" x="3332163" y="3460750"/>
          <p14:tracePt t="1567" x="3363913" y="3444875"/>
          <p14:tracePt t="1570" x="3379788" y="3429000"/>
          <p14:tracePt t="1572" x="3411538" y="3429000"/>
          <p14:tracePt t="1574" x="3443288" y="3429000"/>
          <p14:tracePt t="1576" x="3443288" y="3413125"/>
          <p14:tracePt t="1578" x="3475038" y="3413125"/>
          <p14:tracePt t="1579" x="3490913" y="3397250"/>
          <p14:tracePt t="1582" x="3521075" y="3381375"/>
          <p14:tracePt t="1583" x="3536950" y="3381375"/>
          <p14:tracePt t="1586" x="3552825" y="3365500"/>
          <p14:tracePt t="1587" x="3584575" y="3365500"/>
          <p14:tracePt t="1589" x="3600450" y="3365500"/>
          <p14:tracePt t="1593" x="3616325" y="3365500"/>
          <p14:tracePt t="1595" x="3663950" y="3349625"/>
          <p14:tracePt t="1597" x="3679825" y="3333750"/>
          <p14:tracePt t="1599" x="3695700" y="3333750"/>
          <p14:tracePt t="1601" x="3727450" y="3317875"/>
          <p14:tracePt t="1605" x="3759200" y="3317875"/>
          <p14:tracePt t="1608" x="3759200" y="3302000"/>
          <p14:tracePt t="1610" x="3790950" y="3302000"/>
          <p14:tracePt t="1611" x="3821113" y="3286125"/>
          <p14:tracePt t="1613" x="3821113" y="3270250"/>
          <p14:tracePt t="1615" x="3852863" y="3270250"/>
          <p14:tracePt t="1617" x="3884613" y="3255963"/>
          <p14:tracePt t="1622" x="3916363" y="3255963"/>
          <p14:tracePt t="1625" x="3948113" y="3240088"/>
          <p14:tracePt t="1628" x="3979863" y="3224213"/>
          <p14:tracePt t="1629" x="4011613" y="3208338"/>
          <p14:tracePt t="1632" x="4027488" y="3208338"/>
          <p14:tracePt t="1633" x="4043363" y="3208338"/>
          <p14:tracePt t="1635" x="4075113" y="3192463"/>
          <p14:tracePt t="1637" x="4106863" y="3176588"/>
          <p14:tracePt t="1639" x="4137025" y="3160713"/>
          <p14:tracePt t="1642" x="4152900" y="3160713"/>
          <p14:tracePt t="1644" x="4184650" y="3144838"/>
          <p14:tracePt t="1645" x="4216400" y="3128963"/>
          <p14:tracePt t="1650" x="4248150" y="3128963"/>
          <p14:tracePt t="1652" x="4279900" y="3128963"/>
          <p14:tracePt t="1653" x="4295775" y="3113088"/>
          <p14:tracePt t="1656" x="4327525" y="3097213"/>
          <p14:tracePt t="1658" x="4343400" y="3097213"/>
          <p14:tracePt t="1659" x="4359275" y="3081338"/>
          <p14:tracePt t="1661" x="4391025" y="3081338"/>
          <p14:tracePt t="1663" x="4421188" y="3065463"/>
          <p14:tracePt t="1667" x="4452938" y="3049588"/>
          <p14:tracePt t="1670" x="4468813" y="3049588"/>
          <p14:tracePt t="1671" x="4500563" y="3049588"/>
          <p14:tracePt t="1674" x="4516438" y="3049588"/>
          <p14:tracePt t="1676" x="4532313" y="3033713"/>
          <p14:tracePt t="1678" x="4548188" y="3033713"/>
          <p14:tracePt t="1679" x="4579938" y="3033713"/>
          <p14:tracePt t="1681" x="4595813" y="3033713"/>
          <p14:tracePt t="1684" x="4611688" y="3017838"/>
          <p14:tracePt t="1685" x="4627563" y="3017838"/>
          <p14:tracePt t="1688" x="4643438" y="3001963"/>
          <p14:tracePt t="1689" x="4675188" y="3001963"/>
          <p14:tracePt t="1695" x="4722813" y="3001963"/>
          <p14:tracePt t="1697" x="4737100" y="3001963"/>
          <p14:tracePt t="1699" x="4752975" y="3001963"/>
          <p14:tracePt t="1702" x="4768850" y="3001963"/>
          <p14:tracePt t="1704" x="4784725" y="2986088"/>
          <p14:tracePt t="1705" x="4800600" y="2986088"/>
          <p14:tracePt t="1710" x="4816475" y="2986088"/>
          <p14:tracePt t="1711" x="4848225" y="2986088"/>
          <p14:tracePt t="1716" x="4864100" y="2970213"/>
          <p14:tracePt t="1718" x="4879975" y="2970213"/>
          <p14:tracePt t="1720" x="4895850" y="2970213"/>
          <p14:tracePt t="1724" x="4911725" y="2970213"/>
          <p14:tracePt t="1727" x="4911725" y="2954338"/>
          <p14:tracePt t="1728" x="4927600" y="2954338"/>
          <p14:tracePt t="1734" x="4943475" y="2954338"/>
          <p14:tracePt t="1736" x="4959350" y="2954338"/>
          <p14:tracePt t="1740" x="4975225" y="2954338"/>
          <p14:tracePt t="1754" x="4991100" y="2954338"/>
          <p14:tracePt t="1784" x="5006975" y="2954338"/>
          <p14:tracePt t="1819" x="5022850" y="2954338"/>
          <p14:tracePt t="1822" x="5037138" y="2954338"/>
          <p14:tracePt t="1824" x="5053013" y="2954338"/>
          <p14:tracePt t="1830" x="5068888" y="2954338"/>
          <p14:tracePt t="1834" x="5084763" y="2954338"/>
          <p14:tracePt t="1838" x="5100638" y="2954338"/>
          <p14:tracePt t="1839" x="5116513" y="2954338"/>
          <p14:tracePt t="1846" x="5132388" y="2954338"/>
          <p14:tracePt t="1847" x="5148263" y="2970213"/>
          <p14:tracePt t="1849" x="5164138" y="2970213"/>
          <p14:tracePt t="1858" x="5180013" y="2970213"/>
          <p14:tracePt t="1862" x="5195888" y="2970213"/>
          <p14:tracePt t="1903" x="5211763" y="2970213"/>
          <p14:tracePt t="1940" x="5227638" y="2970213"/>
          <p14:tracePt t="1949" x="5243513" y="2970213"/>
          <p14:tracePt t="1952" x="5243513" y="2954338"/>
          <p14:tracePt t="1960" x="5259388" y="2954338"/>
          <p14:tracePt t="1968" x="5275263" y="2938463"/>
          <p14:tracePt t="1974" x="5275263" y="2922588"/>
          <p14:tracePt t="1983" x="5307013" y="2922588"/>
          <p14:tracePt t="1986" x="5322888" y="2922588"/>
          <p14:tracePt t="2000" x="5322888" y="2908300"/>
          <p14:tracePt t="2008" x="5337175" y="2908300"/>
          <p14:tracePt t="2020" x="5353050" y="2908300"/>
          <p14:tracePt t="2029" x="5353050" y="2892425"/>
          <p14:tracePt t="2038" x="5368925" y="2892425"/>
          <p14:tracePt t="2043" x="5384800" y="2892425"/>
          <p14:tracePt t="2046" x="5400675" y="2892425"/>
          <p14:tracePt t="2054" x="5416550" y="2892425"/>
          <p14:tracePt t="2056" x="5432425" y="2892425"/>
          <p14:tracePt t="2064" x="5448300" y="2892425"/>
          <p14:tracePt t="2066" x="5464175" y="2892425"/>
          <p14:tracePt t="2070" x="5480050" y="2892425"/>
          <p14:tracePt t="2077" x="5495925" y="2892425"/>
          <p14:tracePt t="2080" x="5511800" y="2892425"/>
          <p14:tracePt t="2085" x="5527675" y="2892425"/>
          <p14:tracePt t="2087" x="5543550" y="2876550"/>
          <p14:tracePt t="2093" x="5559425" y="2876550"/>
          <p14:tracePt t="2098" x="5575300" y="2876550"/>
          <p14:tracePt t="2101" x="5591175" y="2876550"/>
          <p14:tracePt t="2110" x="5607050" y="2876550"/>
          <p14:tracePt t="2111" x="5622925" y="2876550"/>
          <p14:tracePt t="2117" x="5638800" y="2876550"/>
          <p14:tracePt t="2123" x="5653088" y="2876550"/>
          <p14:tracePt t="2126" x="5668963" y="2876550"/>
          <p14:tracePt t="2134" x="5668963" y="2860675"/>
          <p14:tracePt t="2147" x="5684838" y="2860675"/>
          <p14:tracePt t="2158" x="5700713" y="2860675"/>
          <p14:tracePt t="2174" x="5716588" y="2860675"/>
          <p14:tracePt t="2181" x="5732463" y="2860675"/>
          <p14:tracePt t="2186" x="5764213" y="2860675"/>
          <p14:tracePt t="2190" x="5780088" y="2876550"/>
          <p14:tracePt t="2193" x="5795963" y="2876550"/>
          <p14:tracePt t="2195" x="5811838" y="2892425"/>
          <p14:tracePt t="2197" x="5827713" y="2892425"/>
          <p14:tracePt t="2203" x="5827713" y="2908300"/>
          <p14:tracePt t="2211" x="5875338" y="2922588"/>
          <p14:tracePt t="2214" x="5907088" y="2938463"/>
          <p14:tracePt t="2217" x="5922963" y="2938463"/>
          <p14:tracePt t="2219" x="5938838" y="2938463"/>
          <p14:tracePt t="2225" x="5953125" y="2954338"/>
          <p14:tracePt t="2228" x="5969000" y="2954338"/>
          <p14:tracePt t="2230" x="5984875" y="2970213"/>
          <p14:tracePt t="2231" x="6000750" y="2986088"/>
          <p14:tracePt t="2233" x="6016625" y="2986088"/>
          <p14:tracePt t="2238" x="6032500" y="3001963"/>
          <p14:tracePt t="2250" x="6080125" y="3033713"/>
          <p14:tracePt t="2254" x="6096000" y="3065463"/>
          <p14:tracePt t="2255" x="6111875" y="3065463"/>
          <p14:tracePt t="2260" x="6127750" y="3081338"/>
          <p14:tracePt t="2261" x="6127750" y="3097213"/>
          <p14:tracePt t="2264" x="6143625" y="3097213"/>
          <p14:tracePt t="2266" x="6159500" y="3128963"/>
          <p14:tracePt t="2268" x="6175375" y="3160713"/>
          <p14:tracePt t="2269" x="6191250" y="3176588"/>
          <p14:tracePt t="2271" x="6207125" y="3208338"/>
          <p14:tracePt t="2274" x="6207125" y="3224213"/>
          <p14:tracePt t="2276" x="6223000" y="3240088"/>
          <p14:tracePt t="2278" x="6238875" y="3270250"/>
          <p14:tracePt t="2279" x="6253163" y="3302000"/>
          <p14:tracePt t="2284" x="6253163" y="3333750"/>
          <p14:tracePt t="2286" x="6269038" y="3365500"/>
          <p14:tracePt t="2287" x="6284913" y="3381375"/>
          <p14:tracePt t="2289" x="6300788" y="3413125"/>
          <p14:tracePt t="2292" x="6316663" y="3444875"/>
          <p14:tracePt t="2294" x="6316663" y="3460750"/>
          <p14:tracePt t="2295" x="6332538" y="3492500"/>
          <p14:tracePt t="2298" x="6348413" y="3524250"/>
          <p14:tracePt t="2299" x="6348413" y="3540125"/>
          <p14:tracePt t="2301" x="6348413" y="3571875"/>
          <p14:tracePt t="2303" x="6364288" y="3602038"/>
          <p14:tracePt t="2305" x="6380163" y="3633788"/>
          <p14:tracePt t="2308" x="6380163" y="3665538"/>
          <p14:tracePt t="2312" x="6396038" y="3729038"/>
          <p14:tracePt t="2313" x="6411913" y="3729038"/>
          <p14:tracePt t="2315" x="6411913" y="3776663"/>
          <p14:tracePt t="2317" x="6427788" y="3792538"/>
          <p14:tracePt t="2319" x="6427788" y="3824288"/>
          <p14:tracePt t="2321" x="6427788" y="3840163"/>
          <p14:tracePt t="2323" x="6427788" y="3856038"/>
          <p14:tracePt t="2325" x="6443663" y="3887788"/>
          <p14:tracePt t="2327" x="6443663" y="3903663"/>
          <p14:tracePt t="2329" x="6459538" y="3919538"/>
          <p14:tracePt t="2331" x="6459538" y="3949700"/>
          <p14:tracePt t="2333" x="6459538" y="3965575"/>
          <p14:tracePt t="2335" x="6475413" y="3981450"/>
          <p14:tracePt t="2337" x="6475413" y="4013200"/>
          <p14:tracePt t="2339" x="6475413" y="4029075"/>
          <p14:tracePt t="2342" x="6475413" y="4044950"/>
          <p14:tracePt t="2343" x="6491288" y="4076700"/>
          <p14:tracePt t="2346" x="6491288" y="4092575"/>
          <p14:tracePt t="2347" x="6507163" y="4108450"/>
          <p14:tracePt t="2349" x="6507163" y="4124325"/>
          <p14:tracePt t="2351" x="6507163" y="4156075"/>
          <p14:tracePt t="2353" x="6523038" y="4187825"/>
          <p14:tracePt t="2357" x="6538913" y="4219575"/>
          <p14:tracePt t="2361" x="6538913" y="4251325"/>
          <p14:tracePt t="2362" x="6538913" y="4267200"/>
          <p14:tracePt t="2363" x="6553200" y="4297363"/>
          <p14:tracePt t="2365" x="6553200" y="4313238"/>
          <p14:tracePt t="2367" x="6569075" y="4329113"/>
          <p14:tracePt t="2369" x="6569075" y="4360863"/>
          <p14:tracePt t="2372" x="6569075" y="4376738"/>
          <p14:tracePt t="2374" x="6584950" y="4408488"/>
          <p14:tracePt t="2375" x="6584950" y="4440238"/>
          <p14:tracePt t="2377" x="6600825" y="4456113"/>
          <p14:tracePt t="2380" x="6600825" y="4471988"/>
          <p14:tracePt t="2382" x="6600825" y="4503738"/>
          <p14:tracePt t="2383" x="6600825" y="4519613"/>
          <p14:tracePt t="2385" x="6600825" y="4551363"/>
          <p14:tracePt t="2387" x="6600825" y="4567238"/>
          <p14:tracePt t="2389" x="6600825" y="4598988"/>
          <p14:tracePt t="2392" x="6600825" y="4614863"/>
          <p14:tracePt t="2394" x="6600825" y="4629150"/>
          <p14:tracePt t="2395" x="6600825" y="4660900"/>
          <p14:tracePt t="2398" x="6600825" y="4676775"/>
          <p14:tracePt t="2399" x="6600825" y="4692650"/>
          <p14:tracePt t="2402" x="6600825" y="4724400"/>
          <p14:tracePt t="2405" x="6600825" y="4756150"/>
          <p14:tracePt t="2409" x="6600825" y="4772025"/>
          <p14:tracePt t="2410" x="6600825" y="4787900"/>
          <p14:tracePt t="2411" x="6600825" y="4819650"/>
          <p14:tracePt t="2413" x="6600825" y="4835525"/>
          <p14:tracePt t="2418" x="6600825" y="4867275"/>
          <p14:tracePt t="2421" x="6584950" y="4899025"/>
          <p14:tracePt t="2423" x="6584950" y="4914900"/>
          <p14:tracePt t="2426" x="6584950" y="4930775"/>
          <p14:tracePt t="2427" x="6569075" y="4946650"/>
          <p14:tracePt t="2429" x="6569075" y="4962525"/>
          <p14:tracePt t="2431" x="6569075" y="4976813"/>
          <p14:tracePt t="2433" x="6569075" y="4992688"/>
          <p14:tracePt t="2435" x="6569075" y="5008563"/>
          <p14:tracePt t="2437" x="6553200" y="5024438"/>
          <p14:tracePt t="2440" x="6553200" y="5040313"/>
          <p14:tracePt t="2444" x="6553200" y="5056188"/>
          <p14:tracePt t="2448" x="6553200" y="5087938"/>
          <p14:tracePt t="2450" x="6538913" y="5103813"/>
          <p14:tracePt t="2451" x="6523038" y="5119688"/>
          <p14:tracePt t="2454" x="6523038" y="5135563"/>
          <p14:tracePt t="2456" x="6523038" y="5151438"/>
          <p14:tracePt t="2458" x="6507163" y="5151438"/>
          <p14:tracePt t="2459" x="6491288" y="5183188"/>
          <p14:tracePt t="2461" x="6475413" y="5199063"/>
          <p14:tracePt t="2465" x="6475413" y="5214938"/>
          <p14:tracePt t="2468" x="6459538" y="5246688"/>
          <p14:tracePt t="2470" x="6443663" y="5246688"/>
          <p14:tracePt t="2472" x="6443663" y="5262563"/>
          <p14:tracePt t="2474" x="6427788" y="5278438"/>
          <p14:tracePt t="2475" x="6411913" y="5278438"/>
          <p14:tracePt t="2477" x="6411913" y="5294313"/>
          <p14:tracePt t="2479" x="6396038" y="5310188"/>
          <p14:tracePt t="2483" x="6380163" y="5310188"/>
          <p14:tracePt t="2485" x="6364288" y="5324475"/>
          <p14:tracePt t="2487" x="6364288" y="5340350"/>
          <p14:tracePt t="2489" x="6348413" y="5340350"/>
          <p14:tracePt t="2492" x="6332538" y="5356225"/>
          <p14:tracePt t="2494" x="6316663" y="5356225"/>
          <p14:tracePt t="2495" x="6300788" y="5356225"/>
          <p14:tracePt t="2497" x="6284913" y="5372100"/>
          <p14:tracePt t="2502" x="6269038" y="5387975"/>
          <p14:tracePt t="2504" x="6253163" y="5387975"/>
          <p14:tracePt t="2506" x="6238875" y="5387975"/>
          <p14:tracePt t="2510" x="6207125" y="5387975"/>
          <p14:tracePt t="2511" x="6191250" y="5387975"/>
          <p14:tracePt t="2513" x="6175375" y="5403850"/>
          <p14:tracePt t="2515" x="6159500" y="5403850"/>
          <p14:tracePt t="2517" x="6143625" y="5403850"/>
          <p14:tracePt t="2519" x="6127750" y="5403850"/>
          <p14:tracePt t="2521" x="6096000" y="5419725"/>
          <p14:tracePt t="2526" x="6064250" y="5419725"/>
          <p14:tracePt t="2528" x="6048375" y="5419725"/>
          <p14:tracePt t="2530" x="6032500" y="5419725"/>
          <p14:tracePt t="2531" x="6000750" y="5419725"/>
          <p14:tracePt t="2533" x="5984875" y="5419725"/>
          <p14:tracePt t="2535" x="5953125" y="5419725"/>
          <p14:tracePt t="2537" x="5938838" y="5419725"/>
          <p14:tracePt t="2539" x="5922963" y="5419725"/>
          <p14:tracePt t="2542" x="5891213" y="5419725"/>
          <p14:tracePt t="2543" x="5875338" y="5419725"/>
          <p14:tracePt t="2546" x="5843588" y="5419725"/>
          <p14:tracePt t="2548" x="5827713" y="5419725"/>
          <p14:tracePt t="2549" x="5795963" y="5419725"/>
          <p14:tracePt t="2551" x="5764213" y="5419725"/>
          <p14:tracePt t="2554" x="5748338" y="5419725"/>
          <p14:tracePt t="2555" x="5716588" y="5419725"/>
          <p14:tracePt t="2558" x="5700713" y="5419725"/>
          <p14:tracePt t="2560" x="5668963" y="5419725"/>
          <p14:tracePt t="2561" x="5653088" y="5419725"/>
          <p14:tracePt t="2564" x="5638800" y="5419725"/>
          <p14:tracePt t="2566" x="5607050" y="5419725"/>
          <p14:tracePt t="2568" x="5575300" y="5403850"/>
          <p14:tracePt t="2569" x="5559425" y="5403850"/>
          <p14:tracePt t="2572" x="5527675" y="5403850"/>
          <p14:tracePt t="2574" x="5495925" y="5403850"/>
          <p14:tracePt t="2576" x="5480050" y="5403850"/>
          <p14:tracePt t="2577" x="5448300" y="5403850"/>
          <p14:tracePt t="2580" x="5432425" y="5387975"/>
          <p14:tracePt t="2582" x="5400675" y="5387975"/>
          <p14:tracePt t="2584" x="5368925" y="5372100"/>
          <p14:tracePt t="2585" x="5353050" y="5372100"/>
          <p14:tracePt t="2587" x="5337175" y="5372100"/>
          <p14:tracePt t="2590" x="5307013" y="5356225"/>
          <p14:tracePt t="2592" x="5291138" y="5356225"/>
          <p14:tracePt t="2593" x="5259388" y="5356225"/>
          <p14:tracePt t="2595" x="5227638" y="5340350"/>
          <p14:tracePt t="2599" x="5195888" y="5340350"/>
          <p14:tracePt t="2606" x="5132388" y="5340350"/>
          <p14:tracePt t="2611" x="5100638" y="5324475"/>
          <p14:tracePt t="2623" x="4991100" y="5310188"/>
          <p14:tracePt t="2627" x="4975225" y="5310188"/>
          <p14:tracePt t="2629" x="4959350" y="5310188"/>
          <p14:tracePt t="2630" x="4927600" y="5310188"/>
          <p14:tracePt t="2631" x="4911725" y="5310188"/>
          <p14:tracePt t="2633" x="4895850" y="5310188"/>
          <p14:tracePt t="2635" x="4864100" y="5310188"/>
          <p14:tracePt t="2637" x="4848225" y="5310188"/>
          <p14:tracePt t="2639" x="4832350" y="5310188"/>
          <p14:tracePt t="2641" x="4816475" y="5310188"/>
          <p14:tracePt t="2644" x="4800600" y="5310188"/>
          <p14:tracePt t="2645" x="4784725" y="5310188"/>
          <p14:tracePt t="2648" x="4752975" y="5310188"/>
          <p14:tracePt t="2650" x="4737100" y="5310188"/>
          <p14:tracePt t="2651" x="4722813" y="5310188"/>
          <p14:tracePt t="2653" x="4706938" y="5310188"/>
          <p14:tracePt t="2656" x="4691063" y="5310188"/>
          <p14:tracePt t="2658" x="4659313" y="5310188"/>
          <p14:tracePt t="2662" x="4643438" y="5310188"/>
          <p14:tracePt t="2664" x="4611688" y="5310188"/>
          <p14:tracePt t="2666" x="4595813" y="5310188"/>
          <p14:tracePt t="2668" x="4579938" y="5310188"/>
          <p14:tracePt t="2670" x="4564063" y="5310188"/>
          <p14:tracePt t="2672" x="4548188" y="5324475"/>
          <p14:tracePt t="2673" x="4532313" y="5324475"/>
          <p14:tracePt t="2676" x="4516438" y="5324475"/>
          <p14:tracePt t="2677" x="4484688" y="5324475"/>
          <p14:tracePt t="2680" x="4468813" y="5324475"/>
          <p14:tracePt t="2681" x="4452938" y="5324475"/>
          <p14:tracePt t="2684" x="4437063" y="5324475"/>
          <p14:tracePt t="2685" x="4421188" y="5340350"/>
          <p14:tracePt t="2688" x="4391025" y="5340350"/>
          <p14:tracePt t="2690" x="4375150" y="5340350"/>
          <p14:tracePt t="2691" x="4359275" y="5356225"/>
          <p14:tracePt t="2694" x="4327525" y="5356225"/>
          <p14:tracePt t="2696" x="4295775" y="5372100"/>
          <p14:tracePt t="2700" x="4264025" y="5372100"/>
          <p14:tracePt t="2702" x="4232275" y="5387975"/>
          <p14:tracePt t="2704" x="4216400" y="5387975"/>
          <p14:tracePt t="2706" x="4200525" y="5387975"/>
          <p14:tracePt t="2709" x="4184650" y="5387975"/>
          <p14:tracePt t="2710" x="4152900" y="5403850"/>
          <p14:tracePt t="2711" x="4121150" y="5403850"/>
          <p14:tracePt t="2714" x="4106863" y="5403850"/>
          <p14:tracePt t="2716" x="4090988" y="5403850"/>
          <p14:tracePt t="2718" x="4059238" y="5403850"/>
          <p14:tracePt t="2719" x="4043363" y="5403850"/>
          <p14:tracePt t="2722" x="4011613" y="5403850"/>
          <p14:tracePt t="2723" x="3995738" y="5403850"/>
          <p14:tracePt t="2726" x="3979863" y="5403850"/>
          <p14:tracePt t="2727" x="3948113" y="5403850"/>
          <p14:tracePt t="2732" x="3916363" y="5403850"/>
          <p14:tracePt t="2733" x="3900488" y="5403850"/>
          <p14:tracePt t="2735" x="3884613" y="5419725"/>
          <p14:tracePt t="2737" x="3868738" y="5419725"/>
          <p14:tracePt t="2739" x="3852863" y="5419725"/>
          <p14:tracePt t="2742" x="3836988" y="5419725"/>
          <p14:tracePt t="2744" x="3821113" y="5419725"/>
          <p14:tracePt t="2745" x="3806825" y="5435600"/>
          <p14:tracePt t="2747" x="3790950" y="5435600"/>
          <p14:tracePt t="2749" x="3775075" y="5435600"/>
          <p14:tracePt t="2754" x="3759200" y="5435600"/>
          <p14:tracePt t="2756" x="3743325" y="5451475"/>
          <p14:tracePt t="2759" x="3727450" y="5451475"/>
          <p14:tracePt t="2761" x="3711575" y="5451475"/>
          <p14:tracePt t="2764" x="3695700" y="5451475"/>
          <p14:tracePt t="2765" x="3679825" y="5451475"/>
          <p14:tracePt t="2768" x="3663950" y="5451475"/>
          <p14:tracePt t="2770" x="3648075" y="5451475"/>
          <p14:tracePt t="2772" x="3648075" y="5467350"/>
          <p14:tracePt t="2774" x="3632200" y="5467350"/>
          <p14:tracePt t="2776" x="3616325" y="5467350"/>
          <p14:tracePt t="2777" x="3600450" y="5483225"/>
          <p14:tracePt t="2781" x="3584575" y="5483225"/>
          <p14:tracePt t="2783" x="3568700" y="5483225"/>
          <p14:tracePt t="2789" x="3552825" y="5499100"/>
          <p14:tracePt t="2792" x="3536950" y="5499100"/>
          <p14:tracePt t="2798" x="3536950" y="5514975"/>
          <p14:tracePt t="2799" x="3521075" y="5514975"/>
          <p14:tracePt t="2804" x="3505200" y="5530850"/>
          <p14:tracePt t="2807" x="3490913" y="5530850"/>
          <p14:tracePt t="2814" x="3475038" y="5546725"/>
          <p14:tracePt t="2816" x="3475038" y="5562600"/>
          <p14:tracePt t="2818" x="3459163" y="5562600"/>
          <p14:tracePt t="2821" x="3459163" y="5578475"/>
          <p14:tracePt t="2823" x="3443288" y="5594350"/>
          <p14:tracePt t="2828" x="3427413" y="5610225"/>
          <p14:tracePt t="2830" x="3411538" y="5626100"/>
          <p14:tracePt t="2832" x="3411538" y="5657850"/>
          <p14:tracePt t="2836" x="3395663" y="5672138"/>
          <p14:tracePt t="2837" x="3395663" y="5688013"/>
          <p14:tracePt t="2840" x="3395663" y="5703888"/>
          <p14:tracePt t="2843" x="3395663" y="5719763"/>
          <p14:tracePt t="2846" x="3395663" y="5735638"/>
          <p14:tracePt t="2849" x="3395663" y="5751513"/>
          <p14:tracePt t="2851" x="3395663" y="5767388"/>
          <p14:tracePt t="2854" x="3395663" y="5783263"/>
          <p14:tracePt t="2860" x="3395663" y="5815013"/>
          <p14:tracePt t="2864" x="3395663" y="5830888"/>
          <p14:tracePt t="2865" x="3395663" y="5846763"/>
          <p14:tracePt t="2869" x="3395663" y="5878513"/>
          <p14:tracePt t="2872" x="3395663" y="5894388"/>
          <p14:tracePt t="2878" x="3395663" y="5910263"/>
          <p14:tracePt t="2880" x="3411538" y="5926138"/>
          <p14:tracePt t="2882" x="3411538" y="5942013"/>
          <p14:tracePt t="2883" x="3427413" y="5942013"/>
          <p14:tracePt t="2885" x="3427413" y="5957888"/>
          <p14:tracePt t="2888" x="3427413" y="5973763"/>
          <p14:tracePt t="2890" x="3427413" y="5989638"/>
          <p14:tracePt t="2892" x="3443288" y="5989638"/>
          <p14:tracePt t="2894" x="3459163" y="6003925"/>
          <p14:tracePt t="2895" x="3459163" y="6019800"/>
          <p14:tracePt t="2898" x="3475038" y="6019800"/>
          <p14:tracePt t="2911" x="3536950" y="6099175"/>
          <p14:tracePt t="2913" x="3552825" y="6115050"/>
          <p14:tracePt t="2915" x="3552825" y="6130925"/>
          <p14:tracePt t="2917" x="3584575" y="6146800"/>
          <p14:tracePt t="2919" x="3600450" y="6146800"/>
          <p14:tracePt t="2921" x="3600450" y="6162675"/>
          <p14:tracePt t="2923" x="3616325" y="6178550"/>
          <p14:tracePt t="2925" x="3648075" y="6178550"/>
          <p14:tracePt t="2928" x="3648075" y="6194425"/>
          <p14:tracePt t="2929" x="3679825" y="6210300"/>
          <p14:tracePt t="2931" x="3711575" y="6226175"/>
          <p14:tracePt t="2934" x="3711575" y="6242050"/>
          <p14:tracePt t="2935" x="3743325" y="6242050"/>
          <p14:tracePt t="2938" x="3759200" y="6242050"/>
          <p14:tracePt t="2939" x="3775075" y="6257925"/>
          <p14:tracePt t="2942" x="3806825" y="6273800"/>
          <p14:tracePt t="2944" x="3821113" y="6289675"/>
          <p14:tracePt t="2945" x="3852863" y="6289675"/>
          <p14:tracePt t="2947" x="3884613" y="6305550"/>
          <p14:tracePt t="2949" x="3900488" y="6305550"/>
          <p14:tracePt t="2952" x="3932238" y="6321425"/>
          <p14:tracePt t="2954" x="3979863" y="6321425"/>
          <p14:tracePt t="2955" x="3995738" y="6337300"/>
          <p14:tracePt t="2960" x="4059238" y="6351588"/>
          <p14:tracePt t="2961" x="4090988" y="6367463"/>
          <p14:tracePt t="2963" x="4106863" y="6383338"/>
          <p14:tracePt t="2965" x="4152900" y="6399213"/>
          <p14:tracePt t="2968" x="4184650" y="6399213"/>
          <p14:tracePt t="2969" x="4216400" y="6399213"/>
          <p14:tracePt t="2972" x="4248150" y="6415088"/>
          <p14:tracePt t="2974" x="4279900" y="6415088"/>
          <p14:tracePt t="2976" x="4311650" y="6430963"/>
          <p14:tracePt t="2978" x="4359275" y="6430963"/>
          <p14:tracePt t="2979" x="4391025" y="6446838"/>
          <p14:tracePt t="2982" x="4421188" y="6446838"/>
          <p14:tracePt t="2984" x="4468813" y="6462713"/>
          <p14:tracePt t="2985" x="4500563" y="6462713"/>
          <p14:tracePt t="2987" x="4548188" y="6478588"/>
          <p14:tracePt t="2989" x="4579938" y="6494463"/>
          <p14:tracePt t="2991" x="4627563" y="6494463"/>
          <p14:tracePt t="2993" x="4659313" y="6494463"/>
          <p14:tracePt t="2995" x="4691063" y="6510338"/>
          <p14:tracePt t="2997" x="4722813" y="6510338"/>
          <p14:tracePt t="2999" x="4768850" y="6526213"/>
          <p14:tracePt t="3001" x="4800600" y="6526213"/>
          <p14:tracePt t="3003" x="4848225" y="6542088"/>
          <p14:tracePt t="3005" x="4879975" y="6542088"/>
          <p14:tracePt t="3009" x="4911725" y="6542088"/>
          <p14:tracePt t="3010" x="4943475" y="6557963"/>
          <p14:tracePt t="3011" x="4991100" y="6557963"/>
          <p14:tracePt t="3013" x="5022850" y="6557963"/>
          <p14:tracePt t="3015" x="5068888" y="6557963"/>
          <p14:tracePt t="3017" x="5100638" y="6573838"/>
          <p14:tracePt t="3019" x="5132388" y="6573838"/>
          <p14:tracePt t="3021" x="5164138" y="6573838"/>
          <p14:tracePt t="3023" x="5211763" y="6589713"/>
          <p14:tracePt t="3025" x="5259388" y="6589713"/>
          <p14:tracePt t="3028" x="5291138" y="6589713"/>
          <p14:tracePt t="3030" x="5337175" y="6589713"/>
          <p14:tracePt t="3032" x="5384800" y="6589713"/>
          <p14:tracePt t="3034" x="5416550" y="6589713"/>
          <p14:tracePt t="3036" x="5464175" y="6589713"/>
          <p14:tracePt t="3038" x="5511800" y="6605588"/>
          <p14:tracePt t="3040" x="5543550" y="6605588"/>
          <p14:tracePt t="3042" x="5591175" y="6605588"/>
          <p14:tracePt t="3043" x="5638800" y="6605588"/>
          <p14:tracePt t="3045" x="5668963" y="6605588"/>
          <p14:tracePt t="3047" x="5716588" y="6605588"/>
          <p14:tracePt t="3049" x="5764213" y="6605588"/>
          <p14:tracePt t="3051" x="5795963" y="6605588"/>
          <p14:tracePt t="3054" x="5843588" y="6605588"/>
          <p14:tracePt t="3055" x="5907088" y="6605588"/>
          <p14:tracePt t="3060" x="5984875" y="6605588"/>
          <p14:tracePt t="3061" x="6032500" y="6605588"/>
          <p14:tracePt t="3063" x="6064250" y="6605588"/>
          <p14:tracePt t="3065" x="6111875" y="6605588"/>
          <p14:tracePt t="3067" x="6159500" y="6605588"/>
          <p14:tracePt t="3069" x="6175375" y="6605588"/>
          <p14:tracePt t="3072" x="6223000" y="6605588"/>
          <p14:tracePt t="3074" x="6269038" y="6605588"/>
          <p14:tracePt t="3076" x="6300788" y="6605588"/>
          <p14:tracePt t="3077" x="6332538" y="6605588"/>
          <p14:tracePt t="3079" x="6380163" y="6605588"/>
          <p14:tracePt t="3081" x="6411913" y="6605588"/>
          <p14:tracePt t="3084" x="6443663" y="6605588"/>
          <p14:tracePt t="3085" x="6491288" y="6605588"/>
          <p14:tracePt t="3087" x="6523038" y="6605588"/>
          <p14:tracePt t="3089" x="6569075" y="6605588"/>
          <p14:tracePt t="3091" x="6584950" y="6605588"/>
          <p14:tracePt t="3093" x="6632575" y="6605588"/>
          <p14:tracePt t="3095" x="6680200" y="6605588"/>
          <p14:tracePt t="3097" x="6711950" y="6605588"/>
          <p14:tracePt t="3099" x="6759575" y="6605588"/>
          <p14:tracePt t="3101" x="6791325" y="6605588"/>
          <p14:tracePt t="3104" x="6838950" y="6605588"/>
          <p14:tracePt t="3106" x="6869113" y="6589713"/>
          <p14:tracePt t="3110" x="6964363" y="6573838"/>
          <p14:tracePt t="3111" x="6996113" y="6573838"/>
          <p14:tracePt t="3113" x="7043738" y="6557963"/>
          <p14:tracePt t="3115" x="7075488" y="6557963"/>
          <p14:tracePt t="3117" x="7107238" y="6542088"/>
          <p14:tracePt t="3120" x="7154863" y="6542088"/>
          <p14:tracePt t="3122" x="7200900" y="6526213"/>
          <p14:tracePt t="3124" x="7248525" y="6526213"/>
          <p14:tracePt t="3126" x="7264400" y="6526213"/>
          <p14:tracePt t="3127" x="7312025" y="6510338"/>
          <p14:tracePt t="3129" x="7359650" y="6510338"/>
          <p14:tracePt t="3131" x="7375525" y="6494463"/>
          <p14:tracePt t="3133" x="7423150" y="6478588"/>
          <p14:tracePt t="3135" x="7469188" y="6478588"/>
          <p14:tracePt t="3138" x="7485063" y="6462713"/>
          <p14:tracePt t="3139" x="7532688" y="6462713"/>
          <p14:tracePt t="3141" x="7580313" y="6446838"/>
          <p14:tracePt t="3143" x="7596188" y="6446838"/>
          <p14:tracePt t="3145" x="7643813" y="6430963"/>
          <p14:tracePt t="3147" x="7691438" y="6415088"/>
          <p14:tracePt t="3149" x="7723188" y="6415088"/>
          <p14:tracePt t="3151" x="7754938" y="6399213"/>
          <p14:tracePt t="3153" x="7800975" y="6383338"/>
          <p14:tracePt t="3155" x="7832725" y="6383338"/>
          <p14:tracePt t="3158" x="7864475" y="6383338"/>
          <p14:tracePt t="3159" x="7912100" y="6367463"/>
          <p14:tracePt t="3161" x="7943850" y="6351588"/>
          <p14:tracePt t="3164" x="7991475" y="6337300"/>
          <p14:tracePt t="3165" x="8023225" y="6337300"/>
          <p14:tracePt t="3167" x="8054975" y="6321425"/>
          <p14:tracePt t="3169" x="8085138" y="6305550"/>
          <p14:tracePt t="3172" x="8116888" y="6289675"/>
          <p14:tracePt t="3174" x="8148638" y="6273800"/>
          <p14:tracePt t="3176" x="8180388" y="6273800"/>
          <p14:tracePt t="3179" x="8196263" y="6273800"/>
          <p14:tracePt t="3179" x="8228013" y="6257925"/>
          <p14:tracePt t="3181" x="8259763" y="6242050"/>
          <p14:tracePt t="3183" x="8291513" y="6226175"/>
          <p14:tracePt t="3185" x="8307388" y="6210300"/>
          <p14:tracePt t="3187" x="8339138" y="6210300"/>
          <p14:tracePt t="3189" x="8370888" y="6194425"/>
          <p14:tracePt t="3194" x="8401050" y="6178550"/>
          <p14:tracePt t="3196" x="8432800" y="6162675"/>
          <p14:tracePt t="3198" x="8432800" y="6146800"/>
          <p14:tracePt t="3200" x="8464550" y="6130925"/>
          <p14:tracePt t="3202" x="8480425" y="6130925"/>
          <p14:tracePt t="3203" x="8496300" y="6115050"/>
          <p14:tracePt t="3205" x="8512175" y="6099175"/>
          <p14:tracePt t="3209" x="8528050" y="6083300"/>
          <p14:tracePt t="3210" x="8543925" y="6067425"/>
          <p14:tracePt t="3212" x="8575675" y="6051550"/>
          <p14:tracePt t="3214" x="8591550" y="6019800"/>
          <p14:tracePt t="3216" x="8607425" y="6003925"/>
          <p14:tracePt t="3219" x="8623300" y="5973763"/>
          <p14:tracePt t="3222" x="8639175" y="5957888"/>
          <p14:tracePt t="3227" x="8639175" y="5942013"/>
          <p14:tracePt t="3228" x="8639175" y="5926138"/>
          <p14:tracePt t="3230" x="8639175" y="5910263"/>
          <p14:tracePt t="3232" x="8655050" y="5878513"/>
          <p14:tracePt t="3234" x="8670925" y="5862638"/>
          <p14:tracePt t="3235" x="8686800" y="5846763"/>
          <p14:tracePt t="3238" x="8686800" y="5815013"/>
          <p14:tracePt t="3239" x="8701088" y="5799138"/>
          <p14:tracePt t="3241" x="8701088" y="5767388"/>
          <p14:tracePt t="3244" x="8716963" y="5735638"/>
          <p14:tracePt t="3245" x="8716963" y="5719763"/>
          <p14:tracePt t="3247" x="8732838" y="5688013"/>
          <p14:tracePt t="3249" x="8748713" y="5657850"/>
          <p14:tracePt t="3252" x="8748713" y="5641975"/>
          <p14:tracePt t="3253" x="8764588" y="5610225"/>
          <p14:tracePt t="3255" x="8780463" y="5562600"/>
          <p14:tracePt t="3258" x="8780463" y="5530850"/>
          <p14:tracePt t="3260" x="8796338" y="5514975"/>
          <p14:tracePt t="3261" x="8796338" y="5483225"/>
          <p14:tracePt t="3264" x="8812213" y="5451475"/>
          <p14:tracePt t="3265" x="8812213" y="5435600"/>
          <p14:tracePt t="3268" x="8812213" y="5387975"/>
          <p14:tracePt t="3269" x="8828088" y="5356225"/>
          <p14:tracePt t="3271" x="8828088" y="5324475"/>
          <p14:tracePt t="3275" x="8843963" y="5294313"/>
          <p14:tracePt t="3276" x="8843963" y="5262563"/>
          <p14:tracePt t="3278" x="8859838" y="5230813"/>
          <p14:tracePt t="3279" x="8875713" y="5183188"/>
          <p14:tracePt t="3281" x="8875713" y="5151438"/>
          <p14:tracePt t="3283" x="8891588" y="5119688"/>
          <p14:tracePt t="3285" x="8907463" y="5072063"/>
          <p14:tracePt t="3287" x="8923338" y="5024438"/>
          <p14:tracePt t="3289" x="8923338" y="4976813"/>
          <p14:tracePt t="3291" x="8939213" y="4930775"/>
          <p14:tracePt t="3294" x="8955088" y="4883150"/>
          <p14:tracePt t="3295" x="8970963" y="4835525"/>
          <p14:tracePt t="3298" x="8970963" y="4772025"/>
          <p14:tracePt t="3300" x="8970963" y="4724400"/>
          <p14:tracePt t="3302" x="8986838" y="4660900"/>
          <p14:tracePt t="3304" x="9001125" y="4598988"/>
          <p14:tracePt t="3305" x="9017000" y="4535488"/>
          <p14:tracePt t="3308" x="9032875" y="4471988"/>
          <p14:tracePt t="3309" x="9048750" y="4392613"/>
          <p14:tracePt t="3311" x="9064625" y="4329113"/>
          <p14:tracePt t="3314" x="9064625" y="4267200"/>
          <p14:tracePt t="3315" x="9080500" y="4187825"/>
          <p14:tracePt t="3318" x="9096375" y="4092575"/>
          <p14:tracePt t="3320" x="9128125" y="4013200"/>
          <p14:tracePt t="3321" x="9128125" y="3949700"/>
          <p14:tracePt t="3323" x="9144000" y="3871913"/>
          <p14:tracePt t="3325" x="9159875" y="3808413"/>
          <p14:tracePt t="3327" x="9159875" y="3729038"/>
          <p14:tracePt t="3330" x="9159875" y="3649663"/>
          <p14:tracePt t="3331" x="9175750" y="3587750"/>
          <p14:tracePt t="3333" x="9175750" y="3524250"/>
          <p14:tracePt t="3335" x="9175750" y="3444875"/>
          <p14:tracePt t="3337" x="9175750" y="3397250"/>
          <p14:tracePt t="3339" x="9175750" y="3317875"/>
          <p14:tracePt t="3342" x="9175750" y="3255963"/>
          <p14:tracePt t="3343" x="9175750" y="3176588"/>
          <p14:tracePt t="3345" x="9175750" y="3113088"/>
          <p14:tracePt t="3347" x="9175750" y="3065463"/>
          <p14:tracePt t="3349" x="9175750" y="3001963"/>
          <p14:tracePt t="3352" x="9175750" y="2938463"/>
          <p14:tracePt t="3353" x="9175750" y="2876550"/>
          <p14:tracePt t="3355" x="9175750" y="2828925"/>
          <p14:tracePt t="3358" x="9175750" y="2765425"/>
          <p14:tracePt t="3360" x="9175750" y="2717800"/>
          <p14:tracePt t="3361" x="9175750" y="2670175"/>
          <p14:tracePt t="3363" x="9175750" y="2622550"/>
          <p14:tracePt t="3365" x="9159875" y="2560638"/>
          <p14:tracePt t="3367" x="9159875" y="2513013"/>
          <p14:tracePt t="3369" x="9144000" y="2465388"/>
          <p14:tracePt t="3371" x="9144000" y="2433638"/>
          <p14:tracePt t="3374" x="9128125" y="2386013"/>
          <p14:tracePt t="3376" x="9112250" y="2322513"/>
          <p14:tracePt t="3378" x="9096375" y="2274888"/>
          <p14:tracePt t="3380" x="9080500" y="2243138"/>
          <p14:tracePt t="3381" x="9064625" y="2197100"/>
          <p14:tracePt t="3383" x="9048750" y="2149475"/>
          <p14:tracePt t="3385" x="9032875" y="2101850"/>
          <p14:tracePt t="3387" x="9001125" y="2070100"/>
          <p14:tracePt t="3389" x="8986838" y="2006600"/>
          <p14:tracePt t="3391" x="8986838" y="1958975"/>
          <p14:tracePt t="3393" x="8970963" y="1911350"/>
          <p14:tracePt t="3395" x="8939213" y="1849438"/>
          <p14:tracePt t="3397" x="8923338" y="1817688"/>
          <p14:tracePt t="3399" x="8891588" y="1754188"/>
          <p14:tracePt t="3401" x="8859838" y="1706563"/>
          <p14:tracePt t="3403" x="8843963" y="1643063"/>
          <p14:tracePt t="3405" x="8812213" y="1595438"/>
          <p14:tracePt t="3407" x="8780463" y="1533525"/>
          <p14:tracePt t="3409" x="8748713" y="1470025"/>
          <p14:tracePt t="3411" x="8716963" y="1406525"/>
          <p14:tracePt t="3414" x="8686800" y="1358900"/>
          <p14:tracePt t="3415" x="8655050" y="1295400"/>
          <p14:tracePt t="3417" x="8623300" y="1231900"/>
          <p14:tracePt t="3419" x="8591550" y="1169988"/>
          <p14:tracePt t="3422" x="8543925" y="1122363"/>
          <p14:tracePt t="3424" x="8512175" y="1027113"/>
          <p14:tracePt t="3425" x="8464550" y="963613"/>
          <p14:tracePt t="3427" x="8432800" y="915988"/>
          <p14:tracePt t="3429" x="8385175" y="854075"/>
          <p14:tracePt t="3432" x="8355013" y="790575"/>
          <p14:tracePt t="3437" x="8275638" y="679450"/>
          <p14:tracePt t="3438" x="8212138" y="615950"/>
          <p14:tracePt t="3440" x="8180388" y="536575"/>
          <p14:tracePt t="3442" x="8132763" y="506413"/>
          <p14:tracePt t="3443" x="8085138" y="427038"/>
          <p14:tracePt t="3445" x="8054975" y="379413"/>
          <p14:tracePt t="3447" x="8007350" y="315913"/>
          <p14:tracePt t="3449" x="7959725" y="252413"/>
          <p14:tracePt t="3452" x="7927975" y="204788"/>
          <p14:tracePt t="3454" x="7880350" y="158750"/>
          <p14:tracePt t="3456" x="7848600" y="111125"/>
          <p14:tracePt t="3458" x="7816850" y="79375"/>
          <p14:tracePt t="3460" x="7785100" y="31750"/>
          <p14:tracePt t="3461" x="7754938" y="0"/>
          <p14:tracePt t="3610" x="5195888" y="15875"/>
          <p14:tracePt t="3613" x="5132388" y="47625"/>
          <p14:tracePt t="3613" x="5068888" y="63500"/>
          <p14:tracePt t="3615" x="5037138" y="79375"/>
          <p14:tracePt t="3617" x="4975225" y="111125"/>
          <p14:tracePt t="3619" x="4911725" y="127000"/>
          <p14:tracePt t="3621" x="4848225" y="158750"/>
          <p14:tracePt t="3625" x="4784725" y="173038"/>
          <p14:tracePt t="3626" x="4722813" y="204788"/>
          <p14:tracePt t="3627" x="4659313" y="220663"/>
          <p14:tracePt t="3629" x="4595813" y="252413"/>
          <p14:tracePt t="3631" x="4532313" y="268288"/>
          <p14:tracePt t="3634" x="4468813" y="284163"/>
          <p14:tracePt t="3635" x="4406900" y="315913"/>
          <p14:tracePt t="3637" x="4343400" y="331788"/>
          <p14:tracePt t="3639" x="4279900" y="363538"/>
          <p14:tracePt t="3642" x="4216400" y="379413"/>
          <p14:tracePt t="3643" x="4152900" y="411163"/>
          <p14:tracePt t="3645" x="4090988" y="427038"/>
          <p14:tracePt t="3647" x="4027488" y="458788"/>
          <p14:tracePt t="3650" x="3963988" y="474663"/>
          <p14:tracePt t="3651" x="3916363" y="490538"/>
          <p14:tracePt t="3653" x="3836988" y="520700"/>
          <p14:tracePt t="3656" x="3790950" y="536575"/>
          <p14:tracePt t="3658" x="3727450" y="552450"/>
          <p14:tracePt t="3661" x="3663950" y="584200"/>
          <p14:tracePt t="3662" x="3600450" y="600075"/>
          <p14:tracePt t="3663" x="3568700" y="615950"/>
          <p14:tracePt t="3665" x="3490913" y="631825"/>
          <p14:tracePt t="3667" x="3427413" y="647700"/>
          <p14:tracePt t="3670" x="3363913" y="663575"/>
          <p14:tracePt t="3671" x="3316288" y="679450"/>
          <p14:tracePt t="3676" x="3190875" y="711200"/>
          <p14:tracePt t="3678" x="3127375" y="742950"/>
          <p14:tracePt t="3679" x="3095625" y="758825"/>
          <p14:tracePt t="3681" x="3032125" y="774700"/>
          <p14:tracePt t="3683" x="2968625" y="790575"/>
          <p14:tracePt t="3685" x="2921000" y="806450"/>
          <p14:tracePt t="3687" x="2859088" y="822325"/>
          <p14:tracePt t="3689" x="2795588" y="838200"/>
          <p14:tracePt t="3691" x="2747963" y="854075"/>
          <p14:tracePt t="3693" x="2700338" y="868363"/>
          <p14:tracePt t="3695" x="2652713" y="868363"/>
          <p14:tracePt t="3697" x="2590800" y="884238"/>
          <p14:tracePt t="3700" x="2543175" y="915988"/>
          <p14:tracePt t="3702" x="2495550" y="931863"/>
          <p14:tracePt t="3704" x="2447925" y="963613"/>
          <p14:tracePt t="3705" x="2384425" y="979488"/>
          <p14:tracePt t="3708" x="2336800" y="995363"/>
          <p14:tracePt t="3710" x="2289175" y="1027113"/>
          <p14:tracePt t="3711" x="2227263" y="1058863"/>
          <p14:tracePt t="3713" x="2195513" y="1074738"/>
          <p14:tracePt t="3715" x="2147888" y="1106488"/>
          <p14:tracePt t="3717" x="2100263" y="1138238"/>
          <p14:tracePt t="3719" x="2052638" y="1138238"/>
          <p14:tracePt t="3721" x="1989138" y="1169988"/>
          <p14:tracePt t="3726" x="1911350" y="1231900"/>
          <p14:tracePt t="3727" x="1863725" y="1263650"/>
          <p14:tracePt t="3729" x="1816100" y="1295400"/>
          <p14:tracePt t="3731" x="1768475" y="1327150"/>
          <p14:tracePt t="3734" x="1752600" y="1358900"/>
          <p14:tracePt t="3736" x="1704975" y="1374775"/>
          <p14:tracePt t="3738" x="1658938" y="1406525"/>
          <p14:tracePt t="3740" x="1611313" y="1438275"/>
          <p14:tracePt t="3741" x="1563688" y="1470025"/>
          <p14:tracePt t="3743" x="1516063" y="1501775"/>
          <p14:tracePt t="3745" x="1484313" y="1533525"/>
          <p14:tracePt t="3747" x="1436688" y="1563688"/>
          <p14:tracePt t="3749" x="1389063" y="1595438"/>
          <p14:tracePt t="3752" x="1358900" y="1611313"/>
          <p14:tracePt t="3754" x="1311275" y="1643063"/>
          <p14:tracePt t="3756" x="1279525" y="1674813"/>
          <p14:tracePt t="3758" x="1231900" y="1706563"/>
          <p14:tracePt t="3759" x="1200150" y="1722438"/>
          <p14:tracePt t="3761" x="1152525" y="1754188"/>
          <p14:tracePt t="3763" x="1120775" y="1785938"/>
          <p14:tracePt t="3765" x="1073150" y="1817688"/>
          <p14:tracePt t="3767" x="1027113" y="1849438"/>
          <p14:tracePt t="3769" x="995363" y="1881188"/>
          <p14:tracePt t="3771" x="947738" y="1911350"/>
          <p14:tracePt t="3775" x="884238" y="1974850"/>
          <p14:tracePt t="3777" x="836613" y="1990725"/>
          <p14:tracePt t="3779" x="804863" y="2022475"/>
          <p14:tracePt t="3781" x="773113" y="2054225"/>
          <p14:tracePt t="3784" x="727075" y="2101850"/>
          <p14:tracePt t="3785" x="711200" y="2133600"/>
          <p14:tracePt t="3788" x="663575" y="2181225"/>
          <p14:tracePt t="3789" x="631825" y="2197100"/>
          <p14:tracePt t="3791" x="600075" y="2243138"/>
          <p14:tracePt t="3793" x="568325" y="2274888"/>
          <p14:tracePt t="3795" x="552450" y="2322513"/>
          <p14:tracePt t="3797" x="536575" y="2354263"/>
          <p14:tracePt t="3800" x="504825" y="2401888"/>
          <p14:tracePt t="3802" x="488950" y="2465388"/>
          <p14:tracePt t="3803" x="457200" y="2513013"/>
          <p14:tracePt t="3805" x="442913" y="2574925"/>
          <p14:tracePt t="3808" x="427038" y="2638425"/>
          <p14:tracePt t="3810" x="411163" y="2686050"/>
          <p14:tracePt t="3811" x="395288" y="2749550"/>
          <p14:tracePt t="3813" x="379413" y="2813050"/>
          <p14:tracePt t="3815" x="379413" y="2876550"/>
          <p14:tracePt t="3817" x="363538" y="2954338"/>
          <p14:tracePt t="3819" x="363538" y="3017838"/>
          <p14:tracePt t="3821" x="363538" y="3113088"/>
          <p14:tracePt t="3824" x="363538" y="3176588"/>
          <p14:tracePt t="3827" x="363538" y="3333750"/>
          <p14:tracePt t="3829" x="363538" y="3413125"/>
          <p14:tracePt t="3831" x="363538" y="3476625"/>
          <p14:tracePt t="3833" x="379413" y="3556000"/>
          <p14:tracePt t="3835" x="395288" y="3649663"/>
          <p14:tracePt t="3837" x="411163" y="3713163"/>
          <p14:tracePt t="3839" x="427038" y="3792538"/>
          <p14:tracePt t="3843" x="457200" y="3856038"/>
          <p14:tracePt t="3844" x="473075" y="3919538"/>
          <p14:tracePt t="3845" x="504825" y="3981450"/>
          <p14:tracePt t="3848" x="520700" y="4044950"/>
          <p14:tracePt t="3849" x="552450" y="4092575"/>
          <p14:tracePt t="3852" x="584200" y="4156075"/>
          <p14:tracePt t="3854" x="600075" y="4203700"/>
          <p14:tracePt t="3855" x="631825" y="4235450"/>
          <p14:tracePt t="3857" x="663575" y="4283075"/>
          <p14:tracePt t="3860" x="695325" y="4329113"/>
          <p14:tracePt t="3862" x="711200" y="4360863"/>
          <p14:tracePt t="3863" x="742950" y="4408488"/>
          <p14:tracePt t="3865" x="773113" y="4424363"/>
          <p14:tracePt t="3867" x="804863" y="4471988"/>
          <p14:tracePt t="3870" x="836613" y="4519613"/>
          <p14:tracePt t="3872" x="868363" y="4551363"/>
          <p14:tracePt t="3875" x="915988" y="4598988"/>
          <p14:tracePt t="3878" x="947738" y="4645025"/>
          <p14:tracePt t="3879" x="995363" y="4676775"/>
          <p14:tracePt t="3882" x="1027113" y="4708525"/>
          <p14:tracePt t="3883" x="1073150" y="4756150"/>
          <p14:tracePt t="3885" x="1089025" y="4772025"/>
          <p14:tracePt t="3888" x="1136650" y="4819650"/>
          <p14:tracePt t="3890" x="1184275" y="4867275"/>
          <p14:tracePt t="3891" x="1231900" y="4899025"/>
          <p14:tracePt t="3893" x="1279525" y="4946650"/>
          <p14:tracePt t="3895" x="1327150" y="4992688"/>
          <p14:tracePt t="3897" x="1373188" y="5040313"/>
          <p14:tracePt t="3900" x="1404938" y="5087938"/>
          <p14:tracePt t="3902" x="1484313" y="5135563"/>
          <p14:tracePt t="3903" x="1531938" y="5167313"/>
          <p14:tracePt t="3906" x="1595438" y="5230813"/>
          <p14:tracePt t="3908" x="1643063" y="5278438"/>
          <p14:tracePt t="3909" x="1704975" y="5324475"/>
          <p14:tracePt t="3930" x="2259013" y="5783263"/>
          <p14:tracePt t="3931" x="2320925" y="5846763"/>
          <p14:tracePt t="3934" x="2368550" y="5862638"/>
          <p14:tracePt t="3935" x="2416175" y="5910263"/>
          <p14:tracePt t="3937" x="2447925" y="5942013"/>
          <p14:tracePt t="3939" x="2495550" y="5973763"/>
          <p14:tracePt t="3941" x="2559050" y="6019800"/>
          <p14:tracePt t="3943" x="2605088" y="6051550"/>
          <p14:tracePt t="3945" x="2652713" y="6083300"/>
          <p14:tracePt t="3947" x="2700338" y="6099175"/>
          <p14:tracePt t="3950" x="2732088" y="6130925"/>
          <p14:tracePt t="3952" x="2779713" y="6146800"/>
          <p14:tracePt t="3953" x="2843213" y="6178550"/>
          <p14:tracePt t="3955" x="2874963" y="6178550"/>
          <p14:tracePt t="3958" x="2921000" y="6194425"/>
          <p14:tracePt t="3960" x="2952750" y="6226175"/>
          <p14:tracePt t="3961" x="3000375" y="6242050"/>
          <p14:tracePt t="3964" x="3048000" y="6257925"/>
          <p14:tracePt t="3965" x="3095625" y="6257925"/>
          <p14:tracePt t="3967" x="3127375" y="6273800"/>
          <p14:tracePt t="3970" x="3175000" y="6289675"/>
          <p14:tracePt t="3972" x="3221038" y="6305550"/>
          <p14:tracePt t="3976" x="3300413" y="6321425"/>
          <p14:tracePt t="3978" x="3348038" y="6337300"/>
          <p14:tracePt t="3979" x="3395663" y="6337300"/>
          <p14:tracePt t="3981" x="3459163" y="6351588"/>
          <p14:tracePt t="3983" x="3490913" y="6351588"/>
          <p14:tracePt t="3985" x="3536950" y="6351588"/>
          <p14:tracePt t="3987" x="3584575" y="6351588"/>
          <p14:tracePt t="3989" x="3632200" y="6367463"/>
          <p14:tracePt t="3991" x="3695700" y="6367463"/>
          <p14:tracePt t="3994" x="3743325" y="6367463"/>
          <p14:tracePt t="3995" x="3775075" y="6367463"/>
          <p14:tracePt t="3997" x="3821113" y="6367463"/>
          <p14:tracePt t="3999" x="3884613" y="6367463"/>
          <p14:tracePt t="4001" x="3932238" y="6367463"/>
          <p14:tracePt t="4003" x="3979863" y="6367463"/>
          <p14:tracePt t="4005" x="4027488" y="6367463"/>
          <p14:tracePt t="4007" x="4075113" y="6367463"/>
          <p14:tracePt t="4009" x="4121150" y="6367463"/>
          <p14:tracePt t="4012" x="4168775" y="6367463"/>
          <p14:tracePt t="4014" x="4232275" y="6367463"/>
          <p14:tracePt t="4016" x="4279900" y="6367463"/>
          <p14:tracePt t="4017" x="4327525" y="6367463"/>
          <p14:tracePt t="4019" x="4375150" y="6367463"/>
          <p14:tracePt t="4021" x="4406900" y="6367463"/>
          <p14:tracePt t="4024" x="4468813" y="6367463"/>
          <p14:tracePt t="4026" x="4532313" y="6367463"/>
          <p14:tracePt t="4027" x="4579938" y="6367463"/>
          <p14:tracePt t="4029" x="4627563" y="6367463"/>
          <p14:tracePt t="4032" x="4675188" y="6367463"/>
          <p14:tracePt t="4034" x="4722813" y="6367463"/>
          <p14:tracePt t="4035" x="4768850" y="6367463"/>
          <p14:tracePt t="4038" x="4816475" y="6367463"/>
          <p14:tracePt t="4039" x="4879975" y="6367463"/>
          <p14:tracePt t="4041" x="4927600" y="6367463"/>
          <p14:tracePt t="4043" x="4959350" y="6367463"/>
          <p14:tracePt t="4045" x="5006975" y="6367463"/>
          <p14:tracePt t="4047" x="5053013" y="6367463"/>
          <p14:tracePt t="4050" x="5084763" y="6367463"/>
          <p14:tracePt t="4052" x="5116513" y="6367463"/>
          <p14:tracePt t="4054" x="5164138" y="6367463"/>
          <p14:tracePt t="4056" x="5195888" y="6367463"/>
          <p14:tracePt t="4057" x="5227638" y="6351588"/>
          <p14:tracePt t="4060" x="5275263" y="6351588"/>
          <p14:tracePt t="4062" x="5307013" y="6351588"/>
          <p14:tracePt t="4064" x="5337175" y="6337300"/>
          <p14:tracePt t="4065" x="5384800" y="6337300"/>
          <p14:tracePt t="4068" x="5400675" y="6337300"/>
          <p14:tracePt t="4070" x="5432425" y="6321425"/>
          <p14:tracePt t="4072" x="5480050" y="6321425"/>
          <p14:tracePt t="4075" x="5495925" y="6305550"/>
          <p14:tracePt t="4076" x="5527675" y="6305550"/>
          <p14:tracePt t="4077" x="5559425" y="6289675"/>
          <p14:tracePt t="4082" x="5575300" y="6289675"/>
          <p14:tracePt t="4083" x="5591175" y="6289675"/>
          <p14:tracePt t="4086" x="5607050" y="6273800"/>
          <p14:tracePt t="4088" x="5622925" y="6273800"/>
          <p14:tracePt t="4090" x="5638800" y="6257925"/>
          <p14:tracePt t="4092" x="5653088" y="6242050"/>
          <p14:tracePt t="4093" x="5668963" y="6242050"/>
          <p14:tracePt t="4098" x="5684838" y="6242050"/>
          <p14:tracePt t="4100" x="5684838" y="6226175"/>
          <p14:tracePt t="4104" x="5684838" y="6210300"/>
          <p14:tracePt t="4109" x="5700713" y="6210300"/>
          <p14:tracePt t="4112" x="5700713" y="6194425"/>
          <p14:tracePt t="4115" x="5716588" y="6178550"/>
          <p14:tracePt t="4120" x="5716588" y="6162675"/>
          <p14:tracePt t="4125" x="5732463" y="6162675"/>
          <p14:tracePt t="4128" x="5732463" y="6146800"/>
          <p14:tracePt t="4129" x="5732463" y="6130925"/>
          <p14:tracePt t="4135" x="5732463" y="6115050"/>
          <p14:tracePt t="4141" x="5732463" y="6099175"/>
          <p14:tracePt t="4144" x="5732463" y="6083300"/>
          <p14:tracePt t="4152" x="5732463" y="6067425"/>
          <p14:tracePt t="4156" x="5732463" y="6051550"/>
          <p14:tracePt t="4176" x="5732463" y="6035675"/>
          <p14:tracePt t="4186" x="5732463" y="6019800"/>
          <p14:tracePt t="4197" x="5732463" y="6003925"/>
          <p14:tracePt t="4208" x="5732463" y="5989638"/>
          <p14:tracePt t="4213" x="5700713" y="5973763"/>
          <p14:tracePt t="4215" x="5668963" y="5942013"/>
          <p14:tracePt t="4217" x="5668963" y="5926138"/>
          <p14:tracePt t="4219" x="5653088" y="5926138"/>
          <p14:tracePt t="4225" x="5653088" y="5910263"/>
          <p14:tracePt t="4226" x="5638800" y="5894388"/>
          <p14:tracePt t="4230" x="5622925" y="5878513"/>
          <p14:tracePt t="4232" x="5622925" y="5862638"/>
          <p14:tracePt t="4233" x="5622925" y="5846763"/>
          <p14:tracePt t="4243" x="5622925" y="5830888"/>
          <p14:tracePt t="4248" x="5622925" y="5815013"/>
          <p14:tracePt t="4250" x="5607050" y="5815013"/>
          <p14:tracePt t="4257" x="5607050" y="5799138"/>
          <p14:tracePt t="4260" x="5607050" y="5783263"/>
          <p14:tracePt t="4262" x="5607050" y="5767388"/>
          <p14:tracePt t="4267" x="5591175" y="5751513"/>
          <p14:tracePt t="4270" x="5575300" y="5719763"/>
          <p14:tracePt t="4272" x="5559425" y="5719763"/>
          <p14:tracePt t="4275" x="5559425" y="5703888"/>
          <p14:tracePt t="4282" x="5543550" y="5703888"/>
          <p14:tracePt t="4305" x="5543550" y="5688013"/>
          <p14:tracePt t="4415" x="5527675" y="5688013"/>
          <p14:tracePt t="4430" x="5511800" y="5688013"/>
          <p14:tracePt t="4447" x="5495925" y="5688013"/>
          <p14:tracePt t="4520" x="5495925" y="5672138"/>
          <p14:tracePt t="4538" x="5511800" y="5672138"/>
          <p14:tracePt t="4541" x="5511800" y="5657850"/>
          <p14:tracePt t="4546" x="5511800" y="5641975"/>
          <p14:tracePt t="4548" x="5527675" y="5641975"/>
          <p14:tracePt t="4551" x="5543550" y="5626100"/>
          <p14:tracePt t="4556" x="5543550" y="5610225"/>
          <p14:tracePt t="4558" x="5559425" y="5610225"/>
          <p14:tracePt t="4560" x="5575300" y="5610225"/>
          <p14:tracePt t="4561" x="5575300" y="5594350"/>
          <p14:tracePt t="4563" x="5591175" y="5594350"/>
          <p14:tracePt t="4565" x="5591175" y="5578475"/>
          <p14:tracePt t="4567" x="5622925" y="5546725"/>
          <p14:tracePt t="4569" x="5653088" y="5546725"/>
          <p14:tracePt t="4572" x="5653088" y="5530850"/>
          <p14:tracePt t="4576" x="5700713" y="5499100"/>
          <p14:tracePt t="4577" x="5700713" y="5483225"/>
          <p14:tracePt t="4579" x="5716588" y="5451475"/>
          <p14:tracePt t="4582" x="5748338" y="5435600"/>
          <p14:tracePt t="4583" x="5764213" y="5419725"/>
          <p14:tracePt t="4585" x="5780088" y="5387975"/>
          <p14:tracePt t="4587" x="5795963" y="5356225"/>
          <p14:tracePt t="4590" x="5811838" y="5340350"/>
          <p14:tracePt t="4592" x="5843588" y="5294313"/>
          <p14:tracePt t="4593" x="5875338" y="5262563"/>
          <p14:tracePt t="4595" x="5891213" y="5214938"/>
          <p14:tracePt t="4597" x="5922963" y="5167313"/>
          <p14:tracePt t="4600" x="5938838" y="5151438"/>
          <p14:tracePt t="4602" x="5969000" y="5056188"/>
          <p14:tracePt t="4604" x="6032500" y="4992688"/>
          <p14:tracePt t="4605" x="6048375" y="4946650"/>
          <p14:tracePt t="4607" x="6080125" y="4914900"/>
          <p14:tracePt t="4610" x="6080125" y="4867275"/>
          <p14:tracePt t="4611" x="6111875" y="4819650"/>
          <p14:tracePt t="4613" x="6143625" y="4772025"/>
          <p14:tracePt t="4615" x="6175375" y="4708525"/>
          <p14:tracePt t="4617" x="6191250" y="4660900"/>
          <p14:tracePt t="4619" x="6223000" y="4629150"/>
          <p14:tracePt t="4622" x="6238875" y="4583113"/>
          <p14:tracePt t="4626" x="6300788" y="4471988"/>
          <p14:tracePt t="4628" x="6332538" y="4424363"/>
          <p14:tracePt t="4629" x="6348413" y="4376738"/>
          <p14:tracePt t="4632" x="6380163" y="4344988"/>
          <p14:tracePt t="4633" x="6411913" y="4297363"/>
          <p14:tracePt t="4636" x="6443663" y="4251325"/>
          <p14:tracePt t="4637" x="6475413" y="4203700"/>
          <p14:tracePt t="4640" x="6523038" y="4156075"/>
          <p14:tracePt t="4641" x="6553200" y="4124325"/>
          <p14:tracePt t="4643" x="6569075" y="4092575"/>
          <p14:tracePt t="4645" x="6600825" y="4044950"/>
          <p14:tracePt t="4647" x="6616700" y="4013200"/>
          <p14:tracePt t="4649" x="6648450" y="3981450"/>
          <p14:tracePt t="4652" x="6680200" y="3965575"/>
          <p14:tracePt t="4654" x="6696075" y="3935413"/>
          <p14:tracePt t="4655" x="6711950" y="3903663"/>
          <p14:tracePt t="4658" x="6727825" y="3903663"/>
          <p14:tracePt t="4660" x="6759575" y="3871913"/>
          <p14:tracePt t="4662" x="6759575" y="3856038"/>
          <p14:tracePt t="4663" x="6791325" y="3840163"/>
          <p14:tracePt t="4665" x="6807200" y="3824288"/>
          <p14:tracePt t="4668" x="6807200" y="3808413"/>
          <p14:tracePt t="4670" x="6807200" y="3792538"/>
          <p14:tracePt t="4672" x="6838950" y="3792538"/>
          <p14:tracePt t="4674" x="6854825" y="3792538"/>
          <p14:tracePt t="4675" x="6854825" y="3776663"/>
          <p14:tracePt t="4677" x="6869113" y="3760788"/>
          <p14:tracePt t="4683" x="6884988" y="3760788"/>
          <p14:tracePt t="4686" x="6900863" y="3744913"/>
          <p14:tracePt t="4692" x="6900863" y="3729038"/>
          <p14:tracePt t="4698" x="6916738" y="3729038"/>
          <p14:tracePt t="4702" x="6916738" y="3713163"/>
          <p14:tracePt t="4720" x="6932613" y="3713163"/>
          <p14:tracePt t="4780" x="6916738" y="3713163"/>
          <p14:tracePt t="4788" x="6884988" y="3713163"/>
          <p14:tracePt t="4793" x="6838950" y="3713163"/>
          <p14:tracePt t="4797" x="6807200" y="3617913"/>
          <p14:tracePt t="4798" x="6807200" y="3602038"/>
          <p14:tracePt t="4800" x="6823075" y="3587750"/>
          <p14:tracePt t="4805" x="6823075" y="3571875"/>
          <p14:tracePt t="5324" x="6791325" y="3556000"/>
          <p14:tracePt t="5331" x="6711950" y="3524250"/>
          <p14:tracePt t="5338" x="6696075" y="3524250"/>
          <p14:tracePt t="5402" x="6664325" y="3508375"/>
          <p14:tracePt t="5408" x="6523038" y="3429000"/>
          <p14:tracePt t="5409" x="6459538" y="3397250"/>
          <p14:tracePt t="5411" x="6364288" y="3365500"/>
          <p14:tracePt t="5413" x="6300788" y="3333750"/>
          <p14:tracePt t="5415" x="6207125" y="3270250"/>
          <p14:tracePt t="5417" x="6143625" y="3240088"/>
          <p14:tracePt t="5419" x="6048375" y="3208338"/>
          <p14:tracePt t="5421" x="5984875" y="3160713"/>
          <p14:tracePt t="5424" x="5891213" y="3113088"/>
          <p14:tracePt t="5426" x="5827713" y="3081338"/>
          <p14:tracePt t="5427" x="5732463" y="3033713"/>
          <p14:tracePt t="5429" x="5653088" y="3001963"/>
          <p14:tracePt t="5431" x="5575300" y="2970213"/>
          <p14:tracePt t="5433" x="5495925" y="2922588"/>
          <p14:tracePt t="5436" x="5416550" y="2876550"/>
          <p14:tracePt t="5437" x="5337175" y="2844800"/>
          <p14:tracePt t="5441" x="5180013" y="2749550"/>
          <p14:tracePt t="5444" x="5084763" y="2717800"/>
          <p14:tracePt t="5445" x="5022850" y="2686050"/>
          <p14:tracePt t="5447" x="4927600" y="2622550"/>
          <p14:tracePt t="5449" x="4879975" y="2590800"/>
          <p14:tracePt t="5452" x="4800600" y="2560638"/>
          <p14:tracePt t="5453" x="4752975" y="2544763"/>
          <p14:tracePt t="5456" x="4737100" y="2528888"/>
          <p14:tracePt t="5458" x="4722813" y="2528888"/>
          <p14:tracePt t="5460" x="4722813" y="2513013"/>
          <p14:tracePt t="5462" x="4706938" y="2513013"/>
          <p14:tracePt t="5482" x="4706938" y="2497138"/>
          <p14:tracePt t="5500" x="4691063" y="2497138"/>
          <p14:tracePt t="5533" x="4675188" y="2497138"/>
          <p14:tracePt t="5590" x="4675188" y="2481263"/>
          <p14:tracePt t="5598" x="4691063" y="2465388"/>
          <p14:tracePt t="5602" x="4722813" y="2449513"/>
          <p14:tracePt t="5603" x="4722813" y="2433638"/>
          <p14:tracePt t="5608" x="4737100" y="2417763"/>
          <p14:tracePt t="5611" x="4752975" y="2401888"/>
          <p14:tracePt t="5613" x="4752975" y="2386013"/>
          <p14:tracePt t="5615" x="4752975" y="2370138"/>
          <p14:tracePt t="5618" x="4768850" y="2370138"/>
          <p14:tracePt t="5620" x="4784725" y="2354263"/>
          <p14:tracePt t="5621" x="4800600" y="2338388"/>
          <p14:tracePt t="5624" x="4816475" y="2322513"/>
          <p14:tracePt t="5626" x="4832350" y="2290763"/>
          <p14:tracePt t="5627" x="4864100" y="2259013"/>
          <p14:tracePt t="5629" x="4879975" y="2259013"/>
          <p14:tracePt t="5631" x="4895850" y="2243138"/>
          <p14:tracePt t="5633" x="4927600" y="2228850"/>
          <p14:tracePt t="5635" x="4959350" y="2212975"/>
          <p14:tracePt t="5638" x="4975225" y="2197100"/>
          <p14:tracePt t="5640" x="5006975" y="2181225"/>
          <p14:tracePt t="5642" x="5037138" y="2181225"/>
          <p14:tracePt t="5643" x="5068888" y="2165350"/>
          <p14:tracePt t="5646" x="5100638" y="2165350"/>
          <p14:tracePt t="5647" x="5132388" y="2165350"/>
          <p14:tracePt t="5649" x="5148263" y="2165350"/>
          <p14:tracePt t="5651" x="5180013" y="2165350"/>
          <p14:tracePt t="5653" x="5211763" y="2149475"/>
          <p14:tracePt t="5656" x="5227638" y="2149475"/>
          <p14:tracePt t="5658" x="5259388" y="2149475"/>
          <p14:tracePt t="5661" x="5275263" y="2149475"/>
          <p14:tracePt t="5678" x="5291138" y="2149475"/>
          <p14:tracePt t="5702" x="5307013" y="2149475"/>
          <p14:tracePt t="5875" x="5291138" y="2149475"/>
          <p14:tracePt t="5881" x="5275263" y="2149475"/>
          <p14:tracePt t="5891" x="5259388" y="2149475"/>
          <p14:tracePt t="5907" x="5243513" y="2149475"/>
          <p14:tracePt t="5952" x="5227638" y="2149475"/>
          <p14:tracePt t="5957" x="5211763" y="2149475"/>
          <p14:tracePt t="5959" x="5195888" y="2149475"/>
          <p14:tracePt t="5960" x="5195888" y="2165350"/>
          <p14:tracePt t="5961" x="5180013" y="2165350"/>
          <p14:tracePt t="5964" x="5164138" y="2181225"/>
          <p14:tracePt t="5966" x="5148263" y="2181225"/>
          <p14:tracePt t="5968" x="5116513" y="2197100"/>
          <p14:tracePt t="5969" x="5100638" y="2212975"/>
          <p14:tracePt t="5972" x="5084763" y="2228850"/>
          <p14:tracePt t="5974" x="5053013" y="2243138"/>
          <p14:tracePt t="5975" x="5037138" y="2243138"/>
          <p14:tracePt t="5977" x="5037138" y="2259013"/>
          <p14:tracePt t="5979" x="5006975" y="2274888"/>
          <p14:tracePt t="5982" x="4991100" y="2290763"/>
          <p14:tracePt t="5984" x="4975225" y="2290763"/>
          <p14:tracePt t="5986" x="4959350" y="2306638"/>
          <p14:tracePt t="5988" x="4943475" y="2322513"/>
          <p14:tracePt t="5992" x="4927600" y="2322513"/>
          <p14:tracePt t="5996" x="4911725" y="2338388"/>
          <p14:tracePt t="6004" x="4895850" y="2354263"/>
          <p14:tracePt t="6006" x="4879975" y="2354263"/>
          <p14:tracePt t="6012" x="4864100" y="2354263"/>
          <p14:tracePt t="6025" x="4848225" y="2354263"/>
          <p14:tracePt t="6026" x="4832350" y="2354263"/>
          <p14:tracePt t="6030" x="4832350" y="2370138"/>
          <p14:tracePt t="6032" x="4816475" y="2370138"/>
          <p14:tracePt t="6034" x="4784725" y="2370138"/>
          <p14:tracePt t="6035" x="4768850" y="2370138"/>
          <p14:tracePt t="6037" x="4737100" y="2386013"/>
          <p14:tracePt t="6040" x="4706938" y="2401888"/>
          <p14:tracePt t="6041" x="4675188" y="2433638"/>
          <p14:tracePt t="6043" x="4659313" y="2449513"/>
          <p14:tracePt t="6045" x="4611688" y="2481263"/>
          <p14:tracePt t="6047" x="4564063" y="2544763"/>
          <p14:tracePt t="6049" x="4516438" y="2590800"/>
          <p14:tracePt t="6052" x="4468813" y="2638425"/>
          <p14:tracePt t="6054" x="4421188" y="2701925"/>
          <p14:tracePt t="6056" x="4375150" y="2765425"/>
          <p14:tracePt t="6058" x="4327525" y="2813050"/>
          <p14:tracePt t="6060" x="4295775" y="2876550"/>
          <p14:tracePt t="6062" x="4232275" y="2954338"/>
          <p14:tracePt t="6064" x="4200525" y="3033713"/>
          <p14:tracePt t="6065" x="4152900" y="3128963"/>
          <p14:tracePt t="6068" x="4090988" y="3192463"/>
          <p14:tracePt t="6070" x="4059238" y="3286125"/>
          <p14:tracePt t="6071" x="4011613" y="3381375"/>
          <p14:tracePt t="6074" x="3963988" y="3444875"/>
          <p14:tracePt t="6077" x="3932238" y="3540125"/>
          <p14:tracePt t="6078" x="3900488" y="3617913"/>
          <p14:tracePt t="6079" x="3868738" y="3713163"/>
          <p14:tracePt t="6082" x="3852863" y="3776663"/>
          <p14:tracePt t="6083" x="3836988" y="3840163"/>
          <p14:tracePt t="6085" x="3821113" y="3903663"/>
          <p14:tracePt t="6087" x="3806825" y="3949700"/>
          <p14:tracePt t="6091" x="3806825" y="3997325"/>
          <p14:tracePt t="6093" x="3790950" y="4092575"/>
          <p14:tracePt t="6095" x="3790950" y="4108450"/>
          <p14:tracePt t="6097" x="3790950" y="4140200"/>
          <p14:tracePt t="6099" x="3790950" y="4156075"/>
          <p14:tracePt t="6101" x="3790950" y="4171950"/>
          <p14:tracePt t="6103" x="3790950" y="4187825"/>
          <p14:tracePt t="6106" x="3806825" y="4203700"/>
          <p14:tracePt t="6108" x="3821113" y="4203700"/>
          <p14:tracePt t="6109" x="3836988" y="4203700"/>
          <p14:tracePt t="6112" x="3836988" y="4219575"/>
          <p14:tracePt t="6115" x="3852863" y="4219575"/>
          <p14:tracePt t="6120" x="3868738" y="4235450"/>
          <p14:tracePt t="6132" x="3884613" y="4235450"/>
          <p14:tracePt t="6148" x="3900488" y="4235450"/>
          <p14:tracePt t="6203" x="3916363" y="4235450"/>
          <p14:tracePt t="6217" x="3916363" y="4251325"/>
          <p14:tracePt t="6235" x="3900488" y="4251325"/>
          <p14:tracePt t="6239" x="3852863" y="4251325"/>
          <p14:tracePt t="6242" x="3806825" y="4251325"/>
          <p14:tracePt t="6244" x="3775075" y="4251325"/>
          <p14:tracePt t="6245" x="3727450" y="4267200"/>
          <p14:tracePt t="6247" x="3695700" y="4267200"/>
          <p14:tracePt t="6249" x="3648075" y="4267200"/>
          <p14:tracePt t="6251" x="3600450" y="4267200"/>
          <p14:tracePt t="6253" x="3568700" y="4283075"/>
          <p14:tracePt t="6258" x="3459163" y="4283075"/>
          <p14:tracePt t="6259" x="3411538" y="4283075"/>
          <p14:tracePt t="6261" x="3363913" y="4283075"/>
          <p14:tracePt t="6263" x="3300413" y="4283075"/>
          <p14:tracePt t="6266" x="3268663" y="4283075"/>
          <p14:tracePt t="6267" x="3221038" y="4283075"/>
          <p14:tracePt t="6269" x="3190875" y="4283075"/>
          <p14:tracePt t="6272" x="3159125" y="4283075"/>
          <p14:tracePt t="6274" x="3127375" y="4283075"/>
          <p14:tracePt t="6276" x="3095625" y="4283075"/>
          <p14:tracePt t="6282" x="3079750" y="4283075"/>
          <p14:tracePt t="6288" x="3063875" y="4283075"/>
          <p14:tracePt t="6311" x="3048000" y="4283075"/>
          <p14:tracePt t="6316" x="3032125" y="4283075"/>
          <p14:tracePt t="6318" x="3016250" y="4283075"/>
          <p14:tracePt t="6320" x="3000375" y="4283075"/>
          <p14:tracePt t="6322" x="2968625" y="4283075"/>
          <p14:tracePt t="6324" x="2936875" y="4283075"/>
          <p14:tracePt t="6325" x="2890838" y="4297363"/>
          <p14:tracePt t="6327" x="2811463" y="4297363"/>
          <p14:tracePt t="6329" x="2747963" y="4297363"/>
          <p14:tracePt t="6331" x="2668588" y="4297363"/>
          <p14:tracePt t="6333" x="2590800" y="4297363"/>
          <p14:tracePt t="6335" x="2479675" y="4297363"/>
          <p14:tracePt t="6338" x="2368550" y="4297363"/>
          <p14:tracePt t="6340" x="2274888" y="4297363"/>
          <p14:tracePt t="6341" x="2163763" y="4297363"/>
          <p14:tracePt t="6343" x="2020888" y="4297363"/>
          <p14:tracePt t="6345" x="1895475" y="4297363"/>
          <p14:tracePt t="6347" x="1752600" y="4297363"/>
          <p14:tracePt t="6349" x="1643063" y="4283075"/>
          <p14:tracePt t="6352" x="1516063" y="4251325"/>
          <p14:tracePt t="6354" x="1373188" y="4251325"/>
          <p14:tracePt t="6356" x="1247775" y="4235450"/>
          <p14:tracePt t="6357" x="1136650" y="4219575"/>
          <p14:tracePt t="6359" x="1027113" y="4203700"/>
          <p14:tracePt t="6361" x="931863" y="4187825"/>
          <p14:tracePt t="6364" x="852488" y="4171950"/>
          <p14:tracePt t="6365" x="773113" y="4156075"/>
          <p14:tracePt t="6367" x="679450" y="4124325"/>
          <p14:tracePt t="6369" x="631825" y="4124325"/>
          <p14:tracePt t="6372" x="600075" y="4108450"/>
          <p14:tracePt t="6374" x="552450" y="4092575"/>
          <p14:tracePt t="6375" x="520700" y="4076700"/>
          <p14:tracePt t="6377" x="520700" y="4060825"/>
          <p14:tracePt t="6379" x="504825" y="4060825"/>
          <p14:tracePt t="6386" x="488950" y="4060825"/>
          <p14:tracePt t="6390" x="488950" y="4044950"/>
          <p14:tracePt t="6402" x="473075" y="4044950"/>
          <p14:tracePt t="6587" x="520700" y="4013200"/>
          <p14:tracePt t="6588" x="552450" y="3997325"/>
          <p14:tracePt t="6590" x="568325" y="3997325"/>
          <p14:tracePt t="6591" x="600075" y="3981450"/>
          <p14:tracePt t="6593" x="631825" y="3965575"/>
          <p14:tracePt t="6595" x="663575" y="3949700"/>
          <p14:tracePt t="6597" x="679450" y="3935413"/>
          <p14:tracePt t="6600" x="711200" y="3903663"/>
          <p14:tracePt t="6601" x="742950" y="3887788"/>
          <p14:tracePt t="6604" x="788988" y="3887788"/>
          <p14:tracePt t="6606" x="804863" y="3871913"/>
          <p14:tracePt t="6608" x="836613" y="3856038"/>
          <p14:tracePt t="6610" x="868363" y="3840163"/>
          <p14:tracePt t="6612" x="884238" y="3824288"/>
          <p14:tracePt t="6613" x="915988" y="3808413"/>
          <p14:tracePt t="6615" x="947738" y="3792538"/>
          <p14:tracePt t="6617" x="979488" y="3792538"/>
          <p14:tracePt t="6619" x="995363" y="3792538"/>
          <p14:tracePt t="6621" x="1027113" y="3776663"/>
          <p14:tracePt t="6623" x="1058863" y="3760788"/>
          <p14:tracePt t="6627" x="1089025" y="3744913"/>
          <p14:tracePt t="6630" x="1104900" y="3744913"/>
          <p14:tracePt t="6631" x="1120775" y="3744913"/>
          <p14:tracePt t="6633" x="1136650" y="3729038"/>
          <p14:tracePt t="6635" x="1152525" y="3729038"/>
          <p14:tracePt t="6637" x="1168400" y="3729038"/>
          <p14:tracePt t="6640" x="1184275" y="3729038"/>
          <p14:tracePt t="6643" x="1200150" y="3729038"/>
          <p14:tracePt t="6645" x="1231900" y="3729038"/>
          <p14:tracePt t="6650" x="1247775" y="3729038"/>
          <p14:tracePt t="6652" x="1263650" y="3729038"/>
          <p14:tracePt t="6658" x="1311275" y="3729038"/>
          <p14:tracePt t="6662" x="1327150" y="3729038"/>
          <p14:tracePt t="6663" x="1358900" y="3729038"/>
          <p14:tracePt t="6667" x="1389063" y="3729038"/>
          <p14:tracePt t="6670" x="1404938" y="3729038"/>
          <p14:tracePt t="6674" x="1436688" y="3729038"/>
          <p14:tracePt t="6678" x="1452563" y="3729038"/>
          <p14:tracePt t="6680" x="1484313" y="3729038"/>
          <p14:tracePt t="6684" x="1500188" y="3729038"/>
          <p14:tracePt t="6686" x="1516063" y="3729038"/>
          <p14:tracePt t="6688" x="1531938" y="3729038"/>
          <p14:tracePt t="6719" x="1547813" y="3729038"/>
          <p14:tracePt t="6784" x="1531938" y="3729038"/>
          <p14:tracePt t="6802" x="1531938" y="3744913"/>
          <p14:tracePt t="6815" x="1516063" y="3744913"/>
          <p14:tracePt t="6943" x="1500188" y="3744913"/>
          <p14:tracePt t="6946" x="1500188" y="3760788"/>
          <p14:tracePt t="6949" x="1484313" y="3776663"/>
          <p14:tracePt t="6951" x="1484313" y="3792538"/>
          <p14:tracePt t="6952" x="1468438" y="3792538"/>
          <p14:tracePt t="6957" x="1468438" y="3808413"/>
          <p14:tracePt t="6958" x="1452563" y="3824288"/>
          <p14:tracePt t="6961" x="1436688" y="3840163"/>
          <p14:tracePt t="6964" x="1436688" y="3856038"/>
          <p14:tracePt t="6965" x="1420813" y="3871913"/>
          <p14:tracePt t="6972" x="1404938" y="3887788"/>
          <p14:tracePt t="6974" x="1404938" y="3903663"/>
          <p14:tracePt t="6975" x="1389063" y="3903663"/>
          <p14:tracePt t="6979" x="1389063" y="3919538"/>
          <p14:tracePt t="6986" x="1389063" y="3949700"/>
          <p14:tracePt t="6992" x="1373188" y="3965575"/>
          <p14:tracePt t="7001" x="1343025" y="3981450"/>
          <p14:tracePt t="7005" x="1343025" y="3997325"/>
          <p14:tracePt t="7016" x="1343025" y="4013200"/>
          <p14:tracePt t="7048" x="1343025" y="4029075"/>
          <p14:tracePt t="7321" x="1358900" y="4029075"/>
          <p14:tracePt t="7327" x="1373188" y="4029075"/>
          <p14:tracePt t="7330" x="1373188" y="4044950"/>
          <p14:tracePt t="7333" x="1389063" y="4044950"/>
          <p14:tracePt t="7338" x="1404938" y="4044950"/>
          <p14:tracePt t="7340" x="1404938" y="4060825"/>
          <p14:tracePt t="7341" x="1420813" y="4060825"/>
          <p14:tracePt t="7343" x="1436688" y="4060825"/>
          <p14:tracePt t="7346" x="1452563" y="4060825"/>
          <p14:tracePt t="7350" x="1452563" y="4076700"/>
          <p14:tracePt t="7352" x="1468438" y="4076700"/>
          <p14:tracePt t="7354" x="1484313" y="4076700"/>
          <p14:tracePt t="7357" x="1484313" y="4092575"/>
          <p14:tracePt t="7358" x="1500188" y="4092575"/>
          <p14:tracePt t="7362" x="1516063" y="4092575"/>
          <p14:tracePt t="7364" x="1531938" y="4108450"/>
          <p14:tracePt t="7368" x="1547813" y="4108450"/>
          <p14:tracePt t="7370" x="1563688" y="4108450"/>
          <p14:tracePt t="7374" x="1579563" y="4108450"/>
          <p14:tracePt t="7375" x="1595438" y="4108450"/>
          <p14:tracePt t="7377" x="1611313" y="4124325"/>
          <p14:tracePt t="7381" x="1627188" y="4124325"/>
          <p14:tracePt t="7383" x="1643063" y="4124325"/>
          <p14:tracePt t="7385" x="1643063" y="4140200"/>
          <p14:tracePt t="7387" x="1674813" y="4140200"/>
          <p14:tracePt t="7390" x="1689100" y="4140200"/>
          <p14:tracePt t="7394" x="1704975" y="4140200"/>
          <p14:tracePt t="7396" x="1720850" y="4140200"/>
          <p14:tracePt t="7397" x="1736725" y="4140200"/>
          <p14:tracePt t="7399" x="1752600" y="4140200"/>
          <p14:tracePt t="7401" x="1768475" y="4140200"/>
          <p14:tracePt t="7408" x="1816100" y="4140200"/>
          <p14:tracePt t="7411" x="1831975" y="4140200"/>
          <p14:tracePt t="7413" x="1847850" y="4140200"/>
          <p14:tracePt t="7418" x="1863725" y="4140200"/>
          <p14:tracePt t="7420" x="1879600" y="4140200"/>
          <p14:tracePt t="7423" x="1895475" y="4140200"/>
          <p14:tracePt t="7446" x="1911350" y="4140200"/>
          <p14:tracePt t="7470" x="1927225" y="4140200"/>
          <p14:tracePt t="7481" x="1927225" y="4124325"/>
          <p14:tracePt t="7520" x="1943100" y="4108450"/>
          <p14:tracePt t="7526" x="1958975" y="4108450"/>
          <p14:tracePt t="7529" x="1974850" y="4108450"/>
          <p14:tracePt t="7531" x="1974850" y="4092575"/>
          <p14:tracePt t="7532" x="1989138" y="4092575"/>
          <p14:tracePt t="7534" x="2005013" y="4092575"/>
          <p14:tracePt t="7537" x="2020888" y="4092575"/>
          <p14:tracePt t="7540" x="2036763" y="4092575"/>
          <p14:tracePt t="7542" x="2052638" y="4092575"/>
          <p14:tracePt t="7544" x="2068513" y="4092575"/>
          <p14:tracePt t="7546" x="2084388" y="4092575"/>
          <p14:tracePt t="7550" x="2100263" y="4092575"/>
          <p14:tracePt t="7551" x="2116138" y="4092575"/>
          <p14:tracePt t="7553" x="2132013" y="4092575"/>
          <p14:tracePt t="7556" x="2147888" y="4092575"/>
          <p14:tracePt t="7557" x="2179638" y="4108450"/>
          <p14:tracePt t="7559" x="2211388" y="4124325"/>
          <p14:tracePt t="7561" x="2243138" y="4124325"/>
          <p14:tracePt t="7563" x="2274888" y="4124325"/>
          <p14:tracePt t="7565" x="2289175" y="4124325"/>
          <p14:tracePt t="7567" x="2320925" y="4140200"/>
          <p14:tracePt t="7569" x="2352675" y="4156075"/>
          <p14:tracePt t="7572" x="2368550" y="4171950"/>
          <p14:tracePt t="7574" x="2400300" y="4187825"/>
          <p14:tracePt t="7575" x="2432050" y="4203700"/>
          <p14:tracePt t="7577" x="2447925" y="4203700"/>
          <p14:tracePt t="7579" x="2479675" y="4219575"/>
          <p14:tracePt t="7581" x="2511425" y="4235450"/>
          <p14:tracePt t="7583" x="2543175" y="4251325"/>
          <p14:tracePt t="7585" x="2574925" y="4267200"/>
          <p14:tracePt t="7588" x="2605088" y="4283075"/>
          <p14:tracePt t="7589" x="2636838" y="4313238"/>
          <p14:tracePt t="7591" x="2668588" y="4329113"/>
          <p14:tracePt t="7593" x="2700338" y="4344988"/>
          <p14:tracePt t="7595" x="2732088" y="4360863"/>
          <p14:tracePt t="7597" x="2763838" y="4392613"/>
          <p14:tracePt t="7599" x="2795588" y="4408488"/>
          <p14:tracePt t="7601" x="2811463" y="4440238"/>
          <p14:tracePt t="7604" x="2859088" y="4471988"/>
          <p14:tracePt t="7606" x="2890838" y="4487863"/>
          <p14:tracePt t="7608" x="2921000" y="4503738"/>
          <p14:tracePt t="7609" x="2936875" y="4535488"/>
          <p14:tracePt t="7611" x="2968625" y="4567238"/>
          <p14:tracePt t="7613" x="3000375" y="4583113"/>
          <p14:tracePt t="7615" x="3048000" y="4598988"/>
          <p14:tracePt t="7617" x="3079750" y="4629150"/>
          <p14:tracePt t="7619" x="3095625" y="4660900"/>
          <p14:tracePt t="7622" x="3127375" y="4676775"/>
          <p14:tracePt t="7623" x="3143250" y="4708525"/>
          <p14:tracePt t="7625" x="3175000" y="4724400"/>
          <p14:tracePt t="7627" x="3190875" y="4740275"/>
          <p14:tracePt t="7629" x="3221038" y="4772025"/>
          <p14:tracePt t="7631" x="3236913" y="4803775"/>
          <p14:tracePt t="7633" x="3268663" y="4819650"/>
          <p14:tracePt t="7636" x="3284538" y="4835525"/>
          <p14:tracePt t="7638" x="3300413" y="4851400"/>
          <p14:tracePt t="7640" x="3332163" y="4883150"/>
          <p14:tracePt t="7641" x="3348038" y="4899025"/>
          <p14:tracePt t="7643" x="3363913" y="4914900"/>
          <p14:tracePt t="7646" x="3379788" y="4930775"/>
          <p14:tracePt t="7647" x="3395663" y="4946650"/>
          <p14:tracePt t="7649" x="3411538" y="4962525"/>
          <p14:tracePt t="7651" x="3427413" y="4976813"/>
          <p14:tracePt t="7653" x="3443288" y="4992688"/>
          <p14:tracePt t="7656" x="3459163" y="5008563"/>
          <p14:tracePt t="7659" x="3475038" y="5024438"/>
          <p14:tracePt t="7660" x="3475038" y="5040313"/>
          <p14:tracePt t="7661" x="3490913" y="5056188"/>
          <p14:tracePt t="7664" x="3505200" y="5056188"/>
          <p14:tracePt t="7666" x="3505200" y="5072063"/>
          <p14:tracePt t="7667" x="3521075" y="5103813"/>
          <p14:tracePt t="7669" x="3536950" y="5103813"/>
          <p14:tracePt t="7672" x="3552825" y="5119688"/>
          <p14:tracePt t="7676" x="3552825" y="5151438"/>
          <p14:tracePt t="7677" x="3568700" y="5167313"/>
          <p14:tracePt t="7679" x="3584575" y="5183188"/>
          <p14:tracePt t="7681" x="3600450" y="5183188"/>
          <p14:tracePt t="7684" x="3600450" y="5214938"/>
          <p14:tracePt t="7685" x="3600450" y="5230813"/>
          <p14:tracePt t="7688" x="3616325" y="5230813"/>
          <p14:tracePt t="7690" x="3616325" y="5246688"/>
          <p14:tracePt t="7692" x="3632200" y="5262563"/>
          <p14:tracePt t="7696" x="3632200" y="5294313"/>
          <p14:tracePt t="7698" x="3648075" y="5310188"/>
          <p14:tracePt t="7700" x="3663950" y="5310188"/>
          <p14:tracePt t="7701" x="3663950" y="5324475"/>
          <p14:tracePt t="7704" x="3663950" y="5340350"/>
          <p14:tracePt t="7706" x="3679825" y="5356225"/>
          <p14:tracePt t="7708" x="3679825" y="5372100"/>
          <p14:tracePt t="7709" x="3695700" y="5387975"/>
          <p14:tracePt t="7711" x="3711575" y="5403850"/>
          <p14:tracePt t="7713" x="3711575" y="5419725"/>
          <p14:tracePt t="7715" x="3727450" y="5451475"/>
          <p14:tracePt t="7720" x="3727450" y="5467350"/>
          <p14:tracePt t="7724" x="3759200" y="5499100"/>
          <p14:tracePt t="7726" x="3775075" y="5530850"/>
          <p14:tracePt t="7727" x="3775075" y="5546725"/>
          <p14:tracePt t="7730" x="3775075" y="5562600"/>
          <p14:tracePt t="7731" x="3790950" y="5578475"/>
          <p14:tracePt t="7733" x="3806825" y="5594350"/>
          <p14:tracePt t="7735" x="3806825" y="5610225"/>
          <p14:tracePt t="7737" x="3821113" y="5641975"/>
          <p14:tracePt t="7741" x="3821113" y="5672138"/>
          <p14:tracePt t="7743" x="3836988" y="5688013"/>
          <p14:tracePt t="7745" x="3852863" y="5688013"/>
          <p14:tracePt t="7747" x="3868738" y="5719763"/>
          <p14:tracePt t="7749" x="3868738" y="5735638"/>
          <p14:tracePt t="7752" x="3868738" y="5751513"/>
          <p14:tracePt t="7754" x="3884613" y="5783263"/>
          <p14:tracePt t="7758" x="3900488" y="5815013"/>
          <p14:tracePt t="7759" x="3900488" y="5846763"/>
          <p14:tracePt t="7761" x="3916363" y="5846763"/>
          <p14:tracePt t="7763" x="3916363" y="5878513"/>
          <p14:tracePt t="7765" x="3916363" y="5894388"/>
          <p14:tracePt t="7767" x="3916363" y="5910263"/>
          <p14:tracePt t="7769" x="3932238" y="5926138"/>
          <p14:tracePt t="7772" x="3932238" y="5942013"/>
          <p14:tracePt t="7774" x="3932238" y="5973763"/>
          <p14:tracePt t="7775" x="3948113" y="5989638"/>
          <p14:tracePt t="7777" x="3948113" y="6003925"/>
          <p14:tracePt t="7779" x="3948113" y="6035675"/>
          <p14:tracePt t="7783" x="3948113" y="6067425"/>
          <p14:tracePt t="7785" x="3948113" y="6083300"/>
          <p14:tracePt t="7787" x="3963988" y="6099175"/>
          <p14:tracePt t="7790" x="3963988" y="6115050"/>
          <p14:tracePt t="7791" x="3963988" y="6130925"/>
          <p14:tracePt t="7793" x="3963988" y="6146800"/>
          <p14:tracePt t="7795" x="3963988" y="6178550"/>
          <p14:tracePt t="7797" x="3979863" y="6178550"/>
          <p14:tracePt t="7800" x="3979863" y="6210300"/>
          <p14:tracePt t="7801" x="3979863" y="6226175"/>
          <p14:tracePt t="7806" x="3995738" y="6257925"/>
          <p14:tracePt t="7808" x="3995738" y="6273800"/>
          <p14:tracePt t="7809" x="3995738" y="6289675"/>
          <p14:tracePt t="7811" x="3995738" y="6305550"/>
          <p14:tracePt t="7813" x="3995738" y="6321425"/>
          <p14:tracePt t="7817" x="3995738" y="6337300"/>
          <p14:tracePt t="7819" x="4011613" y="6351588"/>
          <p14:tracePt t="7823" x="4011613" y="6367463"/>
          <p14:tracePt t="7826" x="4027488" y="6383338"/>
          <p14:tracePt t="7832" x="4027488" y="6399213"/>
          <p14:tracePt t="7846" x="4027488" y="6415088"/>
          <p14:tracePt t="7862" x="4027488" y="6430963"/>
          <p14:tracePt t="8117" x="4011613" y="6415088"/>
          <p14:tracePt t="8125" x="3979863" y="6415088"/>
          <p14:tracePt t="8133" x="3948113" y="6383338"/>
          <p14:tracePt t="8140" x="3916363" y="6367463"/>
          <p14:tracePt t="8146" x="3884613" y="6351588"/>
          <p14:tracePt t="8150" x="3852863" y="6337300"/>
          <p14:tracePt t="8152" x="3836988" y="6337300"/>
          <p14:tracePt t="8155" x="3821113" y="6321425"/>
          <p14:tracePt t="8156" x="3806825" y="6305550"/>
          <p14:tracePt t="8158" x="3775075" y="6289675"/>
          <p14:tracePt t="8159" x="3743325" y="6273800"/>
          <p14:tracePt t="8164" x="3711575" y="6242050"/>
          <p14:tracePt t="8166" x="3695700" y="6226175"/>
          <p14:tracePt t="8168" x="3679825" y="6226175"/>
          <p14:tracePt t="8170" x="3648075" y="6210300"/>
          <p14:tracePt t="8173" x="3632200" y="6194425"/>
          <p14:tracePt t="8175" x="3584575" y="6146800"/>
          <p14:tracePt t="8178" x="3568700" y="6146800"/>
          <p14:tracePt t="8179" x="3552825" y="6115050"/>
          <p14:tracePt t="8181" x="3521075" y="6083300"/>
          <p14:tracePt t="8183" x="3490913" y="6083300"/>
          <p14:tracePt t="8185" x="3459163" y="6051550"/>
          <p14:tracePt t="8187" x="3443288" y="6019800"/>
          <p14:tracePt t="8189" x="3427413" y="5989638"/>
          <p14:tracePt t="8191" x="3395663" y="5973763"/>
          <p14:tracePt t="8193" x="3363913" y="5942013"/>
          <p14:tracePt t="8196" x="3332163" y="5910263"/>
          <p14:tracePt t="8197" x="3316288" y="5878513"/>
          <p14:tracePt t="8199" x="3284538" y="5846763"/>
          <p14:tracePt t="8201" x="3252788" y="5830888"/>
          <p14:tracePt t="8204" x="3221038" y="5783263"/>
          <p14:tracePt t="8206" x="3190875" y="5767388"/>
          <p14:tracePt t="8207" x="3175000" y="5735638"/>
          <p14:tracePt t="8209" x="3159125" y="5703888"/>
          <p14:tracePt t="8211" x="3127375" y="5688013"/>
          <p14:tracePt t="8213" x="3095625" y="5672138"/>
          <p14:tracePt t="8216" x="3079750" y="5641975"/>
          <p14:tracePt t="8218" x="3048000" y="5610225"/>
          <p14:tracePt t="8219" x="3016250" y="5594350"/>
          <p14:tracePt t="8222" x="3000375" y="5578475"/>
          <p14:tracePt t="8225" x="2952750" y="5546725"/>
          <p14:tracePt t="8227" x="2921000" y="5514975"/>
          <p14:tracePt t="8229" x="2905125" y="5514975"/>
          <p14:tracePt t="8231" x="2890838" y="5499100"/>
          <p14:tracePt t="8233" x="2859088" y="5483225"/>
          <p14:tracePt t="8235" x="2843213" y="5467350"/>
          <p14:tracePt t="8238" x="2827338" y="5451475"/>
          <p14:tracePt t="8239" x="2795588" y="5451475"/>
          <p14:tracePt t="8241" x="2779713" y="5435600"/>
          <p14:tracePt t="8243" x="2763838" y="5419725"/>
          <p14:tracePt t="8245" x="2732088" y="5403850"/>
          <p14:tracePt t="8248" x="2716213" y="5387975"/>
          <p14:tracePt t="8249" x="2700338" y="5387975"/>
          <p14:tracePt t="8251" x="2668588" y="5372100"/>
          <p14:tracePt t="8253" x="2636838" y="5356225"/>
          <p14:tracePt t="8257" x="2605088" y="5340350"/>
          <p14:tracePt t="8260" x="2574925" y="5324475"/>
          <p14:tracePt t="8262" x="2559050" y="5310188"/>
          <p14:tracePt t="8264" x="2543175" y="5310188"/>
          <p14:tracePt t="8266" x="2511425" y="5294313"/>
          <p14:tracePt t="8268" x="2495550" y="5294313"/>
          <p14:tracePt t="8269" x="2463800" y="5278438"/>
          <p14:tracePt t="8272" x="2447925" y="5262563"/>
          <p14:tracePt t="8273" x="2432050" y="5262563"/>
          <p14:tracePt t="8275" x="2400300" y="5246688"/>
          <p14:tracePt t="8278" x="2384425" y="5230813"/>
          <p14:tracePt t="8279" x="2368550" y="5214938"/>
          <p14:tracePt t="8282" x="2352675" y="5214938"/>
          <p14:tracePt t="8283" x="2336800" y="5199063"/>
          <p14:tracePt t="8286" x="2305050" y="5183188"/>
          <p14:tracePt t="8288" x="2289175" y="5167313"/>
          <p14:tracePt t="8290" x="2274888" y="5151438"/>
          <p14:tracePt t="8292" x="2243138" y="5151438"/>
          <p14:tracePt t="8293" x="2227263" y="5119688"/>
          <p14:tracePt t="8295" x="2195513" y="5103813"/>
          <p14:tracePt t="8298" x="2195513" y="5087938"/>
          <p14:tracePt t="8300" x="2163763" y="5072063"/>
          <p14:tracePt t="8302" x="2132013" y="5056188"/>
          <p14:tracePt t="8303" x="2132013" y="5040313"/>
          <p14:tracePt t="8306" x="2100263" y="5024438"/>
          <p14:tracePt t="8307" x="2084388" y="5008563"/>
          <p14:tracePt t="8309" x="2068513" y="4992688"/>
          <p14:tracePt t="8311" x="2036763" y="4962525"/>
          <p14:tracePt t="8313" x="2020888" y="4962525"/>
          <p14:tracePt t="8315" x="2005013" y="4930775"/>
          <p14:tracePt t="8317" x="1989138" y="4914900"/>
          <p14:tracePt t="8319" x="1958975" y="4899025"/>
          <p14:tracePt t="8323" x="1943100" y="4867275"/>
          <p14:tracePt t="8325" x="1911350" y="4851400"/>
          <p14:tracePt t="8327" x="1911350" y="4835525"/>
          <p14:tracePt t="8330" x="1895475" y="4819650"/>
          <p14:tracePt t="8332" x="1863725" y="4803775"/>
          <p14:tracePt t="8336" x="1847850" y="4787900"/>
          <p14:tracePt t="8338" x="1831975" y="4772025"/>
          <p14:tracePt t="8340" x="1816100" y="4772025"/>
          <p14:tracePt t="8341" x="1816100" y="4756150"/>
          <p14:tracePt t="8344" x="1800225" y="4740275"/>
          <p14:tracePt t="8345" x="1784350" y="4724400"/>
          <p14:tracePt t="8350" x="1784350" y="4708525"/>
          <p14:tracePt t="8352" x="1768475" y="4692650"/>
          <p14:tracePt t="8356" x="1752600" y="4692650"/>
          <p14:tracePt t="8362" x="1736725" y="4676775"/>
          <p14:tracePt t="8366" x="1736725" y="4660900"/>
          <p14:tracePt t="8369" x="1736725" y="4645025"/>
          <p14:tracePt t="8376" x="1720850" y="4645025"/>
          <p14:tracePt t="8381" x="1720850" y="4629150"/>
          <p14:tracePt t="8382" x="1704975" y="4629150"/>
          <p14:tracePt t="8383" x="1704975" y="4614863"/>
          <p14:tracePt t="8389" x="1704975" y="4598988"/>
          <p14:tracePt t="8392" x="1704975" y="4583113"/>
          <p14:tracePt t="8397" x="1704975" y="4567238"/>
          <p14:tracePt t="8400" x="1704975" y="4551363"/>
          <p14:tracePt t="8401" x="1704975" y="4535488"/>
          <p14:tracePt t="8403" x="1689100" y="4535488"/>
          <p14:tracePt t="8406" x="1689100" y="4519613"/>
          <p14:tracePt t="8407" x="1689100" y="4487863"/>
          <p14:tracePt t="8410" x="1674813" y="4487863"/>
          <p14:tracePt t="8412" x="1674813" y="4471988"/>
          <p14:tracePt t="8413" x="1674813" y="4456113"/>
          <p14:tracePt t="8415" x="1674813" y="4440238"/>
          <p14:tracePt t="8417" x="1674813" y="4424363"/>
          <p14:tracePt t="8419" x="1658938" y="4392613"/>
          <p14:tracePt t="8424" x="1627188" y="4329113"/>
          <p14:tracePt t="8425" x="1611313" y="4313238"/>
          <p14:tracePt t="8428" x="1611313" y="4283075"/>
          <p14:tracePt t="8429" x="1595438" y="4251325"/>
          <p14:tracePt t="8432" x="1595438" y="4235450"/>
          <p14:tracePt t="8434" x="1579563" y="4219575"/>
          <p14:tracePt t="8435" x="1563688" y="4203700"/>
          <p14:tracePt t="8438" x="1563688" y="4187825"/>
          <p14:tracePt t="8439" x="1547813" y="4156075"/>
          <p14:tracePt t="8441" x="1547813" y="4140200"/>
          <p14:tracePt t="8444" x="1531938" y="4124325"/>
          <p14:tracePt t="8445" x="1516063" y="4108450"/>
          <p14:tracePt t="8448" x="1500188" y="4092575"/>
          <p14:tracePt t="8449" x="1500188" y="4076700"/>
          <p14:tracePt t="8451" x="1500188" y="4060825"/>
          <p14:tracePt t="8454" x="1484313" y="4044950"/>
          <p14:tracePt t="8456" x="1468438" y="4029075"/>
          <p14:tracePt t="8457" x="1468438" y="3997325"/>
          <p14:tracePt t="8459" x="1452563" y="3997325"/>
          <p14:tracePt t="8461" x="1452563" y="3981450"/>
          <p14:tracePt t="8463" x="1452563" y="3949700"/>
          <p14:tracePt t="8465" x="1436688" y="3949700"/>
          <p14:tracePt t="8467" x="1420813" y="3935413"/>
          <p14:tracePt t="8469" x="1420813" y="3903663"/>
          <p14:tracePt t="8473" x="1420813" y="3887788"/>
          <p14:tracePt t="8476" x="1404938" y="3856038"/>
          <p14:tracePt t="8479" x="1389063" y="3840163"/>
          <p14:tracePt t="8482" x="1389063" y="3824288"/>
          <p14:tracePt t="8484" x="1373188" y="3824288"/>
          <p14:tracePt t="8485" x="1373188" y="3792538"/>
          <p14:tracePt t="8489" x="1373188" y="3776663"/>
          <p14:tracePt t="8492" x="1373188" y="3760788"/>
          <p14:tracePt t="8493" x="1373188" y="3744913"/>
          <p14:tracePt t="8495" x="1358900" y="3744913"/>
          <p14:tracePt t="8497" x="1358900" y="3729038"/>
          <p14:tracePt t="8499" x="1358900" y="3697288"/>
          <p14:tracePt t="8504" x="1358900" y="3681413"/>
          <p14:tracePt t="8507" x="1343025" y="3665538"/>
          <p14:tracePt t="8508" x="1343025" y="3649663"/>
          <p14:tracePt t="8509" x="1343025" y="3633788"/>
          <p14:tracePt t="8511" x="1343025" y="3617913"/>
          <p14:tracePt t="8514" x="1343025" y="3602038"/>
          <p14:tracePt t="8516" x="1343025" y="3587750"/>
          <p14:tracePt t="8517" x="1327150" y="3571875"/>
          <p14:tracePt t="8524" x="1327150" y="3524250"/>
          <p14:tracePt t="8527" x="1327150" y="3492500"/>
          <p14:tracePt t="8529" x="1327150" y="3476625"/>
          <p14:tracePt t="8532" x="1327150" y="3460750"/>
          <p14:tracePt t="8534" x="1327150" y="3444875"/>
          <p14:tracePt t="8538" x="1327150" y="3429000"/>
          <p14:tracePt t="8540" x="1311275" y="3413125"/>
          <p14:tracePt t="8541" x="1311275" y="3397250"/>
          <p14:tracePt t="8548" x="1311275" y="3381375"/>
          <p14:tracePt t="8551" x="1311275" y="3365500"/>
          <p14:tracePt t="8560" x="1311275" y="3349625"/>
          <p14:tracePt t="8564" x="1295400" y="3349625"/>
          <p14:tracePt t="8567" x="1295400" y="3333750"/>
          <p14:tracePt t="8588" x="1295400" y="3317875"/>
          <p14:tracePt t="8611" x="1311275" y="3302000"/>
          <p14:tracePt t="8618" x="1327150" y="3302000"/>
          <p14:tracePt t="8623" x="1358900" y="3286125"/>
          <p14:tracePt t="8632" x="1373188" y="3286125"/>
          <p14:tracePt t="8635" x="1389063" y="3286125"/>
          <p14:tracePt t="8642" x="1404938" y="3286125"/>
          <p14:tracePt t="8645" x="1420813" y="3286125"/>
          <p14:tracePt t="8647" x="1436688" y="3286125"/>
          <p14:tracePt t="8656" x="1452563" y="3286125"/>
          <p14:tracePt t="8659" x="1468438" y="3302000"/>
          <p14:tracePt t="8668" x="1484313" y="3302000"/>
          <p14:tracePt t="8675" x="1516063" y="3317875"/>
          <p14:tracePt t="8681" x="1531938" y="3333750"/>
          <p14:tracePt t="8684" x="1547813" y="3349625"/>
          <p14:tracePt t="8692" x="1563688" y="3349625"/>
          <p14:tracePt t="8694" x="1563688" y="3365500"/>
          <p14:tracePt t="8695" x="1579563" y="3365500"/>
          <p14:tracePt t="8702" x="1595438" y="3381375"/>
          <p14:tracePt t="8712" x="1611313" y="3397250"/>
          <p14:tracePt t="8716" x="1627188" y="3413125"/>
          <p14:tracePt t="8718" x="1627188" y="3429000"/>
          <p14:tracePt t="8723" x="1643063" y="3429000"/>
          <p14:tracePt t="8726" x="1643063" y="3444875"/>
          <p14:tracePt t="8728" x="1658938" y="3444875"/>
          <p14:tracePt t="8729" x="1658938" y="3460750"/>
          <p14:tracePt t="8740" x="1674813" y="3476625"/>
          <p14:tracePt t="8748" x="1674813" y="3492500"/>
          <p14:tracePt t="8752" x="1674813" y="3508375"/>
          <p14:tracePt t="8756" x="1689100" y="3524250"/>
          <p14:tracePt t="8758" x="1689100" y="3540125"/>
          <p14:tracePt t="8762" x="1704975" y="3540125"/>
          <p14:tracePt t="8766" x="1704975" y="3556000"/>
          <p14:tracePt t="8774" x="1704975" y="3571875"/>
          <p14:tracePt t="8781" x="1720850" y="3571875"/>
          <p14:tracePt t="8785" x="1720850" y="3587750"/>
          <p14:tracePt t="8788" x="1736725" y="3587750"/>
          <p14:tracePt t="8794" x="1736725" y="3602038"/>
          <p14:tracePt t="8795" x="1752600" y="3602038"/>
          <p14:tracePt t="8801" x="1752600" y="3617913"/>
          <p14:tracePt t="8820" x="1768475" y="3617913"/>
          <p14:tracePt t="8832" x="1768475" y="3633788"/>
          <p14:tracePt t="8845" x="1768475" y="3649663"/>
          <p14:tracePt t="8856" x="1768475" y="3665538"/>
          <p14:tracePt t="8860" x="1768475" y="3681413"/>
          <p14:tracePt t="8864" x="1768475" y="3697288"/>
          <p14:tracePt t="8872" x="1768475" y="3713163"/>
          <p14:tracePt t="8876" x="1768475" y="3729038"/>
          <p14:tracePt t="8885" x="1768475" y="3744913"/>
          <p14:tracePt t="8891" x="1768475" y="3760788"/>
          <p14:tracePt t="8896" x="1768475" y="3776663"/>
          <p14:tracePt t="8922" x="1768475" y="3792538"/>
          <p14:tracePt t="8928" x="1768475" y="3808413"/>
          <p14:tracePt t="8950" x="1752600" y="3808413"/>
          <p14:tracePt t="8962" x="1736725" y="3808413"/>
          <p14:tracePt t="8970" x="1720850" y="3808413"/>
          <p14:tracePt t="8989" x="1704975" y="3808413"/>
          <p14:tracePt t="8992" x="1704975" y="3792538"/>
          <p14:tracePt t="8996" x="1689100" y="3792538"/>
          <p14:tracePt t="9007" x="1674813" y="3792538"/>
          <p14:tracePt t="9017" x="1674813" y="3776663"/>
          <p14:tracePt t="9018" x="1658938" y="3776663"/>
          <p14:tracePt t="9023" x="1643063" y="3760788"/>
          <p14:tracePt t="9030" x="1627188" y="3744913"/>
          <p14:tracePt t="9035" x="1611313" y="3744913"/>
          <p14:tracePt t="9045" x="1595438" y="3744913"/>
          <p14:tracePt t="9046" x="1595438" y="3729038"/>
          <p14:tracePt t="9047" x="1579563" y="3729038"/>
          <p14:tracePt t="9051" x="1563688" y="3729038"/>
          <p14:tracePt t="9054" x="1563688" y="3713163"/>
          <p14:tracePt t="9060" x="1547813" y="3713163"/>
          <p14:tracePt t="9064" x="1531938" y="3713163"/>
          <p14:tracePt t="9065" x="1531938" y="3697288"/>
          <p14:tracePt t="9072" x="1516063" y="3681413"/>
          <p14:tracePt t="9074" x="1500188" y="3681413"/>
          <p14:tracePt t="9076" x="1500188" y="3665538"/>
          <p14:tracePt t="9077" x="1484313" y="3665538"/>
          <p14:tracePt t="9082" x="1484313" y="3649663"/>
          <p14:tracePt t="9086" x="1468438" y="3633788"/>
          <p14:tracePt t="9090" x="1452563" y="3617913"/>
          <p14:tracePt t="9094" x="1452563" y="3602038"/>
          <p14:tracePt t="9096" x="1436688" y="3587750"/>
          <p14:tracePt t="9099" x="1420813" y="3571875"/>
          <p14:tracePt t="9101" x="1420813" y="3556000"/>
          <p14:tracePt t="9104" x="1404938" y="3556000"/>
          <p14:tracePt t="9106" x="1404938" y="3540125"/>
          <p14:tracePt t="9109" x="1404938" y="3524250"/>
          <p14:tracePt t="9112" x="1404938" y="3508375"/>
          <p14:tracePt t="9113" x="1389063" y="3508375"/>
          <p14:tracePt t="9116" x="1389063" y="3492500"/>
          <p14:tracePt t="9120" x="1389063" y="3476625"/>
          <p14:tracePt t="9122" x="1373188" y="3476625"/>
          <p14:tracePt t="9124" x="1373188" y="3460750"/>
          <p14:tracePt t="9128" x="1373188" y="3444875"/>
          <p14:tracePt t="9133" x="1373188" y="3429000"/>
          <p14:tracePt t="9137" x="1373188" y="3413125"/>
          <p14:tracePt t="9140" x="1373188" y="3397250"/>
          <p14:tracePt t="9146" x="1373188" y="3381375"/>
          <p14:tracePt t="9148" x="1373188" y="3365500"/>
          <p14:tracePt t="9153" x="1373188" y="3349625"/>
          <p14:tracePt t="9158" x="1373188" y="3333750"/>
          <p14:tracePt t="9162" x="1389063" y="3317875"/>
          <p14:tracePt t="9168" x="1404938" y="3302000"/>
          <p14:tracePt t="9170" x="1420813" y="3302000"/>
          <p14:tracePt t="9172" x="1420813" y="3286125"/>
          <p14:tracePt t="9174" x="1436688" y="3286125"/>
          <p14:tracePt t="9177" x="1452563" y="3270250"/>
          <p14:tracePt t="9180" x="1468438" y="3270250"/>
          <p14:tracePt t="9181" x="1468438" y="3255963"/>
          <p14:tracePt t="9183" x="1500188" y="3255963"/>
          <p14:tracePt t="9185" x="1516063" y="3240088"/>
          <p14:tracePt t="9190" x="1531938" y="3240088"/>
          <p14:tracePt t="9191" x="1547813" y="3240088"/>
          <p14:tracePt t="9193" x="1563688" y="3240088"/>
          <p14:tracePt t="9195" x="1579563" y="3224213"/>
          <p14:tracePt t="9197" x="1595438" y="3224213"/>
          <p14:tracePt t="9199" x="1611313" y="3224213"/>
          <p14:tracePt t="9205" x="1643063" y="3208338"/>
          <p14:tracePt t="9210" x="1658938" y="3208338"/>
          <p14:tracePt t="9211" x="1674813" y="3208338"/>
          <p14:tracePt t="9216" x="1689100" y="3208338"/>
          <p14:tracePt t="9217" x="1704975" y="3208338"/>
          <p14:tracePt t="9220" x="1720850" y="3208338"/>
          <p14:tracePt t="9226" x="1736725" y="3208338"/>
          <p14:tracePt t="9230" x="1752600" y="3208338"/>
          <p14:tracePt t="9248" x="1768475" y="3208338"/>
          <p14:tracePt t="9272" x="1784350" y="3208338"/>
          <p14:tracePt t="9282" x="1800225" y="3224213"/>
          <p14:tracePt t="9290" x="1800225" y="3255963"/>
          <p14:tracePt t="9300" x="1831975" y="3333750"/>
          <p14:tracePt t="9306" x="1847850" y="3349625"/>
          <p14:tracePt t="9308" x="1847850" y="3397250"/>
          <p14:tracePt t="9310" x="1863725" y="3413125"/>
          <p14:tracePt t="9311" x="1879600" y="3444875"/>
          <p14:tracePt t="9313" x="1895475" y="3476625"/>
          <p14:tracePt t="9315" x="1895475" y="3492500"/>
          <p14:tracePt t="9317" x="1911350" y="3524250"/>
          <p14:tracePt t="9319" x="1911350" y="3540125"/>
          <p14:tracePt t="9321" x="1911350" y="3556000"/>
          <p14:tracePt t="9323" x="1927225" y="3571875"/>
          <p14:tracePt t="9325" x="1927225" y="3587750"/>
          <p14:tracePt t="9327" x="1943100" y="3602038"/>
          <p14:tracePt t="9329" x="1943100" y="3617913"/>
          <p14:tracePt t="9331" x="1943100" y="3633788"/>
          <p14:tracePt t="9333" x="1958975" y="3633788"/>
          <p14:tracePt t="9336" x="1958975" y="3649663"/>
          <p14:tracePt t="9338" x="1958975" y="3665538"/>
          <p14:tracePt t="9346" x="1974850" y="3665538"/>
          <p14:tracePt t="9352" x="1974850" y="3681413"/>
          <p14:tracePt t="9358" x="1989138" y="3681413"/>
          <p14:tracePt t="9360" x="1989138" y="3697288"/>
          <p14:tracePt t="9368" x="1989138" y="3713163"/>
          <p14:tracePt t="9373" x="2005013" y="3713163"/>
          <p14:tracePt t="9376" x="2020888" y="3729038"/>
          <p14:tracePt t="9377" x="2036763" y="3729038"/>
          <p14:tracePt t="9380" x="2036763" y="3744913"/>
          <p14:tracePt t="9381" x="2052638" y="3744913"/>
          <p14:tracePt t="9383" x="2068513" y="3744913"/>
          <p14:tracePt t="9385" x="2068513" y="3760788"/>
          <p14:tracePt t="9388" x="2084388" y="3776663"/>
          <p14:tracePt t="9389" x="2100263" y="3776663"/>
          <p14:tracePt t="9392" x="2116138" y="3792538"/>
          <p14:tracePt t="9393" x="2147888" y="3808413"/>
          <p14:tracePt t="9395" x="2163763" y="3824288"/>
          <p14:tracePt t="9397" x="2179638" y="3840163"/>
          <p14:tracePt t="9399" x="2211388" y="3856038"/>
          <p14:tracePt t="9402" x="2227263" y="3871913"/>
          <p14:tracePt t="9403" x="2259013" y="3887788"/>
          <p14:tracePt t="9406" x="2259013" y="3903663"/>
          <p14:tracePt t="9407" x="2289175" y="3919538"/>
          <p14:tracePt t="9409" x="2320925" y="3935413"/>
          <p14:tracePt t="9413" x="2352675" y="3965575"/>
          <p14:tracePt t="9415" x="2368550" y="3981450"/>
          <p14:tracePt t="9418" x="2384425" y="3981450"/>
          <p14:tracePt t="9420" x="2416175" y="3997325"/>
          <p14:tracePt t="9422" x="2432050" y="4013200"/>
          <p14:tracePt t="9423" x="2447925" y="4044950"/>
          <p14:tracePt t="9426" x="2479675" y="4044950"/>
          <p14:tracePt t="9427" x="2495550" y="4060825"/>
          <p14:tracePt t="9429" x="2511425" y="4076700"/>
          <p14:tracePt t="9431" x="2543175" y="4108450"/>
          <p14:tracePt t="9434" x="2559050" y="4108450"/>
          <p14:tracePt t="9435" x="2574925" y="4124325"/>
          <p14:tracePt t="9438" x="2605088" y="4140200"/>
          <p14:tracePt t="9439" x="2620963" y="4171950"/>
          <p14:tracePt t="9442" x="2652713" y="4187825"/>
          <p14:tracePt t="9445" x="2684463" y="4203700"/>
          <p14:tracePt t="9448" x="2700338" y="4219575"/>
          <p14:tracePt t="9450" x="2716213" y="4235450"/>
          <p14:tracePt t="9452" x="2732088" y="4235450"/>
          <p14:tracePt t="9454" x="2747963" y="4251325"/>
          <p14:tracePt t="9456" x="2763838" y="4267200"/>
          <p14:tracePt t="9457" x="2779713" y="4267200"/>
          <p14:tracePt t="9459" x="2795588" y="4283075"/>
          <p14:tracePt t="9461" x="2795588" y="4297363"/>
          <p14:tracePt t="9463" x="2811463" y="4313238"/>
          <p14:tracePt t="9465" x="2827338" y="4313238"/>
          <p14:tracePt t="9472" x="2843213" y="4329113"/>
          <p14:tracePt t="9476" x="2859088" y="4329113"/>
          <p14:tracePt t="9478" x="2859088" y="4344988"/>
          <p14:tracePt t="9484" x="2874963" y="4344988"/>
          <p14:tracePt t="9490" x="2890838" y="4360863"/>
          <p14:tracePt t="9492" x="2905125" y="4360863"/>
          <p14:tracePt t="9502" x="2905125" y="4376738"/>
          <p14:tracePt t="9507" x="2921000" y="4376738"/>
          <p14:tracePt t="9510" x="2921000" y="4392613"/>
          <p14:tracePt t="9512" x="2936875" y="4392613"/>
          <p14:tracePt t="9524" x="2952750" y="4408488"/>
          <p14:tracePt t="9528" x="2968625" y="4408488"/>
          <p14:tracePt t="9532" x="2968625" y="4424363"/>
          <p14:tracePt t="9533" x="2984500" y="4424363"/>
          <p14:tracePt t="9542" x="3000375" y="4440238"/>
          <p14:tracePt t="9546" x="3016250" y="4456113"/>
          <p14:tracePt t="9550" x="3016250" y="4471988"/>
          <p14:tracePt t="9552" x="3032125" y="4471988"/>
          <p14:tracePt t="9554" x="3048000" y="4471988"/>
          <p14:tracePt t="9556" x="3048000" y="4487863"/>
          <p14:tracePt t="9558" x="3063875" y="4503738"/>
          <p14:tracePt t="9564" x="3079750" y="4519613"/>
          <p14:tracePt t="9568" x="3095625" y="4535488"/>
          <p14:tracePt t="9570" x="3095625" y="4551363"/>
          <p14:tracePt t="9574" x="3111500" y="4551363"/>
          <p14:tracePt t="9575" x="3127375" y="4567238"/>
          <p14:tracePt t="9579" x="3143250" y="4583113"/>
          <p14:tracePt t="9586" x="3159125" y="4598988"/>
          <p14:tracePt t="9591" x="3175000" y="4614863"/>
          <p14:tracePt t="9592" x="3175000" y="4629150"/>
          <p14:tracePt t="9596" x="3190875" y="4629150"/>
          <p14:tracePt t="9597" x="3190875" y="4645025"/>
          <p14:tracePt t="9599" x="3205163" y="4660900"/>
          <p14:tracePt t="9608" x="3221038" y="4676775"/>
          <p14:tracePt t="9616" x="3252788" y="4724400"/>
          <p14:tracePt t="9623" x="3284538" y="4772025"/>
          <p14:tracePt t="9629" x="3332163" y="4835525"/>
          <p14:tracePt t="9631" x="3348038" y="4851400"/>
          <p14:tracePt t="9632" x="3348038" y="4867275"/>
          <p14:tracePt t="9633" x="3379788" y="4883150"/>
          <p14:tracePt t="9635" x="3395663" y="4899025"/>
          <p14:tracePt t="9638" x="3411538" y="4914900"/>
          <p14:tracePt t="9640" x="3411538" y="4930775"/>
          <p14:tracePt t="9641" x="3443288" y="4962525"/>
          <p14:tracePt t="9643" x="3459163" y="4962525"/>
          <p14:tracePt t="9645" x="3475038" y="4992688"/>
          <p14:tracePt t="9647" x="3490913" y="5008563"/>
          <p14:tracePt t="9649" x="3521075" y="5008563"/>
          <p14:tracePt t="9651" x="3521075" y="5040313"/>
          <p14:tracePt t="9653" x="3552825" y="5056188"/>
          <p14:tracePt t="9656" x="3584575" y="5087938"/>
          <p14:tracePt t="9657" x="3616325" y="5103813"/>
          <p14:tracePt t="9659" x="3616325" y="5119688"/>
          <p14:tracePt t="9661" x="3648075" y="5135563"/>
          <p14:tracePt t="9663" x="3679825" y="5167313"/>
          <p14:tracePt t="9665" x="3695700" y="5183188"/>
          <p14:tracePt t="9667" x="3711575" y="5183188"/>
          <p14:tracePt t="9669" x="3743325" y="5214938"/>
          <p14:tracePt t="9672" x="3775075" y="5230813"/>
          <p14:tracePt t="9673" x="3790950" y="5246688"/>
          <p14:tracePt t="9675" x="3806825" y="5262563"/>
          <p14:tracePt t="9678" x="3836988" y="5262563"/>
          <p14:tracePt t="9680" x="3852863" y="5278438"/>
          <p14:tracePt t="9682" x="3884613" y="5294313"/>
          <p14:tracePt t="9683" x="3900488" y="5310188"/>
          <p14:tracePt t="9685" x="3916363" y="5324475"/>
          <p14:tracePt t="9688" x="3948113" y="5324475"/>
          <p14:tracePt t="9690" x="3963988" y="5340350"/>
          <p14:tracePt t="9691" x="3979863" y="5340350"/>
          <p14:tracePt t="9694" x="4011613" y="5356225"/>
          <p14:tracePt t="9695" x="4027488" y="5372100"/>
          <p14:tracePt t="9698" x="4043363" y="5372100"/>
          <p14:tracePt t="9700" x="4059238" y="5372100"/>
          <p14:tracePt t="9702" x="4075113" y="5372100"/>
          <p14:tracePt t="9703" x="4090988" y="5387975"/>
          <p14:tracePt t="9705" x="4106863" y="5387975"/>
          <p14:tracePt t="9707" x="4121150" y="5387975"/>
          <p14:tracePt t="9709" x="4121150" y="5403850"/>
          <p14:tracePt t="9711" x="4137025" y="5403850"/>
          <p14:tracePt t="9714" x="4152900" y="5403850"/>
          <p14:tracePt t="9715" x="4168775" y="5403850"/>
          <p14:tracePt t="9726" x="4184650" y="5419725"/>
          <p14:tracePt t="9731" x="4200525" y="5419725"/>
          <p14:tracePt t="9744" x="4216400" y="5419725"/>
          <p14:tracePt t="9748" x="4232275" y="5419725"/>
          <p14:tracePt t="9757" x="4232275" y="5435600"/>
          <p14:tracePt t="9760" x="4232275" y="5451475"/>
          <p14:tracePt t="9766" x="4248150" y="5451475"/>
          <p14:tracePt t="9780" x="4264025" y="5451475"/>
          <p14:tracePt t="9794" x="4264025" y="5467350"/>
          <p14:tracePt t="9796" x="4279900" y="5467350"/>
          <p14:tracePt t="9803" x="4279900" y="5483225"/>
          <p14:tracePt t="9816" x="4279900" y="5499100"/>
          <p14:tracePt t="9842" x="4295775" y="5514975"/>
          <p14:tracePt t="9848" x="4295775" y="5530850"/>
          <p14:tracePt t="9866" x="4295775" y="5546725"/>
          <p14:tracePt t="9878" x="4295775" y="5562600"/>
          <p14:tracePt t="9893" x="4295775" y="5578475"/>
          <p14:tracePt t="9920" x="4295775" y="5594350"/>
          <p14:tracePt t="9941" x="4295775" y="5610225"/>
          <p14:tracePt t="9984" x="4279900" y="5610225"/>
          <p14:tracePt t="9991" x="4248150" y="5610225"/>
          <p14:tracePt t="9996" x="4232275" y="5610225"/>
          <p14:tracePt t="10000" x="4216400" y="5610225"/>
          <p14:tracePt t="10006" x="4200525" y="5610225"/>
          <p14:tracePt t="10008" x="4184650" y="5594350"/>
          <p14:tracePt t="10014" x="4168775" y="5594350"/>
          <p14:tracePt t="10016" x="4152900" y="5594350"/>
          <p14:tracePt t="10017" x="4137025" y="5578475"/>
          <p14:tracePt t="10022" x="4121150" y="5562600"/>
          <p14:tracePt t="10024" x="4106863" y="5562600"/>
          <p14:tracePt t="10025" x="4106863" y="5546725"/>
          <p14:tracePt t="10027" x="4090988" y="5546725"/>
          <p14:tracePt t="10029" x="4075113" y="5546725"/>
          <p14:tracePt t="10032" x="4059238" y="5530850"/>
          <p14:tracePt t="10034" x="4059238" y="5514975"/>
          <p14:tracePt t="10035" x="4043363" y="5514975"/>
          <p14:tracePt t="10039" x="4011613" y="5514975"/>
          <p14:tracePt t="10040" x="3995738" y="5483225"/>
          <p14:tracePt t="10041" x="3963988" y="5467350"/>
          <p14:tracePt t="10044" x="3932238" y="5451475"/>
          <p14:tracePt t="10045" x="3916363" y="5435600"/>
          <p14:tracePt t="10047" x="3884613" y="5419725"/>
          <p14:tracePt t="10049" x="3852863" y="5419725"/>
          <p14:tracePt t="10051" x="3836988" y="5403850"/>
          <p14:tracePt t="10055" x="3821113" y="5387975"/>
          <p14:tracePt t="10056" x="3790950" y="5372100"/>
          <p14:tracePt t="10058" x="3775075" y="5372100"/>
          <p14:tracePt t="10059" x="3743325" y="5356225"/>
          <p14:tracePt t="10061" x="3727450" y="5356225"/>
          <p14:tracePt t="10063" x="3711575" y="5340350"/>
          <p14:tracePt t="10065" x="3679825" y="5340350"/>
          <p14:tracePt t="10068" x="3648075" y="5324475"/>
          <p14:tracePt t="10069" x="3632200" y="5310188"/>
          <p14:tracePt t="10072" x="3616325" y="5310188"/>
          <p14:tracePt t="10073" x="3584575" y="5294313"/>
          <p14:tracePt t="10075" x="3568700" y="5294313"/>
          <p14:tracePt t="10077" x="3552825" y="5294313"/>
          <p14:tracePt t="10080" x="3521075" y="5294313"/>
          <p14:tracePt t="10081" x="3505200" y="5294313"/>
          <p14:tracePt t="10084" x="3490913" y="5278438"/>
          <p14:tracePt t="10086" x="3475038" y="5278438"/>
          <p14:tracePt t="10088" x="3459163" y="5278438"/>
          <p14:tracePt t="10089" x="3427413" y="5278438"/>
          <p14:tracePt t="10094" x="3395663" y="5278438"/>
          <p14:tracePt t="10096" x="3379788" y="5278438"/>
          <p14:tracePt t="10100" x="3363913" y="5278438"/>
          <p14:tracePt t="10101" x="3348038" y="5278438"/>
          <p14:tracePt t="10106" x="3332163" y="5278438"/>
          <p14:tracePt t="10108" x="3316288" y="5278438"/>
          <p14:tracePt t="10114" x="3300413" y="5278438"/>
          <p14:tracePt t="10118" x="3284538" y="5278438"/>
          <p14:tracePt t="10122" x="3268663" y="5278438"/>
          <p14:tracePt t="10130" x="3252788" y="5278438"/>
          <p14:tracePt t="10134" x="3252788" y="5294313"/>
          <p14:tracePt t="10142" x="3236913" y="5294313"/>
          <p14:tracePt t="10144" x="3236913" y="5310188"/>
          <p14:tracePt t="10153" x="3236913" y="5324475"/>
          <p14:tracePt t="10174" x="3236913" y="5356225"/>
          <p14:tracePt t="10184" x="3236913" y="5372100"/>
          <p14:tracePt t="10189" x="3236913" y="5387975"/>
          <p14:tracePt t="10196" x="3236913" y="5403850"/>
          <p14:tracePt t="10203" x="3236913" y="5419725"/>
          <p14:tracePt t="10206" x="3236913" y="5435600"/>
          <p14:tracePt t="10214" x="3236913" y="5451475"/>
          <p14:tracePt t="10216" x="3236913" y="5467350"/>
          <p14:tracePt t="10219" x="3236913" y="5483225"/>
          <p14:tracePt t="10222" x="3236913" y="5499100"/>
          <p14:tracePt t="10225" x="3236913" y="5514975"/>
          <p14:tracePt t="10231" x="3236913" y="5530850"/>
          <p14:tracePt t="10234" x="3236913" y="5546725"/>
          <p14:tracePt t="10239" x="3236913" y="5562600"/>
          <p14:tracePt t="10241" x="3236913" y="5578475"/>
          <p14:tracePt t="10246" x="3236913" y="5594350"/>
          <p14:tracePt t="10251" x="3236913" y="5610225"/>
          <p14:tracePt t="10254" x="3236913" y="5626100"/>
          <p14:tracePt t="10255" x="3221038" y="5626100"/>
          <p14:tracePt t="10258" x="3205163" y="5626100"/>
          <p14:tracePt t="10259" x="3205163" y="5641975"/>
          <p14:tracePt t="10262" x="3190875" y="5657850"/>
          <p14:tracePt t="10263" x="3190875" y="5672138"/>
          <p14:tracePt t="10266" x="3175000" y="5672138"/>
          <p14:tracePt t="10268" x="3159125" y="5672138"/>
          <p14:tracePt t="10269" x="3159125" y="5688013"/>
          <p14:tracePt t="10272" x="3143250" y="5703888"/>
          <p14:tracePt t="10273" x="3127375" y="5703888"/>
          <p14:tracePt t="10275" x="3111500" y="5703888"/>
          <p14:tracePt t="10279" x="3095625" y="5719763"/>
          <p14:tracePt t="10282" x="3079750" y="5735638"/>
          <p14:tracePt t="10286" x="3063875" y="5751513"/>
          <p14:tracePt t="10288" x="3032125" y="5751513"/>
          <p14:tracePt t="10292" x="3000375" y="5751513"/>
          <p14:tracePt t="10294" x="2968625" y="5751513"/>
          <p14:tracePt t="10295" x="2968625" y="5767388"/>
          <p14:tracePt t="10297" x="2936875" y="5767388"/>
          <p14:tracePt t="10302" x="2921000" y="5767388"/>
          <p14:tracePt t="10306" x="2905125" y="5767388"/>
          <p14:tracePt t="10308" x="2890838" y="5767388"/>
          <p14:tracePt t="10318" x="2874963" y="5767388"/>
          <p14:tracePt t="10326" x="2859088" y="5767388"/>
          <p14:tracePt t="10372" x="2843213" y="5767388"/>
          <p14:tracePt t="10405" x="2827338" y="5767388"/>
          <p14:tracePt t="10414" x="2811463" y="5751513"/>
          <p14:tracePt t="10421" x="2811463" y="5735638"/>
          <p14:tracePt t="10426" x="2811463" y="5719763"/>
          <p14:tracePt t="10430" x="2795588" y="5719763"/>
          <p14:tracePt t="10442" x="2795588" y="5703888"/>
          <p14:tracePt t="10452" x="2779713" y="5703888"/>
          <p14:tracePt t="10466" x="2779713" y="5688013"/>
          <p14:tracePt t="10515" x="2779713" y="5672138"/>
          <p14:tracePt t="10527" x="2779713" y="5657850"/>
          <p14:tracePt t="10567" x="2779713" y="5641975"/>
          <p14:tracePt t="10628" x="2779713" y="5626100"/>
          <p14:tracePt t="10635" x="2779713" y="5610225"/>
          <p14:tracePt t="10645" x="2779713" y="5578475"/>
          <p14:tracePt t="10652" x="2779713" y="5562600"/>
          <p14:tracePt t="10655" x="2779713" y="5546725"/>
          <p14:tracePt t="10656" x="2795588" y="5530850"/>
          <p14:tracePt t="10660" x="2795588" y="5514975"/>
          <p14:tracePt t="10662" x="2795588" y="5499100"/>
          <p14:tracePt t="10666" x="2795588" y="5483225"/>
          <p14:tracePt t="10668" x="2811463" y="5451475"/>
          <p14:tracePt t="10670" x="2827338" y="5435600"/>
          <p14:tracePt t="10673" x="2843213" y="5403850"/>
          <p14:tracePt t="10674" x="2843213" y="5387975"/>
          <p14:tracePt t="10675" x="2859088" y="5372100"/>
          <p14:tracePt t="10677" x="2874963" y="5340350"/>
          <p14:tracePt t="10679" x="2874963" y="5324475"/>
          <p14:tracePt t="10681" x="2874963" y="5310188"/>
          <p14:tracePt t="10683" x="2890838" y="5294313"/>
          <p14:tracePt t="10685" x="2890838" y="5262563"/>
          <p14:tracePt t="10688" x="2905125" y="5246688"/>
          <p14:tracePt t="10690" x="2905125" y="5230813"/>
          <p14:tracePt t="10691" x="2921000" y="5199063"/>
          <p14:tracePt t="10696" x="2921000" y="5167313"/>
          <p14:tracePt t="10698" x="2936875" y="5135563"/>
          <p14:tracePt t="10702" x="2936875" y="5119688"/>
          <p14:tracePt t="10705" x="2952750" y="5087938"/>
          <p14:tracePt t="10707" x="2952750" y="5056188"/>
          <p14:tracePt t="10710" x="2968625" y="5056188"/>
          <p14:tracePt t="10711" x="2968625" y="5040313"/>
          <p14:tracePt t="10713" x="2968625" y="5008563"/>
          <p14:tracePt t="10718" x="2968625" y="4992688"/>
          <p14:tracePt t="10720" x="2968625" y="4976813"/>
          <p14:tracePt t="10723" x="2968625" y="4962525"/>
          <p14:tracePt t="10725" x="2968625" y="4946650"/>
          <p14:tracePt t="10727" x="2968625" y="4930775"/>
          <p14:tracePt t="10736" x="2968625" y="4914900"/>
          <p14:tracePt t="10739" x="2968625" y="4899025"/>
          <p14:tracePt t="10747" x="2968625" y="4851400"/>
          <p14:tracePt t="10751" x="2968625" y="4835525"/>
          <p14:tracePt t="10754" x="2968625" y="4819650"/>
          <p14:tracePt t="10757" x="2968625" y="4803775"/>
          <p14:tracePt t="10764" x="2968625" y="4787900"/>
          <p14:tracePt t="10767" x="2968625" y="4772025"/>
          <p14:tracePt t="10772" x="2968625" y="4756150"/>
          <p14:tracePt t="10775" x="2968625" y="4740275"/>
          <p14:tracePt t="10790" x="2968625" y="4724400"/>
          <p14:tracePt t="10794" x="2968625" y="4708525"/>
          <p14:tracePt t="10798" x="2968625" y="4692650"/>
          <p14:tracePt t="10807" x="2968625" y="4676775"/>
          <p14:tracePt t="10811" x="2968625" y="4660900"/>
          <p14:tracePt t="10817" x="2984500" y="4660900"/>
          <p14:tracePt t="10819" x="2984500" y="4645025"/>
          <p14:tracePt t="10824" x="2984500" y="4629150"/>
          <p14:tracePt t="10826" x="3000375" y="4629150"/>
          <p14:tracePt t="10831" x="3000375" y="4614863"/>
          <p14:tracePt t="10838" x="3016250" y="4614863"/>
          <p14:tracePt t="10847" x="3016250" y="4598988"/>
          <p14:tracePt t="10855" x="3016250" y="4583113"/>
          <p14:tracePt t="10930" x="3016250" y="4567238"/>
          <p14:tracePt t="10938" x="3016250" y="4551363"/>
          <p14:tracePt t="10943" x="3016250" y="4535488"/>
          <p14:tracePt t="10949" x="3016250" y="4503738"/>
          <p14:tracePt t="10959" x="3032125" y="4440238"/>
          <p14:tracePt t="10962" x="3032125" y="4424363"/>
          <p14:tracePt t="10964" x="3032125" y="4408488"/>
          <p14:tracePt t="10965" x="3032125" y="4392613"/>
          <p14:tracePt t="10968" x="3032125" y="4376738"/>
          <p14:tracePt t="10972" x="3032125" y="4360863"/>
          <p14:tracePt t="10974" x="3032125" y="4344988"/>
          <p14:tracePt t="10984" x="3032125" y="4329113"/>
          <p14:tracePt t="10986" x="3032125" y="4313238"/>
          <p14:tracePt t="10988" x="3032125" y="4297363"/>
          <p14:tracePt t="10992" x="3032125" y="4283075"/>
          <p14:tracePt t="10994" x="3032125" y="4267200"/>
          <p14:tracePt t="10999" x="3032125" y="4251325"/>
          <p14:tracePt t="11002" x="3016250" y="4235450"/>
          <p14:tracePt t="11006" x="3016250" y="4219575"/>
          <p14:tracePt t="11015" x="3016250" y="4187825"/>
          <p14:tracePt t="11030" x="3016250" y="4171950"/>
          <p14:tracePt t="11062" x="3016250" y="4156075"/>
          <p14:tracePt t="11190" x="3016250" y="4171950"/>
          <p14:tracePt t="11208" x="3016250" y="4187825"/>
          <p14:tracePt t="11213" x="3016250" y="4203700"/>
          <p14:tracePt t="11240" x="3016250" y="4219575"/>
          <p14:tracePt t="11260" x="3000375" y="4219575"/>
          <p14:tracePt t="11272" x="3000375" y="4235450"/>
          <p14:tracePt t="11788" x="2984500" y="4235450"/>
          <p14:tracePt t="11796" x="2952750" y="4251325"/>
          <p14:tracePt t="11802" x="2921000" y="4283075"/>
          <p14:tracePt t="11804" x="2905125" y="4297363"/>
          <p14:tracePt t="11806" x="2890838" y="4297363"/>
          <p14:tracePt t="11808" x="2859088" y="4297363"/>
          <p14:tracePt t="11809" x="2859088" y="4313238"/>
          <p14:tracePt t="11811" x="2827338" y="4329113"/>
          <p14:tracePt t="11814" x="2811463" y="4344988"/>
          <p14:tracePt t="11815" x="2795588" y="4360863"/>
          <p14:tracePt t="11817" x="2763838" y="4376738"/>
          <p14:tracePt t="11823" x="2732088" y="4408488"/>
          <p14:tracePt t="11825" x="2700338" y="4424363"/>
          <p14:tracePt t="11826" x="2668588" y="4440238"/>
          <p14:tracePt t="11827" x="2636838" y="4471988"/>
          <p14:tracePt t="11829" x="2620963" y="4487863"/>
          <p14:tracePt t="11831" x="2590800" y="4519613"/>
          <p14:tracePt t="11833" x="2559050" y="4535488"/>
          <p14:tracePt t="11835" x="2527300" y="4567238"/>
          <p14:tracePt t="11837" x="2495550" y="4598988"/>
          <p14:tracePt t="11839" x="2463800" y="4629150"/>
          <p14:tracePt t="11842" x="2432050" y="4660900"/>
          <p14:tracePt t="11843" x="2400300" y="4676775"/>
          <p14:tracePt t="11845" x="2352675" y="4708525"/>
          <p14:tracePt t="11847" x="2336800" y="4740275"/>
          <p14:tracePt t="11849" x="2305050" y="4787900"/>
          <p14:tracePt t="11851" x="2259013" y="4819650"/>
          <p14:tracePt t="11854" x="2227263" y="4851400"/>
          <p14:tracePt t="11857" x="2195513" y="4883150"/>
          <p14:tracePt t="11858" x="2179638" y="4930775"/>
          <p14:tracePt t="11859" x="2163763" y="4962525"/>
          <p14:tracePt t="11861" x="2147888" y="4976813"/>
          <p14:tracePt t="11863" x="2132013" y="5024438"/>
          <p14:tracePt t="11866" x="2116138" y="5056188"/>
          <p14:tracePt t="11867" x="2116138" y="5087938"/>
          <p14:tracePt t="11870" x="2100263" y="5103813"/>
          <p14:tracePt t="11872" x="2100263" y="5151438"/>
          <p14:tracePt t="11874" x="2100263" y="5167313"/>
          <p14:tracePt t="11875" x="2100263" y="5199063"/>
          <p14:tracePt t="11877" x="2100263" y="5230813"/>
          <p14:tracePt t="11882" x="2100263" y="5262563"/>
          <p14:tracePt t="11883" x="2116138" y="5294313"/>
          <p14:tracePt t="11886" x="2132013" y="5310188"/>
          <p14:tracePt t="11887" x="2147888" y="5340350"/>
          <p14:tracePt t="11889" x="2163763" y="5356225"/>
          <p14:tracePt t="11891" x="2195513" y="5372100"/>
          <p14:tracePt t="11893" x="2211388" y="5387975"/>
          <p14:tracePt t="11895" x="2243138" y="5419725"/>
          <p14:tracePt t="11897" x="2274888" y="5435600"/>
          <p14:tracePt t="11899" x="2305050" y="5467350"/>
          <p14:tracePt t="11902" x="2336800" y="5483225"/>
          <p14:tracePt t="11904" x="2368550" y="5483225"/>
          <p14:tracePt t="11906" x="2416175" y="5499100"/>
          <p14:tracePt t="11924" x="2890838" y="5626100"/>
          <p14:tracePt t="11925" x="2952750" y="5641975"/>
          <p14:tracePt t="11928" x="3016250" y="5641975"/>
          <p14:tracePt t="11929" x="3079750" y="5641975"/>
          <p14:tracePt t="11932" x="3127375" y="5641975"/>
          <p14:tracePt t="11934" x="3175000" y="5641975"/>
          <p14:tracePt t="11935" x="3236913" y="5641975"/>
          <p14:tracePt t="11938" x="3284538" y="5641975"/>
          <p14:tracePt t="11940" x="3332163" y="5641975"/>
          <p14:tracePt t="11941" x="3395663" y="5641975"/>
          <p14:tracePt t="11943" x="3443288" y="5641975"/>
          <p14:tracePt t="11945" x="3490913" y="5626100"/>
          <p14:tracePt t="11948" x="3521075" y="5626100"/>
          <p14:tracePt t="11949" x="3552825" y="5610225"/>
          <p14:tracePt t="11952" x="3600450" y="5594350"/>
          <p14:tracePt t="11954" x="3616325" y="5594350"/>
          <p14:tracePt t="11956" x="3648075" y="5578475"/>
          <p14:tracePt t="11958" x="3663950" y="5578475"/>
          <p14:tracePt t="11962" x="3679825" y="5578475"/>
          <p14:tracePt t="11964" x="3695700" y="5578475"/>
          <p14:tracePt t="11966" x="3695700" y="5562600"/>
          <p14:tracePt t="11967" x="3711575" y="5562600"/>
          <p14:tracePt t="11969" x="3711575" y="5546725"/>
          <p14:tracePt t="11976" x="3727450" y="5546725"/>
          <p14:tracePt t="11980" x="3727450" y="5530850"/>
          <p14:tracePt t="11984" x="3727450" y="5514975"/>
          <p14:tracePt t="11986" x="3727450" y="5499100"/>
          <p14:tracePt t="11988" x="3727450" y="5483225"/>
          <p14:tracePt t="11990" x="3711575" y="5451475"/>
          <p14:tracePt t="11994" x="3695700" y="5435600"/>
          <p14:tracePt t="11995" x="3679825" y="5403850"/>
          <p14:tracePt t="11998" x="3663950" y="5387975"/>
          <p14:tracePt t="12000" x="3632200" y="5372100"/>
          <p14:tracePt t="12001" x="3600450" y="5356225"/>
          <p14:tracePt t="12004" x="3568700" y="5340350"/>
          <p14:tracePt t="12005" x="3552825" y="5324475"/>
          <p14:tracePt t="12007" x="3521075" y="5310188"/>
          <p14:tracePt t="12009" x="3490913" y="5294313"/>
          <p14:tracePt t="12012" x="3459163" y="5294313"/>
          <p14:tracePt t="12013" x="3427413" y="5278438"/>
          <p14:tracePt t="12015" x="3379788" y="5262563"/>
          <p14:tracePt t="12017" x="3332163" y="5246688"/>
          <p14:tracePt t="12020" x="3316288" y="5230813"/>
          <p14:tracePt t="12022" x="3268663" y="5230813"/>
          <p14:tracePt t="12023" x="3221038" y="5214938"/>
          <p14:tracePt t="12025" x="3175000" y="5199063"/>
          <p14:tracePt t="12027" x="3143250" y="5183188"/>
          <p14:tracePt t="12029" x="3095625" y="5183188"/>
          <p14:tracePt t="12031" x="3048000" y="5167313"/>
          <p14:tracePt t="12034" x="3016250" y="5167313"/>
          <p14:tracePt t="12035" x="2968625" y="5151438"/>
          <p14:tracePt t="12038" x="2921000" y="5135563"/>
          <p14:tracePt t="12039" x="2874963" y="5135563"/>
          <p14:tracePt t="12041" x="2843213" y="5135563"/>
          <p14:tracePt t="12043" x="2795588" y="5135563"/>
          <p14:tracePt t="12045" x="2747963" y="5119688"/>
          <p14:tracePt t="12048" x="2716213" y="5119688"/>
          <p14:tracePt t="12049" x="2668588" y="5103813"/>
          <p14:tracePt t="12051" x="2636838" y="5103813"/>
          <p14:tracePt t="12054" x="2605088" y="5103813"/>
          <p14:tracePt t="12056" x="2574925" y="5103813"/>
          <p14:tracePt t="12057" x="2527300" y="5087938"/>
          <p14:tracePt t="12059" x="2511425" y="5087938"/>
          <p14:tracePt t="12061" x="2479675" y="5087938"/>
          <p14:tracePt t="12063" x="2432050" y="5087938"/>
          <p14:tracePt t="12067" x="2400300" y="5087938"/>
          <p14:tracePt t="12070" x="2368550" y="5087938"/>
          <p14:tracePt t="12071" x="2352675" y="5087938"/>
          <p14:tracePt t="12073" x="2336800" y="5087938"/>
          <p14:tracePt t="12075" x="2320925" y="5087938"/>
          <p14:tracePt t="12078" x="2305050" y="5087938"/>
          <p14:tracePt t="12079" x="2289175" y="5087938"/>
          <p14:tracePt t="12084" x="2274888" y="5087938"/>
          <p14:tracePt t="12086" x="2259013" y="5087938"/>
          <p14:tracePt t="12088" x="2243138" y="5087938"/>
          <p14:tracePt t="12096" x="2227263" y="5087938"/>
          <p14:tracePt t="12100" x="2211388" y="5087938"/>
          <p14:tracePt t="12112" x="2195513" y="5087938"/>
          <p14:tracePt t="12121" x="2179638" y="5087938"/>
          <p14:tracePt t="12126" x="2163763" y="5087938"/>
          <p14:tracePt t="12129" x="2163763" y="5103813"/>
          <p14:tracePt t="12136" x="2163763" y="5119688"/>
          <p14:tracePt t="12138" x="2147888" y="5119688"/>
          <p14:tracePt t="12149" x="2132013" y="5135563"/>
          <p14:tracePt t="12153" x="2132013" y="5151438"/>
          <p14:tracePt t="12162" x="2100263" y="5183188"/>
          <p14:tracePt t="12168" x="2100263" y="5199063"/>
          <p14:tracePt t="12180" x="2084388" y="5199063"/>
          <p14:tracePt t="12196" x="2084388" y="5214938"/>
          <p14:tracePt t="12428" x="2084388" y="5199063"/>
          <p14:tracePt t="12431" x="2084388" y="5183188"/>
          <p14:tracePt t="12436" x="2084388" y="5167313"/>
          <p14:tracePt t="12442" x="2084388" y="5151438"/>
          <p14:tracePt t="12444" x="2084388" y="5135563"/>
          <p14:tracePt t="12448" x="2084388" y="5119688"/>
          <p14:tracePt t="12450" x="2084388" y="5103813"/>
          <p14:tracePt t="12455" x="2084388" y="5087938"/>
          <p14:tracePt t="12457" x="2084388" y="5072063"/>
          <p14:tracePt t="12459" x="2084388" y="5056188"/>
          <p14:tracePt t="12463" x="2084388" y="5040313"/>
          <p14:tracePt t="12467" x="2084388" y="5024438"/>
          <p14:tracePt t="12472" x="2084388" y="5008563"/>
          <p14:tracePt t="12474" x="2084388" y="4992688"/>
          <p14:tracePt t="12475" x="2068513" y="4976813"/>
          <p14:tracePt t="12479" x="2068513" y="4962525"/>
          <p14:tracePt t="12481" x="2052638" y="4946650"/>
          <p14:tracePt t="12487" x="2052638" y="4930775"/>
          <p14:tracePt t="12489" x="2052638" y="4914900"/>
          <p14:tracePt t="12491" x="2052638" y="4899025"/>
          <p14:tracePt t="12493" x="2036763" y="4899025"/>
          <p14:tracePt t="12496" x="2036763" y="4883150"/>
          <p14:tracePt t="12499" x="2020888" y="4867275"/>
          <p14:tracePt t="12506" x="2020888" y="4851400"/>
          <p14:tracePt t="12508" x="2005013" y="4835525"/>
          <p14:tracePt t="12512" x="2005013" y="4819650"/>
          <p14:tracePt t="12521" x="2005013" y="4803775"/>
          <p14:tracePt t="12523" x="1989138" y="4787900"/>
          <p14:tracePt t="12538" x="1989138" y="4772025"/>
          <p14:tracePt t="12544" x="1989138" y="4756150"/>
          <p14:tracePt t="12550" x="1989138" y="4740275"/>
          <p14:tracePt t="12574" x="1989138" y="4724400"/>
          <p14:tracePt t="12587" x="2005013" y="4724400"/>
          <p14:tracePt t="12589" x="2020888" y="4724400"/>
          <p14:tracePt t="12590" x="2036763" y="4724400"/>
          <p14:tracePt t="12594" x="2068513" y="4724400"/>
          <p14:tracePt t="12595" x="2084388" y="4724400"/>
          <p14:tracePt t="12600" x="2100263" y="4724400"/>
          <p14:tracePt t="12602" x="2116138" y="4724400"/>
          <p14:tracePt t="12604" x="2132013" y="4724400"/>
          <p14:tracePt t="12605" x="2163763" y="4724400"/>
          <p14:tracePt t="12610" x="2179638" y="4724400"/>
          <p14:tracePt t="12612" x="2211388" y="4724400"/>
          <p14:tracePt t="12613" x="2211388" y="4740275"/>
          <p14:tracePt t="12615" x="2243138" y="4740275"/>
          <p14:tracePt t="12617" x="2259013" y="4740275"/>
          <p14:tracePt t="12622" x="2289175" y="4740275"/>
          <p14:tracePt t="12623" x="2305050" y="4740275"/>
          <p14:tracePt t="12627" x="2336800" y="4756150"/>
          <p14:tracePt t="12630" x="2352675" y="4756150"/>
          <p14:tracePt t="12634" x="2368550" y="4756150"/>
          <p14:tracePt t="12636" x="2400300" y="4772025"/>
          <p14:tracePt t="12639" x="2416175" y="4772025"/>
          <p14:tracePt t="12641" x="2432050" y="4772025"/>
          <p14:tracePt t="12643" x="2432050" y="4787900"/>
          <p14:tracePt t="12645" x="2447925" y="4787900"/>
          <p14:tracePt t="12647" x="2463800" y="4787900"/>
          <p14:tracePt t="12652" x="2479675" y="4787900"/>
          <p14:tracePt t="12654" x="2495550" y="4787900"/>
          <p14:tracePt t="12656" x="2511425" y="4787900"/>
          <p14:tracePt t="12659" x="2527300" y="4787900"/>
          <p14:tracePt t="12663" x="2527300" y="4803775"/>
          <p14:tracePt t="12664" x="2543175" y="4803775"/>
          <p14:tracePt t="12668" x="2559050" y="4819650"/>
          <p14:tracePt t="12671" x="2574925" y="4819650"/>
          <p14:tracePt t="12674" x="2590800" y="4819650"/>
          <p14:tracePt t="12679" x="2605088" y="4835525"/>
          <p14:tracePt t="12682" x="2620963" y="4835525"/>
          <p14:tracePt t="12684" x="2620963" y="4851400"/>
          <p14:tracePt t="12686" x="2636838" y="4851400"/>
          <p14:tracePt t="12688" x="2652713" y="4867275"/>
          <p14:tracePt t="12690" x="2668588" y="4867275"/>
          <p14:tracePt t="12692" x="2700338" y="4883150"/>
          <p14:tracePt t="12694" x="2716213" y="4899025"/>
          <p14:tracePt t="12695" x="2732088" y="4914900"/>
          <p14:tracePt t="12698" x="2763838" y="4914900"/>
          <p14:tracePt t="12700" x="2779713" y="4930775"/>
          <p14:tracePt t="12701" x="2795588" y="4946650"/>
          <p14:tracePt t="12704" x="2827338" y="4962525"/>
          <p14:tracePt t="12706" x="2859088" y="4976813"/>
          <p14:tracePt t="12707" x="2890838" y="4992688"/>
          <p14:tracePt t="12709" x="2905125" y="4992688"/>
          <p14:tracePt t="12711" x="2936875" y="5024438"/>
          <p14:tracePt t="12713" x="2968625" y="5040313"/>
          <p14:tracePt t="12715" x="2984500" y="5056188"/>
          <p14:tracePt t="12717" x="3016250" y="5072063"/>
          <p14:tracePt t="12720" x="3063875" y="5103813"/>
          <p14:tracePt t="12723" x="3095625" y="5103813"/>
          <p14:tracePt t="12723" x="3111500" y="5119688"/>
          <p14:tracePt t="12725" x="3159125" y="5151438"/>
          <p14:tracePt t="12727" x="3190875" y="5167313"/>
          <p14:tracePt t="12729" x="3236913" y="5183188"/>
          <p14:tracePt t="12732" x="3252788" y="5214938"/>
          <p14:tracePt t="12734" x="3284538" y="5230813"/>
          <p14:tracePt t="12736" x="3332163" y="5246688"/>
          <p14:tracePt t="12738" x="3379788" y="5278438"/>
          <p14:tracePt t="12739" x="3395663" y="5294313"/>
          <p14:tracePt t="12742" x="3427413" y="5324475"/>
          <p14:tracePt t="12743" x="3475038" y="5340350"/>
          <p14:tracePt t="12745" x="3505200" y="5372100"/>
          <p14:tracePt t="12747" x="3536950" y="5387975"/>
          <p14:tracePt t="12749" x="3568700" y="5419725"/>
          <p14:tracePt t="12751" x="3600450" y="5435600"/>
          <p14:tracePt t="12753" x="3632200" y="5467350"/>
          <p14:tracePt t="12755" x="3663950" y="5499100"/>
          <p14:tracePt t="12757" x="3679825" y="5530850"/>
          <p14:tracePt t="12759" x="3711575" y="5546725"/>
          <p14:tracePt t="12761" x="3743325" y="5578475"/>
          <p14:tracePt t="12764" x="3775075" y="5610225"/>
          <p14:tracePt t="12766" x="3790950" y="5641975"/>
          <p14:tracePt t="12768" x="3821113" y="5657850"/>
          <p14:tracePt t="12770" x="3836988" y="5688013"/>
          <p14:tracePt t="12771" x="3868738" y="5719763"/>
          <p14:tracePt t="12773" x="3900488" y="5751513"/>
          <p14:tracePt t="12775" x="3916363" y="5767388"/>
          <p14:tracePt t="12777" x="3932238" y="5799138"/>
          <p14:tracePt t="12779" x="3948113" y="5846763"/>
          <p14:tracePt t="12781" x="3979863" y="5878513"/>
          <p14:tracePt t="12783" x="3995738" y="5894388"/>
          <p14:tracePt t="12785" x="4011613" y="5926138"/>
          <p14:tracePt t="12787" x="4043363" y="5973763"/>
          <p14:tracePt t="12789" x="4043363" y="6003925"/>
          <p14:tracePt t="12791" x="4059238" y="6019800"/>
          <p14:tracePt t="12793" x="4075113" y="6067425"/>
          <p14:tracePt t="12795" x="4090988" y="6099175"/>
          <p14:tracePt t="12797" x="4106863" y="6146800"/>
          <p14:tracePt t="12799" x="4137025" y="6162675"/>
          <p14:tracePt t="12801" x="4152900" y="6210300"/>
          <p14:tracePt t="12803" x="4168775" y="6242050"/>
          <p14:tracePt t="12805" x="4168775" y="6289675"/>
          <p14:tracePt t="12807" x="4184650" y="6305550"/>
          <p14:tracePt t="12809" x="4200525" y="6337300"/>
          <p14:tracePt t="12811" x="4216400" y="6383338"/>
          <p14:tracePt t="12813" x="4232275" y="6399213"/>
          <p14:tracePt t="12815" x="4232275" y="6430963"/>
          <p14:tracePt t="12817" x="4248150" y="6462713"/>
          <p14:tracePt t="12821" x="4264025" y="6494463"/>
          <p14:tracePt t="12824" x="4264025" y="6526213"/>
          <p14:tracePt t="12826" x="4279900" y="6526213"/>
          <p14:tracePt t="12828" x="4295775" y="6557963"/>
          <p14:tracePt t="12830" x="4295775" y="6573838"/>
          <p14:tracePt t="12835" x="4295775" y="6589713"/>
          <p14:tracePt t="12841" x="4311650" y="6605588"/>
          <p14:tracePt t="12855" x="4327525" y="6621463"/>
          <p14:tracePt t="12859" x="4327525" y="6637338"/>
          <p14:tracePt t="12868" x="4327525" y="6653213"/>
          <p14:tracePt t="12871" x="4343400" y="6653213"/>
          <p14:tracePt t="12880" x="4343400" y="6669088"/>
          <p14:tracePt t="12884" x="4343400" y="6684963"/>
          <p14:tracePt t="12885" x="4359275" y="6684963"/>
          <p14:tracePt t="12894" x="4375150" y="6684963"/>
          <p14:tracePt t="12896" x="4375150" y="6699250"/>
          <p14:tracePt t="12902" x="4375150" y="6715125"/>
          <p14:tracePt t="12921" x="4391025" y="6715125"/>
          <p14:tracePt t="12930" x="4391025" y="6731000"/>
          <p14:tracePt t="12951" x="4406900" y="6731000"/>
          <p14:tracePt t="13019" x="4421188" y="6731000"/>
          <p14:tracePt t="13024" x="4421188" y="6746875"/>
          <p14:tracePt t="13030" x="4421188" y="6762750"/>
          <p14:tracePt t="13036" x="4437063" y="6762750"/>
          <p14:tracePt t="13039" x="4452938" y="6762750"/>
          <p14:tracePt t="13041" x="4452938" y="6778625"/>
          <p14:tracePt t="13049" x="4468813" y="6794500"/>
          <p14:tracePt t="13055" x="4484688" y="6794500"/>
          <p14:tracePt t="13060" x="4500563" y="6794500"/>
          <p14:tracePt t="13074" x="4516438" y="6794500"/>
          <p14:tracePt t="13075" x="4516438" y="6810375"/>
          <p14:tracePt t="13080" x="4532313" y="6810375"/>
          <p14:tracePt t="13091" x="4548188" y="6810375"/>
          <p14:tracePt t="13108" x="4564063" y="6810375"/>
          <p14:tracePt t="13130" x="4564063" y="6826250"/>
          <p14:tracePt t="13185" x="4564063" y="6842125"/>
          <p14:tracePt t="13442" x="4343400" y="6842125"/>
          <p14:tracePt t="13443" x="4327525" y="6842125"/>
          <p14:tracePt t="13447" x="4311650" y="6842125"/>
          <p14:tracePt t="13449" x="4311650" y="6826250"/>
          <p14:tracePt t="13460" x="4295775" y="6826250"/>
          <p14:tracePt t="13465" x="4279900" y="6826250"/>
          <p14:tracePt t="13471" x="4279900" y="6810375"/>
          <p14:tracePt t="13482" x="4264025" y="6810375"/>
          <p14:tracePt t="13490" x="4248150" y="6810375"/>
          <p14:tracePt t="13498" x="4232275" y="6810375"/>
          <p14:tracePt t="13508" x="4216400" y="6794500"/>
          <p14:tracePt t="13510" x="4200525" y="6794500"/>
          <p14:tracePt t="13513" x="4184650" y="6794500"/>
          <p14:tracePt t="13515" x="4168775" y="6778625"/>
          <p14:tracePt t="13522" x="4152900" y="6778625"/>
          <p14:tracePt t="13524" x="4137025" y="6778625"/>
          <p14:tracePt t="13526" x="4121150" y="6778625"/>
          <p14:tracePt t="13529" x="4106863" y="6778625"/>
          <p14:tracePt t="13532" x="4090988" y="6762750"/>
          <p14:tracePt t="13537" x="4075113" y="6762750"/>
          <p14:tracePt t="13538" x="4059238" y="6746875"/>
          <p14:tracePt t="13542" x="4043363" y="6746875"/>
          <p14:tracePt t="13545" x="4027488" y="6746875"/>
          <p14:tracePt t="13547" x="4011613" y="6746875"/>
          <p14:tracePt t="13550" x="4011613" y="6731000"/>
          <p14:tracePt t="13551" x="3995738" y="6731000"/>
          <p14:tracePt t="13554" x="3979863" y="6715125"/>
          <p14:tracePt t="13556" x="3963988" y="6715125"/>
          <p14:tracePt t="13558" x="3963988" y="6699250"/>
          <p14:tracePt t="13559" x="3948113" y="6699250"/>
          <p14:tracePt t="13564" x="3932238" y="6699250"/>
          <p14:tracePt t="13565" x="3932238" y="6684963"/>
          <p14:tracePt t="13567" x="3916363" y="6684963"/>
          <p14:tracePt t="13569" x="3916363" y="6669088"/>
          <p14:tracePt t="13571" x="3900488" y="6669088"/>
          <p14:tracePt t="13573" x="3884613" y="6669088"/>
          <p14:tracePt t="13576" x="3884613" y="6653213"/>
          <p14:tracePt t="13579" x="3884613" y="6637338"/>
          <p14:tracePt t="13582" x="3868738" y="6621463"/>
          <p14:tracePt t="13588" x="3852863" y="6621463"/>
          <p14:tracePt t="13590" x="3852863" y="6605588"/>
          <p14:tracePt t="13592" x="3852863" y="6589713"/>
          <p14:tracePt t="13595" x="3836988" y="6589713"/>
          <p14:tracePt t="13598" x="3836988" y="6573838"/>
          <p14:tracePt t="13600" x="3836988" y="6557963"/>
          <p14:tracePt t="13604" x="3821113" y="6542088"/>
          <p14:tracePt t="13610" x="3821113" y="6526213"/>
          <p14:tracePt t="13612" x="3821113" y="6510338"/>
          <p14:tracePt t="13613" x="3806825" y="6510338"/>
          <p14:tracePt t="13620" x="3806825" y="6494463"/>
          <p14:tracePt t="13624" x="3806825" y="6478588"/>
          <p14:tracePt t="13628" x="3806825" y="6462713"/>
          <p14:tracePt t="13633" x="3806825" y="6446838"/>
          <p14:tracePt t="13638" x="3806825" y="6430963"/>
          <p14:tracePt t="13646" x="3806825" y="6415088"/>
          <p14:tracePt t="13649" x="3806825" y="6399213"/>
          <p14:tracePt t="13654" x="3806825" y="6383338"/>
          <p14:tracePt t="13660" x="3806825" y="6367463"/>
          <p14:tracePt t="13663" x="3806825" y="6351588"/>
          <p14:tracePt t="13666" x="3821113" y="6351588"/>
          <p14:tracePt t="13667" x="3821113" y="6337300"/>
          <p14:tracePt t="13670" x="3836988" y="6337300"/>
          <p14:tracePt t="13672" x="3836988" y="6321425"/>
          <p14:tracePt t="13673" x="3836988" y="6305550"/>
          <p14:tracePt t="13677" x="3852863" y="6289675"/>
          <p14:tracePt t="13679" x="3852863" y="6273800"/>
          <p14:tracePt t="13681" x="3868738" y="6273800"/>
          <p14:tracePt t="13683" x="3868738" y="6257925"/>
          <p14:tracePt t="13687" x="3868738" y="6242050"/>
          <p14:tracePt t="13689" x="3884613" y="6242050"/>
          <p14:tracePt t="13690" x="3900488" y="6226175"/>
          <p14:tracePt t="13691" x="3916363" y="6210300"/>
          <p14:tracePt t="13693" x="3916363" y="6194425"/>
          <p14:tracePt t="13697" x="3932238" y="6178550"/>
          <p14:tracePt t="13700" x="3948113" y="6162675"/>
          <p14:tracePt t="13705" x="3948113" y="6146800"/>
          <p14:tracePt t="13706" x="3963988" y="6130925"/>
          <p14:tracePt t="13707" x="3979863" y="6115050"/>
          <p14:tracePt t="13709" x="3995738" y="6115050"/>
          <p14:tracePt t="13711" x="3995738" y="6099175"/>
          <p14:tracePt t="13716" x="4011613" y="6083300"/>
          <p14:tracePt t="13718" x="4027488" y="6083300"/>
          <p14:tracePt t="13721" x="4027488" y="6067425"/>
          <p14:tracePt t="13726" x="4043363" y="6051550"/>
          <p14:tracePt t="13728" x="4059238" y="6051550"/>
          <p14:tracePt t="13732" x="4075113" y="6035675"/>
          <p14:tracePt t="13740" x="4090988" y="6035675"/>
          <p14:tracePt t="13741" x="4106863" y="6035675"/>
          <p14:tracePt t="13750" x="4121150" y="6035675"/>
          <p14:tracePt t="13754" x="4137025" y="6035675"/>
          <p14:tracePt t="13756" x="4152900" y="6035675"/>
          <p14:tracePt t="13762" x="4152900" y="6019800"/>
          <p14:tracePt t="13764" x="4168775" y="6019800"/>
          <p14:tracePt t="13765" x="4184650" y="6019800"/>
          <p14:tracePt t="13774" x="4200525" y="6019800"/>
          <p14:tracePt t="13776" x="4216400" y="6019800"/>
          <p14:tracePt t="13781" x="4232275" y="6019800"/>
          <p14:tracePt t="13787" x="4248150" y="6019800"/>
          <p14:tracePt t="13789" x="4264025" y="6019800"/>
          <p14:tracePt t="13791" x="4279900" y="6019800"/>
          <p14:tracePt t="13795" x="4295775" y="6019800"/>
          <p14:tracePt t="13799" x="4311650" y="6019800"/>
          <p14:tracePt t="13802" x="4327525" y="6019800"/>
          <p14:tracePt t="13804" x="4343400" y="6019800"/>
          <p14:tracePt t="13807" x="4359275" y="6019800"/>
          <p14:tracePt t="13809" x="4375150" y="6019800"/>
          <p14:tracePt t="13812" x="4391025" y="6019800"/>
          <p14:tracePt t="13813" x="4406900" y="6019800"/>
          <p14:tracePt t="13815" x="4421188" y="6019800"/>
          <p14:tracePt t="13820" x="4437063" y="6019800"/>
          <p14:tracePt t="13822" x="4452938" y="6019800"/>
          <p14:tracePt t="13824" x="4468813" y="6019800"/>
          <p14:tracePt t="13830" x="4484688" y="6019800"/>
          <p14:tracePt t="13831" x="4500563" y="6019800"/>
          <p14:tracePt t="13840" x="4516438" y="6019800"/>
          <p14:tracePt t="13847" x="4532313" y="6019800"/>
          <p14:tracePt t="13849" x="4532313" y="6035675"/>
          <p14:tracePt t="13858" x="4548188" y="6035675"/>
          <p14:tracePt t="13861" x="4548188" y="6051550"/>
          <p14:tracePt t="13866" x="4564063" y="6051550"/>
          <p14:tracePt t="13880" x="4579938" y="6067425"/>
          <p14:tracePt t="13890" x="4579938" y="6083300"/>
          <p14:tracePt t="13892" x="4579938" y="6099175"/>
          <p14:tracePt t="13893" x="4595813" y="6099175"/>
          <p14:tracePt t="13898" x="4611688" y="6115050"/>
          <p14:tracePt t="13906" x="4611688" y="6146800"/>
          <p14:tracePt t="13917" x="4659313" y="6194425"/>
          <p14:tracePt t="13921" x="4659313" y="6210300"/>
          <p14:tracePt t="13926" x="4675188" y="6226175"/>
          <p14:tracePt t="13930" x="4691063" y="6257925"/>
          <p14:tracePt t="13931" x="4691063" y="6273800"/>
          <p14:tracePt t="13936" x="4706938" y="6289675"/>
          <p14:tracePt t="13937" x="4722813" y="6305550"/>
          <p14:tracePt t="13939" x="4737100" y="6321425"/>
          <p14:tracePt t="13941" x="4737100" y="6337300"/>
          <p14:tracePt t="13946" x="4737100" y="6351588"/>
          <p14:tracePt t="13947" x="4752975" y="6367463"/>
          <p14:tracePt t="13949" x="4768850" y="6367463"/>
          <p14:tracePt t="13952" x="4768850" y="6383338"/>
          <p14:tracePt t="13953" x="4768850" y="6399213"/>
          <p14:tracePt t="13956" x="4768850" y="6415088"/>
          <p14:tracePt t="13957" x="4784725" y="6415088"/>
          <p14:tracePt t="13959" x="4800600" y="6430963"/>
          <p14:tracePt t="13962" x="4800600" y="6446838"/>
          <p14:tracePt t="13964" x="4816475" y="6446838"/>
          <p14:tracePt t="13965" x="4816475" y="6462713"/>
          <p14:tracePt t="13968" x="4816475" y="6478588"/>
          <p14:tracePt t="13970" x="4816475" y="6494463"/>
          <p14:tracePt t="13971" x="4832350" y="6494463"/>
          <p14:tracePt t="13975" x="4848225" y="6510338"/>
          <p14:tracePt t="13977" x="4848225" y="6526213"/>
          <p14:tracePt t="13982" x="4848225" y="6542088"/>
          <p14:tracePt t="13988" x="4864100" y="6573838"/>
          <p14:tracePt t="13992" x="4879975" y="6573838"/>
          <p14:tracePt t="13993" x="4879975" y="6589713"/>
          <p14:tracePt t="13997" x="4879975" y="6605588"/>
          <p14:tracePt t="14008" x="4895850" y="6605588"/>
          <p14:tracePt t="14012" x="4895850" y="6621463"/>
          <p14:tracePt t="14017" x="4895850" y="6637338"/>
          <p14:tracePt t="14020" x="4895850" y="6653213"/>
          <p14:tracePt t="14026" x="4895850" y="6669088"/>
          <p14:tracePt t="14029" x="4895850" y="6684963"/>
          <p14:tracePt t="14034" x="4895850" y="6699250"/>
          <p14:tracePt t="14038" x="4895850" y="6715125"/>
          <p14:tracePt t="14040" x="4895850" y="6731000"/>
          <p14:tracePt t="14046" x="4895850" y="6746875"/>
          <p14:tracePt t="14047" x="4895850" y="6762750"/>
          <p14:tracePt t="14052" x="4895850" y="6778625"/>
          <p14:tracePt t="14053" x="4895850" y="6794500"/>
          <p14:tracePt t="14059" x="4895850" y="6810375"/>
          <p14:tracePt t="14061" x="4895850" y="6826250"/>
          <p14:tracePt t="14064" x="4895850" y="6842125"/>
          <p14:tracePt t="14525" x="4232275" y="6810375"/>
          <p14:tracePt t="14527" x="4216400" y="6810375"/>
          <p14:tracePt t="14532" x="4200525" y="6810375"/>
          <p14:tracePt t="14540" x="4200525" y="6794500"/>
          <p14:tracePt t="14564" x="4200525" y="6778625"/>
          <p14:tracePt t="14568" x="4184650" y="6778625"/>
          <p14:tracePt t="14789" x="4184650" y="6762750"/>
          <p14:tracePt t="14805" x="4184650" y="6746875"/>
          <p14:tracePt t="14989" x="4168775" y="6746875"/>
          <p14:tracePt t="15002" x="4152900" y="6746875"/>
          <p14:tracePt t="15010" x="4137025" y="6746875"/>
          <p14:tracePt t="15018" x="4121150" y="6746875"/>
          <p14:tracePt t="15031" x="4106863" y="6746875"/>
          <p14:tracePt t="15039" x="4090988" y="6746875"/>
          <p14:tracePt t="15054" x="4075113" y="6746875"/>
          <p14:tracePt t="15057" x="4059238" y="6731000"/>
          <p14:tracePt t="15061" x="4043363" y="6715125"/>
          <p14:tracePt t="15063" x="4043363" y="6699250"/>
          <p14:tracePt t="15066" x="4027488" y="6699250"/>
          <p14:tracePt t="15068" x="4011613" y="6699250"/>
          <p14:tracePt t="15070" x="4011613" y="6684963"/>
          <p14:tracePt t="15071" x="4011613" y="6669088"/>
          <p14:tracePt t="15073" x="3995738" y="6669088"/>
          <p14:tracePt t="15075" x="3979863" y="6669088"/>
          <p14:tracePt t="15078" x="3979863" y="6653213"/>
          <p14:tracePt t="15079" x="3948113" y="6621463"/>
          <p14:tracePt t="15082" x="3932238" y="6605588"/>
          <p14:tracePt t="15084" x="3900488" y="6589713"/>
          <p14:tracePt t="15085" x="3884613" y="6557963"/>
          <p14:tracePt t="15087" x="3868738" y="6542088"/>
          <p14:tracePt t="15089" x="3852863" y="6526213"/>
          <p14:tracePt t="15091" x="3836988" y="6510338"/>
          <p14:tracePt t="15093" x="3821113" y="6494463"/>
          <p14:tracePt t="15095" x="3806825" y="6462713"/>
          <p14:tracePt t="15097" x="3775075" y="6446838"/>
          <p14:tracePt t="15100" x="3759200" y="6430963"/>
          <p14:tracePt t="15103" x="3727450" y="6415088"/>
          <p14:tracePt t="15104" x="3711575" y="6383338"/>
          <p14:tracePt t="15105" x="3695700" y="6351588"/>
          <p14:tracePt t="15107" x="3663950" y="6337300"/>
          <p14:tracePt t="15109" x="3632200" y="6321425"/>
          <p14:tracePt t="15112" x="3616325" y="6289675"/>
          <p14:tracePt t="15114" x="3584575" y="6257925"/>
          <p14:tracePt t="15115" x="3552825" y="6226175"/>
          <p14:tracePt t="15118" x="3505200" y="6210300"/>
          <p14:tracePt t="15119" x="3475038" y="6178550"/>
          <p14:tracePt t="15121" x="3459163" y="6146800"/>
          <p14:tracePt t="15123" x="3411538" y="6115050"/>
          <p14:tracePt t="15125" x="3379788" y="6067425"/>
          <p14:tracePt t="15127" x="3332163" y="6035675"/>
          <p14:tracePt t="15129" x="3300413" y="6019800"/>
          <p14:tracePt t="15132" x="3268663" y="5989638"/>
          <p14:tracePt t="15134" x="3221038" y="5957888"/>
          <p14:tracePt t="15136" x="3190875" y="5926138"/>
          <p14:tracePt t="15138" x="3143250" y="5894388"/>
          <p14:tracePt t="15139" x="3095625" y="5862638"/>
          <p14:tracePt t="15141" x="3079750" y="5846763"/>
          <p14:tracePt t="15143" x="3032125" y="5815013"/>
          <p14:tracePt t="15145" x="3000375" y="5783263"/>
          <p14:tracePt t="15147" x="2952750" y="5751513"/>
          <p14:tracePt t="15149" x="2936875" y="5735638"/>
          <p14:tracePt t="15152" x="2905125" y="5703888"/>
          <p14:tracePt t="15154" x="2874963" y="5703888"/>
          <p14:tracePt t="15155" x="2843213" y="5688013"/>
          <p14:tracePt t="15157" x="2827338" y="5657850"/>
          <p14:tracePt t="15159" x="2795588" y="5641975"/>
          <p14:tracePt t="15162" x="2779713" y="5626100"/>
          <p14:tracePt t="15163" x="2763838" y="5626100"/>
          <p14:tracePt t="15165" x="2747963" y="5610225"/>
          <p14:tracePt t="15168" x="2732088" y="5594350"/>
          <p14:tracePt t="15169" x="2716213" y="5578475"/>
          <p14:tracePt t="15182" x="2700338" y="5578475"/>
          <p14:tracePt t="15213" x="2684463" y="5578475"/>
          <p14:tracePt t="15216" x="2684463" y="5562600"/>
          <p14:tracePt t="15230" x="2684463" y="5546725"/>
          <p14:tracePt t="15247" x="2700338" y="5530850"/>
          <p14:tracePt t="15254" x="2716213" y="5514975"/>
          <p14:tracePt t="15255" x="2732088" y="5514975"/>
          <p14:tracePt t="15260" x="2747963" y="5514975"/>
          <p14:tracePt t="15265" x="2763838" y="5514975"/>
          <p14:tracePt t="15271" x="2779713" y="5499100"/>
          <p14:tracePt t="15272" x="2795588" y="5499100"/>
          <p14:tracePt t="15274" x="2811463" y="5499100"/>
          <p14:tracePt t="15275" x="2827338" y="5499100"/>
          <p14:tracePt t="15278" x="2843213" y="5499100"/>
          <p14:tracePt t="15279" x="2859088" y="5499100"/>
          <p14:tracePt t="15281" x="2874963" y="5499100"/>
          <p14:tracePt t="15284" x="2890838" y="5499100"/>
          <p14:tracePt t="15286" x="2905125" y="5499100"/>
          <p14:tracePt t="15288" x="2921000" y="5499100"/>
          <p14:tracePt t="15289" x="2936875" y="5499100"/>
          <p14:tracePt t="15291" x="2952750" y="5499100"/>
          <p14:tracePt t="15293" x="2968625" y="5499100"/>
          <p14:tracePt t="15295" x="3000375" y="5499100"/>
          <p14:tracePt t="15297" x="3016250" y="5499100"/>
          <p14:tracePt t="15299" x="3032125" y="5499100"/>
          <p14:tracePt t="15302" x="3048000" y="5499100"/>
          <p14:tracePt t="15303" x="3063875" y="5499100"/>
          <p14:tracePt t="15305" x="3095625" y="5499100"/>
          <p14:tracePt t="15309" x="3111500" y="5499100"/>
          <p14:tracePt t="15311" x="3143250" y="5499100"/>
          <p14:tracePt t="15315" x="3159125" y="5499100"/>
          <p14:tracePt t="15319" x="3175000" y="5499100"/>
          <p14:tracePt t="15321" x="3190875" y="5499100"/>
          <p14:tracePt t="15323" x="3205163" y="5499100"/>
          <p14:tracePt t="15328" x="3221038" y="5499100"/>
          <p14:tracePt t="15342" x="3236913" y="5483225"/>
          <p14:tracePt t="15366" x="3252788" y="5483225"/>
          <p14:tracePt t="15514" x="3252788" y="5467350"/>
          <p14:tracePt t="15522" x="3252788" y="5435600"/>
          <p14:tracePt t="15529" x="3252788" y="5387975"/>
          <p14:tracePt t="15532" x="3268663" y="5372100"/>
          <p14:tracePt t="15534" x="3268663" y="5356225"/>
          <p14:tracePt t="15538" x="3268663" y="5340350"/>
          <p14:tracePt t="15542" x="3268663" y="5324475"/>
          <p14:tracePt t="15544" x="3268663" y="5310188"/>
          <p14:tracePt t="15548" x="3268663" y="5294313"/>
          <p14:tracePt t="15553" x="3268663" y="5278438"/>
          <p14:tracePt t="15558" x="3268663" y="5262563"/>
          <p14:tracePt t="15559" x="3268663" y="5246688"/>
          <p14:tracePt t="15568" x="3268663" y="5230813"/>
          <p14:tracePt t="15588" x="3268663" y="5214938"/>
          <p14:tracePt t="15610" x="3268663" y="5199063"/>
          <p14:tracePt t="15615" x="3284538" y="5199063"/>
          <p14:tracePt t="15646" x="3300413" y="5199063"/>
          <p14:tracePt t="15700" x="3316288" y="5199063"/>
          <p14:tracePt t="15708" x="3332163" y="5199063"/>
          <p14:tracePt t="15715" x="3348038" y="5199063"/>
          <p14:tracePt t="15723" x="3363913" y="5199063"/>
          <p14:tracePt t="15727" x="3379788" y="5199063"/>
          <p14:tracePt t="15772" x="3379788" y="5214938"/>
          <p14:tracePt t="15794" x="3363913" y="5214938"/>
          <p14:tracePt t="15801" x="3348038" y="5230813"/>
          <p14:tracePt t="15808" x="3332163" y="5246688"/>
          <p14:tracePt t="15816" x="3316288" y="5262563"/>
          <p14:tracePt t="15830" x="3316288" y="5278438"/>
          <p14:tracePt t="15835" x="3300413" y="5278438"/>
          <p14:tracePt t="15837" x="3300413" y="5294313"/>
          <p14:tracePt t="15848" x="3284538" y="5310188"/>
          <p14:tracePt t="15852" x="3284538" y="5324475"/>
          <p14:tracePt t="15858" x="3284538" y="5340350"/>
          <p14:tracePt t="15862" x="3268663" y="5340350"/>
          <p14:tracePt t="15865" x="3268663" y="5356225"/>
          <p14:tracePt t="15870" x="3268663" y="5372100"/>
          <p14:tracePt t="15877" x="3268663" y="5387975"/>
          <p14:tracePt t="15882" x="3268663" y="5403850"/>
          <p14:tracePt t="15886" x="3252788" y="5419725"/>
          <p14:tracePt t="15893" x="3236913" y="5419725"/>
          <p14:tracePt t="15896" x="3236913" y="5435600"/>
          <p14:tracePt t="15907" x="3236913" y="5451475"/>
          <p14:tracePt t="15912" x="3221038" y="5451475"/>
          <p14:tracePt t="15923" x="3205163" y="5467350"/>
          <p14:tracePt t="15925" x="3190875" y="5467350"/>
          <p14:tracePt t="15932" x="3190875" y="5483225"/>
          <p14:tracePt t="15938" x="3175000" y="5483225"/>
          <p14:tracePt t="15946" x="3159125" y="5483225"/>
          <p14:tracePt t="15965" x="3143250" y="5483225"/>
          <p14:tracePt t="15975" x="3127375" y="5483225"/>
          <p14:tracePt t="15986" x="3111500" y="5483225"/>
          <p14:tracePt t="16000" x="3111500" y="5467350"/>
          <p14:tracePt t="16004" x="3095625" y="5467350"/>
          <p14:tracePt t="16006" x="3095625" y="5451475"/>
          <p14:tracePt t="16009" x="3079750" y="5435600"/>
          <p14:tracePt t="16013" x="3079750" y="5419725"/>
          <p14:tracePt t="16015" x="3079750" y="5403850"/>
          <p14:tracePt t="16019" x="3079750" y="5387975"/>
          <p14:tracePt t="16024" x="3063875" y="5372100"/>
          <p14:tracePt t="16026" x="3063875" y="5356225"/>
          <p14:tracePt t="16032" x="3048000" y="5340350"/>
          <p14:tracePt t="16034" x="3048000" y="5324475"/>
          <p14:tracePt t="16037" x="3048000" y="5310188"/>
          <p14:tracePt t="16039" x="3048000" y="5294313"/>
          <p14:tracePt t="16041" x="3048000" y="5278438"/>
          <p14:tracePt t="16048" x="3048000" y="5262563"/>
          <p14:tracePt t="16050" x="3048000" y="5246688"/>
          <p14:tracePt t="16052" x="3048000" y="5230813"/>
          <p14:tracePt t="16056" x="3048000" y="5214938"/>
          <p14:tracePt t="16057" x="3048000" y="5199063"/>
          <p14:tracePt t="16063" x="3048000" y="5183188"/>
          <p14:tracePt t="16066" x="3048000" y="5167313"/>
          <p14:tracePt t="16070" x="3048000" y="5151438"/>
          <p14:tracePt t="16072" x="3048000" y="5135563"/>
          <p14:tracePt t="16076" x="3048000" y="5119688"/>
          <p14:tracePt t="16080" x="3048000" y="5103813"/>
          <p14:tracePt t="16084" x="3048000" y="5087938"/>
          <p14:tracePt t="16086" x="3048000" y="5072063"/>
          <p14:tracePt t="16092" x="3048000" y="5056188"/>
          <p14:tracePt t="16094" x="3048000" y="5040313"/>
          <p14:tracePt t="16102" x="3048000" y="5024438"/>
          <p14:tracePt t="16105" x="3048000" y="5008563"/>
          <p14:tracePt t="16107" x="3063875" y="5008563"/>
          <p14:tracePt t="16109" x="3063875" y="4992688"/>
          <p14:tracePt t="16120" x="3063875" y="4976813"/>
          <p14:tracePt t="16124" x="3079750" y="4976813"/>
          <p14:tracePt t="16126" x="3079750" y="4962525"/>
          <p14:tracePt t="16131" x="3095625" y="4962525"/>
          <p14:tracePt t="16143" x="3111500" y="4946650"/>
          <p14:tracePt t="16147" x="3127375" y="4946650"/>
          <p14:tracePt t="16152" x="3143250" y="4930775"/>
          <p14:tracePt t="16159" x="3175000" y="4930775"/>
          <p14:tracePt t="16164" x="3190875" y="4914900"/>
          <p14:tracePt t="16168" x="3205163" y="4899025"/>
          <p14:tracePt t="16169" x="3221038" y="4899025"/>
          <p14:tracePt t="16176" x="3236913" y="4899025"/>
          <p14:tracePt t="16178" x="3236913" y="4883150"/>
          <p14:tracePt t="16180" x="3252788" y="4883150"/>
          <p14:tracePt t="16186" x="3268663" y="4883150"/>
          <p14:tracePt t="16188" x="3284538" y="4883150"/>
          <p14:tracePt t="16191" x="3300413" y="4883150"/>
          <p14:tracePt t="16196" x="3316288" y="4883150"/>
          <p14:tracePt t="16203" x="3332163" y="4883150"/>
          <p14:tracePt t="16205" x="3348038" y="4883150"/>
          <p14:tracePt t="16207" x="3363913" y="4883150"/>
          <p14:tracePt t="16209" x="3379788" y="4883150"/>
          <p14:tracePt t="16216" x="3395663" y="4883150"/>
          <p14:tracePt t="16220" x="3411538" y="4883150"/>
          <p14:tracePt t="16223" x="3427413" y="4883150"/>
          <p14:tracePt t="16225" x="3443288" y="4883150"/>
          <p14:tracePt t="16229" x="3459163" y="4883150"/>
          <p14:tracePt t="16234" x="3475038" y="4883150"/>
          <p14:tracePt t="16238" x="3490913" y="4883150"/>
          <p14:tracePt t="16241" x="3505200" y="4883150"/>
          <p14:tracePt t="16243" x="3521075" y="4883150"/>
          <p14:tracePt t="16247" x="3536950" y="4883150"/>
          <p14:tracePt t="16254" x="3552825" y="4883150"/>
          <p14:tracePt t="16255" x="3568700" y="4883150"/>
          <p14:tracePt t="16262" x="3568700" y="4899025"/>
          <p14:tracePt t="16266" x="3584575" y="4899025"/>
          <p14:tracePt t="16276" x="3600450" y="4914900"/>
          <p14:tracePt t="16292" x="3616325" y="4914900"/>
          <p14:tracePt t="16300" x="3632200" y="4914900"/>
          <p14:tracePt t="16306" x="3648075" y="4930775"/>
          <p14:tracePt t="16311" x="3648075" y="4946650"/>
          <p14:tracePt t="16314" x="3663950" y="4946650"/>
          <p14:tracePt t="16315" x="3663950" y="4962525"/>
          <p14:tracePt t="16319" x="3679825" y="4976813"/>
          <p14:tracePt t="16324" x="3695700" y="4992688"/>
          <p14:tracePt t="16325" x="3695700" y="5008563"/>
          <p14:tracePt t="16328" x="3711575" y="5008563"/>
          <p14:tracePt t="16330" x="3711575" y="5024438"/>
          <p14:tracePt t="16332" x="3727450" y="5024438"/>
          <p14:tracePt t="16334" x="3727450" y="5040313"/>
          <p14:tracePt t="16338" x="3727450" y="5056188"/>
          <p14:tracePt t="16342" x="3743325" y="5056188"/>
          <p14:tracePt t="16344" x="3743325" y="5072063"/>
          <p14:tracePt t="16345" x="3759200" y="5072063"/>
          <p14:tracePt t="16348" x="3759200" y="5087938"/>
          <p14:tracePt t="16350" x="3759200" y="5103813"/>
          <p14:tracePt t="16353" x="3775075" y="5103813"/>
          <p14:tracePt t="16358" x="3775075" y="5119688"/>
          <p14:tracePt t="16359" x="3790950" y="5119688"/>
          <p14:tracePt t="16362" x="3790950" y="5135563"/>
          <p14:tracePt t="16366" x="3806825" y="5135563"/>
          <p14:tracePt t="16378" x="3806825" y="5151438"/>
          <p14:tracePt t="16382" x="3806825" y="5167313"/>
          <p14:tracePt t="16393" x="3821113" y="5214938"/>
          <p14:tracePt t="16398" x="3836988" y="5246688"/>
          <p14:tracePt t="16401" x="3836988" y="5262563"/>
          <p14:tracePt t="16403" x="3836988" y="5278438"/>
          <p14:tracePt t="16406" x="3836988" y="5294313"/>
          <p14:tracePt t="16412" x="3836988" y="5310188"/>
          <p14:tracePt t="16416" x="3836988" y="5340350"/>
          <p14:tracePt t="16420" x="3836988" y="5372100"/>
          <p14:tracePt t="16424" x="3836988" y="5403850"/>
          <p14:tracePt t="16425" x="3836988" y="5419725"/>
          <p14:tracePt t="16428" x="3821113" y="5419725"/>
          <p14:tracePt t="16431" x="3821113" y="5435600"/>
          <p14:tracePt t="16434" x="3821113" y="5451475"/>
          <p14:tracePt t="16436" x="3821113" y="5467350"/>
          <p14:tracePt t="16437" x="3806825" y="5467350"/>
          <p14:tracePt t="16439" x="3806825" y="5483225"/>
          <p14:tracePt t="16444" x="3790950" y="5499100"/>
          <p14:tracePt t="16450" x="3775075" y="5514975"/>
          <p14:tracePt t="16454" x="3775075" y="5530850"/>
          <p14:tracePt t="16458" x="3775075" y="5546725"/>
          <p14:tracePt t="16460" x="3759200" y="5546725"/>
          <p14:tracePt t="16464" x="3759200" y="5562600"/>
          <p14:tracePt t="16465" x="3743325" y="5562600"/>
          <p14:tracePt t="16470" x="3743325" y="5578475"/>
          <p14:tracePt t="16474" x="3727450" y="5578475"/>
          <p14:tracePt t="16480" x="3711575" y="5578475"/>
          <p14:tracePt t="16482" x="3711575" y="5594350"/>
          <p14:tracePt t="16483" x="3695700" y="5594350"/>
          <p14:tracePt t="16488" x="3695700" y="5610225"/>
          <p14:tracePt t="16492" x="3679825" y="5610225"/>
          <p14:tracePt t="16496" x="3663950" y="5610225"/>
          <p14:tracePt t="16503" x="3648075" y="5610225"/>
          <p14:tracePt t="16508" x="3632200" y="5626100"/>
          <p14:tracePt t="16511" x="3616325" y="5626100"/>
          <p14:tracePt t="16519" x="3600450" y="5626100"/>
          <p14:tracePt t="16521" x="3584575" y="5626100"/>
          <p14:tracePt t="16528" x="3568700" y="5626100"/>
          <p14:tracePt t="16530" x="3552825" y="5626100"/>
          <p14:tracePt t="16536" x="3536950" y="5626100"/>
          <p14:tracePt t="16537" x="3521075" y="5626100"/>
          <p14:tracePt t="16540" x="3505200" y="5626100"/>
          <p14:tracePt t="16549" x="3475038" y="5626100"/>
          <p14:tracePt t="16554" x="3443288" y="5626100"/>
          <p14:tracePt t="16558" x="3427413" y="5626100"/>
          <p14:tracePt t="16562" x="3411538" y="5626100"/>
          <p14:tracePt t="16566" x="3395663" y="5626100"/>
          <p14:tracePt t="16569" x="3379788" y="5626100"/>
          <p14:tracePt t="16574" x="3363913" y="5626100"/>
          <p14:tracePt t="16575" x="3348038" y="5626100"/>
          <p14:tracePt t="16582" x="3332163" y="5626100"/>
          <p14:tracePt t="16586" x="3316288" y="5626100"/>
          <p14:tracePt t="16591" x="3300413" y="5626100"/>
          <p14:tracePt t="16593" x="3284538" y="5626100"/>
          <p14:tracePt t="16597" x="3268663" y="5626100"/>
          <p14:tracePt t="16604" x="3252788" y="5626100"/>
          <p14:tracePt t="16608" x="3236913" y="5626100"/>
          <p14:tracePt t="16617" x="3221038" y="5610225"/>
          <p14:tracePt t="16620" x="3205163" y="5610225"/>
          <p14:tracePt t="16624" x="3190875" y="5610225"/>
          <p14:tracePt t="16631" x="3175000" y="5594350"/>
          <p14:tracePt t="16636" x="3159125" y="5594350"/>
          <p14:tracePt t="16679" x="3143250" y="5594350"/>
          <p14:tracePt t="16685" x="3143250" y="5578475"/>
          <p14:tracePt t="16690" x="3143250" y="5562600"/>
          <p14:tracePt t="16696" x="3127375" y="5562600"/>
          <p14:tracePt t="16702" x="3127375" y="5546725"/>
          <p14:tracePt t="16708" x="3127375" y="5530850"/>
          <p14:tracePt t="16716" x="3127375" y="5514975"/>
          <p14:tracePt t="16720" x="3111500" y="5514975"/>
          <p14:tracePt t="16735" x="3111500" y="5499100"/>
          <p14:tracePt t="16750" x="3111500" y="5483225"/>
          <p14:tracePt t="16782" x="3111500" y="5467350"/>
          <p14:tracePt t="16812" x="3111500" y="5451475"/>
          <p14:tracePt t="18198" x="3111500" y="5435600"/>
          <p14:tracePt t="18206" x="3127375" y="5403850"/>
          <p14:tracePt t="18212" x="3205163" y="5340350"/>
          <p14:tracePt t="18214" x="3205163" y="5324475"/>
          <p14:tracePt t="18215" x="3236913" y="5294313"/>
          <p14:tracePt t="18218" x="3268663" y="5278438"/>
          <p14:tracePt t="18219" x="3284538" y="5262563"/>
          <p14:tracePt t="18221" x="3316288" y="5230813"/>
          <p14:tracePt t="18224" x="3348038" y="5214938"/>
          <p14:tracePt t="18226" x="3379788" y="5183188"/>
          <p14:tracePt t="18228" x="3395663" y="5167313"/>
          <p14:tracePt t="18230" x="3427413" y="5151438"/>
          <p14:tracePt t="18232" x="3459163" y="5119688"/>
          <p14:tracePt t="18234" x="3490913" y="5103813"/>
          <p14:tracePt t="18236" x="3505200" y="5087938"/>
          <p14:tracePt t="18237" x="3536950" y="5056188"/>
          <p14:tracePt t="18239" x="3568700" y="5056188"/>
          <p14:tracePt t="18241" x="3584575" y="5040313"/>
          <p14:tracePt t="18243" x="3616325" y="5024438"/>
          <p14:tracePt t="18245" x="3648075" y="5008563"/>
          <p14:tracePt t="18247" x="3679825" y="4976813"/>
          <p14:tracePt t="18252" x="3695700" y="4962525"/>
          <p14:tracePt t="18254" x="3727450" y="4962525"/>
          <p14:tracePt t="18260" x="3727450" y="4946650"/>
          <p14:tracePt t="18263" x="3743325" y="4946650"/>
          <p14:tracePt t="18276" x="3743325" y="4930775"/>
          <p14:tracePt t="18280" x="3759200" y="4930775"/>
          <p14:tracePt t="18408" x="3775075" y="4930775"/>
          <p14:tracePt t="19087" x="3775075" y="4946650"/>
          <p14:tracePt t="19094" x="3775075" y="4962525"/>
          <p14:tracePt t="19098" x="3775075" y="4976813"/>
          <p14:tracePt t="19102" x="3759200" y="4992688"/>
          <p14:tracePt t="19103" x="3759200" y="5008563"/>
          <p14:tracePt t="19105" x="3743325" y="5024438"/>
          <p14:tracePt t="19112" x="3743325" y="5040313"/>
          <p14:tracePt t="19114" x="3743325" y="5056188"/>
          <p14:tracePt t="19117" x="3727450" y="5072063"/>
          <p14:tracePt t="19120" x="3711575" y="5072063"/>
          <p14:tracePt t="19122" x="3711575" y="5087938"/>
          <p14:tracePt t="19126" x="3695700" y="5103813"/>
          <p14:tracePt t="19130" x="3679825" y="5103813"/>
          <p14:tracePt t="19131" x="3663950" y="5119688"/>
          <p14:tracePt t="19135" x="3663950" y="5135563"/>
          <p14:tracePt t="19137" x="3648075" y="5151438"/>
          <p14:tracePt t="19140" x="3632200" y="5151438"/>
          <p14:tracePt t="19144" x="3616325" y="5167313"/>
          <p14:tracePt t="19146" x="3600450" y="5167313"/>
          <p14:tracePt t="19147" x="3584575" y="5183188"/>
          <p14:tracePt t="19153" x="3552825" y="5199063"/>
          <p14:tracePt t="19158" x="3536950" y="5214938"/>
          <p14:tracePt t="19160" x="3521075" y="5214938"/>
          <p14:tracePt t="19162" x="3505200" y="5230813"/>
          <p14:tracePt t="19166" x="3490913" y="5230813"/>
          <p14:tracePt t="19169" x="3475038" y="5246688"/>
          <p14:tracePt t="19172" x="3459163" y="5262563"/>
          <p14:tracePt t="19174" x="3443288" y="5262563"/>
          <p14:tracePt t="19176" x="3427413" y="5262563"/>
          <p14:tracePt t="19179" x="3411538" y="5278438"/>
          <p14:tracePt t="19181" x="3395663" y="5278438"/>
          <p14:tracePt t="19184" x="3395663" y="5294313"/>
          <p14:tracePt t="19185" x="3379788" y="5294313"/>
          <p14:tracePt t="19187" x="3363913" y="5294313"/>
          <p14:tracePt t="19189" x="3348038" y="5294313"/>
          <p14:tracePt t="19191" x="3348038" y="5310188"/>
          <p14:tracePt t="19195" x="3332163" y="5310188"/>
          <p14:tracePt t="19200" x="3316288" y="5310188"/>
          <p14:tracePt t="19214" x="3300413" y="5310188"/>
          <p14:tracePt t="19222" x="3284538" y="5310188"/>
          <p14:tracePt t="19228" x="3268663" y="5310188"/>
          <p14:tracePt t="19236" x="3252788" y="5310188"/>
          <p14:tracePt t="19238" x="3236913" y="5310188"/>
          <p14:tracePt t="19243" x="3221038" y="5310188"/>
          <p14:tracePt t="19248" x="3205163" y="5310188"/>
          <p14:tracePt t="19255" x="3190875" y="5310188"/>
          <p14:tracePt t="19258" x="3175000" y="5310188"/>
          <p14:tracePt t="19259" x="3159125" y="5294313"/>
          <p14:tracePt t="19266" x="3143250" y="5278438"/>
          <p14:tracePt t="19268" x="3127375" y="5278438"/>
          <p14:tracePt t="19276" x="3095625" y="5262563"/>
          <p14:tracePt t="19279" x="3079750" y="5246688"/>
          <p14:tracePt t="19286" x="3063875" y="5230813"/>
          <p14:tracePt t="19287" x="3048000" y="5230813"/>
          <p14:tracePt t="19289" x="3048000" y="5214938"/>
          <p14:tracePt t="19291" x="3048000" y="5199063"/>
          <p14:tracePt t="19294" x="3032125" y="5199063"/>
          <p14:tracePt t="19297" x="3016250" y="5183188"/>
          <p14:tracePt t="19301" x="3000375" y="5183188"/>
          <p14:tracePt t="19303" x="3000375" y="5167313"/>
          <p14:tracePt t="19308" x="2984500" y="5151438"/>
          <p14:tracePt t="19310" x="2984500" y="5135563"/>
          <p14:tracePt t="19311" x="2968625" y="5135563"/>
          <p14:tracePt t="19318" x="2968625" y="5119688"/>
          <p14:tracePt t="19340" x="2952750" y="5119688"/>
          <p14:tracePt t="19343" x="2952750" y="5103813"/>
          <p14:tracePt t="19359" x="2952750" y="5087938"/>
          <p14:tracePt t="19420" x="2968625" y="5087938"/>
          <p14:tracePt t="19424" x="2984500" y="5087938"/>
          <p14:tracePt t="19427" x="3000375" y="5087938"/>
          <p14:tracePt t="19429" x="3016250" y="5087938"/>
          <p14:tracePt t="19431" x="3032125" y="5087938"/>
          <p14:tracePt t="19436" x="3048000" y="5087938"/>
          <p14:tracePt t="19438" x="3063875" y="5087938"/>
          <p14:tracePt t="19442" x="3079750" y="5087938"/>
          <p14:tracePt t="19443" x="3095625" y="5087938"/>
          <p14:tracePt t="19445" x="3111500" y="5087938"/>
          <p14:tracePt t="19452" x="3143250" y="5103813"/>
          <p14:tracePt t="19456" x="3159125" y="5103813"/>
          <p14:tracePt t="19457" x="3175000" y="5103813"/>
          <p14:tracePt t="19459" x="3190875" y="5119688"/>
          <p14:tracePt t="19463" x="3205163" y="5135563"/>
          <p14:tracePt t="19468" x="3221038" y="5151438"/>
          <p14:tracePt t="19474" x="3236913" y="5167313"/>
          <p14:tracePt t="19475" x="3252788" y="5183188"/>
          <p14:tracePt t="19479" x="3252788" y="5199063"/>
          <p14:tracePt t="19486" x="3252788" y="5230813"/>
          <p14:tracePt t="19492" x="3268663" y="5230813"/>
          <p14:tracePt t="19494" x="3268663" y="5246688"/>
          <p14:tracePt t="19506" x="3268663" y="5262563"/>
          <p14:tracePt t="19541" x="3268663" y="5278438"/>
          <p14:tracePt t="19553" x="3268663" y="5294313"/>
          <p14:tracePt t="19557" x="3268663" y="5310188"/>
          <p14:tracePt t="19562" x="3268663" y="5324475"/>
          <p14:tracePt t="19566" x="3268663" y="5340350"/>
          <p14:tracePt t="19569" x="3252788" y="5356225"/>
          <p14:tracePt t="19574" x="3252788" y="5372100"/>
          <p14:tracePt t="19575" x="3236913" y="5387975"/>
          <p14:tracePt t="19584" x="3236913" y="5403850"/>
          <p14:tracePt t="19597" x="3236913" y="5419725"/>
          <p14:tracePt t="19655" x="3236913" y="5435600"/>
          <p14:tracePt t="19664" x="3221038" y="5451475"/>
          <p14:tracePt t="19672" x="3205163" y="5451475"/>
          <p14:tracePt t="19676" x="3205163" y="5467350"/>
          <p14:tracePt t="19680" x="3205163" y="5483225"/>
          <p14:tracePt t="19686" x="3205163" y="5499100"/>
          <p14:tracePt t="19687" x="3190875" y="5499100"/>
          <p14:tracePt t="19695" x="3190875" y="5514975"/>
          <p14:tracePt t="19696" x="3175000" y="5514975"/>
          <p14:tracePt t="19701" x="3175000" y="5530850"/>
          <p14:tracePt t="19703" x="3159125" y="5530850"/>
          <p14:tracePt t="19709" x="3159125" y="5546725"/>
          <p14:tracePt t="19717" x="3159125" y="5562600"/>
          <p14:tracePt t="19720" x="3143250" y="5562600"/>
          <p14:tracePt t="19723" x="3143250" y="5578475"/>
          <p14:tracePt t="19727" x="3127375" y="5578475"/>
          <p14:tracePt t="19740" x="3127375" y="5594350"/>
          <p14:tracePt t="19741" x="3111500" y="5594350"/>
          <p14:tracePt t="19749" x="3095625" y="5610225"/>
          <p14:tracePt t="19751" x="3079750" y="5610225"/>
          <p14:tracePt t="19762" x="3063875" y="5610225"/>
          <p14:tracePt t="19768" x="3048000" y="5610225"/>
          <p14:tracePt t="19772" x="3048000" y="5626100"/>
          <p14:tracePt t="19780" x="3032125" y="5626100"/>
          <p14:tracePt t="19788" x="3016250" y="5626100"/>
          <p14:tracePt t="19798" x="3000375" y="5626100"/>
          <p14:tracePt t="19808" x="2984500" y="5626100"/>
          <p14:tracePt t="19812" x="2968625" y="5626100"/>
          <p14:tracePt t="19814" x="2968625" y="5610225"/>
          <p14:tracePt t="19816" x="2968625" y="5594350"/>
          <p14:tracePt t="19818" x="2952750" y="5594350"/>
          <p14:tracePt t="19819" x="2936875" y="5562600"/>
          <p14:tracePt t="19821" x="2905125" y="5546725"/>
          <p14:tracePt t="19823" x="2905125" y="5514975"/>
          <p14:tracePt t="19825" x="2890838" y="5514975"/>
          <p14:tracePt t="19827" x="2874963" y="5483225"/>
          <p14:tracePt t="19829" x="2859088" y="5467350"/>
          <p14:tracePt t="19831" x="2859088" y="5451475"/>
          <p14:tracePt t="19834" x="2859088" y="5435600"/>
          <p14:tracePt t="19835" x="2843213" y="5435600"/>
          <p14:tracePt t="19837" x="2827338" y="5403850"/>
          <p14:tracePt t="19839" x="2811463" y="5387975"/>
          <p14:tracePt t="19841" x="2811463" y="5372100"/>
          <p14:tracePt t="19843" x="2811463" y="5356225"/>
          <p14:tracePt t="19846" x="2795588" y="5340350"/>
          <p14:tracePt t="19847" x="2779713" y="5340350"/>
          <p14:tracePt t="19850" x="2779713" y="5310188"/>
          <p14:tracePt t="19851" x="2763838" y="5294313"/>
          <p14:tracePt t="19855" x="2763838" y="5278438"/>
          <p14:tracePt t="19858" x="2763838" y="5262563"/>
          <p14:tracePt t="19860" x="2747963" y="5246688"/>
          <p14:tracePt t="19862" x="2747963" y="5230813"/>
          <p14:tracePt t="19863" x="2747963" y="5214938"/>
          <p14:tracePt t="19866" x="2732088" y="5199063"/>
          <p14:tracePt t="19867" x="2732088" y="5183188"/>
          <p14:tracePt t="19869" x="2732088" y="5167313"/>
          <p14:tracePt t="19871" x="2732088" y="5151438"/>
          <p14:tracePt t="19873" x="2716213" y="5135563"/>
          <p14:tracePt t="19875" x="2716213" y="5119688"/>
          <p14:tracePt t="19877" x="2716213" y="5103813"/>
          <p14:tracePt t="19879" x="2716213" y="5087938"/>
          <p14:tracePt t="19881" x="2716213" y="5072063"/>
          <p14:tracePt t="19883" x="2716213" y="5056188"/>
          <p14:tracePt t="19885" x="2716213" y="5024438"/>
          <p14:tracePt t="19889" x="2716213" y="5008563"/>
          <p14:tracePt t="19892" x="2716213" y="4976813"/>
          <p14:tracePt t="19896" x="2716213" y="4946650"/>
          <p14:tracePt t="19897" x="2716213" y="4930775"/>
          <p14:tracePt t="19900" x="2716213" y="4914900"/>
          <p14:tracePt t="19901" x="2716213" y="4899025"/>
          <p14:tracePt t="19903" x="2716213" y="4883150"/>
          <p14:tracePt t="19905" x="2732088" y="4883150"/>
          <p14:tracePt t="19908" x="2747963" y="4851400"/>
          <p14:tracePt t="19909" x="2747963" y="4835525"/>
          <p14:tracePt t="19914" x="2763838" y="4819650"/>
          <p14:tracePt t="19918" x="2779713" y="4803775"/>
          <p14:tracePt t="19926" x="2779713" y="4787900"/>
          <p14:tracePt t="19929" x="2811463" y="4756150"/>
          <p14:tracePt t="19934" x="2827338" y="4756150"/>
          <p14:tracePt t="19936" x="2827338" y="4740275"/>
          <p14:tracePt t="19937" x="2843213" y="4724400"/>
          <p14:tracePt t="19942" x="2859088" y="4724400"/>
          <p14:tracePt t="19943" x="2874963" y="4724400"/>
          <p14:tracePt t="19948" x="2874963" y="4708525"/>
          <p14:tracePt t="19951" x="2890838" y="4708525"/>
          <p14:tracePt t="19953" x="2905125" y="4708525"/>
          <p14:tracePt t="19955" x="2905125" y="4692650"/>
          <p14:tracePt t="19960" x="2921000" y="4692650"/>
          <p14:tracePt t="19966" x="2936875" y="4692650"/>
          <p14:tracePt t="19970" x="2952750" y="4692650"/>
          <p14:tracePt t="19980" x="2968625" y="4692650"/>
          <p14:tracePt t="19984" x="2984500" y="4692650"/>
          <p14:tracePt t="19992" x="3000375" y="4692650"/>
          <p14:tracePt t="19996" x="3016250" y="4692650"/>
          <p14:tracePt t="20004" x="3032125" y="4692650"/>
          <p14:tracePt t="20006" x="3048000" y="4692650"/>
          <p14:tracePt t="20010" x="3063875" y="4692650"/>
          <p14:tracePt t="20022" x="3095625" y="4692650"/>
          <p14:tracePt t="20027" x="3111500" y="4692650"/>
          <p14:tracePt t="20031" x="3127375" y="4692650"/>
          <p14:tracePt t="20035" x="3143250" y="4692650"/>
          <p14:tracePt t="20039" x="3159125" y="4692650"/>
          <p14:tracePt t="20042" x="3175000" y="4692650"/>
          <p14:tracePt t="20044" x="3190875" y="4692650"/>
          <p14:tracePt t="20045" x="3205163" y="4692650"/>
          <p14:tracePt t="20047" x="3221038" y="4708525"/>
          <p14:tracePt t="20051" x="3236913" y="4708525"/>
          <p14:tracePt t="20053" x="3252788" y="4708525"/>
          <p14:tracePt t="20059" x="3268663" y="4724400"/>
          <p14:tracePt t="20062" x="3284538" y="4724400"/>
          <p14:tracePt t="20063" x="3300413" y="4724400"/>
          <p14:tracePt t="20067" x="3316288" y="4740275"/>
          <p14:tracePt t="20070" x="3332163" y="4740275"/>
          <p14:tracePt t="20075" x="3348038" y="4740275"/>
          <p14:tracePt t="20078" x="3363913" y="4740275"/>
          <p14:tracePt t="20079" x="3363913" y="4756150"/>
          <p14:tracePt t="20083" x="3379788" y="4756150"/>
          <p14:tracePt t="20086" x="3379788" y="4772025"/>
          <p14:tracePt t="20087" x="3395663" y="4772025"/>
          <p14:tracePt t="20089" x="3411538" y="4772025"/>
          <p14:tracePt t="20091" x="3411538" y="4787900"/>
          <p14:tracePt t="20097" x="3427413" y="4787900"/>
          <p14:tracePt t="20104" x="3443288" y="4803775"/>
          <p14:tracePt t="20109" x="3459163" y="4819650"/>
          <p14:tracePt t="20128" x="3459163" y="4835525"/>
          <p14:tracePt t="20134" x="3475038" y="4851400"/>
          <p14:tracePt t="20138" x="3475038" y="4867275"/>
          <p14:tracePt t="20144" x="3475038" y="4883150"/>
          <p14:tracePt t="20145" x="3475038" y="4899025"/>
          <p14:tracePt t="20150" x="3475038" y="4914900"/>
          <p14:tracePt t="20152" x="3475038" y="4930775"/>
          <p14:tracePt t="20153" x="3475038" y="4946650"/>
          <p14:tracePt t="20155" x="3475038" y="4962525"/>
          <p14:tracePt t="20158" x="3475038" y="4976813"/>
          <p14:tracePt t="20159" x="3475038" y="4992688"/>
          <p14:tracePt t="20164" x="3475038" y="5008563"/>
          <p14:tracePt t="20166" x="3475038" y="5024438"/>
          <p14:tracePt t="20170" x="3475038" y="5056188"/>
          <p14:tracePt t="20171" x="3475038" y="5072063"/>
          <p14:tracePt t="20176" x="3475038" y="5103813"/>
          <p14:tracePt t="20178" x="3475038" y="5119688"/>
          <p14:tracePt t="20182" x="3475038" y="5135563"/>
          <p14:tracePt t="20184" x="3475038" y="5151438"/>
          <p14:tracePt t="20186" x="3475038" y="5167313"/>
          <p14:tracePt t="20187" x="3475038" y="5183188"/>
          <p14:tracePt t="20189" x="3475038" y="5199063"/>
          <p14:tracePt t="20191" x="3475038" y="5214938"/>
          <p14:tracePt t="20193" x="3475038" y="5230813"/>
          <p14:tracePt t="20195" x="3475038" y="5246688"/>
          <p14:tracePt t="20200" x="3475038" y="5262563"/>
          <p14:tracePt t="20202" x="3475038" y="5278438"/>
          <p14:tracePt t="20205" x="3475038" y="5294313"/>
          <p14:tracePt t="20208" x="3475038" y="5310188"/>
          <p14:tracePt t="20211" x="3475038" y="5324475"/>
          <p14:tracePt t="20214" x="3475038" y="5340350"/>
          <p14:tracePt t="20218" x="3475038" y="5356225"/>
          <p14:tracePt t="20222" x="3475038" y="5372100"/>
          <p14:tracePt t="20226" x="3475038" y="5387975"/>
          <p14:tracePt t="20232" x="3475038" y="5403850"/>
          <p14:tracePt t="20234" x="3475038" y="5419725"/>
          <p14:tracePt t="20238" x="3475038" y="5435600"/>
          <p14:tracePt t="20245" x="3475038" y="5451475"/>
          <p14:tracePt t="20250" x="3475038" y="5467350"/>
          <p14:tracePt t="20256" x="3475038" y="5483225"/>
          <p14:tracePt t="20260" x="3475038" y="5499100"/>
          <p14:tracePt t="20264" x="3475038" y="5514975"/>
          <p14:tracePt t="20268" x="3459163" y="5514975"/>
          <p14:tracePt t="20270" x="3459163" y="5530850"/>
          <p14:tracePt t="20271" x="3443288" y="5530850"/>
          <p14:tracePt t="20274" x="3443288" y="5546725"/>
          <p14:tracePt t="20276" x="3427413" y="5546725"/>
          <p14:tracePt t="20280" x="3427413" y="5562600"/>
          <p14:tracePt t="20282" x="3411538" y="5578475"/>
          <p14:tracePt t="20284" x="3395663" y="5578475"/>
          <p14:tracePt t="20286" x="3395663" y="5594350"/>
          <p14:tracePt t="20289" x="3379788" y="5594350"/>
          <p14:tracePt t="20291" x="3363913" y="5610225"/>
          <p14:tracePt t="20293" x="3348038" y="5610225"/>
          <p14:tracePt t="20295" x="3348038" y="5626100"/>
          <p14:tracePt t="20297" x="3332163" y="5626100"/>
          <p14:tracePt t="20300" x="3316288" y="5626100"/>
          <p14:tracePt t="20303" x="3300413" y="5641975"/>
          <p14:tracePt t="20305" x="3284538" y="5641975"/>
          <p14:tracePt t="20307" x="3268663" y="5641975"/>
          <p14:tracePt t="20312" x="3252788" y="5657850"/>
          <p14:tracePt t="20314" x="3236913" y="5657850"/>
          <p14:tracePt t="20318" x="3221038" y="5657850"/>
          <p14:tracePt t="20320" x="3205163" y="5657850"/>
          <p14:tracePt t="20325" x="3190875" y="5657850"/>
          <p14:tracePt t="20328" x="3190875" y="5672138"/>
          <p14:tracePt t="20332" x="3175000" y="5672138"/>
          <p14:tracePt t="20349" x="3159125" y="5672138"/>
          <p14:tracePt t="20519" x="3143250" y="5672138"/>
          <p14:tracePt t="20531" x="3063875" y="5578475"/>
          <p14:tracePt t="20533" x="3048000" y="5546725"/>
          <p14:tracePt t="20534" x="3032125" y="5530850"/>
          <p14:tracePt t="20536" x="3000375" y="5514975"/>
          <p14:tracePt t="20537" x="2984500" y="5483225"/>
          <p14:tracePt t="20539" x="2968625" y="5451475"/>
          <p14:tracePt t="20541" x="2936875" y="5419725"/>
          <p14:tracePt t="20543" x="2905125" y="5419725"/>
          <p14:tracePt t="20545" x="2874963" y="5387975"/>
          <p14:tracePt t="20548" x="2859088" y="5356225"/>
          <p14:tracePt t="20550" x="2811463" y="5324475"/>
          <p14:tracePt t="20552" x="2779713" y="5294313"/>
          <p14:tracePt t="20553" x="2747963" y="5278438"/>
          <p14:tracePt t="20555" x="2716213" y="5246688"/>
          <p14:tracePt t="20558" x="2684463" y="5214938"/>
          <p14:tracePt t="20559" x="2652713" y="5183188"/>
          <p14:tracePt t="20562" x="2605088" y="5151438"/>
          <p14:tracePt t="20564" x="2574925" y="5135563"/>
          <p14:tracePt t="20567" x="2559050" y="5119688"/>
          <p14:tracePt t="20568" x="2527300" y="5087938"/>
          <p14:tracePt t="20570" x="2495550" y="5056188"/>
          <p14:tracePt t="20571" x="2463800" y="5040313"/>
          <p14:tracePt t="20573" x="2447925" y="5024438"/>
          <p14:tracePt t="20575" x="2432050" y="5008563"/>
          <p14:tracePt t="20577" x="2400300" y="4992688"/>
          <p14:tracePt t="20580" x="2368550" y="4976813"/>
          <p14:tracePt t="20582" x="2368550" y="4962525"/>
          <p14:tracePt t="20585" x="2320925" y="4946650"/>
          <p14:tracePt t="20589" x="2305050" y="4930775"/>
          <p14:tracePt t="20591" x="2289175" y="4914900"/>
          <p14:tracePt t="20596" x="2274888" y="4914900"/>
          <p14:tracePt t="20598" x="2259013" y="4914900"/>
          <p14:tracePt t="20602" x="2243138" y="4914900"/>
          <p14:tracePt t="20603" x="2243138" y="4899025"/>
          <p14:tracePt t="20618" x="2243138" y="4883150"/>
          <p14:tracePt t="20626" x="2227263" y="4883150"/>
          <p14:tracePt t="20673" x="2211388" y="4883150"/>
          <p14:tracePt t="20679" x="2179638" y="4867275"/>
          <p14:tracePt t="20684" x="2163763" y="4835525"/>
          <p14:tracePt t="20688" x="2132013" y="4835525"/>
          <p14:tracePt t="20690" x="2132013" y="4819650"/>
          <p14:tracePt t="20691" x="2116138" y="4803775"/>
          <p14:tracePt t="20694" x="2100263" y="4803775"/>
          <p14:tracePt t="20698" x="2084388" y="4803775"/>
          <p14:tracePt t="20700" x="2084388" y="4787900"/>
          <p14:tracePt t="20701" x="2068513" y="4772025"/>
          <p14:tracePt t="20703" x="2052638" y="4772025"/>
          <p14:tracePt t="20705" x="2052638" y="4756150"/>
          <p14:tracePt t="20710" x="2036763" y="4756150"/>
          <p14:tracePt t="20711" x="2036763" y="4740275"/>
          <p14:tracePt t="20714" x="2020888" y="4740275"/>
          <p14:tracePt t="20718" x="2005013" y="4724400"/>
          <p14:tracePt t="20722" x="2005013" y="4708525"/>
          <p14:tracePt t="20723" x="1989138" y="4708525"/>
          <p14:tracePt t="20725" x="1989138" y="4692650"/>
          <p14:tracePt t="20729" x="1974850" y="4676775"/>
          <p14:tracePt t="20748" x="1974850" y="4660900"/>
          <p14:tracePt t="20756" x="1958975" y="4660900"/>
          <p14:tracePt t="20765" x="1958975" y="4645025"/>
          <p14:tracePt t="20770" x="1943100" y="4645025"/>
          <p14:tracePt t="20779" x="1927225" y="4645025"/>
          <p14:tracePt t="20790" x="1911350" y="4645025"/>
          <p14:tracePt t="20791" x="1895475" y="4645025"/>
          <p14:tracePt t="20796" x="1879600" y="4645025"/>
          <p14:tracePt t="20801" x="1863725" y="4645025"/>
          <p14:tracePt t="20802" x="1863725" y="4629150"/>
          <p14:tracePt t="20803" x="1847850" y="4629150"/>
          <p14:tracePt t="20816" x="1831975" y="4629150"/>
          <p14:tracePt t="20826" x="1816100" y="4629150"/>
          <p14:tracePt t="20858" x="1816100" y="4614863"/>
          <p14:tracePt t="20906" x="1816100" y="4598988"/>
          <p14:tracePt t="20914" x="1800225" y="4598988"/>
          <p14:tracePt t="20918" x="1800225" y="4583113"/>
          <p14:tracePt t="20923" x="1800225" y="4567238"/>
          <p14:tracePt t="20931" x="1784350" y="4567238"/>
          <p14:tracePt t="20936" x="1784350" y="4551363"/>
          <p14:tracePt t="20944" x="1784350" y="4535488"/>
          <p14:tracePt t="20954" x="1784350" y="4519613"/>
          <p14:tracePt t="21038" x="1800225" y="4519613"/>
          <p14:tracePt t="21042" x="1816100" y="4519613"/>
          <p14:tracePt t="21044" x="1831975" y="4519613"/>
          <p14:tracePt t="21048" x="1847850" y="4519613"/>
          <p14:tracePt t="21050" x="1863725" y="4519613"/>
          <p14:tracePt t="21051" x="1879600" y="4519613"/>
          <p14:tracePt t="21053" x="1895475" y="4519613"/>
          <p14:tracePt t="21056" x="1911350" y="4519613"/>
          <p14:tracePt t="21058" x="1927225" y="4535488"/>
          <p14:tracePt t="21062" x="1958975" y="4551363"/>
          <p14:tracePt t="21064" x="1974850" y="4551363"/>
          <p14:tracePt t="21068" x="2005013" y="4551363"/>
          <p14:tracePt t="21069" x="2020888" y="4551363"/>
          <p14:tracePt t="21072" x="2020888" y="4567238"/>
          <p14:tracePt t="21073" x="2036763" y="4567238"/>
          <p14:tracePt t="21075" x="2052638" y="4567238"/>
          <p14:tracePt t="21078" x="2068513" y="4583113"/>
          <p14:tracePt t="21079" x="2084388" y="4583113"/>
          <p14:tracePt t="21082" x="2100263" y="4598988"/>
          <p14:tracePt t="21086" x="2116138" y="4598988"/>
          <p14:tracePt t="21088" x="2132013" y="4598988"/>
          <p14:tracePt t="21092" x="2147888" y="4614863"/>
          <p14:tracePt t="21095" x="2163763" y="4614863"/>
          <p14:tracePt t="21097" x="2163763" y="4629150"/>
          <p14:tracePt t="21102" x="2179638" y="4629150"/>
          <p14:tracePt t="21105" x="2195513" y="4629150"/>
          <p14:tracePt t="21109" x="2195513" y="4645025"/>
          <p14:tracePt t="21112" x="2211388" y="4645025"/>
          <p14:tracePt t="21114" x="2211388" y="4660900"/>
          <p14:tracePt t="21120" x="2227263" y="4676775"/>
          <p14:tracePt t="21123" x="2243138" y="4676775"/>
          <p14:tracePt t="21125" x="2243138" y="4692650"/>
          <p14:tracePt t="21128" x="2259013" y="4692650"/>
          <p14:tracePt t="21130" x="2259013" y="4708525"/>
          <p14:tracePt t="21133" x="2259013" y="4724400"/>
          <p14:tracePt t="21136" x="2274888" y="4740275"/>
          <p14:tracePt t="21137" x="2289175" y="4756150"/>
          <p14:tracePt t="21146" x="2305050" y="4772025"/>
          <p14:tracePt t="21151" x="2336800" y="4803775"/>
          <p14:tracePt t="21159" x="2368550" y="4835525"/>
          <p14:tracePt t="21165" x="2416175" y="4867275"/>
          <p14:tracePt t="21170" x="2447925" y="4914900"/>
          <p14:tracePt t="21174" x="2463800" y="4914900"/>
          <p14:tracePt t="21176" x="2479675" y="4930775"/>
          <p14:tracePt t="21180" x="2479675" y="4946650"/>
          <p14:tracePt t="21181" x="2495550" y="4946650"/>
          <p14:tracePt t="21186" x="2511425" y="4962525"/>
          <p14:tracePt t="21189" x="2527300" y="4976813"/>
          <p14:tracePt t="21198" x="2543175" y="4976813"/>
          <p14:tracePt t="21206" x="2559050" y="4976813"/>
          <p14:tracePt t="21208" x="2559050" y="4992688"/>
          <p14:tracePt t="21224" x="2559050" y="5008563"/>
          <p14:tracePt t="21237" x="2574925" y="5008563"/>
          <p14:tracePt t="21241" x="2574925" y="5024438"/>
          <p14:tracePt t="21248" x="2590800" y="5024438"/>
          <p14:tracePt t="21256" x="2605088" y="5040313"/>
          <p14:tracePt t="21260" x="2605088" y="5056188"/>
          <p14:tracePt t="21262" x="2620963" y="5056188"/>
          <p14:tracePt t="21265" x="2636838" y="5056188"/>
          <p14:tracePt t="21267" x="2636838" y="5087938"/>
          <p14:tracePt t="21269" x="2652713" y="5087938"/>
          <p14:tracePt t="21271" x="2652713" y="5103813"/>
          <p14:tracePt t="21274" x="2668588" y="5103813"/>
          <p14:tracePt t="21275" x="2684463" y="5103813"/>
          <p14:tracePt t="21277" x="2684463" y="5119688"/>
          <p14:tracePt t="21283" x="2684463" y="5135563"/>
          <p14:tracePt t="21285" x="2700338" y="5135563"/>
          <p14:tracePt t="21288" x="2716213" y="5135563"/>
          <p14:tracePt t="21294" x="2716213" y="5151438"/>
          <p14:tracePt t="21304" x="2716213" y="5167313"/>
          <p14:tracePt t="21308" x="2732088" y="5167313"/>
          <p14:tracePt t="21312" x="2732088" y="5183188"/>
          <p14:tracePt t="21313" x="2747963" y="5183188"/>
          <p14:tracePt t="21320" x="2763838" y="5183188"/>
          <p14:tracePt t="21328" x="2763838" y="5199063"/>
          <p14:tracePt t="21331" x="2779713" y="5214938"/>
          <p14:tracePt t="21336" x="2795588" y="5230813"/>
          <p14:tracePt t="21340" x="2811463" y="5246688"/>
          <p14:tracePt t="21341" x="2827338" y="5262563"/>
          <p14:tracePt t="21346" x="2843213" y="5262563"/>
          <p14:tracePt t="21351" x="2843213" y="5278438"/>
          <p14:tracePt t="21353" x="2859088" y="5278438"/>
          <p14:tracePt t="21354" x="2859088" y="5294313"/>
          <p14:tracePt t="21355" x="2874963" y="5294313"/>
          <p14:tracePt t="21362" x="2874963" y="5310188"/>
          <p14:tracePt t="21363" x="2890838" y="5310188"/>
          <p14:tracePt t="21366" x="2890838" y="5324475"/>
          <p14:tracePt t="21368" x="2905125" y="5324475"/>
          <p14:tracePt t="21369" x="2921000" y="5340350"/>
          <p14:tracePt t="21378" x="2936875" y="5340350"/>
          <p14:tracePt t="21379" x="2936875" y="5356225"/>
          <p14:tracePt t="21382" x="2952750" y="5356225"/>
          <p14:tracePt t="21386" x="2952750" y="5372100"/>
          <p14:tracePt t="21390" x="2968625" y="5372100"/>
          <p14:tracePt t="21399" x="2984500" y="5372100"/>
          <p14:tracePt t="21408" x="2984500" y="5387975"/>
          <p14:tracePt t="21416" x="3000375" y="5387975"/>
          <p14:tracePt t="21420" x="3000375" y="5403850"/>
          <p14:tracePt t="21426" x="3016250" y="5403850"/>
          <p14:tracePt t="21427" x="3016250" y="5419725"/>
          <p14:tracePt t="21434" x="3032125" y="5419725"/>
          <p14:tracePt t="21438" x="3048000" y="5435600"/>
          <p14:tracePt t="21439" x="3063875" y="5451475"/>
          <p14:tracePt t="21444" x="3079750" y="5451475"/>
          <p14:tracePt t="21446" x="3095625" y="5467350"/>
          <p14:tracePt t="21447" x="3111500" y="5483225"/>
          <p14:tracePt t="21452" x="3143250" y="5499100"/>
          <p14:tracePt t="21454" x="3175000" y="5514975"/>
          <p14:tracePt t="21455" x="3190875" y="5546725"/>
          <p14:tracePt t="21458" x="3205163" y="5562600"/>
          <p14:tracePt t="21460" x="3236913" y="5562600"/>
          <p14:tracePt t="21462" x="3236913" y="5578475"/>
          <p14:tracePt t="21464" x="3268663" y="5578475"/>
          <p14:tracePt t="21466" x="3300413" y="5594350"/>
          <p14:tracePt t="21468" x="3300413" y="5610225"/>
          <p14:tracePt t="21469" x="3332163" y="5610225"/>
          <p14:tracePt t="21471" x="3348038" y="5626100"/>
          <p14:tracePt t="21473" x="3363913" y="5626100"/>
          <p14:tracePt t="21475" x="3379788" y="5641975"/>
          <p14:tracePt t="21477" x="3395663" y="5657850"/>
          <p14:tracePt t="21479" x="3411538" y="5657850"/>
          <p14:tracePt t="21483" x="3443288" y="5657850"/>
          <p14:tracePt t="21486" x="3475038" y="5672138"/>
          <p14:tracePt t="21487" x="3490913" y="5688013"/>
          <p14:tracePt t="21492" x="3521075" y="5703888"/>
          <p14:tracePt t="21493" x="3536950" y="5703888"/>
          <p14:tracePt t="21497" x="3552825" y="5703888"/>
          <p14:tracePt t="21500" x="3568700" y="5703888"/>
          <p14:tracePt t="21502" x="3584575" y="5719763"/>
          <p14:tracePt t="21503" x="3600450" y="5719763"/>
          <p14:tracePt t="21507" x="3616325" y="5719763"/>
          <p14:tracePt t="21518" x="3632200" y="5719763"/>
          <p14:tracePt t="21520" x="3648075" y="5735638"/>
          <p14:tracePt t="21542" x="3663950" y="5735638"/>
          <p14:tracePt t="21649" x="3679825" y="5735638"/>
          <p14:tracePt t="21666" x="3695700" y="5735638"/>
          <p14:tracePt t="21678" x="3711575" y="5735638"/>
          <p14:tracePt t="21684" x="3727450" y="5735638"/>
          <p14:tracePt t="21686" x="3727450" y="5751513"/>
          <p14:tracePt t="21691" x="3743325" y="5751513"/>
          <p14:tracePt t="21693" x="3743325" y="5767388"/>
          <p14:tracePt t="21696" x="3759200" y="5767388"/>
          <p14:tracePt t="21704" x="3775075" y="5783263"/>
          <p14:tracePt t="21711" x="3806825" y="5783263"/>
          <p14:tracePt t="21721" x="3821113" y="5799138"/>
          <p14:tracePt t="21724" x="3836988" y="5799138"/>
          <p14:tracePt t="21728" x="3852863" y="5799138"/>
          <p14:tracePt t="21734" x="3852863" y="5815013"/>
          <p14:tracePt t="21750" x="3868738" y="5815013"/>
          <p14:tracePt t="21948" x="3852863" y="5799138"/>
          <p14:tracePt t="21952" x="3836988" y="5799138"/>
          <p14:tracePt t="21954" x="3821113" y="5783263"/>
          <p14:tracePt t="21955" x="3806825" y="5751513"/>
          <p14:tracePt t="21958" x="3775075" y="5735638"/>
          <p14:tracePt t="21959" x="3743325" y="5719763"/>
          <p14:tracePt t="21961" x="3743325" y="5703888"/>
          <p14:tracePt t="21964" x="3711575" y="5688013"/>
          <p14:tracePt t="21966" x="3679825" y="5657850"/>
          <p14:tracePt t="21968" x="3663950" y="5657850"/>
          <p14:tracePt t="21969" x="3632200" y="5626100"/>
          <p14:tracePt t="21971" x="3600450" y="5610225"/>
          <p14:tracePt t="21973" x="3568700" y="5594350"/>
          <p14:tracePt t="21975" x="3536950" y="5562600"/>
          <p14:tracePt t="21977" x="3505200" y="5530850"/>
          <p14:tracePt t="21979" x="3459163" y="5530850"/>
          <p14:tracePt t="21982" x="3427413" y="5499100"/>
          <p14:tracePt t="21985" x="3348038" y="5451475"/>
          <p14:tracePt t="21987" x="3316288" y="5419725"/>
          <p14:tracePt t="21989" x="3268663" y="5403850"/>
          <p14:tracePt t="21991" x="3236913" y="5372100"/>
          <p14:tracePt t="21993" x="3205163" y="5372100"/>
          <p14:tracePt t="21996" x="3159125" y="5340350"/>
          <p14:tracePt t="21997" x="3127375" y="5324475"/>
          <p14:tracePt t="21999" x="3095625" y="5310188"/>
          <p14:tracePt t="22001" x="3079750" y="5278438"/>
          <p14:tracePt t="22003" x="3048000" y="5262563"/>
          <p14:tracePt t="22005" x="3000375" y="5246688"/>
          <p14:tracePt t="22007" x="2984500" y="5246688"/>
          <p14:tracePt t="22009" x="2968625" y="5230813"/>
          <p14:tracePt t="22011" x="2936875" y="5214938"/>
          <p14:tracePt t="22013" x="2921000" y="5199063"/>
          <p14:tracePt t="22015" x="2905125" y="5199063"/>
          <p14:tracePt t="22018" x="2890838" y="5183188"/>
          <p14:tracePt t="22019" x="2874963" y="5183188"/>
          <p14:tracePt t="22021" x="2874963" y="5167313"/>
          <p14:tracePt t="22023" x="2859088" y="5167313"/>
          <p14:tracePt t="22025" x="2843213" y="5167313"/>
          <p14:tracePt t="22028" x="2843213" y="5151438"/>
          <p14:tracePt t="22040" x="2827338" y="5151438"/>
          <p14:tracePt t="22054" x="2811463" y="5151438"/>
          <p14:tracePt t="22117" x="2795588" y="5151438"/>
          <p14:tracePt t="22124" x="2779713" y="5151438"/>
          <p14:tracePt t="22130" x="2763838" y="5151438"/>
          <p14:tracePt t="22140" x="2747963" y="5151438"/>
          <p14:tracePt t="22149" x="2732088" y="5151438"/>
          <p14:tracePt t="22698" x="2716213" y="5151438"/>
          <p14:tracePt t="22702" x="2700338" y="5151438"/>
          <p14:tracePt t="22705" x="2684463" y="5135563"/>
          <p14:tracePt t="22707" x="2684463" y="5119688"/>
          <p14:tracePt t="22711" x="2668588" y="5103813"/>
          <p14:tracePt t="22713" x="2652713" y="5087938"/>
          <p14:tracePt t="22715" x="2652713" y="5072063"/>
          <p14:tracePt t="22717" x="2636838" y="5072063"/>
          <p14:tracePt t="22719" x="2620963" y="5056188"/>
          <p14:tracePt t="22722" x="2605088" y="5040313"/>
          <p14:tracePt t="22726" x="2590800" y="5024438"/>
          <p14:tracePt t="22728" x="2574925" y="5024438"/>
          <p14:tracePt t="22729" x="2574925" y="5008563"/>
          <p14:tracePt t="22732" x="2559050" y="4992688"/>
          <p14:tracePt t="22735" x="2543175" y="4992688"/>
          <p14:tracePt t="22736" x="2527300" y="4976813"/>
          <p14:tracePt t="22739" x="2527300" y="4962525"/>
          <p14:tracePt t="22741" x="2511425" y="4962525"/>
          <p14:tracePt t="22743" x="2495550" y="4962525"/>
          <p14:tracePt t="22745" x="2495550" y="4946650"/>
          <p14:tracePt t="22748" x="2479675" y="4946650"/>
          <p14:tracePt t="22752" x="2463800" y="4930775"/>
          <p14:tracePt t="22756" x="2447925" y="4930775"/>
          <p14:tracePt t="22794" x="2432050" y="4930775"/>
          <p14:tracePt t="22812" x="2432050" y="4914900"/>
          <p14:tracePt t="22838" x="2432050" y="4899025"/>
          <p14:tracePt t="22840" x="2416175" y="4899025"/>
          <p14:tracePt t="22841" x="2416175" y="4883150"/>
          <p14:tracePt t="22855" x="2384425" y="4851400"/>
          <p14:tracePt t="22860" x="2368550" y="4835525"/>
          <p14:tracePt t="22866" x="2368550" y="4819650"/>
          <p14:tracePt t="22874" x="2368550" y="4803775"/>
          <p14:tracePt t="22875" x="2352675" y="4803775"/>
          <p14:tracePt t="22899" x="2336800" y="4803775"/>
          <p14:tracePt t="22922" x="2336800" y="4787900"/>
          <p14:tracePt t="22961" x="2305050" y="4787900"/>
          <p14:tracePt t="22965" x="2289175" y="4787900"/>
          <p14:tracePt t="22967" x="2274888" y="4787900"/>
          <p14:tracePt t="22969" x="2259013" y="4787900"/>
          <p14:tracePt t="22971" x="2259013" y="4803775"/>
          <p14:tracePt t="22973" x="2243138" y="4819650"/>
          <p14:tracePt t="22975" x="2211388" y="4835525"/>
          <p14:tracePt t="22978" x="2195513" y="4835525"/>
          <p14:tracePt t="22980" x="2163763" y="4867275"/>
          <p14:tracePt t="22982" x="2132013" y="4883150"/>
          <p14:tracePt t="22984" x="2100263" y="4914900"/>
          <p14:tracePt t="22985" x="2084388" y="4930775"/>
          <p14:tracePt t="22987" x="2068513" y="4946650"/>
          <p14:tracePt t="22989" x="2036763" y="4976813"/>
          <p14:tracePt t="22992" x="2005013" y="4992688"/>
          <p14:tracePt t="22994" x="1974850" y="5024438"/>
          <p14:tracePt t="22995" x="1943100" y="5072063"/>
          <p14:tracePt t="22999" x="1911350" y="5103813"/>
          <p14:tracePt t="23001" x="1847850" y="5151438"/>
          <p14:tracePt t="23003" x="1831975" y="5183188"/>
          <p14:tracePt t="23005" x="1800225" y="5230813"/>
          <p14:tracePt t="23007" x="1768475" y="5246688"/>
          <p14:tracePt t="23009" x="1752600" y="5278438"/>
          <p14:tracePt t="23011" x="1720850" y="5324475"/>
          <p14:tracePt t="23013" x="1689100" y="5356225"/>
          <p14:tracePt t="23018" x="1674813" y="5387975"/>
          <p14:tracePt t="23020" x="1658938" y="5419725"/>
          <p14:tracePt t="23022" x="1643063" y="5419725"/>
          <p14:tracePt t="23023" x="1643063" y="5435600"/>
          <p14:tracePt t="23025" x="1643063" y="5451475"/>
          <p14:tracePt t="23034" x="1627188" y="5467350"/>
          <p14:tracePt t="23085" x="1643063" y="5467350"/>
          <p14:tracePt t="23088" x="1658938" y="5451475"/>
          <p14:tracePt t="23089" x="1674813" y="5435600"/>
          <p14:tracePt t="23099" x="1689100" y="5419725"/>
          <p14:tracePt t="23101" x="1704975" y="5403850"/>
          <p14:tracePt t="23110" x="1720850" y="5387975"/>
          <p14:tracePt t="23115" x="1736725" y="5387975"/>
          <p14:tracePt t="23119" x="1736725" y="5372100"/>
          <p14:tracePt t="23122" x="1752600" y="5356225"/>
          <p14:tracePt t="23126" x="1768475" y="5356225"/>
          <p14:tracePt t="23133" x="1784350" y="5356225"/>
          <p14:tracePt t="23135" x="1784350" y="5340350"/>
          <p14:tracePt t="23139" x="1800225" y="5324475"/>
          <p14:tracePt t="23146" x="1816100" y="5324475"/>
          <p14:tracePt t="23152" x="1831975" y="5310188"/>
          <p14:tracePt t="23156" x="1847850" y="5294313"/>
          <p14:tracePt t="23160" x="1863725" y="5294313"/>
          <p14:tracePt t="23161" x="1863725" y="5278438"/>
          <p14:tracePt t="23166" x="1879600" y="5278438"/>
          <p14:tracePt t="23169" x="1895475" y="5262563"/>
          <p14:tracePt t="23178" x="1895475" y="5246688"/>
          <p14:tracePt t="23186" x="1911350" y="5246688"/>
          <p14:tracePt t="23203" x="1927225" y="5246688"/>
          <p14:tracePt t="23205" x="1927225" y="5230813"/>
          <p14:tracePt t="23731" x="1943100" y="5230813"/>
          <p14:tracePt t="23740" x="1989138" y="5230813"/>
          <p14:tracePt t="23743" x="2052638" y="5214938"/>
          <p14:tracePt t="23746" x="2084388" y="5214938"/>
          <p14:tracePt t="23748" x="2116138" y="5214938"/>
          <p14:tracePt t="23749" x="2147888" y="5199063"/>
          <p14:tracePt t="23752" x="2179638" y="5199063"/>
          <p14:tracePt t="23754" x="2195513" y="5199063"/>
          <p14:tracePt t="23756" x="2243138" y="5199063"/>
          <p14:tracePt t="23757" x="2274888" y="5199063"/>
          <p14:tracePt t="23759" x="2305050" y="5199063"/>
          <p14:tracePt t="23762" x="2336800" y="5199063"/>
          <p14:tracePt t="23764" x="2368550" y="5199063"/>
          <p14:tracePt t="23765" x="2416175" y="5199063"/>
          <p14:tracePt t="23767" x="2463800" y="5199063"/>
          <p14:tracePt t="23769" x="2495550" y="5199063"/>
          <p14:tracePt t="23772" x="2543175" y="5199063"/>
          <p14:tracePt t="23773" x="2590800" y="5183188"/>
          <p14:tracePt t="23775" x="2652713" y="5183188"/>
          <p14:tracePt t="23777" x="2684463" y="5167313"/>
          <p14:tracePt t="23779" x="2732088" y="5167313"/>
          <p14:tracePt t="23781" x="2843213" y="5151438"/>
          <p14:tracePt t="23783" x="2890838" y="5135563"/>
          <p14:tracePt t="23785" x="2952750" y="5135563"/>
          <p14:tracePt t="23787" x="3016250" y="5135563"/>
          <p14:tracePt t="23789" x="3063875" y="5119688"/>
          <p14:tracePt t="23792" x="3111500" y="5119688"/>
          <p14:tracePt t="23794" x="3175000" y="5119688"/>
          <p14:tracePt t="23795" x="3252788" y="5119688"/>
          <p14:tracePt t="23797" x="3316288" y="5103813"/>
          <p14:tracePt t="23799" x="3379788" y="5087938"/>
          <p14:tracePt t="23801" x="3443288" y="5072063"/>
          <p14:tracePt t="23803" x="3521075" y="5056188"/>
          <p14:tracePt t="23805" x="3616325" y="5024438"/>
          <p14:tracePt t="23807" x="3679825" y="5008563"/>
          <p14:tracePt t="23809" x="3759200" y="4976813"/>
          <p14:tracePt t="23811" x="3821113" y="4962525"/>
          <p14:tracePt t="23814" x="3916363" y="4930775"/>
          <p14:tracePt t="23816" x="3995738" y="4914900"/>
          <p14:tracePt t="23817" x="4090988" y="4883150"/>
          <p14:tracePt t="23819" x="4184650" y="4835525"/>
          <p14:tracePt t="23821" x="4264025" y="4803775"/>
          <p14:tracePt t="23823" x="4327525" y="4787900"/>
          <p14:tracePt t="23825" x="4421188" y="4756150"/>
          <p14:tracePt t="23827" x="4484688" y="4740275"/>
          <p14:tracePt t="23829" x="4564063" y="4708525"/>
          <p14:tracePt t="23831" x="4627563" y="4692650"/>
          <p14:tracePt t="23833" x="4675188" y="4660900"/>
          <p14:tracePt t="23835" x="4737100" y="4645025"/>
          <p14:tracePt t="23837" x="4800600" y="4614863"/>
          <p14:tracePt t="23839" x="4848225" y="4583113"/>
          <p14:tracePt t="23842" x="4911725" y="4551363"/>
          <p14:tracePt t="23844" x="4943475" y="4535488"/>
          <p14:tracePt t="23846" x="4991100" y="4503738"/>
          <p14:tracePt t="23848" x="5022850" y="4471988"/>
          <p14:tracePt t="23851" x="5084763" y="4440238"/>
          <p14:tracePt t="23853" x="5116513" y="4392613"/>
          <p14:tracePt t="23855" x="5148263" y="4360863"/>
          <p14:tracePt t="23857" x="5180013" y="4329113"/>
          <p14:tracePt t="23859" x="5195888" y="4313238"/>
          <p14:tracePt t="23861" x="5211763" y="4283075"/>
          <p14:tracePt t="23865" x="5227638" y="4251325"/>
          <p14:tracePt t="23868" x="5259388" y="4187825"/>
          <p14:tracePt t="23869" x="5259388" y="4156075"/>
          <p14:tracePt t="23871" x="5275263" y="4108450"/>
          <p14:tracePt t="23874" x="5275263" y="4092575"/>
          <p14:tracePt t="23875" x="5275263" y="4060825"/>
          <p14:tracePt t="23877" x="5291138" y="4013200"/>
          <p14:tracePt t="23879" x="5291138" y="3997325"/>
          <p14:tracePt t="23881" x="5291138" y="3949700"/>
          <p14:tracePt t="23883" x="5307013" y="3919538"/>
          <p14:tracePt t="23885" x="5307013" y="3887788"/>
          <p14:tracePt t="23887" x="5307013" y="3856038"/>
          <p14:tracePt t="23889" x="5307013" y="3808413"/>
          <p14:tracePt t="23891" x="5307013" y="3776663"/>
          <p14:tracePt t="23893" x="5322888" y="3729038"/>
          <p14:tracePt t="23896" x="5322888" y="3697288"/>
          <p14:tracePt t="23897" x="5322888" y="3665538"/>
          <p14:tracePt t="23900" x="5337175" y="3617913"/>
          <p14:tracePt t="23901" x="5337175" y="3571875"/>
          <p14:tracePt t="23903" x="5337175" y="3556000"/>
          <p14:tracePt t="23905" x="5353050" y="3508375"/>
          <p14:tracePt t="23907" x="5353050" y="3460750"/>
          <p14:tracePt t="23909" x="5353050" y="3444875"/>
          <p14:tracePt t="23911" x="5353050" y="3397250"/>
          <p14:tracePt t="23916" x="5368925" y="3317875"/>
          <p14:tracePt t="23932" x="5384800" y="2954338"/>
          <p14:tracePt t="23934" x="5384800" y="2908300"/>
          <p14:tracePt t="23936" x="5384800" y="2876550"/>
          <p14:tracePt t="23937" x="5384800" y="2828925"/>
          <p14:tracePt t="23939" x="5400675" y="2765425"/>
          <p14:tracePt t="23941" x="5400675" y="2733675"/>
          <p14:tracePt t="23943" x="5400675" y="2686050"/>
          <p14:tracePt t="23945" x="5400675" y="2622550"/>
          <p14:tracePt t="23947" x="5400675" y="2574925"/>
          <p14:tracePt t="23949" x="5400675" y="2544763"/>
          <p14:tracePt t="23951" x="5400675" y="2481263"/>
          <p14:tracePt t="23953" x="5400675" y="2433638"/>
          <p14:tracePt t="23955" x="5400675" y="2401888"/>
          <p14:tracePt t="23957" x="5400675" y="2354263"/>
          <p14:tracePt t="23960" x="5400675" y="2322513"/>
          <p14:tracePt t="23961" x="5400675" y="2290763"/>
          <p14:tracePt t="23966" x="5400675" y="2212975"/>
          <p14:tracePt t="23967" x="5400675" y="2197100"/>
          <p14:tracePt t="23969" x="5384800" y="2165350"/>
          <p14:tracePt t="23972" x="5384800" y="2133600"/>
          <p14:tracePt t="23973" x="5384800" y="2117725"/>
          <p14:tracePt t="23975" x="5384800" y="2085975"/>
          <p14:tracePt t="23977" x="5368925" y="2054225"/>
          <p14:tracePt t="23981" x="5353050" y="2038350"/>
          <p14:tracePt t="23984" x="5353050" y="2022475"/>
          <p14:tracePt t="23986" x="5337175" y="2006600"/>
          <p14:tracePt t="23987" x="5337175" y="1990725"/>
          <p14:tracePt t="23989" x="5322888" y="1958975"/>
          <p14:tracePt t="23991" x="5307013" y="1958975"/>
          <p14:tracePt t="23993" x="5307013" y="1943100"/>
          <p14:tracePt t="23995" x="5291138" y="1911350"/>
          <p14:tracePt t="24000" x="5259388" y="1895475"/>
          <p14:tracePt t="24002" x="5243513" y="1881188"/>
          <p14:tracePt t="24005" x="5227638" y="1865313"/>
          <p14:tracePt t="24007" x="5211763" y="1849438"/>
          <p14:tracePt t="24009" x="5195888" y="1833563"/>
          <p14:tracePt t="24011" x="5180013" y="1833563"/>
          <p14:tracePt t="24016" x="5148263" y="1817688"/>
          <p14:tracePt t="24017" x="5148263" y="1801813"/>
          <p14:tracePt t="24019" x="5132388" y="1801813"/>
          <p14:tracePt t="24021" x="5116513" y="1801813"/>
          <p14:tracePt t="24023" x="5100638" y="1801813"/>
          <p14:tracePt t="24025" x="5084763" y="1785938"/>
          <p14:tracePt t="24027" x="5068888" y="1785938"/>
          <p14:tracePt t="24032" x="5053013" y="1785938"/>
          <p14:tracePt t="24036" x="5037138" y="1770063"/>
          <p14:tracePt t="24044" x="5022850" y="1770063"/>
          <p14:tracePt t="24048" x="5006975" y="1770063"/>
          <p14:tracePt t="24058" x="4991100" y="1770063"/>
          <p14:tracePt t="24082" x="4975225" y="1770063"/>
          <p14:tracePt t="24094" x="4959350" y="1770063"/>
          <p14:tracePt t="24096" x="4959350" y="1785938"/>
          <p14:tracePt t="24116" x="4943475" y="1801813"/>
          <p14:tracePt t="24126" x="4927600" y="1817688"/>
          <p14:tracePt t="24133" x="4911725" y="1817688"/>
          <p14:tracePt t="24142" x="4895850" y="1817688"/>
          <p14:tracePt t="24146" x="4879975" y="1817688"/>
          <p14:tracePt t="24151" x="4864100" y="1817688"/>
          <p14:tracePt t="24153" x="4848225" y="1817688"/>
          <p14:tracePt t="24156" x="4832350" y="1817688"/>
          <p14:tracePt t="24159" x="4816475" y="1817688"/>
          <p14:tracePt t="24161" x="4800600" y="1817688"/>
          <p14:tracePt t="24166" x="4784725" y="1817688"/>
          <p14:tracePt t="24167" x="4768850" y="1817688"/>
          <p14:tracePt t="24171" x="4752975" y="1817688"/>
          <p14:tracePt t="24174" x="4737100" y="1817688"/>
          <p14:tracePt t="24175" x="4722813" y="1817688"/>
          <p14:tracePt t="24179" x="4706938" y="1817688"/>
          <p14:tracePt t="24181" x="4691063" y="1817688"/>
          <p14:tracePt t="24185" x="4675188" y="1817688"/>
          <p14:tracePt t="24187" x="4659313" y="1817688"/>
          <p14:tracePt t="24189" x="4643438" y="1817688"/>
          <p14:tracePt t="24199" x="4595813" y="1817688"/>
          <p14:tracePt t="24209" x="4516438" y="1833563"/>
          <p14:tracePt t="24211" x="4500563" y="1833563"/>
          <p14:tracePt t="24215" x="4468813" y="1849438"/>
          <p14:tracePt t="24218" x="4437063" y="1849438"/>
          <p14:tracePt t="24219" x="4421188" y="1865313"/>
          <p14:tracePt t="24224" x="4406900" y="1865313"/>
          <p14:tracePt t="24225" x="4391025" y="1865313"/>
          <p14:tracePt t="24227" x="4375150" y="1865313"/>
          <p14:tracePt t="24229" x="4359275" y="1865313"/>
          <p14:tracePt t="24231" x="4343400" y="1881188"/>
          <p14:tracePt t="24236" x="4327525" y="1895475"/>
          <p14:tracePt t="24237" x="4311650" y="1895475"/>
          <p14:tracePt t="24244" x="4295775" y="1895475"/>
          <p14:tracePt t="24246" x="4279900" y="1911350"/>
          <p14:tracePt t="24250" x="4264025" y="1927225"/>
          <p14:tracePt t="24256" x="4264025" y="1943100"/>
          <p14:tracePt t="24266" x="4248150" y="1943100"/>
          <p14:tracePt t="24280" x="4232275" y="1958975"/>
          <p14:tracePt t="24313" x="4232275" y="1974850"/>
          <p14:tracePt t="24362" x="4232275" y="1990725"/>
          <p14:tracePt t="24368" x="4232275" y="2006600"/>
          <p14:tracePt t="24374" x="4232275" y="2022475"/>
          <p14:tracePt t="24383" x="4232275" y="2038350"/>
          <p14:tracePt t="24386" x="4232275" y="2054225"/>
          <p14:tracePt t="24395" x="4232275" y="2085975"/>
          <p14:tracePt t="24401" x="4232275" y="2133600"/>
          <p14:tracePt t="24408" x="4264025" y="2181225"/>
          <p14:tracePt t="24412" x="4264025" y="2197100"/>
          <p14:tracePt t="24414" x="4264025" y="2212975"/>
          <p14:tracePt t="24418" x="4279900" y="2228850"/>
          <p14:tracePt t="24420" x="4279900" y="2243138"/>
          <p14:tracePt t="24422" x="4295775" y="2259013"/>
          <p14:tracePt t="24428" x="4295775" y="2274888"/>
          <p14:tracePt t="24433" x="4311650" y="2290763"/>
          <p14:tracePt t="24439" x="4327525" y="2322513"/>
          <p14:tracePt t="24440" x="4343400" y="2338388"/>
          <p14:tracePt t="24444" x="4359275" y="2338388"/>
          <p14:tracePt t="24450" x="4359275" y="2354263"/>
          <p14:tracePt t="24451" x="4375150" y="2354263"/>
          <p14:tracePt t="24473" x="4375150" y="2370138"/>
          <p14:tracePt t="24731" x="4391025" y="2370138"/>
          <p14:tracePt t="24922" x="4391025" y="2354263"/>
          <p14:tracePt t="24931" x="4406900" y="2354263"/>
          <p14:tracePt t="24941" x="4406900" y="2338388"/>
          <p14:tracePt t="24947" x="4406900" y="2322513"/>
          <p14:tracePt t="24954" x="4421188" y="2306638"/>
          <p14:tracePt t="24969" x="4437063" y="2306638"/>
          <p14:tracePt t="24974" x="4437063" y="2290763"/>
          <p14:tracePt t="24976" x="4452938" y="2290763"/>
          <p14:tracePt t="24983" x="4452938" y="2274888"/>
          <p14:tracePt t="25034" x="4452938" y="2259013"/>
          <p14:tracePt t="25048" x="4468813" y="2259013"/>
          <p14:tracePt t="25241" x="4484688" y="2259013"/>
          <p14:tracePt t="25255" x="4516438" y="2290763"/>
          <p14:tracePt t="25259" x="4532313" y="2306638"/>
          <p14:tracePt t="25260" x="4532313" y="2322513"/>
          <p14:tracePt t="25264" x="4548188" y="2338388"/>
          <p14:tracePt t="25265" x="4564063" y="2354263"/>
          <p14:tracePt t="25267" x="4564063" y="2370138"/>
          <p14:tracePt t="25271" x="4579938" y="2386013"/>
          <p14:tracePt t="25274" x="4595813" y="2401888"/>
          <p14:tracePt t="25276" x="4611688" y="2417763"/>
          <p14:tracePt t="25280" x="4611688" y="2433638"/>
          <p14:tracePt t="25282" x="4627563" y="2449513"/>
          <p14:tracePt t="25284" x="4643438" y="2449513"/>
          <p14:tracePt t="25287" x="4643438" y="2481263"/>
          <p14:tracePt t="25289" x="4659313" y="2481263"/>
          <p14:tracePt t="25291" x="4659313" y="2497138"/>
          <p14:tracePt t="25293" x="4675188" y="2497138"/>
          <p14:tracePt t="25295" x="4691063" y="2513013"/>
          <p14:tracePt t="25298" x="4691063" y="2528888"/>
          <p14:tracePt t="25299" x="4691063" y="2544763"/>
          <p14:tracePt t="25301" x="4706938" y="2544763"/>
          <p14:tracePt t="25306" x="4722813" y="2560638"/>
          <p14:tracePt t="25308" x="4722813" y="2574925"/>
          <p14:tracePt t="25312" x="4737100" y="2574925"/>
          <p14:tracePt t="25314" x="4737100" y="2590800"/>
          <p14:tracePt t="25316" x="4752975" y="2590800"/>
          <p14:tracePt t="25317" x="4752975" y="2606675"/>
          <p14:tracePt t="25319" x="4768850" y="2606675"/>
          <p14:tracePt t="25321" x="4768850" y="2622550"/>
          <p14:tracePt t="25331" x="4768850" y="2638425"/>
          <p14:tracePt t="25334" x="4784725" y="2638425"/>
          <p14:tracePt t="25342" x="4800600" y="2654300"/>
          <p14:tracePt t="25356" x="4800600" y="2670175"/>
          <p14:tracePt t="25362" x="4800600" y="2686050"/>
          <p14:tracePt t="25372" x="4800600" y="2701925"/>
          <p14:tracePt t="25376" x="4800600" y="2717800"/>
          <p14:tracePt t="25378" x="4816475" y="2733675"/>
          <p14:tracePt t="25382" x="4816475" y="2749550"/>
          <p14:tracePt t="25383" x="4816475" y="2765425"/>
          <p14:tracePt t="25385" x="4832350" y="2765425"/>
          <p14:tracePt t="25387" x="4832350" y="2781300"/>
          <p14:tracePt t="25389" x="4832350" y="2797175"/>
          <p14:tracePt t="25391" x="4832350" y="2813050"/>
          <p14:tracePt t="25394" x="4848225" y="2828925"/>
          <p14:tracePt t="25396" x="4848225" y="2844800"/>
          <p14:tracePt t="25398" x="4848225" y="2860675"/>
          <p14:tracePt t="25399" x="4848225" y="2876550"/>
          <p14:tracePt t="25401" x="4848225" y="2892425"/>
          <p14:tracePt t="25403" x="4848225" y="2908300"/>
          <p14:tracePt t="25405" x="4864100" y="2922588"/>
          <p14:tracePt t="25408" x="4864100" y="2938463"/>
          <p14:tracePt t="25410" x="4864100" y="2954338"/>
          <p14:tracePt t="25411" x="4879975" y="2986088"/>
          <p14:tracePt t="25416" x="4895850" y="3017838"/>
          <p14:tracePt t="25417" x="4895850" y="3033713"/>
          <p14:tracePt t="25419" x="4895850" y="3049588"/>
          <p14:tracePt t="25421" x="4895850" y="3065463"/>
          <p14:tracePt t="25423" x="4911725" y="3081338"/>
          <p14:tracePt t="25425" x="4927600" y="3081338"/>
          <p14:tracePt t="25427" x="4927600" y="3113088"/>
          <p14:tracePt t="25430" x="4927600" y="3128963"/>
          <p14:tracePt t="25433" x="4943475" y="3144838"/>
          <p14:tracePt t="25436" x="4943475" y="3160713"/>
          <p14:tracePt t="25437" x="4943475" y="3176588"/>
          <p14:tracePt t="25439" x="4959350" y="3176588"/>
          <p14:tracePt t="25441" x="4959350" y="3192463"/>
          <p14:tracePt t="25444" x="4975225" y="3208338"/>
          <p14:tracePt t="25450" x="4975225" y="3224213"/>
          <p14:tracePt t="25452" x="4975225" y="3240088"/>
          <p14:tracePt t="25457" x="4975225" y="3255963"/>
          <p14:tracePt t="25460" x="4991100" y="3255963"/>
          <p14:tracePt t="25462" x="4991100" y="3270250"/>
          <p14:tracePt t="25463" x="4991100" y="3286125"/>
          <p14:tracePt t="25470" x="4991100" y="3302000"/>
          <p14:tracePt t="25472" x="5006975" y="3302000"/>
          <p14:tracePt t="25473" x="5006975" y="3317875"/>
          <p14:tracePt t="25481" x="5006975" y="3333750"/>
          <p14:tracePt t="25483" x="5006975" y="3349625"/>
          <p14:tracePt t="25485" x="5006975" y="3365500"/>
          <p14:tracePt t="25490" x="5006975" y="3381375"/>
          <p14:tracePt t="25491" x="5006975" y="3397250"/>
          <p14:tracePt t="25495" x="5006975" y="3413125"/>
          <p14:tracePt t="25498" x="5006975" y="3429000"/>
          <p14:tracePt t="25500" x="5006975" y="3444875"/>
          <p14:tracePt t="25504" x="5006975" y="3476625"/>
          <p14:tracePt t="25506" x="5006975" y="3492500"/>
          <p14:tracePt t="25509" x="5006975" y="3524250"/>
          <p14:tracePt t="25514" x="5006975" y="3556000"/>
          <p14:tracePt t="25515" x="5006975" y="3571875"/>
          <p14:tracePt t="25517" x="5006975" y="3587750"/>
          <p14:tracePt t="25520" x="5022850" y="3602038"/>
          <p14:tracePt t="25521" x="5022850" y="3617913"/>
          <p14:tracePt t="25523" x="5022850" y="3633788"/>
          <p14:tracePt t="25525" x="5022850" y="3665538"/>
          <p14:tracePt t="25528" x="5022850" y="3681413"/>
          <p14:tracePt t="25529" x="5022850" y="3697288"/>
          <p14:tracePt t="25531" x="5022850" y="3713163"/>
          <p14:tracePt t="25534" x="5022850" y="3729038"/>
          <p14:tracePt t="25536" x="5037138" y="3760788"/>
          <p14:tracePt t="25540" x="5037138" y="3776663"/>
          <p14:tracePt t="25542" x="5037138" y="3808413"/>
          <p14:tracePt t="25543" x="5053013" y="3808413"/>
          <p14:tracePt t="25546" x="5053013" y="3824288"/>
          <p14:tracePt t="25548" x="5053013" y="3856038"/>
          <p14:tracePt t="25551" x="5053013" y="3871913"/>
          <p14:tracePt t="25553" x="5053013" y="3887788"/>
          <p14:tracePt t="25558" x="5053013" y="3903663"/>
          <p14:tracePt t="25562" x="5053013" y="3919538"/>
          <p14:tracePt t="25563" x="5053013" y="3935413"/>
          <p14:tracePt t="25570" x="5053013" y="3949700"/>
          <p14:tracePt t="25573" x="5053013" y="3965575"/>
          <p14:tracePt t="25582" x="5053013" y="3981450"/>
          <p14:tracePt t="25586" x="5053013" y="3997325"/>
          <p14:tracePt t="25590" x="5053013" y="4013200"/>
          <p14:tracePt t="25595" x="5053013" y="4029075"/>
          <p14:tracePt t="25598" x="5053013" y="4044950"/>
          <p14:tracePt t="25603" x="5053013" y="4060825"/>
          <p14:tracePt t="25605" x="5053013" y="4076700"/>
          <p14:tracePt t="25607" x="5053013" y="4092575"/>
          <p14:tracePt t="25612" x="5053013" y="4108450"/>
          <p14:tracePt t="25614" x="5053013" y="4124325"/>
          <p14:tracePt t="25615" x="5053013" y="4140200"/>
          <p14:tracePt t="25617" x="5053013" y="4156075"/>
          <p14:tracePt t="25620" x="5053013" y="4171950"/>
          <p14:tracePt t="25621" x="5053013" y="4187825"/>
          <p14:tracePt t="25624" x="5053013" y="4203700"/>
          <p14:tracePt t="25626" x="5053013" y="4219575"/>
          <p14:tracePt t="25628" x="5053013" y="4235450"/>
          <p14:tracePt t="25631" x="5053013" y="4267200"/>
          <p14:tracePt t="25633" x="5053013" y="4297363"/>
          <p14:tracePt t="25638" x="5053013" y="4329113"/>
          <p14:tracePt t="25639" x="5053013" y="4344988"/>
          <p14:tracePt t="25642" x="5053013" y="4360863"/>
          <p14:tracePt t="25644" x="5053013" y="4392613"/>
          <p14:tracePt t="25645" x="5053013" y="4408488"/>
          <p14:tracePt t="25647" x="5053013" y="4424363"/>
          <p14:tracePt t="25649" x="5053013" y="4440238"/>
          <p14:tracePt t="25651" x="5053013" y="4456113"/>
          <p14:tracePt t="25654" x="5053013" y="4471988"/>
          <p14:tracePt t="25655" x="5053013" y="4487863"/>
          <p14:tracePt t="25657" x="5053013" y="4503738"/>
          <p14:tracePt t="25659" x="5053013" y="4519613"/>
          <p14:tracePt t="25662" x="5053013" y="4535488"/>
          <p14:tracePt t="25664" x="5053013" y="4551363"/>
          <p14:tracePt t="25665" x="5053013" y="4567238"/>
          <p14:tracePt t="25667" x="5053013" y="4583113"/>
          <p14:tracePt t="25672" x="5053013" y="4598988"/>
          <p14:tracePt t="25673" x="5053013" y="4614863"/>
          <p14:tracePt t="25677" x="5053013" y="4629150"/>
          <p14:tracePt t="25680" x="5053013" y="4645025"/>
          <p14:tracePt t="25682" x="5053013" y="4660900"/>
          <p14:tracePt t="25687" x="5053013" y="4676775"/>
          <p14:tracePt t="25690" x="5053013" y="4692650"/>
          <p14:tracePt t="25696" x="5053013" y="4708525"/>
          <p14:tracePt t="25699" x="5037138" y="4724400"/>
          <p14:tracePt t="25704" x="5037138" y="4740275"/>
          <p14:tracePt t="25711" x="5037138" y="4772025"/>
          <p14:tracePt t="25719" x="5022850" y="4787900"/>
          <p14:tracePt t="25723" x="5022850" y="4803775"/>
          <p14:tracePt t="25727" x="5022850" y="4819650"/>
          <p14:tracePt t="25728" x="5006975" y="4819650"/>
          <p14:tracePt t="25731" x="5006975" y="4835525"/>
          <p14:tracePt t="25734" x="5006975" y="4851400"/>
          <p14:tracePt t="25736" x="4991100" y="4851400"/>
          <p14:tracePt t="25740" x="4991100" y="4867275"/>
          <p14:tracePt t="25741" x="4991100" y="4883150"/>
          <p14:tracePt t="25749" x="4991100" y="4899025"/>
          <p14:tracePt t="25752" x="4991100" y="4914900"/>
          <p14:tracePt t="25755" x="4991100" y="4930775"/>
          <p14:tracePt t="25758" x="4975225" y="4930775"/>
          <p14:tracePt t="25762" x="4975225" y="4946650"/>
          <p14:tracePt t="25765" x="4959350" y="4962525"/>
          <p14:tracePt t="25774" x="4959350" y="4976813"/>
          <p14:tracePt t="25777" x="4959350" y="4992688"/>
          <p14:tracePt t="25782" x="4943475" y="5008563"/>
          <p14:tracePt t="25789" x="4927600" y="5024438"/>
          <p14:tracePt t="25794" x="4927600" y="5040313"/>
          <p14:tracePt t="25795" x="4911725" y="5040313"/>
          <p14:tracePt t="25802" x="4911725" y="5056188"/>
          <p14:tracePt t="25806" x="4895850" y="5072063"/>
          <p14:tracePt t="25807" x="4895850" y="5087938"/>
          <p14:tracePt t="25809" x="4879975" y="5087938"/>
          <p14:tracePt t="25816" x="4879975" y="5103813"/>
          <p14:tracePt t="25817" x="4864100" y="5119688"/>
          <p14:tracePt t="25820" x="4848225" y="5119688"/>
          <p14:tracePt t="25824" x="4832350" y="5119688"/>
          <p14:tracePt t="25826" x="4832350" y="5135563"/>
          <p14:tracePt t="25827" x="4832350" y="5151438"/>
          <p14:tracePt t="25831" x="4816475" y="5167313"/>
          <p14:tracePt t="25833" x="4800600" y="5167313"/>
          <p14:tracePt t="25837" x="4800600" y="5183188"/>
          <p14:tracePt t="25839" x="4784725" y="5199063"/>
          <p14:tracePt t="25843" x="4768850" y="5199063"/>
          <p14:tracePt t="25845" x="4752975" y="5214938"/>
          <p14:tracePt t="25849" x="4752975" y="5230813"/>
          <p14:tracePt t="25853" x="4737100" y="5230813"/>
          <p14:tracePt t="25858" x="4722813" y="5246688"/>
          <p14:tracePt t="25862" x="4722813" y="5262563"/>
          <p14:tracePt t="25866" x="4722813" y="5278438"/>
          <p14:tracePt t="25867" x="4706938" y="5278438"/>
          <p14:tracePt t="25871" x="4691063" y="5278438"/>
          <p14:tracePt t="25878" x="4675188" y="5294313"/>
          <p14:tracePt t="25886" x="4675188" y="5310188"/>
          <p14:tracePt t="25890" x="4659313" y="5310188"/>
          <p14:tracePt t="25894" x="4643438" y="5310188"/>
          <p14:tracePt t="25900" x="4643438" y="5324475"/>
          <p14:tracePt t="25902" x="4627563" y="5324475"/>
          <p14:tracePt t="25906" x="4611688" y="5340350"/>
          <p14:tracePt t="25910" x="4595813" y="5340350"/>
          <p14:tracePt t="25912" x="4595813" y="5356225"/>
          <p14:tracePt t="25918" x="4579938" y="5356225"/>
          <p14:tracePt t="25922" x="4564063" y="5356225"/>
          <p14:tracePt t="25926" x="4564063" y="5372100"/>
          <p14:tracePt t="25927" x="4548188" y="5372100"/>
          <p14:tracePt t="25931" x="4532313" y="5387975"/>
          <p14:tracePt t="25948" x="4516438" y="5387975"/>
          <p14:tracePt t="25951" x="4516438" y="5403850"/>
          <p14:tracePt t="25953" x="4500563" y="5403850"/>
          <p14:tracePt t="25958" x="4484688" y="5403850"/>
          <p14:tracePt t="25960" x="4484688" y="5419725"/>
          <p14:tracePt t="25975" x="4468813" y="5435600"/>
          <p14:tracePt t="25983" x="4452938" y="5435600"/>
          <p14:tracePt t="26002" x="4452938" y="5451475"/>
          <p14:tracePt t="26008" x="4437063" y="5451475"/>
          <p14:tracePt t="26015" x="4437063" y="5467350"/>
          <p14:tracePt t="26018" x="4421188" y="5467350"/>
          <p14:tracePt t="26026" x="4406900" y="5467350"/>
          <p14:tracePt t="26038" x="4406900" y="5483225"/>
          <p14:tracePt t="26051" x="4391025" y="5483225"/>
          <p14:tracePt t="26054" x="4391025" y="5499100"/>
          <p14:tracePt t="26593" x="4391025" y="5451475"/>
          <p14:tracePt t="26595" x="4391025" y="5435600"/>
          <p14:tracePt t="26597" x="4406900" y="5372100"/>
          <p14:tracePt t="26599" x="4406900" y="5356225"/>
          <p14:tracePt t="26601" x="4421188" y="5310188"/>
          <p14:tracePt t="26603" x="4421188" y="5278438"/>
          <p14:tracePt t="26605" x="4437063" y="5246688"/>
          <p14:tracePt t="26607" x="4452938" y="5199063"/>
          <p14:tracePt t="26609" x="4452938" y="5151438"/>
          <p14:tracePt t="26611" x="4468813" y="5103813"/>
          <p14:tracePt t="26613" x="4484688" y="5008563"/>
          <p14:tracePt t="26615" x="4500563" y="4946650"/>
          <p14:tracePt t="26617" x="4500563" y="4867275"/>
          <p14:tracePt t="26619" x="4500563" y="4819650"/>
          <p14:tracePt t="26621" x="4516438" y="4740275"/>
          <p14:tracePt t="26623" x="4532313" y="4692650"/>
          <p14:tracePt t="26625" x="4532313" y="4614863"/>
          <p14:tracePt t="26628" x="4548188" y="4567238"/>
          <p14:tracePt t="26630" x="4548188" y="4503738"/>
          <p14:tracePt t="26631" x="4564063" y="4440238"/>
          <p14:tracePt t="26634" x="4564063" y="4360863"/>
          <p14:tracePt t="26635" x="4579938" y="4297363"/>
          <p14:tracePt t="26637" x="4579938" y="4219575"/>
          <p14:tracePt t="26639" x="4595813" y="4156075"/>
          <p14:tracePt t="26641" x="4611688" y="4076700"/>
          <p14:tracePt t="26644" x="4611688" y="4013200"/>
          <p14:tracePt t="26646" x="4627563" y="3949700"/>
          <p14:tracePt t="26649" x="4627563" y="3871913"/>
          <p14:tracePt t="26649" x="4643438" y="3808413"/>
          <p14:tracePt t="26651" x="4643438" y="3744913"/>
          <p14:tracePt t="26653" x="4659313" y="3681413"/>
          <p14:tracePt t="26655" x="4659313" y="3633788"/>
          <p14:tracePt t="26657" x="4659313" y="3587750"/>
          <p14:tracePt t="26659" x="4659313" y="3524250"/>
          <p14:tracePt t="26661" x="4675188" y="3476625"/>
          <p14:tracePt t="26663" x="4675188" y="3444875"/>
          <p14:tracePt t="26665" x="4675188" y="3397250"/>
          <p14:tracePt t="26667" x="4675188" y="3349625"/>
          <p14:tracePt t="26669" x="4675188" y="3317875"/>
          <p14:tracePt t="26671" x="4691063" y="3286125"/>
          <p14:tracePt t="26673" x="4691063" y="3240088"/>
          <p14:tracePt t="26676" x="4691063" y="3208338"/>
          <p14:tracePt t="26678" x="4691063" y="3176588"/>
          <p14:tracePt t="26681" x="4691063" y="3160713"/>
          <p14:tracePt t="26682" x="4691063" y="3128963"/>
          <p14:tracePt t="26683" x="4691063" y="3081338"/>
          <p14:tracePt t="26685" x="4691063" y="3065463"/>
          <p14:tracePt t="26687" x="4691063" y="3033713"/>
          <p14:tracePt t="26689" x="4691063" y="3001963"/>
          <p14:tracePt t="26691" x="4691063" y="2986088"/>
          <p14:tracePt t="26693" x="4691063" y="2954338"/>
          <p14:tracePt t="26696" x="4691063" y="2938463"/>
          <p14:tracePt t="26699" x="4691063" y="2908300"/>
          <p14:tracePt t="26702" x="4691063" y="2876550"/>
          <p14:tracePt t="26706" x="4691063" y="2844800"/>
          <p14:tracePt t="26710" x="4691063" y="2813050"/>
          <p14:tracePt t="26712" x="4691063" y="2781300"/>
          <p14:tracePt t="26715" x="4691063" y="2765425"/>
          <p14:tracePt t="26717" x="4691063" y="2749550"/>
          <p14:tracePt t="26721" x="4691063" y="2717800"/>
          <p14:tracePt t="26724" x="4691063" y="2701925"/>
          <p14:tracePt t="26732" x="4691063" y="2686050"/>
          <p14:tracePt t="26734" x="4691063" y="2670175"/>
          <p14:tracePt t="26740" x="4691063" y="2654300"/>
          <p14:tracePt t="26742" x="4691063" y="2638425"/>
          <p14:tracePt t="26743" x="4691063" y="2622550"/>
          <p14:tracePt t="26748" x="4706938" y="2606675"/>
          <p14:tracePt t="26749" x="4706938" y="2590800"/>
          <p14:tracePt t="26751" x="4722813" y="2590800"/>
          <p14:tracePt t="26753" x="4722813" y="2574925"/>
          <p14:tracePt t="26755" x="4722813" y="2560638"/>
          <p14:tracePt t="26757" x="4722813" y="2544763"/>
          <p14:tracePt t="26762" x="4737100" y="2513013"/>
          <p14:tracePt t="26764" x="4737100" y="2497138"/>
          <p14:tracePt t="26766" x="4752975" y="2481263"/>
          <p14:tracePt t="26767" x="4768850" y="2449513"/>
          <p14:tracePt t="26771" x="4768850" y="2417763"/>
          <p14:tracePt t="26774" x="4768850" y="2401888"/>
          <p14:tracePt t="26777" x="4784725" y="2370138"/>
          <p14:tracePt t="26781" x="4784725" y="2354263"/>
          <p14:tracePt t="26783" x="4800600" y="2322513"/>
          <p14:tracePt t="26786" x="4800600" y="2306638"/>
          <p14:tracePt t="26788" x="4800600" y="2290763"/>
          <p14:tracePt t="26789" x="4816475" y="2274888"/>
          <p14:tracePt t="26792" x="4816475" y="2259013"/>
          <p14:tracePt t="26794" x="4816475" y="2243138"/>
          <p14:tracePt t="26796" x="4816475" y="2228850"/>
          <p14:tracePt t="26797" x="4816475" y="2212975"/>
          <p14:tracePt t="26802" x="4816475" y="2197100"/>
          <p14:tracePt t="26803" x="4816475" y="2181225"/>
          <p14:tracePt t="26809" x="4816475" y="2165350"/>
          <p14:tracePt t="26815" x="4816475" y="2149475"/>
          <p14:tracePt t="26820" x="4816475" y="2133600"/>
          <p14:tracePt t="26836" x="4816475" y="2117725"/>
          <p14:tracePt t="26844" x="4816475" y="2101850"/>
          <p14:tracePt t="26864" x="4816475" y="2085975"/>
          <p14:tracePt t="26869" x="4816475" y="2070100"/>
          <p14:tracePt t="26878" x="4816475" y="2054225"/>
          <p14:tracePt t="26880" x="4816475" y="2038350"/>
          <p14:tracePt t="26884" x="4816475" y="2022475"/>
          <p14:tracePt t="26888" x="4816475" y="2006600"/>
          <p14:tracePt t="26889" x="4816475" y="1990725"/>
          <p14:tracePt t="26893" x="4816475" y="1974850"/>
          <p14:tracePt t="26896" x="4816475" y="1958975"/>
          <p14:tracePt t="26898" x="4816475" y="1943100"/>
          <p14:tracePt t="26902" x="4816475" y="1927225"/>
          <p14:tracePt t="26903" x="4816475" y="1911350"/>
          <p14:tracePt t="26905" x="4800600" y="1895475"/>
          <p14:tracePt t="26907" x="4800600" y="1881188"/>
          <p14:tracePt t="26915" x="4800600" y="1849438"/>
          <p14:tracePt t="26916" x="4784725" y="1833563"/>
          <p14:tracePt t="26917" x="4784725" y="1817688"/>
          <p14:tracePt t="26922" x="4768850" y="1801813"/>
          <p14:tracePt t="26923" x="4768850" y="1785938"/>
          <p14:tracePt t="26928" x="4752975" y="1770063"/>
          <p14:tracePt t="26930" x="4752975" y="1754188"/>
          <p14:tracePt t="26934" x="4752975" y="1738313"/>
          <p14:tracePt t="26939" x="4737100" y="1722438"/>
          <p14:tracePt t="26942" x="4737100" y="1706563"/>
          <p14:tracePt t="26947" x="4722813" y="1706563"/>
          <p14:tracePt t="26950" x="4722813" y="1690688"/>
          <p14:tracePt t="26954" x="4722813" y="1674813"/>
          <p14:tracePt t="26957" x="4722813" y="1658938"/>
          <p14:tracePt t="26966" x="4722813" y="1643063"/>
          <p14:tracePt t="26967" x="4706938" y="1643063"/>
          <p14:tracePt t="26972" x="4706938" y="1627188"/>
          <p14:tracePt t="26981" x="4706938" y="1611313"/>
          <p14:tracePt t="26982" x="4706938" y="1595438"/>
          <p14:tracePt t="26990" x="4706938" y="1579563"/>
          <p14:tracePt t="26991" x="4706938" y="1563688"/>
          <p14:tracePt t="26997" x="4706938" y="1547813"/>
          <p14:tracePt t="27003" x="4706938" y="1533525"/>
          <p14:tracePt t="27004" x="4691063" y="1517650"/>
          <p14:tracePt t="27009" x="4691063" y="1501775"/>
          <p14:tracePt t="27011" x="4691063" y="1485900"/>
          <p14:tracePt t="27013" x="4675188" y="1470025"/>
          <p14:tracePt t="27020" x="4675188" y="1454150"/>
          <p14:tracePt t="27021" x="4675188" y="1438275"/>
          <p14:tracePt t="27028" x="4675188" y="1422400"/>
          <p14:tracePt t="27030" x="4675188" y="1406525"/>
          <p14:tracePt t="27034" x="4675188" y="1390650"/>
          <p14:tracePt t="27035" x="4659313" y="1390650"/>
          <p14:tracePt t="27052" x="4659313" y="1374775"/>
          <p14:tracePt t="27074" x="4643438" y="1374775"/>
          <p14:tracePt t="27084" x="4643438" y="1358900"/>
          <p14:tracePt t="27560" x="4643438" y="1374775"/>
          <p14:tracePt t="27592" x="4659313" y="1374775"/>
          <p14:tracePt t="27624" x="4659313" y="1390650"/>
          <p14:tracePt t="27653" x="4659313" y="1406525"/>
          <p14:tracePt t="27671" x="4659313" y="1422400"/>
          <p14:tracePt t="27685" x="4675188" y="1422400"/>
          <p14:tracePt t="27728" x="4675188" y="1438275"/>
          <p14:tracePt t="27792" x="4691063" y="1454150"/>
          <p14:tracePt t="27802" x="4706938" y="1454150"/>
          <p14:tracePt t="27807" x="4706938" y="1470025"/>
          <p14:tracePt t="27812" x="4706938" y="1485900"/>
          <p14:tracePt t="27819" x="4706938" y="1501775"/>
          <p14:tracePt t="27821" x="4722813" y="1501775"/>
          <p14:tracePt t="27831" x="4737100" y="1501775"/>
          <p14:tracePt t="27833" x="4737100" y="1517650"/>
          <p14:tracePt t="27841" x="4737100" y="1533525"/>
          <p14:tracePt t="27857" x="4752975" y="1533525"/>
          <p14:tracePt t="27859" x="4752975" y="1547813"/>
          <p14:tracePt t="27864" x="4752975" y="1563688"/>
          <p14:tracePt t="27866" x="4768850" y="1563688"/>
          <p14:tracePt t="27868" x="4768850" y="1579563"/>
          <p14:tracePt t="27872" x="4784725" y="1595438"/>
          <p14:tracePt t="27873" x="4784725" y="1611313"/>
          <p14:tracePt t="27882" x="4800600" y="1643063"/>
          <p14:tracePt t="27886" x="4816475" y="1658938"/>
          <p14:tracePt t="27887" x="4816475" y="1674813"/>
          <p14:tracePt t="27889" x="4816475" y="1690688"/>
          <p14:tracePt t="27894" x="4832350" y="1722438"/>
          <p14:tracePt t="27898" x="4848225" y="1738313"/>
          <p14:tracePt t="27913" x="4927600" y="1895475"/>
          <p14:tracePt t="27914" x="4943475" y="1911350"/>
          <p14:tracePt t="27916" x="4959350" y="1927225"/>
          <p14:tracePt t="27917" x="4975225" y="1943100"/>
          <p14:tracePt t="27919" x="4975225" y="1958975"/>
          <p14:tracePt t="27921" x="4975225" y="1974850"/>
          <p14:tracePt t="27923" x="4991100" y="1990725"/>
          <p14:tracePt t="27925" x="5006975" y="2006600"/>
          <p14:tracePt t="27930" x="5022850" y="2038350"/>
          <p14:tracePt t="27931" x="5022850" y="2054225"/>
          <p14:tracePt t="27933" x="5037138" y="2054225"/>
          <p14:tracePt t="27935" x="5037138" y="2070100"/>
          <p14:tracePt t="27937" x="5053013" y="2085975"/>
          <p14:tracePt t="27939" x="5053013" y="2101850"/>
          <p14:tracePt t="27943" x="5068888" y="2117725"/>
          <p14:tracePt t="27948" x="5084763" y="2133600"/>
          <p14:tracePt t="27950" x="5100638" y="2149475"/>
          <p14:tracePt t="27951" x="5100638" y="2165350"/>
          <p14:tracePt t="27955" x="5100638" y="2181225"/>
          <p14:tracePt t="27957" x="5116513" y="2197100"/>
          <p14:tracePt t="27964" x="5132388" y="2212975"/>
          <p14:tracePt t="27966" x="5132388" y="2228850"/>
          <p14:tracePt t="27967" x="5132388" y="2243138"/>
          <p14:tracePt t="27972" x="5148263" y="2259013"/>
          <p14:tracePt t="27973" x="5148263" y="2274888"/>
          <p14:tracePt t="27976" x="5164138" y="2290763"/>
          <p14:tracePt t="27981" x="5180013" y="2322513"/>
          <p14:tracePt t="27986" x="5180013" y="2338388"/>
          <p14:tracePt t="27988" x="5180013" y="2354263"/>
          <p14:tracePt t="27989" x="5180013" y="2370138"/>
          <p14:tracePt t="27991" x="5195888" y="2386013"/>
          <p14:tracePt t="27993" x="5195888" y="2401888"/>
          <p14:tracePt t="27995" x="5195888" y="2417763"/>
          <p14:tracePt t="27997" x="5211763" y="2417763"/>
          <p14:tracePt t="27999" x="5211763" y="2449513"/>
          <p14:tracePt t="28004" x="5211763" y="2481263"/>
          <p14:tracePt t="28006" x="5211763" y="2497138"/>
          <p14:tracePt t="28008" x="5211763" y="2513013"/>
          <p14:tracePt t="28010" x="5211763" y="2544763"/>
          <p14:tracePt t="28013" x="5227638" y="2560638"/>
          <p14:tracePt t="28015" x="5227638" y="2606675"/>
          <p14:tracePt t="28017" x="5243513" y="2622550"/>
          <p14:tracePt t="28020" x="5243513" y="2654300"/>
          <p14:tracePt t="28021" x="5243513" y="2670175"/>
          <p14:tracePt t="28023" x="5259388" y="2686050"/>
          <p14:tracePt t="28025" x="5275263" y="2717800"/>
          <p14:tracePt t="28027" x="5275263" y="2749550"/>
          <p14:tracePt t="28031" x="5291138" y="2765425"/>
          <p14:tracePt t="28031" x="5291138" y="2781300"/>
          <p14:tracePt t="28033" x="5291138" y="2813050"/>
          <p14:tracePt t="28036" x="5291138" y="2828925"/>
          <p14:tracePt t="28037" x="5307013" y="2860675"/>
          <p14:tracePt t="28040" x="5307013" y="2876550"/>
          <p14:tracePt t="28042" x="5322888" y="2892425"/>
          <p14:tracePt t="28043" x="5322888" y="2922588"/>
          <p14:tracePt t="28045" x="5337175" y="2922588"/>
          <p14:tracePt t="28047" x="5337175" y="2954338"/>
          <p14:tracePt t="28049" x="5337175" y="2970213"/>
          <p14:tracePt t="28051" x="5353050" y="2986088"/>
          <p14:tracePt t="28053" x="5353050" y="3001963"/>
          <p14:tracePt t="28055" x="5353050" y="3017838"/>
          <p14:tracePt t="28057" x="5368925" y="3033713"/>
          <p14:tracePt t="28059" x="5368925" y="3065463"/>
          <p14:tracePt t="28063" x="5384800" y="3081338"/>
          <p14:tracePt t="28065" x="5384800" y="3097213"/>
          <p14:tracePt t="28067" x="5384800" y="3113088"/>
          <p14:tracePt t="28069" x="5384800" y="3128963"/>
          <p14:tracePt t="28071" x="5384800" y="3144838"/>
          <p14:tracePt t="28075" x="5384800" y="3160713"/>
          <p14:tracePt t="28078" x="5384800" y="3176588"/>
          <p14:tracePt t="28082" x="5400675" y="3192463"/>
          <p14:tracePt t="28083" x="5400675" y="3208338"/>
          <p14:tracePt t="28085" x="5400675" y="3224213"/>
          <p14:tracePt t="28092" x="5400675" y="3240088"/>
          <p14:tracePt t="28093" x="5400675" y="3255963"/>
          <p14:tracePt t="28098" x="5400675" y="3270250"/>
          <p14:tracePt t="28099" x="5400675" y="3286125"/>
          <p14:tracePt t="28101" x="5400675" y="3302000"/>
          <p14:tracePt t="28106" x="5400675" y="3317875"/>
          <p14:tracePt t="28107" x="5400675" y="3349625"/>
          <p14:tracePt t="28117" x="5384800" y="3429000"/>
          <p14:tracePt t="28119" x="5384800" y="3476625"/>
          <p14:tracePt t="28121" x="5384800" y="3508375"/>
          <p14:tracePt t="28123" x="5368925" y="3540125"/>
          <p14:tracePt t="28125" x="5368925" y="3556000"/>
          <p14:tracePt t="28128" x="5353050" y="3587750"/>
          <p14:tracePt t="28129" x="5337175" y="3617913"/>
          <p14:tracePt t="28131" x="5337175" y="3633788"/>
          <p14:tracePt t="28133" x="5322888" y="3665538"/>
          <p14:tracePt t="28136" x="5307013" y="3697288"/>
          <p14:tracePt t="28138" x="5291138" y="3713163"/>
          <p14:tracePt t="28140" x="5291138" y="3744913"/>
          <p14:tracePt t="28142" x="5275263" y="3776663"/>
          <p14:tracePt t="28144" x="5259388" y="3824288"/>
          <p14:tracePt t="28146" x="5259388" y="3840163"/>
          <p14:tracePt t="28147" x="5227638" y="3871913"/>
          <p14:tracePt t="28149" x="5227638" y="3903663"/>
          <p14:tracePt t="28151" x="5211763" y="3919538"/>
          <p14:tracePt t="28153" x="5195888" y="3949700"/>
          <p14:tracePt t="28155" x="5180013" y="3981450"/>
          <p14:tracePt t="28157" x="5180013" y="3997325"/>
          <p14:tracePt t="28159" x="5164138" y="4029075"/>
          <p14:tracePt t="28162" x="5148263" y="4044950"/>
          <p14:tracePt t="28165" x="5132388" y="4060825"/>
          <p14:tracePt t="28166" x="5132388" y="4076700"/>
          <p14:tracePt t="28167" x="5116513" y="4108450"/>
          <p14:tracePt t="28172" x="5116513" y="4124325"/>
          <p14:tracePt t="28173" x="5100638" y="4156075"/>
          <p14:tracePt t="28175" x="5084763" y="4156075"/>
          <p14:tracePt t="28178" x="5084763" y="4171950"/>
          <p14:tracePt t="28180" x="5084763" y="4187825"/>
          <p14:tracePt t="28181" x="5068888" y="4203700"/>
          <p14:tracePt t="28183" x="5053013" y="4219575"/>
          <p14:tracePt t="28187" x="5037138" y="4235450"/>
          <p14:tracePt t="28192" x="5037138" y="4251325"/>
          <p14:tracePt t="28194" x="5022850" y="4267200"/>
          <p14:tracePt t="28195" x="5006975" y="4283075"/>
          <p14:tracePt t="28199" x="4991100" y="4283075"/>
          <p14:tracePt t="28202" x="4991100" y="4297363"/>
          <p14:tracePt t="28206" x="4975225" y="4313238"/>
          <p14:tracePt t="28209" x="4959350" y="4313238"/>
          <p14:tracePt t="28214" x="4959350" y="4329113"/>
          <p14:tracePt t="28218" x="4959350" y="4344988"/>
          <p14:tracePt t="28220" x="4943475" y="4344988"/>
          <p14:tracePt t="28224" x="4927600" y="4360863"/>
          <p14:tracePt t="28228" x="4911725" y="4360863"/>
          <p14:tracePt t="28232" x="4911725" y="4376738"/>
          <p14:tracePt t="28233" x="4895850" y="4376738"/>
          <p14:tracePt t="28235" x="4895850" y="4392613"/>
          <p14:tracePt t="28237" x="4879975" y="4392613"/>
          <p14:tracePt t="28244" x="4864100" y="4408488"/>
          <p14:tracePt t="28246" x="4848225" y="4408488"/>
          <p14:tracePt t="28249" x="4848225" y="4424363"/>
          <p14:tracePt t="28251" x="4832350" y="4424363"/>
          <p14:tracePt t="28253" x="4832350" y="4440238"/>
          <p14:tracePt t="28256" x="4816475" y="4440238"/>
          <p14:tracePt t="28258" x="4800600" y="4440238"/>
          <p14:tracePt t="28262" x="4784725" y="4456113"/>
          <p14:tracePt t="28264" x="4768850" y="4456113"/>
          <p14:tracePt t="28265" x="4768850" y="4471988"/>
          <p14:tracePt t="28270" x="4752975" y="4471988"/>
          <p14:tracePt t="28272" x="4737100" y="4471988"/>
          <p14:tracePt t="28273" x="4722813" y="4487863"/>
          <p14:tracePt t="28278" x="4722813" y="4503738"/>
          <p14:tracePt t="28280" x="4706938" y="4503738"/>
          <p14:tracePt t="28282" x="4691063" y="4519613"/>
          <p14:tracePt t="28286" x="4675188" y="4519613"/>
          <p14:tracePt t="28287" x="4659313" y="4519613"/>
          <p14:tracePt t="28291" x="4643438" y="4535488"/>
          <p14:tracePt t="28297" x="4627563" y="4551363"/>
          <p14:tracePt t="28300" x="4611688" y="4551363"/>
          <p14:tracePt t="28306" x="4595813" y="4551363"/>
          <p14:tracePt t="28311" x="4579938" y="4551363"/>
          <p14:tracePt t="28314" x="4564063" y="4567238"/>
          <p14:tracePt t="28320" x="4548188" y="4567238"/>
          <p14:tracePt t="28326" x="4532313" y="4567238"/>
          <p14:tracePt t="28332" x="4532313" y="4583113"/>
          <p14:tracePt t="28340" x="4516438" y="4583113"/>
          <p14:tracePt t="28345" x="4500563" y="4583113"/>
          <p14:tracePt t="28350" x="4484688" y="4583113"/>
          <p14:tracePt t="28360" x="4468813" y="4583113"/>
          <p14:tracePt t="28363" x="4452938" y="4598988"/>
          <p14:tracePt t="28377" x="4437063" y="4598988"/>
          <p14:tracePt t="28392" x="4421188" y="4598988"/>
          <p14:tracePt t="28408" x="4406900" y="4598988"/>
          <p14:tracePt t="28454" x="4391025" y="4598988"/>
          <p14:tracePt t="28465" x="4375150" y="4598988"/>
          <p14:tracePt t="28470" x="4375150" y="4614863"/>
          <p14:tracePt t="28476" x="4359275" y="4614863"/>
          <p14:tracePt t="28481" x="4343400" y="4614863"/>
          <p14:tracePt t="28488" x="4327525" y="4614863"/>
          <p14:tracePt t="28491" x="4327525" y="4629150"/>
          <p14:tracePt t="28494" x="4311650" y="4629150"/>
          <p14:tracePt t="28498" x="4295775" y="4629150"/>
          <p14:tracePt t="28524" x="4279900" y="4629150"/>
          <p14:tracePt t="28555" x="4264025" y="4629150"/>
          <p14:tracePt t="29622" x="4264025" y="4645025"/>
          <p14:tracePt t="29632" x="4264025" y="4660900"/>
          <p14:tracePt t="29635" x="4279900" y="4676775"/>
          <p14:tracePt t="29643" x="4279900" y="4692650"/>
          <p14:tracePt t="29649" x="4295775" y="4708525"/>
          <p14:tracePt t="29652" x="4311650" y="4724400"/>
          <p14:tracePt t="29654" x="4327525" y="4740275"/>
          <p14:tracePt t="29658" x="4343400" y="4756150"/>
          <p14:tracePt t="29662" x="4359275" y="4772025"/>
          <p14:tracePt t="29664" x="4359275" y="4787900"/>
          <p14:tracePt t="29668" x="4375150" y="4787900"/>
          <p14:tracePt t="29670" x="4375150" y="4803775"/>
          <p14:tracePt t="29671" x="4391025" y="4819650"/>
          <p14:tracePt t="29680" x="4406900" y="4835525"/>
          <p14:tracePt t="29682" x="4421188" y="4851400"/>
          <p14:tracePt t="29689" x="4437063" y="4867275"/>
          <p14:tracePt t="29694" x="4452938" y="4883150"/>
          <p14:tracePt t="29702" x="4468813" y="4899025"/>
          <p14:tracePt t="29707" x="4484688" y="4899025"/>
          <p14:tracePt t="29712" x="4484688" y="4914900"/>
          <p14:tracePt t="29716" x="4500563" y="4914900"/>
          <p14:tracePt t="29722" x="4500563" y="4930775"/>
          <p14:tracePt t="29725" x="4516438" y="4930775"/>
          <p14:tracePt t="29735" x="4516438" y="4946650"/>
          <p14:tracePt t="29768" x="4532313" y="4962525"/>
          <p14:tracePt t="29770" x="4532313" y="4976813"/>
          <p14:tracePt t="29772" x="4548188" y="4976813"/>
          <p14:tracePt t="29773" x="4548188" y="4992688"/>
          <p14:tracePt t="29780" x="4548188" y="5024438"/>
          <p14:tracePt t="29781" x="4564063" y="5024438"/>
          <p14:tracePt t="29783" x="4579938" y="5040313"/>
          <p14:tracePt t="29785" x="4579938" y="5056188"/>
          <p14:tracePt t="29788" x="4595813" y="5056188"/>
          <p14:tracePt t="29790" x="4595813" y="5072063"/>
          <p14:tracePt t="29791" x="4595813" y="5103813"/>
          <p14:tracePt t="29794" x="4611688" y="5103813"/>
          <p14:tracePt t="29796" x="4611688" y="5119688"/>
          <p14:tracePt t="29797" x="4627563" y="5151438"/>
          <p14:tracePt t="29799" x="4643438" y="5151438"/>
          <p14:tracePt t="29801" x="4643438" y="5167313"/>
          <p14:tracePt t="29804" x="4643438" y="5183188"/>
          <p14:tracePt t="29805" x="4659313" y="5199063"/>
          <p14:tracePt t="29807" x="4675188" y="5230813"/>
          <p14:tracePt t="29809" x="4691063" y="5262563"/>
          <p14:tracePt t="29812" x="4706938" y="5278438"/>
          <p14:tracePt t="29813" x="4706938" y="5294313"/>
          <p14:tracePt t="29815" x="4722813" y="5324475"/>
          <p14:tracePt t="29817" x="4737100" y="5324475"/>
          <p14:tracePt t="29819" x="4737100" y="5340350"/>
          <p14:tracePt t="29822" x="4752975" y="5356225"/>
          <p14:tracePt t="29823" x="4752975" y="5372100"/>
          <p14:tracePt t="29830" x="4784725" y="5403850"/>
          <p14:tracePt t="29837" x="4784725" y="5419725"/>
          <p14:tracePt t="29841" x="4800600" y="5419725"/>
          <p14:tracePt t="29844" x="4800600" y="5435600"/>
          <p14:tracePt t="29852" x="4816475" y="5451475"/>
          <p14:tracePt t="29866" x="4832350" y="5467350"/>
          <p14:tracePt t="29872" x="4832350" y="5483225"/>
          <p14:tracePt t="29884" x="4832350" y="5499100"/>
          <p14:tracePt t="29885" x="4832350" y="5514975"/>
          <p14:tracePt t="29888" x="4832350" y="5530850"/>
          <p14:tracePt t="29889" x="4848225" y="5530850"/>
          <p14:tracePt t="29894" x="4848225" y="5546725"/>
          <p14:tracePt t="29897" x="4864100" y="5562600"/>
          <p14:tracePt t="29900" x="4864100" y="5578475"/>
          <p14:tracePt t="29902" x="4864100" y="5594350"/>
          <p14:tracePt t="29903" x="4864100" y="5610225"/>
          <p14:tracePt t="29908" x="4864100" y="5626100"/>
          <p14:tracePt t="29910" x="4864100" y="5641975"/>
          <p14:tracePt t="29912" x="4879975" y="5657850"/>
          <p14:tracePt t="29913" x="4879975" y="5672138"/>
          <p14:tracePt t="29915" x="4879975" y="5688013"/>
          <p14:tracePt t="29917" x="4879975" y="5703888"/>
          <p14:tracePt t="29920" x="4879975" y="5719763"/>
          <p14:tracePt t="29921" x="4879975" y="5735638"/>
          <p14:tracePt t="29923" x="4879975" y="5751513"/>
          <p14:tracePt t="29926" x="4879975" y="5783263"/>
          <p14:tracePt t="29928" x="4879975" y="5799138"/>
          <p14:tracePt t="29929" x="4879975" y="5815013"/>
          <p14:tracePt t="29931" x="4879975" y="5830888"/>
          <p14:tracePt t="29933" x="4879975" y="5862638"/>
          <p14:tracePt t="29936" x="4879975" y="5878513"/>
          <p14:tracePt t="29937" x="4879975" y="5894388"/>
          <p14:tracePt t="29940" x="4879975" y="5926138"/>
          <p14:tracePt t="29942" x="4879975" y="5942013"/>
          <p14:tracePt t="29943" x="4879975" y="5957888"/>
          <p14:tracePt t="29945" x="4879975" y="5973763"/>
          <p14:tracePt t="29947" x="4879975" y="5989638"/>
          <p14:tracePt t="29949" x="4879975" y="6003925"/>
          <p14:tracePt t="29951" x="4879975" y="6019800"/>
          <p14:tracePt t="29953" x="4879975" y="6035675"/>
          <p14:tracePt t="29955" x="4879975" y="6051550"/>
          <p14:tracePt t="29957" x="4879975" y="6067425"/>
          <p14:tracePt t="29962" x="4879975" y="6083300"/>
          <p14:tracePt t="29963" x="4879975" y="6099175"/>
          <p14:tracePt t="29967" x="4879975" y="6115050"/>
          <p14:tracePt t="29970" x="4879975" y="6130925"/>
          <p14:tracePt t="29972" x="4879975" y="6146800"/>
          <p14:tracePt t="29979" x="4879975" y="6162675"/>
          <p14:tracePt t="29982" x="4879975" y="6178550"/>
          <p14:tracePt t="29996" x="4879975" y="6194425"/>
          <p14:tracePt t="30002" x="4879975" y="6210300"/>
          <p14:tracePt t="30008" x="4879975" y="6226175"/>
          <p14:tracePt t="30022" x="4879975" y="6242050"/>
          <p14:tracePt t="30026" x="4879975" y="6257925"/>
          <p14:tracePt t="30036" x="4879975" y="6273800"/>
          <p14:tracePt t="30038" x="4879975" y="6289675"/>
          <p14:tracePt t="30039" x="4879975" y="6305550"/>
          <p14:tracePt t="30045" x="4879975" y="6321425"/>
          <p14:tracePt t="30050" x="4879975" y="6337300"/>
          <p14:tracePt t="30052" x="4864100" y="6337300"/>
          <p14:tracePt t="30055" x="4848225" y="6351588"/>
          <p14:tracePt t="30057" x="4848225" y="6367463"/>
          <p14:tracePt t="30062" x="4848225" y="6383338"/>
          <p14:tracePt t="30066" x="4832350" y="6383338"/>
          <p14:tracePt t="30070" x="4832350" y="6399213"/>
          <p14:tracePt t="30072" x="4816475" y="6399213"/>
          <p14:tracePt t="30073" x="4816475" y="6415088"/>
          <p14:tracePt t="30076" x="4800600" y="6415088"/>
          <p14:tracePt t="30083" x="4800600" y="6430963"/>
          <p14:tracePt t="30086" x="4784725" y="6430963"/>
          <p14:tracePt t="30094" x="4784725" y="6446838"/>
          <p14:tracePt t="30100" x="4768850" y="6446838"/>
          <p14:tracePt t="30115" x="4752975" y="6446838"/>
          <p14:tracePt t="30120" x="4752975" y="6462713"/>
          <p14:tracePt t="30130" x="4737100" y="6462713"/>
          <p14:tracePt t="30150" x="4722813" y="6462713"/>
          <p14:tracePt t="30152" x="4722813" y="6478588"/>
          <p14:tracePt t="30167" x="4706938" y="6478588"/>
          <p14:tracePt t="30177" x="4691063" y="6494463"/>
          <p14:tracePt t="30200" x="4675188" y="6494463"/>
          <p14:tracePt t="31279" x="4675188" y="6462713"/>
          <p14:tracePt t="31284" x="4675188" y="6383338"/>
          <p14:tracePt t="31285" x="4675188" y="6351588"/>
          <p14:tracePt t="31288" x="4675188" y="6321425"/>
          <p14:tracePt t="31289" x="4691063" y="6273800"/>
          <p14:tracePt t="31291" x="4691063" y="6226175"/>
          <p14:tracePt t="31294" x="4691063" y="6178550"/>
          <p14:tracePt t="31295" x="4691063" y="6146800"/>
          <p14:tracePt t="31297" x="4691063" y="6099175"/>
          <p14:tracePt t="31299" x="4706938" y="6051550"/>
          <p14:tracePt t="31301" x="4706938" y="6003925"/>
          <p14:tracePt t="31303" x="4706938" y="5942013"/>
          <p14:tracePt t="31305" x="4706938" y="5862638"/>
          <p14:tracePt t="31307" x="4706938" y="5783263"/>
          <p14:tracePt t="31309" x="4706938" y="5719763"/>
          <p14:tracePt t="31312" x="4706938" y="5641975"/>
          <p14:tracePt t="31313" x="4706938" y="5578475"/>
          <p14:tracePt t="31315" x="4706938" y="5514975"/>
          <p14:tracePt t="31317" x="4691063" y="5467350"/>
          <p14:tracePt t="31319" x="4691063" y="5403850"/>
          <p14:tracePt t="31321" x="4675188" y="5340350"/>
          <p14:tracePt t="31324" x="4659313" y="5262563"/>
          <p14:tracePt t="31325" x="4627563" y="5167313"/>
          <p14:tracePt t="31328" x="4627563" y="5103813"/>
          <p14:tracePt t="31329" x="4611688" y="5040313"/>
          <p14:tracePt t="31331" x="4579938" y="4962525"/>
          <p14:tracePt t="31333" x="4579938" y="4899025"/>
          <p14:tracePt t="31335" x="4532313" y="4835525"/>
          <p14:tracePt t="31337" x="4516438" y="4756150"/>
          <p14:tracePt t="31339" x="4484688" y="4676775"/>
          <p14:tracePt t="31341" x="4468813" y="4645025"/>
          <p14:tracePt t="31345" x="4452938" y="4583113"/>
          <p14:tracePt t="31346" x="4421188" y="4519613"/>
          <p14:tracePt t="31347" x="4406900" y="4424363"/>
          <p14:tracePt t="31349" x="4375150" y="4392613"/>
          <p14:tracePt t="31351" x="4359275" y="4344988"/>
          <p14:tracePt t="31353" x="4359275" y="4283075"/>
          <p14:tracePt t="31355" x="4343400" y="4235450"/>
          <p14:tracePt t="31357" x="4311650" y="4187825"/>
          <p14:tracePt t="31360" x="4295775" y="4156075"/>
          <p14:tracePt t="31361" x="4279900" y="4124325"/>
          <p14:tracePt t="31363" x="4264025" y="4076700"/>
          <p14:tracePt t="31365" x="4232275" y="4044950"/>
          <p14:tracePt t="31367" x="4216400" y="4013200"/>
          <p14:tracePt t="31369" x="4216400" y="3981450"/>
          <p14:tracePt t="31372" x="4200525" y="3949700"/>
          <p14:tracePt t="31373" x="4184650" y="3935413"/>
          <p14:tracePt t="31375" x="4168775" y="3919538"/>
          <p14:tracePt t="31378" x="4152900" y="3887788"/>
          <p14:tracePt t="31381" x="4137025" y="3856038"/>
          <p14:tracePt t="31383" x="4121150" y="3840163"/>
          <p14:tracePt t="31385" x="4106863" y="3824288"/>
          <p14:tracePt t="31388" x="4106863" y="3808413"/>
          <p14:tracePt t="31390" x="4090988" y="3792538"/>
          <p14:tracePt t="31394" x="4075113" y="3776663"/>
          <p14:tracePt t="31397" x="4059238" y="3744913"/>
          <p14:tracePt t="31399" x="4043363" y="3744913"/>
          <p14:tracePt t="31401" x="4027488" y="3729038"/>
          <p14:tracePt t="31403" x="4027488" y="3713163"/>
          <p14:tracePt t="31405" x="4011613" y="3697288"/>
          <p14:tracePt t="31407" x="3995738" y="3681413"/>
          <p14:tracePt t="31409" x="3979863" y="3665538"/>
          <p14:tracePt t="31414" x="3979863" y="3649663"/>
          <p14:tracePt t="31415" x="3963988" y="3633788"/>
          <p14:tracePt t="31417" x="3963988" y="3617913"/>
          <p14:tracePt t="31419" x="3948113" y="3617913"/>
          <p14:tracePt t="31426" x="3948113" y="3602038"/>
          <p14:tracePt t="31428" x="3932238" y="3602038"/>
          <p14:tracePt t="31430" x="3932238" y="3587750"/>
          <p14:tracePt t="31440" x="3916363" y="3587750"/>
          <p14:tracePt t="31454" x="3916363" y="3571875"/>
          <p14:tracePt t="31508" x="3932238" y="3571875"/>
          <p14:tracePt t="31518" x="3948113" y="3571875"/>
          <p14:tracePt t="31522" x="3963988" y="3571875"/>
          <p14:tracePt t="31528" x="3979863" y="3571875"/>
          <p14:tracePt t="31535" x="4011613" y="3587750"/>
          <p14:tracePt t="31538" x="4027488" y="3602038"/>
          <p14:tracePt t="31542" x="4043363" y="3602038"/>
          <p14:tracePt t="31548" x="4059238" y="3602038"/>
          <p14:tracePt t="31549" x="4059238" y="3617913"/>
          <p14:tracePt t="31551" x="4075113" y="3617913"/>
          <p14:tracePt t="31553" x="4075113" y="3633788"/>
          <p14:tracePt t="31555" x="4090988" y="3633788"/>
          <p14:tracePt t="31558" x="4090988" y="3649663"/>
          <p14:tracePt t="31564" x="4106863" y="3649663"/>
          <p14:tracePt t="31566" x="4121150" y="3665538"/>
          <p14:tracePt t="31568" x="4121150" y="3681413"/>
          <p14:tracePt t="31573" x="4137025" y="3681413"/>
          <p14:tracePt t="31575" x="4137025" y="3697288"/>
          <p14:tracePt t="31579" x="4152900" y="3713163"/>
          <p14:tracePt t="31581" x="4168775" y="3713163"/>
          <p14:tracePt t="31583" x="4168775" y="3729038"/>
          <p14:tracePt t="31592" x="4184650" y="3729038"/>
          <p14:tracePt t="31595" x="4184650" y="3744913"/>
          <p14:tracePt t="31603" x="4200525" y="3760788"/>
          <p14:tracePt t="31628" x="4200525" y="3776663"/>
          <p14:tracePt t="31644" x="4200525" y="3792538"/>
          <p14:tracePt t="31652" x="4216400" y="3792538"/>
          <p14:tracePt t="31656" x="4216400" y="3808413"/>
          <p14:tracePt t="31676" x="4216400" y="3824288"/>
          <p14:tracePt t="31682" x="4232275" y="3840163"/>
          <p14:tracePt t="31694" x="4232275" y="3856038"/>
          <p14:tracePt t="31699" x="4232275" y="3871913"/>
          <p14:tracePt t="31701" x="4232275" y="3887788"/>
          <p14:tracePt t="31712" x="4232275" y="3903663"/>
          <p14:tracePt t="31715" x="4232275" y="3919538"/>
          <p14:tracePt t="31724" x="4216400" y="3919538"/>
          <p14:tracePt t="31726" x="4216400" y="3935413"/>
          <p14:tracePt t="31734" x="4216400" y="3949700"/>
          <p14:tracePt t="31741" x="4216400" y="3965575"/>
          <p14:tracePt t="31748" x="4200525" y="3965575"/>
          <p14:tracePt t="31753" x="4184650" y="3965575"/>
          <p14:tracePt t="31762" x="4184650" y="3981450"/>
          <p14:tracePt t="31763" x="4168775" y="3981450"/>
          <p14:tracePt t="31770" x="4152900" y="3981450"/>
          <p14:tracePt t="31772" x="4152900" y="3997325"/>
          <p14:tracePt t="31774" x="4137025" y="3997325"/>
          <p14:tracePt t="31778" x="4121150" y="3997325"/>
          <p14:tracePt t="31780" x="4106863" y="3997325"/>
          <p14:tracePt t="31786" x="4090988" y="3997325"/>
          <p14:tracePt t="31787" x="4075113" y="3997325"/>
          <p14:tracePt t="31789" x="4059238" y="3997325"/>
          <p14:tracePt t="31800" x="4043363" y="3997325"/>
          <p14:tracePt t="31808" x="4027488" y="3997325"/>
          <p14:tracePt t="31826" x="4011613" y="3997325"/>
          <p14:tracePt t="31838" x="3995738" y="3981450"/>
          <p14:tracePt t="31848" x="3979863" y="3965575"/>
          <p14:tracePt t="31850" x="3979863" y="3949700"/>
          <p14:tracePt t="31854" x="3979863" y="3935413"/>
          <p14:tracePt t="31857" x="3979863" y="3919538"/>
          <p14:tracePt t="31861" x="3979863" y="3903663"/>
          <p14:tracePt t="31865" x="3979863" y="3887788"/>
          <p14:tracePt t="31867" x="3979863" y="3871913"/>
          <p14:tracePt t="31870" x="3979863" y="3856038"/>
          <p14:tracePt t="31873" x="3979863" y="3840163"/>
          <p14:tracePt t="31875" x="3995738" y="3824288"/>
          <p14:tracePt t="31880" x="3995738" y="3792538"/>
          <p14:tracePt t="31881" x="4011613" y="3776663"/>
          <p14:tracePt t="31886" x="4011613" y="3760788"/>
          <p14:tracePt t="31887" x="4011613" y="3744913"/>
          <p14:tracePt t="31892" x="4027488" y="3729038"/>
          <p14:tracePt t="31894" x="4027488" y="3697288"/>
          <p14:tracePt t="31895" x="4043363" y="3697288"/>
          <p14:tracePt t="31898" x="4043363" y="3681413"/>
          <p14:tracePt t="31899" x="4043363" y="3665538"/>
          <p14:tracePt t="31912" x="4090988" y="3587750"/>
          <p14:tracePt t="31914" x="4106863" y="3571875"/>
          <p14:tracePt t="31917" x="4121150" y="3571875"/>
          <p14:tracePt t="31923" x="4121150" y="3556000"/>
          <p14:tracePt t="31925" x="4137025" y="3556000"/>
          <p14:tracePt t="31928" x="4152900" y="3556000"/>
          <p14:tracePt t="31929" x="4152900" y="3540125"/>
          <p14:tracePt t="31931" x="4168775" y="3540125"/>
          <p14:tracePt t="31941" x="4200525" y="3524250"/>
          <p14:tracePt t="31946" x="4216400" y="3524250"/>
          <p14:tracePt t="31947" x="4232275" y="3524250"/>
          <p14:tracePt t="31951" x="4248150" y="3524250"/>
          <p14:tracePt t="31958" x="4264025" y="3524250"/>
          <p14:tracePt t="31962" x="4279900" y="3524250"/>
          <p14:tracePt t="31971" x="4295775" y="3524250"/>
          <p14:tracePt t="31980" x="4311650" y="3524250"/>
          <p14:tracePt t="31990" x="4327525" y="3524250"/>
          <p14:tracePt t="32012" x="4343400" y="3524250"/>
          <p14:tracePt t="32016" x="4343400" y="3540125"/>
          <p14:tracePt t="32017" x="4359275" y="3540125"/>
          <p14:tracePt t="32019" x="4359275" y="3556000"/>
          <p14:tracePt t="32028" x="4375150" y="3571875"/>
          <p14:tracePt t="32030" x="4375150" y="3587750"/>
          <p14:tracePt t="32031" x="4391025" y="3587750"/>
          <p14:tracePt t="32033" x="4391025" y="3602038"/>
          <p14:tracePt t="32035" x="4406900" y="3617913"/>
          <p14:tracePt t="32037" x="4406900" y="3633788"/>
          <p14:tracePt t="32041" x="4406900" y="3649663"/>
          <p14:tracePt t="32044" x="4406900" y="3665538"/>
          <p14:tracePt t="32047" x="4421188" y="3665538"/>
          <p14:tracePt t="32049" x="4421188" y="3681413"/>
          <p14:tracePt t="32052" x="4421188" y="3697288"/>
          <p14:tracePt t="32053" x="4437063" y="3713163"/>
          <p14:tracePt t="32057" x="4437063" y="3729038"/>
          <p14:tracePt t="32060" x="4437063" y="3744913"/>
          <p14:tracePt t="32064" x="4437063" y="3760788"/>
          <p14:tracePt t="32065" x="4437063" y="3776663"/>
          <p14:tracePt t="32067" x="4452938" y="3792538"/>
          <p14:tracePt t="32071" x="4452938" y="3808413"/>
          <p14:tracePt t="32073" x="4468813" y="3824288"/>
          <p14:tracePt t="32078" x="4468813" y="3840163"/>
          <p14:tracePt t="32079" x="4468813" y="3856038"/>
          <p14:tracePt t="32082" x="4484688" y="3871913"/>
          <p14:tracePt t="32085" x="4484688" y="3887788"/>
          <p14:tracePt t="32087" x="4484688" y="3903663"/>
          <p14:tracePt t="32100" x="4500563" y="3935413"/>
          <p14:tracePt t="32104" x="4500563" y="3949700"/>
          <p14:tracePt t="32118" x="4500563" y="3965575"/>
          <p14:tracePt t="32121" x="4516438" y="3965575"/>
          <p14:tracePt t="32132" x="4516438" y="3981450"/>
          <p14:tracePt t="32194" x="4516438" y="3965575"/>
          <p14:tracePt t="32200" x="4516438" y="3949700"/>
          <p14:tracePt t="32202" x="4516438" y="3935413"/>
          <p14:tracePt t="32203" x="4516438" y="3919538"/>
          <p14:tracePt t="32207" x="4516438" y="3903663"/>
          <p14:tracePt t="32211" x="4516438" y="3887788"/>
          <p14:tracePt t="32213" x="4516438" y="3856038"/>
          <p14:tracePt t="32215" x="4516438" y="3824288"/>
          <p14:tracePt t="32217" x="4516438" y="3808413"/>
          <p14:tracePt t="32219" x="4532313" y="3776663"/>
          <p14:tracePt t="32221" x="4548188" y="3744913"/>
          <p14:tracePt t="32223" x="4548188" y="3729038"/>
          <p14:tracePt t="32226" x="4564063" y="3697288"/>
          <p14:tracePt t="32228" x="4579938" y="3649663"/>
          <p14:tracePt t="32229" x="4595813" y="3633788"/>
          <p14:tracePt t="32232" x="4627563" y="3587750"/>
          <p14:tracePt t="32234" x="4643438" y="3556000"/>
          <p14:tracePt t="32235" x="4643438" y="3508375"/>
          <p14:tracePt t="32237" x="4675188" y="3444875"/>
          <p14:tracePt t="32239" x="4722813" y="3381375"/>
          <p14:tracePt t="32241" x="4752975" y="3317875"/>
          <p14:tracePt t="32244" x="4768850" y="3270250"/>
          <p14:tracePt t="32246" x="4784725" y="3224213"/>
          <p14:tracePt t="32247" x="4800600" y="3192463"/>
          <p14:tracePt t="32249" x="4832350" y="3144838"/>
          <p14:tracePt t="32251" x="4864100" y="3081338"/>
          <p14:tracePt t="32253" x="4895850" y="3033713"/>
          <p14:tracePt t="32255" x="4911725" y="2970213"/>
          <p14:tracePt t="32257" x="4943475" y="2938463"/>
          <p14:tracePt t="32260" x="4975225" y="2876550"/>
          <p14:tracePt t="32261" x="4991100" y="2813050"/>
          <p14:tracePt t="32263" x="5022850" y="2765425"/>
          <p14:tracePt t="32265" x="5037138" y="2701925"/>
          <p14:tracePt t="32267" x="5053013" y="2654300"/>
          <p14:tracePt t="32269" x="5068888" y="2606675"/>
          <p14:tracePt t="32271" x="5084763" y="2574925"/>
          <p14:tracePt t="32273" x="5100638" y="2513013"/>
          <p14:tracePt t="32275" x="5116513" y="2465388"/>
          <p14:tracePt t="32277" x="5148263" y="2417763"/>
          <p14:tracePt t="32279" x="5164138" y="2386013"/>
          <p14:tracePt t="32282" x="5180013" y="2338388"/>
          <p14:tracePt t="32284" x="5195888" y="2306638"/>
          <p14:tracePt t="32285" x="5211763" y="2259013"/>
          <p14:tracePt t="32287" x="5227638" y="2243138"/>
          <p14:tracePt t="32289" x="5227638" y="2197100"/>
          <p14:tracePt t="32291" x="5227638" y="2165350"/>
          <p14:tracePt t="32294" x="5227638" y="2149475"/>
          <p14:tracePt t="32295" x="5243513" y="2117725"/>
          <p14:tracePt t="32297" x="5243513" y="2101850"/>
          <p14:tracePt t="32299" x="5243513" y="2085975"/>
          <p14:tracePt t="32304" x="5259388" y="2054225"/>
          <p14:tracePt t="32306" x="5259388" y="2038350"/>
          <p14:tracePt t="32307" x="5259388" y="2022475"/>
          <p14:tracePt t="32312" x="5259388" y="1990725"/>
          <p14:tracePt t="32318" x="5259388" y="1974850"/>
          <p14:tracePt t="32321" x="5259388" y="1958975"/>
          <p14:tracePt t="32328" x="5259388" y="1943100"/>
          <p14:tracePt t="32330" x="5259388" y="1927225"/>
          <p14:tracePt t="32334" x="5259388" y="1911350"/>
          <p14:tracePt t="32344" x="5243513" y="1895475"/>
          <p14:tracePt t="32346" x="5227638" y="1895475"/>
          <p14:tracePt t="32352" x="5227638" y="1881188"/>
          <p14:tracePt t="32353" x="5211763" y="1881188"/>
          <p14:tracePt t="32357" x="5195888" y="1881188"/>
          <p14:tracePt t="32361" x="5180013" y="1881188"/>
          <p14:tracePt t="32368" x="5164138" y="1881188"/>
          <p14:tracePt t="32371" x="5148263" y="1881188"/>
          <p14:tracePt t="32376" x="5132388" y="1881188"/>
          <p14:tracePt t="32380" x="5116513" y="1881188"/>
          <p14:tracePt t="32382" x="5100638" y="1881188"/>
          <p14:tracePt t="32388" x="5084763" y="1881188"/>
          <p14:tracePt t="32389" x="5068888" y="1881188"/>
          <p14:tracePt t="32396" x="5053013" y="1881188"/>
          <p14:tracePt t="32397" x="5037138" y="1881188"/>
          <p14:tracePt t="32402" x="5022850" y="1881188"/>
          <p14:tracePt t="32407" x="5006975" y="1881188"/>
          <p14:tracePt t="32411" x="4991100" y="1881188"/>
          <p14:tracePt t="32416" x="4975225" y="1881188"/>
          <p14:tracePt t="32421" x="4943475" y="1895475"/>
          <p14:tracePt t="32425" x="4927600" y="1895475"/>
          <p14:tracePt t="32428" x="4911725" y="1895475"/>
          <p14:tracePt t="32431" x="4911725" y="1911350"/>
          <p14:tracePt t="32434" x="4895850" y="1911350"/>
          <p14:tracePt t="32436" x="4879975" y="1911350"/>
          <p14:tracePt t="32438" x="4864100" y="1927225"/>
          <p14:tracePt t="32443" x="4848225" y="1927225"/>
          <p14:tracePt t="32453" x="4800600" y="1943100"/>
          <p14:tracePt t="32457" x="4768850" y="1958975"/>
          <p14:tracePt t="32460" x="4752975" y="1958975"/>
          <p14:tracePt t="32466" x="4737100" y="1958975"/>
          <p14:tracePt t="32467" x="4722813" y="1958975"/>
          <p14:tracePt t="32478" x="4706938" y="1974850"/>
          <p14:tracePt t="32480" x="4691063" y="1974850"/>
          <p14:tracePt t="32488" x="4675188" y="1974850"/>
          <p14:tracePt t="32636" x="4659313" y="1990725"/>
          <p14:tracePt t="32639" x="4643438" y="2006600"/>
          <p14:tracePt t="32640" x="4643438" y="2022475"/>
          <p14:tracePt t="32643" x="4643438" y="2038350"/>
          <p14:tracePt t="32645" x="4643438" y="2054225"/>
          <p14:tracePt t="32650" x="4643438" y="2070100"/>
          <p14:tracePt t="32651" x="4643438" y="2085975"/>
          <p14:tracePt t="32653" x="4627563" y="2101850"/>
          <p14:tracePt t="32655" x="4627563" y="2133600"/>
          <p14:tracePt t="32657" x="4627563" y="2165350"/>
          <p14:tracePt t="32662" x="4611688" y="2212975"/>
          <p14:tracePt t="32663" x="4595813" y="2243138"/>
          <p14:tracePt t="32665" x="4595813" y="2259013"/>
          <p14:tracePt t="32668" x="4595813" y="2290763"/>
          <p14:tracePt t="32669" x="4595813" y="2306638"/>
          <p14:tracePt t="32671" x="4579938" y="2338388"/>
          <p14:tracePt t="32673" x="4579938" y="2386013"/>
          <p14:tracePt t="32676" x="4579938" y="2401888"/>
          <p14:tracePt t="32677" x="4579938" y="2433638"/>
          <p14:tracePt t="32679" x="4579938" y="2465388"/>
          <p14:tracePt t="32681" x="4579938" y="2481263"/>
          <p14:tracePt t="32683" x="4564063" y="2513013"/>
          <p14:tracePt t="32685" x="4564063" y="2560638"/>
          <p14:tracePt t="32687" x="4564063" y="2574925"/>
          <p14:tracePt t="32689" x="4564063" y="2606675"/>
          <p14:tracePt t="32691" x="4564063" y="2638425"/>
          <p14:tracePt t="32694" x="4564063" y="2670175"/>
          <p14:tracePt t="32695" x="4564063" y="2701925"/>
          <p14:tracePt t="32697" x="4564063" y="2717800"/>
          <p14:tracePt t="32699" x="4564063" y="2749550"/>
          <p14:tracePt t="32701" x="4564063" y="2781300"/>
          <p14:tracePt t="32703" x="4564063" y="2813050"/>
          <p14:tracePt t="32705" x="4564063" y="2844800"/>
          <p14:tracePt t="32717" x="4564063" y="2954338"/>
          <p14:tracePt t="32720" x="4564063" y="2986088"/>
          <p14:tracePt t="32722" x="4564063" y="3001963"/>
          <p14:tracePt t="32723" x="4564063" y="3033713"/>
          <p14:tracePt t="32725" x="4564063" y="3065463"/>
          <p14:tracePt t="32730" x="4564063" y="3097213"/>
          <p14:tracePt t="32732" x="4564063" y="3113088"/>
          <p14:tracePt t="32734" x="4564063" y="3128963"/>
          <p14:tracePt t="32735" x="4564063" y="3160713"/>
          <p14:tracePt t="32737" x="4564063" y="3176588"/>
          <p14:tracePt t="32739" x="4564063" y="3192463"/>
          <p14:tracePt t="32741" x="4564063" y="3208338"/>
          <p14:tracePt t="32744" x="4564063" y="3240088"/>
          <p14:tracePt t="32745" x="4564063" y="3270250"/>
          <p14:tracePt t="32748" x="4564063" y="3286125"/>
          <p14:tracePt t="32750" x="4564063" y="3317875"/>
          <p14:tracePt t="32752" x="4564063" y="3333750"/>
          <p14:tracePt t="32753" x="4564063" y="3365500"/>
          <p14:tracePt t="32755" x="4564063" y="3397250"/>
          <p14:tracePt t="32757" x="4564063" y="3413125"/>
          <p14:tracePt t="32761" x="4564063" y="3460750"/>
          <p14:tracePt t="32761" x="4564063" y="3492500"/>
          <p14:tracePt t="32763" x="4564063" y="3508375"/>
          <p14:tracePt t="32765" x="4564063" y="3540125"/>
          <p14:tracePt t="32767" x="4579938" y="3571875"/>
          <p14:tracePt t="32769" x="4579938" y="3602038"/>
          <p14:tracePt t="32771" x="4595813" y="3633788"/>
          <p14:tracePt t="32773" x="4611688" y="3681413"/>
          <p14:tracePt t="32775" x="4611688" y="3697288"/>
          <p14:tracePt t="32777" x="4627563" y="3744913"/>
          <p14:tracePt t="32779" x="4643438" y="3776663"/>
          <p14:tracePt t="32781" x="4643438" y="3808413"/>
          <p14:tracePt t="32783" x="4659313" y="3840163"/>
          <p14:tracePt t="32785" x="4659313" y="3887788"/>
          <p14:tracePt t="32787" x="4659313" y="3935413"/>
          <p14:tracePt t="32789" x="4675188" y="3949700"/>
          <p14:tracePt t="32791" x="4691063" y="3997325"/>
          <p14:tracePt t="32794" x="4691063" y="4044950"/>
          <p14:tracePt t="32795" x="4706938" y="4060825"/>
          <p14:tracePt t="32797" x="4722813" y="4108450"/>
          <p14:tracePt t="32799" x="4722813" y="4156075"/>
          <p14:tracePt t="32801" x="4737100" y="4171950"/>
          <p14:tracePt t="32803" x="4752975" y="4219575"/>
          <p14:tracePt t="32805" x="4752975" y="4251325"/>
          <p14:tracePt t="32807" x="4768850" y="4297363"/>
          <p14:tracePt t="32810" x="4784725" y="4313238"/>
          <p14:tracePt t="32814" x="4784725" y="4392613"/>
          <p14:tracePt t="32815" x="4784725" y="4424363"/>
          <p14:tracePt t="32817" x="4800600" y="4456113"/>
          <p14:tracePt t="32819" x="4800600" y="4503738"/>
          <p14:tracePt t="32821" x="4816475" y="4519613"/>
          <p14:tracePt t="32823" x="4816475" y="4567238"/>
          <p14:tracePt t="32825" x="4816475" y="4598988"/>
          <p14:tracePt t="32828" x="4832350" y="4614863"/>
          <p14:tracePt t="32829" x="4832350" y="4660900"/>
          <p14:tracePt t="32831" x="4832350" y="4708525"/>
          <p14:tracePt t="32834" x="4848225" y="4724400"/>
          <p14:tracePt t="32836" x="4848225" y="4756150"/>
          <p14:tracePt t="32838" x="4848225" y="4803775"/>
          <p14:tracePt t="32840" x="4848225" y="4835525"/>
          <p14:tracePt t="32842" x="4848225" y="4867275"/>
          <p14:tracePt t="32843" x="4848225" y="4914900"/>
          <p14:tracePt t="32845" x="4848225" y="4946650"/>
          <p14:tracePt t="32847" x="4848225" y="4976813"/>
          <p14:tracePt t="32849" x="4848225" y="5024438"/>
          <p14:tracePt t="32851" x="4848225" y="5040313"/>
          <p14:tracePt t="32853" x="4848225" y="5087938"/>
          <p14:tracePt t="32855" x="4848225" y="5135563"/>
          <p14:tracePt t="32857" x="4848225" y="5151438"/>
          <p14:tracePt t="32860" x="4848225" y="5199063"/>
          <p14:tracePt t="32862" x="4848225" y="5214938"/>
          <p14:tracePt t="32864" x="4848225" y="5262563"/>
          <p14:tracePt t="32865" x="4848225" y="5294313"/>
          <p14:tracePt t="32867" x="4848225" y="5324475"/>
          <p14:tracePt t="32869" x="4832350" y="5356225"/>
          <p14:tracePt t="32871" x="4832350" y="5403850"/>
          <p14:tracePt t="32873" x="4816475" y="5435600"/>
          <p14:tracePt t="32876" x="4816475" y="5451475"/>
          <p14:tracePt t="32877" x="4800600" y="5483225"/>
          <p14:tracePt t="32879" x="4784725" y="5530850"/>
          <p14:tracePt t="32881" x="4784725" y="5546725"/>
          <p14:tracePt t="32883" x="4784725" y="5578475"/>
          <p14:tracePt t="32885" x="4768850" y="5610225"/>
          <p14:tracePt t="32888" x="4768850" y="5626100"/>
          <p14:tracePt t="32890" x="4752975" y="5641975"/>
          <p14:tracePt t="32892" x="4752975" y="5657850"/>
          <p14:tracePt t="32893" x="4737100" y="5688013"/>
          <p14:tracePt t="32895" x="4737100" y="5703888"/>
          <p14:tracePt t="32897" x="4722813" y="5719763"/>
          <p14:tracePt t="32902" x="4722813" y="5735638"/>
          <p14:tracePt t="32904" x="4722813" y="5751513"/>
          <p14:tracePt t="32928" x="4706938" y="5767388"/>
          <p14:tracePt t="32942" x="4706938" y="5783263"/>
          <p14:tracePt t="32956" x="4706938" y="5767388"/>
          <p14:tracePt t="32958" x="4706938" y="5751513"/>
          <p14:tracePt t="32960" x="4706938" y="5719763"/>
          <p14:tracePt t="32962" x="4722813" y="5703888"/>
          <p14:tracePt t="32963" x="4722813" y="5672138"/>
          <p14:tracePt t="32965" x="4722813" y="5641975"/>
          <p14:tracePt t="32967" x="4737100" y="5626100"/>
          <p14:tracePt t="32969" x="4752975" y="5578475"/>
          <p14:tracePt t="32971" x="4752975" y="5546725"/>
          <p14:tracePt t="32973" x="4768850" y="5514975"/>
          <p14:tracePt t="32975" x="4784725" y="5467350"/>
          <p14:tracePt t="32978" x="4800600" y="5387975"/>
          <p14:tracePt t="32979" x="4816475" y="5324475"/>
          <p14:tracePt t="32981" x="4816475" y="5278438"/>
          <p14:tracePt t="32983" x="4832350" y="5214938"/>
          <p14:tracePt t="32985" x="4832350" y="5183188"/>
          <p14:tracePt t="32987" x="4832350" y="5119688"/>
          <p14:tracePt t="32989" x="4848225" y="5056188"/>
          <p14:tracePt t="32991" x="4848225" y="4992688"/>
          <p14:tracePt t="32993" x="4848225" y="4946650"/>
          <p14:tracePt t="32995" x="4864100" y="4851400"/>
          <p14:tracePt t="32997" x="4864100" y="4803775"/>
          <p14:tracePt t="32999" x="4864100" y="4724400"/>
          <p14:tracePt t="33001" x="4864100" y="4660900"/>
          <p14:tracePt t="33003" x="4864100" y="4583113"/>
          <p14:tracePt t="33005" x="4864100" y="4503738"/>
          <p14:tracePt t="33007" x="4864100" y="4424363"/>
          <p14:tracePt t="33010" x="4864100" y="4344988"/>
          <p14:tracePt t="33011" x="4864100" y="4235450"/>
          <p14:tracePt t="33013" x="4864100" y="4156075"/>
          <p14:tracePt t="33015" x="4864100" y="4060825"/>
          <p14:tracePt t="33017" x="4864100" y="3981450"/>
          <p14:tracePt t="33020" x="4864100" y="3871913"/>
          <p14:tracePt t="33021" x="4864100" y="3792538"/>
          <p14:tracePt t="33023" x="4848225" y="3681413"/>
          <p14:tracePt t="33026" x="4848225" y="3602038"/>
          <p14:tracePt t="33027" x="4848225" y="3524250"/>
          <p14:tracePt t="33029" x="4848225" y="3413125"/>
          <p14:tracePt t="33031" x="4832350" y="3333750"/>
          <p14:tracePt t="33033" x="4832350" y="3240088"/>
          <p14:tracePt t="33035" x="4800600" y="3128963"/>
          <p14:tracePt t="33037" x="4800600" y="3049588"/>
          <p14:tracePt t="33039" x="4784725" y="2970213"/>
          <p14:tracePt t="33041" x="4768850" y="2908300"/>
          <p14:tracePt t="33044" x="4752975" y="2828925"/>
          <p14:tracePt t="33045" x="4752975" y="2765425"/>
          <p14:tracePt t="33047" x="4737100" y="2654300"/>
          <p14:tracePt t="33049" x="4722813" y="2590800"/>
          <p14:tracePt t="33051" x="4706938" y="2544763"/>
          <p14:tracePt t="33053" x="4706938" y="2481263"/>
          <p14:tracePt t="33055" x="4691063" y="2417763"/>
          <p14:tracePt t="33057" x="4675188" y="2354263"/>
          <p14:tracePt t="33060" x="4659313" y="2290763"/>
          <p14:tracePt t="33061" x="4643438" y="2228850"/>
          <p14:tracePt t="33063" x="4627563" y="2181225"/>
          <p14:tracePt t="33065" x="4627563" y="2133600"/>
          <p14:tracePt t="33067" x="4611688" y="2085975"/>
          <p14:tracePt t="33069" x="4611688" y="2022475"/>
          <p14:tracePt t="33071" x="4595813" y="1958975"/>
          <p14:tracePt t="33074" x="4579938" y="1927225"/>
          <p14:tracePt t="33076" x="4564063" y="1881188"/>
          <p14:tracePt t="33077" x="4548188" y="1833563"/>
          <p14:tracePt t="33079" x="4532313" y="1785938"/>
          <p14:tracePt t="33081" x="4516438" y="1754188"/>
          <p14:tracePt t="33083" x="4500563" y="1706563"/>
          <p14:tracePt t="33085" x="4484688" y="1674813"/>
          <p14:tracePt t="33087" x="4468813" y="1643063"/>
          <p14:tracePt t="33089" x="4452938" y="1611313"/>
          <p14:tracePt t="33091" x="4452938" y="1579563"/>
          <p14:tracePt t="33093" x="4437063" y="1533525"/>
          <p14:tracePt t="33095" x="4421188" y="1517650"/>
          <p14:tracePt t="33097" x="4406900" y="1485900"/>
          <p14:tracePt t="33099" x="4391025" y="1454150"/>
          <p14:tracePt t="33101" x="4375150" y="1438275"/>
          <p14:tracePt t="33103" x="4375150" y="1422400"/>
          <p14:tracePt t="33106" x="4359275" y="1390650"/>
          <p14:tracePt t="33108" x="4343400" y="1390650"/>
          <p14:tracePt t="33110" x="4327525" y="1358900"/>
          <p14:tracePt t="33114" x="4327525" y="1343025"/>
          <p14:tracePt t="33115" x="4311650" y="1343025"/>
          <p14:tracePt t="33118" x="4311650" y="1327150"/>
          <p14:tracePt t="33119" x="4295775" y="1311275"/>
          <p14:tracePt t="33124" x="4279900" y="1311275"/>
          <p14:tracePt t="33127" x="4279900" y="1295400"/>
          <p14:tracePt t="33166" x="4264025" y="1295400"/>
          <p14:tracePt t="33196" x="4264025" y="1327150"/>
          <p14:tracePt t="33200" x="4248150" y="1374775"/>
          <p14:tracePt t="33202" x="4248150" y="1390650"/>
          <p14:tracePt t="33203" x="4232275" y="1406525"/>
          <p14:tracePt t="33205" x="4232275" y="1438275"/>
          <p14:tracePt t="33207" x="4232275" y="1454150"/>
          <p14:tracePt t="33210" x="4232275" y="1485900"/>
          <p14:tracePt t="33211" x="4232275" y="1533525"/>
          <p14:tracePt t="33213" x="4232275" y="1547813"/>
          <p14:tracePt t="33215" x="4232275" y="1595438"/>
          <p14:tracePt t="33217" x="4232275" y="1627188"/>
          <p14:tracePt t="33219" x="4216400" y="1658938"/>
          <p14:tracePt t="33221" x="4216400" y="1690688"/>
          <p14:tracePt t="33223" x="4216400" y="1738313"/>
          <p14:tracePt t="33226" x="4200525" y="1770063"/>
          <p14:tracePt t="33228" x="4200525" y="1817688"/>
          <p14:tracePt t="33229" x="4200525" y="1865313"/>
          <p14:tracePt t="33231" x="4184650" y="1911350"/>
          <p14:tracePt t="33233" x="4184650" y="1943100"/>
          <p14:tracePt t="33235" x="4168775" y="1990725"/>
          <p14:tracePt t="33237" x="4168775" y="2038350"/>
          <p14:tracePt t="33239" x="4168775" y="2070100"/>
          <p14:tracePt t="33242" x="4152900" y="2117725"/>
          <p14:tracePt t="33244" x="4137025" y="2165350"/>
          <p14:tracePt t="33245" x="4137025" y="2228850"/>
          <p14:tracePt t="33247" x="4121150" y="2274888"/>
          <p14:tracePt t="33249" x="4106863" y="2370138"/>
          <p14:tracePt t="33251" x="4090988" y="2433638"/>
          <p14:tracePt t="33253" x="4090988" y="2481263"/>
          <p14:tracePt t="33255" x="4075113" y="2544763"/>
          <p14:tracePt t="33257" x="4075113" y="2590800"/>
          <p14:tracePt t="33260" x="4059238" y="2654300"/>
          <p14:tracePt t="33262" x="4043363" y="2686050"/>
          <p14:tracePt t="33263" x="4043363" y="2749550"/>
          <p14:tracePt t="33265" x="4027488" y="2813050"/>
          <p14:tracePt t="33267" x="4011613" y="2860675"/>
          <p14:tracePt t="33269" x="4011613" y="2922588"/>
          <p14:tracePt t="33271" x="3995738" y="2970213"/>
          <p14:tracePt t="33273" x="3995738" y="3017838"/>
          <p14:tracePt t="33276" x="3979863" y="3081338"/>
          <p14:tracePt t="33277" x="3979863" y="3144838"/>
          <p14:tracePt t="33279" x="3963988" y="3176588"/>
          <p14:tracePt t="33281" x="3963988" y="3240088"/>
          <p14:tracePt t="33283" x="3963988" y="3286125"/>
          <p14:tracePt t="33285" x="3963988" y="3317875"/>
          <p14:tracePt t="33287" x="3963988" y="3381375"/>
          <p14:tracePt t="33289" x="3948113" y="3429000"/>
          <p14:tracePt t="33291" x="3948113" y="3476625"/>
          <p14:tracePt t="33294" x="3948113" y="3508375"/>
          <p14:tracePt t="33295" x="3948113" y="3556000"/>
          <p14:tracePt t="33297" x="3948113" y="3602038"/>
          <p14:tracePt t="33300" x="3948113" y="3617913"/>
          <p14:tracePt t="33301" x="3948113" y="3665538"/>
          <p14:tracePt t="33303" x="3948113" y="3713163"/>
          <p14:tracePt t="33305" x="3932238" y="3729038"/>
          <p14:tracePt t="33307" x="3932238" y="3776663"/>
          <p14:tracePt t="33309" x="3932238" y="3824288"/>
          <p14:tracePt t="33311" x="3932238" y="3840163"/>
          <p14:tracePt t="33313" x="3932238" y="3887788"/>
          <p14:tracePt t="33316" x="3932238" y="3919538"/>
          <p14:tracePt t="33318" x="3932238" y="3935413"/>
          <p14:tracePt t="33319" x="3932238" y="3965575"/>
          <p14:tracePt t="33321" x="3932238" y="3997325"/>
          <p14:tracePt t="33323" x="3932238" y="4029075"/>
          <p14:tracePt t="33325" x="3932238" y="4060825"/>
          <p14:tracePt t="33327" x="3932238" y="4076700"/>
          <p14:tracePt t="33329" x="3932238" y="4108450"/>
          <p14:tracePt t="33331" x="3932238" y="4124325"/>
          <p14:tracePt t="33333" x="3932238" y="4156075"/>
          <p14:tracePt t="33335" x="3932238" y="4203700"/>
          <p14:tracePt t="33337" x="3932238" y="4219575"/>
          <p14:tracePt t="33339" x="3932238" y="4251325"/>
          <p14:tracePt t="33341" x="3932238" y="4267200"/>
          <p14:tracePt t="33343" x="3932238" y="4313238"/>
          <p14:tracePt t="33345" x="3932238" y="4344988"/>
          <p14:tracePt t="33347" x="3932238" y="4360863"/>
          <p14:tracePt t="33349" x="3932238" y="4408488"/>
          <p14:tracePt t="33351" x="3932238" y="4456113"/>
          <p14:tracePt t="33353" x="3932238" y="4487863"/>
          <p14:tracePt t="33355" x="3932238" y="4519613"/>
          <p14:tracePt t="33357" x="3932238" y="4551363"/>
          <p14:tracePt t="33360" x="3948113" y="4583113"/>
          <p14:tracePt t="33361" x="3948113" y="4629150"/>
          <p14:tracePt t="33363" x="3948113" y="4660900"/>
          <p14:tracePt t="33365" x="3948113" y="4692650"/>
          <p14:tracePt t="33367" x="3948113" y="4724400"/>
          <p14:tracePt t="33369" x="3948113" y="4772025"/>
          <p14:tracePt t="33371" x="3963988" y="4803775"/>
          <p14:tracePt t="33373" x="3963988" y="4835525"/>
          <p14:tracePt t="33377" x="3963988" y="4883150"/>
          <p14:tracePt t="33377" x="3979863" y="4899025"/>
          <p14:tracePt t="33379" x="3979863" y="4946650"/>
          <p14:tracePt t="33381" x="3995738" y="4976813"/>
          <p14:tracePt t="33384" x="3995738" y="4992688"/>
          <p14:tracePt t="33385" x="3995738" y="5040313"/>
          <p14:tracePt t="33387" x="4011613" y="5072063"/>
          <p14:tracePt t="33389" x="4011613" y="5087938"/>
          <p14:tracePt t="33391" x="4011613" y="5119688"/>
          <p14:tracePt t="33394" x="4027488" y="5151438"/>
          <p14:tracePt t="33395" x="4027488" y="5167313"/>
          <p14:tracePt t="33397" x="4043363" y="5199063"/>
          <p14:tracePt t="33399" x="4043363" y="5230813"/>
          <p14:tracePt t="33403" x="4043363" y="5246688"/>
          <p14:tracePt t="33406" x="4043363" y="5262563"/>
          <p14:tracePt t="33408" x="4043363" y="5278438"/>
          <p14:tracePt t="33409" x="4043363" y="5294313"/>
          <p14:tracePt t="33411" x="4059238" y="5310188"/>
          <p14:tracePt t="33415" x="4059238" y="5340350"/>
          <p14:tracePt t="33417" x="4059238" y="5356225"/>
          <p14:tracePt t="33419" x="4075113" y="5356225"/>
          <p14:tracePt t="33421" x="4075113" y="5372100"/>
          <p14:tracePt t="33423" x="4075113" y="5387975"/>
          <p14:tracePt t="33427" x="4075113" y="5403850"/>
          <p14:tracePt t="33429" x="4075113" y="5419725"/>
          <p14:tracePt t="33432" x="4075113" y="5435600"/>
          <p14:tracePt t="33436" x="4075113" y="5451475"/>
          <p14:tracePt t="33438" x="4075113" y="5467350"/>
          <p14:tracePt t="33441" x="4075113" y="5483225"/>
          <p14:tracePt t="33446" x="4075113" y="5514975"/>
          <p14:tracePt t="33449" x="4075113" y="5530850"/>
          <p14:tracePt t="33452" x="4075113" y="5546725"/>
          <p14:tracePt t="33457" x="4075113" y="5562600"/>
          <p14:tracePt t="33460" x="4075113" y="5578475"/>
          <p14:tracePt t="33461" x="4075113" y="5594350"/>
          <p14:tracePt t="33467" x="4075113" y="5610225"/>
          <p14:tracePt t="33471" x="4075113" y="5626100"/>
          <p14:tracePt t="33474" x="4090988" y="5626100"/>
          <p14:tracePt t="33482" x="4090988" y="5641975"/>
          <p14:tracePt t="33491" x="4090988" y="5657850"/>
          <p14:tracePt t="33521" x="4090988" y="5672138"/>
          <p14:tracePt t="33567" x="4090988" y="5688013"/>
          <p14:tracePt t="33588" x="4106863" y="5688013"/>
          <p14:tracePt t="33592" x="4121150" y="5657850"/>
          <p14:tracePt t="33593" x="4137025" y="5626100"/>
          <p14:tracePt t="33595" x="4152900" y="5610225"/>
          <p14:tracePt t="33597" x="4168775" y="5578475"/>
          <p14:tracePt t="33599" x="4216400" y="5514975"/>
          <p14:tracePt t="33601" x="4248150" y="5451475"/>
          <p14:tracePt t="33603" x="4279900" y="5387975"/>
          <p14:tracePt t="33606" x="4311650" y="5324475"/>
          <p14:tracePt t="33607" x="4343400" y="5246688"/>
          <p14:tracePt t="33610" x="4375150" y="5183188"/>
          <p14:tracePt t="33612" x="4406900" y="5119688"/>
          <p14:tracePt t="33614" x="4452938" y="5040313"/>
          <p14:tracePt t="33615" x="4484688" y="4946650"/>
          <p14:tracePt t="33617" x="4516438" y="4851400"/>
          <p14:tracePt t="33619" x="4532313" y="4787900"/>
          <p14:tracePt t="33621" x="4564063" y="4708525"/>
          <p14:tracePt t="33623" x="4579938" y="4645025"/>
          <p14:tracePt t="33627" x="4643438" y="4471988"/>
          <p14:tracePt t="33630" x="4659313" y="4376738"/>
          <p14:tracePt t="33631" x="4675188" y="4297363"/>
          <p14:tracePt t="33633" x="4691063" y="4203700"/>
          <p14:tracePt t="33635" x="4706938" y="4156075"/>
          <p14:tracePt t="33637" x="4706938" y="4044950"/>
          <p14:tracePt t="33639" x="4722813" y="3981450"/>
          <p14:tracePt t="33642" x="4722813" y="3903663"/>
          <p14:tracePt t="33644" x="4737100" y="3840163"/>
          <p14:tracePt t="33645" x="4737100" y="3760788"/>
          <p14:tracePt t="33647" x="4737100" y="3697288"/>
          <p14:tracePt t="33649" x="4752975" y="3617913"/>
          <p14:tracePt t="33651" x="4752975" y="3540125"/>
          <p14:tracePt t="33653" x="4752975" y="3476625"/>
          <p14:tracePt t="33655" x="4768850" y="3413125"/>
          <p14:tracePt t="33657" x="4768850" y="3349625"/>
          <p14:tracePt t="33660" x="4768850" y="3302000"/>
          <p14:tracePt t="33663" x="4768850" y="3240088"/>
          <p14:tracePt t="33663" x="4768850" y="3176588"/>
          <p14:tracePt t="33665" x="4768850" y="3128963"/>
          <p14:tracePt t="33667" x="4768850" y="3081338"/>
          <p14:tracePt t="33669" x="4768850" y="3017838"/>
          <p14:tracePt t="33671" x="4768850" y="2970213"/>
          <p14:tracePt t="33673" x="4768850" y="2922588"/>
          <p14:tracePt t="33677" x="4768850" y="2813050"/>
          <p14:tracePt t="33679" x="4768850" y="2781300"/>
          <p14:tracePt t="33681" x="4768850" y="2717800"/>
          <p14:tracePt t="33683" x="4768850" y="2670175"/>
          <p14:tracePt t="33685" x="4768850" y="2638425"/>
          <p14:tracePt t="33687" x="4768850" y="2590800"/>
          <p14:tracePt t="33689" x="4768850" y="2544763"/>
          <p14:tracePt t="33691" x="4768850" y="2513013"/>
          <p14:tracePt t="33694" x="4768850" y="2481263"/>
          <p14:tracePt t="33695" x="4768850" y="2433638"/>
          <p14:tracePt t="33697" x="4752975" y="2386013"/>
          <p14:tracePt t="33699" x="4752975" y="2370138"/>
          <p14:tracePt t="33701" x="4737100" y="2338388"/>
          <p14:tracePt t="33703" x="4737100" y="2306638"/>
          <p14:tracePt t="33705" x="4722813" y="2290763"/>
          <p14:tracePt t="33707" x="4722813" y="2259013"/>
          <p14:tracePt t="33710" x="4722813" y="2243138"/>
          <p14:tracePt t="33713" x="4722813" y="2212975"/>
          <p14:tracePt t="33715" x="4722813" y="2197100"/>
          <p14:tracePt t="33720" x="4722813" y="2181225"/>
          <p14:tracePt t="33721" x="4706938" y="2181225"/>
          <p14:tracePt t="33727" x="4706938" y="2165350"/>
          <p14:tracePt t="33798" x="4691063" y="2181225"/>
          <p14:tracePt t="33807" x="4675188" y="2290763"/>
          <p14:tracePt t="33815" x="4643438" y="2401888"/>
          <p14:tracePt t="33820" x="4627563" y="2497138"/>
          <p14:tracePt t="33822" x="4611688" y="2528888"/>
          <p14:tracePt t="33823" x="4611688" y="2560638"/>
          <p14:tracePt t="33827" x="4595813" y="2590800"/>
          <p14:tracePt t="33827" x="4595813" y="2622550"/>
          <p14:tracePt t="33829" x="4579938" y="2670175"/>
          <p14:tracePt t="33831" x="4579938" y="2701925"/>
          <p14:tracePt t="33833" x="4564063" y="2733675"/>
          <p14:tracePt t="33835" x="4564063" y="2781300"/>
          <p14:tracePt t="33837" x="4548188" y="2828925"/>
          <p14:tracePt t="33840" x="4548188" y="2844800"/>
          <p14:tracePt t="33841" x="4548188" y="2892425"/>
          <p14:tracePt t="33843" x="4548188" y="2938463"/>
          <p14:tracePt t="33845" x="4548188" y="2970213"/>
          <p14:tracePt t="33847" x="4532313" y="3001963"/>
          <p14:tracePt t="33849" x="4532313" y="3049588"/>
          <p14:tracePt t="33851" x="4532313" y="3065463"/>
          <p14:tracePt t="33853" x="4532313" y="3113088"/>
          <p14:tracePt t="33855" x="4532313" y="3144838"/>
          <p14:tracePt t="33857" x="4516438" y="3160713"/>
          <p14:tracePt t="33860" x="4516438" y="3208338"/>
          <p14:tracePt t="33861" x="4516438" y="3240088"/>
          <p14:tracePt t="33863" x="4516438" y="3255963"/>
          <p14:tracePt t="33866" x="4516438" y="3286125"/>
          <p14:tracePt t="33868" x="4516438" y="3302000"/>
          <p14:tracePt t="33869" x="4516438" y="3333750"/>
          <p14:tracePt t="33872" x="4516438" y="3365500"/>
          <p14:tracePt t="33873" x="4516438" y="3381375"/>
          <p14:tracePt t="33877" x="4516438" y="3429000"/>
          <p14:tracePt t="33879" x="4516438" y="3460750"/>
          <p14:tracePt t="33881" x="4516438" y="3492500"/>
          <p14:tracePt t="33885" x="4516438" y="3524250"/>
          <p14:tracePt t="33890" x="4516438" y="3556000"/>
          <p14:tracePt t="33892" x="4516438" y="3587750"/>
          <p14:tracePt t="33896" x="4516438" y="3617913"/>
          <p14:tracePt t="33899" x="4516438" y="3649663"/>
          <p14:tracePt t="33902" x="4516438" y="3681413"/>
          <p14:tracePt t="33903" x="4516438" y="3697288"/>
          <p14:tracePt t="33905" x="4516438" y="3713163"/>
          <p14:tracePt t="33907" x="4516438" y="3729038"/>
          <p14:tracePt t="33909" x="4516438" y="3760788"/>
          <p14:tracePt t="33911" x="4516438" y="3776663"/>
          <p14:tracePt t="33928" x="4516438" y="3965575"/>
          <p14:tracePt t="33930" x="4516438" y="3997325"/>
          <p14:tracePt t="33931" x="4516438" y="4029075"/>
          <p14:tracePt t="33933" x="4516438" y="4044950"/>
          <p14:tracePt t="33935" x="4516438" y="4076700"/>
          <p14:tracePt t="33937" x="4516438" y="4092575"/>
          <p14:tracePt t="33939" x="4516438" y="4124325"/>
          <p14:tracePt t="33941" x="4516438" y="4171950"/>
          <p14:tracePt t="33943" x="4516438" y="4187825"/>
          <p14:tracePt t="33945" x="4516438" y="4219575"/>
          <p14:tracePt t="33947" x="4516438" y="4251325"/>
          <p14:tracePt t="33949" x="4516438" y="4267200"/>
          <p14:tracePt t="33951" x="4516438" y="4297363"/>
          <p14:tracePt t="33953" x="4516438" y="4313238"/>
          <p14:tracePt t="33955" x="4516438" y="4344988"/>
          <p14:tracePt t="33957" x="4516438" y="4392613"/>
          <p14:tracePt t="33960" x="4516438" y="4408488"/>
          <p14:tracePt t="33961" x="4516438" y="4440238"/>
          <p14:tracePt t="33963" x="4516438" y="4456113"/>
          <p14:tracePt t="33965" x="4516438" y="4487863"/>
          <p14:tracePt t="33967" x="4516438" y="4519613"/>
          <p14:tracePt t="33969" x="4516438" y="4535488"/>
          <p14:tracePt t="33971" x="4516438" y="4567238"/>
          <p14:tracePt t="33973" x="4516438" y="4583113"/>
          <p14:tracePt t="33976" x="4516438" y="4614863"/>
          <p14:tracePt t="33977" x="4516438" y="4645025"/>
          <p14:tracePt t="33979" x="4516438" y="4660900"/>
          <p14:tracePt t="33981" x="4516438" y="4692650"/>
          <p14:tracePt t="33985" x="4516438" y="4724400"/>
          <p14:tracePt t="33987" x="4516438" y="4756150"/>
          <p14:tracePt t="33992" x="4516438" y="4772025"/>
          <p14:tracePt t="33994" x="4516438" y="4803775"/>
          <p14:tracePt t="33997" x="4516438" y="4819650"/>
          <p14:tracePt t="34000" x="4516438" y="4835525"/>
          <p14:tracePt t="34004" x="4516438" y="4851400"/>
          <p14:tracePt t="34007" x="4516438" y="4867275"/>
          <p14:tracePt t="34012" x="4516438" y="4883150"/>
          <p14:tracePt t="34018" x="4516438" y="4899025"/>
          <p14:tracePt t="34021" x="4516438" y="4914900"/>
          <p14:tracePt t="34027" x="4516438" y="4930775"/>
          <p14:tracePt t="34032" x="4516438" y="4946650"/>
          <p14:tracePt t="34035" x="4516438" y="4962525"/>
          <p14:tracePt t="34040" x="4516438" y="4976813"/>
          <p14:tracePt t="34042" x="4516438" y="4992688"/>
          <p14:tracePt t="34048" x="4516438" y="5008563"/>
          <p14:tracePt t="34050" x="4516438" y="5024438"/>
          <p14:tracePt t="34054" x="4532313" y="5024438"/>
          <p14:tracePt t="34056" x="4532313" y="5040313"/>
          <p14:tracePt t="34057" x="4532313" y="5056188"/>
          <p14:tracePt t="34062" x="4532313" y="5072063"/>
          <p14:tracePt t="34066" x="4532313" y="5087938"/>
          <p14:tracePt t="34067" x="4532313" y="5103813"/>
          <p14:tracePt t="34074" x="4532313" y="5119688"/>
          <p14:tracePt t="34078" x="4532313" y="5135563"/>
          <p14:tracePt t="34079" x="4532313" y="5151438"/>
          <p14:tracePt t="34087" x="4532313" y="5167313"/>
          <p14:tracePt t="34091" x="4532313" y="5183188"/>
          <p14:tracePt t="34098" x="4548188" y="5183188"/>
          <p14:tracePt t="34106" x="4548188" y="5199063"/>
          <p14:tracePt t="34122" x="4548188" y="5214938"/>
          <p14:tracePt t="34167" x="4548188" y="5230813"/>
          <p14:tracePt t="34199" x="4548188" y="5246688"/>
          <p14:tracePt t="34204" x="4548188" y="5262563"/>
          <p14:tracePt t="34212" x="4548188" y="5278438"/>
          <p14:tracePt t="34214" x="4548188" y="5294313"/>
          <p14:tracePt t="34218" x="4548188" y="5310188"/>
          <p14:tracePt t="34224" x="4548188" y="5324475"/>
          <p14:tracePt t="34227" x="4548188" y="5340350"/>
          <p14:tracePt t="34234" x="4548188" y="5372100"/>
          <p14:tracePt t="34237" x="4548188" y="5387975"/>
          <p14:tracePt t="34243" x="4548188" y="5403850"/>
          <p14:tracePt t="34248" x="4548188" y="5419725"/>
          <p14:tracePt t="34257" x="4548188" y="5435600"/>
          <p14:tracePt t="34268" x="4548188" y="5451475"/>
          <p14:tracePt t="34317" x="4548188" y="5467350"/>
          <p14:tracePt t="34408" x="4548188" y="5483225"/>
          <p14:tracePt t="34420" x="4548188" y="5499100"/>
          <p14:tracePt t="34444" x="4548188" y="5514975"/>
          <p14:tracePt t="34454" x="4548188" y="5530850"/>
          <p14:tracePt t="34462" x="4548188" y="5546725"/>
          <p14:tracePt t="34466" x="4548188" y="5562600"/>
          <p14:tracePt t="34470" x="4548188" y="5578475"/>
          <p14:tracePt t="34478" x="4548188" y="5594350"/>
          <p14:tracePt t="34481" x="4548188" y="5610225"/>
          <p14:tracePt t="34490" x="4548188" y="5626100"/>
          <p14:tracePt t="34493" x="4532313" y="5641975"/>
          <p14:tracePt t="34498" x="4532313" y="5657850"/>
          <p14:tracePt t="34520" x="4532313" y="5672138"/>
          <p14:tracePt t="34590" x="4532313" y="5688013"/>
          <p14:tracePt t="34604" x="4532313" y="5703888"/>
          <p14:tracePt t="34613" x="4532313" y="5719763"/>
          <p14:tracePt t="34616" x="4548188" y="5719763"/>
          <p14:tracePt t="34627" x="4548188" y="5735638"/>
          <p14:tracePt t="34842" x="4548188" y="5751513"/>
          <p14:tracePt t="34852" x="4548188" y="5767388"/>
          <p14:tracePt t="34869" x="4564063" y="5767388"/>
          <p14:tracePt t="34903" x="4564063" y="5783263"/>
          <p14:tracePt t="34912" x="4564063" y="5799138"/>
          <p14:tracePt t="34914" x="4579938" y="5799138"/>
          <p14:tracePt t="34916" x="4579938" y="5815013"/>
          <p14:tracePt t="34924" x="4579938" y="5830888"/>
          <p14:tracePt t="34927" x="4595813" y="5846763"/>
          <p14:tracePt t="34934" x="4595813" y="5862638"/>
          <p14:tracePt t="34936" x="4595813" y="5878513"/>
          <p14:tracePt t="34939" x="4595813" y="5894388"/>
          <p14:tracePt t="34948" x="4595813" y="5910263"/>
          <p14:tracePt t="34952" x="4595813" y="5926138"/>
          <p14:tracePt t="35030" x="4611688" y="5926138"/>
          <p14:tracePt t="35038" x="4643438" y="5926138"/>
          <p14:tracePt t="35044" x="4722813" y="5862638"/>
          <p14:tracePt t="35046" x="4737100" y="5846763"/>
          <p14:tracePt t="35047" x="4752975" y="5830888"/>
          <p14:tracePt t="35050" x="4784725" y="5815013"/>
          <p14:tracePt t="35051" x="4816475" y="5783263"/>
          <p14:tracePt t="35053" x="4832350" y="5767388"/>
          <p14:tracePt t="35055" x="4848225" y="5735638"/>
          <p14:tracePt t="35057" x="4879975" y="5719763"/>
          <p14:tracePt t="35060" x="4911725" y="5688013"/>
          <p14:tracePt t="35061" x="4943475" y="5641975"/>
          <p14:tracePt t="35063" x="4959350" y="5610225"/>
          <p14:tracePt t="35065" x="4991100" y="5578475"/>
          <p14:tracePt t="35067" x="5006975" y="5562600"/>
          <p14:tracePt t="35069" x="5053013" y="5514975"/>
          <p14:tracePt t="35071" x="5068888" y="5467350"/>
          <p14:tracePt t="35073" x="5100638" y="5435600"/>
          <p14:tracePt t="35075" x="5148263" y="5372100"/>
          <p14:tracePt t="35077" x="5195888" y="5310188"/>
          <p14:tracePt t="35079" x="5227638" y="5262563"/>
          <p14:tracePt t="35081" x="5259388" y="5214938"/>
          <p14:tracePt t="35083" x="5291138" y="5167313"/>
          <p14:tracePt t="35086" x="5322888" y="5135563"/>
          <p14:tracePt t="35087" x="5337175" y="5087938"/>
          <p14:tracePt t="35089" x="5368925" y="5056188"/>
          <p14:tracePt t="35093" x="5432425" y="4962525"/>
          <p14:tracePt t="35095" x="5464175" y="4946650"/>
          <p14:tracePt t="35097" x="5495925" y="4899025"/>
          <p14:tracePt t="35099" x="5511800" y="4867275"/>
          <p14:tracePt t="35101" x="5543550" y="4835525"/>
          <p14:tracePt t="35103" x="5575300" y="4803775"/>
          <p14:tracePt t="35105" x="5607050" y="4772025"/>
          <p14:tracePt t="35108" x="5638800" y="4740275"/>
          <p14:tracePt t="35109" x="5653088" y="4708525"/>
          <p14:tracePt t="35111" x="5684838" y="4676775"/>
          <p14:tracePt t="35113" x="5716588" y="4676775"/>
          <p14:tracePt t="35115" x="5748338" y="4645025"/>
          <p14:tracePt t="35117" x="5764213" y="4614863"/>
          <p14:tracePt t="35119" x="5795963" y="4598988"/>
          <p14:tracePt t="35121" x="5827713" y="4567238"/>
          <p14:tracePt t="35123" x="5859463" y="4551363"/>
          <p14:tracePt t="35126" x="5875338" y="4519613"/>
          <p14:tracePt t="35127" x="5907088" y="4503738"/>
          <p14:tracePt t="35129" x="5953125" y="4471988"/>
          <p14:tracePt t="35132" x="5984875" y="4440238"/>
          <p14:tracePt t="35133" x="6000750" y="4424363"/>
          <p14:tracePt t="35136" x="6032500" y="4392613"/>
          <p14:tracePt t="35137" x="6064250" y="4360863"/>
          <p14:tracePt t="35139" x="6096000" y="4329113"/>
          <p14:tracePt t="35142" x="6143625" y="4297363"/>
          <p14:tracePt t="35146" x="6175375" y="4251325"/>
          <p14:tracePt t="35147" x="6191250" y="4235450"/>
          <p14:tracePt t="35149" x="6207125" y="4219575"/>
          <p14:tracePt t="35151" x="6238875" y="4187825"/>
          <p14:tracePt t="35154" x="6284913" y="4140200"/>
          <p14:tracePt t="35155" x="6316663" y="4092575"/>
          <p14:tracePt t="35157" x="6364288" y="4060825"/>
          <p14:tracePt t="35159" x="6396038" y="4029075"/>
          <p14:tracePt t="35161" x="6411913" y="3981450"/>
          <p14:tracePt t="35163" x="6443663" y="3935413"/>
          <p14:tracePt t="35165" x="6475413" y="3871913"/>
          <p14:tracePt t="35167" x="6507163" y="3824288"/>
          <p14:tracePt t="35169" x="6538913" y="3776663"/>
          <p14:tracePt t="35171" x="6569075" y="3729038"/>
          <p14:tracePt t="35174" x="6600825" y="3697288"/>
          <p14:tracePt t="35175" x="6632575" y="3649663"/>
          <p14:tracePt t="35177" x="6648450" y="3602038"/>
          <p14:tracePt t="35179" x="6664325" y="3556000"/>
          <p14:tracePt t="35181" x="6680200" y="3540125"/>
          <p14:tracePt t="35183" x="6711950" y="3492500"/>
          <p14:tracePt t="35185" x="6727825" y="3460750"/>
          <p14:tracePt t="35187" x="6743700" y="3429000"/>
          <p14:tracePt t="35189" x="6759575" y="3397250"/>
          <p14:tracePt t="35192" x="6775450" y="3365500"/>
          <p14:tracePt t="35196" x="6775450" y="3333750"/>
          <p14:tracePt t="35197" x="6775450" y="3317875"/>
          <p14:tracePt t="35199" x="6791325" y="3302000"/>
          <p14:tracePt t="35204" x="6791325" y="3286125"/>
          <p14:tracePt t="35205" x="6807200" y="3270250"/>
          <p14:tracePt t="35208" x="6807200" y="3255963"/>
          <p14:tracePt t="35216" x="6807200" y="3240088"/>
          <p14:tracePt t="35220" x="6807200" y="3224213"/>
          <p14:tracePt t="35229" x="6791325" y="3224213"/>
          <p14:tracePt t="35234" x="6791325" y="3208338"/>
          <p14:tracePt t="35235" x="6775450" y="3208338"/>
          <p14:tracePt t="35237" x="6759575" y="3208338"/>
          <p14:tracePt t="35240" x="6743700" y="3192463"/>
          <p14:tracePt t="35242" x="6711950" y="3192463"/>
          <p14:tracePt t="35244" x="6696075" y="3192463"/>
          <p14:tracePt t="35245" x="6664325" y="3192463"/>
          <p14:tracePt t="35248" x="6632575" y="3192463"/>
          <p14:tracePt t="35250" x="6616700" y="3192463"/>
          <p14:tracePt t="35252" x="6584950" y="3192463"/>
          <p14:tracePt t="35253" x="6538913" y="3208338"/>
          <p14:tracePt t="35255" x="6523038" y="3224213"/>
          <p14:tracePt t="35257" x="6491288" y="3224213"/>
          <p14:tracePt t="35260" x="6443663" y="3240088"/>
          <p14:tracePt t="35261" x="6427788" y="3240088"/>
          <p14:tracePt t="35263" x="6380163" y="3255963"/>
          <p14:tracePt t="35266" x="6348413" y="3270250"/>
          <p14:tracePt t="35268" x="6300788" y="3286125"/>
          <p14:tracePt t="35269" x="6284913" y="3302000"/>
          <p14:tracePt t="35271" x="6191250" y="3333750"/>
          <p14:tracePt t="35274" x="6127750" y="3381375"/>
          <p14:tracePt t="35275" x="6080125" y="3413125"/>
          <p14:tracePt t="35278" x="6032500" y="3444875"/>
          <p14:tracePt t="35280" x="6000750" y="3476625"/>
          <p14:tracePt t="35282" x="5938838" y="3508375"/>
          <p14:tracePt t="35284" x="5891213" y="3556000"/>
          <p14:tracePt t="35285" x="5811838" y="3602038"/>
          <p14:tracePt t="35287" x="5748338" y="3649663"/>
          <p14:tracePt t="35290" x="5684838" y="3713163"/>
          <p14:tracePt t="35293" x="5607050" y="3760788"/>
          <p14:tracePt t="35294" x="5559425" y="3824288"/>
          <p14:tracePt t="35295" x="5495925" y="3871913"/>
          <p14:tracePt t="35297" x="5400675" y="3949700"/>
          <p14:tracePt t="35299" x="5322888" y="4029075"/>
          <p14:tracePt t="35301" x="5259388" y="4076700"/>
          <p14:tracePt t="35303" x="5211763" y="4124325"/>
          <p14:tracePt t="35305" x="5148263" y="4187825"/>
          <p14:tracePt t="35308" x="5068888" y="4251325"/>
          <p14:tracePt t="35309" x="5022850" y="4313238"/>
          <p14:tracePt t="35311" x="4959350" y="4360863"/>
          <p14:tracePt t="35313" x="4911725" y="4408488"/>
          <p14:tracePt t="35316" x="4864100" y="4456113"/>
          <p14:tracePt t="35317" x="4816475" y="4503738"/>
          <p14:tracePt t="35320" x="4784725" y="4551363"/>
          <p14:tracePt t="35321" x="4737100" y="4583113"/>
          <p14:tracePt t="35323" x="4706938" y="4629150"/>
          <p14:tracePt t="35325" x="4659313" y="4660900"/>
          <p14:tracePt t="35327" x="4659313" y="4692650"/>
          <p14:tracePt t="35329" x="4627563" y="4724400"/>
          <p14:tracePt t="35331" x="4595813" y="4756150"/>
          <p14:tracePt t="35333" x="4564063" y="4787900"/>
          <p14:tracePt t="35335" x="4548188" y="4819650"/>
          <p14:tracePt t="35337" x="4532313" y="4851400"/>
          <p14:tracePt t="35339" x="4516438" y="4883150"/>
          <p14:tracePt t="35343" x="4500563" y="4899025"/>
          <p14:tracePt t="35345" x="4484688" y="4930775"/>
          <p14:tracePt t="35345" x="4452938" y="4962525"/>
          <p14:tracePt t="35347" x="4437063" y="4992688"/>
          <p14:tracePt t="35349" x="4437063" y="5008563"/>
          <p14:tracePt t="35351" x="4437063" y="5024438"/>
          <p14:tracePt t="35353" x="4437063" y="5040313"/>
          <p14:tracePt t="35355" x="4421188" y="5056188"/>
          <p14:tracePt t="35358" x="4421188" y="5072063"/>
          <p14:tracePt t="35359" x="4406900" y="5087938"/>
          <p14:tracePt t="35361" x="4406900" y="5103813"/>
          <p14:tracePt t="35363" x="4391025" y="5135563"/>
          <p14:tracePt t="35365" x="4391025" y="5151438"/>
          <p14:tracePt t="35368" x="4391025" y="5167313"/>
          <p14:tracePt t="35369" x="4391025" y="5199063"/>
          <p14:tracePt t="35371" x="4391025" y="5214938"/>
          <p14:tracePt t="35374" x="4391025" y="5230813"/>
          <p14:tracePt t="35376" x="4391025" y="5246688"/>
          <p14:tracePt t="35378" x="4391025" y="5262563"/>
          <p14:tracePt t="35379" x="4391025" y="5294313"/>
          <p14:tracePt t="35381" x="4375150" y="5294313"/>
          <p14:tracePt t="35383" x="4375150" y="5324475"/>
          <p14:tracePt t="35385" x="4375150" y="5340350"/>
          <p14:tracePt t="35389" x="4375150" y="5356225"/>
          <p14:tracePt t="35394" x="4375150" y="5387975"/>
          <p14:tracePt t="35395" x="4375150" y="5403850"/>
          <p14:tracePt t="35397" x="4375150" y="5419725"/>
          <p14:tracePt t="35401" x="4375150" y="5435600"/>
          <p14:tracePt t="35408" x="4375150" y="5451475"/>
          <p14:tracePt t="35414" x="4375150" y="5467350"/>
          <p14:tracePt t="35415" x="4375150" y="5483225"/>
          <p14:tracePt t="35418" x="4375150" y="5499100"/>
          <p14:tracePt t="35423" x="4375150" y="5514975"/>
          <p14:tracePt t="35426" x="4375150" y="5530850"/>
          <p14:tracePt t="35433" x="4375150" y="5546725"/>
          <p14:tracePt t="35436" x="4375150" y="5562600"/>
          <p14:tracePt t="35439" x="4375150" y="5578475"/>
          <p14:tracePt t="35446" x="4375150" y="5594350"/>
          <p14:tracePt t="35450" x="4375150" y="5610225"/>
          <p14:tracePt t="35455" x="4375150" y="5626100"/>
          <p14:tracePt t="35459" x="4375150" y="5641975"/>
          <p14:tracePt t="35461" x="4375150" y="5657850"/>
          <p14:tracePt t="35467" x="4375150" y="5672138"/>
          <p14:tracePt t="35470" x="4375150" y="5688013"/>
          <p14:tracePt t="35476" x="4375150" y="5703888"/>
          <p14:tracePt t="35478" x="4375150" y="5719763"/>
          <p14:tracePt t="35482" x="4375150" y="5735638"/>
          <p14:tracePt t="35486" x="4375150" y="5751513"/>
          <p14:tracePt t="35489" x="4375150" y="5767388"/>
          <p14:tracePt t="35495" x="4375150" y="5783263"/>
          <p14:tracePt t="35498" x="4375150" y="5799138"/>
          <p14:tracePt t="35504" x="4375150" y="5815013"/>
          <p14:tracePt t="35508" x="4375150" y="5830888"/>
          <p14:tracePt t="35510" x="4391025" y="5830888"/>
          <p14:tracePt t="35512" x="4391025" y="5846763"/>
          <p14:tracePt t="35528" x="4406900" y="5862638"/>
          <p14:tracePt t="35536" x="4406900" y="5878513"/>
          <p14:tracePt t="35548" x="4406900" y="5894388"/>
          <p14:tracePt t="35554" x="4406900" y="5910263"/>
          <p14:tracePt t="35558" x="4406900" y="5926138"/>
          <p14:tracePt t="35566" x="4406900" y="5942013"/>
          <p14:tracePt t="35568" x="4406900" y="5957888"/>
          <p14:tracePt t="35572" x="4406900" y="5973763"/>
          <p14:tracePt t="35574" x="4421188" y="5989638"/>
          <p14:tracePt t="35576" x="4421188" y="6003925"/>
          <p14:tracePt t="35579" x="4421188" y="6019800"/>
          <p14:tracePt t="35581" x="4421188" y="6035675"/>
          <p14:tracePt t="35583" x="4421188" y="6051550"/>
          <p14:tracePt t="35587" x="4421188" y="6067425"/>
          <p14:tracePt t="35589" x="4421188" y="6083300"/>
          <p14:tracePt t="35594" x="4421188" y="6099175"/>
          <p14:tracePt t="35595" x="4421188" y="6115050"/>
          <p14:tracePt t="35597" x="4421188" y="6130925"/>
          <p14:tracePt t="35602" x="4421188" y="6146800"/>
          <p14:tracePt t="35603" x="4421188" y="6162675"/>
          <p14:tracePt t="35608" x="4421188" y="6178550"/>
          <p14:tracePt t="35610" x="4421188" y="6194425"/>
          <p14:tracePt t="35612" x="4421188" y="6210300"/>
          <p14:tracePt t="35613" x="4437063" y="6210300"/>
          <p14:tracePt t="35615" x="4437063" y="6226175"/>
          <p14:tracePt t="35617" x="4437063" y="6242050"/>
          <p14:tracePt t="35624" x="4437063" y="6257925"/>
          <p14:tracePt t="35629" x="4437063" y="6273800"/>
          <p14:tracePt t="35643" x="4437063" y="6289675"/>
          <p14:tracePt t="35694" x="4452938" y="6289675"/>
          <p14:tracePt t="35699" x="4468813" y="6257925"/>
          <p14:tracePt t="35701" x="4484688" y="6257925"/>
          <p14:tracePt t="35703" x="4484688" y="6242050"/>
          <p14:tracePt t="35703" x="4484688" y="6226175"/>
          <p14:tracePt t="35705" x="4500563" y="6226175"/>
          <p14:tracePt t="35708" x="4516438" y="6210300"/>
          <p14:tracePt t="35710" x="4532313" y="6178550"/>
          <p14:tracePt t="35711" x="4532313" y="6162675"/>
          <p14:tracePt t="35713" x="4548188" y="6146800"/>
          <p14:tracePt t="35715" x="4564063" y="6115050"/>
          <p14:tracePt t="35717" x="4595813" y="6099175"/>
          <p14:tracePt t="35719" x="4595813" y="6083300"/>
          <p14:tracePt t="35721" x="4611688" y="6051550"/>
          <p14:tracePt t="35723" x="4627563" y="6035675"/>
          <p14:tracePt t="35725" x="4659313" y="6019800"/>
          <p14:tracePt t="35727" x="4659313" y="5989638"/>
          <p14:tracePt t="35729" x="4675188" y="5973763"/>
          <p14:tracePt t="35731" x="4706938" y="5942013"/>
          <p14:tracePt t="35733" x="4722813" y="5926138"/>
          <p14:tracePt t="35735" x="4737100" y="5910263"/>
          <p14:tracePt t="35737" x="4768850" y="5878513"/>
          <p14:tracePt t="35739" x="4800600" y="5846763"/>
          <p14:tracePt t="35742" x="4816475" y="5799138"/>
          <p14:tracePt t="35744" x="4848225" y="5767388"/>
          <p14:tracePt t="35745" x="4879975" y="5735638"/>
          <p14:tracePt t="35747" x="4911725" y="5703888"/>
          <p14:tracePt t="35749" x="4943475" y="5657850"/>
          <p14:tracePt t="35751" x="5006975" y="5594350"/>
          <p14:tracePt t="35753" x="5037138" y="5546725"/>
          <p14:tracePt t="35755" x="5084763" y="5499100"/>
          <p14:tracePt t="35758" x="5116513" y="5451475"/>
          <p14:tracePt t="35759" x="5148263" y="5403850"/>
          <p14:tracePt t="35761" x="5164138" y="5387975"/>
          <p14:tracePt t="35763" x="5195888" y="5340350"/>
          <p14:tracePt t="35765" x="5227638" y="5310188"/>
          <p14:tracePt t="35768" x="5259388" y="5262563"/>
          <p14:tracePt t="35769" x="5291138" y="5230813"/>
          <p14:tracePt t="35771" x="5322888" y="5199063"/>
          <p14:tracePt t="35773" x="5337175" y="5167313"/>
          <p14:tracePt t="35775" x="5368925" y="5135563"/>
          <p14:tracePt t="35777" x="5400675" y="5103813"/>
          <p14:tracePt t="35779" x="5432425" y="5072063"/>
          <p14:tracePt t="35781" x="5464175" y="5040313"/>
          <p14:tracePt t="35783" x="5480050" y="5008563"/>
          <p14:tracePt t="35785" x="5495925" y="4976813"/>
          <p14:tracePt t="35787" x="5527675" y="4962525"/>
          <p14:tracePt t="35789" x="5559425" y="4930775"/>
          <p14:tracePt t="35791" x="5575300" y="4899025"/>
          <p14:tracePt t="35793" x="5591175" y="4867275"/>
          <p14:tracePt t="35796" x="5607050" y="4851400"/>
          <p14:tracePt t="35797" x="5638800" y="4819650"/>
          <p14:tracePt t="35800" x="5653088" y="4803775"/>
          <p14:tracePt t="35802" x="5668963" y="4772025"/>
          <p14:tracePt t="35803" x="5684838" y="4756150"/>
          <p14:tracePt t="35805" x="5716588" y="4740275"/>
          <p14:tracePt t="35807" x="5732463" y="4708525"/>
          <p14:tracePt t="35809" x="5748338" y="4676775"/>
          <p14:tracePt t="35811" x="5764213" y="4676775"/>
          <p14:tracePt t="35813" x="5780088" y="4645025"/>
          <p14:tracePt t="35815" x="5795963" y="4614863"/>
          <p14:tracePt t="35817" x="5827713" y="4598988"/>
          <p14:tracePt t="35819" x="5843588" y="4583113"/>
          <p14:tracePt t="35821" x="5843588" y="4551363"/>
          <p14:tracePt t="35823" x="5875338" y="4519613"/>
          <p14:tracePt t="35825" x="5891213" y="4487863"/>
          <p14:tracePt t="35827" x="5922963" y="4471988"/>
          <p14:tracePt t="35829" x="5938838" y="4440238"/>
          <p14:tracePt t="35831" x="5953125" y="4408488"/>
          <p14:tracePt t="35834" x="5969000" y="4376738"/>
          <p14:tracePt t="35836" x="6000750" y="4360863"/>
          <p14:tracePt t="35838" x="6032500" y="4313238"/>
          <p14:tracePt t="35839" x="6064250" y="4283075"/>
          <p14:tracePt t="35841" x="6080125" y="4251325"/>
          <p14:tracePt t="35844" x="6096000" y="4235450"/>
          <p14:tracePt t="35845" x="6127750" y="4187825"/>
          <p14:tracePt t="35847" x="6143625" y="4156075"/>
          <p14:tracePt t="35849" x="6191250" y="4108450"/>
          <p14:tracePt t="35851" x="6207125" y="4092575"/>
          <p14:tracePt t="35853" x="6238875" y="4044950"/>
          <p14:tracePt t="35856" x="6269038" y="3997325"/>
          <p14:tracePt t="35858" x="6284913" y="3965575"/>
          <p14:tracePt t="35860" x="6316663" y="3919538"/>
          <p14:tracePt t="35862" x="6348413" y="3887788"/>
          <p14:tracePt t="35864" x="6364288" y="3856038"/>
          <p14:tracePt t="35866" x="6396038" y="3808413"/>
          <p14:tracePt t="35867" x="6427788" y="3760788"/>
          <p14:tracePt t="35869" x="6459538" y="3713163"/>
          <p14:tracePt t="35871" x="6475413" y="3697288"/>
          <p14:tracePt t="35873" x="6507163" y="3633788"/>
          <p14:tracePt t="35875" x="6538913" y="3587750"/>
          <p14:tracePt t="35877" x="6553200" y="3556000"/>
          <p14:tracePt t="35879" x="6584950" y="3508375"/>
          <p14:tracePt t="35881" x="6616700" y="3476625"/>
          <p14:tracePt t="35883" x="6648450" y="3444875"/>
          <p14:tracePt t="35885" x="6664325" y="3397250"/>
          <p14:tracePt t="35887" x="6680200" y="3349625"/>
          <p14:tracePt t="35889" x="6711950" y="3317875"/>
          <p14:tracePt t="35891" x="6727825" y="3302000"/>
          <p14:tracePt t="35893" x="6759575" y="3270250"/>
          <p14:tracePt t="35895" x="6775450" y="3240088"/>
          <p14:tracePt t="35897" x="6791325" y="3208338"/>
          <p14:tracePt t="35911" x="6884988" y="3081338"/>
          <p14:tracePt t="35913" x="6900863" y="3049588"/>
          <p14:tracePt t="35915" x="6916738" y="3017838"/>
          <p14:tracePt t="35917" x="6932613" y="3017838"/>
          <p14:tracePt t="35919" x="6948488" y="2986088"/>
          <p14:tracePt t="35921" x="6948488" y="2970213"/>
          <p14:tracePt t="35924" x="6964363" y="2954338"/>
          <p14:tracePt t="35925" x="6980238" y="2938463"/>
          <p14:tracePt t="35927" x="6996113" y="2922588"/>
          <p14:tracePt t="35930" x="7027863" y="2892425"/>
          <p14:tracePt t="35931" x="7027863" y="2876550"/>
          <p14:tracePt t="35933" x="7043738" y="2860675"/>
          <p14:tracePt t="35935" x="7059613" y="2828925"/>
          <p14:tracePt t="35937" x="7075488" y="2813050"/>
          <p14:tracePt t="35939" x="7075488" y="2797175"/>
          <p14:tracePt t="35942" x="7091363" y="2765425"/>
          <p14:tracePt t="35944" x="7123113" y="2749550"/>
          <p14:tracePt t="35946" x="7138988" y="2701925"/>
          <p14:tracePt t="35947" x="7154863" y="2701925"/>
          <p14:tracePt t="35949" x="7154863" y="2670175"/>
          <p14:tracePt t="35951" x="7169150" y="2638425"/>
          <p14:tracePt t="35953" x="7200900" y="2622550"/>
          <p14:tracePt t="35955" x="7216775" y="2606675"/>
          <p14:tracePt t="35957" x="7232650" y="2574925"/>
          <p14:tracePt t="35959" x="7232650" y="2544763"/>
          <p14:tracePt t="35961" x="7248525" y="2544763"/>
          <p14:tracePt t="35963" x="7264400" y="2513013"/>
          <p14:tracePt t="35966" x="7280275" y="2481263"/>
          <p14:tracePt t="35968" x="7296150" y="2481263"/>
          <p14:tracePt t="35969" x="7312025" y="2449513"/>
          <p14:tracePt t="35971" x="7327900" y="2417763"/>
          <p14:tracePt t="35973" x="7343775" y="2417763"/>
          <p14:tracePt t="35975" x="7343775" y="2386013"/>
          <p14:tracePt t="35977" x="7359650" y="2370138"/>
          <p14:tracePt t="35979" x="7375525" y="2370138"/>
          <p14:tracePt t="35981" x="7391400" y="2354263"/>
          <p14:tracePt t="35983" x="7391400" y="2338388"/>
          <p14:tracePt t="35985" x="7407275" y="2322513"/>
          <p14:tracePt t="35987" x="7423150" y="2306638"/>
          <p14:tracePt t="35989" x="7423150" y="2290763"/>
          <p14:tracePt t="35992" x="7439025" y="2274888"/>
          <p14:tracePt t="35995" x="7454900" y="2243138"/>
          <p14:tracePt t="35997" x="7469188" y="2228850"/>
          <p14:tracePt t="36002" x="7469188" y="2212975"/>
          <p14:tracePt t="36004" x="7485063" y="2197100"/>
          <p14:tracePt t="36008" x="7500938" y="2197100"/>
          <p14:tracePt t="36010" x="7500938" y="2181225"/>
          <p14:tracePt t="36011" x="7516813" y="2181225"/>
          <p14:tracePt t="36013" x="7516813" y="2165350"/>
          <p14:tracePt t="36022" x="7516813" y="2149475"/>
          <p14:tracePt t="36027" x="7516813" y="2133600"/>
          <p14:tracePt t="36030" x="7516813" y="2117725"/>
          <p14:tracePt t="36048" x="7532688" y="2117725"/>
          <p14:tracePt t="36080" x="7532688" y="2101850"/>
          <p14:tracePt t="36135" x="7516813" y="2117725"/>
          <p14:tracePt t="36143" x="7454900" y="2165350"/>
          <p14:tracePt t="36150" x="7407275" y="2197100"/>
          <p14:tracePt t="36152" x="7407275" y="2228850"/>
          <p14:tracePt t="36154" x="7391400" y="2228850"/>
          <p14:tracePt t="36155" x="7359650" y="2243138"/>
          <p14:tracePt t="36158" x="7359650" y="2259013"/>
          <p14:tracePt t="36159" x="7343775" y="2274888"/>
          <p14:tracePt t="36161" x="7312025" y="2274888"/>
          <p14:tracePt t="36163" x="7312025" y="2290763"/>
          <p14:tracePt t="36165" x="7280275" y="2322513"/>
          <p14:tracePt t="36167" x="7248525" y="2338388"/>
          <p14:tracePt t="36169" x="7216775" y="2354263"/>
          <p14:tracePt t="36171" x="7200900" y="2370138"/>
          <p14:tracePt t="36174" x="7169150" y="2401888"/>
          <p14:tracePt t="36176" x="7138988" y="2433638"/>
          <p14:tracePt t="36179" x="7091363" y="2465388"/>
          <p14:tracePt t="36181" x="7059613" y="2497138"/>
          <p14:tracePt t="36183" x="7011988" y="2528888"/>
          <p14:tracePt t="36185" x="6980238" y="2560638"/>
          <p14:tracePt t="36187" x="6948488" y="2590800"/>
          <p14:tracePt t="36189" x="6916738" y="2606675"/>
          <p14:tracePt t="36191" x="6884988" y="2622550"/>
          <p14:tracePt t="36193" x="6838950" y="2654300"/>
          <p14:tracePt t="36195" x="6791325" y="2686050"/>
          <p14:tracePt t="36197" x="6727825" y="2717800"/>
          <p14:tracePt t="36199" x="6696075" y="2749550"/>
          <p14:tracePt t="36201" x="6648450" y="2781300"/>
          <p14:tracePt t="36204" x="6616700" y="2813050"/>
          <p14:tracePt t="36206" x="6569075" y="2813050"/>
          <p14:tracePt t="36208" x="6538913" y="2844800"/>
          <p14:tracePt t="36211" x="6507163" y="2860675"/>
          <p14:tracePt t="36211" x="6459538" y="2892425"/>
          <p14:tracePt t="36213" x="6411913" y="2922588"/>
          <p14:tracePt t="36215" x="6364288" y="2954338"/>
          <p14:tracePt t="36217" x="6332538" y="2986088"/>
          <p14:tracePt t="36219" x="6284913" y="3017838"/>
          <p14:tracePt t="36221" x="6253163" y="3033713"/>
          <p14:tracePt t="36223" x="6191250" y="3065463"/>
          <p14:tracePt t="36225" x="6159500" y="3081338"/>
          <p14:tracePt t="36227" x="6127750" y="3113088"/>
          <p14:tracePt t="36229" x="6096000" y="3144838"/>
          <p14:tracePt t="36231" x="6048375" y="3176588"/>
          <p14:tracePt t="36233" x="6000750" y="3208338"/>
          <p14:tracePt t="36235" x="5969000" y="3224213"/>
          <p14:tracePt t="36237" x="5938838" y="3240088"/>
          <p14:tracePt t="36240" x="5907088" y="3270250"/>
          <p14:tracePt t="36242" x="5859463" y="3302000"/>
          <p14:tracePt t="36243" x="5827713" y="3317875"/>
          <p14:tracePt t="36245" x="5795963" y="3349625"/>
          <p14:tracePt t="36247" x="5764213" y="3381375"/>
          <p14:tracePt t="36249" x="5716588" y="3397250"/>
          <p14:tracePt t="36251" x="5684838" y="3429000"/>
          <p14:tracePt t="36253" x="5653088" y="3460750"/>
          <p14:tracePt t="36255" x="5638800" y="3492500"/>
          <p14:tracePt t="36257" x="5607050" y="3508375"/>
          <p14:tracePt t="36259" x="5559425" y="3540125"/>
          <p14:tracePt t="36261" x="5543550" y="3571875"/>
          <p14:tracePt t="36263" x="5511800" y="3602038"/>
          <p14:tracePt t="36265" x="5495925" y="3617913"/>
          <p14:tracePt t="36267" x="5464175" y="3633788"/>
          <p14:tracePt t="36269" x="5432425" y="3649663"/>
          <p14:tracePt t="36272" x="5416550" y="3681413"/>
          <p14:tracePt t="36274" x="5400675" y="3713163"/>
          <p14:tracePt t="36275" x="5384800" y="3729038"/>
          <p14:tracePt t="36277" x="5353050" y="3744913"/>
          <p14:tracePt t="36279" x="5337175" y="3760788"/>
          <p14:tracePt t="36281" x="5337175" y="3776663"/>
          <p14:tracePt t="36283" x="5307013" y="3792538"/>
          <p14:tracePt t="36285" x="5291138" y="3808413"/>
          <p14:tracePt t="36287" x="5291138" y="3824288"/>
          <p14:tracePt t="36289" x="5275263" y="3840163"/>
          <p14:tracePt t="36292" x="5243513" y="3871913"/>
          <p14:tracePt t="36293" x="5243513" y="3887788"/>
          <p14:tracePt t="36295" x="5227638" y="3919538"/>
          <p14:tracePt t="36297" x="5195888" y="3935413"/>
          <p14:tracePt t="36299" x="5180013" y="3965575"/>
          <p14:tracePt t="36301" x="5164138" y="3981450"/>
          <p14:tracePt t="36303" x="5148263" y="4013200"/>
          <p14:tracePt t="36305" x="5132388" y="4044950"/>
          <p14:tracePt t="36308" x="5116513" y="4076700"/>
          <p14:tracePt t="36309" x="5100638" y="4092575"/>
          <p14:tracePt t="36311" x="5084763" y="4124325"/>
          <p14:tracePt t="36313" x="5053013" y="4156075"/>
          <p14:tracePt t="36315" x="5037138" y="4187825"/>
          <p14:tracePt t="36317" x="5037138" y="4203700"/>
          <p14:tracePt t="36319" x="5022850" y="4235450"/>
          <p14:tracePt t="36321" x="4991100" y="4283075"/>
          <p14:tracePt t="36324" x="4975225" y="4297363"/>
          <p14:tracePt t="36325" x="4959350" y="4329113"/>
          <p14:tracePt t="36327" x="4943475" y="4376738"/>
          <p14:tracePt t="36329" x="4927600" y="4408488"/>
          <p14:tracePt t="36331" x="4911725" y="4440238"/>
          <p14:tracePt t="36333" x="4895850" y="4487863"/>
          <p14:tracePt t="36335" x="4879975" y="4519613"/>
          <p14:tracePt t="36337" x="4864100" y="4551363"/>
          <p14:tracePt t="36340" x="4848225" y="4583113"/>
          <p14:tracePt t="36342" x="4816475" y="4614863"/>
          <p14:tracePt t="36344" x="4800600" y="4660900"/>
          <p14:tracePt t="36346" x="4784725" y="4708525"/>
          <p14:tracePt t="36348" x="4768850" y="4724400"/>
          <p14:tracePt t="36350" x="4752975" y="4772025"/>
          <p14:tracePt t="36351" x="4737100" y="4803775"/>
          <p14:tracePt t="36354" x="4722813" y="4851400"/>
          <p14:tracePt t="36356" x="4691063" y="4867275"/>
          <p14:tracePt t="36357" x="4675188" y="4914900"/>
          <p14:tracePt t="36360" x="4659313" y="4946650"/>
          <p14:tracePt t="36362" x="4643438" y="4976813"/>
          <p14:tracePt t="36363" x="4627563" y="4992688"/>
          <p14:tracePt t="36365" x="4611688" y="5040313"/>
          <p14:tracePt t="36367" x="4579938" y="5072063"/>
          <p14:tracePt t="36369" x="4564063" y="5103813"/>
          <p14:tracePt t="36371" x="4548188" y="5119688"/>
          <p14:tracePt t="36373" x="4532313" y="5151438"/>
          <p14:tracePt t="36375" x="4516438" y="5183188"/>
          <p14:tracePt t="36377" x="4500563" y="5199063"/>
          <p14:tracePt t="36382" x="4484688" y="5214938"/>
          <p14:tracePt t="36384" x="4468813" y="5230813"/>
          <p14:tracePt t="36386" x="4468813" y="5246688"/>
          <p14:tracePt t="36387" x="4452938" y="5262563"/>
          <p14:tracePt t="36389" x="4437063" y="5294313"/>
          <p14:tracePt t="36392" x="4421188" y="5294313"/>
          <p14:tracePt t="36394" x="4421188" y="5324475"/>
          <p14:tracePt t="36395" x="4406900" y="5340350"/>
          <p14:tracePt t="36397" x="4391025" y="5340350"/>
          <p14:tracePt t="36399" x="4375150" y="5356225"/>
          <p14:tracePt t="36401" x="4359275" y="5387975"/>
          <p14:tracePt t="36403" x="4343400" y="5387975"/>
          <p14:tracePt t="36406" x="4327525" y="5403850"/>
          <p14:tracePt t="36409" x="4311650" y="5435600"/>
          <p14:tracePt t="36411" x="4279900" y="5451475"/>
          <p14:tracePt t="36413" x="4279900" y="5467350"/>
          <p14:tracePt t="36415" x="4264025" y="5483225"/>
          <p14:tracePt t="36417" x="4248150" y="5483225"/>
          <p14:tracePt t="36419" x="4232275" y="5514975"/>
          <p14:tracePt t="36421" x="4232275" y="5530850"/>
          <p14:tracePt t="36423" x="4200525" y="5530850"/>
          <p14:tracePt t="36425" x="4200525" y="5546725"/>
          <p14:tracePt t="36427" x="4184650" y="5562600"/>
          <p14:tracePt t="36429" x="4168775" y="5578475"/>
          <p14:tracePt t="36431" x="4152900" y="5578475"/>
          <p14:tracePt t="36435" x="4137025" y="5594350"/>
          <p14:tracePt t="36438" x="4121150" y="5610225"/>
          <p14:tracePt t="36440" x="4106863" y="5610225"/>
          <p14:tracePt t="36441" x="4090988" y="5626100"/>
          <p14:tracePt t="36443" x="4075113" y="5641975"/>
          <p14:tracePt t="36447" x="4059238" y="5657850"/>
          <p14:tracePt t="36449" x="4043363" y="5657850"/>
          <p14:tracePt t="36453" x="4027488" y="5672138"/>
          <p14:tracePt t="36456" x="4027488" y="5688013"/>
          <p14:tracePt t="36458" x="4011613" y="5688013"/>
          <p14:tracePt t="36464" x="3995738" y="5688013"/>
          <p14:tracePt t="36466" x="3995738" y="5703888"/>
          <p14:tracePt t="36479" x="3979863" y="5719763"/>
          <p14:tracePt t="36488" x="3979863" y="5735638"/>
          <p14:tracePt t="36504" x="3963988" y="5735638"/>
          <p14:tracePt t="36578" x="3963988" y="5751513"/>
          <p14:tracePt t="36583" x="3963988" y="5767388"/>
          <p14:tracePt t="36589" x="3963988" y="5799138"/>
          <p14:tracePt t="36590" x="3963988" y="5815013"/>
          <p14:tracePt t="36594" x="3963988" y="5830888"/>
          <p14:tracePt t="36595" x="3963988" y="5846763"/>
          <p14:tracePt t="36599" x="3963988" y="5862638"/>
          <p14:tracePt t="36601" x="3963988" y="5878513"/>
          <p14:tracePt t="36603" x="3963988" y="5894388"/>
          <p14:tracePt t="36608" x="3963988" y="5910263"/>
          <p14:tracePt t="36610" x="3963988" y="5926138"/>
          <p14:tracePt t="36611" x="3963988" y="5942013"/>
          <p14:tracePt t="36614" x="3963988" y="5957888"/>
          <p14:tracePt t="36615" x="3963988" y="5973763"/>
          <p14:tracePt t="36620" x="3963988" y="5989638"/>
          <p14:tracePt t="36621" x="3963988" y="6003925"/>
          <p14:tracePt t="36625" x="3963988" y="6019800"/>
          <p14:tracePt t="36631" x="3963988" y="6035675"/>
          <p14:tracePt t="36634" x="3963988" y="6051550"/>
          <p14:tracePt t="36648" x="3963988" y="6067425"/>
          <p14:tracePt t="36659" x="3963988" y="6083300"/>
          <p14:tracePt t="36668" x="3979863" y="6083300"/>
          <p14:tracePt t="36675" x="3979863" y="6099175"/>
          <p14:tracePt t="36682" x="3979863" y="6115050"/>
          <p14:tracePt t="36684" x="3995738" y="6115050"/>
          <p14:tracePt t="36688" x="3995738" y="6130925"/>
          <p14:tracePt t="36689" x="4011613" y="6130925"/>
          <p14:tracePt t="36693" x="4027488" y="6146800"/>
          <p14:tracePt t="36697" x="4043363" y="6162675"/>
          <p14:tracePt t="36701" x="4059238" y="6162675"/>
          <p14:tracePt t="36706" x="4059238" y="6178550"/>
          <p14:tracePt t="36709" x="4075113" y="6194425"/>
          <p14:tracePt t="36711" x="4090988" y="6210300"/>
          <p14:tracePt t="36717" x="4106863" y="6210300"/>
          <p14:tracePt t="36719" x="4106863" y="6226175"/>
          <p14:tracePt t="36721" x="4121150" y="6226175"/>
          <p14:tracePt t="36724" x="4121150" y="6242050"/>
          <p14:tracePt t="36726" x="4137025" y="6242050"/>
          <p14:tracePt t="36731" x="4152900" y="6242050"/>
          <p14:tracePt t="36735" x="4168775" y="6242050"/>
          <p14:tracePt t="36742" x="4184650" y="6242050"/>
          <p14:tracePt t="36746" x="4200525" y="6242050"/>
          <p14:tracePt t="36755" x="4248150" y="6242050"/>
          <p14:tracePt t="36759" x="4295775" y="6210300"/>
          <p14:tracePt t="36761" x="4311650" y="6210300"/>
          <p14:tracePt t="36763" x="4343400" y="6194425"/>
          <p14:tracePt t="36765" x="4359275" y="6178550"/>
          <p14:tracePt t="36767" x="4375150" y="6146800"/>
          <p14:tracePt t="36769" x="4406900" y="6146800"/>
          <p14:tracePt t="36771" x="4437063" y="6115050"/>
          <p14:tracePt t="36775" x="4468813" y="6083300"/>
          <p14:tracePt t="36776" x="4484688" y="6067425"/>
          <p14:tracePt t="36779" x="4516438" y="6035675"/>
          <p14:tracePt t="36779" x="4548188" y="6019800"/>
          <p14:tracePt t="36781" x="4579938" y="6003925"/>
          <p14:tracePt t="36783" x="4611688" y="5973763"/>
          <p14:tracePt t="36785" x="4643438" y="5942013"/>
          <p14:tracePt t="36787" x="4675188" y="5910263"/>
          <p14:tracePt t="36789" x="4706938" y="5894388"/>
          <p14:tracePt t="36791" x="4768850" y="5830888"/>
          <p14:tracePt t="36793" x="4816475" y="5799138"/>
          <p14:tracePt t="36795" x="4864100" y="5767388"/>
          <p14:tracePt t="36797" x="4879975" y="5735638"/>
          <p14:tracePt t="36799" x="4927600" y="5688013"/>
          <p14:tracePt t="36801" x="4959350" y="5657850"/>
          <p14:tracePt t="36803" x="4991100" y="5626100"/>
          <p14:tracePt t="36805" x="5037138" y="5610225"/>
          <p14:tracePt t="36808" x="5053013" y="5578475"/>
          <p14:tracePt t="36810" x="5100638" y="5546725"/>
          <p14:tracePt t="36811" x="5132388" y="5514975"/>
          <p14:tracePt t="36813" x="5180013" y="5483225"/>
          <p14:tracePt t="36815" x="5211763" y="5467350"/>
          <p14:tracePt t="36817" x="5227638" y="5435600"/>
          <p14:tracePt t="36819" x="5275263" y="5403850"/>
          <p14:tracePt t="36821" x="5307013" y="5372100"/>
          <p14:tracePt t="36824" x="5337175" y="5356225"/>
          <p14:tracePt t="36826" x="5368925" y="5324475"/>
          <p14:tracePt t="36828" x="5400675" y="5310188"/>
          <p14:tracePt t="36829" x="5432425" y="5278438"/>
          <p14:tracePt t="36831" x="5480050" y="5262563"/>
          <p14:tracePt t="36833" x="5495925" y="5246688"/>
          <p14:tracePt t="36835" x="5527675" y="5214938"/>
          <p14:tracePt t="36837" x="5559425" y="5199063"/>
          <p14:tracePt t="36839" x="5591175" y="5183188"/>
          <p14:tracePt t="36841" x="5607050" y="5167313"/>
          <p14:tracePt t="36843" x="5653088" y="5135563"/>
          <p14:tracePt t="36845" x="5684838" y="5119688"/>
          <p14:tracePt t="36847" x="5716588" y="5103813"/>
          <p14:tracePt t="36849" x="5732463" y="5087938"/>
          <p14:tracePt t="36851" x="5764213" y="5072063"/>
          <p14:tracePt t="36853" x="5795963" y="5056188"/>
          <p14:tracePt t="36855" x="5811838" y="5040313"/>
          <p14:tracePt t="36858" x="5843588" y="5008563"/>
          <p14:tracePt t="36860" x="5875338" y="4992688"/>
          <p14:tracePt t="36861" x="5891213" y="4976813"/>
          <p14:tracePt t="36863" x="5922963" y="4962525"/>
          <p14:tracePt t="36865" x="5922963" y="4946650"/>
          <p14:tracePt t="36867" x="5953125" y="4914900"/>
          <p14:tracePt t="36869" x="5969000" y="4914900"/>
          <p14:tracePt t="36871" x="5984875" y="4883150"/>
          <p14:tracePt t="36874" x="6000750" y="4867275"/>
          <p14:tracePt t="36875" x="6016625" y="4851400"/>
          <p14:tracePt t="36877" x="6032500" y="4835525"/>
          <p14:tracePt t="36879" x="6048375" y="4803775"/>
          <p14:tracePt t="36881" x="6064250" y="4803775"/>
          <p14:tracePt t="36883" x="6064250" y="4772025"/>
          <p14:tracePt t="36885" x="6064250" y="4756150"/>
          <p14:tracePt t="36887" x="6080125" y="4756150"/>
          <p14:tracePt t="36889" x="6080125" y="4724400"/>
          <p14:tracePt t="36892" x="6096000" y="4724400"/>
          <p14:tracePt t="36894" x="6111875" y="4708525"/>
          <p14:tracePt t="36895" x="6111875" y="4676775"/>
          <p14:tracePt t="36897" x="6111875" y="4660900"/>
          <p14:tracePt t="36899" x="6111875" y="4645025"/>
          <p14:tracePt t="36902" x="6127750" y="4614863"/>
          <p14:tracePt t="36904" x="6127750" y="4598988"/>
          <p14:tracePt t="36905" x="6127750" y="4583113"/>
          <p14:tracePt t="36909" x="6127750" y="4535488"/>
          <p14:tracePt t="36911" x="6127750" y="4503738"/>
          <p14:tracePt t="36928" x="6127750" y="4360863"/>
          <p14:tracePt t="36929" x="6127750" y="4344988"/>
          <p14:tracePt t="36931" x="6127750" y="4313238"/>
          <p14:tracePt t="36933" x="6127750" y="4297363"/>
          <p14:tracePt t="36935" x="6127750" y="4283075"/>
          <p14:tracePt t="36937" x="6127750" y="4251325"/>
          <p14:tracePt t="36942" x="6127750" y="4219575"/>
          <p14:tracePt t="36944" x="6127750" y="4203700"/>
          <p14:tracePt t="36945" x="6127750" y="4187825"/>
          <p14:tracePt t="36947" x="6127750" y="4171950"/>
          <p14:tracePt t="36949" x="6127750" y="4156075"/>
          <p14:tracePt t="36951" x="6127750" y="4140200"/>
          <p14:tracePt t="36953" x="6127750" y="4124325"/>
          <p14:tracePt t="36958" x="6127750" y="4092575"/>
          <p14:tracePt t="36961" x="6127750" y="4076700"/>
          <p14:tracePt t="36967" x="6127750" y="4060825"/>
          <p14:tracePt t="36970" x="6127750" y="4044950"/>
          <p14:tracePt t="36971" x="6143625" y="4044950"/>
          <p14:tracePt t="36976" x="6143625" y="4029075"/>
          <p14:tracePt t="36980" x="6159500" y="4013200"/>
          <p14:tracePt t="36988" x="6159500" y="3997325"/>
          <p14:tracePt t="37009" x="6175375" y="3997325"/>
          <p14:tracePt t="37012" x="6175375" y="3981450"/>
          <p14:tracePt t="37019" x="6191250" y="3981450"/>
          <p14:tracePt t="37030" x="6207125" y="3981450"/>
          <p14:tracePt t="37043" x="6223000" y="3981450"/>
          <p14:tracePt t="37046" x="6238875" y="3981450"/>
          <p14:tracePt t="37048" x="6238875" y="3997325"/>
          <p14:tracePt t="37053" x="6238875" y="4013200"/>
          <p14:tracePt t="37056" x="6253163" y="4013200"/>
          <p14:tracePt t="37060" x="6269038" y="4029075"/>
          <p14:tracePt t="37066" x="6284913" y="4029075"/>
          <p14:tracePt t="37069" x="6300788" y="4044950"/>
          <p14:tracePt t="37071" x="6316663" y="4044950"/>
          <p14:tracePt t="37074" x="6316663" y="4060825"/>
          <p14:tracePt t="37078" x="6332538" y="4060825"/>
          <p14:tracePt t="37079" x="6332538" y="4076700"/>
          <p14:tracePt t="37081" x="6348413" y="4092575"/>
          <p14:tracePt t="37094" x="6348413" y="4108450"/>
          <p14:tracePt t="37100" x="6348413" y="4124325"/>
          <p14:tracePt t="37102" x="6364288" y="4124325"/>
          <p14:tracePt t="37104" x="6364288" y="4140200"/>
          <p14:tracePt t="37114" x="6364288" y="4156075"/>
          <p14:tracePt t="37118" x="6364288" y="4171950"/>
          <p14:tracePt t="37128" x="6364288" y="4187825"/>
          <p14:tracePt t="37130" x="6348413" y="4203700"/>
          <p14:tracePt t="37136" x="6332538" y="4219575"/>
          <p14:tracePt t="37144" x="6316663" y="4219575"/>
          <p14:tracePt t="37146" x="6300788" y="4235450"/>
          <p14:tracePt t="37148" x="6284913" y="4251325"/>
          <p14:tracePt t="37149" x="6269038" y="4267200"/>
          <p14:tracePt t="37151" x="6238875" y="4267200"/>
          <p14:tracePt t="37153" x="6207125" y="4297363"/>
          <p14:tracePt t="37155" x="6191250" y="4329113"/>
          <p14:tracePt t="37158" x="6143625" y="4344988"/>
          <p14:tracePt t="37160" x="6111875" y="4376738"/>
          <p14:tracePt t="37161" x="6048375" y="4408488"/>
          <p14:tracePt t="37163" x="5984875" y="4456113"/>
          <p14:tracePt t="37165" x="5938838" y="4487863"/>
          <p14:tracePt t="37167" x="5891213" y="4519613"/>
          <p14:tracePt t="37169" x="5843588" y="4535488"/>
          <p14:tracePt t="37171" x="5811838" y="4567238"/>
          <p14:tracePt t="37173" x="5764213" y="4614863"/>
          <p14:tracePt t="37175" x="5716588" y="4645025"/>
          <p14:tracePt t="37177" x="5668963" y="4676775"/>
          <p14:tracePt t="37179" x="5607050" y="4724400"/>
          <p14:tracePt t="37181" x="5559425" y="4756150"/>
          <p14:tracePt t="37183" x="5511800" y="4787900"/>
          <p14:tracePt t="37185" x="5448300" y="4835525"/>
          <p14:tracePt t="37187" x="5416550" y="4867275"/>
          <p14:tracePt t="37189" x="5368925" y="4914900"/>
          <p14:tracePt t="37191" x="5337175" y="4930775"/>
          <p14:tracePt t="37193" x="5291138" y="4962525"/>
          <p14:tracePt t="37195" x="5243513" y="5008563"/>
          <p14:tracePt t="37197" x="5195888" y="5056188"/>
          <p14:tracePt t="37200" x="5148263" y="5087938"/>
          <p14:tracePt t="37201" x="5116513" y="5119688"/>
          <p14:tracePt t="37203" x="5084763" y="5167313"/>
          <p14:tracePt t="37205" x="5037138" y="5183188"/>
          <p14:tracePt t="37208" x="4991100" y="5230813"/>
          <p14:tracePt t="37211" x="4959350" y="5262563"/>
          <p14:tracePt t="37211" x="4911725" y="5310188"/>
          <p14:tracePt t="37213" x="4895850" y="5356225"/>
          <p14:tracePt t="37215" x="4848225" y="5387975"/>
          <p14:tracePt t="37217" x="4816475" y="5419725"/>
          <p14:tracePt t="37219" x="4768850" y="5451475"/>
          <p14:tracePt t="37221" x="4722813" y="5499100"/>
          <p14:tracePt t="37225" x="4691063" y="5546725"/>
          <p14:tracePt t="37225" x="4659313" y="5578475"/>
          <p14:tracePt t="37227" x="4611688" y="5610225"/>
          <p14:tracePt t="37229" x="4579938" y="5626100"/>
          <p14:tracePt t="37231" x="4532313" y="5657850"/>
          <p14:tracePt t="37233" x="4484688" y="5703888"/>
          <p14:tracePt t="37236" x="4468813" y="5719763"/>
          <p14:tracePt t="37237" x="4421188" y="5751513"/>
          <p14:tracePt t="37239" x="4375150" y="5767388"/>
          <p14:tracePt t="37242" x="4343400" y="5783263"/>
          <p14:tracePt t="37246" x="4264025" y="5815013"/>
          <p14:tracePt t="37247" x="4232275" y="5815013"/>
          <p14:tracePt t="37249" x="4216400" y="5815013"/>
          <p14:tracePt t="37252" x="4168775" y="5815013"/>
          <p14:tracePt t="37253" x="4137025" y="5815013"/>
          <p14:tracePt t="37255" x="4106863" y="5815013"/>
          <p14:tracePt t="37258" x="4059238" y="5815013"/>
          <p14:tracePt t="37261" x="4011613" y="5815013"/>
          <p14:tracePt t="37261" x="3995738" y="5815013"/>
          <p14:tracePt t="37263" x="3963988" y="5799138"/>
          <p14:tracePt t="37265" x="3916363" y="5783263"/>
          <p14:tracePt t="37267" x="3900488" y="5767388"/>
          <p14:tracePt t="37269" x="3884613" y="5767388"/>
          <p14:tracePt t="37271" x="3868738" y="5767388"/>
          <p14:tracePt t="37274" x="3868738" y="5751513"/>
          <p14:tracePt t="37277" x="3852863" y="5751513"/>
          <p14:tracePt t="37562" x="3836988" y="5751513"/>
          <p14:tracePt t="37565" x="3821113" y="5751513"/>
          <p14:tracePt t="37571" x="3821113" y="5767388"/>
          <p14:tracePt t="37598" x="3806825" y="5767388"/>
          <p14:tracePt t="37648" x="3806825" y="5783263"/>
          <p14:tracePt t="37651" x="3806825" y="5799138"/>
          <p14:tracePt t="37659" x="3806825" y="5830888"/>
          <p14:tracePt t="37664" x="3806825" y="5846763"/>
          <p14:tracePt t="37670" x="3806825" y="5862638"/>
          <p14:tracePt t="37678" x="3806825" y="5894388"/>
          <p14:tracePt t="37680" x="3806825" y="5910263"/>
          <p14:tracePt t="37688" x="3806825" y="5926138"/>
          <p14:tracePt t="37693" x="3790950" y="5942013"/>
          <p14:tracePt t="37699" x="3775075" y="5942013"/>
          <p14:tracePt t="37720" x="3790950" y="5942013"/>
          <p14:tracePt t="37722" x="3806825" y="5942013"/>
          <p14:tracePt t="37725" x="3806825" y="5926138"/>
          <p14:tracePt t="37727" x="3821113" y="5926138"/>
          <p14:tracePt t="37729" x="3821113" y="5910263"/>
          <p14:tracePt t="37731" x="3852863" y="5910263"/>
          <p14:tracePt t="37733" x="3852863" y="5894388"/>
          <p14:tracePt t="37735" x="3868738" y="5878513"/>
          <p14:tracePt t="37738" x="3884613" y="5878513"/>
          <p14:tracePt t="37742" x="3900488" y="5862638"/>
          <p14:tracePt t="37744" x="3916363" y="5830888"/>
          <p14:tracePt t="37747" x="3932238" y="5815013"/>
          <p14:tracePt t="37750" x="3932238" y="5783263"/>
          <p14:tracePt t="37754" x="3932238" y="5767388"/>
          <p14:tracePt t="37755" x="3948113" y="5735638"/>
          <p14:tracePt t="37759" x="3948113" y="5719763"/>
          <p14:tracePt t="37760" x="3948113" y="5703888"/>
          <p14:tracePt t="37761" x="3948113" y="5672138"/>
          <p14:tracePt t="37763" x="3948113" y="5657850"/>
          <p14:tracePt t="37765" x="3948113" y="5626100"/>
          <p14:tracePt t="37770" x="3948113" y="5594350"/>
          <p14:tracePt t="37772" x="3948113" y="5562600"/>
          <p14:tracePt t="37776" x="3948113" y="5514975"/>
          <p14:tracePt t="37778" x="3948113" y="5499100"/>
          <p14:tracePt t="37779" x="3948113" y="5467350"/>
          <p14:tracePt t="37781" x="3932238" y="5435600"/>
          <p14:tracePt t="37784" x="3932238" y="5419725"/>
          <p14:tracePt t="37785" x="3932238" y="5387975"/>
          <p14:tracePt t="37787" x="3932238" y="5356225"/>
          <p14:tracePt t="37789" x="3932238" y="5340350"/>
          <p14:tracePt t="37792" x="3932238" y="5310188"/>
          <p14:tracePt t="37793" x="3932238" y="5294313"/>
          <p14:tracePt t="37795" x="3932238" y="5262563"/>
          <p14:tracePt t="37797" x="3932238" y="5230813"/>
          <p14:tracePt t="37800" x="3932238" y="5214938"/>
          <p14:tracePt t="37801" x="3932238" y="5183188"/>
          <p14:tracePt t="37803" x="3932238" y="5167313"/>
          <p14:tracePt t="37805" x="3932238" y="5151438"/>
          <p14:tracePt t="37808" x="3932238" y="5119688"/>
          <p14:tracePt t="37812" x="3932238" y="5087938"/>
          <p14:tracePt t="37813" x="3932238" y="5072063"/>
          <p14:tracePt t="37816" x="3932238" y="5056188"/>
          <p14:tracePt t="37817" x="3932238" y="5040313"/>
          <p14:tracePt t="37821" x="3932238" y="5024438"/>
          <p14:tracePt t="37829" x="3932238" y="5008563"/>
          <p14:tracePt t="37834" x="3948113" y="5008563"/>
          <p14:tracePt t="37839" x="3948113" y="4992688"/>
          <p14:tracePt t="37989" x="3948113" y="4946650"/>
          <p14:tracePt t="37993" x="3932238" y="4883150"/>
          <p14:tracePt t="37994" x="3932238" y="4867275"/>
          <p14:tracePt t="37996" x="3916363" y="4835525"/>
          <p14:tracePt t="37998" x="3916363" y="4803775"/>
          <p14:tracePt t="38000" x="3916363" y="4787900"/>
          <p14:tracePt t="38001" x="3900488" y="4756150"/>
          <p14:tracePt t="38003" x="3884613" y="4708525"/>
          <p14:tracePt t="38005" x="3868738" y="4676775"/>
          <p14:tracePt t="38008" x="3868738" y="4660900"/>
          <p14:tracePt t="38009" x="3852863" y="4629150"/>
          <p14:tracePt t="38011" x="3836988" y="4583113"/>
          <p14:tracePt t="38013" x="3836988" y="4567238"/>
          <p14:tracePt t="38015" x="3821113" y="4535488"/>
          <p14:tracePt t="38017" x="3821113" y="4519613"/>
          <p14:tracePt t="38019" x="3806825" y="4487863"/>
          <p14:tracePt t="38021" x="3806825" y="4456113"/>
          <p14:tracePt t="38025" x="3806825" y="4408488"/>
          <p14:tracePt t="38027" x="3790950" y="4376738"/>
          <p14:tracePt t="38029" x="3790950" y="4360863"/>
          <p14:tracePt t="38031" x="3775075" y="4344988"/>
          <p14:tracePt t="38034" x="3775075" y="4329113"/>
          <p14:tracePt t="38035" x="3775075" y="4313238"/>
          <p14:tracePt t="38037" x="3775075" y="4283075"/>
          <p14:tracePt t="38039" x="3759200" y="4267200"/>
          <p14:tracePt t="38044" x="3759200" y="4235450"/>
          <p14:tracePt t="38046" x="3759200" y="4219575"/>
          <p14:tracePt t="38050" x="3759200" y="4187825"/>
          <p14:tracePt t="38056" x="3743325" y="4171950"/>
          <p14:tracePt t="38061" x="3727450" y="4140200"/>
          <p14:tracePt t="38070" x="3711575" y="4060825"/>
          <p14:tracePt t="38075" x="3695700" y="4060825"/>
          <p14:tracePt t="38076" x="3695700" y="4044950"/>
          <p14:tracePt t="38077" x="3679825" y="4029075"/>
          <p14:tracePt t="38079" x="3679825" y="4013200"/>
          <p14:tracePt t="38088" x="3663950" y="3997325"/>
          <p14:tracePt t="38096" x="3648075" y="3981450"/>
          <p14:tracePt t="38104" x="3632200" y="3981450"/>
          <p14:tracePt t="38125" x="3616325" y="3981450"/>
          <p14:tracePt t="38130" x="3616325" y="3965575"/>
          <p14:tracePt t="38141" x="3600450" y="3965575"/>
          <p14:tracePt t="38172" x="3584575" y="3965575"/>
          <p14:tracePt t="38179" x="3568700" y="3965575"/>
          <p14:tracePt t="38183" x="3552825" y="3965575"/>
          <p14:tracePt t="38188" x="3536950" y="3981450"/>
          <p14:tracePt t="38192" x="3521075" y="3981450"/>
          <p14:tracePt t="38194" x="3521075" y="3997325"/>
          <p14:tracePt t="38197" x="3505200" y="3997325"/>
          <p14:tracePt t="38199" x="3490913" y="3997325"/>
          <p14:tracePt t="38203" x="3475038" y="4013200"/>
          <p14:tracePt t="38205" x="3475038" y="4029075"/>
          <p14:tracePt t="38208" x="3459163" y="4029075"/>
          <p14:tracePt t="38210" x="3443288" y="4044950"/>
          <p14:tracePt t="38213" x="3427413" y="4044950"/>
          <p14:tracePt t="38216" x="3411538" y="4060825"/>
          <p14:tracePt t="38217" x="3411538" y="4076700"/>
          <p14:tracePt t="38219" x="3395663" y="4076700"/>
          <p14:tracePt t="38221" x="3379788" y="4092575"/>
          <p14:tracePt t="38226" x="3363913" y="4108450"/>
          <p14:tracePt t="38227" x="3348038" y="4124325"/>
          <p14:tracePt t="38229" x="3332163" y="4124325"/>
          <p14:tracePt t="38231" x="3332163" y="4140200"/>
          <p14:tracePt t="38233" x="3300413" y="4156075"/>
          <p14:tracePt t="38235" x="3284538" y="4171950"/>
          <p14:tracePt t="38239" x="3268663" y="4187825"/>
          <p14:tracePt t="38243" x="3268663" y="4203700"/>
          <p14:tracePt t="38243" x="3252788" y="4203700"/>
          <p14:tracePt t="38245" x="3236913" y="4203700"/>
          <p14:tracePt t="38247" x="3236913" y="4219575"/>
          <p14:tracePt t="38249" x="3221038" y="4219575"/>
          <p14:tracePt t="38251" x="3205163" y="4235450"/>
          <p14:tracePt t="38256" x="3190875" y="4251325"/>
          <p14:tracePt t="38259" x="3175000" y="4267200"/>
          <p14:tracePt t="38261" x="3159125" y="4283075"/>
          <p14:tracePt t="38268" x="3159125" y="4297363"/>
          <p14:tracePt t="38270" x="3143250" y="4297363"/>
          <p14:tracePt t="38271" x="3127375" y="4313238"/>
          <p14:tracePt t="38278" x="3127375" y="4329113"/>
          <p14:tracePt t="38279" x="3111500" y="4329113"/>
          <p14:tracePt t="38281" x="3111500" y="4344988"/>
          <p14:tracePt t="38284" x="3095625" y="4344988"/>
          <p14:tracePt t="38285" x="3095625" y="4360863"/>
          <p14:tracePt t="38287" x="3079750" y="4360863"/>
          <p14:tracePt t="38296" x="3079750" y="4376738"/>
          <p14:tracePt t="38308" x="3079750" y="4392613"/>
          <p14:tracePt t="38311" x="3063875" y="4392613"/>
          <p14:tracePt t="38328" x="3048000" y="4392613"/>
          <p14:tracePt t="38334" x="3048000" y="4408488"/>
          <p14:tracePt t="38344" x="3048000" y="4424363"/>
          <p14:tracePt t="38346" x="3032125" y="4424363"/>
          <p14:tracePt t="38350" x="3032125" y="4440238"/>
          <p14:tracePt t="38352" x="3016250" y="4440238"/>
          <p14:tracePt t="38356" x="3000375" y="4440238"/>
          <p14:tracePt t="38365" x="3000375" y="4456113"/>
          <p14:tracePt t="38367" x="2984500" y="4456113"/>
          <p14:tracePt t="38375" x="2968625" y="4456113"/>
          <p14:tracePt t="38377" x="2968625" y="4471988"/>
          <p14:tracePt t="38386" x="2952750" y="4471988"/>
          <p14:tracePt t="38398" x="2936875" y="4471988"/>
          <p14:tracePt t="38420" x="2936875" y="4487863"/>
          <p14:tracePt t="38429" x="2921000" y="4487863"/>
          <p14:tracePt t="38530" x="2905125" y="4487863"/>
          <p14:tracePt t="38540" x="2890838" y="4487863"/>
          <p14:tracePt t="38557" x="2874963" y="4487863"/>
          <p14:tracePt t="38564" x="2859088" y="4487863"/>
          <p14:tracePt t="38578" x="2843213" y="4487863"/>
          <p14:tracePt t="38584" x="2827338" y="4487863"/>
          <p14:tracePt t="38593" x="2811463" y="4487863"/>
          <p14:tracePt t="38603" x="2811463" y="4503738"/>
          <p14:tracePt t="38695" x="2795588" y="4503738"/>
          <p14:tracePt t="38718" x="2779713" y="4503738"/>
          <p14:tracePt t="38727" x="2779713" y="4519613"/>
          <p14:tracePt t="38763" x="2763838" y="4519613"/>
          <p14:tracePt t="38774" x="2747963" y="4535488"/>
          <p14:tracePt t="38782" x="2732088" y="4535488"/>
          <p14:tracePt t="38784" x="2732088" y="4551363"/>
          <p14:tracePt t="38794" x="2716213" y="4551363"/>
          <p14:tracePt t="38798" x="2700338" y="4567238"/>
          <p14:tracePt t="38807" x="2700338" y="4583113"/>
          <p14:tracePt t="38809" x="2684463" y="4583113"/>
          <p14:tracePt t="38812" x="2684463" y="4598988"/>
          <p14:tracePt t="38813" x="2668588" y="4598988"/>
          <p14:tracePt t="38820" x="2652713" y="4598988"/>
          <p14:tracePt t="38826" x="2652713" y="4614863"/>
          <p14:tracePt t="38829" x="2636838" y="4614863"/>
          <p14:tracePt t="38832" x="2636838" y="4629150"/>
          <p14:tracePt t="38836" x="2620963" y="4629150"/>
          <p14:tracePt t="38846" x="2605088" y="4645025"/>
          <p14:tracePt t="38851" x="2590800" y="4645025"/>
          <p14:tracePt t="38854" x="2590800" y="4660900"/>
          <p14:tracePt t="38862" x="2574925" y="4660900"/>
          <p14:tracePt t="38864" x="2574925" y="4676775"/>
          <p14:tracePt t="38911" x="2559050" y="4676775"/>
          <p14:tracePt t="38915" x="2559050" y="4692650"/>
          <p14:tracePt t="38963" x="2559050" y="4708525"/>
          <p14:tracePt t="38973" x="2559050" y="4724400"/>
          <p14:tracePt t="38977" x="2590800" y="4740275"/>
          <p14:tracePt t="38980" x="2605088" y="4756150"/>
          <p14:tracePt t="38984" x="2620963" y="4772025"/>
          <p14:tracePt t="38986" x="2636838" y="4787900"/>
          <p14:tracePt t="38992" x="2668588" y="4803775"/>
          <p14:tracePt t="38993" x="2684463" y="4803775"/>
          <p14:tracePt t="38995" x="2684463" y="4819650"/>
          <p14:tracePt t="38997" x="2700338" y="4819650"/>
          <p14:tracePt t="38999" x="2732088" y="4819650"/>
          <p14:tracePt t="39001" x="2732088" y="4835525"/>
          <p14:tracePt t="39003" x="2747963" y="4851400"/>
          <p14:tracePt t="39005" x="2763838" y="4851400"/>
          <p14:tracePt t="39008" x="2779713" y="4867275"/>
          <p14:tracePt t="39009" x="2827338" y="4867275"/>
          <p14:tracePt t="39011" x="2843213" y="4867275"/>
          <p14:tracePt t="39013" x="2874963" y="4883150"/>
          <p14:tracePt t="39015" x="2905125" y="4899025"/>
          <p14:tracePt t="39017" x="2921000" y="4914900"/>
          <p14:tracePt t="39019" x="2936875" y="4914900"/>
          <p14:tracePt t="39021" x="2968625" y="4930775"/>
          <p14:tracePt t="39025" x="3000375" y="4946650"/>
          <p14:tracePt t="39028" x="3032125" y="4946650"/>
          <p14:tracePt t="39032" x="3063875" y="4962525"/>
          <p14:tracePt t="39033" x="3079750" y="4962525"/>
          <p14:tracePt t="39036" x="3095625" y="4976813"/>
          <p14:tracePt t="39038" x="3127375" y="4976813"/>
          <p14:tracePt t="39040" x="3143250" y="4992688"/>
          <p14:tracePt t="39042" x="3159125" y="4992688"/>
          <p14:tracePt t="39043" x="3190875" y="4992688"/>
          <p14:tracePt t="39045" x="3190875" y="5008563"/>
          <p14:tracePt t="39047" x="3205163" y="5008563"/>
          <p14:tracePt t="39049" x="3236913" y="5024438"/>
          <p14:tracePt t="39054" x="3268663" y="5040313"/>
          <p14:tracePt t="39056" x="3284538" y="5040313"/>
          <p14:tracePt t="39060" x="3300413" y="5040313"/>
          <p14:tracePt t="39062" x="3332163" y="5056188"/>
          <p14:tracePt t="39065" x="3363913" y="5072063"/>
          <p14:tracePt t="39068" x="3379788" y="5072063"/>
          <p14:tracePt t="39069" x="3379788" y="5087938"/>
          <p14:tracePt t="39071" x="3411538" y="5087938"/>
          <p14:tracePt t="39074" x="3427413" y="5087938"/>
          <p14:tracePt t="39075" x="3443288" y="5087938"/>
          <p14:tracePt t="39077" x="3459163" y="5103813"/>
          <p14:tracePt t="39079" x="3475038" y="5103813"/>
          <p14:tracePt t="39081" x="3490913" y="5119688"/>
          <p14:tracePt t="39083" x="3521075" y="5119688"/>
          <p14:tracePt t="39085" x="3536950" y="5119688"/>
          <p14:tracePt t="39087" x="3568700" y="5135563"/>
          <p14:tracePt t="39092" x="3600450" y="5151438"/>
          <p14:tracePt t="39094" x="3632200" y="5151438"/>
          <p14:tracePt t="39098" x="3663950" y="5151438"/>
          <p14:tracePt t="39099" x="3695700" y="5167313"/>
          <p14:tracePt t="39101" x="3711575" y="5167313"/>
          <p14:tracePt t="39103" x="3743325" y="5167313"/>
          <p14:tracePt t="39105" x="3759200" y="5167313"/>
          <p14:tracePt t="39107" x="3775075" y="5183188"/>
          <p14:tracePt t="39109" x="3806825" y="5183188"/>
          <p14:tracePt t="39111" x="3821113" y="5183188"/>
          <p14:tracePt t="39113" x="3836988" y="5183188"/>
          <p14:tracePt t="39115" x="3868738" y="5183188"/>
          <p14:tracePt t="39117" x="3884613" y="5183188"/>
          <p14:tracePt t="39119" x="3916363" y="5199063"/>
          <p14:tracePt t="39121" x="3932238" y="5199063"/>
          <p14:tracePt t="39124" x="3948113" y="5199063"/>
          <p14:tracePt t="39126" x="3979863" y="5199063"/>
          <p14:tracePt t="39127" x="3995738" y="5199063"/>
          <p14:tracePt t="39129" x="4027488" y="5199063"/>
          <p14:tracePt t="39131" x="4043363" y="5199063"/>
          <p14:tracePt t="39133" x="4075113" y="5199063"/>
          <p14:tracePt t="39135" x="4106863" y="5199063"/>
          <p14:tracePt t="39142" x="4137025" y="5199063"/>
          <p14:tracePt t="39143" x="4184650" y="5199063"/>
          <p14:tracePt t="39145" x="4200525" y="5199063"/>
          <p14:tracePt t="39147" x="4216400" y="5199063"/>
          <p14:tracePt t="39149" x="4248150" y="5199063"/>
          <p14:tracePt t="39151" x="4264025" y="5199063"/>
          <p14:tracePt t="39153" x="4279900" y="5199063"/>
          <p14:tracePt t="39155" x="4295775" y="5199063"/>
          <p14:tracePt t="39157" x="4311650" y="5199063"/>
          <p14:tracePt t="39159" x="4327525" y="5214938"/>
          <p14:tracePt t="39161" x="4343400" y="5214938"/>
          <p14:tracePt t="39163" x="4359275" y="5214938"/>
          <p14:tracePt t="39168" x="4375150" y="5214938"/>
          <p14:tracePt t="39170" x="4391025" y="5214938"/>
          <p14:tracePt t="39176" x="4406900" y="5214938"/>
          <p14:tracePt t="39178" x="4421188" y="5214938"/>
          <p14:tracePt t="39182" x="4437063" y="5214938"/>
          <p14:tracePt t="39191" x="4452938" y="5214938"/>
          <p14:tracePt t="39194" x="4468813" y="5214938"/>
          <p14:tracePt t="39219" x="4484688" y="5214938"/>
          <p14:tracePt t="39226" x="4500563" y="5214938"/>
          <p14:tracePt t="39234" x="4516438" y="5214938"/>
          <p14:tracePt t="39238" x="4532313" y="5230813"/>
          <p14:tracePt t="39242" x="4548188" y="5246688"/>
          <p14:tracePt t="39247" x="4564063" y="5246688"/>
          <p14:tracePt t="39249" x="4579938" y="5262563"/>
          <p14:tracePt t="39251" x="4579938" y="5278438"/>
          <p14:tracePt t="39253" x="4611688" y="5294313"/>
          <p14:tracePt t="39255" x="4643438" y="5294313"/>
          <p14:tracePt t="39259" x="4659313" y="5324475"/>
          <p14:tracePt t="39261" x="4691063" y="5340350"/>
          <p14:tracePt t="39266" x="4722813" y="5356225"/>
          <p14:tracePt t="39267" x="4737100" y="5372100"/>
          <p14:tracePt t="39269" x="4752975" y="5387975"/>
          <p14:tracePt t="39271" x="4784725" y="5387975"/>
          <p14:tracePt t="39274" x="4800600" y="5403850"/>
          <p14:tracePt t="39276" x="4816475" y="5419725"/>
          <p14:tracePt t="39277" x="4832350" y="5435600"/>
          <p14:tracePt t="39279" x="4864100" y="5435600"/>
          <p14:tracePt t="39281" x="4879975" y="5451475"/>
          <p14:tracePt t="39284" x="4911725" y="5467350"/>
          <p14:tracePt t="39285" x="4943475" y="5483225"/>
          <p14:tracePt t="39287" x="4959350" y="5514975"/>
          <p14:tracePt t="39290" x="4975225" y="5514975"/>
          <p14:tracePt t="39293" x="5006975" y="5530850"/>
          <p14:tracePt t="39294" x="5022850" y="5546725"/>
          <p14:tracePt t="39295" x="5053013" y="5562600"/>
          <p14:tracePt t="39297" x="5068888" y="5578475"/>
          <p14:tracePt t="39299" x="5084763" y="5578475"/>
          <p14:tracePt t="39301" x="5116513" y="5594350"/>
          <p14:tracePt t="39303" x="5132388" y="5610225"/>
          <p14:tracePt t="39306" x="5148263" y="5626100"/>
          <p14:tracePt t="39307" x="5180013" y="5641975"/>
          <p14:tracePt t="39310" x="5195888" y="5641975"/>
          <p14:tracePt t="39311" x="5211763" y="5657850"/>
          <p14:tracePt t="39314" x="5227638" y="5672138"/>
          <p14:tracePt t="39315" x="5243513" y="5688013"/>
          <p14:tracePt t="39317" x="5259388" y="5688013"/>
          <p14:tracePt t="39320" x="5275263" y="5703888"/>
          <p14:tracePt t="39322" x="5291138" y="5719763"/>
          <p14:tracePt t="39325" x="5307013" y="5735638"/>
          <p14:tracePt t="39327" x="5322888" y="5735638"/>
          <p14:tracePt t="39330" x="5337175" y="5751513"/>
          <p14:tracePt t="39334" x="5337175" y="5767388"/>
          <p14:tracePt t="39338" x="5353050" y="5767388"/>
          <p14:tracePt t="39344" x="5368925" y="5767388"/>
          <p14:tracePt t="39346" x="5368925" y="5783263"/>
          <p14:tracePt t="39349" x="5368925" y="5799138"/>
          <p14:tracePt t="39353" x="5384800" y="5799138"/>
          <p14:tracePt t="39357" x="5400675" y="5815013"/>
          <p14:tracePt t="39362" x="5416550" y="5830888"/>
          <p14:tracePt t="39364" x="5416550" y="5846763"/>
          <p14:tracePt t="39367" x="5432425" y="5846763"/>
          <p14:tracePt t="39369" x="5432425" y="5862638"/>
          <p14:tracePt t="39371" x="5464175" y="5894388"/>
          <p14:tracePt t="39375" x="5495925" y="5926138"/>
          <p14:tracePt t="39377" x="5511800" y="5942013"/>
          <p14:tracePt t="39379" x="5527675" y="5957888"/>
          <p14:tracePt t="39382" x="5543550" y="5973763"/>
          <p14:tracePt t="39384" x="5575300" y="6003925"/>
          <p14:tracePt t="39385" x="5591175" y="6003925"/>
          <p14:tracePt t="39387" x="5622925" y="6035675"/>
          <p14:tracePt t="39390" x="5653088" y="6067425"/>
          <p14:tracePt t="39393" x="5684838" y="6099175"/>
          <p14:tracePt t="39395" x="5732463" y="6130925"/>
          <p14:tracePt t="39397" x="5764213" y="6146800"/>
          <p14:tracePt t="39399" x="5780088" y="6178550"/>
          <p14:tracePt t="39401" x="5811838" y="6210300"/>
          <p14:tracePt t="39403" x="5859463" y="6226175"/>
          <p14:tracePt t="39406" x="5891213" y="6242050"/>
          <p14:tracePt t="39407" x="5922963" y="6257925"/>
          <p14:tracePt t="39410" x="5953125" y="6289675"/>
          <p14:tracePt t="39411" x="6000750" y="6305550"/>
          <p14:tracePt t="39413" x="6032500" y="6337300"/>
          <p14:tracePt t="39415" x="6080125" y="6351588"/>
          <p14:tracePt t="39417" x="6111875" y="6367463"/>
          <p14:tracePt t="39419" x="6143625" y="6367463"/>
          <p14:tracePt t="39421" x="6191250" y="6383338"/>
          <p14:tracePt t="39424" x="6223000" y="6399213"/>
          <p14:tracePt t="39425" x="6253163" y="6415088"/>
          <p14:tracePt t="39427" x="6300788" y="6430963"/>
          <p14:tracePt t="39429" x="6332538" y="6446838"/>
          <p14:tracePt t="39431" x="6364288" y="6462713"/>
          <p14:tracePt t="39433" x="6396038" y="6478588"/>
          <p14:tracePt t="39435" x="6443663" y="6478588"/>
          <p14:tracePt t="39437" x="6459538" y="6478588"/>
          <p14:tracePt t="39440" x="6491288" y="6494463"/>
          <p14:tracePt t="39442" x="6523038" y="6494463"/>
          <p14:tracePt t="39443" x="6553200" y="6510338"/>
          <p14:tracePt t="39445" x="6569075" y="6510338"/>
          <p14:tracePt t="39447" x="6600825" y="6526213"/>
          <p14:tracePt t="39449" x="6616700" y="6526213"/>
          <p14:tracePt t="39451" x="6632575" y="6526213"/>
          <p14:tracePt t="39453" x="6648450" y="6526213"/>
          <p14:tracePt t="39455" x="6664325" y="6526213"/>
          <p14:tracePt t="39466" x="6680200" y="6526213"/>
          <p14:tracePt t="39467" x="6680200" y="6542088"/>
          <p14:tracePt t="39480" x="6696075" y="6542088"/>
          <p14:tracePt t="39519" x="6696075" y="6526213"/>
          <p14:tracePt t="39524" x="6680200" y="6510338"/>
          <p14:tracePt t="39526" x="6680200" y="6494463"/>
          <p14:tracePt t="39528" x="6680200" y="6478588"/>
          <p14:tracePt t="39529" x="6664325" y="6478588"/>
          <p14:tracePt t="39531" x="6648450" y="6462713"/>
          <p14:tracePt t="39533" x="6632575" y="6430963"/>
          <p14:tracePt t="39535" x="6616700" y="6430963"/>
          <p14:tracePt t="39537" x="6600825" y="6399213"/>
          <p14:tracePt t="39540" x="6584950" y="6383338"/>
          <p14:tracePt t="39541" x="6569075" y="6367463"/>
          <p14:tracePt t="39543" x="6553200" y="6337300"/>
          <p14:tracePt t="39545" x="6538913" y="6321425"/>
          <p14:tracePt t="39548" x="6507163" y="6305550"/>
          <p14:tracePt t="39550" x="6491288" y="6273800"/>
          <p14:tracePt t="39552" x="6475413" y="6242050"/>
          <p14:tracePt t="39554" x="6443663" y="6226175"/>
          <p14:tracePt t="39555" x="6411913" y="6178550"/>
          <p14:tracePt t="39557" x="6380163" y="6178550"/>
          <p14:tracePt t="39559" x="6348413" y="6146800"/>
          <p14:tracePt t="39561" x="6316663" y="6099175"/>
          <p14:tracePt t="39564" x="6269038" y="6051550"/>
          <p14:tracePt t="39565" x="6207125" y="6019800"/>
          <p14:tracePt t="39567" x="6127750" y="5973763"/>
          <p14:tracePt t="39569" x="6080125" y="5942013"/>
          <p14:tracePt t="39571" x="6048375" y="5910263"/>
          <p14:tracePt t="39574" x="6000750" y="5862638"/>
          <p14:tracePt t="39575" x="5938838" y="5830888"/>
          <p14:tracePt t="39577" x="5875338" y="5799138"/>
          <p14:tracePt t="39579" x="5795963" y="5767388"/>
          <p14:tracePt t="39581" x="5732463" y="5735638"/>
          <p14:tracePt t="39583" x="5668963" y="5703888"/>
          <p14:tracePt t="39585" x="5591175" y="5657850"/>
          <p14:tracePt t="39587" x="5511800" y="5626100"/>
          <p14:tracePt t="39590" x="5448300" y="5594350"/>
          <p14:tracePt t="39592" x="5368925" y="5562600"/>
          <p14:tracePt t="39593" x="5275263" y="5530850"/>
          <p14:tracePt t="39595" x="5180013" y="5499100"/>
          <p14:tracePt t="39597" x="5116513" y="5483225"/>
          <p14:tracePt t="39599" x="5037138" y="5435600"/>
          <p14:tracePt t="39601" x="4975225" y="5403850"/>
          <p14:tracePt t="39603" x="4879975" y="5372100"/>
          <p14:tracePt t="39607" x="4752975" y="5324475"/>
          <p14:tracePt t="39609" x="4691063" y="5294313"/>
          <p14:tracePt t="39611" x="4627563" y="5278438"/>
          <p14:tracePt t="39614" x="4564063" y="5246688"/>
          <p14:tracePt t="39615" x="4500563" y="5230813"/>
          <p14:tracePt t="39617" x="4452938" y="5214938"/>
          <p14:tracePt t="39620" x="4391025" y="5199063"/>
          <p14:tracePt t="39621" x="4359275" y="5167313"/>
          <p14:tracePt t="39623" x="4311650" y="5151438"/>
          <p14:tracePt t="39625" x="4264025" y="5135563"/>
          <p14:tracePt t="39627" x="4216400" y="5119688"/>
          <p14:tracePt t="39629" x="4184650" y="5119688"/>
          <p14:tracePt t="39631" x="4152900" y="5103813"/>
          <p14:tracePt t="39633" x="4106863" y="5087938"/>
          <p14:tracePt t="39636" x="4090988" y="5072063"/>
          <p14:tracePt t="39637" x="4059238" y="5056188"/>
          <p14:tracePt t="39640" x="4027488" y="5040313"/>
          <p14:tracePt t="39643" x="3995738" y="5024438"/>
          <p14:tracePt t="39645" x="3963988" y="5008563"/>
          <p14:tracePt t="39647" x="3948113" y="5008563"/>
          <p14:tracePt t="39649" x="3948113" y="4992688"/>
          <p14:tracePt t="39651" x="3948113" y="4976813"/>
          <p14:tracePt t="39653" x="3932238" y="4976813"/>
          <p14:tracePt t="39656" x="3916363" y="4976813"/>
          <p14:tracePt t="39658" x="3916363" y="4962525"/>
          <p14:tracePt t="39659" x="3900488" y="4946650"/>
          <p14:tracePt t="39664" x="3884613" y="4930775"/>
          <p14:tracePt t="39666" x="3884613" y="4914900"/>
          <p14:tracePt t="39668" x="3868738" y="4899025"/>
          <p14:tracePt t="39672" x="3868738" y="4883150"/>
          <p14:tracePt t="39674" x="3868738" y="4867275"/>
          <p14:tracePt t="39675" x="3868738" y="4851400"/>
          <p14:tracePt t="39677" x="3868738" y="4835525"/>
          <p14:tracePt t="39679" x="3868738" y="4819650"/>
          <p14:tracePt t="39681" x="3868738" y="4803775"/>
          <p14:tracePt t="39683" x="3868738" y="4772025"/>
          <p14:tracePt t="39685" x="3852863" y="4772025"/>
          <p14:tracePt t="39687" x="3852863" y="4740275"/>
          <p14:tracePt t="39690" x="3852863" y="4724400"/>
          <p14:tracePt t="39691" x="3852863" y="4708525"/>
          <p14:tracePt t="39693" x="3836988" y="4692650"/>
          <p14:tracePt t="39695" x="3836988" y="4676775"/>
          <p14:tracePt t="39697" x="3836988" y="4660900"/>
          <p14:tracePt t="39699" x="3836988" y="4629150"/>
          <p14:tracePt t="39702" x="3836988" y="4614863"/>
          <p14:tracePt t="39704" x="3836988" y="4598988"/>
          <p14:tracePt t="39706" x="3821113" y="4583113"/>
          <p14:tracePt t="39708" x="3821113" y="4567238"/>
          <p14:tracePt t="39709" x="3806825" y="4535488"/>
          <p14:tracePt t="39714" x="3790950" y="4519613"/>
          <p14:tracePt t="39715" x="3790950" y="4503738"/>
          <p14:tracePt t="39717" x="3775075" y="4487863"/>
          <p14:tracePt t="39722" x="3759200" y="4471988"/>
          <p14:tracePt t="39724" x="3743325" y="4456113"/>
          <p14:tracePt t="39727" x="3727450" y="4456113"/>
          <p14:tracePt t="39729" x="3711575" y="4440238"/>
          <p14:tracePt t="39734" x="3695700" y="4424363"/>
          <p14:tracePt t="39735" x="3663950" y="4424363"/>
          <p14:tracePt t="39738" x="3663950" y="4408488"/>
          <p14:tracePt t="39742" x="3632200" y="4408488"/>
          <p14:tracePt t="39743" x="3616325" y="4408488"/>
          <p14:tracePt t="39745" x="3616325" y="4392613"/>
          <p14:tracePt t="39747" x="3584575" y="4392613"/>
          <p14:tracePt t="39754" x="3552825" y="4376738"/>
          <p14:tracePt t="39756" x="3536950" y="4376738"/>
          <p14:tracePt t="39759" x="3521075" y="4376738"/>
          <p14:tracePt t="39762" x="3505200" y="4376738"/>
          <p14:tracePt t="39766" x="3490913" y="4360863"/>
          <p14:tracePt t="39768" x="3475038" y="4360863"/>
          <p14:tracePt t="39769" x="3459163" y="4360863"/>
          <p14:tracePt t="39774" x="3459163" y="4344988"/>
          <p14:tracePt t="39778" x="3443288" y="4344988"/>
          <p14:tracePt t="39781" x="3427413" y="4344988"/>
          <p14:tracePt t="39788" x="3427413" y="4329113"/>
          <p14:tracePt t="39792" x="3411538" y="4329113"/>
          <p14:tracePt t="39798" x="3395663" y="4329113"/>
          <p14:tracePt t="39808" x="3379788" y="4329113"/>
          <p14:tracePt t="39822" x="3363913" y="4329113"/>
          <p14:tracePt t="39830" x="3348038" y="4329113"/>
          <p14:tracePt t="39834" x="3348038" y="4313238"/>
          <p14:tracePt t="39840" x="3332163" y="4313238"/>
          <p14:tracePt t="39844" x="3316288" y="4313238"/>
          <p14:tracePt t="39846" x="3300413" y="4313238"/>
          <p14:tracePt t="39849" x="3284538" y="4313238"/>
          <p14:tracePt t="39851" x="3268663" y="4297363"/>
          <p14:tracePt t="39856" x="3252788" y="4297363"/>
          <p14:tracePt t="39858" x="3221038" y="4297363"/>
          <p14:tracePt t="39862" x="3205163" y="4297363"/>
          <p14:tracePt t="39863" x="3190875" y="4297363"/>
          <p14:tracePt t="39865" x="3159125" y="4297363"/>
          <p14:tracePt t="39867" x="3111500" y="4283075"/>
          <p14:tracePt t="39869" x="3095625" y="4283075"/>
          <p14:tracePt t="39871" x="3079750" y="4283075"/>
          <p14:tracePt t="39873" x="3048000" y="4267200"/>
          <p14:tracePt t="39875" x="3032125" y="4267200"/>
          <p14:tracePt t="39877" x="3000375" y="4251325"/>
          <p14:tracePt t="39879" x="2952750" y="4251325"/>
          <p14:tracePt t="39881" x="2936875" y="4235450"/>
          <p14:tracePt t="39883" x="2905125" y="4219575"/>
          <p14:tracePt t="39885" x="2874963" y="4219575"/>
          <p14:tracePt t="39887" x="2859088" y="4203700"/>
          <p14:tracePt t="39889" x="2811463" y="4187825"/>
          <p14:tracePt t="39891" x="2779713" y="4187825"/>
          <p14:tracePt t="39894" x="2732088" y="4187825"/>
          <p14:tracePt t="39895" x="2716213" y="4171950"/>
          <p14:tracePt t="39897" x="2684463" y="4156075"/>
          <p14:tracePt t="39899" x="2636838" y="4140200"/>
          <p14:tracePt t="39901" x="2620963" y="4140200"/>
          <p14:tracePt t="39903" x="2574925" y="4124325"/>
          <p14:tracePt t="39906" x="2527300" y="4108450"/>
          <p14:tracePt t="39908" x="2495550" y="4092575"/>
          <p14:tracePt t="39909" x="2463800" y="4076700"/>
          <p14:tracePt t="39926" x="2211388" y="3981450"/>
          <p14:tracePt t="39927" x="2163763" y="3965575"/>
          <p14:tracePt t="39929" x="2147888" y="3965575"/>
          <p14:tracePt t="39931" x="2132013" y="3949700"/>
          <p14:tracePt t="39933" x="2100263" y="3935413"/>
          <p14:tracePt t="39935" x="2084388" y="3919538"/>
          <p14:tracePt t="39937" x="2068513" y="3903663"/>
          <p14:tracePt t="39939" x="2036763" y="3903663"/>
          <p14:tracePt t="39943" x="2005013" y="3887788"/>
          <p14:tracePt t="39946" x="1989138" y="3887788"/>
          <p14:tracePt t="39948" x="1989138" y="3871913"/>
          <p14:tracePt t="39952" x="1974850" y="3871913"/>
          <p14:tracePt t="39964" x="1958975" y="3871913"/>
          <p14:tracePt t="40059" x="1943100" y="3871913"/>
          <p14:tracePt t="40071" x="1911350" y="3887788"/>
          <p14:tracePt t="40074" x="1911350" y="3919538"/>
          <p14:tracePt t="40076" x="1911350" y="3935413"/>
          <p14:tracePt t="40077" x="1911350" y="3949700"/>
          <p14:tracePt t="40079" x="1895475" y="3981450"/>
          <p14:tracePt t="40083" x="1879600" y="3997325"/>
          <p14:tracePt t="40085" x="1879600" y="4029075"/>
          <p14:tracePt t="40090" x="1879600" y="4044950"/>
          <p14:tracePt t="40092" x="1879600" y="4060825"/>
          <p14:tracePt t="40093" x="1879600" y="4076700"/>
          <p14:tracePt t="40096" x="1879600" y="4092575"/>
          <p14:tracePt t="40097" x="1879600" y="4108450"/>
          <p14:tracePt t="40102" x="1879600" y="4124325"/>
          <p14:tracePt t="40103" x="1879600" y="4140200"/>
          <p14:tracePt t="40105" x="1879600" y="4156075"/>
          <p14:tracePt t="40109" x="1879600" y="4187825"/>
          <p14:tracePt t="40112" x="1879600" y="4203700"/>
          <p14:tracePt t="40116" x="1879600" y="4219575"/>
          <p14:tracePt t="40120" x="1879600" y="4235450"/>
          <p14:tracePt t="40124" x="1895475" y="4251325"/>
          <p14:tracePt t="40126" x="1895475" y="4267200"/>
          <p14:tracePt t="40127" x="1895475" y="4283075"/>
          <p14:tracePt t="40132" x="1911350" y="4283075"/>
          <p14:tracePt t="40133" x="1927225" y="4297363"/>
          <p14:tracePt t="40135" x="1927225" y="4313238"/>
          <p14:tracePt t="40140" x="1943100" y="4329113"/>
          <p14:tracePt t="40143" x="1958975" y="4344988"/>
          <p14:tracePt t="40146" x="1974850" y="4360863"/>
          <p14:tracePt t="40151" x="1974850" y="4376738"/>
          <p14:tracePt t="40153" x="1989138" y="4376738"/>
          <p14:tracePt t="40156" x="2005013" y="4392613"/>
          <p14:tracePt t="40164" x="2020888" y="4392613"/>
          <p14:tracePt t="40168" x="2036763" y="4408488"/>
          <p14:tracePt t="40172" x="2052638" y="4408488"/>
          <p14:tracePt t="40174" x="2052638" y="4424363"/>
          <p14:tracePt t="40180" x="2068513" y="4424363"/>
          <p14:tracePt t="40181" x="2084388" y="4424363"/>
          <p14:tracePt t="40183" x="2084388" y="4440238"/>
          <p14:tracePt t="40187" x="2100263" y="4440238"/>
          <p14:tracePt t="40190" x="2100263" y="4456113"/>
          <p14:tracePt t="40192" x="2116138" y="4456113"/>
          <p14:tracePt t="40194" x="2132013" y="4471988"/>
          <p14:tracePt t="40200" x="2147888" y="4487863"/>
          <p14:tracePt t="40201" x="2163763" y="4487863"/>
          <p14:tracePt t="40204" x="2163763" y="4503738"/>
          <p14:tracePt t="40207" x="2179638" y="4503738"/>
          <p14:tracePt t="40210" x="2195513" y="4519613"/>
          <p14:tracePt t="40213" x="2211388" y="4535488"/>
          <p14:tracePt t="40215" x="2227263" y="4535488"/>
          <p14:tracePt t="40217" x="2243138" y="4551363"/>
          <p14:tracePt t="40226" x="2274888" y="4567238"/>
          <p14:tracePt t="40231" x="2289175" y="4583113"/>
          <p14:tracePt t="40238" x="2305050" y="4583113"/>
          <p14:tracePt t="40247" x="2320925" y="4583113"/>
          <p14:tracePt t="40268" x="2336800" y="4583113"/>
          <p14:tracePt t="40292" x="2320925" y="4583113"/>
          <p14:tracePt t="40296" x="2305050" y="4583113"/>
          <p14:tracePt t="40298" x="2289175" y="4583113"/>
          <p14:tracePt t="40303" x="2274888" y="4583113"/>
          <p14:tracePt t="40306" x="2259013" y="4583113"/>
          <p14:tracePt t="40311" x="2243138" y="4583113"/>
          <p14:tracePt t="40313" x="2227263" y="4583113"/>
          <p14:tracePt t="40316" x="2211388" y="4567238"/>
          <p14:tracePt t="40319" x="2195513" y="4567238"/>
          <p14:tracePt t="40325" x="2179638" y="4551363"/>
          <p14:tracePt t="40327" x="2163763" y="4551363"/>
          <p14:tracePt t="40329" x="2147888" y="4535488"/>
          <p14:tracePt t="40331" x="2147888" y="4519613"/>
          <p14:tracePt t="40336" x="2132013" y="4519613"/>
          <p14:tracePt t="40337" x="2116138" y="4503738"/>
          <p14:tracePt t="40340" x="2100263" y="4503738"/>
          <p14:tracePt t="40342" x="2100263" y="4487863"/>
          <p14:tracePt t="40343" x="2084388" y="4487863"/>
          <p14:tracePt t="40345" x="2084388" y="4471988"/>
          <p14:tracePt t="40347" x="2068513" y="4456113"/>
          <p14:tracePt t="40349" x="2068513" y="4440238"/>
          <p14:tracePt t="40351" x="2052638" y="4440238"/>
          <p14:tracePt t="40353" x="2036763" y="4424363"/>
          <p14:tracePt t="40357" x="2020888" y="4408488"/>
          <p14:tracePt t="40359" x="2020888" y="4392613"/>
          <p14:tracePt t="40361" x="2005013" y="4376738"/>
          <p14:tracePt t="40363" x="1989138" y="4376738"/>
          <p14:tracePt t="40365" x="1989138" y="4360863"/>
          <p14:tracePt t="40367" x="1974850" y="4344988"/>
          <p14:tracePt t="40369" x="1974850" y="4329113"/>
          <p14:tracePt t="40371" x="1958975" y="4329113"/>
          <p14:tracePt t="40373" x="1943100" y="4313238"/>
          <p14:tracePt t="40375" x="1943100" y="4297363"/>
          <p14:tracePt t="40380" x="1927225" y="4283075"/>
          <p14:tracePt t="40381" x="1927225" y="4267200"/>
          <p14:tracePt t="40383" x="1911350" y="4251325"/>
          <p14:tracePt t="40387" x="1911350" y="4235450"/>
          <p14:tracePt t="40389" x="1895475" y="4235450"/>
          <p14:tracePt t="40392" x="1895475" y="4219575"/>
          <p14:tracePt t="40393" x="1879600" y="4219575"/>
          <p14:tracePt t="40398" x="1863725" y="4219575"/>
          <p14:tracePt t="40400" x="1863725" y="4203700"/>
          <p14:tracePt t="40405" x="1847850" y="4187825"/>
          <p14:tracePt t="40410" x="1831975" y="4171950"/>
          <p14:tracePt t="40422" x="1816100" y="4171950"/>
          <p14:tracePt t="40428" x="1816100" y="4156075"/>
          <p14:tracePt t="40432" x="1800225" y="4156075"/>
          <p14:tracePt t="40436" x="1784350" y="4156075"/>
          <p14:tracePt t="40437" x="1784350" y="4140200"/>
          <p14:tracePt t="40458" x="1768475" y="4140200"/>
          <p14:tracePt t="40472" x="1752600" y="4140200"/>
          <p14:tracePt t="40500" x="1736725" y="4140200"/>
          <p14:tracePt t="40535" x="1720850" y="4140200"/>
          <p14:tracePt t="40547" x="1704975" y="4140200"/>
          <p14:tracePt t="40566" x="1689100" y="4140200"/>
          <p14:tracePt t="40573" x="1674813" y="4140200"/>
          <p14:tracePt t="40585" x="1658938" y="4140200"/>
          <p14:tracePt t="40587" x="1658938" y="4124325"/>
          <p14:tracePt t="40590" x="1643063" y="4124325"/>
          <p14:tracePt t="40597" x="1627188" y="4124325"/>
          <p14:tracePt t="40602" x="1627188" y="4108450"/>
          <p14:tracePt t="40604" x="1611313" y="4108450"/>
          <p14:tracePt t="40608" x="1595438" y="4108450"/>
          <p14:tracePt t="40627" x="1579563" y="4108450"/>
          <p14:tracePt t="40634" x="1579563" y="4092575"/>
          <p14:tracePt t="40658" x="1563688" y="4092575"/>
          <p14:tracePt t="40878" x="1579563" y="4092575"/>
          <p14:tracePt t="40884" x="1595438" y="4108450"/>
          <p14:tracePt t="40888" x="1611313" y="4108450"/>
          <p14:tracePt t="40889" x="1611313" y="4124325"/>
          <p14:tracePt t="40892" x="1627188" y="4124325"/>
          <p14:tracePt t="40898" x="1643063" y="4124325"/>
          <p14:tracePt t="40899" x="1643063" y="4140200"/>
          <p14:tracePt t="40901" x="1658938" y="4140200"/>
          <p14:tracePt t="40904" x="1658938" y="4156075"/>
          <p14:tracePt t="40908" x="1674813" y="4156075"/>
          <p14:tracePt t="40926" x="1752600" y="4203700"/>
          <p14:tracePt t="40927" x="1768475" y="4203700"/>
          <p14:tracePt t="40934" x="1784350" y="4219575"/>
          <p14:tracePt t="40940" x="1816100" y="4235450"/>
          <p14:tracePt t="40946" x="1831975" y="4235450"/>
          <p14:tracePt t="40952" x="1847850" y="4251325"/>
          <p14:tracePt t="40963" x="1879600" y="4283075"/>
          <p14:tracePt t="40969" x="1895475" y="4297363"/>
          <p14:tracePt t="40975" x="1927225" y="4313238"/>
          <p14:tracePt t="40978" x="1943100" y="4329113"/>
          <p14:tracePt t="40980" x="1958975" y="4344988"/>
          <p14:tracePt t="40982" x="1974850" y="4360863"/>
          <p14:tracePt t="40987" x="2005013" y="4376738"/>
          <p14:tracePt t="40990" x="2020888" y="4392613"/>
          <p14:tracePt t="40993" x="2036763" y="4424363"/>
          <p14:tracePt t="40995" x="2068513" y="4456113"/>
          <p14:tracePt t="40997" x="2100263" y="4471988"/>
          <p14:tracePt t="41001" x="2132013" y="4487863"/>
          <p14:tracePt t="41003" x="2147888" y="4519613"/>
          <p14:tracePt t="41006" x="2147888" y="4535488"/>
          <p14:tracePt t="41008" x="2163763" y="4535488"/>
          <p14:tracePt t="41009" x="2195513" y="4551363"/>
          <p14:tracePt t="41011" x="2195513" y="4567238"/>
          <p14:tracePt t="41013" x="2227263" y="4583113"/>
          <p14:tracePt t="41015" x="2243138" y="4583113"/>
          <p14:tracePt t="41017" x="2243138" y="4598988"/>
          <p14:tracePt t="41019" x="2274888" y="4614863"/>
          <p14:tracePt t="41022" x="2289175" y="4614863"/>
          <p14:tracePt t="41025" x="2320925" y="4629150"/>
          <p14:tracePt t="41028" x="2336800" y="4645025"/>
          <p14:tracePt t="41030" x="2336800" y="4660900"/>
          <p14:tracePt t="41032" x="2368550" y="4660900"/>
          <p14:tracePt t="41033" x="2384425" y="4660900"/>
          <p14:tracePt t="41035" x="2384425" y="4676775"/>
          <p14:tracePt t="41037" x="2416175" y="4692650"/>
          <p14:tracePt t="41040" x="2432050" y="4692650"/>
          <p14:tracePt t="41041" x="2432050" y="4708525"/>
          <p14:tracePt t="41043" x="2447925" y="4708525"/>
          <p14:tracePt t="41045" x="2463800" y="4708525"/>
          <p14:tracePt t="41047" x="2463800" y="4724400"/>
          <p14:tracePt t="41049" x="2479675" y="4724400"/>
          <p14:tracePt t="41051" x="2495550" y="4740275"/>
          <p14:tracePt t="41053" x="2511425" y="4740275"/>
          <p14:tracePt t="41059" x="2543175" y="4756150"/>
          <p14:tracePt t="41061" x="2543175" y="4772025"/>
          <p14:tracePt t="41065" x="2559050" y="4787900"/>
          <p14:tracePt t="41067" x="2574925" y="4787900"/>
          <p14:tracePt t="41073" x="2590800" y="4803775"/>
          <p14:tracePt t="41076" x="2605088" y="4803775"/>
          <p14:tracePt t="41077" x="2605088" y="4819650"/>
          <p14:tracePt t="41080" x="2620963" y="4819650"/>
          <p14:tracePt t="41086" x="2636838" y="4835525"/>
          <p14:tracePt t="41088" x="2652713" y="4835525"/>
          <p14:tracePt t="41090" x="2652713" y="4851400"/>
          <p14:tracePt t="41093" x="2668588" y="4867275"/>
          <p14:tracePt t="41098" x="2684463" y="4867275"/>
          <p14:tracePt t="41099" x="2700338" y="4867275"/>
          <p14:tracePt t="41101" x="2700338" y="4883150"/>
          <p14:tracePt t="41104" x="2700338" y="4899025"/>
          <p14:tracePt t="41106" x="2716213" y="4899025"/>
          <p14:tracePt t="41108" x="2732088" y="4899025"/>
          <p14:tracePt t="41111" x="2732088" y="4914900"/>
          <p14:tracePt t="41113" x="2747963" y="4930775"/>
          <p14:tracePt t="41115" x="2763838" y="4930775"/>
          <p14:tracePt t="41118" x="2779713" y="4930775"/>
          <p14:tracePt t="41119" x="2779713" y="4946650"/>
          <p14:tracePt t="41123" x="2795588" y="4946650"/>
          <p14:tracePt t="41124" x="2811463" y="4962525"/>
          <p14:tracePt t="41125" x="2811463" y="4976813"/>
          <p14:tracePt t="41127" x="2827338" y="4976813"/>
          <p14:tracePt t="41129" x="2843213" y="4976813"/>
          <p14:tracePt t="41131" x="2859088" y="4992688"/>
          <p14:tracePt t="41135" x="2874963" y="5008563"/>
          <p14:tracePt t="41138" x="2890838" y="5008563"/>
          <p14:tracePt t="41140" x="2905125" y="5008563"/>
          <p14:tracePt t="41142" x="2921000" y="5024438"/>
          <p14:tracePt t="41143" x="2936875" y="5040313"/>
          <p14:tracePt t="41148" x="2968625" y="5056188"/>
          <p14:tracePt t="41150" x="2984500" y="5056188"/>
          <p14:tracePt t="41153" x="3000375" y="5056188"/>
          <p14:tracePt t="41157" x="3032125" y="5072063"/>
          <p14:tracePt t="41158" x="3032125" y="5087938"/>
          <p14:tracePt t="41160" x="3048000" y="5087938"/>
          <p14:tracePt t="41161" x="3063875" y="5103813"/>
          <p14:tracePt t="41166" x="3079750" y="5103813"/>
          <p14:tracePt t="41168" x="3111500" y="5103813"/>
          <p14:tracePt t="41172" x="3127375" y="5119688"/>
          <p14:tracePt t="41174" x="3143250" y="5119688"/>
          <p14:tracePt t="41175" x="3159125" y="5119688"/>
          <p14:tracePt t="41177" x="3159125" y="5135563"/>
          <p14:tracePt t="41179" x="3190875" y="5135563"/>
          <p14:tracePt t="41184" x="3205163" y="5135563"/>
          <p14:tracePt t="41185" x="3221038" y="5135563"/>
          <p14:tracePt t="41191" x="3236913" y="5151438"/>
          <p14:tracePt t="41193" x="3252788" y="5151438"/>
          <p14:tracePt t="41195" x="3268663" y="5167313"/>
          <p14:tracePt t="41199" x="3284538" y="5167313"/>
          <p14:tracePt t="41201" x="3300413" y="5183188"/>
          <p14:tracePt t="41203" x="3316288" y="5183188"/>
          <p14:tracePt t="41212" x="3348038" y="5199063"/>
          <p14:tracePt t="41216" x="3379788" y="5214938"/>
          <p14:tracePt t="41217" x="3395663" y="5230813"/>
          <p14:tracePt t="41222" x="3411538" y="5230813"/>
          <p14:tracePt t="41225" x="3443288" y="5246688"/>
          <p14:tracePt t="41227" x="3459163" y="5262563"/>
          <p14:tracePt t="41229" x="3475038" y="5262563"/>
          <p14:tracePt t="41231" x="3490913" y="5262563"/>
          <p14:tracePt t="41233" x="3490913" y="5278438"/>
          <p14:tracePt t="41235" x="3505200" y="5294313"/>
          <p14:tracePt t="41237" x="3521075" y="5310188"/>
          <p14:tracePt t="41239" x="3536950" y="5310188"/>
          <p14:tracePt t="41241" x="3552825" y="5310188"/>
          <p14:tracePt t="41243" x="3568700" y="5324475"/>
          <p14:tracePt t="41245" x="3568700" y="5340350"/>
          <p14:tracePt t="41247" x="3584575" y="5340350"/>
          <p14:tracePt t="41249" x="3600450" y="5340350"/>
          <p14:tracePt t="41251" x="3600450" y="5356225"/>
          <p14:tracePt t="41253" x="3616325" y="5372100"/>
          <p14:tracePt t="41256" x="3632200" y="5372100"/>
          <p14:tracePt t="41258" x="3648075" y="5387975"/>
          <p14:tracePt t="41261" x="3663950" y="5403850"/>
          <p14:tracePt t="41263" x="3695700" y="5403850"/>
          <p14:tracePt t="41265" x="3695700" y="5419725"/>
          <p14:tracePt t="41267" x="3711575" y="5419725"/>
          <p14:tracePt t="41269" x="3727450" y="5419725"/>
          <p14:tracePt t="41271" x="3727450" y="5435600"/>
          <p14:tracePt t="41274" x="3743325" y="5435600"/>
          <p14:tracePt t="41275" x="3759200" y="5451475"/>
          <p14:tracePt t="41277" x="3775075" y="5467350"/>
          <p14:tracePt t="41284" x="3790950" y="5467350"/>
          <p14:tracePt t="41286" x="3806825" y="5483225"/>
          <p14:tracePt t="41288" x="3806825" y="5499100"/>
          <p14:tracePt t="41290" x="3821113" y="5499100"/>
          <p14:tracePt t="41293" x="3836988" y="5499100"/>
          <p14:tracePt t="41293" x="3836988" y="5514975"/>
          <p14:tracePt t="41295" x="3852863" y="5514975"/>
          <p14:tracePt t="41297" x="3868738" y="5530850"/>
          <p14:tracePt t="41299" x="3884613" y="5546725"/>
          <p14:tracePt t="41306" x="3900488" y="5546725"/>
          <p14:tracePt t="41314" x="3932238" y="5578475"/>
          <p14:tracePt t="41321" x="3979863" y="5610225"/>
          <p14:tracePt t="41325" x="3995738" y="5626100"/>
          <p14:tracePt t="41331" x="4043363" y="5641975"/>
          <p14:tracePt t="41334" x="4059238" y="5657850"/>
          <p14:tracePt t="41335" x="4090988" y="5657850"/>
          <p14:tracePt t="41337" x="4090988" y="5672138"/>
          <p14:tracePt t="41339" x="4106863" y="5688013"/>
          <p14:tracePt t="41341" x="4121150" y="5688013"/>
          <p14:tracePt t="41343" x="4121150" y="5703888"/>
          <p14:tracePt t="41345" x="4137025" y="5703888"/>
          <p14:tracePt t="41347" x="4152900" y="5703888"/>
          <p14:tracePt t="41349" x="4168775" y="5719763"/>
          <p14:tracePt t="41353" x="4184650" y="5735638"/>
          <p14:tracePt t="41358" x="4200525" y="5735638"/>
          <p14:tracePt t="41359" x="4200525" y="5751513"/>
          <p14:tracePt t="41362" x="4216400" y="5751513"/>
          <p14:tracePt t="41364" x="4216400" y="5767388"/>
          <p14:tracePt t="41366" x="4232275" y="5767388"/>
          <p14:tracePt t="41369" x="4248150" y="5767388"/>
          <p14:tracePt t="41372" x="4248150" y="5783263"/>
          <p14:tracePt t="41382" x="4264025" y="5783263"/>
          <p14:tracePt t="41392" x="4279900" y="5783263"/>
          <p14:tracePt t="41393" x="4279900" y="5799138"/>
          <p14:tracePt t="41406" x="4279900" y="5815013"/>
          <p14:tracePt t="41414" x="4295775" y="5815013"/>
          <p14:tracePt t="41425" x="4311650" y="5830888"/>
          <p14:tracePt t="41427" x="4311650" y="5846763"/>
          <p14:tracePt t="41433" x="4311650" y="5862638"/>
          <p14:tracePt t="41438" x="4327525" y="5862638"/>
          <p14:tracePt t="41443" x="4343400" y="5862638"/>
          <p14:tracePt t="41445" x="4343400" y="5878513"/>
          <p14:tracePt t="41453" x="4359275" y="5894388"/>
          <p14:tracePt t="41465" x="4375150" y="5910263"/>
          <p14:tracePt t="41469" x="4375150" y="5926138"/>
          <p14:tracePt t="41472" x="4391025" y="5926138"/>
          <p14:tracePt t="41486" x="4391025" y="5942013"/>
          <p14:tracePt t="41510" x="4406900" y="5957888"/>
          <p14:tracePt t="41540" x="4421188" y="5973763"/>
          <p14:tracePt t="41868" x="4421188" y="5942013"/>
          <p14:tracePt t="41870" x="4421188" y="5926138"/>
          <p14:tracePt t="41872" x="4421188" y="5894388"/>
          <p14:tracePt t="41873" x="4437063" y="5878513"/>
          <p14:tracePt t="41875" x="4437063" y="5846763"/>
          <p14:tracePt t="41877" x="4437063" y="5815013"/>
          <p14:tracePt t="41879" x="4437063" y="5799138"/>
          <p14:tracePt t="41881" x="4452938" y="5767388"/>
          <p14:tracePt t="41883" x="4452938" y="5719763"/>
          <p14:tracePt t="41885" x="4452938" y="5703888"/>
          <p14:tracePt t="41888" x="4452938" y="5672138"/>
          <p14:tracePt t="41889" x="4452938" y="5641975"/>
          <p14:tracePt t="41891" x="4468813" y="5594350"/>
          <p14:tracePt t="41893" x="4468813" y="5530850"/>
          <p14:tracePt t="41895" x="4468813" y="5467350"/>
          <p14:tracePt t="41897" x="4468813" y="5419725"/>
          <p14:tracePt t="41899" x="4468813" y="5372100"/>
          <p14:tracePt t="41902" x="4468813" y="5310188"/>
          <p14:tracePt t="41903" x="4468813" y="5246688"/>
          <p14:tracePt t="41905" x="4468813" y="5199063"/>
          <p14:tracePt t="41926" x="4548188" y="4456113"/>
          <p14:tracePt t="41927" x="4564063" y="4376738"/>
          <p14:tracePt t="41929" x="4564063" y="4297363"/>
          <p14:tracePt t="41931" x="4579938" y="4203700"/>
          <p14:tracePt t="41933" x="4579938" y="4156075"/>
          <p14:tracePt t="41935" x="4595813" y="4060825"/>
          <p14:tracePt t="41937" x="4595813" y="3981450"/>
          <p14:tracePt t="41939" x="4611688" y="3919538"/>
          <p14:tracePt t="41941" x="4611688" y="3871913"/>
          <p14:tracePt t="41943" x="4627563" y="3792538"/>
          <p14:tracePt t="41945" x="4627563" y="3729038"/>
          <p14:tracePt t="41947" x="4643438" y="3665538"/>
          <p14:tracePt t="41949" x="4659313" y="3587750"/>
          <p14:tracePt t="41951" x="4659313" y="3524250"/>
          <p14:tracePt t="41953" x="4675188" y="3460750"/>
          <p14:tracePt t="41956" x="4675188" y="3397250"/>
          <p14:tracePt t="41957" x="4691063" y="3317875"/>
          <p14:tracePt t="41959" x="4706938" y="3255963"/>
          <p14:tracePt t="41962" x="4706938" y="3224213"/>
          <p14:tracePt t="41963" x="4722813" y="3128963"/>
          <p14:tracePt t="41965" x="4737100" y="3081338"/>
          <p14:tracePt t="41967" x="4737100" y="3033713"/>
          <p14:tracePt t="41969" x="4752975" y="2970213"/>
          <p14:tracePt t="41972" x="4752975" y="2908300"/>
          <p14:tracePt t="41975" x="4768850" y="2813050"/>
          <p14:tracePt t="41977" x="4768850" y="2765425"/>
          <p14:tracePt t="41979" x="4784725" y="2717800"/>
          <p14:tracePt t="41981" x="4784725" y="2686050"/>
          <p14:tracePt t="41983" x="4784725" y="2622550"/>
          <p14:tracePt t="41985" x="4784725" y="2574925"/>
          <p14:tracePt t="41987" x="4800600" y="2544763"/>
          <p14:tracePt t="41989" x="4800600" y="2497138"/>
          <p14:tracePt t="41991" x="4816475" y="2449513"/>
          <p14:tracePt t="41993" x="4816475" y="2401888"/>
          <p14:tracePt t="41995" x="4816475" y="2370138"/>
          <p14:tracePt t="41997" x="4832350" y="2338388"/>
          <p14:tracePt t="42000" x="4832350" y="2290763"/>
          <p14:tracePt t="42001" x="4832350" y="2259013"/>
          <p14:tracePt t="42003" x="4832350" y="2228850"/>
          <p14:tracePt t="42006" x="4832350" y="2181225"/>
          <p14:tracePt t="42007" x="4832350" y="2165350"/>
          <p14:tracePt t="42009" x="4832350" y="2133600"/>
          <p14:tracePt t="42011" x="4832350" y="2117725"/>
          <p14:tracePt t="42013" x="4832350" y="2070100"/>
          <p14:tracePt t="42015" x="4832350" y="2054225"/>
          <p14:tracePt t="42017" x="4832350" y="2038350"/>
          <p14:tracePt t="42019" x="4832350" y="2022475"/>
          <p14:tracePt t="42022" x="4832350" y="2006600"/>
          <p14:tracePt t="42023" x="4832350" y="1990725"/>
          <p14:tracePt t="42025" x="4832350" y="1974850"/>
          <p14:tracePt t="42028" x="4832350" y="1958975"/>
          <p14:tracePt t="42029" x="4832350" y="1943100"/>
          <p14:tracePt t="42032" x="4832350" y="1927225"/>
          <p14:tracePt t="42036" x="4832350" y="1911350"/>
          <p14:tracePt t="42038" x="4832350" y="1895475"/>
          <p14:tracePt t="42042" x="4832350" y="1881188"/>
          <p14:tracePt t="42062" x="4816475" y="1881188"/>
          <p14:tracePt t="42068" x="4816475" y="1865313"/>
          <p14:tracePt t="42115" x="4800600" y="1865313"/>
          <p14:tracePt t="42125" x="4784725" y="1865313"/>
          <p14:tracePt t="42131" x="4752975" y="1865313"/>
          <p14:tracePt t="42135" x="4737100" y="1865313"/>
          <p14:tracePt t="42138" x="4722813" y="1865313"/>
          <p14:tracePt t="42144" x="4706938" y="1865313"/>
          <p14:tracePt t="42147" x="4691063" y="1865313"/>
          <p14:tracePt t="42150" x="4675188" y="1881188"/>
          <p14:tracePt t="42154" x="4675188" y="1895475"/>
          <p14:tracePt t="42156" x="4659313" y="1911350"/>
          <p14:tracePt t="42158" x="4643438" y="1911350"/>
          <p14:tracePt t="42161" x="4627563" y="1927225"/>
          <p14:tracePt t="42164" x="4595813" y="1958975"/>
          <p14:tracePt t="42165" x="4579938" y="1974850"/>
          <p14:tracePt t="42167" x="4564063" y="1990725"/>
          <p14:tracePt t="42170" x="4548188" y="2022475"/>
          <p14:tracePt t="42174" x="4516438" y="2038350"/>
          <p14:tracePt t="42175" x="4500563" y="2070100"/>
          <p14:tracePt t="42177" x="4484688" y="2101850"/>
          <p14:tracePt t="42179" x="4437063" y="2149475"/>
          <p14:tracePt t="42181" x="4421188" y="2165350"/>
          <p14:tracePt t="42183" x="4391025" y="2197100"/>
          <p14:tracePt t="42185" x="4375150" y="2243138"/>
          <p14:tracePt t="42188" x="4375150" y="2274888"/>
          <p14:tracePt t="42189" x="4359275" y="2290763"/>
          <p14:tracePt t="42191" x="4327525" y="2322513"/>
          <p14:tracePt t="42193" x="4311650" y="2354263"/>
          <p14:tracePt t="42195" x="4295775" y="2370138"/>
          <p14:tracePt t="42197" x="4279900" y="2401888"/>
          <p14:tracePt t="42199" x="4279900" y="2433638"/>
          <p14:tracePt t="42201" x="4279900" y="2449513"/>
          <p14:tracePt t="42203" x="4264025" y="2481263"/>
          <p14:tracePt t="42205" x="4248150" y="2513013"/>
          <p14:tracePt t="42207" x="4232275" y="2528888"/>
          <p14:tracePt t="42209" x="4232275" y="2544763"/>
          <p14:tracePt t="42211" x="4216400" y="2574925"/>
          <p14:tracePt t="42213" x="4216400" y="2590800"/>
          <p14:tracePt t="42217" x="4216400" y="2606675"/>
          <p14:tracePt t="42219" x="4216400" y="2622550"/>
          <p14:tracePt t="42224" x="4216400" y="2654300"/>
          <p14:tracePt t="42225" x="4200525" y="2670175"/>
          <p14:tracePt t="42236" x="4200525" y="2686050"/>
          <p14:tracePt t="42242" x="4200525" y="2701925"/>
          <p14:tracePt t="42247" x="4200525" y="2717800"/>
          <p14:tracePt t="42252" x="4200525" y="2733675"/>
          <p14:tracePt t="42258" x="4200525" y="2749550"/>
          <p14:tracePt t="42292" x="4200525" y="2765425"/>
          <p14:tracePt t="42320" x="4200525" y="2781300"/>
          <p14:tracePt t="42330" x="4200525" y="2797175"/>
          <p14:tracePt t="42332" x="4200525" y="2813050"/>
          <p14:tracePt t="42336" x="4200525" y="2828925"/>
          <p14:tracePt t="42339" x="4200525" y="2860675"/>
          <p14:tracePt t="42345" x="4200525" y="2876550"/>
          <p14:tracePt t="42347" x="4200525" y="2892425"/>
          <p14:tracePt t="42349" x="4200525" y="2908300"/>
          <p14:tracePt t="42358" x="4200525" y="2922588"/>
          <p14:tracePt t="42362" x="4216400" y="2938463"/>
          <p14:tracePt t="42376" x="4216400" y="2954338"/>
          <p14:tracePt t="42386" x="4232275" y="2954338"/>
          <p14:tracePt t="42392" x="4232275" y="2970213"/>
          <p14:tracePt t="42402" x="4232275" y="2986088"/>
          <p14:tracePt t="42418" x="4232275" y="3001963"/>
          <p14:tracePt t="42424" x="4232275" y="3017838"/>
          <p14:tracePt t="42428" x="4248150" y="3017838"/>
          <p14:tracePt t="42430" x="4248150" y="3033713"/>
          <p14:tracePt t="42432" x="4248150" y="3049588"/>
          <p14:tracePt t="42433" x="4248150" y="3065463"/>
          <p14:tracePt t="42439" x="4248150" y="3097213"/>
          <p14:tracePt t="42443" x="4248150" y="3113088"/>
          <p14:tracePt t="42447" x="4248150" y="3128963"/>
          <p14:tracePt t="42449" x="4248150" y="3144838"/>
          <p14:tracePt t="42455" x="4248150" y="3160713"/>
          <p14:tracePt t="42458" x="4248150" y="3176588"/>
          <p14:tracePt t="42459" x="4248150" y="3192463"/>
          <p14:tracePt t="42461" x="4248150" y="3208338"/>
          <p14:tracePt t="42464" x="4248150" y="3224213"/>
          <p14:tracePt t="42466" x="4264025" y="3224213"/>
          <p14:tracePt t="42468" x="4264025" y="3240088"/>
          <p14:tracePt t="42469" x="4264025" y="3255963"/>
          <p14:tracePt t="42472" x="4264025" y="3270250"/>
          <p14:tracePt t="42474" x="4264025" y="3286125"/>
          <p14:tracePt t="42475" x="4264025" y="3302000"/>
          <p14:tracePt t="42477" x="4264025" y="3317875"/>
          <p14:tracePt t="42479" x="4279900" y="3333750"/>
          <p14:tracePt t="42481" x="4279900" y="3349625"/>
          <p14:tracePt t="42483" x="4279900" y="3381375"/>
          <p14:tracePt t="42485" x="4279900" y="3429000"/>
          <p14:tracePt t="42488" x="4279900" y="3444875"/>
          <p14:tracePt t="42489" x="4279900" y="3476625"/>
          <p14:tracePt t="42491" x="4279900" y="3492500"/>
          <p14:tracePt t="42493" x="4279900" y="3540125"/>
          <p14:tracePt t="42495" x="4279900" y="3571875"/>
          <p14:tracePt t="42498" x="4279900" y="3587750"/>
          <p14:tracePt t="42499" x="4279900" y="3617913"/>
          <p14:tracePt t="42501" x="4279900" y="3633788"/>
          <p14:tracePt t="42504" x="4279900" y="3665538"/>
          <p14:tracePt t="42506" x="4279900" y="3713163"/>
          <p14:tracePt t="42507" x="4279900" y="3729038"/>
          <p14:tracePt t="42509" x="4279900" y="3760788"/>
          <p14:tracePt t="42511" x="4279900" y="3808413"/>
          <p14:tracePt t="42513" x="4279900" y="3824288"/>
          <p14:tracePt t="42515" x="4279900" y="3856038"/>
          <p14:tracePt t="42517" x="4279900" y="3903663"/>
          <p14:tracePt t="42519" x="4279900" y="3935413"/>
          <p14:tracePt t="42522" x="4279900" y="3965575"/>
          <p14:tracePt t="42523" x="4264025" y="3997325"/>
          <p14:tracePt t="42525" x="4264025" y="4029075"/>
          <p14:tracePt t="42527" x="4248150" y="4060825"/>
          <p14:tracePt t="42529" x="4248150" y="4108450"/>
          <p14:tracePt t="42531" x="4248150" y="4124325"/>
          <p14:tracePt t="42533" x="4248150" y="4156075"/>
          <p14:tracePt t="42535" x="4232275" y="4171950"/>
          <p14:tracePt t="42540" x="4216400" y="4251325"/>
          <p14:tracePt t="42542" x="4216400" y="4267200"/>
          <p14:tracePt t="42543" x="4216400" y="4297363"/>
          <p14:tracePt t="42545" x="4200525" y="4329113"/>
          <p14:tracePt t="42547" x="4200525" y="4344988"/>
          <p14:tracePt t="42549" x="4200525" y="4376738"/>
          <p14:tracePt t="42552" x="4200525" y="4408488"/>
          <p14:tracePt t="42553" x="4200525" y="4424363"/>
          <p14:tracePt t="42555" x="4200525" y="4440238"/>
          <p14:tracePt t="42557" x="4184650" y="4471988"/>
          <p14:tracePt t="42559" x="4184650" y="4487863"/>
          <p14:tracePt t="42561" x="4168775" y="4503738"/>
          <p14:tracePt t="42563" x="4168775" y="4519613"/>
          <p14:tracePt t="42566" x="4168775" y="4535488"/>
          <p14:tracePt t="42568" x="4152900" y="4567238"/>
          <p14:tracePt t="42569" x="4152900" y="4583113"/>
          <p14:tracePt t="42572" x="4152900" y="4598988"/>
          <p14:tracePt t="42573" x="4152900" y="4614863"/>
          <p14:tracePt t="42575" x="4152900" y="4629150"/>
          <p14:tracePt t="42577" x="4137025" y="4660900"/>
          <p14:tracePt t="42582" x="4137025" y="4692650"/>
          <p14:tracePt t="42584" x="4121150" y="4708525"/>
          <p14:tracePt t="42588" x="4121150" y="4740275"/>
          <p14:tracePt t="42589" x="4106863" y="4756150"/>
          <p14:tracePt t="42591" x="4106863" y="4772025"/>
          <p14:tracePt t="42593" x="4106863" y="4787900"/>
          <p14:tracePt t="42595" x="4106863" y="4803775"/>
          <p14:tracePt t="42597" x="4106863" y="4819650"/>
          <p14:tracePt t="42599" x="4106863" y="4851400"/>
          <p14:tracePt t="42602" x="4090988" y="4867275"/>
          <p14:tracePt t="42603" x="4090988" y="4883150"/>
          <p14:tracePt t="42606" x="4090988" y="4914900"/>
          <p14:tracePt t="42609" x="4075113" y="4946650"/>
          <p14:tracePt t="42611" x="4075113" y="4962525"/>
          <p14:tracePt t="42613" x="4075113" y="4976813"/>
          <p14:tracePt t="42615" x="4075113" y="5008563"/>
          <p14:tracePt t="42619" x="4075113" y="5040313"/>
          <p14:tracePt t="42622" x="4075113" y="5056188"/>
          <p14:tracePt t="42624" x="4075113" y="5072063"/>
          <p14:tracePt t="42625" x="4075113" y="5103813"/>
          <p14:tracePt t="42629" x="4075113" y="5119688"/>
          <p14:tracePt t="42631" x="4059238" y="5151438"/>
          <p14:tracePt t="42635" x="4059238" y="5183188"/>
          <p14:tracePt t="42639" x="4059238" y="5199063"/>
          <p14:tracePt t="42640" x="4059238" y="5214938"/>
          <p14:tracePt t="42641" x="4059238" y="5230813"/>
          <p14:tracePt t="42643" x="4059238" y="5246688"/>
          <p14:tracePt t="42645" x="4059238" y="5262563"/>
          <p14:tracePt t="42647" x="4059238" y="5278438"/>
          <p14:tracePt t="42649" x="4059238" y="5294313"/>
          <p14:tracePt t="42652" x="4059238" y="5310188"/>
          <p14:tracePt t="42653" x="4059238" y="5324475"/>
          <p14:tracePt t="42655" x="4059238" y="5340350"/>
          <p14:tracePt t="42657" x="4059238" y="5356225"/>
          <p14:tracePt t="42659" x="4059238" y="5372100"/>
          <p14:tracePt t="42661" x="4059238" y="5387975"/>
          <p14:tracePt t="42663" x="4059238" y="5403850"/>
          <p14:tracePt t="42665" x="4059238" y="5419725"/>
          <p14:tracePt t="42668" x="4059238" y="5435600"/>
          <p14:tracePt t="42669" x="4059238" y="5451475"/>
          <p14:tracePt t="42672" x="4059238" y="5467350"/>
          <p14:tracePt t="42675" x="4059238" y="5483225"/>
          <p14:tracePt t="42678" x="4059238" y="5499100"/>
          <p14:tracePt t="42680" x="4059238" y="5514975"/>
          <p14:tracePt t="42681" x="4059238" y="5530850"/>
          <p14:tracePt t="42683" x="4059238" y="5546725"/>
          <p14:tracePt t="42687" x="4059238" y="5562600"/>
          <p14:tracePt t="42690" x="4059238" y="5578475"/>
          <p14:tracePt t="42693" x="4059238" y="5594350"/>
          <p14:tracePt t="42695" x="4059238" y="5610225"/>
          <p14:tracePt t="42697" x="4059238" y="5626100"/>
          <p14:tracePt t="42701" x="4059238" y="5641975"/>
          <p14:tracePt t="42706" x="4059238" y="5657850"/>
          <p14:tracePt t="42711" x="4059238" y="5672138"/>
          <p14:tracePt t="42713" x="4059238" y="5688013"/>
          <p14:tracePt t="42718" x="4059238" y="5703888"/>
          <p14:tracePt t="42730" x="4059238" y="5719763"/>
          <p14:tracePt t="42736" x="4059238" y="5735638"/>
          <p14:tracePt t="42777" x="4059238" y="5751513"/>
          <p14:tracePt t="42785" x="4075113" y="5751513"/>
          <p14:tracePt t="42792" x="4090988" y="5751513"/>
          <p14:tracePt t="42795" x="4106863" y="5751513"/>
          <p14:tracePt t="42798" x="4121150" y="5735638"/>
          <p14:tracePt t="42799" x="4137025" y="5735638"/>
          <p14:tracePt t="42802" x="4152900" y="5719763"/>
          <p14:tracePt t="42803" x="4168775" y="5719763"/>
          <p14:tracePt t="42806" x="4200525" y="5688013"/>
          <p14:tracePt t="42808" x="4232275" y="5688013"/>
          <p14:tracePt t="42810" x="4248150" y="5672138"/>
          <p14:tracePt t="42812" x="4264025" y="5657850"/>
          <p14:tracePt t="42813" x="4295775" y="5641975"/>
          <p14:tracePt t="42817" x="4327525" y="5626100"/>
          <p14:tracePt t="42819" x="4343400" y="5610225"/>
          <p14:tracePt t="42822" x="4359275" y="5594350"/>
          <p14:tracePt t="42823" x="4375150" y="5594350"/>
          <p14:tracePt t="42825" x="4391025" y="5578475"/>
          <p14:tracePt t="42827" x="4406900" y="5562600"/>
          <p14:tracePt t="42829" x="4421188" y="5546725"/>
          <p14:tracePt t="42831" x="4437063" y="5530850"/>
          <p14:tracePt t="42833" x="4437063" y="5514975"/>
          <p14:tracePt t="42835" x="4468813" y="5499100"/>
          <p14:tracePt t="42838" x="4484688" y="5499100"/>
          <p14:tracePt t="42842" x="4500563" y="5483225"/>
          <p14:tracePt t="42843" x="4516438" y="5451475"/>
          <p14:tracePt t="42845" x="4532313" y="5435600"/>
          <p14:tracePt t="42851" x="4548188" y="5419725"/>
          <p14:tracePt t="42854" x="4579938" y="5387975"/>
          <p14:tracePt t="42858" x="4611688" y="5372100"/>
          <p14:tracePt t="42859" x="4627563" y="5356225"/>
          <p14:tracePt t="42861" x="4627563" y="5340350"/>
          <p14:tracePt t="42863" x="4643438" y="5324475"/>
          <p14:tracePt t="42865" x="4659313" y="5310188"/>
          <p14:tracePt t="42873" x="4691063" y="5262563"/>
          <p14:tracePt t="42880" x="4737100" y="5214938"/>
          <p14:tracePt t="42884" x="4752975" y="5167313"/>
          <p14:tracePt t="42885" x="4784725" y="5151438"/>
          <p14:tracePt t="42888" x="4800600" y="5119688"/>
          <p14:tracePt t="42889" x="4800600" y="5103813"/>
          <p14:tracePt t="42891" x="4816475" y="5087938"/>
          <p14:tracePt t="42893" x="4832350" y="5056188"/>
          <p14:tracePt t="42895" x="4848225" y="5040313"/>
          <p14:tracePt t="42897" x="4864100" y="5024438"/>
          <p14:tracePt t="42899" x="4864100" y="4992688"/>
          <p14:tracePt t="42901" x="4895850" y="4962525"/>
          <p14:tracePt t="42904" x="4911725" y="4962525"/>
          <p14:tracePt t="42905" x="4927600" y="4930775"/>
          <p14:tracePt t="42907" x="4927600" y="4914900"/>
          <p14:tracePt t="42925" x="5022850" y="4787900"/>
          <p14:tracePt t="42926" x="5037138" y="4756150"/>
          <p14:tracePt t="42927" x="5068888" y="4756150"/>
          <p14:tracePt t="42929" x="5084763" y="4724400"/>
          <p14:tracePt t="42931" x="5100638" y="4692650"/>
          <p14:tracePt t="42933" x="5116513" y="4676775"/>
          <p14:tracePt t="42935" x="5148263" y="4676775"/>
          <p14:tracePt t="42939" x="5164138" y="4645025"/>
          <p14:tracePt t="42940" x="5180013" y="4629150"/>
          <p14:tracePt t="42942" x="5195888" y="4614863"/>
          <p14:tracePt t="42943" x="5211763" y="4614863"/>
          <p14:tracePt t="42945" x="5211763" y="4598988"/>
          <p14:tracePt t="42947" x="5243513" y="4583113"/>
          <p14:tracePt t="42949" x="5259388" y="4583113"/>
          <p14:tracePt t="42954" x="5259388" y="4567238"/>
          <p14:tracePt t="42956" x="5275263" y="4567238"/>
          <p14:tracePt t="42960" x="5291138" y="4567238"/>
          <p14:tracePt t="42962" x="5307013" y="4567238"/>
          <p14:tracePt t="42965" x="5307013" y="4551363"/>
          <p14:tracePt t="42967" x="5322888" y="4551363"/>
          <p14:tracePt t="42969" x="5337175" y="4551363"/>
          <p14:tracePt t="42972" x="5337175" y="4535488"/>
          <p14:tracePt t="42975" x="5353050" y="4535488"/>
          <p14:tracePt t="42979" x="5368925" y="4535488"/>
          <p14:tracePt t="42989" x="5384800" y="4519613"/>
          <p14:tracePt t="42999" x="5416550" y="4487863"/>
          <p14:tracePt t="43004" x="5432425" y="4456113"/>
          <p14:tracePt t="43006" x="5448300" y="4456113"/>
          <p14:tracePt t="43007" x="5464175" y="4456113"/>
          <p14:tracePt t="43009" x="5464175" y="4440238"/>
          <p14:tracePt t="43013" x="5480050" y="4424363"/>
          <p14:tracePt t="43015" x="5495925" y="4408488"/>
          <p14:tracePt t="43019" x="5495925" y="4392613"/>
          <p14:tracePt t="43022" x="5511800" y="4376738"/>
          <p14:tracePt t="43024" x="5527675" y="4376738"/>
          <p14:tracePt t="43025" x="5543550" y="4360863"/>
          <p14:tracePt t="43027" x="5543550" y="4344988"/>
          <p14:tracePt t="43029" x="5575300" y="4313238"/>
          <p14:tracePt t="43031" x="5591175" y="4283075"/>
          <p14:tracePt t="43033" x="5607050" y="4267200"/>
          <p14:tracePt t="43035" x="5622925" y="4235450"/>
          <p14:tracePt t="43038" x="5638800" y="4219575"/>
          <p14:tracePt t="43039" x="5653088" y="4203700"/>
          <p14:tracePt t="43041" x="5668963" y="4171950"/>
          <p14:tracePt t="43046" x="5684838" y="4140200"/>
          <p14:tracePt t="43048" x="5700713" y="4124325"/>
          <p14:tracePt t="43049" x="5716588" y="4092575"/>
          <p14:tracePt t="43051" x="5732463" y="4076700"/>
          <p14:tracePt t="43053" x="5732463" y="4060825"/>
          <p14:tracePt t="43055" x="5732463" y="4044950"/>
          <p14:tracePt t="43057" x="5748338" y="4013200"/>
          <p14:tracePt t="43059" x="5764213" y="3997325"/>
          <p14:tracePt t="43061" x="5780088" y="3981450"/>
          <p14:tracePt t="43063" x="5780088" y="3949700"/>
          <p14:tracePt t="43065" x="5795963" y="3935413"/>
          <p14:tracePt t="43068" x="5811838" y="3919538"/>
          <p14:tracePt t="43069" x="5827713" y="3887788"/>
          <p14:tracePt t="43074" x="5843588" y="3856038"/>
          <p14:tracePt t="43075" x="5859463" y="3824288"/>
          <p14:tracePt t="43078" x="5875338" y="3824288"/>
          <p14:tracePt t="43079" x="5891213" y="3792538"/>
          <p14:tracePt t="43081" x="5891213" y="3776663"/>
          <p14:tracePt t="43083" x="5907088" y="3760788"/>
          <p14:tracePt t="43085" x="5907088" y="3744913"/>
          <p14:tracePt t="43088" x="5938838" y="3713163"/>
          <p14:tracePt t="43091" x="5953125" y="3697288"/>
          <p14:tracePt t="43093" x="5969000" y="3665538"/>
          <p14:tracePt t="43095" x="5984875" y="3665538"/>
          <p14:tracePt t="43097" x="6000750" y="3649663"/>
          <p14:tracePt t="43099" x="6000750" y="3633788"/>
          <p14:tracePt t="43101" x="6016625" y="3633788"/>
          <p14:tracePt t="43104" x="6032500" y="3617913"/>
          <p14:tracePt t="43107" x="6048375" y="3602038"/>
          <p14:tracePt t="43110" x="6080125" y="3587750"/>
          <p14:tracePt t="43114" x="6096000" y="3571875"/>
          <p14:tracePt t="43116" x="6111875" y="3556000"/>
          <p14:tracePt t="43117" x="6127750" y="3556000"/>
          <p14:tracePt t="43119" x="6143625" y="3540125"/>
          <p14:tracePt t="43122" x="6159500" y="3540125"/>
          <p14:tracePt t="43123" x="6175375" y="3524250"/>
          <p14:tracePt t="43125" x="6191250" y="3524250"/>
          <p14:tracePt t="43127" x="6207125" y="3508375"/>
          <p14:tracePt t="43132" x="6238875" y="3492500"/>
          <p14:tracePt t="43133" x="6253163" y="3476625"/>
          <p14:tracePt t="43136" x="6269038" y="3460750"/>
          <p14:tracePt t="43138" x="6284913" y="3460750"/>
          <p14:tracePt t="43140" x="6316663" y="3429000"/>
          <p14:tracePt t="43141" x="6332538" y="3413125"/>
          <p14:tracePt t="43143" x="6364288" y="3381375"/>
          <p14:tracePt t="43145" x="6380163" y="3381375"/>
          <p14:tracePt t="43147" x="6396038" y="3349625"/>
          <p14:tracePt t="43149" x="6427788" y="3317875"/>
          <p14:tracePt t="43151" x="6459538" y="3286125"/>
          <p14:tracePt t="43153" x="6491288" y="3270250"/>
          <p14:tracePt t="43155" x="6523038" y="3240088"/>
          <p14:tracePt t="43157" x="6523038" y="3208338"/>
          <p14:tracePt t="43159" x="6569075" y="3176588"/>
          <p14:tracePt t="43161" x="6600825" y="3113088"/>
          <p14:tracePt t="43163" x="6648450" y="3065463"/>
          <p14:tracePt t="43165" x="6664325" y="3049588"/>
          <p14:tracePt t="43167" x="6696075" y="3017838"/>
          <p14:tracePt t="43174" x="6711950" y="2986088"/>
          <p14:tracePt t="43175" x="6743700" y="2970213"/>
          <p14:tracePt t="43177" x="6759575" y="2938463"/>
          <p14:tracePt t="43179" x="6775450" y="2908300"/>
          <p14:tracePt t="43181" x="6791325" y="2908300"/>
          <p14:tracePt t="43183" x="6807200" y="2860675"/>
          <p14:tracePt t="43185" x="6823075" y="2828925"/>
          <p14:tracePt t="43190" x="6869113" y="2781300"/>
          <p14:tracePt t="43191" x="6884988" y="2749550"/>
          <p14:tracePt t="43193" x="6884988" y="2717800"/>
          <p14:tracePt t="43195" x="6900863" y="2701925"/>
          <p14:tracePt t="43197" x="6916738" y="2670175"/>
          <p14:tracePt t="43199" x="6932613" y="2638425"/>
          <p14:tracePt t="43201" x="6948488" y="2606675"/>
          <p14:tracePt t="43203" x="6964363" y="2590800"/>
          <p14:tracePt t="43205" x="6964363" y="2560638"/>
          <p14:tracePt t="43207" x="6980238" y="2528888"/>
          <p14:tracePt t="43212" x="6996113" y="2497138"/>
          <p14:tracePt t="43213" x="6996113" y="2481263"/>
          <p14:tracePt t="43216" x="7011988" y="2465388"/>
          <p14:tracePt t="43218" x="7011988" y="2449513"/>
          <p14:tracePt t="43220" x="7027863" y="2433638"/>
          <p14:tracePt t="43222" x="7027863" y="2417763"/>
          <p14:tracePt t="43223" x="7027863" y="2401888"/>
          <p14:tracePt t="43227" x="7027863" y="2386013"/>
          <p14:tracePt t="43236" x="7043738" y="2370138"/>
          <p14:tracePt t="43239" x="7043738" y="2354263"/>
          <p14:tracePt t="43248" x="7059613" y="2354263"/>
          <p14:tracePt t="43254" x="7059613" y="2338388"/>
          <p14:tracePt t="43260" x="7059613" y="2322513"/>
          <p14:tracePt t="43264" x="7059613" y="2306638"/>
          <p14:tracePt t="43270" x="7075488" y="2306638"/>
          <p14:tracePt t="43274" x="7075488" y="2290763"/>
          <p14:tracePt t="43281" x="7075488" y="2274888"/>
          <p14:tracePt t="43292" x="7091363" y="2274888"/>
          <p14:tracePt t="43318" x="7091363" y="2259013"/>
          <p14:tracePt t="43321" x="7107238" y="2259013"/>
          <p14:tracePt t="43350" x="7107238" y="2243138"/>
          <p14:tracePt t="43472" x="7107238" y="2259013"/>
          <p14:tracePt t="43474" x="7091363" y="2259013"/>
          <p14:tracePt t="43476" x="7075488" y="2259013"/>
          <p14:tracePt t="43480" x="7059613" y="2290763"/>
          <p14:tracePt t="43482" x="7043738" y="2306638"/>
          <p14:tracePt t="43483" x="7027863" y="2322513"/>
          <p14:tracePt t="43486" x="7011988" y="2338388"/>
          <p14:tracePt t="43490" x="6964363" y="2386013"/>
          <p14:tracePt t="43492" x="6948488" y="2401888"/>
          <p14:tracePt t="43493" x="6932613" y="2433638"/>
          <p14:tracePt t="43495" x="6900863" y="2465388"/>
          <p14:tracePt t="43497" x="6869113" y="2481263"/>
          <p14:tracePt t="43499" x="6854825" y="2513013"/>
          <p14:tracePt t="43501" x="6823075" y="2560638"/>
          <p14:tracePt t="43504" x="6791325" y="2590800"/>
          <p14:tracePt t="43506" x="6759575" y="2654300"/>
          <p14:tracePt t="43507" x="6711950" y="2717800"/>
          <p14:tracePt t="43510" x="6664325" y="2765425"/>
          <p14:tracePt t="43512" x="6632575" y="2828925"/>
          <p14:tracePt t="43513" x="6584950" y="2876550"/>
          <p14:tracePt t="43515" x="6553200" y="2938463"/>
          <p14:tracePt t="43517" x="6491288" y="3001963"/>
          <p14:tracePt t="43519" x="6443663" y="3081338"/>
          <p14:tracePt t="43521" x="6396038" y="3144838"/>
          <p14:tracePt t="43523" x="6332538" y="3240088"/>
          <p14:tracePt t="43525" x="6284913" y="3333750"/>
          <p14:tracePt t="43527" x="6238875" y="3397250"/>
          <p14:tracePt t="43529" x="6175375" y="3492500"/>
          <p14:tracePt t="43531" x="6127750" y="3556000"/>
          <p14:tracePt t="43533" x="6048375" y="3649663"/>
          <p14:tracePt t="43535" x="5984875" y="3776663"/>
          <p14:tracePt t="43538" x="5922963" y="3840163"/>
          <p14:tracePt t="43540" x="5859463" y="3935413"/>
          <p14:tracePt t="43542" x="5811838" y="4029075"/>
          <p14:tracePt t="43543" x="5732463" y="4124325"/>
          <p14:tracePt t="43545" x="5668963" y="4187825"/>
          <p14:tracePt t="43548" x="5591175" y="4283075"/>
          <p14:tracePt t="43549" x="5511800" y="4376738"/>
          <p14:tracePt t="43551" x="5432425" y="4456113"/>
          <p14:tracePt t="43555" x="5337175" y="4598988"/>
          <p14:tracePt t="43558" x="5259388" y="4660900"/>
          <p14:tracePt t="43559" x="5227638" y="4708525"/>
          <p14:tracePt t="43561" x="5195888" y="4756150"/>
          <p14:tracePt t="43564" x="5148263" y="4787900"/>
          <p14:tracePt t="43565" x="5100638" y="4835525"/>
          <p14:tracePt t="43568" x="5068888" y="4867275"/>
          <p14:tracePt t="43569" x="5022850" y="4914900"/>
          <p14:tracePt t="43571" x="4959350" y="4992688"/>
          <p14:tracePt t="43573" x="4911725" y="5040313"/>
          <p14:tracePt t="43575" x="4879975" y="5056188"/>
          <p14:tracePt t="43577" x="4832350" y="5103813"/>
          <p14:tracePt t="43580" x="4800600" y="5135563"/>
          <p14:tracePt t="43582" x="4784725" y="5167313"/>
          <p14:tracePt t="43583" x="4752975" y="5199063"/>
          <p14:tracePt t="43585" x="4722813" y="5214938"/>
          <p14:tracePt t="43588" x="4706938" y="5230813"/>
          <p14:tracePt t="43590" x="4706938" y="5246688"/>
          <p14:tracePt t="43591" x="4691063" y="5246688"/>
          <p14:tracePt t="43593" x="4675188" y="5262563"/>
          <p14:tracePt t="43595" x="4659313" y="5262563"/>
          <p14:tracePt t="43601" x="4659313" y="5278438"/>
          <p14:tracePt t="43603" x="4643438" y="5278438"/>
          <p14:tracePt t="43606" x="4643438" y="5294313"/>
          <p14:tracePt t="43620" x="4627563" y="5294313"/>
          <p14:tracePt t="43624" x="4627563" y="5310188"/>
          <p14:tracePt t="43637" x="4627563" y="5324475"/>
          <p14:tracePt t="43644" x="4627563" y="5340350"/>
          <p14:tracePt t="43667" x="4627563" y="5356225"/>
          <p14:tracePt t="43754" x="4643438" y="5356225"/>
          <p14:tracePt t="43763" x="4706938" y="5356225"/>
          <p14:tracePt t="43764" x="4737100" y="5356225"/>
          <p14:tracePt t="43766" x="4768850" y="5340350"/>
          <p14:tracePt t="43767" x="4784725" y="5324475"/>
          <p14:tracePt t="43769" x="4816475" y="5310188"/>
          <p14:tracePt t="43772" x="4864100" y="5294313"/>
          <p14:tracePt t="43773" x="4895850" y="5262563"/>
          <p14:tracePt t="43775" x="4959350" y="5230813"/>
          <p14:tracePt t="43777" x="5022850" y="5183188"/>
          <p14:tracePt t="43779" x="5068888" y="5151438"/>
          <p14:tracePt t="43782" x="5116513" y="5103813"/>
          <p14:tracePt t="43784" x="5148263" y="5072063"/>
          <p14:tracePt t="43786" x="5211763" y="5024438"/>
          <p14:tracePt t="43788" x="5259388" y="4976813"/>
          <p14:tracePt t="43789" x="5337175" y="4930775"/>
          <p14:tracePt t="43791" x="5400675" y="4883150"/>
          <p14:tracePt t="43793" x="5448300" y="4819650"/>
          <p14:tracePt t="43795" x="5527675" y="4756150"/>
          <p14:tracePt t="43797" x="5591175" y="4708525"/>
          <p14:tracePt t="43799" x="5653088" y="4645025"/>
          <p14:tracePt t="43802" x="5732463" y="4567238"/>
          <p14:tracePt t="43804" x="5811838" y="4487863"/>
          <p14:tracePt t="43805" x="5875338" y="4440238"/>
          <p14:tracePt t="43807" x="5938838" y="4376738"/>
          <p14:tracePt t="43809" x="6016625" y="4297363"/>
          <p14:tracePt t="43811" x="6064250" y="4235450"/>
          <p14:tracePt t="43813" x="6143625" y="4156075"/>
          <p14:tracePt t="43815" x="6207125" y="4092575"/>
          <p14:tracePt t="43817" x="6284913" y="4044950"/>
          <p14:tracePt t="43819" x="6348413" y="3965575"/>
          <p14:tracePt t="43821" x="6396038" y="3903663"/>
          <p14:tracePt t="43823" x="6475413" y="3840163"/>
          <p14:tracePt t="43825" x="6538913" y="3744913"/>
          <p14:tracePt t="43827" x="6584950" y="3713163"/>
          <p14:tracePt t="43829" x="6632575" y="3665538"/>
          <p14:tracePt t="43831" x="6696075" y="3587750"/>
          <p14:tracePt t="43833" x="6759575" y="3540125"/>
          <p14:tracePt t="43835" x="6807200" y="3492500"/>
          <p14:tracePt t="43838" x="6838950" y="3444875"/>
          <p14:tracePt t="43840" x="6869113" y="3397250"/>
          <p14:tracePt t="43841" x="6916738" y="3365500"/>
          <p14:tracePt t="43843" x="6964363" y="3333750"/>
          <p14:tracePt t="43846" x="7011988" y="3286125"/>
          <p14:tracePt t="43848" x="7043738" y="3240088"/>
          <p14:tracePt t="43849" x="7091363" y="3208338"/>
          <p14:tracePt t="43851" x="7138988" y="3160713"/>
          <p14:tracePt t="43854" x="7154863" y="3113088"/>
          <p14:tracePt t="43856" x="7185025" y="3097213"/>
          <p14:tracePt t="43857" x="7232650" y="3065463"/>
          <p14:tracePt t="43859" x="7264400" y="3017838"/>
          <p14:tracePt t="43861" x="7296150" y="2986088"/>
          <p14:tracePt t="43863" x="7327900" y="2938463"/>
          <p14:tracePt t="43866" x="7343775" y="2922588"/>
          <p14:tracePt t="43868" x="7375525" y="2892425"/>
          <p14:tracePt t="43870" x="7407275" y="2844800"/>
          <p14:tracePt t="43872" x="7439025" y="2813050"/>
          <p14:tracePt t="43873" x="7454900" y="2797175"/>
          <p14:tracePt t="43875" x="7469188" y="2765425"/>
          <p14:tracePt t="43877" x="7485063" y="2733675"/>
          <p14:tracePt t="43879" x="7500938" y="2701925"/>
          <p14:tracePt t="43881" x="7532688" y="2686050"/>
          <p14:tracePt t="43883" x="7548563" y="2670175"/>
          <p14:tracePt t="43886" x="7548563" y="2638425"/>
          <p14:tracePt t="43888" x="7564438" y="2606675"/>
          <p14:tracePt t="43889" x="7580313" y="2590800"/>
          <p14:tracePt t="43891" x="7596188" y="2560638"/>
          <p14:tracePt t="43893" x="7612063" y="2544763"/>
          <p14:tracePt t="43895" x="7627938" y="2513013"/>
          <p14:tracePt t="43897" x="7627938" y="2481263"/>
          <p14:tracePt t="43899" x="7659688" y="2449513"/>
          <p14:tracePt t="43904" x="7675563" y="2433638"/>
          <p14:tracePt t="43905" x="7675563" y="2417763"/>
          <p14:tracePt t="43907" x="7691438" y="2401888"/>
          <p14:tracePt t="43909" x="7707313" y="2370138"/>
          <p14:tracePt t="43911" x="7707313" y="2338388"/>
          <p14:tracePt t="43913" x="7723188" y="2322513"/>
          <p14:tracePt t="43915" x="7739063" y="2306638"/>
          <p14:tracePt t="43917" x="7739063" y="2274888"/>
          <p14:tracePt t="43919" x="7754938" y="2259013"/>
          <p14:tracePt t="43921" x="7754938" y="2243138"/>
          <p14:tracePt t="43923" x="7770813" y="2212975"/>
          <p14:tracePt t="43925" x="7785100" y="2197100"/>
          <p14:tracePt t="43927" x="7800975" y="2181225"/>
          <p14:tracePt t="43929" x="7800975" y="2149475"/>
          <p14:tracePt t="43931" x="7816850" y="2149475"/>
          <p14:tracePt t="43934" x="7816850" y="2133600"/>
          <p14:tracePt t="43935" x="7816850" y="2117725"/>
          <p14:tracePt t="43938" x="7832725" y="2117725"/>
          <p14:tracePt t="43939" x="7848600" y="2101850"/>
          <p14:tracePt t="43941" x="7848600" y="2070100"/>
          <p14:tracePt t="43949" x="7864475" y="2054225"/>
          <p14:tracePt t="43951" x="7864475" y="2038350"/>
          <p14:tracePt t="43955" x="7880350" y="2038350"/>
          <p14:tracePt t="43966" x="7880350" y="2022475"/>
          <p14:tracePt t="43973" x="7896225" y="2022475"/>
          <p14:tracePt t="43980" x="7896225" y="2006600"/>
          <p14:tracePt t="44232" x="7880350" y="2006600"/>
          <p14:tracePt t="44236" x="7864475" y="2006600"/>
          <p14:tracePt t="44240" x="7816850" y="2022475"/>
          <p14:tracePt t="44241" x="7800975" y="2022475"/>
          <p14:tracePt t="44243" x="7770813" y="2038350"/>
          <p14:tracePt t="44245" x="7739063" y="2054225"/>
          <p14:tracePt t="44247" x="7707313" y="2070100"/>
          <p14:tracePt t="44249" x="7675563" y="2085975"/>
          <p14:tracePt t="44251" x="7627938" y="2101850"/>
          <p14:tracePt t="44255" x="7596188" y="2117725"/>
          <p14:tracePt t="44257" x="7516813" y="2133600"/>
          <p14:tracePt t="44259" x="7469188" y="2165350"/>
          <p14:tracePt t="44261" x="7423150" y="2181225"/>
          <p14:tracePt t="44263" x="7391400" y="2197100"/>
          <p14:tracePt t="44265" x="7343775" y="2212975"/>
          <p14:tracePt t="44267" x="7264400" y="2243138"/>
          <p14:tracePt t="44270" x="7200900" y="2259013"/>
          <p14:tracePt t="44272" x="7154863" y="2290763"/>
          <p14:tracePt t="44275" x="7107238" y="2306638"/>
          <p14:tracePt t="44275" x="7043738" y="2338388"/>
          <p14:tracePt t="44277" x="6996113" y="2354263"/>
          <p14:tracePt t="44279" x="6964363" y="2386013"/>
          <p14:tracePt t="44281" x="6900863" y="2401888"/>
          <p14:tracePt t="44283" x="6854825" y="2433638"/>
          <p14:tracePt t="44285" x="6791325" y="2465388"/>
          <p14:tracePt t="44287" x="6727825" y="2497138"/>
          <p14:tracePt t="44289" x="6680200" y="2513013"/>
          <p14:tracePt t="44291" x="6616700" y="2544763"/>
          <p14:tracePt t="44293" x="6569075" y="2560638"/>
          <p14:tracePt t="44295" x="6507163" y="2590800"/>
          <p14:tracePt t="44297" x="6443663" y="2622550"/>
          <p14:tracePt t="44299" x="6380163" y="2686050"/>
          <p14:tracePt t="44301" x="6316663" y="2717800"/>
          <p14:tracePt t="44304" x="6269038" y="2749550"/>
          <p14:tracePt t="44305" x="6207125" y="2781300"/>
          <p14:tracePt t="44307" x="6143625" y="2813050"/>
          <p14:tracePt t="44309" x="6064250" y="2860675"/>
          <p14:tracePt t="44311" x="6000750" y="2908300"/>
          <p14:tracePt t="44313" x="5938838" y="2938463"/>
          <p14:tracePt t="44315" x="5875338" y="3001963"/>
          <p14:tracePt t="44317" x="5811838" y="3033713"/>
          <p14:tracePt t="44320" x="5764213" y="3065463"/>
          <p14:tracePt t="44321" x="5700713" y="3113088"/>
          <p14:tracePt t="44324" x="5622925" y="3160713"/>
          <p14:tracePt t="44326" x="5559425" y="3208338"/>
          <p14:tracePt t="44328" x="5511800" y="3240088"/>
          <p14:tracePt t="44329" x="5464175" y="3286125"/>
          <p14:tracePt t="44331" x="5416550" y="3317875"/>
          <p14:tracePt t="44333" x="5353050" y="3349625"/>
          <p14:tracePt t="44335" x="5307013" y="3397250"/>
          <p14:tracePt t="44338" x="5275263" y="3413125"/>
          <p14:tracePt t="44341" x="5243513" y="3460750"/>
          <p14:tracePt t="44341" x="5195888" y="3492500"/>
          <p14:tracePt t="44343" x="5148263" y="3524250"/>
          <p14:tracePt t="44345" x="5100638" y="3556000"/>
          <p14:tracePt t="44347" x="5084763" y="3587750"/>
          <p14:tracePt t="44349" x="5037138" y="3617913"/>
          <p14:tracePt t="44351" x="4991100" y="3649663"/>
          <p14:tracePt t="44355" x="4959350" y="3681413"/>
          <p14:tracePt t="44358" x="4879975" y="3744913"/>
          <p14:tracePt t="44359" x="4848225" y="3776663"/>
          <p14:tracePt t="44361" x="4800600" y="3808413"/>
          <p14:tracePt t="44363" x="4752975" y="3824288"/>
          <p14:tracePt t="44365" x="4722813" y="3856038"/>
          <p14:tracePt t="44367" x="4691063" y="3887788"/>
          <p14:tracePt t="44369" x="4643438" y="3919538"/>
          <p14:tracePt t="44371" x="4595813" y="3949700"/>
          <p14:tracePt t="44373" x="4548188" y="3981450"/>
          <p14:tracePt t="44376" x="4500563" y="4013200"/>
          <p14:tracePt t="44377" x="4468813" y="4029075"/>
          <p14:tracePt t="44379" x="4421188" y="4060825"/>
          <p14:tracePt t="44381" x="4375150" y="4092575"/>
          <p14:tracePt t="44384" x="4327525" y="4124325"/>
          <p14:tracePt t="44385" x="4264025" y="4156075"/>
          <p14:tracePt t="44387" x="4216400" y="4187825"/>
          <p14:tracePt t="44389" x="4152900" y="4219575"/>
          <p14:tracePt t="44391" x="4121150" y="4235450"/>
          <p14:tracePt t="44393" x="4059238" y="4267200"/>
          <p14:tracePt t="44395" x="4011613" y="4297363"/>
          <p14:tracePt t="44397" x="3948113" y="4329113"/>
          <p14:tracePt t="44399" x="3884613" y="4360863"/>
          <p14:tracePt t="44402" x="3821113" y="4376738"/>
          <p14:tracePt t="44405" x="3711575" y="4408488"/>
          <p14:tracePt t="44407" x="3648075" y="4456113"/>
          <p14:tracePt t="44409" x="3584575" y="4487863"/>
          <p14:tracePt t="44411" x="3521075" y="4503738"/>
          <p14:tracePt t="44413" x="3459163" y="4519613"/>
          <p14:tracePt t="44415" x="3395663" y="4535488"/>
          <p14:tracePt t="44417" x="3332163" y="4567238"/>
          <p14:tracePt t="44420" x="3268663" y="4583113"/>
          <p14:tracePt t="44421" x="3221038" y="4583113"/>
          <p14:tracePt t="44423" x="3127375" y="4614863"/>
          <p14:tracePt t="44425" x="3079750" y="4614863"/>
          <p14:tracePt t="44427" x="3032125" y="4614863"/>
          <p14:tracePt t="44429" x="2968625" y="4629150"/>
          <p14:tracePt t="44431" x="2905125" y="4645025"/>
          <p14:tracePt t="44434" x="2827338" y="4645025"/>
          <p14:tracePt t="44436" x="2763838" y="4660900"/>
          <p14:tracePt t="44438" x="2700338" y="4660900"/>
          <p14:tracePt t="44439" x="2636838" y="4676775"/>
          <p14:tracePt t="44441" x="2590800" y="4676775"/>
          <p14:tracePt t="44443" x="2527300" y="4692650"/>
          <p14:tracePt t="44445" x="2463800" y="4692650"/>
          <p14:tracePt t="44447" x="2416175" y="4692650"/>
          <p14:tracePt t="44449" x="2368550" y="4692650"/>
          <p14:tracePt t="44451" x="2305050" y="4692650"/>
          <p14:tracePt t="44454" x="2243138" y="4692650"/>
          <p14:tracePt t="44456" x="2195513" y="4692650"/>
          <p14:tracePt t="44457" x="2116138" y="4692650"/>
          <p14:tracePt t="44459" x="2084388" y="4692650"/>
          <p14:tracePt t="44462" x="2020888" y="4692650"/>
          <p14:tracePt t="44463" x="1974850" y="4692650"/>
          <p14:tracePt t="44465" x="1927225" y="4692650"/>
          <p14:tracePt t="44467" x="1879600" y="4692650"/>
          <p14:tracePt t="44470" x="1816100" y="4692650"/>
          <p14:tracePt t="44471" x="1768475" y="4692650"/>
          <p14:tracePt t="44473" x="1736725" y="4676775"/>
          <p14:tracePt t="44475" x="1689100" y="4676775"/>
          <p14:tracePt t="44477" x="1643063" y="4676775"/>
          <p14:tracePt t="44479" x="1627188" y="4676775"/>
          <p14:tracePt t="44481" x="1579563" y="4660900"/>
          <p14:tracePt t="44483" x="1531938" y="4645025"/>
          <p14:tracePt t="44486" x="1516063" y="4645025"/>
          <p14:tracePt t="44488" x="1468438" y="4629150"/>
          <p14:tracePt t="44490" x="1436688" y="4614863"/>
          <p14:tracePt t="44491" x="1404938" y="4598988"/>
          <p14:tracePt t="44493" x="1389063" y="4598988"/>
          <p14:tracePt t="44495" x="1343025" y="4583113"/>
          <p14:tracePt t="44497" x="1311275" y="4567238"/>
          <p14:tracePt t="44499" x="1295400" y="4551363"/>
          <p14:tracePt t="44501" x="1263650" y="4551363"/>
          <p14:tracePt t="44504" x="1247775" y="4551363"/>
          <p14:tracePt t="44506" x="1231900" y="4535488"/>
          <p14:tracePt t="44507" x="1200150" y="4519613"/>
          <p14:tracePt t="44509" x="1184275" y="4503738"/>
          <p14:tracePt t="44511" x="1168400" y="4487863"/>
          <p14:tracePt t="44513" x="1152525" y="4487863"/>
          <p14:tracePt t="44515" x="1136650" y="4487863"/>
          <p14:tracePt t="44519" x="1104900" y="4471988"/>
          <p14:tracePt t="44521" x="1089025" y="4456113"/>
          <p14:tracePt t="44526" x="1058863" y="4456113"/>
          <p14:tracePt t="44527" x="1042988" y="4440238"/>
          <p14:tracePt t="44530" x="1042988" y="4424363"/>
          <p14:tracePt t="44532" x="1011238" y="4424363"/>
          <p14:tracePt t="44534" x="995363" y="4408488"/>
          <p14:tracePt t="44537" x="963613" y="4392613"/>
          <p14:tracePt t="44540" x="947738" y="4392613"/>
          <p14:tracePt t="44541" x="931863" y="4376738"/>
          <p14:tracePt t="44543" x="915988" y="4360863"/>
          <p14:tracePt t="44545" x="900113" y="4360863"/>
          <p14:tracePt t="44549" x="868363" y="4344988"/>
          <p14:tracePt t="44551" x="868363" y="4329113"/>
          <p14:tracePt t="44554" x="852488" y="4313238"/>
          <p14:tracePt t="44556" x="820738" y="4313238"/>
          <p14:tracePt t="44559" x="804863" y="4297363"/>
          <p14:tracePt t="44561" x="788988" y="4297363"/>
          <p14:tracePt t="44563" x="773113" y="4283075"/>
          <p14:tracePt t="44567" x="758825" y="4283075"/>
          <p14:tracePt t="44569" x="742950" y="4267200"/>
          <p14:tracePt t="44573" x="727075" y="4251325"/>
          <p14:tracePt t="44575" x="711200" y="4251325"/>
          <p14:tracePt t="44577" x="695325" y="4251325"/>
          <p14:tracePt t="44583" x="679450" y="4251325"/>
          <p14:tracePt t="44588" x="663575" y="4251325"/>
          <p14:tracePt t="44592" x="663575" y="4235450"/>
          <p14:tracePt t="44602" x="647700" y="4235450"/>
          <p14:tracePt t="44626" x="631825" y="4235450"/>
          <p14:tracePt t="44763" x="647700" y="4235450"/>
          <p14:tracePt t="44765" x="663575" y="4235450"/>
          <p14:tracePt t="44768" x="679450" y="4235450"/>
          <p14:tracePt t="44772" x="695325" y="4235450"/>
          <p14:tracePt t="44774" x="711200" y="4235450"/>
          <p14:tracePt t="44775" x="727075" y="4235450"/>
          <p14:tracePt t="44777" x="742950" y="4235450"/>
          <p14:tracePt t="44779" x="758825" y="4251325"/>
          <p14:tracePt t="44781" x="773113" y="4251325"/>
          <p14:tracePt t="44785" x="804863" y="4251325"/>
          <p14:tracePt t="44789" x="836613" y="4267200"/>
          <p14:tracePt t="44791" x="852488" y="4267200"/>
          <p14:tracePt t="44793" x="868363" y="4267200"/>
          <p14:tracePt t="44795" x="884238" y="4267200"/>
          <p14:tracePt t="44797" x="900113" y="4267200"/>
          <p14:tracePt t="44799" x="915988" y="4267200"/>
          <p14:tracePt t="44801" x="947738" y="4267200"/>
          <p14:tracePt t="44806" x="979488" y="4267200"/>
          <p14:tracePt t="44807" x="1011238" y="4283075"/>
          <p14:tracePt t="44812" x="1042988" y="4283075"/>
          <p14:tracePt t="44814" x="1058863" y="4283075"/>
          <p14:tracePt t="44818" x="1089025" y="4283075"/>
          <p14:tracePt t="44822" x="1104900" y="4283075"/>
          <p14:tracePt t="44824" x="1136650" y="4283075"/>
          <p14:tracePt t="44828" x="1152525" y="4283075"/>
          <p14:tracePt t="44831" x="1168400" y="4283075"/>
          <p14:tracePt t="44833" x="1184275" y="4283075"/>
          <p14:tracePt t="44846" x="1200150" y="4283075"/>
          <p14:tracePt t="44852" x="1216025" y="4283075"/>
          <p14:tracePt t="44867" x="1247775" y="4283075"/>
          <p14:tracePt t="44869" x="1263650" y="4283075"/>
          <p14:tracePt t="44874" x="1263650" y="4267200"/>
          <p14:tracePt t="44875" x="1279525" y="4267200"/>
          <p14:tracePt t="44877" x="1295400" y="4267200"/>
          <p14:tracePt t="44879" x="1295400" y="4251325"/>
          <p14:tracePt t="44881" x="1311275" y="4251325"/>
          <p14:tracePt t="44883" x="1327150" y="4251325"/>
          <p14:tracePt t="44885" x="1343025" y="4251325"/>
          <p14:tracePt t="44888" x="1343025" y="4235450"/>
          <p14:tracePt t="44889" x="1373188" y="4235450"/>
          <p14:tracePt t="44891" x="1373188" y="4219575"/>
          <p14:tracePt t="44893" x="1389063" y="4219575"/>
          <p14:tracePt t="44896" x="1420813" y="4219575"/>
          <p14:tracePt t="44899" x="1436688" y="4203700"/>
          <p14:tracePt t="44902" x="1468438" y="4187825"/>
          <p14:tracePt t="44905" x="1500188" y="4171950"/>
          <p14:tracePt t="44907" x="1547813" y="4156075"/>
          <p14:tracePt t="44910" x="1563688" y="4140200"/>
          <p14:tracePt t="44911" x="1595438" y="4140200"/>
          <p14:tracePt t="44914" x="1627188" y="4124325"/>
          <p14:tracePt t="44916" x="1643063" y="4108450"/>
          <p14:tracePt t="44922" x="1704975" y="4076700"/>
          <p14:tracePt t="44924" x="1720850" y="4076700"/>
          <p14:tracePt t="44925" x="1752600" y="4076700"/>
          <p14:tracePt t="44927" x="1752600" y="4060825"/>
          <p14:tracePt t="44929" x="1784350" y="4060825"/>
          <p14:tracePt t="44931" x="1800225" y="4044950"/>
          <p14:tracePt t="44933" x="1816100" y="4044950"/>
          <p14:tracePt t="44935" x="1831975" y="4044950"/>
          <p14:tracePt t="44937" x="1847850" y="4044950"/>
          <p14:tracePt t="44941" x="1863725" y="4029075"/>
          <p14:tracePt t="44943" x="1879600" y="4029075"/>
          <p14:tracePt t="44951" x="1879600" y="4013200"/>
          <p14:tracePt t="44954" x="1895475" y="4013200"/>
          <p14:tracePt t="44968" x="1911350" y="4013200"/>
          <p14:tracePt t="44998" x="1927225" y="4013200"/>
          <p14:tracePt t="45002" x="1927225" y="3997325"/>
          <p14:tracePt t="45051" x="1927225" y="3981450"/>
          <p14:tracePt t="45056" x="1927225" y="3965575"/>
          <p14:tracePt t="45067" x="1943100" y="3949700"/>
          <p14:tracePt t="45072" x="1943100" y="3919538"/>
          <p14:tracePt t="45077" x="1958975" y="3919538"/>
          <p14:tracePt t="45079" x="1958975" y="3903663"/>
          <p14:tracePt t="45082" x="1958975" y="3887788"/>
          <p14:tracePt t="45089" x="1958975" y="3871913"/>
          <p14:tracePt t="45090" x="1958975" y="3856038"/>
          <p14:tracePt t="45092" x="1958975" y="3840163"/>
          <p14:tracePt t="45098" x="1958975" y="3824288"/>
          <p14:tracePt t="45100" x="1974850" y="3808413"/>
          <p14:tracePt t="45104" x="1974850" y="3792538"/>
          <p14:tracePt t="45106" x="1989138" y="3776663"/>
          <p14:tracePt t="45109" x="1989138" y="3760788"/>
          <p14:tracePt t="45111" x="1989138" y="3744913"/>
          <p14:tracePt t="45113" x="2005013" y="3729038"/>
          <p14:tracePt t="45115" x="2020888" y="3697288"/>
          <p14:tracePt t="45117" x="2020888" y="3681413"/>
          <p14:tracePt t="45119" x="2036763" y="3665538"/>
          <p14:tracePt t="45122" x="2052638" y="3633788"/>
          <p14:tracePt t="45124" x="2052638" y="3617913"/>
          <p14:tracePt t="45125" x="2068513" y="3602038"/>
          <p14:tracePt t="45127" x="2068513" y="3587750"/>
          <p14:tracePt t="45129" x="2084388" y="3556000"/>
          <p14:tracePt t="45131" x="2100263" y="3556000"/>
          <p14:tracePt t="45133" x="2116138" y="3524250"/>
          <p14:tracePt t="45135" x="2116138" y="3492500"/>
          <p14:tracePt t="45138" x="2147888" y="3476625"/>
          <p14:tracePt t="45139" x="2163763" y="3460750"/>
          <p14:tracePt t="45141" x="2179638" y="3429000"/>
          <p14:tracePt t="45143" x="2195513" y="3397250"/>
          <p14:tracePt t="45145" x="2227263" y="3381375"/>
          <p14:tracePt t="45147" x="2243138" y="3333750"/>
          <p14:tracePt t="45149" x="2274888" y="3302000"/>
          <p14:tracePt t="45151" x="2305050" y="3270250"/>
          <p14:tracePt t="45154" x="2336800" y="3240088"/>
          <p14:tracePt t="45156" x="2352675" y="3208338"/>
          <p14:tracePt t="45157" x="2384425" y="3176588"/>
          <p14:tracePt t="45159" x="2416175" y="3128963"/>
          <p14:tracePt t="45161" x="2447925" y="3097213"/>
          <p14:tracePt t="45163" x="2479675" y="3081338"/>
          <p14:tracePt t="45165" x="2495550" y="3033713"/>
          <p14:tracePt t="45167" x="2527300" y="3001963"/>
          <p14:tracePt t="45169" x="2574925" y="2970213"/>
          <p14:tracePt t="45171" x="2605088" y="2922588"/>
          <p14:tracePt t="45173" x="2636838" y="2892425"/>
          <p14:tracePt t="45175" x="2668588" y="2860675"/>
          <p14:tracePt t="45177" x="2700338" y="2828925"/>
          <p14:tracePt t="45179" x="2732088" y="2797175"/>
          <p14:tracePt t="45182" x="2763838" y="2749550"/>
          <p14:tracePt t="45183" x="2811463" y="2701925"/>
          <p14:tracePt t="45185" x="2859088" y="2670175"/>
          <p14:tracePt t="45187" x="2890838" y="2638425"/>
          <p14:tracePt t="45189" x="2905125" y="2590800"/>
          <p14:tracePt t="45191" x="2952750" y="2560638"/>
          <p14:tracePt t="45193" x="2984500" y="2544763"/>
          <p14:tracePt t="45195" x="3016250" y="2528888"/>
          <p14:tracePt t="45197" x="3032125" y="2497138"/>
          <p14:tracePt t="45200" x="3063875" y="2481263"/>
          <p14:tracePt t="45201" x="3095625" y="2449513"/>
          <p14:tracePt t="45204" x="3143250" y="2417763"/>
          <p14:tracePt t="45205" x="3159125" y="2401888"/>
          <p14:tracePt t="45207" x="3190875" y="2401888"/>
          <p14:tracePt t="45209" x="3221038" y="2370138"/>
          <p14:tracePt t="45212" x="3268663" y="2354263"/>
          <p14:tracePt t="45213" x="3284538" y="2338388"/>
          <p14:tracePt t="45215" x="3316288" y="2322513"/>
          <p14:tracePt t="45217" x="3348038" y="2306638"/>
          <p14:tracePt t="45220" x="3379788" y="2290763"/>
          <p14:tracePt t="45221" x="3411538" y="2274888"/>
          <p14:tracePt t="45223" x="3443288" y="2274888"/>
          <p14:tracePt t="45225" x="3490913" y="2259013"/>
          <p14:tracePt t="45227" x="3505200" y="2243138"/>
          <p14:tracePt t="45229" x="3536950" y="2228850"/>
          <p14:tracePt t="45231" x="3584575" y="2212975"/>
          <p14:tracePt t="45233" x="3600450" y="2212975"/>
          <p14:tracePt t="45235" x="3648075" y="2197100"/>
          <p14:tracePt t="45237" x="3679825" y="2181225"/>
          <p14:tracePt t="45239" x="3727450" y="2165350"/>
          <p14:tracePt t="45241" x="3743325" y="2165350"/>
          <p14:tracePt t="45243" x="3790950" y="2149475"/>
          <p14:tracePt t="45245" x="3821113" y="2149475"/>
          <p14:tracePt t="45247" x="3852863" y="2149475"/>
          <p14:tracePt t="45249" x="3884613" y="2133600"/>
          <p14:tracePt t="45251" x="3916363" y="2133600"/>
          <p14:tracePt t="45254" x="3948113" y="2117725"/>
          <p14:tracePt t="45257" x="4011613" y="2101850"/>
          <p14:tracePt t="45259" x="4059238" y="2085975"/>
          <p14:tracePt t="45261" x="4075113" y="2070100"/>
          <p14:tracePt t="45263" x="4106863" y="2070100"/>
          <p14:tracePt t="45265" x="4152900" y="2054225"/>
          <p14:tracePt t="45267" x="4168775" y="2038350"/>
          <p14:tracePt t="45270" x="4200525" y="2038350"/>
          <p14:tracePt t="45272" x="4248150" y="2038350"/>
          <p14:tracePt t="45274" x="4264025" y="2022475"/>
          <p14:tracePt t="45275" x="4295775" y="2022475"/>
          <p14:tracePt t="45277" x="4327525" y="2006600"/>
          <p14:tracePt t="45279" x="4343400" y="2006600"/>
          <p14:tracePt t="45281" x="4375150" y="1990725"/>
          <p14:tracePt t="45283" x="4406900" y="1990725"/>
          <p14:tracePt t="45285" x="4421188" y="1974850"/>
          <p14:tracePt t="45290" x="4437063" y="1974850"/>
          <p14:tracePt t="45292" x="4452938" y="1974850"/>
          <p14:tracePt t="45293" x="4468813" y="1958975"/>
          <p14:tracePt t="45295" x="4500563" y="1958975"/>
          <p14:tracePt t="45297" x="4516438" y="1958975"/>
          <p14:tracePt t="45300" x="4532313" y="1958975"/>
          <p14:tracePt t="45301" x="4548188" y="1958975"/>
          <p14:tracePt t="45305" x="4564063" y="1958975"/>
          <p14:tracePt t="45306" x="4579938" y="1958975"/>
          <p14:tracePt t="45307" x="4595813" y="1958975"/>
          <p14:tracePt t="45312" x="4611688" y="1958975"/>
          <p14:tracePt t="45314" x="4627563" y="1958975"/>
          <p14:tracePt t="45321" x="4643438" y="1958975"/>
          <p14:tracePt t="45324" x="4659313" y="1958975"/>
          <p14:tracePt t="45325" x="4675188" y="1958975"/>
          <p14:tracePt t="45332" x="4691063" y="1958975"/>
          <p14:tracePt t="45334" x="4706938" y="1958975"/>
          <p14:tracePt t="45342" x="4722813" y="1958975"/>
          <p14:tracePt t="45344" x="4737100" y="1958975"/>
          <p14:tracePt t="45352" x="4752975" y="1958975"/>
          <p14:tracePt t="45369" x="4768850" y="1958975"/>
          <p14:tracePt t="45383" x="4784725" y="1958975"/>
          <p14:tracePt t="45401" x="4784725" y="1974850"/>
          <p14:tracePt t="45412" x="4784725" y="1990725"/>
          <p14:tracePt t="45425" x="4800600" y="1990725"/>
          <p14:tracePt t="45430" x="4800600" y="2006600"/>
          <p14:tracePt t="45447" x="4800600" y="2022475"/>
          <p14:tracePt t="45483" x="4816475" y="2022475"/>
          <p14:tracePt t="45489" x="4832350" y="2022475"/>
          <p14:tracePt t="45493" x="4848225" y="2022475"/>
          <p14:tracePt t="45494" x="4864100" y="2022475"/>
          <p14:tracePt t="45497" x="4879975" y="2006600"/>
          <p14:tracePt t="45499" x="4895850" y="2006600"/>
          <p14:tracePt t="45502" x="4911725" y="2006600"/>
          <p14:tracePt t="45505" x="4927600" y="2006600"/>
          <p14:tracePt t="45507" x="4959350" y="1990725"/>
          <p14:tracePt t="45511" x="4991100" y="1974850"/>
          <p14:tracePt t="45514" x="5037138" y="1958975"/>
          <p14:tracePt t="45518" x="5084763" y="1943100"/>
          <p14:tracePt t="45521" x="5148263" y="1927225"/>
          <p14:tracePt t="45523" x="5180013" y="1927225"/>
          <p14:tracePt t="45525" x="5211763" y="1927225"/>
          <p14:tracePt t="45527" x="5243513" y="1911350"/>
          <p14:tracePt t="45529" x="5275263" y="1911350"/>
          <p14:tracePt t="45531" x="5307013" y="1895475"/>
          <p14:tracePt t="45533" x="5337175" y="1895475"/>
          <p14:tracePt t="45535" x="5384800" y="1881188"/>
          <p14:tracePt t="45538" x="5432425" y="1881188"/>
          <p14:tracePt t="45539" x="5464175" y="1865313"/>
          <p14:tracePt t="45541" x="5511800" y="1865313"/>
          <p14:tracePt t="45543" x="5559425" y="1849438"/>
          <p14:tracePt t="45545" x="5607050" y="1849438"/>
          <p14:tracePt t="45547" x="5638800" y="1833563"/>
          <p14:tracePt t="45549" x="5700713" y="1833563"/>
          <p14:tracePt t="45551" x="5780088" y="1817688"/>
          <p14:tracePt t="45554" x="5843588" y="1801813"/>
          <p14:tracePt t="45556" x="5922963" y="1801813"/>
          <p14:tracePt t="45557" x="5969000" y="1785938"/>
          <p14:tracePt t="45559" x="6032500" y="1770063"/>
          <p14:tracePt t="45561" x="6096000" y="1770063"/>
          <p14:tracePt t="45563" x="6127750" y="1754188"/>
          <p14:tracePt t="45565" x="6191250" y="1754188"/>
          <p14:tracePt t="45567" x="6238875" y="1754188"/>
          <p14:tracePt t="45572" x="6348413" y="1722438"/>
          <p14:tracePt t="45574" x="6396038" y="1722438"/>
          <p14:tracePt t="45576" x="6459538" y="1706563"/>
          <p14:tracePt t="45577" x="6507163" y="1706563"/>
          <p14:tracePt t="45579" x="6553200" y="1690688"/>
          <p14:tracePt t="45582" x="6600825" y="1690688"/>
          <p14:tracePt t="45583" x="6648450" y="1690688"/>
          <p14:tracePt t="45585" x="6680200" y="1690688"/>
          <p14:tracePt t="45587" x="6743700" y="1674813"/>
          <p14:tracePt t="45589" x="6791325" y="1674813"/>
          <p14:tracePt t="45591" x="6838950" y="1658938"/>
          <p14:tracePt t="45593" x="6854825" y="1658938"/>
          <p14:tracePt t="45595" x="6900863" y="1658938"/>
          <p14:tracePt t="45597" x="6932613" y="1658938"/>
          <p14:tracePt t="45599" x="6964363" y="1658938"/>
          <p14:tracePt t="45601" x="6996113" y="1658938"/>
          <p14:tracePt t="45603" x="7011988" y="1658938"/>
          <p14:tracePt t="45605" x="7043738" y="1658938"/>
          <p14:tracePt t="45607" x="7075488" y="1658938"/>
          <p14:tracePt t="45612" x="7091363" y="1658938"/>
          <p14:tracePt t="45613" x="7107238" y="1658938"/>
          <p14:tracePt t="45616" x="7123113" y="1658938"/>
          <p14:tracePt t="45617" x="7138988" y="1658938"/>
          <p14:tracePt t="45620" x="7169150" y="1658938"/>
          <p14:tracePt t="45623" x="7185025" y="1643063"/>
          <p14:tracePt t="45625" x="7200900" y="1643063"/>
          <p14:tracePt t="45627" x="7216775" y="1643063"/>
          <p14:tracePt t="45633" x="7232650" y="1643063"/>
          <p14:tracePt t="45636" x="7248525" y="1643063"/>
          <p14:tracePt t="45648" x="7264400" y="1643063"/>
          <p14:tracePt t="45664" x="7280275" y="1643063"/>
          <p14:tracePt t="45690" x="7280275" y="1658938"/>
          <p14:tracePt t="45692" x="7280275" y="1674813"/>
          <p14:tracePt t="45694" x="7296150" y="1674813"/>
          <p14:tracePt t="45695" x="7296150" y="1690688"/>
          <p14:tracePt t="45699" x="7312025" y="1706563"/>
          <p14:tracePt t="45701" x="7312025" y="1722438"/>
          <p14:tracePt t="45705" x="7327900" y="1738313"/>
          <p14:tracePt t="45707" x="7327900" y="1770063"/>
          <p14:tracePt t="45712" x="7327900" y="1785938"/>
          <p14:tracePt t="45714" x="7327900" y="1817688"/>
          <p14:tracePt t="45715" x="7343775" y="1833563"/>
          <p14:tracePt t="45718" x="7359650" y="1865313"/>
          <p14:tracePt t="45722" x="7375525" y="1911350"/>
          <p14:tracePt t="45723" x="7375525" y="1943100"/>
          <p14:tracePt t="45725" x="7391400" y="1958975"/>
          <p14:tracePt t="45727" x="7391400" y="1974850"/>
          <p14:tracePt t="45729" x="7391400" y="2006600"/>
          <p14:tracePt t="45731" x="7391400" y="2022475"/>
          <p14:tracePt t="45733" x="7407275" y="2038350"/>
          <p14:tracePt t="45736" x="7407275" y="2070100"/>
          <p14:tracePt t="45738" x="7407275" y="2085975"/>
          <p14:tracePt t="45740" x="7423150" y="2101850"/>
          <p14:tracePt t="45741" x="7423150" y="2117725"/>
          <p14:tracePt t="45743" x="7423150" y="2133600"/>
          <p14:tracePt t="45745" x="7439025" y="2165350"/>
          <p14:tracePt t="45749" x="7439025" y="2181225"/>
          <p14:tracePt t="45752" x="7439025" y="2197100"/>
          <p14:tracePt t="45754" x="7439025" y="2212975"/>
          <p14:tracePt t="45760" x="7439025" y="2228850"/>
          <p14:tracePt t="45764" x="7439025" y="2243138"/>
          <p14:tracePt t="45765" x="7454900" y="2243138"/>
          <p14:tracePt t="45780" x="7454900" y="2259013"/>
          <p14:tracePt t="45796" x="7454900" y="2274888"/>
          <p14:tracePt t="45813" x="7454900" y="2290763"/>
          <p14:tracePt t="45941" x="7469188" y="2290763"/>
          <p14:tracePt t="45944" x="7485063" y="2290763"/>
          <p14:tracePt t="45947" x="7485063" y="2306638"/>
          <p14:tracePt t="45950" x="7500938" y="2322513"/>
          <p14:tracePt t="45951" x="7532688" y="2322513"/>
          <p14:tracePt t="45954" x="7532688" y="2338388"/>
          <p14:tracePt t="45955" x="7564438" y="2354263"/>
          <p14:tracePt t="45957" x="7580313" y="2386013"/>
          <p14:tracePt t="45959" x="7596188" y="2386013"/>
          <p14:tracePt t="45961" x="7612063" y="2401888"/>
          <p14:tracePt t="45963" x="7643813" y="2433638"/>
          <p14:tracePt t="45965" x="7659688" y="2449513"/>
          <p14:tracePt t="45967" x="7675563" y="2465388"/>
          <p14:tracePt t="45974" x="7754938" y="2544763"/>
          <p14:tracePt t="45975" x="7785100" y="2574925"/>
          <p14:tracePt t="45978" x="7816850" y="2590800"/>
          <p14:tracePt t="45979" x="7848600" y="2622550"/>
          <p14:tracePt t="45981" x="7880350" y="2654300"/>
          <p14:tracePt t="45983" x="7896225" y="2686050"/>
          <p14:tracePt t="45986" x="7927975" y="2701925"/>
          <p14:tracePt t="45987" x="7991475" y="2781300"/>
          <p14:tracePt t="45989" x="8039100" y="2828925"/>
          <p14:tracePt t="45991" x="8070850" y="2860675"/>
          <p14:tracePt t="45993" x="8101013" y="2908300"/>
          <p14:tracePt t="45995" x="8132763" y="2954338"/>
          <p14:tracePt t="45997" x="8164513" y="3001963"/>
          <p14:tracePt t="45999" x="8212138" y="3065463"/>
          <p14:tracePt t="46001" x="8243888" y="3113088"/>
          <p14:tracePt t="46004" x="8275638" y="3160713"/>
          <p14:tracePt t="46005" x="8307388" y="3224213"/>
          <p14:tracePt t="46007" x="8323263" y="3255963"/>
          <p14:tracePt t="46009" x="8355013" y="3317875"/>
          <p14:tracePt t="46011" x="8385175" y="3381375"/>
          <p14:tracePt t="46013" x="8432800" y="3460750"/>
          <p14:tracePt t="46015" x="8448675" y="3492500"/>
          <p14:tracePt t="46017" x="8464550" y="3556000"/>
          <p14:tracePt t="46021" x="8496300" y="3617913"/>
          <p14:tracePt t="46022" x="8512175" y="3681413"/>
          <p14:tracePt t="46023" x="8559800" y="3776663"/>
          <p14:tracePt t="46025" x="8575675" y="3856038"/>
          <p14:tracePt t="46027" x="8591550" y="3919538"/>
          <p14:tracePt t="46029" x="8607425" y="3981450"/>
          <p14:tracePt t="46031" x="8607425" y="4044950"/>
          <p14:tracePt t="46033" x="8623300" y="4108450"/>
          <p14:tracePt t="46035" x="8639175" y="4156075"/>
          <p14:tracePt t="46037" x="8639175" y="4219575"/>
          <p14:tracePt t="46039" x="8655050" y="4267200"/>
          <p14:tracePt t="46041" x="8655050" y="4329113"/>
          <p14:tracePt t="46043" x="8655050" y="4360863"/>
          <p14:tracePt t="46046" x="8655050" y="4408488"/>
          <p14:tracePt t="46047" x="8670925" y="4440238"/>
          <p14:tracePt t="46050" x="8670925" y="4471988"/>
          <p14:tracePt t="46052" x="8670925" y="4503738"/>
          <p14:tracePt t="46054" x="8670925" y="4519613"/>
          <p14:tracePt t="46057" x="8670925" y="4551363"/>
          <p14:tracePt t="46059" x="8670925" y="4567238"/>
          <p14:tracePt t="46063" x="8670925" y="4583113"/>
          <p14:tracePt t="46066" x="8670925" y="4598988"/>
          <p14:tracePt t="46068" x="8670925" y="4614863"/>
          <p14:tracePt t="46073" x="8670925" y="4629150"/>
          <p14:tracePt t="46078" x="8670925" y="4645025"/>
          <p14:tracePt t="46084" x="8670925" y="4660900"/>
          <p14:tracePt t="46086" x="8670925" y="4676775"/>
          <p14:tracePt t="46087" x="8655050" y="4676775"/>
          <p14:tracePt t="46090" x="8655050" y="4692650"/>
          <p14:tracePt t="46091" x="8639175" y="4708525"/>
          <p14:tracePt t="46093" x="8639175" y="4724400"/>
          <p14:tracePt t="46095" x="8623300" y="4724400"/>
          <p14:tracePt t="46097" x="8591550" y="4756150"/>
          <p14:tracePt t="46100" x="8591550" y="4772025"/>
          <p14:tracePt t="46101" x="8559800" y="4787900"/>
          <p14:tracePt t="46104" x="8528050" y="4803775"/>
          <p14:tracePt t="46105" x="8528050" y="4819650"/>
          <p14:tracePt t="46107" x="8496300" y="4835525"/>
          <p14:tracePt t="46109" x="8464550" y="4851400"/>
          <p14:tracePt t="46111" x="8448675" y="4867275"/>
          <p14:tracePt t="46113" x="8416925" y="4899025"/>
          <p14:tracePt t="46115" x="8385175" y="4914900"/>
          <p14:tracePt t="46117" x="8355013" y="4946650"/>
          <p14:tracePt t="46121" x="8339138" y="4946650"/>
          <p14:tracePt t="46123" x="8259763" y="4992688"/>
          <p14:tracePt t="46125" x="8228013" y="5024438"/>
          <p14:tracePt t="46127" x="8212138" y="5056188"/>
          <p14:tracePt t="46129" x="8164513" y="5072063"/>
          <p14:tracePt t="46131" x="8132763" y="5087938"/>
          <p14:tracePt t="46133" x="8085138" y="5119688"/>
          <p14:tracePt t="46135" x="8070850" y="5135563"/>
          <p14:tracePt t="46138" x="8039100" y="5167313"/>
          <p14:tracePt t="46139" x="7991475" y="5199063"/>
          <p14:tracePt t="46141" x="7959725" y="5214938"/>
          <p14:tracePt t="46143" x="7927975" y="5230813"/>
          <p14:tracePt t="46145" x="7896225" y="5262563"/>
          <p14:tracePt t="46148" x="7864475" y="5278438"/>
          <p14:tracePt t="46149" x="7816850" y="5310188"/>
          <p14:tracePt t="46151" x="7800975" y="5324475"/>
          <p14:tracePt t="46154" x="7770813" y="5356225"/>
          <p14:tracePt t="46156" x="7739063" y="5356225"/>
          <p14:tracePt t="46157" x="7707313" y="5372100"/>
          <p14:tracePt t="46159" x="7691438" y="5387975"/>
          <p14:tracePt t="46161" x="7675563" y="5403850"/>
          <p14:tracePt t="46163" x="7643813" y="5419725"/>
          <p14:tracePt t="46167" x="7612063" y="5419725"/>
          <p14:tracePt t="46170" x="7596188" y="5435600"/>
          <p14:tracePt t="46173" x="7580313" y="5451475"/>
          <p14:tracePt t="46178" x="7564438" y="5451475"/>
          <p14:tracePt t="46180" x="7564438" y="5467350"/>
          <p14:tracePt t="46183" x="7548563" y="5467350"/>
          <p14:tracePt t="46189" x="7532688" y="5467350"/>
          <p14:tracePt t="46192" x="7516813" y="5467350"/>
          <p14:tracePt t="46197" x="7516813" y="5483225"/>
          <p14:tracePt t="46199" x="7500938" y="5483225"/>
          <p14:tracePt t="46204" x="7485063" y="5483225"/>
          <p14:tracePt t="46210" x="7469188" y="5483225"/>
          <p14:tracePt t="46212" x="7469188" y="5499100"/>
          <p14:tracePt t="46213" x="7454900" y="5499100"/>
          <p14:tracePt t="46218" x="7439025" y="5499100"/>
          <p14:tracePt t="46223" x="7423150" y="5514975"/>
          <p14:tracePt t="46231" x="7407275" y="5530850"/>
          <p14:tracePt t="46235" x="7391400" y="5530850"/>
          <p14:tracePt t="46244" x="7359650" y="5562600"/>
          <p14:tracePt t="46247" x="7359650" y="5578475"/>
          <p14:tracePt t="46252" x="7343775" y="5578475"/>
          <p14:tracePt t="46269" x="7327900" y="5594350"/>
          <p14:tracePt t="46294" x="7327900" y="5610225"/>
          <p14:tracePt t="46338" x="7327900" y="5641975"/>
          <p14:tracePt t="46342" x="7327900" y="5657850"/>
          <p14:tracePt t="46346" x="7327900" y="5672138"/>
          <p14:tracePt t="46348" x="7327900" y="5688013"/>
          <p14:tracePt t="46352" x="7327900" y="5703888"/>
          <p14:tracePt t="46354" x="7327900" y="5719763"/>
          <p14:tracePt t="46355" x="7327900" y="5735638"/>
          <p14:tracePt t="46360" x="7327900" y="5751513"/>
          <p14:tracePt t="46362" x="7327900" y="5767388"/>
          <p14:tracePt t="46364" x="7327900" y="5783263"/>
          <p14:tracePt t="46365" x="7327900" y="5815013"/>
          <p14:tracePt t="46367" x="7327900" y="5830888"/>
          <p14:tracePt t="46371" x="7327900" y="5894388"/>
          <p14:tracePt t="46373" x="7327900" y="5910263"/>
          <p14:tracePt t="46375" x="7327900" y="5926138"/>
          <p14:tracePt t="46378" x="7327900" y="5942013"/>
          <p14:tracePt t="46379" x="7327900" y="5957888"/>
          <p14:tracePt t="46381" x="7327900" y="5989638"/>
          <p14:tracePt t="46386" x="7327900" y="6019800"/>
          <p14:tracePt t="46388" x="7327900" y="6035675"/>
          <p14:tracePt t="46390" x="7327900" y="6051550"/>
          <p14:tracePt t="46392" x="7327900" y="6067425"/>
          <p14:tracePt t="46393" x="7327900" y="6083300"/>
          <p14:tracePt t="46397" x="7327900" y="6115050"/>
          <p14:tracePt t="46400" x="7327900" y="6130925"/>
          <p14:tracePt t="46408" x="7327900" y="6146800"/>
          <p14:tracePt t="46412" x="7327900" y="6162675"/>
          <p14:tracePt t="46413" x="7312025" y="6162675"/>
          <p14:tracePt t="46416" x="7312025" y="6178550"/>
          <p14:tracePt t="46422" x="7312025" y="6194425"/>
          <p14:tracePt t="46423" x="7296150" y="6194425"/>
          <p14:tracePt t="46425" x="7296150" y="6210300"/>
          <p14:tracePt t="46427" x="7280275" y="6226175"/>
          <p14:tracePt t="46431" x="7280275" y="6242050"/>
          <p14:tracePt t="46435" x="7264400" y="6242050"/>
          <p14:tracePt t="46438" x="7264400" y="6257925"/>
          <p14:tracePt t="46440" x="7248525" y="6273800"/>
          <p14:tracePt t="46444" x="7232650" y="6273800"/>
          <p14:tracePt t="46445" x="7232650" y="6289675"/>
          <p14:tracePt t="46447" x="7185025" y="6305550"/>
          <p14:tracePt t="46450" x="7185025" y="6321425"/>
          <p14:tracePt t="46452" x="7154863" y="6321425"/>
          <p14:tracePt t="46453" x="7138988" y="6337300"/>
          <p14:tracePt t="46455" x="7123113" y="6351588"/>
          <p14:tracePt t="46457" x="7091363" y="6351588"/>
          <p14:tracePt t="46459" x="7075488" y="6367463"/>
          <p14:tracePt t="46461" x="7059613" y="6367463"/>
          <p14:tracePt t="46463" x="7027863" y="6383338"/>
          <p14:tracePt t="46465" x="7011988" y="6383338"/>
          <p14:tracePt t="46467" x="6980238" y="6383338"/>
          <p14:tracePt t="46470" x="6948488" y="6399213"/>
          <p14:tracePt t="46471" x="6916738" y="6399213"/>
          <p14:tracePt t="46473" x="6884988" y="6415088"/>
          <p14:tracePt t="46475" x="6854825" y="6415088"/>
          <p14:tracePt t="46477" x="6838950" y="6415088"/>
          <p14:tracePt t="46479" x="6807200" y="6430963"/>
          <p14:tracePt t="46481" x="6759575" y="6430963"/>
          <p14:tracePt t="46483" x="6743700" y="6430963"/>
          <p14:tracePt t="46485" x="6696075" y="6446838"/>
          <p14:tracePt t="46487" x="6664325" y="6446838"/>
          <p14:tracePt t="46489" x="6648450" y="6446838"/>
          <p14:tracePt t="46491" x="6616700" y="6446838"/>
          <p14:tracePt t="46493" x="6569075" y="6462713"/>
          <p14:tracePt t="46495" x="6553200" y="6462713"/>
          <p14:tracePt t="46497" x="6507163" y="6462713"/>
          <p14:tracePt t="46499" x="6475413" y="6478588"/>
          <p14:tracePt t="46501" x="6443663" y="6478588"/>
          <p14:tracePt t="46503" x="6411913" y="6478588"/>
          <p14:tracePt t="46505" x="6396038" y="6478588"/>
          <p14:tracePt t="46507" x="6348413" y="6494463"/>
          <p14:tracePt t="46509" x="6316663" y="6494463"/>
          <p14:tracePt t="46511" x="6300788" y="6494463"/>
          <p14:tracePt t="46514" x="6253163" y="6494463"/>
          <p14:tracePt t="46516" x="6223000" y="6494463"/>
          <p14:tracePt t="46517" x="6207125" y="6494463"/>
          <p14:tracePt t="46520" x="6175375" y="6494463"/>
          <p14:tracePt t="46522" x="6143625" y="6494463"/>
          <p14:tracePt t="46523" x="6127750" y="6494463"/>
          <p14:tracePt t="46525" x="6096000" y="6494463"/>
          <p14:tracePt t="46527" x="6080125" y="6494463"/>
          <p14:tracePt t="46529" x="6048375" y="6494463"/>
          <p14:tracePt t="46531" x="6016625" y="6494463"/>
          <p14:tracePt t="46533" x="6000750" y="6494463"/>
          <p14:tracePt t="46535" x="5969000" y="6494463"/>
          <p14:tracePt t="46539" x="5938838" y="6494463"/>
          <p14:tracePt t="46541" x="5907088" y="6494463"/>
          <p14:tracePt t="46543" x="5891213" y="6494463"/>
          <p14:tracePt t="46545" x="5875338" y="6494463"/>
          <p14:tracePt t="46548" x="5859463" y="6494463"/>
          <p14:tracePt t="46550" x="5827713" y="6494463"/>
          <p14:tracePt t="46551" x="5811838" y="6494463"/>
          <p14:tracePt t="46553" x="5795963" y="6494463"/>
          <p14:tracePt t="46555" x="5764213" y="6494463"/>
          <p14:tracePt t="46557" x="5748338" y="6494463"/>
          <p14:tracePt t="46559" x="5716588" y="6494463"/>
          <p14:tracePt t="46561" x="5684838" y="6494463"/>
          <p14:tracePt t="46566" x="5653088" y="6494463"/>
          <p14:tracePt t="46567" x="5622925" y="6494463"/>
          <p14:tracePt t="46570" x="5607050" y="6494463"/>
          <p14:tracePt t="46571" x="5575300" y="6494463"/>
          <p14:tracePt t="46573" x="5559425" y="6494463"/>
          <p14:tracePt t="46575" x="5527675" y="6494463"/>
          <p14:tracePt t="46577" x="5511800" y="6478588"/>
          <p14:tracePt t="46579" x="5495925" y="6478588"/>
          <p14:tracePt t="46581" x="5464175" y="6478588"/>
          <p14:tracePt t="46583" x="5432425" y="6462713"/>
          <p14:tracePt t="46586" x="5416550" y="6462713"/>
          <p14:tracePt t="46588" x="5400675" y="6462713"/>
          <p14:tracePt t="46590" x="5384800" y="6446838"/>
          <p14:tracePt t="46591" x="5353050" y="6446838"/>
          <p14:tracePt t="46594" x="5322888" y="6430963"/>
          <p14:tracePt t="46597" x="5291138" y="6415088"/>
          <p14:tracePt t="46599" x="5259388" y="6399213"/>
          <p14:tracePt t="46604" x="5227638" y="6383338"/>
          <p14:tracePt t="46606" x="5195888" y="6383338"/>
          <p14:tracePt t="46607" x="5195888" y="6367463"/>
          <p14:tracePt t="46609" x="5164138" y="6367463"/>
          <p14:tracePt t="46611" x="5148263" y="6351588"/>
          <p14:tracePt t="46613" x="5132388" y="6337300"/>
          <p14:tracePt t="46615" x="5116513" y="6337300"/>
          <p14:tracePt t="46617" x="5100638" y="6321425"/>
          <p14:tracePt t="46620" x="5084763" y="6305550"/>
          <p14:tracePt t="46622" x="5053013" y="6289675"/>
          <p14:tracePt t="46625" x="5022850" y="6257925"/>
          <p14:tracePt t="46627" x="5006975" y="6242050"/>
          <p14:tracePt t="46629" x="4991100" y="6242050"/>
          <p14:tracePt t="46631" x="4959350" y="6226175"/>
          <p14:tracePt t="46633" x="4943475" y="6210300"/>
          <p14:tracePt t="46636" x="4927600" y="6194425"/>
          <p14:tracePt t="46637" x="4911725" y="6194425"/>
          <p14:tracePt t="46639" x="4879975" y="6178550"/>
          <p14:tracePt t="46641" x="4879975" y="6162675"/>
          <p14:tracePt t="46643" x="4848225" y="6146800"/>
          <p14:tracePt t="46645" x="4832350" y="6146800"/>
          <p14:tracePt t="46647" x="4832350" y="6130925"/>
          <p14:tracePt t="46649" x="4800600" y="6115050"/>
          <p14:tracePt t="46652" x="4784725" y="6099175"/>
          <p14:tracePt t="46654" x="4768850" y="6099175"/>
          <p14:tracePt t="46656" x="4752975" y="6083300"/>
          <p14:tracePt t="46657" x="4737100" y="6067425"/>
          <p14:tracePt t="46659" x="4722813" y="6051550"/>
          <p14:tracePt t="46661" x="4706938" y="6051550"/>
          <p14:tracePt t="46663" x="4691063" y="6051550"/>
          <p14:tracePt t="46665" x="4691063" y="6035675"/>
          <p14:tracePt t="46667" x="4675188" y="6019800"/>
          <p14:tracePt t="46670" x="4659313" y="6019800"/>
          <p14:tracePt t="46674" x="4643438" y="6003925"/>
          <p14:tracePt t="46676" x="4627563" y="6003925"/>
          <p14:tracePt t="46678" x="4627563" y="5989638"/>
          <p14:tracePt t="46679" x="4611688" y="5989638"/>
          <p14:tracePt t="46688" x="4611688" y="5973763"/>
          <p14:tracePt t="46694" x="4595813" y="5973763"/>
          <p14:tracePt t="46710" x="4579938" y="5973763"/>
          <p14:tracePt t="46724" x="4579938" y="5957888"/>
          <p14:tracePt t="46779" x="4579938" y="5942013"/>
          <p14:tracePt t="46784" x="4564063" y="5942013"/>
          <p14:tracePt t="46790" x="4548188" y="5926138"/>
          <p14:tracePt t="46796" x="4532313" y="5910263"/>
          <p14:tracePt t="46801" x="4532313" y="5894388"/>
          <p14:tracePt t="46810" x="4516438" y="5894388"/>
          <p14:tracePt t="46818" x="4500563" y="5894388"/>
          <p14:tracePt t="46825" x="4500563" y="5878513"/>
          <p14:tracePt t="49571" x="4484688" y="5830888"/>
          <p14:tracePt t="49576" x="4437063" y="5703888"/>
          <p14:tracePt t="49577" x="4421188" y="5641975"/>
          <p14:tracePt t="49580" x="4421188" y="5562600"/>
          <p14:tracePt t="49581" x="4406900" y="5499100"/>
          <p14:tracePt t="49583" x="4391025" y="5435600"/>
          <p14:tracePt t="49586" x="4375150" y="5356225"/>
          <p14:tracePt t="49587" x="4359275" y="5262563"/>
          <p14:tracePt t="49589" x="4327525" y="5183188"/>
          <p14:tracePt t="49591" x="4311650" y="5119688"/>
          <p14:tracePt t="49593" x="4295775" y="5024438"/>
          <p14:tracePt t="49595" x="4264025" y="4962525"/>
          <p14:tracePt t="49597" x="4248150" y="4899025"/>
          <p14:tracePt t="49599" x="4216400" y="4835525"/>
          <p14:tracePt t="49601" x="4200525" y="4772025"/>
          <p14:tracePt t="49603" x="4168775" y="4740275"/>
          <p14:tracePt t="49605" x="4152900" y="4692650"/>
          <p14:tracePt t="49607" x="4121150" y="4645025"/>
          <p14:tracePt t="49609" x="4106863" y="4598988"/>
          <p14:tracePt t="49611" x="4090988" y="4583113"/>
          <p14:tracePt t="49613" x="4059238" y="4551363"/>
          <p14:tracePt t="49615" x="4043363" y="4519613"/>
          <p14:tracePt t="49618" x="4011613" y="4503738"/>
          <p14:tracePt t="49619" x="3995738" y="4471988"/>
          <p14:tracePt t="49621" x="3979863" y="4471988"/>
          <p14:tracePt t="49623" x="3963988" y="4440238"/>
          <p14:tracePt t="49625" x="3932238" y="4424363"/>
          <p14:tracePt t="49627" x="3900488" y="4408488"/>
          <p14:tracePt t="49629" x="3900488" y="4392613"/>
          <p14:tracePt t="49631" x="3868738" y="4392613"/>
          <p14:tracePt t="49634" x="3852863" y="4376738"/>
          <p14:tracePt t="49635" x="3836988" y="4360863"/>
          <p14:tracePt t="49637" x="3806825" y="4344988"/>
          <p14:tracePt t="49639" x="3790950" y="4329113"/>
          <p14:tracePt t="49641" x="3775075" y="4313238"/>
          <p14:tracePt t="49643" x="3743325" y="4297363"/>
          <p14:tracePt t="49645" x="3711575" y="4283075"/>
          <p14:tracePt t="49647" x="3679825" y="4251325"/>
          <p14:tracePt t="49649" x="3663950" y="4235450"/>
          <p14:tracePt t="49652" x="3648075" y="4235450"/>
          <p14:tracePt t="49653" x="3616325" y="4203700"/>
          <p14:tracePt t="49655" x="3600450" y="4187825"/>
          <p14:tracePt t="49657" x="3568700" y="4171950"/>
          <p14:tracePt t="49659" x="3536950" y="4171950"/>
          <p14:tracePt t="49661" x="3505200" y="4140200"/>
          <p14:tracePt t="49664" x="3505200" y="4124325"/>
          <p14:tracePt t="49665" x="3475038" y="4108450"/>
          <p14:tracePt t="49668" x="3443288" y="4092575"/>
          <p14:tracePt t="49670" x="3427413" y="4092575"/>
          <p14:tracePt t="49673" x="3411538" y="4076700"/>
          <p14:tracePt t="49673" x="3395663" y="4060825"/>
          <p14:tracePt t="49678" x="3379788" y="4044950"/>
          <p14:tracePt t="49679" x="3363913" y="4044950"/>
          <p14:tracePt t="49682" x="3348038" y="4044950"/>
          <p14:tracePt t="49684" x="3332163" y="4029075"/>
          <p14:tracePt t="49685" x="3316288" y="4029075"/>
          <p14:tracePt t="49687" x="3316288" y="4013200"/>
          <p14:tracePt t="49689" x="3300413" y="4013200"/>
          <p14:tracePt t="49696" x="3284538" y="4013200"/>
          <p14:tracePt t="49702" x="3268663" y="3997325"/>
          <p14:tracePt t="49719" x="3268663" y="3981450"/>
          <p14:tracePt t="49732" x="3252788" y="3981450"/>
          <p14:tracePt t="49748" x="3236913" y="3981450"/>
          <p14:tracePt t="49754" x="3221038" y="3981450"/>
          <p14:tracePt t="49762" x="3205163" y="3981450"/>
          <p14:tracePt t="49766" x="3190875" y="3981450"/>
          <p14:tracePt t="49770" x="3175000" y="3965575"/>
          <p14:tracePt t="49772" x="3159125" y="3965575"/>
          <p14:tracePt t="49774" x="3143250" y="3965575"/>
          <p14:tracePt t="49775" x="3127375" y="3965575"/>
          <p14:tracePt t="49777" x="3111500" y="3965575"/>
          <p14:tracePt t="49781" x="3095625" y="3965575"/>
          <p14:tracePt t="49784" x="3063875" y="3965575"/>
          <p14:tracePt t="49788" x="3032125" y="3965575"/>
          <p14:tracePt t="49789" x="3016250" y="3965575"/>
          <p14:tracePt t="49791" x="2984500" y="3965575"/>
          <p14:tracePt t="49793" x="2952750" y="3965575"/>
          <p14:tracePt t="49795" x="2936875" y="3965575"/>
          <p14:tracePt t="49797" x="2905125" y="3965575"/>
          <p14:tracePt t="49799" x="2890838" y="3981450"/>
          <p14:tracePt t="49802" x="2874963" y="3981450"/>
          <p14:tracePt t="49803" x="2843213" y="3981450"/>
          <p14:tracePt t="49805" x="2811463" y="3997325"/>
          <p14:tracePt t="49807" x="2795588" y="3997325"/>
          <p14:tracePt t="49809" x="2763838" y="3997325"/>
          <p14:tracePt t="49811" x="2747963" y="4013200"/>
          <p14:tracePt t="49813" x="2716213" y="4013200"/>
          <p14:tracePt t="49815" x="2684463" y="4013200"/>
          <p14:tracePt t="49818" x="2668588" y="4029075"/>
          <p14:tracePt t="49820" x="2636838" y="4029075"/>
          <p14:tracePt t="49821" x="2605088" y="4029075"/>
          <p14:tracePt t="49823" x="2590800" y="4029075"/>
          <p14:tracePt t="49825" x="2559050" y="4029075"/>
          <p14:tracePt t="49827" x="2527300" y="4044950"/>
          <p14:tracePt t="49829" x="2511425" y="4044950"/>
          <p14:tracePt t="49831" x="2479675" y="4060825"/>
          <p14:tracePt t="49833" x="2463800" y="4060825"/>
          <p14:tracePt t="49835" x="2447925" y="4060825"/>
          <p14:tracePt t="49837" x="2416175" y="4076700"/>
          <p14:tracePt t="49839" x="2400300" y="4076700"/>
          <p14:tracePt t="49841" x="2368550" y="4076700"/>
          <p14:tracePt t="49843" x="2352675" y="4092575"/>
          <p14:tracePt t="49845" x="2336800" y="4092575"/>
          <p14:tracePt t="49847" x="2320925" y="4092575"/>
          <p14:tracePt t="49849" x="2305050" y="4092575"/>
          <p14:tracePt t="49852" x="2289175" y="4108450"/>
          <p14:tracePt t="49853" x="2274888" y="4108450"/>
          <p14:tracePt t="49855" x="2259013" y="4108450"/>
          <p14:tracePt t="49857" x="2243138" y="4124325"/>
          <p14:tracePt t="49859" x="2227263" y="4124325"/>
          <p14:tracePt t="49861" x="2211388" y="4140200"/>
          <p14:tracePt t="49869" x="2195513" y="4140200"/>
          <p14:tracePt t="49874" x="2179638" y="4140200"/>
          <p14:tracePt t="49906" x="2179638" y="4156075"/>
          <p14:tracePt t="49936" x="2163763" y="4156075"/>
          <p14:tracePt t="50185" x="2163763" y="4140200"/>
          <p14:tracePt t="50188" x="2163763" y="4108450"/>
          <p14:tracePt t="50189" x="2163763" y="4092575"/>
          <p14:tracePt t="50191" x="2163763" y="4060825"/>
          <p14:tracePt t="50193" x="2179638" y="4029075"/>
          <p14:tracePt t="50195" x="2179638" y="4013200"/>
          <p14:tracePt t="50197" x="2179638" y="3981450"/>
          <p14:tracePt t="50199" x="2179638" y="3935413"/>
          <p14:tracePt t="50201" x="2179638" y="3903663"/>
          <p14:tracePt t="50203" x="2179638" y="3871913"/>
          <p14:tracePt t="50205" x="2195513" y="3824288"/>
          <p14:tracePt t="50207" x="2195513" y="3792538"/>
          <p14:tracePt t="50209" x="2195513" y="3744913"/>
          <p14:tracePt t="50211" x="2211388" y="3697288"/>
          <p14:tracePt t="50213" x="2211388" y="3665538"/>
          <p14:tracePt t="50215" x="2227263" y="3617913"/>
          <p14:tracePt t="50218" x="2227263" y="3571875"/>
          <p14:tracePt t="50219" x="2227263" y="3524250"/>
          <p14:tracePt t="50221" x="2243138" y="3429000"/>
          <p14:tracePt t="50223" x="2259013" y="3381375"/>
          <p14:tracePt t="50225" x="2259013" y="3317875"/>
          <p14:tracePt t="50227" x="2259013" y="3255963"/>
          <p14:tracePt t="50229" x="2274888" y="3208338"/>
          <p14:tracePt t="50231" x="2274888" y="3160713"/>
          <p14:tracePt t="50233" x="2274888" y="3113088"/>
          <p14:tracePt t="50236" x="2274888" y="3049588"/>
          <p14:tracePt t="50237" x="2274888" y="3001963"/>
          <p14:tracePt t="50239" x="2289175" y="2954338"/>
          <p14:tracePt t="50241" x="2289175" y="2908300"/>
          <p14:tracePt t="50243" x="2289175" y="2860675"/>
          <p14:tracePt t="50245" x="2289175" y="2828925"/>
          <p14:tracePt t="50247" x="2289175" y="2781300"/>
          <p14:tracePt t="50249" x="2289175" y="2733675"/>
          <p14:tracePt t="50251" x="2289175" y="2701925"/>
          <p14:tracePt t="50253" x="2289175" y="2670175"/>
          <p14:tracePt t="50255" x="2289175" y="2622550"/>
          <p14:tracePt t="50257" x="2289175" y="2606675"/>
          <p14:tracePt t="50259" x="2289175" y="2574925"/>
          <p14:tracePt t="50261" x="2274888" y="2544763"/>
          <p14:tracePt t="50265" x="2274888" y="2513013"/>
          <p14:tracePt t="50268" x="2274888" y="2497138"/>
          <p14:tracePt t="50271" x="2274888" y="2465388"/>
          <p14:tracePt t="50275" x="2259013" y="2449513"/>
          <p14:tracePt t="50277" x="2259013" y="2433638"/>
          <p14:tracePt t="50279" x="2259013" y="2417763"/>
          <p14:tracePt t="50289" x="2259013" y="2401888"/>
          <p14:tracePt t="50303" x="2259013" y="2386013"/>
          <p14:tracePt t="50330" x="2259013" y="2370138"/>
          <p14:tracePt t="50335" x="2259013" y="2354263"/>
          <p14:tracePt t="50339" x="2274888" y="2338388"/>
          <p14:tracePt t="50341" x="2289175" y="2338388"/>
          <p14:tracePt t="50345" x="2305050" y="2322513"/>
          <p14:tracePt t="50349" x="2320925" y="2306638"/>
          <p14:tracePt t="50352" x="2336800" y="2306638"/>
          <p14:tracePt t="50356" x="2352675" y="2290763"/>
          <p14:tracePt t="50357" x="2368550" y="2274888"/>
          <p14:tracePt t="50359" x="2368550" y="2259013"/>
          <p14:tracePt t="50363" x="2400300" y="2243138"/>
          <p14:tracePt t="50366" x="2416175" y="2228850"/>
          <p14:tracePt t="50368" x="2432050" y="2212975"/>
          <p14:tracePt t="50370" x="2447925" y="2197100"/>
          <p14:tracePt t="50371" x="2479675" y="2165350"/>
          <p14:tracePt t="50375" x="2495550" y="2133600"/>
          <p14:tracePt t="50377" x="2527300" y="2101850"/>
          <p14:tracePt t="50379" x="2559050" y="2085975"/>
          <p14:tracePt t="50381" x="2559050" y="2070100"/>
          <p14:tracePt t="50383" x="2590800" y="2038350"/>
          <p14:tracePt t="50385" x="2620963" y="2006600"/>
          <p14:tracePt t="50387" x="2652713" y="1974850"/>
          <p14:tracePt t="50389" x="2684463" y="1958975"/>
          <p14:tracePt t="50391" x="2700338" y="1927225"/>
          <p14:tracePt t="50393" x="2732088" y="1895475"/>
          <p14:tracePt t="50395" x="2763838" y="1865313"/>
          <p14:tracePt t="50397" x="2811463" y="1833563"/>
          <p14:tracePt t="50399" x="2859088" y="1785938"/>
          <p14:tracePt t="50401" x="2921000" y="1738313"/>
          <p14:tracePt t="50403" x="2968625" y="1706563"/>
          <p14:tracePt t="50405" x="2984500" y="1690688"/>
          <p14:tracePt t="50407" x="3032125" y="1643063"/>
          <p14:tracePt t="50409" x="3079750" y="1611313"/>
          <p14:tracePt t="50411" x="3127375" y="1579563"/>
          <p14:tracePt t="50413" x="3175000" y="1547813"/>
          <p14:tracePt t="50415" x="3221038" y="1501775"/>
          <p14:tracePt t="50418" x="3252788" y="1470025"/>
          <p14:tracePt t="50419" x="3332163" y="1422400"/>
          <p14:tracePt t="50421" x="3363913" y="1374775"/>
          <p14:tracePt t="50423" x="3411538" y="1358900"/>
          <p14:tracePt t="50425" x="3475038" y="1295400"/>
          <p14:tracePt t="50427" x="3521075" y="1279525"/>
          <p14:tracePt t="50429" x="3568700" y="1231900"/>
          <p14:tracePt t="50431" x="3632200" y="1169988"/>
          <p14:tracePt t="50435" x="3679825" y="1138238"/>
          <p14:tracePt t="50436" x="3759200" y="1074738"/>
          <p14:tracePt t="50437" x="3806825" y="1027113"/>
          <p14:tracePt t="50439" x="3868738" y="979488"/>
          <p14:tracePt t="50441" x="3916363" y="931863"/>
          <p14:tracePt t="50443" x="3979863" y="868363"/>
          <p14:tracePt t="50445" x="4059238" y="806450"/>
          <p14:tracePt t="50447" x="4121150" y="742950"/>
          <p14:tracePt t="50449" x="4200525" y="663575"/>
          <p14:tracePt t="50452" x="4264025" y="600075"/>
          <p14:tracePt t="50453" x="4311650" y="536575"/>
          <p14:tracePt t="50455" x="4406900" y="458788"/>
          <p14:tracePt t="50457" x="4484688" y="379413"/>
          <p14:tracePt t="50459" x="4532313" y="284163"/>
          <p14:tracePt t="50461" x="4611688" y="220663"/>
          <p14:tracePt t="50463" x="4691063" y="142875"/>
          <p14:tracePt t="50465" x="4752975" y="47625"/>
          <p14:tracePt t="51008" x="2984500" y="236538"/>
          <p14:tracePt t="51009" x="2921000" y="379413"/>
          <p14:tracePt t="51011" x="2890838" y="520700"/>
          <p14:tracePt t="51020" x="2747963" y="1027113"/>
          <p14:tracePt t="51021" x="2732088" y="1154113"/>
          <p14:tracePt t="51023" x="2684463" y="1263650"/>
          <p14:tracePt t="51025" x="2668588" y="1374775"/>
          <p14:tracePt t="51027" x="2652713" y="1485900"/>
          <p14:tracePt t="51029" x="2636838" y="1595438"/>
          <p14:tracePt t="51031" x="2620963" y="1706563"/>
          <p14:tracePt t="51034" x="2620963" y="1817688"/>
          <p14:tracePt t="51038" x="2590800" y="2022475"/>
          <p14:tracePt t="51039" x="2590800" y="2101850"/>
          <p14:tracePt t="51041" x="2559050" y="2212975"/>
          <p14:tracePt t="51043" x="2543175" y="2290763"/>
          <p14:tracePt t="51045" x="2543175" y="2370138"/>
          <p14:tracePt t="51047" x="2543175" y="2465388"/>
          <p14:tracePt t="51049" x="2527300" y="2544763"/>
          <p14:tracePt t="51052" x="2527300" y="2622550"/>
          <p14:tracePt t="51053" x="2527300" y="2686050"/>
          <p14:tracePt t="51055" x="2527300" y="2765425"/>
          <p14:tracePt t="51057" x="2511425" y="2844800"/>
          <p14:tracePt t="51059" x="2511425" y="2908300"/>
          <p14:tracePt t="51061" x="2511425" y="2986088"/>
          <p14:tracePt t="51063" x="2495550" y="3049588"/>
          <p14:tracePt t="51065" x="2479675" y="3128963"/>
          <p14:tracePt t="51068" x="2479675" y="3192463"/>
          <p14:tracePt t="51070" x="2463800" y="3270250"/>
          <p14:tracePt t="51071" x="2463800" y="3349625"/>
          <p14:tracePt t="51073" x="2447925" y="3413125"/>
          <p14:tracePt t="51075" x="2432050" y="3476625"/>
          <p14:tracePt t="51077" x="2432050" y="3540125"/>
          <p14:tracePt t="51079" x="2416175" y="3602038"/>
          <p14:tracePt t="51081" x="2400300" y="3681413"/>
          <p14:tracePt t="51085" x="2384425" y="3744913"/>
          <p14:tracePt t="51087" x="2368550" y="3808413"/>
          <p14:tracePt t="51087" x="2352675" y="3871913"/>
          <p14:tracePt t="51089" x="2336800" y="3935413"/>
          <p14:tracePt t="51091" x="2320925" y="3981450"/>
          <p14:tracePt t="51093" x="2305050" y="4076700"/>
          <p14:tracePt t="51095" x="2289175" y="4140200"/>
          <p14:tracePt t="51097" x="2274888" y="4203700"/>
          <p14:tracePt t="51099" x="2243138" y="4267200"/>
          <p14:tracePt t="51102" x="2227263" y="4329113"/>
          <p14:tracePt t="51103" x="2211388" y="4376738"/>
          <p14:tracePt t="51105" x="2179638" y="4471988"/>
          <p14:tracePt t="51107" x="2163763" y="4535488"/>
          <p14:tracePt t="51110" x="2147888" y="4598988"/>
          <p14:tracePt t="51113" x="2116138" y="4692650"/>
          <p14:tracePt t="51115" x="2100263" y="4756150"/>
          <p14:tracePt t="51117" x="2084388" y="4819650"/>
          <p14:tracePt t="51119" x="2068513" y="4883150"/>
          <p14:tracePt t="51121" x="2052638" y="4946650"/>
          <p14:tracePt t="51123" x="2052638" y="5008563"/>
          <p14:tracePt t="51125" x="2036763" y="5056188"/>
          <p14:tracePt t="51127" x="2020888" y="5103813"/>
          <p14:tracePt t="51129" x="2005013" y="5183188"/>
          <p14:tracePt t="51131" x="2005013" y="5246688"/>
          <p14:tracePt t="51134" x="1989138" y="5310188"/>
          <p14:tracePt t="51137" x="1974850" y="5403850"/>
          <p14:tracePt t="51139" x="1974850" y="5467350"/>
          <p14:tracePt t="51141" x="1974850" y="5530850"/>
          <p14:tracePt t="51143" x="1974850" y="5594350"/>
          <p14:tracePt t="51145" x="1974850" y="5610225"/>
          <p14:tracePt t="51147" x="1974850" y="5672138"/>
          <p14:tracePt t="51149" x="1974850" y="5735638"/>
          <p14:tracePt t="51152" x="1974850" y="5767388"/>
          <p14:tracePt t="51153" x="1974850" y="5830888"/>
          <p14:tracePt t="51155" x="1974850" y="5894388"/>
          <p14:tracePt t="51157" x="1974850" y="5957888"/>
          <p14:tracePt t="51159" x="1974850" y="5989638"/>
          <p14:tracePt t="51161" x="1974850" y="6051550"/>
          <p14:tracePt t="51164" x="1974850" y="6115050"/>
          <p14:tracePt t="51165" x="1974850" y="6162675"/>
          <p14:tracePt t="51169" x="1974850" y="6273800"/>
          <p14:tracePt t="51171" x="1974850" y="6337300"/>
          <p14:tracePt t="51173" x="1974850" y="6367463"/>
          <p14:tracePt t="51175" x="1974850" y="6415088"/>
          <p14:tracePt t="51177" x="1974850" y="6478588"/>
          <p14:tracePt t="51179" x="1974850" y="6510338"/>
          <p14:tracePt t="51181" x="1974850" y="6557963"/>
          <p14:tracePt t="51186" x="1989138" y="6653213"/>
          <p14:tracePt t="51187" x="2005013" y="6684963"/>
          <p14:tracePt t="51189" x="2020888" y="6731000"/>
          <p14:tracePt t="51191" x="2036763" y="6762750"/>
          <p14:tracePt t="51193" x="2052638" y="6794500"/>
          <p14:tracePt t="51195" x="2068513" y="6826250"/>
          <p14:tracePt t="51322" x="3411538" y="6762750"/>
          <p14:tracePt t="51323" x="3459163" y="6731000"/>
          <p14:tracePt t="51325" x="3490913" y="6731000"/>
          <p14:tracePt t="51327" x="3521075" y="6699250"/>
          <p14:tracePt t="51329" x="3568700" y="6669088"/>
          <p14:tracePt t="51331" x="3584575" y="6637338"/>
          <p14:tracePt t="51334" x="3616325" y="6621463"/>
          <p14:tracePt t="51335" x="3663950" y="6589713"/>
          <p14:tracePt t="51338" x="3695700" y="6573838"/>
          <p14:tracePt t="51340" x="3759200" y="6526213"/>
          <p14:tracePt t="51341" x="3806825" y="6478588"/>
          <p14:tracePt t="51343" x="3836988" y="6446838"/>
          <p14:tracePt t="51345" x="3884613" y="6415088"/>
          <p14:tracePt t="51347" x="3948113" y="6367463"/>
          <p14:tracePt t="51350" x="3995738" y="6337300"/>
          <p14:tracePt t="51351" x="4043363" y="6289675"/>
          <p14:tracePt t="51353" x="4106863" y="6257925"/>
          <p14:tracePt t="51355" x="4152900" y="6210300"/>
          <p14:tracePt t="51357" x="4216400" y="6162675"/>
          <p14:tracePt t="51359" x="4295775" y="6115050"/>
          <p14:tracePt t="51361" x="4359275" y="6083300"/>
          <p14:tracePt t="51363" x="4421188" y="6019800"/>
          <p14:tracePt t="51365" x="4500563" y="5973763"/>
          <p14:tracePt t="51368" x="4564063" y="5926138"/>
          <p14:tracePt t="51370" x="4627563" y="5878513"/>
          <p14:tracePt t="51372" x="4722813" y="5815013"/>
          <p14:tracePt t="51373" x="4784725" y="5767388"/>
          <p14:tracePt t="51375" x="4879975" y="5703888"/>
          <p14:tracePt t="51378" x="4959350" y="5657850"/>
          <p14:tracePt t="51379" x="5022850" y="5610225"/>
          <p14:tracePt t="51381" x="5116513" y="5546725"/>
          <p14:tracePt t="51384" x="5211763" y="5467350"/>
          <p14:tracePt t="51387" x="5337175" y="5387975"/>
          <p14:tracePt t="51389" x="5432425" y="5340350"/>
          <p14:tracePt t="51391" x="5511800" y="5262563"/>
          <p14:tracePt t="51393" x="5575300" y="5230813"/>
          <p14:tracePt t="51395" x="5668963" y="5151438"/>
          <p14:tracePt t="51397" x="5732463" y="5119688"/>
          <p14:tracePt t="51399" x="5795963" y="5072063"/>
          <p14:tracePt t="51401" x="5875338" y="5024438"/>
          <p14:tracePt t="51403" x="5938838" y="4962525"/>
          <p14:tracePt t="51405" x="6000750" y="4914900"/>
          <p14:tracePt t="51407" x="6048375" y="4867275"/>
          <p14:tracePt t="51409" x="6111875" y="4819650"/>
          <p14:tracePt t="51411" x="6159500" y="4772025"/>
          <p14:tracePt t="51413" x="6207125" y="4740275"/>
          <p14:tracePt t="51415" x="6253163" y="4692650"/>
          <p14:tracePt t="51418" x="6284913" y="4676775"/>
          <p14:tracePt t="51419" x="6332538" y="4629150"/>
          <p14:tracePt t="51421" x="6364288" y="4598988"/>
          <p14:tracePt t="51423" x="6396038" y="4567238"/>
          <p14:tracePt t="51425" x="6443663" y="4519613"/>
          <p14:tracePt t="51427" x="6475413" y="4487863"/>
          <p14:tracePt t="51429" x="6507163" y="4471988"/>
          <p14:tracePt t="51431" x="6538913" y="4440238"/>
          <p14:tracePt t="51435" x="6600825" y="4376738"/>
          <p14:tracePt t="51437" x="6632575" y="4344988"/>
          <p14:tracePt t="51439" x="6648450" y="4329113"/>
          <p14:tracePt t="51441" x="6664325" y="4297363"/>
          <p14:tracePt t="51443" x="6696075" y="4267200"/>
          <p14:tracePt t="51445" x="6711950" y="4235450"/>
          <p14:tracePt t="51447" x="6743700" y="4219575"/>
          <p14:tracePt t="51450" x="6759575" y="4203700"/>
          <p14:tracePt t="51451" x="6775450" y="4171950"/>
          <p14:tracePt t="51453" x="6791325" y="4171950"/>
          <p14:tracePt t="51455" x="6807200" y="4140200"/>
          <p14:tracePt t="51457" x="6823075" y="4124325"/>
          <p14:tracePt t="51459" x="6838950" y="4124325"/>
          <p14:tracePt t="51461" x="6838950" y="4108450"/>
          <p14:tracePt t="51463" x="6854825" y="4092575"/>
          <p14:tracePt t="51465" x="6854825" y="4076700"/>
          <p14:tracePt t="51467" x="6869113" y="4076700"/>
          <p14:tracePt t="51469" x="6900863" y="4060825"/>
          <p14:tracePt t="51473" x="6916738" y="4044950"/>
          <p14:tracePt t="51475" x="6932613" y="4044950"/>
          <p14:tracePt t="51479" x="6948488" y="4029075"/>
          <p14:tracePt t="51485" x="6964363" y="4013200"/>
          <p14:tracePt t="51487" x="6980238" y="4013200"/>
          <p14:tracePt t="51492" x="6980238" y="3997325"/>
          <p14:tracePt t="51493" x="6996113" y="3997325"/>
          <p14:tracePt t="51498" x="7011988" y="3997325"/>
          <p14:tracePt t="51508" x="7027863" y="3997325"/>
          <p14:tracePt t="51512" x="7043738" y="3997325"/>
          <p14:tracePt t="51518" x="7059613" y="3997325"/>
          <p14:tracePt t="51525" x="7075488" y="4013200"/>
          <p14:tracePt t="51528" x="7075488" y="4029075"/>
          <p14:tracePt t="51529" x="7091363" y="4029075"/>
          <p14:tracePt t="51532" x="7091363" y="4044950"/>
          <p14:tracePt t="51535" x="7107238" y="4060825"/>
          <p14:tracePt t="51536" x="7138988" y="4076700"/>
          <p14:tracePt t="51537" x="7154863" y="4092575"/>
          <p14:tracePt t="51539" x="7169150" y="4124325"/>
          <p14:tracePt t="51541" x="7185025" y="4124325"/>
          <p14:tracePt t="51543" x="7200900" y="4156075"/>
          <p14:tracePt t="51545" x="7216775" y="4187825"/>
          <p14:tracePt t="51547" x="7248525" y="4219575"/>
          <p14:tracePt t="51549" x="7280275" y="4219575"/>
          <p14:tracePt t="51551" x="7312025" y="4251325"/>
          <p14:tracePt t="51553" x="7327900" y="4297363"/>
          <p14:tracePt t="51555" x="7359650" y="4329113"/>
          <p14:tracePt t="51557" x="7391400" y="4360863"/>
          <p14:tracePt t="51559" x="7423150" y="4376738"/>
          <p14:tracePt t="51561" x="7454900" y="4408488"/>
          <p14:tracePt t="51563" x="7485063" y="4440238"/>
          <p14:tracePt t="51565" x="7516813" y="4487863"/>
          <p14:tracePt t="51567" x="7548563" y="4519613"/>
          <p14:tracePt t="51569" x="7580313" y="4535488"/>
          <p14:tracePt t="51571" x="7627938" y="4567238"/>
          <p14:tracePt t="51573" x="7643813" y="4598988"/>
          <p14:tracePt t="51575" x="7691438" y="4645025"/>
          <p14:tracePt t="51577" x="7723188" y="4676775"/>
          <p14:tracePt t="51579" x="7770813" y="4724400"/>
          <p14:tracePt t="51581" x="7800975" y="4740275"/>
          <p14:tracePt t="51585" x="7816850" y="4772025"/>
          <p14:tracePt t="51586" x="7848600" y="4803775"/>
          <p14:tracePt t="51587" x="7896225" y="4851400"/>
          <p14:tracePt t="51589" x="7927975" y="4883150"/>
          <p14:tracePt t="51591" x="7943850" y="4899025"/>
          <p14:tracePt t="51593" x="7975600" y="4930775"/>
          <p14:tracePt t="51595" x="7991475" y="4962525"/>
          <p14:tracePt t="51597" x="8023225" y="4992688"/>
          <p14:tracePt t="51599" x="8039100" y="5008563"/>
          <p14:tracePt t="51601" x="8070850" y="5040313"/>
          <p14:tracePt t="51603" x="8085138" y="5072063"/>
          <p14:tracePt t="51605" x="8085138" y="5087938"/>
          <p14:tracePt t="51607" x="8101013" y="5119688"/>
          <p14:tracePt t="51609" x="8132763" y="5151438"/>
          <p14:tracePt t="51611" x="8148638" y="5183188"/>
          <p14:tracePt t="51613" x="8164513" y="5199063"/>
          <p14:tracePt t="51615" x="8164513" y="5230813"/>
          <p14:tracePt t="51617" x="8180388" y="5262563"/>
          <p14:tracePt t="51619" x="8180388" y="5278438"/>
          <p14:tracePt t="51621" x="8180388" y="5310188"/>
          <p14:tracePt t="51623" x="8196263" y="5340350"/>
          <p14:tracePt t="51625" x="8196263" y="5372100"/>
          <p14:tracePt t="51627" x="8212138" y="5403850"/>
          <p14:tracePt t="51629" x="8212138" y="5435600"/>
          <p14:tracePt t="51631" x="8212138" y="5451475"/>
          <p14:tracePt t="51636" x="8212138" y="5530850"/>
          <p14:tracePt t="51637" x="8212138" y="5546725"/>
          <p14:tracePt t="51639" x="8212138" y="5578475"/>
          <p14:tracePt t="51641" x="8212138" y="5594350"/>
          <p14:tracePt t="51643" x="8212138" y="5626100"/>
          <p14:tracePt t="51645" x="8212138" y="5657850"/>
          <p14:tracePt t="51647" x="8212138" y="5672138"/>
          <p14:tracePt t="51649" x="8212138" y="5703888"/>
          <p14:tracePt t="51652" x="8212138" y="5719763"/>
          <p14:tracePt t="51654" x="8212138" y="5751513"/>
          <p14:tracePt t="51655" x="8212138" y="5783263"/>
          <p14:tracePt t="51658" x="8212138" y="5799138"/>
          <p14:tracePt t="51659" x="8196263" y="5830888"/>
          <p14:tracePt t="51662" x="8196263" y="5862638"/>
          <p14:tracePt t="51664" x="8196263" y="5878513"/>
          <p14:tracePt t="51666" x="8180388" y="5910263"/>
          <p14:tracePt t="51667" x="8164513" y="5926138"/>
          <p14:tracePt t="51669" x="8164513" y="5942013"/>
          <p14:tracePt t="51671" x="8148638" y="5973763"/>
          <p14:tracePt t="51674" x="8132763" y="5989638"/>
          <p14:tracePt t="51675" x="8132763" y="6003925"/>
          <p14:tracePt t="51677" x="8116888" y="6019800"/>
          <p14:tracePt t="51679" x="8101013" y="6035675"/>
          <p14:tracePt t="51682" x="8085138" y="6051550"/>
          <p14:tracePt t="51686" x="8070850" y="6083300"/>
          <p14:tracePt t="51687" x="8054975" y="6083300"/>
          <p14:tracePt t="51689" x="8054975" y="6099175"/>
          <p14:tracePt t="51692" x="8023225" y="6115050"/>
          <p14:tracePt t="51693" x="8007350" y="6146800"/>
          <p14:tracePt t="51698" x="7991475" y="6162675"/>
          <p14:tracePt t="51700" x="7959725" y="6178550"/>
          <p14:tracePt t="51704" x="7943850" y="6178550"/>
          <p14:tracePt t="51706" x="7912100" y="6194425"/>
          <p14:tracePt t="51707" x="7896225" y="6210300"/>
          <p14:tracePt t="51710" x="7880350" y="6226175"/>
          <p14:tracePt t="51711" x="7848600" y="6242050"/>
          <p14:tracePt t="51713" x="7832725" y="6242050"/>
          <p14:tracePt t="51715" x="7816850" y="6257925"/>
          <p14:tracePt t="51718" x="7785100" y="6257925"/>
          <p14:tracePt t="51720" x="7770813" y="6273800"/>
          <p14:tracePt t="51721" x="7739063" y="6289675"/>
          <p14:tracePt t="51723" x="7707313" y="6305550"/>
          <p14:tracePt t="51725" x="7691438" y="6305550"/>
          <p14:tracePt t="51727" x="7643813" y="6321425"/>
          <p14:tracePt t="51729" x="7612063" y="6321425"/>
          <p14:tracePt t="51731" x="7580313" y="6337300"/>
          <p14:tracePt t="51734" x="7548563" y="6337300"/>
          <p14:tracePt t="51736" x="7516813" y="6351588"/>
          <p14:tracePt t="51737" x="7485063" y="6367463"/>
          <p14:tracePt t="51739" x="7454900" y="6367463"/>
          <p14:tracePt t="51741" x="7423150" y="6383338"/>
          <p14:tracePt t="51743" x="7375525" y="6399213"/>
          <p14:tracePt t="51745" x="7327900" y="6415088"/>
          <p14:tracePt t="51747" x="7296150" y="6430963"/>
          <p14:tracePt t="51749" x="7248525" y="6446838"/>
          <p14:tracePt t="51751" x="7200900" y="6446838"/>
          <p14:tracePt t="51753" x="7169150" y="6462713"/>
          <p14:tracePt t="51755" x="7107238" y="6478588"/>
          <p14:tracePt t="51757" x="7011988" y="6526213"/>
          <p14:tracePt t="51759" x="6964363" y="6526213"/>
          <p14:tracePt t="51761" x="6900863" y="6542088"/>
          <p14:tracePt t="51764" x="6869113" y="6573838"/>
          <p14:tracePt t="51766" x="6823075" y="6589713"/>
          <p14:tracePt t="51767" x="6775450" y="6605588"/>
          <p14:tracePt t="51769" x="6711950" y="6637338"/>
          <p14:tracePt t="51771" x="6664325" y="6653213"/>
          <p14:tracePt t="51773" x="6632575" y="6669088"/>
          <p14:tracePt t="51775" x="6600825" y="6684963"/>
          <p14:tracePt t="51777" x="6553200" y="6699250"/>
          <p14:tracePt t="51779" x="6507163" y="6715125"/>
          <p14:tracePt t="51781" x="6475413" y="6746875"/>
          <p14:tracePt t="51784" x="6427788" y="6746875"/>
          <p14:tracePt t="51785" x="6380163" y="6762750"/>
          <p14:tracePt t="51787" x="6364288" y="6762750"/>
          <p14:tracePt t="51789" x="6316663" y="6778625"/>
          <p14:tracePt t="51791" x="6284913" y="6794500"/>
          <p14:tracePt t="51793" x="6238875" y="6810375"/>
          <p14:tracePt t="51795" x="6223000" y="6810375"/>
          <p14:tracePt t="51797" x="6191250" y="6826250"/>
          <p14:tracePt t="51799" x="6159500" y="6826250"/>
          <p14:tracePt t="51801" x="6127750" y="6842125"/>
          <p14:tracePt t="51803" x="6096000" y="6842125"/>
          <p14:tracePt t="51843" x="5653088" y="6842125"/>
          <p14:tracePt t="51845" x="5622925" y="6826250"/>
          <p14:tracePt t="51847" x="5575300" y="6826250"/>
          <p14:tracePt t="51850" x="5559425" y="6810375"/>
          <p14:tracePt t="51851" x="5527675" y="6810375"/>
          <p14:tracePt t="51853" x="5480050" y="6810375"/>
          <p14:tracePt t="51855" x="5432425" y="6794500"/>
          <p14:tracePt t="51857" x="5400675" y="6778625"/>
          <p14:tracePt t="51859" x="5353050" y="6778625"/>
          <p14:tracePt t="51861" x="5307013" y="6762750"/>
          <p14:tracePt t="51863" x="5275263" y="6746875"/>
          <p14:tracePt t="51865" x="5227638" y="6731000"/>
          <p14:tracePt t="51868" x="5164138" y="6715125"/>
          <p14:tracePt t="51869" x="5116513" y="6699250"/>
          <p14:tracePt t="51871" x="5068888" y="6684963"/>
          <p14:tracePt t="51873" x="5037138" y="6669088"/>
          <p14:tracePt t="51875" x="4927600" y="6653213"/>
          <p14:tracePt t="51878" x="4864100" y="6637338"/>
          <p14:tracePt t="51879" x="4816475" y="6621463"/>
          <p14:tracePt t="51881" x="4752975" y="6605588"/>
          <p14:tracePt t="51884" x="4706938" y="6605588"/>
          <p14:tracePt t="51886" x="4659313" y="6589713"/>
          <p14:tracePt t="51887" x="4595813" y="6573838"/>
          <p14:tracePt t="51889" x="4564063" y="6557963"/>
          <p14:tracePt t="51891" x="4516438" y="6557963"/>
          <p14:tracePt t="51893" x="4468813" y="6557963"/>
          <p14:tracePt t="51895" x="4421188" y="6542088"/>
          <p14:tracePt t="51897" x="4391025" y="6542088"/>
          <p14:tracePt t="51902" x="4279900" y="6542088"/>
          <p14:tracePt t="51903" x="4248150" y="6526213"/>
          <p14:tracePt t="51930" x="3806825" y="6446838"/>
          <p14:tracePt t="51931" x="3775075" y="6446838"/>
          <p14:tracePt t="51934" x="3759200" y="6430963"/>
          <p14:tracePt t="51935" x="3727450" y="6430963"/>
          <p14:tracePt t="51937" x="3695700" y="6430963"/>
          <p14:tracePt t="51939" x="3679825" y="6415088"/>
          <p14:tracePt t="51941" x="3648075" y="6399213"/>
          <p14:tracePt t="51943" x="3616325" y="6399213"/>
          <p14:tracePt t="51945" x="3616325" y="6383338"/>
          <p14:tracePt t="51947" x="3584575" y="6367463"/>
          <p14:tracePt t="51952" x="3536950" y="6351588"/>
          <p14:tracePt t="51954" x="3505200" y="6337300"/>
          <p14:tracePt t="51955" x="3490913" y="6321425"/>
          <p14:tracePt t="51957" x="3475038" y="6305550"/>
          <p14:tracePt t="51959" x="3443288" y="6289675"/>
          <p14:tracePt t="51961" x="3411538" y="6257925"/>
          <p14:tracePt t="51963" x="3395663" y="6226175"/>
          <p14:tracePt t="51965" x="3379788" y="6194425"/>
          <p14:tracePt t="51967" x="3348038" y="6178550"/>
          <p14:tracePt t="51969" x="3316288" y="6146800"/>
          <p14:tracePt t="51971" x="3284538" y="6115050"/>
          <p14:tracePt t="51973" x="3252788" y="6083300"/>
          <p14:tracePt t="51975" x="3236913" y="6035675"/>
          <p14:tracePt t="51977" x="3205163" y="6019800"/>
          <p14:tracePt t="51979" x="3159125" y="5973763"/>
          <p14:tracePt t="51982" x="3127375" y="5926138"/>
          <p14:tracePt t="51984" x="3095625" y="5878513"/>
          <p14:tracePt t="51985" x="3048000" y="5846763"/>
          <p14:tracePt t="51988" x="3000375" y="5783263"/>
          <p14:tracePt t="51990" x="2952750" y="5735638"/>
          <p14:tracePt t="51992" x="2936875" y="5703888"/>
          <p14:tracePt t="51993" x="2890838" y="5657850"/>
          <p14:tracePt t="51995" x="2843213" y="5610225"/>
          <p14:tracePt t="51997" x="2779713" y="5530850"/>
          <p14:tracePt t="51999" x="2747963" y="5499100"/>
          <p14:tracePt t="52001" x="2716213" y="5419725"/>
          <p14:tracePt t="52003" x="2668588" y="5372100"/>
          <p14:tracePt t="52005" x="2620963" y="5340350"/>
          <p14:tracePt t="52007" x="2574925" y="5294313"/>
          <p14:tracePt t="52009" x="2527300" y="5214938"/>
          <p14:tracePt t="52011" x="2479675" y="5167313"/>
          <p14:tracePt t="52013" x="2432050" y="5135563"/>
          <p14:tracePt t="52015" x="2400300" y="5056188"/>
          <p14:tracePt t="52017" x="2352675" y="5024438"/>
          <p14:tracePt t="52019" x="2305050" y="4976813"/>
          <p14:tracePt t="52021" x="2274888" y="4930775"/>
          <p14:tracePt t="52023" x="2227263" y="4883150"/>
          <p14:tracePt t="52025" x="2195513" y="4851400"/>
          <p14:tracePt t="52028" x="2179638" y="4803775"/>
          <p14:tracePt t="52029" x="2132013" y="4787900"/>
          <p14:tracePt t="52031" x="2100263" y="4740275"/>
          <p14:tracePt t="52033" x="2068513" y="4708525"/>
          <p14:tracePt t="52036" x="2020888" y="4660900"/>
          <p14:tracePt t="52037" x="2005013" y="4629150"/>
          <p14:tracePt t="52039" x="1989138" y="4614863"/>
          <p14:tracePt t="52041" x="1958975" y="4583113"/>
          <p14:tracePt t="52043" x="1927225" y="4551363"/>
          <p14:tracePt t="52045" x="1895475" y="4519613"/>
          <p14:tracePt t="52048" x="1863725" y="4471988"/>
          <p14:tracePt t="52052" x="1831975" y="4424363"/>
          <p14:tracePt t="52054" x="1800225" y="4392613"/>
          <p14:tracePt t="52055" x="1768475" y="4344988"/>
          <p14:tracePt t="52057" x="1752600" y="4329113"/>
          <p14:tracePt t="52059" x="1720850" y="4283075"/>
          <p14:tracePt t="52061" x="1720850" y="4251325"/>
          <p14:tracePt t="52063" x="1689100" y="4219575"/>
          <p14:tracePt t="52065" x="1674813" y="4187825"/>
          <p14:tracePt t="52067" x="1643063" y="4156075"/>
          <p14:tracePt t="52069" x="1627188" y="4124325"/>
          <p14:tracePt t="52071" x="1595438" y="4076700"/>
          <p14:tracePt t="52073" x="1579563" y="4060825"/>
          <p14:tracePt t="52075" x="1563688" y="4013200"/>
          <p14:tracePt t="52077" x="1547813" y="3981450"/>
          <p14:tracePt t="52079" x="1531938" y="3949700"/>
          <p14:tracePt t="52081" x="1516063" y="3919538"/>
          <p14:tracePt t="52083" x="1484313" y="3871913"/>
          <p14:tracePt t="52085" x="1484313" y="3840163"/>
          <p14:tracePt t="52087" x="1468438" y="3792538"/>
          <p14:tracePt t="52089" x="1452563" y="3776663"/>
          <p14:tracePt t="52091" x="1436688" y="3729038"/>
          <p14:tracePt t="52093" x="1420813" y="3681413"/>
          <p14:tracePt t="52095" x="1420813" y="3649663"/>
          <p14:tracePt t="52097" x="1420813" y="3602038"/>
          <p14:tracePt t="52100" x="1404938" y="3571875"/>
          <p14:tracePt t="52101" x="1404938" y="3524250"/>
          <p14:tracePt t="52104" x="1389063" y="3492500"/>
          <p14:tracePt t="52105" x="1389063" y="3444875"/>
          <p14:tracePt t="52107" x="1373188" y="3381375"/>
          <p14:tracePt t="52109" x="1373188" y="3349625"/>
          <p14:tracePt t="52111" x="1373188" y="3302000"/>
          <p14:tracePt t="52113" x="1358900" y="3240088"/>
          <p14:tracePt t="52115" x="1358900" y="3192463"/>
          <p14:tracePt t="52117" x="1358900" y="3160713"/>
          <p14:tracePt t="52120" x="1358900" y="3097213"/>
          <p14:tracePt t="52121" x="1358900" y="3049588"/>
          <p14:tracePt t="52123" x="1358900" y="3017838"/>
          <p14:tracePt t="52125" x="1358900" y="2970213"/>
          <p14:tracePt t="52127" x="1358900" y="2922588"/>
          <p14:tracePt t="52129" x="1358900" y="2860675"/>
          <p14:tracePt t="52131" x="1358900" y="2828925"/>
          <p14:tracePt t="52134" x="1373188" y="2781300"/>
          <p14:tracePt t="52135" x="1389063" y="2733675"/>
          <p14:tracePt t="52137" x="1389063" y="2717800"/>
          <p14:tracePt t="52139" x="1404938" y="2670175"/>
          <p14:tracePt t="52141" x="1404938" y="2638425"/>
          <p14:tracePt t="52143" x="1404938" y="2606675"/>
          <p14:tracePt t="52145" x="1420813" y="2560638"/>
          <p14:tracePt t="52147" x="1436688" y="2528888"/>
          <p14:tracePt t="52150" x="1452563" y="2481263"/>
          <p14:tracePt t="52152" x="1468438" y="2465388"/>
          <p14:tracePt t="52153" x="1484313" y="2433638"/>
          <p14:tracePt t="52155" x="1500188" y="2386013"/>
          <p14:tracePt t="52157" x="1516063" y="2370138"/>
          <p14:tracePt t="52159" x="1516063" y="2338388"/>
          <p14:tracePt t="52161" x="1516063" y="2306638"/>
          <p14:tracePt t="52163" x="1547813" y="2274888"/>
          <p14:tracePt t="52165" x="1563688" y="2259013"/>
          <p14:tracePt t="52167" x="1579563" y="2228850"/>
          <p14:tracePt t="52169" x="1595438" y="2197100"/>
          <p14:tracePt t="52172" x="1627188" y="2181225"/>
          <p14:tracePt t="52173" x="1627188" y="2165350"/>
          <p14:tracePt t="52176" x="1658938" y="2133600"/>
          <p14:tracePt t="52178" x="1674813" y="2117725"/>
          <p14:tracePt t="52179" x="1689100" y="2101850"/>
          <p14:tracePt t="52182" x="1704975" y="2070100"/>
          <p14:tracePt t="52184" x="1736725" y="2038350"/>
          <p14:tracePt t="52186" x="1768475" y="2006600"/>
          <p14:tracePt t="52187" x="1800225" y="2006600"/>
          <p14:tracePt t="52189" x="1816100" y="1974850"/>
          <p14:tracePt t="52191" x="1847850" y="1943100"/>
          <p14:tracePt t="52193" x="1879600" y="1911350"/>
          <p14:tracePt t="52195" x="1927225" y="1881188"/>
          <p14:tracePt t="52197" x="1958975" y="1865313"/>
          <p14:tracePt t="52200" x="1989138" y="1849438"/>
          <p14:tracePt t="52201" x="2020888" y="1817688"/>
          <p14:tracePt t="52203" x="2068513" y="1785938"/>
          <p14:tracePt t="52205" x="2116138" y="1754188"/>
          <p14:tracePt t="52207" x="2132013" y="1738313"/>
          <p14:tracePt t="52209" x="2179638" y="1706563"/>
          <p14:tracePt t="52211" x="2227263" y="1690688"/>
          <p14:tracePt t="52214" x="2274888" y="1674813"/>
          <p14:tracePt t="52215" x="2336800" y="1643063"/>
          <p14:tracePt t="52217" x="2368550" y="1627188"/>
          <p14:tracePt t="52219" x="2416175" y="1595438"/>
          <p14:tracePt t="52222" x="2463800" y="1579563"/>
          <p14:tracePt t="52223" x="2511425" y="1547813"/>
          <p14:tracePt t="52225" x="2559050" y="1533525"/>
          <p14:tracePt t="52227" x="2620963" y="1501775"/>
          <p14:tracePt t="52230" x="2668588" y="1485900"/>
          <p14:tracePt t="52231" x="2716213" y="1470025"/>
          <p14:tracePt t="52233" x="2779713" y="1438275"/>
          <p14:tracePt t="52235" x="2827338" y="1422400"/>
          <p14:tracePt t="52237" x="2890838" y="1390650"/>
          <p14:tracePt t="52239" x="2936875" y="1374775"/>
          <p14:tracePt t="52241" x="2984500" y="1358900"/>
          <p14:tracePt t="52243" x="3048000" y="1358900"/>
          <p14:tracePt t="52245" x="3111500" y="1343025"/>
          <p14:tracePt t="52247" x="3159125" y="1327150"/>
          <p14:tracePt t="52250" x="3221038" y="1295400"/>
          <p14:tracePt t="52251" x="3268663" y="1279525"/>
          <p14:tracePt t="52253" x="3348038" y="1263650"/>
          <p14:tracePt t="52255" x="3411538" y="1247775"/>
          <p14:tracePt t="52257" x="3459163" y="1231900"/>
          <p14:tracePt t="52259" x="3521075" y="1216025"/>
          <p14:tracePt t="52261" x="3568700" y="1200150"/>
          <p14:tracePt t="52263" x="3632200" y="1185863"/>
          <p14:tracePt t="52266" x="3695700" y="1154113"/>
          <p14:tracePt t="52267" x="3759200" y="1138238"/>
          <p14:tracePt t="52269" x="3821113" y="1122363"/>
          <p14:tracePt t="52271" x="3884613" y="1106488"/>
          <p14:tracePt t="52273" x="3916363" y="1090613"/>
          <p14:tracePt t="52275" x="3979863" y="1074738"/>
          <p14:tracePt t="52277" x="4043363" y="1042988"/>
          <p14:tracePt t="52279" x="4106863" y="1027113"/>
          <p14:tracePt t="52281" x="4168775" y="1027113"/>
          <p14:tracePt t="52283" x="4216400" y="1011238"/>
          <p14:tracePt t="52285" x="4279900" y="995363"/>
          <p14:tracePt t="52287" x="4327525" y="979488"/>
          <p14:tracePt t="52289" x="4406900" y="947738"/>
          <p14:tracePt t="52291" x="4437063" y="931863"/>
          <p14:tracePt t="52293" x="4500563" y="915988"/>
          <p14:tracePt t="52295" x="4548188" y="915988"/>
          <p14:tracePt t="52297" x="4595813" y="900113"/>
          <p14:tracePt t="52301" x="4691063" y="884238"/>
          <p14:tracePt t="52303" x="4737100" y="884238"/>
          <p14:tracePt t="52305" x="4768850" y="868363"/>
          <p14:tracePt t="52307" x="4816475" y="868363"/>
          <p14:tracePt t="52309" x="4864100" y="868363"/>
          <p14:tracePt t="52311" x="4911725" y="854075"/>
          <p14:tracePt t="52313" x="4959350" y="854075"/>
          <p14:tracePt t="52316" x="5006975" y="838200"/>
          <p14:tracePt t="52318" x="5053013" y="838200"/>
          <p14:tracePt t="52319" x="5084763" y="838200"/>
          <p14:tracePt t="52321" x="5132388" y="822325"/>
          <p14:tracePt t="52323" x="5180013" y="822325"/>
          <p14:tracePt t="52325" x="5211763" y="822325"/>
          <p14:tracePt t="52327" x="5259388" y="806450"/>
          <p14:tracePt t="52329" x="5307013" y="806450"/>
          <p14:tracePt t="52331" x="5337175" y="806450"/>
          <p14:tracePt t="52335" x="5368925" y="806450"/>
          <p14:tracePt t="52336" x="5416550" y="806450"/>
          <p14:tracePt t="52337" x="5464175" y="806450"/>
          <p14:tracePt t="52339" x="5495925" y="806450"/>
          <p14:tracePt t="52341" x="5527675" y="806450"/>
          <p14:tracePt t="52343" x="5559425" y="806450"/>
          <p14:tracePt t="52345" x="5607050" y="806450"/>
          <p14:tracePt t="52347" x="5653088" y="806450"/>
          <p14:tracePt t="52350" x="5684838" y="806450"/>
          <p14:tracePt t="52351" x="5732463" y="806450"/>
          <p14:tracePt t="52353" x="5780088" y="806450"/>
          <p14:tracePt t="52355" x="5811838" y="806450"/>
          <p14:tracePt t="52357" x="5859463" y="806450"/>
          <p14:tracePt t="52359" x="5907088" y="806450"/>
          <p14:tracePt t="52361" x="5953125" y="822325"/>
          <p14:tracePt t="52363" x="6000750" y="822325"/>
          <p14:tracePt t="52365" x="6048375" y="838200"/>
          <p14:tracePt t="52367" x="6096000" y="838200"/>
          <p14:tracePt t="52369" x="6143625" y="854075"/>
          <p14:tracePt t="52371" x="6175375" y="868363"/>
          <p14:tracePt t="52373" x="6238875" y="868363"/>
          <p14:tracePt t="52375" x="6300788" y="884238"/>
          <p14:tracePt t="52377" x="6348413" y="900113"/>
          <p14:tracePt t="52380" x="6411913" y="915988"/>
          <p14:tracePt t="52381" x="6443663" y="931863"/>
          <p14:tracePt t="52384" x="6507163" y="947738"/>
          <p14:tracePt t="52386" x="6569075" y="963613"/>
          <p14:tracePt t="52387" x="6632575" y="995363"/>
          <p14:tracePt t="52389" x="6680200" y="1011238"/>
          <p14:tracePt t="52391" x="6743700" y="1027113"/>
          <p14:tracePt t="52393" x="6791325" y="1058863"/>
          <p14:tracePt t="52395" x="6838950" y="1074738"/>
          <p14:tracePt t="52397" x="6900863" y="1106488"/>
          <p14:tracePt t="52400" x="6948488" y="1122363"/>
          <p14:tracePt t="52402" x="7011988" y="1154113"/>
          <p14:tracePt t="52403" x="7075488" y="1169988"/>
          <p14:tracePt t="52405" x="7123113" y="1185863"/>
          <p14:tracePt t="52407" x="7185025" y="1216025"/>
          <p14:tracePt t="52409" x="7248525" y="1247775"/>
          <p14:tracePt t="52411" x="7296150" y="1263650"/>
          <p14:tracePt t="52413" x="7343775" y="1279525"/>
          <p14:tracePt t="52415" x="7391400" y="1311275"/>
          <p14:tracePt t="52417" x="7454900" y="1327150"/>
          <p14:tracePt t="52419" x="7500938" y="1327150"/>
          <p14:tracePt t="52421" x="7564438" y="1343025"/>
          <p14:tracePt t="52423" x="7612063" y="1374775"/>
          <p14:tracePt t="52425" x="7643813" y="1390650"/>
          <p14:tracePt t="52427" x="7691438" y="1406525"/>
          <p14:tracePt t="52429" x="7739063" y="1422400"/>
          <p14:tracePt t="52431" x="7770813" y="1438275"/>
          <p14:tracePt t="52433" x="7832725" y="1454150"/>
          <p14:tracePt t="52435" x="7864475" y="1470025"/>
          <p14:tracePt t="52437" x="7912100" y="1470025"/>
          <p14:tracePt t="52439" x="7943850" y="1485900"/>
          <p14:tracePt t="52441" x="7991475" y="1501775"/>
          <p14:tracePt t="52443" x="8023225" y="1501775"/>
          <p14:tracePt t="52445" x="8070850" y="1501775"/>
          <p14:tracePt t="52447" x="8085138" y="1517650"/>
          <p14:tracePt t="52452" x="8164513" y="1533525"/>
          <p14:tracePt t="52453" x="8180388" y="1547813"/>
          <p14:tracePt t="52455" x="8196263" y="1563688"/>
          <p14:tracePt t="52457" x="8228013" y="1563688"/>
          <p14:tracePt t="52459" x="8259763" y="1579563"/>
          <p14:tracePt t="52461" x="8275638" y="1579563"/>
          <p14:tracePt t="52463" x="8307388" y="1595438"/>
          <p14:tracePt t="52468" x="8323263" y="1611313"/>
          <p14:tracePt t="52469" x="8339138" y="1611313"/>
          <p14:tracePt t="52471" x="8339138" y="1627188"/>
          <p14:tracePt t="52473" x="8355013" y="1627188"/>
          <p14:tracePt t="52475" x="8370888" y="1627188"/>
          <p14:tracePt t="52477" x="8385175" y="1643063"/>
          <p14:tracePt t="52479" x="8385175" y="1658938"/>
          <p14:tracePt t="52482" x="8401050" y="1658938"/>
          <p14:tracePt t="52484" x="8416925" y="1674813"/>
          <p14:tracePt t="52486" x="8416925" y="1690688"/>
          <p14:tracePt t="52488" x="8416925" y="1706563"/>
          <p14:tracePt t="52490" x="8432800" y="1706563"/>
          <p14:tracePt t="52492" x="8432800" y="1738313"/>
          <p14:tracePt t="52493" x="8448675" y="1738313"/>
          <p14:tracePt t="52495" x="8464550" y="1770063"/>
          <p14:tracePt t="52497" x="8464550" y="1801813"/>
          <p14:tracePt t="52502" x="8480425" y="1849438"/>
          <p14:tracePt t="52504" x="8496300" y="1865313"/>
          <p14:tracePt t="52505" x="8496300" y="1895475"/>
          <p14:tracePt t="52508" x="8512175" y="1943100"/>
          <p14:tracePt t="52510" x="8528050" y="1974850"/>
          <p14:tracePt t="52512" x="8528050" y="2006600"/>
          <p14:tracePt t="52513" x="8543925" y="2054225"/>
          <p14:tracePt t="52515" x="8559800" y="2101850"/>
          <p14:tracePt t="52518" x="8559800" y="2133600"/>
          <p14:tracePt t="52519" x="8575675" y="2243138"/>
          <p14:tracePt t="52521" x="8591550" y="2306638"/>
          <p14:tracePt t="52523" x="8607425" y="2370138"/>
          <p14:tracePt t="52526" x="8623300" y="2417763"/>
          <p14:tracePt t="52528" x="8639175" y="2481263"/>
          <p14:tracePt t="52529" x="8639175" y="2528888"/>
          <p14:tracePt t="52532" x="8655050" y="2590800"/>
          <p14:tracePt t="52534" x="8670925" y="2654300"/>
          <p14:tracePt t="52535" x="8686800" y="2686050"/>
          <p14:tracePt t="52537" x="8701088" y="2749550"/>
          <p14:tracePt t="52540" x="8716963" y="2797175"/>
          <p14:tracePt t="52541" x="8732838" y="2860675"/>
          <p14:tracePt t="52544" x="8748713" y="2908300"/>
          <p14:tracePt t="52545" x="8780463" y="2970213"/>
          <p14:tracePt t="52547" x="8796338" y="3001963"/>
          <p14:tracePt t="52551" x="8828088" y="3097213"/>
          <p14:tracePt t="52553" x="8843963" y="3144838"/>
          <p14:tracePt t="52555" x="8859838" y="3176588"/>
          <p14:tracePt t="52557" x="8859838" y="3208338"/>
          <p14:tracePt t="52559" x="8875713" y="3255963"/>
          <p14:tracePt t="52561" x="8891588" y="3270250"/>
          <p14:tracePt t="52563" x="8907463" y="3317875"/>
          <p14:tracePt t="52565" x="8923338" y="3349625"/>
          <p14:tracePt t="52568" x="8939213" y="3397250"/>
          <p14:tracePt t="52569" x="8939213" y="3413125"/>
          <p14:tracePt t="52571" x="8955088" y="3444875"/>
          <p14:tracePt t="52573" x="8970963" y="3476625"/>
          <p14:tracePt t="52575" x="8970963" y="3492500"/>
          <p14:tracePt t="52577" x="8970963" y="3524250"/>
          <p14:tracePt t="52579" x="8970963" y="3556000"/>
          <p14:tracePt t="52581" x="8986838" y="3571875"/>
          <p14:tracePt t="52583" x="8986838" y="3602038"/>
          <p14:tracePt t="52585" x="8986838" y="3633788"/>
          <p14:tracePt t="52590" x="8986838" y="3649663"/>
          <p14:tracePt t="52592" x="8986838" y="3665538"/>
          <p14:tracePt t="52593" x="8986838" y="3681413"/>
          <p14:tracePt t="52596" x="9001125" y="3713163"/>
          <p14:tracePt t="52600" x="9001125" y="3744913"/>
          <p14:tracePt t="52601" x="9001125" y="3776663"/>
          <p14:tracePt t="52603" x="9001125" y="3792538"/>
          <p14:tracePt t="52605" x="9001125" y="3808413"/>
          <p14:tracePt t="52607" x="9001125" y="3824288"/>
          <p14:tracePt t="52609" x="9001125" y="3856038"/>
          <p14:tracePt t="52611" x="9001125" y="3887788"/>
          <p14:tracePt t="52613" x="9001125" y="3919538"/>
          <p14:tracePt t="52615" x="8986838" y="3949700"/>
          <p14:tracePt t="52617" x="8986838" y="3981450"/>
          <p14:tracePt t="52619" x="8986838" y="3997325"/>
          <p14:tracePt t="52621" x="8986838" y="4044950"/>
          <p14:tracePt t="52623" x="8970963" y="4076700"/>
          <p14:tracePt t="52625" x="8955088" y="4092575"/>
          <p14:tracePt t="52627" x="8939213" y="4140200"/>
          <p14:tracePt t="52629" x="8939213" y="4187825"/>
          <p14:tracePt t="52631" x="8923338" y="4219575"/>
          <p14:tracePt t="52635" x="8907463" y="4235450"/>
          <p14:tracePt t="52635" x="8891588" y="4283075"/>
          <p14:tracePt t="52637" x="8875713" y="4329113"/>
          <p14:tracePt t="52639" x="8859838" y="4392613"/>
          <p14:tracePt t="52642" x="8859838" y="4424363"/>
          <p14:tracePt t="52643" x="8843963" y="4456113"/>
          <p14:tracePt t="52645" x="8843963" y="4487863"/>
          <p14:tracePt t="52647" x="8828088" y="4519613"/>
          <p14:tracePt t="52650" x="8812213" y="4551363"/>
          <p14:tracePt t="52651" x="8812213" y="4583113"/>
          <p14:tracePt t="52653" x="8796338" y="4598988"/>
          <p14:tracePt t="52655" x="8796338" y="4629150"/>
          <p14:tracePt t="52657" x="8780463" y="4660900"/>
          <p14:tracePt t="52659" x="8764588" y="4676775"/>
          <p14:tracePt t="52661" x="8764588" y="4692650"/>
          <p14:tracePt t="52663" x="8764588" y="4708525"/>
          <p14:tracePt t="52665" x="8764588" y="4724400"/>
          <p14:tracePt t="52668" x="8764588" y="4740275"/>
          <p14:tracePt t="52669" x="8748713" y="4756150"/>
          <p14:tracePt t="52671" x="8748713" y="4772025"/>
          <p14:tracePt t="52673" x="8732838" y="4787900"/>
          <p14:tracePt t="52675" x="8732838" y="4819650"/>
          <p14:tracePt t="52680" x="8716963" y="4835525"/>
          <p14:tracePt t="52682" x="8716963" y="4851400"/>
          <p14:tracePt t="52684" x="8716963" y="4867275"/>
          <p14:tracePt t="52685" x="8716963" y="4883150"/>
          <p14:tracePt t="52687" x="8716963" y="4899025"/>
          <p14:tracePt t="52689" x="8701088" y="4899025"/>
          <p14:tracePt t="52691" x="8701088" y="4914900"/>
          <p14:tracePt t="52693" x="8701088" y="4930775"/>
          <p14:tracePt t="52695" x="8686800" y="4946650"/>
          <p14:tracePt t="52697" x="8686800" y="4962525"/>
          <p14:tracePt t="52700" x="8686800" y="4976813"/>
          <p14:tracePt t="52704" x="8670925" y="4992688"/>
          <p14:tracePt t="52705" x="8670925" y="5008563"/>
          <p14:tracePt t="52707" x="8655050" y="5024438"/>
          <p14:tracePt t="52709" x="8655050" y="5040313"/>
          <p14:tracePt t="52712" x="8639175" y="5056188"/>
          <p14:tracePt t="52713" x="8639175" y="5072063"/>
          <p14:tracePt t="52715" x="8639175" y="5087938"/>
          <p14:tracePt t="52717" x="8639175" y="5103813"/>
          <p14:tracePt t="52719" x="8623300" y="5119688"/>
          <p14:tracePt t="52724" x="8607425" y="5135563"/>
          <p14:tracePt t="52725" x="8591550" y="5167313"/>
          <p14:tracePt t="52729" x="8591550" y="5199063"/>
          <p14:tracePt t="52731" x="8575675" y="5214938"/>
          <p14:tracePt t="52733" x="8575675" y="5230813"/>
          <p14:tracePt t="52735" x="8559800" y="5246688"/>
          <p14:tracePt t="52737" x="8543925" y="5262563"/>
          <p14:tracePt t="52739" x="8528050" y="5294313"/>
          <p14:tracePt t="52741" x="8528050" y="5310188"/>
          <p14:tracePt t="52744" x="8496300" y="5324475"/>
          <p14:tracePt t="52745" x="8480425" y="5356225"/>
          <p14:tracePt t="52748" x="8464550" y="5387975"/>
          <p14:tracePt t="52750" x="8448675" y="5419725"/>
          <p14:tracePt t="52752" x="8432800" y="5435600"/>
          <p14:tracePt t="52753" x="8416925" y="5467350"/>
          <p14:tracePt t="52755" x="8385175" y="5499100"/>
          <p14:tracePt t="52757" x="8355013" y="5530850"/>
          <p14:tracePt t="52759" x="8355013" y="5546725"/>
          <p14:tracePt t="52761" x="8323263" y="5578475"/>
          <p14:tracePt t="52763" x="8291513" y="5610225"/>
          <p14:tracePt t="52765" x="8259763" y="5657850"/>
          <p14:tracePt t="52767" x="8243888" y="5672138"/>
          <p14:tracePt t="52769" x="8212138" y="5703888"/>
          <p14:tracePt t="52771" x="8196263" y="5735638"/>
          <p14:tracePt t="52773" x="8164513" y="5767388"/>
          <p14:tracePt t="52775" x="8132763" y="5783263"/>
          <p14:tracePt t="52777" x="8116888" y="5799138"/>
          <p14:tracePt t="52779" x="8101013" y="5830888"/>
          <p14:tracePt t="52781" x="8085138" y="5846763"/>
          <p14:tracePt t="52783" x="8054975" y="5862638"/>
          <p14:tracePt t="52785" x="8039100" y="5894388"/>
          <p14:tracePt t="52787" x="8023225" y="5926138"/>
          <p14:tracePt t="52789" x="8007350" y="5942013"/>
          <p14:tracePt t="52791" x="7991475" y="5942013"/>
          <p14:tracePt t="52793" x="7975600" y="5973763"/>
          <p14:tracePt t="52795" x="7959725" y="5989638"/>
          <p14:tracePt t="52797" x="7943850" y="5989638"/>
          <p14:tracePt t="52800" x="7927975" y="6003925"/>
          <p14:tracePt t="52802" x="7927975" y="6019800"/>
          <p14:tracePt t="52803" x="7912100" y="6035675"/>
          <p14:tracePt t="52805" x="7896225" y="6051550"/>
          <p14:tracePt t="52807" x="7880350" y="6067425"/>
          <p14:tracePt t="52811" x="7864475" y="6083300"/>
          <p14:tracePt t="52814" x="7848600" y="6099175"/>
          <p14:tracePt t="52819" x="7816850" y="6115050"/>
          <p14:tracePt t="52821" x="7800975" y="6130925"/>
          <p14:tracePt t="52825" x="7785100" y="6146800"/>
          <p14:tracePt t="52827" x="7770813" y="6146800"/>
          <p14:tracePt t="52829" x="7770813" y="6162675"/>
          <p14:tracePt t="52832" x="7754938" y="6162675"/>
          <p14:tracePt t="52834" x="7739063" y="6178550"/>
          <p14:tracePt t="52837" x="7723188" y="6194425"/>
          <p14:tracePt t="52839" x="7723188" y="6210300"/>
          <p14:tracePt t="52841" x="7707313" y="6210300"/>
          <p14:tracePt t="52843" x="7691438" y="6226175"/>
          <p14:tracePt t="52847" x="7691438" y="6242050"/>
          <p14:tracePt t="52851" x="7675563" y="6257925"/>
          <p14:tracePt t="52853" x="7659688" y="6273800"/>
          <p14:tracePt t="52856" x="7643813" y="6273800"/>
          <p14:tracePt t="52857" x="7643813" y="6289675"/>
          <p14:tracePt t="52860" x="7643813" y="6305550"/>
          <p14:tracePt t="52863" x="7627938" y="6321425"/>
          <p14:tracePt t="52866" x="7627938" y="6337300"/>
          <p14:tracePt t="52869" x="7612063" y="6351588"/>
          <p14:tracePt t="52871" x="7612063" y="6367463"/>
          <p14:tracePt t="52873" x="7612063" y="6383338"/>
          <p14:tracePt t="52875" x="7596188" y="6383338"/>
          <p14:tracePt t="52877" x="7596188" y="6399213"/>
          <p14:tracePt t="52879" x="7580313" y="6415088"/>
          <p14:tracePt t="52886" x="7580313" y="6430963"/>
          <p14:tracePt t="52893" x="7564438" y="6430963"/>
          <p14:tracePt t="52897" x="7564438" y="6446838"/>
          <p14:tracePt t="52906" x="7564438" y="6462713"/>
          <p14:tracePt t="52931" x="7564438" y="6478588"/>
          <p14:tracePt t="52975" x="7564438" y="6494463"/>
          <p14:tracePt t="52985" x="7564438" y="6510338"/>
          <p14:tracePt t="52990" x="7564438" y="6526213"/>
          <p14:tracePt t="52993" x="7564438" y="6542088"/>
          <p14:tracePt t="53004" x="7564438" y="6573838"/>
          <p14:tracePt t="53008" x="7564438" y="6589713"/>
          <p14:tracePt t="53012" x="7564438" y="6605588"/>
          <p14:tracePt t="53015" x="7564438" y="6621463"/>
          <p14:tracePt t="53021" x="7564438" y="6637338"/>
          <p14:tracePt t="53025" x="7564438" y="6653213"/>
          <p14:tracePt t="53036" x="7564438" y="6669088"/>
          <p14:tracePt t="53042" x="7564438" y="6684963"/>
          <p14:tracePt t="53048" x="7564438" y="6699250"/>
          <p14:tracePt t="53062" x="7564438" y="6715125"/>
          <p14:tracePt t="53072" x="7564438" y="6731000"/>
          <p14:tracePt t="53076" x="7548563" y="6731000"/>
          <p14:tracePt t="53300" x="7564438" y="6731000"/>
          <p14:tracePt t="53306" x="7580313" y="6731000"/>
          <p14:tracePt t="53312" x="7596188" y="6731000"/>
          <p14:tracePt t="53321" x="7612063" y="6731000"/>
          <p14:tracePt t="53324" x="7627938" y="6731000"/>
          <p14:tracePt t="53332" x="7643813" y="6731000"/>
          <p14:tracePt t="53336" x="7659688" y="6731000"/>
          <p14:tracePt t="53338" x="7675563" y="6731000"/>
          <p14:tracePt t="53346" x="7691438" y="6731000"/>
          <p14:tracePt t="53348" x="7707313" y="6731000"/>
          <p14:tracePt t="53356" x="7723188" y="6731000"/>
          <p14:tracePt t="53359" x="7739063" y="6731000"/>
          <p14:tracePt t="53363" x="7754938" y="6731000"/>
          <p14:tracePt t="53370" x="7770813" y="6731000"/>
          <p14:tracePt t="53373" x="7785100" y="6731000"/>
          <p14:tracePt t="53382" x="7800975" y="6731000"/>
          <p14:tracePt t="53388" x="7816850" y="6731000"/>
          <p14:tracePt t="53389" x="7832725" y="6731000"/>
          <p14:tracePt t="53398" x="7848600" y="6731000"/>
          <p14:tracePt t="53400" x="7864475" y="6731000"/>
          <p14:tracePt t="53402" x="7864475" y="6715125"/>
          <p14:tracePt t="53404" x="7880350" y="6715125"/>
          <p14:tracePt t="53405" x="7896225" y="6715125"/>
          <p14:tracePt t="53407" x="7912100" y="6715125"/>
          <p14:tracePt t="53411" x="7943850" y="6715125"/>
          <p14:tracePt t="53418" x="7975600" y="6715125"/>
          <p14:tracePt t="53420" x="7991475" y="6715125"/>
          <p14:tracePt t="53423" x="8007350" y="6715125"/>
          <p14:tracePt t="53425" x="8023225" y="6715125"/>
          <p14:tracePt t="53427" x="8039100" y="6715125"/>
          <p14:tracePt t="53429" x="8054975" y="6715125"/>
          <p14:tracePt t="53431" x="8070850" y="6715125"/>
          <p14:tracePt t="53436" x="8101013" y="6715125"/>
          <p14:tracePt t="53438" x="8116888" y="6715125"/>
          <p14:tracePt t="53442" x="8148638" y="6715125"/>
          <p14:tracePt t="53444" x="8164513" y="6699250"/>
          <p14:tracePt t="53448" x="8180388" y="6699250"/>
          <p14:tracePt t="53450" x="8212138" y="6699250"/>
          <p14:tracePt t="53453" x="8228013" y="6699250"/>
          <p14:tracePt t="53455" x="8243888" y="6699250"/>
          <p14:tracePt t="53460" x="8259763" y="6699250"/>
          <p14:tracePt t="53461" x="8275638" y="6684963"/>
          <p14:tracePt t="53467" x="8291513" y="6684963"/>
          <p14:tracePt t="53476" x="8307388" y="6684963"/>
          <p14:tracePt t="53488" x="8307388" y="6669088"/>
          <p14:tracePt t="53492" x="8323263" y="6669088"/>
          <p14:tracePt t="54334" x="8323263" y="6637338"/>
          <p14:tracePt t="54341" x="8291513" y="6621463"/>
          <p14:tracePt t="54346" x="8275638" y="6605588"/>
          <p14:tracePt t="54348" x="8275638" y="6589713"/>
          <p14:tracePt t="54349" x="8259763" y="6589713"/>
          <p14:tracePt t="54353" x="8259763" y="6573838"/>
          <p14:tracePt t="54356" x="8228013" y="6542088"/>
          <p14:tracePt t="54357" x="8212138" y="6542088"/>
          <p14:tracePt t="54359" x="8212138" y="6526213"/>
          <p14:tracePt t="54361" x="8196263" y="6510338"/>
          <p14:tracePt t="54363" x="8164513" y="6494463"/>
          <p14:tracePt t="54367" x="8148638" y="6494463"/>
          <p14:tracePt t="54371" x="8148638" y="6478588"/>
          <p14:tracePt t="54373" x="8132763" y="6478588"/>
          <p14:tracePt t="54388" x="8132763" y="6462713"/>
          <p14:tracePt t="54398" x="8116888" y="6462713"/>
          <p14:tracePt t="55647" x="8101013" y="6462713"/>
          <p14:tracePt t="55655" x="8070850" y="6462713"/>
          <p14:tracePt t="55663" x="8039100" y="6478588"/>
          <p14:tracePt t="55669" x="8007350" y="6478588"/>
          <p14:tracePt t="55675" x="7959725" y="6494463"/>
          <p14:tracePt t="55677" x="7927975" y="6494463"/>
          <p14:tracePt t="55679" x="7912100" y="6494463"/>
          <p14:tracePt t="55681" x="7880350" y="6510338"/>
          <p14:tracePt t="55683" x="7832725" y="6526213"/>
          <p14:tracePt t="55685" x="7816850" y="6526213"/>
          <p14:tracePt t="55687" x="7785100" y="6542088"/>
          <p14:tracePt t="55689" x="7754938" y="6542088"/>
          <p14:tracePt t="55691" x="7739063" y="6557963"/>
          <p14:tracePt t="55693" x="7707313" y="6557963"/>
          <p14:tracePt t="55695" x="7675563" y="6557963"/>
          <p14:tracePt t="55697" x="7659688" y="6557963"/>
          <p14:tracePt t="55699" x="7627938" y="6557963"/>
          <p14:tracePt t="55701" x="7580313" y="6573838"/>
          <p14:tracePt t="55703" x="7564438" y="6573838"/>
          <p14:tracePt t="55705" x="7516813" y="6589713"/>
          <p14:tracePt t="55707" x="7469188" y="6605588"/>
          <p14:tracePt t="55709" x="7439025" y="6621463"/>
          <p14:tracePt t="55711" x="7391400" y="6621463"/>
          <p14:tracePt t="55713" x="7343775" y="6637338"/>
          <p14:tracePt t="55715" x="7296150" y="6653213"/>
          <p14:tracePt t="55718" x="7264400" y="6653213"/>
          <p14:tracePt t="55719" x="7216775" y="6669088"/>
          <p14:tracePt t="55721" x="7169150" y="6684963"/>
          <p14:tracePt t="55723" x="7123113" y="6684963"/>
          <p14:tracePt t="55725" x="7075488" y="6699250"/>
          <p14:tracePt t="55727" x="7027863" y="6715125"/>
          <p14:tracePt t="55729" x="6964363" y="6731000"/>
          <p14:tracePt t="55732" x="6916738" y="6731000"/>
          <p14:tracePt t="55735" x="6807200" y="6746875"/>
          <p14:tracePt t="55737" x="6759575" y="6746875"/>
          <p14:tracePt t="55739" x="6727825" y="6746875"/>
          <p14:tracePt t="55741" x="6664325" y="6762750"/>
          <p14:tracePt t="55743" x="6600825" y="6778625"/>
          <p14:tracePt t="55745" x="6491288" y="6778625"/>
          <p14:tracePt t="55747" x="6427788" y="6794500"/>
          <p14:tracePt t="55750" x="6380163" y="6794500"/>
          <p14:tracePt t="55751" x="6316663" y="6794500"/>
          <p14:tracePt t="55753" x="6253163" y="6810375"/>
          <p14:tracePt t="55755" x="6191250" y="6826250"/>
          <p14:tracePt t="55757" x="6143625" y="6826250"/>
          <p14:tracePt t="55759" x="6096000" y="6826250"/>
          <p14:tracePt t="55761" x="6048375" y="6826250"/>
          <p14:tracePt t="55763" x="5984875" y="6842125"/>
          <p14:tracePt t="55766" x="5922963" y="6842125"/>
          <p14:tracePt t="55767" x="5875338" y="6842125"/>
          <p14:tracePt t="55769" x="5827713" y="6842125"/>
          <p14:tracePt t="55771" x="5764213" y="6842125"/>
          <p14:tracePt t="55773" x="5732463" y="6842125"/>
          <p14:tracePt t="55775" x="5668963" y="6842125"/>
          <p14:tracePt t="55777" x="5607050" y="6842125"/>
          <p14:tracePt t="55780" x="5575300" y="6842125"/>
          <p14:tracePt t="55783" x="5511800" y="6842125"/>
          <p14:tracePt t="55784" x="5464175" y="6842125"/>
          <p14:tracePt t="55785" x="5400675" y="6842125"/>
          <p14:tracePt t="55787" x="5368925" y="6826250"/>
          <p14:tracePt t="55789" x="5307013" y="6826250"/>
          <p14:tracePt t="55791" x="5259388" y="6826250"/>
          <p14:tracePt t="55793" x="5211763" y="6810375"/>
          <p14:tracePt t="55795" x="5164138" y="6810375"/>
          <p14:tracePt t="55797" x="5116513" y="6810375"/>
          <p14:tracePt t="55800" x="5068888" y="6794500"/>
          <p14:tracePt t="55801" x="5006975" y="6778625"/>
          <p14:tracePt t="55803" x="4975225" y="6778625"/>
          <p14:tracePt t="55806" x="4927600" y="6762750"/>
          <p14:tracePt t="55807" x="4864100" y="6746875"/>
          <p14:tracePt t="55810" x="4816475" y="6731000"/>
          <p14:tracePt t="55811" x="4784725" y="6715125"/>
          <p14:tracePt t="55814" x="4722813" y="6699250"/>
          <p14:tracePt t="55816" x="4675188" y="6684963"/>
          <p14:tracePt t="55817" x="4611688" y="6669088"/>
          <p14:tracePt t="55819" x="4564063" y="6653213"/>
          <p14:tracePt t="55821" x="4532313" y="6637338"/>
          <p14:tracePt t="55823" x="4468813" y="6621463"/>
          <p14:tracePt t="55825" x="4406900" y="6605588"/>
          <p14:tracePt t="55827" x="4359275" y="6589713"/>
          <p14:tracePt t="55829" x="4295775" y="6573838"/>
          <p14:tracePt t="55832" x="4264025" y="6557963"/>
          <p14:tracePt t="55835" x="4137025" y="6526213"/>
          <p14:tracePt t="55837" x="4075113" y="6510338"/>
          <p14:tracePt t="55839" x="4027488" y="6494463"/>
          <p14:tracePt t="55841" x="3963988" y="6478588"/>
          <p14:tracePt t="55843" x="3932238" y="6462713"/>
          <p14:tracePt t="55845" x="3868738" y="6446838"/>
          <p14:tracePt t="55848" x="3821113" y="6430963"/>
          <p14:tracePt t="55849" x="3759200" y="6415088"/>
          <p14:tracePt t="55852" x="3727450" y="6399213"/>
          <p14:tracePt t="55853" x="3679825" y="6383338"/>
          <p14:tracePt t="55855" x="3632200" y="6367463"/>
          <p14:tracePt t="55857" x="3584575" y="6351588"/>
          <p14:tracePt t="55859" x="3521075" y="6337300"/>
          <p14:tracePt t="55861" x="3490913" y="6337300"/>
          <p14:tracePt t="55863" x="3443288" y="6321425"/>
          <p14:tracePt t="55865" x="3395663" y="6305550"/>
          <p14:tracePt t="55867" x="3348038" y="6289675"/>
          <p14:tracePt t="55869" x="3316288" y="6257925"/>
          <p14:tracePt t="55871" x="3268663" y="6242050"/>
          <p14:tracePt t="55873" x="3221038" y="6226175"/>
          <p14:tracePt t="55875" x="3175000" y="6210300"/>
          <p14:tracePt t="55877" x="3143250" y="6194425"/>
          <p14:tracePt t="55880" x="3095625" y="6178550"/>
          <p14:tracePt t="55882" x="3048000" y="6162675"/>
          <p14:tracePt t="55885" x="2968625" y="6130925"/>
          <p14:tracePt t="55887" x="2921000" y="6099175"/>
          <p14:tracePt t="55889" x="2874963" y="6083300"/>
          <p14:tracePt t="55891" x="2843213" y="6051550"/>
          <p14:tracePt t="55893" x="2811463" y="6035675"/>
          <p14:tracePt t="55896" x="2763838" y="6003925"/>
          <p14:tracePt t="55897" x="2700338" y="5973763"/>
          <p14:tracePt t="55899" x="2652713" y="5942013"/>
          <p14:tracePt t="55902" x="2620963" y="5926138"/>
          <p14:tracePt t="55903" x="2559050" y="5894388"/>
          <p14:tracePt t="55905" x="2511425" y="5862638"/>
          <p14:tracePt t="55920" x="2163763" y="5610225"/>
          <p14:tracePt t="55921" x="2116138" y="5562600"/>
          <p14:tracePt t="55923" x="2052638" y="5530850"/>
          <p14:tracePt t="55925" x="1989138" y="5483225"/>
          <p14:tracePt t="55927" x="1927225" y="5451475"/>
          <p14:tracePt t="55929" x="1879600" y="5403850"/>
          <p14:tracePt t="55931" x="1800225" y="5372100"/>
          <p14:tracePt t="55933" x="1720850" y="5324475"/>
          <p14:tracePt t="55935" x="1658938" y="5294313"/>
          <p14:tracePt t="55937" x="1579563" y="5246688"/>
          <p14:tracePt t="55939" x="1516063" y="5199063"/>
          <p14:tracePt t="55941" x="1420813" y="5167313"/>
          <p14:tracePt t="55943" x="1358900" y="5135563"/>
          <p14:tracePt t="55945" x="1263650" y="5072063"/>
          <p14:tracePt t="55948" x="1184275" y="5040313"/>
          <p14:tracePt t="55950" x="1104900" y="4992688"/>
          <p14:tracePt t="55951" x="1027113" y="4962525"/>
          <p14:tracePt t="55953" x="931863" y="4914900"/>
          <p14:tracePt t="55955" x="836613" y="4883150"/>
          <p14:tracePt t="55957" x="758825" y="4835525"/>
          <p14:tracePt t="55959" x="663575" y="4787900"/>
          <p14:tracePt t="55961" x="568325" y="4756150"/>
          <p14:tracePt t="55963" x="488950" y="4708525"/>
          <p14:tracePt t="55965" x="395288" y="4660900"/>
          <p14:tracePt t="55967" x="300038" y="4614863"/>
          <p14:tracePt t="55969" x="188913" y="4551363"/>
          <p14:tracePt t="55971" x="127000" y="4519613"/>
          <p14:tracePt t="55973" x="31750" y="4471988"/>
          <p14:tracePt t="56168" x="95250" y="568325"/>
          <p14:tracePt t="56169" x="188913" y="552450"/>
          <p14:tracePt t="56171" x="268288" y="536575"/>
          <p14:tracePt t="56174" x="331788" y="520700"/>
          <p14:tracePt t="56175" x="442913" y="490538"/>
          <p14:tracePt t="56177" x="504825" y="474663"/>
          <p14:tracePt t="56179" x="584200" y="474663"/>
          <p14:tracePt t="56181" x="679450" y="458788"/>
          <p14:tracePt t="56183" x="758825" y="442913"/>
          <p14:tracePt t="56185" x="852488" y="411163"/>
          <p14:tracePt t="56187" x="963613" y="395288"/>
          <p14:tracePt t="56189" x="1073150" y="379413"/>
          <p14:tracePt t="56191" x="1152525" y="363538"/>
          <p14:tracePt t="56193" x="1263650" y="363538"/>
          <p14:tracePt t="56195" x="1343025" y="347663"/>
          <p14:tracePt t="56197" x="1452563" y="331788"/>
          <p14:tracePt t="56199" x="1563688" y="331788"/>
          <p14:tracePt t="56201" x="1674813" y="315913"/>
          <p14:tracePt t="56203" x="1784350" y="284163"/>
          <p14:tracePt t="56205" x="1895475" y="284163"/>
          <p14:tracePt t="56207" x="2005013" y="268288"/>
          <p14:tracePt t="56209" x="2116138" y="252413"/>
          <p14:tracePt t="56211" x="2243138" y="252413"/>
          <p14:tracePt t="56213" x="2352675" y="236538"/>
          <p14:tracePt t="56215" x="2463800" y="236538"/>
          <p14:tracePt t="56217" x="2559050" y="220663"/>
          <p14:tracePt t="56219" x="2652713" y="220663"/>
          <p14:tracePt t="56221" x="2763838" y="204788"/>
          <p14:tracePt t="56223" x="2905125" y="204788"/>
          <p14:tracePt t="56226" x="3000375" y="204788"/>
          <p14:tracePt t="56227" x="3127375" y="188913"/>
          <p14:tracePt t="56230" x="3205163" y="188913"/>
          <p14:tracePt t="56232" x="3300413" y="188913"/>
          <p14:tracePt t="56233" x="3395663" y="188913"/>
          <p14:tracePt t="56235" x="3490913" y="188913"/>
          <p14:tracePt t="56237" x="3600450" y="188913"/>
          <p14:tracePt t="56240" x="3679825" y="188913"/>
          <p14:tracePt t="56241" x="3790950" y="188913"/>
          <p14:tracePt t="56243" x="3868738" y="188913"/>
          <p14:tracePt t="56245" x="3979863" y="188913"/>
          <p14:tracePt t="56248" x="4090988" y="188913"/>
          <p14:tracePt t="56249" x="4200525" y="188913"/>
          <p14:tracePt t="56251" x="4279900" y="188913"/>
          <p14:tracePt t="56253" x="4359275" y="188913"/>
          <p14:tracePt t="56256" x="4468813" y="188913"/>
          <p14:tracePt t="56257" x="4548188" y="188913"/>
          <p14:tracePt t="56259" x="4659313" y="188913"/>
          <p14:tracePt t="56261" x="4752975" y="188913"/>
          <p14:tracePt t="56263" x="4848225" y="188913"/>
          <p14:tracePt t="56265" x="4927600" y="188913"/>
          <p14:tracePt t="56267" x="5037138" y="188913"/>
          <p14:tracePt t="56269" x="5116513" y="188913"/>
          <p14:tracePt t="56271" x="5259388" y="204788"/>
          <p14:tracePt t="56273" x="5337175" y="204788"/>
          <p14:tracePt t="56275" x="5448300" y="220663"/>
          <p14:tracePt t="56277" x="5527675" y="236538"/>
          <p14:tracePt t="56279" x="5622925" y="252413"/>
          <p14:tracePt t="56282" x="5716588" y="252413"/>
          <p14:tracePt t="56284" x="5827713" y="268288"/>
          <p14:tracePt t="56285" x="5922963" y="284163"/>
          <p14:tracePt t="56287" x="6000750" y="315913"/>
          <p14:tracePt t="56289" x="6111875" y="331788"/>
          <p14:tracePt t="56291" x="6207125" y="347663"/>
          <p14:tracePt t="56293" x="6284913" y="347663"/>
          <p14:tracePt t="56295" x="6396038" y="363538"/>
          <p14:tracePt t="56297" x="6507163" y="379413"/>
          <p14:tracePt t="56299" x="6584950" y="395288"/>
          <p14:tracePt t="56301" x="6680200" y="411163"/>
          <p14:tracePt t="56303" x="6759575" y="411163"/>
          <p14:tracePt t="56306" x="6869113" y="427038"/>
          <p14:tracePt t="56307" x="6948488" y="458788"/>
          <p14:tracePt t="56309" x="7027863" y="458788"/>
          <p14:tracePt t="56311" x="7123113" y="474663"/>
          <p14:tracePt t="56314" x="7200900" y="490538"/>
          <p14:tracePt t="56316" x="7280275" y="490538"/>
          <p14:tracePt t="56318" x="7375525" y="506413"/>
          <p14:tracePt t="56319" x="7454900" y="520700"/>
          <p14:tracePt t="56321" x="7516813" y="536575"/>
          <p14:tracePt t="56323" x="7580313" y="536575"/>
          <p14:tracePt t="56325" x="7643813" y="552450"/>
          <p14:tracePt t="56327" x="7707313" y="568325"/>
          <p14:tracePt t="56329" x="7754938" y="568325"/>
          <p14:tracePt t="56331" x="7816850" y="584200"/>
          <p14:tracePt t="56333" x="7880350" y="584200"/>
          <p14:tracePt t="56335" x="7927975" y="600075"/>
          <p14:tracePt t="56337" x="7959725" y="600075"/>
          <p14:tracePt t="56339" x="8007350" y="615950"/>
          <p14:tracePt t="56341" x="8054975" y="615950"/>
          <p14:tracePt t="56343" x="8085138" y="615950"/>
          <p14:tracePt t="56345" x="8116888" y="615950"/>
          <p14:tracePt t="56347" x="8164513" y="631825"/>
          <p14:tracePt t="56349" x="8180388" y="631825"/>
          <p14:tracePt t="56351" x="8212138" y="647700"/>
          <p14:tracePt t="56353" x="8243888" y="647700"/>
          <p14:tracePt t="56355" x="8259763" y="663575"/>
          <p14:tracePt t="56357" x="8291513" y="679450"/>
          <p14:tracePt t="56359" x="8323263" y="679450"/>
          <p14:tracePt t="56364" x="8323263" y="695325"/>
          <p14:tracePt t="56366" x="8355013" y="695325"/>
          <p14:tracePt t="56368" x="8370888" y="695325"/>
          <p14:tracePt t="56369" x="8385175" y="711200"/>
          <p14:tracePt t="56371" x="8401050" y="711200"/>
          <p14:tracePt t="56373" x="8416925" y="727075"/>
          <p14:tracePt t="56377" x="8432800" y="742950"/>
          <p14:tracePt t="56383" x="8448675" y="742950"/>
          <p14:tracePt t="56386" x="8448675" y="758825"/>
          <p14:tracePt t="56389" x="8464550" y="774700"/>
          <p14:tracePt t="56395" x="8464550" y="790575"/>
          <p14:tracePt t="56400" x="8464550" y="806450"/>
          <p14:tracePt t="56401" x="8464550" y="822325"/>
          <p14:tracePt t="56405" x="8464550" y="854075"/>
          <p14:tracePt t="56407" x="8464550" y="868363"/>
          <p14:tracePt t="56409" x="8464550" y="900113"/>
          <p14:tracePt t="56411" x="8464550" y="931863"/>
          <p14:tracePt t="56414" x="8464550" y="947738"/>
          <p14:tracePt t="56416" x="8464550" y="979488"/>
          <p14:tracePt t="56417" x="8448675" y="1027113"/>
          <p14:tracePt t="56419" x="8432800" y="1042988"/>
          <p14:tracePt t="56421" x="8432800" y="1074738"/>
          <p14:tracePt t="56423" x="8416925" y="1122363"/>
          <p14:tracePt t="56425" x="8401050" y="1154113"/>
          <p14:tracePt t="56427" x="8385175" y="1185863"/>
          <p14:tracePt t="56429" x="8385175" y="1231900"/>
          <p14:tracePt t="56432" x="8370888" y="1279525"/>
          <p14:tracePt t="56434" x="8355013" y="1295400"/>
          <p14:tracePt t="56435" x="8339138" y="1343025"/>
          <p14:tracePt t="56437" x="8323263" y="1390650"/>
          <p14:tracePt t="56439" x="8291513" y="1470025"/>
          <p14:tracePt t="56441" x="8275638" y="1533525"/>
          <p14:tracePt t="56443" x="8259763" y="1579563"/>
          <p14:tracePt t="56445" x="8259763" y="1643063"/>
          <p14:tracePt t="56450" x="8228013" y="1722438"/>
          <p14:tracePt t="56452" x="8212138" y="1770063"/>
          <p14:tracePt t="56453" x="8196263" y="1817688"/>
          <p14:tracePt t="56455" x="8196263" y="1849438"/>
          <p14:tracePt t="56457" x="8180388" y="1881188"/>
          <p14:tracePt t="56460" x="8180388" y="1927225"/>
          <p14:tracePt t="56461" x="8164513" y="1943100"/>
          <p14:tracePt t="56464" x="8164513" y="1990725"/>
          <p14:tracePt t="56465" x="8164513" y="2022475"/>
          <p14:tracePt t="56470" x="8164513" y="2038350"/>
          <p14:tracePt t="56472" x="8164513" y="2054225"/>
          <p14:tracePt t="56475" x="8164513" y="2070100"/>
          <p14:tracePt t="56479" x="8164513" y="2085975"/>
          <p14:tracePt t="56494" x="8164513" y="2101850"/>
          <p14:tracePt t="56672" x="8164513" y="2085975"/>
          <p14:tracePt t="56679" x="8180388" y="2070100"/>
          <p14:tracePt t="56685" x="8196263" y="1990725"/>
          <p14:tracePt t="56693" x="8259763" y="1849438"/>
          <p14:tracePt t="56695" x="8275638" y="1754188"/>
          <p14:tracePt t="56696" x="8291513" y="1706563"/>
          <p14:tracePt t="56698" x="8307388" y="1643063"/>
          <p14:tracePt t="56699" x="8323263" y="1547813"/>
          <p14:tracePt t="56701" x="8323263" y="1501775"/>
          <p14:tracePt t="56703" x="8339138" y="1406525"/>
          <p14:tracePt t="56705" x="8355013" y="1279525"/>
          <p14:tracePt t="56707" x="8355013" y="1200150"/>
          <p14:tracePt t="56709" x="8385175" y="1058863"/>
          <p14:tracePt t="56711" x="8401050" y="868363"/>
          <p14:tracePt t="56714" x="8401050" y="711200"/>
          <p14:tracePt t="56716" x="8401050" y="584200"/>
          <p14:tracePt t="56719" x="8401050" y="395288"/>
          <p14:tracePt t="56719" x="8401050" y="236538"/>
          <p14:tracePt t="56721" x="8401050" y="793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Complexity of 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19C1AF34-1E30-3DD9-D6A9-88A17F536DC7}"/>
                  </a:ext>
                </a:extLst>
              </p:cNvPr>
              <p:cNvSpPr>
                <a:spLocks noGrp="1"/>
              </p:cNvSpPr>
              <p:nvPr>
                <p:ph idx="1"/>
              </p:nvPr>
            </p:nvSpPr>
            <p:spPr>
              <a:xfrm>
                <a:off x="838200" y="1825624"/>
                <a:ext cx="10515600" cy="5123815"/>
              </a:xfrm>
            </p:spPr>
            <p:txBody>
              <a:bodyPr>
                <a:normAutofit/>
              </a:bodyPr>
              <a:lstStyle/>
              <a:p>
                <a:r>
                  <a:rPr lang="en-US" altLang="zh-TW" sz="2800" b="1" dirty="0">
                    <a:solidFill>
                      <a:srgbClr val="7B8A95"/>
                    </a:solidFill>
                    <a:latin typeface="Times New Roman" panose="02020603050405020304" pitchFamily="18" charset="0"/>
                    <a:cs typeface="Times New Roman" panose="02020603050405020304" pitchFamily="18" charset="0"/>
                  </a:rPr>
                  <a:t>Ther</a:t>
                </a:r>
                <a:r>
                  <a:rPr lang="en-US" altLang="zh-TW" b="1" dirty="0">
                    <a:solidFill>
                      <a:srgbClr val="7B8A95"/>
                    </a:solidFill>
                    <a:latin typeface="Times New Roman" panose="02020603050405020304" pitchFamily="18" charset="0"/>
                    <a:cs typeface="Times New Roman" panose="02020603050405020304" pitchFamily="18" charset="0"/>
                  </a:rPr>
                  <a:t>e are n nodes, max cost is denoted by D, then the algorithm has at most </a:t>
                </a:r>
                <a:r>
                  <a:rPr lang="en-US" altLang="zh-TW" b="1" dirty="0" err="1">
                    <a:solidFill>
                      <a:srgbClr val="7B8A95"/>
                    </a:solidFill>
                    <a:latin typeface="Times New Roman" panose="02020603050405020304" pitchFamily="18" charset="0"/>
                    <a:cs typeface="Times New Roman" panose="02020603050405020304" pitchFamily="18" charset="0"/>
                  </a:rPr>
                  <a:t>nD</a:t>
                </a:r>
                <a:r>
                  <a:rPr lang="en-US" altLang="zh-TW" b="1" dirty="0">
                    <a:solidFill>
                      <a:srgbClr val="7B8A95"/>
                    </a:solidFill>
                    <a:latin typeface="Times New Roman" panose="02020603050405020304" pitchFamily="18" charset="0"/>
                    <a:cs typeface="Times New Roman" panose="02020603050405020304" pitchFamily="18" charset="0"/>
                  </a:rPr>
                  <a:t> iteration(the upper bound of shortest path length) </a:t>
                </a:r>
              </a:p>
              <a:p>
                <a:pPr lvl="1"/>
                <a:r>
                  <a:rPr lang="en-US" altLang="zh-TW" b="1" dirty="0">
                    <a:solidFill>
                      <a:srgbClr val="7B8A95"/>
                    </a:solidFill>
                    <a:latin typeface="Times New Roman" panose="02020603050405020304" pitchFamily="18" charset="0"/>
                    <a:cs typeface="Times New Roman" panose="02020603050405020304" pitchFamily="18" charset="0"/>
                  </a:rPr>
                  <a:t>In this paper, the shortest path algorithm which is used is Dijkstra’s algorithm </a:t>
                </a:r>
                <a:r>
                  <a:rPr lang="zh-TW" altLang="en-US" b="1" dirty="0">
                    <a:solidFill>
                      <a:srgbClr val="7B8A95"/>
                    </a:solidFill>
                    <a:latin typeface="Times New Roman" panose="02020603050405020304" pitchFamily="18" charset="0"/>
                    <a:cs typeface="Times New Roman" panose="02020603050405020304" pitchFamily="18" charset="0"/>
                  </a:rPr>
                  <a:t>→ </a:t>
                </a:r>
                <a:r>
                  <a:rPr lang="en-US" altLang="zh-TW" b="1" dirty="0">
                    <a:solidFill>
                      <a:srgbClr val="7B8A95"/>
                    </a:solidFill>
                    <a:latin typeface="Times New Roman" panose="02020603050405020304" pitchFamily="18" charset="0"/>
                    <a:cs typeface="Times New Roman" panose="02020603050405020304" pitchFamily="18" charset="0"/>
                  </a:rPr>
                  <a:t>O(</a:t>
                </a:r>
                <a14:m>
                  <m:oMath xmlns:m="http://schemas.openxmlformats.org/officeDocument/2006/math">
                    <m:r>
                      <a:rPr lang="en-US" altLang="zh-TW" b="1" i="1" dirty="0">
                        <a:solidFill>
                          <a:srgbClr val="7B8A95"/>
                        </a:solidFill>
                        <a:latin typeface="Cambria Math" panose="02040503050406030204" pitchFamily="18" charset="0"/>
                        <a:cs typeface="Times New Roman" panose="02020603050405020304" pitchFamily="18" charset="0"/>
                      </a:rPr>
                      <m:t>𝒏</m:t>
                    </m:r>
                    <m:r>
                      <a:rPr lang="en-US" altLang="zh-TW" b="1" i="1" dirty="0">
                        <a:solidFill>
                          <a:srgbClr val="7B8A95"/>
                        </a:solidFill>
                        <a:latin typeface="Cambria Math" panose="02040503050406030204" pitchFamily="18" charset="0"/>
                        <a:cs typeface="Times New Roman" panose="02020603050405020304" pitchFamily="18" charset="0"/>
                      </a:rPr>
                      <m:t> </m:t>
                    </m:r>
                    <m:func>
                      <m:funcPr>
                        <m:ctrlPr>
                          <a:rPr lang="en-US" altLang="zh-TW" b="1" i="1" dirty="0">
                            <a:solidFill>
                              <a:srgbClr val="7B8A95"/>
                            </a:solidFill>
                            <a:latin typeface="Cambria Math" panose="02040503050406030204" pitchFamily="18" charset="0"/>
                            <a:cs typeface="Times New Roman" panose="02020603050405020304" pitchFamily="18" charset="0"/>
                          </a:rPr>
                        </m:ctrlPr>
                      </m:funcPr>
                      <m:fName>
                        <m:r>
                          <m:rPr>
                            <m:sty m:val="p"/>
                          </m:rPr>
                          <a:rPr lang="en-US" altLang="zh-TW" dirty="0">
                            <a:solidFill>
                              <a:srgbClr val="7B8A95"/>
                            </a:solidFill>
                            <a:latin typeface="Cambria Math" panose="02040503050406030204" pitchFamily="18" charset="0"/>
                            <a:cs typeface="Times New Roman" panose="02020603050405020304" pitchFamily="18" charset="0"/>
                          </a:rPr>
                          <m:t>log</m:t>
                        </m:r>
                      </m:fName>
                      <m:e>
                        <m:r>
                          <a:rPr lang="en-US" altLang="zh-TW" b="1" i="1" dirty="0">
                            <a:solidFill>
                              <a:srgbClr val="7B8A95"/>
                            </a:solidFill>
                            <a:latin typeface="Cambria Math" panose="02040503050406030204" pitchFamily="18" charset="0"/>
                            <a:cs typeface="Times New Roman" panose="02020603050405020304" pitchFamily="18" charset="0"/>
                          </a:rPr>
                          <m:t>𝒏</m:t>
                        </m:r>
                      </m:e>
                    </m:func>
                  </m:oMath>
                </a14:m>
                <a:r>
                  <a:rPr lang="en-US" altLang="zh-TW" b="1" dirty="0">
                    <a:solidFill>
                      <a:srgbClr val="7B8A95"/>
                    </a:solidFill>
                    <a:latin typeface="Times New Roman" panose="02020603050405020304" pitchFamily="18" charset="0"/>
                    <a:cs typeface="Times New Roman" panose="02020603050405020304" pitchFamily="18" charset="0"/>
                  </a:rPr>
                  <a:t>)</a:t>
                </a:r>
              </a:p>
              <a:p>
                <a:pPr lvl="1"/>
                <a:r>
                  <a:rPr lang="en-US" altLang="zh-TW" b="1" dirty="0">
                    <a:solidFill>
                      <a:srgbClr val="7B8A95"/>
                    </a:solidFill>
                    <a:latin typeface="Times New Roman" panose="02020603050405020304" pitchFamily="18" charset="0"/>
                    <a:cs typeface="Times New Roman" panose="02020603050405020304" pitchFamily="18" charset="0"/>
                  </a:rPr>
                  <a:t>Each iteration at most have </a:t>
                </a:r>
                <a14:m>
                  <m:oMath xmlns:m="http://schemas.openxmlformats.org/officeDocument/2006/math">
                    <m:f>
                      <m:fPr>
                        <m:ctrlPr>
                          <a:rPr lang="en-US" altLang="zh-TW" b="1" i="1" smtClean="0">
                            <a:solidFill>
                              <a:srgbClr val="7B8A95"/>
                            </a:solidFill>
                            <a:latin typeface="Cambria Math" panose="02040503050406030204" pitchFamily="18" charset="0"/>
                            <a:cs typeface="Times New Roman" panose="02020603050405020304" pitchFamily="18" charset="0"/>
                          </a:rPr>
                        </m:ctrlPr>
                      </m:fPr>
                      <m:num>
                        <m:r>
                          <a:rPr lang="en-US" altLang="zh-TW" b="1" i="1" smtClean="0">
                            <a:solidFill>
                              <a:srgbClr val="7B8A95"/>
                            </a:solidFill>
                            <a:latin typeface="Cambria Math" panose="02040503050406030204" pitchFamily="18" charset="0"/>
                            <a:cs typeface="Times New Roman" panose="02020603050405020304" pitchFamily="18" charset="0"/>
                          </a:rPr>
                          <m:t>𝟏</m:t>
                        </m:r>
                      </m:num>
                      <m:den>
                        <m:r>
                          <a:rPr lang="en-US" altLang="zh-TW" b="1" i="1" smtClean="0">
                            <a:solidFill>
                              <a:srgbClr val="7B8A95"/>
                            </a:solidFill>
                            <a:latin typeface="Cambria Math" panose="02040503050406030204" pitchFamily="18" charset="0"/>
                            <a:cs typeface="Times New Roman" panose="02020603050405020304" pitchFamily="18" charset="0"/>
                          </a:rPr>
                          <m:t>𝟒</m:t>
                        </m:r>
                      </m:den>
                    </m:f>
                    <m:r>
                      <a:rPr lang="en-US" altLang="zh-TW" b="1" i="1" smtClean="0">
                        <a:solidFill>
                          <a:srgbClr val="7B8A95"/>
                        </a:solidFill>
                        <a:latin typeface="Cambria Math" panose="02040503050406030204" pitchFamily="18" charset="0"/>
                        <a:cs typeface="Times New Roman" panose="02020603050405020304" pitchFamily="18" charset="0"/>
                      </a:rPr>
                      <m:t>(</m:t>
                    </m:r>
                    <m:sSup>
                      <m:sSupPr>
                        <m:ctrlPr>
                          <a:rPr lang="en-US" altLang="zh-TW" b="1" i="1" smtClean="0">
                            <a:solidFill>
                              <a:srgbClr val="7B8A95"/>
                            </a:solidFill>
                            <a:latin typeface="Cambria Math" panose="02040503050406030204" pitchFamily="18" charset="0"/>
                            <a:cs typeface="Times New Roman" panose="02020603050405020304" pitchFamily="18" charset="0"/>
                          </a:rPr>
                        </m:ctrlPr>
                      </m:sSupPr>
                      <m:e>
                        <m:r>
                          <a:rPr lang="en-US" altLang="zh-TW" b="1" i="1" smtClean="0">
                            <a:solidFill>
                              <a:srgbClr val="7B8A95"/>
                            </a:solidFill>
                            <a:latin typeface="Cambria Math" panose="02040503050406030204" pitchFamily="18" charset="0"/>
                            <a:cs typeface="Times New Roman" panose="02020603050405020304" pitchFamily="18" charset="0"/>
                          </a:rPr>
                          <m:t>𝒏</m:t>
                        </m:r>
                      </m:e>
                      <m:sup>
                        <m:r>
                          <a:rPr lang="en-US" altLang="zh-TW" b="1" i="1" smtClean="0">
                            <a:solidFill>
                              <a:srgbClr val="7B8A95"/>
                            </a:solidFill>
                            <a:latin typeface="Cambria Math" panose="02040503050406030204" pitchFamily="18" charset="0"/>
                            <a:cs typeface="Times New Roman" panose="02020603050405020304" pitchFamily="18" charset="0"/>
                          </a:rPr>
                          <m:t>𝟑</m:t>
                        </m:r>
                      </m:sup>
                    </m:sSup>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𝒏</m:t>
                    </m:r>
                    <m:r>
                      <a:rPr lang="en-US" altLang="zh-TW" b="1" i="1" smtClean="0">
                        <a:solidFill>
                          <a:srgbClr val="7B8A95"/>
                        </a:solidFill>
                        <a:latin typeface="Cambria Math" panose="02040503050406030204" pitchFamily="18" charset="0"/>
                        <a:cs typeface="Times New Roman" panose="02020603050405020304" pitchFamily="18" charset="0"/>
                      </a:rPr>
                      <m:t>)</m:t>
                    </m:r>
                  </m:oMath>
                </a14:m>
                <a:r>
                  <a:rPr lang="en-US" altLang="zh-TW" b="1" dirty="0">
                    <a:solidFill>
                      <a:srgbClr val="7B8A95"/>
                    </a:solidFill>
                    <a:latin typeface="Times New Roman" panose="02020603050405020304" pitchFamily="18" charset="0"/>
                    <a:cs typeface="Times New Roman" panose="02020603050405020304" pitchFamily="18" charset="0"/>
                  </a:rPr>
                  <a:t> times augmentations</a:t>
                </a:r>
              </a:p>
              <a:p>
                <a:pPr lvl="1"/>
                <a:r>
                  <a:rPr lang="en-US" altLang="zh-TW" b="1" dirty="0">
                    <a:solidFill>
                      <a:srgbClr val="7B8A95"/>
                    </a:solidFill>
                    <a:latin typeface="Times New Roman" panose="02020603050405020304" pitchFamily="18" charset="0"/>
                    <a:cs typeface="Times New Roman" panose="02020603050405020304" pitchFamily="18" charset="0"/>
                  </a:rPr>
                  <a:t>So total augmentations are </a:t>
                </a:r>
                <a14:m>
                  <m:oMath xmlns:m="http://schemas.openxmlformats.org/officeDocument/2006/math">
                    <m:r>
                      <a:rPr lang="en-US" altLang="zh-TW" b="1" i="0" smtClean="0">
                        <a:solidFill>
                          <a:srgbClr val="7B8A95"/>
                        </a:solidFill>
                        <a:latin typeface="Cambria Math" panose="02040503050406030204" pitchFamily="18" charset="0"/>
                        <a:cs typeface="Times New Roman" panose="02020603050405020304" pitchFamily="18" charset="0"/>
                      </a:rPr>
                      <m:t>(</m:t>
                    </m:r>
                    <m:f>
                      <m:fPr>
                        <m:ctrlPr>
                          <a:rPr lang="en-US" altLang="zh-TW" b="1" i="1" smtClean="0">
                            <a:solidFill>
                              <a:srgbClr val="7B8A95"/>
                            </a:solidFill>
                            <a:latin typeface="Cambria Math" panose="02040503050406030204" pitchFamily="18" charset="0"/>
                            <a:cs typeface="Times New Roman" panose="02020603050405020304" pitchFamily="18" charset="0"/>
                          </a:rPr>
                        </m:ctrlPr>
                      </m:fPr>
                      <m:num>
                        <m:r>
                          <a:rPr lang="en-US" altLang="zh-TW" b="1" i="1" smtClean="0">
                            <a:solidFill>
                              <a:srgbClr val="7B8A95"/>
                            </a:solidFill>
                            <a:latin typeface="Cambria Math" panose="02040503050406030204" pitchFamily="18" charset="0"/>
                            <a:cs typeface="Times New Roman" panose="02020603050405020304" pitchFamily="18" charset="0"/>
                          </a:rPr>
                          <m:t>𝟏</m:t>
                        </m:r>
                      </m:num>
                      <m:den>
                        <m:r>
                          <a:rPr lang="en-US" altLang="zh-TW" b="1" i="1" smtClean="0">
                            <a:solidFill>
                              <a:srgbClr val="7B8A95"/>
                            </a:solidFill>
                            <a:latin typeface="Cambria Math" panose="02040503050406030204" pitchFamily="18" charset="0"/>
                            <a:cs typeface="Times New Roman" panose="02020603050405020304" pitchFamily="18" charset="0"/>
                          </a:rPr>
                          <m:t>𝟒</m:t>
                        </m:r>
                      </m:den>
                    </m:f>
                    <m:d>
                      <m:dPr>
                        <m:ctrlPr>
                          <a:rPr lang="en-US" altLang="zh-TW" b="1" i="1" smtClean="0">
                            <a:solidFill>
                              <a:srgbClr val="7B8A95"/>
                            </a:solidFill>
                            <a:latin typeface="Cambria Math" panose="02040503050406030204" pitchFamily="18" charset="0"/>
                            <a:cs typeface="Times New Roman" panose="02020603050405020304" pitchFamily="18" charset="0"/>
                          </a:rPr>
                        </m:ctrlPr>
                      </m:dPr>
                      <m:e>
                        <m:sSup>
                          <m:sSupPr>
                            <m:ctrlPr>
                              <a:rPr lang="en-US" altLang="zh-TW" b="1" i="1" smtClean="0">
                                <a:solidFill>
                                  <a:srgbClr val="7B8A95"/>
                                </a:solidFill>
                                <a:latin typeface="Cambria Math" panose="02040503050406030204" pitchFamily="18" charset="0"/>
                                <a:cs typeface="Times New Roman" panose="02020603050405020304" pitchFamily="18" charset="0"/>
                              </a:rPr>
                            </m:ctrlPr>
                          </m:sSupPr>
                          <m:e>
                            <m:r>
                              <a:rPr lang="en-US" altLang="zh-TW" b="1" i="1" smtClean="0">
                                <a:solidFill>
                                  <a:srgbClr val="7B8A95"/>
                                </a:solidFill>
                                <a:latin typeface="Cambria Math" panose="02040503050406030204" pitchFamily="18" charset="0"/>
                                <a:cs typeface="Times New Roman" panose="02020603050405020304" pitchFamily="18" charset="0"/>
                              </a:rPr>
                              <m:t>𝒏</m:t>
                            </m:r>
                          </m:e>
                          <m:sup>
                            <m:r>
                              <a:rPr lang="en-US" altLang="zh-TW" b="1" i="1" smtClean="0">
                                <a:solidFill>
                                  <a:srgbClr val="7B8A95"/>
                                </a:solidFill>
                                <a:latin typeface="Cambria Math" panose="02040503050406030204" pitchFamily="18" charset="0"/>
                                <a:cs typeface="Times New Roman" panose="02020603050405020304" pitchFamily="18" charset="0"/>
                              </a:rPr>
                              <m:t>𝟑</m:t>
                            </m:r>
                          </m:sup>
                        </m:sSup>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𝒏</m:t>
                        </m:r>
                      </m:e>
                    </m:d>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𝒏</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𝒏</m:t>
                    </m:r>
                    <m:r>
                      <a:rPr lang="en-US" altLang="zh-TW" b="1" i="1" smtClean="0">
                        <a:solidFill>
                          <a:srgbClr val="7B8A95"/>
                        </a:solidFill>
                        <a:latin typeface="Cambria Math" panose="02040503050406030204" pitchFamily="18" charset="0"/>
                        <a:cs typeface="Times New Roman" panose="02020603050405020304" pitchFamily="18" charset="0"/>
                      </a:rPr>
                      <m:t>)</m:t>
                    </m:r>
                  </m:oMath>
                </a14:m>
                <a:r>
                  <a:rPr lang="en-US" altLang="zh-TW" b="1" dirty="0">
                    <a:solidFill>
                      <a:srgbClr val="7B8A95"/>
                    </a:solidFill>
                    <a:latin typeface="Times New Roman" panose="02020603050405020304" pitchFamily="18" charset="0"/>
                    <a:cs typeface="Times New Roman" panose="02020603050405020304" pitchFamily="18" charset="0"/>
                  </a:rPr>
                  <a:t> </a:t>
                </a:r>
                <a:r>
                  <a:rPr lang="en-US" altLang="zh-TW" b="1" dirty="0" err="1">
                    <a:solidFill>
                      <a:srgbClr val="7B8A95"/>
                    </a:solidFill>
                    <a:latin typeface="Times New Roman" panose="02020603050405020304" pitchFamily="18" charset="0"/>
                    <a:cs typeface="Times New Roman" panose="02020603050405020304" pitchFamily="18" charset="0"/>
                  </a:rPr>
                  <a:t>nD</a:t>
                </a:r>
                <a:r>
                  <a:rPr lang="en-US" altLang="zh-TW" b="1" dirty="0">
                    <a:solidFill>
                      <a:srgbClr val="7B8A95"/>
                    </a:solidFill>
                    <a:latin typeface="Times New Roman" panose="02020603050405020304" pitchFamily="18" charset="0"/>
                    <a:cs typeface="Times New Roman" panose="02020603050405020304" pitchFamily="18" charset="0"/>
                  </a:rPr>
                  <a:t> </a:t>
                </a:r>
                <a:r>
                  <a:rPr lang="zh-TW" altLang="en-US" b="1" dirty="0">
                    <a:solidFill>
                      <a:srgbClr val="7B8A95"/>
                    </a:solidFill>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m:rPr>
                        <m:sty m:val="p"/>
                      </m:rPr>
                      <a:rPr lang="en-US" altLang="zh-TW" b="1" i="1" dirty="0">
                        <a:solidFill>
                          <a:srgbClr val="7B8A95"/>
                        </a:solidFill>
                        <a:latin typeface="Cambria Math" panose="02040503050406030204" pitchFamily="18" charset="0"/>
                        <a:ea typeface="標楷體" panose="03000509000000000000" pitchFamily="65" charset="-120"/>
                        <a:cs typeface="Times New Roman" panose="02020603050405020304" pitchFamily="18" charset="0"/>
                      </a:rPr>
                      <m:t>O</m:t>
                    </m:r>
                    <m:r>
                      <a:rPr lang="en-US" altLang="zh-TW" b="1" i="1" dirty="0" smtClean="0">
                        <a:solidFill>
                          <a:srgbClr val="7B8A95"/>
                        </a:solidFill>
                        <a:latin typeface="Cambria Math" panose="02040503050406030204" pitchFamily="18" charset="0"/>
                        <a:ea typeface="標楷體" panose="03000509000000000000" pitchFamily="65" charset="-120"/>
                        <a:cs typeface="Times New Roman" panose="02020603050405020304" pitchFamily="18" charset="0"/>
                      </a:rPr>
                      <m:t>(</m:t>
                    </m:r>
                    <m:sSup>
                      <m:sSupPr>
                        <m:ctrlPr>
                          <a:rPr lang="en-US" altLang="zh-TW" b="1" i="1" dirty="0" smtClean="0">
                            <a:solidFill>
                              <a:srgbClr val="7B8A95"/>
                            </a:solidFill>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b="1" i="1" dirty="0" smtClean="0">
                            <a:solidFill>
                              <a:srgbClr val="7B8A95"/>
                            </a:solidFill>
                            <a:latin typeface="Cambria Math" panose="02040503050406030204" pitchFamily="18" charset="0"/>
                            <a:ea typeface="標楷體" panose="03000509000000000000" pitchFamily="65" charset="-120"/>
                            <a:cs typeface="Times New Roman" panose="02020603050405020304" pitchFamily="18" charset="0"/>
                          </a:rPr>
                          <m:t>𝒏</m:t>
                        </m:r>
                      </m:e>
                      <m:sup>
                        <m:r>
                          <a:rPr lang="en-US" altLang="zh-TW" b="1" i="1" dirty="0" smtClean="0">
                            <a:solidFill>
                              <a:srgbClr val="7B8A95"/>
                            </a:solidFill>
                            <a:latin typeface="Cambria Math" panose="02040503050406030204" pitchFamily="18" charset="0"/>
                            <a:ea typeface="標楷體" panose="03000509000000000000" pitchFamily="65" charset="-120"/>
                            <a:cs typeface="Times New Roman" panose="02020603050405020304" pitchFamily="18" charset="0"/>
                          </a:rPr>
                          <m:t>𝟒</m:t>
                        </m:r>
                      </m:sup>
                    </m:sSup>
                    <m:r>
                      <a:rPr lang="en-US" altLang="zh-TW" b="1" i="1" dirty="0" smtClean="0">
                        <a:solidFill>
                          <a:srgbClr val="7B8A95"/>
                        </a:solidFill>
                        <a:latin typeface="Cambria Math" panose="02040503050406030204" pitchFamily="18" charset="0"/>
                        <a:ea typeface="標楷體" panose="03000509000000000000" pitchFamily="65" charset="-120"/>
                        <a:cs typeface="Times New Roman" panose="02020603050405020304" pitchFamily="18" charset="0"/>
                      </a:rPr>
                      <m:t>𝑫</m:t>
                    </m:r>
                    <m:r>
                      <a:rPr lang="en-US" altLang="zh-TW" b="1" i="1" dirty="0" smtClean="0">
                        <a:solidFill>
                          <a:srgbClr val="7B8A95"/>
                        </a:solidFill>
                        <a:latin typeface="Cambria Math" panose="02040503050406030204" pitchFamily="18" charset="0"/>
                        <a:ea typeface="標楷體" panose="03000509000000000000" pitchFamily="65" charset="-120"/>
                        <a:cs typeface="Times New Roman" panose="02020603050405020304" pitchFamily="18" charset="0"/>
                      </a:rPr>
                      <m:t>)</m:t>
                    </m:r>
                  </m:oMath>
                </a14:m>
                <a:endParaRPr lang="en-US" altLang="zh-TW" b="1" dirty="0">
                  <a:solidFill>
                    <a:srgbClr val="7B8A95"/>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1" dirty="0">
                    <a:solidFill>
                      <a:srgbClr val="7B8A95"/>
                    </a:solidFill>
                    <a:latin typeface="Times New Roman" panose="02020603050405020304" pitchFamily="18" charset="0"/>
                    <a:ea typeface="標楷體" panose="03000509000000000000" pitchFamily="65" charset="-120"/>
                    <a:cs typeface="Times New Roman" panose="02020603050405020304" pitchFamily="18" charset="0"/>
                  </a:rPr>
                  <a:t>Each </a:t>
                </a:r>
                <a:r>
                  <a:rPr lang="en-US" altLang="zh-TW" b="1" dirty="0">
                    <a:solidFill>
                      <a:srgbClr val="7B8A95"/>
                    </a:solidFill>
                    <a:latin typeface="Times New Roman" panose="02020603050405020304" pitchFamily="18" charset="0"/>
                    <a:cs typeface="Times New Roman" panose="02020603050405020304" pitchFamily="18" charset="0"/>
                  </a:rPr>
                  <a:t>augmentation need:</a:t>
                </a:r>
                <a:endParaRPr lang="en-US" altLang="zh-TW" b="1" dirty="0">
                  <a:solidFill>
                    <a:srgbClr val="7B8A95"/>
                  </a:solidFill>
                  <a:latin typeface="Times New Roman" panose="02020603050405020304" pitchFamily="18" charset="0"/>
                  <a:ea typeface="標楷體" panose="03000509000000000000" pitchFamily="65" charset="-120"/>
                  <a:cs typeface="Times New Roman" panose="02020603050405020304" pitchFamily="18" charset="0"/>
                </a:endParaRPr>
              </a:p>
              <a:p>
                <a:pPr lvl="1"/>
                <a:r>
                  <a:rPr lang="en-US" altLang="zh-TW" b="1" dirty="0">
                    <a:solidFill>
                      <a:srgbClr val="7B8A95"/>
                    </a:solidFill>
                    <a:latin typeface="Times New Roman" panose="02020603050405020304" pitchFamily="18" charset="0"/>
                    <a:cs typeface="Times New Roman" panose="02020603050405020304" pitchFamily="18" charset="0"/>
                  </a:rPr>
                  <a:t>Compare the capacity on path and the value of source and demand at most O(n)</a:t>
                </a:r>
              </a:p>
              <a:p>
                <a:r>
                  <a:rPr lang="en-US" altLang="zh-TW" sz="2800" b="1" dirty="0">
                    <a:solidFill>
                      <a:srgbClr val="7B8A95"/>
                    </a:solidFill>
                    <a:latin typeface="Times New Roman" panose="02020603050405020304" pitchFamily="18" charset="0"/>
                    <a:cs typeface="Times New Roman" panose="02020603050405020304" pitchFamily="18" charset="0"/>
                  </a:rPr>
                  <a:t>So, the total </a:t>
                </a:r>
                <a:r>
                  <a:rPr lang="en-US" altLang="zh-TW" b="1" dirty="0">
                    <a:solidFill>
                      <a:srgbClr val="7B8A95"/>
                    </a:solidFill>
                    <a:latin typeface="Times New Roman" panose="02020603050405020304" pitchFamily="18" charset="0"/>
                    <a:cs typeface="Times New Roman" panose="02020603050405020304" pitchFamily="18" charset="0"/>
                  </a:rPr>
                  <a:t>complexity is O(</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𝒏</m:t>
                        </m:r>
                      </m:e>
                      <m:sup>
                        <m:r>
                          <a:rPr lang="en-US" altLang="zh-TW" b="1" i="1" dirty="0" smtClean="0">
                            <a:solidFill>
                              <a:srgbClr val="7B8A95"/>
                            </a:solidFill>
                            <a:latin typeface="Cambria Math" panose="02040503050406030204" pitchFamily="18" charset="0"/>
                            <a:cs typeface="Times New Roman" panose="02020603050405020304" pitchFamily="18" charset="0"/>
                          </a:rPr>
                          <m:t>𝟓</m:t>
                        </m:r>
                      </m:sup>
                    </m:sSup>
                    <m:r>
                      <a:rPr lang="en-US" altLang="zh-TW" b="1" i="1" dirty="0" smtClean="0">
                        <a:solidFill>
                          <a:srgbClr val="7B8A95"/>
                        </a:solidFill>
                        <a:latin typeface="Cambria Math" panose="02040503050406030204" pitchFamily="18" charset="0"/>
                        <a:cs typeface="Times New Roman" panose="02020603050405020304" pitchFamily="18" charset="0"/>
                      </a:rPr>
                      <m:t>𝑫</m:t>
                    </m:r>
                  </m:oMath>
                </a14:m>
                <a:r>
                  <a:rPr lang="en-US" altLang="zh-TW" b="1" dirty="0">
                    <a:solidFill>
                      <a:srgbClr val="7B8A95"/>
                    </a:solidFill>
                    <a:latin typeface="Times New Roman" panose="02020603050405020304" pitchFamily="18" charset="0"/>
                    <a:cs typeface="Times New Roman" panose="02020603050405020304" pitchFamily="18" charset="0"/>
                  </a:rPr>
                  <a:t>)</a:t>
                </a:r>
                <a:endParaRPr lang="en-US" altLang="zh-TW" sz="2800" b="1" dirty="0">
                  <a:solidFill>
                    <a:srgbClr val="7B8A95"/>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19C1AF34-1E30-3DD9-D6A9-88A17F536DC7}"/>
                  </a:ext>
                </a:extLst>
              </p:cNvPr>
              <p:cNvSpPr>
                <a:spLocks noGrp="1" noRot="1" noChangeAspect="1" noMove="1" noResize="1" noEditPoints="1" noAdjustHandles="1" noChangeArrowheads="1" noChangeShapeType="1" noTextEdit="1"/>
              </p:cNvSpPr>
              <p:nvPr>
                <p:ph idx="1"/>
              </p:nvPr>
            </p:nvSpPr>
            <p:spPr>
              <a:xfrm>
                <a:off x="838200" y="1825624"/>
                <a:ext cx="10515600" cy="5123815"/>
              </a:xfrm>
              <a:blipFill>
                <a:blip r:embed="rId5"/>
                <a:stretch>
                  <a:fillRect l="-1043" t="-2021" r="-290"/>
                </a:stretch>
              </a:blipFill>
            </p:spPr>
            <p:txBody>
              <a:bodyPr/>
              <a:lstStyle/>
              <a:p>
                <a:r>
                  <a:rPr lang="zh-TW" altLang="en-US">
                    <a:noFill/>
                  </a:rPr>
                  <a:t> </a:t>
                </a:r>
              </a:p>
            </p:txBody>
          </p:sp>
        </mc:Fallback>
      </mc:AlternateContent>
      <p:pic>
        <p:nvPicPr>
          <p:cNvPr id="44" name="音訊 43">
            <a:hlinkClick r:id="" action="ppaction://media"/>
            <a:extLst>
              <a:ext uri="{FF2B5EF4-FFF2-40B4-BE49-F238E27FC236}">
                <a16:creationId xmlns:a16="http://schemas.microsoft.com/office/drawing/2014/main" id="{C5FC8A11-6EA7-3E12-8C8E-0852AE6414A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1478085"/>
      </p:ext>
    </p:extLst>
  </p:cSld>
  <p:clrMapOvr>
    <a:masterClrMapping/>
  </p:clrMapOvr>
  <mc:AlternateContent xmlns:mc="http://schemas.openxmlformats.org/markup-compatibility/2006">
    <mc:Choice xmlns:p14="http://schemas.microsoft.com/office/powerpoint/2010/main" Requires="p14">
      <p:transition spd="slow" p14:dur="2000" advTm="110861"/>
    </mc:Choice>
    <mc:Fallback>
      <p:transition spd="slow" advTm="110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extLst>
    <p:ext uri="{3A86A75C-4F4B-4683-9AE1-C65F6400EC91}">
      <p14:laserTraceLst xmlns:p14="http://schemas.microsoft.com/office/powerpoint/2010/main">
        <p14:tracePtLst>
          <p14:tracePt t="393" x="4565650" y="6318250"/>
          <p14:tracePt t="508" x="2243138" y="6715125"/>
          <p14:tracePt t="509" x="2227263" y="6621463"/>
          <p14:tracePt t="510" x="2227263" y="6573838"/>
          <p14:tracePt t="512" x="2211388" y="6526213"/>
          <p14:tracePt t="514" x="2211388" y="6462713"/>
          <p14:tracePt t="516" x="2211388" y="6383338"/>
          <p14:tracePt t="518" x="2195513" y="6321425"/>
          <p14:tracePt t="520" x="2195513" y="6257925"/>
          <p14:tracePt t="524" x="2163763" y="6146800"/>
          <p14:tracePt t="541" x="2068513" y="5594350"/>
          <p14:tracePt t="542" x="2068513" y="5530850"/>
          <p14:tracePt t="544" x="2052638" y="5451475"/>
          <p14:tracePt t="546" x="2036763" y="5387975"/>
          <p14:tracePt t="548" x="2020888" y="5324475"/>
          <p14:tracePt t="550" x="2005013" y="5246688"/>
          <p14:tracePt t="552" x="1974850" y="5151438"/>
          <p14:tracePt t="555" x="1974850" y="5103813"/>
          <p14:tracePt t="557" x="1958975" y="5040313"/>
          <p14:tracePt t="558" x="1943100" y="4976813"/>
          <p14:tracePt t="560" x="1927225" y="4914900"/>
          <p14:tracePt t="562" x="1927225" y="4851400"/>
          <p14:tracePt t="564" x="1911350" y="4772025"/>
          <p14:tracePt t="567" x="1895475" y="4724400"/>
          <p14:tracePt t="568" x="1879600" y="4676775"/>
          <p14:tracePt t="571" x="1863725" y="4614863"/>
          <p14:tracePt t="572" x="1847850" y="4567238"/>
          <p14:tracePt t="574" x="1831975" y="4503738"/>
          <p14:tracePt t="576" x="1816100" y="4456113"/>
          <p14:tracePt t="578" x="1800225" y="4424363"/>
          <p14:tracePt t="580" x="1784350" y="4376738"/>
          <p14:tracePt t="582" x="1784350" y="4329113"/>
          <p14:tracePt t="584" x="1768475" y="4313238"/>
          <p14:tracePt t="586" x="1752600" y="4267200"/>
          <p14:tracePt t="588" x="1736725" y="4219575"/>
          <p14:tracePt t="590" x="1736725" y="4187825"/>
          <p14:tracePt t="592" x="1720850" y="4156075"/>
          <p14:tracePt t="594" x="1720850" y="4124325"/>
          <p14:tracePt t="596" x="1704975" y="4092575"/>
          <p14:tracePt t="598" x="1689100" y="4060825"/>
          <p14:tracePt t="600" x="1674813" y="4013200"/>
          <p14:tracePt t="602" x="1658938" y="3965575"/>
          <p14:tracePt t="604" x="1643063" y="3935413"/>
          <p14:tracePt t="607" x="1627188" y="3903663"/>
          <p14:tracePt t="608" x="1611313" y="3856038"/>
          <p14:tracePt t="610" x="1595438" y="3808413"/>
          <p14:tracePt t="612" x="1595438" y="3744913"/>
          <p14:tracePt t="614" x="1579563" y="3697288"/>
          <p14:tracePt t="616" x="1563688" y="3665538"/>
          <p14:tracePt t="618" x="1547813" y="3602038"/>
          <p14:tracePt t="620" x="1516063" y="3540125"/>
          <p14:tracePt t="622" x="1500188" y="3492500"/>
          <p14:tracePt t="624" x="1484313" y="3413125"/>
          <p14:tracePt t="626" x="1452563" y="3349625"/>
          <p14:tracePt t="628" x="1436688" y="3286125"/>
          <p14:tracePt t="630" x="1404938" y="3224213"/>
          <p14:tracePt t="632" x="1389063" y="3160713"/>
          <p14:tracePt t="634" x="1343025" y="3065463"/>
          <p14:tracePt t="636" x="1311275" y="2986088"/>
          <p14:tracePt t="639" x="1295400" y="2922588"/>
          <p14:tracePt t="641" x="1263650" y="2860675"/>
          <p14:tracePt t="642" x="1247775" y="2797175"/>
          <p14:tracePt t="644" x="1216025" y="2701925"/>
          <p14:tracePt t="646" x="1200150" y="2638425"/>
          <p14:tracePt t="648" x="1168400" y="2574925"/>
          <p14:tracePt t="650" x="1152525" y="2513013"/>
          <p14:tracePt t="652" x="1120775" y="2449513"/>
          <p14:tracePt t="654" x="1104900" y="2386013"/>
          <p14:tracePt t="656" x="1073150" y="2322513"/>
          <p14:tracePt t="658" x="1058863" y="2274888"/>
          <p14:tracePt t="660" x="1042988" y="2228850"/>
          <p14:tracePt t="662" x="1011238" y="2181225"/>
          <p14:tracePt t="664" x="995363" y="2133600"/>
          <p14:tracePt t="666" x="979488" y="2085975"/>
          <p14:tracePt t="668" x="963613" y="2054225"/>
          <p14:tracePt t="670" x="947738" y="2006600"/>
          <p14:tracePt t="672" x="947738" y="1974850"/>
          <p14:tracePt t="674" x="931863" y="1927225"/>
          <p14:tracePt t="676" x="931863" y="1911350"/>
          <p14:tracePt t="678" x="931863" y="1881188"/>
          <p14:tracePt t="680" x="915988" y="1849438"/>
          <p14:tracePt t="682" x="900113" y="1833563"/>
          <p14:tracePt t="684" x="900113" y="1801813"/>
          <p14:tracePt t="686" x="884238" y="1785938"/>
          <p14:tracePt t="688" x="884238" y="1770063"/>
          <p14:tracePt t="690" x="884238" y="1754188"/>
          <p14:tracePt t="692" x="868363" y="1754188"/>
          <p14:tracePt t="694" x="868363" y="1738313"/>
          <p14:tracePt t="696" x="868363" y="1722438"/>
          <p14:tracePt t="698" x="868363" y="1706563"/>
          <p14:tracePt t="702" x="868363" y="1690688"/>
          <p14:tracePt t="707" x="868363" y="1674813"/>
          <p14:tracePt t="711" x="868363" y="1658938"/>
          <p14:tracePt t="716" x="852488" y="1658938"/>
          <p14:tracePt t="718" x="852488" y="1643063"/>
          <p14:tracePt t="727" x="852488" y="1627188"/>
          <p14:tracePt t="743" x="852488" y="1611313"/>
          <p14:tracePt t="751" x="836613" y="1611313"/>
          <p14:tracePt t="753" x="836613" y="1595438"/>
          <p14:tracePt t="767" x="836613" y="1579563"/>
          <p14:tracePt t="794" x="836613" y="1563688"/>
          <p14:tracePt t="801" x="836613" y="1547813"/>
          <p14:tracePt t="815" x="836613" y="1533525"/>
          <p14:tracePt t="823" x="836613" y="1517650"/>
          <p14:tracePt t="830" x="836613" y="1501775"/>
          <p14:tracePt t="847" x="836613" y="1485900"/>
          <p14:tracePt t="857" x="836613" y="1470025"/>
          <p14:tracePt t="858" x="852488" y="1470025"/>
          <p14:tracePt t="868" x="852488" y="1454150"/>
          <p14:tracePt t="874" x="868363" y="1438275"/>
          <p14:tracePt t="884" x="900113" y="1406525"/>
          <p14:tracePt t="886" x="900113" y="1390650"/>
          <p14:tracePt t="889" x="915988" y="1390650"/>
          <p14:tracePt t="891" x="915988" y="1374775"/>
          <p14:tracePt t="892" x="931863" y="1374775"/>
          <p14:tracePt t="896" x="931863" y="1358900"/>
          <p14:tracePt t="899" x="947738" y="1358900"/>
          <p14:tracePt t="900" x="947738" y="1343025"/>
          <p14:tracePt t="903" x="963613" y="1343025"/>
          <p14:tracePt t="906" x="979488" y="1343025"/>
          <p14:tracePt t="910" x="979488" y="1327150"/>
          <p14:tracePt t="912" x="995363" y="1327150"/>
          <p14:tracePt t="916" x="1011238" y="1327150"/>
          <p14:tracePt t="918" x="1011238" y="1311275"/>
          <p14:tracePt t="924" x="1027113" y="1311275"/>
          <p14:tracePt t="926" x="1042988" y="1311275"/>
          <p14:tracePt t="931" x="1058863" y="1311275"/>
          <p14:tracePt t="932" x="1058863" y="1295400"/>
          <p14:tracePt t="939" x="1073150" y="1295400"/>
          <p14:tracePt t="946" x="1089025" y="1295400"/>
          <p14:tracePt t="952" x="1089025" y="1279525"/>
          <p14:tracePt t="963" x="1104900" y="1279525"/>
          <p14:tracePt t="972" x="1120775" y="1279525"/>
          <p14:tracePt t="983" x="1136650" y="1279525"/>
          <p14:tracePt t="1007" x="1152525" y="1279525"/>
          <p14:tracePt t="1023" x="1168400" y="1279525"/>
          <p14:tracePt t="1042" x="1184275" y="1279525"/>
          <p14:tracePt t="1053" x="1200150" y="1279525"/>
          <p14:tracePt t="1061" x="1216025" y="1279525"/>
          <p14:tracePt t="1081" x="1231900" y="1279525"/>
          <p14:tracePt t="1091" x="1247775" y="1279525"/>
          <p14:tracePt t="1094" x="1247775" y="1263650"/>
          <p14:tracePt t="1138" x="1263650" y="1263650"/>
          <p14:tracePt t="1808" x="1279525" y="1263650"/>
          <p14:tracePt t="1811" x="1295400" y="1263650"/>
          <p14:tracePt t="1817" x="1311275" y="1263650"/>
          <p14:tracePt t="1818" x="1327150" y="1263650"/>
          <p14:tracePt t="1820" x="1327150" y="1247775"/>
          <p14:tracePt t="1828" x="1358900" y="1247775"/>
          <p14:tracePt t="1831" x="1373188" y="1231900"/>
          <p14:tracePt t="1832" x="1389063" y="1231900"/>
          <p14:tracePt t="1834" x="1404938" y="1231900"/>
          <p14:tracePt t="1839" x="1420813" y="1231900"/>
          <p14:tracePt t="1841" x="1436688" y="1231900"/>
          <p14:tracePt t="1842" x="1452563" y="1231900"/>
          <p14:tracePt t="1844" x="1468438" y="1231900"/>
          <p14:tracePt t="1846" x="1484313" y="1231900"/>
          <p14:tracePt t="1851" x="1500188" y="1231900"/>
          <p14:tracePt t="1853" x="1516063" y="1231900"/>
          <p14:tracePt t="1857" x="1547813" y="1231900"/>
          <p14:tracePt t="1858" x="1563688" y="1231900"/>
          <p14:tracePt t="1863" x="1579563" y="1231900"/>
          <p14:tracePt t="1864" x="1595438" y="1231900"/>
          <p14:tracePt t="1867" x="1611313" y="1231900"/>
          <p14:tracePt t="1868" x="1627188" y="1231900"/>
          <p14:tracePt t="1871" x="1643063" y="1231900"/>
          <p14:tracePt t="1872" x="1658938" y="1231900"/>
          <p14:tracePt t="1876" x="1674813" y="1231900"/>
          <p14:tracePt t="1878" x="1689100" y="1231900"/>
          <p14:tracePt t="1882" x="1704975" y="1231900"/>
          <p14:tracePt t="1884" x="1720850" y="1231900"/>
          <p14:tracePt t="1886" x="1736725" y="1231900"/>
          <p14:tracePt t="1890" x="1752600" y="1231900"/>
          <p14:tracePt t="1892" x="1768475" y="1231900"/>
          <p14:tracePt t="1896" x="1784350" y="1231900"/>
          <p14:tracePt t="1901" x="1800225" y="1231900"/>
          <p14:tracePt t="1909" x="1816100" y="1231900"/>
          <p14:tracePt t="1917" x="1831975" y="1231900"/>
          <p14:tracePt t="1924" x="1847850" y="1231900"/>
          <p14:tracePt t="1940" x="1863725" y="1231900"/>
          <p14:tracePt t="1946" x="1879600" y="1231900"/>
          <p14:tracePt t="1958" x="1927225" y="1231900"/>
          <p14:tracePt t="1967" x="1974850" y="1231900"/>
          <p14:tracePt t="1972" x="2005013" y="1247775"/>
          <p14:tracePt t="1974" x="2020888" y="1247775"/>
          <p14:tracePt t="1976" x="2036763" y="1263650"/>
          <p14:tracePt t="1980" x="2052638" y="1263650"/>
          <p14:tracePt t="1982" x="2068513" y="1263650"/>
          <p14:tracePt t="1985" x="2084388" y="1263650"/>
          <p14:tracePt t="1989" x="2100263" y="1279525"/>
          <p14:tracePt t="1993" x="2116138" y="1279525"/>
          <p14:tracePt t="1997" x="2132013" y="1295400"/>
          <p14:tracePt t="1999" x="2147888" y="1295400"/>
          <p14:tracePt t="2003" x="2163763" y="1295400"/>
          <p14:tracePt t="2006" x="2179638" y="1295400"/>
          <p14:tracePt t="2008" x="2179638" y="1311275"/>
          <p14:tracePt t="2010" x="2195513" y="1311275"/>
          <p14:tracePt t="2016" x="2211388" y="1327150"/>
          <p14:tracePt t="2018" x="2227263" y="1327150"/>
          <p14:tracePt t="2022" x="2243138" y="1327150"/>
          <p14:tracePt t="2029" x="2259013" y="1327150"/>
          <p14:tracePt t="2030" x="2274888" y="1327150"/>
          <p14:tracePt t="2037" x="2274888" y="1343025"/>
          <p14:tracePt t="2045" x="2305050" y="1343025"/>
          <p14:tracePt t="2049" x="2320925" y="1343025"/>
          <p14:tracePt t="2050" x="2320925" y="1358900"/>
          <p14:tracePt t="2052" x="2336800" y="1358900"/>
          <p14:tracePt t="2055" x="2352675" y="1358900"/>
          <p14:tracePt t="2060" x="2368550" y="1358900"/>
          <p14:tracePt t="2064" x="2384425" y="1358900"/>
          <p14:tracePt t="2068" x="2400300" y="1358900"/>
          <p14:tracePt t="2070" x="2416175" y="1358900"/>
          <p14:tracePt t="2074" x="2432050" y="1358900"/>
          <p14:tracePt t="2076" x="2432050" y="1374775"/>
          <p14:tracePt t="2078" x="2447925" y="1374775"/>
          <p14:tracePt t="2080" x="2463800" y="1374775"/>
          <p14:tracePt t="2084" x="2479675" y="1374775"/>
          <p14:tracePt t="2086" x="2495550" y="1374775"/>
          <p14:tracePt t="2088" x="2511425" y="1374775"/>
          <p14:tracePt t="2092" x="2527300" y="1374775"/>
          <p14:tracePt t="2094" x="2559050" y="1374775"/>
          <p14:tracePt t="2099" x="2574925" y="1374775"/>
          <p14:tracePt t="2100" x="2590800" y="1374775"/>
          <p14:tracePt t="2102" x="2605088" y="1374775"/>
          <p14:tracePt t="2106" x="2620963" y="1374775"/>
          <p14:tracePt t="2106" x="2636838" y="1390650"/>
          <p14:tracePt t="2108" x="2652713" y="1390650"/>
          <p14:tracePt t="2110" x="2684463" y="1390650"/>
          <p14:tracePt t="2112" x="2700338" y="1390650"/>
          <p14:tracePt t="2114" x="2747963" y="1406525"/>
          <p14:tracePt t="2116" x="2779713" y="1406525"/>
          <p14:tracePt t="2118" x="2795588" y="1422400"/>
          <p14:tracePt t="2121" x="2827338" y="1422400"/>
          <p14:tracePt t="2122" x="2859088" y="1438275"/>
          <p14:tracePt t="2124" x="2874963" y="1438275"/>
          <p14:tracePt t="2126" x="2890838" y="1438275"/>
          <p14:tracePt t="2128" x="2905125" y="1438275"/>
          <p14:tracePt t="2130" x="2936875" y="1454150"/>
          <p14:tracePt t="2132" x="2968625" y="1454150"/>
          <p14:tracePt t="2134" x="2984500" y="1470025"/>
          <p14:tracePt t="2136" x="3016250" y="1470025"/>
          <p14:tracePt t="2139" x="3063875" y="1485900"/>
          <p14:tracePt t="2140" x="3095625" y="1501775"/>
          <p14:tracePt t="2142" x="3111500" y="1517650"/>
          <p14:tracePt t="2144" x="3143250" y="1517650"/>
          <p14:tracePt t="2146" x="3175000" y="1533525"/>
          <p14:tracePt t="2149" x="3190875" y="1547813"/>
          <p14:tracePt t="2151" x="3221038" y="1547813"/>
          <p14:tracePt t="2152" x="3252788" y="1563688"/>
          <p14:tracePt t="2156" x="3316288" y="1579563"/>
          <p14:tracePt t="2158" x="3348038" y="1595438"/>
          <p14:tracePt t="2160" x="3363913" y="1611313"/>
          <p14:tracePt t="2162" x="3395663" y="1627188"/>
          <p14:tracePt t="2164" x="3427413" y="1627188"/>
          <p14:tracePt t="2166" x="3443288" y="1627188"/>
          <p14:tracePt t="2168" x="3475038" y="1643063"/>
          <p14:tracePt t="2170" x="3490913" y="1658938"/>
          <p14:tracePt t="2172" x="3505200" y="1658938"/>
          <p14:tracePt t="2174" x="3536950" y="1674813"/>
          <p14:tracePt t="2176" x="3552825" y="1690688"/>
          <p14:tracePt t="2178" x="3568700" y="1690688"/>
          <p14:tracePt t="2180" x="3600450" y="1690688"/>
          <p14:tracePt t="2182" x="3616325" y="1690688"/>
          <p14:tracePt t="2184" x="3632200" y="1706563"/>
          <p14:tracePt t="2186" x="3648075" y="1706563"/>
          <p14:tracePt t="2189" x="3663950" y="1722438"/>
          <p14:tracePt t="2190" x="3679825" y="1722438"/>
          <p14:tracePt t="2192" x="3695700" y="1722438"/>
          <p14:tracePt t="2194" x="3711575" y="1738313"/>
          <p14:tracePt t="2196" x="3727450" y="1738313"/>
          <p14:tracePt t="2198" x="3743325" y="1738313"/>
          <p14:tracePt t="2200" x="3759200" y="1738313"/>
          <p14:tracePt t="2207" x="3790950" y="1738313"/>
          <p14:tracePt t="2210" x="3806825" y="1738313"/>
          <p14:tracePt t="2212" x="3836988" y="1738313"/>
          <p14:tracePt t="2216" x="3852863" y="1738313"/>
          <p14:tracePt t="2218" x="3868738" y="1738313"/>
          <p14:tracePt t="2223" x="3884613" y="1738313"/>
          <p14:tracePt t="2224" x="3900488" y="1738313"/>
          <p14:tracePt t="2226" x="3916363" y="1738313"/>
          <p14:tracePt t="2230" x="3932238" y="1738313"/>
          <p14:tracePt t="2232" x="3948113" y="1738313"/>
          <p14:tracePt t="2239" x="3963988" y="1738313"/>
          <p14:tracePt t="2241" x="3979863" y="1738313"/>
          <p14:tracePt t="2242" x="3995738" y="1738313"/>
          <p14:tracePt t="2246" x="4011613" y="1738313"/>
          <p14:tracePt t="2248" x="4027488" y="1738313"/>
          <p14:tracePt t="2252" x="4043363" y="1738313"/>
          <p14:tracePt t="2255" x="4059238" y="1738313"/>
          <p14:tracePt t="2259" x="4075113" y="1738313"/>
          <p14:tracePt t="2262" x="4106863" y="1722438"/>
          <p14:tracePt t="2264" x="4121150" y="1722438"/>
          <p14:tracePt t="2266" x="4121150" y="1706563"/>
          <p14:tracePt t="2268" x="4137025" y="1706563"/>
          <p14:tracePt t="2271" x="4152900" y="1706563"/>
          <p14:tracePt t="2274" x="4168775" y="1690688"/>
          <p14:tracePt t="2276" x="4184650" y="1690688"/>
          <p14:tracePt t="2279" x="4200525" y="1674813"/>
          <p14:tracePt t="2283" x="4216400" y="1658938"/>
          <p14:tracePt t="2284" x="4248150" y="1643063"/>
          <p14:tracePt t="2287" x="4264025" y="1611313"/>
          <p14:tracePt t="2289" x="4279900" y="1595438"/>
          <p14:tracePt t="2290" x="4311650" y="1563688"/>
          <p14:tracePt t="2292" x="4327525" y="1547813"/>
          <p14:tracePt t="2294" x="4327525" y="1533525"/>
          <p14:tracePt t="2296" x="4343400" y="1501775"/>
          <p14:tracePt t="2298" x="4375150" y="1454150"/>
          <p14:tracePt t="2300" x="4391025" y="1422400"/>
          <p14:tracePt t="2302" x="4406900" y="1406525"/>
          <p14:tracePt t="2305" x="4421188" y="1374775"/>
          <p14:tracePt t="2307" x="4437063" y="1327150"/>
          <p14:tracePt t="2308" x="4452938" y="1279525"/>
          <p14:tracePt t="2310" x="4452938" y="1247775"/>
          <p14:tracePt t="2312" x="4484688" y="1185863"/>
          <p14:tracePt t="2314" x="4500563" y="1122363"/>
          <p14:tracePt t="2316" x="4516438" y="1058863"/>
          <p14:tracePt t="2318" x="4532313" y="1011238"/>
          <p14:tracePt t="2320" x="4548188" y="979488"/>
          <p14:tracePt t="2323" x="4564063" y="931863"/>
          <p14:tracePt t="2324" x="4564063" y="884238"/>
          <p14:tracePt t="2326" x="4579938" y="838200"/>
          <p14:tracePt t="2328" x="4595813" y="790575"/>
          <p14:tracePt t="2330" x="4595813" y="758825"/>
          <p14:tracePt t="2332" x="4611688" y="711200"/>
          <p14:tracePt t="2334" x="4611688" y="663575"/>
          <p14:tracePt t="2336" x="4627563" y="631825"/>
          <p14:tracePt t="2339" x="4627563" y="584200"/>
          <p14:tracePt t="2340" x="4627563" y="552450"/>
          <p14:tracePt t="2342" x="4643438" y="520700"/>
          <p14:tracePt t="2344" x="4643438" y="490538"/>
          <p14:tracePt t="2346" x="4643438" y="474663"/>
          <p14:tracePt t="2348" x="4643438" y="442913"/>
          <p14:tracePt t="2350" x="4643438" y="411163"/>
          <p14:tracePt t="2352" x="4643438" y="379413"/>
          <p14:tracePt t="2355" x="4643438" y="347663"/>
          <p14:tracePt t="2356" x="4643438" y="331788"/>
          <p14:tracePt t="2358" x="4643438" y="315913"/>
          <p14:tracePt t="2360" x="4643438" y="284163"/>
          <p14:tracePt t="2362" x="4643438" y="268288"/>
          <p14:tracePt t="2365" x="4643438" y="252413"/>
          <p14:tracePt t="2366" x="4643438" y="220663"/>
          <p14:tracePt t="2368" x="4643438" y="204788"/>
          <p14:tracePt t="2373" x="4627563" y="158750"/>
          <p14:tracePt t="2374" x="4627563" y="142875"/>
          <p14:tracePt t="2376" x="4611688" y="111125"/>
          <p14:tracePt t="2378" x="4595813" y="95250"/>
          <p14:tracePt t="2380" x="4579938" y="79375"/>
          <p14:tracePt t="2382" x="4548188" y="47625"/>
          <p14:tracePt t="2384" x="4548188" y="15875"/>
          <p14:tracePt t="2386" x="4532313" y="15875"/>
          <p14:tracePt t="2623" x="1343025" y="0"/>
          <p14:tracePt t="2625" x="1343025" y="15875"/>
          <p14:tracePt t="2626" x="1311275" y="31750"/>
          <p14:tracePt t="2628" x="1295400" y="31750"/>
          <p14:tracePt t="2632" x="1279525" y="47625"/>
          <p14:tracePt t="2634" x="1263650" y="63500"/>
          <p14:tracePt t="2638" x="1247775" y="79375"/>
          <p14:tracePt t="2640" x="1231900" y="95250"/>
          <p14:tracePt t="2643" x="1216025" y="111125"/>
          <p14:tracePt t="2648" x="1200150" y="142875"/>
          <p14:tracePt t="2650" x="1184275" y="158750"/>
          <p14:tracePt t="2655" x="1168400" y="173038"/>
          <p14:tracePt t="2657" x="1168400" y="188913"/>
          <p14:tracePt t="2658" x="1152525" y="188913"/>
          <p14:tracePt t="2660" x="1136650" y="220663"/>
          <p14:tracePt t="2662" x="1136650" y="236538"/>
          <p14:tracePt t="2666" x="1136650" y="252413"/>
          <p14:tracePt t="2668" x="1120775" y="284163"/>
          <p14:tracePt t="2672" x="1104900" y="315913"/>
          <p14:tracePt t="2674" x="1089025" y="331788"/>
          <p14:tracePt t="2676" x="1089025" y="347663"/>
          <p14:tracePt t="2679" x="1089025" y="363538"/>
          <p14:tracePt t="2680" x="1089025" y="379413"/>
          <p14:tracePt t="2682" x="1089025" y="395288"/>
          <p14:tracePt t="2684" x="1073150" y="427038"/>
          <p14:tracePt t="2686" x="1073150" y="442913"/>
          <p14:tracePt t="2688" x="1058863" y="458788"/>
          <p14:tracePt t="2690" x="1058863" y="474663"/>
          <p14:tracePt t="2692" x="1058863" y="506413"/>
          <p14:tracePt t="2694" x="1042988" y="520700"/>
          <p14:tracePt t="2696" x="1042988" y="552450"/>
          <p14:tracePt t="2698" x="1042988" y="568325"/>
          <p14:tracePt t="2700" x="1042988" y="584200"/>
          <p14:tracePt t="2702" x="1042988" y="615950"/>
          <p14:tracePt t="2705" x="1042988" y="647700"/>
          <p14:tracePt t="2706" x="1042988" y="663575"/>
          <p14:tracePt t="2708" x="1042988" y="695325"/>
          <p14:tracePt t="2710" x="1042988" y="727075"/>
          <p14:tracePt t="2712" x="1042988" y="742950"/>
          <p14:tracePt t="2714" x="1042988" y="774700"/>
          <p14:tracePt t="2718" x="1042988" y="806450"/>
          <p14:tracePt t="2723" x="1042988" y="854075"/>
          <p14:tracePt t="2724" x="1042988" y="868363"/>
          <p14:tracePt t="2726" x="1042988" y="884238"/>
          <p14:tracePt t="2729" x="1042988" y="915988"/>
          <p14:tracePt t="2730" x="1042988" y="931863"/>
          <p14:tracePt t="2733" x="1042988" y="947738"/>
          <p14:tracePt t="2734" x="1042988" y="979488"/>
          <p14:tracePt t="2737" x="1042988" y="995363"/>
          <p14:tracePt t="2738" x="1042988" y="1011238"/>
          <p14:tracePt t="2740" x="1042988" y="1027113"/>
          <p14:tracePt t="2742" x="1042988" y="1042988"/>
          <p14:tracePt t="2744" x="1058863" y="1058863"/>
          <p14:tracePt t="2746" x="1073150" y="1090613"/>
          <p14:tracePt t="2750" x="1073150" y="1106488"/>
          <p14:tracePt t="2752" x="1089025" y="1122363"/>
          <p14:tracePt t="2755" x="1104900" y="1138238"/>
          <p14:tracePt t="2756" x="1104900" y="1154113"/>
          <p14:tracePt t="2758" x="1120775" y="1169988"/>
          <p14:tracePt t="2763" x="1136650" y="1200150"/>
          <p14:tracePt t="2764" x="1152525" y="1216025"/>
          <p14:tracePt t="2768" x="1168400" y="1231900"/>
          <p14:tracePt t="2771" x="1184275" y="1247775"/>
          <p14:tracePt t="2774" x="1216025" y="1263650"/>
          <p14:tracePt t="2776" x="1231900" y="1279525"/>
          <p14:tracePt t="2778" x="1231900" y="1295400"/>
          <p14:tracePt t="2780" x="1263650" y="1295400"/>
          <p14:tracePt t="2782" x="1279525" y="1311275"/>
          <p14:tracePt t="2784" x="1295400" y="1327150"/>
          <p14:tracePt t="2786" x="1311275" y="1343025"/>
          <p14:tracePt t="2789" x="1343025" y="1343025"/>
          <p14:tracePt t="2790" x="1358900" y="1358900"/>
          <p14:tracePt t="2792" x="1389063" y="1390650"/>
          <p14:tracePt t="2794" x="1420813" y="1390650"/>
          <p14:tracePt t="2796" x="1420813" y="1406525"/>
          <p14:tracePt t="2798" x="1452563" y="1422400"/>
          <p14:tracePt t="2800" x="1484313" y="1422400"/>
          <p14:tracePt t="2802" x="1516063" y="1438275"/>
          <p14:tracePt t="2805" x="1547813" y="1454150"/>
          <p14:tracePt t="2806" x="1579563" y="1470025"/>
          <p14:tracePt t="2808" x="1595438" y="1470025"/>
          <p14:tracePt t="2810" x="1643063" y="1485900"/>
          <p14:tracePt t="2812" x="1674813" y="1485900"/>
          <p14:tracePt t="2814" x="1689100" y="1501775"/>
          <p14:tracePt t="2816" x="1736725" y="1517650"/>
          <p14:tracePt t="2818" x="1768475" y="1517650"/>
          <p14:tracePt t="2821" x="1800225" y="1533525"/>
          <p14:tracePt t="2822" x="1831975" y="1533525"/>
          <p14:tracePt t="2824" x="1863725" y="1533525"/>
          <p14:tracePt t="2826" x="1895475" y="1533525"/>
          <p14:tracePt t="2828" x="1927225" y="1533525"/>
          <p14:tracePt t="2830" x="1958975" y="1533525"/>
          <p14:tracePt t="2832" x="1989138" y="1533525"/>
          <p14:tracePt t="2834" x="2020888" y="1533525"/>
          <p14:tracePt t="2836" x="2068513" y="1533525"/>
          <p14:tracePt t="2838" x="2084388" y="1533525"/>
          <p14:tracePt t="2840" x="2116138" y="1533525"/>
          <p14:tracePt t="2842" x="2163763" y="1533525"/>
          <p14:tracePt t="2844" x="2179638" y="1533525"/>
          <p14:tracePt t="2846" x="2211388" y="1533525"/>
          <p14:tracePt t="2848" x="2227263" y="1533525"/>
          <p14:tracePt t="2850" x="2259013" y="1533525"/>
          <p14:tracePt t="2852" x="2289175" y="1533525"/>
          <p14:tracePt t="2855" x="2305050" y="1533525"/>
          <p14:tracePt t="2856" x="2336800" y="1533525"/>
          <p14:tracePt t="2858" x="2352675" y="1533525"/>
          <p14:tracePt t="2861" x="2368550" y="1533525"/>
          <p14:tracePt t="2862" x="2400300" y="1533525"/>
          <p14:tracePt t="2866" x="2432050" y="1533525"/>
          <p14:tracePt t="2868" x="2447925" y="1533525"/>
          <p14:tracePt t="2878" x="2479675" y="1533525"/>
          <p14:tracePt t="2887" x="2495550" y="1533525"/>
          <p14:tracePt t="2894" x="2511425" y="1533525"/>
          <p14:tracePt t="2927" x="2527300" y="1517650"/>
          <p14:tracePt t="3079" x="2559050" y="1517650"/>
          <p14:tracePt t="3081" x="2574925" y="1517650"/>
          <p14:tracePt t="3082" x="2590800" y="1517650"/>
          <p14:tracePt t="3084" x="2605088" y="1517650"/>
          <p14:tracePt t="3088" x="2620963" y="1517650"/>
          <p14:tracePt t="3090" x="2636838" y="1517650"/>
          <p14:tracePt t="3094" x="2668588" y="1517650"/>
          <p14:tracePt t="3096" x="2684463" y="1517650"/>
          <p14:tracePt t="3100" x="2700338" y="1517650"/>
          <p14:tracePt t="3103" x="2732088" y="1517650"/>
          <p14:tracePt t="3107" x="2747963" y="1517650"/>
          <p14:tracePt t="3108" x="2763838" y="1517650"/>
          <p14:tracePt t="3110" x="2779713" y="1533525"/>
          <p14:tracePt t="3112" x="2795588" y="1533525"/>
          <p14:tracePt t="3114" x="2811463" y="1533525"/>
          <p14:tracePt t="3116" x="2827338" y="1533525"/>
          <p14:tracePt t="3118" x="2843213" y="1533525"/>
          <p14:tracePt t="3122" x="2874963" y="1533525"/>
          <p14:tracePt t="3124" x="2890838" y="1533525"/>
          <p14:tracePt t="3128" x="2905125" y="1533525"/>
          <p14:tracePt t="3130" x="2936875" y="1533525"/>
          <p14:tracePt t="3134" x="2952750" y="1533525"/>
          <p14:tracePt t="3137" x="2968625" y="1533525"/>
          <p14:tracePt t="3138" x="2984500" y="1533525"/>
          <p14:tracePt t="3140" x="3000375" y="1533525"/>
          <p14:tracePt t="3142" x="3016250" y="1533525"/>
          <p14:tracePt t="3146" x="3048000" y="1533525"/>
          <p14:tracePt t="3148" x="3063875" y="1533525"/>
          <p14:tracePt t="3152" x="3095625" y="1533525"/>
          <p14:tracePt t="3155" x="3111500" y="1533525"/>
          <p14:tracePt t="3156" x="3127375" y="1533525"/>
          <p14:tracePt t="3158" x="3143250" y="1533525"/>
          <p14:tracePt t="3160" x="3159125" y="1533525"/>
          <p14:tracePt t="3162" x="3190875" y="1533525"/>
          <p14:tracePt t="3164" x="3221038" y="1533525"/>
          <p14:tracePt t="3167" x="3252788" y="1533525"/>
          <p14:tracePt t="3168" x="3300413" y="1533525"/>
          <p14:tracePt t="3172" x="3348038" y="1533525"/>
          <p14:tracePt t="3174" x="3379788" y="1533525"/>
          <p14:tracePt t="3176" x="3411538" y="1533525"/>
          <p14:tracePt t="3178" x="3443288" y="1533525"/>
          <p14:tracePt t="3180" x="3490913" y="1533525"/>
          <p14:tracePt t="3182" x="3505200" y="1533525"/>
          <p14:tracePt t="3184" x="3536950" y="1533525"/>
          <p14:tracePt t="3187" x="3584575" y="1517650"/>
          <p14:tracePt t="3188" x="3616325" y="1517650"/>
          <p14:tracePt t="3190" x="3663950" y="1517650"/>
          <p14:tracePt t="3192" x="3711575" y="1517650"/>
          <p14:tracePt t="3194" x="3743325" y="1517650"/>
          <p14:tracePt t="3197" x="3790950" y="1517650"/>
          <p14:tracePt t="3198" x="3821113" y="1517650"/>
          <p14:tracePt t="3200" x="3868738" y="1517650"/>
          <p14:tracePt t="3202" x="3916363" y="1517650"/>
          <p14:tracePt t="3204" x="3963988" y="1517650"/>
          <p14:tracePt t="3206" x="4011613" y="1517650"/>
          <p14:tracePt t="3208" x="4059238" y="1517650"/>
          <p14:tracePt t="3210" x="4106863" y="1517650"/>
          <p14:tracePt t="3212" x="4168775" y="1517650"/>
          <p14:tracePt t="3214" x="4216400" y="1517650"/>
          <p14:tracePt t="3216" x="4264025" y="1517650"/>
          <p14:tracePt t="3219" x="4327525" y="1517650"/>
          <p14:tracePt t="3221" x="4359275" y="1517650"/>
          <p14:tracePt t="3222" x="4421188" y="1517650"/>
          <p14:tracePt t="3224" x="4484688" y="1517650"/>
          <p14:tracePt t="3226" x="4516438" y="1517650"/>
          <p14:tracePt t="3228" x="4564063" y="1501775"/>
          <p14:tracePt t="3230" x="4611688" y="1501775"/>
          <p14:tracePt t="3232" x="4675188" y="1501775"/>
          <p14:tracePt t="3234" x="4706938" y="1501775"/>
          <p14:tracePt t="3237" x="4752975" y="1501775"/>
          <p14:tracePt t="3238" x="4800600" y="1501775"/>
          <p14:tracePt t="3240" x="4832350" y="1501775"/>
          <p14:tracePt t="3242" x="4879975" y="1501775"/>
          <p14:tracePt t="3244" x="4911725" y="1501775"/>
          <p14:tracePt t="3246" x="4943475" y="1501775"/>
          <p14:tracePt t="3248" x="4991100" y="1501775"/>
          <p14:tracePt t="3251" x="5022850" y="1501775"/>
          <p14:tracePt t="3253" x="5037138" y="1501775"/>
          <p14:tracePt t="3254" x="5084763" y="1501775"/>
          <p14:tracePt t="3256" x="5100638" y="1501775"/>
          <p14:tracePt t="3258" x="5132388" y="1501775"/>
          <p14:tracePt t="3260" x="5164138" y="1501775"/>
          <p14:tracePt t="3262" x="5180013" y="1501775"/>
          <p14:tracePt t="3264" x="5211763" y="1517650"/>
          <p14:tracePt t="3266" x="5259388" y="1517650"/>
          <p14:tracePt t="3268" x="5275263" y="1517650"/>
          <p14:tracePt t="3272" x="5337175" y="1533525"/>
          <p14:tracePt t="3274" x="5353050" y="1533525"/>
          <p14:tracePt t="3276" x="5384800" y="1533525"/>
          <p14:tracePt t="3278" x="5432425" y="1547813"/>
          <p14:tracePt t="3280" x="5448300" y="1547813"/>
          <p14:tracePt t="3282" x="5480050" y="1563688"/>
          <p14:tracePt t="3284" x="5511800" y="1579563"/>
          <p14:tracePt t="3286" x="5543550" y="1595438"/>
          <p14:tracePt t="3288" x="5575300" y="1595438"/>
          <p14:tracePt t="3290" x="5607050" y="1611313"/>
          <p14:tracePt t="3292" x="5638800" y="1627188"/>
          <p14:tracePt t="3294" x="5668963" y="1643063"/>
          <p14:tracePt t="3296" x="5700713" y="1643063"/>
          <p14:tracePt t="3298" x="5748338" y="1658938"/>
          <p14:tracePt t="3300" x="5764213" y="1674813"/>
          <p14:tracePt t="3302" x="5795963" y="1690688"/>
          <p14:tracePt t="3304" x="5843588" y="1706563"/>
          <p14:tracePt t="3306" x="5859463" y="1722438"/>
          <p14:tracePt t="3308" x="5891213" y="1738313"/>
          <p14:tracePt t="3310" x="5938838" y="1738313"/>
          <p14:tracePt t="3312" x="5969000" y="1754188"/>
          <p14:tracePt t="3314" x="5984875" y="1754188"/>
          <p14:tracePt t="3316" x="6016625" y="1770063"/>
          <p14:tracePt t="3318" x="6048375" y="1785938"/>
          <p14:tracePt t="3321" x="6064250" y="1785938"/>
          <p14:tracePt t="3324" x="6127750" y="1817688"/>
          <p14:tracePt t="3326" x="6143625" y="1817688"/>
          <p14:tracePt t="3328" x="6159500" y="1833563"/>
          <p14:tracePt t="3330" x="6191250" y="1833563"/>
          <p14:tracePt t="3332" x="6207125" y="1833563"/>
          <p14:tracePt t="3334" x="6238875" y="1833563"/>
          <p14:tracePt t="3336" x="6269038" y="1849438"/>
          <p14:tracePt t="3340" x="6300788" y="1865313"/>
          <p14:tracePt t="3342" x="6316663" y="1865313"/>
          <p14:tracePt t="3344" x="6348413" y="1881188"/>
          <p14:tracePt t="3346" x="6380163" y="1881188"/>
          <p14:tracePt t="3348" x="6380163" y="1895475"/>
          <p14:tracePt t="3350" x="6411913" y="1895475"/>
          <p14:tracePt t="3352" x="6443663" y="1895475"/>
          <p14:tracePt t="3355" x="6459538" y="1895475"/>
          <p14:tracePt t="3356" x="6491288" y="1895475"/>
          <p14:tracePt t="3358" x="6507163" y="1895475"/>
          <p14:tracePt t="3360" x="6523038" y="1895475"/>
          <p14:tracePt t="3362" x="6553200" y="1895475"/>
          <p14:tracePt t="3364" x="6569075" y="1895475"/>
          <p14:tracePt t="3366" x="6600825" y="1895475"/>
          <p14:tracePt t="3368" x="6616700" y="1895475"/>
          <p14:tracePt t="3370" x="6632575" y="1895475"/>
          <p14:tracePt t="3394" x="6823075" y="1895475"/>
          <p14:tracePt t="3398" x="6854825" y="1895475"/>
          <p14:tracePt t="3404" x="6884988" y="1895475"/>
          <p14:tracePt t="3409" x="6900863" y="1895475"/>
          <p14:tracePt t="3412" x="6916738" y="1895475"/>
          <p14:tracePt t="3414" x="6932613" y="1895475"/>
          <p14:tracePt t="3423" x="6948488" y="1895475"/>
          <p14:tracePt t="3425" x="6964363" y="1895475"/>
          <p14:tracePt t="3430" x="6980238" y="1895475"/>
          <p14:tracePt t="3434" x="6996113" y="1895475"/>
          <p14:tracePt t="3437" x="7011988" y="1895475"/>
          <p14:tracePt t="3442" x="7027863" y="1895475"/>
          <p14:tracePt t="3444" x="7043738" y="1895475"/>
          <p14:tracePt t="3451" x="7059613" y="1881188"/>
          <p14:tracePt t="3453" x="7075488" y="1881188"/>
          <p14:tracePt t="3455" x="7091363" y="1881188"/>
          <p14:tracePt t="3458" x="7123113" y="1881188"/>
          <p14:tracePt t="3460" x="7138988" y="1881188"/>
          <p14:tracePt t="3464" x="7169150" y="1881188"/>
          <p14:tracePt t="3467" x="7185025" y="1865313"/>
          <p14:tracePt t="3468" x="7216775" y="1865313"/>
          <p14:tracePt t="3471" x="7248525" y="1865313"/>
          <p14:tracePt t="3473" x="7248525" y="1849438"/>
          <p14:tracePt t="3474" x="7280275" y="1849438"/>
          <p14:tracePt t="3476" x="7312025" y="1833563"/>
          <p14:tracePt t="3478" x="7327900" y="1833563"/>
          <p14:tracePt t="3480" x="7359650" y="1833563"/>
          <p14:tracePt t="3482" x="7375525" y="1817688"/>
          <p14:tracePt t="3484" x="7391400" y="1817688"/>
          <p14:tracePt t="3487" x="7423150" y="1817688"/>
          <p14:tracePt t="3488" x="7454900" y="1801813"/>
          <p14:tracePt t="3490" x="7485063" y="1801813"/>
          <p14:tracePt t="3492" x="7516813" y="1801813"/>
          <p14:tracePt t="3495" x="7532688" y="1801813"/>
          <p14:tracePt t="3497" x="7580313" y="1801813"/>
          <p14:tracePt t="3498" x="7612063" y="1801813"/>
          <p14:tracePt t="3500" x="7643813" y="1785938"/>
          <p14:tracePt t="3502" x="7675563" y="1785938"/>
          <p14:tracePt t="3504" x="7723188" y="1785938"/>
          <p14:tracePt t="3506" x="7739063" y="1785938"/>
          <p14:tracePt t="3508" x="7785100" y="1770063"/>
          <p14:tracePt t="3510" x="7832725" y="1770063"/>
          <p14:tracePt t="3512" x="7864475" y="1770063"/>
          <p14:tracePt t="3514" x="7912100" y="1754188"/>
          <p14:tracePt t="3516" x="7943850" y="1754188"/>
          <p14:tracePt t="3518" x="7975600" y="1754188"/>
          <p14:tracePt t="3521" x="8023225" y="1738313"/>
          <p14:tracePt t="3522" x="8070850" y="1738313"/>
          <p14:tracePt t="3524" x="8132763" y="1722438"/>
          <p14:tracePt t="3526" x="8164513" y="1722438"/>
          <p14:tracePt t="3528" x="8212138" y="1722438"/>
          <p14:tracePt t="3530" x="8259763" y="1722438"/>
          <p14:tracePt t="3532" x="8291513" y="1706563"/>
          <p14:tracePt t="3534" x="8339138" y="1706563"/>
          <p14:tracePt t="3537" x="8385175" y="1706563"/>
          <p14:tracePt t="3538" x="8416925" y="1706563"/>
          <p14:tracePt t="3540" x="8464550" y="1706563"/>
          <p14:tracePt t="3542" x="8512175" y="1706563"/>
          <p14:tracePt t="3544" x="8543925" y="1690688"/>
          <p14:tracePt t="3546" x="8591550" y="1690688"/>
          <p14:tracePt t="3548" x="8639175" y="1690688"/>
          <p14:tracePt t="3550" x="8670925" y="1690688"/>
          <p14:tracePt t="3552" x="8716963" y="1690688"/>
          <p14:tracePt t="3554" x="8764588" y="1690688"/>
          <p14:tracePt t="3556" x="8796338" y="1690688"/>
          <p14:tracePt t="3558" x="8828088" y="1690688"/>
          <p14:tracePt t="3560" x="8875713" y="1690688"/>
          <p14:tracePt t="3562" x="8907463" y="1690688"/>
          <p14:tracePt t="3564" x="8955088" y="1690688"/>
          <p14:tracePt t="3566" x="8986838" y="1690688"/>
          <p14:tracePt t="3568" x="9017000" y="1690688"/>
          <p14:tracePt t="3571" x="9048750" y="1690688"/>
          <p14:tracePt t="3572" x="9096375" y="1690688"/>
          <p14:tracePt t="3574" x="9128125" y="1690688"/>
          <p14:tracePt t="3576" x="9159875" y="1690688"/>
          <p14:tracePt t="3578" x="9207500" y="1690688"/>
          <p14:tracePt t="3580" x="9223375" y="1690688"/>
          <p14:tracePt t="3582" x="9271000" y="1674813"/>
          <p14:tracePt t="3585" x="9301163" y="1674813"/>
          <p14:tracePt t="3587" x="9332913" y="1674813"/>
          <p14:tracePt t="3588" x="9364663" y="1658938"/>
          <p14:tracePt t="3590" x="9380538" y="1658938"/>
          <p14:tracePt t="3592" x="9412288" y="1643063"/>
          <p14:tracePt t="3594" x="9459913" y="1643063"/>
          <p14:tracePt t="3596" x="9491663" y="1643063"/>
          <p14:tracePt t="3598" x="9523413" y="1643063"/>
          <p14:tracePt t="3600" x="9555163" y="1627188"/>
          <p14:tracePt t="3602" x="9586913" y="1627188"/>
          <p14:tracePt t="3605" x="9601200" y="1611313"/>
          <p14:tracePt t="3606" x="9632950" y="1595438"/>
          <p14:tracePt t="3608" x="9664700" y="1595438"/>
          <p14:tracePt t="3610" x="9680575" y="1579563"/>
          <p14:tracePt t="3612" x="9712325" y="1563688"/>
          <p14:tracePt t="3614" x="9744075" y="1563688"/>
          <p14:tracePt t="3616" x="9759950" y="1547813"/>
          <p14:tracePt t="3618" x="9791700" y="1547813"/>
          <p14:tracePt t="3621" x="9823450" y="1533525"/>
          <p14:tracePt t="3622" x="9839325" y="1517650"/>
          <p14:tracePt t="3624" x="9871075" y="1517650"/>
          <p14:tracePt t="3627" x="9886950" y="1501775"/>
          <p14:tracePt t="3628" x="9902825" y="1485900"/>
          <p14:tracePt t="3630" x="9917113" y="1485900"/>
          <p14:tracePt t="3632" x="9948863" y="1470025"/>
          <p14:tracePt t="3634" x="9948863" y="1454150"/>
          <p14:tracePt t="3637" x="9980613" y="1454150"/>
          <p14:tracePt t="3638" x="9980613" y="1438275"/>
          <p14:tracePt t="3640" x="9996488" y="1438275"/>
          <p14:tracePt t="3642" x="10012363" y="1422400"/>
          <p14:tracePt t="3644" x="10028238" y="1422400"/>
          <p14:tracePt t="3647" x="10028238" y="1406525"/>
          <p14:tracePt t="3648" x="10044113" y="1406525"/>
          <p14:tracePt t="3654" x="10059988" y="1390650"/>
          <p14:tracePt t="3661" x="10059988" y="1374775"/>
          <p14:tracePt t="3665" x="10075863" y="1374775"/>
          <p14:tracePt t="3688" x="10075863" y="1358900"/>
          <p14:tracePt t="3694" x="10091738" y="1358900"/>
          <p14:tracePt t="3711" x="10091738" y="1343025"/>
          <p14:tracePt t="3719" x="10091738" y="1327150"/>
          <p14:tracePt t="3729" x="10091738" y="1311275"/>
          <p14:tracePt t="3733" x="10091738" y="1295400"/>
          <p14:tracePt t="3737" x="10091738" y="1279525"/>
          <p14:tracePt t="3739" x="10091738" y="1263650"/>
          <p14:tracePt t="3740" x="10091738" y="1247775"/>
          <p14:tracePt t="3744" x="10091738" y="1231900"/>
          <p14:tracePt t="3746" x="10091738" y="1216025"/>
          <p14:tracePt t="3752" x="10075863" y="1200150"/>
          <p14:tracePt t="3755" x="10075863" y="1185863"/>
          <p14:tracePt t="3757" x="10075863" y="1169988"/>
          <p14:tracePt t="3762" x="10075863" y="1154113"/>
          <p14:tracePt t="3767" x="10075863" y="1138238"/>
          <p14:tracePt t="3793" x="10075863" y="1122363"/>
          <p14:tracePt t="3809" x="10059988" y="1106488"/>
          <p14:tracePt t="3820" x="10044113" y="1090613"/>
          <p14:tracePt t="3830" x="10028238" y="1090613"/>
          <p14:tracePt t="3834" x="10012363" y="1090613"/>
          <p14:tracePt t="3840" x="9996488" y="1090613"/>
          <p14:tracePt t="3848" x="9980613" y="1074738"/>
          <p14:tracePt t="3855" x="9964738" y="1074738"/>
          <p14:tracePt t="3864" x="9948863" y="1074738"/>
          <p14:tracePt t="3873" x="9932988" y="1074738"/>
          <p14:tracePt t="3917" x="9917113" y="1074738"/>
          <p14:tracePt t="4521" x="9902825" y="1074738"/>
          <p14:tracePt t="4527" x="9886950" y="1074738"/>
          <p14:tracePt t="4535" x="9871075" y="1074738"/>
          <p14:tracePt t="4542" x="9855200" y="1074738"/>
          <p14:tracePt t="4547" x="9823450" y="1074738"/>
          <p14:tracePt t="4551" x="9807575" y="1074738"/>
          <p14:tracePt t="4552" x="9791700" y="1074738"/>
          <p14:tracePt t="4556" x="9775825" y="1074738"/>
          <p14:tracePt t="4560" x="9759950" y="1074738"/>
          <p14:tracePt t="4565" x="9744075" y="1074738"/>
          <p14:tracePt t="4566" x="9728200" y="1074738"/>
          <p14:tracePt t="4573" x="9712325" y="1074738"/>
          <p14:tracePt t="4574" x="9696450" y="1074738"/>
          <p14:tracePt t="4581" x="9680575" y="1058863"/>
          <p14:tracePt t="4582" x="9664700" y="1058863"/>
          <p14:tracePt t="4584" x="9648825" y="1058863"/>
          <p14:tracePt t="4590" x="9632950" y="1058863"/>
          <p14:tracePt t="4592" x="9617075" y="1058863"/>
          <p14:tracePt t="4602" x="9586913" y="1058863"/>
          <p14:tracePt t="4606" x="9571038" y="1058863"/>
          <p14:tracePt t="4610" x="9555163" y="1058863"/>
          <p14:tracePt t="4612" x="9539288" y="1058863"/>
          <p14:tracePt t="4623" x="9523413" y="1058863"/>
          <p14:tracePt t="4626" x="9507538" y="1058863"/>
          <p14:tracePt t="4634" x="9491663" y="1058863"/>
          <p14:tracePt t="4986" x="9475788" y="1058863"/>
          <p14:tracePt t="4992" x="9459913" y="1058863"/>
          <p14:tracePt t="5000" x="9444038" y="1058863"/>
          <p14:tracePt t="5008" x="9428163" y="1074738"/>
          <p14:tracePt t="5012" x="9380538" y="1074738"/>
          <p14:tracePt t="5016" x="9364663" y="1074738"/>
          <p14:tracePt t="5018" x="9348788" y="1074738"/>
          <p14:tracePt t="5023" x="9332913" y="1074738"/>
          <p14:tracePt t="5024" x="9301163" y="1074738"/>
          <p14:tracePt t="5029" x="9286875" y="1074738"/>
          <p14:tracePt t="5030" x="9271000" y="1090613"/>
          <p14:tracePt t="5033" x="9255125" y="1090613"/>
          <p14:tracePt t="5039" x="9223375" y="1106488"/>
          <p14:tracePt t="5041" x="9207500" y="1106488"/>
          <p14:tracePt t="5042" x="9191625" y="1106488"/>
          <p14:tracePt t="5044" x="9175750" y="1106488"/>
          <p14:tracePt t="5046" x="9159875" y="1106488"/>
          <p14:tracePt t="5048" x="9128125" y="1106488"/>
          <p14:tracePt t="5050" x="9112250" y="1122363"/>
          <p14:tracePt t="5053" x="9064625" y="1122363"/>
          <p14:tracePt t="5054" x="9048750" y="1122363"/>
          <p14:tracePt t="5056" x="9032875" y="1138238"/>
          <p14:tracePt t="5058" x="9001125" y="1138238"/>
          <p14:tracePt t="5060" x="8986838" y="1138238"/>
          <p14:tracePt t="5062" x="8955088" y="1138238"/>
          <p14:tracePt t="5064" x="8923338" y="1138238"/>
          <p14:tracePt t="5066" x="8907463" y="1138238"/>
          <p14:tracePt t="5068" x="8891588" y="1154113"/>
          <p14:tracePt t="5071" x="8859838" y="1154113"/>
          <p14:tracePt t="5072" x="8843963" y="1154113"/>
          <p14:tracePt t="5074" x="8812213" y="1154113"/>
          <p14:tracePt t="5076" x="8780463" y="1169988"/>
          <p14:tracePt t="5078" x="8764588" y="1169988"/>
          <p14:tracePt t="5080" x="8732838" y="1169988"/>
          <p14:tracePt t="5082" x="8716963" y="1185863"/>
          <p14:tracePt t="5084" x="8686800" y="1185863"/>
          <p14:tracePt t="5087" x="8655050" y="1185863"/>
          <p14:tracePt t="5088" x="8639175" y="1200150"/>
          <p14:tracePt t="5090" x="8607425" y="1200150"/>
          <p14:tracePt t="5092" x="8575675" y="1200150"/>
          <p14:tracePt t="5094" x="8559800" y="1200150"/>
          <p14:tracePt t="5096" x="8528050" y="1200150"/>
          <p14:tracePt t="5098" x="8496300" y="1216025"/>
          <p14:tracePt t="5100" x="8480425" y="1216025"/>
          <p14:tracePt t="5103" x="8432800" y="1231900"/>
          <p14:tracePt t="5105" x="8416925" y="1231900"/>
          <p14:tracePt t="5107" x="8385175" y="1247775"/>
          <p14:tracePt t="5108" x="8339138" y="1247775"/>
          <p14:tracePt t="5110" x="8307388" y="1263650"/>
          <p14:tracePt t="5112" x="8275638" y="1263650"/>
          <p14:tracePt t="5114" x="8243888" y="1279525"/>
          <p14:tracePt t="5116" x="8196263" y="1295400"/>
          <p14:tracePt t="5118" x="8164513" y="1295400"/>
          <p14:tracePt t="5120" x="8116888" y="1311275"/>
          <p14:tracePt t="5122" x="8070850" y="1311275"/>
          <p14:tracePt t="5124" x="8023225" y="1327150"/>
          <p14:tracePt t="5126" x="7991475" y="1327150"/>
          <p14:tracePt t="5128" x="7927975" y="1343025"/>
          <p14:tracePt t="5130" x="7848600" y="1358900"/>
          <p14:tracePt t="5132" x="7785100" y="1374775"/>
          <p14:tracePt t="5134" x="7723188" y="1390650"/>
          <p14:tracePt t="5137" x="7675563" y="1390650"/>
          <p14:tracePt t="5139" x="7612063" y="1390650"/>
          <p14:tracePt t="5140" x="7548563" y="1406525"/>
          <p14:tracePt t="5142" x="7500938" y="1406525"/>
          <p14:tracePt t="5144" x="7423150" y="1422400"/>
          <p14:tracePt t="5146" x="7359650" y="1422400"/>
          <p14:tracePt t="5148" x="7280275" y="1454150"/>
          <p14:tracePt t="5150" x="7216775" y="1454150"/>
          <p14:tracePt t="5152" x="7123113" y="1485900"/>
          <p14:tracePt t="5154" x="7043738" y="1485900"/>
          <p14:tracePt t="5156" x="6964363" y="1501775"/>
          <p14:tracePt t="5158" x="6884988" y="1501775"/>
          <p14:tracePt t="5160" x="6807200" y="1501775"/>
          <p14:tracePt t="5162" x="6711950" y="1501775"/>
          <p14:tracePt t="5164" x="6632575" y="1517650"/>
          <p14:tracePt t="5166" x="6553200" y="1517650"/>
          <p14:tracePt t="5168" x="6443663" y="1517650"/>
          <p14:tracePt t="5170" x="6364288" y="1517650"/>
          <p14:tracePt t="5172" x="6269038" y="1533525"/>
          <p14:tracePt t="5174" x="6191250" y="1533525"/>
          <p14:tracePt t="5176" x="6143625" y="1533525"/>
          <p14:tracePt t="5178" x="6064250" y="1533525"/>
          <p14:tracePt t="5180" x="5953125" y="1547813"/>
          <p14:tracePt t="5182" x="5891213" y="1547813"/>
          <p14:tracePt t="5184" x="5811838" y="1547813"/>
          <p14:tracePt t="5187" x="5716588" y="1563688"/>
          <p14:tracePt t="5188" x="5668963" y="1563688"/>
          <p14:tracePt t="5190" x="5607050" y="1563688"/>
          <p14:tracePt t="5192" x="5527675" y="1579563"/>
          <p14:tracePt t="5195" x="5464175" y="1595438"/>
          <p14:tracePt t="5196" x="5400675" y="1595438"/>
          <p14:tracePt t="5199" x="5337175" y="1611313"/>
          <p14:tracePt t="5200" x="5275263" y="1627188"/>
          <p14:tracePt t="5202" x="5227638" y="1627188"/>
          <p14:tracePt t="5205" x="5164138" y="1643063"/>
          <p14:tracePt t="5206" x="5100638" y="1658938"/>
          <p14:tracePt t="5208" x="5053013" y="1674813"/>
          <p14:tracePt t="5210" x="5006975" y="1674813"/>
          <p14:tracePt t="5212" x="4959350" y="1690688"/>
          <p14:tracePt t="5214" x="4911725" y="1706563"/>
          <p14:tracePt t="5216" x="4864100" y="1722438"/>
          <p14:tracePt t="5218" x="4832350" y="1722438"/>
          <p14:tracePt t="5220" x="4784725" y="1722438"/>
          <p14:tracePt t="5222" x="4737100" y="1738313"/>
          <p14:tracePt t="5224" x="4691063" y="1754188"/>
          <p14:tracePt t="5226" x="4659313" y="1770063"/>
          <p14:tracePt t="5228" x="4611688" y="1785938"/>
          <p14:tracePt t="5230" x="4579938" y="1785938"/>
          <p14:tracePt t="5232" x="4548188" y="1801813"/>
          <p14:tracePt t="5234" x="4516438" y="1817688"/>
          <p14:tracePt t="5236" x="4484688" y="1833563"/>
          <p14:tracePt t="5238" x="4437063" y="1833563"/>
          <p14:tracePt t="5240" x="4421188" y="1849438"/>
          <p14:tracePt t="5242" x="4391025" y="1849438"/>
          <p14:tracePt t="5244" x="4359275" y="1865313"/>
          <p14:tracePt t="5247" x="4343400" y="1881188"/>
          <p14:tracePt t="5248" x="4311650" y="1881188"/>
          <p14:tracePt t="5250" x="4279900" y="1895475"/>
          <p14:tracePt t="5252" x="4264025" y="1911350"/>
          <p14:tracePt t="5254" x="4232275" y="1927225"/>
          <p14:tracePt t="5256" x="4200525" y="1927225"/>
          <p14:tracePt t="5263" x="4168775" y="1943100"/>
          <p14:tracePt t="5264" x="4152900" y="1943100"/>
          <p14:tracePt t="5266" x="4152900" y="1958975"/>
          <p14:tracePt t="5268" x="4121150" y="1958975"/>
          <p14:tracePt t="5270" x="4106863" y="1974850"/>
          <p14:tracePt t="5274" x="4090988" y="1974850"/>
          <p14:tracePt t="5278" x="4075113" y="1974850"/>
          <p14:tracePt t="5284" x="4075113" y="1990725"/>
          <p14:tracePt t="5288" x="4059238" y="1990725"/>
          <p14:tracePt t="5290" x="4043363" y="1990725"/>
          <p14:tracePt t="5300" x="4027488" y="1990725"/>
          <p14:tracePt t="5305" x="4027488" y="2006600"/>
          <p14:tracePt t="5331" x="4011613" y="2006600"/>
          <p14:tracePt t="5335" x="4011613" y="2022475"/>
          <p14:tracePt t="5337" x="3995738" y="2022475"/>
          <p14:tracePt t="5345" x="3979863" y="2022475"/>
          <p14:tracePt t="5346" x="3963988" y="2022475"/>
          <p14:tracePt t="5350" x="3948113" y="2022475"/>
          <p14:tracePt t="5354" x="3932238" y="2022475"/>
          <p14:tracePt t="5358" x="3900488" y="2038350"/>
          <p14:tracePt t="5360" x="3884613" y="2054225"/>
          <p14:tracePt t="5362" x="3868738" y="2054225"/>
          <p14:tracePt t="5364" x="3852863" y="2054225"/>
          <p14:tracePt t="5366" x="3836988" y="2070100"/>
          <p14:tracePt t="5368" x="3821113" y="2070100"/>
          <p14:tracePt t="5370" x="3806825" y="2070100"/>
          <p14:tracePt t="5372" x="3790950" y="2070100"/>
          <p14:tracePt t="5374" x="3759200" y="2085975"/>
          <p14:tracePt t="5378" x="3743325" y="2085975"/>
          <p14:tracePt t="5380" x="3711575" y="2101850"/>
          <p14:tracePt t="5385" x="3695700" y="2117725"/>
          <p14:tracePt t="5387" x="3663950" y="2117725"/>
          <p14:tracePt t="5390" x="3648075" y="2117725"/>
          <p14:tracePt t="5392" x="3616325" y="2133600"/>
          <p14:tracePt t="5394" x="3616325" y="2149475"/>
          <p14:tracePt t="5396" x="3600450" y="2149475"/>
          <p14:tracePt t="5398" x="3568700" y="2165350"/>
          <p14:tracePt t="5404" x="3552825" y="2165350"/>
          <p14:tracePt t="5406" x="3536950" y="2181225"/>
          <p14:tracePt t="5409" x="3521075" y="2181225"/>
          <p14:tracePt t="5410" x="3505200" y="2197100"/>
          <p14:tracePt t="5413" x="3490913" y="2197100"/>
          <p14:tracePt t="5416" x="3475038" y="2197100"/>
          <p14:tracePt t="5421" x="3459163" y="2212975"/>
          <p14:tracePt t="5429" x="3443288" y="2228850"/>
          <p14:tracePt t="5432" x="3427413" y="2228850"/>
          <p14:tracePt t="5439" x="3427413" y="2243138"/>
          <p14:tracePt t="5449" x="3411538" y="2243138"/>
          <p14:tracePt t="5590" x="3427413" y="2243138"/>
          <p14:tracePt t="5596" x="3443288" y="2243138"/>
          <p14:tracePt t="5607" x="3475038" y="2243138"/>
          <p14:tracePt t="5613" x="3490913" y="2243138"/>
          <p14:tracePt t="5616" x="3521075" y="2243138"/>
          <p14:tracePt t="5620" x="3536950" y="2243138"/>
          <p14:tracePt t="5623" x="3552825" y="2243138"/>
          <p14:tracePt t="5626" x="3568700" y="2243138"/>
          <p14:tracePt t="5628" x="3584575" y="2243138"/>
          <p14:tracePt t="5631" x="3600450" y="2243138"/>
          <p14:tracePt t="5634" x="3616325" y="2243138"/>
          <p14:tracePt t="5637" x="3632200" y="2243138"/>
          <p14:tracePt t="5641" x="3648075" y="2243138"/>
          <p14:tracePt t="5642" x="3663950" y="2243138"/>
          <p14:tracePt t="5646" x="3679825" y="2243138"/>
          <p14:tracePt t="5648" x="3711575" y="2243138"/>
          <p14:tracePt t="5654" x="3727450" y="2243138"/>
          <p14:tracePt t="5656" x="3743325" y="2243138"/>
          <p14:tracePt t="5656" x="3759200" y="2243138"/>
          <p14:tracePt t="5660" x="3790950" y="2243138"/>
          <p14:tracePt t="5665" x="3806825" y="2243138"/>
          <p14:tracePt t="5666" x="3821113" y="2243138"/>
          <p14:tracePt t="5669" x="3836988" y="2243138"/>
          <p14:tracePt t="5671" x="3836988" y="2228850"/>
          <p14:tracePt t="5672" x="3852863" y="2228850"/>
          <p14:tracePt t="5674" x="3868738" y="2228850"/>
          <p14:tracePt t="5678" x="3884613" y="2228850"/>
          <p14:tracePt t="5680" x="3884613" y="2212975"/>
          <p14:tracePt t="5682" x="3900488" y="2212975"/>
          <p14:tracePt t="5684" x="3916363" y="2212975"/>
          <p14:tracePt t="5689" x="3932238" y="2212975"/>
          <p14:tracePt t="5690" x="3948113" y="2212975"/>
          <p14:tracePt t="5705" x="3995738" y="2181225"/>
          <p14:tracePt t="5706" x="4011613" y="2181225"/>
          <p14:tracePt t="5709" x="4027488" y="2165350"/>
          <p14:tracePt t="5712" x="4043363" y="2149475"/>
          <p14:tracePt t="5714" x="4059238" y="2133600"/>
          <p14:tracePt t="5716" x="4075113" y="2117725"/>
          <p14:tracePt t="5719" x="4090988" y="2101850"/>
          <p14:tracePt t="5721" x="4106863" y="2070100"/>
          <p14:tracePt t="5722" x="4137025" y="2054225"/>
          <p14:tracePt t="5724" x="4152900" y="2038350"/>
          <p14:tracePt t="5726" x="4152900" y="2006600"/>
          <p14:tracePt t="5728" x="4168775" y="2006600"/>
          <p14:tracePt t="5730" x="4184650" y="1990725"/>
          <p14:tracePt t="5732" x="4200525" y="1958975"/>
          <p14:tracePt t="5734" x="4216400" y="1943100"/>
          <p14:tracePt t="5737" x="4232275" y="1927225"/>
          <p14:tracePt t="5740" x="4264025" y="1881188"/>
          <p14:tracePt t="5742" x="4264025" y="1865313"/>
          <p14:tracePt t="5744" x="4279900" y="1833563"/>
          <p14:tracePt t="5746" x="4295775" y="1817688"/>
          <p14:tracePt t="5749" x="4311650" y="1785938"/>
          <p14:tracePt t="5751" x="4327525" y="1754188"/>
          <p14:tracePt t="5753" x="4343400" y="1722438"/>
          <p14:tracePt t="5755" x="4343400" y="1706563"/>
          <p14:tracePt t="5756" x="4359275" y="1658938"/>
          <p14:tracePt t="5758" x="4359275" y="1627188"/>
          <p14:tracePt t="5760" x="4375150" y="1611313"/>
          <p14:tracePt t="5762" x="4391025" y="1563688"/>
          <p14:tracePt t="5764" x="4391025" y="1533525"/>
          <p14:tracePt t="5766" x="4406900" y="1501775"/>
          <p14:tracePt t="5768" x="4421188" y="1454150"/>
          <p14:tracePt t="5771" x="4421188" y="1406525"/>
          <p14:tracePt t="5772" x="4437063" y="1358900"/>
          <p14:tracePt t="5774" x="4437063" y="1327150"/>
          <p14:tracePt t="5776" x="4437063" y="1216025"/>
          <p14:tracePt t="5778" x="4452938" y="1169988"/>
          <p14:tracePt t="5780" x="4452938" y="1074738"/>
          <p14:tracePt t="5782" x="4452938" y="1027113"/>
          <p14:tracePt t="5784" x="4452938" y="963613"/>
          <p14:tracePt t="5786" x="4452938" y="900113"/>
          <p14:tracePt t="5788" x="4452938" y="838200"/>
          <p14:tracePt t="5790" x="4452938" y="774700"/>
          <p14:tracePt t="5792" x="4452938" y="679450"/>
          <p14:tracePt t="5794" x="4452938" y="615950"/>
          <p14:tracePt t="5796" x="4452938" y="536575"/>
          <p14:tracePt t="5798" x="4437063" y="458788"/>
          <p14:tracePt t="5800" x="4421188" y="363538"/>
          <p14:tracePt t="5805" x="4406900" y="173038"/>
          <p14:tracePt t="5806" x="4375150" y="95250"/>
          <p14:tracePt t="5808" x="4359275" y="0"/>
          <p14:tracePt t="6470" x="3759200" y="31750"/>
          <p14:tracePt t="6472" x="3759200" y="47625"/>
          <p14:tracePt t="6474" x="3759200" y="63500"/>
          <p14:tracePt t="6476" x="3759200" y="95250"/>
          <p14:tracePt t="6480" x="3775075" y="127000"/>
          <p14:tracePt t="6482" x="3775075" y="142875"/>
          <p14:tracePt t="6484" x="3775075" y="158750"/>
          <p14:tracePt t="6487" x="3790950" y="188913"/>
          <p14:tracePt t="6489" x="3790950" y="204788"/>
          <p14:tracePt t="6490" x="3790950" y="220663"/>
          <p14:tracePt t="6492" x="3790950" y="252413"/>
          <p14:tracePt t="6494" x="3806825" y="268288"/>
          <p14:tracePt t="6496" x="3806825" y="284163"/>
          <p14:tracePt t="6498" x="3806825" y="300038"/>
          <p14:tracePt t="6505" x="3806825" y="347663"/>
          <p14:tracePt t="6508" x="3806825" y="363538"/>
          <p14:tracePt t="6510" x="3821113" y="379413"/>
          <p14:tracePt t="6512" x="3821113" y="395288"/>
          <p14:tracePt t="6517" x="3821113" y="411163"/>
          <p14:tracePt t="6518" x="3821113" y="427038"/>
          <p14:tracePt t="6527" x="3821113" y="442913"/>
          <p14:tracePt t="6529" x="3821113" y="458788"/>
          <p14:tracePt t="6532" x="3821113" y="474663"/>
          <p14:tracePt t="6538" x="3821113" y="490538"/>
          <p14:tracePt t="6540" x="3821113" y="506413"/>
          <p14:tracePt t="6548" x="3821113" y="520700"/>
          <p14:tracePt t="6551" x="3821113" y="536575"/>
          <p14:tracePt t="6557" x="3821113" y="552450"/>
          <p14:tracePt t="6560" x="3806825" y="568325"/>
          <p14:tracePt t="6564" x="3806825" y="584200"/>
          <p14:tracePt t="6566" x="3790950" y="584200"/>
          <p14:tracePt t="6568" x="3790950" y="600075"/>
          <p14:tracePt t="6572" x="3790950" y="615950"/>
          <p14:tracePt t="6577" x="3775075" y="615950"/>
          <p14:tracePt t="6578" x="3775075" y="631825"/>
          <p14:tracePt t="6580" x="3759200" y="631825"/>
          <p14:tracePt t="6582" x="3759200" y="647700"/>
          <p14:tracePt t="6584" x="3759200" y="663575"/>
          <p14:tracePt t="6587" x="3743325" y="663575"/>
          <p14:tracePt t="6590" x="3743325" y="679450"/>
          <p14:tracePt t="6592" x="3743325" y="695325"/>
          <p14:tracePt t="6598" x="3743325" y="711200"/>
          <p14:tracePt t="6600" x="3727450" y="727075"/>
          <p14:tracePt t="6604" x="3727450" y="742950"/>
          <p14:tracePt t="6609" x="3711575" y="758825"/>
          <p14:tracePt t="6612" x="3711575" y="774700"/>
          <p14:tracePt t="6620" x="3711575" y="806450"/>
          <p14:tracePt t="6624" x="3711575" y="822325"/>
          <p14:tracePt t="6632" x="3711575" y="838200"/>
          <p14:tracePt t="6636" x="3711575" y="854075"/>
          <p14:tracePt t="6641" x="3695700" y="854075"/>
          <p14:tracePt t="6646" x="3695700" y="868363"/>
          <p14:tracePt t="6657" x="3695700" y="884238"/>
          <p14:tracePt t="6664" x="3695700" y="900113"/>
          <p14:tracePt t="6709" x="3679825" y="915988"/>
          <p14:tracePt t="6726" x="3663950" y="931863"/>
          <p14:tracePt t="6738" x="3648075" y="947738"/>
          <p14:tracePt t="6743" x="3632200" y="963613"/>
          <p14:tracePt t="6746" x="3616325" y="979488"/>
          <p14:tracePt t="6750" x="3600450" y="979488"/>
          <p14:tracePt t="6755" x="3584575" y="979488"/>
          <p14:tracePt t="6756" x="3584575" y="995363"/>
          <p14:tracePt t="6758" x="3568700" y="995363"/>
          <p14:tracePt t="6760" x="3552825" y="1011238"/>
          <p14:tracePt t="6765" x="3536950" y="1011238"/>
          <p14:tracePt t="6771" x="3505200" y="1011238"/>
          <p14:tracePt t="6772" x="3505200" y="1027113"/>
          <p14:tracePt t="6774" x="3490913" y="1027113"/>
          <p14:tracePt t="6776" x="3475038" y="1027113"/>
          <p14:tracePt t="6778" x="3475038" y="1042988"/>
          <p14:tracePt t="6780" x="3459163" y="1042988"/>
          <p14:tracePt t="6782" x="3443288" y="1042988"/>
          <p14:tracePt t="6784" x="3427413" y="1042988"/>
          <p14:tracePt t="6788" x="3411538" y="1042988"/>
          <p14:tracePt t="6790" x="3395663" y="1042988"/>
          <p14:tracePt t="6792" x="3395663" y="1058863"/>
          <p14:tracePt t="6794" x="3379788" y="1058863"/>
          <p14:tracePt t="6796" x="3363913" y="1058863"/>
          <p14:tracePt t="6798" x="3348038" y="1058863"/>
          <p14:tracePt t="6803" x="3332163" y="1058863"/>
          <p14:tracePt t="6804" x="3316288" y="1058863"/>
          <p14:tracePt t="6808" x="3300413" y="1058863"/>
          <p14:tracePt t="6810" x="3284538" y="1058863"/>
          <p14:tracePt t="6821" x="3252788" y="1058863"/>
          <p14:tracePt t="6825" x="3221038" y="1058863"/>
          <p14:tracePt t="6828" x="3205163" y="1058863"/>
          <p14:tracePt t="6848" x="3190875" y="1058863"/>
          <p14:tracePt t="6879" x="3175000" y="1058863"/>
          <p14:tracePt t="6912" x="3159125" y="1074738"/>
          <p14:tracePt t="6917" x="3159125" y="1090613"/>
          <p14:tracePt t="6922" x="3127375" y="1106488"/>
          <p14:tracePt t="6923" x="3127375" y="1122363"/>
          <p14:tracePt t="6925" x="3111500" y="1138238"/>
          <p14:tracePt t="6928" x="3111500" y="1154113"/>
          <p14:tracePt t="6930" x="3095625" y="1169988"/>
          <p14:tracePt t="6932" x="3079750" y="1169988"/>
          <p14:tracePt t="6936" x="3079750" y="1185863"/>
          <p14:tracePt t="6938" x="3063875" y="1200150"/>
          <p14:tracePt t="6940" x="3048000" y="1216025"/>
          <p14:tracePt t="6944" x="3032125" y="1231900"/>
          <p14:tracePt t="6946" x="3032125" y="1247775"/>
          <p14:tracePt t="6948" x="3016250" y="1263650"/>
          <p14:tracePt t="6950" x="3016250" y="1279525"/>
          <p14:tracePt t="6952" x="3000375" y="1295400"/>
          <p14:tracePt t="6956" x="3000375" y="1311275"/>
          <p14:tracePt t="6958" x="2984500" y="1327150"/>
          <p14:tracePt t="6960" x="2968625" y="1327150"/>
          <p14:tracePt t="6962" x="2968625" y="1343025"/>
          <p14:tracePt t="6964" x="2952750" y="1358900"/>
          <p14:tracePt t="6966" x="2952750" y="1374775"/>
          <p14:tracePt t="6970" x="2952750" y="1390650"/>
          <p14:tracePt t="6972" x="2936875" y="1406525"/>
          <p14:tracePt t="6981" x="2921000" y="1422400"/>
          <p14:tracePt t="6983" x="2921000" y="1438275"/>
          <p14:tracePt t="6988" x="2921000" y="1454150"/>
          <p14:tracePt t="6992" x="2921000" y="1470025"/>
          <p14:tracePt t="6996" x="2921000" y="1485900"/>
          <p14:tracePt t="6998" x="2905125" y="1485900"/>
          <p14:tracePt t="7004" x="2905125" y="1501775"/>
          <p14:tracePt t="7011" x="2905125" y="1517650"/>
          <p14:tracePt t="7019" x="2905125" y="1533525"/>
          <p14:tracePt t="7033" x="2905125" y="1547813"/>
          <p14:tracePt t="7037" x="2905125" y="1563688"/>
          <p14:tracePt t="7042" x="2890838" y="1579563"/>
          <p14:tracePt t="7044" x="2890838" y="1595438"/>
          <p14:tracePt t="7046" x="2890838" y="1611313"/>
          <p14:tracePt t="7048" x="2874963" y="1611313"/>
          <p14:tracePt t="7053" x="2874963" y="1627188"/>
          <p14:tracePt t="7055" x="2874963" y="1643063"/>
          <p14:tracePt t="7060" x="2874963" y="1658938"/>
          <p14:tracePt t="7064" x="2874963" y="1674813"/>
          <p14:tracePt t="7069" x="2874963" y="1690688"/>
          <p14:tracePt t="7077" x="2874963" y="1706563"/>
          <p14:tracePt t="7080" x="2874963" y="1722438"/>
          <p14:tracePt t="7089" x="2890838" y="1722438"/>
          <p14:tracePt t="7090" x="2890838" y="1738313"/>
          <p14:tracePt t="7094" x="2890838" y="1754188"/>
          <p14:tracePt t="7097" x="2905125" y="1754188"/>
          <p14:tracePt t="7119" x="2905125" y="1770063"/>
          <p14:tracePt t="7123" x="2921000" y="1770063"/>
          <p14:tracePt t="7135" x="2936875" y="1785938"/>
          <p14:tracePt t="7147" x="2936875" y="1801813"/>
          <p14:tracePt t="7149" x="2952750" y="1801813"/>
          <p14:tracePt t="7154" x="2968625" y="1801813"/>
          <p14:tracePt t="7161" x="2984500" y="1801813"/>
          <p14:tracePt t="7170" x="3000375" y="1801813"/>
          <p14:tracePt t="7175" x="3016250" y="1801813"/>
          <p14:tracePt t="7182" x="3016250" y="1817688"/>
          <p14:tracePt t="7186" x="3032125" y="1817688"/>
          <p14:tracePt t="7192" x="3048000" y="1817688"/>
          <p14:tracePt t="7215" x="3063875" y="1817688"/>
          <p14:tracePt t="7235" x="3079750" y="1817688"/>
          <p14:tracePt t="7240" x="3095625" y="1833563"/>
          <p14:tracePt t="7255" x="3111500" y="1833563"/>
          <p14:tracePt t="7263" x="3127375" y="1833563"/>
          <p14:tracePt t="7278" x="3143250" y="1833563"/>
          <p14:tracePt t="7286" x="3159125" y="1833563"/>
          <p14:tracePt t="7302" x="3175000" y="1833563"/>
          <p14:tracePt t="8176" x="3159125" y="1833563"/>
          <p14:tracePt t="8183" x="3143250" y="1833563"/>
          <p14:tracePt t="8199" x="3127375" y="1833563"/>
          <p14:tracePt t="8209" x="3111500" y="1833563"/>
          <p14:tracePt t="8513" x="3095625" y="1833563"/>
          <p14:tracePt t="8517" x="3079750" y="1833563"/>
          <p14:tracePt t="8520" x="3063875" y="1833563"/>
          <p14:tracePt t="8525" x="3048000" y="1833563"/>
          <p14:tracePt t="8526" x="3032125" y="1833563"/>
          <p14:tracePt t="8531" x="3016250" y="1833563"/>
          <p14:tracePt t="8537" x="3000375" y="1833563"/>
          <p14:tracePt t="8539" x="2984500" y="1833563"/>
          <p14:tracePt t="8540" x="2968625" y="1833563"/>
          <p14:tracePt t="8542" x="2952750" y="1833563"/>
          <p14:tracePt t="8548" x="2936875" y="1833563"/>
          <p14:tracePt t="8553" x="2921000" y="1833563"/>
          <p14:tracePt t="8555" x="2921000" y="1849438"/>
          <p14:tracePt t="8556" x="2905125" y="1849438"/>
          <p14:tracePt t="8560" x="2890838" y="1849438"/>
          <p14:tracePt t="8562" x="2874963" y="1849438"/>
          <p14:tracePt t="8570" x="2859088" y="1849438"/>
          <p14:tracePt t="8581" x="2859088" y="1865313"/>
          <p14:tracePt t="8586" x="2843213" y="1865313"/>
          <p14:tracePt t="8601" x="2843213" y="1881188"/>
          <p14:tracePt t="8609" x="2827338" y="1881188"/>
          <p14:tracePt t="8666" x="2827338" y="1895475"/>
          <p14:tracePt t="8669" x="2827338" y="1911350"/>
          <p14:tracePt t="8675" x="2827338" y="1927225"/>
          <p14:tracePt t="8676" x="2827338" y="1943100"/>
          <p14:tracePt t="8678" x="2827338" y="1958975"/>
          <p14:tracePt t="8682" x="2827338" y="1990725"/>
          <p14:tracePt t="8686" x="2827338" y="2006600"/>
          <p14:tracePt t="8690" x="2827338" y="2022475"/>
          <p14:tracePt t="8693" x="2843213" y="2038350"/>
          <p14:tracePt t="8696" x="2859088" y="2054225"/>
          <p14:tracePt t="8698" x="2859088" y="2070100"/>
          <p14:tracePt t="8702" x="2874963" y="2085975"/>
          <p14:tracePt t="8706" x="2890838" y="2101850"/>
          <p14:tracePt t="8708" x="2905125" y="2117725"/>
          <p14:tracePt t="8714" x="2921000" y="2133600"/>
          <p14:tracePt t="8716" x="2936875" y="2133600"/>
          <p14:tracePt t="8719" x="2936875" y="2149475"/>
          <p14:tracePt t="8720" x="2936875" y="2165350"/>
          <p14:tracePt t="8722" x="2952750" y="2165350"/>
          <p14:tracePt t="8724" x="2968625" y="2165350"/>
          <p14:tracePt t="8726" x="2984500" y="2165350"/>
          <p14:tracePt t="8728" x="2984500" y="2181225"/>
          <p14:tracePt t="8730" x="2984500" y="2197100"/>
          <p14:tracePt t="8736" x="3000375" y="2197100"/>
          <p14:tracePt t="8738" x="3016250" y="2197100"/>
          <p14:tracePt t="8748" x="3016250" y="2212975"/>
          <p14:tracePt t="8759" x="3016250" y="2228850"/>
          <p14:tracePt t="8773" x="3032125" y="2243138"/>
          <p14:tracePt t="8779" x="3032125" y="2259013"/>
          <p14:tracePt t="8786" x="3032125" y="2274888"/>
          <p14:tracePt t="8793" x="3000375" y="2306638"/>
          <p14:tracePt t="8796" x="2984500" y="2306638"/>
          <p14:tracePt t="8798" x="2968625" y="2306638"/>
          <p14:tracePt t="8801" x="2952750" y="2322513"/>
          <p14:tracePt t="8804" x="2921000" y="2338388"/>
          <p14:tracePt t="8806" x="2905125" y="2338388"/>
          <p14:tracePt t="8808" x="2890838" y="2338388"/>
          <p14:tracePt t="8810" x="2874963" y="2354263"/>
          <p14:tracePt t="8814" x="2843213" y="2354263"/>
          <p14:tracePt t="8816" x="2827338" y="2354263"/>
          <p14:tracePt t="8820" x="2779713" y="2354263"/>
          <p14:tracePt t="8822" x="2747963" y="2370138"/>
          <p14:tracePt t="8824" x="2732088" y="2370138"/>
          <p14:tracePt t="8826" x="2700338" y="2386013"/>
          <p14:tracePt t="8828" x="2684463" y="2386013"/>
          <p14:tracePt t="8830" x="2668588" y="2386013"/>
          <p14:tracePt t="8832" x="2652713" y="2386013"/>
          <p14:tracePt t="8835" x="2636838" y="2401888"/>
          <p14:tracePt t="8836" x="2620963" y="2401888"/>
          <p14:tracePt t="8838" x="2590800" y="2401888"/>
          <p14:tracePt t="8840" x="2574925" y="2401888"/>
          <p14:tracePt t="8842" x="2543175" y="2401888"/>
          <p14:tracePt t="8844" x="2543175" y="2417763"/>
          <p14:tracePt t="8846" x="2511425" y="2417763"/>
          <p14:tracePt t="8848" x="2495550" y="2417763"/>
          <p14:tracePt t="8851" x="2479675" y="2417763"/>
          <p14:tracePt t="8852" x="2463800" y="2417763"/>
          <p14:tracePt t="8854" x="2447925" y="2417763"/>
          <p14:tracePt t="8856" x="2432050" y="2417763"/>
          <p14:tracePt t="8858" x="2400300" y="2417763"/>
          <p14:tracePt t="8862" x="2384425" y="2417763"/>
          <p14:tracePt t="8864" x="2368550" y="2417763"/>
          <p14:tracePt t="8866" x="2352675" y="2417763"/>
          <p14:tracePt t="8869" x="2336800" y="2417763"/>
          <p14:tracePt t="8870" x="2320925" y="2417763"/>
          <p14:tracePt t="8875" x="2305050" y="2417763"/>
          <p14:tracePt t="8876" x="2289175" y="2417763"/>
          <p14:tracePt t="8878" x="2274888" y="2417763"/>
          <p14:tracePt t="8882" x="2243138" y="2417763"/>
          <p14:tracePt t="8886" x="2227263" y="2417763"/>
          <p14:tracePt t="8888" x="2211388" y="2417763"/>
          <p14:tracePt t="8891" x="2195513" y="2417763"/>
          <p14:tracePt t="8896" x="2179638" y="2417763"/>
          <p14:tracePt t="8899" x="2163763" y="2417763"/>
          <p14:tracePt t="8901" x="2147888" y="2417763"/>
          <p14:tracePt t="8904" x="2132013" y="2417763"/>
          <p14:tracePt t="8906" x="2116138" y="2417763"/>
          <p14:tracePt t="8913" x="2100263" y="2417763"/>
          <p14:tracePt t="8917" x="2084388" y="2417763"/>
          <p14:tracePt t="8920" x="2068513" y="2417763"/>
          <p14:tracePt t="8928" x="2052638" y="2417763"/>
          <p14:tracePt t="8938" x="2036763" y="2417763"/>
          <p14:tracePt t="8954" x="2020888" y="2417763"/>
          <p14:tracePt t="8958" x="2005013" y="2417763"/>
          <p14:tracePt t="8962" x="1989138" y="2417763"/>
          <p14:tracePt t="8971" x="1974850" y="2417763"/>
          <p14:tracePt t="8972" x="1958975" y="2417763"/>
          <p14:tracePt t="8977" x="1943100" y="2417763"/>
          <p14:tracePt t="8978" x="1927225" y="2417763"/>
          <p14:tracePt t="8980" x="1911350" y="2417763"/>
          <p14:tracePt t="8985" x="1895475" y="2417763"/>
          <p14:tracePt t="8987" x="1879600" y="2417763"/>
          <p14:tracePt t="8989" x="1863725" y="2417763"/>
          <p14:tracePt t="8992" x="1847850" y="2417763"/>
          <p14:tracePt t="8994" x="1831975" y="2417763"/>
          <p14:tracePt t="8998" x="1816100" y="2417763"/>
          <p14:tracePt t="9000" x="1800225" y="2417763"/>
          <p14:tracePt t="9005" x="1784350" y="2417763"/>
          <p14:tracePt t="9006" x="1768475" y="2417763"/>
          <p14:tracePt t="9008" x="1752600" y="2417763"/>
          <p14:tracePt t="9015" x="1720850" y="2417763"/>
          <p14:tracePt t="9019" x="1704975" y="2417763"/>
          <p14:tracePt t="9020" x="1689100" y="2417763"/>
          <p14:tracePt t="9023" x="1674813" y="2417763"/>
          <p14:tracePt t="9027" x="1658938" y="2417763"/>
          <p14:tracePt t="9028" x="1643063" y="2417763"/>
          <p14:tracePt t="9032" x="1627188" y="2417763"/>
          <p14:tracePt t="9036" x="1611313" y="2417763"/>
          <p14:tracePt t="9037" x="1595438" y="2417763"/>
          <p14:tracePt t="9040" x="1579563" y="2417763"/>
          <p14:tracePt t="9042" x="1563688" y="2417763"/>
          <p14:tracePt t="9046" x="1547813" y="2417763"/>
          <p14:tracePt t="9048" x="1531938" y="2417763"/>
          <p14:tracePt t="9050" x="1516063" y="2417763"/>
          <p14:tracePt t="9057" x="1500188" y="2417763"/>
          <p14:tracePt t="9058" x="1484313" y="2417763"/>
          <p14:tracePt t="9064" x="1468438" y="2417763"/>
          <p14:tracePt t="9067" x="1452563" y="2417763"/>
          <p14:tracePt t="9069" x="1436688" y="2417763"/>
          <p14:tracePt t="9074" x="1420813" y="2417763"/>
          <p14:tracePt t="9076" x="1404938" y="2417763"/>
          <p14:tracePt t="9082" x="1389063" y="2417763"/>
          <p14:tracePt t="9085" x="1373188" y="2417763"/>
          <p14:tracePt t="9086" x="1373188" y="2401888"/>
          <p14:tracePt t="9088" x="1358900" y="2401888"/>
          <p14:tracePt t="9094" x="1343025" y="2401888"/>
          <p14:tracePt t="9097" x="1327150" y="2401888"/>
          <p14:tracePt t="9098" x="1327150" y="2386013"/>
          <p14:tracePt t="9102" x="1311275" y="2386013"/>
          <p14:tracePt t="9104" x="1295400" y="2386013"/>
          <p14:tracePt t="9110" x="1279525" y="2386013"/>
          <p14:tracePt t="9113" x="1263650" y="2386013"/>
          <p14:tracePt t="9116" x="1247775" y="2370138"/>
          <p14:tracePt t="9123" x="1231900" y="2370138"/>
          <p14:tracePt t="9130" x="1216025" y="2370138"/>
          <p14:tracePt t="9139" x="1216025" y="2354263"/>
          <p14:tracePt t="9171" x="1200150" y="2354263"/>
          <p14:tracePt t="9263" x="1184275" y="2354263"/>
          <p14:tracePt t="9295" x="1168400" y="2354263"/>
          <p14:tracePt t="9371" x="1184275" y="2354263"/>
          <p14:tracePt t="9376" x="1200150" y="2354263"/>
          <p14:tracePt t="9393" x="1263650" y="2354263"/>
          <p14:tracePt t="9395" x="1279525" y="2354263"/>
          <p14:tracePt t="9398" x="1295400" y="2354263"/>
          <p14:tracePt t="9401" x="1311275" y="2354263"/>
          <p14:tracePt t="9407" x="1327150" y="2354263"/>
          <p14:tracePt t="9408" x="1343025" y="2354263"/>
          <p14:tracePt t="9420" x="1373188" y="2354263"/>
          <p14:tracePt t="9426" x="1389063" y="2354263"/>
          <p14:tracePt t="9431" x="1420813" y="2354263"/>
          <p14:tracePt t="9439" x="1436688" y="2354263"/>
          <p14:tracePt t="9443" x="1452563" y="2354263"/>
          <p14:tracePt t="9447" x="1468438" y="2354263"/>
          <p14:tracePt t="9457" x="1484313" y="2354263"/>
          <p14:tracePt t="9462" x="1500188" y="2354263"/>
          <p14:tracePt t="9472" x="1516063" y="2354263"/>
          <p14:tracePt t="9477" x="1531938" y="2354263"/>
          <p14:tracePt t="9480" x="1547813" y="2354263"/>
          <p14:tracePt t="9489" x="1563688" y="2354263"/>
          <p14:tracePt t="9490" x="1579563" y="2354263"/>
          <p14:tracePt t="9500" x="1611313" y="2354263"/>
          <p14:tracePt t="9506" x="1627188" y="2370138"/>
          <p14:tracePt t="9510" x="1658938" y="2370138"/>
          <p14:tracePt t="9515" x="1689100" y="2370138"/>
          <p14:tracePt t="9517" x="1704975" y="2370138"/>
          <p14:tracePt t="9520" x="1720850" y="2370138"/>
          <p14:tracePt t="9522" x="1736725" y="2370138"/>
          <p14:tracePt t="9527" x="1752600" y="2370138"/>
          <p14:tracePt t="9528" x="1768475" y="2370138"/>
          <p14:tracePt t="9530" x="1784350" y="2370138"/>
          <p14:tracePt t="9532" x="1800225" y="2370138"/>
          <p14:tracePt t="9535" x="1816100" y="2370138"/>
          <p14:tracePt t="9538" x="1847850" y="2370138"/>
          <p14:tracePt t="9540" x="1863725" y="2370138"/>
          <p14:tracePt t="9544" x="1895475" y="2370138"/>
          <p14:tracePt t="9546" x="1911350" y="2370138"/>
          <p14:tracePt t="9551" x="1943100" y="2370138"/>
          <p14:tracePt t="9553" x="1958975" y="2370138"/>
          <p14:tracePt t="9556" x="1974850" y="2370138"/>
          <p14:tracePt t="9558" x="1989138" y="2370138"/>
          <p14:tracePt t="9560" x="2005013" y="2370138"/>
          <p14:tracePt t="9562" x="2020888" y="2370138"/>
          <p14:tracePt t="9564" x="2036763" y="2370138"/>
          <p14:tracePt t="9566" x="2052638" y="2370138"/>
          <p14:tracePt t="9568" x="2068513" y="2370138"/>
          <p14:tracePt t="9570" x="2084388" y="2370138"/>
          <p14:tracePt t="9572" x="2100263" y="2370138"/>
          <p14:tracePt t="9574" x="2116138" y="2370138"/>
          <p14:tracePt t="9578" x="2147888" y="2370138"/>
          <p14:tracePt t="9580" x="2163763" y="2370138"/>
          <p14:tracePt t="9590" x="2211388" y="2370138"/>
          <p14:tracePt t="9596" x="2243138" y="2370138"/>
          <p14:tracePt t="9599" x="2289175" y="2370138"/>
          <p14:tracePt t="9602" x="2305050" y="2370138"/>
          <p14:tracePt t="9604" x="2320925" y="2370138"/>
          <p14:tracePt t="9606" x="2336800" y="2370138"/>
          <p14:tracePt t="9610" x="2352675" y="2370138"/>
          <p14:tracePt t="9612" x="2368550" y="2370138"/>
          <p14:tracePt t="9616" x="2384425" y="2370138"/>
          <p14:tracePt t="9618" x="2400300" y="2370138"/>
          <p14:tracePt t="9620" x="2416175" y="2370138"/>
          <p14:tracePt t="9624" x="2432050" y="2370138"/>
          <p14:tracePt t="9627" x="2447925" y="2370138"/>
          <p14:tracePt t="9633" x="2463800" y="2370138"/>
          <p14:tracePt t="9635" x="2479675" y="2370138"/>
          <p14:tracePt t="9638" x="2495550" y="2370138"/>
          <p14:tracePt t="9640" x="2511425" y="2370138"/>
          <p14:tracePt t="9642" x="2527300" y="2370138"/>
          <p14:tracePt t="9646" x="2543175" y="2370138"/>
          <p14:tracePt t="9648" x="2559050" y="2370138"/>
          <p14:tracePt t="9652" x="2574925" y="2370138"/>
          <p14:tracePt t="9654" x="2590800" y="2370138"/>
          <p14:tracePt t="9656" x="2605088" y="2370138"/>
          <p14:tracePt t="9660" x="2620963" y="2370138"/>
          <p14:tracePt t="9662" x="2636838" y="2370138"/>
          <p14:tracePt t="9666" x="2668588" y="2370138"/>
          <p14:tracePt t="9668" x="2684463" y="2370138"/>
          <p14:tracePt t="9672" x="2700338" y="2370138"/>
          <p14:tracePt t="9675" x="2716213" y="2370138"/>
          <p14:tracePt t="9676" x="2732088" y="2370138"/>
          <p14:tracePt t="9680" x="2763838" y="2370138"/>
          <p14:tracePt t="9684" x="2779713" y="2370138"/>
          <p14:tracePt t="9686" x="2795588" y="2370138"/>
          <p14:tracePt t="9688" x="2811463" y="2370138"/>
          <p14:tracePt t="9692" x="2827338" y="2370138"/>
          <p14:tracePt t="9694" x="2843213" y="2370138"/>
          <p14:tracePt t="9698" x="2859088" y="2370138"/>
          <p14:tracePt t="9701" x="2874963" y="2370138"/>
          <p14:tracePt t="9703" x="2890838" y="2370138"/>
          <p14:tracePt t="9704" x="2905125" y="2370138"/>
          <p14:tracePt t="9706" x="2921000" y="2370138"/>
          <p14:tracePt t="9710" x="2936875" y="2370138"/>
          <p14:tracePt t="9712" x="2952750" y="2370138"/>
          <p14:tracePt t="9714" x="2968625" y="2370138"/>
          <p14:tracePt t="9719" x="2984500" y="2370138"/>
          <p14:tracePt t="9720" x="3000375" y="2370138"/>
          <p14:tracePt t="9725" x="3016250" y="2370138"/>
          <p14:tracePt t="9726" x="3032125" y="2370138"/>
          <p14:tracePt t="9728" x="3048000" y="2370138"/>
          <p14:tracePt t="9732" x="3063875" y="2370138"/>
          <p14:tracePt t="9735" x="3079750" y="2370138"/>
          <p14:tracePt t="9740" x="3095625" y="2370138"/>
          <p14:tracePt t="9742" x="3111500" y="2370138"/>
          <p14:tracePt t="9746" x="3127375" y="2370138"/>
          <p14:tracePt t="9753" x="3143250" y="2370138"/>
          <p14:tracePt t="9756" x="3159125" y="2370138"/>
          <p14:tracePt t="9769" x="3175000" y="2370138"/>
          <p14:tracePt t="9777" x="3190875" y="2370138"/>
          <p14:tracePt t="9782" x="3205163" y="2386013"/>
          <p14:tracePt t="9793" x="3221038" y="2386013"/>
          <p14:tracePt t="9808" x="3236913" y="2401888"/>
          <p14:tracePt t="9833" x="3252788" y="2401888"/>
          <p14:tracePt t="9843" x="3268663" y="2401888"/>
          <p14:tracePt t="9856" x="3284538" y="2401888"/>
          <p14:tracePt t="9888" x="3300413" y="2401888"/>
          <p14:tracePt t="9942" x="3316288" y="2401888"/>
          <p14:tracePt t="9955" x="3332163" y="2401888"/>
          <p14:tracePt t="9958" x="3348038" y="2401888"/>
          <p14:tracePt t="9962" x="3363913" y="2401888"/>
          <p14:tracePt t="9971" x="3379788" y="2401888"/>
          <p14:tracePt t="9972" x="3395663" y="2401888"/>
          <p14:tracePt t="9978" x="3411538" y="2401888"/>
          <p14:tracePt t="9982" x="3427413" y="2401888"/>
          <p14:tracePt t="9986" x="3443288" y="2401888"/>
          <p14:tracePt t="9988" x="3459163" y="2401888"/>
          <p14:tracePt t="9990" x="3475038" y="2401888"/>
          <p14:tracePt t="9992" x="3475038" y="2386013"/>
          <p14:tracePt t="9996" x="3490913" y="2386013"/>
          <p14:tracePt t="9999" x="3521075" y="2386013"/>
          <p14:tracePt t="10002" x="3536950" y="2386013"/>
          <p14:tracePt t="10005" x="3552825" y="2386013"/>
          <p14:tracePt t="10008" x="3568700" y="2386013"/>
          <p14:tracePt t="10010" x="3584575" y="2386013"/>
          <p14:tracePt t="10012" x="3600450" y="2386013"/>
          <p14:tracePt t="10016" x="3616325" y="2370138"/>
          <p14:tracePt t="10019" x="3632200" y="2370138"/>
          <p14:tracePt t="10022" x="3648075" y="2370138"/>
          <p14:tracePt t="10024" x="3663950" y="2370138"/>
          <p14:tracePt t="10026" x="3679825" y="2354263"/>
          <p14:tracePt t="10036" x="3711575" y="2354263"/>
          <p14:tracePt t="10045" x="3727450" y="2354263"/>
          <p14:tracePt t="10050" x="3743325" y="2354263"/>
          <p14:tracePt t="10057" x="3759200" y="2354263"/>
          <p14:tracePt t="10070" x="3775075" y="2354263"/>
          <p14:tracePt t="10076" x="3790950" y="2354263"/>
          <p14:tracePt t="10087" x="3790950" y="2338388"/>
          <p14:tracePt t="10090" x="3806825" y="2338388"/>
          <p14:tracePt t="10097" x="3821113" y="2322513"/>
          <p14:tracePt t="10102" x="3836988" y="2306638"/>
          <p14:tracePt t="10107" x="3852863" y="2306638"/>
          <p14:tracePt t="10110" x="3868738" y="2306638"/>
          <p14:tracePt t="10113" x="3868738" y="2290763"/>
          <p14:tracePt t="10117" x="3884613" y="2274888"/>
          <p14:tracePt t="10119" x="3900488" y="2274888"/>
          <p14:tracePt t="10128" x="3916363" y="2243138"/>
          <p14:tracePt t="10131" x="3948113" y="2243138"/>
          <p14:tracePt t="10132" x="3948113" y="2228850"/>
          <p14:tracePt t="10135" x="3948113" y="2212975"/>
          <p14:tracePt t="10136" x="3963988" y="2197100"/>
          <p14:tracePt t="10140" x="3979863" y="2197100"/>
          <p14:tracePt t="10142" x="3979863" y="2181225"/>
          <p14:tracePt t="10144" x="3979863" y="2165350"/>
          <p14:tracePt t="10148" x="3995738" y="2165350"/>
          <p14:tracePt t="10153" x="4011613" y="2133600"/>
          <p14:tracePt t="10154" x="4011613" y="2117725"/>
          <p14:tracePt t="10158" x="4027488" y="2101850"/>
          <p14:tracePt t="10160" x="4027488" y="2085975"/>
          <p14:tracePt t="10166" x="4027488" y="2070100"/>
          <p14:tracePt t="10170" x="4027488" y="2038350"/>
          <p14:tracePt t="10174" x="4027488" y="2022475"/>
          <p14:tracePt t="10176" x="4027488" y="2006600"/>
          <p14:tracePt t="10186" x="4027488" y="1974850"/>
          <p14:tracePt t="10194" x="4027488" y="1943100"/>
          <p14:tracePt t="10198" x="4011613" y="1927225"/>
          <p14:tracePt t="10202" x="3995738" y="1927225"/>
          <p14:tracePt t="10206" x="3979863" y="1895475"/>
          <p14:tracePt t="10214" x="3932238" y="1865313"/>
          <p14:tracePt t="10217" x="3884613" y="1833563"/>
          <p14:tracePt t="10219" x="3852863" y="1817688"/>
          <p14:tracePt t="10220" x="3821113" y="1817688"/>
          <p14:tracePt t="10222" x="3806825" y="1801813"/>
          <p14:tracePt t="10224" x="3790950" y="1801813"/>
          <p14:tracePt t="10226" x="3759200" y="1785938"/>
          <p14:tracePt t="10228" x="3743325" y="1770063"/>
          <p14:tracePt t="10230" x="3711575" y="1770063"/>
          <p14:tracePt t="10232" x="3679825" y="1754188"/>
          <p14:tracePt t="10235" x="3663950" y="1738313"/>
          <p14:tracePt t="10236" x="3632200" y="1738313"/>
          <p14:tracePt t="10238" x="3600450" y="1738313"/>
          <p14:tracePt t="10240" x="3584575" y="1722438"/>
          <p14:tracePt t="10242" x="3552825" y="1722438"/>
          <p14:tracePt t="10244" x="3521075" y="1706563"/>
          <p14:tracePt t="10246" x="3505200" y="1706563"/>
          <p14:tracePt t="10248" x="3475038" y="1690688"/>
          <p14:tracePt t="10251" x="3443288" y="1690688"/>
          <p14:tracePt t="10252" x="3427413" y="1674813"/>
          <p14:tracePt t="10254" x="3395663" y="1674813"/>
          <p14:tracePt t="10256" x="3363913" y="1658938"/>
          <p14:tracePt t="10258" x="3348038" y="1658938"/>
          <p14:tracePt t="10260" x="3332163" y="1658938"/>
          <p14:tracePt t="10262" x="3316288" y="1658938"/>
          <p14:tracePt t="10264" x="3284538" y="1643063"/>
          <p14:tracePt t="10266" x="3252788" y="1643063"/>
          <p14:tracePt t="10269" x="3236913" y="1643063"/>
          <p14:tracePt t="10270" x="3221038" y="1627188"/>
          <p14:tracePt t="10272" x="3190875" y="1627188"/>
          <p14:tracePt t="10274" x="3190875" y="1611313"/>
          <p14:tracePt t="10276" x="3159125" y="1611313"/>
          <p14:tracePt t="10278" x="3143250" y="1611313"/>
          <p14:tracePt t="10280" x="3127375" y="1611313"/>
          <p14:tracePt t="10282" x="3111500" y="1611313"/>
          <p14:tracePt t="10286" x="3095625" y="1595438"/>
          <p14:tracePt t="10289" x="3079750" y="1595438"/>
          <p14:tracePt t="10290" x="3063875" y="1595438"/>
          <p14:tracePt t="10296" x="3048000" y="1595438"/>
          <p14:tracePt t="10303" x="3032125" y="1579563"/>
          <p14:tracePt t="10317" x="3016250" y="1579563"/>
          <p14:tracePt t="10325" x="3000375" y="1579563"/>
          <p14:tracePt t="10335" x="2984500" y="1579563"/>
          <p14:tracePt t="10343" x="2984500" y="1563688"/>
          <p14:tracePt t="10359" x="2968625" y="1563688"/>
          <p14:tracePt t="10367" x="2952750" y="1563688"/>
          <p14:tracePt t="10375" x="2936875" y="1563688"/>
          <p14:tracePt t="10376" x="2921000" y="1563688"/>
          <p14:tracePt t="10386" x="2890838" y="1563688"/>
          <p14:tracePt t="10389" x="2874963" y="1563688"/>
          <p14:tracePt t="10392" x="2859088" y="1563688"/>
          <p14:tracePt t="10394" x="2859088" y="1579563"/>
          <p14:tracePt t="10396" x="2843213" y="1579563"/>
          <p14:tracePt t="10398" x="2827338" y="1579563"/>
          <p14:tracePt t="10402" x="2811463" y="1579563"/>
          <p14:tracePt t="10404" x="2795588" y="1579563"/>
          <p14:tracePt t="10406" x="2795588" y="1595438"/>
          <p14:tracePt t="10410" x="2779713" y="1595438"/>
          <p14:tracePt t="10412" x="2763838" y="1595438"/>
          <p14:tracePt t="10420" x="2747963" y="1611313"/>
          <p14:tracePt t="10427" x="2716213" y="1627188"/>
          <p14:tracePt t="10434" x="2700338" y="1643063"/>
          <p14:tracePt t="10442" x="2668588" y="1674813"/>
          <p14:tracePt t="10447" x="2652713" y="1674813"/>
          <p14:tracePt t="10448" x="2652713" y="1690688"/>
          <p14:tracePt t="10452" x="2636838" y="1706563"/>
          <p14:tracePt t="10458" x="2620963" y="1722438"/>
          <p14:tracePt t="10463" x="2620963" y="1738313"/>
          <p14:tracePt t="10464" x="2605088" y="1738313"/>
          <p14:tracePt t="10476" x="2590800" y="1754188"/>
          <p14:tracePt t="10479" x="2590800" y="1770063"/>
          <p14:tracePt t="10480" x="2574925" y="1785938"/>
          <p14:tracePt t="10486" x="2559050" y="1785938"/>
          <p14:tracePt t="10488" x="2559050" y="1801813"/>
          <p14:tracePt t="10492" x="2559050" y="1817688"/>
          <p14:tracePt t="10502" x="2559050" y="1833563"/>
          <p14:tracePt t="10504" x="2543175" y="1833563"/>
          <p14:tracePt t="10506" x="2543175" y="1849438"/>
          <p14:tracePt t="10512" x="2543175" y="1865313"/>
          <p14:tracePt t="10533" x="2543175" y="1881188"/>
          <p14:tracePt t="10535" x="2527300" y="1881188"/>
          <p14:tracePt t="10538" x="2527300" y="1895475"/>
          <p14:tracePt t="10554" x="2527300" y="1911350"/>
          <p14:tracePt t="10565" x="2527300" y="1927225"/>
          <p14:tracePt t="10573" x="2527300" y="1943100"/>
          <p14:tracePt t="10587" x="2543175" y="1943100"/>
          <p14:tracePt t="10590" x="2543175" y="1958975"/>
          <p14:tracePt t="10598" x="2559050" y="1958975"/>
          <p14:tracePt t="10602" x="2559050" y="1974850"/>
          <p14:tracePt t="10605" x="2574925" y="1974850"/>
          <p14:tracePt t="10608" x="2590800" y="1974850"/>
          <p14:tracePt t="10615" x="2605088" y="1990725"/>
          <p14:tracePt t="10616" x="2620963" y="1990725"/>
          <p14:tracePt t="10621" x="2636838" y="1990725"/>
          <p14:tracePt t="10622" x="2652713" y="2006600"/>
          <p14:tracePt t="10626" x="2668588" y="2006600"/>
          <p14:tracePt t="10628" x="2684463" y="2006600"/>
          <p14:tracePt t="10630" x="2684463" y="2022475"/>
          <p14:tracePt t="10634" x="2700338" y="2022475"/>
          <p14:tracePt t="10642" x="2732088" y="2022475"/>
          <p14:tracePt t="10646" x="2763838" y="2022475"/>
          <p14:tracePt t="10650" x="2779713" y="2022475"/>
          <p14:tracePt t="10651" x="2795588" y="2038350"/>
          <p14:tracePt t="10653" x="2811463" y="2038350"/>
          <p14:tracePt t="10656" x="2827338" y="2038350"/>
          <p14:tracePt t="10658" x="2843213" y="2038350"/>
          <p14:tracePt t="10660" x="2859088" y="2038350"/>
          <p14:tracePt t="10664" x="2874963" y="2038350"/>
          <p14:tracePt t="10667" x="2890838" y="2038350"/>
          <p14:tracePt t="10669" x="2905125" y="2038350"/>
          <p14:tracePt t="10670" x="2921000" y="2038350"/>
          <p14:tracePt t="10672" x="2936875" y="2038350"/>
          <p14:tracePt t="10677" x="2952750" y="2038350"/>
          <p14:tracePt t="10678" x="2968625" y="2038350"/>
          <p14:tracePt t="10682" x="2984500" y="2038350"/>
          <p14:tracePt t="10685" x="3000375" y="2038350"/>
          <p14:tracePt t="10686" x="3016250" y="2038350"/>
          <p14:tracePt t="10690" x="3032125" y="2038350"/>
          <p14:tracePt t="10692" x="3048000" y="2038350"/>
          <p14:tracePt t="10699" x="3063875" y="2038350"/>
          <p14:tracePt t="10701" x="3079750" y="2038350"/>
          <p14:tracePt t="10715" x="3095625" y="2038350"/>
          <p14:tracePt t="10761" x="3111500" y="2038350"/>
          <p14:tracePt t="10845" x="3111500" y="2054225"/>
          <p14:tracePt t="10851" x="3095625" y="2054225"/>
          <p14:tracePt t="10865" x="3079750" y="2054225"/>
          <p14:tracePt t="10877" x="3079750" y="2070100"/>
          <p14:tracePt t="10890" x="3111500" y="2085975"/>
          <p14:tracePt t="10898" x="3205163" y="2117725"/>
          <p14:tracePt t="10905" x="3300413" y="2149475"/>
          <p14:tracePt t="10909" x="3348038" y="2181225"/>
          <p14:tracePt t="10911" x="3379788" y="2181225"/>
          <p14:tracePt t="10912" x="3427413" y="2181225"/>
          <p14:tracePt t="10914" x="3459163" y="2197100"/>
          <p14:tracePt t="10918" x="3521075" y="2212975"/>
          <p14:tracePt t="10920" x="3568700" y="2212975"/>
          <p14:tracePt t="10922" x="3584575" y="2228850"/>
          <p14:tracePt t="10924" x="3632200" y="2228850"/>
          <p14:tracePt t="10926" x="3663950" y="2243138"/>
          <p14:tracePt t="10928" x="3695700" y="2243138"/>
          <p14:tracePt t="10930" x="3727450" y="2259013"/>
          <p14:tracePt t="10932" x="3775075" y="2259013"/>
          <p14:tracePt t="10934" x="3790950" y="2259013"/>
          <p14:tracePt t="10937" x="3821113" y="2274888"/>
          <p14:tracePt t="10938" x="3852863" y="2274888"/>
          <p14:tracePt t="10940" x="3884613" y="2274888"/>
          <p14:tracePt t="10942" x="3916363" y="2274888"/>
          <p14:tracePt t="10944" x="3948113" y="2274888"/>
          <p14:tracePt t="10946" x="3963988" y="2290763"/>
          <p14:tracePt t="10948" x="3995738" y="2290763"/>
          <p14:tracePt t="10950" x="4027488" y="2306638"/>
          <p14:tracePt t="10952" x="4043363" y="2306638"/>
          <p14:tracePt t="10954" x="4075113" y="2306638"/>
          <p14:tracePt t="10956" x="4090988" y="2306638"/>
          <p14:tracePt t="10958" x="4121150" y="2306638"/>
          <p14:tracePt t="10960" x="4137025" y="2306638"/>
          <p14:tracePt t="10962" x="4152900" y="2322513"/>
          <p14:tracePt t="10964" x="4184650" y="2322513"/>
          <p14:tracePt t="10966" x="4200525" y="2322513"/>
          <p14:tracePt t="10968" x="4200525" y="2338388"/>
          <p14:tracePt t="10970" x="4232275" y="2338388"/>
          <p14:tracePt t="10972" x="4248150" y="2338388"/>
          <p14:tracePt t="10977" x="4264025" y="2338388"/>
          <p14:tracePt t="10978" x="4279900" y="2338388"/>
          <p14:tracePt t="10985" x="4295775" y="2338388"/>
          <p14:tracePt t="10989" x="4311650" y="2338388"/>
          <p14:tracePt t="11009" x="4327525" y="2338388"/>
          <p14:tracePt t="11041" x="4343400" y="2338388"/>
          <p14:tracePt t="11131" x="4327525" y="2338388"/>
          <p14:tracePt t="11213" x="4343400" y="2338388"/>
          <p14:tracePt t="11221" x="4359275" y="2338388"/>
          <p14:tracePt t="11230" x="4375150" y="2338388"/>
          <p14:tracePt t="11238" x="4391025" y="2338388"/>
          <p14:tracePt t="11246" x="4406900" y="2338388"/>
          <p14:tracePt t="11252" x="4421188" y="2338388"/>
          <p14:tracePt t="11255" x="4437063" y="2338388"/>
          <p14:tracePt t="11263" x="4452938" y="2338388"/>
          <p14:tracePt t="11269" x="4468813" y="2338388"/>
          <p14:tracePt t="11271" x="4484688" y="2338388"/>
          <p14:tracePt t="11272" x="4500563" y="2338388"/>
          <p14:tracePt t="11274" x="4516438" y="2338388"/>
          <p14:tracePt t="11279" x="4516438" y="2322513"/>
          <p14:tracePt t="11280" x="4532313" y="2322513"/>
          <p14:tracePt t="11285" x="4548188" y="2322513"/>
          <p14:tracePt t="11290" x="4564063" y="2322513"/>
          <p14:tracePt t="11292" x="4579938" y="2322513"/>
          <p14:tracePt t="11296" x="4595813" y="2322513"/>
          <p14:tracePt t="11306" x="4611688" y="2322513"/>
          <p14:tracePt t="11310" x="4627563" y="2322513"/>
          <p14:tracePt t="11323" x="4643438" y="2322513"/>
          <p14:tracePt t="11331" x="4659313" y="2322513"/>
          <p14:tracePt t="11347" x="4675188" y="2322513"/>
          <p14:tracePt t="11623" x="4659313" y="2322513"/>
          <p14:tracePt t="11630" x="4643438" y="2322513"/>
          <p14:tracePt t="11639" x="4627563" y="2322513"/>
          <p14:tracePt t="11643" x="4611688" y="2322513"/>
          <p14:tracePt t="11649" x="4595813" y="2322513"/>
          <p14:tracePt t="11653" x="4579938" y="2322513"/>
          <p14:tracePt t="11658" x="4564063" y="2322513"/>
          <p14:tracePt t="11668" x="4548188" y="2322513"/>
          <p14:tracePt t="11673" x="4532313" y="2322513"/>
          <p14:tracePt t="11689" x="4516438" y="2322513"/>
          <p14:tracePt t="11721" x="4500563" y="2322513"/>
          <p14:tracePt t="12296" x="4516438" y="2322513"/>
          <p14:tracePt t="12328" x="4532313" y="2322513"/>
          <p14:tracePt t="12336" x="4548188" y="2322513"/>
          <p14:tracePt t="12351" x="4564063" y="2322513"/>
          <p14:tracePt t="12360" x="4579938" y="2306638"/>
          <p14:tracePt t="12367" x="4595813" y="2274888"/>
          <p14:tracePt t="12374" x="4627563" y="2259013"/>
          <p14:tracePt t="12376" x="4627563" y="2243138"/>
          <p14:tracePt t="12380" x="4643438" y="2228850"/>
          <p14:tracePt t="12382" x="4643438" y="2212975"/>
          <p14:tracePt t="12386" x="4659313" y="2197100"/>
          <p14:tracePt t="12390" x="4659313" y="2181225"/>
          <p14:tracePt t="12393" x="4675188" y="2165350"/>
          <p14:tracePt t="12399" x="4675188" y="2149475"/>
          <p14:tracePt t="12403" x="4675188" y="2133600"/>
          <p14:tracePt t="12404" x="4675188" y="2117725"/>
          <p14:tracePt t="12408" x="4691063" y="2117725"/>
          <p14:tracePt t="12411" x="4691063" y="2101850"/>
          <p14:tracePt t="12412" x="4691063" y="2085975"/>
          <p14:tracePt t="12420" x="4691063" y="2070100"/>
          <p14:tracePt t="12422" x="4691063" y="2054225"/>
          <p14:tracePt t="12427" x="4691063" y="2038350"/>
          <p14:tracePt t="12442" x="4691063" y="1974850"/>
          <p14:tracePt t="12448" x="4691063" y="1943100"/>
          <p14:tracePt t="12454" x="4691063" y="1895475"/>
          <p14:tracePt t="12457" x="4675188" y="1849438"/>
          <p14:tracePt t="12461" x="4675188" y="1785938"/>
          <p14:tracePt t="12462" x="4659313" y="1770063"/>
          <p14:tracePt t="12464" x="4659313" y="1754188"/>
          <p14:tracePt t="12466" x="4643438" y="1738313"/>
          <p14:tracePt t="12468" x="4627563" y="1706563"/>
          <p14:tracePt t="12470" x="4627563" y="1674813"/>
          <p14:tracePt t="12472" x="4611688" y="1658938"/>
          <p14:tracePt t="12474" x="4611688" y="1643063"/>
          <p14:tracePt t="12476" x="4611688" y="1627188"/>
          <p14:tracePt t="12478" x="4595813" y="1611313"/>
          <p14:tracePt t="12488" x="4595813" y="1595438"/>
          <p14:tracePt t="12492" x="4579938" y="1595438"/>
          <p14:tracePt t="12513" x="4579938" y="1579563"/>
          <p14:tracePt t="14067" x="4595813" y="1579563"/>
          <p14:tracePt t="14091" x="4611688" y="1579563"/>
          <p14:tracePt t="14098" x="4627563" y="1595438"/>
          <p14:tracePt t="14107" x="4643438" y="1595438"/>
          <p14:tracePt t="14113" x="4659313" y="1595438"/>
          <p14:tracePt t="14119" x="4675188" y="1595438"/>
          <p14:tracePt t="14123" x="4675188" y="1611313"/>
          <p14:tracePt t="14128" x="4691063" y="1611313"/>
          <p14:tracePt t="14133" x="4706938" y="1611313"/>
          <p14:tracePt t="14136" x="4706938" y="1627188"/>
          <p14:tracePt t="14145" x="4722813" y="1627188"/>
          <p14:tracePt t="14150" x="4737100" y="1627188"/>
          <p14:tracePt t="14152" x="4737100" y="1643063"/>
          <p14:tracePt t="14154" x="4752975" y="1643063"/>
          <p14:tracePt t="14169" x="4768850" y="1643063"/>
          <p14:tracePt t="14175" x="4784725" y="1643063"/>
          <p14:tracePt t="14182" x="4784725" y="1658938"/>
          <p14:tracePt t="14187" x="4800600" y="1658938"/>
          <p14:tracePt t="14188" x="4800600" y="1674813"/>
          <p14:tracePt t="14190" x="4816475" y="1674813"/>
          <p14:tracePt t="14197" x="4832350" y="1674813"/>
          <p14:tracePt t="14207" x="4848225" y="1690688"/>
          <p14:tracePt t="14210" x="4864100" y="1706563"/>
          <p14:tracePt t="14216" x="4864100" y="1722438"/>
          <p14:tracePt t="14218" x="4879975" y="1722438"/>
          <p14:tracePt t="14222" x="4895850" y="1722438"/>
          <p14:tracePt t="14224" x="4895850" y="1738313"/>
          <p14:tracePt t="14227" x="4911725" y="1738313"/>
          <p14:tracePt t="14230" x="4911725" y="1754188"/>
          <p14:tracePt t="14235" x="4927600" y="1754188"/>
          <p14:tracePt t="14241" x="4943475" y="1754188"/>
          <p14:tracePt t="14242" x="4943475" y="1770063"/>
          <p14:tracePt t="14254" x="4943475" y="1785938"/>
          <p14:tracePt t="14256" x="4959350" y="1785938"/>
          <p14:tracePt t="14271" x="4959350" y="1801813"/>
          <p14:tracePt t="14272" x="4975225" y="1801813"/>
          <p14:tracePt t="14347" x="4991100" y="1801813"/>
          <p14:tracePt t="14355" x="4991100" y="1817688"/>
          <p14:tracePt t="14363" x="5006975" y="1833563"/>
          <p14:tracePt t="14370" x="5022850" y="1849438"/>
          <p14:tracePt t="14375" x="5022850" y="1865313"/>
          <p14:tracePt t="14383" x="5037138" y="1881188"/>
          <p14:tracePt t="14386" x="5053013" y="1881188"/>
          <p14:tracePt t="14398" x="5053013" y="1895475"/>
          <p14:tracePt t="14413" x="5068888" y="1911350"/>
          <p14:tracePt t="14719" x="5084763" y="1911350"/>
          <p14:tracePt t="14727" x="5100638" y="1927225"/>
          <p14:tracePt t="14734" x="5100638" y="1943100"/>
          <p14:tracePt t="14742" x="5132388" y="1958975"/>
          <p14:tracePt t="14746" x="5148263" y="1974850"/>
          <p14:tracePt t="14750" x="5164138" y="1990725"/>
          <p14:tracePt t="14752" x="5180013" y="1990725"/>
          <p14:tracePt t="14756" x="5195888" y="1990725"/>
          <p14:tracePt t="14758" x="5195888" y="2006600"/>
          <p14:tracePt t="14760" x="5211763" y="2006600"/>
          <p14:tracePt t="14762" x="5211763" y="2022475"/>
          <p14:tracePt t="14766" x="5227638" y="2022475"/>
          <p14:tracePt t="14768" x="5227638" y="2038350"/>
          <p14:tracePt t="14770" x="5243513" y="2038350"/>
          <p14:tracePt t="14778" x="5259388" y="2038350"/>
          <p14:tracePt t="14788" x="5275263" y="2054225"/>
          <p14:tracePt t="14799" x="5291138" y="2054225"/>
          <p14:tracePt t="14810" x="5307013" y="2070100"/>
          <p14:tracePt t="14821" x="5337175" y="2070100"/>
          <p14:tracePt t="14827" x="5353050" y="2070100"/>
          <p14:tracePt t="14829" x="5368925" y="2085975"/>
          <p14:tracePt t="14834" x="5384800" y="2101850"/>
          <p14:tracePt t="14836" x="5400675" y="2101850"/>
          <p14:tracePt t="14838" x="5416550" y="2101850"/>
          <p14:tracePt t="14842" x="5432425" y="2101850"/>
          <p14:tracePt t="14846" x="5448300" y="2101850"/>
          <p14:tracePt t="14851" x="5464175" y="2117725"/>
          <p14:tracePt t="14852" x="5480050" y="2117725"/>
          <p14:tracePt t="14854" x="5495925" y="2117725"/>
          <p14:tracePt t="14856" x="5495925" y="2133600"/>
          <p14:tracePt t="14860" x="5511800" y="2133600"/>
          <p14:tracePt t="14862" x="5527675" y="2133600"/>
          <p14:tracePt t="14866" x="5543550" y="2149475"/>
          <p14:tracePt t="14868" x="5559425" y="2149475"/>
          <p14:tracePt t="14873" x="5575300" y="2149475"/>
          <p14:tracePt t="14874" x="5591175" y="2149475"/>
          <p14:tracePt t="14876" x="5607050" y="2165350"/>
          <p14:tracePt t="14881" x="5622925" y="2165350"/>
          <p14:tracePt t="14883" x="5638800" y="2165350"/>
          <p14:tracePt t="14885" x="5638800" y="2181225"/>
          <p14:tracePt t="14886" x="5653088" y="2181225"/>
          <p14:tracePt t="14888" x="5668963" y="2181225"/>
          <p14:tracePt t="14890" x="5684838" y="2181225"/>
          <p14:tracePt t="14894" x="5700713" y="2181225"/>
          <p14:tracePt t="14896" x="5716588" y="2181225"/>
          <p14:tracePt t="14900" x="5748338" y="2181225"/>
          <p14:tracePt t="14902" x="5764213" y="2181225"/>
          <p14:tracePt t="14908" x="5780088" y="2197100"/>
          <p14:tracePt t="14910" x="5795963" y="2197100"/>
          <p14:tracePt t="14912" x="5811838" y="2197100"/>
          <p14:tracePt t="14918" x="5827713" y="2197100"/>
          <p14:tracePt t="14920" x="5843588" y="2197100"/>
          <p14:tracePt t="14926" x="5859463" y="2197100"/>
          <p14:tracePt t="14929" x="5875338" y="2212975"/>
          <p14:tracePt t="14936" x="5891213" y="2212975"/>
          <p14:tracePt t="14941" x="5907088" y="2212975"/>
          <p14:tracePt t="14949" x="5922963" y="2212975"/>
          <p14:tracePt t="14967" x="5922963" y="2228850"/>
          <p14:tracePt t="14981" x="5938838" y="2228850"/>
          <p14:tracePt t="15001" x="5953125" y="2228850"/>
          <p14:tracePt t="15065" x="5969000" y="2228850"/>
          <p14:tracePt t="15070" x="5984875" y="2228850"/>
          <p14:tracePt t="15075" x="6000750" y="2243138"/>
          <p14:tracePt t="15093" x="6016625" y="2243138"/>
          <p14:tracePt t="15097" x="6016625" y="2259013"/>
          <p14:tracePt t="15109" x="6032500" y="2259013"/>
          <p14:tracePt t="15173" x="6048375" y="2259013"/>
          <p14:tracePt t="15215" x="6064250" y="2259013"/>
          <p14:tracePt t="15345" x="6080125" y="2259013"/>
          <p14:tracePt t="15357" x="6096000" y="2259013"/>
          <p14:tracePt t="15361" x="6111875" y="2259013"/>
          <p14:tracePt t="15367" x="6127750" y="2274888"/>
          <p14:tracePt t="15368" x="6143625" y="2274888"/>
          <p14:tracePt t="15370" x="6159500" y="2274888"/>
          <p14:tracePt t="15375" x="6175375" y="2274888"/>
          <p14:tracePt t="15379" x="6191250" y="2274888"/>
          <p14:tracePt t="15383" x="6207125" y="2274888"/>
          <p14:tracePt t="15385" x="6223000" y="2290763"/>
          <p14:tracePt t="15386" x="6238875" y="2290763"/>
          <p14:tracePt t="15393" x="6253163" y="2290763"/>
          <p14:tracePt t="15394" x="6269038" y="2290763"/>
          <p14:tracePt t="15400" x="6284913" y="2290763"/>
          <p14:tracePt t="15401" x="6316663" y="2290763"/>
          <p14:tracePt t="15404" x="6332538" y="2290763"/>
          <p14:tracePt t="15406" x="6348413" y="2290763"/>
          <p14:tracePt t="15411" x="6364288" y="2290763"/>
          <p14:tracePt t="15413" x="6396038" y="2290763"/>
          <p14:tracePt t="15416" x="6411913" y="2290763"/>
          <p14:tracePt t="15418" x="6443663" y="2306638"/>
          <p14:tracePt t="15423" x="6459538" y="2306638"/>
          <p14:tracePt t="15424" x="6475413" y="2306638"/>
          <p14:tracePt t="15426" x="6491288" y="2306638"/>
          <p14:tracePt t="15428" x="6507163" y="2306638"/>
          <p14:tracePt t="15430" x="6523038" y="2306638"/>
          <p14:tracePt t="15432" x="6538913" y="2306638"/>
          <p14:tracePt t="15434" x="6553200" y="2306638"/>
          <p14:tracePt t="15436" x="6569075" y="2306638"/>
          <p14:tracePt t="15442" x="6600825" y="2306638"/>
          <p14:tracePt t="15447" x="6632575" y="2306638"/>
          <p14:tracePt t="15456" x="6696075" y="2322513"/>
          <p14:tracePt t="15460" x="6727825" y="2322513"/>
          <p14:tracePt t="15462" x="6743700" y="2322513"/>
          <p14:tracePt t="15466" x="6759575" y="2322513"/>
          <p14:tracePt t="15471" x="6775450" y="2322513"/>
          <p14:tracePt t="15477" x="6791325" y="2322513"/>
          <p14:tracePt t="15482" x="6807200" y="2322513"/>
          <p14:tracePt t="15499" x="6823075" y="2322513"/>
          <p14:tracePt t="15621" x="6838950" y="2338388"/>
          <p14:tracePt t="15627" x="6854825" y="2338388"/>
          <p14:tracePt t="15635" x="6854825" y="2354263"/>
          <p14:tracePt t="15638" x="6869113" y="2354263"/>
          <p14:tracePt t="15640" x="6884988" y="2354263"/>
          <p14:tracePt t="15647" x="6900863" y="2354263"/>
          <p14:tracePt t="15650" x="6916738" y="2354263"/>
          <p14:tracePt t="15655" x="6932613" y="2354263"/>
          <p14:tracePt t="15657" x="6932613" y="2370138"/>
          <p14:tracePt t="15658" x="6948488" y="2370138"/>
          <p14:tracePt t="15662" x="6964363" y="2370138"/>
          <p14:tracePt t="15666" x="6980238" y="2370138"/>
          <p14:tracePt t="15668" x="6996113" y="2370138"/>
          <p14:tracePt t="15673" x="7011988" y="2370138"/>
          <p14:tracePt t="15676" x="7027863" y="2386013"/>
          <p14:tracePt t="15678" x="7043738" y="2386013"/>
          <p14:tracePt t="15680" x="7059613" y="2386013"/>
          <p14:tracePt t="15682" x="7075488" y="2386013"/>
          <p14:tracePt t="15684" x="7091363" y="2386013"/>
          <p14:tracePt t="15688" x="7107238" y="2386013"/>
          <p14:tracePt t="15690" x="7123113" y="2386013"/>
          <p14:tracePt t="15692" x="7138988" y="2386013"/>
          <p14:tracePt t="15694" x="7154863" y="2386013"/>
          <p14:tracePt t="15696" x="7169150" y="2386013"/>
          <p14:tracePt t="15699" x="7185025" y="2401888"/>
          <p14:tracePt t="15700" x="7200900" y="2401888"/>
          <p14:tracePt t="15702" x="7216775" y="2401888"/>
          <p14:tracePt t="15704" x="7232650" y="2401888"/>
          <p14:tracePt t="15706" x="7248525" y="2401888"/>
          <p14:tracePt t="15708" x="7264400" y="2401888"/>
          <p14:tracePt t="15710" x="7280275" y="2417763"/>
          <p14:tracePt t="15712" x="7296150" y="2417763"/>
          <p14:tracePt t="15715" x="7312025" y="2417763"/>
          <p14:tracePt t="15716" x="7327900" y="2417763"/>
          <p14:tracePt t="15718" x="7343775" y="2417763"/>
          <p14:tracePt t="15720" x="7359650" y="2417763"/>
          <p14:tracePt t="15722" x="7375525" y="2417763"/>
          <p14:tracePt t="15724" x="7391400" y="2417763"/>
          <p14:tracePt t="15726" x="7407275" y="2417763"/>
          <p14:tracePt t="15728" x="7423150" y="2417763"/>
          <p14:tracePt t="15731" x="7439025" y="2417763"/>
          <p14:tracePt t="15732" x="7454900" y="2417763"/>
          <p14:tracePt t="15736" x="7485063" y="2417763"/>
          <p14:tracePt t="15741" x="7500938" y="2417763"/>
          <p14:tracePt t="15742" x="7516813" y="2433638"/>
          <p14:tracePt t="15744" x="7532688" y="2433638"/>
          <p14:tracePt t="15752" x="7548563" y="2433638"/>
          <p14:tracePt t="15756" x="7564438" y="2433638"/>
          <p14:tracePt t="15784" x="7580313" y="2433638"/>
          <p14:tracePt t="15815" x="7596188" y="2433638"/>
          <p14:tracePt t="15823" x="7612063" y="2433638"/>
          <p14:tracePt t="15831" x="7627938" y="2433638"/>
          <p14:tracePt t="15832" x="7643813" y="2433638"/>
          <p14:tracePt t="15836" x="7659688" y="2433638"/>
          <p14:tracePt t="15838" x="7659688" y="2417763"/>
          <p14:tracePt t="15840" x="7675563" y="2417763"/>
          <p14:tracePt t="15842" x="7691438" y="2417763"/>
          <p14:tracePt t="15846" x="7707313" y="2417763"/>
          <p14:tracePt t="15849" x="7723188" y="2401888"/>
          <p14:tracePt t="15850" x="7739063" y="2401888"/>
          <p14:tracePt t="15852" x="7754938" y="2401888"/>
          <p14:tracePt t="15854" x="7770813" y="2386013"/>
          <p14:tracePt t="15858" x="7785100" y="2386013"/>
          <p14:tracePt t="15860" x="7800975" y="2386013"/>
          <p14:tracePt t="15864" x="7816850" y="2386013"/>
          <p14:tracePt t="15866" x="7832725" y="2370138"/>
          <p14:tracePt t="15868" x="7848600" y="2370138"/>
          <p14:tracePt t="15872" x="7864475" y="2354263"/>
          <p14:tracePt t="15874" x="7880350" y="2354263"/>
          <p14:tracePt t="15881" x="7896225" y="2338388"/>
          <p14:tracePt t="15882" x="7912100" y="2338388"/>
          <p14:tracePt t="15884" x="7927975" y="2338388"/>
          <p14:tracePt t="15890" x="7943850" y="2338388"/>
          <p14:tracePt t="15893" x="7959725" y="2338388"/>
          <p14:tracePt t="15896" x="7959725" y="2322513"/>
          <p14:tracePt t="15899" x="7975600" y="2322513"/>
          <p14:tracePt t="15902" x="7991475" y="2322513"/>
          <p14:tracePt t="15904" x="7991475" y="2306638"/>
          <p14:tracePt t="15906" x="8007350" y="2306638"/>
          <p14:tracePt t="15913" x="8023225" y="2306638"/>
          <p14:tracePt t="15917" x="8039100" y="2306638"/>
          <p14:tracePt t="15920" x="8039100" y="2290763"/>
          <p14:tracePt t="15924" x="8054975" y="2290763"/>
          <p14:tracePt t="15928" x="8070850" y="2274888"/>
          <p14:tracePt t="15932" x="8085138" y="2274888"/>
          <p14:tracePt t="15935" x="8085138" y="2259013"/>
          <p14:tracePt t="15943" x="8101013" y="2259013"/>
          <p14:tracePt t="15947" x="8116888" y="2243138"/>
          <p14:tracePt t="15951" x="8116888" y="2228850"/>
          <p14:tracePt t="15954" x="8132763" y="2228850"/>
          <p14:tracePt t="15958" x="8148638" y="2212975"/>
          <p14:tracePt t="15962" x="8148638" y="2197100"/>
          <p14:tracePt t="15965" x="8164513" y="2197100"/>
          <p14:tracePt t="15966" x="8164513" y="2181225"/>
          <p14:tracePt t="15973" x="8164513" y="2165350"/>
          <p14:tracePt t="15976" x="8180388" y="2149475"/>
          <p14:tracePt t="15982" x="8180388" y="2133600"/>
          <p14:tracePt t="15985" x="8196263" y="2117725"/>
          <p14:tracePt t="15989" x="8196263" y="2101850"/>
          <p14:tracePt t="15992" x="8196263" y="2085975"/>
          <p14:tracePt t="15996" x="8196263" y="2070100"/>
          <p14:tracePt t="16002" x="8196263" y="2054225"/>
          <p14:tracePt t="16004" x="8196263" y="2038350"/>
          <p14:tracePt t="16008" x="8196263" y="2022475"/>
          <p14:tracePt t="16021" x="8196263" y="1990725"/>
          <p14:tracePt t="16024" x="8196263" y="1974850"/>
          <p14:tracePt t="16026" x="8196263" y="1958975"/>
          <p14:tracePt t="16031" x="8196263" y="1943100"/>
          <p14:tracePt t="16036" x="8196263" y="1927225"/>
          <p14:tracePt t="16040" x="8196263" y="1911350"/>
          <p14:tracePt t="16044" x="8196263" y="1895475"/>
          <p14:tracePt t="16049" x="8180388" y="1881188"/>
          <p14:tracePt t="16052" x="8180388" y="1865313"/>
          <p14:tracePt t="16054" x="8164513" y="1849438"/>
          <p14:tracePt t="16057" x="8148638" y="1833563"/>
          <p14:tracePt t="16058" x="8132763" y="1833563"/>
          <p14:tracePt t="16060" x="8132763" y="1817688"/>
          <p14:tracePt t="16062" x="8101013" y="1801813"/>
          <p14:tracePt t="16066" x="8070850" y="1785938"/>
          <p14:tracePt t="16067" x="8054975" y="1770063"/>
          <p14:tracePt t="16068" x="8023225" y="1754188"/>
          <p14:tracePt t="16070" x="8007350" y="1738313"/>
          <p14:tracePt t="16072" x="7991475" y="1722438"/>
          <p14:tracePt t="16074" x="7975600" y="1706563"/>
          <p14:tracePt t="16076" x="7943850" y="1706563"/>
          <p14:tracePt t="16078" x="7943850" y="1690688"/>
          <p14:tracePt t="16081" x="7912100" y="1690688"/>
          <p14:tracePt t="16083" x="7896225" y="1674813"/>
          <p14:tracePt t="16084" x="7880350" y="1658938"/>
          <p14:tracePt t="16086" x="7864475" y="1658938"/>
          <p14:tracePt t="16088" x="7848600" y="1658938"/>
          <p14:tracePt t="16090" x="7832725" y="1643063"/>
          <p14:tracePt t="16092" x="7816850" y="1643063"/>
          <p14:tracePt t="16094" x="7800975" y="1627188"/>
          <p14:tracePt t="16099" x="7785100" y="1627188"/>
          <p14:tracePt t="16100" x="7770813" y="1627188"/>
          <p14:tracePt t="16102" x="7770813" y="1611313"/>
          <p14:tracePt t="16104" x="7754938" y="1611313"/>
          <p14:tracePt t="16106" x="7739063" y="1595438"/>
          <p14:tracePt t="16111" x="7723188" y="1595438"/>
          <p14:tracePt t="16114" x="7723188" y="1579563"/>
          <p14:tracePt t="16116" x="7707313" y="1579563"/>
          <p14:tracePt t="16120" x="7691438" y="1579563"/>
          <p14:tracePt t="16127" x="7675563" y="1579563"/>
          <p14:tracePt t="16131" x="7659688" y="1579563"/>
          <p14:tracePt t="16134" x="7643813" y="1563688"/>
          <p14:tracePt t="16149" x="7627938" y="1563688"/>
          <p14:tracePt t="16154" x="7612063" y="1563688"/>
          <p14:tracePt t="16166" x="7596188" y="1563688"/>
          <p14:tracePt t="16168" x="7580313" y="1563688"/>
          <p14:tracePt t="16176" x="7564438" y="1563688"/>
          <p14:tracePt t="16181" x="7548563" y="1563688"/>
          <p14:tracePt t="16182" x="7532688" y="1547813"/>
          <p14:tracePt t="16184" x="7516813" y="1547813"/>
          <p14:tracePt t="16186" x="7500938" y="1547813"/>
          <p14:tracePt t="16188" x="7485063" y="1547813"/>
          <p14:tracePt t="16192" x="7469188" y="1547813"/>
          <p14:tracePt t="16194" x="7454900" y="1547813"/>
          <p14:tracePt t="16196" x="7439025" y="1547813"/>
          <p14:tracePt t="16198" x="7423150" y="1547813"/>
          <p14:tracePt t="16200" x="7407275" y="1547813"/>
          <p14:tracePt t="16202" x="7391400" y="1547813"/>
          <p14:tracePt t="16204" x="7375525" y="1547813"/>
          <p14:tracePt t="16206" x="7359650" y="1547813"/>
          <p14:tracePt t="16209" x="7343775" y="1547813"/>
          <p14:tracePt t="16211" x="7327900" y="1547813"/>
          <p14:tracePt t="16212" x="7312025" y="1547813"/>
          <p14:tracePt t="16214" x="7296150" y="1547813"/>
          <p14:tracePt t="16216" x="7264400" y="1547813"/>
          <p14:tracePt t="16220" x="7232650" y="1547813"/>
          <p14:tracePt t="16224" x="7200900" y="1547813"/>
          <p14:tracePt t="16226" x="7185025" y="1547813"/>
          <p14:tracePt t="16228" x="7169150" y="1547813"/>
          <p14:tracePt t="16230" x="7154863" y="1547813"/>
          <p14:tracePt t="16233" x="7138988" y="1547813"/>
          <p14:tracePt t="16234" x="7123113" y="1547813"/>
          <p14:tracePt t="16236" x="7107238" y="1547813"/>
          <p14:tracePt t="16238" x="7091363" y="1547813"/>
          <p14:tracePt t="16240" x="7075488" y="1563688"/>
          <p14:tracePt t="16242" x="7059613" y="1563688"/>
          <p14:tracePt t="16244" x="7043738" y="1563688"/>
          <p14:tracePt t="16249" x="7027863" y="1579563"/>
          <p14:tracePt t="16251" x="7011988" y="1579563"/>
          <p14:tracePt t="16254" x="6980238" y="1579563"/>
          <p14:tracePt t="16257" x="6964363" y="1579563"/>
          <p14:tracePt t="16261" x="6948488" y="1595438"/>
          <p14:tracePt t="16262" x="6932613" y="1595438"/>
          <p14:tracePt t="16265" x="6932613" y="1611313"/>
          <p14:tracePt t="16268" x="6916738" y="1611313"/>
          <p14:tracePt t="16270" x="6900863" y="1611313"/>
          <p14:tracePt t="16272" x="6884988" y="1611313"/>
          <p14:tracePt t="16274" x="6884988" y="1627188"/>
          <p14:tracePt t="16279" x="6869113" y="1627188"/>
          <p14:tracePt t="16282" x="6869113" y="1643063"/>
          <p14:tracePt t="16283" x="6854825" y="1643063"/>
          <p14:tracePt t="16284" x="6854825" y="1658938"/>
          <p14:tracePt t="16290" x="6838950" y="1658938"/>
          <p14:tracePt t="16294" x="6838950" y="1674813"/>
          <p14:tracePt t="16297" x="6823075" y="1674813"/>
          <p14:tracePt t="16299" x="6823075" y="1690688"/>
          <p14:tracePt t="16310" x="6807200" y="1722438"/>
          <p14:tracePt t="16315" x="6807200" y="1738313"/>
          <p14:tracePt t="16322" x="6807200" y="1770063"/>
          <p14:tracePt t="16324" x="6807200" y="1785938"/>
          <p14:tracePt t="16326" x="6807200" y="1801813"/>
          <p14:tracePt t="16328" x="6807200" y="1817688"/>
          <p14:tracePt t="16331" x="6823075" y="1817688"/>
          <p14:tracePt t="16335" x="6838950" y="1833563"/>
          <p14:tracePt t="16336" x="6838950" y="1849438"/>
          <p14:tracePt t="16340" x="6854825" y="1865313"/>
          <p14:tracePt t="16342" x="6869113" y="1881188"/>
          <p14:tracePt t="16350" x="6900863" y="1911350"/>
          <p14:tracePt t="16352" x="6916738" y="1927225"/>
          <p14:tracePt t="16356" x="6932613" y="1927225"/>
          <p14:tracePt t="16358" x="6948488" y="1943100"/>
          <p14:tracePt t="16362" x="6964363" y="1958975"/>
          <p14:tracePt t="16364" x="6980238" y="1958975"/>
          <p14:tracePt t="16368" x="6996113" y="1974850"/>
          <p14:tracePt t="16370" x="7011988" y="1974850"/>
          <p14:tracePt t="16372" x="7027863" y="1990725"/>
          <p14:tracePt t="16377" x="7043738" y="2006600"/>
          <p14:tracePt t="16383" x="7075488" y="2006600"/>
          <p14:tracePt t="16386" x="7091363" y="2022475"/>
          <p14:tracePt t="16388" x="7107238" y="2022475"/>
          <p14:tracePt t="16390" x="7123113" y="2038350"/>
          <p14:tracePt t="16392" x="7138988" y="2038350"/>
          <p14:tracePt t="16394" x="7154863" y="2038350"/>
          <p14:tracePt t="16396" x="7154863" y="2054225"/>
          <p14:tracePt t="16398" x="7169150" y="2054225"/>
          <p14:tracePt t="16400" x="7185025" y="2054225"/>
          <p14:tracePt t="16404" x="7216775" y="2054225"/>
          <p14:tracePt t="16406" x="7232650" y="2070100"/>
          <p14:tracePt t="16411" x="7264400" y="2085975"/>
          <p14:tracePt t="16412" x="7280275" y="2085975"/>
          <p14:tracePt t="16416" x="7312025" y="2085975"/>
          <p14:tracePt t="16419" x="7327900" y="2101850"/>
          <p14:tracePt t="16420" x="7343775" y="2101850"/>
          <p14:tracePt t="16422" x="7359650" y="2101850"/>
          <p14:tracePt t="16424" x="7375525" y="2117725"/>
          <p14:tracePt t="16426" x="7391400" y="2117725"/>
          <p14:tracePt t="16428" x="7423150" y="2133600"/>
          <p14:tracePt t="16432" x="7454900" y="2133600"/>
          <p14:tracePt t="16434" x="7469188" y="2133600"/>
          <p14:tracePt t="16436" x="7485063" y="2133600"/>
          <p14:tracePt t="16439" x="7500938" y="2133600"/>
          <p14:tracePt t="16440" x="7516813" y="2133600"/>
          <p14:tracePt t="16442" x="7532688" y="2133600"/>
          <p14:tracePt t="16444" x="7564438" y="2149475"/>
          <p14:tracePt t="16448" x="7580313" y="2149475"/>
          <p14:tracePt t="16450" x="7612063" y="2149475"/>
          <p14:tracePt t="16454" x="7627938" y="2149475"/>
          <p14:tracePt t="16457" x="7643813" y="2149475"/>
          <p14:tracePt t="16458" x="7659688" y="2149475"/>
          <p14:tracePt t="16460" x="7675563" y="2149475"/>
          <p14:tracePt t="16462" x="7691438" y="2149475"/>
          <p14:tracePt t="16467" x="7707313" y="2149475"/>
          <p14:tracePt t="16468" x="7723188" y="2149475"/>
          <p14:tracePt t="16472" x="7739063" y="2149475"/>
          <p14:tracePt t="16474" x="7754938" y="2149475"/>
          <p14:tracePt t="16478" x="7770813" y="2149475"/>
          <p14:tracePt t="16485" x="7785100" y="2149475"/>
          <p14:tracePt t="16488" x="7800975" y="2149475"/>
          <p14:tracePt t="16498" x="7800975" y="2133600"/>
          <p14:tracePt t="16503" x="7816850" y="2133600"/>
          <p14:tracePt t="16507" x="7816850" y="2117725"/>
          <p14:tracePt t="16508" x="7832725" y="2117725"/>
          <p14:tracePt t="16515" x="7848600" y="2117725"/>
          <p14:tracePt t="16517" x="7848600" y="2101850"/>
          <p14:tracePt t="16518" x="7848600" y="2085975"/>
          <p14:tracePt t="16523" x="7864475" y="2085975"/>
          <p14:tracePt t="16524" x="7864475" y="2070100"/>
          <p14:tracePt t="16526" x="7880350" y="2054225"/>
          <p14:tracePt t="16533" x="7880350" y="2038350"/>
          <p14:tracePt t="16534" x="7896225" y="2022475"/>
          <p14:tracePt t="16538" x="7912100" y="2006600"/>
          <p14:tracePt t="16542" x="7927975" y="2006600"/>
          <p14:tracePt t="16544" x="7927975" y="1990725"/>
          <p14:tracePt t="16546" x="7927975" y="1974850"/>
          <p14:tracePt t="16551" x="7943850" y="1958975"/>
          <p14:tracePt t="16557" x="7959725" y="1943100"/>
          <p14:tracePt t="16560" x="7959725" y="1927225"/>
          <p14:tracePt t="16565" x="7975600" y="1927225"/>
          <p14:tracePt t="16567" x="7975600" y="1911350"/>
          <p14:tracePt t="16568" x="7991475" y="1911350"/>
          <p14:tracePt t="16570" x="7991475" y="1895475"/>
          <p14:tracePt t="16572" x="8007350" y="1895475"/>
          <p14:tracePt t="16574" x="8007350" y="1881188"/>
          <p14:tracePt t="16582" x="8007350" y="1865313"/>
          <p14:tracePt t="16585" x="8023225" y="1865313"/>
          <p14:tracePt t="16588" x="8023225" y="1849438"/>
          <p14:tracePt t="16597" x="8039100" y="1849438"/>
          <p14:tracePt t="16607" x="8039100" y="1833563"/>
          <p14:tracePt t="16623" x="8039100" y="1817688"/>
          <p14:tracePt t="16651" x="8039100" y="1801813"/>
          <p14:tracePt t="16665" x="8039100" y="1785938"/>
          <p14:tracePt t="16681" x="8039100" y="1770063"/>
          <p14:tracePt t="16698" x="8023225" y="1754188"/>
          <p14:tracePt t="16704" x="8007350" y="1738313"/>
          <p14:tracePt t="16706" x="7991475" y="1738313"/>
          <p14:tracePt t="16708" x="7975600" y="1738313"/>
          <p14:tracePt t="16715" x="7959725" y="1738313"/>
          <p14:tracePt t="16717" x="7943850" y="1722438"/>
          <p14:tracePt t="16721" x="7927975" y="1722438"/>
          <p14:tracePt t="16722" x="7912100" y="1706563"/>
          <p14:tracePt t="16724" x="7896225" y="1706563"/>
          <p14:tracePt t="16728" x="7880350" y="1690688"/>
          <p14:tracePt t="16731" x="7848600" y="1690688"/>
          <p14:tracePt t="16734" x="7832725" y="1690688"/>
          <p14:tracePt t="16736" x="7816850" y="1690688"/>
          <p14:tracePt t="16740" x="7800975" y="1690688"/>
          <p14:tracePt t="16742" x="7770813" y="1674813"/>
          <p14:tracePt t="16746" x="7754938" y="1674813"/>
          <p14:tracePt t="16749" x="7739063" y="1658938"/>
          <p14:tracePt t="16752" x="7723188" y="1658938"/>
          <p14:tracePt t="16754" x="7707313" y="1658938"/>
          <p14:tracePt t="16756" x="7691438" y="1643063"/>
          <p14:tracePt t="16761" x="7675563" y="1643063"/>
          <p14:tracePt t="16762" x="7659688" y="1643063"/>
          <p14:tracePt t="16766" x="7643813" y="1643063"/>
          <p14:tracePt t="16768" x="7627938" y="1643063"/>
          <p14:tracePt t="16770" x="7627938" y="1627188"/>
          <p14:tracePt t="16772" x="7612063" y="1627188"/>
          <p14:tracePt t="16776" x="7596188" y="1627188"/>
          <p14:tracePt t="16778" x="7580313" y="1627188"/>
          <p14:tracePt t="16787" x="7564438" y="1627188"/>
          <p14:tracePt t="16792" x="7548563" y="1627188"/>
          <p14:tracePt t="16794" x="7548563" y="1611313"/>
          <p14:tracePt t="16799" x="7532688" y="1611313"/>
          <p14:tracePt t="16826" x="7516813" y="1611313"/>
          <p14:tracePt t="16859" x="7500938" y="1611313"/>
          <p14:tracePt t="17525" x="7516813" y="1611313"/>
          <p14:tracePt t="17542" x="7564438" y="1611313"/>
          <p14:tracePt t="17553" x="7612063" y="1627188"/>
          <p14:tracePt t="17556" x="7627938" y="1627188"/>
          <p14:tracePt t="17558" x="7643813" y="1627188"/>
          <p14:tracePt t="17565" x="7659688" y="1627188"/>
          <p14:tracePt t="17569" x="7675563" y="1627188"/>
          <p14:tracePt t="17582" x="7691438" y="1627188"/>
          <p14:tracePt t="17586" x="7707313" y="1627188"/>
          <p14:tracePt t="17592" x="7707313" y="1643063"/>
          <p14:tracePt t="17594" x="7723188" y="1643063"/>
          <p14:tracePt t="17637" x="7739063" y="1643063"/>
          <p14:tracePt t="18745" x="7739063" y="1658938"/>
          <p14:tracePt t="18752" x="7739063" y="1674813"/>
          <p14:tracePt t="18764" x="7723188" y="1690688"/>
          <p14:tracePt t="18770" x="7707313" y="1722438"/>
          <p14:tracePt t="18774" x="7691438" y="1754188"/>
          <p14:tracePt t="18781" x="7691438" y="1770063"/>
          <p14:tracePt t="18785" x="7691438" y="1785938"/>
          <p14:tracePt t="18786" x="7675563" y="1785938"/>
          <p14:tracePt t="18788" x="7675563" y="1801813"/>
          <p14:tracePt t="18793" x="7659688" y="1817688"/>
          <p14:tracePt t="18795" x="7659688" y="1833563"/>
          <p14:tracePt t="18801" x="7659688" y="1849438"/>
          <p14:tracePt t="18805" x="7643813" y="1865313"/>
          <p14:tracePt t="18811" x="7627938" y="1865313"/>
          <p14:tracePt t="18813" x="7627938" y="1881188"/>
          <p14:tracePt t="18819" x="7627938" y="1895475"/>
          <p14:tracePt t="18822" x="7612063" y="1895475"/>
          <p14:tracePt t="18824" x="7612063" y="1911350"/>
          <p14:tracePt t="18841" x="7612063" y="1927225"/>
          <p14:tracePt t="18850" x="7612063" y="1943100"/>
          <p14:tracePt t="18865" x="7596188" y="1943100"/>
          <p14:tracePt t="18901" x="7596188" y="1958975"/>
          <p14:tracePt t="18949" x="7580313" y="1958975"/>
          <p14:tracePt t="19629" x="7580313" y="1974850"/>
          <p14:tracePt t="19635" x="7596188" y="1990725"/>
          <p14:tracePt t="19638" x="7612063" y="2006600"/>
          <p14:tracePt t="19640" x="7627938" y="2006600"/>
          <p14:tracePt t="19642" x="7643813" y="2022475"/>
          <p14:tracePt t="19648" x="7659688" y="2022475"/>
          <p14:tracePt t="19650" x="7675563" y="2038350"/>
          <p14:tracePt t="19654" x="7675563" y="2054225"/>
          <p14:tracePt t="19656" x="7691438" y="2054225"/>
          <p14:tracePt t="19658" x="7707313" y="2070100"/>
          <p14:tracePt t="19661" x="7723188" y="2070100"/>
          <p14:tracePt t="19664" x="7739063" y="2070100"/>
          <p14:tracePt t="19667" x="7754938" y="2070100"/>
          <p14:tracePt t="19670" x="7770813" y="2085975"/>
          <p14:tracePt t="19672" x="7785100" y="2085975"/>
          <p14:tracePt t="19674" x="7800975" y="2085975"/>
          <p14:tracePt t="19676" x="7800975" y="2101850"/>
          <p14:tracePt t="19678" x="7816850" y="2101850"/>
          <p14:tracePt t="19681" x="7832725" y="2101850"/>
          <p14:tracePt t="19684" x="7848600" y="2101850"/>
          <p14:tracePt t="19686" x="7864475" y="2117725"/>
          <p14:tracePt t="19690" x="7880350" y="2117725"/>
          <p14:tracePt t="19696" x="7912100" y="2133600"/>
          <p14:tracePt t="19699" x="7943850" y="2133600"/>
          <p14:tracePt t="19700" x="7959725" y="2133600"/>
          <p14:tracePt t="19705" x="7975600" y="2133600"/>
          <p14:tracePt t="19706" x="7991475" y="2133600"/>
          <p14:tracePt t="19709" x="8007350" y="2133600"/>
          <p14:tracePt t="19710" x="8023225" y="2133600"/>
          <p14:tracePt t="19713" x="8039100" y="2149475"/>
          <p14:tracePt t="19717" x="8054975" y="2149475"/>
          <p14:tracePt t="19718" x="8085138" y="2149475"/>
          <p14:tracePt t="19720" x="8085138" y="2165350"/>
          <p14:tracePt t="19722" x="8101013" y="2165350"/>
          <p14:tracePt t="19724" x="8116888" y="2165350"/>
          <p14:tracePt t="19728" x="8132763" y="2165350"/>
          <p14:tracePt t="19730" x="8148638" y="2165350"/>
          <p14:tracePt t="19732" x="8164513" y="2181225"/>
          <p14:tracePt t="19736" x="8180388" y="2181225"/>
          <p14:tracePt t="19740" x="8196263" y="2181225"/>
          <p14:tracePt t="19747" x="8212138" y="2181225"/>
          <p14:tracePt t="19756" x="8228013" y="2181225"/>
          <p14:tracePt t="19783" x="8243888" y="2181225"/>
          <p14:tracePt t="19849" x="8228013" y="2181225"/>
          <p14:tracePt t="19861" x="8212138" y="2181225"/>
          <p14:tracePt t="19879" x="8196263" y="2181225"/>
          <p14:tracePt t="19889" x="8180388" y="2181225"/>
          <p14:tracePt t="19899" x="8164513" y="2181225"/>
          <p14:tracePt t="19903" x="8148638" y="2181225"/>
          <p14:tracePt t="19906" x="8132763" y="2181225"/>
          <p14:tracePt t="19913" x="8132763" y="2197100"/>
          <p14:tracePt t="19916" x="8116888" y="2197100"/>
          <p14:tracePt t="19920" x="8101013" y="2197100"/>
          <p14:tracePt t="19931" x="8085138" y="2197100"/>
          <p14:tracePt t="19933" x="8085138" y="2212975"/>
          <p14:tracePt t="19936" x="8070850" y="2212975"/>
          <p14:tracePt t="19943" x="8054975" y="2212975"/>
          <p14:tracePt t="19957" x="8039100" y="2212975"/>
          <p14:tracePt t="19965" x="8023225" y="2212975"/>
          <p14:tracePt t="19966" x="8023225" y="2228850"/>
          <p14:tracePt t="20014" x="8023225" y="2243138"/>
          <p14:tracePt t="20026" x="8007350" y="2243138"/>
          <p14:tracePt t="20353" x="8007350" y="2259013"/>
          <p14:tracePt t="20369" x="8023225" y="2274888"/>
          <p14:tracePt t="20377" x="8039100" y="2290763"/>
          <p14:tracePt t="20383" x="8054975" y="2290763"/>
          <p14:tracePt t="20387" x="8070850" y="2290763"/>
          <p14:tracePt t="20389" x="8085138" y="2306638"/>
          <p14:tracePt t="20397" x="8101013" y="2322513"/>
          <p14:tracePt t="20398" x="8116888" y="2322513"/>
          <p14:tracePt t="20400" x="8132763" y="2338388"/>
          <p14:tracePt t="20402" x="8148638" y="2338388"/>
          <p14:tracePt t="20404" x="8164513" y="2338388"/>
          <p14:tracePt t="20408" x="8180388" y="2338388"/>
          <p14:tracePt t="20410" x="8196263" y="2354263"/>
          <p14:tracePt t="20413" x="8212138" y="2354263"/>
          <p14:tracePt t="20416" x="8212138" y="2370138"/>
          <p14:tracePt t="20418" x="8228013" y="2370138"/>
          <p14:tracePt t="20420" x="8243888" y="2370138"/>
          <p14:tracePt t="20424" x="8259763" y="2370138"/>
          <p14:tracePt t="20427" x="8275638" y="2370138"/>
          <p14:tracePt t="20432" x="8291513" y="2370138"/>
          <p14:tracePt t="20434" x="8307388" y="2386013"/>
          <p14:tracePt t="20436" x="8323263" y="2386013"/>
          <p14:tracePt t="20444" x="8339138" y="2386013"/>
          <p14:tracePt t="20449" x="8355013" y="2386013"/>
          <p14:tracePt t="20457" x="8355013" y="2401888"/>
          <p14:tracePt t="20471" x="8370888" y="2401888"/>
          <p14:tracePt t="20489" x="8385175" y="2401888"/>
          <p14:tracePt t="20793" x="8401050" y="2401888"/>
          <p14:tracePt t="20803" x="8416925" y="2401888"/>
          <p14:tracePt t="20808" x="8432800" y="2401888"/>
          <p14:tracePt t="20811" x="8464550" y="2417763"/>
          <p14:tracePt t="20814" x="8480425" y="2417763"/>
          <p14:tracePt t="20816" x="8496300" y="2417763"/>
          <p14:tracePt t="20818" x="8512175" y="2417763"/>
          <p14:tracePt t="20822" x="8528050" y="2417763"/>
          <p14:tracePt t="20824" x="8543925" y="2417763"/>
          <p14:tracePt t="20826" x="8559800" y="2417763"/>
          <p14:tracePt t="20830" x="8575675" y="2417763"/>
          <p14:tracePt t="20833" x="8591550" y="2417763"/>
          <p14:tracePt t="20836" x="8607425" y="2417763"/>
          <p14:tracePt t="20838" x="8623300" y="2417763"/>
          <p14:tracePt t="20840" x="8639175" y="2417763"/>
          <p14:tracePt t="20844" x="8655050" y="2417763"/>
          <p14:tracePt t="20847" x="8670925" y="2417763"/>
          <p14:tracePt t="20850" x="8686800" y="2417763"/>
          <p14:tracePt t="20852" x="8701088" y="2417763"/>
          <p14:tracePt t="20858" x="8716963" y="2417763"/>
          <p14:tracePt t="20861" x="8732838" y="2417763"/>
          <p14:tracePt t="20863" x="8748713" y="2417763"/>
          <p14:tracePt t="20868" x="8764588" y="2417763"/>
          <p14:tracePt t="20874" x="8780463" y="2417763"/>
          <p14:tracePt t="20877" x="8796338" y="2417763"/>
          <p14:tracePt t="20880" x="8812213" y="2417763"/>
          <p14:tracePt t="20882" x="8828088" y="2417763"/>
          <p14:tracePt t="20889" x="8843963" y="2417763"/>
          <p14:tracePt t="20890" x="8859838" y="2417763"/>
          <p14:tracePt t="20897" x="8875713" y="2417763"/>
          <p14:tracePt t="20901" x="8891588" y="2417763"/>
          <p14:tracePt t="20904" x="8907463" y="2417763"/>
          <p14:tracePt t="20910" x="8923338" y="2417763"/>
          <p14:tracePt t="20914" x="8939213" y="2417763"/>
          <p14:tracePt t="20920" x="8955088" y="2417763"/>
          <p14:tracePt t="20924" x="8970963" y="2417763"/>
          <p14:tracePt t="20926" x="8986838" y="2417763"/>
          <p14:tracePt t="20933" x="9001125" y="2417763"/>
          <p14:tracePt t="20936" x="9017000" y="2417763"/>
          <p14:tracePt t="20945" x="9032875" y="2417763"/>
          <p14:tracePt t="20951" x="9048750" y="2417763"/>
          <p14:tracePt t="20956" x="9064625" y="2417763"/>
          <p14:tracePt t="20973" x="9080500" y="2417763"/>
          <p14:tracePt t="20989" x="9096375" y="2417763"/>
          <p14:tracePt t="21023" x="9112250" y="2417763"/>
          <p14:tracePt t="21028" x="9128125" y="2417763"/>
          <p14:tracePt t="21034" x="9144000" y="2417763"/>
          <p14:tracePt t="21038" x="9175750" y="2417763"/>
          <p14:tracePt t="21043" x="9207500" y="2417763"/>
          <p14:tracePt t="21046" x="9223375" y="2417763"/>
          <p14:tracePt t="21051" x="9239250" y="2417763"/>
          <p14:tracePt t="21052" x="9255125" y="2417763"/>
          <p14:tracePt t="21054" x="9271000" y="2417763"/>
          <p14:tracePt t="21056" x="9286875" y="2417763"/>
          <p14:tracePt t="21058" x="9301163" y="2417763"/>
          <p14:tracePt t="21062" x="9317038" y="2417763"/>
          <p14:tracePt t="21064" x="9332913" y="2417763"/>
          <p14:tracePt t="21068" x="9364663" y="2417763"/>
          <p14:tracePt t="21070" x="9380538" y="2417763"/>
          <p14:tracePt t="21074" x="9396413" y="2417763"/>
          <p14:tracePt t="21076" x="9412288" y="2417763"/>
          <p14:tracePt t="21079" x="9428163" y="2417763"/>
          <p14:tracePt t="21080" x="9444038" y="2417763"/>
          <p14:tracePt t="21083" x="9459913" y="2417763"/>
          <p14:tracePt t="21086" x="9475788" y="2417763"/>
          <p14:tracePt t="21088" x="9491663" y="2417763"/>
          <p14:tracePt t="21090" x="9507538" y="2417763"/>
          <p14:tracePt t="21094" x="9523413" y="2417763"/>
          <p14:tracePt t="21096" x="9539288" y="2417763"/>
          <p14:tracePt t="21100" x="9555163" y="2417763"/>
          <p14:tracePt t="21102" x="9571038" y="2417763"/>
          <p14:tracePt t="21105" x="9586913" y="2417763"/>
          <p14:tracePt t="21108" x="9601200" y="2417763"/>
          <p14:tracePt t="21110" x="9617075" y="2417763"/>
          <p14:tracePt t="21119" x="9648825" y="2417763"/>
          <p14:tracePt t="21121" x="9664700" y="2417763"/>
          <p14:tracePt t="21126" x="9680575" y="2417763"/>
          <p14:tracePt t="21129" x="9696450" y="2417763"/>
          <p14:tracePt t="21134" x="9712325" y="2417763"/>
          <p14:tracePt t="21136" x="9728200" y="2417763"/>
          <p14:tracePt t="21143" x="9744075" y="2417763"/>
          <p14:tracePt t="21147" x="9759950" y="2417763"/>
          <p14:tracePt t="21148" x="9775825" y="2433638"/>
          <p14:tracePt t="21157" x="9807575" y="2433638"/>
          <p14:tracePt t="21162" x="9823450" y="2433638"/>
          <p14:tracePt t="21164" x="9839325" y="2433638"/>
          <p14:tracePt t="21166" x="9855200" y="2433638"/>
          <p14:tracePt t="21170" x="9871075" y="2433638"/>
          <p14:tracePt t="21172" x="9886950" y="2433638"/>
          <p14:tracePt t="21176" x="9902825" y="2433638"/>
          <p14:tracePt t="21179" x="9917113" y="2433638"/>
          <p14:tracePt t="21181" x="9932988" y="2433638"/>
          <p14:tracePt t="21184" x="9948863" y="2433638"/>
          <p14:tracePt t="21186" x="9964738" y="2433638"/>
          <p14:tracePt t="21190" x="9980613" y="2433638"/>
          <p14:tracePt t="21192" x="9996488" y="2433638"/>
          <p14:tracePt t="21195" x="10012363" y="2433638"/>
          <p14:tracePt t="21198" x="10028238" y="2433638"/>
          <p14:tracePt t="21200" x="10044113" y="2433638"/>
          <p14:tracePt t="21202" x="10059988" y="2433638"/>
          <p14:tracePt t="21204" x="10075863" y="2433638"/>
          <p14:tracePt t="21206" x="10091738" y="2433638"/>
          <p14:tracePt t="21210" x="10107613" y="2433638"/>
          <p14:tracePt t="21213" x="10123488" y="2433638"/>
          <p14:tracePt t="21216" x="10139363" y="2433638"/>
          <p14:tracePt t="21218" x="10155238" y="2433638"/>
          <p14:tracePt t="21220" x="10171113" y="2433638"/>
          <p14:tracePt t="21224" x="10186988" y="2433638"/>
          <p14:tracePt t="21228" x="10202863" y="2433638"/>
          <p14:tracePt t="21234" x="10233025" y="2433638"/>
          <p14:tracePt t="21238" x="10248900" y="2433638"/>
          <p14:tracePt t="21243" x="10264775" y="2433638"/>
          <p14:tracePt t="21246" x="10280650" y="2433638"/>
          <p14:tracePt t="21271" x="10296525" y="2433638"/>
          <p14:tracePt t="21378" x="10264775" y="2433638"/>
          <p14:tracePt t="21384" x="10186988" y="2417763"/>
          <p14:tracePt t="21386" x="10139363" y="2417763"/>
          <p14:tracePt t="21388" x="10107613" y="2417763"/>
          <p14:tracePt t="21390" x="10059988" y="2417763"/>
          <p14:tracePt t="21392" x="10044113" y="2417763"/>
          <p14:tracePt t="21395" x="9996488" y="2417763"/>
          <p14:tracePt t="21396" x="9948863" y="2417763"/>
          <p14:tracePt t="21398" x="9917113" y="2417763"/>
          <p14:tracePt t="21400" x="9823450" y="2401888"/>
          <p14:tracePt t="21402" x="9744075" y="2386013"/>
          <p14:tracePt t="21404" x="9696450" y="2386013"/>
          <p14:tracePt t="21406" x="9617075" y="2354263"/>
          <p14:tracePt t="21408" x="9555163" y="2354263"/>
          <p14:tracePt t="21410" x="9507538" y="2354263"/>
          <p14:tracePt t="21412" x="9444038" y="2354263"/>
          <p14:tracePt t="21414" x="9380538" y="2338388"/>
          <p14:tracePt t="21416" x="9301163" y="2338388"/>
          <p14:tracePt t="21418" x="9207500" y="2306638"/>
          <p14:tracePt t="21420" x="9128125" y="2290763"/>
          <p14:tracePt t="21422" x="9064625" y="2290763"/>
          <p14:tracePt t="21424" x="8986838" y="2274888"/>
          <p14:tracePt t="21426" x="8907463" y="2274888"/>
          <p14:tracePt t="21429" x="8828088" y="2259013"/>
          <p14:tracePt t="21431" x="8732838" y="2259013"/>
          <p14:tracePt t="21432" x="8655050" y="2243138"/>
          <p14:tracePt t="21434" x="8575675" y="2243138"/>
          <p14:tracePt t="21436" x="8464550" y="2228850"/>
          <p14:tracePt t="21438" x="8385175" y="2228850"/>
          <p14:tracePt t="21440" x="8307388" y="2228850"/>
          <p14:tracePt t="21442" x="8212138" y="2212975"/>
          <p14:tracePt t="21444" x="8101013" y="2212975"/>
          <p14:tracePt t="21446" x="8023225" y="2212975"/>
          <p14:tracePt t="21448" x="7912100" y="2197100"/>
          <p14:tracePt t="21450" x="7832725" y="2197100"/>
          <p14:tracePt t="21452" x="7754938" y="2197100"/>
          <p14:tracePt t="21454" x="7612063" y="2197100"/>
          <p14:tracePt t="21456" x="7516813" y="2197100"/>
          <p14:tracePt t="21458" x="7423150" y="2181225"/>
          <p14:tracePt t="21460" x="7312025" y="2181225"/>
          <p14:tracePt t="21462" x="7216775" y="2181225"/>
          <p14:tracePt t="21464" x="7107238" y="2181225"/>
          <p14:tracePt t="21466" x="6964363" y="2181225"/>
          <p14:tracePt t="21468" x="6869113" y="2181225"/>
          <p14:tracePt t="21470" x="6727825" y="2149475"/>
          <p14:tracePt t="21472" x="6616700" y="2149475"/>
          <p14:tracePt t="21474" x="6523038" y="2149475"/>
          <p14:tracePt t="21476" x="6380163" y="2149475"/>
          <p14:tracePt t="21479" x="6253163" y="2149475"/>
          <p14:tracePt t="21480" x="6143625" y="2149475"/>
          <p14:tracePt t="21482" x="6016625" y="2149475"/>
          <p14:tracePt t="21484" x="5907088" y="2133600"/>
          <p14:tracePt t="21486" x="5795963" y="2133600"/>
          <p14:tracePt t="21488" x="5653088" y="2133600"/>
          <p14:tracePt t="21490" x="5527675" y="2117725"/>
          <p14:tracePt t="21492" x="5416550" y="2117725"/>
          <p14:tracePt t="21494" x="5307013" y="2117725"/>
          <p14:tracePt t="21496" x="5180013" y="2117725"/>
          <p14:tracePt t="21498" x="5068888" y="2117725"/>
          <p14:tracePt t="21500" x="4959350" y="2101850"/>
          <p14:tracePt t="21502" x="4832350" y="2101850"/>
          <p14:tracePt t="21504" x="4722813" y="2101850"/>
          <p14:tracePt t="21506" x="4611688" y="2101850"/>
          <p14:tracePt t="21508" x="4532313" y="2101850"/>
          <p14:tracePt t="21510" x="4421188" y="2085975"/>
          <p14:tracePt t="21512" x="4311650" y="2085975"/>
          <p14:tracePt t="21514" x="4200525" y="2085975"/>
          <p14:tracePt t="21516" x="4121150" y="2070100"/>
          <p14:tracePt t="21519" x="4043363" y="2070100"/>
          <p14:tracePt t="21520" x="3963988" y="2070100"/>
          <p14:tracePt t="21522" x="3868738" y="2070100"/>
          <p14:tracePt t="21524" x="3821113" y="2070100"/>
          <p14:tracePt t="21526" x="3743325" y="2070100"/>
          <p14:tracePt t="21529" x="3679825" y="2070100"/>
          <p14:tracePt t="21530" x="3616325" y="2070100"/>
          <p14:tracePt t="21532" x="3552825" y="2070100"/>
          <p14:tracePt t="21534" x="3521075" y="2070100"/>
          <p14:tracePt t="21536" x="3459163" y="2070100"/>
          <p14:tracePt t="21538" x="3411538" y="2070100"/>
          <p14:tracePt t="21540" x="3379788" y="2070100"/>
          <p14:tracePt t="21542" x="3332163" y="2070100"/>
          <p14:tracePt t="21545" x="3284538" y="2070100"/>
          <p14:tracePt t="21546" x="3252788" y="2070100"/>
          <p14:tracePt t="21548" x="3221038" y="2070100"/>
          <p14:tracePt t="21550" x="3175000" y="2070100"/>
          <p14:tracePt t="21552" x="3159125" y="2070100"/>
          <p14:tracePt t="21554" x="3111500" y="2070100"/>
          <p14:tracePt t="21556" x="3095625" y="2070100"/>
          <p14:tracePt t="21558" x="3063875" y="2070100"/>
          <p14:tracePt t="21560" x="3032125" y="2070100"/>
          <p14:tracePt t="21562" x="3016250" y="2070100"/>
          <p14:tracePt t="21564" x="2984500" y="2070100"/>
          <p14:tracePt t="21566" x="2968625" y="2070100"/>
          <p14:tracePt t="21571" x="2952750" y="2070100"/>
          <p14:tracePt t="21572" x="2921000" y="2070100"/>
          <p14:tracePt t="21574" x="2905125" y="2070100"/>
          <p14:tracePt t="21576" x="2890838" y="2070100"/>
          <p14:tracePt t="21579" x="2874963" y="2070100"/>
          <p14:tracePt t="21580" x="2859088" y="2070100"/>
          <p14:tracePt t="21582" x="2843213" y="2070100"/>
          <p14:tracePt t="21584" x="2827338" y="2070100"/>
          <p14:tracePt t="21586" x="2811463" y="2070100"/>
          <p14:tracePt t="21588" x="2795588" y="2070100"/>
          <p14:tracePt t="21590" x="2779713" y="2070100"/>
          <p14:tracePt t="21592" x="2763838" y="2070100"/>
          <p14:tracePt t="21597" x="2732088" y="2070100"/>
          <p14:tracePt t="21600" x="2716213" y="2070100"/>
          <p14:tracePt t="21602" x="2700338" y="2070100"/>
          <p14:tracePt t="21604" x="2684463" y="2070100"/>
          <p14:tracePt t="21606" x="2668588" y="2070100"/>
          <p14:tracePt t="21608" x="2652713" y="2085975"/>
          <p14:tracePt t="21612" x="2636838" y="2085975"/>
          <p14:tracePt t="21614" x="2620963" y="2085975"/>
          <p14:tracePt t="21622" x="2605088" y="2101850"/>
          <p14:tracePt t="21625" x="2590800" y="2101850"/>
          <p14:tracePt t="21628" x="2574925" y="2101850"/>
          <p14:tracePt t="21635" x="2559050" y="2101850"/>
          <p14:tracePt t="21637" x="2543175" y="2101850"/>
          <p14:tracePt t="21638" x="2543175" y="2117725"/>
          <p14:tracePt t="21643" x="2527300" y="2117725"/>
          <p14:tracePt t="21645" x="2527300" y="2133600"/>
          <p14:tracePt t="21646" x="2511425" y="2133600"/>
          <p14:tracePt t="21648" x="2495550" y="2133600"/>
          <p14:tracePt t="21654" x="2479675" y="2133600"/>
          <p14:tracePt t="21657" x="2463800" y="2149475"/>
          <p14:tracePt t="21660" x="2463800" y="2165350"/>
          <p14:tracePt t="21662" x="2447925" y="2165350"/>
          <p14:tracePt t="21664" x="2432050" y="2181225"/>
          <p14:tracePt t="21666" x="2416175" y="2181225"/>
          <p14:tracePt t="21672" x="2400300" y="2197100"/>
          <p14:tracePt t="21674" x="2384425" y="2197100"/>
          <p14:tracePt t="21676" x="2384425" y="2212975"/>
          <p14:tracePt t="21679" x="2368550" y="2212975"/>
          <p14:tracePt t="21681" x="2352675" y="2212975"/>
          <p14:tracePt t="21682" x="2352675" y="2228850"/>
          <p14:tracePt t="21684" x="2336800" y="2228850"/>
          <p14:tracePt t="21686" x="2336800" y="2243138"/>
          <p14:tracePt t="21688" x="2320925" y="2259013"/>
          <p14:tracePt t="21690" x="2305050" y="2259013"/>
          <p14:tracePt t="21695" x="2289175" y="2274888"/>
          <p14:tracePt t="21698" x="2259013" y="2290763"/>
          <p14:tracePt t="21702" x="2243138" y="2306638"/>
          <p14:tracePt t="21704" x="2227263" y="2306638"/>
          <p14:tracePt t="21706" x="2227263" y="2322513"/>
          <p14:tracePt t="21708" x="2211388" y="2322513"/>
          <p14:tracePt t="21714" x="2195513" y="2338388"/>
          <p14:tracePt t="21716" x="2179638" y="2354263"/>
          <p14:tracePt t="21718" x="2163763" y="2370138"/>
          <p14:tracePt t="21722" x="2147888" y="2370138"/>
          <p14:tracePt t="21726" x="2132013" y="2386013"/>
          <p14:tracePt t="21731" x="2116138" y="2401888"/>
          <p14:tracePt t="21736" x="2100263" y="2401888"/>
          <p14:tracePt t="21739" x="2084388" y="2417763"/>
          <p14:tracePt t="21742" x="2068513" y="2433638"/>
          <p14:tracePt t="21750" x="2068513" y="2449513"/>
          <p14:tracePt t="21752" x="2052638" y="2449513"/>
          <p14:tracePt t="21758" x="2036763" y="2449513"/>
          <p14:tracePt t="21770" x="2020888" y="2449513"/>
          <p14:tracePt t="21779" x="2005013" y="2449513"/>
          <p14:tracePt t="21781" x="1989138" y="2465388"/>
          <p14:tracePt t="21789" x="1974850" y="2465388"/>
          <p14:tracePt t="21791" x="1958975" y="2465388"/>
          <p14:tracePt t="21794" x="1958975" y="2481263"/>
          <p14:tracePt t="21798" x="1943100" y="2481263"/>
          <p14:tracePt t="21800" x="1927225" y="2481263"/>
          <p14:tracePt t="21804" x="1911350" y="2481263"/>
          <p14:tracePt t="21810" x="1895475" y="2481263"/>
          <p14:tracePt t="21813" x="1879600" y="2481263"/>
          <p14:tracePt t="21816" x="1879600" y="2497138"/>
          <p14:tracePt t="21818" x="1863725" y="2497138"/>
          <p14:tracePt t="21822" x="1847850" y="2497138"/>
          <p14:tracePt t="21824" x="1831975" y="2513013"/>
          <p14:tracePt t="21830" x="1816100" y="2513013"/>
          <p14:tracePt t="21832" x="1816100" y="2528888"/>
          <p14:tracePt t="21834" x="1800225" y="2528888"/>
          <p14:tracePt t="21840" x="1784350" y="2528888"/>
          <p14:tracePt t="21845" x="1768475" y="2528888"/>
          <p14:tracePt t="21848" x="1752600" y="2528888"/>
          <p14:tracePt t="21853" x="1752600" y="2544763"/>
          <p14:tracePt t="21856" x="1736725" y="2544763"/>
          <p14:tracePt t="21864" x="1720850" y="2544763"/>
          <p14:tracePt t="21866" x="1720850" y="2560638"/>
          <p14:tracePt t="21879" x="1704975" y="2560638"/>
          <p14:tracePt t="21886" x="1689100" y="2560638"/>
          <p14:tracePt t="21899" x="1689100" y="2574925"/>
          <p14:tracePt t="21901" x="1674813" y="2574925"/>
          <p14:tracePt t="21910" x="1658938" y="2574925"/>
          <p14:tracePt t="21912" x="1658938" y="2590800"/>
          <p14:tracePt t="21915" x="1643063" y="2590800"/>
          <p14:tracePt t="21918" x="1643063" y="2606675"/>
          <p14:tracePt t="21922" x="1627188" y="2606675"/>
          <p14:tracePt t="21927" x="1611313" y="2606675"/>
          <p14:tracePt t="21930" x="1611313" y="2622550"/>
          <p14:tracePt t="21935" x="1595438" y="2622550"/>
          <p14:tracePt t="21936" x="1595438" y="2638425"/>
          <p14:tracePt t="21938" x="1579563" y="2638425"/>
          <p14:tracePt t="21942" x="1563688" y="2638425"/>
          <p14:tracePt t="21952" x="1547813" y="2654300"/>
          <p14:tracePt t="21956" x="1547813" y="2670175"/>
          <p14:tracePt t="21959" x="1531938" y="2670175"/>
          <p14:tracePt t="21968" x="1516063" y="2686050"/>
          <p14:tracePt t="21971" x="1500188" y="2686050"/>
          <p14:tracePt t="21973" x="1500188" y="2701925"/>
          <p14:tracePt t="21975" x="1484313" y="2701925"/>
          <p14:tracePt t="21980" x="1484313" y="2717800"/>
          <p14:tracePt t="21983" x="1468438" y="2717800"/>
          <p14:tracePt t="21986" x="1452563" y="2717800"/>
          <p14:tracePt t="22001" x="1420813" y="2733675"/>
          <p14:tracePt t="22006" x="1404938" y="2749550"/>
          <p14:tracePt t="22012" x="1389063" y="2749550"/>
          <p14:tracePt t="22014" x="1389063" y="2765425"/>
          <p14:tracePt t="22019" x="1373188" y="2765425"/>
          <p14:tracePt t="22026" x="1358900" y="2765425"/>
          <p14:tracePt t="22034" x="1343025" y="2765425"/>
          <p14:tracePt t="22045" x="1327150" y="2765425"/>
          <p14:tracePt t="22049" x="1327150" y="2781300"/>
          <p14:tracePt t="22073" x="1311275" y="2781300"/>
          <p14:tracePt t="22083" x="1311275" y="2797175"/>
          <p14:tracePt t="22091" x="1295400" y="2797175"/>
          <p14:tracePt t="22107" x="1279525" y="2797175"/>
          <p14:tracePt t="22117" x="1263650" y="2797175"/>
          <p14:tracePt t="22125" x="1247775" y="2797175"/>
          <p14:tracePt t="22127" x="1247775" y="2813050"/>
          <p14:tracePt t="22135" x="1231900" y="2813050"/>
          <p14:tracePt t="22138" x="1216025" y="2813050"/>
          <p14:tracePt t="22140" x="1216025" y="2828925"/>
          <p14:tracePt t="22157" x="1200150" y="2828925"/>
          <p14:tracePt t="22187" x="1184275" y="2828925"/>
          <p14:tracePt t="22319" x="1184275" y="2813050"/>
          <p14:tracePt t="22337" x="1184275" y="2797175"/>
          <p14:tracePt t="22344" x="1200150" y="2781300"/>
          <p14:tracePt t="22352" x="1200150" y="2765425"/>
          <p14:tracePt t="22354" x="1216025" y="2765425"/>
          <p14:tracePt t="22367" x="1231900" y="2749550"/>
          <p14:tracePt t="22373" x="1247775" y="2733675"/>
          <p14:tracePt t="22376" x="1263650" y="2733675"/>
          <p14:tracePt t="22380" x="1279525" y="2717800"/>
          <p14:tracePt t="22384" x="1295400" y="2717800"/>
          <p14:tracePt t="22387" x="1311275" y="2701925"/>
          <p14:tracePt t="22392" x="1327150" y="2701925"/>
          <p14:tracePt t="22395" x="1343025" y="2701925"/>
          <p14:tracePt t="22396" x="1358900" y="2701925"/>
          <p14:tracePt t="22401" x="1373188" y="2686050"/>
          <p14:tracePt t="22404" x="1389063" y="2686050"/>
          <p14:tracePt t="22408" x="1404938" y="2686050"/>
          <p14:tracePt t="22413" x="1436688" y="2686050"/>
          <p14:tracePt t="22414" x="1452563" y="2686050"/>
          <p14:tracePt t="22416" x="1468438" y="2670175"/>
          <p14:tracePt t="22419" x="1484313" y="2670175"/>
          <p14:tracePt t="22422" x="1516063" y="2670175"/>
          <p14:tracePt t="22426" x="1531938" y="2670175"/>
          <p14:tracePt t="22429" x="1547813" y="2670175"/>
          <p14:tracePt t="22430" x="1563688" y="2670175"/>
          <p14:tracePt t="22432" x="1579563" y="2670175"/>
          <p14:tracePt t="22434" x="1611313" y="2670175"/>
          <p14:tracePt t="22438" x="1643063" y="2670175"/>
          <p14:tracePt t="22440" x="1658938" y="2670175"/>
          <p14:tracePt t="22442" x="1674813" y="2670175"/>
          <p14:tracePt t="22446" x="1704975" y="2670175"/>
          <p14:tracePt t="22448" x="1736725" y="2670175"/>
          <p14:tracePt t="22450" x="1752600" y="2670175"/>
          <p14:tracePt t="22452" x="1768475" y="2670175"/>
          <p14:tracePt t="22454" x="1784350" y="2670175"/>
          <p14:tracePt t="22456" x="1800225" y="2670175"/>
          <p14:tracePt t="22458" x="1816100" y="2670175"/>
          <p14:tracePt t="22460" x="1847850" y="2670175"/>
          <p14:tracePt t="22464" x="1879600" y="2670175"/>
          <p14:tracePt t="22469" x="1911350" y="2670175"/>
          <p14:tracePt t="22471" x="1927225" y="2670175"/>
          <p14:tracePt t="22475" x="1958975" y="2670175"/>
          <p14:tracePt t="22476" x="1974850" y="2670175"/>
          <p14:tracePt t="22480" x="1989138" y="2670175"/>
          <p14:tracePt t="22482" x="2005013" y="2670175"/>
          <p14:tracePt t="22486" x="2020888" y="2670175"/>
          <p14:tracePt t="22488" x="2036763" y="2670175"/>
          <p14:tracePt t="22490" x="2052638" y="2670175"/>
          <p14:tracePt t="22495" x="2068513" y="2670175"/>
          <p14:tracePt t="22498" x="2084388" y="2670175"/>
          <p14:tracePt t="22506" x="2100263" y="2670175"/>
          <p14:tracePt t="22517" x="2116138" y="2670175"/>
          <p14:tracePt t="22531" x="2132013" y="2670175"/>
          <p14:tracePt t="22546" x="2147888" y="2670175"/>
          <p14:tracePt t="22548" x="2163763" y="2670175"/>
          <p14:tracePt t="22552" x="2179638" y="2686050"/>
          <p14:tracePt t="22554" x="2195513" y="2686050"/>
          <p14:tracePt t="22556" x="2211388" y="2686050"/>
          <p14:tracePt t="22561" x="2227263" y="2686050"/>
          <p14:tracePt t="22563" x="2243138" y="2686050"/>
          <p14:tracePt t="22566" x="2259013" y="2686050"/>
          <p14:tracePt t="22568" x="2274888" y="2686050"/>
          <p14:tracePt t="22570" x="2289175" y="2686050"/>
          <p14:tracePt t="22574" x="2320925" y="2686050"/>
          <p14:tracePt t="22578" x="2336800" y="2701925"/>
          <p14:tracePt t="22580" x="2352675" y="2701925"/>
          <p14:tracePt t="22582" x="2368550" y="2701925"/>
          <p14:tracePt t="22584" x="2384425" y="2701925"/>
          <p14:tracePt t="22586" x="2400300" y="2717800"/>
          <p14:tracePt t="22588" x="2416175" y="2717800"/>
          <p14:tracePt t="22590" x="2432050" y="2717800"/>
          <p14:tracePt t="22592" x="2447925" y="2717800"/>
          <p14:tracePt t="22594" x="2463800" y="2717800"/>
          <p14:tracePt t="22596" x="2479675" y="2717800"/>
          <p14:tracePt t="22598" x="2495550" y="2717800"/>
          <p14:tracePt t="22600" x="2511425" y="2717800"/>
          <p14:tracePt t="22602" x="2527300" y="2717800"/>
          <p14:tracePt t="22604" x="2543175" y="2717800"/>
          <p14:tracePt t="22606" x="2559050" y="2733675"/>
          <p14:tracePt t="22608" x="2590800" y="2733675"/>
          <p14:tracePt t="22612" x="2605088" y="2733675"/>
          <p14:tracePt t="22614" x="2636838" y="2733675"/>
          <p14:tracePt t="22616" x="2652713" y="2749550"/>
          <p14:tracePt t="22618" x="2668588" y="2749550"/>
          <p14:tracePt t="22620" x="2684463" y="2749550"/>
          <p14:tracePt t="22622" x="2700338" y="2749550"/>
          <p14:tracePt t="22624" x="2716213" y="2749550"/>
          <p14:tracePt t="22626" x="2732088" y="2749550"/>
          <p14:tracePt t="22628" x="2747963" y="2749550"/>
          <p14:tracePt t="22630" x="2779713" y="2749550"/>
          <p14:tracePt t="22634" x="2811463" y="2749550"/>
          <p14:tracePt t="22637" x="2827338" y="2749550"/>
          <p14:tracePt t="22638" x="2843213" y="2749550"/>
          <p14:tracePt t="22640" x="2859088" y="2749550"/>
          <p14:tracePt t="22642" x="2874963" y="2749550"/>
          <p14:tracePt t="22646" x="2905125" y="2749550"/>
          <p14:tracePt t="22650" x="2921000" y="2749550"/>
          <p14:tracePt t="22652" x="2936875" y="2749550"/>
          <p14:tracePt t="22654" x="2952750" y="2749550"/>
          <p14:tracePt t="22658" x="2968625" y="2749550"/>
          <p14:tracePt t="22661" x="2984500" y="2749550"/>
          <p14:tracePt t="22664" x="3000375" y="2749550"/>
          <p14:tracePt t="22666" x="3016250" y="2749550"/>
          <p14:tracePt t="22668" x="3032125" y="2749550"/>
          <p14:tracePt t="22677" x="3063875" y="2749550"/>
          <p14:tracePt t="22686" x="3079750" y="2749550"/>
          <p14:tracePt t="22689" x="3095625" y="2749550"/>
          <p14:tracePt t="22691" x="3111500" y="2749550"/>
          <p14:tracePt t="22709" x="3127375" y="2749550"/>
          <p14:tracePt t="22723" x="3143250" y="2749550"/>
          <p14:tracePt t="22737" x="3159125" y="2749550"/>
          <p14:tracePt t="22741" x="3175000" y="2749550"/>
          <p14:tracePt t="22748" x="3205163" y="2749550"/>
          <p14:tracePt t="22750" x="3221038" y="2749550"/>
          <p14:tracePt t="22754" x="3236913" y="2749550"/>
          <p14:tracePt t="22756" x="3252788" y="2749550"/>
          <p14:tracePt t="22758" x="3268663" y="2749550"/>
          <p14:tracePt t="22762" x="3284538" y="2749550"/>
          <p14:tracePt t="22764" x="3300413" y="2749550"/>
          <p14:tracePt t="22768" x="3332163" y="2749550"/>
          <p14:tracePt t="22770" x="3348038" y="2749550"/>
          <p14:tracePt t="22774" x="3363913" y="2749550"/>
          <p14:tracePt t="22776" x="3379788" y="2749550"/>
          <p14:tracePt t="22779" x="3395663" y="2749550"/>
          <p14:tracePt t="22780" x="3411538" y="2749550"/>
          <p14:tracePt t="22782" x="3427413" y="2749550"/>
          <p14:tracePt t="22784" x="3443288" y="2749550"/>
          <p14:tracePt t="22786" x="3459163" y="2749550"/>
          <p14:tracePt t="22788" x="3475038" y="2749550"/>
          <p14:tracePt t="22792" x="3490913" y="2749550"/>
          <p14:tracePt t="22795" x="3505200" y="2749550"/>
          <p14:tracePt t="22797" x="3521075" y="2749550"/>
          <p14:tracePt t="22798" x="3536950" y="2749550"/>
          <p14:tracePt t="22800" x="3552825" y="2749550"/>
          <p14:tracePt t="22805" x="3568700" y="2749550"/>
          <p14:tracePt t="22806" x="3584575" y="2749550"/>
          <p14:tracePt t="22811" x="3600450" y="2749550"/>
          <p14:tracePt t="22813" x="3616325" y="2749550"/>
          <p14:tracePt t="22814" x="3632200" y="2749550"/>
          <p14:tracePt t="22818" x="3648075" y="2749550"/>
          <p14:tracePt t="22820" x="3663950" y="2749550"/>
          <p14:tracePt t="22827" x="3679825" y="2749550"/>
          <p14:tracePt t="22831" x="3695700" y="2749550"/>
          <p14:tracePt t="22833" x="3711575" y="2749550"/>
          <p14:tracePt t="22881" x="3727450" y="2749550"/>
          <p14:tracePt t="22899" x="3743325" y="2749550"/>
          <p14:tracePt t="22912" x="3759200" y="2749550"/>
          <p14:tracePt t="22915" x="3775075" y="2749550"/>
          <p14:tracePt t="22919" x="3790950" y="2749550"/>
          <p14:tracePt t="22925" x="3806825" y="2749550"/>
          <p14:tracePt t="22927" x="3821113" y="2749550"/>
          <p14:tracePt t="22929" x="3836988" y="2749550"/>
          <p14:tracePt t="22930" x="3852863" y="2749550"/>
          <p14:tracePt t="22934" x="3868738" y="2749550"/>
          <p14:tracePt t="22938" x="3884613" y="2749550"/>
          <p14:tracePt t="22940" x="3900488" y="2749550"/>
          <p14:tracePt t="22946" x="3932238" y="2749550"/>
          <p14:tracePt t="22948" x="3948113" y="2749550"/>
          <p14:tracePt t="22954" x="3963988" y="2749550"/>
          <p14:tracePt t="22956" x="3979863" y="2749550"/>
          <p14:tracePt t="22962" x="3995738" y="2749550"/>
          <p14:tracePt t="22964" x="4011613" y="2749550"/>
          <p14:tracePt t="22968" x="4027488" y="2749550"/>
          <p14:tracePt t="22974" x="4043363" y="2749550"/>
          <p14:tracePt t="22976" x="4059238" y="2749550"/>
          <p14:tracePt t="22984" x="4075113" y="2749550"/>
          <p14:tracePt t="22990" x="4090988" y="2749550"/>
          <p14:tracePt t="22997" x="4106863" y="2749550"/>
          <p14:tracePt t="23005" x="4121150" y="2749550"/>
          <p14:tracePt t="23009" x="4137025" y="2749550"/>
          <p14:tracePt t="23023" x="4152900" y="2749550"/>
          <p14:tracePt t="23029" x="4168775" y="2749550"/>
          <p14:tracePt t="23035" x="4184650" y="2749550"/>
          <p14:tracePt t="23049" x="4200525" y="2749550"/>
          <p14:tracePt t="23053" x="4216400" y="2749550"/>
          <p14:tracePt t="23064" x="4232275" y="2749550"/>
          <p14:tracePt t="23069" x="4248150" y="2749550"/>
          <p14:tracePt t="23081" x="4264025" y="2749550"/>
          <p14:tracePt t="23105" x="4264025" y="2733675"/>
          <p14:tracePt t="23115" x="4279900" y="2733675"/>
          <p14:tracePt t="23132" x="4295775" y="2733675"/>
          <p14:tracePt t="23137" x="4295775" y="2717800"/>
          <p14:tracePt t="23150" x="4311650" y="2717800"/>
          <p14:tracePt t="23153" x="4311650" y="2701925"/>
          <p14:tracePt t="23158" x="4327525" y="2701925"/>
          <p14:tracePt t="23177" x="4343400" y="2701925"/>
          <p14:tracePt t="23461" x="4343400" y="2686050"/>
          <p14:tracePt t="36123" x="4375150" y="2686050"/>
          <p14:tracePt t="36131" x="4468813" y="2686050"/>
          <p14:tracePt t="36133" x="4484688" y="2686050"/>
          <p14:tracePt t="36136" x="4548188" y="2670175"/>
          <p14:tracePt t="36138" x="4579938" y="2670175"/>
          <p14:tracePt t="36140" x="4611688" y="2670175"/>
          <p14:tracePt t="36142" x="4659313" y="2670175"/>
          <p14:tracePt t="36144" x="4675188" y="2670175"/>
          <p14:tracePt t="36146" x="4706938" y="2654300"/>
          <p14:tracePt t="36148" x="4752975" y="2654300"/>
          <p14:tracePt t="36150" x="4768850" y="2654300"/>
          <p14:tracePt t="36152" x="4800600" y="2638425"/>
          <p14:tracePt t="36155" x="4816475" y="2638425"/>
          <p14:tracePt t="36156" x="4832350" y="2638425"/>
          <p14:tracePt t="36158" x="4848225" y="2638425"/>
          <p14:tracePt t="36162" x="4864100" y="2638425"/>
          <p14:tracePt t="36165" x="4879975" y="2638425"/>
          <p14:tracePt t="36166" x="4895850" y="2638425"/>
          <p14:tracePt t="36172" x="4911725" y="2638425"/>
          <p14:tracePt t="36175" x="4927600" y="2638425"/>
          <p14:tracePt t="36182" x="4943475" y="2638425"/>
          <p14:tracePt t="36184" x="4959350" y="2638425"/>
          <p14:tracePt t="36186" x="4975225" y="2638425"/>
          <p14:tracePt t="36192" x="4991100" y="2638425"/>
          <p14:tracePt t="36194" x="5006975" y="2638425"/>
          <p14:tracePt t="36198" x="5037138" y="2638425"/>
          <p14:tracePt t="36200" x="5068888" y="2638425"/>
          <p14:tracePt t="36202" x="5084763" y="2638425"/>
          <p14:tracePt t="36206" x="5116513" y="2638425"/>
          <p14:tracePt t="36207" x="5148263" y="2654300"/>
          <p14:tracePt t="36208" x="5180013" y="2670175"/>
          <p14:tracePt t="36210" x="5211763" y="2686050"/>
          <p14:tracePt t="36212" x="5291138" y="2717800"/>
          <p14:tracePt t="36214" x="5368925" y="2765425"/>
          <p14:tracePt t="36216" x="5400675" y="2781300"/>
          <p14:tracePt t="36218" x="5464175" y="2813050"/>
          <p14:tracePt t="36221" x="5511800" y="2844800"/>
          <p14:tracePt t="36222" x="5575300" y="2876550"/>
          <p14:tracePt t="36224" x="5622925" y="2892425"/>
          <p14:tracePt t="36226" x="5684838" y="2922588"/>
          <p14:tracePt t="36228" x="5748338" y="2954338"/>
          <p14:tracePt t="36230" x="5795963" y="2970213"/>
          <p14:tracePt t="36232" x="5859463" y="3001963"/>
          <p14:tracePt t="36234" x="5907088" y="3017838"/>
          <p14:tracePt t="36236" x="5938838" y="3049588"/>
          <p14:tracePt t="36239" x="5984875" y="3065463"/>
          <p14:tracePt t="36240" x="6032500" y="3097213"/>
          <p14:tracePt t="36242" x="6080125" y="3113088"/>
          <p14:tracePt t="36244" x="6111875" y="3113088"/>
          <p14:tracePt t="36246" x="6159500" y="3144838"/>
          <p14:tracePt t="36248" x="6191250" y="3176588"/>
          <p14:tracePt t="36250" x="6238875" y="3208338"/>
          <p14:tracePt t="36252" x="6284913" y="3224213"/>
          <p14:tracePt t="36254" x="6316663" y="3255963"/>
          <p14:tracePt t="36256" x="6348413" y="3286125"/>
          <p14:tracePt t="36258" x="6396038" y="3302000"/>
          <p14:tracePt t="36260" x="6443663" y="3317875"/>
          <p14:tracePt t="36262" x="6459538" y="3349625"/>
          <p14:tracePt t="36264" x="6507163" y="3381375"/>
          <p14:tracePt t="36266" x="6538913" y="3413125"/>
          <p14:tracePt t="36268" x="6569075" y="3444875"/>
          <p14:tracePt t="36270" x="6600825" y="3460750"/>
          <p14:tracePt t="36272" x="6616700" y="3476625"/>
          <p14:tracePt t="36274" x="6632575" y="3508375"/>
          <p14:tracePt t="36276" x="6664325" y="3524250"/>
          <p14:tracePt t="36278" x="6680200" y="3524250"/>
          <p14:tracePt t="36282" x="6680200" y="3540125"/>
          <p14:tracePt t="36290" x="6696075" y="3556000"/>
          <p14:tracePt t="36301" x="6680200" y="3556000"/>
          <p14:tracePt t="36303" x="6664325" y="3556000"/>
          <p14:tracePt t="36304" x="6648450" y="3540125"/>
          <p14:tracePt t="36306" x="6616700" y="3540125"/>
          <p14:tracePt t="36308" x="6584950" y="3540125"/>
          <p14:tracePt t="36310" x="6584950" y="3524250"/>
          <p14:tracePt t="36312" x="6553200" y="3508375"/>
          <p14:tracePt t="36314" x="6507163" y="3476625"/>
          <p14:tracePt t="36316" x="6491288" y="3476625"/>
          <p14:tracePt t="36318" x="6459538" y="3460750"/>
          <p14:tracePt t="36321" x="6443663" y="3460750"/>
          <p14:tracePt t="36322" x="6427788" y="3460750"/>
          <p14:tracePt t="36324" x="6396038" y="3444875"/>
          <p14:tracePt t="36326" x="6364288" y="3429000"/>
          <p14:tracePt t="36328" x="6348413" y="3413125"/>
          <p14:tracePt t="36330" x="6332538" y="3413125"/>
          <p14:tracePt t="36332" x="6300788" y="3397250"/>
          <p14:tracePt t="36334" x="6300788" y="3381375"/>
          <p14:tracePt t="36336" x="6284913" y="3381375"/>
          <p14:tracePt t="36338" x="6269038" y="3349625"/>
          <p14:tracePt t="36340" x="6253163" y="3333750"/>
          <p14:tracePt t="36359" x="6253163" y="3317875"/>
          <p14:tracePt t="36583" x="6253163" y="3302000"/>
          <p14:tracePt t="36642" x="6269038" y="3302000"/>
          <p14:tracePt t="36671" x="6269038" y="3286125"/>
          <p14:tracePt t="36674" x="6253163" y="3286125"/>
          <p14:tracePt t="36678" x="6253163" y="3270250"/>
          <p14:tracePt t="36682" x="6238875" y="3270250"/>
          <p14:tracePt t="36687" x="6223000" y="3255963"/>
          <p14:tracePt t="36691" x="6207125" y="3255963"/>
          <p14:tracePt t="36703" x="6191250" y="3255963"/>
          <p14:tracePt t="36710" x="6175375" y="3255963"/>
          <p14:tracePt t="36717" x="6175375" y="3240088"/>
          <p14:tracePt t="36725" x="6159500" y="3240088"/>
          <p14:tracePt t="36727" x="6159500" y="3224213"/>
          <p14:tracePt t="36730" x="6143625" y="3224213"/>
          <p14:tracePt t="36739" x="6127750" y="3224213"/>
          <p14:tracePt t="36740" x="6127750" y="3208338"/>
          <p14:tracePt t="36742" x="6111875" y="3208338"/>
          <p14:tracePt t="36744" x="6111875" y="3192463"/>
          <p14:tracePt t="36746" x="6096000" y="3192463"/>
          <p14:tracePt t="36752" x="6080125" y="3176588"/>
          <p14:tracePt t="36757" x="6064250" y="3160713"/>
          <p14:tracePt t="36759" x="6064250" y="3144838"/>
          <p14:tracePt t="36761" x="6048375" y="3128963"/>
          <p14:tracePt t="36764" x="6032500" y="3113088"/>
          <p14:tracePt t="36766" x="6016625" y="3097213"/>
          <p14:tracePt t="36768" x="6000750" y="3081338"/>
          <p14:tracePt t="36772" x="5969000" y="3065463"/>
          <p14:tracePt t="36774" x="5922963" y="3001963"/>
          <p14:tracePt t="36778" x="5907088" y="2970213"/>
          <p14:tracePt t="36780" x="5891213" y="2954338"/>
          <p14:tracePt t="36782" x="5875338" y="2954338"/>
          <p14:tracePt t="36784" x="5859463" y="2922588"/>
          <p14:tracePt t="36786" x="5843588" y="2908300"/>
          <p14:tracePt t="36789" x="5827713" y="2892425"/>
          <p14:tracePt t="36790" x="5811838" y="2876550"/>
          <p14:tracePt t="36792" x="5795963" y="2860675"/>
          <p14:tracePt t="36794" x="5780088" y="2844800"/>
          <p14:tracePt t="36796" x="5764213" y="2828925"/>
          <p14:tracePt t="36798" x="5748338" y="2813050"/>
          <p14:tracePt t="36800" x="5732463" y="2797175"/>
          <p14:tracePt t="36802" x="5716588" y="2797175"/>
          <p14:tracePt t="36805" x="5700713" y="2781300"/>
          <p14:tracePt t="36806" x="5700713" y="2765425"/>
          <p14:tracePt t="36808" x="5684838" y="2765425"/>
          <p14:tracePt t="36810" x="5668963" y="2749550"/>
          <p14:tracePt t="36815" x="5653088" y="2749550"/>
          <p14:tracePt t="36817" x="5638800" y="2733675"/>
          <p14:tracePt t="36825" x="5622925" y="2733675"/>
          <p14:tracePt t="36826" x="5622925" y="2717800"/>
          <p14:tracePt t="36828" x="5607050" y="2717800"/>
          <p14:tracePt t="36836" x="5591175" y="2717800"/>
          <p14:tracePt t="37331" x="5575300" y="2717800"/>
          <p14:tracePt t="37360" x="5559425" y="2717800"/>
          <p14:tracePt t="37571" x="5511800" y="2717800"/>
          <p14:tracePt t="37578" x="5480050" y="2717800"/>
          <p14:tracePt t="37581" x="5448300" y="2717800"/>
          <p14:tracePt t="37582" x="5432425" y="2717800"/>
          <p14:tracePt t="37584" x="5416550" y="2717800"/>
          <p14:tracePt t="37587" x="5400675" y="2717800"/>
          <p14:tracePt t="37589" x="5384800" y="2717800"/>
          <p14:tracePt t="37592" x="5368925" y="2717800"/>
          <p14:tracePt t="37594" x="5353050" y="2717800"/>
          <p14:tracePt t="37597" x="5337175" y="2717800"/>
          <p14:tracePt t="37600" x="5322888" y="2717800"/>
          <p14:tracePt t="37605" x="5307013" y="2717800"/>
          <p14:tracePt t="37606" x="5291138" y="2717800"/>
          <p14:tracePt t="37608" x="5275263" y="2717800"/>
          <p14:tracePt t="37614" x="5259388" y="2717800"/>
          <p14:tracePt t="37616" x="5243513" y="2717800"/>
          <p14:tracePt t="37623" x="5227638" y="2717800"/>
          <p14:tracePt t="37626" x="5211763" y="2717800"/>
          <p14:tracePt t="37628" x="5195888" y="2717800"/>
          <p14:tracePt t="37637" x="5180013" y="2717800"/>
          <p14:tracePt t="37642" x="5164138" y="2717800"/>
          <p14:tracePt t="37659" x="5148263" y="2717800"/>
          <p14:tracePt t="37675" x="5132388" y="2717800"/>
          <p14:tracePt t="37687" x="5116513" y="2717800"/>
          <p14:tracePt t="37697" x="5100638" y="2717800"/>
          <p14:tracePt t="37703" x="5084763" y="2717800"/>
          <p14:tracePt t="37713" x="5068888" y="2717800"/>
          <p14:tracePt t="37722" x="5053013" y="2717800"/>
          <p14:tracePt t="37730" x="5037138" y="2717800"/>
          <p14:tracePt t="37799" x="5068888" y="2717800"/>
          <p14:tracePt t="37805" x="5100638" y="2717800"/>
          <p14:tracePt t="37812" x="5148263" y="2717800"/>
          <p14:tracePt t="37816" x="5180013" y="2717800"/>
          <p14:tracePt t="37818" x="5195888" y="2717800"/>
          <p14:tracePt t="37820" x="5211763" y="2717800"/>
          <p14:tracePt t="37822" x="5227638" y="2717800"/>
          <p14:tracePt t="37826" x="5243513" y="2717800"/>
          <p14:tracePt t="37828" x="5275263" y="2717800"/>
          <p14:tracePt t="37832" x="5291138" y="2717800"/>
          <p14:tracePt t="37834" x="5307013" y="2717800"/>
          <p14:tracePt t="37837" x="5322888" y="2717800"/>
          <p14:tracePt t="37838" x="5337175" y="2717800"/>
          <p14:tracePt t="37840" x="5353050" y="2717800"/>
          <p14:tracePt t="37842" x="5368925" y="2717800"/>
          <p14:tracePt t="37844" x="5384800" y="2717800"/>
          <p14:tracePt t="37846" x="5400675" y="2717800"/>
          <p14:tracePt t="37848" x="5416550" y="2717800"/>
          <p14:tracePt t="37850" x="5432425" y="2717800"/>
          <p14:tracePt t="37854" x="5448300" y="2717800"/>
          <p14:tracePt t="37856" x="5464175" y="2717800"/>
          <p14:tracePt t="37858" x="5480050" y="2717800"/>
          <p14:tracePt t="37860" x="5495925" y="2717800"/>
          <p14:tracePt t="37862" x="5511800" y="2717800"/>
          <p14:tracePt t="37864" x="5527675" y="2717800"/>
          <p14:tracePt t="37868" x="5543550" y="2717800"/>
          <p14:tracePt t="37871" x="5559425" y="2717800"/>
          <p14:tracePt t="37872" x="5575300" y="2717800"/>
          <p14:tracePt t="37874" x="5591175" y="2717800"/>
          <p14:tracePt t="37876" x="5607050" y="2717800"/>
          <p14:tracePt t="37880" x="5622925" y="2717800"/>
          <p14:tracePt t="37882" x="5638800" y="2717800"/>
          <p14:tracePt t="37886" x="5668963" y="2717800"/>
          <p14:tracePt t="37888" x="5684838" y="2717800"/>
          <p14:tracePt t="37893" x="5700713" y="2717800"/>
          <p14:tracePt t="37894" x="5716588" y="2717800"/>
          <p14:tracePt t="37896" x="5732463" y="2717800"/>
          <p14:tracePt t="37900" x="5764213" y="2717800"/>
          <p14:tracePt t="37904" x="5780088" y="2717800"/>
          <p14:tracePt t="37906" x="5795963" y="2717800"/>
          <p14:tracePt t="37908" x="5811838" y="2717800"/>
          <p14:tracePt t="37910" x="5827713" y="2717800"/>
          <p14:tracePt t="37912" x="5843588" y="2717800"/>
          <p14:tracePt t="37914" x="5859463" y="2717800"/>
          <p14:tracePt t="37918" x="5891213" y="2717800"/>
          <p14:tracePt t="37922" x="5907088" y="2717800"/>
          <p14:tracePt t="37924" x="5938838" y="2717800"/>
          <p14:tracePt t="37928" x="5953125" y="2717800"/>
          <p14:tracePt t="37930" x="5969000" y="2717800"/>
          <p14:tracePt t="37933" x="5984875" y="2717800"/>
          <p14:tracePt t="37934" x="6000750" y="2717800"/>
          <p14:tracePt t="37936" x="6016625" y="2717800"/>
          <p14:tracePt t="37940" x="6032500" y="2717800"/>
          <p14:tracePt t="37942" x="6048375" y="2717800"/>
          <p14:tracePt t="37944" x="6064250" y="2717800"/>
          <p14:tracePt t="37946" x="6080125" y="2717800"/>
          <p14:tracePt t="37948" x="6096000" y="2717800"/>
          <p14:tracePt t="37950" x="6111875" y="2717800"/>
          <p14:tracePt t="37954" x="6127750" y="2717800"/>
          <p14:tracePt t="37956" x="6143625" y="2717800"/>
          <p14:tracePt t="37960" x="6159500" y="2717800"/>
          <p14:tracePt t="37962" x="6175375" y="2717800"/>
          <p14:tracePt t="37964" x="6191250" y="2717800"/>
          <p14:tracePt t="37968" x="6207125" y="2717800"/>
          <p14:tracePt t="37971" x="6223000" y="2717800"/>
          <p14:tracePt t="37975" x="6238875" y="2717800"/>
          <p14:tracePt t="37976" x="6253163" y="2717800"/>
          <p14:tracePt t="37982" x="6269038" y="2717800"/>
          <p14:tracePt t="37984" x="6284913" y="2717800"/>
          <p14:tracePt t="37988" x="6300788" y="2717800"/>
          <p14:tracePt t="37992" x="6316663" y="2717800"/>
          <p14:tracePt t="37993" x="6332538" y="2717800"/>
          <p14:tracePt t="37998" x="6348413" y="2717800"/>
          <p14:tracePt t="38000" x="6364288" y="2717800"/>
          <p14:tracePt t="38002" x="6380163" y="2717800"/>
          <p14:tracePt t="38006" x="6396038" y="2717800"/>
          <p14:tracePt t="38008" x="6411913" y="2717800"/>
          <p14:tracePt t="38010" x="6411913" y="2733675"/>
          <p14:tracePt t="38012" x="6443663" y="2733675"/>
          <p14:tracePt t="38014" x="6459538" y="2733675"/>
          <p14:tracePt t="38018" x="6475413" y="2733675"/>
          <p14:tracePt t="38020" x="6507163" y="2733675"/>
          <p14:tracePt t="38024" x="6523038" y="2733675"/>
          <p14:tracePt t="38026" x="6553200" y="2733675"/>
          <p14:tracePt t="38030" x="6584950" y="2733675"/>
          <p14:tracePt t="38032" x="6600825" y="2733675"/>
          <p14:tracePt t="38034" x="6616700" y="2733675"/>
          <p14:tracePt t="38036" x="6648450" y="2733675"/>
          <p14:tracePt t="38038" x="6680200" y="2733675"/>
          <p14:tracePt t="38040" x="6727825" y="2749550"/>
          <p14:tracePt t="38042" x="6759575" y="2749550"/>
          <p14:tracePt t="38044" x="6775450" y="2749550"/>
          <p14:tracePt t="38046" x="6807200" y="2749550"/>
          <p14:tracePt t="38048" x="6823075" y="2749550"/>
          <p14:tracePt t="38050" x="6854825" y="2749550"/>
          <p14:tracePt t="38052" x="6884988" y="2749550"/>
          <p14:tracePt t="38054" x="6900863" y="2749550"/>
          <p14:tracePt t="38056" x="6932613" y="2749550"/>
          <p14:tracePt t="38058" x="6948488" y="2749550"/>
          <p14:tracePt t="38060" x="6980238" y="2749550"/>
          <p14:tracePt t="38062" x="7011988" y="2749550"/>
          <p14:tracePt t="38064" x="7027863" y="2749550"/>
          <p14:tracePt t="38066" x="7059613" y="2749550"/>
          <p14:tracePt t="38068" x="7075488" y="2749550"/>
          <p14:tracePt t="38071" x="7107238" y="2749550"/>
          <p14:tracePt t="38072" x="7123113" y="2749550"/>
          <p14:tracePt t="38074" x="7138988" y="2749550"/>
          <p14:tracePt t="38076" x="7169150" y="2749550"/>
          <p14:tracePt t="38078" x="7185025" y="2749550"/>
          <p14:tracePt t="38080" x="7216775" y="2749550"/>
          <p14:tracePt t="38082" x="7248525" y="2749550"/>
          <p14:tracePt t="38084" x="7264400" y="2749550"/>
          <p14:tracePt t="38087" x="7280275" y="2749550"/>
          <p14:tracePt t="38088" x="7296150" y="2749550"/>
          <p14:tracePt t="38090" x="7327900" y="2749550"/>
          <p14:tracePt t="38092" x="7359650" y="2749550"/>
          <p14:tracePt t="38094" x="7375525" y="2749550"/>
          <p14:tracePt t="38096" x="7391400" y="2749550"/>
          <p14:tracePt t="38098" x="7423150" y="2749550"/>
          <p14:tracePt t="38100" x="7439025" y="2765425"/>
          <p14:tracePt t="38102" x="7485063" y="2765425"/>
          <p14:tracePt t="38104" x="7500938" y="2765425"/>
          <p14:tracePt t="38106" x="7532688" y="2765425"/>
          <p14:tracePt t="38108" x="7564438" y="2781300"/>
          <p14:tracePt t="38110" x="7580313" y="2781300"/>
          <p14:tracePt t="38112" x="7612063" y="2797175"/>
          <p14:tracePt t="38114" x="7659688" y="2797175"/>
          <p14:tracePt t="38116" x="7675563" y="2813050"/>
          <p14:tracePt t="38118" x="7707313" y="2813050"/>
          <p14:tracePt t="38121" x="7739063" y="2813050"/>
          <p14:tracePt t="38122" x="7770813" y="2828925"/>
          <p14:tracePt t="38124" x="7800975" y="2828925"/>
          <p14:tracePt t="38126" x="7848600" y="2844800"/>
          <p14:tracePt t="38128" x="7880350" y="2844800"/>
          <p14:tracePt t="38130" x="7912100" y="2844800"/>
          <p14:tracePt t="38132" x="7959725" y="2844800"/>
          <p14:tracePt t="38134" x="7975600" y="2844800"/>
          <p14:tracePt t="38137" x="8023225" y="2844800"/>
          <p14:tracePt t="38138" x="8070850" y="2844800"/>
          <p14:tracePt t="38140" x="8101013" y="2844800"/>
          <p14:tracePt t="38142" x="8132763" y="2844800"/>
          <p14:tracePt t="38144" x="8180388" y="2860675"/>
          <p14:tracePt t="38146" x="8196263" y="2860675"/>
          <p14:tracePt t="38148" x="8243888" y="2860675"/>
          <p14:tracePt t="38150" x="8291513" y="2860675"/>
          <p14:tracePt t="38152" x="8323263" y="2860675"/>
          <p14:tracePt t="38154" x="8355013" y="2860675"/>
          <p14:tracePt t="38156" x="8401050" y="2860675"/>
          <p14:tracePt t="38158" x="8416925" y="2860675"/>
          <p14:tracePt t="38160" x="8464550" y="2860675"/>
          <p14:tracePt t="38163" x="8512175" y="2876550"/>
          <p14:tracePt t="38165" x="8528050" y="2876550"/>
          <p14:tracePt t="38166" x="8575675" y="2876550"/>
          <p14:tracePt t="38168" x="8607425" y="2876550"/>
          <p14:tracePt t="38170" x="8639175" y="2876550"/>
          <p14:tracePt t="38172" x="8670925" y="2876550"/>
          <p14:tracePt t="38174" x="8701088" y="2876550"/>
          <p14:tracePt t="38176" x="8748713" y="2876550"/>
          <p14:tracePt t="38177" x="8780463" y="2876550"/>
          <p14:tracePt t="38180" x="8812213" y="2876550"/>
          <p14:tracePt t="38182" x="8843963" y="2876550"/>
          <p14:tracePt t="38184" x="8875713" y="2876550"/>
          <p14:tracePt t="38187" x="8907463" y="2876550"/>
          <p14:tracePt t="38188" x="8939213" y="2876550"/>
          <p14:tracePt t="38190" x="8986838" y="2876550"/>
          <p14:tracePt t="38192" x="9001125" y="2876550"/>
          <p14:tracePt t="38194" x="9032875" y="2876550"/>
          <p14:tracePt t="38196" x="9064625" y="2876550"/>
          <p14:tracePt t="38198" x="9096375" y="2876550"/>
          <p14:tracePt t="38200" x="9128125" y="2876550"/>
          <p14:tracePt t="38202" x="9159875" y="2876550"/>
          <p14:tracePt t="38204" x="9191625" y="2876550"/>
          <p14:tracePt t="38206" x="9207500" y="2876550"/>
          <p14:tracePt t="38208" x="9255125" y="2876550"/>
          <p14:tracePt t="38210" x="9301163" y="2876550"/>
          <p14:tracePt t="38212" x="9317038" y="2876550"/>
          <p14:tracePt t="38214" x="9364663" y="2876550"/>
          <p14:tracePt t="38216" x="9396413" y="2876550"/>
          <p14:tracePt t="38217" x="9428163" y="2876550"/>
          <p14:tracePt t="38221" x="9459913" y="2876550"/>
          <p14:tracePt t="38222" x="9507538" y="2876550"/>
          <p14:tracePt t="38224" x="9539288" y="2876550"/>
          <p14:tracePt t="38226" x="9571038" y="2876550"/>
          <p14:tracePt t="38228" x="9617075" y="2876550"/>
          <p14:tracePt t="38230" x="9648825" y="2876550"/>
          <p14:tracePt t="38232" x="9680575" y="2876550"/>
          <p14:tracePt t="38234" x="9728200" y="2876550"/>
          <p14:tracePt t="38238" x="9807575" y="2876550"/>
          <p14:tracePt t="38240" x="9839325" y="2876550"/>
          <p14:tracePt t="38242" x="9871075" y="2876550"/>
          <p14:tracePt t="38244" x="9902825" y="2876550"/>
          <p14:tracePt t="38246" x="9948863" y="2876550"/>
          <p14:tracePt t="38248" x="9980613" y="2876550"/>
          <p14:tracePt t="38250" x="10028238" y="2876550"/>
          <p14:tracePt t="38252" x="10075863" y="2876550"/>
          <p14:tracePt t="38254" x="10091738" y="2860675"/>
          <p14:tracePt t="38256" x="10139363" y="2860675"/>
          <p14:tracePt t="38258" x="10186988" y="2860675"/>
          <p14:tracePt t="38260" x="10217150" y="2844800"/>
          <p14:tracePt t="38262" x="10264775" y="2844800"/>
          <p14:tracePt t="38265" x="10296525" y="2828925"/>
          <p14:tracePt t="38266" x="10328275" y="2828925"/>
          <p14:tracePt t="38268" x="10360025" y="2813050"/>
          <p14:tracePt t="38271" x="10407650" y="2813050"/>
          <p14:tracePt t="38272" x="10439400" y="2813050"/>
          <p14:tracePt t="38274" x="10471150" y="2797175"/>
          <p14:tracePt t="38276" x="10502900" y="2797175"/>
          <p14:tracePt t="38277" x="10548938" y="2781300"/>
          <p14:tracePt t="38280" x="10564813" y="2781300"/>
          <p14:tracePt t="38282" x="10596563" y="2765425"/>
          <p14:tracePt t="38284" x="10644188" y="2765425"/>
          <p14:tracePt t="38288" x="10691813" y="2765425"/>
          <p14:tracePt t="38290" x="10723563" y="2749550"/>
          <p14:tracePt t="38292" x="10739438" y="2749550"/>
          <p14:tracePt t="38294" x="10771188" y="2749550"/>
          <p14:tracePt t="38296" x="10787063" y="2733675"/>
          <p14:tracePt t="38298" x="10818813" y="2733675"/>
          <p14:tracePt t="38300" x="10848975" y="2733675"/>
          <p14:tracePt t="38303" x="10864850" y="2733675"/>
          <p14:tracePt t="38304" x="10896600" y="2717800"/>
          <p14:tracePt t="38306" x="10912475" y="2717800"/>
          <p14:tracePt t="38308" x="10928350" y="2717800"/>
          <p14:tracePt t="38310" x="10960100" y="2717800"/>
          <p14:tracePt t="38312" x="10975975" y="2701925"/>
          <p14:tracePt t="38314" x="10991850" y="2701925"/>
          <p14:tracePt t="38316" x="11023600" y="2701925"/>
          <p14:tracePt t="38318" x="11023600" y="2686050"/>
          <p14:tracePt t="38321" x="11055350" y="2686050"/>
          <p14:tracePt t="38322" x="11087100" y="2686050"/>
          <p14:tracePt t="38324" x="11102975" y="2686050"/>
          <p14:tracePt t="38326" x="11118850" y="2686050"/>
          <p14:tracePt t="38328" x="11133138" y="2686050"/>
          <p14:tracePt t="38330" x="11149013" y="2686050"/>
          <p14:tracePt t="38332" x="11180763" y="2670175"/>
          <p14:tracePt t="38338" x="11212513" y="2670175"/>
          <p14:tracePt t="38340" x="11228388" y="2654300"/>
          <p14:tracePt t="38342" x="11260138" y="2654300"/>
          <p14:tracePt t="38347" x="11276013" y="2654300"/>
          <p14:tracePt t="38348" x="11291888" y="2654300"/>
          <p14:tracePt t="38350" x="11307763" y="2654300"/>
          <p14:tracePt t="38354" x="11323638" y="2638425"/>
          <p14:tracePt t="38357" x="11339513" y="2638425"/>
          <p14:tracePt t="38361" x="11355388" y="2638425"/>
          <p14:tracePt t="38362" x="11371263" y="2638425"/>
          <p14:tracePt t="38366" x="11387138" y="2638425"/>
          <p14:tracePt t="38373" x="11403013" y="2622550"/>
          <p14:tracePt t="38376" x="11418888" y="2622550"/>
          <p14:tracePt t="38382" x="11418888" y="2606675"/>
          <p14:tracePt t="38384" x="11433175" y="2606675"/>
          <p14:tracePt t="38396" x="11449050" y="2606675"/>
          <p14:tracePt t="38402" x="11464925" y="2606675"/>
          <p14:tracePt t="38417" x="11480800" y="2606675"/>
          <p14:tracePt t="38422" x="11496675" y="2590800"/>
          <p14:tracePt t="38431" x="11512550" y="2590800"/>
          <p14:tracePt t="38434" x="11528425" y="2574925"/>
          <p14:tracePt t="38436" x="11544300" y="2574925"/>
          <p14:tracePt t="38446" x="11560175" y="2574925"/>
          <p14:tracePt t="38451" x="11591925" y="2560638"/>
          <p14:tracePt t="38458" x="11623675" y="2544763"/>
          <p14:tracePt t="38466" x="11687175" y="2528888"/>
          <p14:tracePt t="38470" x="11703050" y="2513013"/>
          <p14:tracePt t="38472" x="11718925" y="2513013"/>
          <p14:tracePt t="38474" x="11734800" y="2497138"/>
          <p14:tracePt t="38478" x="11749088" y="2497138"/>
          <p14:tracePt t="38481" x="11780838" y="2481263"/>
          <p14:tracePt t="38484" x="11796713" y="2465388"/>
          <p14:tracePt t="38487" x="11812588" y="2449513"/>
          <p14:tracePt t="38490" x="11828463" y="2449513"/>
          <p14:tracePt t="38492" x="11844338" y="2433638"/>
          <p14:tracePt t="38494" x="11844338" y="2417763"/>
          <p14:tracePt t="38496" x="11860213" y="2417763"/>
          <p14:tracePt t="38500" x="11876088" y="2401888"/>
          <p14:tracePt t="38502" x="11891963" y="2386013"/>
          <p14:tracePt t="38505" x="11891963" y="2370138"/>
          <p14:tracePt t="38508" x="11907838" y="2354263"/>
          <p14:tracePt t="38510" x="11907838" y="2338388"/>
          <p14:tracePt t="38512" x="11923713" y="2338388"/>
          <p14:tracePt t="38514" x="11923713" y="2322513"/>
          <p14:tracePt t="38517" x="11939588" y="2306638"/>
          <p14:tracePt t="38518" x="11939588" y="2290763"/>
          <p14:tracePt t="38522" x="11939588" y="2274888"/>
          <p14:tracePt t="38524" x="11939588" y="2259013"/>
          <p14:tracePt t="38528" x="11939588" y="2243138"/>
          <p14:tracePt t="38530" x="11955463" y="2228850"/>
          <p14:tracePt t="38532" x="11955463" y="2212975"/>
          <p14:tracePt t="38539" x="11955463" y="2181225"/>
          <p14:tracePt t="38542" x="11955463" y="2165350"/>
          <p14:tracePt t="38546" x="11955463" y="2149475"/>
          <p14:tracePt t="38548" x="11955463" y="2133600"/>
          <p14:tracePt t="38552" x="11939588" y="2133600"/>
          <p14:tracePt t="38554" x="11939588" y="2117725"/>
          <p14:tracePt t="38557" x="11923713" y="2101850"/>
          <p14:tracePt t="38558" x="11907838" y="2101850"/>
          <p14:tracePt t="38562" x="11891963" y="2085975"/>
          <p14:tracePt t="38564" x="11860213" y="2070100"/>
          <p14:tracePt t="38566" x="11844338" y="2054225"/>
          <p14:tracePt t="38568" x="11812588" y="2038350"/>
          <p14:tracePt t="38570" x="11780838" y="2022475"/>
          <p14:tracePt t="38572" x="11764963" y="2006600"/>
          <p14:tracePt t="38574" x="11734800" y="1990725"/>
          <p14:tracePt t="38576" x="11703050" y="1974850"/>
          <p14:tracePt t="38578" x="11671300" y="1958975"/>
          <p14:tracePt t="38580" x="11655425" y="1943100"/>
          <p14:tracePt t="38582" x="11623675" y="1943100"/>
          <p14:tracePt t="38584" x="11591925" y="1927225"/>
          <p14:tracePt t="38586" x="11560175" y="1911350"/>
          <p14:tracePt t="38588" x="11528425" y="1895475"/>
          <p14:tracePt t="38590" x="11496675" y="1881188"/>
          <p14:tracePt t="38592" x="11449050" y="1881188"/>
          <p14:tracePt t="38594" x="11433175" y="1865313"/>
          <p14:tracePt t="38596" x="11403013" y="1849438"/>
          <p14:tracePt t="38598" x="11371263" y="1849438"/>
          <p14:tracePt t="38600" x="11339513" y="1833563"/>
          <p14:tracePt t="38603" x="11307763" y="1833563"/>
          <p14:tracePt t="38604" x="11276013" y="1817688"/>
          <p14:tracePt t="38606" x="11260138" y="1817688"/>
          <p14:tracePt t="38608" x="11228388" y="1801813"/>
          <p14:tracePt t="38610" x="11196638" y="1801813"/>
          <p14:tracePt t="38612" x="11180763" y="1785938"/>
          <p14:tracePt t="38614" x="11164888" y="1785938"/>
          <p14:tracePt t="38616" x="11133138" y="1770063"/>
          <p14:tracePt t="38621" x="11102975" y="1770063"/>
          <p14:tracePt t="38622" x="11087100" y="1770063"/>
          <p14:tracePt t="38627" x="11071225" y="1770063"/>
          <p14:tracePt t="38628" x="11055350" y="1770063"/>
          <p14:tracePt t="38633" x="11039475" y="1770063"/>
          <p14:tracePt t="38638" x="11023600" y="1770063"/>
          <p14:tracePt t="38640" x="11007725" y="1770063"/>
          <p14:tracePt t="38647" x="10991850" y="1770063"/>
          <p14:tracePt t="38649" x="10975975" y="1770063"/>
          <p14:tracePt t="38657" x="10960100" y="1770063"/>
          <p14:tracePt t="38658" x="10944225" y="1770063"/>
          <p14:tracePt t="38666" x="10912475" y="1770063"/>
          <p14:tracePt t="38668" x="10896600" y="1770063"/>
          <p14:tracePt t="38672" x="10880725" y="1770063"/>
          <p14:tracePt t="38674" x="10864850" y="1770063"/>
          <p14:tracePt t="38678" x="10848975" y="1770063"/>
          <p14:tracePt t="38680" x="10833100" y="1785938"/>
          <p14:tracePt t="38682" x="10818813" y="1785938"/>
          <p14:tracePt t="38684" x="10771188" y="1801813"/>
          <p14:tracePt t="38687" x="10739438" y="1801813"/>
          <p14:tracePt t="38688" x="10723563" y="1801813"/>
          <p14:tracePt t="38690" x="10675938" y="1801813"/>
          <p14:tracePt t="38692" x="10644188" y="1817688"/>
          <p14:tracePt t="38694" x="10628313" y="1817688"/>
          <p14:tracePt t="38696" x="10580688" y="1833563"/>
          <p14:tracePt t="38698" x="10533063" y="1849438"/>
          <p14:tracePt t="38700" x="10502900" y="1849438"/>
          <p14:tracePt t="38703" x="10471150" y="1865313"/>
          <p14:tracePt t="38704" x="10423525" y="1881188"/>
          <p14:tracePt t="38706" x="10375900" y="1881188"/>
          <p14:tracePt t="38707" x="10344150" y="1895475"/>
          <p14:tracePt t="38710" x="10296525" y="1911350"/>
          <p14:tracePt t="38712" x="10264775" y="1911350"/>
          <p14:tracePt t="38714" x="10217150" y="1927225"/>
          <p14:tracePt t="38716" x="10186988" y="1927225"/>
          <p14:tracePt t="38718" x="10139363" y="1943100"/>
          <p14:tracePt t="38721" x="10091738" y="1958975"/>
          <p14:tracePt t="38722" x="10059988" y="1958975"/>
          <p14:tracePt t="38724" x="10012363" y="1958975"/>
          <p14:tracePt t="38726" x="9964738" y="1958975"/>
          <p14:tracePt t="38728" x="9948863" y="1974850"/>
          <p14:tracePt t="38730" x="9902825" y="1990725"/>
          <p14:tracePt t="38732" x="9855200" y="1990725"/>
          <p14:tracePt t="38734" x="9807575" y="2006600"/>
          <p14:tracePt t="38737" x="9775825" y="2006600"/>
          <p14:tracePt t="38739" x="9728200" y="2022475"/>
          <p14:tracePt t="38740" x="9696450" y="2022475"/>
          <p14:tracePt t="38742" x="9664700" y="2038350"/>
          <p14:tracePt t="38744" x="9617075" y="2054225"/>
          <p14:tracePt t="38746" x="9586913" y="2054225"/>
          <p14:tracePt t="38748" x="9571038" y="2070100"/>
          <p14:tracePt t="38750" x="9523413" y="2070100"/>
          <p14:tracePt t="38752" x="9491663" y="2085975"/>
          <p14:tracePt t="38754" x="9475788" y="2085975"/>
          <p14:tracePt t="38756" x="9428163" y="2101850"/>
          <p14:tracePt t="38758" x="9396413" y="2101850"/>
          <p14:tracePt t="38760" x="9380538" y="2101850"/>
          <p14:tracePt t="38762" x="9348788" y="2101850"/>
          <p14:tracePt t="38764" x="9317038" y="2117725"/>
          <p14:tracePt t="38766" x="9301163" y="2117725"/>
          <p14:tracePt t="38768" x="9286875" y="2133600"/>
          <p14:tracePt t="38770" x="9255125" y="2133600"/>
          <p14:tracePt t="38772" x="9255125" y="2149475"/>
          <p14:tracePt t="38774" x="9223375" y="2149475"/>
          <p14:tracePt t="38776" x="9207500" y="2149475"/>
          <p14:tracePt t="38780" x="9175750" y="2149475"/>
          <p14:tracePt t="38782" x="9159875" y="2165350"/>
          <p14:tracePt t="38787" x="9144000" y="2165350"/>
          <p14:tracePt t="38788" x="9128125" y="2165350"/>
          <p14:tracePt t="38791" x="9128125" y="2181225"/>
          <p14:tracePt t="38792" x="9112250" y="2181225"/>
          <p14:tracePt t="38794" x="9096375" y="2181225"/>
          <p14:tracePt t="38798" x="9080500" y="2197100"/>
          <p14:tracePt t="38806" x="9064625" y="2197100"/>
          <p14:tracePt t="38810" x="9048750" y="2197100"/>
          <p14:tracePt t="38816" x="9032875" y="2197100"/>
          <p14:tracePt t="38821" x="9017000" y="2197100"/>
          <p14:tracePt t="38824" x="9001125" y="2197100"/>
          <p14:tracePt t="38826" x="9001125" y="2212975"/>
          <p14:tracePt t="38830" x="8986838" y="2212975"/>
          <p14:tracePt t="38832" x="8970963" y="2212975"/>
          <p14:tracePt t="38838" x="8955088" y="2212975"/>
          <p14:tracePt t="38842" x="8939213" y="2212975"/>
          <p14:tracePt t="38844" x="8939213" y="2228850"/>
          <p14:tracePt t="38846" x="8923338" y="2228850"/>
          <p14:tracePt t="38848" x="8907463" y="2228850"/>
          <p14:tracePt t="38857" x="8875713" y="2228850"/>
          <p14:tracePt t="38858" x="8843963" y="2228850"/>
          <p14:tracePt t="38864" x="8828088" y="2228850"/>
          <p14:tracePt t="38869" x="8780463" y="2228850"/>
          <p14:tracePt t="38871" x="8764588" y="2243138"/>
          <p14:tracePt t="38874" x="8732838" y="2243138"/>
          <p14:tracePt t="38876" x="8716963" y="2243138"/>
          <p14:tracePt t="38878" x="8670925" y="2243138"/>
          <p14:tracePt t="38880" x="8639175" y="2259013"/>
          <p14:tracePt t="38882" x="8623300" y="2259013"/>
          <p14:tracePt t="38884" x="8575675" y="2259013"/>
          <p14:tracePt t="38887" x="8543925" y="2259013"/>
          <p14:tracePt t="38888" x="8528050" y="2259013"/>
          <p14:tracePt t="38890" x="8480425" y="2259013"/>
          <p14:tracePt t="38892" x="8448675" y="2259013"/>
          <p14:tracePt t="38894" x="8432800" y="2274888"/>
          <p14:tracePt t="38896" x="8385175" y="2274888"/>
          <p14:tracePt t="38898" x="8355013" y="2274888"/>
          <p14:tracePt t="38900" x="8323263" y="2274888"/>
          <p14:tracePt t="38903" x="8275638" y="2274888"/>
          <p14:tracePt t="38904" x="8228013" y="2274888"/>
          <p14:tracePt t="38906" x="8196263" y="2274888"/>
          <p14:tracePt t="38908" x="8148638" y="2274888"/>
          <p14:tracePt t="38910" x="8101013" y="2274888"/>
          <p14:tracePt t="38912" x="8070850" y="2274888"/>
          <p14:tracePt t="38914" x="8007350" y="2274888"/>
          <p14:tracePt t="38916" x="7943850" y="2274888"/>
          <p14:tracePt t="38917" x="7912100" y="2274888"/>
          <p14:tracePt t="38920" x="7848600" y="2274888"/>
          <p14:tracePt t="38922" x="7800975" y="2274888"/>
          <p14:tracePt t="38924" x="7739063" y="2274888"/>
          <p14:tracePt t="38926" x="7691438" y="2274888"/>
          <p14:tracePt t="38928" x="7643813" y="2274888"/>
          <p14:tracePt t="38930" x="7580313" y="2274888"/>
          <p14:tracePt t="38932" x="7532688" y="2274888"/>
          <p14:tracePt t="38934" x="7485063" y="2274888"/>
          <p14:tracePt t="38937" x="7423150" y="2274888"/>
          <p14:tracePt t="38938" x="7359650" y="2274888"/>
          <p14:tracePt t="38940" x="7327900" y="2274888"/>
          <p14:tracePt t="38942" x="7264400" y="2274888"/>
          <p14:tracePt t="38944" x="7216775" y="2290763"/>
          <p14:tracePt t="38946" x="7185025" y="2290763"/>
          <p14:tracePt t="38948" x="7123113" y="2290763"/>
          <p14:tracePt t="38950" x="7075488" y="2290763"/>
          <p14:tracePt t="38953" x="7011988" y="2290763"/>
          <p14:tracePt t="38954" x="6980238" y="2306638"/>
          <p14:tracePt t="38956" x="6932613" y="2306638"/>
          <p14:tracePt t="38958" x="6884988" y="2306638"/>
          <p14:tracePt t="38960" x="6854825" y="2322513"/>
          <p14:tracePt t="38962" x="6807200" y="2322513"/>
          <p14:tracePt t="38964" x="6759575" y="2322513"/>
          <p14:tracePt t="38966" x="6743700" y="2322513"/>
          <p14:tracePt t="38968" x="6696075" y="2322513"/>
          <p14:tracePt t="38970" x="6648450" y="2338388"/>
          <p14:tracePt t="38972" x="6632575" y="2338388"/>
          <p14:tracePt t="38974" x="6584950" y="2338388"/>
          <p14:tracePt t="38976" x="6538913" y="2338388"/>
          <p14:tracePt t="38978" x="6523038" y="2338388"/>
          <p14:tracePt t="38980" x="6491288" y="2338388"/>
          <p14:tracePt t="38982" x="6443663" y="2354263"/>
          <p14:tracePt t="38984" x="6427788" y="2354263"/>
          <p14:tracePt t="38986" x="6380163" y="2354263"/>
          <p14:tracePt t="38988" x="6348413" y="2370138"/>
          <p14:tracePt t="38990" x="6332538" y="2370138"/>
          <p14:tracePt t="38992" x="6284913" y="2386013"/>
          <p14:tracePt t="38994" x="6253163" y="2386013"/>
          <p14:tracePt t="38996" x="6238875" y="2386013"/>
          <p14:tracePt t="38998" x="6191250" y="2401888"/>
          <p14:tracePt t="39000" x="6159500" y="2401888"/>
          <p14:tracePt t="39005" x="6111875" y="2417763"/>
          <p14:tracePt t="39006" x="6096000" y="2417763"/>
          <p14:tracePt t="39008" x="6080125" y="2433638"/>
          <p14:tracePt t="39010" x="6048375" y="2433638"/>
          <p14:tracePt t="39012" x="6032500" y="2433638"/>
          <p14:tracePt t="39014" x="6016625" y="2433638"/>
          <p14:tracePt t="39016" x="5984875" y="2433638"/>
          <p14:tracePt t="39020" x="5969000" y="2449513"/>
          <p14:tracePt t="39022" x="5953125" y="2449513"/>
          <p14:tracePt t="39024" x="5953125" y="2465388"/>
          <p14:tracePt t="39026" x="5938838" y="2465388"/>
          <p14:tracePt t="39035" x="5907088" y="2481263"/>
          <p14:tracePt t="39044" x="5891213" y="2481263"/>
          <p14:tracePt t="39048" x="5891213" y="2497138"/>
          <p14:tracePt t="39052" x="5875338" y="2497138"/>
          <p14:tracePt t="39056" x="5875338" y="2513013"/>
          <p14:tracePt t="39064" x="5859463" y="2513013"/>
          <p14:tracePt t="39071" x="5843588" y="2528888"/>
          <p14:tracePt t="39076" x="5827713" y="2544763"/>
          <p14:tracePt t="39079" x="5827713" y="2560638"/>
          <p14:tracePt t="39086" x="5811838" y="2574925"/>
          <p14:tracePt t="39094" x="5795963" y="2606675"/>
          <p14:tracePt t="39095" x="5780088" y="2622550"/>
          <p14:tracePt t="39096" x="5764213" y="2622550"/>
          <p14:tracePt t="39100" x="5748338" y="2622550"/>
          <p14:tracePt t="39110" x="5732463" y="2638425"/>
          <p14:tracePt t="39113" x="5716588" y="2654300"/>
          <p14:tracePt t="39119" x="5700713" y="2670175"/>
          <p14:tracePt t="39121" x="5684838" y="2670175"/>
          <p14:tracePt t="39124" x="5668963" y="2670175"/>
          <p14:tracePt t="39132" x="5653088" y="2686050"/>
          <p14:tracePt t="39138" x="5638800" y="2686050"/>
          <p14:tracePt t="39155" x="5638800" y="2701925"/>
          <p14:tracePt t="39185" x="5622925" y="2701925"/>
          <p14:tracePt t="39316" x="5607050" y="2701925"/>
          <p14:tracePt t="39317" x="5591175" y="2701925"/>
          <p14:tracePt t="39319" x="5559425" y="2701925"/>
          <p14:tracePt t="39320" x="5543550" y="2701925"/>
          <p14:tracePt t="39322" x="5495925" y="2701925"/>
          <p14:tracePt t="39324" x="5464175" y="2701925"/>
          <p14:tracePt t="39326" x="5432425" y="2701925"/>
          <p14:tracePt t="39328" x="5400675" y="2717800"/>
          <p14:tracePt t="39330" x="5353050" y="2717800"/>
          <p14:tracePt t="39332" x="5322888" y="2717800"/>
          <p14:tracePt t="39334" x="5291138" y="2717800"/>
          <p14:tracePt t="39336" x="5243513" y="2717800"/>
          <p14:tracePt t="39338" x="5211763" y="2717800"/>
          <p14:tracePt t="39340" x="5164138" y="2717800"/>
          <p14:tracePt t="39342" x="5132388" y="2717800"/>
          <p14:tracePt t="39344" x="5100638" y="2717800"/>
          <p14:tracePt t="39346" x="5053013" y="2717800"/>
          <p14:tracePt t="39348" x="5006975" y="2717800"/>
          <p14:tracePt t="39350" x="4975225" y="2717800"/>
          <p14:tracePt t="39353" x="4927600" y="2717800"/>
          <p14:tracePt t="39354" x="4879975" y="2717800"/>
          <p14:tracePt t="39356" x="4848225" y="2717800"/>
          <p14:tracePt t="39358" x="4800600" y="2717800"/>
          <p14:tracePt t="39360" x="4752975" y="2717800"/>
          <p14:tracePt t="39362" x="4737100" y="2717800"/>
          <p14:tracePt t="39364" x="4675188" y="2717800"/>
          <p14:tracePt t="39366" x="4627563" y="2701925"/>
          <p14:tracePt t="39368" x="4579938" y="2701925"/>
          <p14:tracePt t="39388" x="4027488" y="2606675"/>
          <p14:tracePt t="39390" x="3979863" y="2590800"/>
          <p14:tracePt t="39392" x="3932238" y="2590800"/>
          <p14:tracePt t="39394" x="3868738" y="2574925"/>
          <p14:tracePt t="39396" x="3806825" y="2574925"/>
          <p14:tracePt t="39398" x="3743325" y="2574925"/>
          <p14:tracePt t="39400" x="3679825" y="2560638"/>
          <p14:tracePt t="39403" x="3648075" y="2560638"/>
          <p14:tracePt t="39404" x="3584575" y="2560638"/>
          <p14:tracePt t="39406" x="3536950" y="2544763"/>
          <p14:tracePt t="39408" x="3505200" y="2544763"/>
          <p14:tracePt t="39410" x="3459163" y="2544763"/>
          <p14:tracePt t="39412" x="3427413" y="2544763"/>
          <p14:tracePt t="39414" x="3395663" y="2544763"/>
          <p14:tracePt t="39416" x="3363913" y="2544763"/>
          <p14:tracePt t="39418" x="3348038" y="2544763"/>
          <p14:tracePt t="39422" x="3332163" y="2544763"/>
          <p14:tracePt t="39424" x="3316288" y="2544763"/>
          <p14:tracePt t="39426" x="3300413" y="2544763"/>
          <p14:tracePt t="39439" x="3284538" y="2560638"/>
          <p14:tracePt t="39446" x="3268663" y="2560638"/>
          <p14:tracePt t="39467" x="3252788" y="2560638"/>
          <p14:tracePt t="39471" x="3236913" y="2574925"/>
          <p14:tracePt t="39474" x="3221038" y="2590800"/>
          <p14:tracePt t="39482" x="3205163" y="2590800"/>
          <p14:tracePt t="39485" x="3190875" y="2606675"/>
          <p14:tracePt t="39488" x="3190875" y="2622550"/>
          <p14:tracePt t="39490" x="3175000" y="2622550"/>
          <p14:tracePt t="39492" x="3175000" y="2638425"/>
          <p14:tracePt t="39494" x="3159125" y="2638425"/>
          <p14:tracePt t="39496" x="3143250" y="2638425"/>
          <p14:tracePt t="39500" x="3127375" y="2638425"/>
          <p14:tracePt t="39505" x="3111500" y="2654300"/>
          <p14:tracePt t="39508" x="3095625" y="2670175"/>
          <p14:tracePt t="39510" x="3079750" y="2670175"/>
          <p14:tracePt t="39512" x="3063875" y="2670175"/>
          <p14:tracePt t="39516" x="3048000" y="2670175"/>
          <p14:tracePt t="39518" x="3032125" y="2670175"/>
          <p14:tracePt t="39520" x="3032125" y="2686050"/>
          <p14:tracePt t="39522" x="3000375" y="2686050"/>
          <p14:tracePt t="39524" x="2984500" y="2686050"/>
          <p14:tracePt t="39526" x="2984500" y="2701925"/>
          <p14:tracePt t="39528" x="2968625" y="2701925"/>
          <p14:tracePt t="39530" x="2936875" y="2701925"/>
          <p14:tracePt t="39532" x="2936875" y="2717800"/>
          <p14:tracePt t="39534" x="2905125" y="2717800"/>
          <p14:tracePt t="39538" x="2874963" y="2717800"/>
          <p14:tracePt t="39540" x="2827338" y="2717800"/>
          <p14:tracePt t="39542" x="2811463" y="2733675"/>
          <p14:tracePt t="39544" x="2779713" y="2733675"/>
          <p14:tracePt t="39546" x="2732088" y="2733675"/>
          <p14:tracePt t="39548" x="2716213" y="2733675"/>
          <p14:tracePt t="39550" x="2684463" y="2749550"/>
          <p14:tracePt t="39555" x="2620963" y="2749550"/>
          <p14:tracePt t="39556" x="2574925" y="2749550"/>
          <p14:tracePt t="39558" x="2543175" y="2749550"/>
          <p14:tracePt t="39560" x="2511425" y="2749550"/>
          <p14:tracePt t="39562" x="2463800" y="2749550"/>
          <p14:tracePt t="39564" x="2416175" y="2749550"/>
          <p14:tracePt t="39566" x="2384425" y="2765425"/>
          <p14:tracePt t="39568" x="2352675" y="2765425"/>
          <p14:tracePt t="39570" x="2289175" y="2765425"/>
          <p14:tracePt t="39572" x="2259013" y="2765425"/>
          <p14:tracePt t="39574" x="2227263" y="2765425"/>
          <p14:tracePt t="39576" x="2179638" y="2765425"/>
          <p14:tracePt t="39578" x="2147888" y="2765425"/>
          <p14:tracePt t="39580" x="2100263" y="2765425"/>
          <p14:tracePt t="39582" x="2052638" y="2765425"/>
          <p14:tracePt t="39584" x="2036763" y="2765425"/>
          <p14:tracePt t="39586" x="2005013" y="2781300"/>
          <p14:tracePt t="39588" x="1958975" y="2781300"/>
          <p14:tracePt t="39590" x="1943100" y="2781300"/>
          <p14:tracePt t="39592" x="1911350" y="2797175"/>
          <p14:tracePt t="39594" x="1895475" y="2797175"/>
          <p14:tracePt t="39596" x="1863725" y="2797175"/>
          <p14:tracePt t="39598" x="1847850" y="2797175"/>
          <p14:tracePt t="39600" x="1831975" y="2797175"/>
          <p14:tracePt t="39604" x="1800225" y="2813050"/>
          <p14:tracePt t="39606" x="1784350" y="2813050"/>
          <p14:tracePt t="39608" x="1768475" y="2828925"/>
          <p14:tracePt t="39610" x="1752600" y="2828925"/>
          <p14:tracePt t="39612" x="1752600" y="2844800"/>
          <p14:tracePt t="39614" x="1736725" y="2844800"/>
          <p14:tracePt t="39616" x="1720850" y="2844800"/>
          <p14:tracePt t="39620" x="1704975" y="2860675"/>
          <p14:tracePt t="39622" x="1689100" y="2860675"/>
          <p14:tracePt t="39624" x="1674813" y="2876550"/>
          <p14:tracePt t="39629" x="1658938" y="2876550"/>
          <p14:tracePt t="39630" x="1658938" y="2892425"/>
          <p14:tracePt t="39632" x="1643063" y="2892425"/>
          <p14:tracePt t="39634" x="1643063" y="2908300"/>
          <p14:tracePt t="39639" x="1627188" y="2922588"/>
          <p14:tracePt t="39640" x="1611313" y="2922588"/>
          <p14:tracePt t="39645" x="1595438" y="2922588"/>
          <p14:tracePt t="39648" x="1595438" y="2938463"/>
          <p14:tracePt t="39654" x="1595438" y="2954338"/>
          <p14:tracePt t="39656" x="1579563" y="2954338"/>
          <p14:tracePt t="39660" x="1563688" y="2954338"/>
          <p14:tracePt t="39666" x="1563688" y="2970213"/>
          <p14:tracePt t="39674" x="1547813" y="2970213"/>
          <p14:tracePt t="39676" x="1547813" y="2986088"/>
          <p14:tracePt t="39681" x="1531938" y="2986088"/>
          <p14:tracePt t="39689" x="1516063" y="2986088"/>
          <p14:tracePt t="39693" x="1516063" y="3001963"/>
          <p14:tracePt t="39698" x="1516063" y="3017838"/>
          <p14:tracePt t="39700" x="1500188" y="3017838"/>
          <p14:tracePt t="39704" x="1500188" y="3033713"/>
          <p14:tracePt t="39706" x="1484313" y="3033713"/>
          <p14:tracePt t="39714" x="1484313" y="3049588"/>
          <p14:tracePt t="39716" x="1468438" y="3049588"/>
          <p14:tracePt t="39718" x="1468438" y="3065463"/>
          <p14:tracePt t="39720" x="1452563" y="3065463"/>
          <p14:tracePt t="39726" x="1452563" y="3081338"/>
          <p14:tracePt t="39728" x="1436688" y="3081338"/>
          <p14:tracePt t="39731" x="1436688" y="3097213"/>
          <p14:tracePt t="39738" x="1436688" y="3113088"/>
          <p14:tracePt t="39746" x="1420813" y="3113088"/>
          <p14:tracePt t="39747" x="1420813" y="3128963"/>
          <p14:tracePt t="39752" x="1420813" y="3144838"/>
          <p14:tracePt t="39763" x="1404938" y="3144838"/>
          <p14:tracePt t="39791" x="1404938" y="3160713"/>
          <p14:tracePt t="40463" x="1420813" y="3160713"/>
          <p14:tracePt t="40469" x="1420813" y="3144838"/>
          <p14:tracePt t="40470" x="1436688" y="3144838"/>
          <p14:tracePt t="40474" x="1452563" y="3144838"/>
          <p14:tracePt t="40476" x="1452563" y="3128963"/>
          <p14:tracePt t="40487" x="1484313" y="3128963"/>
          <p14:tracePt t="40491" x="1500188" y="3128963"/>
          <p14:tracePt t="40498" x="1516063" y="3128963"/>
          <p14:tracePt t="40503" x="1531938" y="3128963"/>
          <p14:tracePt t="40507" x="1547813" y="3128963"/>
          <p14:tracePt t="40516" x="1563688" y="3128963"/>
          <p14:tracePt t="40525" x="1579563" y="3128963"/>
          <p14:tracePt t="40537" x="1595438" y="3113088"/>
          <p14:tracePt t="40542" x="1611313" y="3113088"/>
          <p14:tracePt t="40549" x="1627188" y="3113088"/>
          <p14:tracePt t="40596" x="1643063" y="3113088"/>
          <p14:tracePt t="40621" x="1658938" y="3113088"/>
          <p14:tracePt t="40637" x="1674813" y="3113088"/>
          <p14:tracePt t="40641" x="1689100" y="3113088"/>
          <p14:tracePt t="40647" x="1704975" y="3113088"/>
          <p14:tracePt t="40660" x="1720850" y="3097213"/>
          <p14:tracePt t="40670" x="1736725" y="3097213"/>
          <p14:tracePt t="40714" x="1752600" y="3097213"/>
          <p14:tracePt t="40773" x="1768475" y="3097213"/>
          <p14:tracePt t="40781" x="1768475" y="3081338"/>
          <p14:tracePt t="41471" x="1784350" y="3081338"/>
          <p14:tracePt t="41487" x="1800225" y="3081338"/>
          <p14:tracePt t="41489" x="1816100" y="3081338"/>
          <p14:tracePt t="41497" x="1831975" y="3081338"/>
          <p14:tracePt t="41501" x="1847850" y="3081338"/>
          <p14:tracePt t="41509" x="1863725" y="3081338"/>
          <p14:tracePt t="41510" x="1879600" y="3081338"/>
          <p14:tracePt t="41514" x="1895475" y="3081338"/>
          <p14:tracePt t="41519" x="1911350" y="3081338"/>
          <p14:tracePt t="41523" x="1927225" y="3081338"/>
          <p14:tracePt t="41526" x="1943100" y="3081338"/>
          <p14:tracePt t="41531" x="1958975" y="3081338"/>
          <p14:tracePt t="41532" x="1974850" y="3081338"/>
          <p14:tracePt t="41538" x="1989138" y="3081338"/>
          <p14:tracePt t="41540" x="2005013" y="3081338"/>
          <p14:tracePt t="41546" x="2020888" y="3081338"/>
          <p14:tracePt t="41548" x="2036763" y="3081338"/>
          <p14:tracePt t="41553" x="2052638" y="3081338"/>
          <p14:tracePt t="41560" x="2068513" y="3081338"/>
          <p14:tracePt t="41564" x="2084388" y="3081338"/>
          <p14:tracePt t="41577" x="2100263" y="3081338"/>
          <p14:tracePt t="41591" x="2116138" y="3081338"/>
          <p14:tracePt t="41616" x="2132013" y="3081338"/>
          <p14:tracePt t="41642" x="2147888" y="3081338"/>
          <p14:tracePt t="41649" x="2163763" y="3081338"/>
          <p14:tracePt t="41658" x="2179638" y="3081338"/>
          <p14:tracePt t="41664" x="2195513" y="3081338"/>
          <p14:tracePt t="41670" x="2211388" y="3081338"/>
          <p14:tracePt t="41676" x="2227263" y="3081338"/>
          <p14:tracePt t="41680" x="2243138" y="3081338"/>
          <p14:tracePt t="41690" x="2259013" y="3081338"/>
          <p14:tracePt t="41694" x="2274888" y="3081338"/>
          <p14:tracePt t="41700" x="2289175" y="3081338"/>
          <p14:tracePt t="41712" x="2305050" y="3081338"/>
          <p14:tracePt t="41723" x="2320925" y="3081338"/>
          <p14:tracePt t="41738" x="2336800" y="3081338"/>
          <p14:tracePt t="41746" x="2352675" y="3081338"/>
          <p14:tracePt t="41756" x="2384425" y="3081338"/>
          <p14:tracePt t="41759" x="2400300" y="3081338"/>
          <p14:tracePt t="41764" x="2416175" y="3081338"/>
          <p14:tracePt t="41766" x="2432050" y="3081338"/>
          <p14:tracePt t="41769" x="2447925" y="3081338"/>
          <p14:tracePt t="41772" x="2463800" y="3081338"/>
          <p14:tracePt t="41774" x="2479675" y="3081338"/>
          <p14:tracePt t="41778" x="2495550" y="3081338"/>
          <p14:tracePt t="41780" x="2511425" y="3081338"/>
          <p14:tracePt t="41785" x="2527300" y="3081338"/>
          <p14:tracePt t="41786" x="2543175" y="3081338"/>
          <p14:tracePt t="41788" x="2559050" y="3081338"/>
          <p14:tracePt t="41792" x="2574925" y="3081338"/>
          <p14:tracePt t="41795" x="2590800" y="3081338"/>
          <p14:tracePt t="41799" x="2605088" y="3081338"/>
          <p14:tracePt t="41800" x="2636838" y="3081338"/>
          <p14:tracePt t="41804" x="2652713" y="3081338"/>
          <p14:tracePt t="41806" x="2668588" y="3081338"/>
          <p14:tracePt t="41810" x="2684463" y="3081338"/>
          <p14:tracePt t="41812" x="2700338" y="3081338"/>
          <p14:tracePt t="41814" x="2716213" y="3081338"/>
          <p14:tracePt t="41820" x="2747963" y="3081338"/>
          <p14:tracePt t="41824" x="2763838" y="3081338"/>
          <p14:tracePt t="41826" x="2779713" y="3081338"/>
          <p14:tracePt t="41828" x="2795588" y="3081338"/>
          <p14:tracePt t="41835" x="2811463" y="3081338"/>
          <p14:tracePt t="41838" x="2827338" y="3081338"/>
          <p14:tracePt t="41857" x="2843213" y="3081338"/>
          <p14:tracePt t="41863" x="2859088" y="3081338"/>
          <p14:tracePt t="41885" x="2874963" y="3081338"/>
          <p14:tracePt t="42102" x="2890838" y="3081338"/>
          <p14:tracePt t="42113" x="2905125" y="3081338"/>
          <p14:tracePt t="42122" x="2921000" y="3081338"/>
          <p14:tracePt t="42128" x="2936875" y="3081338"/>
          <p14:tracePt t="42133" x="2952750" y="3081338"/>
          <p14:tracePt t="42142" x="2968625" y="3081338"/>
          <p14:tracePt t="42146" x="2984500" y="3081338"/>
          <p14:tracePt t="42156" x="3000375" y="3081338"/>
          <p14:tracePt t="42158" x="3016250" y="3081338"/>
          <p14:tracePt t="42161" x="3032125" y="3081338"/>
          <p14:tracePt t="42166" x="3048000" y="3081338"/>
          <p14:tracePt t="42170" x="3063875" y="3081338"/>
          <p14:tracePt t="42177" x="3079750" y="3081338"/>
          <p14:tracePt t="42179" x="3095625" y="3081338"/>
          <p14:tracePt t="42180" x="3111500" y="3081338"/>
          <p14:tracePt t="42182" x="3127375" y="3081338"/>
          <p14:tracePt t="42186" x="3143250" y="3081338"/>
          <p14:tracePt t="42188" x="3159125" y="3081338"/>
          <p14:tracePt t="42190" x="3175000" y="3081338"/>
          <p14:tracePt t="42192" x="3190875" y="3081338"/>
          <p14:tracePt t="42194" x="3190875" y="3097213"/>
          <p14:tracePt t="42196" x="3205163" y="3097213"/>
          <p14:tracePt t="42198" x="3221038" y="3097213"/>
          <p14:tracePt t="42202" x="3236913" y="3097213"/>
          <p14:tracePt t="42204" x="3252788" y="3097213"/>
          <p14:tracePt t="42206" x="3268663" y="3097213"/>
          <p14:tracePt t="42210" x="3284538" y="3113088"/>
          <p14:tracePt t="42212" x="3300413" y="3113088"/>
          <p14:tracePt t="42216" x="3316288" y="3113088"/>
          <p14:tracePt t="42220" x="3332163" y="3113088"/>
          <p14:tracePt t="42222" x="3348038" y="3113088"/>
          <p14:tracePt t="42226" x="3363913" y="3113088"/>
          <p14:tracePt t="42230" x="3379788" y="3113088"/>
          <p14:tracePt t="42238" x="3395663" y="3113088"/>
          <p14:tracePt t="42245" x="3411538" y="3128963"/>
          <p14:tracePt t="42260" x="3427413" y="3128963"/>
          <p14:tracePt t="42340" x="3443288" y="3128963"/>
          <p14:tracePt t="42349" x="3459163" y="3128963"/>
          <p14:tracePt t="42363" x="3475038" y="3128963"/>
          <p14:tracePt t="42368" x="3490913" y="3128963"/>
          <p14:tracePt t="42389" x="3505200" y="3128963"/>
          <p14:tracePt t="42420" x="3521075" y="3128963"/>
          <p14:tracePt t="42507" x="3505200" y="3128963"/>
          <p14:tracePt t="42529" x="3490913" y="3128963"/>
          <p14:tracePt t="42547" x="3475038" y="3128963"/>
          <p14:tracePt t="42739" x="3490913" y="3128963"/>
          <p14:tracePt t="42746" x="3490913" y="3113088"/>
          <p14:tracePt t="42752" x="3505200" y="3113088"/>
          <p14:tracePt t="42767" x="3521075" y="3113088"/>
          <p14:tracePt t="42800" x="3536950" y="3113088"/>
          <p14:tracePt t="44149" x="3552825" y="3113088"/>
          <p14:tracePt t="44154" x="3568700" y="3113088"/>
          <p14:tracePt t="44183" x="3584575" y="3113088"/>
          <p14:tracePt t="44215" x="3600450" y="3113088"/>
          <p14:tracePt t="44268" x="3584575" y="3144838"/>
          <p14:tracePt t="44272" x="3552825" y="3160713"/>
          <p14:tracePt t="44274" x="3536950" y="3176588"/>
          <p14:tracePt t="44278" x="3521075" y="3192463"/>
          <p14:tracePt t="44280" x="3505200" y="3192463"/>
          <p14:tracePt t="44286" x="3505200" y="3208338"/>
          <p14:tracePt t="44288" x="3490913" y="3208338"/>
          <p14:tracePt t="44292" x="3490913" y="3224213"/>
          <p14:tracePt t="44295" x="3475038" y="3224213"/>
          <p14:tracePt t="44311" x="3459163" y="3240088"/>
          <p14:tracePt t="44319" x="3459163" y="3255963"/>
          <p14:tracePt t="44322" x="3443288" y="3255963"/>
          <p14:tracePt t="44324" x="3443288" y="3270250"/>
          <p14:tracePt t="44336" x="3427413" y="3286125"/>
          <p14:tracePt t="44338" x="3411538" y="3286125"/>
          <p14:tracePt t="44340" x="3411538" y="3302000"/>
          <p14:tracePt t="44342" x="3395663" y="3302000"/>
          <p14:tracePt t="44346" x="3379788" y="3302000"/>
          <p14:tracePt t="44348" x="3363913" y="3317875"/>
          <p14:tracePt t="44352" x="3348038" y="3333750"/>
          <p14:tracePt t="44354" x="3332163" y="3333750"/>
          <p14:tracePt t="44356" x="3316288" y="3349625"/>
          <p14:tracePt t="44360" x="3300413" y="3349625"/>
          <p14:tracePt t="44362" x="3284538" y="3349625"/>
          <p14:tracePt t="44364" x="3268663" y="3349625"/>
          <p14:tracePt t="44367" x="3252788" y="3349625"/>
          <p14:tracePt t="44368" x="3236913" y="3349625"/>
          <p14:tracePt t="44370" x="3221038" y="3365500"/>
          <p14:tracePt t="44372" x="3175000" y="3365500"/>
          <p14:tracePt t="44388" x="2968625" y="3397250"/>
          <p14:tracePt t="44390" x="2952750" y="3397250"/>
          <p14:tracePt t="44392" x="2936875" y="3397250"/>
          <p14:tracePt t="44394" x="2905125" y="3397250"/>
          <p14:tracePt t="44398" x="2874963" y="3397250"/>
          <p14:tracePt t="44402" x="2859088" y="3397250"/>
          <p14:tracePt t="44404" x="2843213" y="3397250"/>
          <p14:tracePt t="44408" x="2827338" y="3397250"/>
          <p14:tracePt t="44415" x="2827338" y="3413125"/>
          <p14:tracePt t="44417" x="2811463" y="3413125"/>
          <p14:tracePt t="44479" x="2827338" y="3413125"/>
          <p14:tracePt t="44482" x="2843213" y="3413125"/>
          <p14:tracePt t="44487" x="2859088" y="3413125"/>
          <p14:tracePt t="44488" x="2874963" y="3413125"/>
          <p14:tracePt t="44490" x="2890838" y="3413125"/>
          <p14:tracePt t="44492" x="2905125" y="3413125"/>
          <p14:tracePt t="44494" x="2921000" y="3413125"/>
          <p14:tracePt t="44496" x="2936875" y="3413125"/>
          <p14:tracePt t="44498" x="2952750" y="3413125"/>
          <p14:tracePt t="44501" x="2968625" y="3413125"/>
          <p14:tracePt t="44502" x="3016250" y="3413125"/>
          <p14:tracePt t="44504" x="3048000" y="3413125"/>
          <p14:tracePt t="44506" x="3063875" y="3413125"/>
          <p14:tracePt t="44508" x="3111500" y="3413125"/>
          <p14:tracePt t="44510" x="3143250" y="3413125"/>
          <p14:tracePt t="44512" x="3159125" y="3397250"/>
          <p14:tracePt t="44514" x="3190875" y="3397250"/>
          <p14:tracePt t="44516" x="3236913" y="3397250"/>
          <p14:tracePt t="44518" x="3268663" y="3381375"/>
          <p14:tracePt t="44520" x="3300413" y="3381375"/>
          <p14:tracePt t="44522" x="3348038" y="3365500"/>
          <p14:tracePt t="44524" x="3379788" y="3365500"/>
          <p14:tracePt t="44526" x="3411538" y="3365500"/>
          <p14:tracePt t="44528" x="3475038" y="3349625"/>
          <p14:tracePt t="44530" x="3521075" y="3349625"/>
          <p14:tracePt t="44532" x="3552825" y="3349625"/>
          <p14:tracePt t="44535" x="3600450" y="3333750"/>
          <p14:tracePt t="44536" x="3648075" y="3333750"/>
          <p14:tracePt t="44538" x="3679825" y="3333750"/>
          <p14:tracePt t="44540" x="3743325" y="3333750"/>
          <p14:tracePt t="44542" x="3790950" y="3317875"/>
          <p14:tracePt t="44544" x="3852863" y="3317875"/>
          <p14:tracePt t="44546" x="3884613" y="3317875"/>
          <p14:tracePt t="44548" x="3995738" y="3317875"/>
          <p14:tracePt t="44551" x="4075113" y="3317875"/>
          <p14:tracePt t="44552" x="4152900" y="3317875"/>
          <p14:tracePt t="44554" x="4216400" y="3317875"/>
          <p14:tracePt t="44556" x="4264025" y="3317875"/>
          <p14:tracePt t="44558" x="4343400" y="3317875"/>
          <p14:tracePt t="44560" x="4406900" y="3302000"/>
          <p14:tracePt t="44562" x="4484688" y="3302000"/>
          <p14:tracePt t="44564" x="4564063" y="3302000"/>
          <p14:tracePt t="44566" x="4627563" y="3302000"/>
          <p14:tracePt t="44569" x="4706938" y="3302000"/>
          <p14:tracePt t="44570" x="4784725" y="3302000"/>
          <p14:tracePt t="44572" x="4848225" y="3302000"/>
          <p14:tracePt t="44574" x="4927600" y="3302000"/>
          <p14:tracePt t="44576" x="5037138" y="3302000"/>
          <p14:tracePt t="44578" x="5116513" y="3302000"/>
          <p14:tracePt t="44580" x="5195888" y="3302000"/>
          <p14:tracePt t="44582" x="5275263" y="3302000"/>
          <p14:tracePt t="44584" x="5353050" y="3302000"/>
          <p14:tracePt t="44586" x="5464175" y="3302000"/>
          <p14:tracePt t="44588" x="5575300" y="3302000"/>
          <p14:tracePt t="44590" x="5653088" y="3302000"/>
          <p14:tracePt t="44592" x="5732463" y="3302000"/>
          <p14:tracePt t="44594" x="5843588" y="3302000"/>
          <p14:tracePt t="44596" x="5938838" y="3302000"/>
          <p14:tracePt t="44598" x="6032500" y="3302000"/>
          <p14:tracePt t="44601" x="6143625" y="3302000"/>
          <p14:tracePt t="44602" x="6238875" y="3317875"/>
          <p14:tracePt t="44604" x="6316663" y="3317875"/>
          <p14:tracePt t="44606" x="6411913" y="3317875"/>
          <p14:tracePt t="44608" x="6507163" y="3317875"/>
          <p14:tracePt t="44610" x="6584950" y="3317875"/>
          <p14:tracePt t="44612" x="6696075" y="3317875"/>
          <p14:tracePt t="44614" x="6775450" y="3317875"/>
          <p14:tracePt t="44617" x="6854825" y="3317875"/>
          <p14:tracePt t="44618" x="6932613" y="3317875"/>
          <p14:tracePt t="44620" x="7011988" y="3333750"/>
          <p14:tracePt t="44622" x="7107238" y="3333750"/>
          <p14:tracePt t="44624" x="7185025" y="3333750"/>
          <p14:tracePt t="44626" x="7232650" y="3333750"/>
          <p14:tracePt t="44628" x="7312025" y="3333750"/>
          <p14:tracePt t="44630" x="7375525" y="3333750"/>
          <p14:tracePt t="44632" x="7439025" y="3333750"/>
          <p14:tracePt t="44634" x="7500938" y="3333750"/>
          <p14:tracePt t="44636" x="7580313" y="3333750"/>
          <p14:tracePt t="44638" x="7612063" y="3333750"/>
          <p14:tracePt t="44639" x="7675563" y="3333750"/>
          <p14:tracePt t="44642" x="7739063" y="3333750"/>
          <p14:tracePt t="44644" x="7800975" y="3333750"/>
          <p14:tracePt t="44646" x="7832725" y="3333750"/>
          <p14:tracePt t="44648" x="7896225" y="3333750"/>
          <p14:tracePt t="44651" x="7959725" y="3333750"/>
          <p14:tracePt t="44652" x="7991475" y="3333750"/>
          <p14:tracePt t="44654" x="8039100" y="3333750"/>
          <p14:tracePt t="44656" x="8101013" y="3333750"/>
          <p14:tracePt t="44658" x="8132763" y="3333750"/>
          <p14:tracePt t="44660" x="8180388" y="3333750"/>
          <p14:tracePt t="44662" x="8228013" y="3333750"/>
          <p14:tracePt t="44664" x="8259763" y="3333750"/>
          <p14:tracePt t="44667" x="8307388" y="3333750"/>
          <p14:tracePt t="44669" x="8339138" y="3333750"/>
          <p14:tracePt t="44670" x="8370888" y="3333750"/>
          <p14:tracePt t="44672" x="8401050" y="3333750"/>
          <p14:tracePt t="44674" x="8448675" y="3333750"/>
          <p14:tracePt t="44676" x="8480425" y="3333750"/>
          <p14:tracePt t="44678" x="8512175" y="3333750"/>
          <p14:tracePt t="44680" x="8543925" y="3333750"/>
          <p14:tracePt t="44682" x="8559800" y="3333750"/>
          <p14:tracePt t="44684" x="8591550" y="3333750"/>
          <p14:tracePt t="44686" x="8607425" y="3333750"/>
          <p14:tracePt t="44688" x="8623300" y="3349625"/>
          <p14:tracePt t="44690" x="8655050" y="3349625"/>
          <p14:tracePt t="44694" x="8686800" y="3349625"/>
          <p14:tracePt t="44696" x="8701088" y="3349625"/>
          <p14:tracePt t="44701" x="8732838" y="3349625"/>
          <p14:tracePt t="44704" x="8748713" y="3349625"/>
          <p14:tracePt t="44706" x="8764588" y="3349625"/>
          <p14:tracePt t="44710" x="8780463" y="3349625"/>
          <p14:tracePt t="44718" x="8796338" y="3349625"/>
          <p14:tracePt t="44722" x="8812213" y="3349625"/>
          <p14:tracePt t="44730" x="8828088" y="3349625"/>
          <p14:tracePt t="44735" x="8843963" y="3349625"/>
          <p14:tracePt t="44736" x="8859838" y="3349625"/>
          <p14:tracePt t="44742" x="8875713" y="3349625"/>
          <p14:tracePt t="44746" x="8891588" y="3349625"/>
          <p14:tracePt t="44751" x="8907463" y="3349625"/>
          <p14:tracePt t="44752" x="8923338" y="3349625"/>
          <p14:tracePt t="44754" x="8939213" y="3349625"/>
          <p14:tracePt t="44759" x="8970963" y="3349625"/>
          <p14:tracePt t="44762" x="8986838" y="3349625"/>
          <p14:tracePt t="44764" x="9001125" y="3349625"/>
          <p14:tracePt t="44766" x="9017000" y="3349625"/>
          <p14:tracePt t="44769" x="9032875" y="3333750"/>
          <p14:tracePt t="44770" x="9064625" y="3333750"/>
          <p14:tracePt t="44775" x="9080500" y="3317875"/>
          <p14:tracePt t="44776" x="9112250" y="3317875"/>
          <p14:tracePt t="44781" x="9128125" y="3317875"/>
          <p14:tracePt t="44782" x="9144000" y="3317875"/>
          <p14:tracePt t="44784" x="9159875" y="3302000"/>
          <p14:tracePt t="44786" x="9175750" y="3302000"/>
          <p14:tracePt t="44788" x="9191625" y="3302000"/>
          <p14:tracePt t="44791" x="9207500" y="3286125"/>
          <p14:tracePt t="44793" x="9223375" y="3286125"/>
          <p14:tracePt t="44794" x="9239250" y="3270250"/>
          <p14:tracePt t="44796" x="9255125" y="3270250"/>
          <p14:tracePt t="44798" x="9271000" y="3270250"/>
          <p14:tracePt t="44803" x="9286875" y="3270250"/>
          <p14:tracePt t="44804" x="9301163" y="3255963"/>
          <p14:tracePt t="44806" x="9317038" y="3255963"/>
          <p14:tracePt t="44811" x="9332913" y="3240088"/>
          <p14:tracePt t="44812" x="9348788" y="3240088"/>
          <p14:tracePt t="44818" x="9364663" y="3240088"/>
          <p14:tracePt t="44820" x="9380538" y="3240088"/>
          <p14:tracePt t="44822" x="9396413" y="3224213"/>
          <p14:tracePt t="44826" x="9412288" y="3224213"/>
          <p14:tracePt t="44828" x="9428163" y="3224213"/>
          <p14:tracePt t="44830" x="9428163" y="3208338"/>
          <p14:tracePt t="44833" x="9444038" y="3208338"/>
          <p14:tracePt t="44834" x="9459913" y="3208338"/>
          <p14:tracePt t="44836" x="9475788" y="3208338"/>
          <p14:tracePt t="44840" x="9507538" y="3192463"/>
          <p14:tracePt t="44842" x="9555163" y="3192463"/>
          <p14:tracePt t="44844" x="9571038" y="3192463"/>
          <p14:tracePt t="44846" x="9601200" y="3192463"/>
          <p14:tracePt t="44848" x="9617075" y="3192463"/>
          <p14:tracePt t="44851" x="9648825" y="3192463"/>
          <p14:tracePt t="44852" x="9680575" y="3176588"/>
          <p14:tracePt t="44854" x="9696450" y="3176588"/>
          <p14:tracePt t="44856" x="9728200" y="3176588"/>
          <p14:tracePt t="44858" x="9759950" y="3176588"/>
          <p14:tracePt t="44860" x="9775825" y="3176588"/>
          <p14:tracePt t="44862" x="9807575" y="3160713"/>
          <p14:tracePt t="44864" x="9855200" y="3160713"/>
          <p14:tracePt t="44868" x="9902825" y="3160713"/>
          <p14:tracePt t="44870" x="9917113" y="3160713"/>
          <p14:tracePt t="44872" x="9948863" y="3160713"/>
          <p14:tracePt t="44874" x="9980613" y="3160713"/>
          <p14:tracePt t="44876" x="9996488" y="3160713"/>
          <p14:tracePt t="44878" x="10044113" y="3160713"/>
          <p14:tracePt t="44880" x="10059988" y="3160713"/>
          <p14:tracePt t="44882" x="10091738" y="3160713"/>
          <p14:tracePt t="44884" x="10123488" y="3160713"/>
          <p14:tracePt t="44886" x="10139363" y="3160713"/>
          <p14:tracePt t="44888" x="10171113" y="3160713"/>
          <p14:tracePt t="44890" x="10186988" y="3160713"/>
          <p14:tracePt t="44892" x="10217150" y="3160713"/>
          <p14:tracePt t="44894" x="10233025" y="3160713"/>
          <p14:tracePt t="44896" x="10248900" y="3160713"/>
          <p14:tracePt t="44898" x="10280650" y="3160713"/>
          <p14:tracePt t="44900" x="10296525" y="3160713"/>
          <p14:tracePt t="44902" x="10312400" y="3160713"/>
          <p14:tracePt t="44904" x="10328275" y="3160713"/>
          <p14:tracePt t="44906" x="10344150" y="3160713"/>
          <p14:tracePt t="44908" x="10360025" y="3160713"/>
          <p14:tracePt t="44910" x="10375900" y="3160713"/>
          <p14:tracePt t="44915" x="10391775" y="3160713"/>
          <p14:tracePt t="44920" x="10423525" y="3160713"/>
          <p14:tracePt t="44926" x="10439400" y="3160713"/>
          <p14:tracePt t="44941" x="10455275" y="3160713"/>
          <p14:tracePt t="45086" x="10455275" y="3176588"/>
          <p14:tracePt t="45092" x="10455275" y="3192463"/>
          <p14:tracePt t="45102" x="10439400" y="3208338"/>
          <p14:tracePt t="45110" x="10423525" y="3224213"/>
          <p14:tracePt t="45114" x="10407650" y="3224213"/>
          <p14:tracePt t="45120" x="10391775" y="3240088"/>
          <p14:tracePt t="45122" x="10375900" y="3240088"/>
          <p14:tracePt t="45124" x="10360025" y="3240088"/>
          <p14:tracePt t="45130" x="10344150" y="3240088"/>
          <p14:tracePt t="45132" x="10328275" y="3240088"/>
          <p14:tracePt t="45137" x="10312400" y="3240088"/>
          <p14:tracePt t="45145" x="10296525" y="3240088"/>
          <p14:tracePt t="45149" x="10280650" y="3240088"/>
          <p14:tracePt t="45154" x="10264775" y="3240088"/>
          <p14:tracePt t="45158" x="10248900" y="3240088"/>
          <p14:tracePt t="45162" x="10233025" y="3240088"/>
          <p14:tracePt t="45171" x="10217150" y="3240088"/>
          <p14:tracePt t="45175" x="10202863" y="3240088"/>
          <p14:tracePt t="45180" x="10186988" y="3240088"/>
          <p14:tracePt t="45185" x="10171113" y="3240088"/>
          <p14:tracePt t="45185" x="10155238" y="3240088"/>
          <p14:tracePt t="45191" x="10139363" y="3240088"/>
          <p14:tracePt t="45194" x="10123488" y="3240088"/>
          <p14:tracePt t="45201" x="10107613" y="3240088"/>
          <p14:tracePt t="45203" x="10091738" y="3240088"/>
          <p14:tracePt t="45204" x="10075863" y="3240088"/>
          <p14:tracePt t="45210" x="10059988" y="3240088"/>
          <p14:tracePt t="45218" x="10044113" y="3240088"/>
          <p14:tracePt t="45223" x="10028238" y="3240088"/>
          <p14:tracePt t="45228" x="10012363" y="3240088"/>
          <p14:tracePt t="45253" x="9996488" y="3240088"/>
          <p14:tracePt t="45426" x="9964738" y="3240088"/>
          <p14:tracePt t="45432" x="9917113" y="3240088"/>
          <p14:tracePt t="45435" x="9855200" y="3240088"/>
          <p14:tracePt t="45436" x="9839325" y="3240088"/>
          <p14:tracePt t="45438" x="9791700" y="3255963"/>
          <p14:tracePt t="45440" x="9759950" y="3255963"/>
          <p14:tracePt t="45442" x="9728200" y="3270250"/>
          <p14:tracePt t="45444" x="9680575" y="3270250"/>
          <p14:tracePt t="45446" x="9632950" y="3286125"/>
          <p14:tracePt t="45448" x="9601200" y="3286125"/>
          <p14:tracePt t="45450" x="9555163" y="3302000"/>
          <p14:tracePt t="45452" x="9444038" y="3302000"/>
          <p14:tracePt t="45454" x="9364663" y="3317875"/>
          <p14:tracePt t="45456" x="9301163" y="3317875"/>
          <p14:tracePt t="45458" x="9255125" y="3317875"/>
          <p14:tracePt t="45460" x="9191625" y="3317875"/>
          <p14:tracePt t="45462" x="9112250" y="3317875"/>
          <p14:tracePt t="45464" x="9017000" y="3333750"/>
          <p14:tracePt t="45467" x="8939213" y="3333750"/>
          <p14:tracePt t="45468" x="8859838" y="3333750"/>
          <p14:tracePt t="45470" x="8780463" y="3333750"/>
          <p14:tracePt t="45472" x="8701088" y="3333750"/>
          <p14:tracePt t="45474" x="8591550" y="3333750"/>
          <p14:tracePt t="45476" x="8480425" y="3333750"/>
          <p14:tracePt t="45478" x="8370888" y="3333750"/>
          <p14:tracePt t="45480" x="8275638" y="3333750"/>
          <p14:tracePt t="45482" x="8164513" y="3333750"/>
          <p14:tracePt t="45484" x="8054975" y="3333750"/>
          <p14:tracePt t="45486" x="7943850" y="3333750"/>
          <p14:tracePt t="45488" x="7785100" y="3333750"/>
          <p14:tracePt t="45490" x="7675563" y="3333750"/>
          <p14:tracePt t="45492" x="7580313" y="3333750"/>
          <p14:tracePt t="45494" x="7439025" y="3317875"/>
          <p14:tracePt t="45496" x="7327900" y="3317875"/>
          <p14:tracePt t="45498" x="7200900" y="3302000"/>
          <p14:tracePt t="45501" x="7043738" y="3302000"/>
          <p14:tracePt t="45502" x="6932613" y="3302000"/>
          <p14:tracePt t="45504" x="6823075" y="3270250"/>
          <p14:tracePt t="45506" x="6680200" y="3270250"/>
          <p14:tracePt t="45508" x="6569075" y="3255963"/>
          <p14:tracePt t="45510" x="6475413" y="3255963"/>
          <p14:tracePt t="45512" x="6332538" y="3255963"/>
          <p14:tracePt t="45514" x="6253163" y="3255963"/>
          <p14:tracePt t="45518" x="6032500" y="3240088"/>
          <p14:tracePt t="45520" x="5953125" y="3240088"/>
          <p14:tracePt t="45522" x="5875338" y="3224213"/>
          <p14:tracePt t="45524" x="5764213" y="3224213"/>
          <p14:tracePt t="45526" x="5700713" y="3224213"/>
          <p14:tracePt t="45528" x="5622925" y="3224213"/>
          <p14:tracePt t="45530" x="5543550" y="3224213"/>
          <p14:tracePt t="45534" x="5400675" y="3224213"/>
          <p14:tracePt t="45536" x="5322888" y="3224213"/>
          <p14:tracePt t="45538" x="5259388" y="3224213"/>
          <p14:tracePt t="45540" x="5180013" y="3208338"/>
          <p14:tracePt t="45542" x="5116513" y="3208338"/>
          <p14:tracePt t="45544" x="5037138" y="3208338"/>
          <p14:tracePt t="45546" x="4991100" y="3208338"/>
          <p14:tracePt t="45548" x="4927600" y="3208338"/>
          <p14:tracePt t="45550" x="4848225" y="3208338"/>
          <p14:tracePt t="45552" x="4784725" y="3208338"/>
          <p14:tracePt t="45554" x="4706938" y="3208338"/>
          <p14:tracePt t="45556" x="4643438" y="3208338"/>
          <p14:tracePt t="45558" x="4595813" y="3208338"/>
          <p14:tracePt t="45560" x="4532313" y="3208338"/>
          <p14:tracePt t="45562" x="4452938" y="3224213"/>
          <p14:tracePt t="45564" x="4391025" y="3224213"/>
          <p14:tracePt t="45568" x="4279900" y="3224213"/>
          <p14:tracePt t="45570" x="4216400" y="3224213"/>
          <p14:tracePt t="45572" x="4152900" y="3240088"/>
          <p14:tracePt t="45574" x="4090988" y="3240088"/>
          <p14:tracePt t="45576" x="4027488" y="3240088"/>
          <p14:tracePt t="45578" x="3979863" y="3240088"/>
          <p14:tracePt t="45580" x="3932238" y="3255963"/>
          <p14:tracePt t="45582" x="3868738" y="3255963"/>
          <p14:tracePt t="45584" x="3836988" y="3255963"/>
          <p14:tracePt t="45586" x="3775075" y="3270250"/>
          <p14:tracePt t="45588" x="3727450" y="3270250"/>
          <p14:tracePt t="45590" x="3679825" y="3270250"/>
          <p14:tracePt t="45592" x="3648075" y="3270250"/>
          <p14:tracePt t="45594" x="3600450" y="3270250"/>
          <p14:tracePt t="45596" x="3536950" y="3286125"/>
          <p14:tracePt t="45598" x="3505200" y="3286125"/>
          <p14:tracePt t="45600" x="3459163" y="3302000"/>
          <p14:tracePt t="45602" x="3411538" y="3302000"/>
          <p14:tracePt t="45604" x="3395663" y="3302000"/>
          <p14:tracePt t="45606" x="3348038" y="3317875"/>
          <p14:tracePt t="45607" x="3316288" y="3317875"/>
          <p14:tracePt t="45610" x="3284538" y="3317875"/>
          <p14:tracePt t="45612" x="3252788" y="3317875"/>
          <p14:tracePt t="45614" x="3221038" y="3333750"/>
          <p14:tracePt t="45621" x="3190875" y="3333750"/>
          <p14:tracePt t="45622" x="3159125" y="3333750"/>
          <p14:tracePt t="45627" x="3143250" y="3333750"/>
          <p14:tracePt t="45628" x="3127375" y="3333750"/>
          <p14:tracePt t="45635" x="3095625" y="3333750"/>
          <p14:tracePt t="45636" x="3079750" y="3333750"/>
          <p14:tracePt t="45642" x="3063875" y="3333750"/>
          <p14:tracePt t="45646" x="3048000" y="3333750"/>
          <p14:tracePt t="45653" x="3032125" y="3333750"/>
          <p14:tracePt t="45654" x="3016250" y="3333750"/>
          <p14:tracePt t="45659" x="3000375" y="3349625"/>
          <p14:tracePt t="45662" x="2984500" y="3349625"/>
          <p14:tracePt t="45664" x="2968625" y="3349625"/>
          <p14:tracePt t="45670" x="2952750" y="3349625"/>
          <p14:tracePt t="45673" x="2936875" y="3349625"/>
          <p14:tracePt t="45674" x="2921000" y="3365500"/>
          <p14:tracePt t="45678" x="2890838" y="3365500"/>
          <p14:tracePt t="45683" x="2874963" y="3365500"/>
          <p14:tracePt t="45685" x="2859088" y="3365500"/>
          <p14:tracePt t="45686" x="2843213" y="3381375"/>
          <p14:tracePt t="45688" x="2811463" y="3397250"/>
          <p14:tracePt t="45690" x="2779713" y="3397250"/>
          <p14:tracePt t="45692" x="2763838" y="3397250"/>
          <p14:tracePt t="45694" x="2732088" y="3413125"/>
          <p14:tracePt t="45696" x="2700338" y="3429000"/>
          <p14:tracePt t="45698" x="2684463" y="3429000"/>
          <p14:tracePt t="45700" x="2652713" y="3444875"/>
          <p14:tracePt t="45702" x="2620963" y="3444875"/>
          <p14:tracePt t="45704" x="2605088" y="3444875"/>
          <p14:tracePt t="45706" x="2574925" y="3444875"/>
          <p14:tracePt t="45708" x="2543175" y="3460750"/>
          <p14:tracePt t="45710" x="2527300" y="3460750"/>
          <p14:tracePt t="45712" x="2495550" y="3476625"/>
          <p14:tracePt t="45714" x="2463800" y="3476625"/>
          <p14:tracePt t="45717" x="2447925" y="3492500"/>
          <p14:tracePt t="45718" x="2416175" y="3492500"/>
          <p14:tracePt t="45720" x="2384425" y="3492500"/>
          <p14:tracePt t="45722" x="2368550" y="3508375"/>
          <p14:tracePt t="45724" x="2336800" y="3508375"/>
          <p14:tracePt t="45726" x="2305050" y="3524250"/>
          <p14:tracePt t="45728" x="2289175" y="3524250"/>
          <p14:tracePt t="45731" x="2259013" y="3540125"/>
          <p14:tracePt t="45732" x="2243138" y="3540125"/>
          <p14:tracePt t="45734" x="2227263" y="3540125"/>
          <p14:tracePt t="45736" x="2211388" y="3540125"/>
          <p14:tracePt t="45738" x="2195513" y="3540125"/>
          <p14:tracePt t="45740" x="2163763" y="3540125"/>
          <p14:tracePt t="45742" x="2147888" y="3556000"/>
          <p14:tracePt t="45746" x="2132013" y="3556000"/>
          <p14:tracePt t="45748" x="2116138" y="3556000"/>
          <p14:tracePt t="45752" x="2100263" y="3556000"/>
          <p14:tracePt t="45754" x="2100263" y="3571875"/>
          <p14:tracePt t="45756" x="2084388" y="3571875"/>
          <p14:tracePt t="45761" x="2068513" y="3571875"/>
          <p14:tracePt t="45775" x="2052638" y="3571875"/>
          <p14:tracePt t="45784" x="2052638" y="3587750"/>
          <p14:tracePt t="45791" x="2036763" y="3587750"/>
          <p14:tracePt t="45907" x="2052638" y="3587750"/>
          <p14:tracePt t="45912" x="2068513" y="3587750"/>
          <p14:tracePt t="45917" x="2084388" y="3587750"/>
          <p14:tracePt t="45918" x="2100263" y="3587750"/>
          <p14:tracePt t="45924" x="2116138" y="3587750"/>
          <p14:tracePt t="45929" x="2132013" y="3587750"/>
          <p14:tracePt t="45934" x="2147888" y="3587750"/>
          <p14:tracePt t="45937" x="2163763" y="3587750"/>
          <p14:tracePt t="45944" x="2179638" y="3587750"/>
          <p14:tracePt t="45948" x="2195513" y="3587750"/>
          <p14:tracePt t="45951" x="2211388" y="3587750"/>
          <p14:tracePt t="45966" x="2227263" y="3587750"/>
          <p14:tracePt t="45977" x="2243138" y="3587750"/>
          <p14:tracePt t="46022" x="2259013" y="3587750"/>
          <p14:tracePt t="46029" x="2274888" y="3587750"/>
          <p14:tracePt t="46034" x="2289175" y="3587750"/>
          <p14:tracePt t="46036" x="2305050" y="3587750"/>
          <p14:tracePt t="46040" x="2320925" y="3587750"/>
          <p14:tracePt t="46044" x="2336800" y="3587750"/>
          <p14:tracePt t="46046" x="2352675" y="3587750"/>
          <p14:tracePt t="46048" x="2368550" y="3587750"/>
          <p14:tracePt t="46054" x="2384425" y="3587750"/>
          <p14:tracePt t="46056" x="2400300" y="3587750"/>
          <p14:tracePt t="46062" x="2416175" y="3587750"/>
          <p14:tracePt t="46065" x="2432050" y="3587750"/>
          <p14:tracePt t="46068" x="2447925" y="3587750"/>
          <p14:tracePt t="46074" x="2463800" y="3587750"/>
          <p14:tracePt t="46081" x="2479675" y="3587750"/>
          <p14:tracePt t="46095" x="2495550" y="3587750"/>
          <p14:tracePt t="46114" x="2511425" y="3587750"/>
          <p14:tracePt t="46184" x="2495550" y="3587750"/>
          <p14:tracePt t="46395" x="2511425" y="3587750"/>
          <p14:tracePt t="46404" x="2527300" y="3587750"/>
          <p14:tracePt t="46407" x="2543175" y="3587750"/>
          <p14:tracePt t="46412" x="2559050" y="3587750"/>
          <p14:tracePt t="46420" x="2605088" y="3587750"/>
          <p14:tracePt t="46424" x="2636838" y="3571875"/>
          <p14:tracePt t="46426" x="2652713" y="3571875"/>
          <p14:tracePt t="46428" x="2668588" y="3571875"/>
          <p14:tracePt t="46430" x="2684463" y="3571875"/>
          <p14:tracePt t="46435" x="2700338" y="3571875"/>
          <p14:tracePt t="46438" x="2716213" y="3571875"/>
          <p14:tracePt t="46440" x="2716213" y="3556000"/>
          <p14:tracePt t="46442" x="2732088" y="3556000"/>
          <p14:tracePt t="46444" x="2747963" y="3556000"/>
          <p14:tracePt t="46446" x="2763838" y="3556000"/>
          <p14:tracePt t="46452" x="2779713" y="3556000"/>
          <p14:tracePt t="46454" x="2795588" y="3556000"/>
          <p14:tracePt t="46458" x="2811463" y="3556000"/>
          <p14:tracePt t="46460" x="2827338" y="3556000"/>
          <p14:tracePt t="46464" x="2843213" y="3556000"/>
          <p14:tracePt t="46469" x="2859088" y="3556000"/>
          <p14:tracePt t="46473" x="2874963" y="3556000"/>
          <p14:tracePt t="46474" x="2874963" y="3540125"/>
          <p14:tracePt t="46478" x="2890838" y="3540125"/>
          <p14:tracePt t="46480" x="2905125" y="3540125"/>
          <p14:tracePt t="46486" x="2921000" y="3540125"/>
          <p14:tracePt t="46498" x="2936875" y="3540125"/>
          <p14:tracePt t="46504" x="2952750" y="3540125"/>
          <p14:tracePt t="46514" x="2968625" y="3540125"/>
          <p14:tracePt t="46522" x="2984500" y="3540125"/>
          <p14:tracePt t="46530" x="3000375" y="3540125"/>
          <p14:tracePt t="46537" x="3016250" y="3540125"/>
          <p14:tracePt t="46540" x="3032125" y="3540125"/>
          <p14:tracePt t="46552" x="3048000" y="3540125"/>
          <p14:tracePt t="46559" x="3063875" y="3540125"/>
          <p14:tracePt t="46581" x="3079750" y="3540125"/>
          <p14:tracePt t="46591" x="3095625" y="3540125"/>
          <p14:tracePt t="46600" x="3111500" y="3540125"/>
          <p14:tracePt t="46615" x="3127375" y="3540125"/>
          <p14:tracePt t="46621" x="3159125" y="3540125"/>
          <p14:tracePt t="46623" x="3175000" y="3540125"/>
          <p14:tracePt t="46625" x="3190875" y="3540125"/>
          <p14:tracePt t="46628" x="3205163" y="3540125"/>
          <p14:tracePt t="46630" x="3221038" y="3540125"/>
          <p14:tracePt t="46633" x="3236913" y="3540125"/>
          <p14:tracePt t="46636" x="3252788" y="3540125"/>
          <p14:tracePt t="46638" x="3268663" y="3540125"/>
          <p14:tracePt t="46640" x="3284538" y="3540125"/>
          <p14:tracePt t="46642" x="3300413" y="3540125"/>
          <p14:tracePt t="46644" x="3316288" y="3540125"/>
          <p14:tracePt t="46649" x="3332163" y="3540125"/>
          <p14:tracePt t="46651" x="3363913" y="3540125"/>
          <p14:tracePt t="46654" x="3395663" y="3540125"/>
          <p14:tracePt t="46659" x="3411538" y="3540125"/>
          <p14:tracePt t="46660" x="3443288" y="3540125"/>
          <p14:tracePt t="46664" x="3459163" y="3540125"/>
          <p14:tracePt t="46667" x="3490913" y="3540125"/>
          <p14:tracePt t="46671" x="3521075" y="3540125"/>
          <p14:tracePt t="46672" x="3536950" y="3540125"/>
          <p14:tracePt t="46676" x="3568700" y="3540125"/>
          <p14:tracePt t="46680" x="3600450" y="3540125"/>
          <p14:tracePt t="46683" x="3616325" y="3540125"/>
          <p14:tracePt t="46686" x="3648075" y="3524250"/>
          <p14:tracePt t="46688" x="3663950" y="3524250"/>
          <p14:tracePt t="46690" x="3679825" y="3524250"/>
          <p14:tracePt t="46692" x="3695700" y="3524250"/>
          <p14:tracePt t="46694" x="3711575" y="3524250"/>
          <p14:tracePt t="46696" x="3727450" y="3524250"/>
          <p14:tracePt t="46698" x="3743325" y="3524250"/>
          <p14:tracePt t="46700" x="3759200" y="3524250"/>
          <p14:tracePt t="46702" x="3775075" y="3524250"/>
          <p14:tracePt t="46704" x="3790950" y="3524250"/>
          <p14:tracePt t="46708" x="3806825" y="3524250"/>
          <p14:tracePt t="46710" x="3836988" y="3524250"/>
          <p14:tracePt t="46714" x="3852863" y="3508375"/>
          <p14:tracePt t="46716" x="3868738" y="3508375"/>
          <p14:tracePt t="46718" x="3884613" y="3508375"/>
          <p14:tracePt t="46722" x="3916363" y="3508375"/>
          <p14:tracePt t="46726" x="3932238" y="3508375"/>
          <p14:tracePt t="46728" x="3948113" y="3508375"/>
          <p14:tracePt t="46731" x="3963988" y="3508375"/>
          <p14:tracePt t="46732" x="3979863" y="3508375"/>
          <p14:tracePt t="46734" x="3995738" y="3508375"/>
          <p14:tracePt t="46736" x="4011613" y="3508375"/>
          <p14:tracePt t="46738" x="4027488" y="3508375"/>
          <p14:tracePt t="46740" x="4043363" y="3508375"/>
          <p14:tracePt t="46742" x="4059238" y="3508375"/>
          <p14:tracePt t="46744" x="4075113" y="3508375"/>
          <p14:tracePt t="46746" x="4090988" y="3508375"/>
          <p14:tracePt t="46749" x="4106863" y="3508375"/>
          <p14:tracePt t="46751" x="4137025" y="3508375"/>
          <p14:tracePt t="46751" x="4152900" y="3508375"/>
          <p14:tracePt t="46754" x="4168775" y="3508375"/>
          <p14:tracePt t="46756" x="4200525" y="3508375"/>
          <p14:tracePt t="46758" x="4248150" y="3508375"/>
          <p14:tracePt t="46760" x="4279900" y="3508375"/>
          <p14:tracePt t="46762" x="4295775" y="3508375"/>
          <p14:tracePt t="46764" x="4327525" y="3524250"/>
          <p14:tracePt t="46766" x="4359275" y="3524250"/>
          <p14:tracePt t="46768" x="4375150" y="3524250"/>
          <p14:tracePt t="46770" x="4406900" y="3524250"/>
          <p14:tracePt t="46772" x="4437063" y="3540125"/>
          <p14:tracePt t="46774" x="4452938" y="3540125"/>
          <p14:tracePt t="46776" x="4484688" y="3540125"/>
          <p14:tracePt t="46778" x="4500563" y="3540125"/>
          <p14:tracePt t="46780" x="4516438" y="3556000"/>
          <p14:tracePt t="46783" x="4548188" y="3556000"/>
          <p14:tracePt t="46784" x="4564063" y="3556000"/>
          <p14:tracePt t="46786" x="4595813" y="3556000"/>
          <p14:tracePt t="46788" x="4611688" y="3571875"/>
          <p14:tracePt t="46790" x="4627563" y="3571875"/>
          <p14:tracePt t="46792" x="4659313" y="3571875"/>
          <p14:tracePt t="46794" x="4675188" y="3571875"/>
          <p14:tracePt t="46796" x="4691063" y="3571875"/>
          <p14:tracePt t="46798" x="4722813" y="3571875"/>
          <p14:tracePt t="46800" x="4737100" y="3571875"/>
          <p14:tracePt t="46802" x="4752975" y="3571875"/>
          <p14:tracePt t="46804" x="4768850" y="3571875"/>
          <p14:tracePt t="46806" x="4784725" y="3571875"/>
          <p14:tracePt t="46808" x="4816475" y="3587750"/>
          <p14:tracePt t="46812" x="4848225" y="3587750"/>
          <p14:tracePt t="46814" x="4864100" y="3587750"/>
          <p14:tracePt t="46818" x="4895850" y="3587750"/>
          <p14:tracePt t="46820" x="4911725" y="3587750"/>
          <p14:tracePt t="46824" x="4927600" y="3587750"/>
          <p14:tracePt t="46831" x="4943475" y="3587750"/>
          <p14:tracePt t="46837" x="4959350" y="3587750"/>
          <p14:tracePt t="46847" x="4975225" y="3602038"/>
          <p14:tracePt t="46854" x="4991100" y="3602038"/>
          <p14:tracePt t="46893" x="4991100" y="3587750"/>
          <p14:tracePt t="46898" x="4991100" y="3571875"/>
          <p14:tracePt t="46902" x="4991100" y="3556000"/>
          <p14:tracePt t="46906" x="4991100" y="3540125"/>
          <p14:tracePt t="46908" x="4991100" y="3524250"/>
          <p14:tracePt t="46910" x="4991100" y="3508375"/>
          <p14:tracePt t="46917" x="4991100" y="3492500"/>
          <p14:tracePt t="46919" x="4991100" y="3476625"/>
          <p14:tracePt t="46922" x="4991100" y="3460750"/>
          <p14:tracePt t="46924" x="4991100" y="3444875"/>
          <p14:tracePt t="46929" x="4991100" y="3429000"/>
          <p14:tracePt t="46930" x="4991100" y="3413125"/>
          <p14:tracePt t="46933" x="4991100" y="3397250"/>
          <p14:tracePt t="46936" x="4991100" y="3381375"/>
          <p14:tracePt t="46939" x="4991100" y="3365500"/>
          <p14:tracePt t="46942" x="4991100" y="3349625"/>
          <p14:tracePt t="46944" x="4991100" y="3333750"/>
          <p14:tracePt t="46946" x="4991100" y="3317875"/>
          <p14:tracePt t="46949" x="4991100" y="3302000"/>
          <p14:tracePt t="46951" x="4991100" y="3286125"/>
          <p14:tracePt t="46952" x="4991100" y="3270250"/>
          <p14:tracePt t="46956" x="4991100" y="3255963"/>
          <p14:tracePt t="46958" x="4991100" y="3240088"/>
          <p14:tracePt t="46963" x="4991100" y="3208338"/>
          <p14:tracePt t="46964" x="4991100" y="3192463"/>
          <p14:tracePt t="46966" x="4975225" y="3192463"/>
          <p14:tracePt t="46969" x="4975225" y="3176588"/>
          <p14:tracePt t="46970" x="4959350" y="3160713"/>
          <p14:tracePt t="46974" x="4959350" y="3144838"/>
          <p14:tracePt t="46976" x="4959350" y="3128963"/>
          <p14:tracePt t="46978" x="4943475" y="3113088"/>
          <p14:tracePt t="46984" x="4927600" y="3081338"/>
          <p14:tracePt t="46988" x="4911725" y="3065463"/>
          <p14:tracePt t="46990" x="4895850" y="3049588"/>
          <p14:tracePt t="46992" x="4879975" y="3033713"/>
          <p14:tracePt t="47000" x="4864100" y="3017838"/>
          <p14:tracePt t="47001" x="4848225" y="3001963"/>
          <p14:tracePt t="47004" x="4832350" y="3001963"/>
          <p14:tracePt t="47006" x="4816475" y="2986088"/>
          <p14:tracePt t="47008" x="4800600" y="2986088"/>
          <p14:tracePt t="47010" x="4800600" y="2970213"/>
          <p14:tracePt t="47012" x="4784725" y="2954338"/>
          <p14:tracePt t="47014" x="4768850" y="2954338"/>
          <p14:tracePt t="47018" x="4737100" y="2954338"/>
          <p14:tracePt t="47020" x="4722813" y="2938463"/>
          <p14:tracePt t="47022" x="4722813" y="2922588"/>
          <p14:tracePt t="47024" x="4675188" y="2922588"/>
          <p14:tracePt t="47028" x="4643438" y="2908300"/>
          <p14:tracePt t="47030" x="4611688" y="2892425"/>
          <p14:tracePt t="47034" x="4579938" y="2876550"/>
          <p14:tracePt t="47036" x="4548188" y="2876550"/>
          <p14:tracePt t="47038" x="4548188" y="2860675"/>
          <p14:tracePt t="47040" x="4516438" y="2860675"/>
          <p14:tracePt t="47042" x="4500563" y="2860675"/>
          <p14:tracePt t="47046" x="4468813" y="2860675"/>
          <p14:tracePt t="47048" x="4452938" y="2860675"/>
          <p14:tracePt t="47050" x="4437063" y="2844800"/>
          <p14:tracePt t="47052" x="4421188" y="2844800"/>
          <p14:tracePt t="47054" x="4406900" y="2844800"/>
          <p14:tracePt t="47056" x="4391025" y="2828925"/>
          <p14:tracePt t="47058" x="4375150" y="2828925"/>
          <p14:tracePt t="47060" x="4359275" y="2828925"/>
          <p14:tracePt t="47062" x="4327525" y="2828925"/>
          <p14:tracePt t="47067" x="4311650" y="2828925"/>
          <p14:tracePt t="47068" x="4295775" y="2828925"/>
          <p14:tracePt t="47070" x="4279900" y="2828925"/>
          <p14:tracePt t="47072" x="4264025" y="2828925"/>
          <p14:tracePt t="47074" x="4248150" y="2828925"/>
          <p14:tracePt t="47076" x="4232275" y="2828925"/>
          <p14:tracePt t="47078" x="4216400" y="2828925"/>
          <p14:tracePt t="47080" x="4200525" y="2828925"/>
          <p14:tracePt t="47084" x="4168775" y="2828925"/>
          <p14:tracePt t="47086" x="4152900" y="2828925"/>
          <p14:tracePt t="47090" x="4137025" y="2828925"/>
          <p14:tracePt t="47092" x="4106863" y="2828925"/>
          <p14:tracePt t="47096" x="4075113" y="2828925"/>
          <p14:tracePt t="47098" x="4059238" y="2844800"/>
          <p14:tracePt t="47100" x="4043363" y="2844800"/>
          <p14:tracePt t="47102" x="4027488" y="2844800"/>
          <p14:tracePt t="47104" x="4011613" y="2844800"/>
          <p14:tracePt t="47106" x="3995738" y="2844800"/>
          <p14:tracePt t="47108" x="3979863" y="2844800"/>
          <p14:tracePt t="47110" x="3963988" y="2844800"/>
          <p14:tracePt t="47112" x="3932238" y="2844800"/>
          <p14:tracePt t="47114" x="3932238" y="2860675"/>
          <p14:tracePt t="47116" x="3916363" y="2860675"/>
          <p14:tracePt t="47118" x="3884613" y="2860675"/>
          <p14:tracePt t="47122" x="3852863" y="2860675"/>
          <p14:tracePt t="47124" x="3836988" y="2860675"/>
          <p14:tracePt t="47128" x="3821113" y="2860675"/>
          <p14:tracePt t="47130" x="3790950" y="2876550"/>
          <p14:tracePt t="47135" x="3775075" y="2876550"/>
          <p14:tracePt t="47136" x="3759200" y="2876550"/>
          <p14:tracePt t="47142" x="3743325" y="2876550"/>
          <p14:tracePt t="47144" x="3727450" y="2876550"/>
          <p14:tracePt t="47149" x="3711575" y="2876550"/>
          <p14:tracePt t="47152" x="3711575" y="2892425"/>
          <p14:tracePt t="47154" x="3695700" y="2892425"/>
          <p14:tracePt t="47156" x="3679825" y="2892425"/>
          <p14:tracePt t="47164" x="3663950" y="2892425"/>
          <p14:tracePt t="47170" x="3648075" y="2892425"/>
          <p14:tracePt t="47178" x="3632200" y="2892425"/>
          <p14:tracePt t="47195" x="3616325" y="2892425"/>
          <p14:tracePt t="47203" x="3600450" y="2892425"/>
          <p14:tracePt t="47211" x="3584575" y="2892425"/>
          <p14:tracePt t="47217" x="3568700" y="2892425"/>
          <p14:tracePt t="47224" x="3568700" y="2908300"/>
          <p14:tracePt t="47227" x="3552825" y="2908300"/>
          <p14:tracePt t="47230" x="3536950" y="2908300"/>
          <p14:tracePt t="47237" x="3521075" y="2908300"/>
          <p14:tracePt t="47241" x="3521075" y="2922588"/>
          <p14:tracePt t="47246" x="3505200" y="2922588"/>
          <p14:tracePt t="47250" x="3490913" y="2922588"/>
          <p14:tracePt t="47261" x="3475038" y="2922588"/>
          <p14:tracePt t="47265" x="3459163" y="2922588"/>
          <p14:tracePt t="47267" x="3459163" y="2938463"/>
          <p14:tracePt t="47268" x="3443288" y="2938463"/>
          <p14:tracePt t="47273" x="3443288" y="2954338"/>
          <p14:tracePt t="47276" x="3427413" y="2954338"/>
          <p14:tracePt t="47280" x="3411538" y="2954338"/>
          <p14:tracePt t="47285" x="3411538" y="2970213"/>
          <p14:tracePt t="47288" x="3395663" y="2970213"/>
          <p14:tracePt t="47292" x="3379788" y="2970213"/>
          <p14:tracePt t="47294" x="3363913" y="2970213"/>
          <p14:tracePt t="47298" x="3363913" y="2986088"/>
          <p14:tracePt t="47306" x="3332163" y="3001963"/>
          <p14:tracePt t="47308" x="3316288" y="3001963"/>
          <p14:tracePt t="47310" x="3316288" y="3017838"/>
          <p14:tracePt t="47312" x="3300413" y="3017838"/>
          <p14:tracePt t="47314" x="3284538" y="3033713"/>
          <p14:tracePt t="47318" x="3284538" y="3049588"/>
          <p14:tracePt t="47320" x="3268663" y="3049588"/>
          <p14:tracePt t="47324" x="3252788" y="3049588"/>
          <p14:tracePt t="47328" x="3252788" y="3065463"/>
          <p14:tracePt t="47334" x="3236913" y="3081338"/>
          <p14:tracePt t="47338" x="3221038" y="3081338"/>
          <p14:tracePt t="47348" x="3205163" y="3097213"/>
          <p14:tracePt t="47357" x="3205163" y="3128963"/>
          <p14:tracePt t="47364" x="3190875" y="3128963"/>
          <p14:tracePt t="47367" x="3190875" y="3144838"/>
          <p14:tracePt t="47372" x="3190875" y="3160713"/>
          <p14:tracePt t="47376" x="3175000" y="3160713"/>
          <p14:tracePt t="47392" x="3175000" y="3176588"/>
          <p14:tracePt t="47398" x="3175000" y="3192463"/>
          <p14:tracePt t="47403" x="3175000" y="3208338"/>
          <p14:tracePt t="47413" x="3175000" y="3224213"/>
          <p14:tracePt t="47418" x="3175000" y="3240088"/>
          <p14:tracePt t="47427" x="3175000" y="3255963"/>
          <p14:tracePt t="47433" x="3175000" y="3270250"/>
          <p14:tracePt t="47443" x="3175000" y="3286125"/>
          <p14:tracePt t="47447" x="3190875" y="3286125"/>
          <p14:tracePt t="47449" x="3190875" y="3302000"/>
          <p14:tracePt t="47452" x="3205163" y="3317875"/>
          <p14:tracePt t="47454" x="3221038" y="3317875"/>
          <p14:tracePt t="47456" x="3236913" y="3317875"/>
          <p14:tracePt t="47458" x="3236913" y="3333750"/>
          <p14:tracePt t="47460" x="3252788" y="3333750"/>
          <p14:tracePt t="47462" x="3252788" y="3349625"/>
          <p14:tracePt t="47465" x="3268663" y="3349625"/>
          <p14:tracePt t="47468" x="3284538" y="3349625"/>
          <p14:tracePt t="47470" x="3316288" y="3365500"/>
          <p14:tracePt t="47474" x="3332163" y="3365500"/>
          <p14:tracePt t="47476" x="3348038" y="3365500"/>
          <p14:tracePt t="47478" x="3363913" y="3365500"/>
          <p14:tracePt t="47480" x="3363913" y="3381375"/>
          <p14:tracePt t="47483" x="3379788" y="3381375"/>
          <p14:tracePt t="47484" x="3411538" y="3381375"/>
          <p14:tracePt t="47486" x="3411538" y="3397250"/>
          <p14:tracePt t="47488" x="3427413" y="3397250"/>
          <p14:tracePt t="47490" x="3443288" y="3397250"/>
          <p14:tracePt t="47494" x="3459163" y="3397250"/>
          <p14:tracePt t="47496" x="3475038" y="3397250"/>
          <p14:tracePt t="47498" x="3490913" y="3413125"/>
          <p14:tracePt t="47501" x="3505200" y="3413125"/>
          <p14:tracePt t="47517" x="3584575" y="3444875"/>
          <p14:tracePt t="47519" x="3600450" y="3444875"/>
          <p14:tracePt t="47523" x="3616325" y="3444875"/>
          <p14:tracePt t="47526" x="3632200" y="3460750"/>
          <p14:tracePt t="47528" x="3648075" y="3460750"/>
          <p14:tracePt t="47536" x="3663950" y="3460750"/>
          <p14:tracePt t="47540" x="3679825" y="3460750"/>
          <p14:tracePt t="47560" x="3695700" y="3460750"/>
          <p14:tracePt t="47572" x="3711575" y="3476625"/>
          <p14:tracePt t="47588" x="3727450" y="3476625"/>
          <p14:tracePt t="47629" x="3743325" y="3476625"/>
          <p14:tracePt t="47635" x="3759200" y="3476625"/>
          <p14:tracePt t="47643" x="3775075" y="3476625"/>
          <p14:tracePt t="47647" x="3790950" y="3476625"/>
          <p14:tracePt t="47651" x="3806825" y="3476625"/>
          <p14:tracePt t="47657" x="3821113" y="3476625"/>
          <p14:tracePt t="47660" x="3836988" y="3476625"/>
          <p14:tracePt t="47666" x="3852863" y="3476625"/>
          <p14:tracePt t="47670" x="3868738" y="3476625"/>
          <p14:tracePt t="47672" x="3884613" y="3476625"/>
          <p14:tracePt t="47681" x="3900488" y="3476625"/>
          <p14:tracePt t="47685" x="3916363" y="3476625"/>
          <p14:tracePt t="47697" x="3932238" y="3476625"/>
          <p14:tracePt t="47729" x="3948113" y="3476625"/>
          <p14:tracePt t="48009" x="3932238" y="3476625"/>
          <p14:tracePt t="48027" x="3916363" y="3476625"/>
          <p14:tracePt t="48033" x="3900488" y="3476625"/>
          <p14:tracePt t="48047" x="3884613" y="3476625"/>
          <p14:tracePt t="48057" x="3868738" y="3476625"/>
          <p14:tracePt t="48063" x="3852863" y="3476625"/>
          <p14:tracePt t="48100" x="3836988" y="3476625"/>
          <p14:tracePt t="48715" x="3821113" y="3476625"/>
          <p14:tracePt t="48732" x="3806825" y="3476625"/>
          <p14:tracePt t="48737" x="3790950" y="3476625"/>
          <p14:tracePt t="48740" x="3775075" y="3476625"/>
          <p14:tracePt t="48749" x="3759200" y="3476625"/>
          <p14:tracePt t="48751" x="3743325" y="3476625"/>
          <p14:tracePt t="48755" x="3743325" y="3492500"/>
          <p14:tracePt t="48759" x="3727450" y="3492500"/>
          <p14:tracePt t="48763" x="3711575" y="3492500"/>
          <p14:tracePt t="48765" x="3695700" y="3492500"/>
          <p14:tracePt t="48766" x="3695700" y="3508375"/>
          <p14:tracePt t="48772" x="3679825" y="3508375"/>
          <p14:tracePt t="48776" x="3663950" y="3524250"/>
          <p14:tracePt t="48785" x="3648075" y="3524250"/>
          <p14:tracePt t="48789" x="3632200" y="3524250"/>
          <p14:tracePt t="48795" x="3616325" y="3524250"/>
          <p14:tracePt t="48802" x="3616325" y="3540125"/>
          <p14:tracePt t="48809" x="3600450" y="3540125"/>
          <p14:tracePt t="48821" x="3584575" y="3556000"/>
          <p14:tracePt t="48839" x="3568700" y="3556000"/>
          <p14:tracePt t="48850" x="3552825" y="3556000"/>
          <p14:tracePt t="48857" x="3536950" y="3571875"/>
          <p14:tracePt t="48868" x="3521075" y="3587750"/>
          <p14:tracePt t="48873" x="3505200" y="3587750"/>
          <p14:tracePt t="48874" x="3505200" y="3602038"/>
          <p14:tracePt t="48883" x="3490913" y="3602038"/>
          <p14:tracePt t="48884" x="3475038" y="3602038"/>
          <p14:tracePt t="48887" x="3475038" y="3617913"/>
          <p14:tracePt t="48888" x="3459163" y="3617913"/>
          <p14:tracePt t="48890" x="3459163" y="3633788"/>
          <p14:tracePt t="48892" x="3443288" y="3633788"/>
          <p14:tracePt t="48894" x="3427413" y="3633788"/>
          <p14:tracePt t="48900" x="3411538" y="3649663"/>
          <p14:tracePt t="48902" x="3395663" y="3649663"/>
          <p14:tracePt t="48907" x="3395663" y="3665538"/>
          <p14:tracePt t="48908" x="3379788" y="3665538"/>
          <p14:tracePt t="48910" x="3363913" y="3681413"/>
          <p14:tracePt t="48912" x="3348038" y="3681413"/>
          <p14:tracePt t="48918" x="3332163" y="3681413"/>
          <p14:tracePt t="48920" x="3316288" y="3697288"/>
          <p14:tracePt t="48930" x="3284538" y="3713163"/>
          <p14:tracePt t="48935" x="3268663" y="3713163"/>
          <p14:tracePt t="48941" x="3236913" y="3729038"/>
          <p14:tracePt t="48944" x="3221038" y="3729038"/>
          <p14:tracePt t="48946" x="3221038" y="3744913"/>
          <p14:tracePt t="48949" x="3205163" y="3744913"/>
          <p14:tracePt t="48950" x="3190875" y="3744913"/>
          <p14:tracePt t="48956" x="3175000" y="3744913"/>
          <p14:tracePt t="48961" x="3159125" y="3744913"/>
          <p14:tracePt t="48963" x="3159125" y="3760788"/>
          <p14:tracePt t="48966" x="3143250" y="3760788"/>
          <p14:tracePt t="48968" x="3143250" y="3776663"/>
          <p14:tracePt t="48971" x="3127375" y="3776663"/>
          <p14:tracePt t="48972" x="3111500" y="3776663"/>
          <p14:tracePt t="48974" x="3111500" y="3792538"/>
          <p14:tracePt t="48978" x="3095625" y="3792538"/>
          <p14:tracePt t="48982" x="3079750" y="3792538"/>
          <p14:tracePt t="48986" x="3079750" y="3808413"/>
          <p14:tracePt t="48988" x="3063875" y="3808413"/>
          <p14:tracePt t="48990" x="3048000" y="3808413"/>
          <p14:tracePt t="48992" x="3048000" y="3824288"/>
          <p14:tracePt t="48994" x="3032125" y="3824288"/>
          <p14:tracePt t="49000" x="3016250" y="3824288"/>
          <p14:tracePt t="49004" x="3000375" y="3824288"/>
          <p14:tracePt t="49008" x="3000375" y="3840163"/>
          <p14:tracePt t="49010" x="2984500" y="3840163"/>
          <p14:tracePt t="49015" x="2968625" y="3840163"/>
          <p14:tracePt t="49019" x="2952750" y="3856038"/>
          <p14:tracePt t="49026" x="2936875" y="3856038"/>
          <p14:tracePt t="49029" x="2936875" y="3871913"/>
          <p14:tracePt t="49030" x="2921000" y="3871913"/>
          <p14:tracePt t="49045" x="2905125" y="3871913"/>
          <p14:tracePt t="49053" x="2890838" y="3871913"/>
          <p14:tracePt t="49071" x="2890838" y="3887788"/>
          <p14:tracePt t="49076" x="2874963" y="3887788"/>
          <p14:tracePt t="49093" x="2859088" y="3887788"/>
          <p14:tracePt t="49108" x="2843213" y="3903663"/>
          <p14:tracePt t="49129" x="2827338" y="3903663"/>
          <p14:tracePt t="49137" x="2811463" y="3903663"/>
          <p14:tracePt t="49143" x="2795588" y="3919538"/>
          <p14:tracePt t="49144" x="2779713" y="3919538"/>
          <p14:tracePt t="49146" x="2779713" y="3935413"/>
          <p14:tracePt t="49149" x="2763838" y="3935413"/>
          <p14:tracePt t="49152" x="2747963" y="3949700"/>
          <p14:tracePt t="49154" x="2732088" y="3949700"/>
          <p14:tracePt t="49158" x="2716213" y="3949700"/>
          <p14:tracePt t="49160" x="2700338" y="3949700"/>
          <p14:tracePt t="49162" x="2684463" y="3965575"/>
          <p14:tracePt t="49166" x="2668588" y="3965575"/>
          <p14:tracePt t="49168" x="2652713" y="3981450"/>
          <p14:tracePt t="49172" x="2636838" y="3981450"/>
          <p14:tracePt t="49174" x="2620963" y="3981450"/>
          <p14:tracePt t="49176" x="2605088" y="3981450"/>
          <p14:tracePt t="49178" x="2605088" y="3997325"/>
          <p14:tracePt t="49180" x="2590800" y="3997325"/>
          <p14:tracePt t="49182" x="2574925" y="3997325"/>
          <p14:tracePt t="49184" x="2574925" y="4013200"/>
          <p14:tracePt t="49186" x="2559050" y="4013200"/>
          <p14:tracePt t="49188" x="2543175" y="4013200"/>
          <p14:tracePt t="49190" x="2527300" y="4029075"/>
          <p14:tracePt t="49200" x="2495550" y="4029075"/>
          <p14:tracePt t="49209" x="2447925" y="4044950"/>
          <p14:tracePt t="49213" x="2432050" y="4044950"/>
          <p14:tracePt t="49214" x="2416175" y="4044950"/>
          <p14:tracePt t="49218" x="2400300" y="4060825"/>
          <p14:tracePt t="49220" x="2384425" y="4060825"/>
          <p14:tracePt t="49224" x="2368550" y="4060825"/>
          <p14:tracePt t="49228" x="2352675" y="4060825"/>
          <p14:tracePt t="49231" x="2336800" y="4060825"/>
          <p14:tracePt t="49234" x="2320925" y="4060825"/>
          <p14:tracePt t="49236" x="2305050" y="4060825"/>
          <p14:tracePt t="49240" x="2289175" y="4060825"/>
          <p14:tracePt t="49242" x="2274888" y="4060825"/>
          <p14:tracePt t="49247" x="2259013" y="4060825"/>
          <p14:tracePt t="49250" x="2243138" y="4060825"/>
          <p14:tracePt t="49252" x="2227263" y="4060825"/>
          <p14:tracePt t="49256" x="2211388" y="4060825"/>
          <p14:tracePt t="49258" x="2195513" y="4060825"/>
          <p14:tracePt t="49262" x="2179638" y="4060825"/>
          <p14:tracePt t="49266" x="2163763" y="4060825"/>
          <p14:tracePt t="49268" x="2147888" y="4060825"/>
          <p14:tracePt t="49273" x="2132013" y="4060825"/>
          <p14:tracePt t="49276" x="2116138" y="4060825"/>
          <p14:tracePt t="49278" x="2100263" y="4060825"/>
          <p14:tracePt t="49283" x="2084388" y="4060825"/>
          <p14:tracePt t="49286" x="2068513" y="4060825"/>
          <p14:tracePt t="49290" x="2052638" y="4060825"/>
          <p14:tracePt t="49294" x="2036763" y="4060825"/>
          <p14:tracePt t="49296" x="2020888" y="4060825"/>
          <p14:tracePt t="49301" x="2005013" y="4060825"/>
          <p14:tracePt t="49304" x="1989138" y="4060825"/>
          <p14:tracePt t="49308" x="1974850" y="4060825"/>
          <p14:tracePt t="49313" x="1958975" y="4060825"/>
          <p14:tracePt t="49315" x="1943100" y="4060825"/>
          <p14:tracePt t="49320" x="1927225" y="4060825"/>
          <p14:tracePt t="49322" x="1911350" y="4060825"/>
          <p14:tracePt t="49328" x="1895475" y="4060825"/>
          <p14:tracePt t="49330" x="1879600" y="4060825"/>
          <p14:tracePt t="49339" x="1863725" y="4060825"/>
          <p14:tracePt t="49339" x="1847850" y="4060825"/>
          <p14:tracePt t="49347" x="1831975" y="4060825"/>
          <p14:tracePt t="49367" x="1816100" y="4044950"/>
          <p14:tracePt t="49384" x="1800225" y="4044950"/>
          <p14:tracePt t="49446" x="1784350" y="4060825"/>
          <p14:tracePt t="49450" x="1768475" y="4060825"/>
          <p14:tracePt t="49469" x="1752600" y="4076700"/>
          <p14:tracePt t="49485" x="1752600" y="4092575"/>
          <p14:tracePt t="49505" x="1752600" y="4108450"/>
          <p14:tracePt t="49516" x="1768475" y="4108450"/>
          <p14:tracePt t="49520" x="1784350" y="4108450"/>
          <p14:tracePt t="49534" x="1800225" y="4108450"/>
          <p14:tracePt t="49536" x="1816100" y="4124325"/>
          <p14:tracePt t="49544" x="1831975" y="4124325"/>
          <p14:tracePt t="49549" x="1847850" y="4124325"/>
          <p14:tracePt t="49552" x="1863725" y="4124325"/>
          <p14:tracePt t="49558" x="1879600" y="4124325"/>
          <p14:tracePt t="49560" x="1895475" y="4124325"/>
          <p14:tracePt t="49562" x="1911350" y="4124325"/>
          <p14:tracePt t="49565" x="1927225" y="4124325"/>
          <p14:tracePt t="49566" x="1943100" y="4124325"/>
          <p14:tracePt t="49570" x="1958975" y="4124325"/>
          <p14:tracePt t="49572" x="1974850" y="4124325"/>
          <p14:tracePt t="49576" x="1989138" y="4124325"/>
          <p14:tracePt t="49578" x="2020888" y="4124325"/>
          <p14:tracePt t="49583" x="2036763" y="4124325"/>
          <p14:tracePt t="49584" x="2052638" y="4124325"/>
          <p14:tracePt t="49588" x="2068513" y="4124325"/>
          <p14:tracePt t="49590" x="2084388" y="4124325"/>
          <p14:tracePt t="49592" x="2100263" y="4124325"/>
          <p14:tracePt t="49596" x="2132013" y="4124325"/>
          <p14:tracePt t="49598" x="2147888" y="4124325"/>
          <p14:tracePt t="49602" x="2163763" y="4124325"/>
          <p14:tracePt t="49604" x="2179638" y="4124325"/>
          <p14:tracePt t="49606" x="2195513" y="4124325"/>
          <p14:tracePt t="49608" x="2211388" y="4124325"/>
          <p14:tracePt t="49610" x="2227263" y="4124325"/>
          <p14:tracePt t="49616" x="2259013" y="4124325"/>
          <p14:tracePt t="49618" x="2274888" y="4124325"/>
          <p14:tracePt t="49620" x="2289175" y="4124325"/>
          <p14:tracePt t="49622" x="2305050" y="4124325"/>
          <p14:tracePt t="49626" x="2320925" y="4124325"/>
          <p14:tracePt t="49628" x="2336800" y="4124325"/>
          <p14:tracePt t="49630" x="2352675" y="4124325"/>
          <p14:tracePt t="49634" x="2368550" y="4124325"/>
          <p14:tracePt t="49636" x="2384425" y="4124325"/>
          <p14:tracePt t="49640" x="2400300" y="4124325"/>
          <p14:tracePt t="49642" x="2416175" y="4124325"/>
          <p14:tracePt t="49646" x="2432050" y="4124325"/>
          <p14:tracePt t="49650" x="2447925" y="4124325"/>
          <p14:tracePt t="49653" x="2463800" y="4124325"/>
          <p14:tracePt t="49659" x="2479675" y="4124325"/>
          <p14:tracePt t="49662" x="2495550" y="4124325"/>
          <p14:tracePt t="49668" x="2511425" y="4124325"/>
          <p14:tracePt t="49672" x="2527300" y="4124325"/>
          <p14:tracePt t="49676" x="2543175" y="4124325"/>
          <p14:tracePt t="49695" x="2559050" y="4124325"/>
          <p14:tracePt t="49725" x="2574925" y="4124325"/>
          <p14:tracePt t="49768" x="2590800" y="4124325"/>
          <p14:tracePt t="49776" x="2605088" y="4124325"/>
          <p14:tracePt t="49781" x="2620963" y="4124325"/>
          <p14:tracePt t="49790" x="2636838" y="4124325"/>
          <p14:tracePt t="49794" x="2652713" y="4124325"/>
          <p14:tracePt t="49804" x="2668588" y="4124325"/>
          <p14:tracePt t="49810" x="2684463" y="4124325"/>
          <p14:tracePt t="49818" x="2700338" y="4124325"/>
          <p14:tracePt t="49865" x="2716213" y="4124325"/>
          <p14:tracePt t="49887" x="2732088" y="4124325"/>
          <p14:tracePt t="49907" x="2747963" y="4124325"/>
          <p14:tracePt t="49915" x="2763838" y="4124325"/>
          <p14:tracePt t="49923" x="2779713" y="4124325"/>
          <p14:tracePt t="49939" x="2795588" y="4124325"/>
          <p14:tracePt t="49946" x="2811463" y="4124325"/>
          <p14:tracePt t="49974" x="2827338" y="4124325"/>
          <p14:tracePt t="50005" x="2843213" y="4124325"/>
          <p14:tracePt t="50086" x="2843213" y="4108450"/>
          <p14:tracePt t="50097" x="2827338" y="4108450"/>
          <p14:tracePt t="50112" x="2827338" y="4092575"/>
          <p14:tracePt t="50117" x="2811463" y="4092575"/>
          <p14:tracePt t="50133" x="2795588" y="4092575"/>
          <p14:tracePt t="50218" x="2811463" y="4092575"/>
          <p14:tracePt t="50229" x="2827338" y="4092575"/>
          <p14:tracePt t="50236" x="2859088" y="4092575"/>
          <p14:tracePt t="50247" x="2874963" y="4092575"/>
          <p14:tracePt t="50250" x="2890838" y="4092575"/>
          <p14:tracePt t="50261" x="2905125" y="4092575"/>
          <p14:tracePt t="50265" x="2921000" y="4092575"/>
          <p14:tracePt t="50271" x="2936875" y="4092575"/>
          <p14:tracePt t="50280" x="2952750" y="4092575"/>
          <p14:tracePt t="50293" x="2968625" y="4092575"/>
          <p14:tracePt t="50303" x="2968625" y="4108450"/>
          <p14:tracePt t="50335" x="2984500" y="4108450"/>
          <p14:tracePt t="50642" x="3000375" y="4108450"/>
          <p14:tracePt t="50659" x="3016250" y="4108450"/>
          <p14:tracePt t="50665" x="3032125" y="4108450"/>
          <p14:tracePt t="50667" x="3048000" y="4108450"/>
          <p14:tracePt t="50674" x="3063875" y="4108450"/>
          <p14:tracePt t="50678" x="3079750" y="4108450"/>
          <p14:tracePt t="50687" x="3095625" y="4108450"/>
          <p14:tracePt t="50688" x="3111500" y="4108450"/>
          <p14:tracePt t="50692" x="3127375" y="4108450"/>
          <p14:tracePt t="50698" x="3143250" y="4108450"/>
          <p14:tracePt t="50700" x="3159125" y="4108450"/>
          <p14:tracePt t="50706" x="3175000" y="4108450"/>
          <p14:tracePt t="50708" x="3190875" y="4108450"/>
          <p14:tracePt t="50711" x="3205163" y="4108450"/>
          <p14:tracePt t="50715" x="3221038" y="4108450"/>
          <p14:tracePt t="50716" x="3236913" y="4108450"/>
          <p14:tracePt t="50722" x="3252788" y="4108450"/>
          <p14:tracePt t="50725" x="3268663" y="4108450"/>
          <p14:tracePt t="50726" x="3284538" y="4108450"/>
          <p14:tracePt t="50732" x="3316288" y="4108450"/>
          <p14:tracePt t="50736" x="3332163" y="4108450"/>
          <p14:tracePt t="50738" x="3348038" y="4108450"/>
          <p14:tracePt t="50742" x="3363913" y="4108450"/>
          <p14:tracePt t="50746" x="3379788" y="4108450"/>
          <p14:tracePt t="50750" x="3395663" y="4108450"/>
          <p14:tracePt t="50756" x="3411538" y="4108450"/>
          <p14:tracePt t="50761" x="3427413" y="4108450"/>
          <p14:tracePt t="50769" x="3443288" y="4108450"/>
          <p14:tracePt t="50784" x="3459163" y="4108450"/>
          <p14:tracePt t="50810" x="3475038" y="4108450"/>
          <p14:tracePt t="50879" x="3490913" y="4108450"/>
          <p14:tracePt t="50899" x="3505200" y="4108450"/>
          <p14:tracePt t="50919" x="3521075" y="4108450"/>
          <p14:tracePt t="50924" x="3536950" y="4108450"/>
          <p14:tracePt t="50930" x="3552825" y="4108450"/>
          <p14:tracePt t="50939" x="3568700" y="4108450"/>
          <p14:tracePt t="50943" x="3584575" y="4108450"/>
          <p14:tracePt t="50949" x="3616325" y="4108450"/>
          <p14:tracePt t="50950" x="3632200" y="4108450"/>
          <p14:tracePt t="50956" x="3648075" y="4108450"/>
          <p14:tracePt t="50959" x="3679825" y="4108450"/>
          <p14:tracePt t="50962" x="3695700" y="4108450"/>
          <p14:tracePt t="50964" x="3711575" y="4108450"/>
          <p14:tracePt t="50966" x="3727450" y="4108450"/>
          <p14:tracePt t="50968" x="3743325" y="4108450"/>
          <p14:tracePt t="50970" x="3759200" y="4108450"/>
          <p14:tracePt t="50974" x="3790950" y="4108450"/>
          <p14:tracePt t="50976" x="3806825" y="4108450"/>
          <p14:tracePt t="50978" x="3821113" y="4108450"/>
          <p14:tracePt t="50981" x="3836988" y="4108450"/>
          <p14:tracePt t="50982" x="3852863" y="4108450"/>
          <p14:tracePt t="50984" x="3868738" y="4108450"/>
          <p14:tracePt t="50986" x="3900488" y="4108450"/>
          <p14:tracePt t="50988" x="3948113" y="4108450"/>
          <p14:tracePt t="50990" x="3979863" y="4108450"/>
          <p14:tracePt t="50991" x="3995738" y="4108450"/>
          <p14:tracePt t="50994" x="4027488" y="4108450"/>
          <p14:tracePt t="50995" x="4043363" y="4108450"/>
          <p14:tracePt t="50998" x="4059238" y="4108450"/>
          <p14:tracePt t="51000" x="4090988" y="4108450"/>
          <p14:tracePt t="51002" x="4106863" y="4108450"/>
          <p14:tracePt t="51004" x="4137025" y="4108450"/>
          <p14:tracePt t="51006" x="4152900" y="4108450"/>
          <p14:tracePt t="51008" x="4168775" y="4108450"/>
          <p14:tracePt t="51010" x="4200525" y="4108450"/>
          <p14:tracePt t="51014" x="4232275" y="4108450"/>
          <p14:tracePt t="51016" x="4264025" y="4108450"/>
          <p14:tracePt t="51018" x="4279900" y="4108450"/>
          <p14:tracePt t="51020" x="4295775" y="4108450"/>
          <p14:tracePt t="51022" x="4311650" y="4108450"/>
          <p14:tracePt t="51024" x="4327525" y="4108450"/>
          <p14:tracePt t="51026" x="4359275" y="4108450"/>
          <p14:tracePt t="51031" x="4391025" y="4108450"/>
          <p14:tracePt t="51035" x="4406900" y="4108450"/>
          <p14:tracePt t="51036" x="4437063" y="4108450"/>
          <p14:tracePt t="51040" x="4452938" y="4108450"/>
          <p14:tracePt t="51042" x="4468813" y="4108450"/>
          <p14:tracePt t="51044" x="4484688" y="4108450"/>
          <p14:tracePt t="51048" x="4500563" y="4108450"/>
          <p14:tracePt t="51050" x="4516438" y="4108450"/>
          <p14:tracePt t="51058" x="4532313" y="4108450"/>
          <p14:tracePt t="51063" x="4564063" y="4108450"/>
          <p14:tracePt t="51071" x="4595813" y="4108450"/>
          <p14:tracePt t="51079" x="4627563" y="4092575"/>
          <p14:tracePt t="51086" x="4659313" y="4092575"/>
          <p14:tracePt t="51088" x="4675188" y="4092575"/>
          <p14:tracePt t="51092" x="4675188" y="4076700"/>
          <p14:tracePt t="51094" x="4691063" y="4076700"/>
          <p14:tracePt t="51096" x="4706938" y="4076700"/>
          <p14:tracePt t="51100" x="4722813" y="4076700"/>
          <p14:tracePt t="51105" x="4737100" y="4076700"/>
          <p14:tracePt t="51106" x="4752975" y="4076700"/>
          <p14:tracePt t="51110" x="4768850" y="4076700"/>
          <p14:tracePt t="51114" x="4784725" y="4076700"/>
          <p14:tracePt t="51119" x="4800600" y="4076700"/>
          <p14:tracePt t="51120" x="4816475" y="4076700"/>
          <p14:tracePt t="51124" x="4832350" y="4076700"/>
          <p14:tracePt t="51128" x="4848225" y="4076700"/>
          <p14:tracePt t="51131" x="4864100" y="4076700"/>
          <p14:tracePt t="51134" x="4879975" y="4076700"/>
          <p14:tracePt t="51136" x="4895850" y="4076700"/>
          <p14:tracePt t="51138" x="4911725" y="4076700"/>
          <p14:tracePt t="51142" x="4927600" y="4076700"/>
          <p14:tracePt t="51144" x="4943475" y="4076700"/>
          <p14:tracePt t="51146" x="4959350" y="4076700"/>
          <p14:tracePt t="51148" x="4975225" y="4076700"/>
          <p14:tracePt t="51150" x="4991100" y="4076700"/>
          <p14:tracePt t="51152" x="5006975" y="4076700"/>
          <p14:tracePt t="51154" x="5022850" y="4076700"/>
          <p14:tracePt t="51156" x="5037138" y="4076700"/>
          <p14:tracePt t="51158" x="5053013" y="4076700"/>
          <p14:tracePt t="51160" x="5068888" y="4076700"/>
          <p14:tracePt t="51162" x="5084763" y="4076700"/>
          <p14:tracePt t="51164" x="5100638" y="4076700"/>
          <p14:tracePt t="51166" x="5116513" y="4076700"/>
          <p14:tracePt t="51170" x="5148263" y="4076700"/>
          <p14:tracePt t="51172" x="5164138" y="4076700"/>
          <p14:tracePt t="51176" x="5180013" y="4076700"/>
          <p14:tracePt t="51178" x="5195888" y="4076700"/>
          <p14:tracePt t="51181" x="5211763" y="4076700"/>
          <p14:tracePt t="51184" x="5227638" y="4076700"/>
          <p14:tracePt t="51186" x="5243513" y="4076700"/>
          <p14:tracePt t="51190" x="5259388" y="4076700"/>
          <p14:tracePt t="51192" x="5275263" y="4076700"/>
          <p14:tracePt t="51198" x="5291138" y="4076700"/>
          <p14:tracePt t="51200" x="5307013" y="4076700"/>
          <p14:tracePt t="51204" x="5322888" y="4076700"/>
          <p14:tracePt t="51215" x="5337175" y="4076700"/>
          <p14:tracePt t="51220" x="5353050" y="4076700"/>
          <p14:tracePt t="51237" x="5368925" y="4076700"/>
          <p14:tracePt t="51243" x="5384800" y="4076700"/>
          <p14:tracePt t="51249" x="5400675" y="4076700"/>
          <p14:tracePt t="51261" x="5416550" y="4076700"/>
          <p14:tracePt t="51265" x="5432425" y="4076700"/>
          <p14:tracePt t="51274" x="5448300" y="4076700"/>
          <p14:tracePt t="51277" x="5464175" y="4076700"/>
          <p14:tracePt t="51282" x="5480050" y="4060825"/>
          <p14:tracePt t="51292" x="5495925" y="4060825"/>
          <p14:tracePt t="51298" x="5511800" y="4060825"/>
          <p14:tracePt t="51309" x="5527675" y="4060825"/>
          <p14:tracePt t="51314" x="5543550" y="4060825"/>
          <p14:tracePt t="51319" x="5559425" y="4060825"/>
          <p14:tracePt t="51337" x="5575300" y="4060825"/>
          <p14:tracePt t="51348" x="5575300" y="4044950"/>
          <p14:tracePt t="51366" x="5591175" y="4044950"/>
          <p14:tracePt t="51507" x="5607050" y="4044950"/>
          <p14:tracePt t="51525" x="5622925" y="4044950"/>
          <p14:tracePt t="51557" x="5638800" y="4044950"/>
          <p14:tracePt t="51609" x="5653088" y="4044950"/>
          <p14:tracePt t="51616" x="5668963" y="4044950"/>
          <p14:tracePt t="51625" x="5732463" y="4044950"/>
          <p14:tracePt t="51631" x="5780088" y="4060825"/>
          <p14:tracePt t="51633" x="5795963" y="4060825"/>
          <p14:tracePt t="51636" x="5827713" y="4060825"/>
          <p14:tracePt t="51638" x="5843588" y="4060825"/>
          <p14:tracePt t="51642" x="5875338" y="4076700"/>
          <p14:tracePt t="51645" x="5891213" y="4076700"/>
          <p14:tracePt t="51648" x="5922963" y="4076700"/>
          <p14:tracePt t="51650" x="5938838" y="4092575"/>
          <p14:tracePt t="51652" x="5953125" y="4092575"/>
          <p14:tracePt t="51654" x="5984875" y="4092575"/>
          <p14:tracePt t="51658" x="6000750" y="4108450"/>
          <p14:tracePt t="51660" x="6016625" y="4108450"/>
          <p14:tracePt t="51661" x="6032500" y="4108450"/>
          <p14:tracePt t="51664" x="6064250" y="4108450"/>
          <p14:tracePt t="51668" x="6080125" y="4108450"/>
          <p14:tracePt t="51670" x="6111875" y="4108450"/>
          <p14:tracePt t="51674" x="6127750" y="4108450"/>
          <p14:tracePt t="51676" x="6143625" y="4124325"/>
          <p14:tracePt t="51681" x="6159500" y="4124325"/>
          <p14:tracePt t="51683" x="6175375" y="4124325"/>
          <p14:tracePt t="51684" x="6191250" y="4124325"/>
          <p14:tracePt t="51690" x="6207125" y="4124325"/>
          <p14:tracePt t="51700" x="6223000" y="4124325"/>
          <p14:tracePt t="51795" x="6207125" y="4124325"/>
          <p14:tracePt t="51804" x="6191250" y="4124325"/>
          <p14:tracePt t="51809" x="6175375" y="4124325"/>
          <p14:tracePt t="51814" x="6159500" y="4124325"/>
          <p14:tracePt t="51821" x="6143625" y="4124325"/>
          <p14:tracePt t="51824" x="6127750" y="4124325"/>
          <p14:tracePt t="51831" x="6111875" y="4124325"/>
          <p14:tracePt t="51836" x="6096000" y="4124325"/>
          <p14:tracePt t="51860" x="6080125" y="4124325"/>
          <p14:tracePt t="51951" x="6064250" y="4124325"/>
          <p14:tracePt t="51959" x="6048375" y="4124325"/>
          <p14:tracePt t="51973" x="6032500" y="4124325"/>
          <p14:tracePt t="51978" x="6016625" y="4124325"/>
          <p14:tracePt t="51989" x="6000750" y="4124325"/>
          <p14:tracePt t="51993" x="5984875" y="4124325"/>
          <p14:tracePt t="51998" x="5969000" y="4124325"/>
          <p14:tracePt t="52006" x="5953125" y="4124325"/>
          <p14:tracePt t="52011" x="5938838" y="4124325"/>
          <p14:tracePt t="52019" x="5922963" y="4124325"/>
          <p14:tracePt t="52022" x="5907088" y="4124325"/>
          <p14:tracePt t="52029" x="5891213" y="4124325"/>
          <p14:tracePt t="52034" x="5875338" y="4124325"/>
          <p14:tracePt t="52038" x="5859463" y="4124325"/>
          <p14:tracePt t="52045" x="5859463" y="4108450"/>
          <p14:tracePt t="52048" x="5843588" y="4108450"/>
          <p14:tracePt t="52050" x="5827713" y="4108450"/>
          <p14:tracePt t="52058" x="5811838" y="4108450"/>
          <p14:tracePt t="52062" x="5811838" y="4092575"/>
          <p14:tracePt t="52070" x="5795963" y="4092575"/>
          <p14:tracePt t="52089" x="5780088" y="4092575"/>
          <p14:tracePt t="52256" x="5764213" y="4092575"/>
          <p14:tracePt t="52268" x="5748338" y="4092575"/>
          <p14:tracePt t="52277" x="5732463" y="4092575"/>
          <p14:tracePt t="52297" x="5716588" y="4076700"/>
          <p14:tracePt t="52309" x="5700713" y="4076700"/>
          <p14:tracePt t="52497" x="5700713" y="4060825"/>
          <p14:tracePt t="52507" x="5700713" y="4044950"/>
          <p14:tracePt t="52519" x="5684838" y="4044950"/>
          <p14:tracePt t="52524" x="5684838" y="4029075"/>
          <p14:tracePt t="52528" x="5684838" y="4013200"/>
          <p14:tracePt t="52533" x="5668963" y="4013200"/>
          <p14:tracePt t="52536" x="5668963" y="3997325"/>
          <p14:tracePt t="52542" x="5668963" y="3981450"/>
          <p14:tracePt t="52549" x="5653088" y="3981450"/>
          <p14:tracePt t="52554" x="5653088" y="3965575"/>
          <p14:tracePt t="52558" x="5653088" y="3949700"/>
          <p14:tracePt t="52564" x="5653088" y="3935413"/>
          <p14:tracePt t="52568" x="5653088" y="3919538"/>
          <p14:tracePt t="52572" x="5653088" y="3903663"/>
          <p14:tracePt t="52576" x="5653088" y="3887788"/>
          <p14:tracePt t="52579" x="5653088" y="3871913"/>
          <p14:tracePt t="52583" x="5653088" y="3856038"/>
          <p14:tracePt t="52584" x="5638800" y="3856038"/>
          <p14:tracePt t="52586" x="5638800" y="3840163"/>
          <p14:tracePt t="52588" x="5638800" y="3824288"/>
          <p14:tracePt t="52592" x="5638800" y="3808413"/>
          <p14:tracePt t="52594" x="5622925" y="3792538"/>
          <p14:tracePt t="52596" x="5622925" y="3776663"/>
          <p14:tracePt t="52600" x="5622925" y="3760788"/>
          <p14:tracePt t="52602" x="5622925" y="3744913"/>
          <p14:tracePt t="52606" x="5622925" y="3729038"/>
          <p14:tracePt t="52608" x="5622925" y="3713163"/>
          <p14:tracePt t="52610" x="5622925" y="3697288"/>
          <p14:tracePt t="52617" x="5622925" y="3681413"/>
          <p14:tracePt t="52618" x="5622925" y="3665538"/>
          <p14:tracePt t="52625" x="5622925" y="3649663"/>
          <p14:tracePt t="52626" x="5622925" y="3633788"/>
          <p14:tracePt t="52630" x="5622925" y="3617913"/>
          <p14:tracePt t="52636" x="5622925" y="3602038"/>
          <p14:tracePt t="52638" x="5638800" y="3602038"/>
          <p14:tracePt t="52642" x="5638800" y="3587750"/>
          <p14:tracePt t="52647" x="5638800" y="3571875"/>
          <p14:tracePt t="52650" x="5653088" y="3556000"/>
          <p14:tracePt t="52652" x="5653088" y="3540125"/>
          <p14:tracePt t="52654" x="5668963" y="3540125"/>
          <p14:tracePt t="52660" x="5684838" y="3524250"/>
          <p14:tracePt t="52664" x="5684838" y="3508375"/>
          <p14:tracePt t="52668" x="5700713" y="3508375"/>
          <p14:tracePt t="52672" x="5716588" y="3492500"/>
          <p14:tracePt t="52678" x="5716588" y="3476625"/>
          <p14:tracePt t="52682" x="5732463" y="3476625"/>
          <p14:tracePt t="52690" x="5748338" y="3476625"/>
          <p14:tracePt t="52694" x="5748338" y="3460750"/>
          <p14:tracePt t="52699" x="5764213" y="3460750"/>
          <p14:tracePt t="52707" x="5764213" y="3444875"/>
          <p14:tracePt t="52713" x="5780088" y="3444875"/>
          <p14:tracePt t="52719" x="5795963" y="3444875"/>
          <p14:tracePt t="52720" x="5795963" y="3429000"/>
          <p14:tracePt t="52731" x="5811838" y="3429000"/>
          <p14:tracePt t="52734" x="5827713" y="3429000"/>
          <p14:tracePt t="52740" x="5843588" y="3429000"/>
          <p14:tracePt t="52749" x="5875338" y="3413125"/>
          <p14:tracePt t="52752" x="5891213" y="3413125"/>
          <p14:tracePt t="52754" x="5907088" y="3413125"/>
          <p14:tracePt t="52758" x="5922963" y="3413125"/>
          <p14:tracePt t="52763" x="5938838" y="3397250"/>
          <p14:tracePt t="52766" x="5953125" y="3397250"/>
          <p14:tracePt t="52772" x="5969000" y="3397250"/>
          <p14:tracePt t="52774" x="5984875" y="3397250"/>
          <p14:tracePt t="52781" x="6000750" y="3397250"/>
          <p14:tracePt t="52792" x="6016625" y="3397250"/>
          <p14:tracePt t="52801" x="6032500" y="3397250"/>
          <p14:tracePt t="52812" x="6048375" y="3397250"/>
          <p14:tracePt t="52823" x="6064250" y="3397250"/>
          <p14:tracePt t="52845" x="6080125" y="3397250"/>
          <p14:tracePt t="52882" x="6096000" y="3397250"/>
          <p14:tracePt t="52903" x="6111875" y="3397250"/>
          <p14:tracePt t="52941" x="6127750" y="3397250"/>
          <p14:tracePt t="52957" x="6127750" y="3413125"/>
          <p14:tracePt t="52965" x="6143625" y="3413125"/>
          <p14:tracePt t="52972" x="6143625" y="3429000"/>
          <p14:tracePt t="52978" x="6143625" y="3444875"/>
          <p14:tracePt t="52982" x="6143625" y="3460750"/>
          <p14:tracePt t="52992" x="6143625" y="3476625"/>
          <p14:tracePt t="52998" x="6143625" y="3492500"/>
          <p14:tracePt t="53007" x="6143625" y="3508375"/>
          <p14:tracePt t="53010" x="6143625" y="3524250"/>
          <p14:tracePt t="53020" x="6143625" y="3540125"/>
          <p14:tracePt t="53026" x="6143625" y="3556000"/>
          <p14:tracePt t="53030" x="6143625" y="3571875"/>
          <p14:tracePt t="53043" x="6143625" y="3587750"/>
          <p14:tracePt t="53052" x="6143625" y="3602038"/>
          <p14:tracePt t="53058" x="6143625" y="3617913"/>
          <p14:tracePt t="53062" x="6143625" y="3633788"/>
          <p14:tracePt t="53069" x="6143625" y="3649663"/>
          <p14:tracePt t="53080" x="6143625" y="3665538"/>
          <p14:tracePt t="53085" x="6143625" y="3681413"/>
          <p14:tracePt t="53095" x="6143625" y="3697288"/>
          <p14:tracePt t="53102" x="6143625" y="3713163"/>
          <p14:tracePt t="53105" x="6143625" y="3729038"/>
          <p14:tracePt t="53114" x="6143625" y="3744913"/>
          <p14:tracePt t="53118" x="6143625" y="3760788"/>
          <p14:tracePt t="53130" x="6143625" y="3776663"/>
          <p14:tracePt t="53136" x="6143625" y="3792538"/>
          <p14:tracePt t="53138" x="6127750" y="3792538"/>
          <p14:tracePt t="53140" x="6127750" y="3808413"/>
          <p14:tracePt t="53152" x="6127750" y="3824288"/>
          <p14:tracePt t="53161" x="6127750" y="3840163"/>
          <p14:tracePt t="53173" x="6127750" y="3856038"/>
          <p14:tracePt t="53179" x="6127750" y="3871913"/>
          <p14:tracePt t="53187" x="6111875" y="3887788"/>
          <p14:tracePt t="53192" x="6096000" y="3887788"/>
          <p14:tracePt t="53194" x="6096000" y="3903663"/>
          <p14:tracePt t="53200" x="6096000" y="3919538"/>
          <p14:tracePt t="53204" x="6080125" y="3919538"/>
          <p14:tracePt t="53208" x="6064250" y="3919538"/>
          <p14:tracePt t="53213" x="6064250" y="3935413"/>
          <p14:tracePt t="53215" x="6048375" y="3935413"/>
          <p14:tracePt t="53221" x="6048375" y="3949700"/>
          <p14:tracePt t="53222" x="6032500" y="3949700"/>
          <p14:tracePt t="53224" x="6016625" y="3949700"/>
          <p14:tracePt t="53228" x="6016625" y="3965575"/>
          <p14:tracePt t="53232" x="6000750" y="3965575"/>
          <p14:tracePt t="53236" x="5969000" y="3965575"/>
          <p14:tracePt t="53242" x="5953125" y="3981450"/>
          <p14:tracePt t="53244" x="5938838" y="3981450"/>
          <p14:tracePt t="53248" x="5922963" y="3997325"/>
          <p14:tracePt t="53256" x="5907088" y="3997325"/>
          <p14:tracePt t="53264" x="5891213" y="3997325"/>
          <p14:tracePt t="53273" x="5891213" y="4013200"/>
          <p14:tracePt t="53274" x="5875338" y="4013200"/>
          <p14:tracePt t="53281" x="5859463" y="4013200"/>
          <p14:tracePt t="53282" x="5859463" y="4029075"/>
          <p14:tracePt t="53286" x="5843588" y="4029075"/>
          <p14:tracePt t="53298" x="5843588" y="4044950"/>
          <p14:tracePt t="53299" x="5827713" y="4044950"/>
          <p14:tracePt t="53306" x="5811838" y="4044950"/>
          <p14:tracePt t="53322" x="5795963" y="4060825"/>
          <p14:tracePt t="53326" x="5780088" y="4060825"/>
          <p14:tracePt t="53330" x="5764213" y="4060825"/>
          <p14:tracePt t="53332" x="5764213" y="4076700"/>
          <p14:tracePt t="53344" x="5748338" y="4076700"/>
          <p14:tracePt t="53351" x="5732463" y="4076700"/>
          <p14:tracePt t="53361" x="5716588" y="4076700"/>
          <p14:tracePt t="53363" x="5716588" y="4092575"/>
          <p14:tracePt t="53364" x="5700713" y="4092575"/>
          <p14:tracePt t="53369" x="5684838" y="4092575"/>
          <p14:tracePt t="53380" x="5668963" y="4108450"/>
          <p14:tracePt t="53383" x="5653088" y="4108450"/>
          <p14:tracePt t="53390" x="5638800" y="4108450"/>
          <p14:tracePt t="53394" x="5622925" y="4108450"/>
          <p14:tracePt t="53402" x="5607050" y="4108450"/>
          <p14:tracePt t="53404" x="5591175" y="4108450"/>
          <p14:tracePt t="53409" x="5575300" y="4108450"/>
          <p14:tracePt t="53416" x="5559425" y="4108450"/>
          <p14:tracePt t="53422" x="5543550" y="4108450"/>
          <p14:tracePt t="53447" x="5527675" y="4108450"/>
          <p14:tracePt t="53467" x="5511800" y="4108450"/>
          <p14:tracePt t="53495" x="5495925" y="4108450"/>
          <p14:tracePt t="53543" x="5480050" y="4108450"/>
          <p14:tracePt t="53561" x="5464175" y="4108450"/>
          <p14:tracePt t="53599" x="5448300" y="4108450"/>
          <p14:tracePt t="53631" x="5448300" y="4092575"/>
          <p14:tracePt t="53638" x="5432425" y="4092575"/>
          <p14:tracePt t="53643" x="5432425" y="4076700"/>
          <p14:tracePt t="53648" x="5432425" y="4060825"/>
          <p14:tracePt t="53657" x="5432425" y="4013200"/>
          <p14:tracePt t="53662" x="5432425" y="3997325"/>
          <p14:tracePt t="53664" x="5432425" y="3981450"/>
          <p14:tracePt t="53666" x="5432425" y="3965575"/>
          <p14:tracePt t="53672" x="5432425" y="3949700"/>
          <p14:tracePt t="53676" x="5432425" y="3935413"/>
          <p14:tracePt t="53682" x="5432425" y="3919538"/>
          <p14:tracePt t="53686" x="5432425" y="3903663"/>
          <p14:tracePt t="53694" x="5432425" y="3887788"/>
          <p14:tracePt t="53698" x="5432425" y="3871913"/>
          <p14:tracePt t="53703" x="5432425" y="3856038"/>
          <p14:tracePt t="53710" x="5432425" y="3840163"/>
          <p14:tracePt t="53713" x="5448300" y="3840163"/>
          <p14:tracePt t="53715" x="5448300" y="3824288"/>
          <p14:tracePt t="53722" x="5464175" y="3808413"/>
          <p14:tracePt t="53726" x="5464175" y="3792538"/>
          <p14:tracePt t="53728" x="5480050" y="3792538"/>
          <p14:tracePt t="53730" x="5480050" y="3776663"/>
          <p14:tracePt t="53736" x="5495925" y="3776663"/>
          <p14:tracePt t="53740" x="5511800" y="3760788"/>
          <p14:tracePt t="53744" x="5527675" y="3760788"/>
          <p14:tracePt t="53749" x="5527675" y="3744913"/>
          <p14:tracePt t="53752" x="5543550" y="3744913"/>
          <p14:tracePt t="53754" x="5559425" y="3744913"/>
          <p14:tracePt t="53763" x="5575300" y="3744913"/>
          <p14:tracePt t="53765" x="5591175" y="3744913"/>
          <p14:tracePt t="53766" x="5607050" y="3744913"/>
          <p14:tracePt t="53773" x="5622925" y="3729038"/>
          <p14:tracePt t="53774" x="5638800" y="3729038"/>
          <p14:tracePt t="53779" x="5653088" y="3729038"/>
          <p14:tracePt t="53782" x="5668963" y="3729038"/>
          <p14:tracePt t="53788" x="5684838" y="3729038"/>
          <p14:tracePt t="53790" x="5700713" y="3729038"/>
          <p14:tracePt t="53792" x="5716588" y="3729038"/>
          <p14:tracePt t="53797" x="5732463" y="3729038"/>
          <p14:tracePt t="53800" x="5748338" y="3729038"/>
          <p14:tracePt t="53804" x="5764213" y="3729038"/>
          <p14:tracePt t="53806" x="5780088" y="3729038"/>
          <p14:tracePt t="53808" x="5795963" y="3729038"/>
          <p14:tracePt t="53812" x="5811838" y="3729038"/>
          <p14:tracePt t="53814" x="5827713" y="3729038"/>
          <p14:tracePt t="53820" x="5843588" y="3729038"/>
          <p14:tracePt t="53822" x="5859463" y="3729038"/>
          <p14:tracePt t="53826" x="5875338" y="3729038"/>
          <p14:tracePt t="53833" x="5891213" y="3729038"/>
          <p14:tracePt t="53836" x="5907088" y="3729038"/>
          <p14:tracePt t="53844" x="5922963" y="3729038"/>
          <p14:tracePt t="53848" x="5938838" y="3729038"/>
          <p14:tracePt t="53857" x="5953125" y="3729038"/>
          <p14:tracePt t="53885" x="5969000" y="3729038"/>
          <p14:tracePt t="53910" x="5969000" y="3744913"/>
          <p14:tracePt t="53915" x="5984875" y="3760788"/>
          <p14:tracePt t="53923" x="5984875" y="3776663"/>
          <p14:tracePt t="53926" x="5984875" y="3792538"/>
          <p14:tracePt t="53930" x="5984875" y="3808413"/>
          <p14:tracePt t="53936" x="5984875" y="3824288"/>
          <p14:tracePt t="53940" x="5984875" y="3840163"/>
          <p14:tracePt t="53949" x="5984875" y="3856038"/>
          <p14:tracePt t="53953" x="5984875" y="3871913"/>
          <p14:tracePt t="53956" x="5984875" y="3887788"/>
          <p14:tracePt t="53963" x="6000750" y="3887788"/>
          <p14:tracePt t="53964" x="6000750" y="3903663"/>
          <p14:tracePt t="53969" x="6000750" y="3919538"/>
          <p14:tracePt t="53972" x="6016625" y="3919538"/>
          <p14:tracePt t="53978" x="6016625" y="3935413"/>
          <p14:tracePt t="53982" x="6032500" y="3935413"/>
          <p14:tracePt t="53984" x="6032500" y="3949700"/>
          <p14:tracePt t="53995" x="6032500" y="3965575"/>
          <p14:tracePt t="53998" x="6048375" y="3965575"/>
          <p14:tracePt t="54002" x="6048375" y="3981450"/>
          <p14:tracePt t="54006" x="6064250" y="3981450"/>
          <p14:tracePt t="54010" x="6064250" y="3997325"/>
          <p14:tracePt t="54021" x="6080125" y="3997325"/>
          <p14:tracePt t="54031" x="6096000" y="4013200"/>
          <p14:tracePt t="54034" x="6111875" y="4013200"/>
          <p14:tracePt t="54045" x="6127750" y="4029075"/>
          <p14:tracePt t="54048" x="6143625" y="4029075"/>
          <p14:tracePt t="54058" x="6159500" y="4029075"/>
          <p14:tracePt t="54063" x="6175375" y="4029075"/>
          <p14:tracePt t="54071" x="6191250" y="4029075"/>
          <p14:tracePt t="54076" x="6207125" y="4029075"/>
          <p14:tracePt t="54078" x="6207125" y="4044950"/>
          <p14:tracePt t="54080" x="6223000" y="4044950"/>
          <p14:tracePt t="54088" x="6238875" y="4044950"/>
          <p14:tracePt t="54091" x="6253163" y="4044950"/>
          <p14:tracePt t="54099" x="6269038" y="4044950"/>
          <p14:tracePt t="54103" x="6284913" y="4044950"/>
          <p14:tracePt t="54104" x="6300788" y="4044950"/>
          <p14:tracePt t="54110" x="6316663" y="4044950"/>
          <p14:tracePt t="54115" x="6332538" y="4044950"/>
          <p14:tracePt t="54120" x="6348413" y="4044950"/>
          <p14:tracePt t="54124" x="6364288" y="4044950"/>
          <p14:tracePt t="54126" x="6380163" y="4044950"/>
          <p14:tracePt t="54134" x="6396038" y="4044950"/>
          <p14:tracePt t="54136" x="6411913" y="4044950"/>
          <p14:tracePt t="54144" x="6427788" y="4044950"/>
          <p14:tracePt t="54148" x="6443663" y="4044950"/>
          <p14:tracePt t="54152" x="6459538" y="4044950"/>
          <p14:tracePt t="54163" x="6475413" y="4044950"/>
          <p14:tracePt t="54168" x="6491288" y="4044950"/>
          <p14:tracePt t="54193" x="6507163" y="4044950"/>
          <p14:tracePt t="54199" x="6507163" y="4029075"/>
          <p14:tracePt t="54294" x="6523038" y="4029075"/>
          <p14:tracePt t="54300" x="6538913" y="4029075"/>
          <p14:tracePt t="54309" x="6553200" y="4029075"/>
          <p14:tracePt t="54318" x="6600825" y="4029075"/>
          <p14:tracePt t="54322" x="6616700" y="4029075"/>
          <p14:tracePt t="54325" x="6632575" y="4029075"/>
          <p14:tracePt t="54326" x="6648450" y="4029075"/>
          <p14:tracePt t="54330" x="6680200" y="4029075"/>
          <p14:tracePt t="54332" x="6696075" y="4029075"/>
          <p14:tracePt t="54336" x="6711950" y="4029075"/>
          <p14:tracePt t="54338" x="6743700" y="4029075"/>
          <p14:tracePt t="54342" x="6759575" y="4029075"/>
          <p14:tracePt t="54345" x="6775450" y="4029075"/>
          <p14:tracePt t="54347" x="6791325" y="4029075"/>
          <p14:tracePt t="54348" x="6823075" y="4029075"/>
          <p14:tracePt t="54352" x="6854825" y="4029075"/>
          <p14:tracePt t="54354" x="6869113" y="4029075"/>
          <p14:tracePt t="54356" x="6884988" y="4029075"/>
          <p14:tracePt t="54358" x="6916738" y="4029075"/>
          <p14:tracePt t="54360" x="6932613" y="4044950"/>
          <p14:tracePt t="54363" x="6964363" y="4044950"/>
          <p14:tracePt t="54381" x="7154863" y="4044950"/>
          <p14:tracePt t="54382" x="7185025" y="4044950"/>
          <p14:tracePt t="54384" x="7200900" y="4044950"/>
          <p14:tracePt t="54386" x="7216775" y="4044950"/>
          <p14:tracePt t="54388" x="7248525" y="4044950"/>
          <p14:tracePt t="54390" x="7264400" y="4044950"/>
          <p14:tracePt t="54392" x="7280275" y="4044950"/>
          <p14:tracePt t="54395" x="7312025" y="4044950"/>
          <p14:tracePt t="54398" x="7343775" y="4044950"/>
          <p14:tracePt t="54400" x="7359650" y="4044950"/>
          <p14:tracePt t="54402" x="7375525" y="4044950"/>
          <p14:tracePt t="54404" x="7391400" y="4044950"/>
          <p14:tracePt t="54406" x="7407275" y="4044950"/>
          <p14:tracePt t="54408" x="7423150" y="4044950"/>
          <p14:tracePt t="54411" x="7439025" y="4044950"/>
          <p14:tracePt t="54413" x="7454900" y="4044950"/>
          <p14:tracePt t="54414" x="7469188" y="4044950"/>
          <p14:tracePt t="54416" x="7485063" y="4044950"/>
          <p14:tracePt t="54420" x="7500938" y="4044950"/>
          <p14:tracePt t="54424" x="7516813" y="4044950"/>
          <p14:tracePt t="54426" x="7532688" y="4044950"/>
          <p14:tracePt t="54439" x="7548563" y="4044950"/>
          <p14:tracePt t="54454" x="7564438" y="4044950"/>
          <p14:tracePt t="54495" x="7580313" y="4044950"/>
          <p14:tracePt t="54501" x="7596188" y="4044950"/>
          <p14:tracePt t="54504" x="7612063" y="4044950"/>
          <p14:tracePt t="54513" x="7627938" y="4044950"/>
          <p14:tracePt t="54516" x="7643813" y="4044950"/>
          <p14:tracePt t="54522" x="7659688" y="4044950"/>
          <p14:tracePt t="54526" x="7675563" y="4044950"/>
          <p14:tracePt t="54530" x="7691438" y="4044950"/>
          <p14:tracePt t="54534" x="7707313" y="4044950"/>
          <p14:tracePt t="54538" x="7723188" y="4044950"/>
          <p14:tracePt t="54544" x="7739063" y="4044950"/>
          <p14:tracePt t="54548" x="7754938" y="4044950"/>
          <p14:tracePt t="54550" x="7770813" y="4044950"/>
          <p14:tracePt t="54558" x="7785100" y="4044950"/>
          <p14:tracePt t="54564" x="7816850" y="4044950"/>
          <p14:tracePt t="54568" x="7832725" y="4044950"/>
          <p14:tracePt t="54570" x="7848600" y="4044950"/>
          <p14:tracePt t="54580" x="7880350" y="4044950"/>
          <p14:tracePt t="54586" x="7896225" y="4044950"/>
          <p14:tracePt t="54591" x="7927975" y="4044950"/>
          <p14:tracePt t="54596" x="7943850" y="4044950"/>
          <p14:tracePt t="54598" x="7959725" y="4044950"/>
          <p14:tracePt t="54601" x="7975600" y="4044950"/>
          <p14:tracePt t="54604" x="7991475" y="4044950"/>
          <p14:tracePt t="54606" x="8007350" y="4060825"/>
          <p14:tracePt t="54610" x="8023225" y="4060825"/>
          <p14:tracePt t="54613" x="8039100" y="4060825"/>
          <p14:tracePt t="54616" x="8054975" y="4060825"/>
          <p14:tracePt t="54618" x="8070850" y="4076700"/>
          <p14:tracePt t="54620" x="8085138" y="4076700"/>
          <p14:tracePt t="54625" x="8101013" y="4076700"/>
          <p14:tracePt t="54626" x="8116888" y="4076700"/>
          <p14:tracePt t="54630" x="8132763" y="4076700"/>
          <p14:tracePt t="54632" x="8148638" y="4076700"/>
          <p14:tracePt t="54636" x="8164513" y="4076700"/>
          <p14:tracePt t="54638" x="8164513" y="4092575"/>
          <p14:tracePt t="54640" x="8180388" y="4092575"/>
          <p14:tracePt t="54642" x="8196263" y="4092575"/>
          <p14:tracePt t="54646" x="8212138" y="4092575"/>
          <p14:tracePt t="54648" x="8228013" y="4108450"/>
          <p14:tracePt t="54653" x="8243888" y="4108450"/>
          <p14:tracePt t="54654" x="8259763" y="4108450"/>
          <p14:tracePt t="54656" x="8275638" y="4108450"/>
          <p14:tracePt t="54660" x="8307388" y="4124325"/>
          <p14:tracePt t="54663" x="8323263" y="4124325"/>
          <p14:tracePt t="54666" x="8339138" y="4124325"/>
          <p14:tracePt t="54668" x="8370888" y="4124325"/>
          <p14:tracePt t="54672" x="8385175" y="4124325"/>
          <p14:tracePt t="54674" x="8416925" y="4124325"/>
          <p14:tracePt t="54676" x="8416925" y="4140200"/>
          <p14:tracePt t="54679" x="8432800" y="4140200"/>
          <p14:tracePt t="54680" x="8448675" y="4140200"/>
          <p14:tracePt t="54682" x="8496300" y="4156075"/>
          <p14:tracePt t="54684" x="8528050" y="4156075"/>
          <p14:tracePt t="54688" x="8559800" y="4171950"/>
          <p14:tracePt t="54690" x="8591550" y="4171950"/>
          <p14:tracePt t="54695" x="8607425" y="4171950"/>
          <p14:tracePt t="54697" x="8639175" y="4187825"/>
          <p14:tracePt t="54700" x="8655050" y="4187825"/>
          <p14:tracePt t="54702" x="8670925" y="4187825"/>
          <p14:tracePt t="54704" x="8686800" y="4187825"/>
          <p14:tracePt t="54706" x="8701088" y="4187825"/>
          <p14:tracePt t="54708" x="8716963" y="4187825"/>
          <p14:tracePt t="54712" x="8732838" y="4187825"/>
          <p14:tracePt t="54714" x="8748713" y="4187825"/>
          <p14:tracePt t="54716" x="8764588" y="4187825"/>
          <p14:tracePt t="54725" x="8780463" y="4203700"/>
          <p14:tracePt t="54730" x="8796338" y="4203700"/>
          <p14:tracePt t="54736" x="8812213" y="4203700"/>
          <p14:tracePt t="54739" x="8828088" y="4203700"/>
          <p14:tracePt t="54742" x="8843963" y="4203700"/>
          <p14:tracePt t="54771" x="8859838" y="4203700"/>
          <p14:tracePt t="54781" x="8875713" y="4203700"/>
          <p14:tracePt t="54792" x="8891588" y="4203700"/>
          <p14:tracePt t="54796" x="8907463" y="4203700"/>
          <p14:tracePt t="54804" x="8923338" y="4203700"/>
          <p14:tracePt t="54810" x="8939213" y="4203700"/>
          <p14:tracePt t="54813" x="8955088" y="4187825"/>
          <p14:tracePt t="54818" x="8970963" y="4187825"/>
          <p14:tracePt t="54820" x="8986838" y="4171950"/>
          <p14:tracePt t="54824" x="9001125" y="4171950"/>
          <p14:tracePt t="54829" x="9017000" y="4171950"/>
          <p14:tracePt t="54831" x="9032875" y="4156075"/>
          <p14:tracePt t="54840" x="9064625" y="4156075"/>
          <p14:tracePt t="54843" x="9080500" y="4156075"/>
          <p14:tracePt t="54845" x="9096375" y="4156075"/>
          <p14:tracePt t="54847" x="9096375" y="4140200"/>
          <p14:tracePt t="54848" x="9112250" y="4140200"/>
          <p14:tracePt t="54852" x="9128125" y="4140200"/>
          <p14:tracePt t="54854" x="9128125" y="4124325"/>
          <p14:tracePt t="54856" x="9144000" y="4124325"/>
          <p14:tracePt t="54863" x="9159875" y="4124325"/>
          <p14:tracePt t="54864" x="9175750" y="4124325"/>
          <p14:tracePt t="54866" x="9175750" y="4108450"/>
          <p14:tracePt t="54868" x="9191625" y="4108450"/>
          <p14:tracePt t="54872" x="9191625" y="4092575"/>
          <p14:tracePt t="54874" x="9207500" y="4092575"/>
          <p14:tracePt t="54879" x="9223375" y="4092575"/>
          <p14:tracePt t="54880" x="9223375" y="4076700"/>
          <p14:tracePt t="54884" x="9223375" y="4060825"/>
          <p14:tracePt t="54886" x="9239250" y="4060825"/>
          <p14:tracePt t="54888" x="9255125" y="4044950"/>
          <p14:tracePt t="54893" x="9271000" y="4044950"/>
          <p14:tracePt t="54897" x="9271000" y="4029075"/>
          <p14:tracePt t="54898" x="9271000" y="4013200"/>
          <p14:tracePt t="54900" x="9286875" y="4013200"/>
          <p14:tracePt t="54902" x="9301163" y="4013200"/>
          <p14:tracePt t="54904" x="9301163" y="3997325"/>
          <p14:tracePt t="54908" x="9301163" y="3981450"/>
          <p14:tracePt t="54910" x="9317038" y="3981450"/>
          <p14:tracePt t="54913" x="9317038" y="3965575"/>
          <p14:tracePt t="54914" x="9332913" y="3965575"/>
          <p14:tracePt t="54918" x="9348788" y="3949700"/>
          <p14:tracePt t="54922" x="9348788" y="3935413"/>
          <p14:tracePt t="54926" x="9364663" y="3935413"/>
          <p14:tracePt t="54930" x="9364663" y="3919538"/>
          <p14:tracePt t="54931" x="9380538" y="3919538"/>
          <p14:tracePt t="54932" x="9380538" y="3903663"/>
          <p14:tracePt t="54934" x="9380538" y="3887788"/>
          <p14:tracePt t="54938" x="9396413" y="3887788"/>
          <p14:tracePt t="54940" x="9396413" y="3871913"/>
          <p14:tracePt t="54942" x="9412288" y="3856038"/>
          <p14:tracePt t="54946" x="9428163" y="3840163"/>
          <p14:tracePt t="54950" x="9428163" y="3824288"/>
          <p14:tracePt t="54952" x="9428163" y="3808413"/>
          <p14:tracePt t="54955" x="9444038" y="3808413"/>
          <p14:tracePt t="54956" x="9444038" y="3792538"/>
          <p14:tracePt t="54958" x="9459913" y="3776663"/>
          <p14:tracePt t="54964" x="9459913" y="3760788"/>
          <p14:tracePt t="54966" x="9475788" y="3744913"/>
          <p14:tracePt t="54968" x="9475788" y="3729038"/>
          <p14:tracePt t="54970" x="9491663" y="3729038"/>
          <p14:tracePt t="54972" x="9491663" y="3713163"/>
          <p14:tracePt t="54974" x="9491663" y="3697288"/>
          <p14:tracePt t="54979" x="9491663" y="3681413"/>
          <p14:tracePt t="54981" x="9507538" y="3665538"/>
          <p14:tracePt t="54982" x="9507538" y="3649663"/>
          <p14:tracePt t="54984" x="9523413" y="3649663"/>
          <p14:tracePt t="54986" x="9523413" y="3633788"/>
          <p14:tracePt t="54988" x="9523413" y="3617913"/>
          <p14:tracePt t="54990" x="9539288" y="3617913"/>
          <p14:tracePt t="54992" x="9539288" y="3587750"/>
          <p14:tracePt t="54994" x="9539288" y="3571875"/>
          <p14:tracePt t="54998" x="9539288" y="3556000"/>
          <p14:tracePt t="55000" x="9539288" y="3524250"/>
          <p14:tracePt t="55004" x="9539288" y="3508375"/>
          <p14:tracePt t="55006" x="9555163" y="3492500"/>
          <p14:tracePt t="55010" x="9555163" y="3460750"/>
          <p14:tracePt t="55013" x="9555163" y="3444875"/>
          <p14:tracePt t="55016" x="9555163" y="3429000"/>
          <p14:tracePt t="55018" x="9555163" y="3413125"/>
          <p14:tracePt t="55023" x="9555163" y="3397250"/>
          <p14:tracePt t="55024" x="9555163" y="3381375"/>
          <p14:tracePt t="55029" x="9555163" y="3365500"/>
          <p14:tracePt t="55032" x="9555163" y="3349625"/>
          <p14:tracePt t="55034" x="9555163" y="3333750"/>
          <p14:tracePt t="55036" x="9539288" y="3333750"/>
          <p14:tracePt t="55040" x="9523413" y="3317875"/>
          <p14:tracePt t="55042" x="9507538" y="3302000"/>
          <p14:tracePt t="55046" x="9507538" y="3286125"/>
          <p14:tracePt t="55048" x="9491663" y="3286125"/>
          <p14:tracePt t="55050" x="9475788" y="3286125"/>
          <p14:tracePt t="55052" x="9459913" y="3270250"/>
          <p14:tracePt t="55054" x="9444038" y="3255963"/>
          <p14:tracePt t="55056" x="9428163" y="3255963"/>
          <p14:tracePt t="55060" x="9412288" y="3240088"/>
          <p14:tracePt t="55063" x="9380538" y="3224213"/>
          <p14:tracePt t="55064" x="9348788" y="3208338"/>
          <p14:tracePt t="55066" x="9317038" y="3192463"/>
          <p14:tracePt t="55068" x="9286875" y="3176588"/>
          <p14:tracePt t="55073" x="9255125" y="3176588"/>
          <p14:tracePt t="55074" x="9223375" y="3160713"/>
          <p14:tracePt t="55076" x="9207500" y="3160713"/>
          <p14:tracePt t="55081" x="9159875" y="3144838"/>
          <p14:tracePt t="55082" x="9144000" y="3128963"/>
          <p14:tracePt t="55084" x="9112250" y="3128963"/>
          <p14:tracePt t="55086" x="9096375" y="3128963"/>
          <p14:tracePt t="55088" x="9080500" y="3128963"/>
          <p14:tracePt t="55090" x="9048750" y="3113088"/>
          <p14:tracePt t="55092" x="9032875" y="3113088"/>
          <p14:tracePt t="55095" x="9001125" y="3097213"/>
          <p14:tracePt t="55096" x="8986838" y="3097213"/>
          <p14:tracePt t="55098" x="8970963" y="3081338"/>
          <p14:tracePt t="55100" x="8939213" y="3081338"/>
          <p14:tracePt t="55102" x="8907463" y="3065463"/>
          <p14:tracePt t="55104" x="8891588" y="3065463"/>
          <p14:tracePt t="55106" x="8859838" y="3049588"/>
          <p14:tracePt t="55108" x="8843963" y="3049588"/>
          <p14:tracePt t="55110" x="8828088" y="3049588"/>
          <p14:tracePt t="55112" x="8796338" y="3049588"/>
          <p14:tracePt t="55114" x="8780463" y="3049588"/>
          <p14:tracePt t="55116" x="8748713" y="3049588"/>
          <p14:tracePt t="55118" x="8716963" y="3033713"/>
          <p14:tracePt t="55120" x="8701088" y="3033713"/>
          <p14:tracePt t="55122" x="8686800" y="3033713"/>
          <p14:tracePt t="55124" x="8655050" y="3017838"/>
          <p14:tracePt t="55126" x="8639175" y="3017838"/>
          <p14:tracePt t="55129" x="8623300" y="3017838"/>
          <p14:tracePt t="55130" x="8591550" y="3001963"/>
          <p14:tracePt t="55135" x="8559800" y="3001963"/>
          <p14:tracePt t="55136" x="8543925" y="3001963"/>
          <p14:tracePt t="55138" x="8528050" y="3001963"/>
          <p14:tracePt t="55140" x="8512175" y="3001963"/>
          <p14:tracePt t="55142" x="8496300" y="3001963"/>
          <p14:tracePt t="55144" x="8480425" y="3001963"/>
          <p14:tracePt t="55145" x="8464550" y="3001963"/>
          <p14:tracePt t="55148" x="8448675" y="3001963"/>
          <p14:tracePt t="55150" x="8432800" y="3001963"/>
          <p14:tracePt t="55152" x="8416925" y="3001963"/>
          <p14:tracePt t="55154" x="8401050" y="3001963"/>
          <p14:tracePt t="55156" x="8385175" y="3001963"/>
          <p14:tracePt t="55158" x="8370888" y="3001963"/>
          <p14:tracePt t="55160" x="8355013" y="3001963"/>
          <p14:tracePt t="55162" x="8323263" y="3001963"/>
          <p14:tracePt t="55167" x="8307388" y="3001963"/>
          <p14:tracePt t="55168" x="8291513" y="3001963"/>
          <p14:tracePt t="55173" x="8259763" y="3001963"/>
          <p14:tracePt t="55174" x="8243888" y="3001963"/>
          <p14:tracePt t="55179" x="8228013" y="3001963"/>
          <p14:tracePt t="55180" x="8212138" y="3001963"/>
          <p14:tracePt t="55182" x="8196263" y="3001963"/>
          <p14:tracePt t="55186" x="8180388" y="3001963"/>
          <p14:tracePt t="55188" x="8164513" y="3001963"/>
          <p14:tracePt t="55192" x="8148638" y="3001963"/>
          <p14:tracePt t="55194" x="8116888" y="3001963"/>
          <p14:tracePt t="55198" x="8101013" y="3001963"/>
          <p14:tracePt t="55200" x="8085138" y="3001963"/>
          <p14:tracePt t="55204" x="8070850" y="3001963"/>
          <p14:tracePt t="55206" x="8054975" y="3001963"/>
          <p14:tracePt t="55208" x="8039100" y="3001963"/>
          <p14:tracePt t="55210" x="8023225" y="3001963"/>
          <p14:tracePt t="55213" x="8007350" y="3001963"/>
          <p14:tracePt t="55214" x="7991475" y="3001963"/>
          <p14:tracePt t="55216" x="7975600" y="3001963"/>
          <p14:tracePt t="55218" x="7959725" y="3001963"/>
          <p14:tracePt t="55220" x="7943850" y="3017838"/>
          <p14:tracePt t="55222" x="7912100" y="3017838"/>
          <p14:tracePt t="55224" x="7896225" y="3017838"/>
          <p14:tracePt t="55226" x="7880350" y="3017838"/>
          <p14:tracePt t="55229" x="7848600" y="3017838"/>
          <p14:tracePt t="55230" x="7832725" y="3017838"/>
          <p14:tracePt t="55232" x="7816850" y="3017838"/>
          <p14:tracePt t="55234" x="7785100" y="3033713"/>
          <p14:tracePt t="55236" x="7770813" y="3033713"/>
          <p14:tracePt t="55238" x="7723188" y="3033713"/>
          <p14:tracePt t="55240" x="7691438" y="3049588"/>
          <p14:tracePt t="55242" x="7675563" y="3049588"/>
          <p14:tracePt t="55245" x="7643813" y="3065463"/>
          <p14:tracePt t="55246" x="7612063" y="3065463"/>
          <p14:tracePt t="55248" x="7596188" y="3081338"/>
          <p14:tracePt t="55250" x="7548563" y="3081338"/>
          <p14:tracePt t="55252" x="7516813" y="3081338"/>
          <p14:tracePt t="55254" x="7500938" y="3097213"/>
          <p14:tracePt t="55256" x="7469188" y="3097213"/>
          <p14:tracePt t="55258" x="7439025" y="3113088"/>
          <p14:tracePt t="55260" x="7423150" y="3113088"/>
          <p14:tracePt t="55262" x="7391400" y="3113088"/>
          <p14:tracePt t="55264" x="7359650" y="3113088"/>
          <p14:tracePt t="55266" x="7343775" y="3128963"/>
          <p14:tracePt t="55268" x="7312025" y="3128963"/>
          <p14:tracePt t="55270" x="7280275" y="3144838"/>
          <p14:tracePt t="55272" x="7264400" y="3144838"/>
          <p14:tracePt t="55274" x="7232650" y="3160713"/>
          <p14:tracePt t="55276" x="7216775" y="3160713"/>
          <p14:tracePt t="55279" x="7185025" y="3176588"/>
          <p14:tracePt t="55280" x="7169150" y="3176588"/>
          <p14:tracePt t="55282" x="7154863" y="3192463"/>
          <p14:tracePt t="55284" x="7123113" y="3192463"/>
          <p14:tracePt t="55286" x="7107238" y="3192463"/>
          <p14:tracePt t="55288" x="7091363" y="3208338"/>
          <p14:tracePt t="55290" x="7075488" y="3224213"/>
          <p14:tracePt t="55292" x="7043738" y="3224213"/>
          <p14:tracePt t="55294" x="7027863" y="3240088"/>
          <p14:tracePt t="55296" x="7011988" y="3240088"/>
          <p14:tracePt t="55298" x="6996113" y="3240088"/>
          <p14:tracePt t="55300" x="6980238" y="3255963"/>
          <p14:tracePt t="55302" x="6964363" y="3270250"/>
          <p14:tracePt t="55304" x="6932613" y="3286125"/>
          <p14:tracePt t="55308" x="6916738" y="3286125"/>
          <p14:tracePt t="55311" x="6900863" y="3302000"/>
          <p14:tracePt t="55312" x="6900863" y="3317875"/>
          <p14:tracePt t="55314" x="6869113" y="3333750"/>
          <p14:tracePt t="55316" x="6854825" y="3333750"/>
          <p14:tracePt t="55318" x="6854825" y="3349625"/>
          <p14:tracePt t="55320" x="6838950" y="3365500"/>
          <p14:tracePt t="55322" x="6823075" y="3381375"/>
          <p14:tracePt t="55326" x="6807200" y="3381375"/>
          <p14:tracePt t="55328" x="6807200" y="3397250"/>
          <p14:tracePt t="55330" x="6791325" y="3413125"/>
          <p14:tracePt t="55334" x="6775450" y="3429000"/>
          <p14:tracePt t="55338" x="6775450" y="3444875"/>
          <p14:tracePt t="55342" x="6775450" y="3460750"/>
          <p14:tracePt t="55344" x="6759575" y="3460750"/>
          <p14:tracePt t="55347" x="6759575" y="3476625"/>
          <p14:tracePt t="55354" x="6743700" y="3492500"/>
          <p14:tracePt t="55361" x="6743700" y="3508375"/>
          <p14:tracePt t="55368" x="6743700" y="3540125"/>
          <p14:tracePt t="55370" x="6743700" y="3556000"/>
          <p14:tracePt t="55372" x="6743700" y="3571875"/>
          <p14:tracePt t="55379" x="6743700" y="3587750"/>
          <p14:tracePt t="55380" x="6743700" y="3602038"/>
          <p14:tracePt t="55385" x="6743700" y="3617913"/>
          <p14:tracePt t="55386" x="6743700" y="3633788"/>
          <p14:tracePt t="55388" x="6743700" y="3649663"/>
          <p14:tracePt t="55390" x="6759575" y="3665538"/>
          <p14:tracePt t="55393" x="6759575" y="3681413"/>
          <p14:tracePt t="55394" x="6759575" y="3697288"/>
          <p14:tracePt t="55396" x="6775450" y="3713163"/>
          <p14:tracePt t="55398" x="6791325" y="3729038"/>
          <p14:tracePt t="55400" x="6791325" y="3744913"/>
          <p14:tracePt t="55402" x="6807200" y="3760788"/>
          <p14:tracePt t="55404" x="6807200" y="3776663"/>
          <p14:tracePt t="55406" x="6807200" y="3792538"/>
          <p14:tracePt t="55408" x="6823075" y="3808413"/>
          <p14:tracePt t="55410" x="6838950" y="3824288"/>
          <p14:tracePt t="55412" x="6854825" y="3840163"/>
          <p14:tracePt t="55414" x="6854825" y="3856038"/>
          <p14:tracePt t="55416" x="6854825" y="3887788"/>
          <p14:tracePt t="55418" x="6869113" y="3887788"/>
          <p14:tracePt t="55420" x="6884988" y="3919538"/>
          <p14:tracePt t="55422" x="6884988" y="3935413"/>
          <p14:tracePt t="55424" x="6900863" y="3935413"/>
          <p14:tracePt t="55426" x="6932613" y="3949700"/>
          <p14:tracePt t="55429" x="6948488" y="3981450"/>
          <p14:tracePt t="55432" x="6964363" y="3997325"/>
          <p14:tracePt t="55434" x="6980238" y="4013200"/>
          <p14:tracePt t="55436" x="6980238" y="4029075"/>
          <p14:tracePt t="55438" x="7011988" y="4029075"/>
          <p14:tracePt t="55440" x="7027863" y="4029075"/>
          <p14:tracePt t="55442" x="7027863" y="4044950"/>
          <p14:tracePt t="55445" x="7059613" y="4060825"/>
          <p14:tracePt t="55446" x="7075488" y="4076700"/>
          <p14:tracePt t="55450" x="7107238" y="4092575"/>
          <p14:tracePt t="55452" x="7123113" y="4092575"/>
          <p14:tracePt t="55454" x="7138988" y="4108450"/>
          <p14:tracePt t="55456" x="7169150" y="4124325"/>
          <p14:tracePt t="55458" x="7185025" y="4124325"/>
          <p14:tracePt t="55460" x="7200900" y="4124325"/>
          <p14:tracePt t="55463" x="7232650" y="4124325"/>
          <p14:tracePt t="55464" x="7248525" y="4140200"/>
          <p14:tracePt t="55466" x="7280275" y="4156075"/>
          <p14:tracePt t="55468" x="7312025" y="4156075"/>
          <p14:tracePt t="55470" x="7327900" y="4171950"/>
          <p14:tracePt t="55473" x="7359650" y="4171950"/>
          <p14:tracePt t="55474" x="7391400" y="4187825"/>
          <p14:tracePt t="55477" x="7407275" y="4187825"/>
          <p14:tracePt t="55478" x="7439025" y="4187825"/>
          <p14:tracePt t="55479" x="7469188" y="4187825"/>
          <p14:tracePt t="55482" x="7500938" y="4203700"/>
          <p14:tracePt t="55484" x="7532688" y="4203700"/>
          <p14:tracePt t="55486" x="7564438" y="4203700"/>
          <p14:tracePt t="55488" x="7596188" y="4203700"/>
          <p14:tracePt t="55490" x="7643813" y="4203700"/>
          <p14:tracePt t="55492" x="7659688" y="4203700"/>
          <p14:tracePt t="55495" x="7707313" y="4203700"/>
          <p14:tracePt t="55496" x="7739063" y="4203700"/>
          <p14:tracePt t="55498" x="7770813" y="4203700"/>
          <p14:tracePt t="55500" x="7816850" y="4203700"/>
          <p14:tracePt t="55502" x="7848600" y="4203700"/>
          <p14:tracePt t="55504" x="7880350" y="4203700"/>
          <p14:tracePt t="55506" x="7912100" y="4203700"/>
          <p14:tracePt t="55508" x="7959725" y="4203700"/>
          <p14:tracePt t="55510" x="7991475" y="4203700"/>
          <p14:tracePt t="55512" x="8023225" y="4203700"/>
          <p14:tracePt t="55514" x="8070850" y="4203700"/>
          <p14:tracePt t="55515" x="8101013" y="4203700"/>
          <p14:tracePt t="55518" x="8132763" y="4203700"/>
          <p14:tracePt t="55520" x="8180388" y="4203700"/>
          <p14:tracePt t="55522" x="8196263" y="4203700"/>
          <p14:tracePt t="55524" x="8243888" y="4203700"/>
          <p14:tracePt t="55526" x="8275638" y="4203700"/>
          <p14:tracePt t="55528" x="8307388" y="4187825"/>
          <p14:tracePt t="55530" x="8339138" y="4187825"/>
          <p14:tracePt t="55532" x="8385175" y="4187825"/>
          <p14:tracePt t="55534" x="8401050" y="4171950"/>
          <p14:tracePt t="55535" x="8432800" y="4171950"/>
          <p14:tracePt t="55538" x="8480425" y="4156075"/>
          <p14:tracePt t="55540" x="8496300" y="4156075"/>
          <p14:tracePt t="55542" x="8528050" y="4140200"/>
          <p14:tracePt t="55545" x="8559800" y="4140200"/>
          <p14:tracePt t="55547" x="8591550" y="4140200"/>
          <p14:tracePt t="55548" x="8623300" y="4124325"/>
          <p14:tracePt t="55550" x="8639175" y="4124325"/>
          <p14:tracePt t="55552" x="8655050" y="4108450"/>
          <p14:tracePt t="55554" x="8686800" y="4108450"/>
          <p14:tracePt t="55555" x="8701088" y="4108450"/>
          <p14:tracePt t="55558" x="8732838" y="4108450"/>
          <p14:tracePt t="55560" x="8764588" y="4108450"/>
          <p14:tracePt t="55563" x="8780463" y="4108450"/>
          <p14:tracePt t="55564" x="8796338" y="4092575"/>
          <p14:tracePt t="55566" x="8812213" y="4092575"/>
          <p14:tracePt t="55568" x="8843963" y="4092575"/>
          <p14:tracePt t="55570" x="8875713" y="4092575"/>
          <p14:tracePt t="55572" x="8891588" y="4076700"/>
          <p14:tracePt t="55574" x="8907463" y="4076700"/>
          <p14:tracePt t="55576" x="8939213" y="4076700"/>
          <p14:tracePt t="55579" x="8955088" y="4060825"/>
          <p14:tracePt t="55580" x="8986838" y="4060825"/>
          <p14:tracePt t="55582" x="9017000" y="4060825"/>
          <p14:tracePt t="55584" x="9032875" y="4044950"/>
          <p14:tracePt t="55586" x="9048750" y="4044950"/>
          <p14:tracePt t="55588" x="9064625" y="4044950"/>
          <p14:tracePt t="55590" x="9096375" y="4044950"/>
          <p14:tracePt t="55592" x="9128125" y="4044950"/>
          <p14:tracePt t="55594" x="9144000" y="4044950"/>
          <p14:tracePt t="55596" x="9175750" y="4044950"/>
          <p14:tracePt t="55598" x="9207500" y="4029075"/>
          <p14:tracePt t="55600" x="9223375" y="4029075"/>
          <p14:tracePt t="55602" x="9239250" y="4029075"/>
          <p14:tracePt t="55604" x="9271000" y="4013200"/>
          <p14:tracePt t="55606" x="9286875" y="4013200"/>
          <p14:tracePt t="55608" x="9317038" y="4013200"/>
          <p14:tracePt t="55610" x="9332913" y="3997325"/>
          <p14:tracePt t="55612" x="9364663" y="3997325"/>
          <p14:tracePt t="55614" x="9380538" y="3997325"/>
          <p14:tracePt t="55616" x="9396413" y="3981450"/>
          <p14:tracePt t="55618" x="9428163" y="3981450"/>
          <p14:tracePt t="55620" x="9459913" y="3981450"/>
          <p14:tracePt t="55624" x="9491663" y="3981450"/>
          <p14:tracePt t="55630" x="9555163" y="3965575"/>
          <p14:tracePt t="55634" x="9586913" y="3949700"/>
          <p14:tracePt t="55636" x="9601200" y="3949700"/>
          <p14:tracePt t="55638" x="9617075" y="3935413"/>
          <p14:tracePt t="55641" x="9632950" y="3935413"/>
          <p14:tracePt t="55642" x="9648825" y="3919538"/>
          <p14:tracePt t="55647" x="9680575" y="3919538"/>
          <p14:tracePt t="55648" x="9696450" y="3919538"/>
          <p14:tracePt t="55652" x="9712325" y="3903663"/>
          <p14:tracePt t="55654" x="9728200" y="3903663"/>
          <p14:tracePt t="55662" x="9744075" y="3887788"/>
          <p14:tracePt t="55664" x="9759950" y="3887788"/>
          <p14:tracePt t="55668" x="9775825" y="3887788"/>
          <p14:tracePt t="55672" x="9775825" y="3871913"/>
          <p14:tracePt t="55682" x="9775825" y="3856038"/>
          <p14:tracePt t="55692" x="9791700" y="3840163"/>
          <p14:tracePt t="55708" x="9791700" y="3824288"/>
          <p14:tracePt t="55714" x="9791700" y="3808413"/>
          <p14:tracePt t="55730" x="9791700" y="3792538"/>
          <p14:tracePt t="55737" x="9775825" y="3776663"/>
          <p14:tracePt t="55739" x="9775825" y="3760788"/>
          <p14:tracePt t="55741" x="9759950" y="3760788"/>
          <p14:tracePt t="55746" x="9744075" y="3744913"/>
          <p14:tracePt t="55748" x="9744075" y="3729038"/>
          <p14:tracePt t="55757" x="9728200" y="3729038"/>
          <p14:tracePt t="55758" x="9728200" y="3713163"/>
          <p14:tracePt t="55760" x="9712325" y="3713163"/>
          <p14:tracePt t="55763" x="9712325" y="3697288"/>
          <p14:tracePt t="55770" x="9696450" y="3697288"/>
          <p14:tracePt t="55773" x="9680575" y="3681413"/>
          <p14:tracePt t="55776" x="9664700" y="3681413"/>
          <p14:tracePt t="55779" x="9664700" y="3665538"/>
          <p14:tracePt t="55782" x="9648825" y="3665538"/>
          <p14:tracePt t="55784" x="9648825" y="3649663"/>
          <p14:tracePt t="55786" x="9632950" y="3649663"/>
          <p14:tracePt t="55796" x="9617075" y="3649663"/>
          <p14:tracePt t="55799" x="9601200" y="3633788"/>
          <p14:tracePt t="55800" x="9586913" y="3633788"/>
          <p14:tracePt t="55806" x="9586913" y="3617913"/>
          <p14:tracePt t="55814" x="9571038" y="3617913"/>
          <p14:tracePt t="55825" x="9555163" y="3617913"/>
          <p14:tracePt t="55841" x="9539288" y="3617913"/>
          <p14:tracePt t="55848" x="9523413" y="3617913"/>
          <p14:tracePt t="55862" x="9523413" y="3602038"/>
          <p14:tracePt t="55875" x="9507538" y="3602038"/>
          <p14:tracePt t="55902" x="9507538" y="3587750"/>
          <p14:tracePt t="55923" x="9491663" y="3587750"/>
          <p14:tracePt t="55941" x="9475788" y="3587750"/>
          <p14:tracePt t="55955" x="9475788" y="3571875"/>
          <p14:tracePt t="55991" x="9459913" y="3571875"/>
          <p14:tracePt t="56711" x="9444038" y="3571875"/>
          <p14:tracePt t="56718" x="9428163" y="3571875"/>
          <p14:tracePt t="56725" x="9412288" y="3571875"/>
          <p14:tracePt t="56730" x="9396413" y="3571875"/>
          <p14:tracePt t="56732" x="9380538" y="3571875"/>
          <p14:tracePt t="56734" x="9364663" y="3571875"/>
          <p14:tracePt t="56736" x="9348788" y="3571875"/>
          <p14:tracePt t="56740" x="9332913" y="3571875"/>
          <p14:tracePt t="56742" x="9317038" y="3571875"/>
          <p14:tracePt t="56746" x="9286875" y="3571875"/>
          <p14:tracePt t="56748" x="9271000" y="3571875"/>
          <p14:tracePt t="56752" x="9255125" y="3571875"/>
          <p14:tracePt t="56754" x="9239250" y="3571875"/>
          <p14:tracePt t="56756" x="9223375" y="3571875"/>
          <p14:tracePt t="56758" x="9207500" y="3571875"/>
          <p14:tracePt t="56761" x="9191625" y="3556000"/>
          <p14:tracePt t="56763" x="9144000" y="3556000"/>
          <p14:tracePt t="56764" x="9112250" y="3556000"/>
          <p14:tracePt t="56766" x="9096375" y="3556000"/>
          <p14:tracePt t="56768" x="9064625" y="3556000"/>
          <p14:tracePt t="56770" x="9017000" y="3540125"/>
          <p14:tracePt t="56772" x="9001125" y="3540125"/>
          <p14:tracePt t="56774" x="8970963" y="3540125"/>
          <p14:tracePt t="56776" x="8939213" y="3540125"/>
          <p14:tracePt t="56778" x="8907463" y="3540125"/>
          <p14:tracePt t="56780" x="8859838" y="3540125"/>
          <p14:tracePt t="56782" x="8843963" y="3540125"/>
          <p14:tracePt t="56784" x="8796338" y="3540125"/>
          <p14:tracePt t="56786" x="8748713" y="3540125"/>
          <p14:tracePt t="56788" x="8716963" y="3540125"/>
          <p14:tracePt t="56790" x="8670925" y="3540125"/>
          <p14:tracePt t="56792" x="8623300" y="3540125"/>
          <p14:tracePt t="56795" x="8591550" y="3540125"/>
          <p14:tracePt t="56796" x="8543925" y="3540125"/>
          <p14:tracePt t="56798" x="8480425" y="3540125"/>
          <p14:tracePt t="56800" x="8432800" y="3540125"/>
          <p14:tracePt t="56802" x="8385175" y="3524250"/>
          <p14:tracePt t="56804" x="8323263" y="3524250"/>
          <p14:tracePt t="56806" x="8275638" y="3524250"/>
          <p14:tracePt t="56808" x="8180388" y="3524250"/>
          <p14:tracePt t="56811" x="8101013" y="3524250"/>
          <p14:tracePt t="56812" x="8023225" y="3524250"/>
          <p14:tracePt t="56814" x="7959725" y="3524250"/>
          <p14:tracePt t="56816" x="7896225" y="3524250"/>
          <p14:tracePt t="56818" x="7816850" y="3524250"/>
          <p14:tracePt t="56820" x="7754938" y="3524250"/>
          <p14:tracePt t="56822" x="7707313" y="3524250"/>
          <p14:tracePt t="56824" x="7627938" y="3524250"/>
          <p14:tracePt t="56826" x="7532688" y="3524250"/>
          <p14:tracePt t="56828" x="7485063" y="3524250"/>
          <p14:tracePt t="56830" x="7407275" y="3524250"/>
          <p14:tracePt t="56832" x="7327900" y="3524250"/>
          <p14:tracePt t="56834" x="7264400" y="3524250"/>
          <p14:tracePt t="56835" x="7185025" y="3524250"/>
          <p14:tracePt t="56838" x="7075488" y="3524250"/>
          <p14:tracePt t="56840" x="6996113" y="3524250"/>
          <p14:tracePt t="56842" x="6916738" y="3524250"/>
          <p14:tracePt t="56844" x="6838950" y="3524250"/>
          <p14:tracePt t="56846" x="6727825" y="3524250"/>
          <p14:tracePt t="56848" x="6648450" y="3524250"/>
          <p14:tracePt t="56850" x="6538913" y="3524250"/>
          <p14:tracePt t="56852" x="6427788" y="3524250"/>
          <p14:tracePt t="56854" x="6348413" y="3524250"/>
          <p14:tracePt t="56856" x="6238875" y="3524250"/>
          <p14:tracePt t="56858" x="6127750" y="3524250"/>
          <p14:tracePt t="56860" x="6016625" y="3524250"/>
          <p14:tracePt t="56862" x="5891213" y="3524250"/>
          <p14:tracePt t="56864" x="5780088" y="3540125"/>
          <p14:tracePt t="56866" x="5668963" y="3540125"/>
          <p14:tracePt t="56868" x="5559425" y="3571875"/>
          <p14:tracePt t="56870" x="5448300" y="3587750"/>
          <p14:tracePt t="56872" x="5337175" y="3587750"/>
          <p14:tracePt t="56874" x="5211763" y="3602038"/>
          <p14:tracePt t="56876" x="5100638" y="3617913"/>
          <p14:tracePt t="56878" x="4991100" y="3633788"/>
          <p14:tracePt t="56880" x="4879975" y="3633788"/>
          <p14:tracePt t="56882" x="4768850" y="3649663"/>
          <p14:tracePt t="56884" x="4659313" y="3681413"/>
          <p14:tracePt t="56886" x="4548188" y="3697288"/>
          <p14:tracePt t="56888" x="4437063" y="3713163"/>
          <p14:tracePt t="56890" x="4359275" y="3729038"/>
          <p14:tracePt t="56892" x="4248150" y="3744913"/>
          <p14:tracePt t="56894" x="4152900" y="3776663"/>
          <p14:tracePt t="56896" x="4043363" y="3808413"/>
          <p14:tracePt t="56898" x="3932238" y="3824288"/>
          <p14:tracePt t="56900" x="3836988" y="3840163"/>
          <p14:tracePt t="56902" x="3759200" y="3856038"/>
          <p14:tracePt t="56904" x="3663950" y="3887788"/>
          <p14:tracePt t="56906" x="3584575" y="3887788"/>
          <p14:tracePt t="56908" x="3505200" y="3903663"/>
          <p14:tracePt t="56910" x="3395663" y="3919538"/>
          <p14:tracePt t="56913" x="3332163" y="3935413"/>
          <p14:tracePt t="56914" x="3236913" y="3965575"/>
          <p14:tracePt t="56916" x="3159125" y="3965575"/>
          <p14:tracePt t="56918" x="3111500" y="3965575"/>
          <p14:tracePt t="56920" x="3048000" y="3981450"/>
          <p14:tracePt t="56922" x="2984500" y="3981450"/>
          <p14:tracePt t="56924" x="2921000" y="3981450"/>
          <p14:tracePt t="56925" x="2874963" y="3981450"/>
          <p14:tracePt t="56928" x="2827338" y="3981450"/>
          <p14:tracePt t="56930" x="2763838" y="3981450"/>
          <p14:tracePt t="56932" x="2716213" y="3997325"/>
          <p14:tracePt t="56934" x="2684463" y="3997325"/>
          <p14:tracePt t="56936" x="2636838" y="3997325"/>
          <p14:tracePt t="56938" x="2590800" y="3997325"/>
          <p14:tracePt t="56940" x="2574925" y="4013200"/>
          <p14:tracePt t="56942" x="2527300" y="4013200"/>
          <p14:tracePt t="56944" x="2495550" y="4029075"/>
          <p14:tracePt t="56946" x="2463800" y="4029075"/>
          <p14:tracePt t="56948" x="2432050" y="4044950"/>
          <p14:tracePt t="56950" x="2400300" y="4044950"/>
          <p14:tracePt t="56952" x="2384425" y="4060825"/>
          <p14:tracePt t="56954" x="2352675" y="4060825"/>
          <p14:tracePt t="56956" x="2320925" y="4060825"/>
          <p14:tracePt t="56958" x="2305050" y="4060825"/>
          <p14:tracePt t="56962" x="2259013" y="4076700"/>
          <p14:tracePt t="56964" x="2243138" y="4076700"/>
          <p14:tracePt t="56966" x="2211388" y="4076700"/>
          <p14:tracePt t="56968" x="2179638" y="4076700"/>
          <p14:tracePt t="56972" x="2163763" y="4076700"/>
          <p14:tracePt t="56974" x="2147888" y="4076700"/>
          <p14:tracePt t="56976" x="2132013" y="4076700"/>
          <p14:tracePt t="56978" x="2116138" y="4076700"/>
          <p14:tracePt t="56980" x="2084388" y="4076700"/>
          <p14:tracePt t="56985" x="2068513" y="4076700"/>
          <p14:tracePt t="56986" x="2052638" y="4076700"/>
          <p14:tracePt t="56990" x="2036763" y="4076700"/>
          <p14:tracePt t="56996" x="2020888" y="4076700"/>
          <p14:tracePt t="56999" x="2005013" y="4076700"/>
          <p14:tracePt t="57031" x="1989138" y="4076700"/>
          <p14:tracePt t="57041" x="1989138" y="4092575"/>
          <p14:tracePt t="57049" x="1974850" y="4092575"/>
          <p14:tracePt t="57071" x="1958975" y="4092575"/>
          <p14:tracePt t="57080" x="1943100" y="4108450"/>
          <p14:tracePt t="57085" x="1927225" y="4108450"/>
          <p14:tracePt t="57091" x="1911350" y="4108450"/>
          <p14:tracePt t="57095" x="1895475" y="4108450"/>
          <p14:tracePt t="57096" x="1895475" y="4124325"/>
          <p14:tracePt t="57102" x="1879600" y="4124325"/>
          <p14:tracePt t="57106" x="1863725" y="4124325"/>
          <p14:tracePt t="57114" x="1847850" y="4124325"/>
          <p14:tracePt t="57116" x="1831975" y="4124325"/>
          <p14:tracePt t="57118" x="1816100" y="4124325"/>
          <p14:tracePt t="57122" x="1800225" y="4124325"/>
          <p14:tracePt t="57124" x="1784350" y="4124325"/>
          <p14:tracePt t="57133" x="1768475" y="4124325"/>
          <p14:tracePt t="57135" x="1752600" y="4124325"/>
          <p14:tracePt t="57138" x="1736725" y="4124325"/>
          <p14:tracePt t="57149" x="1720850" y="4124325"/>
          <p14:tracePt t="57155" x="1704975" y="4140200"/>
          <p14:tracePt t="57170" x="1689100" y="4140200"/>
          <p14:tracePt t="57174" x="1689100" y="4156075"/>
          <p14:tracePt t="57179" x="1674813" y="4156075"/>
          <p14:tracePt t="57185" x="1658938" y="4156075"/>
          <p14:tracePt t="57186" x="1658938" y="4171950"/>
          <p14:tracePt t="57189" x="1658938" y="4187825"/>
          <p14:tracePt t="57192" x="1643063" y="4203700"/>
          <p14:tracePt t="57197" x="1627188" y="4219575"/>
          <p14:tracePt t="57200" x="1627188" y="4235450"/>
          <p14:tracePt t="57202" x="1611313" y="4235450"/>
          <p14:tracePt t="57205" x="1611313" y="4251325"/>
          <p14:tracePt t="57206" x="1595438" y="4267200"/>
          <p14:tracePt t="57208" x="1595438" y="4283075"/>
          <p14:tracePt t="57211" x="1579563" y="4283075"/>
          <p14:tracePt t="57212" x="1579563" y="4297363"/>
          <p14:tracePt t="57214" x="1579563" y="4313238"/>
          <p14:tracePt t="57216" x="1563688" y="4313238"/>
          <p14:tracePt t="57220" x="1547813" y="4329113"/>
          <p14:tracePt t="57222" x="1547813" y="4344988"/>
          <p14:tracePt t="57224" x="1547813" y="4360863"/>
          <p14:tracePt t="57226" x="1531938" y="4360863"/>
          <p14:tracePt t="57228" x="1531938" y="4376738"/>
          <p14:tracePt t="57230" x="1516063" y="4392613"/>
          <p14:tracePt t="57232" x="1500188" y="4392613"/>
          <p14:tracePt t="57234" x="1500188" y="4408488"/>
          <p14:tracePt t="57236" x="1500188" y="4424363"/>
          <p14:tracePt t="57238" x="1500188" y="4440238"/>
          <p14:tracePt t="57240" x="1484313" y="4440238"/>
          <p14:tracePt t="57242" x="1484313" y="4456113"/>
          <p14:tracePt t="57245" x="1468438" y="4456113"/>
          <p14:tracePt t="57247" x="1468438" y="4471988"/>
          <p14:tracePt t="57257" x="1468438" y="4487863"/>
          <p14:tracePt t="57265" x="1468438" y="4503738"/>
          <p14:tracePt t="57266" x="1452563" y="4503738"/>
          <p14:tracePt t="57327" x="1452563" y="4519613"/>
          <p14:tracePt t="57350" x="1452563" y="4535488"/>
          <p14:tracePt t="57356" x="1468438" y="4535488"/>
          <p14:tracePt t="57365" x="1484313" y="4535488"/>
          <p14:tracePt t="57374" x="1484313" y="4551363"/>
          <p14:tracePt t="57378" x="1500188" y="4551363"/>
          <p14:tracePt t="57386" x="1516063" y="4551363"/>
          <p14:tracePt t="57392" x="1531938" y="4551363"/>
          <p14:tracePt t="57402" x="1547813" y="4551363"/>
          <p14:tracePt t="57419" x="1563688" y="4551363"/>
          <p14:tracePt t="57484" x="1563688" y="4567238"/>
          <p14:tracePt t="57505" x="1579563" y="4567238"/>
          <p14:tracePt t="57521" x="1595438" y="4567238"/>
          <p14:tracePt t="57526" x="1595438" y="4583113"/>
          <p14:tracePt t="57532" x="1611313" y="4583113"/>
          <p14:tracePt t="57551" x="1627188" y="4583113"/>
          <p14:tracePt t="57556" x="1643063" y="4583113"/>
          <p14:tracePt t="57566" x="1658938" y="4583113"/>
          <p14:tracePt t="57574" x="1674813" y="4583113"/>
          <p14:tracePt t="57575" x="1689100" y="4583113"/>
          <p14:tracePt t="57587" x="1704975" y="4583113"/>
          <p14:tracePt t="57595" x="1720850" y="4583113"/>
          <p14:tracePt t="57604" x="1720850" y="4567238"/>
          <p14:tracePt t="57619" x="1736725" y="4567238"/>
          <p14:tracePt t="57651" x="1752600" y="4567238"/>
          <p14:tracePt t="57683" x="1768475" y="4567238"/>
          <p14:tracePt t="57720" x="1784350" y="4567238"/>
          <p14:tracePt t="57736" x="1800225" y="4567238"/>
          <p14:tracePt t="57766" x="1816100" y="4567238"/>
          <p14:tracePt t="57784" x="1831975" y="4567238"/>
          <p14:tracePt t="57788" x="1831975" y="4551363"/>
          <p14:tracePt t="57799" x="1847850" y="4551363"/>
          <p14:tracePt t="57838" x="1863725" y="4551363"/>
          <p14:tracePt t="57849" x="1879600" y="4551363"/>
          <p14:tracePt t="57866" x="1895475" y="4551363"/>
          <p14:tracePt t="57873" x="1911350" y="4551363"/>
          <p14:tracePt t="57892" x="1927225" y="4551363"/>
          <p14:tracePt t="57906" x="1943100" y="4551363"/>
          <p14:tracePt t="57934" x="1958975" y="4551363"/>
          <p14:tracePt t="57969" x="1974850" y="4551363"/>
          <p14:tracePt t="57978" x="1989138" y="4551363"/>
          <p14:tracePt t="57986" x="2005013" y="4551363"/>
          <p14:tracePt t="57991" x="2020888" y="4551363"/>
          <p14:tracePt t="57996" x="2036763" y="4551363"/>
          <p14:tracePt t="58003" x="2052638" y="4551363"/>
          <p14:tracePt t="58007" x="2068513" y="4551363"/>
          <p14:tracePt t="58015" x="2084388" y="4551363"/>
          <p14:tracePt t="58019" x="2100263" y="4551363"/>
          <p14:tracePt t="58022" x="2116138" y="4551363"/>
          <p14:tracePt t="58030" x="2132013" y="4551363"/>
          <p14:tracePt t="58035" x="2147888" y="4551363"/>
          <p14:tracePt t="58043" x="2163763" y="4551363"/>
          <p14:tracePt t="58046" x="2179638" y="4551363"/>
          <p14:tracePt t="58050" x="2195513" y="4551363"/>
          <p14:tracePt t="58058" x="2211388" y="4551363"/>
          <p14:tracePt t="58065" x="2227263" y="4551363"/>
          <p14:tracePt t="58070" x="2227263" y="4535488"/>
          <p14:tracePt t="58073" x="2243138" y="4535488"/>
          <p14:tracePt t="58078" x="2259013" y="4535488"/>
          <p14:tracePt t="58082" x="2274888" y="4535488"/>
          <p14:tracePt t="58088" x="2274888" y="4519613"/>
          <p14:tracePt t="58092" x="2289175" y="4519613"/>
          <p14:tracePt t="58101" x="2305050" y="4519613"/>
          <p14:tracePt t="58119" x="2320925" y="4519613"/>
          <p14:tracePt t="58137" x="2336800" y="4519613"/>
          <p14:tracePt t="58217" x="2352675" y="4519613"/>
          <p14:tracePt t="58239" x="2368550" y="4519613"/>
          <p14:tracePt t="58244" x="2384425" y="4519613"/>
          <p14:tracePt t="58255" x="2400300" y="4519613"/>
          <p14:tracePt t="58258" x="2416175" y="4519613"/>
          <p14:tracePt t="58268" x="2432050" y="4519613"/>
          <p14:tracePt t="58273" x="2447925" y="4519613"/>
          <p14:tracePt t="58278" x="2463800" y="4519613"/>
          <p14:tracePt t="58285" x="2479675" y="4519613"/>
          <p14:tracePt t="58288" x="2495550" y="4519613"/>
          <p14:tracePt t="58297" x="2511425" y="4519613"/>
          <p14:tracePt t="58300" x="2527300" y="4519613"/>
          <p14:tracePt t="58304" x="2543175" y="4519613"/>
          <p14:tracePt t="58308" x="2543175" y="4535488"/>
          <p14:tracePt t="58311" x="2559050" y="4535488"/>
          <p14:tracePt t="58312" x="2574925" y="4535488"/>
          <p14:tracePt t="58318" x="2590800" y="4535488"/>
          <p14:tracePt t="58320" x="2605088" y="4535488"/>
          <p14:tracePt t="58324" x="2620963" y="4535488"/>
          <p14:tracePt t="58330" x="2636838" y="4535488"/>
          <p14:tracePt t="58332" x="2652713" y="4535488"/>
          <p14:tracePt t="58338" x="2668588" y="4535488"/>
          <p14:tracePt t="58342" x="2684463" y="4535488"/>
          <p14:tracePt t="58346" x="2700338" y="4535488"/>
          <p14:tracePt t="58348" x="2700338" y="4551363"/>
          <p14:tracePt t="58352" x="2716213" y="4551363"/>
          <p14:tracePt t="58358" x="2732088" y="4551363"/>
          <p14:tracePt t="58364" x="2747963" y="4551363"/>
          <p14:tracePt t="58368" x="2763838" y="4551363"/>
          <p14:tracePt t="58372" x="2779713" y="4551363"/>
          <p14:tracePt t="58384" x="2795588" y="4551363"/>
          <p14:tracePt t="58390" x="2811463" y="4551363"/>
          <p14:tracePt t="58400" x="2827338" y="4551363"/>
          <p14:tracePt t="58404" x="2843213" y="4551363"/>
          <p14:tracePt t="58410" x="2859088" y="4551363"/>
          <p14:tracePt t="58417" x="2874963" y="4551363"/>
          <p14:tracePt t="58421" x="2890838" y="4551363"/>
          <p14:tracePt t="58429" x="2905125" y="4551363"/>
          <p14:tracePt t="58431" x="2921000" y="4551363"/>
          <p14:tracePt t="58437" x="2936875" y="4551363"/>
          <p14:tracePt t="58440" x="2952750" y="4551363"/>
          <p14:tracePt t="58442" x="2968625" y="4551363"/>
          <p14:tracePt t="58448" x="2984500" y="4551363"/>
          <p14:tracePt t="58452" x="3000375" y="4551363"/>
          <p14:tracePt t="58456" x="3016250" y="4551363"/>
          <p14:tracePt t="58462" x="3048000" y="4551363"/>
          <p14:tracePt t="58466" x="3063875" y="4551363"/>
          <p14:tracePt t="58470" x="3079750" y="4551363"/>
          <p14:tracePt t="58475" x="3095625" y="4551363"/>
          <p14:tracePt t="58476" x="3111500" y="4551363"/>
          <p14:tracePt t="58480" x="3127375" y="4551363"/>
          <p14:tracePt t="58484" x="3143250" y="4551363"/>
          <p14:tracePt t="58488" x="3159125" y="4551363"/>
          <p14:tracePt t="58492" x="3175000" y="4551363"/>
          <p14:tracePt t="58494" x="3190875" y="4551363"/>
          <p14:tracePt t="58496" x="3205163" y="4551363"/>
          <p14:tracePt t="58500" x="3221038" y="4551363"/>
          <p14:tracePt t="58502" x="3236913" y="4551363"/>
          <p14:tracePt t="58506" x="3252788" y="4551363"/>
          <p14:tracePt t="58508" x="3268663" y="4551363"/>
          <p14:tracePt t="58510" x="3284538" y="4551363"/>
          <p14:tracePt t="58514" x="3300413" y="4551363"/>
          <p14:tracePt t="58516" x="3316288" y="4551363"/>
          <p14:tracePt t="58518" x="3332163" y="4551363"/>
          <p14:tracePt t="58520" x="3348038" y="4551363"/>
          <p14:tracePt t="58522" x="3363913" y="4551363"/>
          <p14:tracePt t="58524" x="3379788" y="4551363"/>
          <p14:tracePt t="58526" x="3395663" y="4551363"/>
          <p14:tracePt t="58528" x="3411538" y="4551363"/>
          <p14:tracePt t="58532" x="3443288" y="4551363"/>
          <p14:tracePt t="58536" x="3459163" y="4551363"/>
          <p14:tracePt t="58538" x="3490913" y="4551363"/>
          <p14:tracePt t="58543" x="3505200" y="4551363"/>
          <p14:tracePt t="58545" x="3521075" y="4551363"/>
          <p14:tracePt t="58546" x="3536950" y="4551363"/>
          <p14:tracePt t="58548" x="3552825" y="4551363"/>
          <p14:tracePt t="58550" x="3568700" y="4551363"/>
          <p14:tracePt t="58554" x="3600450" y="4551363"/>
          <p14:tracePt t="58556" x="3616325" y="4551363"/>
          <p14:tracePt t="58560" x="3632200" y="4535488"/>
          <p14:tracePt t="58562" x="3648075" y="4535488"/>
          <p14:tracePt t="58564" x="3663950" y="4535488"/>
          <p14:tracePt t="58568" x="3679825" y="4535488"/>
          <p14:tracePt t="58570" x="3695700" y="4535488"/>
          <p14:tracePt t="58574" x="3711575" y="4535488"/>
          <p14:tracePt t="58578" x="3743325" y="4519613"/>
          <p14:tracePt t="58585" x="3759200" y="4519613"/>
          <p14:tracePt t="58586" x="3775075" y="4519613"/>
          <p14:tracePt t="58595" x="3790950" y="4519613"/>
          <p14:tracePt t="58596" x="3806825" y="4519613"/>
          <p14:tracePt t="58609" x="3821113" y="4519613"/>
          <p14:tracePt t="58629" x="3852863" y="4503738"/>
          <p14:tracePt t="58640" x="3868738" y="4503738"/>
          <p14:tracePt t="58644" x="3884613" y="4503738"/>
          <p14:tracePt t="58652" x="3900488" y="4503738"/>
          <p14:tracePt t="58657" x="3916363" y="4487863"/>
          <p14:tracePt t="58661" x="3932238" y="4487863"/>
          <p14:tracePt t="58668" x="3948113" y="4487863"/>
          <p14:tracePt t="58673" x="3963988" y="4487863"/>
          <p14:tracePt t="58677" x="3995738" y="4487863"/>
          <p14:tracePt t="58679" x="4011613" y="4487863"/>
          <p14:tracePt t="58682" x="4027488" y="4487863"/>
          <p14:tracePt t="58684" x="4043363" y="4487863"/>
          <p14:tracePt t="58686" x="4059238" y="4487863"/>
          <p14:tracePt t="58690" x="4075113" y="4487863"/>
          <p14:tracePt t="58692" x="4090988" y="4487863"/>
          <p14:tracePt t="58694" x="4106863" y="4487863"/>
          <p14:tracePt t="58696" x="4121150" y="4487863"/>
          <p14:tracePt t="58698" x="4137025" y="4487863"/>
          <p14:tracePt t="58702" x="4152900" y="4487863"/>
          <p14:tracePt t="58704" x="4168775" y="4487863"/>
          <p14:tracePt t="58706" x="4184650" y="4503738"/>
          <p14:tracePt t="58708" x="4200525" y="4503738"/>
          <p14:tracePt t="58711" x="4216400" y="4503738"/>
          <p14:tracePt t="58714" x="4232275" y="4503738"/>
          <p14:tracePt t="58716" x="4264025" y="4503738"/>
          <p14:tracePt t="58718" x="4264025" y="4519613"/>
          <p14:tracePt t="58720" x="4279900" y="4519613"/>
          <p14:tracePt t="58722" x="4295775" y="4519613"/>
          <p14:tracePt t="58724" x="4311650" y="4519613"/>
          <p14:tracePt t="58728" x="4343400" y="4519613"/>
          <p14:tracePt t="58732" x="4359275" y="4519613"/>
          <p14:tracePt t="58734" x="4375150" y="4519613"/>
          <p14:tracePt t="58737" x="4391025" y="4519613"/>
          <p14:tracePt t="58738" x="4406900" y="4519613"/>
          <p14:tracePt t="58740" x="4421188" y="4535488"/>
          <p14:tracePt t="58744" x="4437063" y="4535488"/>
          <p14:tracePt t="58746" x="4452938" y="4535488"/>
          <p14:tracePt t="58748" x="4468813" y="4535488"/>
          <p14:tracePt t="58752" x="4484688" y="4551363"/>
          <p14:tracePt t="58754" x="4500563" y="4551363"/>
          <p14:tracePt t="58759" x="4516438" y="4551363"/>
          <p14:tracePt t="58761" x="4532313" y="4551363"/>
          <p14:tracePt t="58762" x="4548188" y="4551363"/>
          <p14:tracePt t="58766" x="4564063" y="4551363"/>
          <p14:tracePt t="58768" x="4579938" y="4551363"/>
          <p14:tracePt t="58774" x="4595813" y="4567238"/>
          <p14:tracePt t="58776" x="4611688" y="4567238"/>
          <p14:tracePt t="58778" x="4627563" y="4567238"/>
          <p14:tracePt t="58783" x="4643438" y="4567238"/>
          <p14:tracePt t="58784" x="4659313" y="4583113"/>
          <p14:tracePt t="58788" x="4675188" y="4583113"/>
          <p14:tracePt t="58793" x="4691063" y="4598988"/>
          <p14:tracePt t="58795" x="4706938" y="4598988"/>
          <p14:tracePt t="58798" x="4722813" y="4598988"/>
          <p14:tracePt t="58800" x="4737100" y="4598988"/>
          <p14:tracePt t="58806" x="4752975" y="4598988"/>
          <p14:tracePt t="58811" x="4768850" y="4614863"/>
          <p14:tracePt t="58812" x="4784725" y="4614863"/>
          <p14:tracePt t="58818" x="4800600" y="4614863"/>
          <p14:tracePt t="58820" x="4816475" y="4629150"/>
          <p14:tracePt t="58829" x="4832350" y="4629150"/>
          <p14:tracePt t="58832" x="4848225" y="4629150"/>
          <p14:tracePt t="58836" x="4864100" y="4629150"/>
          <p14:tracePt t="58847" x="4879975" y="4629150"/>
          <p14:tracePt t="58855" x="4879975" y="4645025"/>
          <p14:tracePt t="58857" x="4895850" y="4645025"/>
          <p14:tracePt t="58877" x="4911725" y="4645025"/>
          <p14:tracePt t="58889" x="4927600" y="4645025"/>
          <p14:tracePt t="58907" x="4927600" y="4660900"/>
          <p14:tracePt t="58919" x="4943475" y="4660900"/>
          <p14:tracePt t="58925" x="4959350" y="4676775"/>
          <p14:tracePt t="58932" x="4975225" y="4676775"/>
          <p14:tracePt t="58941" x="5006975" y="4676775"/>
          <p14:tracePt t="58945" x="5022850" y="4692650"/>
          <p14:tracePt t="58947" x="5037138" y="4692650"/>
          <p14:tracePt t="58950" x="5053013" y="4708525"/>
          <p14:tracePt t="58954" x="5068888" y="4708525"/>
          <p14:tracePt t="58956" x="5084763" y="4708525"/>
          <p14:tracePt t="58960" x="5100638" y="4708525"/>
          <p14:tracePt t="58962" x="5116513" y="4708525"/>
          <p14:tracePt t="58964" x="5132388" y="4708525"/>
          <p14:tracePt t="58966" x="5132388" y="4724400"/>
          <p14:tracePt t="58968" x="5148263" y="4724400"/>
          <p14:tracePt t="58970" x="5164138" y="4724400"/>
          <p14:tracePt t="58978" x="5195888" y="4740275"/>
          <p14:tracePt t="58987" x="5275263" y="4740275"/>
          <p14:tracePt t="58991" x="5291138" y="4756150"/>
          <p14:tracePt t="58993" x="5322888" y="4756150"/>
          <p14:tracePt t="58994" x="5337175" y="4756150"/>
          <p14:tracePt t="58996" x="5353050" y="4756150"/>
          <p14:tracePt t="58998" x="5368925" y="4772025"/>
          <p14:tracePt t="59000" x="5384800" y="4772025"/>
          <p14:tracePt t="59002" x="5400675" y="4772025"/>
          <p14:tracePt t="59004" x="5432425" y="4772025"/>
          <p14:tracePt t="59008" x="5464175" y="4772025"/>
          <p14:tracePt t="59011" x="5511800" y="4787900"/>
          <p14:tracePt t="59012" x="5527675" y="4787900"/>
          <p14:tracePt t="59014" x="5575300" y="4787900"/>
          <p14:tracePt t="59016" x="5607050" y="4787900"/>
          <p14:tracePt t="59017" x="5622925" y="4787900"/>
          <p14:tracePt t="59020" x="5653088" y="4803775"/>
          <p14:tracePt t="59022" x="5668963" y="4803775"/>
          <p14:tracePt t="59024" x="5700713" y="4803775"/>
          <p14:tracePt t="59028" x="5748338" y="4819650"/>
          <p14:tracePt t="59030" x="5780088" y="4819650"/>
          <p14:tracePt t="59032" x="5827713" y="4819650"/>
          <p14:tracePt t="59034" x="5843588" y="4819650"/>
          <p14:tracePt t="59036" x="5875338" y="4819650"/>
          <p14:tracePt t="59038" x="5891213" y="4819650"/>
          <p14:tracePt t="59040" x="5938838" y="4819650"/>
          <p14:tracePt t="59042" x="5969000" y="4819650"/>
          <p14:tracePt t="59044" x="6000750" y="4819650"/>
          <p14:tracePt t="59046" x="6032500" y="4835525"/>
          <p14:tracePt t="59048" x="6064250" y="4835525"/>
          <p14:tracePt t="59049" x="6096000" y="4835525"/>
          <p14:tracePt t="59052" x="6127750" y="4835525"/>
          <p14:tracePt t="59054" x="6175375" y="4835525"/>
          <p14:tracePt t="59056" x="6207125" y="4835525"/>
          <p14:tracePt t="59058" x="6238875" y="4851400"/>
          <p14:tracePt t="59060" x="6284913" y="4851400"/>
          <p14:tracePt t="59062" x="6300788" y="4851400"/>
          <p14:tracePt t="59064" x="6348413" y="4851400"/>
          <p14:tracePt t="59066" x="6380163" y="4851400"/>
          <p14:tracePt t="59068" x="6411913" y="4851400"/>
          <p14:tracePt t="59070" x="6443663" y="4867275"/>
          <p14:tracePt t="59072" x="6491288" y="4867275"/>
          <p14:tracePt t="59074" x="6523038" y="4867275"/>
          <p14:tracePt t="59076" x="6553200" y="4867275"/>
          <p14:tracePt t="59078" x="6600825" y="4867275"/>
          <p14:tracePt t="59080" x="6632575" y="4867275"/>
          <p14:tracePt t="59082" x="6680200" y="4867275"/>
          <p14:tracePt t="59084" x="6711950" y="4867275"/>
          <p14:tracePt t="59086" x="6743700" y="4867275"/>
          <p14:tracePt t="59088" x="6775450" y="4867275"/>
          <p14:tracePt t="59090" x="6807200" y="4867275"/>
          <p14:tracePt t="59092" x="6854825" y="4867275"/>
          <p14:tracePt t="59094" x="6884988" y="4883150"/>
          <p14:tracePt t="59096" x="6916738" y="4883150"/>
          <p14:tracePt t="59098" x="6948488" y="4883150"/>
          <p14:tracePt t="59100" x="6996113" y="4883150"/>
          <p14:tracePt t="59102" x="7027863" y="4883150"/>
          <p14:tracePt t="59104" x="7075488" y="4883150"/>
          <p14:tracePt t="59106" x="7107238" y="4883150"/>
          <p14:tracePt t="59108" x="7138988" y="4883150"/>
          <p14:tracePt t="59110" x="7185025" y="4883150"/>
          <p14:tracePt t="59111" x="7216775" y="4883150"/>
          <p14:tracePt t="59114" x="7248525" y="4883150"/>
          <p14:tracePt t="59116" x="7296150" y="4883150"/>
          <p14:tracePt t="59118" x="7327900" y="4883150"/>
          <p14:tracePt t="59120" x="7343775" y="4883150"/>
          <p14:tracePt t="59123" x="7391400" y="4883150"/>
          <p14:tracePt t="59124" x="7407275" y="4883150"/>
          <p14:tracePt t="59127" x="7454900" y="4883150"/>
          <p14:tracePt t="59128" x="7485063" y="4883150"/>
          <p14:tracePt t="59130" x="7500938" y="4883150"/>
          <p14:tracePt t="59132" x="7548563" y="4883150"/>
          <p14:tracePt t="59134" x="7580313" y="4883150"/>
          <p14:tracePt t="59136" x="7596188" y="4883150"/>
          <p14:tracePt t="59138" x="7627938" y="4883150"/>
          <p14:tracePt t="59140" x="7643813" y="4883150"/>
          <p14:tracePt t="59144" x="7723188" y="4883150"/>
          <p14:tracePt t="59146" x="7739063" y="4883150"/>
          <p14:tracePt t="59147" x="7770813" y="4883150"/>
          <p14:tracePt t="59150" x="7785100" y="4883150"/>
          <p14:tracePt t="59152" x="7816850" y="4883150"/>
          <p14:tracePt t="59154" x="7848600" y="4883150"/>
          <p14:tracePt t="59156" x="7864475" y="4883150"/>
          <p14:tracePt t="59158" x="7896225" y="4883150"/>
          <p14:tracePt t="59160" x="7912100" y="4883150"/>
          <p14:tracePt t="59162" x="7943850" y="4883150"/>
          <p14:tracePt t="59164" x="7975600" y="4883150"/>
          <p14:tracePt t="59166" x="7991475" y="4883150"/>
          <p14:tracePt t="59168" x="8023225" y="4883150"/>
          <p14:tracePt t="59170" x="8039100" y="4883150"/>
          <p14:tracePt t="59172" x="8070850" y="4883150"/>
          <p14:tracePt t="59174" x="8101013" y="4883150"/>
          <p14:tracePt t="59177" x="8116888" y="4883150"/>
          <p14:tracePt t="59178" x="8148638" y="4883150"/>
          <p14:tracePt t="59180" x="8180388" y="4883150"/>
          <p14:tracePt t="59182" x="8196263" y="4867275"/>
          <p14:tracePt t="59184" x="8212138" y="4867275"/>
          <p14:tracePt t="59186" x="8228013" y="4867275"/>
          <p14:tracePt t="59188" x="8259763" y="4867275"/>
          <p14:tracePt t="59190" x="8275638" y="4851400"/>
          <p14:tracePt t="59192" x="8291513" y="4851400"/>
          <p14:tracePt t="59194" x="8323263" y="4851400"/>
          <p14:tracePt t="59196" x="8339138" y="4851400"/>
          <p14:tracePt t="59198" x="8355013" y="4851400"/>
          <p14:tracePt t="59200" x="8370888" y="4851400"/>
          <p14:tracePt t="59202" x="8385175" y="4851400"/>
          <p14:tracePt t="59204" x="8401050" y="4835525"/>
          <p14:tracePt t="59206" x="8416925" y="4835525"/>
          <p14:tracePt t="59208" x="8432800" y="4835525"/>
          <p14:tracePt t="59212" x="8448675" y="4835525"/>
          <p14:tracePt t="59214" x="8464550" y="4835525"/>
          <p14:tracePt t="59218" x="8480425" y="4835525"/>
          <p14:tracePt t="59220" x="8496300" y="4835525"/>
          <p14:tracePt t="59222" x="8512175" y="4835525"/>
          <p14:tracePt t="59226" x="8528050" y="4835525"/>
          <p14:tracePt t="59228" x="8543925" y="4835525"/>
          <p14:tracePt t="59234" x="8543925" y="4819650"/>
          <p14:tracePt t="59236" x="8559800" y="4819650"/>
          <p14:tracePt t="59238" x="8575675" y="4819650"/>
          <p14:tracePt t="59240" x="8591550" y="4819650"/>
          <p14:tracePt t="59246" x="8607425" y="4819650"/>
          <p14:tracePt t="59248" x="8623300" y="4819650"/>
          <p14:tracePt t="59252" x="8639175" y="4819650"/>
          <p14:tracePt t="59254" x="8655050" y="4819650"/>
          <p14:tracePt t="59256" x="8670925" y="4819650"/>
          <p14:tracePt t="59262" x="8686800" y="4819650"/>
          <p14:tracePt t="59265" x="8701088" y="4819650"/>
          <p14:tracePt t="59268" x="8716963" y="4819650"/>
          <p14:tracePt t="59270" x="8732838" y="4819650"/>
          <p14:tracePt t="59272" x="8748713" y="4819650"/>
          <p14:tracePt t="59278" x="8764588" y="4819650"/>
          <p14:tracePt t="59280" x="8780463" y="4819650"/>
          <p14:tracePt t="59284" x="8796338" y="4819650"/>
          <p14:tracePt t="59286" x="8812213" y="4819650"/>
          <p14:tracePt t="59292" x="8828088" y="4819650"/>
          <p14:tracePt t="59294" x="8843963" y="4819650"/>
          <p14:tracePt t="59296" x="8859838" y="4819650"/>
          <p14:tracePt t="59302" x="8875713" y="4819650"/>
          <p14:tracePt t="59304" x="8891588" y="4835525"/>
          <p14:tracePt t="59308" x="8907463" y="4835525"/>
          <p14:tracePt t="59312" x="8923338" y="4835525"/>
          <p14:tracePt t="59315" x="8939213" y="4835525"/>
          <p14:tracePt t="59318" x="8955088" y="4835525"/>
          <p14:tracePt t="59320" x="8970963" y="4835525"/>
          <p14:tracePt t="59327" x="8986838" y="4835525"/>
          <p14:tracePt t="59329" x="9001125" y="4835525"/>
          <p14:tracePt t="59330" x="9017000" y="4835525"/>
          <p14:tracePt t="59334" x="9032875" y="4835525"/>
          <p14:tracePt t="59336" x="9048750" y="4835525"/>
          <p14:tracePt t="59340" x="9064625" y="4835525"/>
          <p14:tracePt t="59342" x="9080500" y="4835525"/>
          <p14:tracePt t="59344" x="9096375" y="4835525"/>
          <p14:tracePt t="59348" x="9128125" y="4835525"/>
          <p14:tracePt t="59352" x="9144000" y="4835525"/>
          <p14:tracePt t="59354" x="9175750" y="4835525"/>
          <p14:tracePt t="59358" x="9191625" y="4835525"/>
          <p14:tracePt t="59360" x="9223375" y="4835525"/>
          <p14:tracePt t="59364" x="9239250" y="4835525"/>
          <p14:tracePt t="59366" x="9271000" y="4835525"/>
          <p14:tracePt t="59370" x="9301163" y="4835525"/>
          <p14:tracePt t="59372" x="9317038" y="4835525"/>
          <p14:tracePt t="59374" x="9332913" y="4835525"/>
          <p14:tracePt t="59377" x="9348788" y="4835525"/>
          <p14:tracePt t="59378" x="9364663" y="4835525"/>
          <p14:tracePt t="59380" x="9380538" y="4835525"/>
          <p14:tracePt t="59382" x="9396413" y="4835525"/>
          <p14:tracePt t="59384" x="9412288" y="4835525"/>
          <p14:tracePt t="59386" x="9428163" y="4835525"/>
          <p14:tracePt t="59388" x="9444038" y="4835525"/>
          <p14:tracePt t="59390" x="9459913" y="4835525"/>
          <p14:tracePt t="59393" x="9475788" y="4835525"/>
          <p14:tracePt t="59395" x="9491663" y="4835525"/>
          <p14:tracePt t="59396" x="9507538" y="4835525"/>
          <p14:tracePt t="59398" x="9523413" y="4835525"/>
          <p14:tracePt t="59402" x="9539288" y="4835525"/>
          <p14:tracePt t="59405" x="9555163" y="4835525"/>
          <p14:tracePt t="59406" x="9571038" y="4835525"/>
          <p14:tracePt t="59410" x="9586913" y="4835525"/>
          <p14:tracePt t="59412" x="9601200" y="4835525"/>
          <p14:tracePt t="59416" x="9617075" y="4835525"/>
          <p14:tracePt t="59418" x="9632950" y="4835525"/>
          <p14:tracePt t="59420" x="9648825" y="4835525"/>
          <p14:tracePt t="59432" x="9664700" y="4835525"/>
          <p14:tracePt t="59438" x="9680575" y="4835525"/>
          <p14:tracePt t="59441" x="9680575" y="4819650"/>
          <p14:tracePt t="59453" x="9680575" y="4803775"/>
          <p14:tracePt t="59457" x="9696450" y="4803775"/>
          <p14:tracePt t="59472" x="9712325" y="4787900"/>
          <p14:tracePt t="59479" x="9712325" y="4772025"/>
          <p14:tracePt t="59488" x="9712325" y="4756150"/>
          <p14:tracePt t="59494" x="9712325" y="4740275"/>
          <p14:tracePt t="59498" x="9712325" y="4724400"/>
          <p14:tracePt t="59508" x="9712325" y="4708525"/>
          <p14:tracePt t="59511" x="9696450" y="4708525"/>
          <p14:tracePt t="59512" x="9696450" y="4692650"/>
          <p14:tracePt t="59524" x="9696450" y="4676775"/>
          <p14:tracePt t="59531" x="9680575" y="4660900"/>
          <p14:tracePt t="59544" x="9664700" y="4660900"/>
          <p14:tracePt t="59546" x="9664700" y="4645025"/>
          <p14:tracePt t="59565" x="9664700" y="4629150"/>
          <p14:tracePt t="59583" x="9648825" y="4629150"/>
          <p14:tracePt t="59598" x="9632950" y="4629150"/>
          <p14:tracePt t="59637" x="9617075" y="4614863"/>
          <p14:tracePt t="59643" x="9601200" y="4614863"/>
          <p14:tracePt t="59644" x="9586913" y="4614863"/>
          <p14:tracePt t="59648" x="9571038" y="4614863"/>
          <p14:tracePt t="59650" x="9539288" y="4614863"/>
          <p14:tracePt t="59652" x="9507538" y="4598988"/>
          <p14:tracePt t="59654" x="9475788" y="4598988"/>
          <p14:tracePt t="59656" x="9444038" y="4598988"/>
          <p14:tracePt t="59658" x="9412288" y="4598988"/>
          <p14:tracePt t="59660" x="9380538" y="4598988"/>
          <p14:tracePt t="59662" x="9364663" y="4598988"/>
          <p14:tracePt t="59664" x="9317038" y="4598988"/>
          <p14:tracePt t="59666" x="9286875" y="4598988"/>
          <p14:tracePt t="59668" x="9255125" y="4598988"/>
          <p14:tracePt t="59670" x="9207500" y="4598988"/>
          <p14:tracePt t="59672" x="9175750" y="4598988"/>
          <p14:tracePt t="59674" x="9144000" y="4598988"/>
          <p14:tracePt t="59677" x="9096375" y="4598988"/>
          <p14:tracePt t="59678" x="9048750" y="4598988"/>
          <p14:tracePt t="59680" x="9032875" y="4598988"/>
          <p14:tracePt t="59682" x="8986838" y="4598988"/>
          <p14:tracePt t="59684" x="8955088" y="4598988"/>
          <p14:tracePt t="59686" x="8923338" y="4598988"/>
          <p14:tracePt t="59688" x="8875713" y="4598988"/>
          <p14:tracePt t="59690" x="8859838" y="4598988"/>
          <p14:tracePt t="59692" x="8812213" y="4598988"/>
          <p14:tracePt t="59694" x="8780463" y="4598988"/>
          <p14:tracePt t="59696" x="8764588" y="4598988"/>
          <p14:tracePt t="59698" x="8716963" y="4598988"/>
          <p14:tracePt t="59700" x="8686800" y="4598988"/>
          <p14:tracePt t="59702" x="8670925" y="4598988"/>
          <p14:tracePt t="59704" x="8639175" y="4598988"/>
          <p14:tracePt t="59706" x="8623300" y="4598988"/>
          <p14:tracePt t="59708" x="8591550" y="4598988"/>
          <p14:tracePt t="59710" x="8559800" y="4598988"/>
          <p14:tracePt t="59712" x="8543925" y="4598988"/>
          <p14:tracePt t="59714" x="8528050" y="4598988"/>
          <p14:tracePt t="59716" x="8512175" y="4598988"/>
          <p14:tracePt t="59718" x="8480425" y="4598988"/>
          <p14:tracePt t="59720" x="8464550" y="4598988"/>
          <p14:tracePt t="59724" x="8432800" y="4598988"/>
          <p14:tracePt t="59727" x="8416925" y="4598988"/>
          <p14:tracePt t="59731" x="8385175" y="4598988"/>
          <p14:tracePt t="59734" x="8370888" y="4598988"/>
          <p14:tracePt t="59741" x="8355013" y="4598988"/>
          <p14:tracePt t="59746" x="8339138" y="4598988"/>
          <p14:tracePt t="59789" x="8323263" y="4598988"/>
          <p14:tracePt t="59850" x="8339138" y="4598988"/>
          <p14:tracePt t="59859" x="8355013" y="4598988"/>
          <p14:tracePt t="59868" x="8370888" y="4583113"/>
          <p14:tracePt t="59875" x="8385175" y="4551363"/>
          <p14:tracePt t="59880" x="8416925" y="4535488"/>
          <p14:tracePt t="59883" x="8432800" y="4519613"/>
          <p14:tracePt t="59884" x="8432800" y="4503738"/>
          <p14:tracePt t="59888" x="8448675" y="4487863"/>
          <p14:tracePt t="59890" x="8464550" y="4487863"/>
          <p14:tracePt t="59894" x="8464550" y="4471988"/>
          <p14:tracePt t="59898" x="8480425" y="4456113"/>
          <p14:tracePt t="59902" x="8496300" y="4456113"/>
          <p14:tracePt t="59904" x="8496300" y="4440238"/>
          <p14:tracePt t="59906" x="8512175" y="4440238"/>
          <p14:tracePt t="59910" x="8512175" y="4424363"/>
          <p14:tracePt t="59919" x="8528050" y="4408488"/>
          <p14:tracePt t="59928" x="8543925" y="4408488"/>
          <p14:tracePt t="59951" x="8543925" y="4392613"/>
          <p14:tracePt t="59952" x="8559800" y="4392613"/>
          <p14:tracePt t="59973" x="8575675" y="4392613"/>
          <p14:tracePt t="59998" x="8591550" y="4392613"/>
          <p14:tracePt t="60024" x="8607425" y="4392613"/>
          <p14:tracePt t="60030" x="8623300" y="4392613"/>
          <p14:tracePt t="60039" x="8639175" y="4392613"/>
          <p14:tracePt t="60045" x="8655050" y="4392613"/>
          <p14:tracePt t="60049" x="8670925" y="4392613"/>
          <p14:tracePt t="60052" x="8686800" y="4392613"/>
          <p14:tracePt t="60054" x="8701088" y="4392613"/>
          <p14:tracePt t="60056" x="8701088" y="4408488"/>
          <p14:tracePt t="60059" x="8716963" y="4408488"/>
          <p14:tracePt t="60060" x="8732838" y="4408488"/>
          <p14:tracePt t="60062" x="8748713" y="4408488"/>
          <p14:tracePt t="60064" x="8748713" y="4424363"/>
          <p14:tracePt t="60066" x="8764588" y="4424363"/>
          <p14:tracePt t="60068" x="8780463" y="4424363"/>
          <p14:tracePt t="60072" x="8796338" y="4440238"/>
          <p14:tracePt t="60074" x="8812213" y="4440238"/>
          <p14:tracePt t="60077" x="8828088" y="4440238"/>
          <p14:tracePt t="60080" x="8843963" y="4440238"/>
          <p14:tracePt t="60082" x="8859838" y="4440238"/>
          <p14:tracePt t="60086" x="8875713" y="4440238"/>
          <p14:tracePt t="60088" x="8891588" y="4456113"/>
          <p14:tracePt t="60095" x="8923338" y="4456113"/>
          <p14:tracePt t="60096" x="8939213" y="4471988"/>
          <p14:tracePt t="60098" x="8955088" y="4471988"/>
          <p14:tracePt t="60100" x="8970963" y="4471988"/>
          <p14:tracePt t="60102" x="8986838" y="4471988"/>
          <p14:tracePt t="60106" x="9001125" y="4471988"/>
          <p14:tracePt t="60108" x="9017000" y="4471988"/>
          <p14:tracePt t="60112" x="9032875" y="4471988"/>
          <p14:tracePt t="60114" x="9048750" y="4471988"/>
          <p14:tracePt t="60116" x="9064625" y="4471988"/>
          <p14:tracePt t="60122" x="9080500" y="4471988"/>
          <p14:tracePt t="60125" x="9096375" y="4471988"/>
          <p14:tracePt t="60128" x="9096375" y="4487863"/>
          <p14:tracePt t="60130" x="9112250" y="4487863"/>
          <p14:tracePt t="60132" x="9128125" y="4487863"/>
          <p14:tracePt t="60137" x="9144000" y="4487863"/>
          <p14:tracePt t="60144" x="9159875" y="4487863"/>
          <p14:tracePt t="60146" x="9175750" y="4487863"/>
          <p14:tracePt t="60154" x="9191625" y="4487863"/>
          <p14:tracePt t="60156" x="9207500" y="4487863"/>
          <p14:tracePt t="60161" x="9223375" y="4487863"/>
          <p14:tracePt t="60166" x="9239250" y="4487863"/>
          <p14:tracePt t="60170" x="9255125" y="4487863"/>
          <p14:tracePt t="60177" x="9271000" y="4487863"/>
          <p14:tracePt t="60180" x="9286875" y="4487863"/>
          <p14:tracePt t="60182" x="9301163" y="4487863"/>
          <p14:tracePt t="60189" x="9317038" y="4487863"/>
          <p14:tracePt t="60190" x="9332913" y="4471988"/>
          <p14:tracePt t="60196" x="9348788" y="4456113"/>
          <p14:tracePt t="60199" x="9364663" y="4456113"/>
          <p14:tracePt t="60202" x="9380538" y="4456113"/>
          <p14:tracePt t="60204" x="9396413" y="4440238"/>
          <p14:tracePt t="60206" x="9412288" y="4440238"/>
          <p14:tracePt t="60208" x="9412288" y="4424363"/>
          <p14:tracePt t="60212" x="9428163" y="4424363"/>
          <p14:tracePt t="60214" x="9444038" y="4424363"/>
          <p14:tracePt t="60216" x="9444038" y="4408488"/>
          <p14:tracePt t="60218" x="9459913" y="4392613"/>
          <p14:tracePt t="60220" x="9475788" y="4392613"/>
          <p14:tracePt t="60222" x="9491663" y="4376738"/>
          <p14:tracePt t="60227" x="9507538" y="4376738"/>
          <p14:tracePt t="60228" x="9539288" y="4360863"/>
          <p14:tracePt t="60230" x="9539288" y="4344988"/>
          <p14:tracePt t="60232" x="9555163" y="4329113"/>
          <p14:tracePt t="60234" x="9571038" y="4329113"/>
          <p14:tracePt t="60238" x="9586913" y="4313238"/>
          <p14:tracePt t="60240" x="9601200" y="4313238"/>
          <p14:tracePt t="60245" x="9632950" y="4297363"/>
          <p14:tracePt t="60246" x="9648825" y="4297363"/>
          <p14:tracePt t="60248" x="9664700" y="4283075"/>
          <p14:tracePt t="60250" x="9664700" y="4267200"/>
          <p14:tracePt t="60252" x="9680575" y="4251325"/>
          <p14:tracePt t="60254" x="9696450" y="4251325"/>
          <p14:tracePt t="60259" x="9712325" y="4235450"/>
          <p14:tracePt t="60260" x="9728200" y="4235450"/>
          <p14:tracePt t="60262" x="9744075" y="4219575"/>
          <p14:tracePt t="60267" x="9759950" y="4219575"/>
          <p14:tracePt t="60268" x="9775825" y="4203700"/>
          <p14:tracePt t="60270" x="9775825" y="4187825"/>
          <p14:tracePt t="60275" x="9791700" y="4171950"/>
          <p14:tracePt t="60276" x="9807575" y="4171950"/>
          <p14:tracePt t="60278" x="9823450" y="4156075"/>
          <p14:tracePt t="60280" x="9823450" y="4140200"/>
          <p14:tracePt t="60285" x="9839325" y="4140200"/>
          <p14:tracePt t="60287" x="9855200" y="4124325"/>
          <p14:tracePt t="60288" x="9855200" y="4108450"/>
          <p14:tracePt t="60290" x="9855200" y="4092575"/>
          <p14:tracePt t="60294" x="9871075" y="4076700"/>
          <p14:tracePt t="60296" x="9871075" y="4060825"/>
          <p14:tracePt t="60298" x="9886950" y="4060825"/>
          <p14:tracePt t="60300" x="9886950" y="4044950"/>
          <p14:tracePt t="60302" x="9886950" y="4029075"/>
          <p14:tracePt t="60304" x="9886950" y="4013200"/>
          <p14:tracePt t="60315" x="9886950" y="3965575"/>
          <p14:tracePt t="60318" x="9886950" y="3949700"/>
          <p14:tracePt t="60320" x="9902825" y="3935413"/>
          <p14:tracePt t="60324" x="9902825" y="3919538"/>
          <p14:tracePt t="60328" x="9902825" y="3903663"/>
          <p14:tracePt t="60334" x="9902825" y="3887788"/>
          <p14:tracePt t="60339" x="9902825" y="3871913"/>
          <p14:tracePt t="60348" x="9902825" y="3856038"/>
          <p14:tracePt t="60353" x="9902825" y="3840163"/>
          <p14:tracePt t="60357" x="9886950" y="3840163"/>
          <p14:tracePt t="60357" x="9886950" y="3824288"/>
          <p14:tracePt t="60362" x="9871075" y="3824288"/>
          <p14:tracePt t="60370" x="9871075" y="3808413"/>
          <p14:tracePt t="60374" x="9855200" y="3792538"/>
          <p14:tracePt t="60378" x="9839325" y="3792538"/>
          <p14:tracePt t="60386" x="9823450" y="3792538"/>
          <p14:tracePt t="60389" x="9823450" y="3776663"/>
          <p14:tracePt t="60390" x="9807575" y="3776663"/>
          <p14:tracePt t="60393" x="9807575" y="3760788"/>
          <p14:tracePt t="60394" x="9791700" y="3760788"/>
          <p14:tracePt t="60398" x="9791700" y="3744913"/>
          <p14:tracePt t="60400" x="9775825" y="3744913"/>
          <p14:tracePt t="60404" x="9759950" y="3744913"/>
          <p14:tracePt t="60412" x="9744075" y="3729038"/>
          <p14:tracePt t="60421" x="9696450" y="3713163"/>
          <p14:tracePt t="60422" x="9680575" y="3713163"/>
          <p14:tracePt t="60424" x="9680575" y="3697288"/>
          <p14:tracePt t="60428" x="9664700" y="3681413"/>
          <p14:tracePt t="60430" x="9648825" y="3681413"/>
          <p14:tracePt t="60432" x="9632950" y="3665538"/>
          <p14:tracePt t="60436" x="9617075" y="3665538"/>
          <p14:tracePt t="60438" x="9601200" y="3665538"/>
          <p14:tracePt t="60444" x="9555163" y="3649663"/>
          <p14:tracePt t="60446" x="9555163" y="3633788"/>
          <p14:tracePt t="60448" x="9539288" y="3633788"/>
          <p14:tracePt t="60450" x="9523413" y="3633788"/>
          <p14:tracePt t="60454" x="9491663" y="3617913"/>
          <p14:tracePt t="60457" x="9475788" y="3617913"/>
          <p14:tracePt t="60458" x="9475788" y="3602038"/>
          <p14:tracePt t="60460" x="9444038" y="3602038"/>
          <p14:tracePt t="60462" x="9428163" y="3587750"/>
          <p14:tracePt t="60466" x="9412288" y="3587750"/>
          <p14:tracePt t="60468" x="9380538" y="3587750"/>
          <p14:tracePt t="60472" x="9364663" y="3587750"/>
          <p14:tracePt t="60474" x="9348788" y="3587750"/>
          <p14:tracePt t="60478" x="9332913" y="3571875"/>
          <p14:tracePt t="60480" x="9317038" y="3571875"/>
          <p14:tracePt t="60482" x="9301163" y="3571875"/>
          <p14:tracePt t="60486" x="9286875" y="3571875"/>
          <p14:tracePt t="60490" x="9271000" y="3571875"/>
          <p14:tracePt t="60494" x="9255125" y="3556000"/>
          <p14:tracePt t="60498" x="9239250" y="3556000"/>
          <p14:tracePt t="60502" x="9223375" y="3556000"/>
          <p14:tracePt t="60510" x="9207500" y="3556000"/>
          <p14:tracePt t="60515" x="9191625" y="3556000"/>
          <p14:tracePt t="60532" x="9175750" y="3556000"/>
          <p14:tracePt t="60542" x="9159875" y="3556000"/>
          <p14:tracePt t="60553" x="9144000" y="3556000"/>
          <p14:tracePt t="60565" x="9128125" y="3556000"/>
          <p14:tracePt t="60569" x="9112250" y="3556000"/>
          <p14:tracePt t="60575" x="9096375" y="3556000"/>
          <p14:tracePt t="60576" x="9080500" y="3571875"/>
          <p14:tracePt t="60580" x="9064625" y="3571875"/>
          <p14:tracePt t="60587" x="9048750" y="3571875"/>
          <p14:tracePt t="60588" x="9032875" y="3571875"/>
          <p14:tracePt t="60590" x="9032875" y="3587750"/>
          <p14:tracePt t="60595" x="9017000" y="3602038"/>
          <p14:tracePt t="60596" x="9001125" y="3602038"/>
          <p14:tracePt t="60598" x="8986838" y="3617913"/>
          <p14:tracePt t="60612" x="8939213" y="3633788"/>
          <p14:tracePt t="60620" x="8891588" y="3665538"/>
          <p14:tracePt t="60622" x="8875713" y="3665538"/>
          <p14:tracePt t="60623" x="8875713" y="3681413"/>
          <p14:tracePt t="60628" x="8859838" y="3681413"/>
          <p14:tracePt t="60632" x="8843963" y="3681413"/>
          <p14:tracePt t="60634" x="8843963" y="3697288"/>
          <p14:tracePt t="60645" x="8812213" y="3729038"/>
          <p14:tracePt t="60646" x="8796338" y="3729038"/>
          <p14:tracePt t="60654" x="8796338" y="3744913"/>
          <p14:tracePt t="60659" x="8780463" y="3744913"/>
          <p14:tracePt t="60662" x="8780463" y="3760788"/>
          <p14:tracePt t="60666" x="8764588" y="3760788"/>
          <p14:tracePt t="60681" x="8764588" y="3776663"/>
          <p14:tracePt t="60691" x="8764588" y="3792538"/>
          <p14:tracePt t="60694" x="8748713" y="3792538"/>
          <p14:tracePt t="60701" x="8748713" y="3808413"/>
          <p14:tracePt t="60706" x="8732838" y="3808413"/>
          <p14:tracePt t="60714" x="8732838" y="3824288"/>
          <p14:tracePt t="60716" x="8716963" y="3824288"/>
          <p14:tracePt t="60720" x="8716963" y="3840163"/>
          <p14:tracePt t="60731" x="8716963" y="3856038"/>
          <p14:tracePt t="60734" x="8701088" y="3856038"/>
          <p14:tracePt t="60736" x="8701088" y="3871913"/>
          <p14:tracePt t="60740" x="8686800" y="3887788"/>
          <p14:tracePt t="60748" x="8670925" y="3903663"/>
          <p14:tracePt t="60752" x="8655050" y="3919538"/>
          <p14:tracePt t="60754" x="8639175" y="3919538"/>
          <p14:tracePt t="60756" x="8639175" y="3935413"/>
          <p14:tracePt t="60759" x="8639175" y="3949700"/>
          <p14:tracePt t="60762" x="8607425" y="3965575"/>
          <p14:tracePt t="60766" x="8607425" y="3981450"/>
          <p14:tracePt t="60768" x="8591550" y="3997325"/>
          <p14:tracePt t="60770" x="8575675" y="3997325"/>
          <p14:tracePt t="60772" x="8559800" y="3997325"/>
          <p14:tracePt t="60774" x="8559800" y="4013200"/>
          <p14:tracePt t="60776" x="8543925" y="4029075"/>
          <p14:tracePt t="60778" x="8528050" y="4029075"/>
          <p14:tracePt t="60780" x="8528050" y="4044950"/>
          <p14:tracePt t="60785" x="8512175" y="4044950"/>
          <p14:tracePt t="60786" x="8512175" y="4060825"/>
          <p14:tracePt t="60790" x="8496300" y="4076700"/>
          <p14:tracePt t="60796" x="8480425" y="4076700"/>
          <p14:tracePt t="60802" x="8480425" y="4092575"/>
          <p14:tracePt t="60807" x="8480425" y="4108450"/>
          <p14:tracePt t="60813" x="8480425" y="4124325"/>
          <p14:tracePt t="60827" x="8480425" y="4140200"/>
          <p14:tracePt t="60832" x="8480425" y="4156075"/>
          <p14:tracePt t="60845" x="8480425" y="4171950"/>
          <p14:tracePt t="60851" x="8480425" y="4187825"/>
          <p14:tracePt t="60866" x="8480425" y="4203700"/>
          <p14:tracePt t="60875" x="8480425" y="4219575"/>
          <p14:tracePt t="60882" x="8480425" y="4235450"/>
          <p14:tracePt t="60957" x="8480425" y="4251325"/>
          <p14:tracePt t="60983" x="8496300" y="4251325"/>
          <p14:tracePt t="60987" x="8496300" y="4267200"/>
          <p14:tracePt t="60993" x="8512175" y="4267200"/>
          <p14:tracePt t="61003" x="8528050" y="4267200"/>
          <p14:tracePt t="61004" x="8543925" y="4267200"/>
          <p14:tracePt t="61006" x="8543925" y="4283075"/>
          <p14:tracePt t="61009" x="8559800" y="4283075"/>
          <p14:tracePt t="61012" x="8575675" y="4283075"/>
          <p14:tracePt t="61014" x="8591550" y="4283075"/>
          <p14:tracePt t="61018" x="8607425" y="4283075"/>
          <p14:tracePt t="61020" x="8623300" y="4283075"/>
          <p14:tracePt t="61022" x="8623300" y="4297363"/>
          <p14:tracePt t="61026" x="8639175" y="4297363"/>
          <p14:tracePt t="61028" x="8655050" y="4297363"/>
          <p14:tracePt t="61030" x="8670925" y="4297363"/>
          <p14:tracePt t="61036" x="8686800" y="4313238"/>
          <p14:tracePt t="61038" x="8701088" y="4313238"/>
          <p14:tracePt t="61043" x="8716963" y="4313238"/>
          <p14:tracePt t="61046" x="8732838" y="4313238"/>
          <p14:tracePt t="61048" x="8748713" y="4313238"/>
          <p14:tracePt t="61052" x="8764588" y="4313238"/>
          <p14:tracePt t="61056" x="8780463" y="4313238"/>
          <p14:tracePt t="61060" x="8796338" y="4329113"/>
          <p14:tracePt t="61062" x="8812213" y="4329113"/>
          <p14:tracePt t="61066" x="8828088" y="4329113"/>
          <p14:tracePt t="61068" x="8828088" y="4344988"/>
          <p14:tracePt t="61070" x="8843963" y="4344988"/>
          <p14:tracePt t="61072" x="8859838" y="4344988"/>
          <p14:tracePt t="61078" x="8875713" y="4344988"/>
          <p14:tracePt t="61080" x="8891588" y="4344988"/>
          <p14:tracePt t="61085" x="8907463" y="4344988"/>
          <p14:tracePt t="61086" x="8923338" y="4360863"/>
          <p14:tracePt t="61088" x="8939213" y="4360863"/>
          <p14:tracePt t="61095" x="8955088" y="4376738"/>
          <p14:tracePt t="61096" x="8970963" y="4376738"/>
          <p14:tracePt t="61100" x="8986838" y="4376738"/>
          <p14:tracePt t="61102" x="9001125" y="4392613"/>
          <p14:tracePt t="61104" x="9017000" y="4392613"/>
          <p14:tracePt t="61110" x="9032875" y="4392613"/>
          <p14:tracePt t="61112" x="9048750" y="4392613"/>
          <p14:tracePt t="61116" x="9064625" y="4392613"/>
          <p14:tracePt t="61118" x="9080500" y="4392613"/>
          <p14:tracePt t="61120" x="9096375" y="4392613"/>
          <p14:tracePt t="61126" x="9112250" y="4392613"/>
          <p14:tracePt t="61128" x="9128125" y="4392613"/>
          <p14:tracePt t="61130" x="9128125" y="4408488"/>
          <p14:tracePt t="61135" x="9144000" y="4408488"/>
          <p14:tracePt t="61139" x="9159875" y="4408488"/>
          <p14:tracePt t="61140" x="9175750" y="4408488"/>
          <p14:tracePt t="61146" x="9191625" y="4424363"/>
          <p14:tracePt t="61150" x="9207500" y="4424363"/>
          <p14:tracePt t="61159" x="9223375" y="4424363"/>
          <p14:tracePt t="61165" x="9239250" y="4424363"/>
          <p14:tracePt t="61172" x="9255125" y="4424363"/>
          <p14:tracePt t="61215" x="9271000" y="4424363"/>
          <p14:tracePt t="61349" x="9286875" y="4424363"/>
          <p14:tracePt t="61369" x="9301163" y="4424363"/>
          <p14:tracePt t="61375" x="9317038" y="4424363"/>
          <p14:tracePt t="61381" x="9332913" y="4440238"/>
          <p14:tracePt t="61391" x="9348788" y="4440238"/>
          <p14:tracePt t="61394" x="9364663" y="4440238"/>
          <p14:tracePt t="61407" x="9380538" y="4440238"/>
          <p14:tracePt t="61414" x="9396413" y="4440238"/>
          <p14:tracePt t="61422" x="9412288" y="4456113"/>
          <p14:tracePt t="61427" x="9428163" y="4456113"/>
          <p14:tracePt t="61439" x="9444038" y="4456113"/>
          <p14:tracePt t="61499" x="9459913" y="4456113"/>
          <p14:tracePt t="61508" x="9475788" y="4471988"/>
          <p14:tracePt t="61518" x="9491663" y="4471988"/>
          <p14:tracePt t="61527" x="9507538" y="4471988"/>
          <p14:tracePt t="61532" x="9523413" y="4487863"/>
          <p14:tracePt t="61543" x="9555163" y="4503738"/>
          <p14:tracePt t="61555" x="9571038" y="4503738"/>
          <p14:tracePt t="61561" x="9586913" y="4503738"/>
          <p14:tracePt t="61569" x="9601200" y="4503738"/>
          <p14:tracePt t="61571" x="9601200" y="4519613"/>
          <p14:tracePt t="61593" x="9617075" y="4519613"/>
          <p14:tracePt t="61863" x="9632950" y="4519613"/>
          <p14:tracePt t="61876" x="9648825" y="4519613"/>
          <p14:tracePt t="61881" x="9664700" y="4519613"/>
          <p14:tracePt t="61887" x="9680575" y="4519613"/>
          <p14:tracePt t="61900" x="9696450" y="4519613"/>
          <p14:tracePt t="61906" x="9712325" y="4519613"/>
          <p14:tracePt t="61947" x="9728200" y="4519613"/>
          <p14:tracePt t="62016" x="9744075" y="4519613"/>
          <p14:tracePt t="62046" x="9759950" y="4519613"/>
          <p14:tracePt t="62102" x="9759950" y="4535488"/>
          <p14:tracePt t="62103" x="9775825" y="4535488"/>
          <p14:tracePt t="62249" x="9791700" y="4535488"/>
          <p14:tracePt t="62272" x="9791700" y="4519613"/>
          <p14:tracePt t="62275" x="9807575" y="4519613"/>
          <p14:tracePt t="62281" x="9823450" y="4519613"/>
          <p14:tracePt t="62287" x="9823450" y="4503738"/>
          <p14:tracePt t="62290" x="9839325" y="4503738"/>
          <p14:tracePt t="62294" x="9839325" y="4487863"/>
          <p14:tracePt t="62309" x="9839325" y="4471988"/>
          <p14:tracePt t="62316" x="9855200" y="4456113"/>
          <p14:tracePt t="62326" x="9855200" y="4440238"/>
          <p14:tracePt t="62333" x="9871075" y="4440238"/>
          <p14:tracePt t="62343" x="9871075" y="4424363"/>
          <p14:tracePt t="62365" x="9871075" y="4408488"/>
          <p14:tracePt t="62529" x="9886950" y="4408488"/>
          <p14:tracePt t="62537" x="9902825" y="4408488"/>
          <p14:tracePt t="62553" x="9917113" y="4408488"/>
          <p14:tracePt t="62558" x="9932988" y="4408488"/>
          <p14:tracePt t="62566" x="9948863" y="4408488"/>
          <p14:tracePt t="62579" x="9948863" y="4424363"/>
          <p14:tracePt t="62587" x="9964738" y="4424363"/>
          <p14:tracePt t="62601" x="9980613" y="4424363"/>
          <p14:tracePt t="62626" x="9996488" y="4424363"/>
          <p14:tracePt t="62634" x="10012363" y="4424363"/>
          <p14:tracePt t="62640" x="10028238" y="4424363"/>
          <p14:tracePt t="62652" x="10044113" y="4424363"/>
          <p14:tracePt t="62656" x="10059988" y="4424363"/>
          <p14:tracePt t="62661" x="10075863" y="4424363"/>
          <p14:tracePt t="62667" x="10091738" y="4424363"/>
          <p14:tracePt t="62671" x="10107613" y="4424363"/>
          <p14:tracePt t="62676" x="10107613" y="4408488"/>
          <p14:tracePt t="62680" x="10123488" y="4408488"/>
          <p14:tracePt t="62689" x="10139363" y="4408488"/>
          <p14:tracePt t="62705" x="10155238" y="4408488"/>
          <p14:tracePt t="62706" x="10155238" y="4392613"/>
          <p14:tracePt t="62712" x="10171113" y="4376738"/>
          <p14:tracePt t="62720" x="10186988" y="4360863"/>
          <p14:tracePt t="62731" x="10186988" y="4344988"/>
          <p14:tracePt t="62732" x="10202863" y="4344988"/>
          <p14:tracePt t="62734" x="10202863" y="4329113"/>
          <p14:tracePt t="62742" x="10217150" y="4329113"/>
          <p14:tracePt t="62744" x="10217150" y="4313238"/>
          <p14:tracePt t="62750" x="10217150" y="4297363"/>
          <p14:tracePt t="62757" x="10217150" y="4283075"/>
          <p14:tracePt t="62768" x="10233025" y="4267200"/>
          <p14:tracePt t="62774" x="10233025" y="4251325"/>
          <p14:tracePt t="62785" x="10233025" y="4235450"/>
          <p14:tracePt t="62788" x="10233025" y="4219575"/>
          <p14:tracePt t="62790" x="10233025" y="4203700"/>
          <p14:tracePt t="62794" x="10217150" y="4203700"/>
          <p14:tracePt t="62796" x="10202863" y="4203700"/>
          <p14:tracePt t="62798" x="10202863" y="4187825"/>
          <p14:tracePt t="62800" x="10186988" y="4171950"/>
          <p14:tracePt t="62802" x="10171113" y="4171950"/>
          <p14:tracePt t="62804" x="10155238" y="4171950"/>
          <p14:tracePt t="62806" x="10155238" y="4156075"/>
          <p14:tracePt t="62809" x="10139363" y="4140200"/>
          <p14:tracePt t="62810" x="10123488" y="4140200"/>
          <p14:tracePt t="62812" x="10107613" y="4124325"/>
          <p14:tracePt t="62814" x="10091738" y="4124325"/>
          <p14:tracePt t="62816" x="10075863" y="4124325"/>
          <p14:tracePt t="62818" x="10075863" y="4108450"/>
          <p14:tracePt t="62820" x="10059988" y="4092575"/>
          <p14:tracePt t="62822" x="10044113" y="4092575"/>
          <p14:tracePt t="62824" x="10028238" y="4092575"/>
          <p14:tracePt t="62828" x="10012363" y="4076700"/>
          <p14:tracePt t="62830" x="9996488" y="4076700"/>
          <p14:tracePt t="62832" x="9996488" y="4060825"/>
          <p14:tracePt t="62836" x="9980613" y="4044950"/>
          <p14:tracePt t="62845" x="9964738" y="4044950"/>
          <p14:tracePt t="62852" x="9948863" y="4044950"/>
          <p14:tracePt t="62975" x="9932988" y="4044950"/>
          <p14:tracePt t="62983" x="9917113" y="4044950"/>
          <p14:tracePt t="63003" x="9902825" y="4044950"/>
          <p14:tracePt t="63036" x="9886950" y="4044950"/>
          <p14:tracePt t="63088" x="9886950" y="4060825"/>
          <p14:tracePt t="63094" x="9886950" y="4076700"/>
          <p14:tracePt t="63098" x="9871075" y="4076700"/>
          <p14:tracePt t="63107" x="9855200" y="4092575"/>
          <p14:tracePt t="63118" x="9839325" y="4108450"/>
          <p14:tracePt t="63126" x="9839325" y="4124325"/>
          <p14:tracePt t="63135" x="9839325" y="4140200"/>
          <p14:tracePt t="63139" x="9823450" y="4140200"/>
          <p14:tracePt t="63140" x="9823450" y="4156075"/>
          <p14:tracePt t="63156" x="9807575" y="4171950"/>
          <p14:tracePt t="63166" x="9807575" y="4187825"/>
          <p14:tracePt t="63202" x="9807575" y="4203700"/>
          <p14:tracePt t="63225" x="9807575" y="4219575"/>
          <p14:tracePt t="63252" x="9807575" y="4235450"/>
          <p14:tracePt t="63398" x="9807575" y="4251325"/>
          <p14:tracePt t="63403" x="9807575" y="4267200"/>
          <p14:tracePt t="63417" x="9807575" y="4283075"/>
          <p14:tracePt t="63423" x="9807575" y="4297363"/>
          <p14:tracePt t="63431" x="9807575" y="4313238"/>
          <p14:tracePt t="63440" x="9791700" y="4313238"/>
          <p14:tracePt t="63444" x="9791700" y="4329113"/>
          <p14:tracePt t="63457" x="9791700" y="4344988"/>
          <p14:tracePt t="63479" x="9791700" y="4360863"/>
          <p14:tracePt t="63489" x="9791700" y="4376738"/>
          <p14:tracePt t="63500" x="9791700" y="4392613"/>
          <p14:tracePt t="63543" x="9791700" y="4408488"/>
          <p14:tracePt t="63581" x="9791700" y="4424363"/>
          <p14:tracePt t="63946" x="9791700" y="4408488"/>
          <p14:tracePt t="63961" x="9791700" y="4392613"/>
          <p14:tracePt t="63964" x="9791700" y="4376738"/>
          <p14:tracePt t="63968" x="9791700" y="4360863"/>
          <p14:tracePt t="63976" x="9791700" y="4344988"/>
          <p14:tracePt t="63978" x="9791700" y="4329113"/>
          <p14:tracePt t="63982" x="9791700" y="4313238"/>
          <p14:tracePt t="63985" x="9791700" y="4297363"/>
          <p14:tracePt t="63988" x="9791700" y="4283075"/>
          <p14:tracePt t="63994" x="9791700" y="4267200"/>
          <p14:tracePt t="63996" x="9791700" y="4251325"/>
          <p14:tracePt t="63998" x="9807575" y="4251325"/>
          <p14:tracePt t="64002" x="9807575" y="4235450"/>
          <p14:tracePt t="64004" x="9807575" y="4219575"/>
          <p14:tracePt t="64008" x="9807575" y="4203700"/>
          <p14:tracePt t="64010" x="9823450" y="4203700"/>
          <p14:tracePt t="64014" x="9823450" y="4187825"/>
          <p14:tracePt t="64018" x="9823450" y="4171950"/>
          <p14:tracePt t="64029" x="9823450" y="4156075"/>
          <p14:tracePt t="64035" x="9823450" y="4140200"/>
          <p14:tracePt t="64045" x="9823450" y="4124325"/>
          <p14:tracePt t="64065" x="9839325" y="4124325"/>
          <p14:tracePt t="64069" x="9839325" y="4108450"/>
          <p14:tracePt t="64322" x="9839325" y="4092575"/>
          <p14:tracePt t="64336" x="9839325" y="4076700"/>
          <p14:tracePt t="64342" x="9839325" y="4060825"/>
          <p14:tracePt t="64345" x="9839325" y="4044950"/>
          <p14:tracePt t="64356" x="9839325" y="4029075"/>
          <p14:tracePt t="64364" x="9823450" y="4013200"/>
          <p14:tracePt t="64371" x="9823450" y="3997325"/>
          <p14:tracePt t="64382" x="9823450" y="3981450"/>
          <p14:tracePt t="64409" x="9807575" y="3981450"/>
          <p14:tracePt t="64412" x="9807575" y="3965575"/>
          <p14:tracePt t="64499" x="9791700" y="3965575"/>
          <p14:tracePt t="64503" x="9775825" y="3965575"/>
          <p14:tracePt t="64506" x="9759950" y="3965575"/>
          <p14:tracePt t="64508" x="9744075" y="3965575"/>
          <p14:tracePt t="64510" x="9728200" y="3965575"/>
          <p14:tracePt t="64512" x="9712325" y="3965575"/>
          <p14:tracePt t="64516" x="9696450" y="3965575"/>
          <p14:tracePt t="64518" x="9680575" y="3965575"/>
          <p14:tracePt t="64522" x="9648825" y="3965575"/>
          <p14:tracePt t="64525" x="9632950" y="3965575"/>
          <p14:tracePt t="64528" x="9601200" y="3965575"/>
          <p14:tracePt t="64530" x="9586913" y="3965575"/>
          <p14:tracePt t="64534" x="9555163" y="3965575"/>
          <p14:tracePt t="64538" x="9539288" y="3965575"/>
          <p14:tracePt t="64541" x="9507538" y="3965575"/>
          <p14:tracePt t="64544" x="9491663" y="3965575"/>
          <p14:tracePt t="64546" x="9475788" y="3981450"/>
          <p14:tracePt t="64548" x="9459913" y="3981450"/>
          <p14:tracePt t="64552" x="9444038" y="3981450"/>
          <p14:tracePt t="64556" x="9428163" y="3981450"/>
          <p14:tracePt t="64572" x="9412288" y="3981450"/>
          <p14:tracePt t="64589" x="9396413" y="3981450"/>
          <p14:tracePt t="64609" x="9396413" y="3997325"/>
          <p14:tracePt t="64731" x="9412288" y="3997325"/>
          <p14:tracePt t="64749" x="9428163" y="3997325"/>
          <p14:tracePt t="64752" x="9459913" y="3965575"/>
          <p14:tracePt t="64757" x="9459913" y="3935413"/>
          <p14:tracePt t="64758" x="9475788" y="3919538"/>
          <p14:tracePt t="64760" x="9491663" y="3903663"/>
          <p14:tracePt t="64762" x="9523413" y="3871913"/>
          <p14:tracePt t="64764" x="9523413" y="3840163"/>
          <p14:tracePt t="64766" x="9539288" y="3824288"/>
          <p14:tracePt t="64768" x="9555163" y="3792538"/>
          <p14:tracePt t="64770" x="9571038" y="3760788"/>
          <p14:tracePt t="64772" x="9586913" y="3744913"/>
          <p14:tracePt t="64774" x="9617075" y="3713163"/>
          <p14:tracePt t="64776" x="9617075" y="3681413"/>
          <p14:tracePt t="64778" x="9632950" y="3665538"/>
          <p14:tracePt t="64780" x="9648825" y="3665538"/>
          <p14:tracePt t="64782" x="9648825" y="3649663"/>
          <p14:tracePt t="64784" x="9664700" y="3649663"/>
          <p14:tracePt t="64786" x="9664700" y="3633788"/>
          <p14:tracePt t="64792" x="9680575" y="3633788"/>
          <p14:tracePt t="64800" x="9696450" y="3633788"/>
          <p14:tracePt t="64817" x="9712325" y="3633788"/>
          <p14:tracePt t="64823" x="9728200" y="3633788"/>
          <p14:tracePt t="64826" x="9744075" y="3633788"/>
          <p14:tracePt t="64830" x="9759950" y="3633788"/>
          <p14:tracePt t="64832" x="9775825" y="3633788"/>
          <p14:tracePt t="64834" x="9791700" y="3633788"/>
          <p14:tracePt t="64836" x="9807575" y="3633788"/>
          <p14:tracePt t="64838" x="9823450" y="3633788"/>
          <p14:tracePt t="64842" x="9855200" y="3633788"/>
          <p14:tracePt t="64844" x="9871075" y="3633788"/>
          <p14:tracePt t="64846" x="9886950" y="3633788"/>
          <p14:tracePt t="64848" x="9902825" y="3633788"/>
          <p14:tracePt t="64850" x="9932988" y="3633788"/>
          <p14:tracePt t="64852" x="9964738" y="3633788"/>
          <p14:tracePt t="64854" x="9980613" y="3633788"/>
          <p14:tracePt t="64856" x="10012363" y="3633788"/>
          <p14:tracePt t="64858" x="10044113" y="3633788"/>
          <p14:tracePt t="64860" x="10059988" y="3633788"/>
          <p14:tracePt t="64862" x="10091738" y="3633788"/>
          <p14:tracePt t="64864" x="10123488" y="3633788"/>
          <p14:tracePt t="64866" x="10139363" y="3633788"/>
          <p14:tracePt t="64868" x="10155238" y="3649663"/>
          <p14:tracePt t="64870" x="10171113" y="3649663"/>
          <p14:tracePt t="64872" x="10202863" y="3649663"/>
          <p14:tracePt t="64874" x="10233025" y="3649663"/>
          <p14:tracePt t="64876" x="10248900" y="3649663"/>
          <p14:tracePt t="64877" x="10280650" y="3649663"/>
          <p14:tracePt t="64880" x="10296525" y="3649663"/>
          <p14:tracePt t="64882" x="10328275" y="3649663"/>
          <p14:tracePt t="64884" x="10360025" y="3649663"/>
          <p14:tracePt t="64886" x="10375900" y="3649663"/>
          <p14:tracePt t="64888" x="10407650" y="3649663"/>
          <p14:tracePt t="64891" x="10423525" y="3649663"/>
          <p14:tracePt t="64892" x="10471150" y="3649663"/>
          <p14:tracePt t="64894" x="10502900" y="3649663"/>
          <p14:tracePt t="64896" x="10533063" y="3649663"/>
          <p14:tracePt t="64898" x="10564813" y="3649663"/>
          <p14:tracePt t="64900" x="10580688" y="3649663"/>
          <p14:tracePt t="64902" x="10612438" y="3649663"/>
          <p14:tracePt t="64904" x="10644188" y="3649663"/>
          <p14:tracePt t="64906" x="10675938" y="3649663"/>
          <p14:tracePt t="64908" x="10691813" y="3649663"/>
          <p14:tracePt t="64910" x="10723563" y="3649663"/>
          <p14:tracePt t="64912" x="10739438" y="3649663"/>
          <p14:tracePt t="64914" x="10755313" y="3649663"/>
          <p14:tracePt t="64916" x="10771188" y="3649663"/>
          <p14:tracePt t="64925" x="10787063" y="3649663"/>
          <p14:tracePt t="64943" x="10802938" y="3649663"/>
          <p14:tracePt t="67750" x="10755313" y="3665538"/>
          <p14:tracePt t="67756" x="10628313" y="3729038"/>
          <p14:tracePt t="67762" x="10439400" y="3824288"/>
          <p14:tracePt t="67769" x="10107613" y="3997325"/>
          <p14:tracePt t="67771" x="9980613" y="4044950"/>
          <p14:tracePt t="67772" x="9902825" y="4092575"/>
          <p14:tracePt t="67774" x="9775825" y="4140200"/>
          <p14:tracePt t="67776" x="9696450" y="4171950"/>
          <p14:tracePt t="67778" x="9555163" y="4235450"/>
          <p14:tracePt t="67780" x="9444038" y="4267200"/>
          <p14:tracePt t="67782" x="9348788" y="4329113"/>
          <p14:tracePt t="67784" x="9239250" y="4360863"/>
          <p14:tracePt t="67786" x="9112250" y="4408488"/>
          <p14:tracePt t="67789" x="9001125" y="4440238"/>
          <p14:tracePt t="67791" x="8859838" y="4503738"/>
          <p14:tracePt t="67792" x="8748713" y="4535488"/>
          <p14:tracePt t="67794" x="8639175" y="4583113"/>
          <p14:tracePt t="67796" x="8528050" y="4614863"/>
          <p14:tracePt t="67798" x="8401050" y="4645025"/>
          <p14:tracePt t="67800" x="8323263" y="4692650"/>
          <p14:tracePt t="67802" x="8196263" y="4724400"/>
          <p14:tracePt t="67804" x="8085138" y="4756150"/>
          <p14:tracePt t="67806" x="7975600" y="4803775"/>
          <p14:tracePt t="67808" x="7864475" y="4835525"/>
          <p14:tracePt t="67809" x="7770813" y="4883150"/>
          <p14:tracePt t="67811" x="7659688" y="4914900"/>
          <p14:tracePt t="67814" x="7564438" y="4946650"/>
          <p14:tracePt t="67816" x="7454900" y="4992688"/>
          <p14:tracePt t="67818" x="7343775" y="5024438"/>
          <p14:tracePt t="67820" x="7264400" y="5040313"/>
          <p14:tracePt t="67822" x="7138988" y="5072063"/>
          <p14:tracePt t="67825" x="7059613" y="5103813"/>
          <p14:tracePt t="67825" x="6964363" y="5135563"/>
          <p14:tracePt t="67828" x="6854825" y="5151438"/>
          <p14:tracePt t="67830" x="6775450" y="5167313"/>
          <p14:tracePt t="67832" x="6664325" y="5199063"/>
          <p14:tracePt t="67834" x="6569075" y="5230813"/>
          <p14:tracePt t="67836" x="6491288" y="5246688"/>
          <p14:tracePt t="67838" x="6411913" y="5246688"/>
          <p14:tracePt t="67840" x="6284913" y="5278438"/>
          <p14:tracePt t="67842" x="6207125" y="5278438"/>
          <p14:tracePt t="67843" x="6127750" y="5294313"/>
          <p14:tracePt t="67846" x="6016625" y="5310188"/>
          <p14:tracePt t="67848" x="5938838" y="5310188"/>
          <p14:tracePt t="67850" x="5843588" y="5324475"/>
          <p14:tracePt t="67852" x="5716588" y="5356225"/>
          <p14:tracePt t="67854" x="5622925" y="5356225"/>
          <p14:tracePt t="67856" x="5511800" y="5372100"/>
          <p14:tracePt t="67858" x="5416550" y="5372100"/>
          <p14:tracePt t="67860" x="5307013" y="5372100"/>
          <p14:tracePt t="67862" x="5195888" y="5387975"/>
          <p14:tracePt t="67864" x="5053013" y="5387975"/>
          <p14:tracePt t="67866" x="4959350" y="5387975"/>
          <p14:tracePt t="67868" x="4848225" y="5387975"/>
          <p14:tracePt t="67870" x="4737100" y="5387975"/>
          <p14:tracePt t="67873" x="4627563" y="5387975"/>
          <p14:tracePt t="67874" x="4532313" y="5387975"/>
          <p14:tracePt t="67875" x="4391025" y="5403850"/>
          <p14:tracePt t="67878" x="4264025" y="5403850"/>
          <p14:tracePt t="67880" x="4152900" y="5403850"/>
          <p14:tracePt t="67882" x="4043363" y="5403850"/>
          <p14:tracePt t="67884" x="3932238" y="5403850"/>
          <p14:tracePt t="67886" x="3852863" y="5403850"/>
          <p14:tracePt t="67888" x="3727450" y="5403850"/>
          <p14:tracePt t="67890" x="3648075" y="5403850"/>
          <p14:tracePt t="67892" x="3536950" y="5403850"/>
          <p14:tracePt t="67894" x="3443288" y="5419725"/>
          <p14:tracePt t="67896" x="3363913" y="5419725"/>
          <p14:tracePt t="67898" x="3300413" y="5419725"/>
          <p14:tracePt t="67900" x="3221038" y="5419725"/>
          <p14:tracePt t="67902" x="3175000" y="5419725"/>
          <p14:tracePt t="67904" x="3111500" y="5435600"/>
          <p14:tracePt t="67906" x="3048000" y="5435600"/>
          <p14:tracePt t="67908" x="2984500" y="5435600"/>
          <p14:tracePt t="67910" x="2952750" y="5435600"/>
          <p14:tracePt t="67912" x="2890838" y="5435600"/>
          <p14:tracePt t="67914" x="2843213" y="5451475"/>
          <p14:tracePt t="67916" x="2827338" y="5451475"/>
          <p14:tracePt t="67918" x="2779713" y="5451475"/>
          <p14:tracePt t="67920" x="2747963" y="5451475"/>
          <p14:tracePt t="67923" x="2716213" y="5451475"/>
          <p14:tracePt t="67924" x="2684463" y="5467350"/>
          <p14:tracePt t="67926" x="2636838" y="5467350"/>
          <p14:tracePt t="67928" x="2620963" y="5467350"/>
          <p14:tracePt t="67929" x="2605088" y="5467350"/>
          <p14:tracePt t="67932" x="2574925" y="5483225"/>
          <p14:tracePt t="67934" x="2559050" y="5483225"/>
          <p14:tracePt t="67936" x="2543175" y="5483225"/>
          <p14:tracePt t="67939" x="2527300" y="5483225"/>
          <p14:tracePt t="67942" x="2495550" y="5483225"/>
          <p14:tracePt t="67944" x="2479675" y="5483225"/>
          <p14:tracePt t="67946" x="2463800" y="5499100"/>
          <p14:tracePt t="67948" x="2447925" y="5499100"/>
          <p14:tracePt t="67950" x="2432050" y="5499100"/>
          <p14:tracePt t="67952" x="2416175" y="5499100"/>
          <p14:tracePt t="67955" x="2400300" y="5499100"/>
          <p14:tracePt t="67958" x="2384425" y="5499100"/>
          <p14:tracePt t="67960" x="2368550" y="5499100"/>
          <p14:tracePt t="67962" x="2352675" y="5499100"/>
          <p14:tracePt t="67967" x="2336800" y="5499100"/>
          <p14:tracePt t="67968" x="2320925" y="5499100"/>
          <p14:tracePt t="67970" x="2320925" y="5514975"/>
          <p14:tracePt t="67974" x="2305050" y="5514975"/>
          <p14:tracePt t="67978" x="2289175" y="5514975"/>
          <p14:tracePt t="67980" x="2274888" y="5530850"/>
          <p14:tracePt t="67986" x="2259013" y="5530850"/>
          <p14:tracePt t="67991" x="2243138" y="5530850"/>
          <p14:tracePt t="67996" x="2227263" y="5530850"/>
          <p14:tracePt t="67998" x="2211388" y="5546725"/>
          <p14:tracePt t="68002" x="2195513" y="5546725"/>
          <p14:tracePt t="68007" x="2195513" y="5562600"/>
          <p14:tracePt t="68008" x="2179638" y="5562600"/>
          <p14:tracePt t="68010" x="2163763" y="5562600"/>
          <p14:tracePt t="68012" x="2163763" y="5578475"/>
          <p14:tracePt t="68017" x="2147888" y="5578475"/>
          <p14:tracePt t="68018" x="2132013" y="5578475"/>
          <p14:tracePt t="68021" x="2116138" y="5578475"/>
          <p14:tracePt t="68024" x="2116138" y="5594350"/>
          <p14:tracePt t="68025" x="2100263" y="5594350"/>
          <p14:tracePt t="68028" x="2084388" y="5594350"/>
          <p14:tracePt t="68030" x="2084388" y="5610225"/>
          <p14:tracePt t="68032" x="2068513" y="5610225"/>
          <p14:tracePt t="68034" x="2036763" y="5610225"/>
          <p14:tracePt t="68039" x="2020888" y="5626100"/>
          <p14:tracePt t="68040" x="2005013" y="5626100"/>
          <p14:tracePt t="68042" x="2005013" y="5641975"/>
          <p14:tracePt t="68043" x="1958975" y="5657850"/>
          <p14:tracePt t="68046" x="1927225" y="5657850"/>
          <p14:tracePt t="68048" x="1911350" y="5672138"/>
          <p14:tracePt t="68050" x="1879600" y="5672138"/>
          <p14:tracePt t="68052" x="1863725" y="5672138"/>
          <p14:tracePt t="68054" x="1847850" y="5688013"/>
          <p14:tracePt t="68056" x="1816100" y="5703888"/>
          <p14:tracePt t="68058" x="1784350" y="5703888"/>
          <p14:tracePt t="68060" x="1768475" y="5719763"/>
          <p14:tracePt t="68062" x="1752600" y="5719763"/>
          <p14:tracePt t="68064" x="1720850" y="5735638"/>
          <p14:tracePt t="68066" x="1704975" y="5751513"/>
          <p14:tracePt t="68068" x="1674813" y="5751513"/>
          <p14:tracePt t="68070" x="1643063" y="5751513"/>
          <p14:tracePt t="68073" x="1627188" y="5767388"/>
          <p14:tracePt t="68074" x="1611313" y="5767388"/>
          <p14:tracePt t="68076" x="1579563" y="5783263"/>
          <p14:tracePt t="68078" x="1563688" y="5783263"/>
          <p14:tracePt t="68080" x="1531938" y="5799138"/>
          <p14:tracePt t="68082" x="1516063" y="5799138"/>
          <p14:tracePt t="68084" x="1500188" y="5815013"/>
          <p14:tracePt t="68086" x="1484313" y="5815013"/>
          <p14:tracePt t="68090" x="1452563" y="5815013"/>
          <p14:tracePt t="68092" x="1420813" y="5815013"/>
          <p14:tracePt t="68094" x="1420813" y="5830888"/>
          <p14:tracePt t="68096" x="1389063" y="5830888"/>
          <p14:tracePt t="68098" x="1373188" y="5830888"/>
          <p14:tracePt t="68102" x="1358900" y="5846763"/>
          <p14:tracePt t="68104" x="1343025" y="5846763"/>
          <p14:tracePt t="68108" x="1327150" y="5846763"/>
          <p14:tracePt t="68113" x="1311275" y="5846763"/>
          <p14:tracePt t="68118" x="1295400" y="5846763"/>
          <p14:tracePt t="68129" x="1279525" y="5846763"/>
          <p14:tracePt t="68136" x="1263650" y="5846763"/>
          <p14:tracePt t="68319" x="1263650" y="5830888"/>
          <p14:tracePt t="68324" x="1263650" y="5799138"/>
          <p14:tracePt t="68326" x="1263650" y="5783263"/>
          <p14:tracePt t="68328" x="1263650" y="5751513"/>
          <p14:tracePt t="68330" x="1263650" y="5719763"/>
          <p14:tracePt t="68332" x="1247775" y="5703888"/>
          <p14:tracePt t="68334" x="1247775" y="5672138"/>
          <p14:tracePt t="68336" x="1231900" y="5626100"/>
          <p14:tracePt t="68340" x="1216025" y="5578475"/>
          <p14:tracePt t="68342" x="1216025" y="5546725"/>
          <p14:tracePt t="68344" x="1200150" y="5530850"/>
          <p14:tracePt t="68346" x="1184275" y="5499100"/>
          <p14:tracePt t="68348" x="1184275" y="5467350"/>
          <p14:tracePt t="68350" x="1168400" y="5451475"/>
          <p14:tracePt t="68352" x="1168400" y="5419725"/>
          <p14:tracePt t="68354" x="1168400" y="5387975"/>
          <p14:tracePt t="68356" x="1152525" y="5372100"/>
          <p14:tracePt t="68358" x="1152525" y="5340350"/>
          <p14:tracePt t="68360" x="1136650" y="5310188"/>
          <p14:tracePt t="68362" x="1120775" y="5294313"/>
          <p14:tracePt t="68364" x="1120775" y="5262563"/>
          <p14:tracePt t="68366" x="1104900" y="5246688"/>
          <p14:tracePt t="68368" x="1104900" y="5230813"/>
          <p14:tracePt t="68370" x="1089025" y="5199063"/>
          <p14:tracePt t="68373" x="1089025" y="5183188"/>
          <p14:tracePt t="68374" x="1089025" y="5167313"/>
          <p14:tracePt t="68376" x="1089025" y="5151438"/>
          <p14:tracePt t="68403" x="1058863" y="4930775"/>
          <p14:tracePt t="68408" x="1073150" y="4883150"/>
          <p14:tracePt t="68410" x="1073150" y="4867275"/>
          <p14:tracePt t="68412" x="1089025" y="4851400"/>
          <p14:tracePt t="68414" x="1089025" y="4835525"/>
          <p14:tracePt t="68415" x="1104900" y="4819650"/>
          <p14:tracePt t="68423" x="1120775" y="4803775"/>
          <p14:tracePt t="68430" x="1136650" y="4772025"/>
          <p14:tracePt t="68433" x="1152525" y="4756150"/>
          <p14:tracePt t="68436" x="1152525" y="4740275"/>
          <p14:tracePt t="68440" x="1168400" y="4740275"/>
          <p14:tracePt t="68442" x="1184275" y="4740275"/>
          <p14:tracePt t="68446" x="1200150" y="4740275"/>
          <p14:tracePt t="68448" x="1200150" y="4724400"/>
          <p14:tracePt t="68450" x="1216025" y="4724400"/>
          <p14:tracePt t="68452" x="1231900" y="4724400"/>
          <p14:tracePt t="68455" x="1231900" y="4708525"/>
          <p14:tracePt t="68459" x="1247775" y="4708525"/>
          <p14:tracePt t="68461" x="1263650" y="4708525"/>
          <p14:tracePt t="68462" x="1279525" y="4708525"/>
          <p14:tracePt t="68466" x="1295400" y="4708525"/>
          <p14:tracePt t="68468" x="1311275" y="4708525"/>
          <p14:tracePt t="68474" x="1327150" y="4708525"/>
          <p14:tracePt t="68476" x="1343025" y="4692650"/>
          <p14:tracePt t="68478" x="1358900" y="4692650"/>
          <p14:tracePt t="68485" x="1373188" y="4692650"/>
          <p14:tracePt t="68486" x="1389063" y="4676775"/>
          <p14:tracePt t="68492" x="1404938" y="4676775"/>
          <p14:tracePt t="68496" x="1420813" y="4676775"/>
          <p14:tracePt t="68505" x="1436688" y="4676775"/>
          <p14:tracePt t="68520" x="1452563" y="4676775"/>
          <p14:tracePt t="68533" x="1468438" y="4676775"/>
          <p14:tracePt t="68599" x="1484313" y="4676775"/>
          <p14:tracePt t="68625" x="1484313" y="4692650"/>
          <p14:tracePt t="68637" x="1484313" y="4708525"/>
          <p14:tracePt t="68644" x="1484313" y="4724400"/>
          <p14:tracePt t="68648" x="1484313" y="4740275"/>
          <p14:tracePt t="68650" x="1484313" y="4756150"/>
          <p14:tracePt t="68652" x="1484313" y="4772025"/>
          <p14:tracePt t="68659" x="1484313" y="4787900"/>
          <p14:tracePt t="68660" x="1484313" y="4803775"/>
          <p14:tracePt t="68662" x="1484313" y="4819650"/>
          <p14:tracePt t="68664" x="1484313" y="4835525"/>
          <p14:tracePt t="68666" x="1484313" y="4851400"/>
          <p14:tracePt t="68671" x="1484313" y="4867275"/>
          <p14:tracePt t="68672" x="1484313" y="4883150"/>
          <p14:tracePt t="68676" x="1468438" y="4883150"/>
          <p14:tracePt t="68678" x="1468438" y="4899025"/>
          <p14:tracePt t="68680" x="1468438" y="4914900"/>
          <p14:tracePt t="68682" x="1468438" y="4930775"/>
          <p14:tracePt t="68690" x="1468438" y="4946650"/>
          <p14:tracePt t="68692" x="1452563" y="4962525"/>
          <p14:tracePt t="68698" x="1452563" y="4976813"/>
          <p14:tracePt t="68702" x="1452563" y="4992688"/>
          <p14:tracePt t="68706" x="1452563" y="5008563"/>
          <p14:tracePt t="68714" x="1452563" y="5024438"/>
          <p14:tracePt t="68716" x="1436688" y="5024438"/>
          <p14:tracePt t="68718" x="1436688" y="5040313"/>
          <p14:tracePt t="68724" x="1436688" y="5056188"/>
          <p14:tracePt t="68726" x="1420813" y="5056188"/>
          <p14:tracePt t="68728" x="1420813" y="5072063"/>
          <p14:tracePt t="68732" x="1420813" y="5087938"/>
          <p14:tracePt t="68736" x="1404938" y="5087938"/>
          <p14:tracePt t="68738" x="1404938" y="5103813"/>
          <p14:tracePt t="68742" x="1404938" y="5119688"/>
          <p14:tracePt t="68748" x="1404938" y="5135563"/>
          <p14:tracePt t="68750" x="1389063" y="5151438"/>
          <p14:tracePt t="68752" x="1389063" y="5167313"/>
          <p14:tracePt t="68758" x="1373188" y="5183188"/>
          <p14:tracePt t="68760" x="1373188" y="5199063"/>
          <p14:tracePt t="68766" x="1373188" y="5214938"/>
          <p14:tracePt t="68771" x="1373188" y="5230813"/>
          <p14:tracePt t="68773" x="1358900" y="5230813"/>
          <p14:tracePt t="68776" x="1358900" y="5246688"/>
          <p14:tracePt t="68778" x="1343025" y="5246688"/>
          <p14:tracePt t="68780" x="1343025" y="5262563"/>
          <p14:tracePt t="68784" x="1327150" y="5278438"/>
          <p14:tracePt t="68795" x="1327150" y="5310188"/>
          <p14:tracePt t="68803" x="1295400" y="5324475"/>
          <p14:tracePt t="68808" x="1295400" y="5340350"/>
          <p14:tracePt t="68810" x="1295400" y="5356225"/>
          <p14:tracePt t="68812" x="1279525" y="5356225"/>
          <p14:tracePt t="68818" x="1263650" y="5356225"/>
          <p14:tracePt t="68821" x="1263650" y="5372100"/>
          <p14:tracePt t="68822" x="1247775" y="5372100"/>
          <p14:tracePt t="68826" x="1247775" y="5387975"/>
          <p14:tracePt t="68834" x="1231900" y="5387975"/>
          <p14:tracePt t="68845" x="1231900" y="5403850"/>
          <p14:tracePt t="68856" x="1216025" y="5403850"/>
          <p14:tracePt t="68877" x="1216025" y="5419725"/>
          <p14:tracePt t="69070" x="1216025" y="5403850"/>
          <p14:tracePt t="69086" x="1216025" y="5387975"/>
          <p14:tracePt t="69092" x="1216025" y="5372100"/>
          <p14:tracePt t="69094" x="1231900" y="5372100"/>
          <p14:tracePt t="69105" x="1231900" y="5356225"/>
          <p14:tracePt t="69110" x="1231900" y="5340350"/>
          <p14:tracePt t="69118" x="1231900" y="5324475"/>
          <p14:tracePt t="69132" x="1231900" y="5310188"/>
          <p14:tracePt t="69137" x="1247775" y="5310188"/>
          <p14:tracePt t="69141" x="1247775" y="5294313"/>
          <p14:tracePt t="69147" x="1263650" y="5294313"/>
          <p14:tracePt t="69159" x="1279525" y="5278438"/>
          <p14:tracePt t="69173" x="1295400" y="5262563"/>
          <p14:tracePt t="69178" x="1311275" y="5246688"/>
          <p14:tracePt t="69189" x="1327150" y="5246688"/>
          <p14:tracePt t="69194" x="1343025" y="5230813"/>
          <p14:tracePt t="69196" x="1358900" y="5230813"/>
          <p14:tracePt t="69204" x="1373188" y="5214938"/>
          <p14:tracePt t="69214" x="1404938" y="5214938"/>
          <p14:tracePt t="69219" x="1436688" y="5199063"/>
          <p14:tracePt t="69226" x="1452563" y="5183188"/>
          <p14:tracePt t="69229" x="1468438" y="5183188"/>
          <p14:tracePt t="69239" x="1484313" y="5183188"/>
          <p14:tracePt t="69244" x="1500188" y="5183188"/>
          <p14:tracePt t="69252" x="1516063" y="5167313"/>
          <p14:tracePt t="69265" x="1531938" y="5167313"/>
          <p14:tracePt t="69276" x="1531938" y="5151438"/>
          <p14:tracePt t="69283" x="1547813" y="5151438"/>
          <p14:tracePt t="69329" x="1547813" y="5135563"/>
          <p14:tracePt t="69339" x="1563688" y="5135563"/>
          <p14:tracePt t="69499" x="1579563" y="5135563"/>
          <p14:tracePt t="69510" x="1595438" y="5135563"/>
          <p14:tracePt t="69516" x="1611313" y="5135563"/>
          <p14:tracePt t="69522" x="1627188" y="5135563"/>
          <p14:tracePt t="69526" x="1658938" y="5135563"/>
          <p14:tracePt t="69528" x="1674813" y="5135563"/>
          <p14:tracePt t="69532" x="1689100" y="5135563"/>
          <p14:tracePt t="69534" x="1704975" y="5135563"/>
          <p14:tracePt t="69540" x="1720850" y="5135563"/>
          <p14:tracePt t="69542" x="1720850" y="5151438"/>
          <p14:tracePt t="69544" x="1736725" y="5151438"/>
          <p14:tracePt t="69554" x="1768475" y="5151438"/>
          <p14:tracePt t="69556" x="1784350" y="5151438"/>
          <p14:tracePt t="69560" x="1800225" y="5151438"/>
          <p14:tracePt t="69564" x="1816100" y="5151438"/>
          <p14:tracePt t="69568" x="1831975" y="5151438"/>
          <p14:tracePt t="69570" x="1847850" y="5151438"/>
          <p14:tracePt t="69572" x="1863725" y="5151438"/>
          <p14:tracePt t="69578" x="1879600" y="5151438"/>
          <p14:tracePt t="69580" x="1895475" y="5151438"/>
          <p14:tracePt t="69584" x="1911350" y="5151438"/>
          <p14:tracePt t="69586" x="1927225" y="5151438"/>
          <p14:tracePt t="69589" x="1943100" y="5151438"/>
          <p14:tracePt t="69592" x="1958975" y="5151438"/>
          <p14:tracePt t="69594" x="1974850" y="5151438"/>
          <p14:tracePt t="69598" x="1989138" y="5151438"/>
          <p14:tracePt t="69600" x="2005013" y="5151438"/>
          <p14:tracePt t="69602" x="2020888" y="5151438"/>
          <p14:tracePt t="69606" x="2036763" y="5151438"/>
          <p14:tracePt t="69608" x="2052638" y="5151438"/>
          <p14:tracePt t="69616" x="2084388" y="5151438"/>
          <p14:tracePt t="69618" x="2100263" y="5151438"/>
          <p14:tracePt t="69620" x="2116138" y="5151438"/>
          <p14:tracePt t="69622" x="2132013" y="5151438"/>
          <p14:tracePt t="69628" x="2147888" y="5151438"/>
          <p14:tracePt t="69630" x="2163763" y="5151438"/>
          <p14:tracePt t="69634" x="2179638" y="5151438"/>
          <p14:tracePt t="69636" x="2195513" y="5151438"/>
          <p14:tracePt t="69638" x="2211388" y="5151438"/>
          <p14:tracePt t="69642" x="2227263" y="5151438"/>
          <p14:tracePt t="69644" x="2243138" y="5151438"/>
          <p14:tracePt t="69648" x="2259013" y="5151438"/>
          <p14:tracePt t="69650" x="2289175" y="5151438"/>
          <p14:tracePt t="69657" x="2320925" y="5151438"/>
          <p14:tracePt t="69658" x="2336800" y="5135563"/>
          <p14:tracePt t="69662" x="2352675" y="5135563"/>
          <p14:tracePt t="69666" x="2368550" y="5135563"/>
          <p14:tracePt t="69671" x="2384425" y="5135563"/>
          <p14:tracePt t="69674" x="2400300" y="5135563"/>
          <p14:tracePt t="69675" x="2416175" y="5135563"/>
          <p14:tracePt t="69678" x="2432050" y="5135563"/>
          <p14:tracePt t="69680" x="2447925" y="5135563"/>
          <p14:tracePt t="69684" x="2463800" y="5135563"/>
          <p14:tracePt t="69694" x="2495550" y="5135563"/>
          <p14:tracePt t="69698" x="2511425" y="5135563"/>
          <p14:tracePt t="69704" x="2559050" y="5135563"/>
          <p14:tracePt t="69708" x="2574925" y="5135563"/>
          <p14:tracePt t="69714" x="2605088" y="5135563"/>
          <p14:tracePt t="69718" x="2620963" y="5135563"/>
          <p14:tracePt t="69720" x="2636838" y="5135563"/>
          <p14:tracePt t="69724" x="2652713" y="5135563"/>
          <p14:tracePt t="69728" x="2668588" y="5135563"/>
          <p14:tracePt t="69730" x="2684463" y="5135563"/>
          <p14:tracePt t="69734" x="2700338" y="5135563"/>
          <p14:tracePt t="69736" x="2716213" y="5135563"/>
          <p14:tracePt t="69746" x="2747963" y="5135563"/>
          <p14:tracePt t="69750" x="2763838" y="5135563"/>
          <p14:tracePt t="69752" x="2779713" y="5135563"/>
          <p14:tracePt t="69755" x="2795588" y="5135563"/>
          <p14:tracePt t="69756" x="2795588" y="5119688"/>
          <p14:tracePt t="69760" x="2811463" y="5119688"/>
          <p14:tracePt t="69765" x="2827338" y="5119688"/>
          <p14:tracePt t="69766" x="2843213" y="5119688"/>
          <p14:tracePt t="69768" x="2843213" y="5103813"/>
          <p14:tracePt t="69775" x="2859088" y="5103813"/>
          <p14:tracePt t="69779" x="2874963" y="5103813"/>
          <p14:tracePt t="69784" x="2890838" y="5103813"/>
          <p14:tracePt t="69788" x="2890838" y="5087938"/>
          <p14:tracePt t="69790" x="2905125" y="5087938"/>
          <p14:tracePt t="69794" x="2921000" y="5087938"/>
          <p14:tracePt t="69803" x="2936875" y="5072063"/>
          <p14:tracePt t="69808" x="2952750" y="5072063"/>
          <p14:tracePt t="69810" x="2952750" y="5056188"/>
          <p14:tracePt t="69814" x="2968625" y="5056188"/>
          <p14:tracePt t="69818" x="2984500" y="5056188"/>
          <p14:tracePt t="69822" x="3000375" y="5056188"/>
          <p14:tracePt t="69830" x="3016250" y="5056188"/>
          <p14:tracePt t="69832" x="3032125" y="5056188"/>
          <p14:tracePt t="69839" x="3048000" y="5056188"/>
          <p14:tracePt t="69842" x="3063875" y="5056188"/>
          <p14:tracePt t="69843" x="3079750" y="5056188"/>
          <p14:tracePt t="69850" x="3095625" y="5056188"/>
          <p14:tracePt t="69856" x="3111500" y="5056188"/>
          <p14:tracePt t="69858" x="3127375" y="5056188"/>
          <p14:tracePt t="69862" x="3143250" y="5056188"/>
          <p14:tracePt t="69864" x="3159125" y="5056188"/>
          <p14:tracePt t="69871" x="3175000" y="5056188"/>
          <p14:tracePt t="69872" x="3190875" y="5056188"/>
          <p14:tracePt t="69881" x="3221038" y="5040313"/>
          <p14:tracePt t="69885" x="3236913" y="5040313"/>
          <p14:tracePt t="69890" x="3252788" y="5040313"/>
          <p14:tracePt t="69892" x="3268663" y="5040313"/>
          <p14:tracePt t="69898" x="3284538" y="5040313"/>
          <p14:tracePt t="69901" x="3300413" y="5040313"/>
          <p14:tracePt t="69906" x="3316288" y="5040313"/>
          <p14:tracePt t="69908" x="3332163" y="5040313"/>
          <p14:tracePt t="69912" x="3348038" y="5040313"/>
          <p14:tracePt t="69924" x="3379788" y="5040313"/>
          <p14:tracePt t="69930" x="3427413" y="5040313"/>
          <p14:tracePt t="69934" x="3459163" y="5040313"/>
          <p14:tracePt t="69936" x="3475038" y="5040313"/>
          <p14:tracePt t="69940" x="3490913" y="5040313"/>
          <p14:tracePt t="69942" x="3505200" y="5040313"/>
          <p14:tracePt t="69946" x="3521075" y="5040313"/>
          <p14:tracePt t="69948" x="3552825" y="5040313"/>
          <p14:tracePt t="69952" x="3568700" y="5040313"/>
          <p14:tracePt t="69954" x="3584575" y="5040313"/>
          <p14:tracePt t="69956" x="3600450" y="5040313"/>
          <p14:tracePt t="69958" x="3616325" y="5040313"/>
          <p14:tracePt t="69960" x="3632200" y="5040313"/>
          <p14:tracePt t="69962" x="3648075" y="5040313"/>
          <p14:tracePt t="69964" x="3663950" y="5040313"/>
          <p14:tracePt t="69966" x="3679825" y="5040313"/>
          <p14:tracePt t="69968" x="3695700" y="5040313"/>
          <p14:tracePt t="69970" x="3727450" y="5056188"/>
          <p14:tracePt t="69974" x="3759200" y="5056188"/>
          <p14:tracePt t="69976" x="3775075" y="5056188"/>
          <p14:tracePt t="69978" x="3790950" y="5056188"/>
          <p14:tracePt t="69980" x="3821113" y="5056188"/>
          <p14:tracePt t="69982" x="3836988" y="5056188"/>
          <p14:tracePt t="69984" x="3852863" y="5056188"/>
          <p14:tracePt t="69986" x="3884613" y="5056188"/>
          <p14:tracePt t="69990" x="3916363" y="5056188"/>
          <p14:tracePt t="69992" x="3948113" y="5056188"/>
          <p14:tracePt t="69994" x="3995738" y="5056188"/>
          <p14:tracePt t="69996" x="4027488" y="5056188"/>
          <p14:tracePt t="69998" x="4043363" y="5056188"/>
          <p14:tracePt t="70000" x="4075113" y="5056188"/>
          <p14:tracePt t="70002" x="4090988" y="5056188"/>
          <p14:tracePt t="70004" x="4106863" y="5056188"/>
          <p14:tracePt t="70006" x="4137025" y="5056188"/>
          <p14:tracePt t="70010" x="4168775" y="5056188"/>
          <p14:tracePt t="70012" x="4184650" y="5056188"/>
          <p14:tracePt t="70014" x="4200525" y="5056188"/>
          <p14:tracePt t="70016" x="4216400" y="5056188"/>
          <p14:tracePt t="70018" x="4232275" y="5056188"/>
          <p14:tracePt t="70020" x="4248150" y="5056188"/>
          <p14:tracePt t="70022" x="4264025" y="5056188"/>
          <p14:tracePt t="70026" x="4279900" y="5056188"/>
          <p14:tracePt t="70028" x="4311650" y="5056188"/>
          <p14:tracePt t="70032" x="4327525" y="5056188"/>
          <p14:tracePt t="70035" x="4343400" y="5056188"/>
          <p14:tracePt t="70036" x="4359275" y="5056188"/>
          <p14:tracePt t="70040" x="4375150" y="5056188"/>
          <p14:tracePt t="70042" x="4391025" y="5056188"/>
          <p14:tracePt t="70044" x="4406900" y="5056188"/>
          <p14:tracePt t="70046" x="4421188" y="5056188"/>
          <p14:tracePt t="70050" x="4437063" y="5056188"/>
          <p14:tracePt t="70054" x="4452938" y="5056188"/>
          <p14:tracePt t="70059" x="4468813" y="5056188"/>
          <p14:tracePt t="70064" x="4484688" y="5056188"/>
          <p14:tracePt t="70066" x="4500563" y="5056188"/>
          <p14:tracePt t="70070" x="4516438" y="5056188"/>
          <p14:tracePt t="70074" x="4532313" y="5056188"/>
          <p14:tracePt t="70076" x="4548188" y="5056188"/>
          <p14:tracePt t="70080" x="4564063" y="5056188"/>
          <p14:tracePt t="70082" x="4579938" y="5056188"/>
          <p14:tracePt t="70084" x="4595813" y="5056188"/>
          <p14:tracePt t="70088" x="4611688" y="5056188"/>
          <p14:tracePt t="70090" x="4627563" y="5056188"/>
          <p14:tracePt t="70092" x="4643438" y="5056188"/>
          <p14:tracePt t="70096" x="4659313" y="5056188"/>
          <p14:tracePt t="70098" x="4675188" y="5056188"/>
          <p14:tracePt t="70102" x="4691063" y="5056188"/>
          <p14:tracePt t="70104" x="4706938" y="5056188"/>
          <p14:tracePt t="70106" x="4722813" y="5056188"/>
          <p14:tracePt t="70108" x="4737100" y="5056188"/>
          <p14:tracePt t="70110" x="4752975" y="5056188"/>
          <p14:tracePt t="70114" x="4768850" y="5056188"/>
          <p14:tracePt t="70116" x="4784725" y="5056188"/>
          <p14:tracePt t="70118" x="4800600" y="5056188"/>
          <p14:tracePt t="70122" x="4816475" y="5056188"/>
          <p14:tracePt t="70124" x="4832350" y="5056188"/>
          <p14:tracePt t="70128" x="4848225" y="5056188"/>
          <p14:tracePt t="70130" x="4864100" y="5056188"/>
          <p14:tracePt t="70132" x="4879975" y="5056188"/>
          <p14:tracePt t="70136" x="4895850" y="5056188"/>
          <p14:tracePt t="70138" x="4911725" y="5056188"/>
          <p14:tracePt t="70142" x="4927600" y="5056188"/>
          <p14:tracePt t="70146" x="4943475" y="5056188"/>
          <p14:tracePt t="70148" x="4959350" y="5056188"/>
          <p14:tracePt t="70160" x="4991100" y="5056188"/>
          <p14:tracePt t="70168" x="5006975" y="5040313"/>
          <p14:tracePt t="70174" x="5022850" y="5040313"/>
          <p14:tracePt t="70189" x="5037138" y="5040313"/>
          <p14:tracePt t="70217" x="5037138" y="5024438"/>
          <p14:tracePt t="70222" x="5053013" y="5024438"/>
          <p14:tracePt t="70228" x="5068888" y="5024438"/>
          <p14:tracePt t="70237" x="5068888" y="5008563"/>
          <p14:tracePt t="70240" x="5084763" y="5008563"/>
          <p14:tracePt t="70244" x="5100638" y="4992688"/>
          <p14:tracePt t="70250" x="5116513" y="4976813"/>
          <p14:tracePt t="70263" x="5132388" y="4976813"/>
          <p14:tracePt t="70274" x="5132388" y="4962525"/>
          <p14:tracePt t="70275" x="5148263" y="4962525"/>
          <p14:tracePt t="70303" x="5148263" y="4946650"/>
          <p14:tracePt t="70322" x="5164138" y="4946650"/>
          <p14:tracePt t="70347" x="5164138" y="4930775"/>
          <p14:tracePt t="70351" x="5164138" y="4914900"/>
          <p14:tracePt t="70357" x="5164138" y="4899025"/>
          <p14:tracePt t="70368" x="5164138" y="4883150"/>
          <p14:tracePt t="70373" x="5164138" y="4867275"/>
          <p14:tracePt t="70391" x="5132388" y="4835525"/>
          <p14:tracePt t="70394" x="5132388" y="4819650"/>
          <p14:tracePt t="70401" x="5116513" y="4819650"/>
          <p14:tracePt t="70407" x="5100638" y="4819650"/>
          <p14:tracePt t="70408" x="5100638" y="4803775"/>
          <p14:tracePt t="70410" x="5084763" y="4803775"/>
          <p14:tracePt t="70414" x="5084763" y="4787900"/>
          <p14:tracePt t="70420" x="5068888" y="4787900"/>
          <p14:tracePt t="70424" x="5053013" y="4787900"/>
          <p14:tracePt t="70430" x="5053013" y="4772025"/>
          <p14:tracePt t="70434" x="5037138" y="4772025"/>
          <p14:tracePt t="70438" x="5022850" y="4756150"/>
          <p14:tracePt t="70444" x="5006975" y="4756150"/>
          <p14:tracePt t="70453" x="5006975" y="4740275"/>
          <p14:tracePt t="70456" x="4991100" y="4740275"/>
          <p14:tracePt t="70462" x="4975225" y="4740275"/>
          <p14:tracePt t="70481" x="4959350" y="4740275"/>
          <p14:tracePt t="70489" x="4943475" y="4740275"/>
          <p14:tracePt t="70499" x="4927600" y="4740275"/>
          <p14:tracePt t="70513" x="4911725" y="4740275"/>
          <p14:tracePt t="70522" x="4895850" y="4740275"/>
          <p14:tracePt t="70535" x="4879975" y="4756150"/>
          <p14:tracePt t="70539" x="4864100" y="4772025"/>
          <p14:tracePt t="70544" x="4848225" y="4787900"/>
          <p14:tracePt t="70546" x="4848225" y="4819650"/>
          <p14:tracePt t="70550" x="4848225" y="4851400"/>
          <p14:tracePt t="70556" x="4832350" y="4867275"/>
          <p14:tracePt t="70564" x="4816475" y="4946650"/>
          <p14:tracePt t="70567" x="4816475" y="4976813"/>
          <p14:tracePt t="70569" x="4816475" y="4992688"/>
          <p14:tracePt t="70572" x="4816475" y="5024438"/>
          <p14:tracePt t="70574" x="4816475" y="5040313"/>
          <p14:tracePt t="70578" x="4816475" y="5072063"/>
          <p14:tracePt t="70579" x="4800600" y="5087938"/>
          <p14:tracePt t="70583" x="4800600" y="5103813"/>
          <p14:tracePt t="70586" x="4800600" y="5119688"/>
          <p14:tracePt t="70588" x="4800600" y="5135563"/>
          <p14:tracePt t="70590" x="4800600" y="5151438"/>
          <p14:tracePt t="70592" x="4800600" y="5167313"/>
          <p14:tracePt t="70594" x="4784725" y="5167313"/>
          <p14:tracePt t="70596" x="4784725" y="5183188"/>
          <p14:tracePt t="70598" x="4784725" y="5199063"/>
          <p14:tracePt t="70602" x="4784725" y="5214938"/>
          <p14:tracePt t="70605" x="4784725" y="5230813"/>
          <p14:tracePt t="70608" x="4784725" y="5246688"/>
          <p14:tracePt t="70614" x="4784725" y="5262563"/>
          <p14:tracePt t="70619" x="4784725" y="5278438"/>
          <p14:tracePt t="70622" x="4784725" y="5294313"/>
          <p14:tracePt t="70626" x="4784725" y="5310188"/>
          <p14:tracePt t="70628" x="4784725" y="5324475"/>
          <p14:tracePt t="70632" x="4784725" y="5340350"/>
          <p14:tracePt t="70636" x="4784725" y="5356225"/>
          <p14:tracePt t="70640" x="4784725" y="5372100"/>
          <p14:tracePt t="70642" x="4784725" y="5387975"/>
          <p14:tracePt t="70644" x="4784725" y="5403850"/>
          <p14:tracePt t="70650" x="4784725" y="5419725"/>
          <p14:tracePt t="70652" x="4784725" y="5435600"/>
          <p14:tracePt t="70656" x="4768850" y="5435600"/>
          <p14:tracePt t="70656" x="4768850" y="5451475"/>
          <p14:tracePt t="70657" x="4768850" y="5467350"/>
          <p14:tracePt t="70664" x="4768850" y="5483225"/>
          <p14:tracePt t="70666" x="4752975" y="5499100"/>
          <p14:tracePt t="70668" x="4752975" y="5514975"/>
          <p14:tracePt t="70671" x="4737100" y="5514975"/>
          <p14:tracePt t="70674" x="4737100" y="5530850"/>
          <p14:tracePt t="70676" x="4737100" y="5546725"/>
          <p14:tracePt t="70686" x="4722813" y="5562600"/>
          <p14:tracePt t="70690" x="4691063" y="5578475"/>
          <p14:tracePt t="70692" x="4691063" y="5594350"/>
          <p14:tracePt t="70702" x="4675188" y="5594350"/>
          <p14:tracePt t="70706" x="4659313" y="5610225"/>
          <p14:tracePt t="70712" x="4643438" y="5626100"/>
          <p14:tracePt t="70715" x="4627563" y="5626100"/>
          <p14:tracePt t="70718" x="4611688" y="5626100"/>
          <p14:tracePt t="70725" x="4595813" y="5641975"/>
          <p14:tracePt t="70726" x="4579938" y="5641975"/>
          <p14:tracePt t="70730" x="4564063" y="5641975"/>
          <p14:tracePt t="70732" x="4548188" y="5641975"/>
          <p14:tracePt t="70734" x="4532313" y="5657850"/>
          <p14:tracePt t="70740" x="4516438" y="5657850"/>
          <p14:tracePt t="70742" x="4500563" y="5657850"/>
          <p14:tracePt t="70746" x="4484688" y="5657850"/>
          <p14:tracePt t="70748" x="4468813" y="5657850"/>
          <p14:tracePt t="70752" x="4452938" y="5657850"/>
          <p14:tracePt t="70757" x="4437063" y="5657850"/>
          <p14:tracePt t="70758" x="4421188" y="5657850"/>
          <p14:tracePt t="70762" x="4406900" y="5657850"/>
          <p14:tracePt t="70764" x="4391025" y="5657850"/>
          <p14:tracePt t="70775" x="4359275" y="5657850"/>
          <p14:tracePt t="70781" x="4327525" y="5657850"/>
          <p14:tracePt t="70784" x="4311650" y="5657850"/>
          <p14:tracePt t="70790" x="4295775" y="5657850"/>
          <p14:tracePt t="70791" x="4279900" y="5657850"/>
          <p14:tracePt t="70796" x="4264025" y="5657850"/>
          <p14:tracePt t="70802" x="4248150" y="5657850"/>
          <p14:tracePt t="70805" x="4232275" y="5657850"/>
          <p14:tracePt t="70814" x="4216400" y="5657850"/>
          <p14:tracePt t="70818" x="4200525" y="5657850"/>
          <p14:tracePt t="70825" x="4184650" y="5657850"/>
          <p14:tracePt t="70839" x="4168775" y="5657850"/>
          <p14:tracePt t="70850" x="4152900" y="5657850"/>
          <p14:tracePt t="70878" x="4137025" y="5657850"/>
          <p14:tracePt t="70890" x="4121150" y="5657850"/>
          <p14:tracePt t="70899" x="4106863" y="5672138"/>
          <p14:tracePt t="70910" x="4090988" y="5672138"/>
          <p14:tracePt t="70915" x="4075113" y="5672138"/>
          <p14:tracePt t="70919" x="4075113" y="5688013"/>
          <p14:tracePt t="70924" x="4059238" y="5688013"/>
          <p14:tracePt t="70928" x="4043363" y="5703888"/>
          <p14:tracePt t="70930" x="4027488" y="5703888"/>
          <p14:tracePt t="70934" x="4011613" y="5703888"/>
          <p14:tracePt t="70936" x="3995738" y="5703888"/>
          <p14:tracePt t="70943" x="3979863" y="5719763"/>
          <p14:tracePt t="70944" x="3963988" y="5719763"/>
          <p14:tracePt t="70948" x="3948113" y="5719763"/>
          <p14:tracePt t="70952" x="3932238" y="5719763"/>
          <p14:tracePt t="70955" x="3916363" y="5719763"/>
          <p14:tracePt t="70960" x="3900488" y="5719763"/>
          <p14:tracePt t="70962" x="3884613" y="5719763"/>
          <p14:tracePt t="70968" x="3868738" y="5719763"/>
          <p14:tracePt t="70972" x="3852863" y="5719763"/>
          <p14:tracePt t="70974" x="3836988" y="5719763"/>
          <p14:tracePt t="70980" x="3821113" y="5719763"/>
          <p14:tracePt t="70982" x="3806825" y="5719763"/>
          <p14:tracePt t="70988" x="3790950" y="5735638"/>
          <p14:tracePt t="70992" x="3775075" y="5735638"/>
          <p14:tracePt t="70994" x="3759200" y="5735638"/>
          <p14:tracePt t="70999" x="3743325" y="5735638"/>
          <p14:tracePt t="71002" x="3727450" y="5751513"/>
          <p14:tracePt t="71008" x="3711575" y="5751513"/>
          <p14:tracePt t="71009" x="3695700" y="5751513"/>
          <p14:tracePt t="71014" x="3679825" y="5751513"/>
          <p14:tracePt t="71018" x="3663950" y="5751513"/>
          <p14:tracePt t="71020" x="3663950" y="5767388"/>
          <p14:tracePt t="71022" x="3648075" y="5767388"/>
          <p14:tracePt t="71027" x="3632200" y="5783263"/>
          <p14:tracePt t="71033" x="3600450" y="5783263"/>
          <p14:tracePt t="71038" x="3584575" y="5783263"/>
          <p14:tracePt t="71040" x="3584575" y="5799138"/>
          <p14:tracePt t="71042" x="3568700" y="5799138"/>
          <p14:tracePt t="71048" x="3568700" y="5815013"/>
          <p14:tracePt t="71050" x="3552825" y="5815013"/>
          <p14:tracePt t="71055" x="3536950" y="5815013"/>
          <p14:tracePt t="71058" x="3521075" y="5815013"/>
          <p14:tracePt t="71077" x="3521075" y="5830888"/>
          <p14:tracePt t="71078" x="3505200" y="5830888"/>
          <p14:tracePt t="71091" x="3490913" y="5830888"/>
          <p14:tracePt t="71144" x="3475038" y="5830888"/>
          <p14:tracePt t="71155" x="3459163" y="5830888"/>
          <p14:tracePt t="71174" x="3443288" y="5830888"/>
          <p14:tracePt t="71182" x="3427413" y="5830888"/>
          <p14:tracePt t="71185" x="3411538" y="5830888"/>
          <p14:tracePt t="71195" x="3395663" y="5830888"/>
          <p14:tracePt t="71198" x="3379788" y="5830888"/>
          <p14:tracePt t="71200" x="3379788" y="5846763"/>
          <p14:tracePt t="71206" x="3363913" y="5846763"/>
          <p14:tracePt t="71210" x="3348038" y="5846763"/>
          <p14:tracePt t="71214" x="3332163" y="5846763"/>
          <p14:tracePt t="71221" x="3316288" y="5846763"/>
          <p14:tracePt t="71222" x="3300413" y="5846763"/>
          <p14:tracePt t="71226" x="3300413" y="5862638"/>
          <p14:tracePt t="71228" x="3284538" y="5862638"/>
          <p14:tracePt t="71232" x="3268663" y="5862638"/>
          <p14:tracePt t="71234" x="3252788" y="5862638"/>
          <p14:tracePt t="71244" x="3236913" y="5862638"/>
          <p14:tracePt t="71250" x="3221038" y="5862638"/>
          <p14:tracePt t="71261" x="3205163" y="5862638"/>
          <p14:tracePt t="71266" x="3190875" y="5862638"/>
          <p14:tracePt t="71272" x="3175000" y="5862638"/>
          <p14:tracePt t="71285" x="3159125" y="5862638"/>
          <p14:tracePt t="71290" x="3143250" y="5862638"/>
          <p14:tracePt t="71304" x="3127375" y="5862638"/>
          <p14:tracePt t="71316" x="3111500" y="5862638"/>
          <p14:tracePt t="71330" x="3095625" y="5862638"/>
          <p14:tracePt t="71355" x="3079750" y="5862638"/>
          <p14:tracePt t="71365" x="3063875" y="5862638"/>
          <p14:tracePt t="71391" x="3016250" y="5862638"/>
          <p14:tracePt t="71396" x="3000375" y="5862638"/>
          <p14:tracePt t="71398" x="2984500" y="5862638"/>
          <p14:tracePt t="71404" x="2968625" y="5862638"/>
          <p14:tracePt t="71406" x="2952750" y="5862638"/>
          <p14:tracePt t="71412" x="2936875" y="5862638"/>
          <p14:tracePt t="71415" x="2921000" y="5862638"/>
          <p14:tracePt t="71416" x="2905125" y="5862638"/>
          <p14:tracePt t="71422" x="2890838" y="5862638"/>
          <p14:tracePt t="71424" x="2874963" y="5862638"/>
          <p14:tracePt t="71431" x="2859088" y="5862638"/>
          <p14:tracePt t="71432" x="2843213" y="5862638"/>
          <p14:tracePt t="71434" x="2827338" y="5862638"/>
          <p14:tracePt t="71438" x="2811463" y="5862638"/>
          <p14:tracePt t="71440" x="2795588" y="5862638"/>
          <p14:tracePt t="71446" x="2779713" y="5862638"/>
          <p14:tracePt t="71449" x="2763838" y="5862638"/>
          <p14:tracePt t="71450" x="2747963" y="5862638"/>
          <p14:tracePt t="71460" x="2716213" y="5862638"/>
          <p14:tracePt t="71465" x="2668588" y="5862638"/>
          <p14:tracePt t="71469" x="2636838" y="5862638"/>
          <p14:tracePt t="71472" x="2620963" y="5862638"/>
          <p14:tracePt t="71474" x="2605088" y="5862638"/>
          <p14:tracePt t="71476" x="2590800" y="5862638"/>
          <p14:tracePt t="71480" x="2574925" y="5862638"/>
          <p14:tracePt t="71489" x="2559050" y="5862638"/>
          <p14:tracePt t="71495" x="2511425" y="5862638"/>
          <p14:tracePt t="71501" x="2495550" y="5862638"/>
          <p14:tracePt t="71506" x="2479675" y="5862638"/>
          <p14:tracePt t="71519" x="2463800" y="5862638"/>
          <p14:tracePt t="71525" x="2447925" y="5862638"/>
          <p14:tracePt t="71528" x="2432050" y="5862638"/>
          <p14:tracePt t="71539" x="2416175" y="5862638"/>
          <p14:tracePt t="71544" x="2400300" y="5846763"/>
          <p14:tracePt t="71552" x="2384425" y="5846763"/>
          <p14:tracePt t="71556" x="2368550" y="5846763"/>
          <p14:tracePt t="71559" x="2352675" y="5846763"/>
          <p14:tracePt t="71563" x="2352675" y="5830888"/>
          <p14:tracePt t="71564" x="2336800" y="5830888"/>
          <p14:tracePt t="71566" x="2320925" y="5830888"/>
          <p14:tracePt t="71570" x="2305050" y="5815013"/>
          <p14:tracePt t="71572" x="2289175" y="5815013"/>
          <p14:tracePt t="71576" x="2274888" y="5799138"/>
          <p14:tracePt t="71580" x="2259013" y="5799138"/>
          <p14:tracePt t="71582" x="2243138" y="5799138"/>
          <p14:tracePt t="71586" x="2227263" y="5799138"/>
          <p14:tracePt t="71590" x="2211388" y="5783263"/>
          <p14:tracePt t="71592" x="2195513" y="5783263"/>
          <p14:tracePt t="71596" x="2179638" y="5767388"/>
          <p14:tracePt t="71598" x="2163763" y="5767388"/>
          <p14:tracePt t="71603" x="2147888" y="5767388"/>
          <p14:tracePt t="71606" x="2132013" y="5767388"/>
          <p14:tracePt t="71608" x="2116138" y="5767388"/>
          <p14:tracePt t="71610" x="2100263" y="5767388"/>
          <p14:tracePt t="71612" x="2084388" y="5751513"/>
          <p14:tracePt t="71616" x="2068513" y="5751513"/>
          <p14:tracePt t="71618" x="2052638" y="5751513"/>
          <p14:tracePt t="71621" x="2052638" y="5735638"/>
          <p14:tracePt t="71623" x="2036763" y="5735638"/>
          <p14:tracePt t="71624" x="2020888" y="5735638"/>
          <p14:tracePt t="71629" x="2005013" y="5719763"/>
          <p14:tracePt t="71637" x="1974850" y="5719763"/>
          <p14:tracePt t="71646" x="1927225" y="5719763"/>
          <p14:tracePt t="71648" x="1911350" y="5719763"/>
          <p14:tracePt t="71650" x="1895475" y="5719763"/>
          <p14:tracePt t="71652" x="1879600" y="5703888"/>
          <p14:tracePt t="71656" x="1863725" y="5703888"/>
          <p14:tracePt t="71658" x="1847850" y="5703888"/>
          <p14:tracePt t="71660" x="1847850" y="5688013"/>
          <p14:tracePt t="71664" x="1831975" y="5688013"/>
          <p14:tracePt t="71666" x="1816100" y="5688013"/>
          <p14:tracePt t="71670" x="1800225" y="5688013"/>
          <p14:tracePt t="71674" x="1784350" y="5688013"/>
          <p14:tracePt t="71676" x="1768475" y="5688013"/>
          <p14:tracePt t="71682" x="1752600" y="5688013"/>
          <p14:tracePt t="71686" x="1736725" y="5688013"/>
          <p14:tracePt t="71690" x="1736725" y="5672138"/>
          <p14:tracePt t="71692" x="1720850" y="5672138"/>
          <p14:tracePt t="71694" x="1704975" y="5672138"/>
          <p14:tracePt t="71698" x="1689100" y="5672138"/>
          <p14:tracePt t="71704" x="1674813" y="5672138"/>
          <p14:tracePt t="71706" x="1674813" y="5657850"/>
          <p14:tracePt t="71708" x="1658938" y="5657850"/>
          <p14:tracePt t="71714" x="1643063" y="5657850"/>
          <p14:tracePt t="71718" x="1627188" y="5657850"/>
          <p14:tracePt t="71722" x="1611313" y="5641975"/>
          <p14:tracePt t="71730" x="1595438" y="5641975"/>
          <p14:tracePt t="71734" x="1579563" y="5641975"/>
          <p14:tracePt t="71747" x="1563688" y="5641975"/>
          <p14:tracePt t="71748" x="1563688" y="5626100"/>
          <p14:tracePt t="71755" x="1547813" y="5626100"/>
          <p14:tracePt t="71760" x="1547813" y="5610225"/>
          <p14:tracePt t="71762" x="1531938" y="5610225"/>
          <p14:tracePt t="71779" x="1516063" y="5594350"/>
          <p14:tracePt t="71785" x="1500188" y="5594350"/>
          <p14:tracePt t="71788" x="1500188" y="5578475"/>
          <p14:tracePt t="71792" x="1500188" y="5562600"/>
          <p14:tracePt t="71804" x="1484313" y="5546725"/>
          <p14:tracePt t="71810" x="1484313" y="5530850"/>
          <p14:tracePt t="71819" x="1468438" y="5530850"/>
          <p14:tracePt t="71821" x="1468438" y="5514975"/>
          <p14:tracePt t="71823" x="1468438" y="5499100"/>
          <p14:tracePt t="71828" x="1468438" y="5483225"/>
          <p14:tracePt t="71835" x="1484313" y="5467350"/>
          <p14:tracePt t="71838" x="1484313" y="5451475"/>
          <p14:tracePt t="71843" x="1500188" y="5451475"/>
          <p14:tracePt t="71844" x="1516063" y="5451475"/>
          <p14:tracePt t="71846" x="1516063" y="5435600"/>
          <p14:tracePt t="71851" x="1531938" y="5419725"/>
          <p14:tracePt t="71852" x="1547813" y="5419725"/>
          <p14:tracePt t="71854" x="1563688" y="5419725"/>
          <p14:tracePt t="71859" x="1579563" y="5403850"/>
          <p14:tracePt t="71861" x="1595438" y="5403850"/>
          <p14:tracePt t="71862" x="1611313" y="5403850"/>
          <p14:tracePt t="71864" x="1627188" y="5387975"/>
          <p14:tracePt t="71866" x="1643063" y="5387975"/>
          <p14:tracePt t="71868" x="1643063" y="5372100"/>
          <p14:tracePt t="71871" x="1658938" y="5372100"/>
          <p14:tracePt t="71872" x="1689100" y="5372100"/>
          <p14:tracePt t="71876" x="1720850" y="5372100"/>
          <p14:tracePt t="71878" x="1736725" y="5356225"/>
          <p14:tracePt t="71880" x="1752600" y="5356225"/>
          <p14:tracePt t="71882" x="1768475" y="5340350"/>
          <p14:tracePt t="71887" x="1800225" y="5324475"/>
          <p14:tracePt t="71889" x="1816100" y="5324475"/>
          <p14:tracePt t="71890" x="1831975" y="5324475"/>
          <p14:tracePt t="71892" x="1847850" y="5324475"/>
          <p14:tracePt t="71894" x="1863725" y="5324475"/>
          <p14:tracePt t="71896" x="1879600" y="5324475"/>
          <p14:tracePt t="71898" x="1911350" y="5310188"/>
          <p14:tracePt t="71902" x="1927225" y="5310188"/>
          <p14:tracePt t="71905" x="1958975" y="5310188"/>
          <p14:tracePt t="71906" x="1958975" y="5294313"/>
          <p14:tracePt t="71908" x="1974850" y="5294313"/>
          <p14:tracePt t="71910" x="2005013" y="5294313"/>
          <p14:tracePt t="71914" x="2036763" y="5294313"/>
          <p14:tracePt t="71916" x="2052638" y="5294313"/>
          <p14:tracePt t="71921" x="2068513" y="5294313"/>
          <p14:tracePt t="71922" x="2084388" y="5294313"/>
          <p14:tracePt t="71924" x="2100263" y="5294313"/>
          <p14:tracePt t="71926" x="2116138" y="5294313"/>
          <p14:tracePt t="71928" x="2132013" y="5294313"/>
          <p14:tracePt t="71930" x="2147888" y="5294313"/>
          <p14:tracePt t="71932" x="2163763" y="5294313"/>
          <p14:tracePt t="71934" x="2179638" y="5294313"/>
          <p14:tracePt t="71937" x="2195513" y="5294313"/>
          <p14:tracePt t="71938" x="2211388" y="5294313"/>
          <p14:tracePt t="71942" x="2227263" y="5294313"/>
          <p14:tracePt t="71944" x="2259013" y="5294313"/>
          <p14:tracePt t="71948" x="2289175" y="5294313"/>
          <p14:tracePt t="71949" x="2305050" y="5294313"/>
          <p14:tracePt t="71954" x="2336800" y="5294313"/>
          <p14:tracePt t="71956" x="2352675" y="5294313"/>
          <p14:tracePt t="71963" x="2400300" y="5294313"/>
          <p14:tracePt t="71969" x="2495550" y="5294313"/>
          <p14:tracePt t="71979" x="2620963" y="5294313"/>
          <p14:tracePt t="71982" x="2668588" y="5294313"/>
          <p14:tracePt t="71984" x="2700338" y="5294313"/>
          <p14:tracePt t="71987" x="2732088" y="5294313"/>
          <p14:tracePt t="71990" x="2763838" y="5294313"/>
          <p14:tracePt t="71992" x="2779713" y="5294313"/>
          <p14:tracePt t="71994" x="2811463" y="5310188"/>
          <p14:tracePt t="71996" x="2843213" y="5310188"/>
          <p14:tracePt t="71998" x="2859088" y="5310188"/>
          <p14:tracePt t="72000" x="2874963" y="5324475"/>
          <p14:tracePt t="72002" x="2905125" y="5324475"/>
          <p14:tracePt t="72004" x="2921000" y="5324475"/>
          <p14:tracePt t="72006" x="2936875" y="5324475"/>
          <p14:tracePt t="72008" x="2952750" y="5324475"/>
          <p14:tracePt t="72010" x="2968625" y="5324475"/>
          <p14:tracePt t="72012" x="3000375" y="5324475"/>
          <p14:tracePt t="72014" x="3000375" y="5340350"/>
          <p14:tracePt t="72016" x="3032125" y="5340350"/>
          <p14:tracePt t="72017" x="3048000" y="5340350"/>
          <p14:tracePt t="72022" x="3079750" y="5340350"/>
          <p14:tracePt t="72026" x="3095625" y="5356225"/>
          <p14:tracePt t="72028" x="3111500" y="5356225"/>
          <p14:tracePt t="72032" x="3127375" y="5356225"/>
          <p14:tracePt t="72036" x="3143250" y="5356225"/>
          <p14:tracePt t="72039" x="3143250" y="5372100"/>
          <p14:tracePt t="72040" x="3159125" y="5372100"/>
          <p14:tracePt t="72044" x="3175000" y="5372100"/>
          <p14:tracePt t="72048" x="3190875" y="5372100"/>
          <p14:tracePt t="72050" x="3205163" y="5372100"/>
          <p14:tracePt t="72055" x="3205163" y="5387975"/>
          <p14:tracePt t="72058" x="3221038" y="5387975"/>
          <p14:tracePt t="72060" x="3236913" y="5403850"/>
          <p14:tracePt t="72068" x="3252788" y="5403850"/>
          <p14:tracePt t="72072" x="3252788" y="5419725"/>
          <p14:tracePt t="72074" x="3268663" y="5419725"/>
          <p14:tracePt t="72076" x="3268663" y="5435600"/>
          <p14:tracePt t="72078" x="3284538" y="5435600"/>
          <p14:tracePt t="72082" x="3284538" y="5451475"/>
          <p14:tracePt t="72089" x="3300413" y="5451475"/>
          <p14:tracePt t="72090" x="3300413" y="5467350"/>
          <p14:tracePt t="72094" x="3316288" y="5483225"/>
          <p14:tracePt t="72102" x="3316288" y="5499100"/>
          <p14:tracePt t="72107" x="3316288" y="5514975"/>
          <p14:tracePt t="72107" x="3332163" y="5514975"/>
          <p14:tracePt t="72112" x="3332163" y="5530850"/>
          <p14:tracePt t="72116" x="3348038" y="5530850"/>
          <p14:tracePt t="72122" x="3348038" y="5546725"/>
          <p14:tracePt t="72130" x="3348038" y="5562600"/>
          <p14:tracePt t="72138" x="3363913" y="5562600"/>
          <p14:tracePt t="72142" x="3363913" y="5578475"/>
          <p14:tracePt t="72146" x="3363913" y="5594350"/>
          <p14:tracePt t="72150" x="3363913" y="5610225"/>
          <p14:tracePt t="72154" x="3363913" y="5626100"/>
          <p14:tracePt t="72156" x="3363913" y="5641975"/>
          <p14:tracePt t="72163" x="3363913" y="5657850"/>
          <p14:tracePt t="72164" x="3363913" y="5672138"/>
          <p14:tracePt t="72168" x="3363913" y="5688013"/>
          <p14:tracePt t="72172" x="3363913" y="5703888"/>
          <p14:tracePt t="72174" x="3363913" y="5719763"/>
          <p14:tracePt t="72176" x="3348038" y="5719763"/>
          <p14:tracePt t="72179" x="3348038" y="5735638"/>
          <p14:tracePt t="72182" x="3332163" y="5751513"/>
          <p14:tracePt t="72184" x="3332163" y="5767388"/>
          <p14:tracePt t="72188" x="3316288" y="5783263"/>
          <p14:tracePt t="72190" x="3300413" y="5799138"/>
          <p14:tracePt t="72192" x="3284538" y="5815013"/>
          <p14:tracePt t="72194" x="3284538" y="5830888"/>
          <p14:tracePt t="72196" x="3268663" y="5846763"/>
          <p14:tracePt t="72198" x="3252788" y="5846763"/>
          <p14:tracePt t="72200" x="3252788" y="5862638"/>
          <p14:tracePt t="72203" x="3236913" y="5878513"/>
          <p14:tracePt t="72206" x="3221038" y="5894388"/>
          <p14:tracePt t="72208" x="3205163" y="5894388"/>
          <p14:tracePt t="72217" x="3190875" y="5894388"/>
          <p14:tracePt t="72218" x="3175000" y="5910263"/>
          <p14:tracePt t="72224" x="3159125" y="5910263"/>
          <p14:tracePt t="72226" x="3159125" y="5926138"/>
          <p14:tracePt t="72228" x="3143250" y="5926138"/>
          <p14:tracePt t="72232" x="3127375" y="5926138"/>
          <p14:tracePt t="72238" x="3111500" y="5926138"/>
          <p14:tracePt t="72242" x="3095625" y="5926138"/>
          <p14:tracePt t="72255" x="3079750" y="5926138"/>
          <p14:tracePt t="72258" x="3063875" y="5926138"/>
          <p14:tracePt t="72264" x="3048000" y="5926138"/>
          <p14:tracePt t="72277" x="3032125" y="5926138"/>
          <p14:tracePt t="72283" x="3016250" y="5926138"/>
          <p14:tracePt t="72299" x="3000375" y="5926138"/>
          <p14:tracePt t="72331" x="2984500" y="5926138"/>
          <p14:tracePt t="72485" x="2984500" y="5910263"/>
          <p14:tracePt t="72777" x="2968625" y="5910263"/>
          <p14:tracePt t="72790" x="2952750" y="5910263"/>
          <p14:tracePt t="72800" x="2952750" y="5894388"/>
          <p14:tracePt t="72810" x="2936875" y="5894388"/>
          <p14:tracePt t="72831" x="2936875" y="5878513"/>
          <p14:tracePt t="72897" x="2936875" y="5862638"/>
          <p14:tracePt t="72919" x="2936875" y="5846763"/>
          <p14:tracePt t="72926" x="2952750" y="5830888"/>
          <p14:tracePt t="72933" x="2968625" y="5830888"/>
          <p14:tracePt t="72946" x="2968625" y="5815013"/>
          <p14:tracePt t="72950" x="2984500" y="5815013"/>
          <p14:tracePt t="72956" x="2984500" y="5799138"/>
          <p14:tracePt t="72960" x="3000375" y="5799138"/>
          <p14:tracePt t="72989" x="3016250" y="5799138"/>
          <p14:tracePt t="73109" x="3016250" y="5783263"/>
          <p14:tracePt t="73115" x="3016250" y="5767388"/>
          <p14:tracePt t="73122" x="3016250" y="5751513"/>
          <p14:tracePt t="73131" x="3016250" y="5735638"/>
          <p14:tracePt t="73134" x="3016250" y="5719763"/>
          <p14:tracePt t="73141" x="3016250" y="5703888"/>
          <p14:tracePt t="73145" x="3016250" y="5688013"/>
          <p14:tracePt t="73148" x="3016250" y="5672138"/>
          <p14:tracePt t="73157" x="3016250" y="5657850"/>
          <p14:tracePt t="73160" x="3016250" y="5641975"/>
          <p14:tracePt t="73167" x="3016250" y="5626100"/>
          <p14:tracePt t="73173" x="3016250" y="5610225"/>
          <p14:tracePt t="73176" x="3016250" y="5594350"/>
          <p14:tracePt t="73183" x="3016250" y="5578475"/>
          <p14:tracePt t="73190" x="3016250" y="5562600"/>
          <p14:tracePt t="73196" x="3016250" y="5546725"/>
          <p14:tracePt t="73200" x="3016250" y="5530850"/>
          <p14:tracePt t="73204" x="3016250" y="5514975"/>
          <p14:tracePt t="73216" x="3016250" y="5499100"/>
          <p14:tracePt t="73223" x="3016250" y="5483225"/>
          <p14:tracePt t="73239" x="3016250" y="5467350"/>
          <p14:tracePt t="73248" x="3016250" y="5451475"/>
          <p14:tracePt t="73252" x="3000375" y="5451475"/>
          <p14:tracePt t="73261" x="2984500" y="5435600"/>
          <p14:tracePt t="73299" x="2968625" y="5435600"/>
          <p14:tracePt t="73309" x="2952750" y="5435600"/>
          <p14:tracePt t="73319" x="2936875" y="5435600"/>
          <p14:tracePt t="73330" x="2921000" y="5435600"/>
          <p14:tracePt t="73332" x="2921000" y="5451475"/>
          <p14:tracePt t="73338" x="2905125" y="5467350"/>
          <p14:tracePt t="73344" x="2905125" y="5483225"/>
          <p14:tracePt t="73349" x="2905125" y="5499100"/>
          <p14:tracePt t="73357" x="2905125" y="5514975"/>
          <p14:tracePt t="73360" x="2905125" y="5530850"/>
          <p14:tracePt t="73364" x="2905125" y="5546725"/>
          <p14:tracePt t="73381" x="2905125" y="5562600"/>
          <p14:tracePt t="73387" x="2921000" y="5562600"/>
          <p14:tracePt t="73390" x="2921000" y="5578475"/>
          <p14:tracePt t="73394" x="2936875" y="5578475"/>
          <p14:tracePt t="73398" x="2952750" y="5578475"/>
          <p14:tracePt t="73402" x="2968625" y="5578475"/>
          <p14:tracePt t="73405" x="2984500" y="5578475"/>
          <p14:tracePt t="73406" x="3000375" y="5578475"/>
          <p14:tracePt t="73410" x="3016250" y="5578475"/>
          <p14:tracePt t="73412" x="3032125" y="5578475"/>
          <p14:tracePt t="73413" x="3048000" y="5578475"/>
          <p14:tracePt t="73416" x="3063875" y="5578475"/>
          <p14:tracePt t="73418" x="3095625" y="5578475"/>
          <p14:tracePt t="73420" x="3111500" y="5578475"/>
          <p14:tracePt t="73422" x="3143250" y="5562600"/>
          <p14:tracePt t="73423" x="3175000" y="5562600"/>
          <p14:tracePt t="73426" x="3190875" y="5546725"/>
          <p14:tracePt t="73428" x="3221038" y="5546725"/>
          <p14:tracePt t="73430" x="3252788" y="5530850"/>
          <p14:tracePt t="73432" x="3268663" y="5530850"/>
          <p14:tracePt t="73434" x="3300413" y="5514975"/>
          <p14:tracePt t="73437" x="3348038" y="5514975"/>
          <p14:tracePt t="73438" x="3363913" y="5514975"/>
          <p14:tracePt t="73440" x="3411538" y="5514975"/>
          <p14:tracePt t="73442" x="3443288" y="5514975"/>
          <p14:tracePt t="73444" x="3459163" y="5499100"/>
          <p14:tracePt t="73446" x="3505200" y="5499100"/>
          <p14:tracePt t="73448" x="3536950" y="5499100"/>
          <p14:tracePt t="73450" x="3568700" y="5483225"/>
          <p14:tracePt t="73453" x="3600450" y="5483225"/>
          <p14:tracePt t="73455" x="3632200" y="5467350"/>
          <p14:tracePt t="73456" x="3663950" y="5467350"/>
          <p14:tracePt t="73458" x="3695700" y="5451475"/>
          <p14:tracePt t="73460" x="3727450" y="5451475"/>
          <p14:tracePt t="73461" x="3759200" y="5435600"/>
          <p14:tracePt t="73464" x="3790950" y="5435600"/>
          <p14:tracePt t="73466" x="3821113" y="5435600"/>
          <p14:tracePt t="73469" x="3836988" y="5419725"/>
          <p14:tracePt t="73470" x="3868738" y="5419725"/>
          <p14:tracePt t="73472" x="3900488" y="5403850"/>
          <p14:tracePt t="73474" x="3916363" y="5403850"/>
          <p14:tracePt t="73476" x="3948113" y="5403850"/>
          <p14:tracePt t="73478" x="3963988" y="5403850"/>
          <p14:tracePt t="73480" x="3979863" y="5403850"/>
          <p14:tracePt t="73482" x="4011613" y="5403850"/>
          <p14:tracePt t="73488" x="4059238" y="5387975"/>
          <p14:tracePt t="73496" x="4075113" y="5387975"/>
          <p14:tracePt t="73499" x="4090988" y="5387975"/>
          <p14:tracePt t="73504" x="4106863" y="5387975"/>
          <p14:tracePt t="73524" x="4106863" y="5372100"/>
          <p14:tracePt t="73528" x="4121150" y="5372100"/>
          <p14:tracePt t="73588" x="4137025" y="5372100"/>
          <p14:tracePt t="73605" x="4152900" y="5372100"/>
          <p14:tracePt t="73611" x="4184650" y="5372100"/>
          <p14:tracePt t="73615" x="4200525" y="5372100"/>
          <p14:tracePt t="73616" x="4216400" y="5372100"/>
          <p14:tracePt t="73622" x="4232275" y="5372100"/>
          <p14:tracePt t="73624" x="4248150" y="5372100"/>
          <p14:tracePt t="73630" x="4264025" y="5372100"/>
          <p14:tracePt t="73634" x="4295775" y="5372100"/>
          <p14:tracePt t="73638" x="4311650" y="5372100"/>
          <p14:tracePt t="73640" x="4327525" y="5372100"/>
          <p14:tracePt t="73644" x="4343400" y="5372100"/>
          <p14:tracePt t="73646" x="4359275" y="5372100"/>
          <p14:tracePt t="73650" x="4375150" y="5372100"/>
          <p14:tracePt t="73654" x="4391025" y="5372100"/>
          <p14:tracePt t="73656" x="4421188" y="5372100"/>
          <p14:tracePt t="73660" x="4437063" y="5372100"/>
          <p14:tracePt t="73662" x="4452938" y="5372100"/>
          <p14:tracePt t="73666" x="4468813" y="5372100"/>
          <p14:tracePt t="73668" x="4484688" y="5372100"/>
          <p14:tracePt t="73670" x="4500563" y="5372100"/>
          <p14:tracePt t="73674" x="4516438" y="5372100"/>
          <p14:tracePt t="73676" x="4532313" y="5372100"/>
          <p14:tracePt t="73680" x="4548188" y="5372100"/>
          <p14:tracePt t="73682" x="4564063" y="5372100"/>
          <p14:tracePt t="73688" x="4579938" y="5372100"/>
          <p14:tracePt t="73690" x="4595813" y="5372100"/>
          <p14:tracePt t="73694" x="4611688" y="5372100"/>
          <p14:tracePt t="73710" x="4627563" y="5372100"/>
          <p14:tracePt t="73743" x="4643438" y="5372100"/>
          <p14:tracePt t="73788" x="4627563" y="5372100"/>
          <p14:tracePt t="73799" x="4611688" y="5372100"/>
          <p14:tracePt t="73803" x="4595813" y="5372100"/>
          <p14:tracePt t="73809" x="4579938" y="5372100"/>
          <p14:tracePt t="73815" x="4564063" y="5372100"/>
          <p14:tracePt t="73817" x="4548188" y="5372100"/>
          <p14:tracePt t="73820" x="4532313" y="5372100"/>
          <p14:tracePt t="73822" x="4516438" y="5372100"/>
          <p14:tracePt t="73826" x="4500563" y="5372100"/>
          <p14:tracePt t="73828" x="4484688" y="5372100"/>
          <p14:tracePt t="73830" x="4468813" y="5372100"/>
          <p14:tracePt t="73836" x="4437063" y="5372100"/>
          <p14:tracePt t="73838" x="4421188" y="5372100"/>
          <p14:tracePt t="73842" x="4406900" y="5372100"/>
          <p14:tracePt t="73844" x="4391025" y="5372100"/>
          <p14:tracePt t="73848" x="4375150" y="5372100"/>
          <p14:tracePt t="73850" x="4359275" y="5372100"/>
          <p14:tracePt t="73853" x="4343400" y="5372100"/>
          <p14:tracePt t="73856" x="4327525" y="5372100"/>
          <p14:tracePt t="73858" x="4311650" y="5372100"/>
          <p14:tracePt t="73862" x="4295775" y="5372100"/>
          <p14:tracePt t="73863" x="4279900" y="5372100"/>
          <p14:tracePt t="73866" x="4264025" y="5372100"/>
          <p14:tracePt t="73870" x="4248150" y="5372100"/>
          <p14:tracePt t="73872" x="4232275" y="5372100"/>
          <p14:tracePt t="73876" x="4216400" y="5372100"/>
          <p14:tracePt t="73878" x="4200525" y="5372100"/>
          <p14:tracePt t="73882" x="4184650" y="5372100"/>
          <p14:tracePt t="73884" x="4168775" y="5372100"/>
          <p14:tracePt t="73886" x="4152900" y="5372100"/>
          <p14:tracePt t="73890" x="4137025" y="5372100"/>
          <p14:tracePt t="73892" x="4121150" y="5372100"/>
          <p14:tracePt t="73898" x="4106863" y="5372100"/>
          <p14:tracePt t="73901" x="4090988" y="5372100"/>
          <p14:tracePt t="73904" x="4075113" y="5372100"/>
          <p14:tracePt t="73906" x="4059238" y="5387975"/>
          <p14:tracePt t="73907" x="4043363" y="5387975"/>
          <p14:tracePt t="73914" x="4027488" y="5387975"/>
          <p14:tracePt t="73916" x="4011613" y="5387975"/>
          <p14:tracePt t="73918" x="3995738" y="5387975"/>
          <p14:tracePt t="73924" x="3979863" y="5387975"/>
          <p14:tracePt t="73926" x="3963988" y="5387975"/>
          <p14:tracePt t="73933" x="3948113" y="5387975"/>
          <p14:tracePt t="73934" x="3932238" y="5387975"/>
          <p14:tracePt t="73936" x="3916363" y="5387975"/>
          <p14:tracePt t="73938" x="3916363" y="5403850"/>
          <p14:tracePt t="73942" x="3900488" y="5403850"/>
          <p14:tracePt t="73944" x="3884613" y="5403850"/>
          <p14:tracePt t="73950" x="3868738" y="5403850"/>
          <p14:tracePt t="73953" x="3852863" y="5403850"/>
          <p14:tracePt t="73956" x="3836988" y="5419725"/>
          <p14:tracePt t="73960" x="3821113" y="5419725"/>
          <p14:tracePt t="73964" x="3806825" y="5419725"/>
          <p14:tracePt t="73969" x="3790950" y="5419725"/>
          <p14:tracePt t="73972" x="3775075" y="5419725"/>
          <p14:tracePt t="73973" x="3759200" y="5419725"/>
          <p14:tracePt t="73980" x="3743325" y="5419725"/>
          <p14:tracePt t="73982" x="3727450" y="5419725"/>
          <p14:tracePt t="73988" x="3711575" y="5419725"/>
          <p14:tracePt t="73992" x="3695700" y="5419725"/>
          <p14:tracePt t="73999" x="3679825" y="5419725"/>
          <p14:tracePt t="73999" x="3663950" y="5419725"/>
          <p14:tracePt t="74004" x="3648075" y="5419725"/>
          <p14:tracePt t="74012" x="3632200" y="5419725"/>
          <p14:tracePt t="74016" x="3616325" y="5419725"/>
          <p14:tracePt t="74032" x="3600450" y="5419725"/>
          <p14:tracePt t="74036" x="3584575" y="5419725"/>
          <p14:tracePt t="74042" x="3568700" y="5419725"/>
          <p14:tracePt t="74056" x="3552825" y="5419725"/>
          <p14:tracePt t="74073" x="3536950" y="5419725"/>
          <p14:tracePt t="74131" x="3552825" y="5419725"/>
          <p14:tracePt t="74140" x="3568700" y="5419725"/>
          <p14:tracePt t="74145" x="3584575" y="5419725"/>
          <p14:tracePt t="74148" x="3600450" y="5419725"/>
          <p14:tracePt t="74154" x="3616325" y="5419725"/>
          <p14:tracePt t="74155" x="3632200" y="5435600"/>
          <p14:tracePt t="74161" x="3648075" y="5435600"/>
          <p14:tracePt t="74162" x="3663950" y="5435600"/>
          <p14:tracePt t="74164" x="3679825" y="5435600"/>
          <p14:tracePt t="74169" x="3695700" y="5435600"/>
          <p14:tracePt t="74170" x="3711575" y="5435600"/>
          <p14:tracePt t="74172" x="3727450" y="5451475"/>
          <p14:tracePt t="74174" x="3743325" y="5451475"/>
          <p14:tracePt t="74176" x="3759200" y="5451475"/>
          <p14:tracePt t="74180" x="3775075" y="5451475"/>
          <p14:tracePt t="74182" x="3790950" y="5451475"/>
          <p14:tracePt t="74185" x="3806825" y="5467350"/>
          <p14:tracePt t="74186" x="3821113" y="5467350"/>
          <p14:tracePt t="74187" x="3852863" y="5467350"/>
          <p14:tracePt t="74192" x="3868738" y="5467350"/>
          <p14:tracePt t="74194" x="3884613" y="5467350"/>
          <p14:tracePt t="74196" x="3900488" y="5467350"/>
          <p14:tracePt t="74198" x="3932238" y="5483225"/>
          <p14:tracePt t="74203" x="3963988" y="5483225"/>
          <p14:tracePt t="74204" x="3979863" y="5483225"/>
          <p14:tracePt t="74206" x="3995738" y="5483225"/>
          <p14:tracePt t="74208" x="4011613" y="5483225"/>
          <p14:tracePt t="74209" x="4027488" y="5483225"/>
          <p14:tracePt t="74212" x="4059238" y="5483225"/>
          <p14:tracePt t="74214" x="4075113" y="5483225"/>
          <p14:tracePt t="74216" x="4090988" y="5483225"/>
          <p14:tracePt t="74218" x="4106863" y="5483225"/>
          <p14:tracePt t="74220" x="4137025" y="5483225"/>
          <p14:tracePt t="74222" x="4152900" y="5483225"/>
          <p14:tracePt t="74224" x="4168775" y="5499100"/>
          <p14:tracePt t="74226" x="4184650" y="5499100"/>
          <p14:tracePt t="74228" x="4200525" y="5499100"/>
          <p14:tracePt t="74230" x="4232275" y="5499100"/>
          <p14:tracePt t="74235" x="4264025" y="5499100"/>
          <p14:tracePt t="74237" x="4279900" y="5499100"/>
          <p14:tracePt t="74238" x="4295775" y="5499100"/>
          <p14:tracePt t="74240" x="4327525" y="5499100"/>
          <p14:tracePt t="74244" x="4359275" y="5499100"/>
          <p14:tracePt t="74246" x="4375150" y="5499100"/>
          <p14:tracePt t="74248" x="4391025" y="5514975"/>
          <p14:tracePt t="74250" x="4406900" y="5514975"/>
          <p14:tracePt t="74253" x="4421188" y="5514975"/>
          <p14:tracePt t="74254" x="4437063" y="5514975"/>
          <p14:tracePt t="74256" x="4468813" y="5514975"/>
          <p14:tracePt t="74260" x="4484688" y="5514975"/>
          <p14:tracePt t="74262" x="4500563" y="5514975"/>
          <p14:tracePt t="74264" x="4516438" y="5530850"/>
          <p14:tracePt t="74266" x="4532313" y="5530850"/>
          <p14:tracePt t="74269" x="4548188" y="5530850"/>
          <p14:tracePt t="74270" x="4564063" y="5530850"/>
          <p14:tracePt t="74272" x="4579938" y="5530850"/>
          <p14:tracePt t="74274" x="4595813" y="5530850"/>
          <p14:tracePt t="74276" x="4611688" y="5530850"/>
          <p14:tracePt t="74278" x="4627563" y="5530850"/>
          <p14:tracePt t="74280" x="4643438" y="5530850"/>
          <p14:tracePt t="74282" x="4659313" y="5530850"/>
          <p14:tracePt t="74284" x="4675188" y="5530850"/>
          <p14:tracePt t="74288" x="4706938" y="5530850"/>
          <p14:tracePt t="74290" x="4722813" y="5530850"/>
          <p14:tracePt t="74294" x="4737100" y="5530850"/>
          <p14:tracePt t="74296" x="4752975" y="5530850"/>
          <p14:tracePt t="74298" x="4768850" y="5530850"/>
          <p14:tracePt t="74302" x="4784725" y="5530850"/>
          <p14:tracePt t="74304" x="4800600" y="5530850"/>
          <p14:tracePt t="74308" x="4816475" y="5530850"/>
          <p14:tracePt t="74310" x="4832350" y="5530850"/>
          <p14:tracePt t="74312" x="4848225" y="5530850"/>
          <p14:tracePt t="74317" x="4864100" y="5530850"/>
          <p14:tracePt t="74320" x="4879975" y="5530850"/>
          <p14:tracePt t="74324" x="4895850" y="5530850"/>
          <p14:tracePt t="74328" x="4911725" y="5530850"/>
          <p14:tracePt t="74330" x="4927600" y="5530850"/>
          <p14:tracePt t="74337" x="4943475" y="5530850"/>
          <p14:tracePt t="74338" x="4959350" y="5530850"/>
          <p14:tracePt t="74345" x="4975225" y="5530850"/>
          <p14:tracePt t="74346" x="4991100" y="5530850"/>
          <p14:tracePt t="74350" x="5006975" y="5530850"/>
          <p14:tracePt t="74353" x="5022850" y="5530850"/>
          <p14:tracePt t="74356" x="5037138" y="5530850"/>
          <p14:tracePt t="74358" x="5053013" y="5530850"/>
          <p14:tracePt t="74360" x="5068888" y="5530850"/>
          <p14:tracePt t="74362" x="5084763" y="5530850"/>
          <p14:tracePt t="74365" x="5100638" y="5514975"/>
          <p14:tracePt t="74377" x="5195888" y="5514975"/>
          <p14:tracePt t="74379" x="5227638" y="5499100"/>
          <p14:tracePt t="74387" x="5291138" y="5499100"/>
          <p14:tracePt t="74388" x="5307013" y="5499100"/>
          <p14:tracePt t="74390" x="5322888" y="5499100"/>
          <p14:tracePt t="74392" x="5337175" y="5499100"/>
          <p14:tracePt t="74394" x="5368925" y="5499100"/>
          <p14:tracePt t="74398" x="5400675" y="5499100"/>
          <p14:tracePt t="74400" x="5416550" y="5499100"/>
          <p14:tracePt t="74403" x="5432425" y="5483225"/>
          <p14:tracePt t="74404" x="5448300" y="5483225"/>
          <p14:tracePt t="74406" x="5464175" y="5483225"/>
          <p14:tracePt t="74408" x="5480050" y="5483225"/>
          <p14:tracePt t="74410" x="5511800" y="5483225"/>
          <p14:tracePt t="74414" x="5543550" y="5483225"/>
          <p14:tracePt t="74416" x="5559425" y="5467350"/>
          <p14:tracePt t="74419" x="5575300" y="5467350"/>
          <p14:tracePt t="74420" x="5591175" y="5467350"/>
          <p14:tracePt t="74424" x="5622925" y="5467350"/>
          <p14:tracePt t="74426" x="5638800" y="5467350"/>
          <p14:tracePt t="74430" x="5668963" y="5467350"/>
          <p14:tracePt t="74432" x="5684838" y="5467350"/>
          <p14:tracePt t="74436" x="5716588" y="5467350"/>
          <p14:tracePt t="74438" x="5732463" y="5467350"/>
          <p14:tracePt t="74442" x="5748338" y="5467350"/>
          <p14:tracePt t="74444" x="5764213" y="5467350"/>
          <p14:tracePt t="74446" x="5780088" y="5467350"/>
          <p14:tracePt t="74449" x="5795963" y="5467350"/>
          <p14:tracePt t="74450" x="5811838" y="5467350"/>
          <p14:tracePt t="74454" x="5843588" y="5467350"/>
          <p14:tracePt t="74456" x="5859463" y="5467350"/>
          <p14:tracePt t="74460" x="5875338" y="5467350"/>
          <p14:tracePt t="74462" x="5891213" y="5467350"/>
          <p14:tracePt t="74464" x="5907088" y="5467350"/>
          <p14:tracePt t="74466" x="5922963" y="5467350"/>
          <p14:tracePt t="74469" x="5938838" y="5467350"/>
          <p14:tracePt t="74472" x="5953125" y="5467350"/>
          <p14:tracePt t="74474" x="5969000" y="5467350"/>
          <p14:tracePt t="74478" x="5984875" y="5467350"/>
          <p14:tracePt t="74481" x="6000750" y="5467350"/>
          <p14:tracePt t="74485" x="6016625" y="5467350"/>
          <p14:tracePt t="74490" x="6032500" y="5467350"/>
          <p14:tracePt t="74492" x="6048375" y="5467350"/>
          <p14:tracePt t="74499" x="6064250" y="5467350"/>
          <p14:tracePt t="74500" x="6080125" y="5467350"/>
          <p14:tracePt t="74504" x="6096000" y="5467350"/>
          <p14:tracePt t="74508" x="6111875" y="5467350"/>
          <p14:tracePt t="74512" x="6127750" y="5467350"/>
          <p14:tracePt t="74524" x="6175375" y="5467350"/>
          <p14:tracePt t="74530" x="6191250" y="5467350"/>
          <p14:tracePt t="74535" x="6207125" y="5467350"/>
          <p14:tracePt t="74538" x="6207125" y="5451475"/>
          <p14:tracePt t="74540" x="6223000" y="5451475"/>
          <p14:tracePt t="74542" x="6238875" y="5451475"/>
          <p14:tracePt t="74547" x="6253163" y="5451475"/>
          <p14:tracePt t="74550" x="6269038" y="5451475"/>
          <p14:tracePt t="74554" x="6284913" y="5451475"/>
          <p14:tracePt t="74558" x="6300788" y="5451475"/>
          <p14:tracePt t="74560" x="6316663" y="5451475"/>
          <p14:tracePt t="74563" x="6332538" y="5451475"/>
          <p14:tracePt t="74569" x="6348413" y="5451475"/>
          <p14:tracePt t="74570" x="6364288" y="5451475"/>
          <p14:tracePt t="74574" x="6380163" y="5451475"/>
          <p14:tracePt t="74576" x="6396038" y="5451475"/>
          <p14:tracePt t="74578" x="6411913" y="5451475"/>
          <p14:tracePt t="74589" x="6443663" y="5451475"/>
          <p14:tracePt t="74597" x="6491288" y="5451475"/>
          <p14:tracePt t="74601" x="6523038" y="5451475"/>
          <p14:tracePt t="74605" x="6538913" y="5451475"/>
          <p14:tracePt t="74609" x="6553200" y="5451475"/>
          <p14:tracePt t="74611" x="6569075" y="5451475"/>
          <p14:tracePt t="74612" x="6584950" y="5451475"/>
          <p14:tracePt t="74614" x="6600825" y="5451475"/>
          <p14:tracePt t="74623" x="6632575" y="5451475"/>
          <p14:tracePt t="74627" x="6648450" y="5451475"/>
          <p14:tracePt t="74628" x="6664325" y="5451475"/>
          <p14:tracePt t="74629" x="6680200" y="5451475"/>
          <p14:tracePt t="74637" x="6696075" y="5451475"/>
          <p14:tracePt t="74639" x="6711950" y="5451475"/>
          <p14:tracePt t="74648" x="6743700" y="5451475"/>
          <p14:tracePt t="74651" x="6759575" y="5451475"/>
          <p14:tracePt t="74653" x="6775450" y="5451475"/>
          <p14:tracePt t="74656" x="6791325" y="5451475"/>
          <p14:tracePt t="74660" x="6807200" y="5451475"/>
          <p14:tracePt t="74662" x="6823075" y="5451475"/>
          <p14:tracePt t="74666" x="6838950" y="5451475"/>
          <p14:tracePt t="74670" x="6854825" y="5451475"/>
          <p14:tracePt t="74672" x="6869113" y="5451475"/>
          <p14:tracePt t="74679" x="6884988" y="5451475"/>
          <p14:tracePt t="74682" x="6900863" y="5451475"/>
          <p14:tracePt t="74685" x="6916738" y="5451475"/>
          <p14:tracePt t="74688" x="6932613" y="5451475"/>
          <p14:tracePt t="74693" x="6948488" y="5451475"/>
          <p14:tracePt t="74702" x="6980238" y="5451475"/>
          <p14:tracePt t="74709" x="6996113" y="5451475"/>
          <p14:tracePt t="74714" x="7027863" y="5451475"/>
          <p14:tracePt t="74722" x="7043738" y="5451475"/>
          <p14:tracePt t="74725" x="7059613" y="5451475"/>
          <p14:tracePt t="74733" x="7075488" y="5451475"/>
          <p14:tracePt t="74736" x="7091363" y="5451475"/>
          <p14:tracePt t="74762" x="7107238" y="5451475"/>
          <p14:tracePt t="74792" x="7123113" y="5451475"/>
          <p14:tracePt t="74824" x="7138988" y="5451475"/>
          <p14:tracePt t="74874" x="7123113" y="5451475"/>
          <p14:tracePt t="74885" x="7091363" y="5451475"/>
          <p14:tracePt t="74888" x="7075488" y="5451475"/>
          <p14:tracePt t="74894" x="7043738" y="5467350"/>
          <p14:tracePt t="74900" x="7027863" y="5467350"/>
          <p14:tracePt t="74903" x="7011988" y="5467350"/>
          <p14:tracePt t="74904" x="6996113" y="5467350"/>
          <p14:tracePt t="74908" x="6980238" y="5467350"/>
          <p14:tracePt t="74910" x="6964363" y="5483225"/>
          <p14:tracePt t="74914" x="6932613" y="5483225"/>
          <p14:tracePt t="74916" x="6900863" y="5499100"/>
          <p14:tracePt t="74919" x="6884988" y="5499100"/>
          <p14:tracePt t="74921" x="6869113" y="5514975"/>
          <p14:tracePt t="74922" x="6854825" y="5514975"/>
          <p14:tracePt t="74924" x="6838950" y="5514975"/>
          <p14:tracePt t="74926" x="6807200" y="5530850"/>
          <p14:tracePt t="74930" x="6775450" y="5530850"/>
          <p14:tracePt t="74932" x="6759575" y="5530850"/>
          <p14:tracePt t="74936" x="6727825" y="5530850"/>
          <p14:tracePt t="74939" x="6711950" y="5530850"/>
          <p14:tracePt t="74942" x="6696075" y="5530850"/>
          <p14:tracePt t="74944" x="6680200" y="5530850"/>
          <p14:tracePt t="74950" x="6664325" y="5530850"/>
          <p14:tracePt t="74955" x="6648450" y="5530850"/>
          <p14:tracePt t="74956" x="6632575" y="5530850"/>
          <p14:tracePt t="74971" x="6616700" y="5530850"/>
          <p14:tracePt t="74987" x="6600825" y="5530850"/>
          <p14:tracePt t="75039" x="6616700" y="5530850"/>
          <p14:tracePt t="75047" x="6632575" y="5530850"/>
          <p14:tracePt t="75049" x="6648450" y="5530850"/>
          <p14:tracePt t="75052" x="6664325" y="5530850"/>
          <p14:tracePt t="75056" x="6680200" y="5530850"/>
          <p14:tracePt t="75058" x="6696075" y="5530850"/>
          <p14:tracePt t="75062" x="6711950" y="5530850"/>
          <p14:tracePt t="75064" x="6727825" y="5530850"/>
          <p14:tracePt t="75067" x="6743700" y="5530850"/>
          <p14:tracePt t="75070" x="6775450" y="5530850"/>
          <p14:tracePt t="75072" x="6791325" y="5530850"/>
          <p14:tracePt t="75076" x="6807200" y="5530850"/>
          <p14:tracePt t="75078" x="6823075" y="5530850"/>
          <p14:tracePt t="75082" x="6854825" y="5530850"/>
          <p14:tracePt t="75084" x="6869113" y="5530850"/>
          <p14:tracePt t="75087" x="6900863" y="5530850"/>
          <p14:tracePt t="75090" x="6916738" y="5530850"/>
          <p14:tracePt t="75094" x="6948488" y="5530850"/>
          <p14:tracePt t="75098" x="6964363" y="5530850"/>
          <p14:tracePt t="75100" x="6996113" y="5530850"/>
          <p14:tracePt t="75104" x="7011988" y="5530850"/>
          <p14:tracePt t="75106" x="7043738" y="5530850"/>
          <p14:tracePt t="75110" x="7059613" y="5530850"/>
          <p14:tracePt t="75112" x="7091363" y="5530850"/>
          <p14:tracePt t="75117" x="7107238" y="5530850"/>
          <p14:tracePt t="75120" x="7138988" y="5530850"/>
          <p14:tracePt t="75122" x="7154863" y="5530850"/>
          <p14:tracePt t="75124" x="7169150" y="5530850"/>
          <p14:tracePt t="75128" x="7185025" y="5530850"/>
          <p14:tracePt t="75130" x="7200900" y="5530850"/>
          <p14:tracePt t="75132" x="7216775" y="5546725"/>
          <p14:tracePt t="75135" x="7232650" y="5546725"/>
          <p14:tracePt t="75136" x="7248525" y="5546725"/>
          <p14:tracePt t="75142" x="7264400" y="5546725"/>
          <p14:tracePt t="75144" x="7280275" y="5546725"/>
          <p14:tracePt t="75146" x="7296150" y="5546725"/>
          <p14:tracePt t="75153" x="7312025" y="5546725"/>
          <p14:tracePt t="75153" x="7327900" y="5546725"/>
          <p14:tracePt t="75160" x="7327900" y="5562600"/>
          <p14:tracePt t="75162" x="7343775" y="5562600"/>
          <p14:tracePt t="75166" x="7359650" y="5562600"/>
          <p14:tracePt t="75174" x="7375525" y="5562600"/>
          <p14:tracePt t="75199" x="7391400" y="5562600"/>
          <p14:tracePt t="75221" x="7407275" y="5562600"/>
          <p14:tracePt t="75239" x="7423150" y="5562600"/>
          <p14:tracePt t="75245" x="7439025" y="5562600"/>
          <p14:tracePt t="75249" x="7454900" y="5578475"/>
          <p14:tracePt t="75256" x="7469188" y="5578475"/>
          <p14:tracePt t="75260" x="7485063" y="5578475"/>
          <p14:tracePt t="75266" x="7500938" y="5578475"/>
          <p14:tracePt t="75269" x="7516813" y="5578475"/>
          <p14:tracePt t="75272" x="7532688" y="5578475"/>
          <p14:tracePt t="75277" x="7548563" y="5578475"/>
          <p14:tracePt t="75278" x="7564438" y="5578475"/>
          <p14:tracePt t="75280" x="7580313" y="5578475"/>
          <p14:tracePt t="75282" x="7596188" y="5578475"/>
          <p14:tracePt t="75285" x="7612063" y="5578475"/>
          <p14:tracePt t="75288" x="7627938" y="5578475"/>
          <p14:tracePt t="75290" x="7659688" y="5578475"/>
          <p14:tracePt t="75294" x="7675563" y="5578475"/>
          <p14:tracePt t="75296" x="7691438" y="5578475"/>
          <p14:tracePt t="75300" x="7723188" y="5578475"/>
          <p14:tracePt t="75302" x="7739063" y="5578475"/>
          <p14:tracePt t="75304" x="7754938" y="5594350"/>
          <p14:tracePt t="75305" x="7770813" y="5594350"/>
          <p14:tracePt t="75308" x="7785100" y="5594350"/>
          <p14:tracePt t="75310" x="7800975" y="5594350"/>
          <p14:tracePt t="75312" x="7816850" y="5594350"/>
          <p14:tracePt t="75314" x="7832725" y="5610225"/>
          <p14:tracePt t="75316" x="7864475" y="5610225"/>
          <p14:tracePt t="75319" x="7880350" y="5610225"/>
          <p14:tracePt t="75320" x="7896225" y="5610225"/>
          <p14:tracePt t="75321" x="7927975" y="5610225"/>
          <p14:tracePt t="75325" x="7959725" y="5610225"/>
          <p14:tracePt t="75328" x="7991475" y="5610225"/>
          <p14:tracePt t="75332" x="8023225" y="5610225"/>
          <p14:tracePt t="75335" x="8070850" y="5626100"/>
          <p14:tracePt t="75336" x="8101013" y="5626100"/>
          <p14:tracePt t="75338" x="8132763" y="5626100"/>
          <p14:tracePt t="75340" x="8164513" y="5641975"/>
          <p14:tracePt t="75342" x="8196263" y="5641975"/>
          <p14:tracePt t="75344" x="8228013" y="5641975"/>
          <p14:tracePt t="75346" x="8243888" y="5641975"/>
          <p14:tracePt t="75348" x="8259763" y="5641975"/>
          <p14:tracePt t="75350" x="8307388" y="5657850"/>
          <p14:tracePt t="75352" x="8323263" y="5657850"/>
          <p14:tracePt t="75356" x="8385175" y="5672138"/>
          <p14:tracePt t="75358" x="8401050" y="5672138"/>
          <p14:tracePt t="75360" x="8432800" y="5672138"/>
          <p14:tracePt t="75362" x="8448675" y="5672138"/>
          <p14:tracePt t="75364" x="8480425" y="5688013"/>
          <p14:tracePt t="75366" x="8512175" y="5688013"/>
          <p14:tracePt t="75368" x="8528050" y="5688013"/>
          <p14:tracePt t="75370" x="8559800" y="5688013"/>
          <p14:tracePt t="75393" x="8891588" y="5703888"/>
          <p14:tracePt t="75394" x="8923338" y="5703888"/>
          <p14:tracePt t="75396" x="8955088" y="5703888"/>
          <p14:tracePt t="75398" x="8986838" y="5703888"/>
          <p14:tracePt t="75400" x="9001125" y="5703888"/>
          <p14:tracePt t="75402" x="9032875" y="5703888"/>
          <p14:tracePt t="75404" x="9048750" y="5703888"/>
          <p14:tracePt t="75406" x="9096375" y="5703888"/>
          <p14:tracePt t="75408" x="9128125" y="5703888"/>
          <p14:tracePt t="75410" x="9144000" y="5703888"/>
          <p14:tracePt t="75412" x="9175750" y="5703888"/>
          <p14:tracePt t="75414" x="9207500" y="5703888"/>
          <p14:tracePt t="75416" x="9223375" y="5703888"/>
          <p14:tracePt t="75418" x="9255125" y="5703888"/>
          <p14:tracePt t="75420" x="9271000" y="5688013"/>
          <p14:tracePt t="75422" x="9301163" y="5688013"/>
          <p14:tracePt t="75424" x="9332913" y="5672138"/>
          <p14:tracePt t="75426" x="9348788" y="5672138"/>
          <p14:tracePt t="75428" x="9380538" y="5672138"/>
          <p14:tracePt t="75430" x="9412288" y="5657850"/>
          <p14:tracePt t="75432" x="9428163" y="5657850"/>
          <p14:tracePt t="75434" x="9459913" y="5657850"/>
          <p14:tracePt t="75436" x="9475788" y="5657850"/>
          <p14:tracePt t="75437" x="9491663" y="5657850"/>
          <p14:tracePt t="75440" x="9523413" y="5657850"/>
          <p14:tracePt t="75442" x="9523413" y="5641975"/>
          <p14:tracePt t="75444" x="9539288" y="5641975"/>
          <p14:tracePt t="75446" x="9571038" y="5641975"/>
          <p14:tracePt t="75448" x="9571038" y="5626100"/>
          <p14:tracePt t="75449" x="9601200" y="5626100"/>
          <p14:tracePt t="75453" x="9617075" y="5610225"/>
          <p14:tracePt t="75456" x="9632950" y="5610225"/>
          <p14:tracePt t="75458" x="9664700" y="5610225"/>
          <p14:tracePt t="75460" x="9664700" y="5594350"/>
          <p14:tracePt t="75462" x="9680575" y="5594350"/>
          <p14:tracePt t="75464" x="9696450" y="5578475"/>
          <p14:tracePt t="75468" x="9712325" y="5578475"/>
          <p14:tracePt t="75470" x="9728200" y="5578475"/>
          <p14:tracePt t="75472" x="9744075" y="5562600"/>
          <p14:tracePt t="75474" x="9744075" y="5546725"/>
          <p14:tracePt t="75476" x="9759950" y="5546725"/>
          <p14:tracePt t="75478" x="9775825" y="5530850"/>
          <p14:tracePt t="75485" x="9791700" y="5530850"/>
          <p14:tracePt t="75488" x="9807575" y="5514975"/>
          <p14:tracePt t="75492" x="9807575" y="5499100"/>
          <p14:tracePt t="75497" x="9823450" y="5499100"/>
          <p14:tracePt t="75500" x="9823450" y="5483225"/>
          <p14:tracePt t="75502" x="9839325" y="5483225"/>
          <p14:tracePt t="75504" x="9839325" y="5467350"/>
          <p14:tracePt t="75506" x="9839325" y="5451475"/>
          <p14:tracePt t="75508" x="9855200" y="5451475"/>
          <p14:tracePt t="75512" x="9855200" y="5435600"/>
          <p14:tracePt t="75514" x="9855200" y="5419725"/>
          <p14:tracePt t="75519" x="9855200" y="5403850"/>
          <p14:tracePt t="75520" x="9855200" y="5387975"/>
          <p14:tracePt t="75522" x="9871075" y="5372100"/>
          <p14:tracePt t="75526" x="9871075" y="5356225"/>
          <p14:tracePt t="75528" x="9871075" y="5340350"/>
          <p14:tracePt t="75532" x="9871075" y="5324475"/>
          <p14:tracePt t="75534" x="9871075" y="5294313"/>
          <p14:tracePt t="75538" x="9871075" y="5278438"/>
          <p14:tracePt t="75540" x="9871075" y="5262563"/>
          <p14:tracePt t="75544" x="9871075" y="5230813"/>
          <p14:tracePt t="75545" x="9871075" y="5214938"/>
          <p14:tracePt t="75550" x="9871075" y="5183188"/>
          <p14:tracePt t="75553" x="9871075" y="5167313"/>
          <p14:tracePt t="75556" x="9871075" y="5151438"/>
          <p14:tracePt t="75558" x="9871075" y="5119688"/>
          <p14:tracePt t="75562" x="9871075" y="5103813"/>
          <p14:tracePt t="75564" x="9855200" y="5087938"/>
          <p14:tracePt t="75569" x="9855200" y="5072063"/>
          <p14:tracePt t="75571" x="9839325" y="5056188"/>
          <p14:tracePt t="75572" x="9839325" y="5040313"/>
          <p14:tracePt t="75574" x="9839325" y="5024438"/>
          <p14:tracePt t="75576" x="9823450" y="5008563"/>
          <p14:tracePt t="75580" x="9823450" y="4992688"/>
          <p14:tracePt t="75582" x="9823450" y="4976813"/>
          <p14:tracePt t="75586" x="9823450" y="4962525"/>
          <p14:tracePt t="75588" x="9807575" y="4962525"/>
          <p14:tracePt t="75590" x="9807575" y="4946650"/>
          <p14:tracePt t="75592" x="9791700" y="4930775"/>
          <p14:tracePt t="75596" x="9791700" y="4914900"/>
          <p14:tracePt t="75598" x="9791700" y="4899025"/>
          <p14:tracePt t="75604" x="9775825" y="4883150"/>
          <p14:tracePt t="75606" x="9759950" y="4867275"/>
          <p14:tracePt t="75610" x="9759950" y="4851400"/>
          <p14:tracePt t="75612" x="9744075" y="4851400"/>
          <p14:tracePt t="75616" x="9728200" y="4835525"/>
          <p14:tracePt t="75619" x="9712325" y="4835525"/>
          <p14:tracePt t="75621" x="9712325" y="4819650"/>
          <p14:tracePt t="75622" x="9712325" y="4803775"/>
          <p14:tracePt t="75624" x="9696450" y="4803775"/>
          <p14:tracePt t="75626" x="9680575" y="4803775"/>
          <p14:tracePt t="75630" x="9664700" y="4787900"/>
          <p14:tracePt t="75632" x="9648825" y="4772025"/>
          <p14:tracePt t="75634" x="9632950" y="4772025"/>
          <p14:tracePt t="75638" x="9617075" y="4772025"/>
          <p14:tracePt t="75640" x="9601200" y="4756150"/>
          <p14:tracePt t="75644" x="9586913" y="4740275"/>
          <p14:tracePt t="75646" x="9571038" y="4740275"/>
          <p14:tracePt t="75648" x="9555163" y="4724400"/>
          <p14:tracePt t="75654" x="9539288" y="4724400"/>
          <p14:tracePt t="75656" x="9523413" y="4708525"/>
          <p14:tracePt t="75660" x="9507538" y="4708525"/>
          <p14:tracePt t="75662" x="9507538" y="4692650"/>
          <p14:tracePt t="75664" x="9491663" y="4692650"/>
          <p14:tracePt t="75674" x="9475788" y="4692650"/>
          <p14:tracePt t="75686" x="9459913" y="4676775"/>
          <p14:tracePt t="75688" x="9444038" y="4676775"/>
          <p14:tracePt t="75694" x="9444038" y="4660900"/>
          <p14:tracePt t="75699" x="9428163" y="4660900"/>
          <p14:tracePt t="75703" x="9428163" y="4645025"/>
          <p14:tracePt t="75704" x="9412288" y="4645025"/>
          <p14:tracePt t="75708" x="9396413" y="4645025"/>
          <p14:tracePt t="75715" x="9380538" y="4629150"/>
          <p14:tracePt t="75719" x="9364663" y="4629150"/>
          <p14:tracePt t="75721" x="9364663" y="4614863"/>
          <p14:tracePt t="75724" x="9348788" y="4614863"/>
          <p14:tracePt t="75728" x="9332913" y="4614863"/>
          <p14:tracePt t="75731" x="9317038" y="4614863"/>
          <p14:tracePt t="75732" x="9317038" y="4598988"/>
          <p14:tracePt t="75736" x="9301163" y="4598988"/>
          <p14:tracePt t="75738" x="9301163" y="4583113"/>
          <p14:tracePt t="75740" x="9286875" y="4583113"/>
          <p14:tracePt t="75744" x="9271000" y="4583113"/>
          <p14:tracePt t="75746" x="9255125" y="4583113"/>
          <p14:tracePt t="75748" x="9255125" y="4567238"/>
          <p14:tracePt t="75752" x="9239250" y="4567238"/>
          <p14:tracePt t="75754" x="9223375" y="4551363"/>
          <p14:tracePt t="75756" x="9207500" y="4551363"/>
          <p14:tracePt t="75758" x="9207500" y="4535488"/>
          <p14:tracePt t="75760" x="9175750" y="4535488"/>
          <p14:tracePt t="75762" x="9159875" y="4535488"/>
          <p14:tracePt t="75766" x="9144000" y="4535488"/>
          <p14:tracePt t="75769" x="9112250" y="4519613"/>
          <p14:tracePt t="75770" x="9080500" y="4519613"/>
          <p14:tracePt t="75772" x="9064625" y="4503738"/>
          <p14:tracePt t="75774" x="9048750" y="4487863"/>
          <p14:tracePt t="75776" x="9017000" y="4487863"/>
          <p14:tracePt t="75778" x="9001125" y="4487863"/>
          <p14:tracePt t="75780" x="8986838" y="4487863"/>
          <p14:tracePt t="75782" x="8970963" y="4487863"/>
          <p14:tracePt t="75784" x="8955088" y="4487863"/>
          <p14:tracePt t="75786" x="8939213" y="4471988"/>
          <p14:tracePt t="75788" x="8907463" y="4471988"/>
          <p14:tracePt t="75792" x="8875713" y="4471988"/>
          <p14:tracePt t="75794" x="8859838" y="4471988"/>
          <p14:tracePt t="75796" x="8843963" y="4471988"/>
          <p14:tracePt t="75798" x="8828088" y="4471988"/>
          <p14:tracePt t="75800" x="8812213" y="4471988"/>
          <p14:tracePt t="75804" x="8780463" y="4471988"/>
          <p14:tracePt t="75808" x="8748713" y="4471988"/>
          <p14:tracePt t="75810" x="8732838" y="4471988"/>
          <p14:tracePt t="75814" x="8716963" y="4471988"/>
          <p14:tracePt t="75816" x="8701088" y="4471988"/>
          <p14:tracePt t="75822" x="8686800" y="4471988"/>
          <p14:tracePt t="75824" x="8670925" y="4471988"/>
          <p14:tracePt t="75826" x="8655050" y="4471988"/>
          <p14:tracePt t="75832" x="8639175" y="4471988"/>
          <p14:tracePt t="75836" x="8623300" y="4471988"/>
          <p14:tracePt t="75842" x="8607425" y="4471988"/>
          <p14:tracePt t="75850" x="8591550" y="4471988"/>
          <p14:tracePt t="75885" x="8575675" y="4471988"/>
          <p14:tracePt t="75924" x="8591550" y="4471988"/>
          <p14:tracePt t="75930" x="8607425" y="4471988"/>
          <p14:tracePt t="75941" x="8623300" y="4471988"/>
          <p14:tracePt t="75946" x="8639175" y="4471988"/>
          <p14:tracePt t="75958" x="8655050" y="4471988"/>
          <p14:tracePt t="75964" x="8670925" y="4471988"/>
          <p14:tracePt t="75971" x="8686800" y="4471988"/>
          <p14:tracePt t="75981" x="8701088" y="4471988"/>
          <p14:tracePt t="75986" x="8716963" y="4471988"/>
          <p14:tracePt t="75994" x="8732838" y="4471988"/>
          <p14:tracePt t="75996" x="8748713" y="4456113"/>
          <p14:tracePt t="76002" x="8764588" y="4456113"/>
          <p14:tracePt t="76005" x="8780463" y="4456113"/>
          <p14:tracePt t="76008" x="8796338" y="4456113"/>
          <p14:tracePt t="76014" x="8812213" y="4456113"/>
          <p14:tracePt t="76021" x="8828088" y="4456113"/>
          <p14:tracePt t="76028" x="8843963" y="4456113"/>
          <p14:tracePt t="76036" x="8859838" y="4456113"/>
          <p14:tracePt t="76038" x="8875713" y="4456113"/>
          <p14:tracePt t="76048" x="8891588" y="4440238"/>
          <p14:tracePt t="76053" x="8907463" y="4440238"/>
          <p14:tracePt t="76056" x="8923338" y="4440238"/>
          <p14:tracePt t="76058" x="8939213" y="4440238"/>
          <p14:tracePt t="76060" x="8955088" y="4440238"/>
          <p14:tracePt t="76066" x="8970963" y="4440238"/>
          <p14:tracePt t="76069" x="8986838" y="4440238"/>
          <p14:tracePt t="76072" x="9001125" y="4424363"/>
          <p14:tracePt t="76074" x="9017000" y="4424363"/>
          <p14:tracePt t="76076" x="9032875" y="4424363"/>
          <p14:tracePt t="76082" x="9048750" y="4424363"/>
          <p14:tracePt t="76086" x="9064625" y="4424363"/>
          <p14:tracePt t="76088" x="9080500" y="4424363"/>
          <p14:tracePt t="76090" x="9080500" y="4408488"/>
          <p14:tracePt t="76092" x="9096375" y="4408488"/>
          <p14:tracePt t="76094" x="9112250" y="4408488"/>
          <p14:tracePt t="76102" x="9128125" y="4408488"/>
          <p14:tracePt t="76108" x="9144000" y="4408488"/>
          <p14:tracePt t="76124" x="9159875" y="4408488"/>
          <p14:tracePt t="76132" x="9175750" y="4408488"/>
          <p14:tracePt t="76138" x="9191625" y="4408488"/>
          <p14:tracePt t="76149" x="9207500" y="4408488"/>
          <p14:tracePt t="76152" x="9223375" y="4408488"/>
          <p14:tracePt t="76154" x="9239250" y="4408488"/>
          <p14:tracePt t="76156" x="9255125" y="4408488"/>
          <p14:tracePt t="76160" x="9271000" y="4408488"/>
          <p14:tracePt t="76162" x="9286875" y="4408488"/>
          <p14:tracePt t="76164" x="9301163" y="4408488"/>
          <p14:tracePt t="76166" x="9317038" y="4408488"/>
          <p14:tracePt t="76168" x="9332913" y="4408488"/>
          <p14:tracePt t="76169" x="9348788" y="4424363"/>
          <p14:tracePt t="76172" x="9364663" y="4424363"/>
          <p14:tracePt t="76174" x="9380538" y="4424363"/>
          <p14:tracePt t="76176" x="9396413" y="4424363"/>
          <p14:tracePt t="76178" x="9412288" y="4424363"/>
          <p14:tracePt t="76180" x="9444038" y="4440238"/>
          <p14:tracePt t="76186" x="9491663" y="4440238"/>
          <p14:tracePt t="76188" x="9507538" y="4440238"/>
          <p14:tracePt t="76190" x="9523413" y="4440238"/>
          <p14:tracePt t="76192" x="9539288" y="4440238"/>
          <p14:tracePt t="76194" x="9555163" y="4440238"/>
          <p14:tracePt t="76196" x="9571038" y="4440238"/>
          <p14:tracePt t="76198" x="9586913" y="4440238"/>
          <p14:tracePt t="76200" x="9601200" y="4440238"/>
          <p14:tracePt t="76202" x="9617075" y="4456113"/>
          <p14:tracePt t="76204" x="9632950" y="4456113"/>
          <p14:tracePt t="76206" x="9648825" y="4456113"/>
          <p14:tracePt t="76208" x="9664700" y="4456113"/>
          <p14:tracePt t="76210" x="9664700" y="4471988"/>
          <p14:tracePt t="76212" x="9680575" y="4471988"/>
          <p14:tracePt t="76214" x="9696450" y="4471988"/>
          <p14:tracePt t="76219" x="9712325" y="4471988"/>
          <p14:tracePt t="76220" x="9728200" y="4471988"/>
          <p14:tracePt t="76222" x="9744075" y="4471988"/>
          <p14:tracePt t="76226" x="9759950" y="4471988"/>
          <p14:tracePt t="76230" x="9775825" y="4471988"/>
          <p14:tracePt t="76235" x="9791700" y="4471988"/>
          <p14:tracePt t="76237" x="9807575" y="4471988"/>
          <p14:tracePt t="76242" x="9823450" y="4487863"/>
          <p14:tracePt t="76244" x="9839325" y="4487863"/>
          <p14:tracePt t="76246" x="9855200" y="4487863"/>
          <p14:tracePt t="76248" x="9855200" y="4503738"/>
          <p14:tracePt t="76251" x="9871075" y="4503738"/>
          <p14:tracePt t="76252" x="9902825" y="4519613"/>
          <p14:tracePt t="76254" x="9917113" y="4519613"/>
          <p14:tracePt t="76256" x="9948863" y="4535488"/>
          <p14:tracePt t="76258" x="9980613" y="4551363"/>
          <p14:tracePt t="76259" x="9980613" y="4567238"/>
          <p14:tracePt t="76262" x="10028238" y="4583113"/>
          <p14:tracePt t="76264" x="10059988" y="4583113"/>
          <p14:tracePt t="76266" x="10075863" y="4598988"/>
          <p14:tracePt t="76269" x="10107613" y="4614863"/>
          <p14:tracePt t="76270" x="10139363" y="4629150"/>
          <p14:tracePt t="76271" x="10155238" y="4645025"/>
          <p14:tracePt t="76274" x="10186988" y="4660900"/>
          <p14:tracePt t="76276" x="10233025" y="4692650"/>
          <p14:tracePt t="76277" x="10264775" y="4692650"/>
          <p14:tracePt t="76280" x="10280650" y="4708525"/>
          <p14:tracePt t="76282" x="10328275" y="4740275"/>
          <p14:tracePt t="76285" x="10360025" y="4756150"/>
          <p14:tracePt t="76288" x="10439400" y="4787900"/>
          <p14:tracePt t="76290" x="10471150" y="4819650"/>
          <p14:tracePt t="76292" x="10517188" y="4835525"/>
          <p14:tracePt t="76294" x="10548938" y="4835525"/>
          <p14:tracePt t="76296" x="10580688" y="4851400"/>
          <p14:tracePt t="76297" x="10628313" y="4867275"/>
          <p14:tracePt t="76300" x="10675938" y="4883150"/>
          <p14:tracePt t="76302" x="10707688" y="4899025"/>
          <p14:tracePt t="76304" x="10739438" y="4914900"/>
          <p14:tracePt t="76306" x="10787063" y="4930775"/>
          <p14:tracePt t="76307" x="10818813" y="4946650"/>
          <p14:tracePt t="76310" x="10848975" y="4962525"/>
          <p14:tracePt t="76312" x="10896600" y="4976813"/>
          <p14:tracePt t="76314" x="10944225" y="4976813"/>
          <p14:tracePt t="76316" x="10975975" y="4992688"/>
          <p14:tracePt t="76319" x="11007725" y="4992688"/>
          <p14:tracePt t="76319" x="11055350" y="5008563"/>
          <p14:tracePt t="76322" x="11087100" y="5024438"/>
          <p14:tracePt t="76324" x="11133138" y="5040313"/>
          <p14:tracePt t="76326" x="11149013" y="5040313"/>
          <p14:tracePt t="76328" x="11180763" y="5056188"/>
          <p14:tracePt t="76330" x="11228388" y="5072063"/>
          <p14:tracePt t="76332" x="11244263" y="5072063"/>
          <p14:tracePt t="76336" x="11307763" y="5087938"/>
          <p14:tracePt t="76340" x="11339513" y="5103813"/>
          <p14:tracePt t="76342" x="11371263" y="5119688"/>
          <p14:tracePt t="76346" x="11403013" y="5135563"/>
          <p14:tracePt t="76347" x="11418888" y="5151438"/>
          <p14:tracePt t="76354" x="11464925" y="5151438"/>
          <p14:tracePt t="76355" x="11464925" y="5167313"/>
          <p14:tracePt t="76358" x="11464925" y="5183188"/>
          <p14:tracePt t="76360" x="11480800" y="5183188"/>
          <p14:tracePt t="76362" x="11496675" y="5199063"/>
          <p14:tracePt t="76370" x="11496675" y="5214938"/>
          <p14:tracePt t="76387" x="11528425" y="5278438"/>
          <p14:tracePt t="76390" x="11528425" y="5294313"/>
          <p14:tracePt t="76392" x="11528425" y="5310188"/>
          <p14:tracePt t="76396" x="11528425" y="5324475"/>
          <p14:tracePt t="76398" x="11528425" y="5340350"/>
          <p14:tracePt t="76403" x="11512550" y="5340350"/>
          <p14:tracePt t="76404" x="11512550" y="5356225"/>
          <p14:tracePt t="76406" x="11512550" y="5372100"/>
          <p14:tracePt t="76410" x="11512550" y="5387975"/>
          <p14:tracePt t="76419" x="11496675" y="5387975"/>
          <p14:tracePt t="76425" x="11496675" y="5403850"/>
          <p14:tracePt t="76432" x="11496675" y="5419725"/>
          <p14:tracePt t="76450" x="11480800" y="5435600"/>
          <p14:tracePt t="76460" x="11480800" y="5451475"/>
          <p14:tracePt t="76466" x="11480800" y="5467350"/>
          <p14:tracePt t="76480" x="11480800" y="5483225"/>
          <p14:tracePt t="76489" x="11496675" y="5499100"/>
          <p14:tracePt t="76493" x="11528425" y="5514975"/>
          <p14:tracePt t="76497" x="11544300" y="5530850"/>
          <p14:tracePt t="76498" x="11544300" y="5546725"/>
          <p14:tracePt t="76501" x="11560175" y="5546725"/>
          <p14:tracePt t="76504" x="11576050" y="5546725"/>
          <p14:tracePt t="76506" x="11576050" y="5562600"/>
          <p14:tracePt t="76508" x="11591925" y="5562600"/>
          <p14:tracePt t="76510" x="11607800" y="5578475"/>
          <p14:tracePt t="76512" x="11623675" y="5578475"/>
          <p14:tracePt t="76514" x="11639550" y="5578475"/>
          <p14:tracePt t="76516" x="11655425" y="5578475"/>
          <p14:tracePt t="76520" x="11671300" y="5578475"/>
          <p14:tracePt t="76522" x="11687175" y="5594350"/>
          <p14:tracePt t="76524" x="11703050" y="5594350"/>
          <p14:tracePt t="76526" x="11718925" y="5594350"/>
          <p14:tracePt t="76528" x="11749088" y="5610225"/>
          <p14:tracePt t="76530" x="11764963" y="5610225"/>
          <p14:tracePt t="76532" x="11796713" y="5610225"/>
          <p14:tracePt t="76535" x="11812588" y="5610225"/>
          <p14:tracePt t="76536" x="11828463" y="5610225"/>
          <p14:tracePt t="76538" x="11844338" y="5610225"/>
          <p14:tracePt t="76540" x="11860213" y="5610225"/>
          <p14:tracePt t="76542" x="11876088" y="5610225"/>
          <p14:tracePt t="76544" x="11891963" y="5610225"/>
          <p14:tracePt t="76547" x="11907838" y="5610225"/>
          <p14:tracePt t="76550" x="11923713" y="5610225"/>
          <p14:tracePt t="76553" x="11939588" y="5610225"/>
          <p14:tracePt t="76558" x="11955463" y="5610225"/>
          <p14:tracePt t="76560" x="11971338" y="5610225"/>
          <p14:tracePt t="76562" x="11971338" y="5594350"/>
          <p14:tracePt t="76566" x="11987213" y="5578475"/>
          <p14:tracePt t="76569" x="12003088" y="5578475"/>
          <p14:tracePt t="76570" x="12003088" y="5562600"/>
          <p14:tracePt t="76571" x="12018963" y="5562600"/>
          <p14:tracePt t="76576" x="12018963" y="5546725"/>
          <p14:tracePt t="76577" x="12034838" y="5546725"/>
          <p14:tracePt t="76580" x="12034838" y="5530850"/>
          <p14:tracePt t="76582" x="12049125" y="5530850"/>
          <p14:tracePt t="76586" x="12049125" y="5514975"/>
          <p14:tracePt t="76588" x="12049125" y="5499100"/>
          <p14:tracePt t="76590" x="12065000" y="5499100"/>
          <p14:tracePt t="76592" x="12065000" y="5483225"/>
          <p14:tracePt t="76596" x="12065000" y="5467350"/>
          <p14:tracePt t="76598" x="12080875" y="5467350"/>
          <p14:tracePt t="76600" x="12080875" y="5451475"/>
          <p14:tracePt t="76604" x="12080875" y="5435600"/>
          <p14:tracePt t="76607" x="12096750" y="5419725"/>
          <p14:tracePt t="76610" x="12096750" y="5403850"/>
          <p14:tracePt t="76616" x="12096750" y="5387975"/>
          <p14:tracePt t="76618" x="12096750" y="5372100"/>
          <p14:tracePt t="76624" x="12096750" y="5356225"/>
          <p14:tracePt t="76627" x="12096750" y="5340350"/>
          <p14:tracePt t="76636" x="12096750" y="5324475"/>
          <p14:tracePt t="76656" x="12096750" y="5310188"/>
          <p14:tracePt t="76660" x="12080875" y="5294313"/>
          <p14:tracePt t="76676" x="12065000" y="5278438"/>
          <p14:tracePt t="76680" x="12065000" y="5262563"/>
          <p14:tracePt t="76686" x="12065000" y="5246688"/>
          <p14:tracePt t="76698" x="12065000" y="5230813"/>
          <p14:tracePt t="76706" x="12065000" y="5214938"/>
          <p14:tracePt t="76727" x="12065000" y="5199063"/>
          <p14:tracePt t="76740" x="12065000" y="5183188"/>
          <p14:tracePt t="76746" x="12049125" y="5167313"/>
          <p14:tracePt t="76786" x="12049125" y="5151438"/>
          <p14:tracePt t="76844" x="12049125" y="5135563"/>
          <p14:tracePt t="76863" x="12049125" y="5119688"/>
          <p14:tracePt t="76870" x="12049125" y="5103813"/>
          <p14:tracePt t="76880" x="12065000" y="5087938"/>
          <p14:tracePt t="76885" x="12065000" y="5072063"/>
          <p14:tracePt t="76890" x="12080875" y="5056188"/>
          <p14:tracePt t="76899" x="12096750" y="5040313"/>
          <p14:tracePt t="76906" x="12096750" y="5024438"/>
          <p14:tracePt t="76921" x="12096750" y="5008563"/>
          <p14:tracePt t="76931" x="12096750" y="4992688"/>
          <p14:tracePt t="76942" x="12112625" y="4992688"/>
          <p14:tracePt t="76945" x="12112625" y="4976813"/>
          <p14:tracePt t="77053" x="12096750" y="4976813"/>
          <p14:tracePt t="77059" x="12065000" y="4976813"/>
          <p14:tracePt t="77066" x="12049125" y="4976813"/>
          <p14:tracePt t="77070" x="12034838" y="4976813"/>
          <p14:tracePt t="77077" x="12003088" y="4976813"/>
          <p14:tracePt t="77078" x="11987213" y="4976813"/>
          <p14:tracePt t="77082" x="11971338" y="4976813"/>
          <p14:tracePt t="77086" x="11939588" y="4976813"/>
          <p14:tracePt t="77088" x="11923713" y="4976813"/>
          <p14:tracePt t="77090" x="11907838" y="4976813"/>
          <p14:tracePt t="77092" x="11891963" y="4976813"/>
          <p14:tracePt t="77094" x="11876088" y="4976813"/>
          <p14:tracePt t="77096" x="11860213" y="4976813"/>
          <p14:tracePt t="77098" x="11844338" y="4976813"/>
          <p14:tracePt t="77103" x="11812588" y="4992688"/>
          <p14:tracePt t="77104" x="11796713" y="4992688"/>
          <p14:tracePt t="77106" x="11780838" y="4992688"/>
          <p14:tracePt t="77108" x="11764963" y="4992688"/>
          <p14:tracePt t="77110" x="11749088" y="5008563"/>
          <p14:tracePt t="77112" x="11734800" y="5008563"/>
          <p14:tracePt t="77114" x="11718925" y="5008563"/>
          <p14:tracePt t="77116" x="11703050" y="5008563"/>
          <p14:tracePt t="77118" x="11687175" y="5008563"/>
          <p14:tracePt t="77120" x="11655425" y="5024438"/>
          <p14:tracePt t="77122" x="11639550" y="5024438"/>
          <p14:tracePt t="77124" x="11623675" y="5024438"/>
          <p14:tracePt t="77126" x="11576050" y="5040313"/>
          <p14:tracePt t="77128" x="11544300" y="5040313"/>
          <p14:tracePt t="77130" x="11512550" y="5040313"/>
          <p14:tracePt t="77132" x="11496675" y="5056188"/>
          <p14:tracePt t="77135" x="11464925" y="5056188"/>
          <p14:tracePt t="77136" x="11449050" y="5056188"/>
          <p14:tracePt t="77138" x="11418888" y="5056188"/>
          <p14:tracePt t="77142" x="11387138" y="5056188"/>
          <p14:tracePt t="77144" x="11355388" y="5056188"/>
          <p14:tracePt t="77146" x="11339513" y="5056188"/>
          <p14:tracePt t="77148" x="11323638" y="5056188"/>
          <p14:tracePt t="77150" x="11307763" y="5056188"/>
          <p14:tracePt t="77152" x="11276013" y="5056188"/>
          <p14:tracePt t="77154" x="11260138" y="5056188"/>
          <p14:tracePt t="77156" x="11228388" y="5056188"/>
          <p14:tracePt t="77158" x="11212513" y="5056188"/>
          <p14:tracePt t="77160" x="11196638" y="5056188"/>
          <p14:tracePt t="77162" x="11164888" y="5056188"/>
          <p14:tracePt t="77164" x="11133138" y="5056188"/>
          <p14:tracePt t="77166" x="11118850" y="5056188"/>
          <p14:tracePt t="77168" x="11087100" y="5056188"/>
          <p14:tracePt t="77170" x="11071225" y="5056188"/>
          <p14:tracePt t="77172" x="11039475" y="5040313"/>
          <p14:tracePt t="77174" x="11007725" y="5040313"/>
          <p14:tracePt t="77176" x="10975975" y="5024438"/>
          <p14:tracePt t="77178" x="10944225" y="5024438"/>
          <p14:tracePt t="77180" x="10896600" y="5008563"/>
          <p14:tracePt t="77182" x="10848975" y="5008563"/>
          <p14:tracePt t="77185" x="10833100" y="4992688"/>
          <p14:tracePt t="77186" x="10787063" y="4976813"/>
          <p14:tracePt t="77188" x="10739438" y="4976813"/>
          <p14:tracePt t="77190" x="10691813" y="4962525"/>
          <p14:tracePt t="77192" x="10580688" y="4946650"/>
          <p14:tracePt t="77194" x="10517188" y="4930775"/>
          <p14:tracePt t="77196" x="10455275" y="4914900"/>
          <p14:tracePt t="77198" x="10391775" y="4899025"/>
          <p14:tracePt t="77200" x="10328275" y="4883150"/>
          <p14:tracePt t="77202" x="10264775" y="4867275"/>
          <p14:tracePt t="77204" x="10186988" y="4851400"/>
          <p14:tracePt t="77206" x="10123488" y="4835525"/>
          <p14:tracePt t="77208" x="10044113" y="4819650"/>
          <p14:tracePt t="77209" x="9948863" y="4803775"/>
          <p14:tracePt t="77212" x="9871075" y="4787900"/>
          <p14:tracePt t="77214" x="9807575" y="4772025"/>
          <p14:tracePt t="77216" x="9696450" y="4740275"/>
          <p14:tracePt t="77219" x="9601200" y="4724400"/>
          <p14:tracePt t="77220" x="9491663" y="4708525"/>
          <p14:tracePt t="77222" x="9412288" y="4676775"/>
          <p14:tracePt t="77224" x="9301163" y="4645025"/>
          <p14:tracePt t="77226" x="9207500" y="4629150"/>
          <p14:tracePt t="77228" x="9064625" y="4583113"/>
          <p14:tracePt t="77230" x="8986838" y="4567238"/>
          <p14:tracePt t="77232" x="8875713" y="4535488"/>
          <p14:tracePt t="77234" x="8764588" y="4519613"/>
          <p14:tracePt t="77235" x="8655050" y="4503738"/>
          <p14:tracePt t="77238" x="8543925" y="4471988"/>
          <p14:tracePt t="77240" x="8401050" y="4440238"/>
          <p14:tracePt t="77242" x="8291513" y="4424363"/>
          <p14:tracePt t="77244" x="8180388" y="4408488"/>
          <p14:tracePt t="77246" x="8070850" y="4360863"/>
          <p14:tracePt t="77248" x="7959725" y="4344988"/>
          <p14:tracePt t="77250" x="7848600" y="4329113"/>
          <p14:tracePt t="77252" x="7707313" y="4313238"/>
          <p14:tracePt t="77254" x="7596188" y="4267200"/>
          <p14:tracePt t="77256" x="7485063" y="4251325"/>
          <p14:tracePt t="77258" x="7375525" y="4235450"/>
          <p14:tracePt t="77260" x="7280275" y="4219575"/>
          <p14:tracePt t="77262" x="7169150" y="4203700"/>
          <p14:tracePt t="77264" x="7059613" y="4171950"/>
          <p14:tracePt t="77266" x="6980238" y="4156075"/>
          <p14:tracePt t="77269" x="6900863" y="4140200"/>
          <p14:tracePt t="77270" x="6775450" y="4124325"/>
          <p14:tracePt t="77272" x="6696075" y="4108450"/>
          <p14:tracePt t="77274" x="6616700" y="4092575"/>
          <p14:tracePt t="77276" x="6523038" y="4092575"/>
          <p14:tracePt t="77278" x="6443663" y="4092575"/>
          <p14:tracePt t="77280" x="6380163" y="4076700"/>
          <p14:tracePt t="77282" x="6300788" y="4076700"/>
          <p14:tracePt t="77285" x="6253163" y="4076700"/>
          <p14:tracePt t="77285" x="6191250" y="4076700"/>
          <p14:tracePt t="77288" x="6111875" y="4060825"/>
          <p14:tracePt t="77290" x="6048375" y="4060825"/>
          <p14:tracePt t="77292" x="5984875" y="4060825"/>
          <p14:tracePt t="77294" x="5922963" y="4060825"/>
          <p14:tracePt t="77295" x="5875338" y="4060825"/>
          <p14:tracePt t="77297" x="5811838" y="4060825"/>
          <p14:tracePt t="77300" x="5732463" y="4060825"/>
          <p14:tracePt t="77302" x="5684838" y="4060825"/>
          <p14:tracePt t="77304" x="5638800" y="4060825"/>
          <p14:tracePt t="77306" x="5575300" y="4060825"/>
          <p14:tracePt t="77308" x="5527675" y="4060825"/>
          <p14:tracePt t="77310" x="5464175" y="4060825"/>
          <p14:tracePt t="77312" x="5432425" y="4060825"/>
          <p14:tracePt t="77314" x="5368925" y="4060825"/>
          <p14:tracePt t="77316" x="5322888" y="4060825"/>
          <p14:tracePt t="77318" x="5291138" y="4060825"/>
          <p14:tracePt t="77320" x="5243513" y="4060825"/>
          <p14:tracePt t="77322" x="5195888" y="4060825"/>
          <p14:tracePt t="77324" x="5164138" y="4060825"/>
          <p14:tracePt t="77326" x="5116513" y="4060825"/>
          <p14:tracePt t="77328" x="5068888" y="4060825"/>
          <p14:tracePt t="77330" x="5053013" y="4060825"/>
          <p14:tracePt t="77332" x="5006975" y="4076700"/>
          <p14:tracePt t="77335" x="4975225" y="4076700"/>
          <p14:tracePt t="77336" x="4943475" y="4092575"/>
          <p14:tracePt t="77338" x="4895850" y="4092575"/>
          <p14:tracePt t="77340" x="4864100" y="4108450"/>
          <p14:tracePt t="77342" x="4848225" y="4108450"/>
          <p14:tracePt t="77344" x="4816475" y="4108450"/>
          <p14:tracePt t="77346" x="4768850" y="4108450"/>
          <p14:tracePt t="77348" x="4752975" y="4124325"/>
          <p14:tracePt t="77352" x="4691063" y="4140200"/>
          <p14:tracePt t="77353" x="4675188" y="4156075"/>
          <p14:tracePt t="77356" x="4643438" y="4171950"/>
          <p14:tracePt t="77358" x="4611688" y="4187825"/>
          <p14:tracePt t="77360" x="4579938" y="4203700"/>
          <p14:tracePt t="77362" x="4564063" y="4203700"/>
          <p14:tracePt t="77364" x="4548188" y="4219575"/>
          <p14:tracePt t="77366" x="4516438" y="4235450"/>
          <p14:tracePt t="77368" x="4500563" y="4251325"/>
          <p14:tracePt t="77370" x="4484688" y="4251325"/>
          <p14:tracePt t="77372" x="4452938" y="4267200"/>
          <p14:tracePt t="77374" x="4437063" y="4283075"/>
          <p14:tracePt t="77376" x="4421188" y="4297363"/>
          <p14:tracePt t="77378" x="4391025" y="4313238"/>
          <p14:tracePt t="77382" x="4359275" y="4329113"/>
          <p14:tracePt t="77384" x="4327525" y="4344988"/>
          <p14:tracePt t="77385" x="4327525" y="4376738"/>
          <p14:tracePt t="77388" x="4295775" y="4392613"/>
          <p14:tracePt t="77390" x="4279900" y="4392613"/>
          <p14:tracePt t="77392" x="4264025" y="4408488"/>
          <p14:tracePt t="77394" x="4248150" y="4440238"/>
          <p14:tracePt t="77396" x="4216400" y="4456113"/>
          <p14:tracePt t="77398" x="4184650" y="4456113"/>
          <p14:tracePt t="77400" x="4168775" y="4487863"/>
          <p14:tracePt t="77402" x="4152900" y="4503738"/>
          <p14:tracePt t="77403" x="4121150" y="4535488"/>
          <p14:tracePt t="77405" x="4090988" y="4551363"/>
          <p14:tracePt t="77408" x="4075113" y="4567238"/>
          <p14:tracePt t="77409" x="4059238" y="4583113"/>
          <p14:tracePt t="77411" x="4027488" y="4614863"/>
          <p14:tracePt t="77414" x="3995738" y="4629150"/>
          <p14:tracePt t="77418" x="3963988" y="4660900"/>
          <p14:tracePt t="77420" x="3948113" y="4676775"/>
          <p14:tracePt t="77422" x="3932238" y="4676775"/>
          <p14:tracePt t="77424" x="3900488" y="4708525"/>
          <p14:tracePt t="77426" x="3884613" y="4724400"/>
          <p14:tracePt t="77428" x="3868738" y="4740275"/>
          <p14:tracePt t="77430" x="3852863" y="4740275"/>
          <p14:tracePt t="77432" x="3836988" y="4756150"/>
          <p14:tracePt t="77434" x="3821113" y="4772025"/>
          <p14:tracePt t="77435" x="3806825" y="4772025"/>
          <p14:tracePt t="77437" x="3790950" y="4787900"/>
          <p14:tracePt t="77443" x="3759200" y="4803775"/>
          <p14:tracePt t="77444" x="3743325" y="4819650"/>
          <p14:tracePt t="77446" x="3727450" y="4819650"/>
          <p14:tracePt t="77448" x="3711575" y="4819650"/>
          <p14:tracePt t="77451" x="3711575" y="4835525"/>
          <p14:tracePt t="77452" x="3679825" y="4851400"/>
          <p14:tracePt t="77454" x="3663950" y="4867275"/>
          <p14:tracePt t="77456" x="3648075" y="4867275"/>
          <p14:tracePt t="77458" x="3632200" y="4867275"/>
          <p14:tracePt t="77460" x="3616325" y="4883150"/>
          <p14:tracePt t="77461" x="3600450" y="4899025"/>
          <p14:tracePt t="77464" x="3584575" y="4899025"/>
          <p14:tracePt t="77467" x="3568700" y="4914900"/>
          <p14:tracePt t="77468" x="3552825" y="4914900"/>
          <p14:tracePt t="77470" x="3536950" y="4914900"/>
          <p14:tracePt t="77472" x="3521075" y="4930775"/>
          <p14:tracePt t="77476" x="3505200" y="4946650"/>
          <p14:tracePt t="77478" x="3490913" y="4946650"/>
          <p14:tracePt t="77480" x="3475038" y="4962525"/>
          <p14:tracePt t="77486" x="3443288" y="4962525"/>
          <p14:tracePt t="77487" x="3443288" y="4976813"/>
          <p14:tracePt t="77490" x="3411538" y="4976813"/>
          <p14:tracePt t="77492" x="3395663" y="4976813"/>
          <p14:tracePt t="77494" x="3395663" y="4992688"/>
          <p14:tracePt t="77496" x="3379788" y="4992688"/>
          <p14:tracePt t="77498" x="3363913" y="4992688"/>
          <p14:tracePt t="77502" x="3348038" y="4992688"/>
          <p14:tracePt t="77504" x="3332163" y="5008563"/>
          <p14:tracePt t="77506" x="3316288" y="5008563"/>
          <p14:tracePt t="77508" x="3300413" y="5008563"/>
          <p14:tracePt t="77510" x="3284538" y="5008563"/>
          <p14:tracePt t="77512" x="3268663" y="5008563"/>
          <p14:tracePt t="77514" x="3268663" y="5024438"/>
          <p14:tracePt t="77516" x="3252788" y="5024438"/>
          <p14:tracePt t="77518" x="3236913" y="5024438"/>
          <p14:tracePt t="77520" x="3221038" y="5024438"/>
          <p14:tracePt t="77521" x="3205163" y="5040313"/>
          <p14:tracePt t="77524" x="3190875" y="5040313"/>
          <p14:tracePt t="77528" x="3175000" y="5040313"/>
          <p14:tracePt t="77530" x="3143250" y="5040313"/>
          <p14:tracePt t="77535" x="3127375" y="5040313"/>
          <p14:tracePt t="77537" x="3111500" y="5040313"/>
          <p14:tracePt t="77537" x="3095625" y="5040313"/>
          <p14:tracePt t="77540" x="3079750" y="5056188"/>
          <p14:tracePt t="77542" x="3063875" y="5056188"/>
          <p14:tracePt t="77544" x="3048000" y="5056188"/>
          <p14:tracePt t="77546" x="3032125" y="5056188"/>
          <p14:tracePt t="77548" x="3016250" y="5056188"/>
          <p14:tracePt t="77552" x="2984500" y="5056188"/>
          <p14:tracePt t="77554" x="2968625" y="5056188"/>
          <p14:tracePt t="77555" x="2952750" y="5072063"/>
          <p14:tracePt t="77558" x="2936875" y="5072063"/>
          <p14:tracePt t="77560" x="2921000" y="5072063"/>
          <p14:tracePt t="77562" x="2890838" y="5072063"/>
          <p14:tracePt t="77564" x="2874963" y="5087938"/>
          <p14:tracePt t="77566" x="2843213" y="5087938"/>
          <p14:tracePt t="77568" x="2827338" y="5087938"/>
          <p14:tracePt t="77570" x="2811463" y="5087938"/>
          <p14:tracePt t="77572" x="2779713" y="5087938"/>
          <p14:tracePt t="77574" x="2747963" y="5087938"/>
          <p14:tracePt t="77576" x="2732088" y="5087938"/>
          <p14:tracePt t="77578" x="2684463" y="5103813"/>
          <p14:tracePt t="77580" x="2668588" y="5103813"/>
          <p14:tracePt t="77582" x="2636838" y="5119688"/>
          <p14:tracePt t="77585" x="2590800" y="5119688"/>
          <p14:tracePt t="77586" x="2574925" y="5119688"/>
          <p14:tracePt t="77588" x="2543175" y="5135563"/>
          <p14:tracePt t="77590" x="2495550" y="5135563"/>
          <p14:tracePt t="77592" x="2447925" y="5135563"/>
          <p14:tracePt t="77594" x="2432050" y="5151438"/>
          <p14:tracePt t="77596" x="2384425" y="5151438"/>
          <p14:tracePt t="77598" x="2336800" y="5151438"/>
          <p14:tracePt t="77600" x="2320925" y="5151438"/>
          <p14:tracePt t="77602" x="2274888" y="5167313"/>
          <p14:tracePt t="77604" x="2227263" y="5167313"/>
          <p14:tracePt t="77606" x="2211388" y="5167313"/>
          <p14:tracePt t="77608" x="2163763" y="5167313"/>
          <p14:tracePt t="77610" x="2116138" y="5167313"/>
          <p14:tracePt t="77612" x="2100263" y="5167313"/>
          <p14:tracePt t="77614" x="2052638" y="5167313"/>
          <p14:tracePt t="77619" x="1974850" y="5167313"/>
          <p14:tracePt t="77619" x="1943100" y="5167313"/>
          <p14:tracePt t="77622" x="1911350" y="5183188"/>
          <p14:tracePt t="77624" x="1863725" y="5183188"/>
          <p14:tracePt t="77626" x="1831975" y="5183188"/>
          <p14:tracePt t="77628" x="1800225" y="5183188"/>
          <p14:tracePt t="77630" x="1768475" y="5183188"/>
          <p14:tracePt t="77632" x="1720850" y="5183188"/>
          <p14:tracePt t="77634" x="1704975" y="5183188"/>
          <p14:tracePt t="77636" x="1674813" y="5183188"/>
          <p14:tracePt t="77638" x="1627188" y="5183188"/>
          <p14:tracePt t="77640" x="1611313" y="5183188"/>
          <p14:tracePt t="77642" x="1579563" y="5183188"/>
          <p14:tracePt t="77644" x="1563688" y="5183188"/>
          <p14:tracePt t="77646" x="1531938" y="5183188"/>
          <p14:tracePt t="77648" x="1500188" y="5183188"/>
          <p14:tracePt t="77650" x="1484313" y="5183188"/>
          <p14:tracePt t="77652" x="1452563" y="5183188"/>
          <p14:tracePt t="77654" x="1436688" y="5183188"/>
          <p14:tracePt t="77656" x="1420813" y="5183188"/>
          <p14:tracePt t="77658" x="1389063" y="5183188"/>
          <p14:tracePt t="77660" x="1373188" y="5183188"/>
          <p14:tracePt t="77662" x="1343025" y="5183188"/>
          <p14:tracePt t="77666" x="1311275" y="5183188"/>
          <p14:tracePt t="77668" x="1279525" y="5183188"/>
          <p14:tracePt t="77672" x="1247775" y="5183188"/>
          <p14:tracePt t="77674" x="1231900" y="5183188"/>
          <p14:tracePt t="77676" x="1216025" y="5183188"/>
          <p14:tracePt t="77678" x="1200150" y="5183188"/>
          <p14:tracePt t="77680" x="1184275" y="5183188"/>
          <p14:tracePt t="77682" x="1168400" y="5183188"/>
          <p14:tracePt t="77685" x="1152525" y="5183188"/>
          <p14:tracePt t="77686" x="1136650" y="5183188"/>
          <p14:tracePt t="77688" x="1120775" y="5183188"/>
          <p14:tracePt t="77690" x="1104900" y="5183188"/>
          <p14:tracePt t="77692" x="1089025" y="5183188"/>
          <p14:tracePt t="77694" x="1073150" y="5183188"/>
          <p14:tracePt t="77696" x="1058863" y="5183188"/>
          <p14:tracePt t="77701" x="1042988" y="5183188"/>
          <p14:tracePt t="77702" x="1027113" y="5183188"/>
          <p14:tracePt t="77706" x="1011238" y="5183188"/>
          <p14:tracePt t="77708" x="995363" y="5183188"/>
          <p14:tracePt t="77710" x="979488" y="5183188"/>
          <p14:tracePt t="77716" x="963613" y="5183188"/>
          <p14:tracePt t="77721" x="947738" y="5183188"/>
          <p14:tracePt t="77725" x="931863" y="5183188"/>
          <p14:tracePt t="77728" x="915988" y="5183188"/>
          <p14:tracePt t="77730" x="900113" y="5183188"/>
          <p14:tracePt t="77736" x="884238" y="5167313"/>
          <p14:tracePt t="77740" x="868363" y="5167313"/>
          <p14:tracePt t="77748" x="852488" y="5167313"/>
          <p14:tracePt t="77751" x="852488" y="5151438"/>
          <p14:tracePt t="77752" x="836613" y="5151438"/>
          <p14:tracePt t="77754" x="836613" y="5135563"/>
          <p14:tracePt t="77758" x="820738" y="5119688"/>
          <p14:tracePt t="77764" x="820738" y="5103813"/>
          <p14:tracePt t="77767" x="820738" y="5087938"/>
          <p14:tracePt t="77770" x="820738" y="5056188"/>
          <p14:tracePt t="77772" x="804863" y="5024438"/>
          <p14:tracePt t="77774" x="804863" y="5008563"/>
          <p14:tracePt t="77776" x="804863" y="4976813"/>
          <p14:tracePt t="77778" x="804863" y="4962525"/>
          <p14:tracePt t="77780" x="804863" y="4914900"/>
          <p14:tracePt t="77782" x="804863" y="4883150"/>
          <p14:tracePt t="77785" x="804863" y="4867275"/>
          <p14:tracePt t="77786" x="804863" y="4835525"/>
          <p14:tracePt t="77787" x="804863" y="4803775"/>
          <p14:tracePt t="77790" x="820738" y="4787900"/>
          <p14:tracePt t="77793" x="820738" y="4756150"/>
          <p14:tracePt t="77794" x="820738" y="4724400"/>
          <p14:tracePt t="77796" x="820738" y="4708525"/>
          <p14:tracePt t="77798" x="836613" y="4676775"/>
          <p14:tracePt t="77800" x="852488" y="4645025"/>
          <p14:tracePt t="77802" x="852488" y="4629150"/>
          <p14:tracePt t="77804" x="868363" y="4598988"/>
          <p14:tracePt t="77806" x="884238" y="4567238"/>
          <p14:tracePt t="77808" x="884238" y="4535488"/>
          <p14:tracePt t="77810" x="900113" y="4519613"/>
          <p14:tracePt t="77812" x="900113" y="4487863"/>
          <p14:tracePt t="77814" x="900113" y="4471988"/>
          <p14:tracePt t="77816" x="915988" y="4440238"/>
          <p14:tracePt t="77818" x="931863" y="4408488"/>
          <p14:tracePt t="77820" x="931863" y="4392613"/>
          <p14:tracePt t="77822" x="947738" y="4376738"/>
          <p14:tracePt t="77824" x="963613" y="4360863"/>
          <p14:tracePt t="77826" x="963613" y="4344988"/>
          <p14:tracePt t="77828" x="963613" y="4313238"/>
          <p14:tracePt t="77830" x="979488" y="4313238"/>
          <p14:tracePt t="77832" x="979488" y="4297363"/>
          <p14:tracePt t="77835" x="995363" y="4267200"/>
          <p14:tracePt t="77836" x="1011238" y="4267200"/>
          <p14:tracePt t="77838" x="1011238" y="4251325"/>
          <p14:tracePt t="77840" x="1027113" y="4235450"/>
          <p14:tracePt t="77842" x="1042988" y="4235450"/>
          <p14:tracePt t="77844" x="1058863" y="4219575"/>
          <p14:tracePt t="77846" x="1073150" y="4219575"/>
          <p14:tracePt t="77848" x="1089025" y="4219575"/>
          <p14:tracePt t="77850" x="1104900" y="4203700"/>
          <p14:tracePt t="77852" x="1120775" y="4203700"/>
          <p14:tracePt t="77854" x="1136650" y="4203700"/>
          <p14:tracePt t="77856" x="1152525" y="4187825"/>
          <p14:tracePt t="77857" x="1184275" y="4187825"/>
          <p14:tracePt t="77860" x="1200150" y="4187825"/>
          <p14:tracePt t="77862" x="1216025" y="4171950"/>
          <p14:tracePt t="77864" x="1247775" y="4171950"/>
          <p14:tracePt t="77866" x="1263650" y="4171950"/>
          <p14:tracePt t="77867" x="1295400" y="4171950"/>
          <p14:tracePt t="77870" x="1327150" y="4171950"/>
          <p14:tracePt t="77872" x="1343025" y="4171950"/>
          <p14:tracePt t="77874" x="1373188" y="4171950"/>
          <p14:tracePt t="77875" x="1389063" y="4171950"/>
          <p14:tracePt t="77877" x="1420813" y="4171950"/>
          <p14:tracePt t="77880" x="1452563" y="4171950"/>
          <p14:tracePt t="77882" x="1468438" y="4171950"/>
          <p14:tracePt t="77884" x="1500188" y="4171950"/>
          <p14:tracePt t="77886" x="1516063" y="4171950"/>
          <p14:tracePt t="77888" x="1547813" y="4171950"/>
          <p14:tracePt t="77890" x="1579563" y="4171950"/>
          <p14:tracePt t="77892" x="1595438" y="4171950"/>
          <p14:tracePt t="77894" x="1627188" y="4171950"/>
          <p14:tracePt t="77896" x="1643063" y="4171950"/>
          <p14:tracePt t="77898" x="1658938" y="4171950"/>
          <p14:tracePt t="77900" x="1689100" y="4171950"/>
          <p14:tracePt t="77902" x="1704975" y="4171950"/>
          <p14:tracePt t="77904" x="1720850" y="4171950"/>
          <p14:tracePt t="77906" x="1736725" y="4171950"/>
          <p14:tracePt t="77908" x="1752600" y="4171950"/>
          <p14:tracePt t="77910" x="1784350" y="4171950"/>
          <p14:tracePt t="77913" x="1800225" y="4171950"/>
          <p14:tracePt t="77916" x="1831975" y="4171950"/>
          <p14:tracePt t="77920" x="1847850" y="4171950"/>
          <p14:tracePt t="77921" x="1863725" y="4171950"/>
          <p14:tracePt t="77926" x="1879600" y="4187825"/>
          <p14:tracePt t="77929" x="1895475" y="4187825"/>
          <p14:tracePt t="77932" x="1911350" y="4187825"/>
          <p14:tracePt t="77936" x="1927225" y="4187825"/>
          <p14:tracePt t="77940" x="1943100" y="4203700"/>
          <p14:tracePt t="77946" x="1958975" y="4219575"/>
          <p14:tracePt t="77951" x="1974850" y="4219575"/>
          <p14:tracePt t="77954" x="1974850" y="4235450"/>
          <p14:tracePt t="77956" x="1989138" y="4235450"/>
          <p14:tracePt t="77958" x="1989138" y="4251325"/>
          <p14:tracePt t="77960" x="2005013" y="4267200"/>
          <p14:tracePt t="77962" x="2020888" y="4267200"/>
          <p14:tracePt t="77966" x="2020888" y="4283075"/>
          <p14:tracePt t="77967" x="2036763" y="4297363"/>
          <p14:tracePt t="77970" x="2052638" y="4297363"/>
          <p14:tracePt t="77972" x="2052638" y="4313238"/>
          <p14:tracePt t="77973" x="2052638" y="4329113"/>
          <p14:tracePt t="77975" x="2068513" y="4344988"/>
          <p14:tracePt t="77980" x="2084388" y="4376738"/>
          <p14:tracePt t="77982" x="2100263" y="4392613"/>
          <p14:tracePt t="77986" x="2100263" y="4408488"/>
          <p14:tracePt t="77988" x="2100263" y="4440238"/>
          <p14:tracePt t="77990" x="2116138" y="4440238"/>
          <p14:tracePt t="77992" x="2116138" y="4456113"/>
          <p14:tracePt t="77994" x="2132013" y="4471988"/>
          <p14:tracePt t="77996" x="2132013" y="4487863"/>
          <p14:tracePt t="77998" x="2147888" y="4503738"/>
          <p14:tracePt t="78000" x="2147888" y="4519613"/>
          <p14:tracePt t="78002" x="2147888" y="4535488"/>
          <p14:tracePt t="78004" x="2147888" y="4551363"/>
          <p14:tracePt t="78005" x="2147888" y="4567238"/>
          <p14:tracePt t="78008" x="2147888" y="4583113"/>
          <p14:tracePt t="78010" x="2147888" y="4598988"/>
          <p14:tracePt t="78011" x="2163763" y="4598988"/>
          <p14:tracePt t="78014" x="2163763" y="4614863"/>
          <p14:tracePt t="78017" x="2163763" y="4629150"/>
          <p14:tracePt t="78018" x="2163763" y="4645025"/>
          <p14:tracePt t="78020" x="2179638" y="4645025"/>
          <p14:tracePt t="78021" x="2179638" y="4660900"/>
          <p14:tracePt t="78026" x="2179638" y="4692650"/>
          <p14:tracePt t="78030" x="2179638" y="4708525"/>
          <p14:tracePt t="78036" x="2179638" y="4724400"/>
          <p14:tracePt t="78040" x="2179638" y="4740275"/>
          <p14:tracePt t="78046" x="2179638" y="4756150"/>
          <p14:tracePt t="78050" x="2179638" y="4772025"/>
          <p14:tracePt t="78058" x="2163763" y="4787900"/>
          <p14:tracePt t="78061" x="2163763" y="4803775"/>
          <p14:tracePt t="78066" x="2147888" y="4803775"/>
          <p14:tracePt t="78071" x="2132013" y="4819650"/>
          <p14:tracePt t="78074" x="2116138" y="4835525"/>
          <p14:tracePt t="78078" x="2100263" y="4835525"/>
          <p14:tracePt t="78083" x="2084388" y="4851400"/>
          <p14:tracePt t="78088" x="2068513" y="4851400"/>
          <p14:tracePt t="78090" x="2052638" y="4851400"/>
          <p14:tracePt t="78097" x="2036763" y="4851400"/>
          <p14:tracePt t="78107" x="2005013" y="4851400"/>
          <p14:tracePt t="78112" x="1974850" y="4851400"/>
          <p14:tracePt t="78115" x="1958975" y="4851400"/>
          <p14:tracePt t="78119" x="1943100" y="4851400"/>
          <p14:tracePt t="78122" x="1927225" y="4851400"/>
          <p14:tracePt t="78124" x="1911350" y="4851400"/>
          <p14:tracePt t="78128" x="1895475" y="4851400"/>
          <p14:tracePt t="78133" x="1879600" y="4851400"/>
          <p14:tracePt t="78135" x="1863725" y="4851400"/>
          <p14:tracePt t="78138" x="1847850" y="4851400"/>
          <p14:tracePt t="78144" x="1831975" y="4851400"/>
          <p14:tracePt t="78147" x="1816100" y="4851400"/>
          <p14:tracePt t="78152" x="1800225" y="4851400"/>
          <p14:tracePt t="78157" x="1784350" y="4851400"/>
          <p14:tracePt t="78165" x="1768475" y="4851400"/>
          <p14:tracePt t="78413" x="1752600" y="4851400"/>
          <p14:tracePt t="78420" x="1736725" y="4851400"/>
          <p14:tracePt t="78429" x="1720850" y="4851400"/>
          <p14:tracePt t="78431" x="1704975" y="4851400"/>
          <p14:tracePt t="78432" x="1689100" y="4851400"/>
          <p14:tracePt t="78437" x="1674813" y="4851400"/>
          <p14:tracePt t="78438" x="1658938" y="4851400"/>
          <p14:tracePt t="78440" x="1658938" y="4867275"/>
          <p14:tracePt t="78444" x="1643063" y="4867275"/>
          <p14:tracePt t="78446" x="1627188" y="4867275"/>
          <p14:tracePt t="78448" x="1611313" y="4867275"/>
          <p14:tracePt t="78450" x="1611313" y="4883150"/>
          <p14:tracePt t="78452" x="1595438" y="4883150"/>
          <p14:tracePt t="78454" x="1579563" y="4883150"/>
          <p14:tracePt t="78458" x="1563688" y="4883150"/>
          <p14:tracePt t="78460" x="1547813" y="4883150"/>
          <p14:tracePt t="78462" x="1531938" y="4883150"/>
          <p14:tracePt t="78467" x="1516063" y="4883150"/>
          <p14:tracePt t="78469" x="1500188" y="4899025"/>
          <p14:tracePt t="78472" x="1484313" y="4899025"/>
          <p14:tracePt t="78474" x="1468438" y="4914900"/>
          <p14:tracePt t="78476" x="1452563" y="4914900"/>
          <p14:tracePt t="78482" x="1436688" y="4914900"/>
          <p14:tracePt t="78484" x="1420813" y="4930775"/>
          <p14:tracePt t="78490" x="1420813" y="4946650"/>
          <p14:tracePt t="78492" x="1404938" y="4946650"/>
          <p14:tracePt t="78496" x="1404938" y="4962525"/>
          <p14:tracePt t="78501" x="1389063" y="4962525"/>
          <p14:tracePt t="78518" x="1373188" y="4962525"/>
          <p14:tracePt t="78520" x="1373188" y="4976813"/>
          <p14:tracePt t="78536" x="1373188" y="4992688"/>
          <p14:tracePt t="78545" x="1389063" y="4992688"/>
          <p14:tracePt t="78548" x="1404938" y="4992688"/>
          <p14:tracePt t="78552" x="1404938" y="5008563"/>
          <p14:tracePt t="78554" x="1420813" y="5008563"/>
          <p14:tracePt t="78556" x="1436688" y="5008563"/>
          <p14:tracePt t="78558" x="1436688" y="5024438"/>
          <p14:tracePt t="78562" x="1452563" y="5040313"/>
          <p14:tracePt t="78564" x="1468438" y="5040313"/>
          <p14:tracePt t="78567" x="1484313" y="5040313"/>
          <p14:tracePt t="78568" x="1500188" y="5040313"/>
          <p14:tracePt t="78570" x="1516063" y="5056188"/>
          <p14:tracePt t="78572" x="1531938" y="5056188"/>
          <p14:tracePt t="78574" x="1563688" y="5072063"/>
          <p14:tracePt t="78576" x="1595438" y="5087938"/>
          <p14:tracePt t="78578" x="1611313" y="5103813"/>
          <p14:tracePt t="78580" x="1643063" y="5103813"/>
          <p14:tracePt t="78582" x="1674813" y="5103813"/>
          <p14:tracePt t="78584" x="1689100" y="5119688"/>
          <p14:tracePt t="78586" x="1720850" y="5119688"/>
          <p14:tracePt t="78588" x="1752600" y="5135563"/>
          <p14:tracePt t="78590" x="1768475" y="5151438"/>
          <p14:tracePt t="78592" x="1800225" y="5151438"/>
          <p14:tracePt t="78594" x="1831975" y="5167313"/>
          <p14:tracePt t="78596" x="1847850" y="5183188"/>
          <p14:tracePt t="78598" x="1879600" y="5199063"/>
          <p14:tracePt t="78600" x="1911350" y="5199063"/>
          <p14:tracePt t="78604" x="1943100" y="5214938"/>
          <p14:tracePt t="78606" x="1974850" y="5230813"/>
          <p14:tracePt t="78608" x="1989138" y="5246688"/>
          <p14:tracePt t="78610" x="2005013" y="5246688"/>
          <p14:tracePt t="78612" x="2036763" y="5262563"/>
          <p14:tracePt t="78617" x="2068513" y="5262563"/>
          <p14:tracePt t="78618" x="2084388" y="5278438"/>
          <p14:tracePt t="78620" x="2084388" y="5294313"/>
          <p14:tracePt t="78622" x="2116138" y="5294313"/>
          <p14:tracePt t="78624" x="2132013" y="5294313"/>
          <p14:tracePt t="78626" x="2132013" y="5310188"/>
          <p14:tracePt t="78628" x="2147888" y="5310188"/>
          <p14:tracePt t="78630" x="2163763" y="5324475"/>
          <p14:tracePt t="78632" x="2163763" y="5340350"/>
          <p14:tracePt t="78634" x="2179638" y="5340350"/>
          <p14:tracePt t="78638" x="2195513" y="5340350"/>
          <p14:tracePt t="78640" x="2195513" y="5356225"/>
          <p14:tracePt t="78642" x="2211388" y="5356225"/>
          <p14:tracePt t="78646" x="2211388" y="5372100"/>
          <p14:tracePt t="78658" x="2227263" y="5387975"/>
          <p14:tracePt t="78664" x="2227263" y="5403850"/>
          <p14:tracePt t="78671" x="2227263" y="5419725"/>
          <p14:tracePt t="78680" x="2227263" y="5435600"/>
          <p14:tracePt t="78685" x="2211388" y="5451475"/>
          <p14:tracePt t="78691" x="2179638" y="5451475"/>
          <p14:tracePt t="78695" x="2163763" y="5467350"/>
          <p14:tracePt t="78699" x="2147888" y="5467350"/>
          <p14:tracePt t="78703" x="2132013" y="5483225"/>
          <p14:tracePt t="78705" x="2116138" y="5483225"/>
          <p14:tracePt t="78706" x="2100263" y="5483225"/>
          <p14:tracePt t="78710" x="2084388" y="5483225"/>
          <p14:tracePt t="78714" x="2068513" y="5483225"/>
          <p14:tracePt t="78718" x="2052638" y="5483225"/>
          <p14:tracePt t="78720" x="2036763" y="5483225"/>
          <p14:tracePt t="78724" x="2020888" y="5483225"/>
          <p14:tracePt t="78728" x="2005013" y="5483225"/>
          <p14:tracePt t="78730" x="1989138" y="5483225"/>
          <p14:tracePt t="78736" x="1974850" y="5483225"/>
          <p14:tracePt t="78741" x="1958975" y="5483225"/>
          <p14:tracePt t="78748" x="1943100" y="5483225"/>
          <p14:tracePt t="78754" x="1927225" y="5483225"/>
          <p14:tracePt t="78762" x="1911350" y="5483225"/>
          <p14:tracePt t="78782" x="1911350" y="5467350"/>
          <p14:tracePt t="78791" x="1895475" y="5467350"/>
          <p14:tracePt t="78813" x="1895475" y="5451475"/>
          <p14:tracePt t="78815" x="1879600" y="5451475"/>
          <p14:tracePt t="78818" x="1879600" y="5435600"/>
          <p14:tracePt t="78828" x="1879600" y="5419725"/>
          <p14:tracePt t="78833" x="1879600" y="5403850"/>
          <p14:tracePt t="78836" x="1879600" y="5387975"/>
          <p14:tracePt t="78845" x="1879600" y="5372100"/>
          <p14:tracePt t="78846" x="1879600" y="5356225"/>
          <p14:tracePt t="78852" x="1879600" y="5340350"/>
          <p14:tracePt t="78854" x="1879600" y="5324475"/>
          <p14:tracePt t="78858" x="1879600" y="5310188"/>
          <p14:tracePt t="78864" x="1879600" y="5294313"/>
          <p14:tracePt t="78868" x="1879600" y="5278438"/>
          <p14:tracePt t="78874" x="1879600" y="5262563"/>
          <p14:tracePt t="78876" x="1879600" y="5246688"/>
          <p14:tracePt t="78883" x="1879600" y="5230813"/>
          <p14:tracePt t="78889" x="1879600" y="5214938"/>
          <p14:tracePt t="78893" x="1879600" y="5199063"/>
          <p14:tracePt t="78902" x="1895475" y="5183188"/>
          <p14:tracePt t="78907" x="1895475" y="5167313"/>
          <p14:tracePt t="78929" x="1895475" y="5151438"/>
          <p14:tracePt t="78960" x="1895475" y="5167313"/>
          <p14:tracePt t="78964" x="1895475" y="5183188"/>
          <p14:tracePt t="78967" x="1895475" y="5199063"/>
          <p14:tracePt t="78969" x="1895475" y="5214938"/>
          <p14:tracePt t="78972" x="1895475" y="5230813"/>
          <p14:tracePt t="78980" x="1895475" y="5262563"/>
          <p14:tracePt t="78986" x="1895475" y="5294313"/>
          <p14:tracePt t="78994" x="1895475" y="5324475"/>
          <p14:tracePt t="78998" x="1895475" y="5340350"/>
          <p14:tracePt t="79000" x="1895475" y="5372100"/>
          <p14:tracePt t="79002" x="1879600" y="5372100"/>
          <p14:tracePt t="79006" x="1879600" y="5387975"/>
          <p14:tracePt t="79008" x="1879600" y="5403850"/>
          <p14:tracePt t="79010" x="1879600" y="5419725"/>
          <p14:tracePt t="79014" x="1863725" y="5419725"/>
          <p14:tracePt t="79017" x="1863725" y="5435600"/>
          <p14:tracePt t="79020" x="1847850" y="5451475"/>
          <p14:tracePt t="79026" x="1831975" y="5467350"/>
          <p14:tracePt t="79030" x="1831975" y="5483225"/>
          <p14:tracePt t="79035" x="1816100" y="5499100"/>
          <p14:tracePt t="79038" x="1800225" y="5499100"/>
          <p14:tracePt t="79046" x="1784350" y="5514975"/>
          <p14:tracePt t="79048" x="1768475" y="5514975"/>
          <p14:tracePt t="79052" x="1752600" y="5514975"/>
          <p14:tracePt t="79054" x="1752600" y="5530850"/>
          <p14:tracePt t="79058" x="1736725" y="5530850"/>
          <p14:tracePt t="79060" x="1720850" y="5530850"/>
          <p14:tracePt t="79068" x="1704975" y="5530850"/>
          <p14:tracePt t="79070" x="1689100" y="5530850"/>
          <p14:tracePt t="79074" x="1674813" y="5530850"/>
          <p14:tracePt t="79086" x="1658938" y="5514975"/>
          <p14:tracePt t="79097" x="1643063" y="5514975"/>
          <p14:tracePt t="79111" x="1643063" y="5499100"/>
          <p14:tracePt t="79118" x="1643063" y="5483225"/>
          <p14:tracePt t="79124" x="1643063" y="5467350"/>
          <p14:tracePt t="79128" x="1643063" y="5451475"/>
          <p14:tracePt t="79130" x="1643063" y="5435600"/>
          <p14:tracePt t="79136" x="1643063" y="5419725"/>
          <p14:tracePt t="79140" x="1643063" y="5403850"/>
          <p14:tracePt t="79143" x="1643063" y="5387975"/>
          <p14:tracePt t="79149" x="1643063" y="5372100"/>
          <p14:tracePt t="79152" x="1643063" y="5356225"/>
          <p14:tracePt t="79160" x="1643063" y="5340350"/>
          <p14:tracePt t="79168" x="1643063" y="5324475"/>
          <p14:tracePt t="79174" x="1643063" y="5310188"/>
          <p14:tracePt t="79187" x="1643063" y="5294313"/>
          <p14:tracePt t="79192" x="1643063" y="5278438"/>
          <p14:tracePt t="79217" x="1643063" y="5262563"/>
          <p14:tracePt t="79249" x="1643063" y="5246688"/>
          <p14:tracePt t="79391" x="1627188" y="5246688"/>
          <p14:tracePt t="79402" x="1611313" y="5246688"/>
          <p14:tracePt t="79414" x="1595438" y="5246688"/>
          <p14:tracePt t="79432" x="1579563" y="5246688"/>
          <p14:tracePt t="79437" x="1563688" y="5246688"/>
          <p14:tracePt t="79439" x="1563688" y="5230813"/>
          <p14:tracePt t="79454" x="1547813" y="5230813"/>
          <p14:tracePt t="79458" x="1531938" y="5230813"/>
          <p14:tracePt t="79472" x="1516063" y="5230813"/>
          <p14:tracePt t="79478" x="1500188" y="5230813"/>
          <p14:tracePt t="79484" x="1484313" y="5230813"/>
          <p14:tracePt t="79495" x="1468438" y="5214938"/>
          <p14:tracePt t="79499" x="1452563" y="5214938"/>
          <p14:tracePt t="79509" x="1436688" y="5199063"/>
          <p14:tracePt t="79513" x="1420813" y="5199063"/>
          <p14:tracePt t="79517" x="1404938" y="5199063"/>
          <p14:tracePt t="79526" x="1389063" y="5199063"/>
          <p14:tracePt t="79534" x="1373188" y="5199063"/>
          <p14:tracePt t="79539" x="1373188" y="5183188"/>
          <p14:tracePt t="79551" x="1358900" y="5183188"/>
          <p14:tracePt t="79575" x="1343025" y="5183188"/>
          <p14:tracePt t="79605" x="1327150" y="5183188"/>
          <p14:tracePt t="79643" x="1327150" y="5167313"/>
          <p14:tracePt t="79687" x="1343025" y="5167313"/>
          <p14:tracePt t="79691" x="1358900" y="5167313"/>
          <p14:tracePt t="79694" x="1373188" y="5167313"/>
          <p14:tracePt t="79696" x="1389063" y="5167313"/>
          <p14:tracePt t="79698" x="1404938" y="5167313"/>
          <p14:tracePt t="79700" x="1420813" y="5167313"/>
          <p14:tracePt t="79702" x="1436688" y="5167313"/>
          <p14:tracePt t="79704" x="1452563" y="5167313"/>
          <p14:tracePt t="79706" x="1500188" y="5167313"/>
          <p14:tracePt t="79707" x="1531938" y="5167313"/>
          <p14:tracePt t="79710" x="1563688" y="5167313"/>
          <p14:tracePt t="79712" x="1595438" y="5167313"/>
          <p14:tracePt t="79714" x="1627188" y="5167313"/>
          <p14:tracePt t="79716" x="1658938" y="5167313"/>
          <p14:tracePt t="79718" x="1689100" y="5167313"/>
          <p14:tracePt t="79720" x="1720850" y="5167313"/>
          <p14:tracePt t="79722" x="1768475" y="5167313"/>
          <p14:tracePt t="79724" x="1800225" y="5167313"/>
          <p14:tracePt t="79726" x="1831975" y="5167313"/>
          <p14:tracePt t="79728" x="1879600" y="5151438"/>
          <p14:tracePt t="79730" x="1911350" y="5151438"/>
          <p14:tracePt t="79734" x="2005013" y="5135563"/>
          <p14:tracePt t="79736" x="2052638" y="5119688"/>
          <p14:tracePt t="79738" x="2100263" y="5103813"/>
          <p14:tracePt t="79739" x="2147888" y="5103813"/>
          <p14:tracePt t="79742" x="2259013" y="5072063"/>
          <p14:tracePt t="79744" x="2305050" y="5056188"/>
          <p14:tracePt t="79746" x="2368550" y="5040313"/>
          <p14:tracePt t="79748" x="2416175" y="5040313"/>
          <p14:tracePt t="79750" x="2479675" y="5024438"/>
          <p14:tracePt t="79752" x="2527300" y="5008563"/>
          <p14:tracePt t="79754" x="2605088" y="4992688"/>
          <p14:tracePt t="79756" x="2636838" y="4976813"/>
          <p14:tracePt t="79758" x="2700338" y="4962525"/>
          <p14:tracePt t="79760" x="2763838" y="4946650"/>
          <p14:tracePt t="79762" x="2827338" y="4930775"/>
          <p14:tracePt t="79764" x="2874963" y="4930775"/>
          <p14:tracePt t="79766" x="2936875" y="4899025"/>
          <p14:tracePt t="79768" x="3000375" y="4883150"/>
          <p14:tracePt t="79770" x="3032125" y="4867275"/>
          <p14:tracePt t="79772" x="3095625" y="4835525"/>
          <p14:tracePt t="79774" x="3143250" y="4819650"/>
          <p14:tracePt t="79776" x="3190875" y="4803775"/>
          <p14:tracePt t="79778" x="3236913" y="4787900"/>
          <p14:tracePt t="79780" x="3268663" y="4772025"/>
          <p14:tracePt t="79782" x="3300413" y="4756150"/>
          <p14:tracePt t="79784" x="3348038" y="4740275"/>
          <p14:tracePt t="79785" x="3379788" y="4724400"/>
          <p14:tracePt t="79790" x="3411538" y="4724400"/>
          <p14:tracePt t="79794" x="3427413" y="4708525"/>
          <p14:tracePt t="79796" x="3443288" y="4692650"/>
          <p14:tracePt t="79798" x="3459163" y="4692650"/>
          <p14:tracePt t="79819" x="3459163" y="4676775"/>
          <p14:tracePt t="79831" x="3443288" y="4676775"/>
          <p14:tracePt t="79834" x="3427413" y="4676775"/>
          <p14:tracePt t="79836" x="3395663" y="4676775"/>
          <p14:tracePt t="79838" x="3379788" y="4676775"/>
          <p14:tracePt t="79840" x="3348038" y="4676775"/>
          <p14:tracePt t="79842" x="3332163" y="4676775"/>
          <p14:tracePt t="79844" x="3316288" y="4676775"/>
          <p14:tracePt t="79846" x="3284538" y="4692650"/>
          <p14:tracePt t="79848" x="3252788" y="4692650"/>
          <p14:tracePt t="79850" x="3221038" y="4708525"/>
          <p14:tracePt t="79852" x="3190875" y="4708525"/>
          <p14:tracePt t="79854" x="3159125" y="4724400"/>
          <p14:tracePt t="79856" x="3143250" y="4724400"/>
          <p14:tracePt t="79858" x="3095625" y="4740275"/>
          <p14:tracePt t="79860" x="3063875" y="4740275"/>
          <p14:tracePt t="79862" x="3032125" y="4756150"/>
          <p14:tracePt t="79863" x="3000375" y="4756150"/>
          <p14:tracePt t="79867" x="2952750" y="4772025"/>
          <p14:tracePt t="79868" x="2921000" y="4772025"/>
          <p14:tracePt t="79870" x="2874963" y="4787900"/>
          <p14:tracePt t="79872" x="2827338" y="4803775"/>
          <p14:tracePt t="79874" x="2747963" y="4835525"/>
          <p14:tracePt t="79876" x="2684463" y="4851400"/>
          <p14:tracePt t="79877" x="2636838" y="4867275"/>
          <p14:tracePt t="79880" x="2605088" y="4867275"/>
          <p14:tracePt t="79881" x="2559050" y="4883150"/>
          <p14:tracePt t="79884" x="2511425" y="4899025"/>
          <p14:tracePt t="79886" x="2447925" y="4914900"/>
          <p14:tracePt t="79888" x="2400300" y="4946650"/>
          <p14:tracePt t="79890" x="2368550" y="4962525"/>
          <p14:tracePt t="79892" x="2320925" y="4976813"/>
          <p14:tracePt t="79894" x="2274888" y="4992688"/>
          <p14:tracePt t="79896" x="2227263" y="5008563"/>
          <p14:tracePt t="79898" x="2195513" y="5040313"/>
          <p14:tracePt t="79900" x="2147888" y="5056188"/>
          <p14:tracePt t="79902" x="2100263" y="5056188"/>
          <p14:tracePt t="79904" x="2052638" y="5072063"/>
          <p14:tracePt t="79906" x="2020888" y="5087938"/>
          <p14:tracePt t="79908" x="1989138" y="5103813"/>
          <p14:tracePt t="79910" x="1943100" y="5135563"/>
          <p14:tracePt t="79912" x="1895475" y="5151438"/>
          <p14:tracePt t="79914" x="1863725" y="5167313"/>
          <p14:tracePt t="79917" x="1831975" y="5183188"/>
          <p14:tracePt t="79918" x="1784350" y="5199063"/>
          <p14:tracePt t="79920" x="1752600" y="5199063"/>
          <p14:tracePt t="79922" x="1720850" y="5214938"/>
          <p14:tracePt t="79923" x="1674813" y="5230813"/>
          <p14:tracePt t="79926" x="1643063" y="5246688"/>
          <p14:tracePt t="79928" x="1611313" y="5246688"/>
          <p14:tracePt t="79930" x="1579563" y="5262563"/>
          <p14:tracePt t="79934" x="1516063" y="5278438"/>
          <p14:tracePt t="79935" x="1484313" y="5278438"/>
          <p14:tracePt t="79938" x="1452563" y="5278438"/>
          <p14:tracePt t="79940" x="1436688" y="5278438"/>
          <p14:tracePt t="79942" x="1404938" y="5278438"/>
          <p14:tracePt t="79944" x="1373188" y="5294313"/>
          <p14:tracePt t="79946" x="1358900" y="5294313"/>
          <p14:tracePt t="79949" x="1327150" y="5294313"/>
          <p14:tracePt t="79950" x="1311275" y="5294313"/>
          <p14:tracePt t="79952" x="1279525" y="5294313"/>
          <p14:tracePt t="79954" x="1247775" y="5294313"/>
          <p14:tracePt t="79956" x="1231900" y="5294313"/>
          <p14:tracePt t="79958" x="1200150" y="5294313"/>
          <p14:tracePt t="79960" x="1184275" y="5294313"/>
          <p14:tracePt t="79962" x="1168400" y="5294313"/>
          <p14:tracePt t="79964" x="1136650" y="5278438"/>
          <p14:tracePt t="79966" x="1120775" y="5278438"/>
          <p14:tracePt t="79968" x="1104900" y="5262563"/>
          <p14:tracePt t="79970" x="1073150" y="5262563"/>
          <p14:tracePt t="79972" x="1058863" y="5262563"/>
          <p14:tracePt t="79973" x="1042988" y="5246688"/>
          <p14:tracePt t="79976" x="1011238" y="5230813"/>
          <p14:tracePt t="79978" x="1011238" y="5214938"/>
          <p14:tracePt t="79980" x="979488" y="5214938"/>
          <p14:tracePt t="79982" x="947738" y="5183188"/>
          <p14:tracePt t="79984" x="947738" y="5167313"/>
          <p14:tracePt t="79986" x="915988" y="5151438"/>
          <p14:tracePt t="79988" x="884238" y="5135563"/>
          <p14:tracePt t="79990" x="868363" y="5103813"/>
          <p14:tracePt t="79992" x="852488" y="5072063"/>
          <p14:tracePt t="79994" x="820738" y="5040313"/>
          <p14:tracePt t="79996" x="804863" y="5024438"/>
          <p14:tracePt t="79998" x="773113" y="4992688"/>
          <p14:tracePt t="80001" x="758825" y="4962525"/>
          <p14:tracePt t="80002" x="742950" y="4930775"/>
          <p14:tracePt t="80004" x="711200" y="4914900"/>
          <p14:tracePt t="80006" x="679450" y="4867275"/>
          <p14:tracePt t="80008" x="663575" y="4835525"/>
          <p14:tracePt t="80010" x="647700" y="4803775"/>
          <p14:tracePt t="80012" x="631825" y="4787900"/>
          <p14:tracePt t="80014" x="615950" y="4756150"/>
          <p14:tracePt t="80016" x="600075" y="4708525"/>
          <p14:tracePt t="80018" x="584200" y="4676775"/>
          <p14:tracePt t="80020" x="568325" y="4660900"/>
          <p14:tracePt t="80022" x="552450" y="4614863"/>
          <p14:tracePt t="80024" x="552450" y="4583113"/>
          <p14:tracePt t="80026" x="552450" y="4567238"/>
          <p14:tracePt t="80027" x="536575" y="4519613"/>
          <p14:tracePt t="80030" x="536575" y="4487863"/>
          <p14:tracePt t="80032" x="536575" y="4471988"/>
          <p14:tracePt t="80034" x="536575" y="4424363"/>
          <p14:tracePt t="80036" x="536575" y="4408488"/>
          <p14:tracePt t="80038" x="536575" y="4376738"/>
          <p14:tracePt t="80040" x="536575" y="4329113"/>
          <p14:tracePt t="80042" x="536575" y="4313238"/>
          <p14:tracePt t="80044" x="536575" y="4283075"/>
          <p14:tracePt t="80046" x="536575" y="4235450"/>
          <p14:tracePt t="80048" x="536575" y="4219575"/>
          <p14:tracePt t="80051" x="536575" y="4187825"/>
          <p14:tracePt t="80052" x="536575" y="4171950"/>
          <p14:tracePt t="80054" x="536575" y="4140200"/>
          <p14:tracePt t="80055" x="536575" y="4092575"/>
          <p14:tracePt t="80058" x="536575" y="4076700"/>
          <p14:tracePt t="80060" x="552450" y="4044950"/>
          <p14:tracePt t="80062" x="552450" y="3997325"/>
          <p14:tracePt t="80064" x="568325" y="3981450"/>
          <p14:tracePt t="80066" x="584200" y="3935413"/>
          <p14:tracePt t="80067" x="600075" y="3903663"/>
          <p14:tracePt t="80070" x="600075" y="3871913"/>
          <p14:tracePt t="80072" x="600075" y="3856038"/>
          <p14:tracePt t="80074" x="615950" y="3808413"/>
          <p14:tracePt t="80076" x="631825" y="3776663"/>
          <p14:tracePt t="80078" x="647700" y="3760788"/>
          <p14:tracePt t="80080" x="679450" y="3713163"/>
          <p14:tracePt t="80084" x="711200" y="3649663"/>
          <p14:tracePt t="80085" x="727075" y="3633788"/>
          <p14:tracePt t="80088" x="758825" y="3587750"/>
          <p14:tracePt t="80090" x="773113" y="3556000"/>
          <p14:tracePt t="80092" x="804863" y="3524250"/>
          <p14:tracePt t="80094" x="836613" y="3508375"/>
          <p14:tracePt t="80096" x="852488" y="3476625"/>
          <p14:tracePt t="80098" x="868363" y="3444875"/>
          <p14:tracePt t="80100" x="900113" y="3429000"/>
          <p14:tracePt t="80102" x="931863" y="3397250"/>
          <p14:tracePt t="80104" x="963613" y="3381375"/>
          <p14:tracePt t="80106" x="979488" y="3365500"/>
          <p14:tracePt t="80108" x="1011238" y="3333750"/>
          <p14:tracePt t="80110" x="1042988" y="3317875"/>
          <p14:tracePt t="80112" x="1058863" y="3302000"/>
          <p14:tracePt t="80114" x="1089025" y="3270250"/>
          <p14:tracePt t="80116" x="1120775" y="3270250"/>
          <p14:tracePt t="80118" x="1152525" y="3255963"/>
          <p14:tracePt t="80120" x="1168400" y="3255963"/>
          <p14:tracePt t="80122" x="1200150" y="3240088"/>
          <p14:tracePt t="80124" x="1231900" y="3224213"/>
          <p14:tracePt t="80125" x="1247775" y="3224213"/>
          <p14:tracePt t="80128" x="1279525" y="3208338"/>
          <p14:tracePt t="80130" x="1311275" y="3208338"/>
          <p14:tracePt t="80132" x="1327150" y="3208338"/>
          <p14:tracePt t="80134" x="1358900" y="3192463"/>
          <p14:tracePt t="80136" x="1373188" y="3192463"/>
          <p14:tracePt t="80138" x="1404938" y="3192463"/>
          <p14:tracePt t="80140" x="1436688" y="3192463"/>
          <p14:tracePt t="80144" x="1468438" y="3192463"/>
          <p14:tracePt t="80146" x="1484313" y="3192463"/>
          <p14:tracePt t="80150" x="1516063" y="3192463"/>
          <p14:tracePt t="80152" x="1531938" y="3192463"/>
          <p14:tracePt t="80154" x="1563688" y="3192463"/>
          <p14:tracePt t="80156" x="1579563" y="3192463"/>
          <p14:tracePt t="80158" x="1595438" y="3192463"/>
          <p14:tracePt t="80160" x="1627188" y="3192463"/>
          <p14:tracePt t="80162" x="1643063" y="3192463"/>
          <p14:tracePt t="80164" x="1658938" y="3192463"/>
          <p14:tracePt t="80166" x="1689100" y="3192463"/>
          <p14:tracePt t="80170" x="1720850" y="3208338"/>
          <p14:tracePt t="80172" x="1736725" y="3208338"/>
          <p14:tracePt t="80174" x="1752600" y="3224213"/>
          <p14:tracePt t="80176" x="1768475" y="3224213"/>
          <p14:tracePt t="80178" x="1800225" y="3224213"/>
          <p14:tracePt t="80180" x="1800225" y="3240088"/>
          <p14:tracePt t="80183" x="1831975" y="3255963"/>
          <p14:tracePt t="80184" x="1847850" y="3255963"/>
          <p14:tracePt t="80186" x="1847850" y="3270250"/>
          <p14:tracePt t="80187" x="1879600" y="3270250"/>
          <p14:tracePt t="80190" x="1879600" y="3286125"/>
          <p14:tracePt t="80192" x="1895475" y="3302000"/>
          <p14:tracePt t="80194" x="1911350" y="3317875"/>
          <p14:tracePt t="80196" x="1927225" y="3333750"/>
          <p14:tracePt t="80199" x="1927225" y="3349625"/>
          <p14:tracePt t="80200" x="1943100" y="3365500"/>
          <p14:tracePt t="80201" x="1958975" y="3381375"/>
          <p14:tracePt t="80204" x="1974850" y="3397250"/>
          <p14:tracePt t="80206" x="1974850" y="3413125"/>
          <p14:tracePt t="80208" x="1989138" y="3429000"/>
          <p14:tracePt t="80210" x="2005013" y="3460750"/>
          <p14:tracePt t="80212" x="2020888" y="3476625"/>
          <p14:tracePt t="80214" x="2020888" y="3508375"/>
          <p14:tracePt t="80216" x="2036763" y="3540125"/>
          <p14:tracePt t="80218" x="2036763" y="3556000"/>
          <p14:tracePt t="80220" x="2036763" y="3571875"/>
          <p14:tracePt t="80222" x="2052638" y="3617913"/>
          <p14:tracePt t="80224" x="2068513" y="3617913"/>
          <p14:tracePt t="80226" x="2068513" y="3649663"/>
          <p14:tracePt t="80228" x="2084388" y="3665538"/>
          <p14:tracePt t="80230" x="2084388" y="3697288"/>
          <p14:tracePt t="80232" x="2084388" y="3729038"/>
          <p14:tracePt t="80234" x="2100263" y="3744913"/>
          <p14:tracePt t="80236" x="2100263" y="3776663"/>
          <p14:tracePt t="80238" x="2116138" y="3808413"/>
          <p14:tracePt t="80242" x="2116138" y="3840163"/>
          <p14:tracePt t="80244" x="2116138" y="3871913"/>
          <p14:tracePt t="80248" x="2132013" y="3903663"/>
          <p14:tracePt t="80250" x="2132013" y="3919538"/>
          <p14:tracePt t="80252" x="2147888" y="3935413"/>
          <p14:tracePt t="80254" x="2163763" y="3949700"/>
          <p14:tracePt t="80256" x="2163763" y="3965575"/>
          <p14:tracePt t="80260" x="2179638" y="3965575"/>
          <p14:tracePt t="80262" x="2195513" y="3981450"/>
          <p14:tracePt t="80264" x="2195513" y="3997325"/>
          <p14:tracePt t="80266" x="2227263" y="3997325"/>
          <p14:tracePt t="80268" x="2243138" y="3997325"/>
          <p14:tracePt t="80270" x="2259013" y="3997325"/>
          <p14:tracePt t="80272" x="2274888" y="4013200"/>
          <p14:tracePt t="80274" x="2289175" y="4013200"/>
          <p14:tracePt t="80276" x="2320925" y="4013200"/>
          <p14:tracePt t="80277" x="2352675" y="4029075"/>
          <p14:tracePt t="80280" x="2368550" y="4029075"/>
          <p14:tracePt t="80283" x="2416175" y="4029075"/>
          <p14:tracePt t="80286" x="2479675" y="4044950"/>
          <p14:tracePt t="80287" x="2527300" y="4044950"/>
          <p14:tracePt t="80290" x="2590800" y="4044950"/>
          <p14:tracePt t="80292" x="2668588" y="4044950"/>
          <p14:tracePt t="80294" x="2747963" y="4044950"/>
          <p14:tracePt t="80296" x="2811463" y="4044950"/>
          <p14:tracePt t="80298" x="2890838" y="4044950"/>
          <p14:tracePt t="80300" x="2936875" y="4044950"/>
          <p14:tracePt t="80302" x="3016250" y="4044950"/>
          <p14:tracePt t="80304" x="3111500" y="4044950"/>
          <p14:tracePt t="80306" x="3205163" y="4044950"/>
          <p14:tracePt t="80308" x="3284538" y="4044950"/>
          <p14:tracePt t="80310" x="3395663" y="4044950"/>
          <p14:tracePt t="80312" x="3505200" y="4044950"/>
          <p14:tracePt t="80314" x="3616325" y="4044950"/>
          <p14:tracePt t="80316" x="3743325" y="4044950"/>
          <p14:tracePt t="80318" x="3900488" y="4044950"/>
          <p14:tracePt t="80320" x="4043363" y="4044950"/>
          <p14:tracePt t="80322" x="4279900" y="4044950"/>
          <p14:tracePt t="80324" x="4406900" y="4044950"/>
          <p14:tracePt t="80326" x="4564063" y="4044950"/>
          <p14:tracePt t="80328" x="4722813" y="4044950"/>
          <p14:tracePt t="80330" x="4911725" y="4044950"/>
          <p14:tracePt t="80332" x="5068888" y="4044950"/>
          <p14:tracePt t="80334" x="5227638" y="4044950"/>
          <p14:tracePt t="80336" x="5384800" y="4044950"/>
          <p14:tracePt t="80338" x="5543550" y="4044950"/>
          <p14:tracePt t="80340" x="5732463" y="4044950"/>
          <p14:tracePt t="80342" x="5907088" y="4044950"/>
          <p14:tracePt t="80344" x="6064250" y="4044950"/>
          <p14:tracePt t="80346" x="6223000" y="4044950"/>
          <p14:tracePt t="80348" x="6396038" y="4060825"/>
          <p14:tracePt t="80350" x="6553200" y="4076700"/>
          <p14:tracePt t="80352" x="6711950" y="4076700"/>
          <p14:tracePt t="80354" x="6869113" y="4108450"/>
          <p14:tracePt t="80356" x="7027863" y="4108450"/>
          <p14:tracePt t="80358" x="7169150" y="4124325"/>
          <p14:tracePt t="80360" x="7296150" y="4124325"/>
          <p14:tracePt t="80362" x="7454900" y="4140200"/>
          <p14:tracePt t="80364" x="7596188" y="4140200"/>
          <p14:tracePt t="80367" x="7723188" y="4140200"/>
          <p14:tracePt t="80368" x="7864475" y="4156075"/>
          <p14:tracePt t="80369" x="7975600" y="4156075"/>
          <p14:tracePt t="80372" x="8070850" y="4156075"/>
          <p14:tracePt t="80374" x="8212138" y="4156075"/>
          <p14:tracePt t="80376" x="8291513" y="4171950"/>
          <p14:tracePt t="80378" x="8432800" y="4171950"/>
          <p14:tracePt t="80380" x="8512175" y="4203700"/>
          <p14:tracePt t="80382" x="8591550" y="4203700"/>
          <p14:tracePt t="80384" x="8670925" y="4203700"/>
          <p14:tracePt t="80385" x="8748713" y="4203700"/>
          <p14:tracePt t="80388" x="8843963" y="4219575"/>
          <p14:tracePt t="80390" x="8923338" y="4219575"/>
          <p14:tracePt t="80392" x="9001125" y="4219575"/>
          <p14:tracePt t="80394" x="9064625" y="4219575"/>
          <p14:tracePt t="80396" x="9128125" y="4219575"/>
          <p14:tracePt t="80398" x="9207500" y="4219575"/>
          <p14:tracePt t="80400" x="9255125" y="4219575"/>
          <p14:tracePt t="80402" x="9332913" y="4219575"/>
          <p14:tracePt t="80404" x="9396413" y="4235450"/>
          <p14:tracePt t="80406" x="9459913" y="4235450"/>
          <p14:tracePt t="80408" x="9523413" y="4235450"/>
          <p14:tracePt t="80410" x="9571038" y="4235450"/>
          <p14:tracePt t="80412" x="9632950" y="4235450"/>
          <p14:tracePt t="80414" x="9696450" y="4235450"/>
          <p14:tracePt t="80417" x="9759950" y="4251325"/>
          <p14:tracePt t="80418" x="9823450" y="4251325"/>
          <p14:tracePt t="80420" x="9871075" y="4251325"/>
          <p14:tracePt t="80422" x="9932988" y="4251325"/>
          <p14:tracePt t="80424" x="9996488" y="4267200"/>
          <p14:tracePt t="80426" x="10044113" y="4267200"/>
          <p14:tracePt t="80428" x="10123488" y="4267200"/>
          <p14:tracePt t="80430" x="10171113" y="4267200"/>
          <p14:tracePt t="80432" x="10217150" y="4267200"/>
          <p14:tracePt t="80434" x="10280650" y="4267200"/>
          <p14:tracePt t="80435" x="10296525" y="4267200"/>
          <p14:tracePt t="80438" x="10360025" y="4283075"/>
          <p14:tracePt t="80440" x="10423525" y="4283075"/>
          <p14:tracePt t="80442" x="10471150" y="4283075"/>
          <p14:tracePt t="80444" x="10502900" y="4297363"/>
          <p14:tracePt t="80446" x="10564813" y="4297363"/>
          <p14:tracePt t="80448" x="10612438" y="4297363"/>
          <p14:tracePt t="80450" x="10660063" y="4313238"/>
          <p14:tracePt t="80452" x="10691813" y="4313238"/>
          <p14:tracePt t="80454" x="10739438" y="4313238"/>
          <p14:tracePt t="80456" x="10787063" y="4313238"/>
          <p14:tracePt t="80458" x="10802938" y="4313238"/>
          <p14:tracePt t="80460" x="10848975" y="4329113"/>
          <p14:tracePt t="80462" x="10864850" y="4329113"/>
          <p14:tracePt t="80464" x="10896600" y="4329113"/>
          <p14:tracePt t="80466" x="10944225" y="4329113"/>
          <p14:tracePt t="80470" x="10960100" y="4329113"/>
          <p14:tracePt t="80472" x="10991850" y="4329113"/>
          <p14:tracePt t="80476" x="11023600" y="4329113"/>
          <p14:tracePt t="80478" x="11039475" y="4329113"/>
          <p14:tracePt t="80482" x="11055350" y="4329113"/>
          <p14:tracePt t="80484" x="11071225" y="4329113"/>
          <p14:tracePt t="80488" x="11087100" y="4329113"/>
          <p14:tracePt t="80490" x="11102975" y="4329113"/>
          <p14:tracePt t="80492" x="11118850" y="4329113"/>
          <p14:tracePt t="80500" x="11133138" y="4329113"/>
          <p14:tracePt t="80535" x="11149013" y="4329113"/>
          <p14:tracePt t="80579" x="11149013" y="4344988"/>
          <p14:tracePt t="80585" x="11149013" y="4360863"/>
          <p14:tracePt t="80595" x="11149013" y="4376738"/>
          <p14:tracePt t="80599" x="11149013" y="4392613"/>
          <p14:tracePt t="80609" x="11149013" y="4408488"/>
          <p14:tracePt t="80613" x="11149013" y="4424363"/>
          <p14:tracePt t="80617" x="11149013" y="4440238"/>
          <p14:tracePt t="80629" x="11149013" y="4456113"/>
          <p14:tracePt t="80633" x="11149013" y="4471988"/>
          <p14:tracePt t="80640" x="11133138" y="4471988"/>
          <p14:tracePt t="80646" x="11133138" y="4487863"/>
          <p14:tracePt t="80653" x="11133138" y="4503738"/>
          <p14:tracePt t="80659" x="11118850" y="4519613"/>
          <p14:tracePt t="80668" x="11102975" y="4535488"/>
          <p14:tracePt t="80677" x="11087100" y="4551363"/>
          <p14:tracePt t="80689" x="11071225" y="4551363"/>
          <p14:tracePt t="80695" x="11055350" y="4551363"/>
          <p14:tracePt t="80701" x="11055350" y="4567238"/>
          <p14:tracePt t="80705" x="11039475" y="4567238"/>
          <p14:tracePt t="80708" x="11023600" y="4567238"/>
          <p14:tracePt t="80712" x="11007725" y="4567238"/>
          <p14:tracePt t="80718" x="10991850" y="4567238"/>
          <p14:tracePt t="80723" x="10975975" y="4567238"/>
          <p14:tracePt t="80728" x="10960100" y="4567238"/>
          <p14:tracePt t="80730" x="10944225" y="4567238"/>
          <p14:tracePt t="80732" x="10928350" y="4567238"/>
          <p14:tracePt t="80736" x="10912475" y="4567238"/>
          <p14:tracePt t="80738" x="10896600" y="4567238"/>
          <p14:tracePt t="80742" x="10880725" y="4567238"/>
          <p14:tracePt t="80744" x="10864850" y="4567238"/>
          <p14:tracePt t="80750" x="10833100" y="4567238"/>
          <p14:tracePt t="80752" x="10818813" y="4567238"/>
          <p14:tracePt t="80758" x="10802938" y="4567238"/>
          <p14:tracePt t="80760" x="10787063" y="4567238"/>
          <p14:tracePt t="80766" x="10771188" y="4567238"/>
          <p14:tracePt t="80772" x="10755313" y="4567238"/>
          <p14:tracePt t="80781" x="10739438" y="4551363"/>
          <p14:tracePt t="80808" x="10723563" y="4551363"/>
          <p14:tracePt t="80819" x="10723563" y="4535488"/>
          <p14:tracePt t="80861" x="10707688" y="4535488"/>
          <p14:tracePt t="80863" x="10707688" y="4519613"/>
          <p14:tracePt t="80873" x="10707688" y="4503738"/>
          <p14:tracePt t="80897" x="10707688" y="4487863"/>
          <p14:tracePt t="80910" x="10691813" y="4487863"/>
          <p14:tracePt t="80918" x="10660063" y="4487863"/>
          <p14:tracePt t="80922" x="10628313" y="4487863"/>
          <p14:tracePt t="80924" x="10612438" y="4487863"/>
          <p14:tracePt t="80926" x="10580688" y="4487863"/>
          <p14:tracePt t="80928" x="10517188" y="4503738"/>
          <p14:tracePt t="80930" x="10455275" y="4535488"/>
          <p14:tracePt t="80933" x="10391775" y="4551363"/>
          <p14:tracePt t="80934" x="10328275" y="4583113"/>
          <p14:tracePt t="80936" x="10264775" y="4598988"/>
          <p14:tracePt t="80938" x="10202863" y="4614863"/>
          <p14:tracePt t="80940" x="10139363" y="4629150"/>
          <p14:tracePt t="80942" x="10059988" y="4660900"/>
          <p14:tracePt t="80944" x="9964738" y="4692650"/>
          <p14:tracePt t="80946" x="9886950" y="4724400"/>
          <p14:tracePt t="80948" x="9775825" y="4740275"/>
          <p14:tracePt t="80950" x="9680575" y="4772025"/>
          <p14:tracePt t="80952" x="9571038" y="4787900"/>
          <p14:tracePt t="80954" x="9459913" y="4835525"/>
          <p14:tracePt t="80956" x="9348788" y="4851400"/>
          <p14:tracePt t="80958" x="9207500" y="4899025"/>
          <p14:tracePt t="80960" x="9096375" y="4914900"/>
          <p14:tracePt t="80962" x="8939213" y="4946650"/>
          <p14:tracePt t="80964" x="8764588" y="4992688"/>
          <p14:tracePt t="80966" x="8607425" y="5024438"/>
          <p14:tracePt t="80968" x="8464550" y="5056188"/>
          <p14:tracePt t="80970" x="8275638" y="5087938"/>
          <p14:tracePt t="80972" x="8116888" y="5135563"/>
          <p14:tracePt t="80974" x="7959725" y="5151438"/>
          <p14:tracePt t="80976" x="7800975" y="5167313"/>
          <p14:tracePt t="80978" x="7612063" y="5214938"/>
          <p14:tracePt t="80980" x="7423150" y="5230813"/>
          <p14:tracePt t="80982" x="7232650" y="5278438"/>
          <p14:tracePt t="80984" x="7043738" y="5294313"/>
          <p14:tracePt t="80986" x="6854825" y="5324475"/>
          <p14:tracePt t="80988" x="6648450" y="5340350"/>
          <p14:tracePt t="80990" x="6459538" y="5356225"/>
          <p14:tracePt t="80992" x="6253163" y="5387975"/>
          <p14:tracePt t="80994" x="6016625" y="5403850"/>
          <p14:tracePt t="80996" x="5827713" y="5403850"/>
          <p14:tracePt t="80999" x="5622925" y="5403850"/>
          <p14:tracePt t="81000" x="5432425" y="5419725"/>
          <p14:tracePt t="81002" x="5211763" y="5419725"/>
          <p14:tracePt t="81004" x="5037138" y="5419725"/>
          <p14:tracePt t="81006" x="4800600" y="5419725"/>
          <p14:tracePt t="81008" x="4611688" y="5419725"/>
          <p14:tracePt t="81010" x="4406900" y="5419725"/>
          <p14:tracePt t="81012" x="4216400" y="5419725"/>
          <p14:tracePt t="81014" x="4043363" y="5419725"/>
          <p14:tracePt t="81016" x="3821113" y="5419725"/>
          <p14:tracePt t="81018" x="3616325" y="5419725"/>
          <p14:tracePt t="81020" x="3427413" y="5419725"/>
          <p14:tracePt t="81023" x="3252788" y="5403850"/>
          <p14:tracePt t="81024" x="3063875" y="5403850"/>
          <p14:tracePt t="81026" x="2874963" y="5372100"/>
          <p14:tracePt t="81028" x="2684463" y="5372100"/>
          <p14:tracePt t="81030" x="2479675" y="5356225"/>
          <p14:tracePt t="81033" x="2320925" y="5356225"/>
          <p14:tracePt t="81034" x="2132013" y="5340350"/>
          <p14:tracePt t="81036" x="1943100" y="5310188"/>
          <p14:tracePt t="81038" x="1784350" y="5294313"/>
          <p14:tracePt t="81040" x="1627188" y="5278438"/>
          <p14:tracePt t="81042" x="1468438" y="5262563"/>
          <p14:tracePt t="81043" x="1295400" y="5230813"/>
          <p14:tracePt t="81046" x="1136650" y="5214938"/>
          <p14:tracePt t="81048" x="979488" y="5199063"/>
          <p14:tracePt t="81050" x="836613" y="5183188"/>
          <p14:tracePt t="81051" x="711200" y="5135563"/>
          <p14:tracePt t="81054" x="536575" y="5119688"/>
          <p14:tracePt t="81056" x="411163" y="5103813"/>
          <p14:tracePt t="81058" x="268288" y="5072063"/>
          <p14:tracePt t="81060" x="157163" y="5056188"/>
          <p14:tracePt t="81062" x="31750" y="5040313"/>
          <p14:tracePt t="81173" x="63500" y="3887788"/>
          <p14:tracePt t="81174" x="127000" y="3856038"/>
          <p14:tracePt t="81176" x="157163" y="3840163"/>
          <p14:tracePt t="81178" x="204788" y="3808413"/>
          <p14:tracePt t="81180" x="252413" y="3792538"/>
          <p14:tracePt t="81183" x="284163" y="3776663"/>
          <p14:tracePt t="81184" x="315913" y="3744913"/>
          <p14:tracePt t="81186" x="363538" y="3713163"/>
          <p14:tracePt t="81188" x="411163" y="3697288"/>
          <p14:tracePt t="81190" x="457200" y="3665538"/>
          <p14:tracePt t="81192" x="504825" y="3649663"/>
          <p14:tracePt t="81194" x="520700" y="3617913"/>
          <p14:tracePt t="81196" x="568325" y="3617913"/>
          <p14:tracePt t="81198" x="615950" y="3602038"/>
          <p14:tracePt t="81200" x="647700" y="3571875"/>
          <p14:tracePt t="81202" x="679450" y="3556000"/>
          <p14:tracePt t="81204" x="711200" y="3540125"/>
          <p14:tracePt t="81206" x="758825" y="3524250"/>
          <p14:tracePt t="81208" x="788988" y="3508375"/>
          <p14:tracePt t="81210" x="820738" y="3476625"/>
          <p14:tracePt t="81212" x="868363" y="3476625"/>
          <p14:tracePt t="81214" x="900113" y="3476625"/>
          <p14:tracePt t="81216" x="915988" y="3460750"/>
          <p14:tracePt t="81218" x="963613" y="3444875"/>
          <p14:tracePt t="81220" x="995363" y="3429000"/>
          <p14:tracePt t="81222" x="1042988" y="3429000"/>
          <p14:tracePt t="81224" x="1058863" y="3413125"/>
          <p14:tracePt t="81226" x="1104900" y="3413125"/>
          <p14:tracePt t="81227" x="1136650" y="3397250"/>
          <p14:tracePt t="81230" x="1168400" y="3397250"/>
          <p14:tracePt t="81232" x="1200150" y="3397250"/>
          <p14:tracePt t="81234" x="1247775" y="3397250"/>
          <p14:tracePt t="81236" x="1279525" y="3397250"/>
          <p14:tracePt t="81238" x="1311275" y="3397250"/>
          <p14:tracePt t="81241" x="1343025" y="3397250"/>
          <p14:tracePt t="81241" x="1373188" y="3397250"/>
          <p14:tracePt t="81244" x="1404938" y="3397250"/>
          <p14:tracePt t="81246" x="1436688" y="3397250"/>
          <p14:tracePt t="81248" x="1484313" y="3397250"/>
          <p14:tracePt t="81249" x="1516063" y="3397250"/>
          <p14:tracePt t="81252" x="1531938" y="3397250"/>
          <p14:tracePt t="81254" x="1579563" y="3413125"/>
          <p14:tracePt t="81257" x="1611313" y="3413125"/>
          <p14:tracePt t="81258" x="1643063" y="3429000"/>
          <p14:tracePt t="81260" x="1674813" y="3429000"/>
          <p14:tracePt t="81262" x="1720850" y="3444875"/>
          <p14:tracePt t="81264" x="1736725" y="3460750"/>
          <p14:tracePt t="81266" x="1768475" y="3476625"/>
          <p14:tracePt t="81268" x="1816100" y="3476625"/>
          <p14:tracePt t="81270" x="1847850" y="3492500"/>
          <p14:tracePt t="81271" x="1879600" y="3492500"/>
          <p14:tracePt t="81274" x="1911350" y="3508375"/>
          <p14:tracePt t="81277" x="1943100" y="3524250"/>
          <p14:tracePt t="81278" x="1974850" y="3540125"/>
          <p14:tracePt t="81280" x="2005013" y="3556000"/>
          <p14:tracePt t="81283" x="2052638" y="3587750"/>
          <p14:tracePt t="81284" x="2084388" y="3587750"/>
          <p14:tracePt t="81286" x="2100263" y="3617913"/>
          <p14:tracePt t="81288" x="2147888" y="3633788"/>
          <p14:tracePt t="81290" x="2179638" y="3665538"/>
          <p14:tracePt t="81292" x="2211388" y="3681413"/>
          <p14:tracePt t="81294" x="2227263" y="3713163"/>
          <p14:tracePt t="81296" x="2259013" y="3729038"/>
          <p14:tracePt t="81299" x="2289175" y="3760788"/>
          <p14:tracePt t="81301" x="2320925" y="3792538"/>
          <p14:tracePt t="81302" x="2352675" y="3824288"/>
          <p14:tracePt t="81304" x="2368550" y="3856038"/>
          <p14:tracePt t="81305" x="2384425" y="3887788"/>
          <p14:tracePt t="81308" x="2416175" y="3919538"/>
          <p14:tracePt t="81310" x="2432050" y="3949700"/>
          <p14:tracePt t="81312" x="2463800" y="3981450"/>
          <p14:tracePt t="81314" x="2479675" y="4013200"/>
          <p14:tracePt t="81316" x="2479675" y="4044950"/>
          <p14:tracePt t="81317" x="2495550" y="4092575"/>
          <p14:tracePt t="81319" x="2511425" y="4124325"/>
          <p14:tracePt t="81321" x="2527300" y="4171950"/>
          <p14:tracePt t="81323" x="2527300" y="4203700"/>
          <p14:tracePt t="81326" x="2527300" y="4235450"/>
          <p14:tracePt t="81327" x="2543175" y="4283075"/>
          <p14:tracePt t="81330" x="2543175" y="4329113"/>
          <p14:tracePt t="81332" x="2543175" y="4376738"/>
          <p14:tracePt t="81333" x="2543175" y="4392613"/>
          <p14:tracePt t="81336" x="2543175" y="4440238"/>
          <p14:tracePt t="81338" x="2543175" y="4487863"/>
          <p14:tracePt t="81340" x="2543175" y="4519613"/>
          <p14:tracePt t="81342" x="2527300" y="4551363"/>
          <p14:tracePt t="81344" x="2511425" y="4598988"/>
          <p14:tracePt t="81346" x="2511425" y="4614863"/>
          <p14:tracePt t="81348" x="2495550" y="4645025"/>
          <p14:tracePt t="81350" x="2479675" y="4676775"/>
          <p14:tracePt t="81352" x="2479675" y="4692650"/>
          <p14:tracePt t="81354" x="2463800" y="4708525"/>
          <p14:tracePt t="81356" x="2447925" y="4708525"/>
          <p14:tracePt t="81358" x="2447925" y="4724400"/>
          <p14:tracePt t="81360" x="2432050" y="4740275"/>
          <p14:tracePt t="81362" x="2416175" y="4756150"/>
          <p14:tracePt t="81364" x="2400300" y="4772025"/>
          <p14:tracePt t="81366" x="2400300" y="4787900"/>
          <p14:tracePt t="81368" x="2384425" y="4787900"/>
          <p14:tracePt t="81370" x="2368550" y="4787900"/>
          <p14:tracePt t="81374" x="2336800" y="4803775"/>
          <p14:tracePt t="81375" x="2320925" y="4803775"/>
          <p14:tracePt t="81386" x="2243138" y="4819650"/>
          <p14:tracePt t="81388" x="2227263" y="4819650"/>
          <p14:tracePt t="81390" x="2211388" y="4819650"/>
          <p14:tracePt t="81392" x="2179638" y="4819650"/>
          <p14:tracePt t="81396" x="2147888" y="4819650"/>
          <p14:tracePt t="81398" x="2132013" y="4819650"/>
          <p14:tracePt t="81401" x="2116138" y="4819650"/>
          <p14:tracePt t="81402" x="2100263" y="4803775"/>
          <p14:tracePt t="81404" x="2084388" y="4803775"/>
          <p14:tracePt t="81406" x="2068513" y="4803775"/>
          <p14:tracePt t="81408" x="2052638" y="4803775"/>
          <p14:tracePt t="81410" x="2036763" y="4787900"/>
          <p14:tracePt t="81411" x="2020888" y="4772025"/>
          <p14:tracePt t="81414" x="2005013" y="4772025"/>
          <p14:tracePt t="81416" x="2005013" y="4756150"/>
          <p14:tracePt t="81418" x="1989138" y="4756150"/>
          <p14:tracePt t="81422" x="1974850" y="4740275"/>
          <p14:tracePt t="81426" x="1974850" y="4724400"/>
          <p14:tracePt t="81428" x="1958975" y="4708525"/>
          <p14:tracePt t="81434" x="1943100" y="4708525"/>
          <p14:tracePt t="81436" x="1943100" y="4692650"/>
          <p14:tracePt t="81442" x="1943100" y="4676775"/>
          <p14:tracePt t="81446" x="1943100" y="4660900"/>
          <p14:tracePt t="81448" x="1943100" y="4645025"/>
          <p14:tracePt t="81450" x="1943100" y="4629150"/>
          <p14:tracePt t="81454" x="1943100" y="4614863"/>
          <p14:tracePt t="81456" x="1943100" y="4598988"/>
          <p14:tracePt t="81458" x="1958975" y="4598988"/>
          <p14:tracePt t="81460" x="1958975" y="4567238"/>
          <p14:tracePt t="81462" x="1974850" y="4535488"/>
          <p14:tracePt t="81464" x="2005013" y="4535488"/>
          <p14:tracePt t="81466" x="2020888" y="4503738"/>
          <p14:tracePt t="81468" x="2036763" y="4487863"/>
          <p14:tracePt t="81470" x="2052638" y="4471988"/>
          <p14:tracePt t="81472" x="2084388" y="4456113"/>
          <p14:tracePt t="81474" x="2100263" y="4456113"/>
          <p14:tracePt t="81476" x="2132013" y="4424363"/>
          <p14:tracePt t="81478" x="2163763" y="4408488"/>
          <p14:tracePt t="81480" x="2195513" y="4392613"/>
          <p14:tracePt t="81482" x="2227263" y="4376738"/>
          <p14:tracePt t="81484" x="2259013" y="4360863"/>
          <p14:tracePt t="81486" x="2305050" y="4344988"/>
          <p14:tracePt t="81487" x="2352675" y="4344988"/>
          <p14:tracePt t="81490" x="2384425" y="4329113"/>
          <p14:tracePt t="81492" x="2432050" y="4313238"/>
          <p14:tracePt t="81494" x="2479675" y="4297363"/>
          <p14:tracePt t="81496" x="2543175" y="4283075"/>
          <p14:tracePt t="81498" x="2620963" y="4267200"/>
          <p14:tracePt t="81500" x="2684463" y="4251325"/>
          <p14:tracePt t="81502" x="2732088" y="4235450"/>
          <p14:tracePt t="81504" x="2779713" y="4219575"/>
          <p14:tracePt t="81506" x="2843213" y="4203700"/>
          <p14:tracePt t="81508" x="2890838" y="4187825"/>
          <p14:tracePt t="81510" x="2952750" y="4171950"/>
          <p14:tracePt t="81512" x="3016250" y="4171950"/>
          <p14:tracePt t="81514" x="3063875" y="4156075"/>
          <p14:tracePt t="81516" x="3127375" y="4140200"/>
          <p14:tracePt t="81518" x="3190875" y="4140200"/>
          <p14:tracePt t="81520" x="3268663" y="4124325"/>
          <p14:tracePt t="81522" x="3332163" y="4124325"/>
          <p14:tracePt t="81524" x="3411538" y="4108450"/>
          <p14:tracePt t="81526" x="3490913" y="4108450"/>
          <p14:tracePt t="81528" x="3552825" y="4092575"/>
          <p14:tracePt t="81530" x="3632200" y="4092575"/>
          <p14:tracePt t="81532" x="3711575" y="4092575"/>
          <p14:tracePt t="81534" x="3821113" y="4076700"/>
          <p14:tracePt t="81536" x="3932238" y="4076700"/>
          <p14:tracePt t="81538" x="4043363" y="4060825"/>
          <p14:tracePt t="81540" x="4152900" y="4060825"/>
          <p14:tracePt t="81542" x="4264025" y="4044950"/>
          <p14:tracePt t="81544" x="4375150" y="4044950"/>
          <p14:tracePt t="81546" x="4500563" y="4044950"/>
          <p14:tracePt t="81549" x="4611688" y="4013200"/>
          <p14:tracePt t="81550" x="4752975" y="4013200"/>
          <p14:tracePt t="81551" x="4848225" y="4013200"/>
          <p14:tracePt t="81554" x="4991100" y="4013200"/>
          <p14:tracePt t="81556" x="5116513" y="4013200"/>
          <p14:tracePt t="81558" x="5259388" y="3997325"/>
          <p14:tracePt t="81560" x="5416550" y="3997325"/>
          <p14:tracePt t="81562" x="5543550" y="3997325"/>
          <p14:tracePt t="81564" x="5700713" y="3997325"/>
          <p14:tracePt t="81566" x="5843588" y="3997325"/>
          <p14:tracePt t="81568" x="5969000" y="3997325"/>
          <p14:tracePt t="81570" x="6111875" y="3997325"/>
          <p14:tracePt t="81572" x="6269038" y="3997325"/>
          <p14:tracePt t="81574" x="6396038" y="3997325"/>
          <p14:tracePt t="81576" x="6523038" y="3997325"/>
          <p14:tracePt t="81577" x="6664325" y="3997325"/>
          <p14:tracePt t="81580" x="6791325" y="3997325"/>
          <p14:tracePt t="81582" x="6932613" y="3997325"/>
          <p14:tracePt t="81584" x="7123113" y="4029075"/>
          <p14:tracePt t="81586" x="7248525" y="4029075"/>
          <p14:tracePt t="81588" x="7375525" y="4029075"/>
          <p14:tracePt t="81590" x="7516813" y="4044950"/>
          <p14:tracePt t="81592" x="7659688" y="4060825"/>
          <p14:tracePt t="81594" x="7754938" y="4060825"/>
          <p14:tracePt t="81596" x="7927975" y="4076700"/>
          <p14:tracePt t="81599" x="8039100" y="4108450"/>
          <p14:tracePt t="81599" x="8148638" y="4124325"/>
          <p14:tracePt t="81602" x="8275638" y="4140200"/>
          <p14:tracePt t="81604" x="8385175" y="4156075"/>
          <p14:tracePt t="81606" x="8496300" y="4171950"/>
          <p14:tracePt t="81608" x="8639175" y="4203700"/>
          <p14:tracePt t="81610" x="8748713" y="4219575"/>
          <p14:tracePt t="81612" x="8859838" y="4235450"/>
          <p14:tracePt t="81614" x="8939213" y="4251325"/>
          <p14:tracePt t="81617" x="9048750" y="4267200"/>
          <p14:tracePt t="81618" x="9159875" y="4283075"/>
          <p14:tracePt t="81620" x="9271000" y="4313238"/>
          <p14:tracePt t="81622" x="9348788" y="4313238"/>
          <p14:tracePt t="81624" x="9444038" y="4329113"/>
          <p14:tracePt t="81626" x="9539288" y="4360863"/>
          <p14:tracePt t="81628" x="9617075" y="4376738"/>
          <p14:tracePt t="81630" x="9696450" y="4392613"/>
          <p14:tracePt t="81632" x="9791700" y="4408488"/>
          <p14:tracePt t="81633" x="9871075" y="4424363"/>
          <p14:tracePt t="81636" x="9932988" y="4440238"/>
          <p14:tracePt t="81638" x="9996488" y="4456113"/>
          <p14:tracePt t="81640" x="10059988" y="4471988"/>
          <p14:tracePt t="81642" x="10123488" y="4487863"/>
          <p14:tracePt t="81644" x="10202863" y="4503738"/>
          <p14:tracePt t="81645" x="10248900" y="4519613"/>
          <p14:tracePt t="81648" x="10312400" y="4535488"/>
          <p14:tracePt t="81650" x="10344150" y="4535488"/>
          <p14:tracePt t="81652" x="10391775" y="4551363"/>
          <p14:tracePt t="81654" x="10439400" y="4567238"/>
          <p14:tracePt t="81656" x="10502900" y="4567238"/>
          <p14:tracePt t="81658" x="10517188" y="4583113"/>
          <p14:tracePt t="81660" x="10564813" y="4583113"/>
          <p14:tracePt t="81662" x="10596563" y="4598988"/>
          <p14:tracePt t="81664" x="10612438" y="4598988"/>
          <p14:tracePt t="81665" x="10660063" y="4598988"/>
          <p14:tracePt t="81668" x="10675938" y="4598988"/>
          <p14:tracePt t="81672" x="10707688" y="4598988"/>
          <p14:tracePt t="81674" x="10723563" y="4598988"/>
          <p14:tracePt t="81678" x="10739438" y="4598988"/>
          <p14:tracePt t="81680" x="10755313" y="4598988"/>
          <p14:tracePt t="81719" x="10755313" y="4583113"/>
          <p14:tracePt t="81763" x="10755313" y="4598988"/>
          <p14:tracePt t="81790" x="10755313" y="4614863"/>
          <p14:tracePt t="81818" x="10739438" y="4614863"/>
          <p14:tracePt t="81825" x="10723563" y="4598988"/>
          <p14:tracePt t="81827" x="10707688" y="4583113"/>
          <p14:tracePt t="81829" x="10691813" y="4583113"/>
          <p14:tracePt t="81830" x="10691813" y="4567238"/>
          <p14:tracePt t="81834" x="10675938" y="4567238"/>
          <p14:tracePt t="81836" x="10660063" y="4551363"/>
          <p14:tracePt t="81838" x="10660063" y="4535488"/>
          <p14:tracePt t="81840" x="10644188" y="4535488"/>
          <p14:tracePt t="81842" x="10628313" y="4519613"/>
          <p14:tracePt t="81844" x="10612438" y="4487863"/>
          <p14:tracePt t="81846" x="10596563" y="4471988"/>
          <p14:tracePt t="81850" x="10580688" y="4456113"/>
          <p14:tracePt t="81851" x="10564813" y="4424363"/>
          <p14:tracePt t="81852" x="10533063" y="4392613"/>
          <p14:tracePt t="81857" x="10533063" y="4360863"/>
          <p14:tracePt t="81858" x="10517188" y="4360863"/>
          <p14:tracePt t="81860" x="10502900" y="4329113"/>
          <p14:tracePt t="81862" x="10487025" y="4297363"/>
          <p14:tracePt t="81867" x="10487025" y="4267200"/>
          <p14:tracePt t="81868" x="10471150" y="4235450"/>
          <p14:tracePt t="81872" x="10455275" y="4203700"/>
          <p14:tracePt t="81874" x="10439400" y="4171950"/>
          <p14:tracePt t="81876" x="10439400" y="4156075"/>
          <p14:tracePt t="81878" x="10439400" y="4124325"/>
          <p14:tracePt t="81880" x="10439400" y="4076700"/>
          <p14:tracePt t="81882" x="10439400" y="4060825"/>
          <p14:tracePt t="81884" x="10439400" y="4013200"/>
          <p14:tracePt t="81886" x="10439400" y="3981450"/>
          <p14:tracePt t="81888" x="10455275" y="3935413"/>
          <p14:tracePt t="81890" x="10471150" y="3871913"/>
          <p14:tracePt t="81892" x="10487025" y="3808413"/>
          <p14:tracePt t="81894" x="10517188" y="3760788"/>
          <p14:tracePt t="81895" x="10533063" y="3697288"/>
          <p14:tracePt t="81898" x="10548938" y="3649663"/>
          <p14:tracePt t="81900" x="10580688" y="3587750"/>
          <p14:tracePt t="81901" x="10596563" y="3556000"/>
          <p14:tracePt t="81904" x="10628313" y="3508375"/>
          <p14:tracePt t="81906" x="10660063" y="3444875"/>
          <p14:tracePt t="81908" x="10691813" y="3397250"/>
          <p14:tracePt t="81910" x="10723563" y="3333750"/>
          <p14:tracePt t="81912" x="10755313" y="3286125"/>
          <p14:tracePt t="81914" x="10787063" y="3255963"/>
          <p14:tracePt t="81916" x="10818813" y="3208338"/>
          <p14:tracePt t="81918" x="10848975" y="3160713"/>
          <p14:tracePt t="81920" x="10864850" y="3113088"/>
          <p14:tracePt t="81922" x="10896600" y="3065463"/>
          <p14:tracePt t="81924" x="10928350" y="3049588"/>
          <p14:tracePt t="81926" x="10975975" y="3001963"/>
          <p14:tracePt t="81928" x="11007725" y="2954338"/>
          <p14:tracePt t="81930" x="11055350" y="2908300"/>
          <p14:tracePt t="81932" x="11102975" y="2876550"/>
          <p14:tracePt t="81934" x="11118850" y="2828925"/>
          <p14:tracePt t="81936" x="11164888" y="2797175"/>
          <p14:tracePt t="81937" x="11196638" y="2781300"/>
          <p14:tracePt t="81940" x="11244263" y="2749550"/>
          <p14:tracePt t="81942" x="11291888" y="2717800"/>
          <p14:tracePt t="81944" x="11323638" y="2686050"/>
          <p14:tracePt t="81946" x="11355388" y="2670175"/>
          <p14:tracePt t="81948" x="11403013" y="2638425"/>
          <p14:tracePt t="81950" x="11449050" y="2622550"/>
          <p14:tracePt t="81952" x="11480800" y="2606675"/>
          <p14:tracePt t="81953" x="11528425" y="2590800"/>
          <p14:tracePt t="81956" x="11560175" y="2574925"/>
          <p14:tracePt t="81958" x="11607800" y="2560638"/>
          <p14:tracePt t="81960" x="11639550" y="2544763"/>
          <p14:tracePt t="81962" x="11687175" y="2544763"/>
          <p14:tracePt t="81965" x="11734800" y="2528888"/>
          <p14:tracePt t="81968" x="11796713" y="2513013"/>
          <p14:tracePt t="81970" x="11844338" y="2497138"/>
          <p14:tracePt t="81972" x="11891963" y="2497138"/>
          <p14:tracePt t="81974" x="11923713" y="2497138"/>
          <p14:tracePt t="81976" x="11955463" y="2481263"/>
          <p14:tracePt t="81978" x="12003088" y="2481263"/>
          <p14:tracePt t="81980" x="12034838" y="2481263"/>
          <p14:tracePt t="81982" x="12080875" y="2481263"/>
          <p14:tracePt t="81984" x="12112625" y="2481263"/>
          <p14:tracePt t="81986" x="12144375" y="2481263"/>
          <p14:tracePt t="82206" x="12096750" y="4156075"/>
          <p14:tracePt t="82208" x="12065000" y="4156075"/>
          <p14:tracePt t="82210" x="12018963" y="4156075"/>
          <p14:tracePt t="82212" x="11987213" y="4156075"/>
          <p14:tracePt t="82215" x="11955463" y="4156075"/>
          <p14:tracePt t="82216" x="11907838" y="4156075"/>
          <p14:tracePt t="82218" x="11876088" y="4156075"/>
          <p14:tracePt t="82220" x="11844338" y="4156075"/>
          <p14:tracePt t="82222" x="11812588" y="4156075"/>
          <p14:tracePt t="82224" x="11764963" y="4156075"/>
          <p14:tracePt t="82226" x="11749088" y="4156075"/>
          <p14:tracePt t="82228" x="11703050" y="4156075"/>
          <p14:tracePt t="82230" x="11687175" y="4156075"/>
          <p14:tracePt t="82232" x="11655425" y="4156075"/>
          <p14:tracePt t="82234" x="11607800" y="4156075"/>
          <p14:tracePt t="82236" x="11591925" y="4156075"/>
          <p14:tracePt t="82238" x="11560175" y="4156075"/>
          <p14:tracePt t="82240" x="11544300" y="4156075"/>
          <p14:tracePt t="82242" x="11512550" y="4156075"/>
          <p14:tracePt t="82244" x="11480800" y="4156075"/>
          <p14:tracePt t="82246" x="11464925" y="4156075"/>
          <p14:tracePt t="82249" x="11449050" y="4156075"/>
          <p14:tracePt t="82250" x="11418888" y="4156075"/>
          <p14:tracePt t="82254" x="11403013" y="4156075"/>
          <p14:tracePt t="82256" x="11387138" y="4156075"/>
          <p14:tracePt t="82258" x="11371263" y="4156075"/>
          <p14:tracePt t="82260" x="11355388" y="4156075"/>
          <p14:tracePt t="82264" x="11339513" y="4156075"/>
          <p14:tracePt t="82272" x="11323638" y="4156075"/>
          <p14:tracePt t="82283" x="11307763" y="4156075"/>
          <p14:tracePt t="82361" x="11291888" y="4156075"/>
          <p14:tracePt t="82372" x="11196638" y="4171950"/>
          <p14:tracePt t="82379" x="11102975" y="4187825"/>
          <p14:tracePt t="82383" x="10896600" y="4203700"/>
          <p14:tracePt t="82387" x="10771188" y="4235450"/>
          <p14:tracePt t="82389" x="10723563" y="4235450"/>
          <p14:tracePt t="82391" x="10660063" y="4251325"/>
          <p14:tracePt t="82392" x="10564813" y="4267200"/>
          <p14:tracePt t="82393" x="10487025" y="4267200"/>
          <p14:tracePt t="82396" x="10423525" y="4267200"/>
          <p14:tracePt t="82398" x="10344150" y="4283075"/>
          <p14:tracePt t="82400" x="10264775" y="4283075"/>
          <p14:tracePt t="82402" x="10186988" y="4297363"/>
          <p14:tracePt t="82404" x="10075863" y="4313238"/>
          <p14:tracePt t="82406" x="9980613" y="4329113"/>
          <p14:tracePt t="82408" x="9902825" y="4344988"/>
          <p14:tracePt t="82410" x="9791700" y="4360863"/>
          <p14:tracePt t="82412" x="9696450" y="4376738"/>
          <p14:tracePt t="82415" x="9617075" y="4408488"/>
          <p14:tracePt t="82416" x="9507538" y="4424363"/>
          <p14:tracePt t="82418" x="9396413" y="4440238"/>
          <p14:tracePt t="82420" x="9317038" y="4456113"/>
          <p14:tracePt t="82422" x="9223375" y="4487863"/>
          <p14:tracePt t="82424" x="9128125" y="4503738"/>
          <p14:tracePt t="82426" x="9048750" y="4551363"/>
          <p14:tracePt t="82428" x="8939213" y="4567238"/>
          <p14:tracePt t="82430" x="8843963" y="4598988"/>
          <p14:tracePt t="82432" x="8764588" y="4614863"/>
          <p14:tracePt t="82434" x="8670925" y="4645025"/>
          <p14:tracePt t="82436" x="8575675" y="4692650"/>
          <p14:tracePt t="82438" x="8464550" y="4708525"/>
          <p14:tracePt t="82440" x="8385175" y="4740275"/>
          <p14:tracePt t="82442" x="8291513" y="4772025"/>
          <p14:tracePt t="82444" x="8212138" y="4787900"/>
          <p14:tracePt t="82446" x="8116888" y="4835525"/>
          <p14:tracePt t="82448" x="8007350" y="4867275"/>
          <p14:tracePt t="82449" x="7912100" y="4883150"/>
          <p14:tracePt t="82452" x="7832725" y="4914900"/>
          <p14:tracePt t="82454" x="7723188" y="4962525"/>
          <p14:tracePt t="82455" x="7627938" y="4976813"/>
          <p14:tracePt t="82458" x="7548563" y="5008563"/>
          <p14:tracePt t="82459" x="7454900" y="5040313"/>
          <p14:tracePt t="82462" x="7359650" y="5072063"/>
          <p14:tracePt t="82465" x="7280275" y="5103813"/>
          <p14:tracePt t="82468" x="7075488" y="5167313"/>
          <p14:tracePt t="82470" x="7011988" y="5199063"/>
          <p14:tracePt t="82471" x="6916738" y="5246688"/>
          <p14:tracePt t="82474" x="6823075" y="5278438"/>
          <p14:tracePt t="82475" x="6711950" y="5310188"/>
          <p14:tracePt t="82478" x="6648450" y="5340350"/>
          <p14:tracePt t="82480" x="6569075" y="5387975"/>
          <p14:tracePt t="82483" x="6491288" y="5419725"/>
          <p14:tracePt t="82483" x="6411913" y="5435600"/>
          <p14:tracePt t="82486" x="6348413" y="5467350"/>
          <p14:tracePt t="82488" x="6253163" y="5499100"/>
          <p14:tracePt t="82490" x="6191250" y="5530850"/>
          <p14:tracePt t="82492" x="6127750" y="5562600"/>
          <p14:tracePt t="82494" x="6064250" y="5594350"/>
          <p14:tracePt t="82496" x="6016625" y="5626100"/>
          <p14:tracePt t="82498" x="5953125" y="5657850"/>
          <p14:tracePt t="82500" x="5907088" y="5688013"/>
          <p14:tracePt t="82501" x="5859463" y="5703888"/>
          <p14:tracePt t="82504" x="5827713" y="5735638"/>
          <p14:tracePt t="82506" x="5780088" y="5751513"/>
          <p14:tracePt t="82508" x="5732463" y="5783263"/>
          <p14:tracePt t="82510" x="5700713" y="5799138"/>
          <p14:tracePt t="82512" x="5668963" y="5815013"/>
          <p14:tracePt t="82515" x="5638800" y="5830888"/>
          <p14:tracePt t="82516" x="5607050" y="5846763"/>
          <p14:tracePt t="82518" x="5575300" y="5862638"/>
          <p14:tracePt t="82520" x="5559425" y="5862638"/>
          <p14:tracePt t="82522" x="5559425" y="5878513"/>
          <p14:tracePt t="82524" x="5543550" y="5878513"/>
          <p14:tracePt t="82525" x="5527675" y="5878513"/>
          <p14:tracePt t="82527" x="5511800" y="5878513"/>
          <p14:tracePt t="82530" x="5495925" y="5878513"/>
          <p14:tracePt t="82532" x="5480050" y="5878513"/>
          <p14:tracePt t="82536" x="5464175" y="5878513"/>
          <p14:tracePt t="82538" x="5448300" y="5878513"/>
          <p14:tracePt t="82546" x="5432425" y="5878513"/>
          <p14:tracePt t="82551" x="5416550" y="5878513"/>
          <p14:tracePt t="82552" x="5400675" y="5878513"/>
          <p14:tracePt t="82561" x="5384800" y="5878513"/>
          <p14:tracePt t="82566" x="5368925" y="5878513"/>
          <p14:tracePt t="82574" x="5353050" y="5878513"/>
          <p14:tracePt t="82580" x="5337175" y="5878513"/>
          <p14:tracePt t="82586" x="5307013" y="5878513"/>
          <p14:tracePt t="82589" x="5291138" y="5878513"/>
          <p14:tracePt t="82593" x="5259388" y="5878513"/>
          <p14:tracePt t="82595" x="5243513" y="5878513"/>
          <p14:tracePt t="82596" x="5211763" y="5862638"/>
          <p14:tracePt t="82598" x="5195888" y="5862638"/>
          <p14:tracePt t="82599" x="5180013" y="5846763"/>
          <p14:tracePt t="82602" x="5148263" y="5830888"/>
          <p14:tracePt t="82604" x="5116513" y="5830888"/>
          <p14:tracePt t="82606" x="5100638" y="5830888"/>
          <p14:tracePt t="82607" x="5068888" y="5815013"/>
          <p14:tracePt t="82610" x="5037138" y="5799138"/>
          <p14:tracePt t="82612" x="5022850" y="5783263"/>
          <p14:tracePt t="82614" x="4991100" y="5767388"/>
          <p14:tracePt t="82616" x="4959350" y="5735638"/>
          <p14:tracePt t="82618" x="4911725" y="5735638"/>
          <p14:tracePt t="82620" x="4879975" y="5719763"/>
          <p14:tracePt t="82622" x="4832350" y="5688013"/>
          <p14:tracePt t="82624" x="4768850" y="5657850"/>
          <p14:tracePt t="82625" x="4706938" y="5626100"/>
          <p14:tracePt t="82627" x="4643438" y="5594350"/>
          <p14:tracePt t="82630" x="4595813" y="5562600"/>
          <p14:tracePt t="82632" x="4532313" y="5530850"/>
          <p14:tracePt t="82634" x="4468813" y="5514975"/>
          <p14:tracePt t="82636" x="4375150" y="5483225"/>
          <p14:tracePt t="82638" x="4311650" y="5451475"/>
          <p14:tracePt t="82640" x="4248150" y="5403850"/>
          <p14:tracePt t="82642" x="4184650" y="5372100"/>
          <p14:tracePt t="82644" x="4075113" y="5340350"/>
          <p14:tracePt t="82646" x="4011613" y="5310188"/>
          <p14:tracePt t="82648" x="3916363" y="5278438"/>
          <p14:tracePt t="82650" x="3821113" y="5214938"/>
          <p14:tracePt t="82652" x="3727450" y="5183188"/>
          <p14:tracePt t="82654" x="3648075" y="5151438"/>
          <p14:tracePt t="82656" x="3536950" y="5103813"/>
          <p14:tracePt t="82658" x="3443288" y="5056188"/>
          <p14:tracePt t="82660" x="3348038" y="5008563"/>
          <p14:tracePt t="82662" x="3236913" y="4976813"/>
          <p14:tracePt t="82664" x="3143250" y="4930775"/>
          <p14:tracePt t="82666" x="3048000" y="4883150"/>
          <p14:tracePt t="82668" x="2936875" y="4835525"/>
          <p14:tracePt t="82670" x="2843213" y="4787900"/>
          <p14:tracePt t="82672" x="2763838" y="4756150"/>
          <p14:tracePt t="82674" x="2668588" y="4724400"/>
          <p14:tracePt t="82676" x="2605088" y="4676775"/>
          <p14:tracePt t="82678" x="2511425" y="4629150"/>
          <p14:tracePt t="82680" x="2416175" y="4598988"/>
          <p14:tracePt t="82682" x="2352675" y="4567238"/>
          <p14:tracePt t="82684" x="2289175" y="4535488"/>
          <p14:tracePt t="82686" x="2227263" y="4503738"/>
          <p14:tracePt t="82688" x="2179638" y="4471988"/>
          <p14:tracePt t="82690" x="2116138" y="4440238"/>
          <p14:tracePt t="82692" x="2052638" y="4408488"/>
          <p14:tracePt t="82694" x="2005013" y="4376738"/>
          <p14:tracePt t="82696" x="1943100" y="4360863"/>
          <p14:tracePt t="82698" x="1911350" y="4329113"/>
          <p14:tracePt t="82700" x="1863725" y="4313238"/>
          <p14:tracePt t="82701" x="1816100" y="4283075"/>
          <p14:tracePt t="82704" x="1768475" y="4283075"/>
          <p14:tracePt t="82706" x="1752600" y="4267200"/>
          <p14:tracePt t="82708" x="1704975" y="4235450"/>
          <p14:tracePt t="82710" x="1658938" y="4219575"/>
          <p14:tracePt t="82712" x="1627188" y="4203700"/>
          <p14:tracePt t="82715" x="1595438" y="4187825"/>
          <p14:tracePt t="82717" x="1563688" y="4156075"/>
          <p14:tracePt t="82717" x="1516063" y="4140200"/>
          <p14:tracePt t="82720" x="1484313" y="4140200"/>
          <p14:tracePt t="82722" x="1468438" y="4124325"/>
          <p14:tracePt t="82723" x="1436688" y="4108450"/>
          <p14:tracePt t="82726" x="1404938" y="4092575"/>
          <p14:tracePt t="82727" x="1389063" y="4076700"/>
          <p14:tracePt t="82730" x="1358900" y="4060825"/>
          <p14:tracePt t="82734" x="1327150" y="4044950"/>
          <p14:tracePt t="82738" x="1311275" y="4029075"/>
          <p14:tracePt t="82740" x="1279525" y="4013200"/>
          <p14:tracePt t="82744" x="1263650" y="4013200"/>
          <p14:tracePt t="82746" x="1247775" y="3997325"/>
          <p14:tracePt t="82750" x="1247775" y="3981450"/>
          <p14:tracePt t="82752" x="1231900" y="3981450"/>
          <p14:tracePt t="82758" x="1216025" y="3981450"/>
          <p14:tracePt t="82766" x="1216025" y="3965575"/>
          <p14:tracePt t="82770" x="1200150" y="3965575"/>
          <p14:tracePt t="82788" x="1200150" y="3949700"/>
          <p14:tracePt t="83042" x="1216025" y="3949700"/>
          <p14:tracePt t="83054" x="1263650" y="3919538"/>
          <p14:tracePt t="83060" x="1327150" y="3871913"/>
          <p14:tracePt t="83065" x="1358900" y="3808413"/>
          <p14:tracePt t="83066" x="1389063" y="3792538"/>
          <p14:tracePt t="83067" x="1404938" y="3760788"/>
          <p14:tracePt t="83072" x="1420813" y="3729038"/>
          <p14:tracePt t="83074" x="1436688" y="3697288"/>
          <p14:tracePt t="83076" x="1452563" y="3697288"/>
          <p14:tracePt t="83078" x="1468438" y="3665538"/>
          <p14:tracePt t="83080" x="1484313" y="3633788"/>
          <p14:tracePt t="83083" x="1500188" y="3617913"/>
          <p14:tracePt t="83084" x="1516063" y="3587750"/>
          <p14:tracePt t="83086" x="1516063" y="3571875"/>
          <p14:tracePt t="83087" x="1547813" y="3556000"/>
          <p14:tracePt t="83090" x="1563688" y="3524250"/>
          <p14:tracePt t="83092" x="1579563" y="3492500"/>
          <p14:tracePt t="83094" x="1579563" y="3476625"/>
          <p14:tracePt t="83096" x="1595438" y="3460750"/>
          <p14:tracePt t="83098" x="1627188" y="3444875"/>
          <p14:tracePt t="83100" x="1643063" y="3413125"/>
          <p14:tracePt t="83102" x="1658938" y="3413125"/>
          <p14:tracePt t="83104" x="1674813" y="3397250"/>
          <p14:tracePt t="83106" x="1689100" y="3381375"/>
          <p14:tracePt t="83108" x="1704975" y="3365500"/>
          <p14:tracePt t="83110" x="1720850" y="3349625"/>
          <p14:tracePt t="83112" x="1752600" y="3333750"/>
          <p14:tracePt t="83115" x="1768475" y="3302000"/>
          <p14:tracePt t="83118" x="1816100" y="3270250"/>
          <p14:tracePt t="83120" x="1831975" y="3270250"/>
          <p14:tracePt t="83122" x="1863725" y="3255963"/>
          <p14:tracePt t="83124" x="1879600" y="3224213"/>
          <p14:tracePt t="83125" x="1911350" y="3208338"/>
          <p14:tracePt t="83128" x="1927225" y="3208338"/>
          <p14:tracePt t="83130" x="1943100" y="3192463"/>
          <p14:tracePt t="83132" x="1974850" y="3176588"/>
          <p14:tracePt t="83134" x="2005013" y="3160713"/>
          <p14:tracePt t="83136" x="2036763" y="3128963"/>
          <p14:tracePt t="83138" x="2052638" y="3113088"/>
          <p14:tracePt t="83140" x="2068513" y="3113088"/>
          <p14:tracePt t="83142" x="2100263" y="3097213"/>
          <p14:tracePt t="83144" x="2116138" y="3065463"/>
          <p14:tracePt t="83146" x="2147888" y="3049588"/>
          <p14:tracePt t="83148" x="2179638" y="3049588"/>
          <p14:tracePt t="83149" x="2195513" y="3033713"/>
          <p14:tracePt t="83152" x="2227263" y="3001963"/>
          <p14:tracePt t="83154" x="2243138" y="2986088"/>
          <p14:tracePt t="83156" x="2259013" y="2970213"/>
          <p14:tracePt t="83158" x="2289175" y="2954338"/>
          <p14:tracePt t="83160" x="2320925" y="2938463"/>
          <p14:tracePt t="83162" x="2352675" y="2908300"/>
          <p14:tracePt t="83164" x="2368550" y="2892425"/>
          <p14:tracePt t="83166" x="2400300" y="2876550"/>
          <p14:tracePt t="83168" x="2416175" y="2876550"/>
          <p14:tracePt t="83170" x="2432050" y="2844800"/>
          <p14:tracePt t="83172" x="2463800" y="2828925"/>
          <p14:tracePt t="83174" x="2495550" y="2797175"/>
          <p14:tracePt t="83176" x="2511425" y="2797175"/>
          <p14:tracePt t="83178" x="2527300" y="2781300"/>
          <p14:tracePt t="83180" x="2543175" y="2765425"/>
          <p14:tracePt t="83182" x="2559050" y="2765425"/>
          <p14:tracePt t="83184" x="2574925" y="2749550"/>
          <p14:tracePt t="83186" x="2590800" y="2733675"/>
          <p14:tracePt t="83188" x="2605088" y="2717800"/>
          <p14:tracePt t="83190" x="2620963" y="2717800"/>
          <p14:tracePt t="83192" x="2636838" y="2701925"/>
          <p14:tracePt t="83194" x="2652713" y="2701925"/>
          <p14:tracePt t="83196" x="2652713" y="2686050"/>
          <p14:tracePt t="83199" x="2668588" y="2670175"/>
          <p14:tracePt t="83200" x="2684463" y="2670175"/>
          <p14:tracePt t="83206" x="2700338" y="2670175"/>
          <p14:tracePt t="83210" x="2732088" y="2638425"/>
          <p14:tracePt t="83212" x="2763838" y="2638425"/>
          <p14:tracePt t="83215" x="2779713" y="2638425"/>
          <p14:tracePt t="83218" x="2795588" y="2638425"/>
          <p14:tracePt t="83220" x="2811463" y="2638425"/>
          <p14:tracePt t="83228" x="2843213" y="2638425"/>
          <p14:tracePt t="83233" x="2890838" y="2622550"/>
          <p14:tracePt t="83240" x="2936875" y="2622550"/>
          <p14:tracePt t="83243" x="2952750" y="2622550"/>
          <p14:tracePt t="83243" x="2968625" y="2622550"/>
          <p14:tracePt t="83246" x="2984500" y="2622550"/>
          <p14:tracePt t="83248" x="3000375" y="2622550"/>
          <p14:tracePt t="83250" x="3016250" y="2622550"/>
          <p14:tracePt t="83254" x="3048000" y="2622550"/>
          <p14:tracePt t="83256" x="3063875" y="2622550"/>
          <p14:tracePt t="83258" x="3079750" y="2622550"/>
          <p14:tracePt t="83259" x="3111500" y="2622550"/>
          <p14:tracePt t="83262" x="3127375" y="2622550"/>
          <p14:tracePt t="83266" x="3159125" y="2622550"/>
          <p14:tracePt t="83268" x="3175000" y="2622550"/>
          <p14:tracePt t="83270" x="3205163" y="2606675"/>
          <p14:tracePt t="83272" x="3236913" y="2606675"/>
          <p14:tracePt t="83274" x="3252788" y="2606675"/>
          <p14:tracePt t="83276" x="3268663" y="2606675"/>
          <p14:tracePt t="83278" x="3284538" y="2606675"/>
          <p14:tracePt t="83280" x="3316288" y="2606675"/>
          <p14:tracePt t="83281" x="3363913" y="2606675"/>
          <p14:tracePt t="83283" x="3379788" y="2606675"/>
          <p14:tracePt t="83286" x="3411538" y="2606675"/>
          <p14:tracePt t="83289" x="3427413" y="2606675"/>
          <p14:tracePt t="83290" x="3459163" y="2606675"/>
          <p14:tracePt t="83291" x="3490913" y="2606675"/>
          <p14:tracePt t="83294" x="3521075" y="2606675"/>
          <p14:tracePt t="83295" x="3552825" y="2606675"/>
          <p14:tracePt t="83298" x="3584575" y="2606675"/>
          <p14:tracePt t="83300" x="3600450" y="2606675"/>
          <p14:tracePt t="83302" x="3648075" y="2606675"/>
          <p14:tracePt t="83303" x="3663950" y="2606675"/>
          <p14:tracePt t="83306" x="3695700" y="2590800"/>
          <p14:tracePt t="83308" x="3743325" y="2590800"/>
          <p14:tracePt t="83310" x="3759200" y="2590800"/>
          <p14:tracePt t="83312" x="3790950" y="2590800"/>
          <p14:tracePt t="83315" x="3821113" y="2590800"/>
          <p14:tracePt t="83316" x="3836988" y="2590800"/>
          <p14:tracePt t="83318" x="3868738" y="2590800"/>
          <p14:tracePt t="83320" x="3884613" y="2590800"/>
          <p14:tracePt t="83322" x="3916363" y="2590800"/>
          <p14:tracePt t="83324" x="3948113" y="2590800"/>
          <p14:tracePt t="83326" x="3963988" y="2590800"/>
          <p14:tracePt t="83328" x="3995738" y="2590800"/>
          <p14:tracePt t="83330" x="4011613" y="2574925"/>
          <p14:tracePt t="83331" x="4043363" y="2574925"/>
          <p14:tracePt t="83334" x="4075113" y="2574925"/>
          <p14:tracePt t="83337" x="4090988" y="2574925"/>
          <p14:tracePt t="83338" x="4121150" y="2574925"/>
          <p14:tracePt t="83340" x="4137025" y="2574925"/>
          <p14:tracePt t="83342" x="4168775" y="2574925"/>
          <p14:tracePt t="83344" x="4184650" y="2574925"/>
          <p14:tracePt t="83346" x="4200525" y="2574925"/>
          <p14:tracePt t="83348" x="4232275" y="2574925"/>
          <p14:tracePt t="83350" x="4264025" y="2574925"/>
          <p14:tracePt t="83354" x="4295775" y="2574925"/>
          <p14:tracePt t="83356" x="4311650" y="2574925"/>
          <p14:tracePt t="83358" x="4327525" y="2574925"/>
          <p14:tracePt t="83360" x="4359275" y="2574925"/>
          <p14:tracePt t="83365" x="4391025" y="2574925"/>
          <p14:tracePt t="83366" x="4406900" y="2574925"/>
          <p14:tracePt t="83383" x="4532313" y="2574925"/>
          <p14:tracePt t="83385" x="4548188" y="2574925"/>
          <p14:tracePt t="83386" x="4564063" y="2574925"/>
          <p14:tracePt t="83388" x="4579938" y="2574925"/>
          <p14:tracePt t="83390" x="4595813" y="2574925"/>
          <p14:tracePt t="83392" x="4611688" y="2574925"/>
          <p14:tracePt t="83394" x="4627563" y="2574925"/>
          <p14:tracePt t="83402" x="4643438" y="2574925"/>
          <p14:tracePt t="83406" x="4659313" y="2574925"/>
          <p14:tracePt t="83421" x="4659313" y="2590800"/>
          <p14:tracePt t="83425" x="4675188" y="2590800"/>
          <p14:tracePt t="83435" x="4691063" y="2590800"/>
          <p14:tracePt t="83440" x="4706938" y="2590800"/>
          <p14:tracePt t="83442" x="4706938" y="2606675"/>
          <p14:tracePt t="83446" x="4706938" y="2622550"/>
          <p14:tracePt t="83448" x="4722813" y="2638425"/>
          <p14:tracePt t="83450" x="4737100" y="2638425"/>
          <p14:tracePt t="83452" x="4737100" y="2654300"/>
          <p14:tracePt t="83454" x="4752975" y="2670175"/>
          <p14:tracePt t="83456" x="4768850" y="2670175"/>
          <p14:tracePt t="83458" x="4784725" y="2686050"/>
          <p14:tracePt t="83459" x="4800600" y="2717800"/>
          <p14:tracePt t="83462" x="4832350" y="2749550"/>
          <p14:tracePt t="83465" x="4864100" y="2749550"/>
          <p14:tracePt t="83466" x="4864100" y="2765425"/>
          <p14:tracePt t="83468" x="4895850" y="2781300"/>
          <p14:tracePt t="83470" x="4927600" y="2813050"/>
          <p14:tracePt t="83474" x="4959350" y="2828925"/>
          <p14:tracePt t="83476" x="4991100" y="2860675"/>
          <p14:tracePt t="83478" x="5006975" y="2876550"/>
          <p14:tracePt t="83480" x="5022850" y="2892425"/>
          <p14:tracePt t="83483" x="5053013" y="2908300"/>
          <p14:tracePt t="83483" x="5084763" y="2922588"/>
          <p14:tracePt t="83486" x="5100638" y="2938463"/>
          <p14:tracePt t="83488" x="5132388" y="2954338"/>
          <p14:tracePt t="83490" x="5164138" y="2986088"/>
          <p14:tracePt t="83492" x="5180013" y="3001963"/>
          <p14:tracePt t="83494" x="5211763" y="3001963"/>
          <p14:tracePt t="83496" x="5243513" y="3017838"/>
          <p14:tracePt t="83498" x="5291138" y="3033713"/>
          <p14:tracePt t="83500" x="5307013" y="3049588"/>
          <p14:tracePt t="83501" x="5337175" y="3065463"/>
          <p14:tracePt t="83504" x="5368925" y="3065463"/>
          <p14:tracePt t="83506" x="5384800" y="3081338"/>
          <p14:tracePt t="83508" x="5416550" y="3097213"/>
          <p14:tracePt t="83510" x="5448300" y="3097213"/>
          <p14:tracePt t="83512" x="5464175" y="3097213"/>
          <p14:tracePt t="83514" x="5495925" y="3097213"/>
          <p14:tracePt t="83516" x="5527675" y="3113088"/>
          <p14:tracePt t="83518" x="5543550" y="3128963"/>
          <p14:tracePt t="83520" x="5575300" y="3128963"/>
          <p14:tracePt t="83522" x="5607050" y="3144838"/>
          <p14:tracePt t="83524" x="5622925" y="3144838"/>
          <p14:tracePt t="83526" x="5653088" y="3160713"/>
          <p14:tracePt t="83527" x="5684838" y="3160713"/>
          <p14:tracePt t="83531" x="5684838" y="3176588"/>
          <p14:tracePt t="83533" x="5716588" y="3176588"/>
          <p14:tracePt t="83534" x="5748338" y="3176588"/>
          <p14:tracePt t="83535" x="5748338" y="3192463"/>
          <p14:tracePt t="83538" x="5780088" y="3192463"/>
          <p14:tracePt t="83540" x="5795963" y="3208338"/>
          <p14:tracePt t="83542" x="5811838" y="3208338"/>
          <p14:tracePt t="83544" x="5843588" y="3224213"/>
          <p14:tracePt t="83546" x="5859463" y="3224213"/>
          <p14:tracePt t="83548" x="5875338" y="3224213"/>
          <p14:tracePt t="83550" x="5907088" y="3224213"/>
          <p14:tracePt t="83552" x="5907088" y="3240088"/>
          <p14:tracePt t="83554" x="5922963" y="3255963"/>
          <p14:tracePt t="83556" x="5938838" y="3255963"/>
          <p14:tracePt t="83558" x="5969000" y="3270250"/>
          <p14:tracePt t="83560" x="5984875" y="3270250"/>
          <p14:tracePt t="83562" x="6000750" y="3270250"/>
          <p14:tracePt t="83564" x="6016625" y="3286125"/>
          <p14:tracePt t="83566" x="6032500" y="3286125"/>
          <p14:tracePt t="83567" x="6048375" y="3302000"/>
          <p14:tracePt t="83570" x="6080125" y="3317875"/>
          <p14:tracePt t="83572" x="6096000" y="3317875"/>
          <p14:tracePt t="83574" x="6111875" y="3333750"/>
          <p14:tracePt t="83576" x="6143625" y="3333750"/>
          <p14:tracePt t="83578" x="6159500" y="3333750"/>
          <p14:tracePt t="83580" x="6175375" y="3349625"/>
          <p14:tracePt t="83582" x="6207125" y="3365500"/>
          <p14:tracePt t="83583" x="6223000" y="3365500"/>
          <p14:tracePt t="83586" x="6238875" y="3381375"/>
          <p14:tracePt t="83588" x="6253163" y="3381375"/>
          <p14:tracePt t="83590" x="6284913" y="3397250"/>
          <p14:tracePt t="83592" x="6300788" y="3397250"/>
          <p14:tracePt t="83594" x="6316663" y="3397250"/>
          <p14:tracePt t="83596" x="6348413" y="3413125"/>
          <p14:tracePt t="83598" x="6364288" y="3413125"/>
          <p14:tracePt t="83599" x="6380163" y="3413125"/>
          <p14:tracePt t="83601" x="6396038" y="3429000"/>
          <p14:tracePt t="83604" x="6411913" y="3429000"/>
          <p14:tracePt t="83606" x="6443663" y="3429000"/>
          <p14:tracePt t="83608" x="6443663" y="3444875"/>
          <p14:tracePt t="83610" x="6459538" y="3444875"/>
          <p14:tracePt t="83612" x="6491288" y="3444875"/>
          <p14:tracePt t="83617" x="6507163" y="3444875"/>
          <p14:tracePt t="83618" x="6538913" y="3444875"/>
          <p14:tracePt t="83622" x="6553200" y="3444875"/>
          <p14:tracePt t="83624" x="6569075" y="3444875"/>
          <p14:tracePt t="83628" x="6584950" y="3460750"/>
          <p14:tracePt t="83632" x="6600825" y="3460750"/>
          <p14:tracePt t="83634" x="6616700" y="3460750"/>
          <p14:tracePt t="83636" x="6632575" y="3460750"/>
          <p14:tracePt t="83638" x="6648450" y="3460750"/>
          <p14:tracePt t="83642" x="6664325" y="3460750"/>
          <p14:tracePt t="83644" x="6680200" y="3460750"/>
          <p14:tracePt t="83648" x="6696075" y="3460750"/>
          <p14:tracePt t="83652" x="6711950" y="3460750"/>
          <p14:tracePt t="83656" x="6727825" y="3460750"/>
          <p14:tracePt t="83662" x="6743700" y="3460750"/>
          <p14:tracePt t="83667" x="6759575" y="3460750"/>
          <p14:tracePt t="83670" x="6775450" y="3460750"/>
          <p14:tracePt t="83672" x="6791325" y="3460750"/>
          <p14:tracePt t="83674" x="6807200" y="3460750"/>
          <p14:tracePt t="83681" x="6823075" y="3460750"/>
          <p14:tracePt t="83682" x="6838950" y="3460750"/>
          <p14:tracePt t="83686" x="6854825" y="3460750"/>
          <p14:tracePt t="83688" x="6869113" y="3460750"/>
          <p14:tracePt t="83690" x="6884988" y="3460750"/>
          <p14:tracePt t="83694" x="6900863" y="3460750"/>
          <p14:tracePt t="83696" x="6916738" y="3460750"/>
          <p14:tracePt t="83700" x="6932613" y="3460750"/>
          <p14:tracePt t="83702" x="6948488" y="3460750"/>
          <p14:tracePt t="83704" x="6964363" y="3460750"/>
          <p14:tracePt t="83708" x="6980238" y="3460750"/>
          <p14:tracePt t="83710" x="6996113" y="3460750"/>
          <p14:tracePt t="83713" x="7011988" y="3460750"/>
          <p14:tracePt t="83715" x="7027863" y="3460750"/>
          <p14:tracePt t="83716" x="7043738" y="3460750"/>
          <p14:tracePt t="83718" x="7059613" y="3460750"/>
          <p14:tracePt t="83720" x="7107238" y="3444875"/>
          <p14:tracePt t="83722" x="7123113" y="3444875"/>
          <p14:tracePt t="83724" x="7138988" y="3429000"/>
          <p14:tracePt t="83726" x="7169150" y="3413125"/>
          <p14:tracePt t="83728" x="7200900" y="3397250"/>
          <p14:tracePt t="83731" x="7216775" y="3381375"/>
          <p14:tracePt t="83732" x="7248525" y="3365500"/>
          <p14:tracePt t="83733" x="7280275" y="3365500"/>
          <p14:tracePt t="83736" x="7296150" y="3349625"/>
          <p14:tracePt t="83738" x="7343775" y="3317875"/>
          <p14:tracePt t="83740" x="7375525" y="3302000"/>
          <p14:tracePt t="83742" x="7407275" y="3270250"/>
          <p14:tracePt t="83744" x="7439025" y="3255963"/>
          <p14:tracePt t="83746" x="7469188" y="3255963"/>
          <p14:tracePt t="83748" x="7500938" y="3224213"/>
          <p14:tracePt t="83750" x="7548563" y="3208338"/>
          <p14:tracePt t="83752" x="7564438" y="3176588"/>
          <p14:tracePt t="83754" x="7612063" y="3160713"/>
          <p14:tracePt t="83756" x="7643813" y="3128963"/>
          <p14:tracePt t="83758" x="7675563" y="3113088"/>
          <p14:tracePt t="83760" x="7707313" y="3113088"/>
          <p14:tracePt t="83762" x="7739063" y="3081338"/>
          <p14:tracePt t="83764" x="7770813" y="3065463"/>
          <p14:tracePt t="83766" x="7800975" y="3049588"/>
          <p14:tracePt t="83768" x="7816850" y="3017838"/>
          <p14:tracePt t="83770" x="7848600" y="3001963"/>
          <p14:tracePt t="83772" x="7880350" y="3001963"/>
          <p14:tracePt t="83774" x="7912100" y="2970213"/>
          <p14:tracePt t="83776" x="7927975" y="2954338"/>
          <p14:tracePt t="83778" x="7943850" y="2938463"/>
          <p14:tracePt t="83783" x="7975600" y="2922588"/>
          <p14:tracePt t="83783" x="7991475" y="2908300"/>
          <p14:tracePt t="83785" x="8023225" y="2892425"/>
          <p14:tracePt t="83790" x="8039100" y="2892425"/>
          <p14:tracePt t="83792" x="8054975" y="2876550"/>
          <p14:tracePt t="83794" x="8054975" y="2860675"/>
          <p14:tracePt t="83796" x="8054975" y="2844800"/>
          <p14:tracePt t="83798" x="8070850" y="2844800"/>
          <p14:tracePt t="83800" x="8085138" y="2844800"/>
          <p14:tracePt t="83804" x="8101013" y="2828925"/>
          <p14:tracePt t="83808" x="8101013" y="2813050"/>
          <p14:tracePt t="83814" x="8116888" y="2813050"/>
          <p14:tracePt t="83816" x="8116888" y="2797175"/>
          <p14:tracePt t="83818" x="8132763" y="2797175"/>
          <p14:tracePt t="83820" x="8132763" y="2781300"/>
          <p14:tracePt t="83826" x="8148638" y="2765425"/>
          <p14:tracePt t="83830" x="8164513" y="2765425"/>
          <p14:tracePt t="83840" x="8180388" y="2749550"/>
          <p14:tracePt t="83848" x="8180388" y="2733675"/>
          <p14:tracePt t="83853" x="8196263" y="2733675"/>
          <p14:tracePt t="83857" x="8212138" y="2733675"/>
          <p14:tracePt t="83862" x="8212138" y="2717800"/>
          <p14:tracePt t="83866" x="8228013" y="2717800"/>
          <p14:tracePt t="83870" x="8243888" y="2701925"/>
          <p14:tracePt t="83877" x="8259763" y="2701925"/>
          <p14:tracePt t="83881" x="8259763" y="2686050"/>
          <p14:tracePt t="83890" x="8307388" y="2670175"/>
          <p14:tracePt t="83894" x="8323263" y="2670175"/>
          <p14:tracePt t="83899" x="8339138" y="2654300"/>
          <p14:tracePt t="83902" x="8355013" y="2654300"/>
          <p14:tracePt t="83905" x="8370888" y="2654300"/>
          <p14:tracePt t="83912" x="8385175" y="2654300"/>
          <p14:tracePt t="83916" x="8401050" y="2654300"/>
          <p14:tracePt t="83919" x="8416925" y="2654300"/>
          <p14:tracePt t="83925" x="8432800" y="2654300"/>
          <p14:tracePt t="83928" x="8448675" y="2654300"/>
          <p14:tracePt t="83934" x="8464550" y="2654300"/>
          <p14:tracePt t="83938" x="8480425" y="2654300"/>
          <p14:tracePt t="83944" x="8496300" y="2654300"/>
          <p14:tracePt t="83948" x="8512175" y="2670175"/>
          <p14:tracePt t="83952" x="8528050" y="2670175"/>
          <p14:tracePt t="83958" x="8543925" y="2670175"/>
          <p14:tracePt t="83963" x="8559800" y="2686050"/>
          <p14:tracePt t="83968" x="8575675" y="2701925"/>
          <p14:tracePt t="83972" x="8591550" y="2717800"/>
          <p14:tracePt t="83974" x="8607425" y="2717800"/>
          <p14:tracePt t="83978" x="8607425" y="2733675"/>
          <p14:tracePt t="83980" x="8623300" y="2733675"/>
          <p14:tracePt t="83983" x="8639175" y="2749550"/>
          <p14:tracePt t="83986" x="8655050" y="2765425"/>
          <p14:tracePt t="83988" x="8670925" y="2781300"/>
          <p14:tracePt t="83990" x="8701088" y="2813050"/>
          <p14:tracePt t="83992" x="8716963" y="2813050"/>
          <p14:tracePt t="83994" x="8748713" y="2828925"/>
          <p14:tracePt t="83996" x="8764588" y="2860675"/>
          <p14:tracePt t="83999" x="8780463" y="2860675"/>
          <p14:tracePt t="84000" x="8812213" y="2876550"/>
          <p14:tracePt t="84002" x="8828088" y="2892425"/>
          <p14:tracePt t="84004" x="8843963" y="2908300"/>
          <p14:tracePt t="84006" x="8875713" y="2922588"/>
          <p14:tracePt t="84008" x="8891588" y="2922588"/>
          <p14:tracePt t="84010" x="8923338" y="2954338"/>
          <p14:tracePt t="84012" x="8939213" y="2970213"/>
          <p14:tracePt t="84014" x="8955088" y="2986088"/>
          <p14:tracePt t="84015" x="8986838" y="3001963"/>
          <p14:tracePt t="84018" x="9017000" y="3001963"/>
          <p14:tracePt t="84020" x="9048750" y="3017838"/>
          <p14:tracePt t="84021" x="9064625" y="3033713"/>
          <p14:tracePt t="84024" x="9096375" y="3049588"/>
          <p14:tracePt t="84026" x="9128125" y="3065463"/>
          <p14:tracePt t="84027" x="9144000" y="3081338"/>
          <p14:tracePt t="84031" x="9175750" y="3097213"/>
          <p14:tracePt t="84033" x="9207500" y="3097213"/>
          <p14:tracePt t="84033" x="9223375" y="3097213"/>
          <p14:tracePt t="84035" x="9255125" y="3113088"/>
          <p14:tracePt t="84038" x="9301163" y="3128963"/>
          <p14:tracePt t="84040" x="9317038" y="3128963"/>
          <p14:tracePt t="84042" x="9332913" y="3144838"/>
          <p14:tracePt t="84044" x="9364663" y="3144838"/>
          <p14:tracePt t="84046" x="9380538" y="3160713"/>
          <p14:tracePt t="84048" x="9412288" y="3160713"/>
          <p14:tracePt t="84050" x="9444038" y="3176588"/>
          <p14:tracePt t="84052" x="9459913" y="3176588"/>
          <p14:tracePt t="84054" x="9475788" y="3176588"/>
          <p14:tracePt t="84056" x="9507538" y="3176588"/>
          <p14:tracePt t="84060" x="9539288" y="3192463"/>
          <p14:tracePt t="84062" x="9555163" y="3192463"/>
          <p14:tracePt t="84064" x="9555163" y="3208338"/>
          <p14:tracePt t="84066" x="9571038" y="3208338"/>
          <p14:tracePt t="84068" x="9586913" y="3208338"/>
          <p14:tracePt t="84078" x="9617075" y="3224213"/>
          <p14:tracePt t="84083" x="9632950" y="3224213"/>
          <p14:tracePt t="84096" x="9648825" y="3224213"/>
          <p14:tracePt t="84117" x="9664700" y="3224213"/>
          <p14:tracePt t="84188" x="9680575" y="3224213"/>
          <p14:tracePt t="84193" x="9696450" y="3224213"/>
          <p14:tracePt t="84199" x="9696450" y="3240088"/>
          <p14:tracePt t="84202" x="9712325" y="3240088"/>
          <p14:tracePt t="84204" x="9728200" y="3240088"/>
          <p14:tracePt t="84208" x="9744075" y="3240088"/>
          <p14:tracePt t="84219" x="9759950" y="3255963"/>
          <p14:tracePt t="84223" x="9775825" y="3255963"/>
          <p14:tracePt t="84234" x="9791700" y="3255963"/>
          <p14:tracePt t="84242" x="9807575" y="3255963"/>
          <p14:tracePt t="84259" x="9823450" y="3255963"/>
          <p14:tracePt t="84631" x="9807575" y="3255963"/>
          <p14:tracePt t="84640" x="9759950" y="3224213"/>
          <p14:tracePt t="84650" x="9664700" y="3128963"/>
          <p14:tracePt t="84655" x="9601200" y="3065463"/>
          <p14:tracePt t="84659" x="9571038" y="3049588"/>
          <p14:tracePt t="84661" x="9539288" y="3033713"/>
          <p14:tracePt t="84662" x="9507538" y="3001963"/>
          <p14:tracePt t="84664" x="9491663" y="2986088"/>
          <p14:tracePt t="84666" x="9459913" y="2986088"/>
          <p14:tracePt t="84668" x="9444038" y="2954338"/>
          <p14:tracePt t="84670" x="9412288" y="2938463"/>
          <p14:tracePt t="84672" x="9396413" y="2922588"/>
          <p14:tracePt t="84674" x="9364663" y="2892425"/>
          <p14:tracePt t="84676" x="9332913" y="2892425"/>
          <p14:tracePt t="84678" x="9301163" y="2876550"/>
          <p14:tracePt t="84681" x="9286875" y="2860675"/>
          <p14:tracePt t="84683" x="9255125" y="2844800"/>
          <p14:tracePt t="84684" x="9223375" y="2828925"/>
          <p14:tracePt t="84686" x="9207500" y="2813050"/>
          <p14:tracePt t="84688" x="9175750" y="2781300"/>
          <p14:tracePt t="84690" x="9144000" y="2781300"/>
          <p14:tracePt t="84692" x="9112250" y="2765425"/>
          <p14:tracePt t="84693" x="9096375" y="2765425"/>
          <p14:tracePt t="84697" x="9048750" y="2749550"/>
          <p14:tracePt t="84700" x="9001125" y="2717800"/>
          <p14:tracePt t="84702" x="8970963" y="2701925"/>
          <p14:tracePt t="84704" x="8939213" y="2686050"/>
          <p14:tracePt t="84706" x="8923338" y="2686050"/>
          <p14:tracePt t="84708" x="8891588" y="2670175"/>
          <p14:tracePt t="84710" x="8875713" y="2670175"/>
          <p14:tracePt t="84712" x="8859838" y="2654300"/>
          <p14:tracePt t="84714" x="8828088" y="2638425"/>
          <p14:tracePt t="84717" x="8812213" y="2622550"/>
          <p14:tracePt t="84718" x="8796338" y="2622550"/>
          <p14:tracePt t="84720" x="8780463" y="2622550"/>
          <p14:tracePt t="84722" x="8748713" y="2606675"/>
          <p14:tracePt t="84726" x="8716963" y="2590800"/>
          <p14:tracePt t="84728" x="8701088" y="2590800"/>
          <p14:tracePt t="84731" x="8701088" y="2574925"/>
          <p14:tracePt t="84734" x="8670925" y="2574925"/>
          <p14:tracePt t="84736" x="8655050" y="2574925"/>
          <p14:tracePt t="84738" x="8655050" y="2560638"/>
          <p14:tracePt t="84740" x="8639175" y="2560638"/>
          <p14:tracePt t="84742" x="8623300" y="2544763"/>
          <p14:tracePt t="84749" x="8591550" y="2544763"/>
          <p14:tracePt t="84754" x="8575675" y="2544763"/>
          <p14:tracePt t="84756" x="8559800" y="2528888"/>
          <p14:tracePt t="84762" x="8543925" y="2528888"/>
          <p14:tracePt t="84769" x="8528050" y="2528888"/>
          <p14:tracePt t="84773" x="8512175" y="2513013"/>
          <p14:tracePt t="84776" x="8496300" y="2513013"/>
          <p14:tracePt t="84778" x="8480425" y="2497138"/>
          <p14:tracePt t="84782" x="8464550" y="2497138"/>
          <p14:tracePt t="84790" x="8448675" y="2497138"/>
          <p14:tracePt t="84797" x="8432800" y="2497138"/>
          <p14:tracePt t="84820" x="8416925" y="2497138"/>
          <p14:tracePt t="84867" x="8401050" y="2497138"/>
          <p14:tracePt t="84872" x="8385175" y="2513013"/>
          <p14:tracePt t="84876" x="8385175" y="2528888"/>
          <p14:tracePt t="84883" x="8370888" y="2544763"/>
          <p14:tracePt t="84884" x="8370888" y="2560638"/>
          <p14:tracePt t="84886" x="8355013" y="2560638"/>
          <p14:tracePt t="84888" x="8355013" y="2574925"/>
          <p14:tracePt t="84893" x="8355013" y="2590800"/>
          <p14:tracePt t="84894" x="8339138" y="2606675"/>
          <p14:tracePt t="84899" x="8323263" y="2622550"/>
          <p14:tracePt t="84899" x="8323263" y="2638425"/>
          <p14:tracePt t="84902" x="8307388" y="2638425"/>
          <p14:tracePt t="84904" x="8307388" y="2670175"/>
          <p14:tracePt t="84906" x="8307388" y="2686050"/>
          <p14:tracePt t="84907" x="8291513" y="2701925"/>
          <p14:tracePt t="84910" x="8275638" y="2717800"/>
          <p14:tracePt t="84912" x="8259763" y="2733675"/>
          <p14:tracePt t="84914" x="8259763" y="2749550"/>
          <p14:tracePt t="84916" x="8259763" y="2765425"/>
          <p14:tracePt t="84918" x="8243888" y="2781300"/>
          <p14:tracePt t="84920" x="8228013" y="2797175"/>
          <p14:tracePt t="84922" x="8228013" y="2813050"/>
          <p14:tracePt t="84924" x="8228013" y="2828925"/>
          <p14:tracePt t="84926" x="8212138" y="2828925"/>
          <p14:tracePt t="84927" x="8196263" y="2844800"/>
          <p14:tracePt t="84930" x="8180388" y="2860675"/>
          <p14:tracePt t="84934" x="8164513" y="2876550"/>
          <p14:tracePt t="84936" x="8132763" y="2892425"/>
          <p14:tracePt t="84938" x="8132763" y="2908300"/>
          <p14:tracePt t="84940" x="8116888" y="2908300"/>
          <p14:tracePt t="84942" x="8101013" y="2908300"/>
          <p14:tracePt t="84944" x="8101013" y="2922588"/>
          <p14:tracePt t="84945" x="8070850" y="2938463"/>
          <p14:tracePt t="84948" x="8054975" y="2938463"/>
          <p14:tracePt t="84950" x="8039100" y="2954338"/>
          <p14:tracePt t="84952" x="8023225" y="2954338"/>
          <p14:tracePt t="84954" x="8007350" y="2954338"/>
          <p14:tracePt t="84956" x="7991475" y="2970213"/>
          <p14:tracePt t="84958" x="7975600" y="2970213"/>
          <p14:tracePt t="84960" x="7959725" y="2986088"/>
          <p14:tracePt t="84962" x="7943850" y="2986088"/>
          <p14:tracePt t="84965" x="7912100" y="2986088"/>
          <p14:tracePt t="84966" x="7912100" y="3001963"/>
          <p14:tracePt t="84968" x="7880350" y="3001963"/>
          <p14:tracePt t="84970" x="7864475" y="3001963"/>
          <p14:tracePt t="84974" x="7832725" y="3001963"/>
          <p14:tracePt t="84976" x="7816850" y="3001963"/>
          <p14:tracePt t="84978" x="7800975" y="3017838"/>
          <p14:tracePt t="84980" x="7785100" y="3017838"/>
          <p14:tracePt t="84982" x="7770813" y="3017838"/>
          <p14:tracePt t="84984" x="7770813" y="3033713"/>
          <p14:tracePt t="84986" x="7739063" y="3033713"/>
          <p14:tracePt t="84990" x="7723188" y="3033713"/>
          <p14:tracePt t="84992" x="7707313" y="3033713"/>
          <p14:tracePt t="84994" x="7691438" y="3033713"/>
          <p14:tracePt t="84997" x="7691438" y="3049588"/>
          <p14:tracePt t="84998" x="7675563" y="3049588"/>
          <p14:tracePt t="85000" x="7659688" y="3065463"/>
          <p14:tracePt t="85004" x="7643813" y="3065463"/>
          <p14:tracePt t="85006" x="7627938" y="3081338"/>
          <p14:tracePt t="85008" x="7612063" y="3081338"/>
          <p14:tracePt t="85013" x="7596188" y="3081338"/>
          <p14:tracePt t="85014" x="7596188" y="3097213"/>
          <p14:tracePt t="85015" x="7580313" y="3113088"/>
          <p14:tracePt t="85020" x="7564438" y="3113088"/>
          <p14:tracePt t="85022" x="7548563" y="3113088"/>
          <p14:tracePt t="85024" x="7532688" y="3128963"/>
          <p14:tracePt t="85026" x="7532688" y="3144838"/>
          <p14:tracePt t="85028" x="7516813" y="3144838"/>
          <p14:tracePt t="85031" x="7500938" y="3160713"/>
          <p14:tracePt t="85032" x="7485063" y="3160713"/>
          <p14:tracePt t="85034" x="7469188" y="3176588"/>
          <p14:tracePt t="85036" x="7454900" y="3192463"/>
          <p14:tracePt t="85040" x="7439025" y="3192463"/>
          <p14:tracePt t="85042" x="7407275" y="3208338"/>
          <p14:tracePt t="85044" x="7407275" y="3224213"/>
          <p14:tracePt t="85047" x="7391400" y="3240088"/>
          <p14:tracePt t="85048" x="7359650" y="3240088"/>
          <p14:tracePt t="85050" x="7359650" y="3255963"/>
          <p14:tracePt t="85052" x="7343775" y="3255963"/>
          <p14:tracePt t="85054" x="7312025" y="3270250"/>
          <p14:tracePt t="85056" x="7312025" y="3286125"/>
          <p14:tracePt t="85057" x="7296150" y="3286125"/>
          <p14:tracePt t="85060" x="7264400" y="3302000"/>
          <p14:tracePt t="85064" x="7248525" y="3317875"/>
          <p14:tracePt t="85066" x="7232650" y="3333750"/>
          <p14:tracePt t="85070" x="7200900" y="3333750"/>
          <p14:tracePt t="85072" x="7185025" y="3333750"/>
          <p14:tracePt t="85074" x="7185025" y="3349625"/>
          <p14:tracePt t="85076" x="7169150" y="3349625"/>
          <p14:tracePt t="85078" x="7154863" y="3365500"/>
          <p14:tracePt t="85080" x="7138988" y="3365500"/>
          <p14:tracePt t="85084" x="7123113" y="3365500"/>
          <p14:tracePt t="85086" x="7107238" y="3381375"/>
          <p14:tracePt t="85090" x="7091363" y="3381375"/>
          <p14:tracePt t="85092" x="7075488" y="3397250"/>
          <p14:tracePt t="85094" x="7059613" y="3397250"/>
          <p14:tracePt t="85099" x="7059613" y="3413125"/>
          <p14:tracePt t="85100" x="7043738" y="3413125"/>
          <p14:tracePt t="85102" x="7027863" y="3413125"/>
          <p14:tracePt t="85110" x="7011988" y="3413125"/>
          <p14:tracePt t="85113" x="6996113" y="3413125"/>
          <p14:tracePt t="85115" x="6980238" y="3413125"/>
          <p14:tracePt t="85120" x="6964363" y="3429000"/>
          <p14:tracePt t="85122" x="6948488" y="3429000"/>
          <p14:tracePt t="85128" x="6932613" y="3429000"/>
          <p14:tracePt t="85131" x="6916738" y="3429000"/>
          <p14:tracePt t="85133" x="6900863" y="3429000"/>
          <p14:tracePt t="85138" x="6884988" y="3429000"/>
          <p14:tracePt t="85142" x="6869113" y="3444875"/>
          <p14:tracePt t="85147" x="6854825" y="3444875"/>
          <p14:tracePt t="85150" x="6838950" y="3444875"/>
          <p14:tracePt t="85154" x="6823075" y="3460750"/>
          <p14:tracePt t="85161" x="6823075" y="3476625"/>
          <p14:tracePt t="85162" x="6807200" y="3476625"/>
          <p14:tracePt t="85167" x="6791325" y="3492500"/>
          <p14:tracePt t="85172" x="6791325" y="3508375"/>
          <p14:tracePt t="85174" x="6775450" y="3508375"/>
          <p14:tracePt t="85176" x="6775450" y="3524250"/>
          <p14:tracePt t="85178" x="6759575" y="3524250"/>
          <p14:tracePt t="85182" x="6759575" y="3540125"/>
          <p14:tracePt t="85184" x="6743700" y="3540125"/>
          <p14:tracePt t="85186" x="6743700" y="3556000"/>
          <p14:tracePt t="85190" x="6743700" y="3571875"/>
          <p14:tracePt t="85192" x="6727825" y="3571875"/>
          <p14:tracePt t="85196" x="6711950" y="3571875"/>
          <p14:tracePt t="85198" x="6711950" y="3587750"/>
          <p14:tracePt t="85204" x="6711950" y="3602038"/>
          <p14:tracePt t="85206" x="6696075" y="3602038"/>
          <p14:tracePt t="85214" x="6680200" y="3602038"/>
          <p14:tracePt t="85216" x="6680200" y="3617913"/>
          <p14:tracePt t="85224" x="6680200" y="3633788"/>
          <p14:tracePt t="85226" x="6664325" y="3633788"/>
          <p14:tracePt t="85228" x="6648450" y="3633788"/>
          <p14:tracePt t="85231" x="6648450" y="3649663"/>
          <p14:tracePt t="85232" x="6632575" y="3649663"/>
          <p14:tracePt t="85240" x="6616700" y="3649663"/>
          <p14:tracePt t="85244" x="6600825" y="3649663"/>
          <p14:tracePt t="85252" x="6600825" y="3665538"/>
          <p14:tracePt t="85264" x="6584950" y="3665538"/>
          <p14:tracePt t="85268" x="6569075" y="3665538"/>
          <p14:tracePt t="85271" x="6569075" y="3681413"/>
          <p14:tracePt t="85274" x="6553200" y="3681413"/>
          <p14:tracePt t="85298" x="6538913" y="3681413"/>
          <p14:tracePt t="85307" x="6523038" y="3681413"/>
          <p14:tracePt t="85315" x="6507163" y="3681413"/>
          <p14:tracePt t="85320" x="6491288" y="3681413"/>
          <p14:tracePt t="85324" x="6475413" y="3681413"/>
          <p14:tracePt t="85332" x="6459538" y="3681413"/>
          <p14:tracePt t="85337" x="6443663" y="3665538"/>
          <p14:tracePt t="85342" x="6427788" y="3665538"/>
          <p14:tracePt t="85347" x="6411913" y="3665538"/>
          <p14:tracePt t="85350" x="6396038" y="3665538"/>
          <p14:tracePt t="85356" x="6380163" y="3665538"/>
          <p14:tracePt t="85358" x="6364288" y="3665538"/>
          <p14:tracePt t="85360" x="6364288" y="3649663"/>
          <p14:tracePt t="85364" x="6348413" y="3649663"/>
          <p14:tracePt t="85368" x="6332538" y="3649663"/>
          <p14:tracePt t="85370" x="6316663" y="3649663"/>
          <p14:tracePt t="85372" x="6316663" y="3633788"/>
          <p14:tracePt t="85376" x="6300788" y="3633788"/>
          <p14:tracePt t="85379" x="6284913" y="3633788"/>
          <p14:tracePt t="85398" x="6223000" y="3617913"/>
          <p14:tracePt t="85400" x="6207125" y="3617913"/>
          <p14:tracePt t="85408" x="6191250" y="3617913"/>
          <p14:tracePt t="85412" x="6175375" y="3617913"/>
          <p14:tracePt t="85418" x="6159500" y="3617913"/>
          <p14:tracePt t="85421" x="6143625" y="3617913"/>
          <p14:tracePt t="85423" x="6127750" y="3617913"/>
          <p14:tracePt t="85426" x="6111875" y="3602038"/>
          <p14:tracePt t="85428" x="6096000" y="3602038"/>
          <p14:tracePt t="85432" x="6080125" y="3602038"/>
          <p14:tracePt t="85434" x="6064250" y="3602038"/>
          <p14:tracePt t="85436" x="6048375" y="3602038"/>
          <p14:tracePt t="85443" x="6016625" y="3602038"/>
          <p14:tracePt t="85447" x="6000750" y="3602038"/>
          <p14:tracePt t="85449" x="5984875" y="3602038"/>
          <p14:tracePt t="85450" x="5969000" y="3602038"/>
          <p14:tracePt t="85452" x="5953125" y="3602038"/>
          <p14:tracePt t="85454" x="5938838" y="3602038"/>
          <p14:tracePt t="85455" x="5922963" y="3602038"/>
          <p14:tracePt t="85460" x="5907088" y="3602038"/>
          <p14:tracePt t="85462" x="5891213" y="3602038"/>
          <p14:tracePt t="85466" x="5875338" y="3602038"/>
          <p14:tracePt t="85468" x="5859463" y="3602038"/>
          <p14:tracePt t="85473" x="5843588" y="3602038"/>
          <p14:tracePt t="85474" x="5827713" y="3602038"/>
          <p14:tracePt t="85476" x="5811838" y="3602038"/>
          <p14:tracePt t="85482" x="5795963" y="3602038"/>
          <p14:tracePt t="85484" x="5780088" y="3602038"/>
          <p14:tracePt t="85498" x="5764213" y="3602038"/>
          <p14:tracePt t="85506" x="5732463" y="3602038"/>
          <p14:tracePt t="85513" x="5716588" y="3602038"/>
          <p14:tracePt t="85521" x="5700713" y="3617913"/>
          <p14:tracePt t="85529" x="5684838" y="3617913"/>
          <p14:tracePt t="85539" x="5668963" y="3617913"/>
          <p14:tracePt t="85551" x="5653088" y="3617913"/>
          <p14:tracePt t="85584" x="5638800" y="3617913"/>
          <p14:tracePt t="85596" x="5622925" y="3617913"/>
          <p14:tracePt t="85609" x="5591175" y="3587750"/>
          <p14:tracePt t="85613" x="5575300" y="3571875"/>
          <p14:tracePt t="85616" x="5575300" y="3556000"/>
          <p14:tracePt t="85618" x="5559425" y="3540125"/>
          <p14:tracePt t="85620" x="5543550" y="3540125"/>
          <p14:tracePt t="85622" x="5543550" y="3524250"/>
          <p14:tracePt t="85624" x="5543550" y="3508375"/>
          <p14:tracePt t="85626" x="5527675" y="3508375"/>
          <p14:tracePt t="85628" x="5495925" y="3460750"/>
          <p14:tracePt t="85630" x="5480050" y="3429000"/>
          <p14:tracePt t="85632" x="5464175" y="3429000"/>
          <p14:tracePt t="85634" x="5448300" y="3397250"/>
          <p14:tracePt t="85636" x="5416550" y="3381375"/>
          <p14:tracePt t="85638" x="5400675" y="3349625"/>
          <p14:tracePt t="85642" x="5368925" y="3317875"/>
          <p14:tracePt t="85644" x="5353050" y="3302000"/>
          <p14:tracePt t="85648" x="5337175" y="3286125"/>
          <p14:tracePt t="85650" x="5307013" y="3240088"/>
          <p14:tracePt t="85652" x="5275263" y="3224213"/>
          <p14:tracePt t="85654" x="5243513" y="3192463"/>
          <p14:tracePt t="85657" x="5211763" y="3160713"/>
          <p14:tracePt t="85660" x="5180013" y="3144838"/>
          <p14:tracePt t="85663" x="5164138" y="3128963"/>
          <p14:tracePt t="85664" x="5148263" y="3113088"/>
          <p14:tracePt t="85666" x="5116513" y="3097213"/>
          <p14:tracePt t="85667" x="5100638" y="3065463"/>
          <p14:tracePt t="85670" x="5068888" y="3049588"/>
          <p14:tracePt t="85672" x="5037138" y="3033713"/>
          <p14:tracePt t="85674" x="5006975" y="3017838"/>
          <p14:tracePt t="85676" x="5006975" y="2986088"/>
          <p14:tracePt t="85678" x="4975225" y="2970213"/>
          <p14:tracePt t="85680" x="4943475" y="2954338"/>
          <p14:tracePt t="85682" x="4911725" y="2938463"/>
          <p14:tracePt t="85684" x="4895850" y="2922588"/>
          <p14:tracePt t="85686" x="4864100" y="2908300"/>
          <p14:tracePt t="85688" x="4832350" y="2876550"/>
          <p14:tracePt t="85690" x="4800600" y="2860675"/>
          <p14:tracePt t="85692" x="4784725" y="2844800"/>
          <p14:tracePt t="85694" x="4752975" y="2844800"/>
          <p14:tracePt t="85698" x="4722813" y="2828925"/>
          <p14:tracePt t="85700" x="4675188" y="2797175"/>
          <p14:tracePt t="85702" x="4643438" y="2781300"/>
          <p14:tracePt t="85704" x="4611688" y="2765425"/>
          <p14:tracePt t="85706" x="4595813" y="2749550"/>
          <p14:tracePt t="85708" x="4564063" y="2749550"/>
          <p14:tracePt t="85710" x="4548188" y="2749550"/>
          <p14:tracePt t="85712" x="4532313" y="2733675"/>
          <p14:tracePt t="85714" x="4500563" y="2717800"/>
          <p14:tracePt t="85716" x="4484688" y="2717800"/>
          <p14:tracePt t="85717" x="4468813" y="2701925"/>
          <p14:tracePt t="85720" x="4437063" y="2701925"/>
          <p14:tracePt t="85722" x="4421188" y="2686050"/>
          <p14:tracePt t="85726" x="4391025" y="2686050"/>
          <p14:tracePt t="85728" x="4375150" y="2686050"/>
          <p14:tracePt t="85732" x="4343400" y="2670175"/>
          <p14:tracePt t="85734" x="4327525" y="2670175"/>
          <p14:tracePt t="85738" x="4311650" y="2670175"/>
          <p14:tracePt t="85740" x="4295775" y="2670175"/>
          <p14:tracePt t="85742" x="4295775" y="2654300"/>
          <p14:tracePt t="85744" x="4279900" y="2654300"/>
          <p14:tracePt t="85748" x="4264025" y="2638425"/>
          <p14:tracePt t="85754" x="4248150" y="2638425"/>
          <p14:tracePt t="85759" x="4232275" y="2638425"/>
          <p14:tracePt t="85760" x="4216400" y="2638425"/>
          <p14:tracePt t="85766" x="4200525" y="2638425"/>
          <p14:tracePt t="85768" x="4184650" y="2638425"/>
          <p14:tracePt t="85774" x="4168775" y="2638425"/>
          <p14:tracePt t="85776" x="4152900" y="2638425"/>
          <p14:tracePt t="85778" x="4137025" y="2638425"/>
          <p14:tracePt t="85782" x="4121150" y="2638425"/>
          <p14:tracePt t="85784" x="4106863" y="2638425"/>
          <p14:tracePt t="85788" x="4090988" y="2638425"/>
          <p14:tracePt t="85792" x="4059238" y="2638425"/>
          <p14:tracePt t="85798" x="4043363" y="2638425"/>
          <p14:tracePt t="85800" x="4027488" y="2638425"/>
          <p14:tracePt t="85802" x="4011613" y="2638425"/>
          <p14:tracePt t="85804" x="3995738" y="2638425"/>
          <p14:tracePt t="85806" x="3979863" y="2638425"/>
          <p14:tracePt t="85810" x="3963988" y="2638425"/>
          <p14:tracePt t="85812" x="3948113" y="2638425"/>
          <p14:tracePt t="85814" x="3932238" y="2638425"/>
          <p14:tracePt t="85816" x="3916363" y="2638425"/>
          <p14:tracePt t="85817" x="3900488" y="2638425"/>
          <p14:tracePt t="85820" x="3884613" y="2638425"/>
          <p14:tracePt t="85822" x="3868738" y="2638425"/>
          <p14:tracePt t="85824" x="3852863" y="2638425"/>
          <p14:tracePt t="85826" x="3836988" y="2638425"/>
          <p14:tracePt t="85828" x="3821113" y="2638425"/>
          <p14:tracePt t="85830" x="3790950" y="2638425"/>
          <p14:tracePt t="85834" x="3759200" y="2638425"/>
          <p14:tracePt t="85837" x="3727450" y="2654300"/>
          <p14:tracePt t="85840" x="3711575" y="2654300"/>
          <p14:tracePt t="85842" x="3695700" y="2654300"/>
          <p14:tracePt t="85844" x="3663950" y="2670175"/>
          <p14:tracePt t="85848" x="3632200" y="2670175"/>
          <p14:tracePt t="85850" x="3616325" y="2686050"/>
          <p14:tracePt t="85852" x="3600450" y="2686050"/>
          <p14:tracePt t="85854" x="3584575" y="2686050"/>
          <p14:tracePt t="85856" x="3536950" y="2701925"/>
          <p14:tracePt t="85858" x="3521075" y="2701925"/>
          <p14:tracePt t="85860" x="3490913" y="2717800"/>
          <p14:tracePt t="85862" x="3475038" y="2717800"/>
          <p14:tracePt t="85864" x="3459163" y="2733675"/>
          <p14:tracePt t="85865" x="3443288" y="2733675"/>
          <p14:tracePt t="85868" x="3427413" y="2733675"/>
          <p14:tracePt t="85870" x="3411538" y="2733675"/>
          <p14:tracePt t="85872" x="3395663" y="2749550"/>
          <p14:tracePt t="85877" x="3379788" y="2765425"/>
          <p14:tracePt t="85878" x="3348038" y="2781300"/>
          <p14:tracePt t="85882" x="3332163" y="2781300"/>
          <p14:tracePt t="85884" x="3316288" y="2781300"/>
          <p14:tracePt t="85886" x="3300413" y="2797175"/>
          <p14:tracePt t="85888" x="3284538" y="2813050"/>
          <p14:tracePt t="85890" x="3268663" y="2813050"/>
          <p14:tracePt t="85892" x="3252788" y="2828925"/>
          <p14:tracePt t="85896" x="3236913" y="2844800"/>
          <p14:tracePt t="85899" x="3221038" y="2844800"/>
          <p14:tracePt t="85900" x="3221038" y="2860675"/>
          <p14:tracePt t="85902" x="3205163" y="2860675"/>
          <p14:tracePt t="85904" x="3190875" y="2876550"/>
          <p14:tracePt t="85906" x="3175000" y="2892425"/>
          <p14:tracePt t="85908" x="3159125" y="2908300"/>
          <p14:tracePt t="85910" x="3143250" y="2922588"/>
          <p14:tracePt t="85912" x="3127375" y="2938463"/>
          <p14:tracePt t="85914" x="3127375" y="2954338"/>
          <p14:tracePt t="85916" x="3095625" y="2970213"/>
          <p14:tracePt t="85918" x="3079750" y="2986088"/>
          <p14:tracePt t="85920" x="3063875" y="3001963"/>
          <p14:tracePt t="85922" x="3063875" y="3017838"/>
          <p14:tracePt t="85924" x="3048000" y="3033713"/>
          <p14:tracePt t="85926" x="3032125" y="3049588"/>
          <p14:tracePt t="85927" x="3032125" y="3065463"/>
          <p14:tracePt t="85930" x="3016250" y="3081338"/>
          <p14:tracePt t="85931" x="2984500" y="3097213"/>
          <p14:tracePt t="85934" x="2968625" y="3128963"/>
          <p14:tracePt t="85936" x="2952750" y="3128963"/>
          <p14:tracePt t="85939" x="2952750" y="3160713"/>
          <p14:tracePt t="85940" x="2936875" y="3176588"/>
          <p14:tracePt t="85941" x="2921000" y="3176588"/>
          <p14:tracePt t="85944" x="2921000" y="3208338"/>
          <p14:tracePt t="85946" x="2905125" y="3224213"/>
          <p14:tracePt t="85948" x="2874963" y="3240088"/>
          <p14:tracePt t="85953" x="2859088" y="3270250"/>
          <p14:tracePt t="85954" x="2843213" y="3286125"/>
          <p14:tracePt t="85956" x="2811463" y="3302000"/>
          <p14:tracePt t="85958" x="2811463" y="3317875"/>
          <p14:tracePt t="85960" x="2795588" y="3333750"/>
          <p14:tracePt t="85962" x="2779713" y="3349625"/>
          <p14:tracePt t="85964" x="2763838" y="3381375"/>
          <p14:tracePt t="85966" x="2747963" y="3381375"/>
          <p14:tracePt t="85968" x="2732088" y="3397250"/>
          <p14:tracePt t="85970" x="2716213" y="3429000"/>
          <p14:tracePt t="85972" x="2700338" y="3444875"/>
          <p14:tracePt t="85974" x="2684463" y="3460750"/>
          <p14:tracePt t="85976" x="2668588" y="3476625"/>
          <p14:tracePt t="85978" x="2652713" y="3492500"/>
          <p14:tracePt t="85980" x="2652713" y="3508375"/>
          <p14:tracePt t="85982" x="2636838" y="3540125"/>
          <p14:tracePt t="85984" x="2605088" y="3556000"/>
          <p14:tracePt t="85986" x="2590800" y="3571875"/>
          <p14:tracePt t="85988" x="2590800" y="3587750"/>
          <p14:tracePt t="85990" x="2574925" y="3617913"/>
          <p14:tracePt t="85992" x="2543175" y="3617913"/>
          <p14:tracePt t="85994" x="2527300" y="3649663"/>
          <p14:tracePt t="85997" x="2527300" y="3665538"/>
          <p14:tracePt t="85998" x="2511425" y="3681413"/>
          <p14:tracePt t="85999" x="2479675" y="3697288"/>
          <p14:tracePt t="86002" x="2463800" y="3729038"/>
          <p14:tracePt t="86004" x="2463800" y="3744913"/>
          <p14:tracePt t="86005" x="2447925" y="3760788"/>
          <p14:tracePt t="86007" x="2416175" y="3776663"/>
          <p14:tracePt t="86010" x="2400300" y="3792538"/>
          <p14:tracePt t="86012" x="2400300" y="3808413"/>
          <p14:tracePt t="86014" x="2368550" y="3824288"/>
          <p14:tracePt t="86016" x="2352675" y="3840163"/>
          <p14:tracePt t="86018" x="2336800" y="3871913"/>
          <p14:tracePt t="86020" x="2320925" y="3871913"/>
          <p14:tracePt t="86022" x="2305050" y="3887788"/>
          <p14:tracePt t="86024" x="2289175" y="3903663"/>
          <p14:tracePt t="86026" x="2289175" y="3919538"/>
          <p14:tracePt t="86028" x="2274888" y="3919538"/>
          <p14:tracePt t="86030" x="2259013" y="3935413"/>
          <p14:tracePt t="86032" x="2243138" y="3949700"/>
          <p14:tracePt t="86036" x="2227263" y="3949700"/>
          <p14:tracePt t="86038" x="2211388" y="3965575"/>
          <p14:tracePt t="86042" x="2211388" y="3981450"/>
          <p14:tracePt t="86044" x="2195513" y="3981450"/>
          <p14:tracePt t="86047" x="2179638" y="3981450"/>
          <p14:tracePt t="86050" x="2163763" y="3997325"/>
          <p14:tracePt t="86058" x="2163763" y="4013200"/>
          <p14:tracePt t="86060" x="2147888" y="4013200"/>
          <p14:tracePt t="86067" x="2147888" y="4029075"/>
          <p14:tracePt t="86068" x="2132013" y="4029075"/>
          <p14:tracePt t="86084" x="2116138" y="4029075"/>
          <p14:tracePt t="86088" x="2116138" y="4044950"/>
          <p14:tracePt t="86096" x="2100263" y="4060825"/>
          <p14:tracePt t="86100" x="2084388" y="4060825"/>
          <p14:tracePt t="86111" x="2084388" y="4076700"/>
          <p14:tracePt t="86112" x="2068513" y="4076700"/>
          <p14:tracePt t="86118" x="2068513" y="4092575"/>
          <p14:tracePt t="86128" x="2052638" y="4092575"/>
          <p14:tracePt t="86135" x="2052638" y="4108450"/>
          <p14:tracePt t="86259" x="2052638" y="4092575"/>
          <p14:tracePt t="86965" x="2052638" y="4076700"/>
          <p14:tracePt t="86968" x="2052638" y="4060825"/>
          <p14:tracePt t="86970" x="2052638" y="4044950"/>
          <p14:tracePt t="86972" x="2052638" y="4029075"/>
          <p14:tracePt t="86974" x="2052638" y="3997325"/>
          <p14:tracePt t="86975" x="2052638" y="3965575"/>
          <p14:tracePt t="86977" x="2052638" y="3935413"/>
          <p14:tracePt t="86980" x="2052638" y="3903663"/>
          <p14:tracePt t="86982" x="2052638" y="3871913"/>
          <p14:tracePt t="86984" x="2052638" y="3824288"/>
          <p14:tracePt t="86986" x="2068513" y="3792538"/>
          <p14:tracePt t="86988" x="2084388" y="3729038"/>
          <p14:tracePt t="86990" x="2100263" y="3649663"/>
          <p14:tracePt t="86992" x="2116138" y="3571875"/>
          <p14:tracePt t="86994" x="2132013" y="3508375"/>
          <p14:tracePt t="86996" x="2147888" y="3444875"/>
          <p14:tracePt t="86998" x="2179638" y="3349625"/>
          <p14:tracePt t="87000" x="2211388" y="3240088"/>
          <p14:tracePt t="87002" x="2227263" y="3160713"/>
          <p14:tracePt t="87004" x="2259013" y="3017838"/>
          <p14:tracePt t="87006" x="2305050" y="2860675"/>
          <p14:tracePt t="87008" x="2320925" y="2686050"/>
          <p14:tracePt t="87010" x="2368550" y="2560638"/>
          <p14:tracePt t="87014" x="2416175" y="2228850"/>
          <p14:tracePt t="87016" x="2463800" y="2038350"/>
          <p14:tracePt t="87018" x="2511425" y="1849438"/>
          <p14:tracePt t="87020" x="2543175" y="1690688"/>
          <p14:tracePt t="87022" x="2590800" y="1501775"/>
          <p14:tracePt t="87024" x="2636838" y="1311275"/>
          <p14:tracePt t="87026" x="2668588" y="1122363"/>
          <p14:tracePt t="87028" x="2716213" y="884238"/>
          <p14:tracePt t="87030" x="2779713" y="663575"/>
          <p14:tracePt t="87032" x="2827338" y="427038"/>
          <p14:tracePt t="87034" x="2890838" y="188913"/>
          <p14:tracePt t="87536" x="1768475" y="63500"/>
          <p14:tracePt t="87539" x="1720850" y="158750"/>
          <p14:tracePt t="87542" x="1689100" y="300038"/>
          <p14:tracePt t="87544" x="1658938" y="363538"/>
          <p14:tracePt t="87546" x="1643063" y="442913"/>
          <p14:tracePt t="87548" x="1627188" y="506413"/>
          <p14:tracePt t="87550" x="1611313" y="568325"/>
          <p14:tracePt t="87552" x="1595438" y="631825"/>
          <p14:tracePt t="87554" x="1595438" y="695325"/>
          <p14:tracePt t="87556" x="1579563" y="758825"/>
          <p14:tracePt t="87558" x="1579563" y="774700"/>
          <p14:tracePt t="87560" x="1579563" y="822325"/>
          <p14:tracePt t="87562" x="1579563" y="884238"/>
          <p14:tracePt t="87564" x="1579563" y="915988"/>
          <p14:tracePt t="87566" x="1563688" y="963613"/>
          <p14:tracePt t="87568" x="1563688" y="1011238"/>
          <p14:tracePt t="87570" x="1563688" y="1027113"/>
          <p14:tracePt t="87572" x="1563688" y="1074738"/>
          <p14:tracePt t="87574" x="1563688" y="1106488"/>
          <p14:tracePt t="87576" x="1563688" y="1122363"/>
          <p14:tracePt t="87579" x="1563688" y="1169988"/>
          <p14:tracePt t="87580" x="1563688" y="1185863"/>
          <p14:tracePt t="87582" x="1563688" y="1216025"/>
          <p14:tracePt t="87584" x="1563688" y="1247775"/>
          <p14:tracePt t="87586" x="1563688" y="1263650"/>
          <p14:tracePt t="87588" x="1563688" y="1295400"/>
          <p14:tracePt t="87590" x="1563688" y="1311275"/>
          <p14:tracePt t="87592" x="1563688" y="1343025"/>
          <p14:tracePt t="87594" x="1563688" y="1374775"/>
          <p14:tracePt t="87598" x="1563688" y="1406525"/>
          <p14:tracePt t="87600" x="1563688" y="1422400"/>
          <p14:tracePt t="87602" x="1563688" y="1454150"/>
          <p14:tracePt t="87604" x="1563688" y="1485900"/>
          <p14:tracePt t="87606" x="1563688" y="1501775"/>
          <p14:tracePt t="87608" x="1563688" y="1533525"/>
          <p14:tracePt t="87610" x="1563688" y="1547813"/>
          <p14:tracePt t="87613" x="1563688" y="1579563"/>
          <p14:tracePt t="87614" x="1563688" y="1611313"/>
          <p14:tracePt t="87616" x="1563688" y="1627188"/>
          <p14:tracePt t="87618" x="1563688" y="1674813"/>
          <p14:tracePt t="87620" x="1563688" y="1706563"/>
          <p14:tracePt t="87622" x="1563688" y="1722438"/>
          <p14:tracePt t="87624" x="1563688" y="1754188"/>
          <p14:tracePt t="87625" x="1563688" y="1770063"/>
          <p14:tracePt t="87627" x="1563688" y="1817688"/>
          <p14:tracePt t="87630" x="1563688" y="1849438"/>
          <p14:tracePt t="87632" x="1563688" y="1881188"/>
          <p14:tracePt t="87634" x="1563688" y="1911350"/>
          <p14:tracePt t="87636" x="1563688" y="1943100"/>
          <p14:tracePt t="87637" x="1563688" y="1974850"/>
          <p14:tracePt t="87640" x="1579563" y="2006600"/>
          <p14:tracePt t="87642" x="1579563" y="2054225"/>
          <p14:tracePt t="87644" x="1579563" y="2070100"/>
          <p14:tracePt t="87647" x="1595438" y="2117725"/>
          <p14:tracePt t="87648" x="1595438" y="2165350"/>
          <p14:tracePt t="87650" x="1611313" y="2197100"/>
          <p14:tracePt t="87651" x="1611313" y="2243138"/>
          <p14:tracePt t="87653" x="1627188" y="2290763"/>
          <p14:tracePt t="87655" x="1627188" y="2338388"/>
          <p14:tracePt t="87657" x="1643063" y="2370138"/>
          <p14:tracePt t="87660" x="1643063" y="2417763"/>
          <p14:tracePt t="87663" x="1643063" y="2481263"/>
          <p14:tracePt t="87664" x="1643063" y="2513013"/>
          <p14:tracePt t="87665" x="1643063" y="2560638"/>
          <p14:tracePt t="87667" x="1658938" y="2622550"/>
          <p14:tracePt t="87670" x="1658938" y="2670175"/>
          <p14:tracePt t="87672" x="1658938" y="2701925"/>
          <p14:tracePt t="87674" x="1658938" y="2749550"/>
          <p14:tracePt t="87675" x="1658938" y="2797175"/>
          <p14:tracePt t="87678" x="1658938" y="2844800"/>
          <p14:tracePt t="87680" x="1658938" y="2892425"/>
          <p14:tracePt t="87682" x="1658938" y="2938463"/>
          <p14:tracePt t="87684" x="1658938" y="2970213"/>
          <p14:tracePt t="87686" x="1658938" y="3001963"/>
          <p14:tracePt t="87688" x="1658938" y="3049588"/>
          <p14:tracePt t="87690" x="1658938" y="3081338"/>
          <p14:tracePt t="87692" x="1658938" y="3128963"/>
          <p14:tracePt t="87694" x="1658938" y="3144838"/>
          <p14:tracePt t="87696" x="1658938" y="3192463"/>
          <p14:tracePt t="87697" x="1658938" y="3224213"/>
          <p14:tracePt t="87700" x="1658938" y="3270250"/>
          <p14:tracePt t="87702" x="1658938" y="3302000"/>
          <p14:tracePt t="87704" x="1643063" y="3333750"/>
          <p14:tracePt t="87706" x="1643063" y="3349625"/>
          <p14:tracePt t="87708" x="1643063" y="3397250"/>
          <p14:tracePt t="87710" x="1627188" y="3429000"/>
          <p14:tracePt t="87713" x="1627188" y="3444875"/>
          <p14:tracePt t="87714" x="1627188" y="3460750"/>
          <p14:tracePt t="87716" x="1627188" y="3476625"/>
          <p14:tracePt t="87718" x="1611313" y="3492500"/>
          <p14:tracePt t="87720" x="1611313" y="3508375"/>
          <p14:tracePt t="87722" x="1611313" y="3540125"/>
          <p14:tracePt t="87729" x="1595438" y="3571875"/>
          <p14:tracePt t="87733" x="1563688" y="3602038"/>
          <p14:tracePt t="87734" x="1563688" y="3617913"/>
          <p14:tracePt t="87736" x="1563688" y="3633788"/>
          <p14:tracePt t="87737" x="1547813" y="3633788"/>
          <p14:tracePt t="87740" x="1547813" y="3649663"/>
          <p14:tracePt t="87745" x="1531938" y="3649663"/>
          <p14:tracePt t="87750" x="1531938" y="3665538"/>
          <p14:tracePt t="87767" x="1516063" y="3665538"/>
          <p14:tracePt t="87784" x="1516063" y="3681413"/>
          <p14:tracePt t="87869" x="1516063" y="3697288"/>
          <p14:tracePt t="87875" x="1516063" y="3713163"/>
          <p14:tracePt t="87883" x="1516063" y="3729038"/>
          <p14:tracePt t="87887" x="1516063" y="3744913"/>
          <p14:tracePt t="87894" x="1516063" y="3760788"/>
          <p14:tracePt t="87896" x="1531938" y="3760788"/>
          <p14:tracePt t="87900" x="1531938" y="3776663"/>
          <p14:tracePt t="87902" x="1547813" y="3776663"/>
          <p14:tracePt t="87908" x="1547813" y="3792538"/>
          <p14:tracePt t="87910" x="1563688" y="3792538"/>
          <p14:tracePt t="87914" x="1579563" y="3792538"/>
          <p14:tracePt t="87916" x="1595438" y="3792538"/>
          <p14:tracePt t="87924" x="1611313" y="3792538"/>
          <p14:tracePt t="87927" x="1627188" y="3792538"/>
          <p14:tracePt t="87933" x="1658938" y="3792538"/>
          <p14:tracePt t="87935" x="1674813" y="3792538"/>
          <p14:tracePt t="87938" x="1689100" y="3792538"/>
          <p14:tracePt t="87940" x="1704975" y="3792538"/>
          <p14:tracePt t="87943" x="1720850" y="3792538"/>
          <p14:tracePt t="87946" x="1736725" y="3792538"/>
          <p14:tracePt t="87948" x="1752600" y="3792538"/>
          <p14:tracePt t="87952" x="1768475" y="3792538"/>
          <p14:tracePt t="87954" x="1800225" y="3792538"/>
          <p14:tracePt t="87958" x="1816100" y="3792538"/>
          <p14:tracePt t="87960" x="1847850" y="3776663"/>
          <p14:tracePt t="87964" x="1863725" y="3760788"/>
          <p14:tracePt t="87964" x="1895475" y="3760788"/>
          <p14:tracePt t="87966" x="1927225" y="3744913"/>
          <p14:tracePt t="87970" x="1958975" y="3744913"/>
          <p14:tracePt t="87972" x="1974850" y="3729038"/>
          <p14:tracePt t="87976" x="2005013" y="3729038"/>
          <p14:tracePt t="87979" x="2005013" y="3713163"/>
          <p14:tracePt t="87980" x="2036763" y="3697288"/>
          <p14:tracePt t="87982" x="2052638" y="3697288"/>
          <p14:tracePt t="87986" x="2084388" y="3681413"/>
          <p14:tracePt t="87988" x="2100263" y="3681413"/>
          <p14:tracePt t="87990" x="2100263" y="3665538"/>
          <p14:tracePt t="87992" x="2132013" y="3665538"/>
          <p14:tracePt t="87994" x="2147888" y="3649663"/>
          <p14:tracePt t="87998" x="2163763" y="3649663"/>
          <p14:tracePt t="87999" x="2195513" y="3649663"/>
          <p14:tracePt t="88002" x="2195513" y="3633788"/>
          <p14:tracePt t="88003" x="2211388" y="3633788"/>
          <p14:tracePt t="88006" x="2227263" y="3617913"/>
          <p14:tracePt t="88008" x="2243138" y="3617913"/>
          <p14:tracePt t="88010" x="2259013" y="3617913"/>
          <p14:tracePt t="88012" x="2274888" y="3602038"/>
          <p14:tracePt t="88016" x="2289175" y="3587750"/>
          <p14:tracePt t="88018" x="2305050" y="3587750"/>
          <p14:tracePt t="88020" x="2320925" y="3571875"/>
          <p14:tracePt t="88022" x="2336800" y="3571875"/>
          <p14:tracePt t="88024" x="2352675" y="3571875"/>
          <p14:tracePt t="88029" x="2368550" y="3556000"/>
          <p14:tracePt t="88031" x="2384425" y="3556000"/>
          <p14:tracePt t="88033" x="2400300" y="3540125"/>
          <p14:tracePt t="88036" x="2416175" y="3540125"/>
          <p14:tracePt t="88038" x="2447925" y="3524250"/>
          <p14:tracePt t="88042" x="2463800" y="3508375"/>
          <p14:tracePt t="88044" x="2479675" y="3508375"/>
          <p14:tracePt t="88046" x="2479675" y="3492500"/>
          <p14:tracePt t="88048" x="2495550" y="3492500"/>
          <p14:tracePt t="88050" x="2511425" y="3492500"/>
          <p14:tracePt t="88052" x="2527300" y="3492500"/>
          <p14:tracePt t="88054" x="2527300" y="3476625"/>
          <p14:tracePt t="88056" x="2543175" y="3460750"/>
          <p14:tracePt t="88058" x="2559050" y="3460750"/>
          <p14:tracePt t="88070" x="2605088" y="3413125"/>
          <p14:tracePt t="88075" x="2652713" y="3397250"/>
          <p14:tracePt t="88079" x="2668588" y="3397250"/>
          <p14:tracePt t="88084" x="2700338" y="3365500"/>
          <p14:tracePt t="88086" x="2732088" y="3349625"/>
          <p14:tracePt t="88088" x="2732088" y="3333750"/>
          <p14:tracePt t="88090" x="2747963" y="3333750"/>
          <p14:tracePt t="88092" x="2763838" y="3333750"/>
          <p14:tracePt t="88094" x="2763838" y="3317875"/>
          <p14:tracePt t="88096" x="2779713" y="3302000"/>
          <p14:tracePt t="88098" x="2795588" y="3302000"/>
          <p14:tracePt t="88100" x="2795588" y="3286125"/>
          <p14:tracePt t="88102" x="2827338" y="3286125"/>
          <p14:tracePt t="88104" x="2843213" y="3270250"/>
          <p14:tracePt t="88106" x="2843213" y="3255963"/>
          <p14:tracePt t="88108" x="2859088" y="3255963"/>
          <p14:tracePt t="88110" x="2874963" y="3240088"/>
          <p14:tracePt t="88112" x="2890838" y="3240088"/>
          <p14:tracePt t="88114" x="2890838" y="3224213"/>
          <p14:tracePt t="88116" x="2905125" y="3224213"/>
          <p14:tracePt t="88118" x="2921000" y="3208338"/>
          <p14:tracePt t="88120" x="2936875" y="3192463"/>
          <p14:tracePt t="88122" x="2952750" y="3176588"/>
          <p14:tracePt t="88124" x="2968625" y="3176588"/>
          <p14:tracePt t="88130" x="2984500" y="3160713"/>
          <p14:tracePt t="88131" x="3016250" y="3144838"/>
          <p14:tracePt t="88134" x="3032125" y="3128963"/>
          <p14:tracePt t="88136" x="3063875" y="3128963"/>
          <p14:tracePt t="88140" x="3079750" y="3113088"/>
          <p14:tracePt t="88142" x="3095625" y="3097213"/>
          <p14:tracePt t="88144" x="3111500" y="3097213"/>
          <p14:tracePt t="88146" x="3127375" y="3097213"/>
          <p14:tracePt t="88148" x="3143250" y="3097213"/>
          <p14:tracePt t="88149" x="3159125" y="3081338"/>
          <p14:tracePt t="88151" x="3175000" y="3081338"/>
          <p14:tracePt t="88153" x="3190875" y="3065463"/>
          <p14:tracePt t="88156" x="3205163" y="3065463"/>
          <p14:tracePt t="88158" x="3221038" y="3049588"/>
          <p14:tracePt t="88159" x="3236913" y="3049588"/>
          <p14:tracePt t="88162" x="3252788" y="3049588"/>
          <p14:tracePt t="88164" x="3284538" y="3049588"/>
          <p14:tracePt t="88166" x="3284538" y="3033713"/>
          <p14:tracePt t="88167" x="3316288" y="3033713"/>
          <p14:tracePt t="88170" x="3332163" y="3017838"/>
          <p14:tracePt t="88172" x="3348038" y="3017838"/>
          <p14:tracePt t="88174" x="3363913" y="3017838"/>
          <p14:tracePt t="88176" x="3379788" y="3017838"/>
          <p14:tracePt t="88180" x="3411538" y="3001963"/>
          <p14:tracePt t="88182" x="3443288" y="2986088"/>
          <p14:tracePt t="88184" x="3459163" y="2986088"/>
          <p14:tracePt t="88186" x="3475038" y="2970213"/>
          <p14:tracePt t="88187" x="3490913" y="2970213"/>
          <p14:tracePt t="88190" x="3505200" y="2970213"/>
          <p14:tracePt t="88192" x="3521075" y="2970213"/>
          <p14:tracePt t="88194" x="3536950" y="2970213"/>
          <p14:tracePt t="88196" x="3552825" y="2954338"/>
          <p14:tracePt t="88197" x="3568700" y="2954338"/>
          <p14:tracePt t="88199" x="3584575" y="2954338"/>
          <p14:tracePt t="88202" x="3600450" y="2954338"/>
          <p14:tracePt t="88206" x="3616325" y="2954338"/>
          <p14:tracePt t="88210" x="3632200" y="2954338"/>
          <p14:tracePt t="88214" x="3648075" y="2954338"/>
          <p14:tracePt t="88227" x="3663950" y="2954338"/>
          <p14:tracePt t="88239" x="3679825" y="2954338"/>
          <p14:tracePt t="88271" x="3695700" y="2954338"/>
          <p14:tracePt t="88275" x="3711575" y="2954338"/>
          <p14:tracePt t="88280" x="3727450" y="2954338"/>
          <p14:tracePt t="88282" x="3727450" y="2970213"/>
          <p14:tracePt t="88284" x="3743325" y="2986088"/>
          <p14:tracePt t="88286" x="3759200" y="2986088"/>
          <p14:tracePt t="88290" x="3759200" y="3001963"/>
          <p14:tracePt t="88292" x="3775075" y="3017838"/>
          <p14:tracePt t="88295" x="3790950" y="3017838"/>
          <p14:tracePt t="88296" x="3806825" y="3033713"/>
          <p14:tracePt t="88297" x="3806825" y="3049588"/>
          <p14:tracePt t="88300" x="3821113" y="3065463"/>
          <p14:tracePt t="88302" x="3836988" y="3081338"/>
          <p14:tracePt t="88304" x="3852863" y="3097213"/>
          <p14:tracePt t="88306" x="3868738" y="3128963"/>
          <p14:tracePt t="88308" x="3884613" y="3128963"/>
          <p14:tracePt t="88310" x="3916363" y="3144838"/>
          <p14:tracePt t="88313" x="3916363" y="3160713"/>
          <p14:tracePt t="88314" x="3932238" y="3176588"/>
          <p14:tracePt t="88316" x="3948113" y="3176588"/>
          <p14:tracePt t="88318" x="3963988" y="3192463"/>
          <p14:tracePt t="88320" x="3979863" y="3192463"/>
          <p14:tracePt t="88322" x="3995738" y="3208338"/>
          <p14:tracePt t="88324" x="3995738" y="3224213"/>
          <p14:tracePt t="88326" x="4011613" y="3224213"/>
          <p14:tracePt t="88329" x="4043363" y="3240088"/>
          <p14:tracePt t="88330" x="4043363" y="3255963"/>
          <p14:tracePt t="88332" x="4059238" y="3255963"/>
          <p14:tracePt t="88334" x="4075113" y="3255963"/>
          <p14:tracePt t="88336" x="4090988" y="3270250"/>
          <p14:tracePt t="88337" x="4106863" y="3286125"/>
          <p14:tracePt t="88340" x="4121150" y="3302000"/>
          <p14:tracePt t="88342" x="4137025" y="3302000"/>
          <p14:tracePt t="88344" x="4152900" y="3302000"/>
          <p14:tracePt t="88346" x="4168775" y="3317875"/>
          <p14:tracePt t="88348" x="4184650" y="3333750"/>
          <p14:tracePt t="88350" x="4200525" y="3349625"/>
          <p14:tracePt t="88352" x="4216400" y="3349625"/>
          <p14:tracePt t="88354" x="4232275" y="3365500"/>
          <p14:tracePt t="88356" x="4248150" y="3381375"/>
          <p14:tracePt t="88358" x="4264025" y="3381375"/>
          <p14:tracePt t="88360" x="4279900" y="3397250"/>
          <p14:tracePt t="88362" x="4295775" y="3397250"/>
          <p14:tracePt t="88364" x="4327525" y="3397250"/>
          <p14:tracePt t="88366" x="4327525" y="3413125"/>
          <p14:tracePt t="88368" x="4359275" y="3429000"/>
          <p14:tracePt t="88370" x="4375150" y="3444875"/>
          <p14:tracePt t="88372" x="4391025" y="3444875"/>
          <p14:tracePt t="88381" x="4468813" y="3476625"/>
          <p14:tracePt t="88382" x="4468813" y="3492500"/>
          <p14:tracePt t="88384" x="4500563" y="3492500"/>
          <p14:tracePt t="88386" x="4532313" y="3492500"/>
          <p14:tracePt t="88390" x="4564063" y="3508375"/>
          <p14:tracePt t="88392" x="4579938" y="3508375"/>
          <p14:tracePt t="88394" x="4579938" y="3524250"/>
          <p14:tracePt t="88396" x="4611688" y="3524250"/>
          <p14:tracePt t="88398" x="4611688" y="3540125"/>
          <p14:tracePt t="88400" x="4643438" y="3540125"/>
          <p14:tracePt t="88402" x="4659313" y="3540125"/>
          <p14:tracePt t="88406" x="4675188" y="3540125"/>
          <p14:tracePt t="88408" x="4691063" y="3556000"/>
          <p14:tracePt t="88410" x="4706938" y="3556000"/>
          <p14:tracePt t="88413" x="4722813" y="3556000"/>
          <p14:tracePt t="88414" x="4737100" y="3571875"/>
          <p14:tracePt t="88420" x="4752975" y="3571875"/>
          <p14:tracePt t="88422" x="4768850" y="3571875"/>
          <p14:tracePt t="88426" x="4784725" y="3571875"/>
          <p14:tracePt t="88437" x="4816475" y="3587750"/>
          <p14:tracePt t="88450" x="4832350" y="3587750"/>
          <p14:tracePt t="88459" x="4848225" y="3587750"/>
          <p14:tracePt t="88468" x="4864100" y="3587750"/>
          <p14:tracePt t="88476" x="4879975" y="3602038"/>
          <p14:tracePt t="88479" x="4895850" y="3602038"/>
          <p14:tracePt t="88488" x="4911725" y="3602038"/>
          <p14:tracePt t="88490" x="4927600" y="3602038"/>
          <p14:tracePt t="88495" x="4943475" y="3602038"/>
          <p14:tracePt t="88503" x="4959350" y="3602038"/>
          <p14:tracePt t="88504" x="4975225" y="3602038"/>
          <p14:tracePt t="88505" x="4991100" y="3602038"/>
          <p14:tracePt t="88508" x="5006975" y="3602038"/>
          <p14:tracePt t="88510" x="5022850" y="3602038"/>
          <p14:tracePt t="88513" x="5037138" y="3602038"/>
          <p14:tracePt t="88514" x="5068888" y="3602038"/>
          <p14:tracePt t="88518" x="5100638" y="3602038"/>
          <p14:tracePt t="88520" x="5116513" y="3602038"/>
          <p14:tracePt t="88522" x="5132388" y="3602038"/>
          <p14:tracePt t="88524" x="5148263" y="3587750"/>
          <p14:tracePt t="88526" x="5164138" y="3587750"/>
          <p14:tracePt t="88530" x="5211763" y="3587750"/>
          <p14:tracePt t="88532" x="5227638" y="3571875"/>
          <p14:tracePt t="88534" x="5259388" y="3571875"/>
          <p14:tracePt t="88536" x="5291138" y="3556000"/>
          <p14:tracePt t="88538" x="5307013" y="3540125"/>
          <p14:tracePt t="88540" x="5337175" y="3524250"/>
          <p14:tracePt t="88542" x="5368925" y="3508375"/>
          <p14:tracePt t="88544" x="5400675" y="3508375"/>
          <p14:tracePt t="88546" x="5432425" y="3492500"/>
          <p14:tracePt t="88548" x="5464175" y="3476625"/>
          <p14:tracePt t="88550" x="5511800" y="3460750"/>
          <p14:tracePt t="88552" x="5527675" y="3429000"/>
          <p14:tracePt t="88554" x="5575300" y="3413125"/>
          <p14:tracePt t="88556" x="5607050" y="3397250"/>
          <p14:tracePt t="88558" x="5653088" y="3365500"/>
          <p14:tracePt t="88560" x="5668963" y="3365500"/>
          <p14:tracePt t="88562" x="5716588" y="3349625"/>
          <p14:tracePt t="88564" x="5764213" y="3317875"/>
          <p14:tracePt t="88566" x="5811838" y="3302000"/>
          <p14:tracePt t="88568" x="5843588" y="3270250"/>
          <p14:tracePt t="88570" x="5891213" y="3240088"/>
          <p14:tracePt t="88572" x="5922963" y="3224213"/>
          <p14:tracePt t="88574" x="5969000" y="3192463"/>
          <p14:tracePt t="88576" x="6016625" y="3192463"/>
          <p14:tracePt t="88579" x="6048375" y="3160713"/>
          <p14:tracePt t="88580" x="6096000" y="3144838"/>
          <p14:tracePt t="88582" x="6143625" y="3113088"/>
          <p14:tracePt t="88584" x="6191250" y="3097213"/>
          <p14:tracePt t="88586" x="6223000" y="3081338"/>
          <p14:tracePt t="88588" x="6269038" y="3049588"/>
          <p14:tracePt t="88590" x="6316663" y="3033713"/>
          <p14:tracePt t="88592" x="6364288" y="3017838"/>
          <p14:tracePt t="88597" x="6443663" y="3001963"/>
          <p14:tracePt t="88598" x="6475413" y="2986088"/>
          <p14:tracePt t="88600" x="6523038" y="2970213"/>
          <p14:tracePt t="88602" x="6553200" y="2954338"/>
          <p14:tracePt t="88604" x="6600825" y="2938463"/>
          <p14:tracePt t="88606" x="6632575" y="2922588"/>
          <p14:tracePt t="88607" x="6680200" y="2908300"/>
          <p14:tracePt t="88609" x="6711950" y="2908300"/>
          <p14:tracePt t="88613" x="6743700" y="2892425"/>
          <p14:tracePt t="88614" x="6791325" y="2876550"/>
          <p14:tracePt t="88616" x="6807200" y="2876550"/>
          <p14:tracePt t="88618" x="6838950" y="2876550"/>
          <p14:tracePt t="88620" x="6869113" y="2876550"/>
          <p14:tracePt t="88622" x="6884988" y="2860675"/>
          <p14:tracePt t="88624" x="6916738" y="2860675"/>
          <p14:tracePt t="88626" x="6948488" y="2844800"/>
          <p14:tracePt t="88629" x="6964363" y="2844800"/>
          <p14:tracePt t="88631" x="6996113" y="2844800"/>
          <p14:tracePt t="88632" x="7011988" y="2844800"/>
          <p14:tracePt t="88634" x="7027863" y="2828925"/>
          <p14:tracePt t="88636" x="7043738" y="2828925"/>
          <p14:tracePt t="88640" x="7075488" y="2828925"/>
          <p14:tracePt t="88644" x="7091363" y="2813050"/>
          <p14:tracePt t="88650" x="7107238" y="2813050"/>
          <p14:tracePt t="88652" x="7123113" y="2813050"/>
          <p14:tracePt t="88656" x="7138988" y="2813050"/>
          <p14:tracePt t="88664" x="7154863" y="2813050"/>
          <p14:tracePt t="88668" x="7169150" y="2813050"/>
          <p14:tracePt t="88682" x="7185025" y="2813050"/>
          <p14:tracePt t="88692" x="7200900" y="2813050"/>
          <p14:tracePt t="88717" x="7216775" y="2813050"/>
          <p14:tracePt t="88733" x="7232650" y="2813050"/>
          <p14:tracePt t="88736" x="7248525" y="2828925"/>
          <p14:tracePt t="88740" x="7264400" y="2828925"/>
          <p14:tracePt t="88742" x="7264400" y="2844800"/>
          <p14:tracePt t="88745" x="7280275" y="2860675"/>
          <p14:tracePt t="88747" x="7296150" y="2860675"/>
          <p14:tracePt t="88748" x="7296150" y="2876550"/>
          <p14:tracePt t="88750" x="7312025" y="2876550"/>
          <p14:tracePt t="88752" x="7327900" y="2892425"/>
          <p14:tracePt t="88754" x="7327900" y="2908300"/>
          <p14:tracePt t="88756" x="7343775" y="2922588"/>
          <p14:tracePt t="88758" x="7375525" y="2938463"/>
          <p14:tracePt t="88760" x="7407275" y="2954338"/>
          <p14:tracePt t="88763" x="7423150" y="2986088"/>
          <p14:tracePt t="88764" x="7454900" y="3001963"/>
          <p14:tracePt t="88766" x="7469188" y="3017838"/>
          <p14:tracePt t="88768" x="7500938" y="3033713"/>
          <p14:tracePt t="88770" x="7500938" y="3049588"/>
          <p14:tracePt t="88772" x="7532688" y="3065463"/>
          <p14:tracePt t="88774" x="7548563" y="3081338"/>
          <p14:tracePt t="88776" x="7564438" y="3081338"/>
          <p14:tracePt t="88779" x="7580313" y="3097213"/>
          <p14:tracePt t="88780" x="7596188" y="3113088"/>
          <p14:tracePt t="88782" x="7612063" y="3128963"/>
          <p14:tracePt t="88784" x="7627938" y="3144838"/>
          <p14:tracePt t="88786" x="7659688" y="3160713"/>
          <p14:tracePt t="88788" x="7659688" y="3176588"/>
          <p14:tracePt t="88790" x="7691438" y="3192463"/>
          <p14:tracePt t="88792" x="7723188" y="3192463"/>
          <p14:tracePt t="88795" x="7739063" y="3224213"/>
          <p14:tracePt t="88798" x="7785100" y="3255963"/>
          <p14:tracePt t="88799" x="7816850" y="3286125"/>
          <p14:tracePt t="88802" x="7832725" y="3286125"/>
          <p14:tracePt t="88804" x="7848600" y="3317875"/>
          <p14:tracePt t="88806" x="7880350" y="3333750"/>
          <p14:tracePt t="88808" x="7927975" y="3365500"/>
          <p14:tracePt t="88810" x="7943850" y="3381375"/>
          <p14:tracePt t="88812" x="7975600" y="3397250"/>
          <p14:tracePt t="88814" x="8007350" y="3413125"/>
          <p14:tracePt t="88816" x="8039100" y="3444875"/>
          <p14:tracePt t="88818" x="8054975" y="3460750"/>
          <p14:tracePt t="88820" x="8101013" y="3492500"/>
          <p14:tracePt t="88822" x="8132763" y="3508375"/>
          <p14:tracePt t="88824" x="8164513" y="3524250"/>
          <p14:tracePt t="88826" x="8180388" y="3540125"/>
          <p14:tracePt t="88828" x="8212138" y="3571875"/>
          <p14:tracePt t="88830" x="8243888" y="3587750"/>
          <p14:tracePt t="88832" x="8291513" y="3602038"/>
          <p14:tracePt t="88834" x="8307388" y="3617913"/>
          <p14:tracePt t="88836" x="8339138" y="3633788"/>
          <p14:tracePt t="88838" x="8370888" y="3649663"/>
          <p14:tracePt t="88840" x="8370888" y="3665538"/>
          <p14:tracePt t="88842" x="8401050" y="3681413"/>
          <p14:tracePt t="88845" x="8432800" y="3697288"/>
          <p14:tracePt t="88846" x="8448675" y="3697288"/>
          <p14:tracePt t="88848" x="8480425" y="3713163"/>
          <p14:tracePt t="88850" x="8496300" y="3729038"/>
          <p14:tracePt t="88852" x="8512175" y="3744913"/>
          <p14:tracePt t="88854" x="8528050" y="3760788"/>
          <p14:tracePt t="88856" x="8559800" y="3760788"/>
          <p14:tracePt t="88861" x="8575675" y="3776663"/>
          <p14:tracePt t="88862" x="8591550" y="3792538"/>
          <p14:tracePt t="88864" x="8607425" y="3792538"/>
          <p14:tracePt t="88865" x="8623300" y="3792538"/>
          <p14:tracePt t="88868" x="8639175" y="3808413"/>
          <p14:tracePt t="88874" x="8655050" y="3824288"/>
          <p14:tracePt t="88880" x="8670925" y="3840163"/>
          <p14:tracePt t="88885" x="8686800" y="3840163"/>
          <p14:tracePt t="88896" x="8686800" y="3856038"/>
          <p14:tracePt t="88931" x="8686800" y="3871913"/>
          <p14:tracePt t="88941" x="8701088" y="3871913"/>
          <p14:tracePt t="89105" x="8701088" y="3856038"/>
          <p14:tracePt t="89112" x="8716963" y="3856038"/>
          <p14:tracePt t="89117" x="8716963" y="3840163"/>
          <p14:tracePt t="89122" x="8716963" y="3824288"/>
          <p14:tracePt t="89127" x="8732838" y="3808413"/>
          <p14:tracePt t="89131" x="8732838" y="3792538"/>
          <p14:tracePt t="89136" x="8748713" y="3792538"/>
          <p14:tracePt t="89141" x="8748713" y="3776663"/>
          <p14:tracePt t="89164" x="8764588" y="3776663"/>
          <p14:tracePt t="89223" x="8748713" y="3776663"/>
          <p14:tracePt t="89236" x="8732838" y="3776663"/>
          <p14:tracePt t="89254" x="8732838" y="3792538"/>
          <p14:tracePt t="89258" x="8716963" y="3792538"/>
          <p14:tracePt t="89335" x="8701088" y="3792538"/>
          <p14:tracePt t="89342" x="8686800" y="3808413"/>
          <p14:tracePt t="89350" x="8655050" y="3840163"/>
          <p14:tracePt t="89356" x="8623300" y="3856038"/>
          <p14:tracePt t="89361" x="8559800" y="3887788"/>
          <p14:tracePt t="89365" x="8528050" y="3919538"/>
          <p14:tracePt t="89367" x="8496300" y="3935413"/>
          <p14:tracePt t="89370" x="8464550" y="3949700"/>
          <p14:tracePt t="89372" x="8448675" y="3965575"/>
          <p14:tracePt t="89373" x="8432800" y="3981450"/>
          <p14:tracePt t="89380" x="8370888" y="4013200"/>
          <p14:tracePt t="89381" x="8355013" y="4029075"/>
          <p14:tracePt t="89384" x="8339138" y="4044950"/>
          <p14:tracePt t="89386" x="8307388" y="4044950"/>
          <p14:tracePt t="89387" x="8275638" y="4060825"/>
          <p14:tracePt t="89390" x="8243888" y="4076700"/>
          <p14:tracePt t="89392" x="8243888" y="4092575"/>
          <p14:tracePt t="89396" x="8180388" y="4108450"/>
          <p14:tracePt t="89398" x="8164513" y="4124325"/>
          <p14:tracePt t="89400" x="8132763" y="4140200"/>
          <p14:tracePt t="89402" x="8116888" y="4156075"/>
          <p14:tracePt t="89404" x="8101013" y="4171950"/>
          <p14:tracePt t="89406" x="8070850" y="4171950"/>
          <p14:tracePt t="89408" x="8039100" y="4187825"/>
          <p14:tracePt t="89411" x="8023225" y="4203700"/>
          <p14:tracePt t="89412" x="7991475" y="4219575"/>
          <p14:tracePt t="89413" x="7959725" y="4235450"/>
          <p14:tracePt t="89416" x="7943850" y="4251325"/>
          <p14:tracePt t="89418" x="7927975" y="4267200"/>
          <p14:tracePt t="89420" x="7896225" y="4283075"/>
          <p14:tracePt t="89422" x="7848600" y="4297363"/>
          <p14:tracePt t="89424" x="7848600" y="4313238"/>
          <p14:tracePt t="89426" x="7816850" y="4313238"/>
          <p14:tracePt t="89428" x="7785100" y="4329113"/>
          <p14:tracePt t="89430" x="7754938" y="4360863"/>
          <p14:tracePt t="89432" x="7723188" y="4376738"/>
          <p14:tracePt t="89434" x="7691438" y="4392613"/>
          <p14:tracePt t="89436" x="7675563" y="4408488"/>
          <p14:tracePt t="89438" x="7643813" y="4424363"/>
          <p14:tracePt t="89440" x="7612063" y="4440238"/>
          <p14:tracePt t="89442" x="7580313" y="4456113"/>
          <p14:tracePt t="89445" x="7548563" y="4471988"/>
          <p14:tracePt t="89447" x="7516813" y="4487863"/>
          <p14:tracePt t="89448" x="7485063" y="4503738"/>
          <p14:tracePt t="89450" x="7454900" y="4519613"/>
          <p14:tracePt t="89451" x="7439025" y="4551363"/>
          <p14:tracePt t="89454" x="7391400" y="4551363"/>
          <p14:tracePt t="89456" x="7359650" y="4567238"/>
          <p14:tracePt t="89458" x="7343775" y="4583113"/>
          <p14:tracePt t="89460" x="7312025" y="4614863"/>
          <p14:tracePt t="89462" x="7280275" y="4629150"/>
          <p14:tracePt t="89464" x="7248525" y="4645025"/>
          <p14:tracePt t="89466" x="7232650" y="4645025"/>
          <p14:tracePt t="89467" x="7185025" y="4660900"/>
          <p14:tracePt t="89470" x="7154863" y="4692650"/>
          <p14:tracePt t="89472" x="7123113" y="4708525"/>
          <p14:tracePt t="89474" x="7107238" y="4724400"/>
          <p14:tracePt t="89476" x="7075488" y="4756150"/>
          <p14:tracePt t="89478" x="7043738" y="4772025"/>
          <p14:tracePt t="89480" x="6996113" y="4772025"/>
          <p14:tracePt t="89481" x="6980238" y="4787900"/>
          <p14:tracePt t="89483" x="6948488" y="4819650"/>
          <p14:tracePt t="89486" x="6916738" y="4835525"/>
          <p14:tracePt t="89487" x="6900863" y="4851400"/>
          <p14:tracePt t="89490" x="6869113" y="4867275"/>
          <p14:tracePt t="89492" x="6838950" y="4867275"/>
          <p14:tracePt t="89495" x="6807200" y="4899025"/>
          <p14:tracePt t="89498" x="6775450" y="4930775"/>
          <p14:tracePt t="89500" x="6743700" y="4946650"/>
          <p14:tracePt t="89502" x="6727825" y="4962525"/>
          <p14:tracePt t="89504" x="6696075" y="4976813"/>
          <p14:tracePt t="89506" x="6664325" y="4992688"/>
          <p14:tracePt t="89508" x="6632575" y="5008563"/>
          <p14:tracePt t="89510" x="6616700" y="5024438"/>
          <p14:tracePt t="89512" x="6600825" y="5024438"/>
          <p14:tracePt t="89514" x="6569075" y="5040313"/>
          <p14:tracePt t="89516" x="6553200" y="5056188"/>
          <p14:tracePt t="89518" x="6523038" y="5072063"/>
          <p14:tracePt t="89520" x="6491288" y="5087938"/>
          <p14:tracePt t="89522" x="6475413" y="5103813"/>
          <p14:tracePt t="89523" x="6443663" y="5103813"/>
          <p14:tracePt t="89526" x="6411913" y="5119688"/>
          <p14:tracePt t="89528" x="6396038" y="5135563"/>
          <p14:tracePt t="89530" x="6364288" y="5151438"/>
          <p14:tracePt t="89532" x="6332538" y="5167313"/>
          <p14:tracePt t="89534" x="6316663" y="5167313"/>
          <p14:tracePt t="89536" x="6284913" y="5183188"/>
          <p14:tracePt t="89538" x="6253163" y="5199063"/>
          <p14:tracePt t="89540" x="6207125" y="5199063"/>
          <p14:tracePt t="89542" x="6191250" y="5214938"/>
          <p14:tracePt t="89544" x="6159500" y="5214938"/>
          <p14:tracePt t="89546" x="6127750" y="5230813"/>
          <p14:tracePt t="89548" x="6111875" y="5246688"/>
          <p14:tracePt t="89550" x="6064250" y="5262563"/>
          <p14:tracePt t="89552" x="6032500" y="5278438"/>
          <p14:tracePt t="89554" x="6000750" y="5294313"/>
          <p14:tracePt t="89556" x="5984875" y="5310188"/>
          <p14:tracePt t="89558" x="5938838" y="5310188"/>
          <p14:tracePt t="89560" x="5907088" y="5310188"/>
          <p14:tracePt t="89562" x="5891213" y="5324475"/>
          <p14:tracePt t="89563" x="5859463" y="5340350"/>
          <p14:tracePt t="89566" x="5827713" y="5356225"/>
          <p14:tracePt t="89568" x="5811838" y="5372100"/>
          <p14:tracePt t="89570" x="5764213" y="5387975"/>
          <p14:tracePt t="89572" x="5732463" y="5387975"/>
          <p14:tracePt t="89574" x="5716588" y="5403850"/>
          <p14:tracePt t="89576" x="5684838" y="5403850"/>
          <p14:tracePt t="89578" x="5638800" y="5435600"/>
          <p14:tracePt t="89579" x="5607050" y="5451475"/>
          <p14:tracePt t="89581" x="5591175" y="5467350"/>
          <p14:tracePt t="89584" x="5559425" y="5483225"/>
          <p14:tracePt t="89586" x="5527675" y="5499100"/>
          <p14:tracePt t="89588" x="5495925" y="5514975"/>
          <p14:tracePt t="89590" x="5464175" y="5514975"/>
          <p14:tracePt t="89592" x="5432425" y="5530850"/>
          <p14:tracePt t="89596" x="5368925" y="5562600"/>
          <p14:tracePt t="89597" x="5337175" y="5578475"/>
          <p14:tracePt t="89600" x="5307013" y="5594350"/>
          <p14:tracePt t="89602" x="5259388" y="5610225"/>
          <p14:tracePt t="89604" x="5243513" y="5626100"/>
          <p14:tracePt t="89606" x="5211763" y="5626100"/>
          <p14:tracePt t="89608" x="5164138" y="5641975"/>
          <p14:tracePt t="89610" x="5148263" y="5657850"/>
          <p14:tracePt t="89613" x="5116513" y="5672138"/>
          <p14:tracePt t="89614" x="5068888" y="5688013"/>
          <p14:tracePt t="89616" x="5037138" y="5703888"/>
          <p14:tracePt t="89618" x="5022850" y="5719763"/>
          <p14:tracePt t="89620" x="4975225" y="5735638"/>
          <p14:tracePt t="89622" x="4943475" y="5735638"/>
          <p14:tracePt t="89624" x="4911725" y="5751513"/>
          <p14:tracePt t="89625" x="4879975" y="5767388"/>
          <p14:tracePt t="89629" x="4848225" y="5783263"/>
          <p14:tracePt t="89629" x="4800600" y="5799138"/>
          <p14:tracePt t="89631" x="4784725" y="5815013"/>
          <p14:tracePt t="89634" x="4737100" y="5830888"/>
          <p14:tracePt t="89636" x="4706938" y="5846763"/>
          <p14:tracePt t="89638" x="4643438" y="5878513"/>
          <p14:tracePt t="89640" x="4579938" y="5910263"/>
          <p14:tracePt t="89642" x="4516438" y="5942013"/>
          <p14:tracePt t="89644" x="4468813" y="5957888"/>
          <p14:tracePt t="89647" x="4406900" y="5973763"/>
          <p14:tracePt t="89648" x="4359275" y="5989638"/>
          <p14:tracePt t="89649" x="4327525" y="6003925"/>
          <p14:tracePt t="89652" x="4264025" y="6019800"/>
          <p14:tracePt t="89654" x="4216400" y="6051550"/>
          <p14:tracePt t="89655" x="4152900" y="6067425"/>
          <p14:tracePt t="89658" x="4121150" y="6083300"/>
          <p14:tracePt t="89660" x="4059238" y="6099175"/>
          <p14:tracePt t="89661" x="4011613" y="6130925"/>
          <p14:tracePt t="89664" x="3948113" y="6146800"/>
          <p14:tracePt t="89666" x="3900488" y="6162675"/>
          <p14:tracePt t="89668" x="3868738" y="6178550"/>
          <p14:tracePt t="89670" x="3806825" y="6194425"/>
          <p14:tracePt t="89672" x="3759200" y="6210300"/>
          <p14:tracePt t="89674" x="3711575" y="6210300"/>
          <p14:tracePt t="89676" x="3679825" y="6226175"/>
          <p14:tracePt t="89677" x="3616325" y="6226175"/>
          <p14:tracePt t="89680" x="3568700" y="6242050"/>
          <p14:tracePt t="89682" x="3521075" y="6257925"/>
          <p14:tracePt t="89684" x="3490913" y="6273800"/>
          <p14:tracePt t="89686" x="3443288" y="6273800"/>
          <p14:tracePt t="89688" x="3395663" y="6289675"/>
          <p14:tracePt t="89690" x="3332163" y="6305550"/>
          <p14:tracePt t="89692" x="3300413" y="6305550"/>
          <p14:tracePt t="89694" x="3252788" y="6321425"/>
          <p14:tracePt t="89696" x="3190875" y="6321425"/>
          <p14:tracePt t="89698" x="3143250" y="6337300"/>
          <p14:tracePt t="89700" x="3095625" y="6337300"/>
          <p14:tracePt t="89702" x="3048000" y="6351588"/>
          <p14:tracePt t="89704" x="2984500" y="6351588"/>
          <p14:tracePt t="89706" x="2936875" y="6367463"/>
          <p14:tracePt t="89709" x="2890838" y="6367463"/>
          <p14:tracePt t="89710" x="2843213" y="6383338"/>
          <p14:tracePt t="89712" x="2779713" y="6383338"/>
          <p14:tracePt t="89714" x="2716213" y="6399213"/>
          <p14:tracePt t="89716" x="2684463" y="6399213"/>
          <p14:tracePt t="89717" x="2620963" y="6399213"/>
          <p14:tracePt t="89720" x="2574925" y="6399213"/>
          <p14:tracePt t="89722" x="2511425" y="6415088"/>
          <p14:tracePt t="89724" x="2463800" y="6415088"/>
          <p14:tracePt t="89726" x="2416175" y="6415088"/>
          <p14:tracePt t="89729" x="2368550" y="6415088"/>
          <p14:tracePt t="89729" x="2320925" y="6415088"/>
          <p14:tracePt t="89732" x="2274888" y="6415088"/>
          <p14:tracePt t="89734" x="2227263" y="6415088"/>
          <p14:tracePt t="89736" x="2163763" y="6415088"/>
          <p14:tracePt t="89738" x="2132013" y="6430963"/>
          <p14:tracePt t="89740" x="2084388" y="6430963"/>
          <p14:tracePt t="89742" x="2020888" y="6430963"/>
          <p14:tracePt t="89745" x="1989138" y="6446838"/>
          <p14:tracePt t="89746" x="1943100" y="6446838"/>
          <p14:tracePt t="89748" x="1895475" y="6462713"/>
          <p14:tracePt t="89750" x="1847850" y="6462713"/>
          <p14:tracePt t="89751" x="1816100" y="6462713"/>
          <p14:tracePt t="89754" x="1784350" y="6478588"/>
          <p14:tracePt t="89756" x="1736725" y="6478588"/>
          <p14:tracePt t="89758" x="1720850" y="6478588"/>
          <p14:tracePt t="89760" x="1674813" y="6494463"/>
          <p14:tracePt t="89762" x="1627188" y="6494463"/>
          <p14:tracePt t="89764" x="1611313" y="6494463"/>
          <p14:tracePt t="89765" x="1579563" y="6510338"/>
          <p14:tracePt t="89768" x="1547813" y="6510338"/>
          <p14:tracePt t="89770" x="1531938" y="6510338"/>
          <p14:tracePt t="89772" x="1500188" y="6526213"/>
          <p14:tracePt t="89774" x="1484313" y="6526213"/>
          <p14:tracePt t="89778" x="1452563" y="6542088"/>
          <p14:tracePt t="89780" x="1436688" y="6542088"/>
          <p14:tracePt t="89782" x="1420813" y="6542088"/>
          <p14:tracePt t="89784" x="1389063" y="6542088"/>
          <p14:tracePt t="89786" x="1373188" y="6542088"/>
          <p14:tracePt t="89790" x="1343025" y="6542088"/>
          <p14:tracePt t="89792" x="1327150" y="6542088"/>
          <p14:tracePt t="89794" x="1311275" y="6542088"/>
          <p14:tracePt t="89796" x="1295400" y="6557963"/>
          <p14:tracePt t="89798" x="1279525" y="6557963"/>
          <p14:tracePt t="89802" x="1263650" y="6557963"/>
          <p14:tracePt t="89804" x="1247775" y="6557963"/>
          <p14:tracePt t="89806" x="1231900" y="6557963"/>
          <p14:tracePt t="89808" x="1216025" y="6573838"/>
          <p14:tracePt t="89810" x="1200150" y="6573838"/>
          <p14:tracePt t="89816" x="1184275" y="6573838"/>
          <p14:tracePt t="89820" x="1168400" y="6573838"/>
          <p14:tracePt t="89826" x="1152525" y="6573838"/>
          <p14:tracePt t="89829" x="1136650" y="6573838"/>
          <p14:tracePt t="89832" x="1120775" y="6573838"/>
          <p14:tracePt t="89838" x="1104900" y="6573838"/>
          <p14:tracePt t="89841" x="1104900" y="6589713"/>
          <p14:tracePt t="89842" x="1089025" y="6589713"/>
          <p14:tracePt t="89857" x="1073150" y="6589713"/>
          <p14:tracePt t="89872" x="1058863" y="6589713"/>
          <p14:tracePt t="89904" x="1042988" y="6589713"/>
          <p14:tracePt t="89930" x="1027113" y="6605588"/>
          <p14:tracePt t="89935" x="1011238" y="6605588"/>
          <p14:tracePt t="89943" x="995363" y="6605588"/>
          <p14:tracePt t="89946" x="995363" y="6621463"/>
          <p14:tracePt t="89947" x="979488" y="6621463"/>
          <p14:tracePt t="89950" x="963613" y="6621463"/>
          <p14:tracePt t="89961" x="947738" y="6621463"/>
          <p14:tracePt t="89966" x="931863" y="6621463"/>
          <p14:tracePt t="89979" x="915988" y="6621463"/>
          <p14:tracePt t="89984" x="900113" y="6621463"/>
          <p14:tracePt t="89999" x="884238" y="6621463"/>
          <p14:tracePt t="90005" x="868363" y="6621463"/>
          <p14:tracePt t="90008" x="852488" y="6605588"/>
          <p14:tracePt t="90015" x="852488" y="6589713"/>
          <p14:tracePt t="90019" x="836613" y="6589713"/>
          <p14:tracePt t="90026" x="820738" y="6573838"/>
          <p14:tracePt t="90034" x="820738" y="6557963"/>
          <p14:tracePt t="90038" x="804863" y="6557963"/>
          <p14:tracePt t="90043" x="788988" y="6542088"/>
          <p14:tracePt t="90047" x="773113" y="6542088"/>
          <p14:tracePt t="90052" x="773113" y="6526213"/>
          <p14:tracePt t="90085" x="773113" y="6510338"/>
          <p14:tracePt t="90142" x="788988" y="6510338"/>
          <p14:tracePt t="90146" x="804863" y="6510338"/>
          <p14:tracePt t="90159" x="852488" y="6494463"/>
          <p14:tracePt t="90164" x="884238" y="6478588"/>
          <p14:tracePt t="90168" x="900113" y="6478588"/>
          <p14:tracePt t="90170" x="915988" y="6478588"/>
          <p14:tracePt t="90174" x="931863" y="6478588"/>
          <p14:tracePt t="90177" x="947738" y="6478588"/>
          <p14:tracePt t="90180" x="947738" y="6462713"/>
          <p14:tracePt t="90182" x="963613" y="6462713"/>
          <p14:tracePt t="90184" x="979488" y="6462713"/>
          <p14:tracePt t="90186" x="995363" y="6462713"/>
          <p14:tracePt t="90188" x="995363" y="6446838"/>
          <p14:tracePt t="90190" x="1011238" y="6446838"/>
          <p14:tracePt t="90192" x="1027113" y="6446838"/>
          <p14:tracePt t="90196" x="1042988" y="6430963"/>
          <p14:tracePt t="90198" x="1058863" y="6430963"/>
          <p14:tracePt t="90200" x="1073150" y="6430963"/>
          <p14:tracePt t="90203" x="1089025" y="6430963"/>
          <p14:tracePt t="90206" x="1120775" y="6430963"/>
          <p14:tracePt t="90211" x="1136650" y="6430963"/>
          <p14:tracePt t="90212" x="1152525" y="6430963"/>
          <p14:tracePt t="90214" x="1152525" y="6415088"/>
          <p14:tracePt t="90215" x="1184275" y="6415088"/>
          <p14:tracePt t="90218" x="1200150" y="6415088"/>
          <p14:tracePt t="90220" x="1200150" y="6399213"/>
          <p14:tracePt t="90222" x="1216025" y="6399213"/>
          <p14:tracePt t="90224" x="1247775" y="6399213"/>
          <p14:tracePt t="90229" x="1263650" y="6399213"/>
          <p14:tracePt t="90230" x="1279525" y="6399213"/>
          <p14:tracePt t="90232" x="1295400" y="6383338"/>
          <p14:tracePt t="90234" x="1311275" y="6383338"/>
          <p14:tracePt t="90236" x="1327150" y="6383338"/>
          <p14:tracePt t="90240" x="1358900" y="6367463"/>
          <p14:tracePt t="90242" x="1373188" y="6367463"/>
          <p14:tracePt t="90246" x="1389063" y="6367463"/>
          <p14:tracePt t="90248" x="1404938" y="6351588"/>
          <p14:tracePt t="90252" x="1420813" y="6351588"/>
          <p14:tracePt t="90254" x="1452563" y="6351588"/>
          <p14:tracePt t="90258" x="1468438" y="6351588"/>
          <p14:tracePt t="90261" x="1484313" y="6351588"/>
          <p14:tracePt t="90265" x="1500188" y="6337300"/>
          <p14:tracePt t="90268" x="1516063" y="6337300"/>
          <p14:tracePt t="90270" x="1531938" y="6337300"/>
          <p14:tracePt t="90277" x="1547813" y="6337300"/>
          <p14:tracePt t="90279" x="1547813" y="6321425"/>
          <p14:tracePt t="90280" x="1563688" y="6321425"/>
          <p14:tracePt t="90281" x="1579563" y="6321425"/>
          <p14:tracePt t="90291" x="1595438" y="6321425"/>
          <p14:tracePt t="90292" x="1611313" y="6321425"/>
          <p14:tracePt t="90300" x="1627188" y="6305550"/>
          <p14:tracePt t="90304" x="1643063" y="6305550"/>
          <p14:tracePt t="90311" x="1658938" y="6305550"/>
          <p14:tracePt t="90322" x="1674813" y="6305550"/>
          <p14:tracePt t="90326" x="1689100" y="6305550"/>
          <p14:tracePt t="90332" x="1704975" y="6305550"/>
          <p14:tracePt t="90338" x="1720850" y="6305550"/>
          <p14:tracePt t="90346" x="1736725" y="6305550"/>
          <p14:tracePt t="90350" x="1752600" y="6305550"/>
          <p14:tracePt t="90354" x="1768475" y="6305550"/>
          <p14:tracePt t="90364" x="1784350" y="6305550"/>
          <p14:tracePt t="90368" x="1800225" y="6305550"/>
          <p14:tracePt t="90380" x="1816100" y="6305550"/>
          <p14:tracePt t="90384" x="1831975" y="6305550"/>
          <p14:tracePt t="90389" x="1847850" y="6305550"/>
          <p14:tracePt t="90399" x="1863725" y="6305550"/>
          <p14:tracePt t="90403" x="1879600" y="6305550"/>
          <p14:tracePt t="90411" x="1895475" y="6305550"/>
          <p14:tracePt t="90415" x="1911350" y="6305550"/>
          <p14:tracePt t="90417" x="1927225" y="6305550"/>
          <p14:tracePt t="90424" x="1943100" y="6305550"/>
          <p14:tracePt t="90429" x="1958975" y="6305550"/>
          <p14:tracePt t="90434" x="1974850" y="6305550"/>
          <p14:tracePt t="90437" x="1989138" y="6305550"/>
          <p14:tracePt t="90438" x="2005013" y="6305550"/>
          <p14:tracePt t="90439" x="2005013" y="6321425"/>
          <p14:tracePt t="90442" x="2020888" y="6321425"/>
          <p14:tracePt t="90444" x="2036763" y="6321425"/>
          <p14:tracePt t="90448" x="2052638" y="6321425"/>
          <p14:tracePt t="90450" x="2068513" y="6321425"/>
          <p14:tracePt t="90451" x="2084388" y="6321425"/>
          <p14:tracePt t="90456" x="2100263" y="6321425"/>
          <p14:tracePt t="90463" x="2116138" y="6321425"/>
          <p14:tracePt t="90464" x="2132013" y="6321425"/>
          <p14:tracePt t="90466" x="2147888" y="6321425"/>
          <p14:tracePt t="90467" x="2163763" y="6321425"/>
          <p14:tracePt t="90472" x="2179638" y="6321425"/>
          <p14:tracePt t="90474" x="2195513" y="6321425"/>
          <p14:tracePt t="90481" x="2211388" y="6321425"/>
          <p14:tracePt t="90482" x="2227263" y="6321425"/>
          <p14:tracePt t="90486" x="2243138" y="6321425"/>
          <p14:tracePt t="90488" x="2259013" y="6321425"/>
          <p14:tracePt t="90492" x="2274888" y="6321425"/>
          <p14:tracePt t="90496" x="2289175" y="6321425"/>
          <p14:tracePt t="90498" x="2305050" y="6321425"/>
          <p14:tracePt t="90504" x="2320925" y="6321425"/>
          <p14:tracePt t="90506" x="2336800" y="6321425"/>
          <p14:tracePt t="90510" x="2352675" y="6321425"/>
          <p14:tracePt t="90516" x="2368550" y="6321425"/>
          <p14:tracePt t="90520" x="2384425" y="6321425"/>
          <p14:tracePt t="90526" x="2400300" y="6321425"/>
          <p14:tracePt t="90530" x="2416175" y="6321425"/>
          <p14:tracePt t="90534" x="2432050" y="6321425"/>
          <p14:tracePt t="90549" x="2447925" y="6321425"/>
          <p14:tracePt t="90557" x="2463800" y="6321425"/>
          <p14:tracePt t="90564" x="2479675" y="6321425"/>
          <p14:tracePt t="90569" x="2495550" y="6321425"/>
          <p14:tracePt t="90570" x="2511425" y="6321425"/>
          <p14:tracePt t="90574" x="2527300" y="6321425"/>
          <p14:tracePt t="90576" x="2543175" y="6321425"/>
          <p14:tracePt t="90580" x="2559050" y="6321425"/>
          <p14:tracePt t="90582" x="2574925" y="6321425"/>
          <p14:tracePt t="90584" x="2590800" y="6321425"/>
          <p14:tracePt t="90588" x="2605088" y="6321425"/>
          <p14:tracePt t="90590" x="2620963" y="6321425"/>
          <p14:tracePt t="90592" x="2636838" y="6321425"/>
          <p14:tracePt t="90594" x="2652713" y="6321425"/>
          <p14:tracePt t="90596" x="2668588" y="6321425"/>
          <p14:tracePt t="90598" x="2684463" y="6321425"/>
          <p14:tracePt t="90600" x="2700338" y="6321425"/>
          <p14:tracePt t="90602" x="2716213" y="6321425"/>
          <p14:tracePt t="90604" x="2732088" y="6321425"/>
          <p14:tracePt t="90606" x="2763838" y="6321425"/>
          <p14:tracePt t="90611" x="2795588" y="6321425"/>
          <p14:tracePt t="90612" x="2811463" y="6321425"/>
          <p14:tracePt t="90614" x="2827338" y="6321425"/>
          <p14:tracePt t="90615" x="2859088" y="6321425"/>
          <p14:tracePt t="90620" x="2890838" y="6321425"/>
          <p14:tracePt t="90622" x="2905125" y="6321425"/>
          <p14:tracePt t="90624" x="2921000" y="6321425"/>
          <p14:tracePt t="90626" x="2952750" y="6321425"/>
          <p14:tracePt t="90630" x="2984500" y="6321425"/>
          <p14:tracePt t="90632" x="3000375" y="6321425"/>
          <p14:tracePt t="90634" x="3016250" y="6321425"/>
          <p14:tracePt t="90636" x="3048000" y="6321425"/>
          <p14:tracePt t="90640" x="3079750" y="6321425"/>
          <p14:tracePt t="90643" x="3095625" y="6321425"/>
          <p14:tracePt t="90645" x="3111500" y="6321425"/>
          <p14:tracePt t="90646" x="3127375" y="6321425"/>
          <p14:tracePt t="90648" x="3143250" y="6321425"/>
          <p14:tracePt t="90650" x="3159125" y="6321425"/>
          <p14:tracePt t="90652" x="3190875" y="6321425"/>
          <p14:tracePt t="90656" x="3221038" y="6321425"/>
          <p14:tracePt t="90660" x="3252788" y="6321425"/>
          <p14:tracePt t="90662" x="3268663" y="6321425"/>
          <p14:tracePt t="90664" x="3284538" y="6321425"/>
          <p14:tracePt t="90666" x="3316288" y="6321425"/>
          <p14:tracePt t="90668" x="3332163" y="6321425"/>
          <p14:tracePt t="90672" x="3363913" y="6321425"/>
          <p14:tracePt t="90676" x="3395663" y="6321425"/>
          <p14:tracePt t="90678" x="3411538" y="6321425"/>
          <p14:tracePt t="90682" x="3443288" y="6321425"/>
          <p14:tracePt t="90684" x="3459163" y="6321425"/>
          <p14:tracePt t="90688" x="3490913" y="6337300"/>
          <p14:tracePt t="90690" x="3505200" y="6337300"/>
          <p14:tracePt t="90692" x="3521075" y="6337300"/>
          <p14:tracePt t="90694" x="3536950" y="6337300"/>
          <p14:tracePt t="90696" x="3552825" y="6337300"/>
          <p14:tracePt t="90700" x="3584575" y="6337300"/>
          <p14:tracePt t="90704" x="3600450" y="6337300"/>
          <p14:tracePt t="90707" x="3616325" y="6337300"/>
          <p14:tracePt t="90708" x="3632200" y="6337300"/>
          <p14:tracePt t="90712" x="3663950" y="6337300"/>
          <p14:tracePt t="90713" x="3679825" y="6337300"/>
          <p14:tracePt t="90718" x="3695700" y="6337300"/>
          <p14:tracePt t="90720" x="3711575" y="6337300"/>
          <p14:tracePt t="90724" x="3727450" y="6337300"/>
          <p14:tracePt t="90726" x="3743325" y="6337300"/>
          <p14:tracePt t="90728" x="3759200" y="6337300"/>
          <p14:tracePt t="90732" x="3775075" y="6337300"/>
          <p14:tracePt t="90734" x="3790950" y="6337300"/>
          <p14:tracePt t="90738" x="3806825" y="6337300"/>
          <p14:tracePt t="90740" x="3821113" y="6351588"/>
          <p14:tracePt t="90742" x="3836988" y="6351588"/>
          <p14:tracePt t="90746" x="3852863" y="6351588"/>
          <p14:tracePt t="90748" x="3868738" y="6351588"/>
          <p14:tracePt t="90752" x="3884613" y="6351588"/>
          <p14:tracePt t="90754" x="3900488" y="6351588"/>
          <p14:tracePt t="90758" x="3916363" y="6351588"/>
          <p14:tracePt t="90762" x="3948113" y="6351588"/>
          <p14:tracePt t="90763" x="3963988" y="6351588"/>
          <p14:tracePt t="90765" x="3979863" y="6351588"/>
          <p14:tracePt t="90768" x="3995738" y="6351588"/>
          <p14:tracePt t="90770" x="3995738" y="6367463"/>
          <p14:tracePt t="90772" x="4011613" y="6367463"/>
          <p14:tracePt t="90774" x="4027488" y="6367463"/>
          <p14:tracePt t="90775" x="4043363" y="6367463"/>
          <p14:tracePt t="90778" x="4059238" y="6367463"/>
          <p14:tracePt t="90780" x="4075113" y="6367463"/>
          <p14:tracePt t="90784" x="4106863" y="6367463"/>
          <p14:tracePt t="90787" x="4121150" y="6367463"/>
          <p14:tracePt t="90788" x="4152900" y="6367463"/>
          <p14:tracePt t="90790" x="4184650" y="6367463"/>
          <p14:tracePt t="90792" x="4184650" y="6383338"/>
          <p14:tracePt t="90794" x="4216400" y="6383338"/>
          <p14:tracePt t="90796" x="4232275" y="6383338"/>
          <p14:tracePt t="90797" x="4248150" y="6383338"/>
          <p14:tracePt t="90800" x="4264025" y="6383338"/>
          <p14:tracePt t="90802" x="4279900" y="6383338"/>
          <p14:tracePt t="90804" x="4295775" y="6383338"/>
          <p14:tracePt t="90806" x="4327525" y="6383338"/>
          <p14:tracePt t="90808" x="4343400" y="6383338"/>
          <p14:tracePt t="90810" x="4375150" y="6383338"/>
          <p14:tracePt t="90814" x="4406900" y="6383338"/>
          <p14:tracePt t="90816" x="4421188" y="6383338"/>
          <p14:tracePt t="90818" x="4437063" y="6383338"/>
          <p14:tracePt t="90820" x="4468813" y="6383338"/>
          <p14:tracePt t="90822" x="4484688" y="6383338"/>
          <p14:tracePt t="90824" x="4500563" y="6383338"/>
          <p14:tracePt t="90826" x="4532313" y="6399213"/>
          <p14:tracePt t="90827" x="4548188" y="6399213"/>
          <p14:tracePt t="90830" x="4579938" y="6399213"/>
          <p14:tracePt t="90832" x="4595813" y="6399213"/>
          <p14:tracePt t="90834" x="4611688" y="6399213"/>
          <p14:tracePt t="90836" x="4643438" y="6399213"/>
          <p14:tracePt t="90838" x="4659313" y="6399213"/>
          <p14:tracePt t="90840" x="4691063" y="6399213"/>
          <p14:tracePt t="90842" x="4706938" y="6399213"/>
          <p14:tracePt t="90844" x="4737100" y="6399213"/>
          <p14:tracePt t="90846" x="4768850" y="6399213"/>
          <p14:tracePt t="90848" x="4784725" y="6399213"/>
          <p14:tracePt t="90850" x="4816475" y="6399213"/>
          <p14:tracePt t="90852" x="4864100" y="6399213"/>
          <p14:tracePt t="90854" x="4879975" y="6399213"/>
          <p14:tracePt t="90856" x="4911725" y="6399213"/>
          <p14:tracePt t="90858" x="4927600" y="6399213"/>
          <p14:tracePt t="90862" x="4991100" y="6399213"/>
          <p14:tracePt t="90864" x="5006975" y="6399213"/>
          <p14:tracePt t="90866" x="5053013" y="6399213"/>
          <p14:tracePt t="90868" x="5068888" y="6399213"/>
          <p14:tracePt t="90870" x="5100638" y="6399213"/>
          <p14:tracePt t="90872" x="5148263" y="6399213"/>
          <p14:tracePt t="90874" x="5164138" y="6399213"/>
          <p14:tracePt t="90876" x="5195888" y="6399213"/>
          <p14:tracePt t="90878" x="5211763" y="6399213"/>
          <p14:tracePt t="90880" x="5243513" y="6399213"/>
          <p14:tracePt t="90881" x="5291138" y="6399213"/>
          <p14:tracePt t="90884" x="5307013" y="6399213"/>
          <p14:tracePt t="90886" x="5337175" y="6399213"/>
          <p14:tracePt t="90888" x="5368925" y="6399213"/>
          <p14:tracePt t="90890" x="5400675" y="6399213"/>
          <p14:tracePt t="90892" x="5432425" y="6399213"/>
          <p14:tracePt t="90894" x="5464175" y="6399213"/>
          <p14:tracePt t="90896" x="5495925" y="6399213"/>
          <p14:tracePt t="90897" x="5527675" y="6399213"/>
          <p14:tracePt t="90900" x="5543550" y="6399213"/>
          <p14:tracePt t="90902" x="5591175" y="6399213"/>
          <p14:tracePt t="90904" x="5622925" y="6399213"/>
          <p14:tracePt t="90906" x="5638800" y="6399213"/>
          <p14:tracePt t="90908" x="5668963" y="6399213"/>
          <p14:tracePt t="90911" x="5684838" y="6415088"/>
          <p14:tracePt t="90912" x="5716588" y="6415088"/>
          <p14:tracePt t="90914" x="5748338" y="6415088"/>
          <p14:tracePt t="90916" x="5780088" y="6415088"/>
          <p14:tracePt t="90918" x="5811838" y="6415088"/>
          <p14:tracePt t="90920" x="5843588" y="6415088"/>
          <p14:tracePt t="90922" x="5859463" y="6415088"/>
          <p14:tracePt t="90924" x="5891213" y="6415088"/>
          <p14:tracePt t="90926" x="5907088" y="6415088"/>
          <p14:tracePt t="90928" x="5938838" y="6415088"/>
          <p14:tracePt t="90930" x="5969000" y="6415088"/>
          <p14:tracePt t="90932" x="5984875" y="6415088"/>
          <p14:tracePt t="90934" x="6016625" y="6415088"/>
          <p14:tracePt t="90936" x="6032500" y="6415088"/>
          <p14:tracePt t="90938" x="6048375" y="6415088"/>
          <p14:tracePt t="90940" x="6080125" y="6415088"/>
          <p14:tracePt t="90942" x="6096000" y="6415088"/>
          <p14:tracePt t="90945" x="6111875" y="6415088"/>
          <p14:tracePt t="90946" x="6127750" y="6415088"/>
          <p14:tracePt t="90947" x="6143625" y="6415088"/>
          <p14:tracePt t="90950" x="6175375" y="6415088"/>
          <p14:tracePt t="90954" x="6207125" y="6415088"/>
          <p14:tracePt t="90956" x="6223000" y="6415088"/>
          <p14:tracePt t="90962" x="6269038" y="6399213"/>
          <p14:tracePt t="90966" x="6284913" y="6399213"/>
          <p14:tracePt t="90968" x="6300788" y="6399213"/>
          <p14:tracePt t="90972" x="6316663" y="6399213"/>
          <p14:tracePt t="90976" x="6332538" y="6399213"/>
          <p14:tracePt t="90978" x="6348413" y="6399213"/>
          <p14:tracePt t="90984" x="6364288" y="6399213"/>
          <p14:tracePt t="90988" x="6380163" y="6383338"/>
          <p14:tracePt t="90995" x="6396038" y="6383338"/>
          <p14:tracePt t="90998" x="6411913" y="6383338"/>
          <p14:tracePt t="91000" x="6427788" y="6383338"/>
          <p14:tracePt t="91008" x="6443663" y="6383338"/>
          <p14:tracePt t="91015" x="6459538" y="6383338"/>
          <p14:tracePt t="91028" x="6475413" y="6383338"/>
          <p14:tracePt t="91035" x="6491288" y="6383338"/>
          <p14:tracePt t="91042" x="6507163" y="6383338"/>
          <p14:tracePt t="91046" x="6523038" y="6383338"/>
          <p14:tracePt t="91048" x="6538913" y="6383338"/>
          <p14:tracePt t="91054" x="6553200" y="6383338"/>
          <p14:tracePt t="91056" x="6569075" y="6383338"/>
          <p14:tracePt t="91062" x="6584950" y="6383338"/>
          <p14:tracePt t="91064" x="6600825" y="6383338"/>
          <p14:tracePt t="91068" x="6616700" y="6383338"/>
          <p14:tracePt t="91073" x="6632575" y="6383338"/>
          <p14:tracePt t="91074" x="6648450" y="6383338"/>
          <p14:tracePt t="91080" x="6664325" y="6383338"/>
          <p14:tracePt t="91082" x="6680200" y="6383338"/>
          <p14:tracePt t="91084" x="6696075" y="6383338"/>
          <p14:tracePt t="91095" x="6727825" y="6383338"/>
          <p14:tracePt t="91104" x="6775450" y="6367463"/>
          <p14:tracePt t="91109" x="6791325" y="6367463"/>
          <p14:tracePt t="91112" x="6807200" y="6367463"/>
          <p14:tracePt t="91116" x="6823075" y="6367463"/>
          <p14:tracePt t="91118" x="6823075" y="6351588"/>
          <p14:tracePt t="91120" x="6838950" y="6351588"/>
          <p14:tracePt t="91124" x="6854825" y="6351588"/>
          <p14:tracePt t="91139" x="6869113" y="6351588"/>
          <p14:tracePt t="91149" x="6884988" y="6337300"/>
          <p14:tracePt t="91157" x="6884988" y="6321425"/>
          <p14:tracePt t="91162" x="6900863" y="6321425"/>
          <p14:tracePt t="91171" x="6916738" y="6305550"/>
          <p14:tracePt t="91172" x="6932613" y="6289675"/>
          <p14:tracePt t="91175" x="6932613" y="6273800"/>
          <p14:tracePt t="91180" x="6948488" y="6273800"/>
          <p14:tracePt t="91182" x="6948488" y="6257925"/>
          <p14:tracePt t="91184" x="6964363" y="6242050"/>
          <p14:tracePt t="91189" x="6964363" y="6226175"/>
          <p14:tracePt t="91190" x="6980238" y="6210300"/>
          <p14:tracePt t="91194" x="6996113" y="6210300"/>
          <p14:tracePt t="91196" x="7011988" y="6194425"/>
          <p14:tracePt t="91198" x="7011988" y="6178550"/>
          <p14:tracePt t="91200" x="7011988" y="6162675"/>
          <p14:tracePt t="91202" x="7027863" y="6162675"/>
          <p14:tracePt t="91204" x="7027863" y="6146800"/>
          <p14:tracePt t="91206" x="7043738" y="6130925"/>
          <p14:tracePt t="91213" x="7059613" y="6099175"/>
          <p14:tracePt t="91214" x="7075488" y="6083300"/>
          <p14:tracePt t="91218" x="7075488" y="6067425"/>
          <p14:tracePt t="91220" x="7091363" y="6051550"/>
          <p14:tracePt t="91224" x="7107238" y="6035675"/>
          <p14:tracePt t="91226" x="7107238" y="6019800"/>
          <p14:tracePt t="91228" x="7123113" y="6003925"/>
          <p14:tracePt t="91232" x="7123113" y="5989638"/>
          <p14:tracePt t="91233" x="7123113" y="5973763"/>
          <p14:tracePt t="91236" x="7138988" y="5973763"/>
          <p14:tracePt t="91240" x="7138988" y="5957888"/>
          <p14:tracePt t="91242" x="7154863" y="5942013"/>
          <p14:tracePt t="91245" x="7154863" y="5926138"/>
          <p14:tracePt t="91248" x="7154863" y="5910263"/>
          <p14:tracePt t="91250" x="7154863" y="5894388"/>
          <p14:tracePt t="91256" x="7154863" y="5878513"/>
          <p14:tracePt t="91258" x="7154863" y="5862638"/>
          <p14:tracePt t="91262" x="7154863" y="5846763"/>
          <p14:tracePt t="91268" x="7154863" y="5830888"/>
          <p14:tracePt t="91270" x="7169150" y="5815013"/>
          <p14:tracePt t="91281" x="7169150" y="5799138"/>
          <p14:tracePt t="91290" x="7169150" y="5783263"/>
          <p14:tracePt t="91297" x="7169150" y="5767388"/>
          <p14:tracePt t="91310" x="7169150" y="5735638"/>
          <p14:tracePt t="91319" x="7123113" y="5703888"/>
          <p14:tracePt t="91323" x="7091363" y="5703888"/>
          <p14:tracePt t="91325" x="7059613" y="5688013"/>
          <p14:tracePt t="91327" x="7027863" y="5672138"/>
          <p14:tracePt t="91328" x="7011988" y="5657850"/>
          <p14:tracePt t="91329" x="6980238" y="5641975"/>
          <p14:tracePt t="91332" x="6948488" y="5626100"/>
          <p14:tracePt t="91334" x="6932613" y="5610225"/>
          <p14:tracePt t="91335" x="6900863" y="5610225"/>
          <p14:tracePt t="91338" x="6869113" y="5594350"/>
          <p14:tracePt t="91340" x="6823075" y="5594350"/>
          <p14:tracePt t="91342" x="6807200" y="5578475"/>
          <p14:tracePt t="91345" x="6775450" y="5562600"/>
          <p14:tracePt t="91346" x="6727825" y="5546725"/>
          <p14:tracePt t="91348" x="6711950" y="5530850"/>
          <p14:tracePt t="91350" x="6664325" y="5530850"/>
          <p14:tracePt t="91352" x="6616700" y="5514975"/>
          <p14:tracePt t="91354" x="6584950" y="5499100"/>
          <p14:tracePt t="91356" x="6553200" y="5499100"/>
          <p14:tracePt t="91358" x="6507163" y="5499100"/>
          <p14:tracePt t="91360" x="6475413" y="5483225"/>
          <p14:tracePt t="91362" x="6443663" y="5467350"/>
          <p14:tracePt t="91364" x="6396038" y="5451475"/>
          <p14:tracePt t="91366" x="6364288" y="5451475"/>
          <p14:tracePt t="91368" x="6332538" y="5435600"/>
          <p14:tracePt t="91370" x="6300788" y="5419725"/>
          <p14:tracePt t="91372" x="6269038" y="5419725"/>
          <p14:tracePt t="91374" x="6238875" y="5403850"/>
          <p14:tracePt t="91376" x="6223000" y="5403850"/>
          <p14:tracePt t="91378" x="6191250" y="5387975"/>
          <p14:tracePt t="91380" x="6175375" y="5387975"/>
          <p14:tracePt t="91397" x="6016625" y="5356225"/>
          <p14:tracePt t="91400" x="6000750" y="5340350"/>
          <p14:tracePt t="91402" x="5984875" y="5340350"/>
          <p14:tracePt t="91406" x="5969000" y="5340350"/>
          <p14:tracePt t="91408" x="5953125" y="5340350"/>
          <p14:tracePt t="91411" x="5938838" y="5340350"/>
          <p14:tracePt t="91418" x="5922963" y="5340350"/>
          <p14:tracePt t="91420" x="5907088" y="5324475"/>
          <p14:tracePt t="91462" x="5891213" y="5324475"/>
          <p14:tracePt t="91491" x="5875338" y="5324475"/>
          <p14:tracePt t="91501" x="5859463" y="5324475"/>
          <p14:tracePt t="91513" x="5843588" y="5324475"/>
          <p14:tracePt t="91517" x="5827713" y="5324475"/>
          <p14:tracePt t="91526" x="5811838" y="5324475"/>
          <p14:tracePt t="91533" x="5780088" y="5324475"/>
          <p14:tracePt t="91543" x="5748338" y="5324475"/>
          <p14:tracePt t="91550" x="5700713" y="5324475"/>
          <p14:tracePt t="91554" x="5684838" y="5324475"/>
          <p14:tracePt t="91556" x="5653088" y="5324475"/>
          <p14:tracePt t="91561" x="5638800" y="5324475"/>
          <p14:tracePt t="91562" x="5622925" y="5324475"/>
          <p14:tracePt t="91563" x="5622925" y="5340350"/>
          <p14:tracePt t="91566" x="5607050" y="5340350"/>
          <p14:tracePt t="91568" x="5591175" y="5340350"/>
          <p14:tracePt t="91570" x="5575300" y="5340350"/>
          <p14:tracePt t="91572" x="5559425" y="5356225"/>
          <p14:tracePt t="91574" x="5543550" y="5356225"/>
          <p14:tracePt t="91578" x="5511800" y="5372100"/>
          <p14:tracePt t="91581" x="5480050" y="5372100"/>
          <p14:tracePt t="91582" x="5464175" y="5372100"/>
          <p14:tracePt t="91584" x="5448300" y="5372100"/>
          <p14:tracePt t="91586" x="5416550" y="5372100"/>
          <p14:tracePt t="91590" x="5400675" y="5387975"/>
          <p14:tracePt t="91591" x="5384800" y="5387975"/>
          <p14:tracePt t="91595" x="5368925" y="5387975"/>
          <p14:tracePt t="91596" x="5353050" y="5387975"/>
          <p14:tracePt t="91598" x="5337175" y="5403850"/>
          <p14:tracePt t="91601" x="5307013" y="5403850"/>
          <p14:tracePt t="91604" x="5291138" y="5403850"/>
          <p14:tracePt t="91608" x="5275263" y="5419725"/>
          <p14:tracePt t="91611" x="5259388" y="5419725"/>
          <p14:tracePt t="91616" x="5243513" y="5419725"/>
          <p14:tracePt t="91618" x="5227638" y="5419725"/>
          <p14:tracePt t="91630" x="5211763" y="5419725"/>
          <p14:tracePt t="91631" x="5195888" y="5419725"/>
          <p14:tracePt t="91632" x="5195888" y="5435600"/>
          <p14:tracePt t="91634" x="5180013" y="5435600"/>
          <p14:tracePt t="91639" x="5180013" y="5451475"/>
          <p14:tracePt t="91641" x="5164138" y="5451475"/>
          <p14:tracePt t="91659" x="5148263" y="5451475"/>
          <p14:tracePt t="91673" x="5132388" y="5467350"/>
          <p14:tracePt t="91691" x="5116513" y="5467350"/>
          <p14:tracePt t="91697" x="5116513" y="5483225"/>
          <p14:tracePt t="91701" x="5100638" y="5483225"/>
          <p14:tracePt t="91718" x="5100638" y="5499100"/>
          <p14:tracePt t="91724" x="5084763" y="5499100"/>
          <p14:tracePt t="91735" x="5068888" y="5514975"/>
          <p14:tracePt t="91746" x="5068888" y="5530850"/>
          <p14:tracePt t="91753" x="5053013" y="5530850"/>
          <p14:tracePt t="91759" x="5053013" y="5546725"/>
          <p14:tracePt t="91762" x="5037138" y="5546725"/>
          <p14:tracePt t="91764" x="5037138" y="5562600"/>
          <p14:tracePt t="91770" x="5037138" y="5578475"/>
          <p14:tracePt t="91772" x="5022850" y="5578475"/>
          <p14:tracePt t="91782" x="5022850" y="5594350"/>
          <p14:tracePt t="91793" x="5022850" y="5610225"/>
          <p14:tracePt t="91812" x="5006975" y="5626100"/>
          <p14:tracePt t="91821" x="5006975" y="5641975"/>
          <p14:tracePt t="91833" x="5006975" y="5657850"/>
          <p14:tracePt t="91846" x="5006975" y="5672138"/>
          <p14:tracePt t="91852" x="5006975" y="5688013"/>
          <p14:tracePt t="91861" x="5006975" y="5703888"/>
          <p14:tracePt t="91871" x="5006975" y="5719763"/>
          <p14:tracePt t="91878" x="5006975" y="5735638"/>
          <p14:tracePt t="91891" x="5006975" y="5751513"/>
          <p14:tracePt t="91898" x="5006975" y="5767388"/>
          <p14:tracePt t="91914" x="5006975" y="5783263"/>
          <p14:tracePt t="91920" x="5006975" y="5799138"/>
          <p14:tracePt t="91938" x="5022850" y="5815013"/>
          <p14:tracePt t="91944" x="5022850" y="5830888"/>
          <p14:tracePt t="91954" x="5022850" y="5846763"/>
          <p14:tracePt t="91980" x="5022850" y="5862638"/>
          <p14:tracePt t="91994" x="5022850" y="5878513"/>
          <p14:tracePt t="92019" x="5022850" y="5894388"/>
          <p14:tracePt t="92024" x="5022850" y="5910263"/>
          <p14:tracePt t="92028" x="5037138" y="5910263"/>
          <p14:tracePt t="92032" x="5037138" y="5926138"/>
          <p14:tracePt t="92040" x="5053013" y="5926138"/>
          <p14:tracePt t="92042" x="5053013" y="5942013"/>
          <p14:tracePt t="92048" x="5053013" y="5957888"/>
          <p14:tracePt t="92056" x="5053013" y="5973763"/>
          <p14:tracePt t="92058" x="5068888" y="5973763"/>
          <p14:tracePt t="92062" x="5068888" y="5989638"/>
          <p14:tracePt t="92066" x="5084763" y="6003925"/>
          <p14:tracePt t="92074" x="5084763" y="6019800"/>
          <p14:tracePt t="92076" x="5084763" y="6035675"/>
          <p14:tracePt t="92079" x="5100638" y="6035675"/>
          <p14:tracePt t="92080" x="5116513" y="6035675"/>
          <p14:tracePt t="92082" x="5116513" y="6051550"/>
          <p14:tracePt t="92083" x="5132388" y="6067425"/>
          <p14:tracePt t="92086" x="5132388" y="6083300"/>
          <p14:tracePt t="92093" x="5148263" y="6099175"/>
          <p14:tracePt t="92096" x="5164138" y="6115050"/>
          <p14:tracePt t="92102" x="5180013" y="6115050"/>
          <p14:tracePt t="92104" x="5195888" y="6130925"/>
          <p14:tracePt t="92107" x="5211763" y="6146800"/>
          <p14:tracePt t="92112" x="5211763" y="6162675"/>
          <p14:tracePt t="92114" x="5227638" y="6162675"/>
          <p14:tracePt t="92118" x="5243513" y="6162675"/>
          <p14:tracePt t="92120" x="5243513" y="6178550"/>
          <p14:tracePt t="92124" x="5259388" y="6178550"/>
          <p14:tracePt t="92127" x="5259388" y="6194425"/>
          <p14:tracePt t="92128" x="5275263" y="6194425"/>
          <p14:tracePt t="92142" x="5291138" y="6194425"/>
          <p14:tracePt t="92148" x="5307013" y="6194425"/>
          <p14:tracePt t="92154" x="5322888" y="6210300"/>
          <p14:tracePt t="92200" x="5337175" y="6210300"/>
          <p14:tracePt t="92225" x="5353050" y="6210300"/>
          <p14:tracePt t="92235" x="5368925" y="6210300"/>
          <p14:tracePt t="92241" x="5384800" y="6210300"/>
          <p14:tracePt t="92245" x="5400675" y="6226175"/>
          <p14:tracePt t="92247" x="5416550" y="6226175"/>
          <p14:tracePt t="92249" x="5432425" y="6226175"/>
          <p14:tracePt t="92255" x="5448300" y="6226175"/>
          <p14:tracePt t="92256" x="5464175" y="6226175"/>
          <p14:tracePt t="92257" x="5480050" y="6226175"/>
          <p14:tracePt t="92264" x="5495925" y="6242050"/>
          <p14:tracePt t="92267" x="5511800" y="6242050"/>
          <p14:tracePt t="92272" x="5527675" y="6242050"/>
          <p14:tracePt t="92274" x="5543550" y="6242050"/>
          <p14:tracePt t="92278" x="5559425" y="6242050"/>
          <p14:tracePt t="92285" x="5591175" y="6242050"/>
          <p14:tracePt t="92290" x="5607050" y="6242050"/>
          <p14:tracePt t="92294" x="5622925" y="6242050"/>
          <p14:tracePt t="92298" x="5638800" y="6242050"/>
          <p14:tracePt t="92309" x="5653088" y="6242050"/>
          <p14:tracePt t="92321" x="5668963" y="6242050"/>
          <p14:tracePt t="92411" x="5684838" y="6242050"/>
          <p14:tracePt t="92419" x="5700713" y="6242050"/>
          <p14:tracePt t="92422" x="5716588" y="6242050"/>
          <p14:tracePt t="92433" x="5732463" y="6242050"/>
          <p14:tracePt t="92436" x="5748338" y="6242050"/>
          <p14:tracePt t="92442" x="5764213" y="6242050"/>
          <p14:tracePt t="92446" x="5780088" y="6242050"/>
          <p14:tracePt t="92452" x="5795963" y="6242050"/>
          <p14:tracePt t="92456" x="5811838" y="6242050"/>
          <p14:tracePt t="92462" x="5827713" y="6242050"/>
          <p14:tracePt t="92466" x="5843588" y="6242050"/>
          <p14:tracePt t="92470" x="5859463" y="6242050"/>
          <p14:tracePt t="92479" x="5875338" y="6242050"/>
          <p14:tracePt t="92484" x="5891213" y="6242050"/>
          <p14:tracePt t="92493" x="5907088" y="6242050"/>
          <p14:tracePt t="92495" x="5907088" y="6257925"/>
          <p14:tracePt t="92687" x="5891213" y="6257925"/>
          <p14:tracePt t="92691" x="5891213" y="6273800"/>
          <p14:tracePt t="92695" x="5875338" y="6273800"/>
          <p14:tracePt t="92707" x="5859463" y="6273800"/>
          <p14:tracePt t="92714" x="5843588" y="6273800"/>
          <p14:tracePt t="92739" x="5827713" y="6273800"/>
          <p14:tracePt t="92769" x="5811838" y="6273800"/>
          <p14:tracePt t="98826" x="5795963" y="6273800"/>
          <p14:tracePt t="98834" x="5764213" y="6273800"/>
          <p14:tracePt t="98840" x="5716588" y="6273800"/>
          <p14:tracePt t="98849" x="5607050" y="6273800"/>
          <p14:tracePt t="98856" x="5511800" y="6257925"/>
          <p14:tracePt t="98860" x="5384800" y="6210300"/>
          <p14:tracePt t="98862" x="5353050" y="6194425"/>
          <p14:tracePt t="98864" x="5322888" y="6178550"/>
          <p14:tracePt t="98866" x="5275263" y="6178550"/>
          <p14:tracePt t="98868" x="5227638" y="6146800"/>
          <p14:tracePt t="98870" x="5211763" y="6146800"/>
          <p14:tracePt t="98875" x="5148263" y="6115050"/>
          <p14:tracePt t="98877" x="5132388" y="6099175"/>
          <p14:tracePt t="98878" x="5116513" y="6083300"/>
          <p14:tracePt t="98880" x="5084763" y="6067425"/>
          <p14:tracePt t="98881" x="5084763" y="6051550"/>
          <p14:tracePt t="98884" x="5068888" y="6035675"/>
          <p14:tracePt t="98888" x="5053013" y="6019800"/>
          <p14:tracePt t="98892" x="5053013" y="6003925"/>
          <p14:tracePt t="98896" x="5053013" y="5989638"/>
          <p14:tracePt t="98911" x="5053013" y="5973763"/>
          <p14:tracePt t="98916" x="5053013" y="5957888"/>
          <p14:tracePt t="98928" x="5053013" y="5942013"/>
          <p14:tracePt t="98931" x="5053013" y="5926138"/>
          <p14:tracePt t="98934" x="5053013" y="5910263"/>
          <p14:tracePt t="98938" x="5053013" y="5894388"/>
          <p14:tracePt t="98941" x="5053013" y="5878513"/>
          <p14:tracePt t="98942" x="5053013" y="5862638"/>
          <p14:tracePt t="98943" x="5053013" y="5830888"/>
          <p14:tracePt t="98945" x="5053013" y="5815013"/>
          <p14:tracePt t="98948" x="5053013" y="5783263"/>
          <p14:tracePt t="98950" x="5053013" y="5751513"/>
          <p14:tracePt t="98952" x="5037138" y="5735638"/>
          <p14:tracePt t="98954" x="5037138" y="5688013"/>
          <p14:tracePt t="98957" x="5006975" y="5657850"/>
          <p14:tracePt t="98958" x="5006975" y="5626100"/>
          <p14:tracePt t="98959" x="4991100" y="5610225"/>
          <p14:tracePt t="98962" x="4959350" y="5578475"/>
          <p14:tracePt t="98964" x="4943475" y="5530850"/>
          <p14:tracePt t="98966" x="4911725" y="5499100"/>
          <p14:tracePt t="98967" x="4879975" y="5483225"/>
          <p14:tracePt t="98970" x="4879975" y="5451475"/>
          <p14:tracePt t="98972" x="4848225" y="5419725"/>
          <p14:tracePt t="98974" x="4816475" y="5372100"/>
          <p14:tracePt t="98976" x="4784725" y="5356225"/>
          <p14:tracePt t="98978" x="4752975" y="5324475"/>
          <p14:tracePt t="98980" x="4752975" y="5294313"/>
          <p14:tracePt t="98982" x="4722813" y="5262563"/>
          <p14:tracePt t="98984" x="4691063" y="5246688"/>
          <p14:tracePt t="98986" x="4675188" y="5214938"/>
          <p14:tracePt t="98987" x="4643438" y="5183188"/>
          <p14:tracePt t="98990" x="4643438" y="5151438"/>
          <p14:tracePt t="98992" x="4611688" y="5135563"/>
          <p14:tracePt t="98994" x="4595813" y="5103813"/>
          <p14:tracePt t="98996" x="4579938" y="5087938"/>
          <p14:tracePt t="98997" x="4564063" y="5072063"/>
          <p14:tracePt t="99000" x="4564063" y="5056188"/>
          <p14:tracePt t="99002" x="4548188" y="5040313"/>
          <p14:tracePt t="99004" x="4548188" y="5024438"/>
          <p14:tracePt t="99008" x="4532313" y="5024438"/>
          <p14:tracePt t="99010" x="4532313" y="5008563"/>
          <p14:tracePt t="99012" x="4532313" y="4992688"/>
          <p14:tracePt t="99046" x="4532313" y="4976813"/>
          <p14:tracePt t="99063" x="4532313" y="4962525"/>
          <p14:tracePt t="99136" x="4548188" y="4962525"/>
          <p14:tracePt t="99146" x="4627563" y="5008563"/>
          <p14:tracePt t="99151" x="4691063" y="5040313"/>
          <p14:tracePt t="99152" x="4722813" y="5056188"/>
          <p14:tracePt t="99154" x="4722813" y="5072063"/>
          <p14:tracePt t="99156" x="4768850" y="5087938"/>
          <p14:tracePt t="99160" x="4816475" y="5103813"/>
          <p14:tracePt t="99162" x="4848225" y="5119688"/>
          <p14:tracePt t="99164" x="4864100" y="5135563"/>
          <p14:tracePt t="99166" x="4895850" y="5151438"/>
          <p14:tracePt t="99168" x="4927600" y="5167313"/>
          <p14:tracePt t="99170" x="4943475" y="5167313"/>
          <p14:tracePt t="99172" x="4975225" y="5183188"/>
          <p14:tracePt t="99174" x="5006975" y="5214938"/>
          <p14:tracePt t="99176" x="5037138" y="5230813"/>
          <p14:tracePt t="99178" x="5053013" y="5246688"/>
          <p14:tracePt t="99180" x="5100638" y="5262563"/>
          <p14:tracePt t="99182" x="5132388" y="5262563"/>
          <p14:tracePt t="99184" x="5164138" y="5278438"/>
          <p14:tracePt t="99186" x="5180013" y="5294313"/>
          <p14:tracePt t="99188" x="5211763" y="5310188"/>
          <p14:tracePt t="99190" x="5243513" y="5324475"/>
          <p14:tracePt t="99192" x="5259388" y="5356225"/>
          <p14:tracePt t="99193" x="5291138" y="5372100"/>
          <p14:tracePt t="99196" x="5322888" y="5372100"/>
          <p14:tracePt t="99198" x="5353050" y="5387975"/>
          <p14:tracePt t="99200" x="5368925" y="5403850"/>
          <p14:tracePt t="99202" x="5400675" y="5435600"/>
          <p14:tracePt t="99204" x="5432425" y="5451475"/>
          <p14:tracePt t="99206" x="5464175" y="5483225"/>
          <p14:tracePt t="99208" x="5480050" y="5483225"/>
          <p14:tracePt t="99210" x="5511800" y="5514975"/>
          <p14:tracePt t="99212" x="5543550" y="5530850"/>
          <p14:tracePt t="99214" x="5575300" y="5562600"/>
          <p14:tracePt t="99216" x="5591175" y="5594350"/>
          <p14:tracePt t="99218" x="5622925" y="5610225"/>
          <p14:tracePt t="99220" x="5638800" y="5641975"/>
          <p14:tracePt t="99222" x="5668963" y="5672138"/>
          <p14:tracePt t="99225" x="5684838" y="5703888"/>
          <p14:tracePt t="99225" x="5700713" y="5719763"/>
          <p14:tracePt t="99228" x="5732463" y="5751513"/>
          <p14:tracePt t="99230" x="5748338" y="5783263"/>
          <p14:tracePt t="99232" x="5780088" y="5815013"/>
          <p14:tracePt t="99234" x="5795963" y="5846763"/>
          <p14:tracePt t="99236" x="5811838" y="5878513"/>
          <p14:tracePt t="99238" x="5811838" y="5910263"/>
          <p14:tracePt t="99240" x="5843588" y="5942013"/>
          <p14:tracePt t="99242" x="5859463" y="5957888"/>
          <p14:tracePt t="99244" x="5859463" y="5989638"/>
          <p14:tracePt t="99246" x="5875338" y="6019800"/>
          <p14:tracePt t="99248" x="5891213" y="6035675"/>
          <p14:tracePt t="99250" x="5891213" y="6051550"/>
          <p14:tracePt t="99252" x="5891213" y="6083300"/>
          <p14:tracePt t="99256" x="5907088" y="6115050"/>
          <p14:tracePt t="99258" x="5907088" y="6130925"/>
          <p14:tracePt t="99262" x="5907088" y="6162675"/>
          <p14:tracePt t="99266" x="5907088" y="6178550"/>
          <p14:tracePt t="99268" x="5907088" y="6194425"/>
          <p14:tracePt t="99270" x="5907088" y="6210300"/>
          <p14:tracePt t="99276" x="5907088" y="6226175"/>
          <p14:tracePt t="99278" x="5907088" y="6242050"/>
          <p14:tracePt t="99282" x="5907088" y="6257925"/>
          <p14:tracePt t="99286" x="5907088" y="6273800"/>
          <p14:tracePt t="99288" x="5907088" y="6289675"/>
          <p14:tracePt t="99290" x="5891213" y="6289675"/>
          <p14:tracePt t="99295" x="5875338" y="6305550"/>
          <p14:tracePt t="99296" x="5875338" y="6321425"/>
          <p14:tracePt t="99300" x="5859463" y="6337300"/>
          <p14:tracePt t="99302" x="5843588" y="6337300"/>
          <p14:tracePt t="99304" x="5843588" y="6351588"/>
          <p14:tracePt t="99307" x="5827713" y="6367463"/>
          <p14:tracePt t="99310" x="5811838" y="6383338"/>
          <p14:tracePt t="99312" x="5795963" y="6399213"/>
          <p14:tracePt t="99314" x="5780088" y="6399213"/>
          <p14:tracePt t="99316" x="5764213" y="6399213"/>
          <p14:tracePt t="99318" x="5748338" y="6415088"/>
          <p14:tracePt t="99320" x="5748338" y="6430963"/>
          <p14:tracePt t="99322" x="5716588" y="6446838"/>
          <p14:tracePt t="99324" x="5700713" y="6446838"/>
          <p14:tracePt t="99325" x="5700713" y="6462713"/>
          <p14:tracePt t="99327" x="5684838" y="6478588"/>
          <p14:tracePt t="99330" x="5653088" y="6494463"/>
          <p14:tracePt t="99334" x="5638800" y="6494463"/>
          <p14:tracePt t="99336" x="5622925" y="6510338"/>
          <p14:tracePt t="99338" x="5607050" y="6526213"/>
          <p14:tracePt t="99341" x="5591175" y="6526213"/>
          <p14:tracePt t="99342" x="5575300" y="6542088"/>
          <p14:tracePt t="99344" x="5559425" y="6542088"/>
          <p14:tracePt t="99346" x="5543550" y="6557963"/>
          <p14:tracePt t="99348" x="5527675" y="6573838"/>
          <p14:tracePt t="99350" x="5511800" y="6573838"/>
          <p14:tracePt t="99352" x="5495925" y="6573838"/>
          <p14:tracePt t="99354" x="5480050" y="6589713"/>
          <p14:tracePt t="99358" x="5448300" y="6605588"/>
          <p14:tracePt t="99360" x="5432425" y="6605588"/>
          <p14:tracePt t="99362" x="5432425" y="6621463"/>
          <p14:tracePt t="99364" x="5416550" y="6621463"/>
          <p14:tracePt t="99366" x="5384800" y="6621463"/>
          <p14:tracePt t="99375" x="5353050" y="6637338"/>
          <p14:tracePt t="99376" x="5337175" y="6653213"/>
          <p14:tracePt t="99378" x="5307013" y="6653213"/>
          <p14:tracePt t="99382" x="5291138" y="6669088"/>
          <p14:tracePt t="99384" x="5275263" y="6669088"/>
          <p14:tracePt t="99388" x="5259388" y="6669088"/>
          <p14:tracePt t="99390" x="5227638" y="6669088"/>
          <p14:tracePt t="99394" x="5211763" y="6669088"/>
          <p14:tracePt t="99396" x="5195888" y="6684963"/>
          <p14:tracePt t="99398" x="5180013" y="6684963"/>
          <p14:tracePt t="99400" x="5164138" y="6684963"/>
          <p14:tracePt t="99402" x="5148263" y="6684963"/>
          <p14:tracePt t="99404" x="5132388" y="6699250"/>
          <p14:tracePt t="99408" x="5084763" y="6699250"/>
          <p14:tracePt t="99412" x="5053013" y="6699250"/>
          <p14:tracePt t="99414" x="5037138" y="6699250"/>
          <p14:tracePt t="99416" x="5022850" y="6699250"/>
          <p14:tracePt t="99418" x="4991100" y="6699250"/>
          <p14:tracePt t="99420" x="4975225" y="6699250"/>
          <p14:tracePt t="99422" x="4943475" y="6699250"/>
          <p14:tracePt t="99424" x="4927600" y="6699250"/>
          <p14:tracePt t="99426" x="4895850" y="6699250"/>
          <p14:tracePt t="99428" x="4864100" y="6699250"/>
          <p14:tracePt t="99429" x="4848225" y="6699250"/>
          <p14:tracePt t="99431" x="4816475" y="6699250"/>
          <p14:tracePt t="99434" x="4800600" y="6699250"/>
          <p14:tracePt t="99436" x="4752975" y="6699250"/>
          <p14:tracePt t="99438" x="4722813" y="6699250"/>
          <p14:tracePt t="99440" x="4706938" y="6699250"/>
          <p14:tracePt t="99442" x="4675188" y="6699250"/>
          <p14:tracePt t="99444" x="4627563" y="6699250"/>
          <p14:tracePt t="99446" x="4611688" y="6699250"/>
          <p14:tracePt t="99448" x="4579938" y="6699250"/>
          <p14:tracePt t="99450" x="4564063" y="6699250"/>
          <p14:tracePt t="99452" x="4516438" y="6699250"/>
          <p14:tracePt t="99454" x="4500563" y="6699250"/>
          <p14:tracePt t="99457" x="4484688" y="6699250"/>
          <p14:tracePt t="99457" x="4452938" y="6699250"/>
          <p14:tracePt t="99460" x="4437063" y="6699250"/>
          <p14:tracePt t="99462" x="4406900" y="6699250"/>
          <p14:tracePt t="99464" x="4391025" y="6699250"/>
          <p14:tracePt t="99466" x="4375150" y="6699250"/>
          <p14:tracePt t="99467" x="4343400" y="6699250"/>
          <p14:tracePt t="99470" x="4327525" y="6699250"/>
          <p14:tracePt t="99474" x="4295775" y="6699250"/>
          <p14:tracePt t="99479" x="4279900" y="6699250"/>
          <p14:tracePt t="99480" x="4264025" y="6699250"/>
          <p14:tracePt t="99482" x="4248150" y="6699250"/>
          <p14:tracePt t="99486" x="4216400" y="6699250"/>
          <p14:tracePt t="99488" x="4200525" y="6699250"/>
          <p14:tracePt t="99492" x="4184650" y="6699250"/>
          <p14:tracePt t="99494" x="4168775" y="6699250"/>
          <p14:tracePt t="99496" x="4152900" y="6699250"/>
          <p14:tracePt t="99498" x="4137025" y="6699250"/>
          <p14:tracePt t="99500" x="4121150" y="6699250"/>
          <p14:tracePt t="99504" x="4106863" y="6699250"/>
          <p14:tracePt t="99506" x="4090988" y="6699250"/>
          <p14:tracePt t="99508" x="4075113" y="6699250"/>
          <p14:tracePt t="99510" x="4059238" y="6699250"/>
          <p14:tracePt t="99512" x="4043363" y="6699250"/>
          <p14:tracePt t="99516" x="4027488" y="6699250"/>
          <p14:tracePt t="99518" x="3995738" y="6699250"/>
          <p14:tracePt t="99523" x="3979863" y="6699250"/>
          <p14:tracePt t="99524" x="3963988" y="6699250"/>
          <p14:tracePt t="99528" x="3948113" y="6699250"/>
          <p14:tracePt t="99530" x="3932238" y="6699250"/>
          <p14:tracePt t="99532" x="3916363" y="6699250"/>
          <p14:tracePt t="99536" x="3900488" y="6699250"/>
          <p14:tracePt t="99538" x="3884613" y="6699250"/>
          <p14:tracePt t="99541" x="3852863" y="6699250"/>
          <p14:tracePt t="99544" x="3836988" y="6699250"/>
          <p14:tracePt t="99549" x="3806825" y="6684963"/>
          <p14:tracePt t="99549" x="3790950" y="6684963"/>
          <p14:tracePt t="99554" x="3759200" y="6669088"/>
          <p14:tracePt t="99558" x="3743325" y="6669088"/>
          <p14:tracePt t="99559" x="3727450" y="6669088"/>
          <p14:tracePt t="99560" x="3711575" y="6669088"/>
          <p14:tracePt t="99561" x="3695700" y="6669088"/>
          <p14:tracePt t="99564" x="3663950" y="6669088"/>
          <p14:tracePt t="99566" x="3648075" y="6669088"/>
          <p14:tracePt t="99568" x="3632200" y="6653213"/>
          <p14:tracePt t="99570" x="3616325" y="6653213"/>
          <p14:tracePt t="99572" x="3584575" y="6653213"/>
          <p14:tracePt t="99574" x="3584575" y="6637338"/>
          <p14:tracePt t="99576" x="3552825" y="6637338"/>
          <p14:tracePt t="99578" x="3536950" y="6637338"/>
          <p14:tracePt t="99580" x="3521075" y="6621463"/>
          <p14:tracePt t="99582" x="3505200" y="6621463"/>
          <p14:tracePt t="99584" x="3490913" y="6621463"/>
          <p14:tracePt t="99586" x="3475038" y="6621463"/>
          <p14:tracePt t="99588" x="3443288" y="6621463"/>
          <p14:tracePt t="99592" x="3411538" y="6605588"/>
          <p14:tracePt t="99594" x="3395663" y="6605588"/>
          <p14:tracePt t="99595" x="3379788" y="6605588"/>
          <p14:tracePt t="99598" x="3348038" y="6605588"/>
          <p14:tracePt t="99600" x="3348038" y="6589713"/>
          <p14:tracePt t="99602" x="3316288" y="6589713"/>
          <p14:tracePt t="99604" x="3300413" y="6589713"/>
          <p14:tracePt t="99606" x="3268663" y="6573838"/>
          <p14:tracePt t="99608" x="3252788" y="6573838"/>
          <p14:tracePt t="99610" x="3236913" y="6573838"/>
          <p14:tracePt t="99612" x="3205163" y="6573838"/>
          <p14:tracePt t="99614" x="3175000" y="6557963"/>
          <p14:tracePt t="99616" x="3159125" y="6557963"/>
          <p14:tracePt t="99618" x="3127375" y="6557963"/>
          <p14:tracePt t="99620" x="3095625" y="6557963"/>
          <p14:tracePt t="99623" x="3079750" y="6557963"/>
          <p14:tracePt t="99624" x="3048000" y="6542088"/>
          <p14:tracePt t="99626" x="3016250" y="6542088"/>
          <p14:tracePt t="99628" x="2984500" y="6542088"/>
          <p14:tracePt t="99630" x="2952750" y="6526213"/>
          <p14:tracePt t="99632" x="2936875" y="6526213"/>
          <p14:tracePt t="99634" x="2890838" y="6510338"/>
          <p14:tracePt t="99636" x="2859088" y="6510338"/>
          <p14:tracePt t="99638" x="2811463" y="6494463"/>
          <p14:tracePt t="99640" x="2779713" y="6478588"/>
          <p14:tracePt t="99641" x="2732088" y="6478588"/>
          <p14:tracePt t="99644" x="2700338" y="6462713"/>
          <p14:tracePt t="99646" x="2668588" y="6462713"/>
          <p14:tracePt t="99648" x="2574925" y="6446838"/>
          <p14:tracePt t="99650" x="2527300" y="6430963"/>
          <p14:tracePt t="99652" x="2432050" y="6399213"/>
          <p14:tracePt t="99654" x="2384425" y="6399213"/>
          <p14:tracePt t="99656" x="2320925" y="6383338"/>
          <p14:tracePt t="99658" x="2274888" y="6367463"/>
          <p14:tracePt t="99660" x="2211388" y="6351588"/>
          <p14:tracePt t="99662" x="2147888" y="6337300"/>
          <p14:tracePt t="99664" x="2084388" y="6321425"/>
          <p14:tracePt t="99666" x="2020888" y="6305550"/>
          <p14:tracePt t="99668" x="1958975" y="6289675"/>
          <p14:tracePt t="99670" x="1895475" y="6273800"/>
          <p14:tracePt t="99673" x="1847850" y="6257925"/>
          <p14:tracePt t="99674" x="1784350" y="6242050"/>
          <p14:tracePt t="99675" x="1720850" y="6226175"/>
          <p14:tracePt t="99677" x="1674813" y="6226175"/>
          <p14:tracePt t="99680" x="1611313" y="6210300"/>
          <p14:tracePt t="99682" x="1579563" y="6194425"/>
          <p14:tracePt t="99684" x="1516063" y="6178550"/>
          <p14:tracePt t="99686" x="1468438" y="6162675"/>
          <p14:tracePt t="99688" x="1404938" y="6146800"/>
          <p14:tracePt t="99690" x="1358900" y="6130925"/>
          <p14:tracePt t="99692" x="1311275" y="6115050"/>
          <p14:tracePt t="99694" x="1263650" y="6099175"/>
          <p14:tracePt t="99696" x="1216025" y="6083300"/>
          <p14:tracePt t="99697" x="1152525" y="6067425"/>
          <p14:tracePt t="99700" x="1104900" y="6051550"/>
          <p14:tracePt t="99702" x="1073150" y="6035675"/>
          <p14:tracePt t="99704" x="1011238" y="6019800"/>
          <p14:tracePt t="99706" x="963613" y="6003925"/>
          <p14:tracePt t="99708" x="915988" y="6003925"/>
          <p14:tracePt t="99710" x="884238" y="5989638"/>
          <p14:tracePt t="99712" x="820738" y="5973763"/>
          <p14:tracePt t="99714" x="773113" y="5957888"/>
          <p14:tracePt t="99716" x="742950" y="5942013"/>
          <p14:tracePt t="99718" x="711200" y="5942013"/>
          <p14:tracePt t="99720" x="663575" y="5926138"/>
          <p14:tracePt t="99722" x="615950" y="5910263"/>
          <p14:tracePt t="99724" x="568325" y="5894388"/>
          <p14:tracePt t="99726" x="552450" y="5878513"/>
          <p14:tracePt t="99728" x="504825" y="5862638"/>
          <p14:tracePt t="99730" x="473075" y="5862638"/>
          <p14:tracePt t="99732" x="457200" y="5846763"/>
          <p14:tracePt t="99734" x="427038" y="5830888"/>
          <p14:tracePt t="99736" x="395288" y="5815013"/>
          <p14:tracePt t="99738" x="363538" y="5799138"/>
          <p14:tracePt t="99740" x="347663" y="5799138"/>
          <p14:tracePt t="99742" x="331788" y="5783263"/>
          <p14:tracePt t="99743" x="315913" y="5783263"/>
          <p14:tracePt t="99748" x="300038" y="5767388"/>
          <p14:tracePt t="99750" x="284163" y="5767388"/>
          <p14:tracePt t="99752" x="284163" y="5751513"/>
          <p14:tracePt t="99755" x="268288" y="5751513"/>
          <p14:tracePt t="99757" x="252413" y="5751513"/>
          <p14:tracePt t="99760" x="236538" y="5751513"/>
          <p14:tracePt t="99768" x="236538" y="5735638"/>
          <p14:tracePt t="99774" x="220663" y="5735638"/>
          <p14:tracePt t="99776" x="220663" y="5719763"/>
          <p14:tracePt t="99792" x="204788" y="5703888"/>
          <p14:tracePt t="99803" x="204788" y="5688013"/>
          <p14:tracePt t="99805" x="204788" y="5672138"/>
          <p14:tracePt t="99808" x="204788" y="5657850"/>
          <p14:tracePt t="99809" x="204788" y="5610225"/>
          <p14:tracePt t="99812" x="204788" y="5578475"/>
          <p14:tracePt t="99814" x="204788" y="5562600"/>
          <p14:tracePt t="99816" x="204788" y="5546725"/>
          <p14:tracePt t="99818" x="204788" y="5530850"/>
          <p14:tracePt t="99820" x="204788" y="5499100"/>
          <p14:tracePt t="99822" x="220663" y="5483225"/>
          <p14:tracePt t="99823" x="220663" y="5467350"/>
          <p14:tracePt t="99826" x="236538" y="5435600"/>
          <p14:tracePt t="99830" x="236538" y="5403850"/>
          <p14:tracePt t="99832" x="252413" y="5372100"/>
          <p14:tracePt t="99834" x="268288" y="5356225"/>
          <p14:tracePt t="99836" x="268288" y="5324475"/>
          <p14:tracePt t="99838" x="284163" y="5310188"/>
          <p14:tracePt t="99842" x="300038" y="5294313"/>
          <p14:tracePt t="99844" x="300038" y="5278438"/>
          <p14:tracePt t="99846" x="315913" y="5262563"/>
          <p14:tracePt t="99848" x="315913" y="5246688"/>
          <p14:tracePt t="99850" x="331788" y="5230813"/>
          <p14:tracePt t="99852" x="347663" y="5214938"/>
          <p14:tracePt t="99857" x="363538" y="5199063"/>
          <p14:tracePt t="99858" x="379413" y="5183188"/>
          <p14:tracePt t="99862" x="395288" y="5167313"/>
          <p14:tracePt t="99864" x="427038" y="5167313"/>
          <p14:tracePt t="99866" x="427038" y="5151438"/>
          <p14:tracePt t="99867" x="442913" y="5135563"/>
          <p14:tracePt t="99870" x="473075" y="5135563"/>
          <p14:tracePt t="99872" x="473075" y="5119688"/>
          <p14:tracePt t="99874" x="504825" y="5119688"/>
          <p14:tracePt t="99876" x="536575" y="5103813"/>
          <p14:tracePt t="99878" x="552450" y="5087938"/>
          <p14:tracePt t="99880" x="584200" y="5072063"/>
          <p14:tracePt t="99881" x="615950" y="5072063"/>
          <p14:tracePt t="99884" x="631825" y="5072063"/>
          <p14:tracePt t="99886" x="663575" y="5056188"/>
          <p14:tracePt t="99888" x="695325" y="5056188"/>
          <p14:tracePt t="99890" x="711200" y="5040313"/>
          <p14:tracePt t="99891" x="758825" y="5024438"/>
          <p14:tracePt t="99894" x="804863" y="5024438"/>
          <p14:tracePt t="99896" x="820738" y="5008563"/>
          <p14:tracePt t="99897" x="868363" y="5008563"/>
          <p14:tracePt t="99900" x="900113" y="4992688"/>
          <p14:tracePt t="99902" x="931863" y="4976813"/>
          <p14:tracePt t="99904" x="979488" y="4976813"/>
          <p14:tracePt t="99906" x="1027113" y="4962525"/>
          <p14:tracePt t="99909" x="1073150" y="4962525"/>
          <p14:tracePt t="99910" x="1089025" y="4962525"/>
          <p14:tracePt t="99912" x="1136650" y="4946650"/>
          <p14:tracePt t="99914" x="1184275" y="4946650"/>
          <p14:tracePt t="99915" x="1247775" y="4930775"/>
          <p14:tracePt t="99917" x="1279525" y="4914900"/>
          <p14:tracePt t="99920" x="1327150" y="4899025"/>
          <p14:tracePt t="99922" x="1373188" y="4899025"/>
          <p14:tracePt t="99925" x="1404938" y="4883150"/>
          <p14:tracePt t="99926" x="1452563" y="4867275"/>
          <p14:tracePt t="99928" x="1500188" y="4851400"/>
          <p14:tracePt t="99929" x="1547813" y="4851400"/>
          <p14:tracePt t="99932" x="1579563" y="4835525"/>
          <p14:tracePt t="99934" x="1643063" y="4819650"/>
          <p14:tracePt t="99936" x="1689100" y="4819650"/>
          <p14:tracePt t="99938" x="1736725" y="4803775"/>
          <p14:tracePt t="99940" x="1784350" y="4803775"/>
          <p14:tracePt t="99941" x="1831975" y="4787900"/>
          <p14:tracePt t="99944" x="1879600" y="4787900"/>
          <p14:tracePt t="99946" x="1943100" y="4772025"/>
          <p14:tracePt t="99948" x="2020888" y="4756150"/>
          <p14:tracePt t="99950" x="2084388" y="4740275"/>
          <p14:tracePt t="99952" x="2163763" y="4724400"/>
          <p14:tracePt t="99954" x="2211388" y="4724400"/>
          <p14:tracePt t="99956" x="2274888" y="4708525"/>
          <p14:tracePt t="99958" x="2320925" y="4692650"/>
          <p14:tracePt t="99960" x="2368550" y="4692650"/>
          <p14:tracePt t="99962" x="2432050" y="4676775"/>
          <p14:tracePt t="99964" x="2495550" y="4660900"/>
          <p14:tracePt t="99966" x="2543175" y="4660900"/>
          <p14:tracePt t="99968" x="2590800" y="4660900"/>
          <p14:tracePt t="99970" x="2636838" y="4645025"/>
          <p14:tracePt t="99973" x="2700338" y="4645025"/>
          <p14:tracePt t="99974" x="2763838" y="4629150"/>
          <p14:tracePt t="99976" x="2827338" y="4614863"/>
          <p14:tracePt t="99978" x="2890838" y="4598988"/>
          <p14:tracePt t="99980" x="2936875" y="4598988"/>
          <p14:tracePt t="99982" x="3000375" y="4583113"/>
          <p14:tracePt t="99984" x="3063875" y="4567238"/>
          <p14:tracePt t="99986" x="3111500" y="4551363"/>
          <p14:tracePt t="99988" x="3190875" y="4535488"/>
          <p14:tracePt t="99990" x="3236913" y="4535488"/>
          <p14:tracePt t="99992" x="3284538" y="4519613"/>
          <p14:tracePt t="99994" x="3348038" y="4503738"/>
          <p14:tracePt t="99995" x="3411538" y="4503738"/>
          <p14:tracePt t="99997" x="3475038" y="4487863"/>
          <p14:tracePt t="100000" x="3536950" y="4471988"/>
          <p14:tracePt t="100002" x="3584575" y="4471988"/>
          <p14:tracePt t="100004" x="3632200" y="4456113"/>
          <p14:tracePt t="100006" x="3695700" y="4456113"/>
          <p14:tracePt t="100007" x="3759200" y="4440238"/>
          <p14:tracePt t="100009" x="3806825" y="4440238"/>
          <p14:tracePt t="100012" x="3868738" y="4424363"/>
          <p14:tracePt t="100014" x="3932238" y="4424363"/>
          <p14:tracePt t="100016" x="3979863" y="4408488"/>
          <p14:tracePt t="100018" x="4027488" y="4408488"/>
          <p14:tracePt t="100020" x="4075113" y="4408488"/>
          <p14:tracePt t="100022" x="4137025" y="4408488"/>
          <p14:tracePt t="100024" x="4200525" y="4408488"/>
          <p14:tracePt t="100026" x="4248150" y="4392613"/>
          <p14:tracePt t="100028" x="4295775" y="4392613"/>
          <p14:tracePt t="100030" x="4343400" y="4392613"/>
          <p14:tracePt t="100032" x="4406900" y="4392613"/>
          <p14:tracePt t="100034" x="4437063" y="4392613"/>
          <p14:tracePt t="100036" x="4500563" y="4392613"/>
          <p14:tracePt t="100038" x="4548188" y="4392613"/>
          <p14:tracePt t="100040" x="4579938" y="4392613"/>
          <p14:tracePt t="100042" x="4627563" y="4392613"/>
          <p14:tracePt t="100043" x="4675188" y="4392613"/>
          <p14:tracePt t="100046" x="4722813" y="4392613"/>
          <p14:tracePt t="100048" x="4768850" y="4392613"/>
          <p14:tracePt t="100050" x="4816475" y="4392613"/>
          <p14:tracePt t="100052" x="4848225" y="4392613"/>
          <p14:tracePt t="100053" x="4895850" y="4392613"/>
          <p14:tracePt t="100056" x="4943475" y="4392613"/>
          <p14:tracePt t="100057" x="4959350" y="4392613"/>
          <p14:tracePt t="100060" x="5006975" y="4392613"/>
          <p14:tracePt t="100062" x="5053013" y="4392613"/>
          <p14:tracePt t="100063" x="5084763" y="4392613"/>
          <p14:tracePt t="100065" x="5116513" y="4392613"/>
          <p14:tracePt t="100068" x="5164138" y="4392613"/>
          <p14:tracePt t="100070" x="5180013" y="4392613"/>
          <p14:tracePt t="100072" x="5227638" y="4392613"/>
          <p14:tracePt t="100074" x="5275263" y="4392613"/>
          <p14:tracePt t="100076" x="5291138" y="4392613"/>
          <p14:tracePt t="100078" x="5337175" y="4392613"/>
          <p14:tracePt t="100080" x="5353050" y="4392613"/>
          <p14:tracePt t="100082" x="5384800" y="4392613"/>
          <p14:tracePt t="100084" x="5432425" y="4392613"/>
          <p14:tracePt t="100086" x="5448300" y="4392613"/>
          <p14:tracePt t="100088" x="5495925" y="4392613"/>
          <p14:tracePt t="100090" x="5527675" y="4408488"/>
          <p14:tracePt t="100091" x="5543550" y="4408488"/>
          <p14:tracePt t="100094" x="5591175" y="4408488"/>
          <p14:tracePt t="100096" x="5622925" y="4408488"/>
          <p14:tracePt t="100097" x="5653088" y="4424363"/>
          <p14:tracePt t="100099" x="5684838" y="4424363"/>
          <p14:tracePt t="100102" x="5716588" y="4424363"/>
          <p14:tracePt t="100104" x="5748338" y="4424363"/>
          <p14:tracePt t="100106" x="5780088" y="4440238"/>
          <p14:tracePt t="100108" x="5827713" y="4440238"/>
          <p14:tracePt t="100110" x="5843588" y="4440238"/>
          <p14:tracePt t="100112" x="5875338" y="4440238"/>
          <p14:tracePt t="100114" x="5922963" y="4456113"/>
          <p14:tracePt t="100116" x="5938838" y="4456113"/>
          <p14:tracePt t="100118" x="5969000" y="4471988"/>
          <p14:tracePt t="100120" x="6016625" y="4471988"/>
          <p14:tracePt t="100122" x="6032500" y="4471988"/>
          <p14:tracePt t="100124" x="6080125" y="4487863"/>
          <p14:tracePt t="100126" x="6096000" y="4487863"/>
          <p14:tracePt t="100128" x="6127750" y="4487863"/>
          <p14:tracePt t="100130" x="6175375" y="4503738"/>
          <p14:tracePt t="100132" x="6207125" y="4503738"/>
          <p14:tracePt t="100134" x="6238875" y="4519613"/>
          <p14:tracePt t="100136" x="6269038" y="4535488"/>
          <p14:tracePt t="100138" x="6300788" y="4535488"/>
          <p14:tracePt t="100140" x="6332538" y="4551363"/>
          <p14:tracePt t="100142" x="6364288" y="4567238"/>
          <p14:tracePt t="100144" x="6411913" y="4583113"/>
          <p14:tracePt t="100146" x="6427788" y="4598988"/>
          <p14:tracePt t="100148" x="6459538" y="4598988"/>
          <p14:tracePt t="100150" x="6507163" y="4598988"/>
          <p14:tracePt t="100152" x="6538913" y="4614863"/>
          <p14:tracePt t="100154" x="6553200" y="4629150"/>
          <p14:tracePt t="100156" x="6600825" y="4645025"/>
          <p14:tracePt t="100158" x="6632575" y="4645025"/>
          <p14:tracePt t="100160" x="6648450" y="4660900"/>
          <p14:tracePt t="100162" x="6680200" y="4676775"/>
          <p14:tracePt t="100164" x="6711950" y="4692650"/>
          <p14:tracePt t="100166" x="6727825" y="4708525"/>
          <p14:tracePt t="100167" x="6759575" y="4708525"/>
          <p14:tracePt t="100170" x="6791325" y="4708525"/>
          <p14:tracePt t="100173" x="6807200" y="4724400"/>
          <p14:tracePt t="100174" x="6838950" y="4740275"/>
          <p14:tracePt t="100175" x="6854825" y="4740275"/>
          <p14:tracePt t="100177" x="6854825" y="4756150"/>
          <p14:tracePt t="100180" x="6869113" y="4756150"/>
          <p14:tracePt t="100182" x="6884988" y="4756150"/>
          <p14:tracePt t="100184" x="6900863" y="4772025"/>
          <p14:tracePt t="100186" x="6916738" y="4787900"/>
          <p14:tracePt t="100188" x="6932613" y="4803775"/>
          <p14:tracePt t="100190" x="6948488" y="4803775"/>
          <p14:tracePt t="100192" x="6964363" y="4803775"/>
          <p14:tracePt t="100193" x="6964363" y="4819650"/>
          <p14:tracePt t="100195" x="6980238" y="4835525"/>
          <p14:tracePt t="100198" x="6996113" y="4851400"/>
          <p14:tracePt t="100202" x="6996113" y="4867275"/>
          <p14:tracePt t="100204" x="7011988" y="4899025"/>
          <p14:tracePt t="100206" x="7027863" y="4899025"/>
          <p14:tracePt t="100208" x="7043738" y="4914900"/>
          <p14:tracePt t="100210" x="7043738" y="4946650"/>
          <p14:tracePt t="100212" x="7059613" y="4946650"/>
          <p14:tracePt t="100214" x="7075488" y="4976813"/>
          <p14:tracePt t="100216" x="7075488" y="4992688"/>
          <p14:tracePt t="100218" x="7091363" y="5024438"/>
          <p14:tracePt t="100220" x="7107238" y="5072063"/>
          <p14:tracePt t="100223" x="7107238" y="5103813"/>
          <p14:tracePt t="100224" x="7107238" y="5135563"/>
          <p14:tracePt t="100225" x="7123113" y="5167313"/>
          <p14:tracePt t="100228" x="7138988" y="5214938"/>
          <p14:tracePt t="100230" x="7138988" y="5246688"/>
          <p14:tracePt t="100232" x="7154863" y="5294313"/>
          <p14:tracePt t="100234" x="7154863" y="5340350"/>
          <p14:tracePt t="100236" x="7169150" y="5403850"/>
          <p14:tracePt t="100237" x="7169150" y="5435600"/>
          <p14:tracePt t="100240" x="7169150" y="5483225"/>
          <p14:tracePt t="100242" x="7169150" y="5546725"/>
          <p14:tracePt t="100244" x="7169150" y="5594350"/>
          <p14:tracePt t="100246" x="7185025" y="5641975"/>
          <p14:tracePt t="100248" x="7185025" y="5703888"/>
          <p14:tracePt t="100250" x="7185025" y="5751513"/>
          <p14:tracePt t="100252" x="7185025" y="5799138"/>
          <p14:tracePt t="100254" x="7185025" y="5846763"/>
          <p14:tracePt t="100256" x="7185025" y="5910263"/>
          <p14:tracePt t="100257" x="7185025" y="5942013"/>
          <p14:tracePt t="100260" x="7185025" y="5989638"/>
          <p14:tracePt t="100262" x="7185025" y="6035675"/>
          <p14:tracePt t="100264" x="7185025" y="6067425"/>
          <p14:tracePt t="100266" x="7185025" y="6115050"/>
          <p14:tracePt t="100268" x="7185025" y="6146800"/>
          <p14:tracePt t="100270" x="7185025" y="6178550"/>
          <p14:tracePt t="100273" x="7185025" y="6210300"/>
          <p14:tracePt t="100274" x="7185025" y="6242050"/>
          <p14:tracePt t="100276" x="7185025" y="6257925"/>
          <p14:tracePt t="100278" x="7185025" y="6289675"/>
          <p14:tracePt t="100282" x="7185025" y="6321425"/>
          <p14:tracePt t="100284" x="7185025" y="6337300"/>
          <p14:tracePt t="100289" x="7185025" y="6351588"/>
          <p14:tracePt t="100291" x="7185025" y="6367463"/>
          <p14:tracePt t="100292" x="7185025" y="6383338"/>
          <p14:tracePt t="100300" x="7169150" y="6383338"/>
          <p14:tracePt t="100302" x="7169150" y="6399213"/>
          <p14:tracePt t="100304" x="7154863" y="6399213"/>
          <p14:tracePt t="100307" x="7138988" y="6415088"/>
          <p14:tracePt t="100312" x="7123113" y="6415088"/>
          <p14:tracePt t="100314" x="7107238" y="6415088"/>
          <p14:tracePt t="100316" x="7091363" y="6415088"/>
          <p14:tracePt t="100318" x="7075488" y="6415088"/>
          <p14:tracePt t="100320" x="7043738" y="6430963"/>
          <p14:tracePt t="100323" x="7011988" y="6430963"/>
          <p14:tracePt t="100324" x="6964363" y="6430963"/>
          <p14:tracePt t="100325" x="6948488" y="6430963"/>
          <p14:tracePt t="100327" x="6916738" y="6430963"/>
          <p14:tracePt t="100330" x="6884988" y="6430963"/>
          <p14:tracePt t="100332" x="6854825" y="6430963"/>
          <p14:tracePt t="100334" x="6823075" y="6430963"/>
          <p14:tracePt t="100335" x="6791325" y="6430963"/>
          <p14:tracePt t="100338" x="6759575" y="6430963"/>
          <p14:tracePt t="100340" x="6711950" y="6430963"/>
          <p14:tracePt t="100342" x="6680200" y="6430963"/>
          <p14:tracePt t="100344" x="6632575" y="6430963"/>
          <p14:tracePt t="100346" x="6600825" y="6430963"/>
          <p14:tracePt t="100348" x="6569075" y="6430963"/>
          <p14:tracePt t="100350" x="6523038" y="6430963"/>
          <p14:tracePt t="100352" x="6491288" y="6430963"/>
          <p14:tracePt t="100354" x="6459538" y="6430963"/>
          <p14:tracePt t="100356" x="6427788" y="6415088"/>
          <p14:tracePt t="100358" x="6396038" y="6415088"/>
          <p14:tracePt t="100360" x="6364288" y="6415088"/>
          <p14:tracePt t="100362" x="6332538" y="6415088"/>
          <p14:tracePt t="100364" x="6300788" y="6415088"/>
          <p14:tracePt t="100366" x="6284913" y="6415088"/>
          <p14:tracePt t="100368" x="6253163" y="6399213"/>
          <p14:tracePt t="100370" x="6238875" y="6399213"/>
          <p14:tracePt t="100374" x="6207125" y="6383338"/>
          <p14:tracePt t="100378" x="6191250" y="6367463"/>
          <p14:tracePt t="100381" x="6159500" y="6367463"/>
          <p14:tracePt t="100389" x="6127750" y="6351588"/>
          <p14:tracePt t="100402" x="6111875" y="6273800"/>
          <p14:tracePt t="100408" x="6111875" y="6226175"/>
          <p14:tracePt t="100413" x="6111875" y="6146800"/>
          <p14:tracePt t="100415" x="6111875" y="6115050"/>
          <p14:tracePt t="100416" x="6111875" y="6099175"/>
          <p14:tracePt t="100418" x="6111875" y="6051550"/>
          <p14:tracePt t="100420" x="6111875" y="6003925"/>
          <p14:tracePt t="100422" x="6111875" y="5973763"/>
          <p14:tracePt t="100424" x="6111875" y="5926138"/>
          <p14:tracePt t="100425" x="6111875" y="5878513"/>
          <p14:tracePt t="100428" x="6111875" y="5815013"/>
          <p14:tracePt t="100430" x="6096000" y="5735638"/>
          <p14:tracePt t="100432" x="6096000" y="5657850"/>
          <p14:tracePt t="100434" x="6096000" y="5626100"/>
          <p14:tracePt t="100436" x="6096000" y="5546725"/>
          <p14:tracePt t="100438" x="6096000" y="5499100"/>
          <p14:tracePt t="100439" x="6080125" y="5435600"/>
          <p14:tracePt t="100442" x="6080125" y="5372100"/>
          <p14:tracePt t="100444" x="6064250" y="5310188"/>
          <p14:tracePt t="100446" x="6064250" y="5262563"/>
          <p14:tracePt t="100447" x="6064250" y="5183188"/>
          <p14:tracePt t="100450" x="6048375" y="5119688"/>
          <p14:tracePt t="100452" x="6048375" y="5056188"/>
          <p14:tracePt t="100454" x="6048375" y="4976813"/>
          <p14:tracePt t="100456" x="6032500" y="4914900"/>
          <p14:tracePt t="100457" x="6032500" y="4867275"/>
          <p14:tracePt t="100459" x="6032500" y="4787900"/>
          <p14:tracePt t="100462" x="6032500" y="4724400"/>
          <p14:tracePt t="100464" x="6016625" y="4660900"/>
          <p14:tracePt t="100466" x="6016625" y="4598988"/>
          <p14:tracePt t="100468" x="6016625" y="4567238"/>
          <p14:tracePt t="100470" x="6016625" y="4503738"/>
          <p14:tracePt t="100473" x="6016625" y="4456113"/>
          <p14:tracePt t="100475" x="6016625" y="4424363"/>
          <p14:tracePt t="100476" x="6016625" y="4376738"/>
          <p14:tracePt t="100477" x="6016625" y="4344988"/>
          <p14:tracePt t="100480" x="6016625" y="4313238"/>
          <p14:tracePt t="100482" x="6016625" y="4283075"/>
          <p14:tracePt t="100484" x="6016625" y="4235450"/>
          <p14:tracePt t="100486" x="6016625" y="4219575"/>
          <p14:tracePt t="100488" x="6016625" y="4187825"/>
          <p14:tracePt t="100490" x="6032500" y="4156075"/>
          <p14:tracePt t="100492" x="6032500" y="4140200"/>
          <p14:tracePt t="100494" x="6032500" y="4108450"/>
          <p14:tracePt t="100496" x="6048375" y="4060825"/>
          <p14:tracePt t="100498" x="6048375" y="4044950"/>
          <p14:tracePt t="100500" x="6048375" y="4013200"/>
          <p14:tracePt t="100502" x="6048375" y="3997325"/>
          <p14:tracePt t="100504" x="6048375" y="3965575"/>
          <p14:tracePt t="100506" x="6048375" y="3949700"/>
          <p14:tracePt t="100508" x="6048375" y="3935413"/>
          <p14:tracePt t="100510" x="6048375" y="3919538"/>
          <p14:tracePt t="100512" x="6048375" y="3903663"/>
          <p14:tracePt t="100516" x="6048375" y="3871913"/>
          <p14:tracePt t="100518" x="6032500" y="3856038"/>
          <p14:tracePt t="100520" x="6016625" y="3856038"/>
          <p14:tracePt t="100523" x="6016625" y="3840163"/>
          <p14:tracePt t="100524" x="5984875" y="3840163"/>
          <p14:tracePt t="100525" x="5969000" y="3824288"/>
          <p14:tracePt t="100528" x="5953125" y="3824288"/>
          <p14:tracePt t="100530" x="5922963" y="3824288"/>
          <p14:tracePt t="100532" x="5907088" y="3808413"/>
          <p14:tracePt t="100534" x="5859463" y="3808413"/>
          <p14:tracePt t="100536" x="5827713" y="3808413"/>
          <p14:tracePt t="100538" x="5811838" y="3808413"/>
          <p14:tracePt t="100540" x="5780088" y="3808413"/>
          <p14:tracePt t="100542" x="5764213" y="3808413"/>
          <p14:tracePt t="100544" x="5716588" y="3808413"/>
          <p14:tracePt t="100545" x="5684838" y="3808413"/>
          <p14:tracePt t="100548" x="5668963" y="3792538"/>
          <p14:tracePt t="100550" x="5638800" y="3792538"/>
          <p14:tracePt t="100552" x="5591175" y="3792538"/>
          <p14:tracePt t="100557" x="5543550" y="3792538"/>
          <p14:tracePt t="100558" x="5527675" y="3792538"/>
          <p14:tracePt t="100559" x="5511800" y="3792538"/>
          <p14:tracePt t="100562" x="5480050" y="3776663"/>
          <p14:tracePt t="100566" x="5448300" y="3776663"/>
          <p14:tracePt t="100568" x="5432425" y="3760788"/>
          <p14:tracePt t="100574" x="5400675" y="3760788"/>
          <p14:tracePt t="100578" x="5384800" y="3760788"/>
          <p14:tracePt t="100583" x="5384800" y="3744913"/>
          <p14:tracePt t="100595" x="5384800" y="3729038"/>
          <p14:tracePt t="100601" x="5384800" y="3713163"/>
          <p14:tracePt t="100609" x="5384800" y="3697288"/>
          <p14:tracePt t="100611" x="5384800" y="3681413"/>
          <p14:tracePt t="100616" x="5400675" y="3681413"/>
          <p14:tracePt t="100624" x="5416550" y="3665538"/>
          <p14:tracePt t="100628" x="5416550" y="3649663"/>
          <p14:tracePt t="100630" x="5432425" y="3649663"/>
          <p14:tracePt t="100642" x="5464175" y="3633788"/>
          <p14:tracePt t="100644" x="5480050" y="3633788"/>
          <p14:tracePt t="100646" x="5495925" y="3633788"/>
          <p14:tracePt t="100650" x="5511800" y="3633788"/>
          <p14:tracePt t="100653" x="5527675" y="3633788"/>
          <p14:tracePt t="100657" x="5543550" y="3633788"/>
          <p14:tracePt t="100660" x="5559425" y="3633788"/>
          <p14:tracePt t="100662" x="5575300" y="3617913"/>
          <p14:tracePt t="100666" x="5591175" y="3617913"/>
          <p14:tracePt t="100668" x="5607050" y="3617913"/>
          <p14:tracePt t="100674" x="5622925" y="3617913"/>
          <p14:tracePt t="100676" x="5638800" y="3602038"/>
          <p14:tracePt t="100680" x="5653088" y="3602038"/>
          <p14:tracePt t="100688" x="5668963" y="3602038"/>
          <p14:tracePt t="100696" x="5684838" y="3602038"/>
          <p14:tracePt t="100699" x="5700713" y="3602038"/>
          <p14:tracePt t="100706" x="5716588" y="3602038"/>
          <p14:tracePt t="100718" x="5732463" y="3602038"/>
          <p14:tracePt t="100729" x="5764213" y="3602038"/>
          <p14:tracePt t="100730" x="5780088" y="3602038"/>
          <p14:tracePt t="100732" x="5795963" y="3602038"/>
          <p14:tracePt t="100734" x="5795963" y="3617913"/>
          <p14:tracePt t="100736" x="5811838" y="3617913"/>
          <p14:tracePt t="100738" x="5843588" y="3649663"/>
          <p14:tracePt t="100739" x="5859463" y="3665538"/>
          <p14:tracePt t="100742" x="5875338" y="3697288"/>
          <p14:tracePt t="100744" x="5891213" y="3713163"/>
          <p14:tracePt t="100746" x="5922963" y="3729038"/>
          <p14:tracePt t="100748" x="5938838" y="3760788"/>
          <p14:tracePt t="100750" x="5969000" y="3792538"/>
          <p14:tracePt t="100752" x="5984875" y="3808413"/>
          <p14:tracePt t="100754" x="6016625" y="3840163"/>
          <p14:tracePt t="100756" x="6048375" y="3871913"/>
          <p14:tracePt t="100759" x="6080125" y="3887788"/>
          <p14:tracePt t="100760" x="6096000" y="3919538"/>
          <p14:tracePt t="100762" x="6127750" y="3935413"/>
          <p14:tracePt t="100764" x="6159500" y="3965575"/>
          <p14:tracePt t="100766" x="6207125" y="3981450"/>
          <p14:tracePt t="100768" x="6223000" y="4013200"/>
          <p14:tracePt t="100770" x="6269038" y="4029075"/>
          <p14:tracePt t="100772" x="6300788" y="4060825"/>
          <p14:tracePt t="100774" x="6348413" y="4060825"/>
          <p14:tracePt t="100776" x="6396038" y="4092575"/>
          <p14:tracePt t="100778" x="6427788" y="4108450"/>
          <p14:tracePt t="100780" x="6475413" y="4124325"/>
          <p14:tracePt t="100782" x="6523038" y="4140200"/>
          <p14:tracePt t="100784" x="6569075" y="4156075"/>
          <p14:tracePt t="100786" x="6600825" y="4171950"/>
          <p14:tracePt t="100788" x="6648450" y="4187825"/>
          <p14:tracePt t="100790" x="6696075" y="4203700"/>
          <p14:tracePt t="100791" x="6743700" y="4219575"/>
          <p14:tracePt t="100794" x="6775450" y="4219575"/>
          <p14:tracePt t="100796" x="6823075" y="4235450"/>
          <p14:tracePt t="100798" x="6869113" y="4235450"/>
          <p14:tracePt t="100800" x="6916738" y="4235450"/>
          <p14:tracePt t="100802" x="6964363" y="4251325"/>
          <p14:tracePt t="100804" x="7011988" y="4251325"/>
          <p14:tracePt t="100806" x="7059613" y="4267200"/>
          <p14:tracePt t="100808" x="7091363" y="4267200"/>
          <p14:tracePt t="100810" x="7138988" y="4267200"/>
          <p14:tracePt t="100812" x="7185025" y="4283075"/>
          <p14:tracePt t="100814" x="7216775" y="4283075"/>
          <p14:tracePt t="100815" x="7264400" y="4283075"/>
          <p14:tracePt t="100817" x="7312025" y="4283075"/>
          <p14:tracePt t="100820" x="7343775" y="4283075"/>
          <p14:tracePt t="100823" x="7375525" y="4283075"/>
          <p14:tracePt t="100824" x="7423150" y="4283075"/>
          <p14:tracePt t="100826" x="7454900" y="4283075"/>
          <p14:tracePt t="100827" x="7485063" y="4283075"/>
          <p14:tracePt t="100830" x="7532688" y="4283075"/>
          <p14:tracePt t="100832" x="7564438" y="4283075"/>
          <p14:tracePt t="100834" x="7596188" y="4283075"/>
          <p14:tracePt t="100836" x="7627938" y="4283075"/>
          <p14:tracePt t="100838" x="7659688" y="4283075"/>
          <p14:tracePt t="100840" x="7691438" y="4283075"/>
          <p14:tracePt t="100842" x="7707313" y="4283075"/>
          <p14:tracePt t="100844" x="7739063" y="4283075"/>
          <p14:tracePt t="100846" x="7770813" y="4283075"/>
          <p14:tracePt t="100848" x="7785100" y="4267200"/>
          <p14:tracePt t="100850" x="7800975" y="4267200"/>
          <p14:tracePt t="100853" x="7832725" y="4251325"/>
          <p14:tracePt t="100853" x="7832725" y="4235450"/>
          <p14:tracePt t="100855" x="7848600" y="4219575"/>
          <p14:tracePt t="100858" x="7864475" y="4219575"/>
          <p14:tracePt t="100860" x="7880350" y="4219575"/>
          <p14:tracePt t="100862" x="7880350" y="4203700"/>
          <p14:tracePt t="100864" x="7896225" y="4203700"/>
          <p14:tracePt t="100866" x="7896225" y="4187825"/>
          <p14:tracePt t="100868" x="7912100" y="4187825"/>
          <p14:tracePt t="100874" x="7927975" y="4171950"/>
          <p14:tracePt t="100876" x="7927975" y="4156075"/>
          <p14:tracePt t="100880" x="7927975" y="4140200"/>
          <p14:tracePt t="100886" x="7927975" y="4124325"/>
          <p14:tracePt t="100889" x="7927975" y="4108450"/>
          <p14:tracePt t="100892" x="7927975" y="4092575"/>
          <p14:tracePt t="100894" x="7927975" y="4076700"/>
          <p14:tracePt t="100895" x="7927975" y="4060825"/>
          <p14:tracePt t="100898" x="7912100" y="4044950"/>
          <p14:tracePt t="100900" x="7896225" y="4013200"/>
          <p14:tracePt t="100902" x="7880350" y="3981450"/>
          <p14:tracePt t="100908" x="7848600" y="3919538"/>
          <p14:tracePt t="100909" x="7832725" y="3919538"/>
          <p14:tracePt t="100912" x="7816850" y="3887788"/>
          <p14:tracePt t="100914" x="7816850" y="3856038"/>
          <p14:tracePt t="100916" x="7800975" y="3856038"/>
          <p14:tracePt t="100918" x="7785100" y="3824288"/>
          <p14:tracePt t="100920" x="7754938" y="3792538"/>
          <p14:tracePt t="100923" x="7739063" y="3776663"/>
          <p14:tracePt t="100924" x="7739063" y="3744913"/>
          <p14:tracePt t="100926" x="7723188" y="3729038"/>
          <p14:tracePt t="100928" x="7707313" y="3713163"/>
          <p14:tracePt t="100930" x="7675563" y="3681413"/>
          <p14:tracePt t="100932" x="7675563" y="3649663"/>
          <p14:tracePt t="100933" x="7643813" y="3617913"/>
          <p14:tracePt t="100936" x="7627938" y="3617913"/>
          <p14:tracePt t="100939" x="7612063" y="3587750"/>
          <p14:tracePt t="100940" x="7580313" y="3556000"/>
          <p14:tracePt t="100943" x="7548563" y="3524250"/>
          <p14:tracePt t="100946" x="7516813" y="3508375"/>
          <p14:tracePt t="100948" x="7516813" y="3492500"/>
          <p14:tracePt t="100950" x="7485063" y="3476625"/>
          <p14:tracePt t="100952" x="7469188" y="3460750"/>
          <p14:tracePt t="100954" x="7454900" y="3444875"/>
          <p14:tracePt t="100956" x="7423150" y="3413125"/>
          <p14:tracePt t="100958" x="7391400" y="3413125"/>
          <p14:tracePt t="100959" x="7375525" y="3397250"/>
          <p14:tracePt t="100962" x="7359650" y="3381375"/>
          <p14:tracePt t="100964" x="7327900" y="3365500"/>
          <p14:tracePt t="100966" x="7296150" y="3349625"/>
          <p14:tracePt t="100968" x="7280275" y="3333750"/>
          <p14:tracePt t="100969" x="7248525" y="3333750"/>
          <p14:tracePt t="100972" x="7216775" y="3333750"/>
          <p14:tracePt t="100974" x="7200900" y="3317875"/>
          <p14:tracePt t="100976" x="7169150" y="3302000"/>
          <p14:tracePt t="100978" x="7154863" y="3286125"/>
          <p14:tracePt t="100980" x="7138988" y="3286125"/>
          <p14:tracePt t="100982" x="7107238" y="3270250"/>
          <p14:tracePt t="100984" x="7075488" y="3270250"/>
          <p14:tracePt t="100991" x="7043738" y="3270250"/>
          <p14:tracePt t="100992" x="7011988" y="3255963"/>
          <p14:tracePt t="100994" x="6996113" y="3255963"/>
          <p14:tracePt t="100996" x="6980238" y="3255963"/>
          <p14:tracePt t="100997" x="6964363" y="3255963"/>
          <p14:tracePt t="101000" x="6948488" y="3255963"/>
          <p14:tracePt t="101001" x="6932613" y="3255963"/>
          <p14:tracePt t="101004" x="6916738" y="3255963"/>
          <p14:tracePt t="101006" x="6900863" y="3255963"/>
          <p14:tracePt t="101010" x="6884988" y="3255963"/>
          <p14:tracePt t="101012" x="6869113" y="3255963"/>
          <p14:tracePt t="101016" x="6854825" y="3255963"/>
          <p14:tracePt t="101020" x="6838950" y="3255963"/>
          <p14:tracePt t="101024" x="6823075" y="3255963"/>
          <p14:tracePt t="101028" x="6807200" y="3255963"/>
          <p14:tracePt t="101030" x="6791325" y="3255963"/>
          <p14:tracePt t="101036" x="6775450" y="3255963"/>
          <p14:tracePt t="101040" x="6759575" y="3255963"/>
          <p14:tracePt t="101044" x="6743700" y="3270250"/>
          <p14:tracePt t="101048" x="6743700" y="3286125"/>
          <p14:tracePt t="101050" x="6727825" y="3286125"/>
          <p14:tracePt t="101057" x="6711950" y="3286125"/>
          <p14:tracePt t="101074" x="6696075" y="3286125"/>
          <p14:tracePt t="101085" x="6680200" y="3286125"/>
          <p14:tracePt t="101090" x="6664325" y="3286125"/>
          <p14:tracePt t="101105" x="6648450" y="3286125"/>
          <p14:tracePt t="101109" x="6632575" y="3286125"/>
          <p14:tracePt t="101116" x="6616700" y="3286125"/>
          <p14:tracePt t="101118" x="6600825" y="3286125"/>
          <p14:tracePt t="101120" x="6584950" y="3286125"/>
          <p14:tracePt t="101124" x="6569075" y="3286125"/>
          <p14:tracePt t="101126" x="6553200" y="3286125"/>
          <p14:tracePt t="101130" x="6538913" y="3286125"/>
          <p14:tracePt t="101132" x="6523038" y="3286125"/>
          <p14:tracePt t="101134" x="6507163" y="3286125"/>
          <p14:tracePt t="101138" x="6491288" y="3286125"/>
          <p14:tracePt t="101140" x="6475413" y="3286125"/>
          <p14:tracePt t="101142" x="6475413" y="3302000"/>
          <p14:tracePt t="101144" x="6459538" y="3302000"/>
          <p14:tracePt t="101146" x="6427788" y="3302000"/>
          <p14:tracePt t="101150" x="6411913" y="3317875"/>
          <p14:tracePt t="101152" x="6380163" y="3317875"/>
          <p14:tracePt t="101156" x="6364288" y="3333750"/>
          <p14:tracePt t="101158" x="6348413" y="3333750"/>
          <p14:tracePt t="101160" x="6316663" y="3333750"/>
          <p14:tracePt t="101162" x="6269038" y="3333750"/>
          <p14:tracePt t="101164" x="6238875" y="3349625"/>
          <p14:tracePt t="101166" x="6223000" y="3349625"/>
          <p14:tracePt t="101167" x="6191250" y="3365500"/>
          <p14:tracePt t="101170" x="6175375" y="3365500"/>
          <p14:tracePt t="101173" x="6143625" y="3381375"/>
          <p14:tracePt t="101174" x="6127750" y="3381375"/>
          <p14:tracePt t="101175" x="6111875" y="3397250"/>
          <p14:tracePt t="101178" x="6080125" y="3397250"/>
          <p14:tracePt t="101180" x="6048375" y="3397250"/>
          <p14:tracePt t="101184" x="6016625" y="3397250"/>
          <p14:tracePt t="101186" x="5984875" y="3413125"/>
          <p14:tracePt t="101187" x="5969000" y="3413125"/>
          <p14:tracePt t="101190" x="5938838" y="3413125"/>
          <p14:tracePt t="101192" x="5922963" y="3413125"/>
          <p14:tracePt t="101194" x="5907088" y="3413125"/>
          <p14:tracePt t="101196" x="5875338" y="3413125"/>
          <p14:tracePt t="101198" x="5859463" y="3429000"/>
          <p14:tracePt t="101200" x="5827713" y="3429000"/>
          <p14:tracePt t="101202" x="5795963" y="3429000"/>
          <p14:tracePt t="101204" x="5780088" y="3444875"/>
          <p14:tracePt t="101206" x="5764213" y="3444875"/>
          <p14:tracePt t="101208" x="5732463" y="3444875"/>
          <p14:tracePt t="101210" x="5716588" y="3460750"/>
          <p14:tracePt t="101212" x="5684838" y="3460750"/>
          <p14:tracePt t="101214" x="5653088" y="3476625"/>
          <p14:tracePt t="101218" x="5622925" y="3492500"/>
          <p14:tracePt t="101221" x="5607050" y="3492500"/>
          <p14:tracePt t="101223" x="5591175" y="3492500"/>
          <p14:tracePt t="101224" x="5559425" y="3492500"/>
          <p14:tracePt t="101225" x="5559425" y="3508375"/>
          <p14:tracePt t="101228" x="5543550" y="3508375"/>
          <p14:tracePt t="101230" x="5511800" y="3524250"/>
          <p14:tracePt t="101234" x="5495925" y="3540125"/>
          <p14:tracePt t="101236" x="5480050" y="3540125"/>
          <p14:tracePt t="101238" x="5464175" y="3540125"/>
          <p14:tracePt t="101242" x="5448300" y="3556000"/>
          <p14:tracePt t="101244" x="5432425" y="3556000"/>
          <p14:tracePt t="101246" x="5432425" y="3571875"/>
          <p14:tracePt t="101248" x="5416550" y="3571875"/>
          <p14:tracePt t="101250" x="5400675" y="3571875"/>
          <p14:tracePt t="101263" x="5384800" y="3571875"/>
          <p14:tracePt t="101268" x="5384800" y="3587750"/>
          <p14:tracePt t="101270" x="5368925" y="3587750"/>
          <p14:tracePt t="101276" x="5353050" y="3587750"/>
          <p14:tracePt t="101291" x="5337175" y="3587750"/>
          <p14:tracePt t="101295" x="5322888" y="3587750"/>
          <p14:tracePt t="101300" x="5307013" y="3587750"/>
          <p14:tracePt t="101302" x="5291138" y="3587750"/>
          <p14:tracePt t="101303" x="5275263" y="3587750"/>
          <p14:tracePt t="101308" x="5259388" y="3587750"/>
          <p14:tracePt t="101310" x="5243513" y="3587750"/>
          <p14:tracePt t="101315" x="5227638" y="3587750"/>
          <p14:tracePt t="101316" x="5211763" y="3587750"/>
          <p14:tracePt t="101317" x="5195888" y="3587750"/>
          <p14:tracePt t="101320" x="5180013" y="3587750"/>
          <p14:tracePt t="101322" x="5164138" y="3587750"/>
          <p14:tracePt t="101324" x="5148263" y="3587750"/>
          <p14:tracePt t="101328" x="5132388" y="3587750"/>
          <p14:tracePt t="101330" x="5116513" y="3587750"/>
          <p14:tracePt t="101334" x="5100638" y="3587750"/>
          <p14:tracePt t="101336" x="5068888" y="3587750"/>
          <p14:tracePt t="101340" x="5053013" y="3587750"/>
          <p14:tracePt t="101342" x="5037138" y="3587750"/>
          <p14:tracePt t="101346" x="5022850" y="3587750"/>
          <p14:tracePt t="101348" x="5006975" y="3602038"/>
          <p14:tracePt t="101352" x="4991100" y="3602038"/>
          <p14:tracePt t="101354" x="4991100" y="3617913"/>
          <p14:tracePt t="101356" x="4975225" y="3617913"/>
          <p14:tracePt t="101358" x="4959350" y="3617913"/>
          <p14:tracePt t="101360" x="4959350" y="3633788"/>
          <p14:tracePt t="101362" x="4959350" y="3649663"/>
          <p14:tracePt t="101366" x="4943475" y="3649663"/>
          <p14:tracePt t="101368" x="4943475" y="3665538"/>
          <p14:tracePt t="101370" x="4927600" y="3681413"/>
          <p14:tracePt t="101373" x="4927600" y="3697288"/>
          <p14:tracePt t="101378" x="4927600" y="3713163"/>
          <p14:tracePt t="101380" x="4927600" y="3729038"/>
          <p14:tracePt t="101392" x="4959350" y="3776663"/>
          <p14:tracePt t="101394" x="4975225" y="3792538"/>
          <p14:tracePt t="101398" x="4991100" y="3808413"/>
          <p14:tracePt t="101400" x="5006975" y="3808413"/>
          <p14:tracePt t="101402" x="5022850" y="3808413"/>
          <p14:tracePt t="101404" x="5037138" y="3824288"/>
          <p14:tracePt t="101406" x="5068888" y="3824288"/>
          <p14:tracePt t="101408" x="5068888" y="3840163"/>
          <p14:tracePt t="101409" x="5116513" y="3856038"/>
          <p14:tracePt t="101412" x="5132388" y="3856038"/>
          <p14:tracePt t="101414" x="5164138" y="3856038"/>
          <p14:tracePt t="101416" x="5195888" y="3871913"/>
          <p14:tracePt t="101417" x="5211763" y="3871913"/>
          <p14:tracePt t="101420" x="5243513" y="3887788"/>
          <p14:tracePt t="101422" x="5275263" y="3887788"/>
          <p14:tracePt t="101424" x="5291138" y="3903663"/>
          <p14:tracePt t="101425" x="5322888" y="3919538"/>
          <p14:tracePt t="101427" x="5353050" y="3919538"/>
          <p14:tracePt t="101430" x="5368925" y="3935413"/>
          <p14:tracePt t="101432" x="5416550" y="3949700"/>
          <p14:tracePt t="101434" x="5448300" y="3949700"/>
          <p14:tracePt t="101436" x="5495925" y="3965575"/>
          <p14:tracePt t="101439" x="5511800" y="3981450"/>
          <p14:tracePt t="101441" x="5559425" y="3997325"/>
          <p14:tracePt t="101442" x="5607050" y="4029075"/>
          <p14:tracePt t="101444" x="5653088" y="4044950"/>
          <p14:tracePt t="101446" x="5684838" y="4076700"/>
          <p14:tracePt t="101448" x="5716588" y="4092575"/>
          <p14:tracePt t="101450" x="5764213" y="4108450"/>
          <p14:tracePt t="101452" x="5811838" y="4124325"/>
          <p14:tracePt t="101454" x="5843588" y="4156075"/>
          <p14:tracePt t="101456" x="5891213" y="4171950"/>
          <p14:tracePt t="101457" x="5938838" y="4187825"/>
          <p14:tracePt t="101459" x="5969000" y="4203700"/>
          <p14:tracePt t="101461" x="6000750" y="4219575"/>
          <p14:tracePt t="101463" x="6032500" y="4235450"/>
          <p14:tracePt t="101466" x="6080125" y="4251325"/>
          <p14:tracePt t="101468" x="6111875" y="4267200"/>
          <p14:tracePt t="101470" x="6143625" y="4267200"/>
          <p14:tracePt t="101472" x="6175375" y="4283075"/>
          <p14:tracePt t="101474" x="6207125" y="4297363"/>
          <p14:tracePt t="101476" x="6238875" y="4313238"/>
          <p14:tracePt t="101478" x="6284913" y="4329113"/>
          <p14:tracePt t="101480" x="6316663" y="4360863"/>
          <p14:tracePt t="101482" x="6348413" y="4376738"/>
          <p14:tracePt t="101484" x="6380163" y="4392613"/>
          <p14:tracePt t="101486" x="6411913" y="4392613"/>
          <p14:tracePt t="101488" x="6443663" y="4424363"/>
          <p14:tracePt t="101491" x="6491288" y="4440238"/>
          <p14:tracePt t="101491" x="6507163" y="4456113"/>
          <p14:tracePt t="101493" x="6538913" y="4471988"/>
          <p14:tracePt t="101496" x="6553200" y="4487863"/>
          <p14:tracePt t="101498" x="6569075" y="4487863"/>
          <p14:tracePt t="101500" x="6600825" y="4503738"/>
          <p14:tracePt t="101502" x="6632575" y="4519613"/>
          <p14:tracePt t="101504" x="6632575" y="4535488"/>
          <p14:tracePt t="101508" x="6648450" y="4535488"/>
          <p14:tracePt t="101521" x="6664325" y="4535488"/>
          <p14:tracePt t="101526" x="6664325" y="4551363"/>
          <p14:tracePt t="101534" x="6648450" y="4567238"/>
          <p14:tracePt t="101538" x="6616700" y="4567238"/>
          <p14:tracePt t="101541" x="6600825" y="4567238"/>
          <p14:tracePt t="101542" x="6569075" y="4567238"/>
          <p14:tracePt t="101544" x="6523038" y="4567238"/>
          <p14:tracePt t="101546" x="6507163" y="4567238"/>
          <p14:tracePt t="101548" x="6475413" y="4567238"/>
          <p14:tracePt t="101550" x="6459538" y="4567238"/>
          <p14:tracePt t="101552" x="6411913" y="4567238"/>
          <p14:tracePt t="101554" x="6380163" y="4567238"/>
          <p14:tracePt t="101556" x="6348413" y="4567238"/>
          <p14:tracePt t="101557" x="6316663" y="4567238"/>
          <p14:tracePt t="101560" x="6269038" y="4567238"/>
          <p14:tracePt t="101562" x="6238875" y="4567238"/>
          <p14:tracePt t="101564" x="6191250" y="4567238"/>
          <p14:tracePt t="101566" x="6159500" y="4567238"/>
          <p14:tracePt t="101567" x="6127750" y="4567238"/>
          <p14:tracePt t="101570" x="6080125" y="4567238"/>
          <p14:tracePt t="101572" x="6048375" y="4567238"/>
          <p14:tracePt t="101574" x="6016625" y="4567238"/>
          <p14:tracePt t="101576" x="5969000" y="4567238"/>
          <p14:tracePt t="101578" x="5922963" y="4567238"/>
          <p14:tracePt t="101580" x="5891213" y="4567238"/>
          <p14:tracePt t="101582" x="5859463" y="4567238"/>
          <p14:tracePt t="101584" x="5827713" y="4567238"/>
          <p14:tracePt t="101586" x="5780088" y="4567238"/>
          <p14:tracePt t="101588" x="5732463" y="4567238"/>
          <p14:tracePt t="101590" x="5700713" y="4567238"/>
          <p14:tracePt t="101592" x="5653088" y="4567238"/>
          <p14:tracePt t="101594" x="5607050" y="4567238"/>
          <p14:tracePt t="101596" x="5575300" y="4567238"/>
          <p14:tracePt t="101597" x="5527675" y="4567238"/>
          <p14:tracePt t="101600" x="5464175" y="4583113"/>
          <p14:tracePt t="101601" x="5416550" y="4583113"/>
          <p14:tracePt t="101604" x="5384800" y="4583113"/>
          <p14:tracePt t="101606" x="5337175" y="4583113"/>
          <p14:tracePt t="101608" x="5291138" y="4583113"/>
          <p14:tracePt t="101610" x="5243513" y="4598988"/>
          <p14:tracePt t="101612" x="5195888" y="4598988"/>
          <p14:tracePt t="101614" x="5148263" y="4598988"/>
          <p14:tracePt t="101616" x="5116513" y="4598988"/>
          <p14:tracePt t="101618" x="5068888" y="4598988"/>
          <p14:tracePt t="101620" x="5022850" y="4598988"/>
          <p14:tracePt t="101622" x="4975225" y="4598988"/>
          <p14:tracePt t="101624" x="4943475" y="4598988"/>
          <p14:tracePt t="101626" x="4911725" y="4598988"/>
          <p14:tracePt t="101628" x="4879975" y="4598988"/>
          <p14:tracePt t="101630" x="4832350" y="4598988"/>
          <p14:tracePt t="101632" x="4800600" y="4598988"/>
          <p14:tracePt t="101634" x="4768850" y="4598988"/>
          <p14:tracePt t="101636" x="4737100" y="4598988"/>
          <p14:tracePt t="101639" x="4691063" y="4598988"/>
          <p14:tracePt t="101640" x="4675188" y="4598988"/>
          <p14:tracePt t="101642" x="4643438" y="4598988"/>
          <p14:tracePt t="101643" x="4595813" y="4598988"/>
          <p14:tracePt t="101645" x="4579938" y="4598988"/>
          <p14:tracePt t="101648" x="4532313" y="4598988"/>
          <p14:tracePt t="101650" x="4516438" y="4598988"/>
          <p14:tracePt t="101652" x="4484688" y="4598988"/>
          <p14:tracePt t="101654" x="4452938" y="4598988"/>
          <p14:tracePt t="101656" x="4421188" y="4598988"/>
          <p14:tracePt t="101658" x="4391025" y="4598988"/>
          <p14:tracePt t="101660" x="4343400" y="4583113"/>
          <p14:tracePt t="101662" x="4327525" y="4583113"/>
          <p14:tracePt t="101664" x="4279900" y="4567238"/>
          <p14:tracePt t="101666" x="4248150" y="4567238"/>
          <p14:tracePt t="101667" x="4216400" y="4567238"/>
          <p14:tracePt t="101670" x="4184650" y="4551363"/>
          <p14:tracePt t="101672" x="4137025" y="4551363"/>
          <p14:tracePt t="101674" x="4121150" y="4535488"/>
          <p14:tracePt t="101676" x="4075113" y="4535488"/>
          <p14:tracePt t="101678" x="4043363" y="4535488"/>
          <p14:tracePt t="101680" x="4011613" y="4535488"/>
          <p14:tracePt t="101682" x="3979863" y="4535488"/>
          <p14:tracePt t="101684" x="3932238" y="4535488"/>
          <p14:tracePt t="101686" x="3916363" y="4535488"/>
          <p14:tracePt t="101688" x="3884613" y="4519613"/>
          <p14:tracePt t="101690" x="3836988" y="4519613"/>
          <p14:tracePt t="101692" x="3821113" y="4519613"/>
          <p14:tracePt t="101694" x="3790950" y="4519613"/>
          <p14:tracePt t="101696" x="3743325" y="4503738"/>
          <p14:tracePt t="101698" x="3727450" y="4503738"/>
          <p14:tracePt t="101700" x="3679825" y="4503738"/>
          <p14:tracePt t="101702" x="3648075" y="4503738"/>
          <p14:tracePt t="101704" x="3632200" y="4487863"/>
          <p14:tracePt t="101705" x="3584575" y="4487863"/>
          <p14:tracePt t="101708" x="3536950" y="4487863"/>
          <p14:tracePt t="101710" x="3521075" y="4487863"/>
          <p14:tracePt t="101712" x="3475038" y="4487863"/>
          <p14:tracePt t="101714" x="3459163" y="4487863"/>
          <p14:tracePt t="101716" x="3411538" y="4487863"/>
          <p14:tracePt t="101718" x="3379788" y="4487863"/>
          <p14:tracePt t="101720" x="3348038" y="4487863"/>
          <p14:tracePt t="101722" x="3300413" y="4487863"/>
          <p14:tracePt t="101724" x="3268663" y="4487863"/>
          <p14:tracePt t="101726" x="3236913" y="4487863"/>
          <p14:tracePt t="101728" x="3205163" y="4487863"/>
          <p14:tracePt t="101730" x="3159125" y="4487863"/>
          <p14:tracePt t="101732" x="3143250" y="4487863"/>
          <p14:tracePt t="101734" x="3095625" y="4487863"/>
          <p14:tracePt t="101736" x="3079750" y="4487863"/>
          <p14:tracePt t="101739" x="3032125" y="4487863"/>
          <p14:tracePt t="101740" x="3000375" y="4487863"/>
          <p14:tracePt t="101742" x="2984500" y="4487863"/>
          <p14:tracePt t="101744" x="2936875" y="4487863"/>
          <p14:tracePt t="101746" x="2905125" y="4487863"/>
          <p14:tracePt t="101748" x="2874963" y="4487863"/>
          <p14:tracePt t="101750" x="2843213" y="4487863"/>
          <p14:tracePt t="101752" x="2827338" y="4487863"/>
          <p14:tracePt t="101755" x="2795588" y="4487863"/>
          <p14:tracePt t="101756" x="2763838" y="4487863"/>
          <p14:tracePt t="101758" x="2747963" y="4471988"/>
          <p14:tracePt t="101760" x="2716213" y="4471988"/>
          <p14:tracePt t="101762" x="2684463" y="4471988"/>
          <p14:tracePt t="101763" x="2668588" y="4471988"/>
          <p14:tracePt t="101765" x="2636838" y="4471988"/>
          <p14:tracePt t="101767" x="2620963" y="4456113"/>
          <p14:tracePt t="101770" x="2605088" y="4456113"/>
          <p14:tracePt t="101772" x="2574925" y="4440238"/>
          <p14:tracePt t="101775" x="2543175" y="4440238"/>
          <p14:tracePt t="101778" x="2527300" y="4440238"/>
          <p14:tracePt t="101780" x="2511425" y="4440238"/>
          <p14:tracePt t="101782" x="2495550" y="4440238"/>
          <p14:tracePt t="101784" x="2479675" y="4424363"/>
          <p14:tracePt t="101789" x="2463800" y="4424363"/>
          <p14:tracePt t="101790" x="2447925" y="4424363"/>
          <p14:tracePt t="101794" x="2432050" y="4408488"/>
          <p14:tracePt t="101796" x="2416175" y="4408488"/>
          <p14:tracePt t="101800" x="2400300" y="4408488"/>
          <p14:tracePt t="101808" x="2384425" y="4408488"/>
          <p14:tracePt t="101812" x="2368550" y="4408488"/>
          <p14:tracePt t="101826" x="2352675" y="4408488"/>
          <p14:tracePt t="101828" x="2352675" y="4392613"/>
          <p14:tracePt t="101840" x="2336800" y="4392613"/>
          <p14:tracePt t="101859" x="2320925" y="4392613"/>
          <p14:tracePt t="101864" x="2320925" y="4376738"/>
          <p14:tracePt t="101868" x="2320925" y="4360863"/>
          <p14:tracePt t="101877" x="2336800" y="4344988"/>
          <p14:tracePt t="101880" x="2352675" y="4329113"/>
          <p14:tracePt t="101886" x="2368550" y="4313238"/>
          <p14:tracePt t="101889" x="2384425" y="4297363"/>
          <p14:tracePt t="101892" x="2416175" y="4283075"/>
          <p14:tracePt t="101894" x="2447925" y="4283075"/>
          <p14:tracePt t="101896" x="2463800" y="4267200"/>
          <p14:tracePt t="101898" x="2479675" y="4267200"/>
          <p14:tracePt t="101900" x="2511425" y="4251325"/>
          <p14:tracePt t="101902" x="2527300" y="4251325"/>
          <p14:tracePt t="101904" x="2559050" y="4235450"/>
          <p14:tracePt t="101906" x="2574925" y="4235450"/>
          <p14:tracePt t="101908" x="2590800" y="4219575"/>
          <p14:tracePt t="101910" x="2620963" y="4219575"/>
          <p14:tracePt t="101912" x="2636838" y="4219575"/>
          <p14:tracePt t="101914" x="2684463" y="4203700"/>
          <p14:tracePt t="101916" x="2716213" y="4203700"/>
          <p14:tracePt t="101918" x="2732088" y="4187825"/>
          <p14:tracePt t="101920" x="2779713" y="4187825"/>
          <p14:tracePt t="101922" x="2811463" y="4187825"/>
          <p14:tracePt t="101924" x="2859088" y="4187825"/>
          <p14:tracePt t="101925" x="2874963" y="4187825"/>
          <p14:tracePt t="101927" x="2921000" y="4171950"/>
          <p14:tracePt t="101931" x="2968625" y="4171950"/>
          <p14:tracePt t="101931" x="3000375" y="4171950"/>
          <p14:tracePt t="101934" x="3063875" y="4156075"/>
          <p14:tracePt t="101936" x="3143250" y="4140200"/>
          <p14:tracePt t="101939" x="3190875" y="4140200"/>
          <p14:tracePt t="101940" x="3268663" y="4124325"/>
          <p14:tracePt t="101941" x="3316288" y="4124325"/>
          <p14:tracePt t="101944" x="3379788" y="4108450"/>
          <p14:tracePt t="101946" x="3411538" y="4108450"/>
          <p14:tracePt t="101948" x="3475038" y="4092575"/>
          <p14:tracePt t="101950" x="3552825" y="4092575"/>
          <p14:tracePt t="101952" x="3616325" y="4076700"/>
          <p14:tracePt t="101955" x="3695700" y="4076700"/>
          <p14:tracePt t="101956" x="3759200" y="4076700"/>
          <p14:tracePt t="101957" x="3821113" y="4060825"/>
          <p14:tracePt t="101960" x="3900488" y="4060825"/>
          <p14:tracePt t="101962" x="3963988" y="4060825"/>
          <p14:tracePt t="101964" x="4059238" y="4060825"/>
          <p14:tracePt t="101966" x="4152900" y="4044950"/>
          <p14:tracePt t="101968" x="4232275" y="4044950"/>
          <p14:tracePt t="101970" x="4311650" y="4044950"/>
          <p14:tracePt t="101972" x="4391025" y="4044950"/>
          <p14:tracePt t="101974" x="4468813" y="4044950"/>
          <p14:tracePt t="101976" x="4564063" y="4029075"/>
          <p14:tracePt t="101978" x="4675188" y="4029075"/>
          <p14:tracePt t="101980" x="4752975" y="4029075"/>
          <p14:tracePt t="101982" x="4832350" y="4029075"/>
          <p14:tracePt t="101984" x="4911725" y="4029075"/>
          <p14:tracePt t="101986" x="5022850" y="4029075"/>
          <p14:tracePt t="101988" x="5132388" y="4029075"/>
          <p14:tracePt t="101990" x="5211763" y="4029075"/>
          <p14:tracePt t="101991" x="5307013" y="4029075"/>
          <p14:tracePt t="101993" x="5416550" y="4029075"/>
          <p14:tracePt t="101996" x="5495925" y="4029075"/>
          <p14:tracePt t="101998" x="5607050" y="4029075"/>
          <p14:tracePt t="102000" x="5716588" y="4029075"/>
          <p14:tracePt t="102002" x="5827713" y="4029075"/>
          <p14:tracePt t="102004" x="5938838" y="4029075"/>
          <p14:tracePt t="102005" x="6016625" y="4029075"/>
          <p14:tracePt t="102008" x="6111875" y="4029075"/>
          <p14:tracePt t="102010" x="6223000" y="4029075"/>
          <p14:tracePt t="102012" x="6332538" y="4029075"/>
          <p14:tracePt t="102014" x="6443663" y="4029075"/>
          <p14:tracePt t="102016" x="6553200" y="4029075"/>
          <p14:tracePt t="102017" x="6632575" y="4029075"/>
          <p14:tracePt t="102020" x="6743700" y="4029075"/>
          <p14:tracePt t="102022" x="6823075" y="4029075"/>
          <p14:tracePt t="102023" x="6932613" y="4029075"/>
          <p14:tracePt t="102026" x="7011988" y="4029075"/>
          <p14:tracePt t="102028" x="7091363" y="4029075"/>
          <p14:tracePt t="102030" x="7169150" y="4029075"/>
          <p14:tracePt t="102032" x="7264400" y="4044950"/>
          <p14:tracePt t="102034" x="7343775" y="4044950"/>
          <p14:tracePt t="102036" x="7454900" y="4044950"/>
          <p14:tracePt t="102039" x="7532688" y="4044950"/>
          <p14:tracePt t="102039" x="7580313" y="4044950"/>
          <p14:tracePt t="102042" x="7659688" y="4044950"/>
          <p14:tracePt t="102044" x="7754938" y="4044950"/>
          <p14:tracePt t="102046" x="7800975" y="4044950"/>
          <p14:tracePt t="102048" x="7912100" y="4060825"/>
          <p14:tracePt t="102050" x="7975600" y="4060825"/>
          <p14:tracePt t="102052" x="8054975" y="4060825"/>
          <p14:tracePt t="102054" x="8101013" y="4060825"/>
          <p14:tracePt t="102056" x="8180388" y="4060825"/>
          <p14:tracePt t="102058" x="8243888" y="4060825"/>
          <p14:tracePt t="102060" x="8323263" y="4060825"/>
          <p14:tracePt t="102062" x="8385175" y="4060825"/>
          <p14:tracePt t="102064" x="8448675" y="4076700"/>
          <p14:tracePt t="102066" x="8496300" y="4076700"/>
          <p14:tracePt t="102068" x="8543925" y="4076700"/>
          <p14:tracePt t="102070" x="8607425" y="4076700"/>
          <p14:tracePt t="102073" x="8686800" y="4076700"/>
          <p14:tracePt t="102074" x="8732838" y="4076700"/>
          <p14:tracePt t="102076" x="8780463" y="4076700"/>
          <p14:tracePt t="102078" x="8843963" y="4076700"/>
          <p14:tracePt t="102080" x="8875713" y="4076700"/>
          <p14:tracePt t="102082" x="8939213" y="4076700"/>
          <p14:tracePt t="102084" x="8986838" y="4076700"/>
          <p14:tracePt t="102086" x="9048750" y="4076700"/>
          <p14:tracePt t="102088" x="9080500" y="4076700"/>
          <p14:tracePt t="102090" x="9128125" y="4076700"/>
          <p14:tracePt t="102092" x="9191625" y="4076700"/>
          <p14:tracePt t="102094" x="9223375" y="4076700"/>
          <p14:tracePt t="102096" x="9271000" y="4076700"/>
          <p14:tracePt t="102098" x="9332913" y="4076700"/>
          <p14:tracePt t="102100" x="9380538" y="4060825"/>
          <p14:tracePt t="102102" x="9412288" y="4060825"/>
          <p14:tracePt t="102104" x="9459913" y="4060825"/>
          <p14:tracePt t="102106" x="9507538" y="4060825"/>
          <p14:tracePt t="102108" x="9555163" y="4060825"/>
          <p14:tracePt t="102110" x="9601200" y="4044950"/>
          <p14:tracePt t="102112" x="9648825" y="4044950"/>
          <p14:tracePt t="102114" x="9680575" y="4044950"/>
          <p14:tracePt t="102116" x="9728200" y="4044950"/>
          <p14:tracePt t="102118" x="9775825" y="4044950"/>
          <p14:tracePt t="102120" x="9839325" y="4029075"/>
          <p14:tracePt t="102122" x="9871075" y="4029075"/>
          <p14:tracePt t="102124" x="9917113" y="4029075"/>
          <p14:tracePt t="102126" x="9964738" y="4029075"/>
          <p14:tracePt t="102127" x="10012363" y="4029075"/>
          <p14:tracePt t="102130" x="10059988" y="4029075"/>
          <p14:tracePt t="102132" x="10107613" y="4029075"/>
          <p14:tracePt t="102134" x="10139363" y="4013200"/>
          <p14:tracePt t="102136" x="10186988" y="4013200"/>
          <p14:tracePt t="102140" x="10296525" y="3997325"/>
          <p14:tracePt t="102142" x="10312400" y="3997325"/>
          <p14:tracePt t="102144" x="10360025" y="3997325"/>
          <p14:tracePt t="102146" x="10407650" y="3997325"/>
          <p14:tracePt t="102148" x="10439400" y="3997325"/>
          <p14:tracePt t="102149" x="10471150" y="3997325"/>
          <p14:tracePt t="102152" x="10517188" y="3997325"/>
          <p14:tracePt t="102154" x="10533063" y="3997325"/>
          <p14:tracePt t="102156" x="10564813" y="3997325"/>
          <p14:tracePt t="102157" x="10580688" y="3997325"/>
          <p14:tracePt t="102160" x="10596563" y="3997325"/>
          <p14:tracePt t="102162" x="10628313" y="3997325"/>
          <p14:tracePt t="102166" x="10660063" y="3997325"/>
          <p14:tracePt t="102167" x="10675938" y="3997325"/>
          <p14:tracePt t="102172" x="10707688" y="3997325"/>
          <p14:tracePt t="102178" x="10723563" y="3997325"/>
          <p14:tracePt t="102182" x="10739438" y="3997325"/>
          <p14:tracePt t="102187" x="10755313" y="3997325"/>
          <p14:tracePt t="102203" x="10771188" y="3997325"/>
          <p14:tracePt t="102235" x="10787063" y="3997325"/>
          <p14:tracePt t="102256" x="10787063" y="4013200"/>
          <p14:tracePt t="102261" x="10787063" y="4029075"/>
          <p14:tracePt t="102263" x="10787063" y="4044950"/>
          <p14:tracePt t="102268" x="10787063" y="4060825"/>
          <p14:tracePt t="102269" x="10787063" y="4076700"/>
          <p14:tracePt t="102274" x="10787063" y="4092575"/>
          <p14:tracePt t="102279" x="10787063" y="4108450"/>
          <p14:tracePt t="102282" x="10787063" y="4124325"/>
          <p14:tracePt t="102293" x="10787063" y="4156075"/>
          <p14:tracePt t="102299" x="10771188" y="4171950"/>
          <p14:tracePt t="102303" x="10755313" y="4171950"/>
          <p14:tracePt t="102305" x="10739438" y="4187825"/>
          <p14:tracePt t="102306" x="10723563" y="4187825"/>
          <p14:tracePt t="102308" x="10707688" y="4203700"/>
          <p14:tracePt t="102310" x="10675938" y="4219575"/>
          <p14:tracePt t="102312" x="10660063" y="4219575"/>
          <p14:tracePt t="102314" x="10612438" y="4235450"/>
          <p14:tracePt t="102315" x="10580688" y="4235450"/>
          <p14:tracePt t="102317" x="10564813" y="4235450"/>
          <p14:tracePt t="102320" x="10533063" y="4235450"/>
          <p14:tracePt t="102322" x="10502900" y="4251325"/>
          <p14:tracePt t="102323" x="10471150" y="4251325"/>
          <p14:tracePt t="102325" x="10423525" y="4251325"/>
          <p14:tracePt t="102328" x="10375900" y="4267200"/>
          <p14:tracePt t="102330" x="10360025" y="4267200"/>
          <p14:tracePt t="102332" x="10312400" y="4283075"/>
          <p14:tracePt t="102334" x="10264775" y="4283075"/>
          <p14:tracePt t="102336" x="10217150" y="4297363"/>
          <p14:tracePt t="102338" x="10186988" y="4297363"/>
          <p14:tracePt t="102340" x="10139363" y="4297363"/>
          <p14:tracePt t="102342" x="10091738" y="4313238"/>
          <p14:tracePt t="102344" x="10059988" y="4313238"/>
          <p14:tracePt t="102346" x="10012363" y="4329113"/>
          <p14:tracePt t="102348" x="9964738" y="4329113"/>
          <p14:tracePt t="102350" x="9917113" y="4344988"/>
          <p14:tracePt t="102352" x="9886950" y="4344988"/>
          <p14:tracePt t="102353" x="9855200" y="4360863"/>
          <p14:tracePt t="102355" x="9807575" y="4360863"/>
          <p14:tracePt t="102358" x="9791700" y="4360863"/>
          <p14:tracePt t="102360" x="9744075" y="4360863"/>
          <p14:tracePt t="102361" x="9712325" y="4360863"/>
          <p14:tracePt t="102364" x="9680575" y="4376738"/>
          <p14:tracePt t="102366" x="9648825" y="4376738"/>
          <p14:tracePt t="102368" x="9632950" y="4376738"/>
          <p14:tracePt t="102374" x="9555163" y="4392613"/>
          <p14:tracePt t="102375" x="9523413" y="4392613"/>
          <p14:tracePt t="102378" x="9491663" y="4392613"/>
          <p14:tracePt t="102380" x="9475788" y="4392613"/>
          <p14:tracePt t="102382" x="9459913" y="4392613"/>
          <p14:tracePt t="102384" x="9444038" y="4392613"/>
          <p14:tracePt t="102385" x="9428163" y="4392613"/>
          <p14:tracePt t="102388" x="9412288" y="4392613"/>
          <p14:tracePt t="102390" x="9396413" y="4392613"/>
          <p14:tracePt t="102399" x="9380538" y="4392613"/>
          <p14:tracePt t="102406" x="9364663" y="4392613"/>
          <p14:tracePt t="102447" x="9380538" y="4392613"/>
          <p14:tracePt t="102458" x="9396413" y="4392613"/>
          <p14:tracePt t="102466" x="9412288" y="4392613"/>
          <p14:tracePt t="102483" x="9428163" y="4392613"/>
          <p14:tracePt t="109485" x="9428163" y="4360863"/>
          <p14:tracePt t="109488" x="9428163" y="4219575"/>
          <p14:tracePt t="109490" x="9412288" y="4124325"/>
          <p14:tracePt t="109492" x="9412288" y="4076700"/>
          <p14:tracePt t="109494" x="9412288" y="3997325"/>
          <p14:tracePt t="109496" x="9396413" y="3935413"/>
          <p14:tracePt t="109498" x="9396413" y="3856038"/>
          <p14:tracePt t="109500" x="9396413" y="3744913"/>
          <p14:tracePt t="109502" x="9380538" y="3649663"/>
          <p14:tracePt t="109504" x="9380538" y="3556000"/>
          <p14:tracePt t="109506" x="9348788" y="3444875"/>
          <p14:tracePt t="109508" x="9348788" y="3349625"/>
          <p14:tracePt t="109510" x="9332913" y="3240088"/>
          <p14:tracePt t="109512" x="9332913" y="3144838"/>
          <p14:tracePt t="109514" x="9317038" y="3033713"/>
          <p14:tracePt t="109515" x="9317038" y="2892425"/>
          <p14:tracePt t="109519" x="9301163" y="2781300"/>
          <p14:tracePt t="109520" x="9301163" y="2670175"/>
          <p14:tracePt t="109521" x="9286875" y="2560638"/>
          <p14:tracePt t="109523" x="9286875" y="2465388"/>
          <p14:tracePt t="109526" x="9271000" y="2354263"/>
          <p14:tracePt t="109528" x="9271000" y="2243138"/>
          <p14:tracePt t="109530" x="9271000" y="2133600"/>
          <p14:tracePt t="109532" x="9239250" y="2006600"/>
          <p14:tracePt t="109535" x="9239250" y="1911350"/>
          <p14:tracePt t="109537" x="9239250" y="1817688"/>
          <p14:tracePt t="109538" x="9239250" y="1706563"/>
          <p14:tracePt t="109540" x="9223375" y="1563688"/>
          <p14:tracePt t="109542" x="9223375" y="1454150"/>
          <p14:tracePt t="109543" x="9223375" y="1374775"/>
          <p14:tracePt t="109546" x="9207500" y="1263650"/>
          <p14:tracePt t="109548" x="9207500" y="1154113"/>
          <p14:tracePt t="109550" x="9191625" y="1074738"/>
          <p14:tracePt t="109552" x="9191625" y="963613"/>
          <p14:tracePt t="109554" x="9175750" y="884238"/>
          <p14:tracePt t="109556" x="9159875" y="790575"/>
          <p14:tracePt t="109558" x="9144000" y="711200"/>
          <p14:tracePt t="109560" x="9144000" y="631825"/>
          <p14:tracePt t="109562" x="9128125" y="568325"/>
          <p14:tracePt t="109564" x="9112250" y="490538"/>
          <p14:tracePt t="109566" x="9080500" y="395288"/>
          <p14:tracePt t="109568" x="9080500" y="347663"/>
          <p14:tracePt t="109570" x="9048750" y="284163"/>
          <p14:tracePt t="109572" x="9032875" y="236538"/>
          <p14:tracePt t="109574" x="9017000" y="173038"/>
          <p14:tracePt t="109576" x="9001125" y="111125"/>
          <p14:tracePt t="109578" x="8986838" y="47625"/>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Idea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C1AF34-1E30-3DD9-D6A9-88A17F536DC7}"/>
                  </a:ext>
                </a:extLst>
              </p:cNvPr>
              <p:cNvSpPr>
                <a:spLocks noGrp="1"/>
              </p:cNvSpPr>
              <p:nvPr>
                <p:ph idx="1"/>
              </p:nvPr>
            </p:nvSpPr>
            <p:spPr>
              <a:xfrm>
                <a:off x="838200" y="1825624"/>
                <a:ext cx="10515600" cy="5123815"/>
              </a:xfrm>
            </p:spPr>
            <p:txBody>
              <a:bodyPr>
                <a:normAutofit/>
              </a:bodyPr>
              <a:lstStyle/>
              <a:p>
                <a:r>
                  <a:rPr lang="en-US" altLang="zh-TW" b="1" dirty="0">
                    <a:solidFill>
                      <a:srgbClr val="7B8A95"/>
                    </a:solidFill>
                    <a:latin typeface="Times New Roman" panose="02020603050405020304" pitchFamily="18" charset="0"/>
                    <a:cs typeface="Times New Roman" panose="02020603050405020304" pitchFamily="18" charset="0"/>
                  </a:rPr>
                  <a:t>I do not want let the algorithm(Labeling Method) be exponential time, so we scale the capacity, try to make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𝑫</m:t>
                    </m:r>
                  </m:oMath>
                </a14:m>
                <a:r>
                  <a:rPr lang="en-US" altLang="zh-TW" b="1" dirty="0">
                    <a:solidFill>
                      <a:srgbClr val="7B8A95"/>
                    </a:solidFill>
                    <a:latin typeface="Times New Roman" panose="02020603050405020304" pitchFamily="18" charset="0"/>
                    <a:cs typeface="Times New Roman" panose="02020603050405020304" pitchFamily="18" charset="0"/>
                  </a:rPr>
                  <a:t> become </a:t>
                </a:r>
                <a14:m>
                  <m:oMath xmlns:m="http://schemas.openxmlformats.org/officeDocument/2006/math">
                    <m:r>
                      <m:rPr>
                        <m:sty m:val="p"/>
                      </m:rPr>
                      <a:rPr lang="en-US" altLang="zh-TW" b="1" i="1" dirty="0" smtClean="0">
                        <a:solidFill>
                          <a:srgbClr val="7B8A95"/>
                        </a:solidFill>
                        <a:latin typeface="Cambria Math" panose="02040503050406030204" pitchFamily="18" charset="0"/>
                        <a:cs typeface="Times New Roman" panose="02020603050405020304" pitchFamily="18" charset="0"/>
                      </a:rPr>
                      <m:t>log</m:t>
                    </m:r>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𝑫</m:t>
                    </m:r>
                  </m:oMath>
                </a14:m>
                <a:r>
                  <a:rPr lang="en-US" altLang="zh-TW" sz="2800" b="1" dirty="0">
                    <a:solidFill>
                      <a:srgbClr val="7B8A95"/>
                    </a:solidFill>
                    <a:latin typeface="Times New Roman" panose="02020603050405020304" pitchFamily="18" charset="0"/>
                    <a:cs typeface="Times New Roman" panose="02020603050405020304" pitchFamily="18" charset="0"/>
                  </a:rPr>
                  <a:t>.</a:t>
                </a:r>
                <a:endParaRPr lang="en-US" altLang="zh-TW" b="1" dirty="0">
                  <a:solidFill>
                    <a:srgbClr val="7B8A95"/>
                  </a:solidFill>
                  <a:latin typeface="Times New Roman" panose="02020603050405020304" pitchFamily="18" charset="0"/>
                  <a:cs typeface="Times New Roman" panose="02020603050405020304" pitchFamily="18" charset="0"/>
                </a:endParaRPr>
              </a:p>
              <a:p>
                <a:r>
                  <a:rPr lang="en-US" altLang="zh-TW" b="1" dirty="0">
                    <a:solidFill>
                      <a:srgbClr val="7B8A95"/>
                    </a:solidFill>
                    <a:latin typeface="Times New Roman" panose="02020603050405020304" pitchFamily="18" charset="0"/>
                    <a:cs typeface="Times New Roman" panose="02020603050405020304" pitchFamily="18" charset="0"/>
                  </a:rPr>
                  <a:t>We check the first digit of binary first, and then double it until the final digit. </a:t>
                </a:r>
              </a:p>
              <a:p>
                <a:pPr lvl="1"/>
                <a:r>
                  <a:rPr lang="en-US" altLang="zh-TW" b="1" dirty="0">
                    <a:solidFill>
                      <a:srgbClr val="7B8A95"/>
                    </a:solidFill>
                    <a:latin typeface="Times New Roman" panose="02020603050405020304" pitchFamily="18" charset="0"/>
                    <a:cs typeface="Times New Roman" panose="02020603050405020304" pitchFamily="18" charset="0"/>
                  </a:rPr>
                  <a:t>The flow of p will be good initial of network p-1 because it just times 2 or times 2 + 1 on capacity, and no modify in cost.</a:t>
                </a:r>
                <a:endParaRPr lang="en-US" altLang="zh-TW" sz="2800" b="1" dirty="0">
                  <a:solidFill>
                    <a:srgbClr val="7B8A95"/>
                  </a:solidFill>
                  <a:latin typeface="Times New Roman" panose="02020603050405020304" pitchFamily="18" charset="0"/>
                  <a:cs typeface="Times New Roman" panose="02020603050405020304" pitchFamily="18" charset="0"/>
                </a:endParaRPr>
              </a:p>
              <a:p>
                <a:r>
                  <a:rPr lang="en-US" altLang="zh-TW" sz="2800" b="1" dirty="0">
                    <a:solidFill>
                      <a:srgbClr val="7B8A95"/>
                    </a:solidFill>
                    <a:latin typeface="Times New Roman" panose="02020603050405020304" pitchFamily="18" charset="0"/>
                    <a:cs typeface="Times New Roman" panose="02020603050405020304" pitchFamily="18" charset="0"/>
                  </a:rPr>
                  <a:t> </a:t>
                </a:r>
                <a:r>
                  <a:rPr lang="en-US" altLang="zh-TW" b="1" dirty="0">
                    <a:solidFill>
                      <a:srgbClr val="7B8A95"/>
                    </a:solidFill>
                    <a:latin typeface="Times New Roman" panose="02020603050405020304" pitchFamily="18" charset="0"/>
                    <a:cs typeface="Times New Roman" panose="02020603050405020304" pitchFamily="18" charset="0"/>
                  </a:rPr>
                  <a:t>Author do not want to use Hitchcock transportation problem, and want just apply on min cost flow problem, and the algorithm of part 2.3 is the result of this idea.</a:t>
                </a:r>
              </a:p>
            </p:txBody>
          </p:sp>
        </mc:Choice>
        <mc:Fallback xmlns="">
          <p:sp>
            <p:nvSpPr>
              <p:cNvPr id="3" name="內容版面配置區 2">
                <a:extLst>
                  <a:ext uri="{FF2B5EF4-FFF2-40B4-BE49-F238E27FC236}">
                    <a16:creationId xmlns:a16="http://schemas.microsoft.com/office/drawing/2014/main" id="{19C1AF34-1E30-3DD9-D6A9-88A17F536DC7}"/>
                  </a:ext>
                </a:extLst>
              </p:cNvPr>
              <p:cNvSpPr>
                <a:spLocks noGrp="1" noRot="1" noChangeAspect="1" noMove="1" noResize="1" noEditPoints="1" noAdjustHandles="1" noChangeArrowheads="1" noChangeShapeType="1" noTextEdit="1"/>
              </p:cNvSpPr>
              <p:nvPr>
                <p:ph idx="1"/>
              </p:nvPr>
            </p:nvSpPr>
            <p:spPr>
              <a:xfrm>
                <a:off x="838200" y="1825624"/>
                <a:ext cx="10515600" cy="5123815"/>
              </a:xfrm>
              <a:blipFill>
                <a:blip r:embed="rId5"/>
                <a:stretch>
                  <a:fillRect l="-1043" t="-2021" r="-1797"/>
                </a:stretch>
              </a:blipFill>
            </p:spPr>
            <p:txBody>
              <a:bodyPr/>
              <a:lstStyle/>
              <a:p>
                <a:r>
                  <a:rPr lang="zh-TW" altLang="en-US">
                    <a:noFill/>
                  </a:rPr>
                  <a:t> </a:t>
                </a:r>
              </a:p>
            </p:txBody>
          </p:sp>
        </mc:Fallback>
      </mc:AlternateContent>
      <p:pic>
        <p:nvPicPr>
          <p:cNvPr id="12" name="音訊 11">
            <a:hlinkClick r:id="" action="ppaction://media"/>
            <a:extLst>
              <a:ext uri="{FF2B5EF4-FFF2-40B4-BE49-F238E27FC236}">
                <a16:creationId xmlns:a16="http://schemas.microsoft.com/office/drawing/2014/main" id="{B53880F5-533B-FDE9-9AF5-EF8776E061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1970348"/>
      </p:ext>
    </p:extLst>
  </p:cSld>
  <p:clrMapOvr>
    <a:masterClrMapping/>
  </p:clrMapOvr>
  <mc:AlternateContent xmlns:mc="http://schemas.openxmlformats.org/markup-compatibility/2006">
    <mc:Choice xmlns:p14="http://schemas.microsoft.com/office/powerpoint/2010/main" Requires="p14">
      <p:transition spd="slow" p14:dur="2000" advTm="137452"/>
    </mc:Choice>
    <mc:Fallback>
      <p:transition spd="slow" advTm="137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63" x="788988" y="1517650"/>
          <p14:tracePt t="166" x="804863" y="1485900"/>
          <p14:tracePt t="167" x="804863" y="1454150"/>
          <p14:tracePt t="169" x="820738" y="1422400"/>
          <p14:tracePt t="171" x="836613" y="1374775"/>
          <p14:tracePt t="173" x="836613" y="1327150"/>
          <p14:tracePt t="176" x="868363" y="1247775"/>
          <p14:tracePt t="177" x="884238" y="1185863"/>
          <p14:tracePt t="179" x="884238" y="1122363"/>
          <p14:tracePt t="184" x="915988" y="1011238"/>
          <p14:tracePt t="185" x="915988" y="947738"/>
          <p14:tracePt t="187" x="931863" y="868363"/>
          <p14:tracePt t="190" x="931863" y="806450"/>
          <p14:tracePt t="192" x="931863" y="742950"/>
          <p14:tracePt t="194" x="931863" y="663575"/>
          <p14:tracePt t="196" x="931863" y="584200"/>
          <p14:tracePt t="198" x="931863" y="520700"/>
          <p14:tracePt t="200" x="931863" y="442913"/>
          <p14:tracePt t="201" x="931863" y="363538"/>
          <p14:tracePt t="204" x="931863" y="315913"/>
          <p14:tracePt t="206" x="931863" y="236538"/>
          <p14:tracePt t="207" x="931863" y="127000"/>
          <p14:tracePt t="210" x="931863" y="47625"/>
          <p14:tracePt t="1966" x="31750" y="1247775"/>
          <p14:tracePt t="1967" x="47625" y="1247775"/>
          <p14:tracePt t="1971" x="63500" y="1247775"/>
          <p14:tracePt t="1973" x="95250" y="1247775"/>
          <p14:tracePt t="1978" x="111125" y="1247775"/>
          <p14:tracePt t="1980" x="127000" y="1247775"/>
          <p14:tracePt t="1982" x="142875" y="1247775"/>
          <p14:tracePt t="1983" x="157163" y="1247775"/>
          <p14:tracePt t="1985" x="173038" y="1247775"/>
          <p14:tracePt t="1990" x="220663" y="1247775"/>
          <p14:tracePt t="1992" x="236538" y="1247775"/>
          <p14:tracePt t="1994" x="252413" y="1247775"/>
          <p14:tracePt t="1995" x="284163" y="1247775"/>
          <p14:tracePt t="1998" x="300038" y="1247775"/>
          <p14:tracePt t="1999" x="331788" y="1247775"/>
          <p14:tracePt t="2001" x="347663" y="1247775"/>
          <p14:tracePt t="2003" x="363538" y="1231900"/>
          <p14:tracePt t="2005" x="395288" y="1231900"/>
          <p14:tracePt t="2007" x="411163" y="1231900"/>
          <p14:tracePt t="2009" x="427038" y="1231900"/>
          <p14:tracePt t="2012" x="457200" y="1216025"/>
          <p14:tracePt t="2015" x="473075" y="1216025"/>
          <p14:tracePt t="2015" x="504825" y="1200150"/>
          <p14:tracePt t="2017" x="520700" y="1185863"/>
          <p14:tracePt t="2019" x="536575" y="1185863"/>
          <p14:tracePt t="2021" x="568325" y="1169988"/>
          <p14:tracePt t="2023" x="584200" y="1169988"/>
          <p14:tracePt t="2025" x="600075" y="1169988"/>
          <p14:tracePt t="2027" x="631825" y="1154113"/>
          <p14:tracePt t="2029" x="647700" y="1138238"/>
          <p14:tracePt t="2031" x="663575" y="1138238"/>
          <p14:tracePt t="2033" x="679450" y="1122363"/>
          <p14:tracePt t="2038" x="695325" y="1122363"/>
          <p14:tracePt t="2040" x="711200" y="1106488"/>
          <p14:tracePt t="2042" x="727075" y="1106488"/>
          <p14:tracePt t="2046" x="742950" y="1090613"/>
          <p14:tracePt t="2049" x="758825" y="1090613"/>
          <p14:tracePt t="2064" x="773113" y="1090613"/>
          <p14:tracePt t="2071" x="773113" y="1074738"/>
          <p14:tracePt t="2085" x="788988" y="1074738"/>
          <p14:tracePt t="2174" x="788988" y="1058863"/>
          <p14:tracePt t="2184" x="788988" y="1042988"/>
          <p14:tracePt t="2190" x="773113" y="1042988"/>
          <p14:tracePt t="2196" x="773113" y="1027113"/>
          <p14:tracePt t="2202" x="758825" y="1027113"/>
          <p14:tracePt t="2203" x="758825" y="1011238"/>
          <p14:tracePt t="2208" x="742950" y="1011238"/>
          <p14:tracePt t="2216" x="727075" y="1011238"/>
          <p14:tracePt t="2219" x="711200" y="995363"/>
          <p14:tracePt t="2225" x="695325" y="995363"/>
          <p14:tracePt t="2234" x="679450" y="979488"/>
          <p14:tracePt t="2240" x="663575" y="979488"/>
          <p14:tracePt t="2250" x="663575" y="963613"/>
          <p14:tracePt t="2254" x="647700" y="963613"/>
          <p14:tracePt t="2268" x="631825" y="963613"/>
          <p14:tracePt t="2289" x="615950" y="963613"/>
          <p14:tracePt t="2293" x="600075" y="963613"/>
          <p14:tracePt t="2298" x="584200" y="963613"/>
          <p14:tracePt t="2307" x="552450" y="979488"/>
          <p14:tracePt t="2313" x="536575" y="995363"/>
          <p14:tracePt t="2315" x="504825" y="1011238"/>
          <p14:tracePt t="2317" x="504825" y="1027113"/>
          <p14:tracePt t="2322" x="488950" y="1027113"/>
          <p14:tracePt t="2323" x="473075" y="1027113"/>
          <p14:tracePt t="2325" x="473075" y="1042988"/>
          <p14:tracePt t="2328" x="473075" y="1058863"/>
          <p14:tracePt t="2331" x="457200" y="1074738"/>
          <p14:tracePt t="2332" x="442913" y="1074738"/>
          <p14:tracePt t="2336" x="427038" y="1090613"/>
          <p14:tracePt t="2337" x="427038" y="1106488"/>
          <p14:tracePt t="2340" x="411163" y="1106488"/>
          <p14:tracePt t="2344" x="395288" y="1122363"/>
          <p14:tracePt t="2348" x="395288" y="1138238"/>
          <p14:tracePt t="2349" x="395288" y="1154113"/>
          <p14:tracePt t="2352" x="379413" y="1154113"/>
          <p14:tracePt t="2356" x="363538" y="1169988"/>
          <p14:tracePt t="2360" x="347663" y="1185863"/>
          <p14:tracePt t="2370" x="347663" y="1200150"/>
          <p14:tracePt t="2373" x="347663" y="1216025"/>
          <p14:tracePt t="2377" x="331788" y="1216025"/>
          <p14:tracePt t="2380" x="331788" y="1231900"/>
          <p14:tracePt t="2392" x="315913" y="1231900"/>
          <p14:tracePt t="2396" x="315913" y="1247775"/>
          <p14:tracePt t="2416" x="315913" y="1263650"/>
          <p14:tracePt t="2775" x="315913" y="1279525"/>
          <p14:tracePt t="2787" x="315913" y="1295400"/>
          <p14:tracePt t="2795" x="331788" y="1311275"/>
          <p14:tracePt t="2816" x="347663" y="1311275"/>
          <p14:tracePt t="2819" x="347663" y="1327150"/>
          <p14:tracePt t="2832" x="363538" y="1327150"/>
          <p14:tracePt t="2834" x="363538" y="1343025"/>
          <p14:tracePt t="2864" x="379413" y="1343025"/>
          <p14:tracePt t="4346" x="411163" y="1343025"/>
          <p14:tracePt t="4351" x="427038" y="1343025"/>
          <p14:tracePt t="4352" x="442913" y="1343025"/>
          <p14:tracePt t="4354" x="457200" y="1343025"/>
          <p14:tracePt t="4357" x="473075" y="1343025"/>
          <p14:tracePt t="4360" x="488950" y="1343025"/>
          <p14:tracePt t="4366" x="504825" y="1358900"/>
          <p14:tracePt t="4368" x="520700" y="1358900"/>
          <p14:tracePt t="4369" x="536575" y="1358900"/>
          <p14:tracePt t="4374" x="552450" y="1358900"/>
          <p14:tracePt t="4378" x="568325" y="1358900"/>
          <p14:tracePt t="4382" x="584200" y="1358900"/>
          <p14:tracePt t="4386" x="600075" y="1358900"/>
          <p14:tracePt t="4387" x="615950" y="1358900"/>
          <p14:tracePt t="4393" x="631825" y="1358900"/>
          <p14:tracePt t="4397" x="647700" y="1358900"/>
          <p14:tracePt t="4403" x="663575" y="1358900"/>
          <p14:tracePt t="4409" x="679450" y="1358900"/>
          <p14:tracePt t="4420" x="695325" y="1358900"/>
          <p14:tracePt t="4432" x="711200" y="1358900"/>
          <p14:tracePt t="4448" x="727075" y="1358900"/>
          <p14:tracePt t="4563" x="742950" y="1358900"/>
          <p14:tracePt t="4571" x="758825" y="1358900"/>
          <p14:tracePt t="4606" x="773113" y="1358900"/>
          <p14:tracePt t="4628" x="788988" y="1358900"/>
          <p14:tracePt t="4660" x="804863" y="1358900"/>
          <p14:tracePt t="4706" x="820738" y="1358900"/>
          <p14:tracePt t="4712" x="836613" y="1358900"/>
          <p14:tracePt t="4722" x="852488" y="1358900"/>
          <p14:tracePt t="4726" x="868363" y="1358900"/>
          <p14:tracePt t="4732" x="884238" y="1358900"/>
          <p14:tracePt t="4744" x="900113" y="1358900"/>
          <p14:tracePt t="4750" x="915988" y="1358900"/>
          <p14:tracePt t="4760" x="931863" y="1358900"/>
          <p14:tracePt t="4766" x="947738" y="1358900"/>
          <p14:tracePt t="4769" x="963613" y="1358900"/>
          <p14:tracePt t="4780" x="979488" y="1358900"/>
          <p14:tracePt t="4786" x="995363" y="1358900"/>
          <p14:tracePt t="4801" x="1011238" y="1358900"/>
          <p14:tracePt t="4808" x="1027113" y="1358900"/>
          <p14:tracePt t="4818" x="1042988" y="1358900"/>
          <p14:tracePt t="4845" x="1058863" y="1358900"/>
          <p14:tracePt t="4864" x="1073150" y="1358900"/>
          <p14:tracePt t="4884" x="1089025" y="1358900"/>
          <p14:tracePt t="4900" x="1104900" y="1358900"/>
          <p14:tracePt t="4918" x="1120775" y="1358900"/>
          <p14:tracePt t="4955" x="1120775" y="1374775"/>
          <p14:tracePt t="5008" x="1136650" y="1390650"/>
          <p14:tracePt t="5014" x="1152525" y="1390650"/>
          <p14:tracePt t="5019" x="1168400" y="1406525"/>
          <p14:tracePt t="5025" x="1184275" y="1422400"/>
          <p14:tracePt t="5031" x="1231900" y="1454150"/>
          <p14:tracePt t="5036" x="1295400" y="1501775"/>
          <p14:tracePt t="5038" x="1311275" y="1517650"/>
          <p14:tracePt t="5040" x="1343025" y="1517650"/>
          <p14:tracePt t="5041" x="1373188" y="1533525"/>
          <p14:tracePt t="5043" x="1389063" y="1547813"/>
          <p14:tracePt t="5046" x="1420813" y="1547813"/>
          <p14:tracePt t="5047" x="1452563" y="1563688"/>
          <p14:tracePt t="5050" x="1468438" y="1579563"/>
          <p14:tracePt t="5052" x="1500188" y="1579563"/>
          <p14:tracePt t="5053" x="1531938" y="1595438"/>
          <p14:tracePt t="5055" x="1547813" y="1611313"/>
          <p14:tracePt t="5058" x="1579563" y="1611313"/>
          <p14:tracePt t="5060" x="1611313" y="1611313"/>
          <p14:tracePt t="5062" x="1643063" y="1611313"/>
          <p14:tracePt t="5064" x="1674813" y="1627188"/>
          <p14:tracePt t="5065" x="1704975" y="1627188"/>
          <p14:tracePt t="5067" x="1736725" y="1643063"/>
          <p14:tracePt t="5069" x="1768475" y="1643063"/>
          <p14:tracePt t="5071" x="1800225" y="1658938"/>
          <p14:tracePt t="5073" x="1816100" y="1658938"/>
          <p14:tracePt t="5075" x="1863725" y="1674813"/>
          <p14:tracePt t="5077" x="1895475" y="1674813"/>
          <p14:tracePt t="5080" x="1911350" y="1690688"/>
          <p14:tracePt t="5081" x="1958975" y="1690688"/>
          <p14:tracePt t="5084" x="1989138" y="1706563"/>
          <p14:tracePt t="5085" x="2005013" y="1706563"/>
          <p14:tracePt t="5087" x="2036763" y="1722438"/>
          <p14:tracePt t="5090" x="2068513" y="1722438"/>
          <p14:tracePt t="5091" x="2100263" y="1722438"/>
          <p14:tracePt t="5093" x="2132013" y="1722438"/>
          <p14:tracePt t="5096" x="2163763" y="1722438"/>
          <p14:tracePt t="5098" x="2179638" y="1722438"/>
          <p14:tracePt t="5099" x="2227263" y="1738313"/>
          <p14:tracePt t="5102" x="2243138" y="1738313"/>
          <p14:tracePt t="5104" x="2274888" y="1738313"/>
          <p14:tracePt t="5105" x="2305050" y="1754188"/>
          <p14:tracePt t="5107" x="2320925" y="1754188"/>
          <p14:tracePt t="5110" x="2352675" y="1754188"/>
          <p14:tracePt t="5113" x="2368550" y="1754188"/>
          <p14:tracePt t="5114" x="2384425" y="1754188"/>
          <p14:tracePt t="5115" x="2416175" y="1770063"/>
          <p14:tracePt t="5117" x="2432050" y="1770063"/>
          <p14:tracePt t="5119" x="2463800" y="1770063"/>
          <p14:tracePt t="5121" x="2495550" y="1770063"/>
          <p14:tracePt t="5123" x="2511425" y="1770063"/>
          <p14:tracePt t="5125" x="2527300" y="1770063"/>
          <p14:tracePt t="5127" x="2543175" y="1770063"/>
          <p14:tracePt t="5130" x="2574925" y="1770063"/>
          <p14:tracePt t="5131" x="2605088" y="1770063"/>
          <p14:tracePt t="5133" x="2620963" y="1770063"/>
          <p14:tracePt t="5136" x="2652713" y="1770063"/>
          <p14:tracePt t="5138" x="2668588" y="1770063"/>
          <p14:tracePt t="5139" x="2700338" y="1770063"/>
          <p14:tracePt t="5142" x="2732088" y="1770063"/>
          <p14:tracePt t="5143" x="2747963" y="1770063"/>
          <p14:tracePt t="5146" x="2779713" y="1770063"/>
          <p14:tracePt t="5147" x="2795588" y="1770063"/>
          <p14:tracePt t="5149" x="2811463" y="1770063"/>
          <p14:tracePt t="5151" x="2843213" y="1770063"/>
          <p14:tracePt t="5154" x="2859088" y="1770063"/>
          <p14:tracePt t="5155" x="2874963" y="1770063"/>
          <p14:tracePt t="5157" x="2905125" y="1770063"/>
          <p14:tracePt t="5159" x="2921000" y="1770063"/>
          <p14:tracePt t="5162" x="2936875" y="1770063"/>
          <p14:tracePt t="5163" x="2952750" y="1770063"/>
          <p14:tracePt t="5166" x="2984500" y="1770063"/>
          <p14:tracePt t="5167" x="3000375" y="1770063"/>
          <p14:tracePt t="5171" x="3016250" y="1770063"/>
          <p14:tracePt t="5174" x="3048000" y="1770063"/>
          <p14:tracePt t="5177" x="3063875" y="1770063"/>
          <p14:tracePt t="5182" x="3079750" y="1770063"/>
          <p14:tracePt t="5192" x="3095625" y="1770063"/>
          <p14:tracePt t="5200" x="3111500" y="1770063"/>
          <p14:tracePt t="5226" x="3127375" y="1770063"/>
          <p14:tracePt t="5254" x="3127375" y="1754188"/>
          <p14:tracePt t="5265" x="3159125" y="1722438"/>
          <p14:tracePt t="5270" x="3205163" y="1674813"/>
          <p14:tracePt t="5272" x="3221038" y="1674813"/>
          <p14:tracePt t="5273" x="3252788" y="1674813"/>
          <p14:tracePt t="5275" x="3268663" y="1658938"/>
          <p14:tracePt t="5277" x="3300413" y="1643063"/>
          <p14:tracePt t="5279" x="3316288" y="1627188"/>
          <p14:tracePt t="5281" x="3332163" y="1627188"/>
          <p14:tracePt t="5283" x="3363913" y="1611313"/>
          <p14:tracePt t="5286" x="3379788" y="1611313"/>
          <p14:tracePt t="5288" x="3395663" y="1611313"/>
          <p14:tracePt t="5290" x="3427413" y="1595438"/>
          <p14:tracePt t="5292" x="3459163" y="1579563"/>
          <p14:tracePt t="5293" x="3475038" y="1579563"/>
          <p14:tracePt t="5296" x="3505200" y="1563688"/>
          <p14:tracePt t="5297" x="3536950" y="1547813"/>
          <p14:tracePt t="5299" x="3552825" y="1547813"/>
          <p14:tracePt t="5301" x="3584575" y="1533525"/>
          <p14:tracePt t="5303" x="3632200" y="1533525"/>
          <p14:tracePt t="5305" x="3648075" y="1533525"/>
          <p14:tracePt t="5307" x="3679825" y="1533525"/>
          <p14:tracePt t="5309" x="3727450" y="1517650"/>
          <p14:tracePt t="5314" x="3790950" y="1501775"/>
          <p14:tracePt t="5315" x="3821113" y="1501775"/>
          <p14:tracePt t="5317" x="3852863" y="1485900"/>
          <p14:tracePt t="5320" x="3884613" y="1485900"/>
          <p14:tracePt t="5322" x="3932238" y="1470025"/>
          <p14:tracePt t="5324" x="3963988" y="1470025"/>
          <p14:tracePt t="5326" x="3995738" y="1454150"/>
          <p14:tracePt t="5327" x="4043363" y="1454150"/>
          <p14:tracePt t="5329" x="4090988" y="1454150"/>
          <p14:tracePt t="5331" x="4106863" y="1438275"/>
          <p14:tracePt t="5333" x="4152900" y="1438275"/>
          <p14:tracePt t="5336" x="4200525" y="1438275"/>
          <p14:tracePt t="5338" x="4232275" y="1438275"/>
          <p14:tracePt t="5339" x="4279900" y="1422400"/>
          <p14:tracePt t="5342" x="4327525" y="1422400"/>
          <p14:tracePt t="5344" x="4343400" y="1422400"/>
          <p14:tracePt t="5346" x="4406900" y="1422400"/>
          <p14:tracePt t="5347" x="4437063" y="1422400"/>
          <p14:tracePt t="5349" x="4468813" y="1422400"/>
          <p14:tracePt t="5351" x="4516438" y="1422400"/>
          <p14:tracePt t="5353" x="4564063" y="1422400"/>
          <p14:tracePt t="5355" x="4595813" y="1422400"/>
          <p14:tracePt t="5357" x="4643438" y="1422400"/>
          <p14:tracePt t="5359" x="4691063" y="1422400"/>
          <p14:tracePt t="5361" x="4722813" y="1422400"/>
          <p14:tracePt t="5364" x="4768850" y="1422400"/>
          <p14:tracePt t="5365" x="4816475" y="1422400"/>
          <p14:tracePt t="5368" x="4848225" y="1422400"/>
          <p14:tracePt t="5370" x="4895850" y="1422400"/>
          <p14:tracePt t="5372" x="4943475" y="1422400"/>
          <p14:tracePt t="5373" x="4975225" y="1422400"/>
          <p14:tracePt t="5376" x="5022850" y="1422400"/>
          <p14:tracePt t="5378" x="5068888" y="1422400"/>
          <p14:tracePt t="5380" x="5100638" y="1422400"/>
          <p14:tracePt t="5381" x="5148263" y="1406525"/>
          <p14:tracePt t="5383" x="5195888" y="1406525"/>
          <p14:tracePt t="5385" x="5211763" y="1406525"/>
          <p14:tracePt t="5387" x="5259388" y="1390650"/>
          <p14:tracePt t="5389" x="5291138" y="1390650"/>
          <p14:tracePt t="5391" x="5322888" y="1390650"/>
          <p14:tracePt t="5393" x="5368925" y="1390650"/>
          <p14:tracePt t="5396" x="5400675" y="1390650"/>
          <p14:tracePt t="5397" x="5432425" y="1374775"/>
          <p14:tracePt t="5399" x="5464175" y="1374775"/>
          <p14:tracePt t="5402" x="5495925" y="1358900"/>
          <p14:tracePt t="5404" x="5511800" y="1343025"/>
          <p14:tracePt t="5405" x="5559425" y="1343025"/>
          <p14:tracePt t="5407" x="5591175" y="1327150"/>
          <p14:tracePt t="5409" x="5607050" y="1327150"/>
          <p14:tracePt t="5411" x="5638800" y="1311275"/>
          <p14:tracePt t="5413" x="5668963" y="1295400"/>
          <p14:tracePt t="5415" x="5684838" y="1295400"/>
          <p14:tracePt t="5417" x="5716588" y="1279525"/>
          <p14:tracePt t="5419" x="5732463" y="1279525"/>
          <p14:tracePt t="5422" x="5748338" y="1279525"/>
          <p14:tracePt t="5423" x="5764213" y="1263650"/>
          <p14:tracePt t="5426" x="5795963" y="1247775"/>
          <p14:tracePt t="5430" x="5811838" y="1231900"/>
          <p14:tracePt t="5431" x="5843588" y="1231900"/>
          <p14:tracePt t="5433" x="5843588" y="1216025"/>
          <p14:tracePt t="5435" x="5859463" y="1200150"/>
          <p14:tracePt t="5437" x="5875338" y="1200150"/>
          <p14:tracePt t="5439" x="5875338" y="1185863"/>
          <p14:tracePt t="5441" x="5891213" y="1169988"/>
          <p14:tracePt t="5447" x="5907088" y="1154113"/>
          <p14:tracePt t="5448" x="5922963" y="1122363"/>
          <p14:tracePt t="5452" x="5922963" y="1106488"/>
          <p14:tracePt t="5454" x="5938838" y="1090613"/>
          <p14:tracePt t="5456" x="5938838" y="1074738"/>
          <p14:tracePt t="5457" x="5953125" y="1058863"/>
          <p14:tracePt t="5459" x="5953125" y="1042988"/>
          <p14:tracePt t="5464" x="5969000" y="1011238"/>
          <p14:tracePt t="5465" x="5969000" y="995363"/>
          <p14:tracePt t="5470" x="5969000" y="963613"/>
          <p14:tracePt t="5472" x="5969000" y="947738"/>
          <p14:tracePt t="5474" x="5969000" y="931863"/>
          <p14:tracePt t="5475" x="5984875" y="915988"/>
          <p14:tracePt t="5478" x="5984875" y="900113"/>
          <p14:tracePt t="5479" x="5984875" y="884238"/>
          <p14:tracePt t="5481" x="5984875" y="868363"/>
          <p14:tracePt t="5484" x="5984875" y="854075"/>
          <p14:tracePt t="5486" x="5984875" y="838200"/>
          <p14:tracePt t="5487" x="5984875" y="822325"/>
          <p14:tracePt t="5492" x="5984875" y="806450"/>
          <p14:tracePt t="5494" x="5984875" y="790575"/>
          <p14:tracePt t="5498" x="5984875" y="774700"/>
          <p14:tracePt t="5506" x="5984875" y="758825"/>
          <p14:tracePt t="5508" x="5984875" y="742950"/>
          <p14:tracePt t="5519" x="5984875" y="727075"/>
          <p14:tracePt t="5526" x="5984875" y="711200"/>
          <p14:tracePt t="5528" x="5984875" y="695325"/>
          <p14:tracePt t="5538" x="5984875" y="679450"/>
          <p14:tracePt t="5539" x="5984875" y="663575"/>
          <p14:tracePt t="5551" x="5953125" y="615950"/>
          <p14:tracePt t="5557" x="5922963" y="584200"/>
          <p14:tracePt t="5565" x="5843588" y="506413"/>
          <p14:tracePt t="5570" x="5780088" y="458788"/>
          <p14:tracePt t="5571" x="5748338" y="442913"/>
          <p14:tracePt t="5573" x="5732463" y="427038"/>
          <p14:tracePt t="5575" x="5700713" y="411163"/>
          <p14:tracePt t="5577" x="5668963" y="395288"/>
          <p14:tracePt t="5579" x="5653088" y="379413"/>
          <p14:tracePt t="5581" x="5622925" y="363538"/>
          <p14:tracePt t="5583" x="5591175" y="347663"/>
          <p14:tracePt t="5586" x="5559425" y="331788"/>
          <p14:tracePt t="5587" x="5527675" y="315913"/>
          <p14:tracePt t="5589" x="5495925" y="300038"/>
          <p14:tracePt t="5591" x="5464175" y="284163"/>
          <p14:tracePt t="5593" x="5416550" y="252413"/>
          <p14:tracePt t="5596" x="5400675" y="236538"/>
          <p14:tracePt t="5598" x="5353050" y="220663"/>
          <p14:tracePt t="5599" x="5307013" y="204788"/>
          <p14:tracePt t="5602" x="5259388" y="188913"/>
          <p14:tracePt t="5603" x="5243513" y="188913"/>
          <p14:tracePt t="5605" x="5195888" y="158750"/>
          <p14:tracePt t="5607" x="5148263" y="142875"/>
          <p14:tracePt t="5610" x="5084763" y="127000"/>
          <p14:tracePt t="5612" x="5053013" y="111125"/>
          <p14:tracePt t="5613" x="5006975" y="95250"/>
          <p14:tracePt t="5615" x="4943475" y="79375"/>
          <p14:tracePt t="5617" x="4895850" y="63500"/>
          <p14:tracePt t="5619" x="4848225" y="47625"/>
          <p14:tracePt t="5622" x="4800600" y="31750"/>
          <p14:tracePt t="5624" x="4752975" y="15875"/>
          <p14:tracePt t="5626" x="4706938" y="15875"/>
          <p14:tracePt t="5628" x="4643438" y="0"/>
          <p14:tracePt t="5674" x="3948113" y="0"/>
          <p14:tracePt t="5677" x="3916363" y="15875"/>
          <p14:tracePt t="5679" x="3900488" y="15875"/>
          <p14:tracePt t="5681" x="3884613" y="31750"/>
          <p14:tracePt t="5683" x="3868738" y="47625"/>
          <p14:tracePt t="5687" x="3836988" y="63500"/>
          <p14:tracePt t="5689" x="3821113" y="79375"/>
          <p14:tracePt t="5693" x="3790950" y="95250"/>
          <p14:tracePt t="5696" x="3775075" y="95250"/>
          <p14:tracePt t="5698" x="3775075" y="111125"/>
          <p14:tracePt t="5699" x="3759200" y="127000"/>
          <p14:tracePt t="5701" x="3743325" y="142875"/>
          <p14:tracePt t="5703" x="3727450" y="142875"/>
          <p14:tracePt t="5705" x="3727450" y="158750"/>
          <p14:tracePt t="5708" x="3711575" y="173038"/>
          <p14:tracePt t="5709" x="3695700" y="173038"/>
          <p14:tracePt t="5714" x="3679825" y="188913"/>
          <p14:tracePt t="5716" x="3663950" y="204788"/>
          <p14:tracePt t="5717" x="3648075" y="220663"/>
          <p14:tracePt t="5721" x="3632200" y="236538"/>
          <p14:tracePt t="5724" x="3632200" y="252413"/>
          <p14:tracePt t="5726" x="3616325" y="252413"/>
          <p14:tracePt t="5730" x="3600450" y="268288"/>
          <p14:tracePt t="5732" x="3584575" y="284163"/>
          <p14:tracePt t="5736" x="3568700" y="300038"/>
          <p14:tracePt t="5739" x="3568700" y="315913"/>
          <p14:tracePt t="5741" x="3552825" y="331788"/>
          <p14:tracePt t="5744" x="3536950" y="331788"/>
          <p14:tracePt t="5746" x="3536950" y="347663"/>
          <p14:tracePt t="5748" x="3536950" y="363538"/>
          <p14:tracePt t="5749" x="3521075" y="363538"/>
          <p14:tracePt t="5751" x="3505200" y="379413"/>
          <p14:tracePt t="5753" x="3505200" y="395288"/>
          <p14:tracePt t="5755" x="3490913" y="411163"/>
          <p14:tracePt t="5759" x="3475038" y="427038"/>
          <p14:tracePt t="5763" x="3459163" y="442913"/>
          <p14:tracePt t="5766" x="3459163" y="458788"/>
          <p14:tracePt t="5767" x="3443288" y="474663"/>
          <p14:tracePt t="5770" x="3427413" y="490538"/>
          <p14:tracePt t="5774" x="3411538" y="506413"/>
          <p14:tracePt t="5776" x="3411538" y="520700"/>
          <p14:tracePt t="5778" x="3395663" y="520700"/>
          <p14:tracePt t="5780" x="3379788" y="536575"/>
          <p14:tracePt t="5781" x="3379788" y="552450"/>
          <p14:tracePt t="5784" x="3379788" y="568325"/>
          <p14:tracePt t="5786" x="3363913" y="568325"/>
          <p14:tracePt t="5787" x="3363913" y="584200"/>
          <p14:tracePt t="5789" x="3348038" y="600075"/>
          <p14:tracePt t="5791" x="3348038" y="615950"/>
          <p14:tracePt t="5793" x="3348038" y="631825"/>
          <p14:tracePt t="5796" x="3332163" y="647700"/>
          <p14:tracePt t="5800" x="3316288" y="663575"/>
          <p14:tracePt t="5802" x="3316288" y="679450"/>
          <p14:tracePt t="5804" x="3300413" y="679450"/>
          <p14:tracePt t="5806" x="3300413" y="695325"/>
          <p14:tracePt t="5808" x="3300413" y="711200"/>
          <p14:tracePt t="5809" x="3300413" y="727075"/>
          <p14:tracePt t="5813" x="3284538" y="742950"/>
          <p14:tracePt t="5817" x="3284538" y="758825"/>
          <p14:tracePt t="5822" x="3268663" y="758825"/>
          <p14:tracePt t="5823" x="3268663" y="774700"/>
          <p14:tracePt t="5825" x="3268663" y="790575"/>
          <p14:tracePt t="5827" x="3268663" y="806450"/>
          <p14:tracePt t="5834" x="3268663" y="822325"/>
          <p14:tracePt t="5838" x="3252788" y="838200"/>
          <p14:tracePt t="5844" x="3252788" y="854075"/>
          <p14:tracePt t="5850" x="3252788" y="868363"/>
          <p14:tracePt t="5857" x="3252788" y="884238"/>
          <p14:tracePt t="5884" x="3252788" y="915988"/>
          <p14:tracePt t="5903" x="3252788" y="931863"/>
          <p14:tracePt t="5912" x="3268663" y="947738"/>
          <p14:tracePt t="5915" x="3268663" y="963613"/>
          <p14:tracePt t="5917" x="3284538" y="963613"/>
          <p14:tracePt t="5924" x="3284538" y="979488"/>
          <p14:tracePt t="5926" x="3300413" y="979488"/>
          <p14:tracePt t="5930" x="3316288" y="995363"/>
          <p14:tracePt t="5936" x="3332163" y="995363"/>
          <p14:tracePt t="5940" x="3332163" y="1011238"/>
          <p14:tracePt t="5943" x="3332163" y="1027113"/>
          <p14:tracePt t="5947" x="3348038" y="1027113"/>
          <p14:tracePt t="5950" x="3348038" y="1042988"/>
          <p14:tracePt t="5952" x="3363913" y="1042988"/>
          <p14:tracePt t="5972" x="3363913" y="1058863"/>
          <p14:tracePt t="5976" x="3379788" y="1058863"/>
          <p14:tracePt t="6002" x="3379788" y="1074738"/>
          <p14:tracePt t="6006" x="3395663" y="1074738"/>
          <p14:tracePt t="6537" x="3395663" y="1058863"/>
          <p14:tracePt t="6543" x="3411538" y="1027113"/>
          <p14:tracePt t="6546" x="3411538" y="1011238"/>
          <p14:tracePt t="6548" x="3427413" y="1011238"/>
          <p14:tracePt t="6549" x="3427413" y="995363"/>
          <p14:tracePt t="6552" x="3443288" y="979488"/>
          <p14:tracePt t="6556" x="3443288" y="963613"/>
          <p14:tracePt t="6557" x="3443288" y="947738"/>
          <p14:tracePt t="6560" x="3443288" y="931863"/>
          <p14:tracePt t="6564" x="3459163" y="915988"/>
          <p14:tracePt t="6565" x="3459163" y="900113"/>
          <p14:tracePt t="6568" x="3475038" y="900113"/>
          <p14:tracePt t="6572" x="3475038" y="884238"/>
          <p14:tracePt t="6576" x="3475038" y="868363"/>
          <p14:tracePt t="6579" x="3475038" y="854075"/>
          <p14:tracePt t="6588" x="3490913" y="854075"/>
          <p14:tracePt t="6590" x="3490913" y="838200"/>
          <p14:tracePt t="6598" x="3490913" y="822325"/>
          <p14:tracePt t="6608" x="3505200" y="822325"/>
          <p14:tracePt t="6940" x="3490913" y="822325"/>
          <p14:tracePt t="6946" x="3475038" y="822325"/>
          <p14:tracePt t="6948" x="3459163" y="822325"/>
          <p14:tracePt t="6954" x="3443288" y="822325"/>
          <p14:tracePt t="6956" x="3427413" y="822325"/>
          <p14:tracePt t="6957" x="3411538" y="822325"/>
          <p14:tracePt t="6964" x="3395663" y="822325"/>
          <p14:tracePt t="6965" x="3379788" y="838200"/>
          <p14:tracePt t="6969" x="3363913" y="838200"/>
          <p14:tracePt t="6971" x="3348038" y="838200"/>
          <p14:tracePt t="6979" x="3332163" y="838200"/>
          <p14:tracePt t="6980" x="3316288" y="838200"/>
          <p14:tracePt t="6981" x="3300413" y="838200"/>
          <p14:tracePt t="6983" x="3300413" y="854075"/>
          <p14:tracePt t="6986" x="3284538" y="854075"/>
          <p14:tracePt t="6987" x="3268663" y="854075"/>
          <p14:tracePt t="6991" x="3252788" y="854075"/>
          <p14:tracePt t="6994" x="3236913" y="868363"/>
          <p14:tracePt t="6996" x="3221038" y="868363"/>
          <p14:tracePt t="7001" x="3205163" y="884238"/>
          <p14:tracePt t="7004" x="3190875" y="884238"/>
          <p14:tracePt t="7008" x="3175000" y="884238"/>
          <p14:tracePt t="7010" x="3159125" y="884238"/>
          <p14:tracePt t="7011" x="3143250" y="884238"/>
          <p14:tracePt t="7016" x="3127375" y="884238"/>
          <p14:tracePt t="7017" x="3111500" y="884238"/>
          <p14:tracePt t="7023" x="3095625" y="900113"/>
          <p14:tracePt t="7025" x="3079750" y="900113"/>
          <p14:tracePt t="7028" x="3063875" y="900113"/>
          <p14:tracePt t="7034" x="3048000" y="915988"/>
          <p14:tracePt t="7035" x="3032125" y="915988"/>
          <p14:tracePt t="7047" x="3000375" y="915988"/>
          <p14:tracePt t="7056" x="2968625" y="915988"/>
          <p14:tracePt t="7061" x="2952750" y="931863"/>
          <p14:tracePt t="7073" x="2936875" y="931863"/>
          <p14:tracePt t="7081" x="2921000" y="931863"/>
          <p14:tracePt t="7109" x="2905125" y="931863"/>
          <p14:tracePt t="10706" x="2905125" y="947738"/>
          <p14:tracePt t="10709" x="2890838" y="963613"/>
          <p14:tracePt t="10712" x="2874963" y="995363"/>
          <p14:tracePt t="10713" x="2859088" y="1011238"/>
          <p14:tracePt t="10715" x="2843213" y="1027113"/>
          <p14:tracePt t="10717" x="2827338" y="1042988"/>
          <p14:tracePt t="10725" x="2779713" y="1090613"/>
          <p14:tracePt t="10732" x="2732088" y="1138238"/>
          <p14:tracePt t="10736" x="2684463" y="1169988"/>
          <p14:tracePt t="10737" x="2668588" y="1185863"/>
          <p14:tracePt t="10739" x="2668588" y="1200150"/>
          <p14:tracePt t="10742" x="2652713" y="1216025"/>
          <p14:tracePt t="10744" x="2636838" y="1216025"/>
          <p14:tracePt t="10745" x="2636838" y="1231900"/>
          <p14:tracePt t="10748" x="2620963" y="1247775"/>
          <p14:tracePt t="10750" x="2605088" y="1247775"/>
          <p14:tracePt t="10751" x="2590800" y="1263650"/>
          <p14:tracePt t="10754" x="2590800" y="1279525"/>
          <p14:tracePt t="10756" x="2574925" y="1279525"/>
          <p14:tracePt t="10758" x="2559050" y="1295400"/>
          <p14:tracePt t="10761" x="2543175" y="1311275"/>
          <p14:tracePt t="10763" x="2527300" y="1311275"/>
          <p14:tracePt t="10765" x="2511425" y="1327150"/>
          <p14:tracePt t="10775" x="2495550" y="1358900"/>
          <p14:tracePt t="10785" x="2463800" y="1374775"/>
          <p14:tracePt t="10788" x="2447925" y="1390650"/>
          <p14:tracePt t="10792" x="2432050" y="1406525"/>
          <p14:tracePt t="10801" x="2416175" y="1422400"/>
          <p14:tracePt t="10804" x="2400300" y="1438275"/>
          <p14:tracePt t="10811" x="2384425" y="1438275"/>
          <p14:tracePt t="10818" x="2368550" y="1454150"/>
          <p14:tracePt t="10832" x="2352675" y="1470025"/>
          <p14:tracePt t="10859" x="2352675" y="1485900"/>
          <p14:tracePt t="11602" x="2368550" y="1485900"/>
          <p14:tracePt t="11608" x="2400300" y="1485900"/>
          <p14:tracePt t="11610" x="2416175" y="1470025"/>
          <p14:tracePt t="11616" x="2432050" y="1470025"/>
          <p14:tracePt t="11618" x="2447925" y="1470025"/>
          <p14:tracePt t="11619" x="2463800" y="1454150"/>
          <p14:tracePt t="11623" x="2479675" y="1454150"/>
          <p14:tracePt t="11627" x="2495550" y="1454150"/>
          <p14:tracePt t="11632" x="2511425" y="1454150"/>
          <p14:tracePt t="11634" x="2527300" y="1454150"/>
          <p14:tracePt t="11636" x="2543175" y="1454150"/>
          <p14:tracePt t="11644" x="2559050" y="1454150"/>
          <p14:tracePt t="11646" x="2574925" y="1454150"/>
          <p14:tracePt t="11648" x="2574925" y="1438275"/>
          <p14:tracePt t="11656" x="2590800" y="1438275"/>
          <p14:tracePt t="11660" x="2605088" y="1438275"/>
          <p14:tracePt t="11665" x="2620963" y="1438275"/>
          <p14:tracePt t="11670" x="2636838" y="1438275"/>
          <p14:tracePt t="11678" x="2652713" y="1438275"/>
          <p14:tracePt t="11685" x="2684463" y="1438275"/>
          <p14:tracePt t="11688" x="2700338" y="1438275"/>
          <p14:tracePt t="11689" x="2716213" y="1438275"/>
          <p14:tracePt t="11691" x="2732088" y="1438275"/>
          <p14:tracePt t="11695" x="2747963" y="1438275"/>
          <p14:tracePt t="11697" x="2763838" y="1438275"/>
          <p14:tracePt t="11699" x="2779713" y="1438275"/>
          <p14:tracePt t="11704" x="2795588" y="1438275"/>
          <p14:tracePt t="11706" x="2811463" y="1438275"/>
          <p14:tracePt t="11710" x="2843213" y="1438275"/>
          <p14:tracePt t="11711" x="2859088" y="1438275"/>
          <p14:tracePt t="11716" x="2890838" y="1438275"/>
          <p14:tracePt t="11718" x="2905125" y="1438275"/>
          <p14:tracePt t="11720" x="2921000" y="1438275"/>
          <p14:tracePt t="11721" x="2952750" y="1438275"/>
          <p14:tracePt t="11723" x="2968625" y="1438275"/>
          <p14:tracePt t="11727" x="3016250" y="1438275"/>
          <p14:tracePt t="11727" x="3048000" y="1438275"/>
          <p14:tracePt t="11729" x="3079750" y="1438275"/>
          <p14:tracePt t="11731" x="3111500" y="1438275"/>
          <p14:tracePt t="11733" x="3127375" y="1438275"/>
          <p14:tracePt t="11736" x="3159125" y="1438275"/>
          <p14:tracePt t="11737" x="3190875" y="1438275"/>
          <p14:tracePt t="11739" x="3205163" y="1438275"/>
          <p14:tracePt t="11742" x="3252788" y="1438275"/>
          <p14:tracePt t="11744" x="3284538" y="1438275"/>
          <p14:tracePt t="11746" x="3316288" y="1438275"/>
          <p14:tracePt t="11747" x="3348038" y="1454150"/>
          <p14:tracePt t="11749" x="3395663" y="1454150"/>
          <p14:tracePt t="11751" x="3411538" y="1454150"/>
          <p14:tracePt t="11754" x="3459163" y="1454150"/>
          <p14:tracePt t="11755" x="3505200" y="1454150"/>
          <p14:tracePt t="11757" x="3536950" y="1454150"/>
          <p14:tracePt t="11759" x="3568700" y="1454150"/>
          <p14:tracePt t="11762" x="3600450" y="1454150"/>
          <p14:tracePt t="11763" x="3648075" y="1454150"/>
          <p14:tracePt t="11766" x="3695700" y="1454150"/>
          <p14:tracePt t="11767" x="3711575" y="1454150"/>
          <p14:tracePt t="11769" x="3759200" y="1454150"/>
          <p14:tracePt t="11771" x="3806825" y="1454150"/>
          <p14:tracePt t="11773" x="3821113" y="1454150"/>
          <p14:tracePt t="11776" x="3852863" y="1454150"/>
          <p14:tracePt t="11777" x="3900488" y="1454150"/>
          <p14:tracePt t="11779" x="3932238" y="1454150"/>
          <p14:tracePt t="11782" x="3963988" y="1454150"/>
          <p14:tracePt t="11784" x="3979863" y="1454150"/>
          <p14:tracePt t="11785" x="4027488" y="1454150"/>
          <p14:tracePt t="11787" x="4059238" y="1454150"/>
          <p14:tracePt t="11789" x="4090988" y="1454150"/>
          <p14:tracePt t="11793" x="4121150" y="1454150"/>
          <p14:tracePt t="11794" x="4152900" y="1454150"/>
          <p14:tracePt t="11795" x="4184650" y="1454150"/>
          <p14:tracePt t="11798" x="4216400" y="1454150"/>
          <p14:tracePt t="11799" x="4248150" y="1454150"/>
          <p14:tracePt t="11802" x="4279900" y="1454150"/>
          <p14:tracePt t="11804" x="4311650" y="1454150"/>
          <p14:tracePt t="11806" x="4327525" y="1454150"/>
          <p14:tracePt t="11808" x="4359275" y="1454150"/>
          <p14:tracePt t="11809" x="4391025" y="1438275"/>
          <p14:tracePt t="11811" x="4406900" y="1438275"/>
          <p14:tracePt t="11813" x="4437063" y="1438275"/>
          <p14:tracePt t="11816" x="4468813" y="1438275"/>
          <p14:tracePt t="11818" x="4484688" y="1438275"/>
          <p14:tracePt t="11819" x="4516438" y="1422400"/>
          <p14:tracePt t="11822" x="4532313" y="1422400"/>
          <p14:tracePt t="11823" x="4564063" y="1422400"/>
          <p14:tracePt t="11826" x="4611688" y="1422400"/>
          <p14:tracePt t="11827" x="4627563" y="1422400"/>
          <p14:tracePt t="11829" x="4659313" y="1422400"/>
          <p14:tracePt t="11831" x="4691063" y="1406525"/>
          <p14:tracePt t="11834" x="4706938" y="1406525"/>
          <p14:tracePt t="11836" x="4737100" y="1406525"/>
          <p14:tracePt t="11837" x="4752975" y="1406525"/>
          <p14:tracePt t="11840" x="4800600" y="1406525"/>
          <p14:tracePt t="11842" x="4832350" y="1406525"/>
          <p14:tracePt t="11843" x="4848225" y="1406525"/>
          <p14:tracePt t="11845" x="4879975" y="1406525"/>
          <p14:tracePt t="11847" x="4911725" y="1406525"/>
          <p14:tracePt t="11849" x="4943475" y="1406525"/>
          <p14:tracePt t="11851" x="4975225" y="1406525"/>
          <p14:tracePt t="11853" x="4991100" y="1406525"/>
          <p14:tracePt t="11855" x="5022850" y="1406525"/>
          <p14:tracePt t="11857" x="5053013" y="1406525"/>
          <p14:tracePt t="11860" x="5068888" y="1406525"/>
          <p14:tracePt t="11878" x="5322888" y="1390650"/>
          <p14:tracePt t="11879" x="5337175" y="1390650"/>
          <p14:tracePt t="11881" x="5353050" y="1390650"/>
          <p14:tracePt t="11883" x="5384800" y="1390650"/>
          <p14:tracePt t="11886" x="5400675" y="1390650"/>
          <p14:tracePt t="11888" x="5432425" y="1390650"/>
          <p14:tracePt t="11889" x="5448300" y="1390650"/>
          <p14:tracePt t="11892" x="5480050" y="1374775"/>
          <p14:tracePt t="11894" x="5495925" y="1374775"/>
          <p14:tracePt t="11895" x="5511800" y="1374775"/>
          <p14:tracePt t="11898" x="5543550" y="1374775"/>
          <p14:tracePt t="11899" x="5575300" y="1374775"/>
          <p14:tracePt t="11902" x="5575300" y="1358900"/>
          <p14:tracePt t="11904" x="5607050" y="1358900"/>
          <p14:tracePt t="11906" x="5622925" y="1343025"/>
          <p14:tracePt t="11907" x="5638800" y="1343025"/>
          <p14:tracePt t="11909" x="5653088" y="1343025"/>
          <p14:tracePt t="11911" x="5668963" y="1343025"/>
          <p14:tracePt t="11913" x="5684838" y="1343025"/>
          <p14:tracePt t="11915" x="5716588" y="1343025"/>
          <p14:tracePt t="11919" x="5732463" y="1327150"/>
          <p14:tracePt t="11922" x="5748338" y="1327150"/>
          <p14:tracePt t="11924" x="5764213" y="1311275"/>
          <p14:tracePt t="11927" x="5795963" y="1311275"/>
          <p14:tracePt t="11930" x="5811838" y="1311275"/>
          <p14:tracePt t="11932" x="5843588" y="1311275"/>
          <p14:tracePt t="11936" x="5875338" y="1295400"/>
          <p14:tracePt t="11937" x="5891213" y="1295400"/>
          <p14:tracePt t="11940" x="5891213" y="1279525"/>
          <p14:tracePt t="11942" x="5922963" y="1263650"/>
          <p14:tracePt t="11944" x="5938838" y="1263650"/>
          <p14:tracePt t="11946" x="5953125" y="1263650"/>
          <p14:tracePt t="11948" x="5969000" y="1263650"/>
          <p14:tracePt t="11949" x="5984875" y="1247775"/>
          <p14:tracePt t="11952" x="6000750" y="1247775"/>
          <p14:tracePt t="11953" x="6016625" y="1231900"/>
          <p14:tracePt t="11956" x="6032500" y="1216025"/>
          <p14:tracePt t="11957" x="6048375" y="1216025"/>
          <p14:tracePt t="11959" x="6064250" y="1216025"/>
          <p14:tracePt t="11961" x="6080125" y="1200150"/>
          <p14:tracePt t="11964" x="6096000" y="1200150"/>
          <p14:tracePt t="11966" x="6111875" y="1185863"/>
          <p14:tracePt t="11967" x="6127750" y="1169988"/>
          <p14:tracePt t="11969" x="6143625" y="1169988"/>
          <p14:tracePt t="11972" x="6159500" y="1154113"/>
          <p14:tracePt t="11974" x="6175375" y="1138238"/>
          <p14:tracePt t="11976" x="6191250" y="1138238"/>
          <p14:tracePt t="11977" x="6207125" y="1106488"/>
          <p14:tracePt t="11979" x="6223000" y="1106488"/>
          <p14:tracePt t="11981" x="6223000" y="1090613"/>
          <p14:tracePt t="11984" x="6238875" y="1074738"/>
          <p14:tracePt t="11986" x="6253163" y="1074738"/>
          <p14:tracePt t="11987" x="6269038" y="1042988"/>
          <p14:tracePt t="11989" x="6284913" y="1027113"/>
          <p14:tracePt t="11992" x="6300788" y="1011238"/>
          <p14:tracePt t="11994" x="6316663" y="995363"/>
          <p14:tracePt t="11995" x="6316663" y="963613"/>
          <p14:tracePt t="11997" x="6332538" y="947738"/>
          <p14:tracePt t="11999" x="6348413" y="931863"/>
          <p14:tracePt t="12001" x="6364288" y="915988"/>
          <p14:tracePt t="12004" x="6380163" y="884238"/>
          <p14:tracePt t="12006" x="6380163" y="854075"/>
          <p14:tracePt t="12007" x="6396038" y="822325"/>
          <p14:tracePt t="12010" x="6396038" y="806450"/>
          <p14:tracePt t="12012" x="6411913" y="774700"/>
          <p14:tracePt t="12013" x="6427788" y="742950"/>
          <p14:tracePt t="12015" x="6443663" y="727075"/>
          <p14:tracePt t="12017" x="6443663" y="695325"/>
          <p14:tracePt t="12019" x="6459538" y="663575"/>
          <p14:tracePt t="12022" x="6459538" y="647700"/>
          <p14:tracePt t="12024" x="6459538" y="615950"/>
          <p14:tracePt t="12026" x="6459538" y="568325"/>
          <p14:tracePt t="12027" x="6475413" y="552450"/>
          <p14:tracePt t="12030" x="6475413" y="520700"/>
          <p14:tracePt t="12031" x="6475413" y="490538"/>
          <p14:tracePt t="12033" x="6475413" y="474663"/>
          <p14:tracePt t="12035" x="6475413" y="427038"/>
          <p14:tracePt t="12037" x="6475413" y="411163"/>
          <p14:tracePt t="12039" x="6475413" y="379413"/>
          <p14:tracePt t="12042" x="6475413" y="347663"/>
          <p14:tracePt t="12044" x="6475413" y="315913"/>
          <p14:tracePt t="12045" x="6475413" y="284163"/>
          <p14:tracePt t="12047" x="6475413" y="268288"/>
          <p14:tracePt t="12049" x="6475413" y="236538"/>
          <p14:tracePt t="12052" x="6475413" y="204788"/>
          <p14:tracePt t="12053" x="6475413" y="188913"/>
          <p14:tracePt t="12056" x="6475413" y="158750"/>
          <p14:tracePt t="12058" x="6459538" y="127000"/>
          <p14:tracePt t="12059" x="6459538" y="111125"/>
          <p14:tracePt t="12061" x="6443663" y="95250"/>
          <p14:tracePt t="12063" x="6427788" y="63500"/>
          <p14:tracePt t="12065" x="6411913" y="47625"/>
          <p14:tracePt t="12067" x="6411913" y="31750"/>
          <p14:tracePt t="12069" x="6396038" y="0"/>
          <p14:tracePt t="12072" x="6380163" y="0"/>
          <p14:tracePt t="12194" x="4706938" y="0"/>
          <p14:tracePt t="12195" x="4675188" y="0"/>
          <p14:tracePt t="12197" x="4643438" y="15875"/>
          <p14:tracePt t="12199" x="4595813" y="15875"/>
          <p14:tracePt t="12201" x="4548188" y="31750"/>
          <p14:tracePt t="12203" x="4532313" y="31750"/>
          <p14:tracePt t="12206" x="4500563" y="47625"/>
          <p14:tracePt t="12208" x="4484688" y="47625"/>
          <p14:tracePt t="12209" x="4452938" y="63500"/>
          <p14:tracePt t="12212" x="4421188" y="63500"/>
          <p14:tracePt t="12213" x="4406900" y="63500"/>
          <p14:tracePt t="12215" x="4375150" y="79375"/>
          <p14:tracePt t="12217" x="4343400" y="79375"/>
          <p14:tracePt t="12223" x="4311650" y="79375"/>
          <p14:tracePt t="12229" x="4264025" y="111125"/>
          <p14:tracePt t="12237" x="4216400" y="127000"/>
          <p14:tracePt t="12244" x="4200525" y="127000"/>
          <p14:tracePt t="12245" x="4184650" y="142875"/>
          <p14:tracePt t="12249" x="4168775" y="142875"/>
          <p14:tracePt t="12251" x="4168775" y="158750"/>
          <p14:tracePt t="12265" x="4152900" y="158750"/>
          <p14:tracePt t="12277" x="4137025" y="158750"/>
          <p14:tracePt t="12280" x="4137025" y="173038"/>
          <p14:tracePt t="12310" x="4137025" y="188913"/>
          <p14:tracePt t="12330" x="4137025" y="204788"/>
          <p14:tracePt t="12344" x="4121150" y="204788"/>
          <p14:tracePt t="12347" x="4121150" y="220663"/>
          <p14:tracePt t="12350" x="4121150" y="236538"/>
          <p14:tracePt t="12356" x="4106863" y="236538"/>
          <p14:tracePt t="12362" x="4106863" y="252413"/>
          <p14:tracePt t="12368" x="4106863" y="268288"/>
          <p14:tracePt t="12374" x="4090988" y="268288"/>
          <p14:tracePt t="12386" x="4090988" y="284163"/>
          <p14:tracePt t="12518" x="4075113" y="315913"/>
          <p14:tracePt t="12523" x="4059238" y="331788"/>
          <p14:tracePt t="12527" x="4059238" y="347663"/>
          <p14:tracePt t="12533" x="4059238" y="379413"/>
          <p14:tracePt t="12539" x="4043363" y="395288"/>
          <p14:tracePt t="12544" x="4027488" y="427038"/>
          <p14:tracePt t="12549" x="4011613" y="442913"/>
          <p14:tracePt t="12554" x="4011613" y="474663"/>
          <p14:tracePt t="12557" x="4011613" y="490538"/>
          <p14:tracePt t="12562" x="3995738" y="506413"/>
          <p14:tracePt t="12566" x="3995738" y="520700"/>
          <p14:tracePt t="12570" x="3995738" y="536575"/>
          <p14:tracePt t="12572" x="3979863" y="552450"/>
          <p14:tracePt t="12578" x="3979863" y="568325"/>
          <p14:tracePt t="12579" x="3979863" y="584200"/>
          <p14:tracePt t="12586" x="3979863" y="600075"/>
          <p14:tracePt t="12590" x="3979863" y="615950"/>
          <p14:tracePt t="12592" x="3979863" y="631825"/>
          <p14:tracePt t="12598" x="3963988" y="647700"/>
          <p14:tracePt t="12601" x="3963988" y="663575"/>
          <p14:tracePt t="12606" x="3948113" y="663575"/>
          <p14:tracePt t="12608" x="3948113" y="679450"/>
          <p14:tracePt t="12612" x="3948113" y="695325"/>
          <p14:tracePt t="12613" x="3948113" y="711200"/>
          <p14:tracePt t="12620" x="3932238" y="711200"/>
          <p14:tracePt t="12622" x="3932238" y="727075"/>
          <p14:tracePt t="12627" x="3932238" y="742950"/>
          <p14:tracePt t="12636" x="3932238" y="758825"/>
          <p14:tracePt t="12643" x="3932238" y="774700"/>
          <p14:tracePt t="12650" x="3932238" y="790575"/>
          <p14:tracePt t="12654" x="3916363" y="790575"/>
          <p14:tracePt t="12666" x="3916363" y="806450"/>
          <p14:tracePt t="12688" x="3916363" y="822325"/>
          <p14:tracePt t="12697" x="3900488" y="822325"/>
          <p14:tracePt t="12742" x="3900488" y="838200"/>
          <p14:tracePt t="13125" x="3900488" y="854075"/>
          <p14:tracePt t="13131" x="3900488" y="868363"/>
          <p14:tracePt t="13140" x="3900488" y="884238"/>
          <p14:tracePt t="13145" x="3900488" y="900113"/>
          <p14:tracePt t="13156" x="3900488" y="915988"/>
          <p14:tracePt t="13162" x="3900488" y="931863"/>
          <p14:tracePt t="13165" x="3900488" y="947738"/>
          <p14:tracePt t="13178" x="3900488" y="963613"/>
          <p14:tracePt t="13182" x="3900488" y="979488"/>
          <p14:tracePt t="13184" x="3884613" y="979488"/>
          <p14:tracePt t="13194" x="3884613" y="995363"/>
          <p14:tracePt t="13200" x="3884613" y="1011238"/>
          <p14:tracePt t="13213" x="3884613" y="1027113"/>
          <p14:tracePt t="13219" x="3884613" y="1042988"/>
          <p14:tracePt t="13230" x="3884613" y="1058863"/>
          <p14:tracePt t="13252" x="3884613" y="1074738"/>
          <p14:tracePt t="13265" x="3884613" y="1090613"/>
          <p14:tracePt t="13272" x="3868738" y="1090613"/>
          <p14:tracePt t="13286" x="3868738" y="1106488"/>
          <p14:tracePt t="13296" x="3868738" y="1122363"/>
          <p14:tracePt t="13306" x="3868738" y="1138238"/>
          <p14:tracePt t="13327" x="3868738" y="1154113"/>
          <p14:tracePt t="13337" x="3868738" y="1169988"/>
          <p14:tracePt t="13363" x="3868738" y="1185863"/>
          <p14:tracePt t="13380" x="3852863" y="1185863"/>
          <p14:tracePt t="13386" x="3852863" y="1200150"/>
          <p14:tracePt t="13417" x="3852863" y="1216025"/>
          <p14:tracePt t="13446" x="3836988" y="1216025"/>
          <p14:tracePt t="13482" x="3821113" y="1216025"/>
          <p14:tracePt t="13500" x="3806825" y="1216025"/>
          <p14:tracePt t="13508" x="3790950" y="1216025"/>
          <p14:tracePt t="13520" x="3775075" y="1216025"/>
          <p14:tracePt t="13526" x="3759200" y="1216025"/>
          <p14:tracePt t="13532" x="3743325" y="1216025"/>
          <p14:tracePt t="13541" x="3727450" y="1216025"/>
          <p14:tracePt t="13546" x="3711575" y="1231900"/>
          <p14:tracePt t="13552" x="3695700" y="1231900"/>
          <p14:tracePt t="13560" x="3679825" y="1231900"/>
          <p14:tracePt t="13570" x="3663950" y="1231900"/>
          <p14:tracePt t="13595" x="3648075" y="1231900"/>
          <p14:tracePt t="13632" x="3632200" y="1231900"/>
          <p14:tracePt t="14032" x="3632200" y="1247775"/>
          <p14:tracePt t="14046" x="3616325" y="1263650"/>
          <p14:tracePt t="14050" x="3616325" y="1279525"/>
          <p14:tracePt t="14055" x="3600450" y="1295400"/>
          <p14:tracePt t="14062" x="3584575" y="1295400"/>
          <p14:tracePt t="14068" x="3584575" y="1311275"/>
          <p14:tracePt t="14074" x="3584575" y="1327150"/>
          <p14:tracePt t="14084" x="3568700" y="1327150"/>
          <p14:tracePt t="14092" x="3568700" y="1343025"/>
          <p14:tracePt t="14095" x="3552825" y="1343025"/>
          <p14:tracePt t="14102" x="3552825" y="1358900"/>
          <p14:tracePt t="14118" x="3552825" y="1374775"/>
          <p14:tracePt t="14122" x="3536950" y="1374775"/>
          <p14:tracePt t="14126" x="3521075" y="1374775"/>
          <p14:tracePt t="14134" x="3521075" y="1390650"/>
          <p14:tracePt t="14138" x="3505200" y="1390650"/>
          <p14:tracePt t="14140" x="3505200" y="1406525"/>
          <p14:tracePt t="14162" x="3490913" y="1422400"/>
          <p14:tracePt t="14174" x="3475038" y="1438275"/>
          <p14:tracePt t="14184" x="3475038" y="1454150"/>
          <p14:tracePt t="14196" x="3459163" y="1454150"/>
          <p14:tracePt t="14204" x="3443288" y="1454150"/>
          <p14:tracePt t="14211" x="3443288" y="1470025"/>
          <p14:tracePt t="14214" x="3427413" y="1470025"/>
          <p14:tracePt t="14226" x="3427413" y="1485900"/>
          <p14:tracePt t="14228" x="3411538" y="1485900"/>
          <p14:tracePt t="14236" x="3395663" y="1485900"/>
          <p14:tracePt t="14263" x="3379788" y="1485900"/>
          <p14:tracePt t="14361" x="3363913" y="1485900"/>
          <p14:tracePt t="14410" x="3348038" y="1485900"/>
          <p14:tracePt t="20564" x="3332163" y="1485900"/>
          <p14:tracePt t="20574" x="3316288" y="1485900"/>
          <p14:tracePt t="20616" x="3300413" y="1485900"/>
          <p14:tracePt t="20622" x="3284538" y="1485900"/>
          <p14:tracePt t="20632" x="3268663" y="1485900"/>
          <p14:tracePt t="20636" x="3252788" y="1485900"/>
          <p14:tracePt t="20638" x="3236913" y="1485900"/>
          <p14:tracePt t="20642" x="3221038" y="1485900"/>
          <p14:tracePt t="20643" x="3205163" y="1485900"/>
          <p14:tracePt t="20650" x="3190875" y="1485900"/>
          <p14:tracePt t="20652" x="3175000" y="1485900"/>
          <p14:tracePt t="20654" x="3159125" y="1485900"/>
          <p14:tracePt t="20659" x="3143250" y="1485900"/>
          <p14:tracePt t="20661" x="3127375" y="1485900"/>
          <p14:tracePt t="20666" x="3111500" y="1485900"/>
          <p14:tracePt t="20667" x="3095625" y="1485900"/>
          <p14:tracePt t="20672" x="3079750" y="1485900"/>
          <p14:tracePt t="20676" x="3063875" y="1485900"/>
          <p14:tracePt t="20679" x="3048000" y="1485900"/>
          <p14:tracePt t="20685" x="3032125" y="1485900"/>
          <p14:tracePt t="20690" x="3016250" y="1485900"/>
          <p14:tracePt t="20692" x="3000375" y="1485900"/>
          <p14:tracePt t="20698" x="2984500" y="1485900"/>
          <p14:tracePt t="20701" x="2968625" y="1485900"/>
          <p14:tracePt t="20706" x="2952750" y="1485900"/>
          <p14:tracePt t="20708" x="2936875" y="1485900"/>
          <p14:tracePt t="20709" x="2921000" y="1485900"/>
          <p14:tracePt t="20713" x="2905125" y="1485900"/>
          <p14:tracePt t="20715" x="2890838" y="1485900"/>
          <p14:tracePt t="20717" x="2874963" y="1485900"/>
          <p14:tracePt t="20719" x="2859088" y="1485900"/>
          <p14:tracePt t="20722" x="2843213" y="1485900"/>
          <p14:tracePt t="20723" x="2827338" y="1485900"/>
          <p14:tracePt t="20725" x="2811463" y="1485900"/>
          <p14:tracePt t="20727" x="2779713" y="1485900"/>
          <p14:tracePt t="20729" x="2732088" y="1485900"/>
          <p14:tracePt t="20731" x="2700338" y="1501775"/>
          <p14:tracePt t="20733" x="2684463" y="1501775"/>
          <p14:tracePt t="20735" x="2652713" y="1501775"/>
          <p14:tracePt t="20738" x="2636838" y="1517650"/>
          <p14:tracePt t="20739" x="2605088" y="1517650"/>
          <p14:tracePt t="20741" x="2590800" y="1517650"/>
          <p14:tracePt t="20743" x="2574925" y="1517650"/>
          <p14:tracePt t="20745" x="2543175" y="1533525"/>
          <p14:tracePt t="20747" x="2527300" y="1533525"/>
          <p14:tracePt t="20751" x="2495550" y="1533525"/>
          <p14:tracePt t="20753" x="2479675" y="1533525"/>
          <p14:tracePt t="20762" x="2463800" y="1533525"/>
          <p14:tracePt t="20770" x="2447925" y="1533525"/>
          <p14:tracePt t="20794" x="2432050" y="1533525"/>
          <p14:tracePt t="20826" x="2432050" y="1547813"/>
          <p14:tracePt t="20854" x="2447925" y="1547813"/>
          <p14:tracePt t="20857" x="2463800" y="1547813"/>
          <p14:tracePt t="20861" x="2479675" y="1547813"/>
          <p14:tracePt t="20863" x="2495550" y="1547813"/>
          <p14:tracePt t="20872" x="2543175" y="1547813"/>
          <p14:tracePt t="20873" x="2574925" y="1547813"/>
          <p14:tracePt t="20876" x="2590800" y="1547813"/>
          <p14:tracePt t="20877" x="2605088" y="1547813"/>
          <p14:tracePt t="20879" x="2652713" y="1547813"/>
          <p14:tracePt t="20881" x="2668588" y="1547813"/>
          <p14:tracePt t="20883" x="2716213" y="1547813"/>
          <p14:tracePt t="20885" x="2747963" y="1547813"/>
          <p14:tracePt t="20888" x="2763838" y="1547813"/>
          <p14:tracePt t="20889" x="2795588" y="1547813"/>
          <p14:tracePt t="20891" x="2811463" y="1547813"/>
          <p14:tracePt t="20893" x="2843213" y="1547813"/>
          <p14:tracePt t="20895" x="2890838" y="1547813"/>
          <p14:tracePt t="20897" x="2905125" y="1547813"/>
          <p14:tracePt t="20899" x="2936875" y="1547813"/>
          <p14:tracePt t="20901" x="2984500" y="1547813"/>
          <p14:tracePt t="20903" x="3000375" y="1547813"/>
          <p14:tracePt t="20905" x="3048000" y="1547813"/>
          <p14:tracePt t="20907" x="3079750" y="1547813"/>
          <p14:tracePt t="20909" x="3111500" y="1547813"/>
          <p14:tracePt t="20911" x="3143250" y="1547813"/>
          <p14:tracePt t="20913" x="3190875" y="1547813"/>
          <p14:tracePt t="20915" x="3221038" y="1547813"/>
          <p14:tracePt t="20917" x="3268663" y="1547813"/>
          <p14:tracePt t="20919" x="3300413" y="1563688"/>
          <p14:tracePt t="20921" x="3332163" y="1563688"/>
          <p14:tracePt t="20923" x="3379788" y="1563688"/>
          <p14:tracePt t="20925" x="3427413" y="1563688"/>
          <p14:tracePt t="20927" x="3443288" y="1563688"/>
          <p14:tracePt t="20929" x="3490913" y="1563688"/>
          <p14:tracePt t="20931" x="3536950" y="1563688"/>
          <p14:tracePt t="20933" x="3568700" y="1563688"/>
          <p14:tracePt t="20935" x="3600450" y="1563688"/>
          <p14:tracePt t="20938" x="3632200" y="1563688"/>
          <p14:tracePt t="20939" x="3679825" y="1579563"/>
          <p14:tracePt t="20941" x="3727450" y="1579563"/>
          <p14:tracePt t="20943" x="3775075" y="1579563"/>
          <p14:tracePt t="20945" x="3806825" y="1579563"/>
          <p14:tracePt t="20947" x="3852863" y="1579563"/>
          <p14:tracePt t="20949" x="3900488" y="1579563"/>
          <p14:tracePt t="20951" x="3932238" y="1579563"/>
          <p14:tracePt t="20953" x="3963988" y="1579563"/>
          <p14:tracePt t="20955" x="3995738" y="1579563"/>
          <p14:tracePt t="20957" x="4043363" y="1579563"/>
          <p14:tracePt t="20959" x="4075113" y="1595438"/>
          <p14:tracePt t="20961" x="4121150" y="1595438"/>
          <p14:tracePt t="20963" x="4152900" y="1595438"/>
          <p14:tracePt t="20965" x="4184650" y="1595438"/>
          <p14:tracePt t="20968" x="4216400" y="1595438"/>
          <p14:tracePt t="20969" x="4248150" y="1595438"/>
          <p14:tracePt t="20972" x="4295775" y="1595438"/>
          <p14:tracePt t="20973" x="4311650" y="1595438"/>
          <p14:tracePt t="20975" x="4359275" y="1595438"/>
          <p14:tracePt t="20977" x="4391025" y="1595438"/>
          <p14:tracePt t="20979" x="4406900" y="1595438"/>
          <p14:tracePt t="20981" x="4437063" y="1611313"/>
          <p14:tracePt t="20983" x="4468813" y="1611313"/>
          <p14:tracePt t="20988" x="4500563" y="1611313"/>
          <p14:tracePt t="20989" x="4516438" y="1611313"/>
          <p14:tracePt t="20991" x="4532313" y="1611313"/>
          <p14:tracePt t="20993" x="4548188" y="1611313"/>
          <p14:tracePt t="20995" x="4564063" y="1611313"/>
          <p14:tracePt t="20997" x="4579938" y="1611313"/>
          <p14:tracePt t="21000" x="4595813" y="1611313"/>
          <p14:tracePt t="21003" x="4611688" y="1611313"/>
          <p14:tracePt t="21006" x="4627563" y="1611313"/>
          <p14:tracePt t="21009" x="4643438" y="1611313"/>
          <p14:tracePt t="21016" x="4659313" y="1611313"/>
          <p14:tracePt t="21019" x="4675188" y="1611313"/>
          <p14:tracePt t="21026" x="4691063" y="1611313"/>
          <p14:tracePt t="21027" x="4706938" y="1611313"/>
          <p14:tracePt t="21031" x="4722813" y="1611313"/>
          <p14:tracePt t="21036" x="4737100" y="1611313"/>
          <p14:tracePt t="21040" x="4752975" y="1611313"/>
          <p14:tracePt t="21043" x="4768850" y="1611313"/>
          <p14:tracePt t="21045" x="4784725" y="1611313"/>
          <p14:tracePt t="21047" x="4800600" y="1611313"/>
          <p14:tracePt t="21049" x="4816475" y="1611313"/>
          <p14:tracePt t="21051" x="4832350" y="1611313"/>
          <p14:tracePt t="21055" x="4864100" y="1611313"/>
          <p14:tracePt t="21057" x="4879975" y="1611313"/>
          <p14:tracePt t="21062" x="4911725" y="1611313"/>
          <p14:tracePt t="21063" x="4927600" y="1611313"/>
          <p14:tracePt t="21065" x="4943475" y="1611313"/>
          <p14:tracePt t="21067" x="4959350" y="1611313"/>
          <p14:tracePt t="21069" x="4975225" y="1611313"/>
          <p14:tracePt t="21071" x="4991100" y="1611313"/>
          <p14:tracePt t="21073" x="5022850" y="1611313"/>
          <p14:tracePt t="21076" x="5037138" y="1611313"/>
          <p14:tracePt t="21077" x="5053013" y="1611313"/>
          <p14:tracePt t="21079" x="5068888" y="1611313"/>
          <p14:tracePt t="21081" x="5100638" y="1611313"/>
          <p14:tracePt t="21083" x="5116513" y="1611313"/>
          <p14:tracePt t="21085" x="5148263" y="1611313"/>
          <p14:tracePt t="21088" x="5195888" y="1611313"/>
          <p14:tracePt t="21089" x="5211763" y="1611313"/>
          <p14:tracePt t="21091" x="5243513" y="1595438"/>
          <p14:tracePt t="21093" x="5275263" y="1595438"/>
          <p14:tracePt t="21095" x="5291138" y="1595438"/>
          <p14:tracePt t="21097" x="5322888" y="1595438"/>
          <p14:tracePt t="21099" x="5337175" y="1595438"/>
          <p14:tracePt t="21101" x="5368925" y="1595438"/>
          <p14:tracePt t="21103" x="5400675" y="1595438"/>
          <p14:tracePt t="21105" x="5416550" y="1595438"/>
          <p14:tracePt t="21107" x="5448300" y="1579563"/>
          <p14:tracePt t="21109" x="5480050" y="1579563"/>
          <p14:tracePt t="21111" x="5495925" y="1563688"/>
          <p14:tracePt t="21113" x="5527675" y="1563688"/>
          <p14:tracePt t="21115" x="5559425" y="1563688"/>
          <p14:tracePt t="21117" x="5575300" y="1547813"/>
          <p14:tracePt t="21119" x="5591175" y="1547813"/>
          <p14:tracePt t="21122" x="5622925" y="1533525"/>
          <p14:tracePt t="21123" x="5638800" y="1533525"/>
          <p14:tracePt t="21126" x="5653088" y="1533525"/>
          <p14:tracePt t="21127" x="5668963" y="1533525"/>
          <p14:tracePt t="21129" x="5684838" y="1517650"/>
          <p14:tracePt t="21132" x="5716588" y="1517650"/>
          <p14:tracePt t="21133" x="5732463" y="1517650"/>
          <p14:tracePt t="21135" x="5748338" y="1517650"/>
          <p14:tracePt t="21138" x="5764213" y="1517650"/>
          <p14:tracePt t="21139" x="5780088" y="1517650"/>
          <p14:tracePt t="21141" x="5811838" y="1517650"/>
          <p14:tracePt t="21145" x="5843588" y="1517650"/>
          <p14:tracePt t="21147" x="5875338" y="1501775"/>
          <p14:tracePt t="21151" x="5907088" y="1501775"/>
          <p14:tracePt t="21153" x="5922963" y="1501775"/>
          <p14:tracePt t="21155" x="5938838" y="1501775"/>
          <p14:tracePt t="21157" x="5969000" y="1485900"/>
          <p14:tracePt t="21159" x="5984875" y="1485900"/>
          <p14:tracePt t="21161" x="6016625" y="1485900"/>
          <p14:tracePt t="21163" x="6048375" y="1485900"/>
          <p14:tracePt t="21166" x="6048375" y="1470025"/>
          <p14:tracePt t="21167" x="6080125" y="1470025"/>
          <p14:tracePt t="21169" x="6096000" y="1470025"/>
          <p14:tracePt t="21172" x="6127750" y="1470025"/>
          <p14:tracePt t="21173" x="6159500" y="1470025"/>
          <p14:tracePt t="21175" x="6175375" y="1454150"/>
          <p14:tracePt t="21177" x="6207125" y="1454150"/>
          <p14:tracePt t="21179" x="6223000" y="1454150"/>
          <p14:tracePt t="21181" x="6238875" y="1438275"/>
          <p14:tracePt t="21183" x="6269038" y="1438275"/>
          <p14:tracePt t="21185" x="6284913" y="1422400"/>
          <p14:tracePt t="21188" x="6300788" y="1422400"/>
          <p14:tracePt t="21189" x="6316663" y="1422400"/>
          <p14:tracePt t="21191" x="6332538" y="1406525"/>
          <p14:tracePt t="21193" x="6348413" y="1406525"/>
          <p14:tracePt t="21195" x="6380163" y="1406525"/>
          <p14:tracePt t="21199" x="6411913" y="1390650"/>
          <p14:tracePt t="21201" x="6427788" y="1390650"/>
          <p14:tracePt t="21205" x="6443663" y="1390650"/>
          <p14:tracePt t="21207" x="6459538" y="1374775"/>
          <p14:tracePt t="21211" x="6475413" y="1374775"/>
          <p14:tracePt t="21213" x="6491288" y="1358900"/>
          <p14:tracePt t="21217" x="6507163" y="1358900"/>
          <p14:tracePt t="21223" x="6523038" y="1358900"/>
          <p14:tracePt t="21231" x="6538913" y="1358900"/>
          <p14:tracePt t="21249" x="6553200" y="1358900"/>
          <p14:tracePt t="21269" x="6553200" y="1343025"/>
          <p14:tracePt t="21278" x="6569075" y="1343025"/>
          <p14:tracePt t="21288" x="6584950" y="1343025"/>
          <p14:tracePt t="21289" x="6584950" y="1327150"/>
          <p14:tracePt t="21293" x="6600825" y="1327150"/>
          <p14:tracePt t="21295" x="6616700" y="1327150"/>
          <p14:tracePt t="21299" x="6616700" y="1311275"/>
          <p14:tracePt t="21301" x="6632575" y="1311275"/>
          <p14:tracePt t="21303" x="6648450" y="1295400"/>
          <p14:tracePt t="21307" x="6664325" y="1279525"/>
          <p14:tracePt t="21311" x="6680200" y="1279525"/>
          <p14:tracePt t="21315" x="6696075" y="1279525"/>
          <p14:tracePt t="21319" x="6696075" y="1263650"/>
          <p14:tracePt t="21322" x="6711950" y="1263650"/>
          <p14:tracePt t="21325" x="6727825" y="1263650"/>
          <p14:tracePt t="21331" x="6727825" y="1247775"/>
          <p14:tracePt t="21338" x="6743700" y="1247775"/>
          <p14:tracePt t="21938" x="6727825" y="1247775"/>
          <p14:tracePt t="21946" x="6711950" y="1247775"/>
          <p14:tracePt t="21964" x="6696075" y="1247775"/>
          <p14:tracePt t="21980" x="6680200" y="1247775"/>
          <p14:tracePt t="22052" x="6664325" y="1247775"/>
          <p14:tracePt t="22102" x="6648450" y="1247775"/>
          <p14:tracePt t="22122" x="6632575" y="1247775"/>
          <p14:tracePt t="22148" x="6632575" y="1263650"/>
          <p14:tracePt t="22174" x="6616700" y="1263650"/>
          <p14:tracePt t="23071" x="6600825" y="1263650"/>
          <p14:tracePt t="23077" x="6584950" y="1263650"/>
          <p14:tracePt t="23081" x="6569075" y="1263650"/>
          <p14:tracePt t="23084" x="6553200" y="1263650"/>
          <p14:tracePt t="23091" x="6538913" y="1263650"/>
          <p14:tracePt t="23097" x="6523038" y="1263650"/>
          <p14:tracePt t="29243" x="6491288" y="1263650"/>
          <p14:tracePt t="29247" x="6475413" y="1263650"/>
          <p14:tracePt t="29251" x="6459538" y="1263650"/>
          <p14:tracePt t="29253" x="6443663" y="1263650"/>
          <p14:tracePt t="29256" x="6427788" y="1263650"/>
          <p14:tracePt t="29257" x="6396038" y="1263650"/>
          <p14:tracePt t="29259" x="6380163" y="1263650"/>
          <p14:tracePt t="29261" x="6364288" y="1263650"/>
          <p14:tracePt t="29263" x="6332538" y="1263650"/>
          <p14:tracePt t="29265" x="6300788" y="1263650"/>
          <p14:tracePt t="29268" x="6269038" y="1263650"/>
          <p14:tracePt t="29269" x="6238875" y="1263650"/>
          <p14:tracePt t="29271" x="6191250" y="1263650"/>
          <p14:tracePt t="29274" x="6159500" y="1263650"/>
          <p14:tracePt t="29276" x="6127750" y="1263650"/>
          <p14:tracePt t="29277" x="6080125" y="1263650"/>
          <p14:tracePt t="29279" x="6016625" y="1263650"/>
          <p14:tracePt t="29281" x="5922963" y="1247775"/>
          <p14:tracePt t="29284" x="5859463" y="1247775"/>
          <p14:tracePt t="29285" x="5795963" y="1247775"/>
          <p14:tracePt t="29287" x="5748338" y="1231900"/>
          <p14:tracePt t="29289" x="5700713" y="1231900"/>
          <p14:tracePt t="29291" x="5638800" y="1216025"/>
          <p14:tracePt t="29293" x="5575300" y="1200150"/>
          <p14:tracePt t="29295" x="5511800" y="1185863"/>
          <p14:tracePt t="29297" x="5464175" y="1185863"/>
          <p14:tracePt t="29299" x="5416550" y="1169988"/>
          <p14:tracePt t="29302" x="5368925" y="1154113"/>
          <p14:tracePt t="29303" x="5307013" y="1138238"/>
          <p14:tracePt t="29305" x="5259388" y="1122363"/>
          <p14:tracePt t="29307" x="5195888" y="1106488"/>
          <p14:tracePt t="29309" x="5164138" y="1090613"/>
          <p14:tracePt t="29311" x="5116513" y="1074738"/>
          <p14:tracePt t="29313" x="5068888" y="1058863"/>
          <p14:tracePt t="29316" x="5022850" y="1058863"/>
          <p14:tracePt t="29317" x="4991100" y="1042988"/>
          <p14:tracePt t="29319" x="4943475" y="1027113"/>
          <p14:tracePt t="29321" x="4895850" y="1011238"/>
          <p14:tracePt t="29324" x="4879975" y="995363"/>
          <p14:tracePt t="29325" x="4832350" y="979488"/>
          <p14:tracePt t="29327" x="4800600" y="963613"/>
          <p14:tracePt t="29329" x="4752975" y="947738"/>
          <p14:tracePt t="29331" x="4737100" y="931863"/>
          <p14:tracePt t="29333" x="4706938" y="931863"/>
          <p14:tracePt t="29336" x="4675188" y="915988"/>
          <p14:tracePt t="29337" x="4675188" y="900113"/>
          <p14:tracePt t="29339" x="4643438" y="884238"/>
          <p14:tracePt t="29341" x="4611688" y="868363"/>
          <p14:tracePt t="29345" x="4611688" y="854075"/>
          <p14:tracePt t="29348" x="4595813" y="854075"/>
          <p14:tracePt t="29350" x="4579938" y="838200"/>
          <p14:tracePt t="29351" x="4564063" y="822325"/>
          <p14:tracePt t="29356" x="4548188" y="822325"/>
          <p14:tracePt t="29357" x="4532313" y="806450"/>
          <p14:tracePt t="29360" x="4532313" y="790575"/>
          <p14:tracePt t="29369" x="4516438" y="774700"/>
          <p14:tracePt t="29373" x="4516438" y="758825"/>
          <p14:tracePt t="29376" x="4500563" y="758825"/>
          <p14:tracePt t="29391" x="4484688" y="758825"/>
          <p14:tracePt t="29401" x="4484688" y="742950"/>
          <p14:tracePt t="29502" x="4484688" y="727075"/>
          <p14:tracePt t="29504" x="4468813" y="727075"/>
          <p14:tracePt t="29505" x="4452938" y="711200"/>
          <p14:tracePt t="29509" x="4437063" y="711200"/>
          <p14:tracePt t="29512" x="4421188" y="711200"/>
          <p14:tracePt t="29514" x="4406900" y="695325"/>
          <p14:tracePt t="29515" x="4391025" y="695325"/>
          <p14:tracePt t="29517" x="4375150" y="679450"/>
          <p14:tracePt t="29519" x="4359275" y="679450"/>
          <p14:tracePt t="29521" x="4327525" y="663575"/>
          <p14:tracePt t="29523" x="4295775" y="647700"/>
          <p14:tracePt t="29525" x="4279900" y="631825"/>
          <p14:tracePt t="29527" x="4248150" y="615950"/>
          <p14:tracePt t="29529" x="4232275" y="600075"/>
          <p14:tracePt t="29531" x="4216400" y="600075"/>
          <p14:tracePt t="29534" x="4184650" y="600075"/>
          <p14:tracePt t="29535" x="4168775" y="584200"/>
          <p14:tracePt t="29537" x="4152900" y="568325"/>
          <p14:tracePt t="29539" x="4137025" y="568325"/>
          <p14:tracePt t="29541" x="4121150" y="552450"/>
          <p14:tracePt t="29543" x="4106863" y="552450"/>
          <p14:tracePt t="29545" x="4090988" y="552450"/>
          <p14:tracePt t="29547" x="4075113" y="552450"/>
          <p14:tracePt t="29549" x="4075113" y="536575"/>
          <p14:tracePt t="29552" x="4059238" y="536575"/>
          <p14:tracePt t="29553" x="4043363" y="536575"/>
          <p14:tracePt t="29559" x="4027488" y="520700"/>
          <p14:tracePt t="29563" x="4011613" y="520700"/>
          <p14:tracePt t="29568" x="3995738" y="520700"/>
          <p14:tracePt t="29585" x="3979863" y="520700"/>
          <p14:tracePt t="29592" x="3963988" y="520700"/>
          <p14:tracePt t="29604" x="3948113" y="520700"/>
          <p14:tracePt t="29610" x="3932238" y="520700"/>
          <p14:tracePt t="29616" x="3916363" y="520700"/>
          <p14:tracePt t="29650" x="3900488" y="520700"/>
          <p14:tracePt t="30358" x="3884613" y="520700"/>
          <p14:tracePt t="30364" x="3868738" y="520700"/>
          <p14:tracePt t="30368" x="3852863" y="520700"/>
          <p14:tracePt t="30370" x="3836988" y="520700"/>
          <p14:tracePt t="30371" x="3806825" y="520700"/>
          <p14:tracePt t="30373" x="3790950" y="520700"/>
          <p14:tracePt t="30375" x="3775075" y="520700"/>
          <p14:tracePt t="30377" x="3743325" y="520700"/>
          <p14:tracePt t="30379" x="3711575" y="536575"/>
          <p14:tracePt t="30381" x="3711575" y="552450"/>
          <p14:tracePt t="30384" x="3679825" y="552450"/>
          <p14:tracePt t="30386" x="3648075" y="568325"/>
          <p14:tracePt t="30387" x="3632200" y="568325"/>
          <p14:tracePt t="30389" x="3616325" y="568325"/>
          <p14:tracePt t="30391" x="3584575" y="568325"/>
          <p14:tracePt t="30393" x="3568700" y="584200"/>
          <p14:tracePt t="30395" x="3536950" y="584200"/>
          <p14:tracePt t="30397" x="3521075" y="600075"/>
          <p14:tracePt t="30400" x="3490913" y="615950"/>
          <p14:tracePt t="30401" x="3459163" y="615950"/>
          <p14:tracePt t="30403" x="3443288" y="631825"/>
          <p14:tracePt t="30405" x="3411538" y="631825"/>
          <p14:tracePt t="30407" x="3379788" y="631825"/>
          <p14:tracePt t="30409" x="3379788" y="647700"/>
          <p14:tracePt t="30411" x="3348038" y="647700"/>
          <p14:tracePt t="30413" x="3332163" y="663575"/>
          <p14:tracePt t="30415" x="3300413" y="663575"/>
          <p14:tracePt t="30418" x="3268663" y="679450"/>
          <p14:tracePt t="30419" x="3252788" y="695325"/>
          <p14:tracePt t="30421" x="3221038" y="695325"/>
          <p14:tracePt t="30423" x="3190875" y="711200"/>
          <p14:tracePt t="30426" x="3175000" y="711200"/>
          <p14:tracePt t="30427" x="3143250" y="711200"/>
          <p14:tracePt t="30429" x="3127375" y="727075"/>
          <p14:tracePt t="30431" x="3111500" y="727075"/>
          <p14:tracePt t="30434" x="3079750" y="742950"/>
          <p14:tracePt t="30435" x="3048000" y="758825"/>
          <p14:tracePt t="30437" x="3032125" y="758825"/>
          <p14:tracePt t="30439" x="2984500" y="774700"/>
          <p14:tracePt t="30441" x="2952750" y="790575"/>
          <p14:tracePt t="30443" x="2936875" y="790575"/>
          <p14:tracePt t="30445" x="2905125" y="790575"/>
          <p14:tracePt t="30447" x="2859088" y="790575"/>
          <p14:tracePt t="30449" x="2843213" y="806450"/>
          <p14:tracePt t="30451" x="2811463" y="822325"/>
          <p14:tracePt t="30453" x="2763838" y="838200"/>
          <p14:tracePt t="30455" x="2747963" y="854075"/>
          <p14:tracePt t="30457" x="2716213" y="854075"/>
          <p14:tracePt t="30459" x="2668588" y="868363"/>
          <p14:tracePt t="30461" x="2636838" y="884238"/>
          <p14:tracePt t="30463" x="2620963" y="900113"/>
          <p14:tracePt t="30465" x="2574925" y="900113"/>
          <p14:tracePt t="30467" x="2543175" y="915988"/>
          <p14:tracePt t="30469" x="2527300" y="915988"/>
          <p14:tracePt t="30471" x="2479675" y="931863"/>
          <p14:tracePt t="30473" x="2447925" y="947738"/>
          <p14:tracePt t="30476" x="2432050" y="963613"/>
          <p14:tracePt t="30477" x="2384425" y="979488"/>
          <p14:tracePt t="30479" x="2352675" y="995363"/>
          <p14:tracePt t="30481" x="2320925" y="995363"/>
          <p14:tracePt t="30484" x="2305050" y="1011238"/>
          <p14:tracePt t="30485" x="2274888" y="1011238"/>
          <p14:tracePt t="30487" x="2227263" y="1027113"/>
          <p14:tracePt t="30489" x="2227263" y="1042988"/>
          <p14:tracePt t="30491" x="2195513" y="1058863"/>
          <p14:tracePt t="30493" x="2163763" y="1058863"/>
          <p14:tracePt t="30496" x="2147888" y="1074738"/>
          <p14:tracePt t="30498" x="2116138" y="1090613"/>
          <p14:tracePt t="30500" x="2084388" y="1090613"/>
          <p14:tracePt t="30502" x="2068513" y="1106488"/>
          <p14:tracePt t="30503" x="2036763" y="1122363"/>
          <p14:tracePt t="30505" x="2020888" y="1138238"/>
          <p14:tracePt t="30507" x="2005013" y="1138238"/>
          <p14:tracePt t="30509" x="1974850" y="1154113"/>
          <p14:tracePt t="30511" x="1943100" y="1169988"/>
          <p14:tracePt t="30513" x="1911350" y="1185863"/>
          <p14:tracePt t="30517" x="1879600" y="1216025"/>
          <p14:tracePt t="30519" x="1863725" y="1216025"/>
          <p14:tracePt t="30521" x="1863725" y="1231900"/>
          <p14:tracePt t="30523" x="1831975" y="1247775"/>
          <p14:tracePt t="30525" x="1831975" y="1263650"/>
          <p14:tracePt t="30527" x="1816100" y="1263650"/>
          <p14:tracePt t="30529" x="1800225" y="1279525"/>
          <p14:tracePt t="30536" x="1784350" y="1279525"/>
          <p14:tracePt t="30538" x="1784350" y="1295400"/>
          <p14:tracePt t="30545" x="1784350" y="1311275"/>
          <p14:tracePt t="30574" x="1768475" y="1311275"/>
          <p14:tracePt t="30592" x="1768475" y="1327150"/>
          <p14:tracePt t="30623" x="1768475" y="1343025"/>
          <p14:tracePt t="30632" x="1768475" y="1358900"/>
          <p14:tracePt t="30636" x="1752600" y="1374775"/>
          <p14:tracePt t="30637" x="1752600" y="1390650"/>
          <p14:tracePt t="30643" x="1752600" y="1406525"/>
          <p14:tracePt t="30648" x="1736725" y="1422400"/>
          <p14:tracePt t="30652" x="1720850" y="1422400"/>
          <p14:tracePt t="30655" x="1720850" y="1438275"/>
          <p14:tracePt t="30661" x="1704975" y="1454150"/>
          <p14:tracePt t="30674" x="1689100" y="1470025"/>
          <p14:tracePt t="30680" x="1674813" y="1485900"/>
          <p14:tracePt t="30686" x="1674813" y="1501775"/>
          <p14:tracePt t="30692" x="1658938" y="1501775"/>
          <p14:tracePt t="30694" x="1643063" y="1501775"/>
          <p14:tracePt t="30695" x="1643063" y="1517650"/>
          <p14:tracePt t="30698" x="1627188" y="1517650"/>
          <p14:tracePt t="30703" x="1627188" y="1533525"/>
          <p14:tracePt t="30705" x="1611313" y="1533525"/>
          <p14:tracePt t="30714" x="1595438" y="1533525"/>
          <p14:tracePt t="30728" x="1579563" y="1533525"/>
          <p14:tracePt t="30730" x="1579563" y="1547813"/>
          <p14:tracePt t="30734" x="1563688" y="1547813"/>
          <p14:tracePt t="30738" x="1547813" y="1547813"/>
          <p14:tracePt t="30739" x="1547813" y="1563688"/>
          <p14:tracePt t="30753" x="1531938" y="1563688"/>
          <p14:tracePt t="30760" x="1516063" y="1563688"/>
          <p14:tracePt t="30764" x="1516063" y="1579563"/>
          <p14:tracePt t="30782" x="1500188" y="1579563"/>
          <p14:tracePt t="30800" x="1484313" y="1579563"/>
          <p14:tracePt t="30818" x="1468438" y="1579563"/>
          <p14:tracePt t="30850" x="1468438" y="1595438"/>
          <p14:tracePt t="31091" x="1468438" y="1611313"/>
          <p14:tracePt t="31100" x="1468438" y="1627188"/>
          <p14:tracePt t="31103" x="1468438" y="1658938"/>
          <p14:tracePt t="31105" x="1468438" y="1674813"/>
          <p14:tracePt t="31107" x="1468438" y="1690688"/>
          <p14:tracePt t="31109" x="1468438" y="1706563"/>
          <p14:tracePt t="31117" x="1468438" y="1722438"/>
          <p14:tracePt t="31120" x="1468438" y="1738313"/>
          <p14:tracePt t="31121" x="1468438" y="1754188"/>
          <p14:tracePt t="31126" x="1468438" y="1770063"/>
          <p14:tracePt t="31132" x="1468438" y="1785938"/>
          <p14:tracePt t="31136" x="1468438" y="1801813"/>
          <p14:tracePt t="31137" x="1468438" y="1817688"/>
          <p14:tracePt t="31146" x="1468438" y="1833563"/>
          <p14:tracePt t="31156" x="1468438" y="1849438"/>
          <p14:tracePt t="31173" x="1468438" y="1865313"/>
          <p14:tracePt t="31204" x="1468438" y="1881188"/>
          <p14:tracePt t="31456" x="1452563" y="1881188"/>
          <p14:tracePt t="31462" x="1452563" y="1895475"/>
          <p14:tracePt t="31472" x="1436688" y="1895475"/>
          <p14:tracePt t="31506" x="1420813" y="1895475"/>
          <p14:tracePt t="31535" x="1404938" y="1895475"/>
          <p14:tracePt t="31560" x="1389063" y="1895475"/>
          <p14:tracePt t="31580" x="1389063" y="1911350"/>
          <p14:tracePt t="31625" x="1373188" y="1927225"/>
          <p14:tracePt t="31642" x="1358900" y="1927225"/>
          <p14:tracePt t="31652" x="1358900" y="1943100"/>
          <p14:tracePt t="31664" x="1358900" y="1958975"/>
          <p14:tracePt t="31676" x="1358900" y="1974850"/>
          <p14:tracePt t="31678" x="1343025" y="1974850"/>
          <p14:tracePt t="31708" x="1327150" y="1974850"/>
          <p14:tracePt t="31710" x="1327150" y="1990725"/>
          <p14:tracePt t="31726" x="1327150" y="2006600"/>
          <p14:tracePt t="31796" x="1327150" y="2022475"/>
          <p14:tracePt t="31823" x="1327150" y="2038350"/>
          <p14:tracePt t="31828" x="1327150" y="2054225"/>
          <p14:tracePt t="31850" x="1327150" y="2070100"/>
          <p14:tracePt t="31853" x="1311275" y="2070100"/>
          <p14:tracePt t="31867" x="1311275" y="2085975"/>
          <p14:tracePt t="31873" x="1311275" y="2101850"/>
          <p14:tracePt t="31882" x="1311275" y="2117725"/>
          <p14:tracePt t="31884" x="1295400" y="2117725"/>
          <p14:tracePt t="31902" x="1295400" y="2133600"/>
          <p14:tracePt t="31933" x="1295400" y="2149475"/>
          <p14:tracePt t="31942" x="1295400" y="2165350"/>
          <p14:tracePt t="31944" x="1279525" y="2165350"/>
          <p14:tracePt t="31958" x="1279525" y="2181225"/>
          <p14:tracePt t="31964" x="1279525" y="2197100"/>
          <p14:tracePt t="31970" x="1279525" y="2212975"/>
          <p14:tracePt t="31979" x="1263650" y="2228850"/>
          <p14:tracePt t="31986" x="1263650" y="2243138"/>
          <p14:tracePt t="32013" x="1247775" y="2259013"/>
          <p14:tracePt t="32040" x="1247775" y="2274888"/>
          <p14:tracePt t="32088" x="1247775" y="2290763"/>
          <p14:tracePt t="32104" x="1247775" y="2306638"/>
          <p14:tracePt t="32127" x="1247775" y="2322513"/>
          <p14:tracePt t="32180" x="1247775" y="2338388"/>
          <p14:tracePt t="32200" x="1247775" y="2354263"/>
          <p14:tracePt t="32222" x="1247775" y="2370138"/>
          <p14:tracePt t="32230" x="1263650" y="2370138"/>
          <p14:tracePt t="32236" x="1263650" y="2386013"/>
          <p14:tracePt t="32246" x="1279525" y="2386013"/>
          <p14:tracePt t="32250" x="1279525" y="2401888"/>
          <p14:tracePt t="32256" x="1295400" y="2401888"/>
          <p14:tracePt t="32267" x="1311275" y="2401888"/>
          <p14:tracePt t="32314" x="1327150" y="2401888"/>
          <p14:tracePt t="32317" x="1327150" y="2417763"/>
          <p14:tracePt t="32406" x="1343025" y="2417763"/>
          <p14:tracePt t="32614" x="1343025" y="2433638"/>
          <p14:tracePt t="32638" x="1343025" y="2449513"/>
          <p14:tracePt t="32644" x="1327150" y="2449513"/>
          <p14:tracePt t="32652" x="1327150" y="2465388"/>
          <p14:tracePt t="32658" x="1327150" y="2481263"/>
          <p14:tracePt t="32680" x="1327150" y="2497138"/>
          <p14:tracePt t="32692" x="1327150" y="2513013"/>
          <p14:tracePt t="32694" x="1343025" y="2513013"/>
          <p14:tracePt t="32706" x="1358900" y="2513013"/>
          <p14:tracePt t="32712" x="1373188" y="2513013"/>
          <p14:tracePt t="32718" x="1373188" y="2528888"/>
          <p14:tracePt t="32721" x="1389063" y="2528888"/>
          <p14:tracePt t="32725" x="1404938" y="2528888"/>
          <p14:tracePt t="32733" x="1420813" y="2528888"/>
          <p14:tracePt t="32738" x="1436688" y="2528888"/>
          <p14:tracePt t="32739" x="1452563" y="2528888"/>
          <p14:tracePt t="32743" x="1468438" y="2544763"/>
          <p14:tracePt t="32746" x="1484313" y="2544763"/>
          <p14:tracePt t="32749" x="1500188" y="2544763"/>
          <p14:tracePt t="32753" x="1516063" y="2544763"/>
          <p14:tracePt t="32756" x="1531938" y="2560638"/>
          <p14:tracePt t="32759" x="1563688" y="2560638"/>
          <p14:tracePt t="32761" x="1579563" y="2560638"/>
          <p14:tracePt t="32766" x="1595438" y="2560638"/>
          <p14:tracePt t="32768" x="1611313" y="2560638"/>
          <p14:tracePt t="32769" x="1627188" y="2560638"/>
          <p14:tracePt t="32771" x="1643063" y="2560638"/>
          <p14:tracePt t="32773" x="1658938" y="2560638"/>
          <p14:tracePt t="32775" x="1674813" y="2560638"/>
          <p14:tracePt t="32777" x="1689100" y="2560638"/>
          <p14:tracePt t="32779" x="1720850" y="2574925"/>
          <p14:tracePt t="32783" x="1768475" y="2574925"/>
          <p14:tracePt t="32785" x="1784350" y="2574925"/>
          <p14:tracePt t="32787" x="1831975" y="2590800"/>
          <p14:tracePt t="32789" x="1863725" y="2590800"/>
          <p14:tracePt t="32791" x="1879600" y="2590800"/>
          <p14:tracePt t="32793" x="1927225" y="2590800"/>
          <p14:tracePt t="32795" x="1943100" y="2590800"/>
          <p14:tracePt t="32797" x="1974850" y="2590800"/>
          <p14:tracePt t="32800" x="2005013" y="2590800"/>
          <p14:tracePt t="32801" x="2036763" y="2606675"/>
          <p14:tracePt t="32803" x="2084388" y="2606675"/>
          <p14:tracePt t="32805" x="2132013" y="2606675"/>
          <p14:tracePt t="32807" x="2147888" y="2606675"/>
          <p14:tracePt t="32809" x="2195513" y="2606675"/>
          <p14:tracePt t="32811" x="2243138" y="2606675"/>
          <p14:tracePt t="32813" x="2289175" y="2606675"/>
          <p14:tracePt t="32816" x="2336800" y="2606675"/>
          <p14:tracePt t="32817" x="2384425" y="2622550"/>
          <p14:tracePt t="32819" x="2447925" y="2622550"/>
          <p14:tracePt t="32821" x="2479675" y="2622550"/>
          <p14:tracePt t="32823" x="2543175" y="2622550"/>
          <p14:tracePt t="32825" x="2620963" y="2622550"/>
          <p14:tracePt t="32827" x="2700338" y="2622550"/>
          <p14:tracePt t="32829" x="2763838" y="2638425"/>
          <p14:tracePt t="32833" x="2827338" y="2638425"/>
          <p14:tracePt t="32834" x="2905125" y="2638425"/>
          <p14:tracePt t="32835" x="2952750" y="2638425"/>
          <p14:tracePt t="32837" x="3016250" y="2638425"/>
          <p14:tracePt t="32839" x="3079750" y="2638425"/>
          <p14:tracePt t="32841" x="3143250" y="2638425"/>
          <p14:tracePt t="32843" x="3190875" y="2638425"/>
          <p14:tracePt t="32846" x="3252788" y="2638425"/>
          <p14:tracePt t="32848" x="3316288" y="2638425"/>
          <p14:tracePt t="32850" x="3395663" y="2638425"/>
          <p14:tracePt t="32851" x="3459163" y="2638425"/>
          <p14:tracePt t="32853" x="3505200" y="2638425"/>
          <p14:tracePt t="32855" x="3568700" y="2638425"/>
          <p14:tracePt t="32857" x="3632200" y="2638425"/>
          <p14:tracePt t="32859" x="3695700" y="2638425"/>
          <p14:tracePt t="32861" x="3727450" y="2638425"/>
          <p14:tracePt t="32863" x="3775075" y="2638425"/>
          <p14:tracePt t="32866" x="3836988" y="2638425"/>
          <p14:tracePt t="32867" x="3868738" y="2638425"/>
          <p14:tracePt t="32884" x="4216400" y="2654300"/>
          <p14:tracePt t="32886" x="4232275" y="2654300"/>
          <p14:tracePt t="32887" x="4279900" y="2654300"/>
          <p14:tracePt t="32889" x="4327525" y="2654300"/>
          <p14:tracePt t="32891" x="4359275" y="2654300"/>
          <p14:tracePt t="32893" x="4391025" y="2654300"/>
          <p14:tracePt t="32895" x="4437063" y="2654300"/>
          <p14:tracePt t="32897" x="4468813" y="2654300"/>
          <p14:tracePt t="32899" x="4500563" y="2654300"/>
          <p14:tracePt t="32901" x="4548188" y="2654300"/>
          <p14:tracePt t="32903" x="4579938" y="2654300"/>
          <p14:tracePt t="32905" x="4611688" y="2654300"/>
          <p14:tracePt t="32908" x="4659313" y="2654300"/>
          <p14:tracePt t="32909" x="4675188" y="2654300"/>
          <p14:tracePt t="32911" x="4722813" y="2654300"/>
          <p14:tracePt t="32913" x="4752975" y="2654300"/>
          <p14:tracePt t="32915" x="4784725" y="2654300"/>
          <p14:tracePt t="32917" x="4816475" y="2654300"/>
          <p14:tracePt t="32919" x="4848225" y="2654300"/>
          <p14:tracePt t="32921" x="4879975" y="2654300"/>
          <p14:tracePt t="32923" x="4927600" y="2654300"/>
          <p14:tracePt t="32925" x="4943475" y="2638425"/>
          <p14:tracePt t="32927" x="4975225" y="2638425"/>
          <p14:tracePt t="32929" x="5022850" y="2638425"/>
          <p14:tracePt t="32932" x="5037138" y="2638425"/>
          <p14:tracePt t="32933" x="5068888" y="2638425"/>
          <p14:tracePt t="32935" x="5100638" y="2638425"/>
          <p14:tracePt t="32937" x="5132388" y="2638425"/>
          <p14:tracePt t="32939" x="5148263" y="2638425"/>
          <p14:tracePt t="32942" x="5180013" y="2638425"/>
          <p14:tracePt t="32943" x="5211763" y="2638425"/>
          <p14:tracePt t="32945" x="5227638" y="2638425"/>
          <p14:tracePt t="32947" x="5259388" y="2638425"/>
          <p14:tracePt t="32949" x="5291138" y="2638425"/>
          <p14:tracePt t="32951" x="5307013" y="2638425"/>
          <p14:tracePt t="32953" x="5353050" y="2638425"/>
          <p14:tracePt t="32955" x="5368925" y="2638425"/>
          <p14:tracePt t="32957" x="5384800" y="2638425"/>
          <p14:tracePt t="32959" x="5416550" y="2638425"/>
          <p14:tracePt t="32961" x="5448300" y="2638425"/>
          <p14:tracePt t="32963" x="5480050" y="2638425"/>
          <p14:tracePt t="32965" x="5511800" y="2638425"/>
          <p14:tracePt t="32967" x="5527675" y="2638425"/>
          <p14:tracePt t="32969" x="5559425" y="2638425"/>
          <p14:tracePt t="32971" x="5575300" y="2638425"/>
          <p14:tracePt t="32973" x="5607050" y="2638425"/>
          <p14:tracePt t="32975" x="5638800" y="2638425"/>
          <p14:tracePt t="32977" x="5653088" y="2638425"/>
          <p14:tracePt t="32979" x="5684838" y="2638425"/>
          <p14:tracePt t="32982" x="5700713" y="2638425"/>
          <p14:tracePt t="32983" x="5732463" y="2638425"/>
          <p14:tracePt t="32985" x="5780088" y="2638425"/>
          <p14:tracePt t="32987" x="5795963" y="2638425"/>
          <p14:tracePt t="32989" x="5827713" y="2638425"/>
          <p14:tracePt t="32991" x="5859463" y="2638425"/>
          <p14:tracePt t="32993" x="5875338" y="2638425"/>
          <p14:tracePt t="32995" x="5907088" y="2638425"/>
          <p14:tracePt t="32997" x="5938838" y="2638425"/>
          <p14:tracePt t="32999" x="5969000" y="2638425"/>
          <p14:tracePt t="33001" x="6000750" y="2638425"/>
          <p14:tracePt t="33003" x="6016625" y="2638425"/>
          <p14:tracePt t="33005" x="6064250" y="2638425"/>
          <p14:tracePt t="33007" x="6080125" y="2638425"/>
          <p14:tracePt t="33009" x="6111875" y="2638425"/>
          <p14:tracePt t="33011" x="6143625" y="2638425"/>
          <p14:tracePt t="33013" x="6159500" y="2638425"/>
          <p14:tracePt t="33015" x="6191250" y="2638425"/>
          <p14:tracePt t="33017" x="6207125" y="2638425"/>
          <p14:tracePt t="33019" x="6238875" y="2638425"/>
          <p14:tracePt t="33021" x="6269038" y="2638425"/>
          <p14:tracePt t="33023" x="6284913" y="2638425"/>
          <p14:tracePt t="33025" x="6316663" y="2638425"/>
          <p14:tracePt t="33027" x="6332538" y="2638425"/>
          <p14:tracePt t="33029" x="6348413" y="2638425"/>
          <p14:tracePt t="33032" x="6380163" y="2638425"/>
          <p14:tracePt t="33036" x="6411913" y="2638425"/>
          <p14:tracePt t="33037" x="6427788" y="2638425"/>
          <p14:tracePt t="33040" x="6459538" y="2638425"/>
          <p14:tracePt t="33041" x="6475413" y="2638425"/>
          <p14:tracePt t="33043" x="6491288" y="2638425"/>
          <p14:tracePt t="33045" x="6523038" y="2638425"/>
          <p14:tracePt t="33047" x="6553200" y="2638425"/>
          <p14:tracePt t="33049" x="6569075" y="2638425"/>
          <p14:tracePt t="33051" x="6600825" y="2638425"/>
          <p14:tracePt t="33055" x="6632575" y="2638425"/>
          <p14:tracePt t="33057" x="6664325" y="2638425"/>
          <p14:tracePt t="33059" x="6680200" y="2638425"/>
          <p14:tracePt t="33062" x="6711950" y="2638425"/>
          <p14:tracePt t="33063" x="6727825" y="2638425"/>
          <p14:tracePt t="33065" x="6759575" y="2638425"/>
          <p14:tracePt t="33067" x="6791325" y="2638425"/>
          <p14:tracePt t="33069" x="6807200" y="2638425"/>
          <p14:tracePt t="33071" x="6838950" y="2654300"/>
          <p14:tracePt t="33073" x="6869113" y="2654300"/>
          <p14:tracePt t="33075" x="6884988" y="2654300"/>
          <p14:tracePt t="33077" x="6916738" y="2654300"/>
          <p14:tracePt t="33079" x="6932613" y="2654300"/>
          <p14:tracePt t="33082" x="6964363" y="2670175"/>
          <p14:tracePt t="33083" x="7011988" y="2670175"/>
          <p14:tracePt t="33085" x="7027863" y="2670175"/>
          <p14:tracePt t="33087" x="7059613" y="2670175"/>
          <p14:tracePt t="33089" x="7091363" y="2670175"/>
          <p14:tracePt t="33091" x="7123113" y="2670175"/>
          <p14:tracePt t="33093" x="7154863" y="2670175"/>
          <p14:tracePt t="33096" x="7169150" y="2670175"/>
          <p14:tracePt t="33098" x="7216775" y="2670175"/>
          <p14:tracePt t="33099" x="7248525" y="2670175"/>
          <p14:tracePt t="33101" x="7264400" y="2670175"/>
          <p14:tracePt t="33103" x="7296150" y="2670175"/>
          <p14:tracePt t="33105" x="7312025" y="2670175"/>
          <p14:tracePt t="33107" x="7343775" y="2670175"/>
          <p14:tracePt t="33109" x="7375525" y="2670175"/>
          <p14:tracePt t="33111" x="7391400" y="2670175"/>
          <p14:tracePt t="33113" x="7423150" y="2670175"/>
          <p14:tracePt t="33115" x="7439025" y="2670175"/>
          <p14:tracePt t="33117" x="7469188" y="2670175"/>
          <p14:tracePt t="33119" x="7500938" y="2670175"/>
          <p14:tracePt t="33121" x="7516813" y="2670175"/>
          <p14:tracePt t="33123" x="7548563" y="2670175"/>
          <p14:tracePt t="33125" x="7564438" y="2670175"/>
          <p14:tracePt t="33127" x="7580313" y="2670175"/>
          <p14:tracePt t="33129" x="7612063" y="2670175"/>
          <p14:tracePt t="33132" x="7627938" y="2670175"/>
          <p14:tracePt t="33133" x="7659688" y="2670175"/>
          <p14:tracePt t="33135" x="7675563" y="2670175"/>
          <p14:tracePt t="33138" x="7691438" y="2670175"/>
          <p14:tracePt t="33140" x="7723188" y="2670175"/>
          <p14:tracePt t="33141" x="7739063" y="2670175"/>
          <p14:tracePt t="33143" x="7754938" y="2670175"/>
          <p14:tracePt t="33145" x="7785100" y="2670175"/>
          <p14:tracePt t="33148" x="7800975" y="2670175"/>
          <p14:tracePt t="33149" x="7816850" y="2670175"/>
          <p14:tracePt t="33151" x="7832725" y="2670175"/>
          <p14:tracePt t="33153" x="7848600" y="2670175"/>
          <p14:tracePt t="33155" x="7880350" y="2670175"/>
          <p14:tracePt t="33159" x="7912100" y="2670175"/>
          <p14:tracePt t="33161" x="7927975" y="2670175"/>
          <p14:tracePt t="33163" x="7943850" y="2670175"/>
          <p14:tracePt t="33165" x="7959725" y="2670175"/>
          <p14:tracePt t="33167" x="7975600" y="2670175"/>
          <p14:tracePt t="33170" x="7991475" y="2686050"/>
          <p14:tracePt t="33171" x="8007350" y="2686050"/>
          <p14:tracePt t="33173" x="8023225" y="2686050"/>
          <p14:tracePt t="33175" x="8039100" y="2686050"/>
          <p14:tracePt t="33177" x="8070850" y="2701925"/>
          <p14:tracePt t="33182" x="8101013" y="2701925"/>
          <p14:tracePt t="33186" x="8132763" y="2701925"/>
          <p14:tracePt t="33187" x="8148638" y="2701925"/>
          <p14:tracePt t="33189" x="8164513" y="2717800"/>
          <p14:tracePt t="33191" x="8180388" y="2717800"/>
          <p14:tracePt t="33193" x="8212138" y="2733675"/>
          <p14:tracePt t="33198" x="8243888" y="2733675"/>
          <p14:tracePt t="33202" x="8275638" y="2749550"/>
          <p14:tracePt t="33203" x="8291513" y="2749550"/>
          <p14:tracePt t="33205" x="8307388" y="2749550"/>
          <p14:tracePt t="33208" x="8323263" y="2749550"/>
          <p14:tracePt t="33209" x="8355013" y="2749550"/>
          <p14:tracePt t="33213" x="8370888" y="2749550"/>
          <p14:tracePt t="33216" x="8385175" y="2749550"/>
          <p14:tracePt t="33217" x="8401050" y="2749550"/>
          <p14:tracePt t="33219" x="8416925" y="2765425"/>
          <p14:tracePt t="33221" x="8432800" y="2765425"/>
          <p14:tracePt t="33226" x="8448675" y="2765425"/>
          <p14:tracePt t="33227" x="8464550" y="2765425"/>
          <p14:tracePt t="33236" x="8480425" y="2765425"/>
          <p14:tracePt t="33239" x="8496300" y="2765425"/>
          <p14:tracePt t="33256" x="8512175" y="2765425"/>
          <p14:tracePt t="33282" x="8496300" y="2765425"/>
          <p14:tracePt t="33286" x="8480425" y="2765425"/>
          <p14:tracePt t="33290" x="8464550" y="2765425"/>
          <p14:tracePt t="33291" x="8448675" y="2765425"/>
          <p14:tracePt t="33295" x="8432800" y="2765425"/>
          <p14:tracePt t="33298" x="8416925" y="2765425"/>
          <p14:tracePt t="33299" x="8401050" y="2765425"/>
          <p14:tracePt t="33303" x="8385175" y="2765425"/>
          <p14:tracePt t="33306" x="8370888" y="2765425"/>
          <p14:tracePt t="33307" x="8355013" y="2765425"/>
          <p14:tracePt t="33309" x="8339138" y="2765425"/>
          <p14:tracePt t="33311" x="8323263" y="2765425"/>
          <p14:tracePt t="33316" x="8307388" y="2765425"/>
          <p14:tracePt t="33317" x="8291513" y="2765425"/>
          <p14:tracePt t="33321" x="8275638" y="2765425"/>
          <p14:tracePt t="33323" x="8259763" y="2765425"/>
          <p14:tracePt t="33326" x="8243888" y="2765425"/>
          <p14:tracePt t="33332" x="8228013" y="2765425"/>
          <p14:tracePt t="33334" x="8212138" y="2765425"/>
          <p14:tracePt t="33339" x="8196263" y="2765425"/>
          <p14:tracePt t="33343" x="8180388" y="2765425"/>
          <p14:tracePt t="33345" x="8164513" y="2765425"/>
          <p14:tracePt t="33353" x="8148638" y="2765425"/>
          <p14:tracePt t="33358" x="8132763" y="2765425"/>
          <p14:tracePt t="33367" x="8116888" y="2765425"/>
          <p14:tracePt t="33369" x="8116888" y="2781300"/>
          <p14:tracePt t="33370" x="8101013" y="2781300"/>
          <p14:tracePt t="33371" x="8085138" y="2781300"/>
          <p14:tracePt t="33380" x="8070850" y="2781300"/>
          <p14:tracePt t="33383" x="8054975" y="2781300"/>
          <p14:tracePt t="33390" x="8039100" y="2781300"/>
          <p14:tracePt t="33392" x="8023225" y="2781300"/>
          <p14:tracePt t="33396" x="8007350" y="2781300"/>
          <p14:tracePt t="33400" x="7991475" y="2781300"/>
          <p14:tracePt t="33401" x="7975600" y="2781300"/>
          <p14:tracePt t="33405" x="7975600" y="2797175"/>
          <p14:tracePt t="33407" x="7959725" y="2797175"/>
          <p14:tracePt t="33409" x="7943850" y="2797175"/>
          <p14:tracePt t="33412" x="7927975" y="2797175"/>
          <p14:tracePt t="33413" x="7912100" y="2797175"/>
          <p14:tracePt t="33416" x="7896225" y="2797175"/>
          <p14:tracePt t="33419" x="7880350" y="2797175"/>
          <p14:tracePt t="33421" x="7864475" y="2797175"/>
          <p14:tracePt t="33424" x="7848600" y="2797175"/>
          <p14:tracePt t="33427" x="7832725" y="2797175"/>
          <p14:tracePt t="33429" x="7816850" y="2797175"/>
          <p14:tracePt t="33434" x="7800975" y="2797175"/>
          <p14:tracePt t="33436" x="7785100" y="2797175"/>
          <p14:tracePt t="33438" x="7770813" y="2797175"/>
          <p14:tracePt t="33441" x="7754938" y="2797175"/>
          <p14:tracePt t="33446" x="7739063" y="2797175"/>
          <p14:tracePt t="33449" x="7723188" y="2797175"/>
          <p14:tracePt t="33451" x="7707313" y="2797175"/>
          <p14:tracePt t="33455" x="7691438" y="2797175"/>
          <p14:tracePt t="33462" x="7675563" y="2797175"/>
          <p14:tracePt t="33466" x="7659688" y="2797175"/>
          <p14:tracePt t="33475" x="7643813" y="2797175"/>
          <p14:tracePt t="33486" x="7627938" y="2797175"/>
          <p14:tracePt t="33512" x="7612063" y="2797175"/>
          <p14:tracePt t="33532" x="7596188" y="2797175"/>
          <p14:tracePt t="33538" x="7580313" y="2797175"/>
          <p14:tracePt t="33548" x="7564438" y="2797175"/>
          <p14:tracePt t="33552" x="7548563" y="2797175"/>
          <p14:tracePt t="33556" x="7532688" y="2797175"/>
          <p14:tracePt t="33570" x="7516813" y="2797175"/>
          <p14:tracePt t="33583" x="7500938" y="2797175"/>
          <p14:tracePt t="33628" x="7500938" y="2781300"/>
          <p14:tracePt t="33630" x="7485063" y="2781300"/>
          <p14:tracePt t="33632" x="7485063" y="2765425"/>
          <p14:tracePt t="33635" x="7485063" y="2749550"/>
          <p14:tracePt t="33637" x="7485063" y="2733675"/>
          <p14:tracePt t="33639" x="7469188" y="2717800"/>
          <p14:tracePt t="33643" x="7469188" y="2701925"/>
          <p14:tracePt t="33645" x="7469188" y="2686050"/>
          <p14:tracePt t="33651" x="7469188" y="2670175"/>
          <p14:tracePt t="33657" x="7454900" y="2638425"/>
          <p14:tracePt t="33661" x="7454900" y="2622550"/>
          <p14:tracePt t="33663" x="7454900" y="2606675"/>
          <p14:tracePt t="33669" x="7454900" y="2590800"/>
          <p14:tracePt t="33671" x="7454900" y="2574925"/>
          <p14:tracePt t="33679" x="7454900" y="2560638"/>
          <p14:tracePt t="33684" x="7454900" y="2528888"/>
          <p14:tracePt t="33687" x="7454900" y="2513013"/>
          <p14:tracePt t="33689" x="7454900" y="2497138"/>
          <p14:tracePt t="33695" x="7454900" y="2481263"/>
          <p14:tracePt t="33698" x="7454900" y="2465388"/>
          <p14:tracePt t="33700" x="7469188" y="2449513"/>
          <p14:tracePt t="33701" x="7469188" y="2433638"/>
          <p14:tracePt t="33703" x="7485063" y="2417763"/>
          <p14:tracePt t="33708" x="7485063" y="2401888"/>
          <p14:tracePt t="33709" x="7485063" y="2386013"/>
          <p14:tracePt t="33711" x="7500938" y="2370138"/>
          <p14:tracePt t="33714" x="7516813" y="2370138"/>
          <p14:tracePt t="33715" x="7516813" y="2354263"/>
          <p14:tracePt t="33717" x="7516813" y="2338388"/>
          <p14:tracePt t="33721" x="7532688" y="2338388"/>
          <p14:tracePt t="33724" x="7548563" y="2322513"/>
          <p14:tracePt t="33725" x="7548563" y="2306638"/>
          <p14:tracePt t="33727" x="7564438" y="2290763"/>
          <p14:tracePt t="33734" x="7580313" y="2290763"/>
          <p14:tracePt t="33735" x="7580313" y="2274888"/>
          <p14:tracePt t="33737" x="7596188" y="2274888"/>
          <p14:tracePt t="33739" x="7596188" y="2259013"/>
          <p14:tracePt t="33744" x="7612063" y="2259013"/>
          <p14:tracePt t="33749" x="7627938" y="2259013"/>
          <p14:tracePt t="33751" x="7643813" y="2259013"/>
          <p14:tracePt t="33753" x="7643813" y="2243138"/>
          <p14:tracePt t="33759" x="7659688" y="2243138"/>
          <p14:tracePt t="33766" x="7675563" y="2243138"/>
          <p14:tracePt t="33774" x="7691438" y="2243138"/>
          <p14:tracePt t="33777" x="7707313" y="2243138"/>
          <p14:tracePt t="33783" x="7723188" y="2243138"/>
          <p14:tracePt t="33787" x="7739063" y="2243138"/>
          <p14:tracePt t="33791" x="7754938" y="2243138"/>
          <p14:tracePt t="33799" x="7770813" y="2243138"/>
          <p14:tracePt t="33800" x="7785100" y="2243138"/>
          <p14:tracePt t="33805" x="7800975" y="2243138"/>
          <p14:tracePt t="33808" x="7816850" y="2243138"/>
          <p14:tracePt t="33812" x="7832725" y="2243138"/>
          <p14:tracePt t="33815" x="7848600" y="2243138"/>
          <p14:tracePt t="33817" x="7864475" y="2243138"/>
          <p14:tracePt t="33822" x="7880350" y="2243138"/>
          <p14:tracePt t="33828" x="7896225" y="2243138"/>
          <p14:tracePt t="33830" x="7912100" y="2243138"/>
          <p14:tracePt t="33836" x="7927975" y="2243138"/>
          <p14:tracePt t="33837" x="7943850" y="2243138"/>
          <p14:tracePt t="33842" x="7959725" y="2243138"/>
          <p14:tracePt t="33848" x="7975600" y="2243138"/>
          <p14:tracePt t="33851" x="7991475" y="2243138"/>
          <p14:tracePt t="33860" x="8007350" y="2243138"/>
          <p14:tracePt t="33866" x="8023225" y="2243138"/>
          <p14:tracePt t="33872" x="8039100" y="2243138"/>
          <p14:tracePt t="33890" x="8054975" y="2259013"/>
          <p14:tracePt t="33899" x="8070850" y="2259013"/>
          <p14:tracePt t="33906" x="8070850" y="2274888"/>
          <p14:tracePt t="33913" x="8085138" y="2274888"/>
          <p14:tracePt t="33922" x="8101013" y="2274888"/>
          <p14:tracePt t="33933" x="8101013" y="2290763"/>
          <p14:tracePt t="33937" x="8116888" y="2290763"/>
          <p14:tracePt t="33941" x="8116888" y="2306638"/>
          <p14:tracePt t="33949" x="8132763" y="2322513"/>
          <p14:tracePt t="33957" x="8148638" y="2322513"/>
          <p14:tracePt t="33959" x="8148638" y="2338388"/>
          <p14:tracePt t="33966" x="8148638" y="2354263"/>
          <p14:tracePt t="33974" x="8148638" y="2370138"/>
          <p14:tracePt t="33977" x="8148638" y="2386013"/>
          <p14:tracePt t="33980" x="8148638" y="2401888"/>
          <p14:tracePt t="33983" x="8148638" y="2417763"/>
          <p14:tracePt t="33985" x="8148638" y="2433638"/>
          <p14:tracePt t="33991" x="8148638" y="2449513"/>
          <p14:tracePt t="33994" x="8148638" y="2465388"/>
          <p14:tracePt t="33995" x="8148638" y="2481263"/>
          <p14:tracePt t="34002" x="8148638" y="2497138"/>
          <p14:tracePt t="34007" x="8148638" y="2513013"/>
          <p14:tracePt t="34016" x="8132763" y="2513013"/>
          <p14:tracePt t="34020" x="8132763" y="2528888"/>
          <p14:tracePt t="34025" x="8116888" y="2544763"/>
          <p14:tracePt t="34033" x="8116888" y="2560638"/>
          <p14:tracePt t="34039" x="8101013" y="2560638"/>
          <p14:tracePt t="34046" x="8085138" y="2560638"/>
          <p14:tracePt t="34049" x="8085138" y="2574925"/>
          <p14:tracePt t="34052" x="8070850" y="2590800"/>
          <p14:tracePt t="34056" x="8054975" y="2590800"/>
          <p14:tracePt t="34062" x="8039100" y="2590800"/>
          <p14:tracePt t="34066" x="8023225" y="2590800"/>
          <p14:tracePt t="34070" x="8007350" y="2606675"/>
          <p14:tracePt t="34080" x="7991475" y="2606675"/>
          <p14:tracePt t="34088" x="7975600" y="2606675"/>
          <p14:tracePt t="34099" x="7975600" y="2622550"/>
          <p14:tracePt t="34216" x="7991475" y="2622550"/>
          <p14:tracePt t="34220" x="8007350" y="2622550"/>
          <p14:tracePt t="34221" x="8023225" y="2622550"/>
          <p14:tracePt t="34223" x="8039100" y="2622550"/>
          <p14:tracePt t="34227" x="8054975" y="2622550"/>
          <p14:tracePt t="34229" x="8070850" y="2622550"/>
          <p14:tracePt t="34234" x="8085138" y="2622550"/>
          <p14:tracePt t="34236" x="8101013" y="2622550"/>
          <p14:tracePt t="34237" x="8116888" y="2638425"/>
          <p14:tracePt t="34240" x="8132763" y="2638425"/>
          <p14:tracePt t="34242" x="8148638" y="2638425"/>
          <p14:tracePt t="34246" x="8164513" y="2638425"/>
          <p14:tracePt t="34249" x="8196263" y="2638425"/>
          <p14:tracePt t="34250" x="8196263" y="2654300"/>
          <p14:tracePt t="34252" x="8212138" y="2654300"/>
          <p14:tracePt t="34253" x="8228013" y="2654300"/>
          <p14:tracePt t="34256" x="8243888" y="2654300"/>
          <p14:tracePt t="34257" x="8259763" y="2670175"/>
          <p14:tracePt t="34259" x="8275638" y="2670175"/>
          <p14:tracePt t="34261" x="8291513" y="2670175"/>
          <p14:tracePt t="34263" x="8307388" y="2670175"/>
          <p14:tracePt t="34266" x="8323263" y="2670175"/>
          <p14:tracePt t="34270" x="8339138" y="2670175"/>
          <p14:tracePt t="34271" x="8370888" y="2670175"/>
          <p14:tracePt t="34275" x="8385175" y="2670175"/>
          <p14:tracePt t="34277" x="8401050" y="2686050"/>
          <p14:tracePt t="34283" x="8432800" y="2686050"/>
          <p14:tracePt t="34285" x="8448675" y="2686050"/>
          <p14:tracePt t="34287" x="8464550" y="2686050"/>
          <p14:tracePt t="34289" x="8480425" y="2701925"/>
          <p14:tracePt t="34292" x="8496300" y="2701925"/>
          <p14:tracePt t="34293" x="8512175" y="2701925"/>
          <p14:tracePt t="34295" x="8528050" y="2701925"/>
          <p14:tracePt t="34300" x="8543925" y="2717800"/>
          <p14:tracePt t="34302" x="8559800" y="2717800"/>
          <p14:tracePt t="34303" x="8575675" y="2717800"/>
          <p14:tracePt t="34308" x="8591550" y="2717800"/>
          <p14:tracePt t="34310" x="8607425" y="2717800"/>
          <p14:tracePt t="34314" x="8623300" y="2717800"/>
          <p14:tracePt t="34318" x="8639175" y="2717800"/>
          <p14:tracePt t="34319" x="8655050" y="2717800"/>
          <p14:tracePt t="34324" x="8670925" y="2733675"/>
          <p14:tracePt t="34325" x="8686800" y="2733675"/>
          <p14:tracePt t="34331" x="8701088" y="2733675"/>
          <p14:tracePt t="34338" x="8748713" y="2733675"/>
          <p14:tracePt t="34342" x="8764588" y="2733675"/>
          <p14:tracePt t="34344" x="8764588" y="2749550"/>
          <p14:tracePt t="34345" x="8780463" y="2749550"/>
          <p14:tracePt t="34348" x="8812213" y="2749550"/>
          <p14:tracePt t="34351" x="8828088" y="2749550"/>
          <p14:tracePt t="34353" x="8843963" y="2749550"/>
          <p14:tracePt t="34355" x="8859838" y="2749550"/>
          <p14:tracePt t="34360" x="8875713" y="2749550"/>
          <p14:tracePt t="34362" x="8891588" y="2749550"/>
          <p14:tracePt t="34365" x="8907463" y="2765425"/>
          <p14:tracePt t="34368" x="8923338" y="2765425"/>
          <p14:tracePt t="34369" x="8939213" y="2765425"/>
          <p14:tracePt t="34373" x="8955088" y="2765425"/>
          <p14:tracePt t="34375" x="8955088" y="2781300"/>
          <p14:tracePt t="34377" x="8970963" y="2781300"/>
          <p14:tracePt t="34382" x="8986838" y="2781300"/>
          <p14:tracePt t="34383" x="9001125" y="2781300"/>
          <p14:tracePt t="34386" x="9017000" y="2781300"/>
          <p14:tracePt t="34388" x="9017000" y="2797175"/>
          <p14:tracePt t="34389" x="9032875" y="2797175"/>
          <p14:tracePt t="34391" x="9048750" y="2797175"/>
          <p14:tracePt t="34399" x="9064625" y="2797175"/>
          <p14:tracePt t="34400" x="9080500" y="2797175"/>
          <p14:tracePt t="34403" x="9096375" y="2797175"/>
          <p14:tracePt t="34406" x="9112250" y="2797175"/>
          <p14:tracePt t="34408" x="9128125" y="2797175"/>
          <p14:tracePt t="34411" x="9144000" y="2797175"/>
          <p14:tracePt t="34414" x="9159875" y="2797175"/>
          <p14:tracePt t="34417" x="9175750" y="2797175"/>
          <p14:tracePt t="34420" x="9191625" y="2797175"/>
          <p14:tracePt t="34421" x="9207500" y="2797175"/>
          <p14:tracePt t="34424" x="9207500" y="2813050"/>
          <p14:tracePt t="34427" x="9223375" y="2813050"/>
          <p14:tracePt t="34430" x="9239250" y="2813050"/>
          <p14:tracePt t="34434" x="9255125" y="2813050"/>
          <p14:tracePt t="34435" x="9271000" y="2828925"/>
          <p14:tracePt t="34440" x="9286875" y="2828925"/>
          <p14:tracePt t="34445" x="9301163" y="2828925"/>
          <p14:tracePt t="34448" x="9317038" y="2828925"/>
          <p14:tracePt t="34450" x="9332913" y="2828925"/>
          <p14:tracePt t="34453" x="9348788" y="2828925"/>
          <p14:tracePt t="34455" x="9364663" y="2828925"/>
          <p14:tracePt t="34460" x="9380538" y="2828925"/>
          <p14:tracePt t="34461" x="9396413" y="2828925"/>
          <p14:tracePt t="34466" x="9412288" y="2828925"/>
          <p14:tracePt t="34468" x="9428163" y="2828925"/>
          <p14:tracePt t="34469" x="9444038" y="2828925"/>
          <p14:tracePt t="34473" x="9459913" y="2828925"/>
          <p14:tracePt t="34475" x="9475788" y="2828925"/>
          <p14:tracePt t="34478" x="9491663" y="2828925"/>
          <p14:tracePt t="34480" x="9507538" y="2828925"/>
          <p14:tracePt t="34482" x="9523413" y="2828925"/>
          <p14:tracePt t="34486" x="9555163" y="2828925"/>
          <p14:tracePt t="34488" x="9571038" y="2828925"/>
          <p14:tracePt t="34492" x="9586913" y="2828925"/>
          <p14:tracePt t="34494" x="9601200" y="2828925"/>
          <p14:tracePt t="34496" x="9617075" y="2828925"/>
          <p14:tracePt t="34498" x="9632950" y="2828925"/>
          <p14:tracePt t="34499" x="9648825" y="2828925"/>
          <p14:tracePt t="34503" x="9680575" y="2828925"/>
          <p14:tracePt t="34506" x="9696450" y="2828925"/>
          <p14:tracePt t="34510" x="9712325" y="2828925"/>
          <p14:tracePt t="34512" x="9728200" y="2828925"/>
          <p14:tracePt t="34514" x="9744075" y="2828925"/>
          <p14:tracePt t="34516" x="9759950" y="2828925"/>
          <p14:tracePt t="34517" x="9775825" y="2828925"/>
          <p14:tracePt t="34521" x="9791700" y="2828925"/>
          <p14:tracePt t="34524" x="9807575" y="2828925"/>
          <p14:tracePt t="34525" x="9823450" y="2828925"/>
          <p14:tracePt t="34527" x="9839325" y="2828925"/>
          <p14:tracePt t="34530" x="9855200" y="2828925"/>
          <p14:tracePt t="34533" x="9871075" y="2828925"/>
          <p14:tracePt t="34535" x="9886950" y="2828925"/>
          <p14:tracePt t="34538" x="9902825" y="2828925"/>
          <p14:tracePt t="34541" x="9917113" y="2828925"/>
          <p14:tracePt t="34545" x="9932988" y="2828925"/>
          <p14:tracePt t="34551" x="9948863" y="2828925"/>
          <p14:tracePt t="34566" x="9964738" y="2828925"/>
          <p14:tracePt t="34660" x="9964738" y="2844800"/>
          <p14:tracePt t="34664" x="9964738" y="2860675"/>
          <p14:tracePt t="34666" x="9948863" y="2860675"/>
          <p14:tracePt t="34671" x="9932988" y="2860675"/>
          <p14:tracePt t="34673" x="9917113" y="2876550"/>
          <p14:tracePt t="34678" x="9902825" y="2876550"/>
          <p14:tracePt t="34680" x="9886950" y="2876550"/>
          <p14:tracePt t="34682" x="9871075" y="2892425"/>
          <p14:tracePt t="34685" x="9839325" y="2892425"/>
          <p14:tracePt t="34688" x="9823450" y="2892425"/>
          <p14:tracePt t="34692" x="9807575" y="2892425"/>
          <p14:tracePt t="34693" x="9775825" y="2908300"/>
          <p14:tracePt t="34699" x="9759950" y="2908300"/>
          <p14:tracePt t="34700" x="9744075" y="2908300"/>
          <p14:tracePt t="34701" x="9728200" y="2908300"/>
          <p14:tracePt t="34703" x="9712325" y="2908300"/>
          <p14:tracePt t="34705" x="9696450" y="2908300"/>
          <p14:tracePt t="34707" x="9680575" y="2908300"/>
          <p14:tracePt t="34709" x="9664700" y="2908300"/>
          <p14:tracePt t="34711" x="9648825" y="2908300"/>
          <p14:tracePt t="34716" x="9632950" y="2908300"/>
          <p14:tracePt t="34718" x="9617075" y="2908300"/>
          <p14:tracePt t="34721" x="9601200" y="2908300"/>
          <p14:tracePt t="34724" x="9586913" y="2908300"/>
          <p14:tracePt t="34725" x="9571038" y="2908300"/>
          <p14:tracePt t="34729" x="9555163" y="2908300"/>
          <p14:tracePt t="34732" x="9539288" y="2908300"/>
          <p14:tracePt t="34738" x="9523413" y="2908300"/>
          <p14:tracePt t="34739" x="9507538" y="2908300"/>
          <p14:tracePt t="34750" x="9491663" y="2908300"/>
          <p14:tracePt t="34753" x="9475788" y="2908300"/>
          <p14:tracePt t="34758" x="9459913" y="2908300"/>
          <p14:tracePt t="34768" x="9459913" y="2892425"/>
          <p14:tracePt t="34774" x="9444038" y="2892425"/>
          <p14:tracePt t="34779" x="9428163" y="2892425"/>
          <p14:tracePt t="34788" x="9428163" y="2876550"/>
          <p14:tracePt t="34789" x="9412288" y="2876550"/>
          <p14:tracePt t="34791" x="9396413" y="2860675"/>
          <p14:tracePt t="34793" x="9380538" y="2844800"/>
          <p14:tracePt t="34798" x="9364663" y="2844800"/>
          <p14:tracePt t="34800" x="9348788" y="2844800"/>
          <p14:tracePt t="34802" x="9348788" y="2828925"/>
          <p14:tracePt t="34803" x="9348788" y="2813050"/>
          <p14:tracePt t="34805" x="9332913" y="2813050"/>
          <p14:tracePt t="34807" x="9317038" y="2813050"/>
          <p14:tracePt t="34809" x="9301163" y="2797175"/>
          <p14:tracePt t="34815" x="9286875" y="2781300"/>
          <p14:tracePt t="34818" x="9271000" y="2765425"/>
          <p14:tracePt t="34822" x="9255125" y="2749550"/>
          <p14:tracePt t="34823" x="9239250" y="2749550"/>
          <p14:tracePt t="34825" x="9223375" y="2733675"/>
          <p14:tracePt t="34829" x="9207500" y="2717800"/>
          <p14:tracePt t="34833" x="9191625" y="2701925"/>
          <p14:tracePt t="34835" x="9191625" y="2686050"/>
          <p14:tracePt t="34837" x="9175750" y="2686050"/>
          <p14:tracePt t="34840" x="9159875" y="2686050"/>
          <p14:tracePt t="34841" x="9144000" y="2670175"/>
          <p14:tracePt t="34843" x="9144000" y="2654300"/>
          <p14:tracePt t="34848" x="9128125" y="2638425"/>
          <p14:tracePt t="34851" x="9112250" y="2622550"/>
          <p14:tracePt t="34853" x="9112250" y="2606675"/>
          <p14:tracePt t="34857" x="9096375" y="2590800"/>
          <p14:tracePt t="34862" x="9080500" y="2574925"/>
          <p14:tracePt t="34866" x="9080500" y="2560638"/>
          <p14:tracePt t="34870" x="9064625" y="2544763"/>
          <p14:tracePt t="34875" x="9064625" y="2528888"/>
          <p14:tracePt t="34877" x="9064625" y="2513013"/>
          <p14:tracePt t="34882" x="9064625" y="2497138"/>
          <p14:tracePt t="34888" x="9048750" y="2497138"/>
          <p14:tracePt t="34890" x="9048750" y="2481263"/>
          <p14:tracePt t="34894" x="9048750" y="2465388"/>
          <p14:tracePt t="34902" x="9048750" y="2449513"/>
          <p14:tracePt t="34905" x="9048750" y="2433638"/>
          <p14:tracePt t="34910" x="9048750" y="2417763"/>
          <p14:tracePt t="34920" x="9048750" y="2401888"/>
          <p14:tracePt t="34923" x="9048750" y="2386013"/>
          <p14:tracePt t="34930" x="9048750" y="2370138"/>
          <p14:tracePt t="34936" x="9064625" y="2354263"/>
          <p14:tracePt t="34939" x="9080500" y="2338388"/>
          <p14:tracePt t="34943" x="9096375" y="2338388"/>
          <p14:tracePt t="34946" x="9096375" y="2322513"/>
          <p14:tracePt t="34948" x="9096375" y="2306638"/>
          <p14:tracePt t="34949" x="9112250" y="2306638"/>
          <p14:tracePt t="34951" x="9128125" y="2306638"/>
          <p14:tracePt t="34953" x="9128125" y="2290763"/>
          <p14:tracePt t="34955" x="9128125" y="2274888"/>
          <p14:tracePt t="34957" x="9144000" y="2274888"/>
          <p14:tracePt t="34959" x="9159875" y="2259013"/>
          <p14:tracePt t="34961" x="9175750" y="2259013"/>
          <p14:tracePt t="34965" x="9191625" y="2243138"/>
          <p14:tracePt t="34970" x="9207500" y="2228850"/>
          <p14:tracePt t="34975" x="9239250" y="2228850"/>
          <p14:tracePt t="34977" x="9255125" y="2212975"/>
          <p14:tracePt t="34981" x="9271000" y="2212975"/>
          <p14:tracePt t="34984" x="9286875" y="2197100"/>
          <p14:tracePt t="34989" x="9301163" y="2181225"/>
          <p14:tracePt t="34991" x="9317038" y="2181225"/>
          <p14:tracePt t="34993" x="9332913" y="2181225"/>
          <p14:tracePt t="35000" x="9348788" y="2181225"/>
          <p14:tracePt t="35002" x="9364663" y="2181225"/>
          <p14:tracePt t="35003" x="9364663" y="2165350"/>
          <p14:tracePt t="35005" x="9380538" y="2165350"/>
          <p14:tracePt t="35009" x="9396413" y="2165350"/>
          <p14:tracePt t="35011" x="9412288" y="2165350"/>
          <p14:tracePt t="35017" x="9428163" y="2165350"/>
          <p14:tracePt t="35019" x="9444038" y="2165350"/>
          <p14:tracePt t="35021" x="9444038" y="2149475"/>
          <p14:tracePt t="35026" x="9459913" y="2149475"/>
          <p14:tracePt t="35028" x="9475788" y="2149475"/>
          <p14:tracePt t="35032" x="9491663" y="2149475"/>
          <p14:tracePt t="35036" x="9507538" y="2149475"/>
          <p14:tracePt t="35037" x="9523413" y="2149475"/>
          <p14:tracePt t="35044" x="9539288" y="2149475"/>
          <p14:tracePt t="35045" x="9555163" y="2149475"/>
          <p14:tracePt t="35049" x="9571038" y="2149475"/>
          <p14:tracePt t="35052" x="9586913" y="2149475"/>
          <p14:tracePt t="35054" x="9601200" y="2149475"/>
          <p14:tracePt t="35057" x="9617075" y="2149475"/>
          <p14:tracePt t="35059" x="9632950" y="2149475"/>
          <p14:tracePt t="35065" x="9648825" y="2149475"/>
          <p14:tracePt t="35066" x="9664700" y="2149475"/>
          <p14:tracePt t="35067" x="9680575" y="2149475"/>
          <p14:tracePt t="35071" x="9696450" y="2149475"/>
          <p14:tracePt t="35074" x="9712325" y="2149475"/>
          <p14:tracePt t="35078" x="9728200" y="2149475"/>
          <p14:tracePt t="35079" x="9744075" y="2149475"/>
          <p14:tracePt t="35081" x="9759950" y="2149475"/>
          <p14:tracePt t="35085" x="9775825" y="2149475"/>
          <p14:tracePt t="35087" x="9791700" y="2149475"/>
          <p14:tracePt t="35094" x="9807575" y="2149475"/>
          <p14:tracePt t="35095" x="9823450" y="2149475"/>
          <p14:tracePt t="35098" x="9839325" y="2149475"/>
          <p14:tracePt t="35104" x="9855200" y="2149475"/>
          <p14:tracePt t="35105" x="9871075" y="2149475"/>
          <p14:tracePt t="35117" x="9886950" y="2149475"/>
          <p14:tracePt t="35123" x="9902825" y="2149475"/>
          <p14:tracePt t="35126" x="9917113" y="2149475"/>
          <p14:tracePt t="35134" x="9917113" y="2165350"/>
          <p14:tracePt t="35139" x="9932988" y="2165350"/>
          <p14:tracePt t="35143" x="9948863" y="2165350"/>
          <p14:tracePt t="35154" x="9964738" y="2165350"/>
          <p14:tracePt t="35155" x="9980613" y="2181225"/>
          <p14:tracePt t="35161" x="9980613" y="2197100"/>
          <p14:tracePt t="35164" x="9996488" y="2197100"/>
          <p14:tracePt t="35166" x="9996488" y="2212975"/>
          <p14:tracePt t="35173" x="9996488" y="2228850"/>
          <p14:tracePt t="35175" x="9996488" y="2243138"/>
          <p14:tracePt t="35178" x="10012363" y="2243138"/>
          <p14:tracePt t="35182" x="10012363" y="2259013"/>
          <p14:tracePt t="35183" x="10028238" y="2274888"/>
          <p14:tracePt t="35187" x="10028238" y="2290763"/>
          <p14:tracePt t="35191" x="10028238" y="2306638"/>
          <p14:tracePt t="35194" x="10028238" y="2322513"/>
          <p14:tracePt t="35198" x="10044113" y="2338388"/>
          <p14:tracePt t="35200" x="10044113" y="2354263"/>
          <p14:tracePt t="35201" x="10044113" y="2370138"/>
          <p14:tracePt t="35205" x="10059988" y="2386013"/>
          <p14:tracePt t="35207" x="10059988" y="2401888"/>
          <p14:tracePt t="35216" x="10059988" y="2433638"/>
          <p14:tracePt t="35217" x="10059988" y="2449513"/>
          <p14:tracePt t="35221" x="10059988" y="2465388"/>
          <p14:tracePt t="35223" x="10059988" y="2481263"/>
          <p14:tracePt t="35228" x="10059988" y="2497138"/>
          <p14:tracePt t="35230" x="10059988" y="2513013"/>
          <p14:tracePt t="35232" x="10059988" y="2528888"/>
          <p14:tracePt t="35238" x="10059988" y="2544763"/>
          <p14:tracePt t="35239" x="10059988" y="2560638"/>
          <p14:tracePt t="35243" x="10059988" y="2574925"/>
          <p14:tracePt t="35246" x="10059988" y="2590800"/>
          <p14:tracePt t="35251" x="10059988" y="2606675"/>
          <p14:tracePt t="35253" x="10059988" y="2622550"/>
          <p14:tracePt t="35255" x="10059988" y="2638425"/>
          <p14:tracePt t="35261" x="10059988" y="2654300"/>
          <p14:tracePt t="35266" x="10059988" y="2670175"/>
          <p14:tracePt t="35270" x="10059988" y="2686050"/>
          <p14:tracePt t="35271" x="10059988" y="2701925"/>
          <p14:tracePt t="35275" x="10059988" y="2717800"/>
          <p14:tracePt t="35281" x="10044113" y="2733675"/>
          <p14:tracePt t="35283" x="10044113" y="2749550"/>
          <p14:tracePt t="35291" x="10028238" y="2765425"/>
          <p14:tracePt t="35295" x="10012363" y="2781300"/>
          <p14:tracePt t="35303" x="10012363" y="2797175"/>
          <p14:tracePt t="35306" x="9996488" y="2797175"/>
          <p14:tracePt t="35310" x="9980613" y="2797175"/>
          <p14:tracePt t="35315" x="9964738" y="2797175"/>
          <p14:tracePt t="35322" x="9948863" y="2797175"/>
          <p14:tracePt t="35325" x="9932988" y="2797175"/>
          <p14:tracePt t="35335" x="9917113" y="2797175"/>
          <p14:tracePt t="35337" x="9902825" y="2797175"/>
          <p14:tracePt t="35341" x="9886950" y="2813050"/>
          <p14:tracePt t="35349" x="9871075" y="2813050"/>
          <p14:tracePt t="35354" x="9855200" y="2813050"/>
          <p14:tracePt t="35359" x="9839325" y="2813050"/>
          <p14:tracePt t="35365" x="9823450" y="2813050"/>
          <p14:tracePt t="35368" x="9807575" y="2813050"/>
          <p14:tracePt t="35380" x="9791700" y="2813050"/>
          <p14:tracePt t="35385" x="9775825" y="2813050"/>
          <p14:tracePt t="35400" x="9759950" y="2813050"/>
          <p14:tracePt t="35410" x="9744075" y="2813050"/>
          <p14:tracePt t="35418" x="9728200" y="2813050"/>
          <p14:tracePt t="35480" x="9712325" y="2813050"/>
          <p14:tracePt t="36884" x="9696450" y="2813050"/>
          <p14:tracePt t="36890" x="9680575" y="2813050"/>
          <p14:tracePt t="36892" x="9664700" y="2813050"/>
          <p14:tracePt t="36896" x="9648825" y="2828925"/>
          <p14:tracePt t="36903" x="9632950" y="2828925"/>
          <p14:tracePt t="36906" x="9617075" y="2828925"/>
          <p14:tracePt t="36920" x="9601200" y="2828925"/>
          <p14:tracePt t="36934" x="9601200" y="2844800"/>
          <p14:tracePt t="36938" x="9586913" y="2844800"/>
          <p14:tracePt t="36950" x="9571038" y="2844800"/>
          <p14:tracePt t="36962" x="9571038" y="2860675"/>
          <p14:tracePt t="36970" x="9555163" y="2860675"/>
          <p14:tracePt t="36972" x="9539288" y="2876550"/>
          <p14:tracePt t="36980" x="9523413" y="2876550"/>
          <p14:tracePt t="36986" x="9507538" y="2876550"/>
          <p14:tracePt t="36994" x="9491663" y="2876550"/>
          <p14:tracePt t="36998" x="9475788" y="2892425"/>
          <p14:tracePt t="37004" x="9459913" y="2892425"/>
          <p14:tracePt t="37006" x="9459913" y="2908300"/>
          <p14:tracePt t="37011" x="9444038" y="2908300"/>
          <p14:tracePt t="37018" x="9428163" y="2908300"/>
          <p14:tracePt t="37032" x="9412288" y="2908300"/>
          <p14:tracePt t="37042" x="9412288" y="2922588"/>
          <p14:tracePt t="37044" x="9396413" y="2922588"/>
          <p14:tracePt t="37054" x="9380538" y="2922588"/>
          <p14:tracePt t="37070" x="9364663" y="2922588"/>
          <p14:tracePt t="37076" x="9348788" y="2922588"/>
          <p14:tracePt t="37086" x="9332913" y="2922588"/>
          <p14:tracePt t="37090" x="9317038" y="2922588"/>
          <p14:tracePt t="37095" x="9301163" y="2922588"/>
          <p14:tracePt t="37098" x="9286875" y="2922588"/>
          <p14:tracePt t="37099" x="9271000" y="2922588"/>
          <p14:tracePt t="37101" x="9271000" y="2938463"/>
          <p14:tracePt t="37103" x="9255125" y="2938463"/>
          <p14:tracePt t="37107" x="9239250" y="2938463"/>
          <p14:tracePt t="37110" x="9223375" y="2938463"/>
          <p14:tracePt t="37112" x="9223375" y="2954338"/>
          <p14:tracePt t="37116" x="9207500" y="2954338"/>
          <p14:tracePt t="37120" x="9191625" y="2954338"/>
          <p14:tracePt t="37125" x="9175750" y="2954338"/>
          <p14:tracePt t="37131" x="9159875" y="2970213"/>
          <p14:tracePt t="37132" x="9144000" y="2970213"/>
          <p14:tracePt t="37140" x="9128125" y="2970213"/>
          <p14:tracePt t="37142" x="9128125" y="2986088"/>
          <p14:tracePt t="37150" x="9112250" y="2986088"/>
          <p14:tracePt t="37158" x="9096375" y="2986088"/>
          <p14:tracePt t="37165" x="9080500" y="3001963"/>
          <p14:tracePt t="37170" x="9064625" y="3001963"/>
          <p14:tracePt t="37182" x="9064625" y="3017838"/>
          <p14:tracePt t="37194" x="9048750" y="3017838"/>
          <p14:tracePt t="37242" x="9032875" y="3017838"/>
          <p14:tracePt t="37252" x="9017000" y="3017838"/>
          <p14:tracePt t="37258" x="8986838" y="3017838"/>
          <p14:tracePt t="37262" x="8955088" y="3033713"/>
          <p14:tracePt t="37264" x="8939213" y="3033713"/>
          <p14:tracePt t="37265" x="8891588" y="3033713"/>
          <p14:tracePt t="37269" x="8843963" y="3049588"/>
          <p14:tracePt t="37271" x="8828088" y="3049588"/>
          <p14:tracePt t="37273" x="8796338" y="3065463"/>
          <p14:tracePt t="37275" x="8764588" y="3065463"/>
          <p14:tracePt t="37277" x="8732838" y="3081338"/>
          <p14:tracePt t="37281" x="8701088" y="3097213"/>
          <p14:tracePt t="37282" x="8655050" y="3097213"/>
          <p14:tracePt t="37283" x="8623300" y="3113088"/>
          <p14:tracePt t="37285" x="8591550" y="3113088"/>
          <p14:tracePt t="37287" x="8543925" y="3128963"/>
          <p14:tracePt t="37289" x="8496300" y="3128963"/>
          <p14:tracePt t="37291" x="8464550" y="3144838"/>
          <p14:tracePt t="37293" x="8416925" y="3144838"/>
          <p14:tracePt t="37298" x="8307388" y="3160713"/>
          <p14:tracePt t="37299" x="8275638" y="3160713"/>
          <p14:tracePt t="37301" x="8196263" y="3176588"/>
          <p14:tracePt t="37303" x="8132763" y="3176588"/>
          <p14:tracePt t="37305" x="8070850" y="3192463"/>
          <p14:tracePt t="37307" x="8023225" y="3192463"/>
          <p14:tracePt t="37309" x="7975600" y="3192463"/>
          <p14:tracePt t="37311" x="7927975" y="3192463"/>
          <p14:tracePt t="37313" x="7880350" y="3192463"/>
          <p14:tracePt t="37315" x="7848600" y="3192463"/>
          <p14:tracePt t="37317" x="7785100" y="3192463"/>
          <p14:tracePt t="37319" x="7754938" y="3192463"/>
          <p14:tracePt t="37321" x="7707313" y="3192463"/>
          <p14:tracePt t="37324" x="7691438" y="3176588"/>
          <p14:tracePt t="37326" x="7643813" y="3144838"/>
          <p14:tracePt t="37327" x="7596188" y="3128963"/>
          <p14:tracePt t="37330" x="7564438" y="3097213"/>
          <p14:tracePt t="37332" x="7548563" y="3081338"/>
          <p14:tracePt t="37333" x="7516813" y="3065463"/>
          <p14:tracePt t="37336" x="7485063" y="3065463"/>
          <p14:tracePt t="37337" x="7485063" y="3049588"/>
          <p14:tracePt t="37346" x="7485063" y="3033713"/>
          <p14:tracePt t="37350" x="7469188" y="3033713"/>
          <p14:tracePt t="37366" x="7454900" y="3033713"/>
          <p14:tracePt t="37634" x="7439025" y="3033713"/>
          <p14:tracePt t="37642" x="7439025" y="3017838"/>
          <p14:tracePt t="37644" x="7423150" y="3017838"/>
          <p14:tracePt t="37648" x="7407275" y="3001963"/>
          <p14:tracePt t="37688" x="7391400" y="3001963"/>
          <p14:tracePt t="37692" x="7375525" y="3001963"/>
          <p14:tracePt t="37698" x="7359650" y="3001963"/>
          <p14:tracePt t="37706" x="7343775" y="3001963"/>
          <p14:tracePt t="37713" x="7327900" y="3001963"/>
          <p14:tracePt t="37737" x="7280275" y="3017838"/>
          <p14:tracePt t="37794" x="7264400" y="3017838"/>
          <p14:tracePt t="37799" x="7248525" y="3017838"/>
          <p14:tracePt t="37814" x="7232650" y="3017838"/>
          <p14:tracePt t="37822" x="7216775" y="3017838"/>
          <p14:tracePt t="37832" x="7200900" y="3017838"/>
          <p14:tracePt t="37836" x="7200900" y="3033713"/>
          <p14:tracePt t="37852" x="7185025" y="3033713"/>
          <p14:tracePt t="37858" x="7169150" y="3033713"/>
          <p14:tracePt t="37870" x="7138988" y="3033713"/>
          <p14:tracePt t="37875" x="7123113" y="3033713"/>
          <p14:tracePt t="37880" x="7091363" y="3033713"/>
          <p14:tracePt t="37882" x="7075488" y="3033713"/>
          <p14:tracePt t="37883" x="7059613" y="3049588"/>
          <p14:tracePt t="37887" x="7043738" y="3049588"/>
          <p14:tracePt t="37889" x="7027863" y="3049588"/>
          <p14:tracePt t="37891" x="7011988" y="3049588"/>
          <p14:tracePt t="37897" x="6996113" y="3049588"/>
          <p14:tracePt t="37898" x="6980238" y="3049588"/>
          <p14:tracePt t="37901" x="6964363" y="3049588"/>
          <p14:tracePt t="37903" x="6948488" y="3049588"/>
          <p14:tracePt t="37905" x="6932613" y="3049588"/>
          <p14:tracePt t="37907" x="6916738" y="3049588"/>
          <p14:tracePt t="37909" x="6900863" y="3049588"/>
          <p14:tracePt t="37912" x="6869113" y="3049588"/>
          <p14:tracePt t="37914" x="6838950" y="3049588"/>
          <p14:tracePt t="37916" x="6823075" y="3049588"/>
          <p14:tracePt t="37917" x="6807200" y="3049588"/>
          <p14:tracePt t="37919" x="6775450" y="3049588"/>
          <p14:tracePt t="37923" x="6743700" y="3049588"/>
          <p14:tracePt t="37926" x="6727825" y="3049588"/>
          <p14:tracePt t="37928" x="6711950" y="3049588"/>
          <p14:tracePt t="37930" x="6696075" y="3049588"/>
          <p14:tracePt t="37931" x="6680200" y="3049588"/>
          <p14:tracePt t="37933" x="6664325" y="3049588"/>
          <p14:tracePt t="37935" x="6648450" y="3049588"/>
          <p14:tracePt t="37937" x="6632575" y="3049588"/>
          <p14:tracePt t="37939" x="6616700" y="3049588"/>
          <p14:tracePt t="37941" x="6600825" y="3049588"/>
          <p14:tracePt t="37943" x="6584950" y="3049588"/>
          <p14:tracePt t="37946" x="6569075" y="3049588"/>
          <p14:tracePt t="37947" x="6553200" y="3049588"/>
          <p14:tracePt t="37949" x="6538913" y="3049588"/>
          <p14:tracePt t="37951" x="6523038" y="3049588"/>
          <p14:tracePt t="37953" x="6507163" y="3049588"/>
          <p14:tracePt t="37956" x="6491288" y="3049588"/>
          <p14:tracePt t="37958" x="6475413" y="3049588"/>
          <p14:tracePt t="37959" x="6459538" y="3049588"/>
          <p14:tracePt t="37962" x="6443663" y="3065463"/>
          <p14:tracePt t="37963" x="6427788" y="3065463"/>
          <p14:tracePt t="37965" x="6411913" y="3065463"/>
          <p14:tracePt t="37967" x="6396038" y="3081338"/>
          <p14:tracePt t="37969" x="6380163" y="3081338"/>
          <p14:tracePt t="37971" x="6364288" y="3081338"/>
          <p14:tracePt t="37973" x="6348413" y="3081338"/>
          <p14:tracePt t="37975" x="6316663" y="3097213"/>
          <p14:tracePt t="37977" x="6300788" y="3097213"/>
          <p14:tracePt t="37980" x="6284913" y="3097213"/>
          <p14:tracePt t="37981" x="6269038" y="3097213"/>
          <p14:tracePt t="37983" x="6238875" y="3097213"/>
          <p14:tracePt t="37985" x="6223000" y="3113088"/>
          <p14:tracePt t="37987" x="6207125" y="3113088"/>
          <p14:tracePt t="37989" x="6175375" y="3128963"/>
          <p14:tracePt t="37991" x="6159500" y="3128963"/>
          <p14:tracePt t="37993" x="6143625" y="3128963"/>
          <p14:tracePt t="37998" x="6111875" y="3144838"/>
          <p14:tracePt t="37999" x="6080125" y="3144838"/>
          <p14:tracePt t="38001" x="6064250" y="3144838"/>
          <p14:tracePt t="38007" x="6048375" y="3144838"/>
          <p14:tracePt t="38015" x="6016625" y="3144838"/>
          <p14:tracePt t="38023" x="6016625" y="3160713"/>
          <p14:tracePt t="38027" x="6000750" y="3160713"/>
          <p14:tracePt t="38049" x="6000750" y="3176588"/>
          <p14:tracePt t="38054" x="5984875" y="3176588"/>
          <p14:tracePt t="38140" x="5984875" y="3192463"/>
          <p14:tracePt t="38150" x="5984875" y="3208338"/>
          <p14:tracePt t="38156" x="5984875" y="3240088"/>
          <p14:tracePt t="38160" x="5969000" y="3270250"/>
          <p14:tracePt t="38171" x="5953125" y="3302000"/>
          <p14:tracePt t="38172" x="5938838" y="3317875"/>
          <p14:tracePt t="38174" x="5938838" y="3333750"/>
          <p14:tracePt t="38175" x="5938838" y="3349625"/>
          <p14:tracePt t="38182" x="5938838" y="3365500"/>
          <p14:tracePt t="38183" x="5922963" y="3381375"/>
          <p14:tracePt t="38189" x="5907088" y="3397250"/>
          <p14:tracePt t="38193" x="5907088" y="3413125"/>
          <p14:tracePt t="38195" x="5907088" y="3429000"/>
          <p14:tracePt t="38201" x="5891213" y="3444875"/>
          <p14:tracePt t="38206" x="5891213" y="3460750"/>
          <p14:tracePt t="38207" x="5875338" y="3460750"/>
          <p14:tracePt t="38211" x="5875338" y="3476625"/>
          <p14:tracePt t="38215" x="5859463" y="3492500"/>
          <p14:tracePt t="38220" x="5843588" y="3508375"/>
          <p14:tracePt t="38222" x="5827713" y="3508375"/>
          <p14:tracePt t="38225" x="5827713" y="3524250"/>
          <p14:tracePt t="38227" x="5795963" y="3540125"/>
          <p14:tracePt t="38230" x="5780088" y="3556000"/>
          <p14:tracePt t="38231" x="5764213" y="3571875"/>
          <p14:tracePt t="38233" x="5732463" y="3587750"/>
          <p14:tracePt t="38235" x="5716588" y="3602038"/>
          <p14:tracePt t="38237" x="5700713" y="3617913"/>
          <p14:tracePt t="38239" x="5684838" y="3633788"/>
          <p14:tracePt t="38241" x="5653088" y="3649663"/>
          <p14:tracePt t="38243" x="5638800" y="3665538"/>
          <p14:tracePt t="38246" x="5607050" y="3681413"/>
          <p14:tracePt t="38248" x="5575300" y="3681413"/>
          <p14:tracePt t="38249" x="5543550" y="3713163"/>
          <p14:tracePt t="38251" x="5527675" y="3729038"/>
          <p14:tracePt t="38253" x="5495925" y="3744913"/>
          <p14:tracePt t="38256" x="5464175" y="3760788"/>
          <p14:tracePt t="38257" x="5448300" y="3776663"/>
          <p14:tracePt t="38259" x="5416550" y="3792538"/>
          <p14:tracePt t="38261" x="5384800" y="3792538"/>
          <p14:tracePt t="38264" x="5353050" y="3808413"/>
          <p14:tracePt t="38265" x="5337175" y="3824288"/>
          <p14:tracePt t="38267" x="5307013" y="3840163"/>
          <p14:tracePt t="38269" x="5275263" y="3856038"/>
          <p14:tracePt t="38272" x="5259388" y="3871913"/>
          <p14:tracePt t="38274" x="5227638" y="3887788"/>
          <p14:tracePt t="38275" x="5211763" y="3887788"/>
          <p14:tracePt t="38277" x="5195888" y="3903663"/>
          <p14:tracePt t="38280" x="5164138" y="3903663"/>
          <p14:tracePt t="38281" x="5148263" y="3919538"/>
          <p14:tracePt t="38283" x="5132388" y="3935413"/>
          <p14:tracePt t="38285" x="5116513" y="3935413"/>
          <p14:tracePt t="38287" x="5100638" y="3935413"/>
          <p14:tracePt t="38292" x="5084763" y="3949700"/>
          <p14:tracePt t="38293" x="5068888" y="3949700"/>
          <p14:tracePt t="38297" x="5053013" y="3949700"/>
          <p14:tracePt t="38303" x="5053013" y="3965575"/>
          <p14:tracePt t="38309" x="5022850" y="3965575"/>
          <p14:tracePt t="38318" x="5006975" y="3965575"/>
          <p14:tracePt t="38322" x="4975225" y="3981450"/>
          <p14:tracePt t="38331" x="4959350" y="3997325"/>
          <p14:tracePt t="38334" x="4943475" y="3997325"/>
          <p14:tracePt t="38340" x="4927600" y="3997325"/>
          <p14:tracePt t="38343" x="4911725" y="3997325"/>
          <p14:tracePt t="38350" x="4895850" y="3997325"/>
          <p14:tracePt t="38370" x="4895850" y="4013200"/>
          <p14:tracePt t="38389" x="4879975" y="4013200"/>
          <p14:tracePt t="38434" x="4864100" y="4013200"/>
          <p14:tracePt t="38450" x="4848225" y="4013200"/>
          <p14:tracePt t="38458" x="4832350" y="4013200"/>
          <p14:tracePt t="38463" x="4816475" y="4013200"/>
          <p14:tracePt t="38465" x="4816475" y="3997325"/>
          <p14:tracePt t="38473" x="4816475" y="3981450"/>
          <p14:tracePt t="38476" x="4800600" y="3981450"/>
          <p14:tracePt t="38482" x="4784725" y="3981450"/>
          <p14:tracePt t="38489" x="4768850" y="3965575"/>
          <p14:tracePt t="38493" x="4752975" y="3965575"/>
          <p14:tracePt t="38498" x="4752975" y="3949700"/>
          <p14:tracePt t="38503" x="4737100" y="3949700"/>
          <p14:tracePt t="38506" x="4722813" y="3949700"/>
          <p14:tracePt t="38507" x="4722813" y="3935413"/>
          <p14:tracePt t="38510" x="4706938" y="3935413"/>
          <p14:tracePt t="38511" x="4706938" y="3919538"/>
          <p14:tracePt t="38518" x="4691063" y="3903663"/>
          <p14:tracePt t="38520" x="4675188" y="3903663"/>
          <p14:tracePt t="38523" x="4659313" y="3887788"/>
          <p14:tracePt t="38526" x="4643438" y="3871913"/>
          <p14:tracePt t="38528" x="4627563" y="3871913"/>
          <p14:tracePt t="38531" x="4611688" y="3871913"/>
          <p14:tracePt t="38533" x="4595813" y="3856038"/>
          <p14:tracePt t="38537" x="4579938" y="3840163"/>
          <p14:tracePt t="38540" x="4564063" y="3840163"/>
          <p14:tracePt t="38541" x="4548188" y="3824288"/>
          <p14:tracePt t="38545" x="4532313" y="3824288"/>
          <p14:tracePt t="38548" x="4500563" y="3824288"/>
          <p14:tracePt t="38549" x="4500563" y="3808413"/>
          <p14:tracePt t="38551" x="4484688" y="3808413"/>
          <p14:tracePt t="38553" x="4468813" y="3792538"/>
          <p14:tracePt t="38557" x="4437063" y="3792538"/>
          <p14:tracePt t="38560" x="4421188" y="3792538"/>
          <p14:tracePt t="38564" x="4406900" y="3776663"/>
          <p14:tracePt t="38566" x="4375150" y="3776663"/>
          <p14:tracePt t="38567" x="4375150" y="3760788"/>
          <p14:tracePt t="38569" x="4359275" y="3760788"/>
          <p14:tracePt t="38571" x="4343400" y="3744913"/>
          <p14:tracePt t="38573" x="4327525" y="3744913"/>
          <p14:tracePt t="38575" x="4311650" y="3744913"/>
          <p14:tracePt t="38577" x="4295775" y="3744913"/>
          <p14:tracePt t="38579" x="4279900" y="3744913"/>
          <p14:tracePt t="38581" x="4264025" y="3744913"/>
          <p14:tracePt t="38583" x="4248150" y="3729038"/>
          <p14:tracePt t="38585" x="4232275" y="3729038"/>
          <p14:tracePt t="38587" x="4216400" y="3729038"/>
          <p14:tracePt t="38590" x="4200525" y="3729038"/>
          <p14:tracePt t="38591" x="4200525" y="3713163"/>
          <p14:tracePt t="38593" x="4184650" y="3713163"/>
          <p14:tracePt t="38596" x="4168775" y="3713163"/>
          <p14:tracePt t="38600" x="4152900" y="3713163"/>
          <p14:tracePt t="38602" x="4137025" y="3713163"/>
          <p14:tracePt t="38606" x="4121150" y="3697288"/>
          <p14:tracePt t="38612" x="4106863" y="3697288"/>
          <p14:tracePt t="38614" x="4090988" y="3697288"/>
          <p14:tracePt t="38621" x="4075113" y="3697288"/>
          <p14:tracePt t="38625" x="4059238" y="3697288"/>
          <p14:tracePt t="38639" x="4043363" y="3697288"/>
          <p14:tracePt t="38722" x="4027488" y="3697288"/>
          <p14:tracePt t="38736" x="4011613" y="3697288"/>
          <p14:tracePt t="38749" x="3995738" y="3697288"/>
          <p14:tracePt t="38755" x="3979863" y="3681413"/>
          <p14:tracePt t="38764" x="3963988" y="3681413"/>
          <p14:tracePt t="38768" x="3948113" y="3681413"/>
          <p14:tracePt t="38775" x="3932238" y="3665538"/>
          <p14:tracePt t="38797" x="3916363" y="3665538"/>
          <p14:tracePt t="38829" x="3900488" y="3665538"/>
          <p14:tracePt t="38922" x="3884613" y="3665538"/>
          <p14:tracePt t="38931" x="3852863" y="3649663"/>
          <p14:tracePt t="38936" x="3836988" y="3649663"/>
          <p14:tracePt t="38943" x="3821113" y="3633788"/>
          <p14:tracePt t="38946" x="3806825" y="3633788"/>
          <p14:tracePt t="38948" x="3790950" y="3633788"/>
          <p14:tracePt t="38950" x="3775075" y="3633788"/>
          <p14:tracePt t="38955" x="3759200" y="3633788"/>
          <p14:tracePt t="38957" x="3743325" y="3633788"/>
          <p14:tracePt t="38959" x="3743325" y="3617913"/>
          <p14:tracePt t="38964" x="3727450" y="3617913"/>
          <p14:tracePt t="38965" x="3711575" y="3617913"/>
          <p14:tracePt t="38967" x="3695700" y="3617913"/>
          <p14:tracePt t="38976" x="3679825" y="3617913"/>
          <p14:tracePt t="38978" x="3663950" y="3617913"/>
          <p14:tracePt t="38988" x="3648075" y="3617913"/>
          <p14:tracePt t="38991" x="3632200" y="3617913"/>
          <p14:tracePt t="38997" x="3616325" y="3617913"/>
          <p14:tracePt t="39005" x="3616325" y="3602038"/>
          <p14:tracePt t="39007" x="3600450" y="3602038"/>
          <p14:tracePt t="39016" x="3584575" y="3602038"/>
          <p14:tracePt t="39160" x="3584575" y="3587750"/>
          <p14:tracePt t="39229" x="3600450" y="3587750"/>
          <p14:tracePt t="39350" x="3584575" y="3587750"/>
          <p14:tracePt t="39362" x="3584575" y="3571875"/>
          <p14:tracePt t="39374" x="3568700" y="3571875"/>
          <p14:tracePt t="39388" x="3552825" y="3571875"/>
          <p14:tracePt t="39394" x="3552825" y="3556000"/>
          <p14:tracePt t="39403" x="3536950" y="3556000"/>
          <p14:tracePt t="40451" x="3536950" y="3540125"/>
          <p14:tracePt t="40458" x="3552825" y="3540125"/>
          <p14:tracePt t="40462" x="3568700" y="3540125"/>
          <p14:tracePt t="40470" x="3584575" y="3540125"/>
          <p14:tracePt t="40473" x="3600450" y="3540125"/>
          <p14:tracePt t="40482" x="3616325" y="3540125"/>
          <p14:tracePt t="40484" x="3632200" y="3540125"/>
          <p14:tracePt t="40487" x="3648075" y="3540125"/>
          <p14:tracePt t="40490" x="3648075" y="3524250"/>
          <p14:tracePt t="40494" x="3663950" y="3524250"/>
          <p14:tracePt t="40496" x="3679825" y="3524250"/>
          <p14:tracePt t="40504" x="3695700" y="3524250"/>
          <p14:tracePt t="40509" x="3727450" y="3524250"/>
          <p14:tracePt t="40514" x="3743325" y="3524250"/>
          <p14:tracePt t="40516" x="3759200" y="3508375"/>
          <p14:tracePt t="40521" x="3775075" y="3508375"/>
          <p14:tracePt t="40523" x="3790950" y="3508375"/>
          <p14:tracePt t="40525" x="3806825" y="3508375"/>
          <p14:tracePt t="40530" x="3836988" y="3508375"/>
          <p14:tracePt t="40531" x="3852863" y="3508375"/>
          <p14:tracePt t="40533" x="3868738" y="3508375"/>
          <p14:tracePt t="40535" x="3884613" y="3508375"/>
          <p14:tracePt t="40539" x="3900488" y="3508375"/>
          <p14:tracePt t="40541" x="3916363" y="3508375"/>
          <p14:tracePt t="40543" x="3932238" y="3508375"/>
          <p14:tracePt t="40550" x="3948113" y="3508375"/>
          <p14:tracePt t="40552" x="3963988" y="3508375"/>
          <p14:tracePt t="40555" x="3979863" y="3508375"/>
          <p14:tracePt t="40558" x="3995738" y="3508375"/>
          <p14:tracePt t="40562" x="4011613" y="3508375"/>
          <p14:tracePt t="40566" x="4027488" y="3508375"/>
          <p14:tracePt t="40570" x="4043363" y="3508375"/>
          <p14:tracePt t="40575" x="4059238" y="3508375"/>
          <p14:tracePt t="40579" x="4075113" y="3508375"/>
          <p14:tracePt t="40581" x="4090988" y="3508375"/>
          <p14:tracePt t="40583" x="4090988" y="3492500"/>
          <p14:tracePt t="40590" x="4106863" y="3492500"/>
          <p14:tracePt t="40594" x="4121150" y="3492500"/>
          <p14:tracePt t="40602" x="4137025" y="3492500"/>
          <p14:tracePt t="40605" x="4152900" y="3492500"/>
          <p14:tracePt t="40613" x="4168775" y="3492500"/>
          <p14:tracePt t="40624" x="4168775" y="3476625"/>
          <p14:tracePt t="40642" x="4184650" y="3476625"/>
          <p14:tracePt t="40809" x="4184650" y="3460750"/>
          <p14:tracePt t="40818" x="4168775" y="3460750"/>
          <p14:tracePt t="40826" x="4152900" y="3460750"/>
          <p14:tracePt t="40834" x="4137025" y="3460750"/>
          <p14:tracePt t="40850" x="4121150" y="3460750"/>
          <p14:tracePt t="40859" x="4106863" y="3460750"/>
          <p14:tracePt t="40874" x="4090988" y="3460750"/>
          <p14:tracePt t="40882" x="4075113" y="3460750"/>
          <p14:tracePt t="40888" x="4059238" y="3460750"/>
          <p14:tracePt t="40911" x="4043363" y="3460750"/>
          <p14:tracePt t="40931" x="4027488" y="3460750"/>
          <p14:tracePt t="40947" x="4027488" y="3444875"/>
          <p14:tracePt t="40966" x="4011613" y="3444875"/>
          <p14:tracePt t="40990" x="3995738" y="3444875"/>
          <p14:tracePt t="41020" x="3979863" y="3444875"/>
          <p14:tracePt t="41180" x="3995738" y="3444875"/>
          <p14:tracePt t="41186" x="4011613" y="3444875"/>
          <p14:tracePt t="41196" x="4027488" y="3444875"/>
          <p14:tracePt t="41202" x="4043363" y="3444875"/>
          <p14:tracePt t="41211" x="4059238" y="3444875"/>
          <p14:tracePt t="41214" x="4075113" y="3444875"/>
          <p14:tracePt t="41217" x="4090988" y="3444875"/>
          <p14:tracePt t="41226" x="4106863" y="3444875"/>
          <p14:tracePt t="41230" x="4121150" y="3444875"/>
          <p14:tracePt t="41236" x="4137025" y="3444875"/>
          <p14:tracePt t="41238" x="4152900" y="3444875"/>
          <p14:tracePt t="41242" x="4168775" y="3444875"/>
          <p14:tracePt t="41247" x="4184650" y="3444875"/>
          <p14:tracePt t="41249" x="4200525" y="3444875"/>
          <p14:tracePt t="41255" x="4216400" y="3444875"/>
          <p14:tracePt t="41260" x="4232275" y="3444875"/>
          <p14:tracePt t="41262" x="4248150" y="3444875"/>
          <p14:tracePt t="41268" x="4264025" y="3444875"/>
          <p14:tracePt t="41275" x="4279900" y="3444875"/>
          <p14:tracePt t="41279" x="4295775" y="3444875"/>
          <p14:tracePt t="41284" x="4327525" y="3444875"/>
          <p14:tracePt t="41289" x="4343400" y="3444875"/>
          <p14:tracePt t="41292" x="4359275" y="3444875"/>
          <p14:tracePt t="41296" x="4375150" y="3444875"/>
          <p14:tracePt t="41298" x="4391025" y="3444875"/>
          <p14:tracePt t="41304" x="4406900" y="3444875"/>
          <p14:tracePt t="41307" x="4421188" y="3444875"/>
          <p14:tracePt t="41309" x="4437063" y="3444875"/>
          <p14:tracePt t="41315" x="4452938" y="3444875"/>
          <p14:tracePt t="41317" x="4468813" y="3444875"/>
          <p14:tracePt t="41323" x="4484688" y="3444875"/>
          <p14:tracePt t="41325" x="4500563" y="3444875"/>
          <p14:tracePt t="41330" x="4516438" y="3444875"/>
          <p14:tracePt t="41335" x="4532313" y="3444875"/>
          <p14:tracePt t="41337" x="4548188" y="3444875"/>
          <p14:tracePt t="41345" x="4579938" y="3444875"/>
          <p14:tracePt t="41347" x="4595813" y="3444875"/>
          <p14:tracePt t="41350" x="4611688" y="3444875"/>
          <p14:tracePt t="41352" x="4627563" y="3444875"/>
          <p14:tracePt t="41354" x="4643438" y="3444875"/>
          <p14:tracePt t="41357" x="4659313" y="3429000"/>
          <p14:tracePt t="41359" x="4675188" y="3429000"/>
          <p14:tracePt t="41366" x="4691063" y="3429000"/>
          <p14:tracePt t="41367" x="4706938" y="3429000"/>
          <p14:tracePt t="41375" x="4737100" y="3429000"/>
          <p14:tracePt t="41376" x="4752975" y="3429000"/>
          <p14:tracePt t="41379" x="4768850" y="3429000"/>
          <p14:tracePt t="41381" x="4784725" y="3429000"/>
          <p14:tracePt t="41384" x="4800600" y="3429000"/>
          <p14:tracePt t="41385" x="4816475" y="3429000"/>
          <p14:tracePt t="41388" x="4832350" y="3429000"/>
          <p14:tracePt t="41391" x="4848225" y="3429000"/>
          <p14:tracePt t="41394" x="4864100" y="3429000"/>
          <p14:tracePt t="41395" x="4879975" y="3429000"/>
          <p14:tracePt t="41400" x="4911725" y="3429000"/>
          <p14:tracePt t="41406" x="4943475" y="3429000"/>
          <p14:tracePt t="41408" x="4959350" y="3429000"/>
          <p14:tracePt t="41412" x="4975225" y="3429000"/>
          <p14:tracePt t="41414" x="4991100" y="3429000"/>
          <p14:tracePt t="41417" x="5006975" y="3429000"/>
          <p14:tracePt t="41420" x="5022850" y="3429000"/>
          <p14:tracePt t="41422" x="5037138" y="3429000"/>
          <p14:tracePt t="41426" x="5053013" y="3429000"/>
          <p14:tracePt t="41430" x="5068888" y="3429000"/>
          <p14:tracePt t="41436" x="5084763" y="3429000"/>
          <p14:tracePt t="41452" x="5100638" y="3429000"/>
          <p14:tracePt t="41483" x="5116513" y="3429000"/>
          <p14:tracePt t="41540" x="5100638" y="3429000"/>
          <p14:tracePt t="41546" x="5084763" y="3429000"/>
          <p14:tracePt t="41554" x="5068888" y="3429000"/>
          <p14:tracePt t="41558" x="5053013" y="3429000"/>
          <p14:tracePt t="41567" x="5022850" y="3429000"/>
          <p14:tracePt t="41572" x="5006975" y="3429000"/>
          <p14:tracePt t="41576" x="4991100" y="3429000"/>
          <p14:tracePt t="41580" x="4975225" y="3429000"/>
          <p14:tracePt t="41583" x="4959350" y="3429000"/>
          <p14:tracePt t="41588" x="4943475" y="3429000"/>
          <p14:tracePt t="41590" x="4927600" y="3429000"/>
          <p14:tracePt t="41599" x="4911725" y="3429000"/>
          <p14:tracePt t="41600" x="4895850" y="3429000"/>
          <p14:tracePt t="41611" x="4879975" y="3413125"/>
          <p14:tracePt t="41617" x="4864100" y="3413125"/>
          <p14:tracePt t="41630" x="4848225" y="3413125"/>
          <p14:tracePt t="42050" x="4864100" y="3413125"/>
          <p14:tracePt t="42052" x="4879975" y="3413125"/>
          <p14:tracePt t="42055" x="4895850" y="3413125"/>
          <p14:tracePt t="42057" x="4911725" y="3413125"/>
          <p14:tracePt t="42062" x="4927600" y="3429000"/>
          <p14:tracePt t="42063" x="4975225" y="3444875"/>
          <p14:tracePt t="42066" x="4991100" y="3460750"/>
          <p14:tracePt t="42068" x="5022850" y="3476625"/>
          <p14:tracePt t="42070" x="5053013" y="3476625"/>
          <p14:tracePt t="42074" x="5084763" y="3492500"/>
          <p14:tracePt t="42076" x="5116513" y="3508375"/>
          <p14:tracePt t="42079" x="5132388" y="3524250"/>
          <p14:tracePt t="42080" x="5164138" y="3540125"/>
          <p14:tracePt t="42081" x="5195888" y="3540125"/>
          <p14:tracePt t="42083" x="5211763" y="3556000"/>
          <p14:tracePt t="42086" x="5243513" y="3571875"/>
          <p14:tracePt t="42088" x="5275263" y="3587750"/>
          <p14:tracePt t="42089" x="5307013" y="3602038"/>
          <p14:tracePt t="42091" x="5322888" y="3602038"/>
          <p14:tracePt t="42095" x="5368925" y="3617913"/>
          <p14:tracePt t="42096" x="5400675" y="3633788"/>
          <p14:tracePt t="42097" x="5416550" y="3633788"/>
          <p14:tracePt t="42099" x="5464175" y="3649663"/>
          <p14:tracePt t="42101" x="5495925" y="3665538"/>
          <p14:tracePt t="42104" x="5511800" y="3665538"/>
          <p14:tracePt t="42106" x="5543550" y="3681413"/>
          <p14:tracePt t="42107" x="5591175" y="3697288"/>
          <p14:tracePt t="42110" x="5622925" y="3713163"/>
          <p14:tracePt t="42112" x="5638800" y="3713163"/>
          <p14:tracePt t="42114" x="5668963" y="3729038"/>
          <p14:tracePt t="42115" x="5684838" y="3729038"/>
          <p14:tracePt t="42117" x="5716588" y="3744913"/>
          <p14:tracePt t="42119" x="5748338" y="3744913"/>
          <p14:tracePt t="42121" x="5764213" y="3744913"/>
          <p14:tracePt t="42123" x="5795963" y="3744913"/>
          <p14:tracePt t="42125" x="5827713" y="3760788"/>
          <p14:tracePt t="42129" x="5859463" y="3776663"/>
          <p14:tracePt t="42132" x="5875338" y="3776663"/>
          <p14:tracePt t="42133" x="5891213" y="3776663"/>
          <p14:tracePt t="42136" x="5907088" y="3792538"/>
          <p14:tracePt t="42138" x="5922963" y="3792538"/>
          <p14:tracePt t="42140" x="5938838" y="3792538"/>
          <p14:tracePt t="42142" x="5953125" y="3792538"/>
          <p14:tracePt t="42144" x="5969000" y="3792538"/>
          <p14:tracePt t="42150" x="5984875" y="3792538"/>
          <p14:tracePt t="42153" x="6000750" y="3808413"/>
          <p14:tracePt t="42162" x="6016625" y="3808413"/>
          <p14:tracePt t="42172" x="6032500" y="3808413"/>
          <p14:tracePt t="42184" x="6048375" y="3808413"/>
          <p14:tracePt t="42224" x="6064250" y="3808413"/>
          <p14:tracePt t="42231" x="6080125" y="3808413"/>
          <p14:tracePt t="42243" x="6096000" y="3808413"/>
          <p14:tracePt t="42249" x="6111875" y="3808413"/>
          <p14:tracePt t="42252" x="6127750" y="3808413"/>
          <p14:tracePt t="42255" x="6127750" y="3792538"/>
          <p14:tracePt t="42260" x="6143625" y="3792538"/>
          <p14:tracePt t="42262" x="6143625" y="3776663"/>
          <p14:tracePt t="42263" x="6159500" y="3776663"/>
          <p14:tracePt t="42270" x="6175375" y="3776663"/>
          <p14:tracePt t="42274" x="6191250" y="3776663"/>
          <p14:tracePt t="42279" x="6207125" y="3760788"/>
          <p14:tracePt t="42286" x="6207125" y="3744913"/>
          <p14:tracePt t="42288" x="6223000" y="3744913"/>
          <p14:tracePt t="42295" x="6238875" y="3744913"/>
          <p14:tracePt t="42304" x="6238875" y="3729038"/>
          <p14:tracePt t="42314" x="6253163" y="3713163"/>
          <p14:tracePt t="42324" x="6253163" y="3697288"/>
          <p14:tracePt t="42329" x="6269038" y="3697288"/>
          <p14:tracePt t="42340" x="6284913" y="3681413"/>
          <p14:tracePt t="42344" x="6284913" y="3665538"/>
          <p14:tracePt t="42349" x="6300788" y="3649663"/>
          <p14:tracePt t="42353" x="6316663" y="3633788"/>
          <p14:tracePt t="42355" x="6316663" y="3617913"/>
          <p14:tracePt t="42360" x="6332538" y="3617913"/>
          <p14:tracePt t="42364" x="6348413" y="3602038"/>
          <p14:tracePt t="42365" x="6364288" y="3587750"/>
          <p14:tracePt t="42370" x="6364288" y="3571875"/>
          <p14:tracePt t="42372" x="6380163" y="3571875"/>
          <p14:tracePt t="42373" x="6396038" y="3556000"/>
          <p14:tracePt t="42375" x="6396038" y="3540125"/>
          <p14:tracePt t="42379" x="6411913" y="3540125"/>
          <p14:tracePt t="42382" x="6427788" y="3540125"/>
          <p14:tracePt t="42383" x="6427788" y="3524250"/>
          <p14:tracePt t="42385" x="6427788" y="3508375"/>
          <p14:tracePt t="42387" x="6443663" y="3508375"/>
          <p14:tracePt t="42389" x="6459538" y="3508375"/>
          <p14:tracePt t="42391" x="6459538" y="3492500"/>
          <p14:tracePt t="42394" x="6475413" y="3492500"/>
          <p14:tracePt t="42395" x="6475413" y="3476625"/>
          <p14:tracePt t="42397" x="6475413" y="3460750"/>
          <p14:tracePt t="42399" x="6491288" y="3460750"/>
          <p14:tracePt t="42401" x="6507163" y="3460750"/>
          <p14:tracePt t="42406" x="6507163" y="3444875"/>
          <p14:tracePt t="42411" x="6523038" y="3429000"/>
          <p14:tracePt t="42414" x="6538913" y="3429000"/>
          <p14:tracePt t="42420" x="6553200" y="3413125"/>
          <p14:tracePt t="42429" x="6553200" y="3397250"/>
          <p14:tracePt t="42436" x="6553200" y="3381375"/>
          <p14:tracePt t="42442" x="6569075" y="3381375"/>
          <p14:tracePt t="42450" x="6569075" y="3365500"/>
          <p14:tracePt t="42452" x="6569075" y="3349625"/>
          <p14:tracePt t="42453" x="6584950" y="3349625"/>
          <p14:tracePt t="42464" x="6584950" y="3333750"/>
          <p14:tracePt t="42470" x="6584950" y="3317875"/>
          <p14:tracePt t="42471" x="6584950" y="3302000"/>
          <p14:tracePt t="42479" x="6600825" y="3302000"/>
          <p14:tracePt t="42482" x="6600825" y="3286125"/>
          <p14:tracePt t="42485" x="6600825" y="3270250"/>
          <p14:tracePt t="42497" x="6600825" y="3255963"/>
          <p14:tracePt t="42500" x="6616700" y="3255963"/>
          <p14:tracePt t="42501" x="6616700" y="3240088"/>
          <p14:tracePt t="42511" x="6616700" y="3224213"/>
          <p14:tracePt t="42511" x="6616700" y="3208338"/>
          <p14:tracePt t="42516" x="6616700" y="3192463"/>
          <p14:tracePt t="42521" x="6616700" y="3176588"/>
          <p14:tracePt t="42523" x="6616700" y="3160713"/>
          <p14:tracePt t="42530" x="6616700" y="3144838"/>
          <p14:tracePt t="42534" x="6600825" y="3128963"/>
          <p14:tracePt t="42535" x="6600825" y="3113088"/>
          <p14:tracePt t="42542" x="6600825" y="3097213"/>
          <p14:tracePt t="42545" x="6600825" y="3081338"/>
          <p14:tracePt t="42546" x="6584950" y="3081338"/>
          <p14:tracePt t="42550" x="6569075" y="3065463"/>
          <p14:tracePt t="42551" x="6569075" y="3049588"/>
          <p14:tracePt t="42556" x="6569075" y="3033713"/>
          <p14:tracePt t="42557" x="6553200" y="3033713"/>
          <p14:tracePt t="42562" x="6538913" y="3033713"/>
          <p14:tracePt t="42564" x="6538913" y="3017838"/>
          <p14:tracePt t="42565" x="6523038" y="3017838"/>
          <p14:tracePt t="42567" x="6523038" y="3001963"/>
          <p14:tracePt t="42571" x="6507163" y="3001963"/>
          <p14:tracePt t="42575" x="6491288" y="2986088"/>
          <p14:tracePt t="42580" x="6491288" y="2970213"/>
          <p14:tracePt t="42581" x="6475413" y="2970213"/>
          <p14:tracePt t="42583" x="6459538" y="2970213"/>
          <p14:tracePt t="42585" x="6443663" y="2954338"/>
          <p14:tracePt t="42592" x="6427788" y="2954338"/>
          <p14:tracePt t="42595" x="6411913" y="2954338"/>
          <p14:tracePt t="42597" x="6411913" y="2938463"/>
          <p14:tracePt t="42599" x="6396038" y="2938463"/>
          <p14:tracePt t="42601" x="6380163" y="2938463"/>
          <p14:tracePt t="42603" x="6380163" y="2922588"/>
          <p14:tracePt t="42606" x="6364288" y="2922588"/>
          <p14:tracePt t="42608" x="6348413" y="2922588"/>
          <p14:tracePt t="42611" x="6332538" y="2922588"/>
          <p14:tracePt t="42616" x="6316663" y="2922588"/>
          <p14:tracePt t="42618" x="6300788" y="2922588"/>
          <p14:tracePt t="42623" x="6284913" y="2922588"/>
          <p14:tracePt t="42625" x="6269038" y="2922588"/>
          <p14:tracePt t="42629" x="6253163" y="2922588"/>
          <p14:tracePt t="42631" x="6238875" y="2922588"/>
          <p14:tracePt t="42636" x="6223000" y="2922588"/>
          <p14:tracePt t="42639" x="6207125" y="2922588"/>
          <p14:tracePt t="42641" x="6191250" y="2922588"/>
          <p14:tracePt t="42645" x="6175375" y="2922588"/>
          <p14:tracePt t="42650" x="6159500" y="2922588"/>
          <p14:tracePt t="42651" x="6143625" y="2922588"/>
          <p14:tracePt t="42657" x="6127750" y="2922588"/>
          <p14:tracePt t="42662" x="6111875" y="2922588"/>
          <p14:tracePt t="42664" x="6096000" y="2922588"/>
          <p14:tracePt t="42670" x="6080125" y="2922588"/>
          <p14:tracePt t="42671" x="6064250" y="2922588"/>
          <p14:tracePt t="42678" x="6048375" y="2922588"/>
          <p14:tracePt t="42679" x="6032500" y="2922588"/>
          <p14:tracePt t="42689" x="6000750" y="2922588"/>
          <p14:tracePt t="42692" x="5984875" y="2922588"/>
          <p14:tracePt t="42694" x="5969000" y="2922588"/>
          <p14:tracePt t="42695" x="5953125" y="2922588"/>
          <p14:tracePt t="42697" x="5938838" y="2922588"/>
          <p14:tracePt t="42702" x="5922963" y="2922588"/>
          <p14:tracePt t="42703" x="5907088" y="2922588"/>
          <p14:tracePt t="42708" x="5891213" y="2922588"/>
          <p14:tracePt t="42710" x="5875338" y="2922588"/>
          <p14:tracePt t="42712" x="5859463" y="2922588"/>
          <p14:tracePt t="42714" x="5843588" y="2922588"/>
          <p14:tracePt t="42715" x="5827713" y="2922588"/>
          <p14:tracePt t="42719" x="5811838" y="2922588"/>
          <p14:tracePt t="42722" x="5795963" y="2922588"/>
          <p14:tracePt t="42724" x="5780088" y="2938463"/>
          <p14:tracePt t="42726" x="5764213" y="2938463"/>
          <p14:tracePt t="42728" x="5748338" y="2938463"/>
          <p14:tracePt t="42729" x="5732463" y="2954338"/>
          <p14:tracePt t="42731" x="5716588" y="2954338"/>
          <p14:tracePt t="42733" x="5700713" y="2954338"/>
          <p14:tracePt t="42735" x="5684838" y="2954338"/>
          <p14:tracePt t="42737" x="5668963" y="2970213"/>
          <p14:tracePt t="42739" x="5638800" y="2970213"/>
          <p14:tracePt t="42741" x="5638800" y="2986088"/>
          <p14:tracePt t="42745" x="5622925" y="2986088"/>
          <p14:tracePt t="42746" x="5591175" y="3001963"/>
          <p14:tracePt t="42749" x="5575300" y="3001963"/>
          <p14:tracePt t="42751" x="5559425" y="3001963"/>
          <p14:tracePt t="42753" x="5543550" y="3017838"/>
          <p14:tracePt t="42755" x="5527675" y="3033713"/>
          <p14:tracePt t="42757" x="5511800" y="3033713"/>
          <p14:tracePt t="42759" x="5495925" y="3033713"/>
          <p14:tracePt t="42762" x="5480050" y="3049588"/>
          <p14:tracePt t="42763" x="5464175" y="3049588"/>
          <p14:tracePt t="42765" x="5448300" y="3065463"/>
          <p14:tracePt t="42767" x="5432425" y="3065463"/>
          <p14:tracePt t="42774" x="5400675" y="3097213"/>
          <p14:tracePt t="42776" x="5384800" y="3097213"/>
          <p14:tracePt t="42778" x="5384800" y="3113088"/>
          <p14:tracePt t="42779" x="5368925" y="3113088"/>
          <p14:tracePt t="42781" x="5353050" y="3128963"/>
          <p14:tracePt t="42785" x="5353050" y="3144838"/>
          <p14:tracePt t="42788" x="5337175" y="3144838"/>
          <p14:tracePt t="42789" x="5322888" y="3160713"/>
          <p14:tracePt t="42794" x="5307013" y="3176588"/>
          <p14:tracePt t="42795" x="5307013" y="3192463"/>
          <p14:tracePt t="42802" x="5307013" y="3208338"/>
          <p14:tracePt t="42804" x="5307013" y="3224213"/>
          <p14:tracePt t="42805" x="5291138" y="3224213"/>
          <p14:tracePt t="42809" x="5291138" y="3240088"/>
          <p14:tracePt t="42814" x="5291138" y="3255963"/>
          <p14:tracePt t="42817" x="5291138" y="3270250"/>
          <p14:tracePt t="42823" x="5291138" y="3286125"/>
          <p14:tracePt t="42826" x="5291138" y="3302000"/>
          <p14:tracePt t="42832" x="5291138" y="3317875"/>
          <p14:tracePt t="42835" x="5291138" y="3333750"/>
          <p14:tracePt t="42837" x="5291138" y="3349625"/>
          <p14:tracePt t="42844" x="5291138" y="3365500"/>
          <p14:tracePt t="42846" x="5307013" y="3381375"/>
          <p14:tracePt t="42852" x="5322888" y="3381375"/>
          <p14:tracePt t="42854" x="5337175" y="3397250"/>
          <p14:tracePt t="42856" x="5337175" y="3413125"/>
          <p14:tracePt t="42862" x="5353050" y="3429000"/>
          <p14:tracePt t="42863" x="5368925" y="3429000"/>
          <p14:tracePt t="42868" x="5368925" y="3444875"/>
          <p14:tracePt t="42869" x="5384800" y="3444875"/>
          <p14:tracePt t="42871" x="5400675" y="3460750"/>
          <p14:tracePt t="42873" x="5416550" y="3460750"/>
          <p14:tracePt t="42880" x="5432425" y="3476625"/>
          <p14:tracePt t="42881" x="5448300" y="3476625"/>
          <p14:tracePt t="42885" x="5464175" y="3492500"/>
          <p14:tracePt t="42887" x="5480050" y="3492500"/>
          <p14:tracePt t="42890" x="5495925" y="3492500"/>
          <p14:tracePt t="42891" x="5511800" y="3508375"/>
          <p14:tracePt t="42894" x="5527675" y="3508375"/>
          <p14:tracePt t="42897" x="5559425" y="3508375"/>
          <p14:tracePt t="42899" x="5575300" y="3508375"/>
          <p14:tracePt t="42901" x="5591175" y="3508375"/>
          <p14:tracePt t="42904" x="5638800" y="3508375"/>
          <p14:tracePt t="42906" x="5653088" y="3508375"/>
          <p14:tracePt t="42907" x="5700713" y="3508375"/>
          <p14:tracePt t="42911" x="5748338" y="3508375"/>
          <p14:tracePt t="42913" x="5780088" y="3508375"/>
          <p14:tracePt t="42916" x="5827713" y="3508375"/>
          <p14:tracePt t="42917" x="5843588" y="3508375"/>
          <p14:tracePt t="42919" x="5891213" y="3492500"/>
          <p14:tracePt t="42922" x="5938838" y="3476625"/>
          <p14:tracePt t="42923" x="5969000" y="3460750"/>
          <p14:tracePt t="42925" x="6048375" y="3429000"/>
          <p14:tracePt t="42928" x="6111875" y="3413125"/>
          <p14:tracePt t="42929" x="6175375" y="3381375"/>
          <p14:tracePt t="42931" x="6223000" y="3349625"/>
          <p14:tracePt t="42933" x="6253163" y="3333750"/>
          <p14:tracePt t="42935" x="6300788" y="3302000"/>
          <p14:tracePt t="42937" x="6348413" y="3270250"/>
          <p14:tracePt t="42939" x="6411913" y="3240088"/>
          <p14:tracePt t="42941" x="6475413" y="3208338"/>
          <p14:tracePt t="42944" x="6523038" y="3176588"/>
          <p14:tracePt t="42945" x="6569075" y="3144838"/>
          <p14:tracePt t="42947" x="6616700" y="3113088"/>
          <p14:tracePt t="42949" x="6664325" y="3113088"/>
          <p14:tracePt t="42951" x="6711950" y="3065463"/>
          <p14:tracePt t="42953" x="6759575" y="3033713"/>
          <p14:tracePt t="42955" x="6807200" y="3001963"/>
          <p14:tracePt t="42957" x="6854825" y="2986088"/>
          <p14:tracePt t="42960" x="6884988" y="2954338"/>
          <p14:tracePt t="42961" x="6932613" y="2922588"/>
          <p14:tracePt t="42963" x="6980238" y="2892425"/>
          <p14:tracePt t="42965" x="7027863" y="2876550"/>
          <p14:tracePt t="42967" x="7059613" y="2860675"/>
          <p14:tracePt t="42969" x="7091363" y="2828925"/>
          <p14:tracePt t="42971" x="7138988" y="2813050"/>
          <p14:tracePt t="42973" x="7169150" y="2781300"/>
          <p14:tracePt t="42975" x="7200900" y="2749550"/>
          <p14:tracePt t="42977" x="7232650" y="2733675"/>
          <p14:tracePt t="42979" x="7264400" y="2717800"/>
          <p14:tracePt t="42981" x="7296150" y="2686050"/>
          <p14:tracePt t="42983" x="7327900" y="2670175"/>
          <p14:tracePt t="42985" x="7343775" y="2638425"/>
          <p14:tracePt t="42987" x="7359650" y="2622550"/>
          <p14:tracePt t="42989" x="7375525" y="2606675"/>
          <p14:tracePt t="42991" x="7407275" y="2574925"/>
          <p14:tracePt t="42993" x="7423150" y="2560638"/>
          <p14:tracePt t="42998" x="7423150" y="2528888"/>
          <p14:tracePt t="43000" x="7423150" y="2513013"/>
          <p14:tracePt t="43001" x="7439025" y="2513013"/>
          <p14:tracePt t="43003" x="7439025" y="2481263"/>
          <p14:tracePt t="43005" x="7454900" y="2465388"/>
          <p14:tracePt t="43010" x="7454900" y="2433638"/>
          <p14:tracePt t="43013" x="7454900" y="2417763"/>
          <p14:tracePt t="43015" x="7454900" y="2401888"/>
          <p14:tracePt t="43017" x="7454900" y="2386013"/>
          <p14:tracePt t="43023" x="7454900" y="2370138"/>
          <p14:tracePt t="43029" x="7439025" y="2338388"/>
          <p14:tracePt t="43033" x="7407275" y="2306638"/>
          <p14:tracePt t="43034" x="7391400" y="2306638"/>
          <p14:tracePt t="43037" x="7375525" y="2290763"/>
          <p14:tracePt t="43039" x="7343775" y="2274888"/>
          <p14:tracePt t="43043" x="7312025" y="2259013"/>
          <p14:tracePt t="43046" x="7280275" y="2243138"/>
          <p14:tracePt t="43047" x="7264400" y="2243138"/>
          <p14:tracePt t="43050" x="7232650" y="2243138"/>
          <p14:tracePt t="43051" x="7216775" y="2243138"/>
          <p14:tracePt t="43053" x="7185025" y="2228850"/>
          <p14:tracePt t="43055" x="7154863" y="2228850"/>
          <p14:tracePt t="43057" x="7138988" y="2212975"/>
          <p14:tracePt t="43059" x="7091363" y="2212975"/>
          <p14:tracePt t="43061" x="7059613" y="2197100"/>
          <p14:tracePt t="43063" x="7027863" y="2197100"/>
          <p14:tracePt t="43065" x="6996113" y="2181225"/>
          <p14:tracePt t="43067" x="6948488" y="2181225"/>
          <p14:tracePt t="43070" x="6932613" y="2181225"/>
          <p14:tracePt t="43071" x="6884988" y="2165350"/>
          <p14:tracePt t="43073" x="6838950" y="2165350"/>
          <p14:tracePt t="43075" x="6791325" y="2149475"/>
          <p14:tracePt t="43077" x="6775450" y="2149475"/>
          <p14:tracePt t="43079" x="6727825" y="2149475"/>
          <p14:tracePt t="43081" x="6680200" y="2133600"/>
          <p14:tracePt t="43083" x="6648450" y="2133600"/>
          <p14:tracePt t="43085" x="6616700" y="2133600"/>
          <p14:tracePt t="43087" x="6569075" y="2133600"/>
          <p14:tracePt t="43090" x="6538913" y="2133600"/>
          <p14:tracePt t="43091" x="6507163" y="2133600"/>
          <p14:tracePt t="43094" x="6459538" y="2133600"/>
          <p14:tracePt t="43095" x="6427788" y="2133600"/>
          <p14:tracePt t="43097" x="6396038" y="2133600"/>
          <p14:tracePt t="43099" x="6348413" y="2133600"/>
          <p14:tracePt t="43101" x="6332538" y="2133600"/>
          <p14:tracePt t="43103" x="6284913" y="2133600"/>
          <p14:tracePt t="43105" x="6269038" y="2133600"/>
          <p14:tracePt t="43107" x="6238875" y="2133600"/>
          <p14:tracePt t="43112" x="6175375" y="2133600"/>
          <p14:tracePt t="43113" x="6143625" y="2133600"/>
          <p14:tracePt t="43115" x="6127750" y="2133600"/>
          <p14:tracePt t="43117" x="6096000" y="2133600"/>
          <p14:tracePt t="43119" x="6064250" y="2133600"/>
          <p14:tracePt t="43128" x="5984875" y="2133600"/>
          <p14:tracePt t="43130" x="5953125" y="2133600"/>
          <p14:tracePt t="43134" x="5922963" y="2133600"/>
          <p14:tracePt t="43135" x="5891213" y="2133600"/>
          <p14:tracePt t="43139" x="5859463" y="2133600"/>
          <p14:tracePt t="43141" x="5843588" y="2149475"/>
          <p14:tracePt t="43143" x="5827713" y="2149475"/>
          <p14:tracePt t="43145" x="5811838" y="2149475"/>
          <p14:tracePt t="43147" x="5795963" y="2149475"/>
          <p14:tracePt t="43150" x="5780088" y="2165350"/>
          <p14:tracePt t="43151" x="5764213" y="2165350"/>
          <p14:tracePt t="43155" x="5732463" y="2165350"/>
          <p14:tracePt t="43157" x="5716588" y="2165350"/>
          <p14:tracePt t="43162" x="5700713" y="2181225"/>
          <p14:tracePt t="43163" x="5684838" y="2181225"/>
          <p14:tracePt t="43166" x="5668963" y="2181225"/>
          <p14:tracePt t="43167" x="5668963" y="2197100"/>
          <p14:tracePt t="43169" x="5653088" y="2197100"/>
          <p14:tracePt t="43171" x="5638800" y="2212975"/>
          <p14:tracePt t="43176" x="5622925" y="2212975"/>
          <p14:tracePt t="43178" x="5607050" y="2212975"/>
          <p14:tracePt t="43179" x="5591175" y="2228850"/>
          <p14:tracePt t="43184" x="5575300" y="2243138"/>
          <p14:tracePt t="43185" x="5559425" y="2243138"/>
          <p14:tracePt t="43187" x="5559425" y="2259013"/>
          <p14:tracePt t="43192" x="5543550" y="2274888"/>
          <p14:tracePt t="43195" x="5527675" y="2274888"/>
          <p14:tracePt t="43196" x="5511800" y="2306638"/>
          <p14:tracePt t="43197" x="5511800" y="2322513"/>
          <p14:tracePt t="43199" x="5495925" y="2322513"/>
          <p14:tracePt t="43201" x="5480050" y="2354263"/>
          <p14:tracePt t="43203" x="5464175" y="2370138"/>
          <p14:tracePt t="43205" x="5464175" y="2386013"/>
          <p14:tracePt t="43207" x="5448300" y="2401888"/>
          <p14:tracePt t="43212" x="5416550" y="2449513"/>
          <p14:tracePt t="43213" x="5400675" y="2481263"/>
          <p14:tracePt t="43215" x="5400675" y="2513013"/>
          <p14:tracePt t="43217" x="5400675" y="2528888"/>
          <p14:tracePt t="43219" x="5384800" y="2560638"/>
          <p14:tracePt t="43221" x="5384800" y="2590800"/>
          <p14:tracePt t="43223" x="5368925" y="2606675"/>
          <p14:tracePt t="43226" x="5368925" y="2654300"/>
          <p14:tracePt t="43228" x="5353050" y="2686050"/>
          <p14:tracePt t="43229" x="5353050" y="2701925"/>
          <p14:tracePt t="43231" x="5353050" y="2733675"/>
          <p14:tracePt t="43233" x="5353050" y="2781300"/>
          <p14:tracePt t="43235" x="5353050" y="2797175"/>
          <p14:tracePt t="43237" x="5353050" y="2844800"/>
          <p14:tracePt t="43239" x="5353050" y="2860675"/>
          <p14:tracePt t="43242" x="5353050" y="2908300"/>
          <p14:tracePt t="43245" x="5353050" y="2938463"/>
          <p14:tracePt t="43245" x="5353050" y="2970213"/>
          <p14:tracePt t="43247" x="5368925" y="3017838"/>
          <p14:tracePt t="43249" x="5384800" y="3049588"/>
          <p14:tracePt t="43251" x="5400675" y="3097213"/>
          <p14:tracePt t="43253" x="5416550" y="3113088"/>
          <p14:tracePt t="43255" x="5416550" y="3144838"/>
          <p14:tracePt t="43257" x="5432425" y="3192463"/>
          <p14:tracePt t="43260" x="5448300" y="3224213"/>
          <p14:tracePt t="43261" x="5464175" y="3240088"/>
          <p14:tracePt t="43263" x="5495925" y="3270250"/>
          <p14:tracePt t="43265" x="5511800" y="3302000"/>
          <p14:tracePt t="43270" x="5543550" y="3333750"/>
          <p14:tracePt t="43271" x="5559425" y="3365500"/>
          <p14:tracePt t="43274" x="5591175" y="3397250"/>
          <p14:tracePt t="43275" x="5607050" y="3397250"/>
          <p14:tracePt t="43278" x="5622925" y="3429000"/>
          <p14:tracePt t="43279" x="5653088" y="3444875"/>
          <p14:tracePt t="43281" x="5684838" y="3476625"/>
          <p14:tracePt t="43283" x="5700713" y="3508375"/>
          <p14:tracePt t="43285" x="5732463" y="3508375"/>
          <p14:tracePt t="43287" x="5764213" y="3524250"/>
          <p14:tracePt t="43289" x="5795963" y="3540125"/>
          <p14:tracePt t="43291" x="5811838" y="3571875"/>
          <p14:tracePt t="43294" x="5859463" y="3587750"/>
          <p14:tracePt t="43295" x="5907088" y="3602038"/>
          <p14:tracePt t="43297" x="5938838" y="3617913"/>
          <p14:tracePt t="43299" x="5969000" y="3617913"/>
          <p14:tracePt t="43301" x="6016625" y="3633788"/>
          <p14:tracePt t="43304" x="6048375" y="3649663"/>
          <p14:tracePt t="43305" x="6111875" y="3665538"/>
          <p14:tracePt t="43307" x="6127750" y="3681413"/>
          <p14:tracePt t="43312" x="6238875" y="3713163"/>
          <p14:tracePt t="43313" x="6269038" y="3713163"/>
          <p14:tracePt t="43315" x="6316663" y="3729038"/>
          <p14:tracePt t="43317" x="6364288" y="3744913"/>
          <p14:tracePt t="43319" x="6427788" y="3744913"/>
          <p14:tracePt t="43321" x="6459538" y="3760788"/>
          <p14:tracePt t="43323" x="6507163" y="3760788"/>
          <p14:tracePt t="43326" x="6553200" y="3776663"/>
          <p14:tracePt t="43327" x="6616700" y="3776663"/>
          <p14:tracePt t="43329" x="6664325" y="3792538"/>
          <p14:tracePt t="43331" x="6711950" y="3792538"/>
          <p14:tracePt t="43333" x="6759575" y="3792538"/>
          <p14:tracePt t="43335" x="6807200" y="3792538"/>
          <p14:tracePt t="43337" x="6854825" y="3792538"/>
          <p14:tracePt t="43339" x="6900863" y="3792538"/>
          <p14:tracePt t="43341" x="6964363" y="3792538"/>
          <p14:tracePt t="43344" x="6996113" y="3792538"/>
          <p14:tracePt t="43345" x="7043738" y="3792538"/>
          <p14:tracePt t="43347" x="7091363" y="3792538"/>
          <p14:tracePt t="43349" x="7123113" y="3792538"/>
          <p14:tracePt t="43351" x="7169150" y="3792538"/>
          <p14:tracePt t="43353" x="7200900" y="3792538"/>
          <p14:tracePt t="43356" x="7232650" y="3792538"/>
          <p14:tracePt t="43357" x="7280275" y="3792538"/>
          <p14:tracePt t="43360" x="7312025" y="3792538"/>
          <p14:tracePt t="43361" x="7343775" y="3792538"/>
          <p14:tracePt t="43363" x="7375525" y="3792538"/>
          <p14:tracePt t="43365" x="7407275" y="3792538"/>
          <p14:tracePt t="43367" x="7439025" y="3776663"/>
          <p14:tracePt t="43369" x="7469188" y="3776663"/>
          <p14:tracePt t="43371" x="7500938" y="3760788"/>
          <p14:tracePt t="43373" x="7516813" y="3760788"/>
          <p14:tracePt t="43375" x="7532688" y="3744913"/>
          <p14:tracePt t="43377" x="7564438" y="3729038"/>
          <p14:tracePt t="43379" x="7580313" y="3729038"/>
          <p14:tracePt t="43381" x="7612063" y="3729038"/>
          <p14:tracePt t="43383" x="7627938" y="3713163"/>
          <p14:tracePt t="43385" x="7643813" y="3713163"/>
          <p14:tracePt t="43387" x="7659688" y="3697288"/>
          <p14:tracePt t="43389" x="7675563" y="3681413"/>
          <p14:tracePt t="43391" x="7691438" y="3681413"/>
          <p14:tracePt t="43394" x="7707313" y="3681413"/>
          <p14:tracePt t="43395" x="7723188" y="3665538"/>
          <p14:tracePt t="43397" x="7723188" y="3649663"/>
          <p14:tracePt t="43399" x="7739063" y="3649663"/>
          <p14:tracePt t="43401" x="7754938" y="3633788"/>
          <p14:tracePt t="43405" x="7770813" y="3617913"/>
          <p14:tracePt t="43407" x="7785100" y="3617913"/>
          <p14:tracePt t="43410" x="7785100" y="3602038"/>
          <p14:tracePt t="43413" x="7800975" y="3587750"/>
          <p14:tracePt t="43415" x="7816850" y="3571875"/>
          <p14:tracePt t="43419" x="7832725" y="3556000"/>
          <p14:tracePt t="43424" x="7832725" y="3540125"/>
          <p14:tracePt t="43425" x="7832725" y="3524250"/>
          <p14:tracePt t="43429" x="7832725" y="3508375"/>
          <p14:tracePt t="43431" x="7832725" y="3492500"/>
          <p14:tracePt t="43439" x="7832725" y="3476625"/>
          <p14:tracePt t="43445" x="7832725" y="3444875"/>
          <p14:tracePt t="43453" x="7832725" y="3413125"/>
          <p14:tracePt t="43458" x="7832725" y="3397250"/>
          <p14:tracePt t="43462" x="7832725" y="3381375"/>
          <p14:tracePt t="43463" x="7832725" y="3365500"/>
          <p14:tracePt t="43472" x="7832725" y="3349625"/>
          <p14:tracePt t="43477" x="7832725" y="3333750"/>
          <p14:tracePt t="43486" x="7816850" y="3317875"/>
          <p14:tracePt t="43491" x="7800975" y="3302000"/>
          <p14:tracePt t="43498" x="7800975" y="3286125"/>
          <p14:tracePt t="43501" x="7785100" y="3286125"/>
          <p14:tracePt t="43505" x="7770813" y="3286125"/>
          <p14:tracePt t="43511" x="7754938" y="3270250"/>
          <p14:tracePt t="43517" x="7739063" y="3270250"/>
          <p14:tracePt t="43519" x="7739063" y="3255963"/>
          <p14:tracePt t="43522" x="7723188" y="3255963"/>
          <p14:tracePt t="43523" x="7707313" y="3255963"/>
          <p14:tracePt t="43525" x="7691438" y="3255963"/>
          <p14:tracePt t="43529" x="7675563" y="3255963"/>
          <p14:tracePt t="43533" x="7659688" y="3240088"/>
          <p14:tracePt t="43537" x="7643813" y="3240088"/>
          <p14:tracePt t="43539" x="7627938" y="3240088"/>
          <p14:tracePt t="43541" x="7612063" y="3224213"/>
          <p14:tracePt t="43546" x="7580313" y="3224213"/>
          <p14:tracePt t="43548" x="7564438" y="3224213"/>
          <p14:tracePt t="43549" x="7564438" y="3208338"/>
          <p14:tracePt t="43551" x="7548563" y="3208338"/>
          <p14:tracePt t="43553" x="7532688" y="3208338"/>
          <p14:tracePt t="43555" x="7516813" y="3208338"/>
          <p14:tracePt t="43557" x="7500938" y="3208338"/>
          <p14:tracePt t="43560" x="7485063" y="3208338"/>
          <p14:tracePt t="43564" x="7454900" y="3192463"/>
          <p14:tracePt t="43565" x="7439025" y="3192463"/>
          <p14:tracePt t="43569" x="7407275" y="3192463"/>
          <p14:tracePt t="43572" x="7391400" y="3192463"/>
          <p14:tracePt t="43576" x="7359650" y="3192463"/>
          <p14:tracePt t="43578" x="7343775" y="3192463"/>
          <p14:tracePt t="43581" x="7312025" y="3176588"/>
          <p14:tracePt t="43583" x="7296150" y="3176588"/>
          <p14:tracePt t="43588" x="7280275" y="3176588"/>
          <p14:tracePt t="43589" x="7264400" y="3176588"/>
          <p14:tracePt t="43591" x="7248525" y="3176588"/>
          <p14:tracePt t="43593" x="7232650" y="3176588"/>
          <p14:tracePt t="43595" x="7216775" y="3176588"/>
          <p14:tracePt t="43597" x="7200900" y="3176588"/>
          <p14:tracePt t="43599" x="7185025" y="3176588"/>
          <p14:tracePt t="43602" x="7169150" y="3176588"/>
          <p14:tracePt t="43605" x="7154863" y="3176588"/>
          <p14:tracePt t="43607" x="7138988" y="3176588"/>
          <p14:tracePt t="43612" x="7107238" y="3176588"/>
          <p14:tracePt t="43613" x="7091363" y="3176588"/>
          <p14:tracePt t="43618" x="7075488" y="3176588"/>
          <p14:tracePt t="43620" x="7059613" y="3176588"/>
          <p14:tracePt t="43626" x="7043738" y="3176588"/>
          <p14:tracePt t="43628" x="7027863" y="3176588"/>
          <p14:tracePt t="43629" x="7011988" y="3176588"/>
          <p14:tracePt t="43636" x="6996113" y="3176588"/>
          <p14:tracePt t="43637" x="6980238" y="3176588"/>
          <p14:tracePt t="43645" x="6964363" y="3176588"/>
          <p14:tracePt t="43649" x="6948488" y="3176588"/>
          <p14:tracePt t="43658" x="6932613" y="3176588"/>
          <p14:tracePt t="43674" x="6916738" y="3176588"/>
          <p14:tracePt t="43688" x="6900863" y="3176588"/>
          <p14:tracePt t="43724" x="6884988" y="3176588"/>
          <p14:tracePt t="43734" x="6869113" y="3176588"/>
          <p14:tracePt t="43743" x="6854825" y="3176588"/>
          <p14:tracePt t="43758" x="6838950" y="3176588"/>
          <p14:tracePt t="43768" x="6823075" y="3176588"/>
          <p14:tracePt t="43792" x="6807200" y="3176588"/>
          <p14:tracePt t="43819" x="6791325" y="3176588"/>
          <p14:tracePt t="43864" x="6775450" y="3176588"/>
          <p14:tracePt t="43873" x="6759575" y="3176588"/>
          <p14:tracePt t="43880" x="6743700" y="3176588"/>
          <p14:tracePt t="43889" x="6727825" y="3176588"/>
          <p14:tracePt t="43893" x="6711950" y="3176588"/>
          <p14:tracePt t="43903" x="6696075" y="3176588"/>
          <p14:tracePt t="43907" x="6680200" y="3176588"/>
          <p14:tracePt t="43913" x="6664325" y="3176588"/>
          <p14:tracePt t="43919" x="6648450" y="3176588"/>
          <p14:tracePt t="43923" x="6632575" y="3176588"/>
          <p14:tracePt t="43929" x="6616700" y="3176588"/>
          <p14:tracePt t="43931" x="6600825" y="3176588"/>
          <p14:tracePt t="43935" x="6584950" y="3176588"/>
          <p14:tracePt t="43941" x="6569075" y="3176588"/>
          <p14:tracePt t="43944" x="6553200" y="3176588"/>
          <p14:tracePt t="43951" x="6538913" y="3176588"/>
          <p14:tracePt t="43953" x="6523038" y="3176588"/>
          <p14:tracePt t="43955" x="6507163" y="3176588"/>
          <p14:tracePt t="43964" x="6491288" y="3176588"/>
          <p14:tracePt t="43969" x="6475413" y="3176588"/>
          <p14:tracePt t="43972" x="6459538" y="3176588"/>
          <p14:tracePt t="43977" x="6443663" y="3176588"/>
          <p14:tracePt t="43983" x="6411913" y="3176588"/>
          <p14:tracePt t="43986" x="6396038" y="3176588"/>
          <p14:tracePt t="43992" x="6380163" y="3176588"/>
          <p14:tracePt t="43996" x="6364288" y="3176588"/>
          <p14:tracePt t="43998" x="6348413" y="3176588"/>
          <p14:tracePt t="44005" x="6332538" y="3176588"/>
          <p14:tracePt t="44010" x="6316663" y="3176588"/>
          <p14:tracePt t="44018" x="6300788" y="3176588"/>
          <p14:tracePt t="44021" x="6284913" y="3176588"/>
          <p14:tracePt t="44031" x="6269038" y="3176588"/>
          <p14:tracePt t="44038" x="6253163" y="3176588"/>
          <p14:tracePt t="44046" x="6238875" y="3176588"/>
          <p14:tracePt t="44070" x="6223000" y="3176588"/>
          <p14:tracePt t="44392" x="6207125" y="3176588"/>
          <p14:tracePt t="44435" x="6207125" y="3160713"/>
          <p14:tracePt t="44678" x="6191250" y="3160713"/>
          <p14:tracePt t="44692" x="6175375" y="3160713"/>
          <p14:tracePt t="44704" x="6159500" y="3160713"/>
          <p14:tracePt t="44725" x="6143625" y="3160713"/>
          <p14:tracePt t="44731" x="6127750" y="3160713"/>
          <p14:tracePt t="44740" x="6111875" y="3160713"/>
          <p14:tracePt t="44744" x="6096000" y="3160713"/>
          <p14:tracePt t="44749" x="6080125" y="3160713"/>
          <p14:tracePt t="44762" x="6064250" y="3160713"/>
          <p14:tracePt t="44770" x="6048375" y="3160713"/>
          <p14:tracePt t="45049" x="6032500" y="3160713"/>
          <p14:tracePt t="45058" x="6016625" y="3160713"/>
          <p14:tracePt t="45066" x="6000750" y="3160713"/>
          <p14:tracePt t="45079" x="5984875" y="3160713"/>
          <p14:tracePt t="45085" x="5969000" y="3176588"/>
          <p14:tracePt t="45089" x="5969000" y="3192463"/>
          <p14:tracePt t="45094" x="5953125" y="3192463"/>
          <p14:tracePt t="45097" x="5938838" y="3192463"/>
          <p14:tracePt t="45106" x="5922963" y="3192463"/>
          <p14:tracePt t="45112" x="5922963" y="3208338"/>
          <p14:tracePt t="45120" x="5907088" y="3208338"/>
          <p14:tracePt t="45126" x="5907088" y="3224213"/>
          <p14:tracePt t="45128" x="5891213" y="3224213"/>
          <p14:tracePt t="45152" x="5875338" y="3224213"/>
          <p14:tracePt t="45182" x="5859463" y="3224213"/>
          <p14:tracePt t="51386" x="5859463" y="3240088"/>
          <p14:tracePt t="51389" x="5843588" y="3240088"/>
          <p14:tracePt t="51391" x="5843588" y="3255963"/>
          <p14:tracePt t="51397" x="5843588" y="3270250"/>
          <p14:tracePt t="51408" x="5827713" y="3302000"/>
          <p14:tracePt t="51411" x="5811838" y="3317875"/>
          <p14:tracePt t="51413" x="5811838" y="3333750"/>
          <p14:tracePt t="51415" x="5811838" y="3349625"/>
          <p14:tracePt t="51423" x="5811838" y="3365500"/>
          <p14:tracePt t="51427" x="5795963" y="3381375"/>
          <p14:tracePt t="51439" x="5780088" y="3397250"/>
          <p14:tracePt t="51447" x="5780088" y="3413125"/>
          <p14:tracePt t="51451" x="5780088" y="3429000"/>
          <p14:tracePt t="51470" x="5780088" y="3444875"/>
          <p14:tracePt t="51485" x="5764213" y="3444875"/>
          <p14:tracePt t="51488" x="5764213" y="3460750"/>
          <p14:tracePt t="51678" x="5780088" y="3476625"/>
          <p14:tracePt t="51684" x="5795963" y="3476625"/>
          <p14:tracePt t="51694" x="5811838" y="3476625"/>
          <p14:tracePt t="51699" x="5827713" y="3476625"/>
          <p14:tracePt t="51712" x="5843588" y="3492500"/>
          <p14:tracePt t="51718" x="5859463" y="3492500"/>
          <p14:tracePt t="51724" x="5875338" y="3492500"/>
          <p14:tracePt t="51738" x="5891213" y="3492500"/>
          <p14:tracePt t="51746" x="5907088" y="3492500"/>
          <p14:tracePt t="51785" x="5922963" y="3492500"/>
          <p14:tracePt t="51819" x="5938838" y="3492500"/>
          <p14:tracePt t="51827" x="5953125" y="3492500"/>
          <p14:tracePt t="51840" x="5969000" y="3492500"/>
          <p14:tracePt t="51843" x="5984875" y="3492500"/>
          <p14:tracePt t="51853" x="6000750" y="3492500"/>
          <p14:tracePt t="51856" x="6016625" y="3492500"/>
          <p14:tracePt t="51874" x="6048375" y="3492500"/>
          <p14:tracePt t="51876" x="6064250" y="3492500"/>
          <p14:tracePt t="51886" x="6080125" y="3492500"/>
          <p14:tracePt t="51890" x="6096000" y="3492500"/>
          <p14:tracePt t="51896" x="6111875" y="3492500"/>
          <p14:tracePt t="51908" x="6127750" y="3492500"/>
          <p14:tracePt t="51923" x="6143625" y="3492500"/>
          <p14:tracePt t="51953" x="6159500" y="3492500"/>
          <p14:tracePt t="51966" x="6175375" y="3492500"/>
          <p14:tracePt t="51986" x="6191250" y="3492500"/>
          <p14:tracePt t="55504" x="6191250" y="3476625"/>
          <p14:tracePt t="55507" x="6191250" y="3429000"/>
          <p14:tracePt t="55509" x="6175375" y="3381375"/>
          <p14:tracePt t="55511" x="6143625" y="3317875"/>
          <p14:tracePt t="55513" x="6127750" y="3286125"/>
          <p14:tracePt t="55515" x="6096000" y="3224213"/>
          <p14:tracePt t="55517" x="6080125" y="3128963"/>
          <p14:tracePt t="55519" x="6048375" y="3065463"/>
          <p14:tracePt t="55522" x="6000750" y="2986088"/>
          <p14:tracePt t="55523" x="5969000" y="2892425"/>
          <p14:tracePt t="55525" x="5922963" y="2797175"/>
          <p14:tracePt t="55527" x="5875338" y="2701925"/>
          <p14:tracePt t="55529" x="5843588" y="2622550"/>
          <p14:tracePt t="55531" x="5780088" y="2497138"/>
          <p14:tracePt t="55533" x="5732463" y="2386013"/>
          <p14:tracePt t="55535" x="5668963" y="2290763"/>
          <p14:tracePt t="55537" x="5638800" y="2181225"/>
          <p14:tracePt t="55540" x="5575300" y="2085975"/>
          <p14:tracePt t="55541" x="5527675" y="1990725"/>
          <p14:tracePt t="55543" x="5448300" y="1881188"/>
          <p14:tracePt t="55545" x="5384800" y="1785938"/>
          <p14:tracePt t="55547" x="5307013" y="1658938"/>
          <p14:tracePt t="55549" x="5259388" y="1579563"/>
          <p14:tracePt t="55551" x="5180013" y="1485900"/>
          <p14:tracePt t="55555" x="5132388" y="1390650"/>
          <p14:tracePt t="55556" x="5022850" y="1263650"/>
          <p14:tracePt t="55557" x="4943475" y="1154113"/>
          <p14:tracePt t="55559" x="4864100" y="1058863"/>
          <p14:tracePt t="55561" x="4800600" y="947738"/>
          <p14:tracePt t="55563" x="4659313" y="790575"/>
          <p14:tracePt t="55565" x="4564063" y="663575"/>
          <p14:tracePt t="55567" x="4468813" y="536575"/>
          <p14:tracePt t="55569" x="4359275" y="427038"/>
          <p14:tracePt t="55572" x="4264025" y="331788"/>
          <p14:tracePt t="55573" x="4168775" y="204788"/>
          <p14:tracePt t="55575" x="4043363" y="111125"/>
          <p14:tracePt t="56714" x="1231900" y="47625"/>
          <p14:tracePt t="56715" x="1311275" y="127000"/>
          <p14:tracePt t="56717" x="1373188" y="188913"/>
          <p14:tracePt t="56719" x="1452563" y="252413"/>
          <p14:tracePt t="56721" x="1516063" y="315913"/>
          <p14:tracePt t="56723" x="1579563" y="363538"/>
          <p14:tracePt t="56725" x="1658938" y="442913"/>
          <p14:tracePt t="56727" x="1720850" y="490538"/>
          <p14:tracePt t="56730" x="1800225" y="568325"/>
          <p14:tracePt t="56731" x="1863725" y="631825"/>
          <p14:tracePt t="56733" x="1943100" y="679450"/>
          <p14:tracePt t="56736" x="1989138" y="758825"/>
          <p14:tracePt t="56738" x="2052638" y="806450"/>
          <p14:tracePt t="56739" x="2132013" y="868363"/>
          <p14:tracePt t="56741" x="2179638" y="915988"/>
          <p14:tracePt t="56743" x="2243138" y="995363"/>
          <p14:tracePt t="56745" x="2320925" y="1042988"/>
          <p14:tracePt t="56747" x="2352675" y="1090613"/>
          <p14:tracePt t="56750" x="2432050" y="1169988"/>
          <p14:tracePt t="56751" x="2479675" y="1200150"/>
          <p14:tracePt t="56753" x="2527300" y="1247775"/>
          <p14:tracePt t="56756" x="2590800" y="1311275"/>
          <p14:tracePt t="56757" x="2636838" y="1358900"/>
          <p14:tracePt t="56759" x="2684463" y="1390650"/>
          <p14:tracePt t="56761" x="2732088" y="1438275"/>
          <p14:tracePt t="56763" x="2779713" y="1485900"/>
          <p14:tracePt t="56765" x="2827338" y="1533525"/>
          <p14:tracePt t="56767" x="2874963" y="1595438"/>
          <p14:tracePt t="56770" x="2921000" y="1643063"/>
          <p14:tracePt t="56772" x="2952750" y="1690688"/>
          <p14:tracePt t="56773" x="2984500" y="1722438"/>
          <p14:tracePt t="56775" x="3016250" y="1770063"/>
          <p14:tracePt t="56777" x="3063875" y="1801813"/>
          <p14:tracePt t="56779" x="3111500" y="1849438"/>
          <p14:tracePt t="56781" x="3143250" y="1881188"/>
          <p14:tracePt t="56783" x="3175000" y="1911350"/>
          <p14:tracePt t="56789" x="3252788" y="1990725"/>
          <p14:tracePt t="56791" x="3284538" y="2022475"/>
          <p14:tracePt t="56793" x="3316288" y="2054225"/>
          <p14:tracePt t="56795" x="3332163" y="2085975"/>
          <p14:tracePt t="56797" x="3363913" y="2101850"/>
          <p14:tracePt t="56799" x="3379788" y="2117725"/>
          <p14:tracePt t="56801" x="3411538" y="2149475"/>
          <p14:tracePt t="56804" x="3427413" y="2181225"/>
          <p14:tracePt t="56805" x="3443288" y="2212975"/>
          <p14:tracePt t="56807" x="3475038" y="2228850"/>
          <p14:tracePt t="56809" x="3490913" y="2243138"/>
          <p14:tracePt t="56811" x="3505200" y="2274888"/>
          <p14:tracePt t="56813" x="3521075" y="2290763"/>
          <p14:tracePt t="56815" x="3552825" y="2322513"/>
          <p14:tracePt t="56817" x="3568700" y="2354263"/>
          <p14:tracePt t="56820" x="3600450" y="2386013"/>
          <p14:tracePt t="56821" x="3616325" y="2401888"/>
          <p14:tracePt t="56824" x="3632200" y="2433638"/>
          <p14:tracePt t="56825" x="3663950" y="2465388"/>
          <p14:tracePt t="56827" x="3695700" y="2513013"/>
          <p14:tracePt t="56829" x="3711575" y="2544763"/>
          <p14:tracePt t="56831" x="3743325" y="2560638"/>
          <p14:tracePt t="56833" x="3743325" y="2590800"/>
          <p14:tracePt t="56835" x="3775075" y="2622550"/>
          <p14:tracePt t="56838" x="3806825" y="2670175"/>
          <p14:tracePt t="56839" x="3821113" y="2686050"/>
          <p14:tracePt t="56841" x="3852863" y="2733675"/>
          <p14:tracePt t="56843" x="3884613" y="2765425"/>
          <p14:tracePt t="56845" x="3884613" y="2813050"/>
          <p14:tracePt t="56847" x="3916363" y="2828925"/>
          <p14:tracePt t="56849" x="3948113" y="2860675"/>
          <p14:tracePt t="56851" x="3963988" y="2892425"/>
          <p14:tracePt t="56853" x="3995738" y="2922588"/>
          <p14:tracePt t="56855" x="4011613" y="2938463"/>
          <p14:tracePt t="56857" x="4027488" y="2954338"/>
          <p14:tracePt t="56859" x="4043363" y="2986088"/>
          <p14:tracePt t="56861" x="4075113" y="3017838"/>
          <p14:tracePt t="56863" x="4090988" y="3017838"/>
          <p14:tracePt t="56865" x="4090988" y="3049588"/>
          <p14:tracePt t="56867" x="4121150" y="3065463"/>
          <p14:tracePt t="56869" x="4137025" y="3081338"/>
          <p14:tracePt t="56895" x="4216400" y="3160713"/>
          <p14:tracePt t="56899" x="4216400" y="3176588"/>
          <p14:tracePt t="56921" x="4232275" y="3192463"/>
          <p14:tracePt t="56944" x="4248150" y="3192463"/>
          <p14:tracePt t="56952" x="4264025" y="3208338"/>
          <p14:tracePt t="56953" x="4264025" y="3224213"/>
          <p14:tracePt t="56957" x="4264025" y="3240088"/>
          <p14:tracePt t="56960" x="4279900" y="3240088"/>
          <p14:tracePt t="56961" x="4295775" y="3255963"/>
          <p14:tracePt t="56963" x="4295775" y="3270250"/>
          <p14:tracePt t="56967" x="4311650" y="3286125"/>
          <p14:tracePt t="56970" x="4327525" y="3302000"/>
          <p14:tracePt t="56972" x="4343400" y="3317875"/>
          <p14:tracePt t="56973" x="4375150" y="3349625"/>
          <p14:tracePt t="56975" x="4391025" y="3381375"/>
          <p14:tracePt t="56977" x="4406900" y="3397250"/>
          <p14:tracePt t="56979" x="4421188" y="3413125"/>
          <p14:tracePt t="56981" x="4437063" y="3429000"/>
          <p14:tracePt t="56983" x="4468813" y="3444875"/>
          <p14:tracePt t="56986" x="4468813" y="3460750"/>
          <p14:tracePt t="56987" x="4500563" y="3492500"/>
          <p14:tracePt t="56989" x="4516438" y="3508375"/>
          <p14:tracePt t="56991" x="4532313" y="3524250"/>
          <p14:tracePt t="56993" x="4548188" y="3540125"/>
          <p14:tracePt t="56995" x="4579938" y="3556000"/>
          <p14:tracePt t="56997" x="4579938" y="3571875"/>
          <p14:tracePt t="56999" x="4611688" y="3587750"/>
          <p14:tracePt t="57001" x="4643438" y="3602038"/>
          <p14:tracePt t="57004" x="4659313" y="3633788"/>
          <p14:tracePt t="57005" x="4691063" y="3633788"/>
          <p14:tracePt t="57007" x="4706938" y="3649663"/>
          <p14:tracePt t="57009" x="4722813" y="3665538"/>
          <p14:tracePt t="57011" x="4752975" y="3697288"/>
          <p14:tracePt t="57013" x="4784725" y="3713163"/>
          <p14:tracePt t="57015" x="4800600" y="3713163"/>
          <p14:tracePt t="57017" x="4816475" y="3729038"/>
          <p14:tracePt t="57020" x="4848225" y="3744913"/>
          <p14:tracePt t="57021" x="4864100" y="3760788"/>
          <p14:tracePt t="57023" x="4879975" y="3760788"/>
          <p14:tracePt t="57025" x="4911725" y="3776663"/>
          <p14:tracePt t="57028" x="4927600" y="3792538"/>
          <p14:tracePt t="57029" x="4943475" y="3808413"/>
          <p14:tracePt t="57031" x="4959350" y="3824288"/>
          <p14:tracePt t="57033" x="4991100" y="3824288"/>
          <p14:tracePt t="57035" x="5006975" y="3856038"/>
          <p14:tracePt t="57037" x="5022850" y="3871913"/>
          <p14:tracePt t="57039" x="5053013" y="3887788"/>
          <p14:tracePt t="57044" x="5068888" y="3903663"/>
          <p14:tracePt t="57046" x="5100638" y="3903663"/>
          <p14:tracePt t="57047" x="5100638" y="3935413"/>
          <p14:tracePt t="57049" x="5116513" y="3935413"/>
          <p14:tracePt t="57051" x="5148263" y="3949700"/>
          <p14:tracePt t="57055" x="5164138" y="3965575"/>
          <p14:tracePt t="57058" x="5180013" y="3981450"/>
          <p14:tracePt t="57059" x="5195888" y="3997325"/>
          <p14:tracePt t="57062" x="5211763" y="3997325"/>
          <p14:tracePt t="57064" x="5227638" y="3997325"/>
          <p14:tracePt t="57066" x="5243513" y="4013200"/>
          <p14:tracePt t="57068" x="5243513" y="4029075"/>
          <p14:tracePt t="57070" x="5259388" y="4029075"/>
          <p14:tracePt t="57071" x="5275263" y="4029075"/>
          <p14:tracePt t="57073" x="5275263" y="4044950"/>
          <p14:tracePt t="57075" x="5291138" y="4044950"/>
          <p14:tracePt t="57078" x="5307013" y="4060825"/>
          <p14:tracePt t="57080" x="5322888" y="4060825"/>
          <p14:tracePt t="57082" x="5322888" y="4076700"/>
          <p14:tracePt t="57084" x="5337175" y="4076700"/>
          <p14:tracePt t="57085" x="5353050" y="4076700"/>
          <p14:tracePt t="57088" x="5353050" y="4092575"/>
          <p14:tracePt t="57091" x="5368925" y="4108450"/>
          <p14:tracePt t="57093" x="5384800" y="4108450"/>
          <p14:tracePt t="57097" x="5400675" y="4108450"/>
          <p14:tracePt t="57099" x="5400675" y="4124325"/>
          <p14:tracePt t="57105" x="5400675" y="4140200"/>
          <p14:tracePt t="57107" x="5416550" y="4140200"/>
          <p14:tracePt t="57112" x="5432425" y="4140200"/>
          <p14:tracePt t="57115" x="5432425" y="4156075"/>
          <p14:tracePt t="57122" x="5448300" y="4171950"/>
          <p14:tracePt t="57130" x="5464175" y="4171950"/>
          <p14:tracePt t="57134" x="5464175" y="4187825"/>
          <p14:tracePt t="57154" x="5480050" y="4187825"/>
          <p14:tracePt t="57178" x="5480050" y="4203700"/>
          <p14:tracePt t="57194" x="5495925" y="4203700"/>
          <p14:tracePt t="57260" x="5480050" y="4203700"/>
          <p14:tracePt t="57274" x="5464175" y="4203700"/>
          <p14:tracePt t="57277" x="5448300" y="4203700"/>
          <p14:tracePt t="57282" x="5448300" y="4187825"/>
          <p14:tracePt t="57289" x="5432425" y="4187825"/>
          <p14:tracePt t="57296" x="5432425" y="4171950"/>
          <p14:tracePt t="57306" x="5416550" y="4171950"/>
          <p14:tracePt t="57312" x="5416550" y="4156075"/>
          <p14:tracePt t="57322" x="5416550" y="4140200"/>
          <p14:tracePt t="57324" x="5400675" y="4124325"/>
          <p14:tracePt t="57328" x="5400675" y="4108450"/>
          <p14:tracePt t="57329" x="5384800" y="4092575"/>
          <p14:tracePt t="57336" x="5384800" y="4076700"/>
          <p14:tracePt t="57338" x="5368925" y="4060825"/>
          <p14:tracePt t="57340" x="5368925" y="4044950"/>
          <p14:tracePt t="57343" x="5368925" y="4029075"/>
          <p14:tracePt t="57347" x="5368925" y="4013200"/>
          <p14:tracePt t="57351" x="5353050" y="3997325"/>
          <p14:tracePt t="57355" x="5353050" y="3981450"/>
          <p14:tracePt t="57358" x="5353050" y="3965575"/>
          <p14:tracePt t="57361" x="5353050" y="3949700"/>
          <p14:tracePt t="57366" x="5353050" y="3935413"/>
          <p14:tracePt t="57367" x="5337175" y="3935413"/>
          <p14:tracePt t="57371" x="5337175" y="3919538"/>
          <p14:tracePt t="57380" x="5337175" y="3903663"/>
          <p14:tracePt t="57388" x="5337175" y="3887788"/>
          <p14:tracePt t="57437" x="5337175" y="3871913"/>
          <p14:tracePt t="57497" x="5337175" y="3856038"/>
          <p14:tracePt t="57528" x="5353050" y="3856038"/>
          <p14:tracePt t="57554" x="5368925" y="3856038"/>
          <p14:tracePt t="57562" x="5384800" y="3856038"/>
          <p14:tracePt t="57567" x="5400675" y="3856038"/>
          <p14:tracePt t="57580" x="5416550" y="3856038"/>
          <p14:tracePt t="57583" x="5432425" y="3856038"/>
          <p14:tracePt t="57594" x="5448300" y="3871913"/>
          <p14:tracePt t="57595" x="5464175" y="3871913"/>
          <p14:tracePt t="57599" x="5480050" y="3871913"/>
          <p14:tracePt t="57602" x="5495925" y="3871913"/>
          <p14:tracePt t="57603" x="5495925" y="3887788"/>
          <p14:tracePt t="57605" x="5511800" y="3887788"/>
          <p14:tracePt t="57607" x="5511800" y="3903663"/>
          <p14:tracePt t="57609" x="5527675" y="3903663"/>
          <p14:tracePt t="57611" x="5543550" y="3903663"/>
          <p14:tracePt t="57613" x="5543550" y="3919538"/>
          <p14:tracePt t="57617" x="5559425" y="3919538"/>
          <p14:tracePt t="57620" x="5575300" y="3919538"/>
          <p14:tracePt t="57621" x="5591175" y="3919538"/>
          <p14:tracePt t="57623" x="5591175" y="3935413"/>
          <p14:tracePt t="57628" x="5607050" y="3949700"/>
          <p14:tracePt t="57629" x="5622925" y="3949700"/>
          <p14:tracePt t="57636" x="5638800" y="3949700"/>
          <p14:tracePt t="57638" x="5653088" y="3965575"/>
          <p14:tracePt t="57639" x="5668963" y="3965575"/>
          <p14:tracePt t="57641" x="5668963" y="3981450"/>
          <p14:tracePt t="57646" x="5684838" y="3981450"/>
          <p14:tracePt t="57647" x="5684838" y="3997325"/>
          <p14:tracePt t="57649" x="5700713" y="3997325"/>
          <p14:tracePt t="57656" x="5716588" y="3997325"/>
          <p14:tracePt t="57657" x="5732463" y="4013200"/>
          <p14:tracePt t="57662" x="5748338" y="4013200"/>
          <p14:tracePt t="57664" x="5748338" y="4029075"/>
          <p14:tracePt t="57668" x="5764213" y="4029075"/>
          <p14:tracePt t="57670" x="5780088" y="4029075"/>
          <p14:tracePt t="57673" x="5780088" y="4044950"/>
          <p14:tracePt t="57676" x="5795963" y="4044950"/>
          <p14:tracePt t="57677" x="5811838" y="4044950"/>
          <p14:tracePt t="57680" x="5827713" y="4060825"/>
          <p14:tracePt t="57686" x="5843588" y="4076700"/>
          <p14:tracePt t="57688" x="5859463" y="4076700"/>
          <p14:tracePt t="57694" x="5875338" y="4076700"/>
          <p14:tracePt t="57696" x="5891213" y="4092575"/>
          <p14:tracePt t="57700" x="5907088" y="4092575"/>
          <p14:tracePt t="57704" x="5907088" y="4108450"/>
          <p14:tracePt t="57705" x="5922963" y="4108450"/>
          <p14:tracePt t="57707" x="5938838" y="4108450"/>
          <p14:tracePt t="57715" x="5953125" y="4108450"/>
          <p14:tracePt t="57717" x="5969000" y="4124325"/>
          <p14:tracePt t="57724" x="5984875" y="4124325"/>
          <p14:tracePt t="57725" x="5984875" y="4140200"/>
          <p14:tracePt t="57727" x="6000750" y="4140200"/>
          <p14:tracePt t="57729" x="6016625" y="4140200"/>
          <p14:tracePt t="57736" x="6032500" y="4140200"/>
          <p14:tracePt t="57739" x="6048375" y="4140200"/>
          <p14:tracePt t="57741" x="6048375" y="4156075"/>
          <p14:tracePt t="57745" x="6064250" y="4156075"/>
          <p14:tracePt t="57747" x="6080125" y="4156075"/>
          <p14:tracePt t="57752" x="6096000" y="4156075"/>
          <p14:tracePt t="57755" x="6096000" y="4171950"/>
          <p14:tracePt t="57757" x="6111875" y="4171950"/>
          <p14:tracePt t="57761" x="6127750" y="4171950"/>
          <p14:tracePt t="57772" x="6143625" y="4171950"/>
          <p14:tracePt t="57776" x="6159500" y="4187825"/>
          <p14:tracePt t="57782" x="6175375" y="4187825"/>
          <p14:tracePt t="57790" x="6191250" y="4187825"/>
          <p14:tracePt t="57796" x="6207125" y="4187825"/>
          <p14:tracePt t="57810" x="6223000" y="4187825"/>
          <p14:tracePt t="57819" x="6238875" y="4187825"/>
          <p14:tracePt t="57849" x="6253163" y="4187825"/>
          <p14:tracePt t="61186" x="6191250" y="4187825"/>
          <p14:tracePt t="61193" x="6080125" y="4187825"/>
          <p14:tracePt t="61198" x="5953125" y="4187825"/>
          <p14:tracePt t="61200" x="5907088" y="4187825"/>
          <p14:tracePt t="61201" x="5859463" y="4187825"/>
          <p14:tracePt t="61203" x="5795963" y="4187825"/>
          <p14:tracePt t="61205" x="5764213" y="4171950"/>
          <p14:tracePt t="61207" x="5716588" y="4156075"/>
          <p14:tracePt t="61209" x="5668963" y="4140200"/>
          <p14:tracePt t="61211" x="5622925" y="4140200"/>
          <p14:tracePt t="61213" x="5575300" y="4124325"/>
          <p14:tracePt t="61215" x="5511800" y="4108450"/>
          <p14:tracePt t="61218" x="5464175" y="4076700"/>
          <p14:tracePt t="61219" x="5400675" y="4060825"/>
          <p14:tracePt t="61221" x="5353050" y="4044950"/>
          <p14:tracePt t="61223" x="5291138" y="4013200"/>
          <p14:tracePt t="61225" x="5227638" y="3981450"/>
          <p14:tracePt t="61227" x="5164138" y="3949700"/>
          <p14:tracePt t="61229" x="5100638" y="3903663"/>
          <p14:tracePt t="61231" x="4975225" y="3840163"/>
          <p14:tracePt t="61233" x="4911725" y="3808413"/>
          <p14:tracePt t="61236" x="4895850" y="3776663"/>
          <p14:tracePt t="61237" x="4879975" y="3776663"/>
          <p14:tracePt t="61243" x="4864100" y="3776663"/>
          <p14:tracePt t="61260" x="4848225" y="3776663"/>
          <p14:tracePt t="61269" x="4848225" y="3760788"/>
          <p14:tracePt t="61377" x="4848225" y="3729038"/>
          <p14:tracePt t="61386" x="4895850" y="3633788"/>
          <p14:tracePt t="61391" x="4959350" y="3556000"/>
          <p14:tracePt t="61395" x="4991100" y="3476625"/>
          <p14:tracePt t="61397" x="5006975" y="3460750"/>
          <p14:tracePt t="61399" x="5006975" y="3444875"/>
          <p14:tracePt t="61401" x="5022850" y="3397250"/>
          <p14:tracePt t="61403" x="5053013" y="3333750"/>
          <p14:tracePt t="61405" x="5100638" y="3286125"/>
          <p14:tracePt t="61407" x="5116513" y="3224213"/>
          <p14:tracePt t="61412" x="5132388" y="3176588"/>
          <p14:tracePt t="61413" x="5132388" y="3144838"/>
          <p14:tracePt t="61415" x="5148263" y="3113088"/>
          <p14:tracePt t="61419" x="5148263" y="3065463"/>
          <p14:tracePt t="61421" x="5148263" y="2970213"/>
          <p14:tracePt t="61423" x="5148263" y="2922588"/>
          <p14:tracePt t="61426" x="5148263" y="2860675"/>
          <p14:tracePt t="61427" x="5148263" y="2828925"/>
          <p14:tracePt t="61429" x="5148263" y="2765425"/>
          <p14:tracePt t="61431" x="5148263" y="2701925"/>
          <p14:tracePt t="61434" x="5148263" y="2654300"/>
          <p14:tracePt t="61437" x="5148263" y="2622550"/>
          <p14:tracePt t="61437" x="5148263" y="2574925"/>
          <p14:tracePt t="61439" x="5148263" y="2560638"/>
          <p14:tracePt t="61441" x="5148263" y="2528888"/>
          <p14:tracePt t="61443" x="5148263" y="2513013"/>
          <p14:tracePt t="61445" x="5148263" y="2497138"/>
          <p14:tracePt t="61447" x="5148263" y="2481263"/>
          <p14:tracePt t="61449" x="5148263" y="2465388"/>
          <p14:tracePt t="61451" x="5148263" y="2449513"/>
          <p14:tracePt t="61462" x="5164138" y="2449513"/>
          <p14:tracePt t="61464" x="5180013" y="2433638"/>
          <p14:tracePt t="61470" x="5195888" y="2433638"/>
          <p14:tracePt t="61471" x="5211763" y="2433638"/>
          <p14:tracePt t="61474" x="5227638" y="2417763"/>
          <p14:tracePt t="61475" x="5243513" y="2417763"/>
          <p14:tracePt t="61477" x="5259388" y="2417763"/>
          <p14:tracePt t="61481" x="5275263" y="2417763"/>
          <p14:tracePt t="61484" x="5291138" y="2417763"/>
          <p14:tracePt t="61488" x="5307013" y="2417763"/>
          <p14:tracePt t="61489" x="5322888" y="2417763"/>
          <p14:tracePt t="61491" x="5337175" y="2417763"/>
          <p14:tracePt t="61505" x="5353050" y="2417763"/>
          <p14:tracePt t="61513" x="5368925" y="2433638"/>
          <p14:tracePt t="61548" x="5384800" y="2433638"/>
          <p14:tracePt t="61557" x="5416550" y="2449513"/>
          <p14:tracePt t="61563" x="5448300" y="2465388"/>
          <p14:tracePt t="61568" x="5495925" y="2481263"/>
          <p14:tracePt t="61571" x="5511800" y="2497138"/>
          <p14:tracePt t="61574" x="5543550" y="2513013"/>
          <p14:tracePt t="61575" x="5559425" y="2528888"/>
          <p14:tracePt t="61577" x="5591175" y="2528888"/>
          <p14:tracePt t="61579" x="5622925" y="2544763"/>
          <p14:tracePt t="61581" x="5638800" y="2560638"/>
          <p14:tracePt t="61584" x="5653088" y="2574925"/>
          <p14:tracePt t="61585" x="5668963" y="2590800"/>
          <p14:tracePt t="61587" x="5684838" y="2590800"/>
          <p14:tracePt t="61589" x="5716588" y="2590800"/>
          <p14:tracePt t="61591" x="5732463" y="2606675"/>
          <p14:tracePt t="61593" x="5748338" y="2606675"/>
          <p14:tracePt t="61595" x="5764213" y="2622550"/>
          <p14:tracePt t="61597" x="5795963" y="2638425"/>
          <p14:tracePt t="61599" x="5811838" y="2638425"/>
          <p14:tracePt t="61601" x="5827713" y="2638425"/>
          <p14:tracePt t="61603" x="5843588" y="2638425"/>
          <p14:tracePt t="61605" x="5843588" y="2654300"/>
          <p14:tracePt t="61607" x="5875338" y="2654300"/>
          <p14:tracePt t="61609" x="5875338" y="2670175"/>
          <p14:tracePt t="61611" x="5891213" y="2670175"/>
          <p14:tracePt t="61613" x="5907088" y="2670175"/>
          <p14:tracePt t="61618" x="5922963" y="2670175"/>
          <p14:tracePt t="61629" x="5938838" y="2686050"/>
          <p14:tracePt t="61658" x="5953125" y="2686050"/>
          <p14:tracePt t="61686" x="5953125" y="2701925"/>
          <p14:tracePt t="61688" x="5953125" y="2717800"/>
          <p14:tracePt t="61689" x="5938838" y="2717800"/>
          <p14:tracePt t="61691" x="5922963" y="2733675"/>
          <p14:tracePt t="61693" x="5907088" y="2749550"/>
          <p14:tracePt t="61695" x="5891213" y="2765425"/>
          <p14:tracePt t="61697" x="5875338" y="2781300"/>
          <p14:tracePt t="61699" x="5859463" y="2813050"/>
          <p14:tracePt t="61701" x="5827713" y="2844800"/>
          <p14:tracePt t="61703" x="5811838" y="2844800"/>
          <p14:tracePt t="61706" x="5795963" y="2876550"/>
          <p14:tracePt t="61708" x="5780088" y="2908300"/>
          <p14:tracePt t="61710" x="5748338" y="2922588"/>
          <p14:tracePt t="61712" x="5716588" y="2954338"/>
          <p14:tracePt t="61713" x="5684838" y="2986088"/>
          <p14:tracePt t="61715" x="5684838" y="3017838"/>
          <p14:tracePt t="61718" x="5653088" y="3049588"/>
          <p14:tracePt t="61719" x="5638800" y="3065463"/>
          <p14:tracePt t="61721" x="5607050" y="3097213"/>
          <p14:tracePt t="61724" x="5575300" y="3128963"/>
          <p14:tracePt t="61726" x="5559425" y="3160713"/>
          <p14:tracePt t="61727" x="5543550" y="3176588"/>
          <p14:tracePt t="61729" x="5511800" y="3208338"/>
          <p14:tracePt t="61731" x="5495925" y="3240088"/>
          <p14:tracePt t="61734" x="5464175" y="3270250"/>
          <p14:tracePt t="61738" x="5432425" y="3302000"/>
          <p14:tracePt t="61739" x="5416550" y="3333750"/>
          <p14:tracePt t="61741" x="5384800" y="3349625"/>
          <p14:tracePt t="61743" x="5368925" y="3365500"/>
          <p14:tracePt t="61745" x="5368925" y="3381375"/>
          <p14:tracePt t="61747" x="5337175" y="3413125"/>
          <p14:tracePt t="61749" x="5322888" y="3413125"/>
          <p14:tracePt t="61752" x="5322888" y="3429000"/>
          <p14:tracePt t="61753" x="5307013" y="3460750"/>
          <p14:tracePt t="61755" x="5291138" y="3460750"/>
          <p14:tracePt t="61757" x="5275263" y="3476625"/>
          <p14:tracePt t="61759" x="5275263" y="3492500"/>
          <p14:tracePt t="61761" x="5259388" y="3508375"/>
          <p14:tracePt t="61763" x="5243513" y="3508375"/>
          <p14:tracePt t="61765" x="5227638" y="3540125"/>
          <p14:tracePt t="61768" x="5227638" y="3556000"/>
          <p14:tracePt t="61769" x="5211763" y="3556000"/>
          <p14:tracePt t="61771" x="5195888" y="3571875"/>
          <p14:tracePt t="61773" x="5195888" y="3587750"/>
          <p14:tracePt t="61775" x="5180013" y="3587750"/>
          <p14:tracePt t="61777" x="5148263" y="3602038"/>
          <p14:tracePt t="61779" x="5148263" y="3617913"/>
          <p14:tracePt t="61782" x="5132388" y="3633788"/>
          <p14:tracePt t="61784" x="5116513" y="3633788"/>
          <p14:tracePt t="61785" x="5100638" y="3633788"/>
          <p14:tracePt t="61787" x="5084763" y="3649663"/>
          <p14:tracePt t="61789" x="5068888" y="3665538"/>
          <p14:tracePt t="61791" x="5053013" y="3681413"/>
          <p14:tracePt t="61793" x="5037138" y="3681413"/>
          <p14:tracePt t="61795" x="5006975" y="3697288"/>
          <p14:tracePt t="61797" x="5006975" y="3713163"/>
          <p14:tracePt t="61799" x="4975225" y="3729038"/>
          <p14:tracePt t="61802" x="4959350" y="3729038"/>
          <p14:tracePt t="61803" x="4943475" y="3760788"/>
          <p14:tracePt t="61805" x="4911725" y="3776663"/>
          <p14:tracePt t="61807" x="4895850" y="3776663"/>
          <p14:tracePt t="61809" x="4879975" y="3792538"/>
          <p14:tracePt t="61811" x="4848225" y="3824288"/>
          <p14:tracePt t="61813" x="4832350" y="3840163"/>
          <p14:tracePt t="61815" x="4816475" y="3840163"/>
          <p14:tracePt t="61818" x="4800600" y="3871913"/>
          <p14:tracePt t="61819" x="4768850" y="3887788"/>
          <p14:tracePt t="61821" x="4768850" y="3903663"/>
          <p14:tracePt t="61823" x="4737100" y="3919538"/>
          <p14:tracePt t="61825" x="4722813" y="3935413"/>
          <p14:tracePt t="61827" x="4706938" y="3965575"/>
          <p14:tracePt t="61829" x="4691063" y="3965575"/>
          <p14:tracePt t="61831" x="4659313" y="3997325"/>
          <p14:tracePt t="61834" x="4659313" y="4013200"/>
          <p14:tracePt t="61836" x="4643438" y="4029075"/>
          <p14:tracePt t="61837" x="4627563" y="4044950"/>
          <p14:tracePt t="61839" x="4611688" y="4076700"/>
          <p14:tracePt t="61841" x="4595813" y="4076700"/>
          <p14:tracePt t="61843" x="4579938" y="4108450"/>
          <p14:tracePt t="61845" x="4564063" y="4124325"/>
          <p14:tracePt t="61847" x="4548188" y="4140200"/>
          <p14:tracePt t="61849" x="4548188" y="4156075"/>
          <p14:tracePt t="61852" x="4516438" y="4187825"/>
          <p14:tracePt t="61853" x="4500563" y="4187825"/>
          <p14:tracePt t="61855" x="4484688" y="4219575"/>
          <p14:tracePt t="61858" x="4484688" y="4235450"/>
          <p14:tracePt t="61860" x="4468813" y="4235450"/>
          <p14:tracePt t="61870" x="4437063" y="4313238"/>
          <p14:tracePt t="61871" x="4421188" y="4329113"/>
          <p14:tracePt t="61880" x="4406900" y="4329113"/>
          <p14:tracePt t="61886" x="4406900" y="4344988"/>
          <p14:tracePt t="61903" x="4406900" y="4360863"/>
          <p14:tracePt t="61943" x="4421188" y="4392613"/>
          <p14:tracePt t="61947" x="4437063" y="4392613"/>
          <p14:tracePt t="61950" x="4452938" y="4408488"/>
          <p14:tracePt t="61951" x="4452938" y="4424363"/>
          <p14:tracePt t="61953" x="4468813" y="4424363"/>
          <p14:tracePt t="61955" x="4468813" y="4440238"/>
          <p14:tracePt t="61960" x="4484688" y="4440238"/>
          <p14:tracePt t="61961" x="4500563" y="4440238"/>
          <p14:tracePt t="61963" x="4500563" y="4456113"/>
          <p14:tracePt t="61965" x="4516438" y="4471988"/>
          <p14:tracePt t="61970" x="4532313" y="4471988"/>
          <p14:tracePt t="61972" x="4548188" y="4487863"/>
          <p14:tracePt t="61976" x="4564063" y="4503738"/>
          <p14:tracePt t="61977" x="4579938" y="4503738"/>
          <p14:tracePt t="61980" x="4579938" y="4519613"/>
          <p14:tracePt t="61981" x="4595813" y="4519613"/>
          <p14:tracePt t="61984" x="4611688" y="4519613"/>
          <p14:tracePt t="61985" x="4627563" y="4535488"/>
          <p14:tracePt t="61987" x="4627563" y="4551363"/>
          <p14:tracePt t="61990" x="4643438" y="4551363"/>
          <p14:tracePt t="61991" x="4659313" y="4551363"/>
          <p14:tracePt t="61995" x="4675188" y="4567238"/>
          <p14:tracePt t="61997" x="4706938" y="4567238"/>
          <p14:tracePt t="62002" x="4706938" y="4583113"/>
          <p14:tracePt t="62007" x="4800600" y="4598988"/>
          <p14:tracePt t="62008" x="4816475" y="4598988"/>
          <p14:tracePt t="62009" x="4832350" y="4598988"/>
          <p14:tracePt t="62011" x="4864100" y="4614863"/>
          <p14:tracePt t="62013" x="4895850" y="4614863"/>
          <p14:tracePt t="62018" x="4927600" y="4614863"/>
          <p14:tracePt t="62019" x="4943475" y="4629150"/>
          <p14:tracePt t="62021" x="4959350" y="4629150"/>
          <p14:tracePt t="62023" x="4991100" y="4629150"/>
          <p14:tracePt t="62025" x="5006975" y="4629150"/>
          <p14:tracePt t="62027" x="5022850" y="4629150"/>
          <p14:tracePt t="62029" x="5037138" y="4645025"/>
          <p14:tracePt t="62034" x="5068888" y="4645025"/>
          <p14:tracePt t="62035" x="5084763" y="4645025"/>
          <p14:tracePt t="62039" x="5100638" y="4645025"/>
          <p14:tracePt t="62041" x="5116513" y="4645025"/>
          <p14:tracePt t="62043" x="5132388" y="4645025"/>
          <p14:tracePt t="62052" x="5148263" y="4645025"/>
          <p14:tracePt t="62060" x="5164138" y="4645025"/>
          <p14:tracePt t="62204" x="5180013" y="4660900"/>
          <p14:tracePt t="62210" x="5195888" y="4660900"/>
          <p14:tracePt t="62215" x="5211763" y="4660900"/>
          <p14:tracePt t="62218" x="5211763" y="4676775"/>
          <p14:tracePt t="62229" x="5227638" y="4676775"/>
          <p14:tracePt t="62231" x="5227638" y="4692650"/>
          <p14:tracePt t="62238" x="5243513" y="4692650"/>
          <p14:tracePt t="62252" x="5259388" y="4692650"/>
          <p14:tracePt t="62259" x="5275263" y="4692650"/>
          <p14:tracePt t="62276" x="5291138" y="4692650"/>
          <p14:tracePt t="62278" x="5291138" y="4708525"/>
          <p14:tracePt t="62285" x="5307013" y="4708525"/>
          <p14:tracePt t="62288" x="5322888" y="4708525"/>
          <p14:tracePt t="62293" x="5322888" y="4724400"/>
          <p14:tracePt t="62296" x="5337175" y="4724400"/>
          <p14:tracePt t="62300" x="5353050" y="4724400"/>
          <p14:tracePt t="62306" x="5384800" y="4724400"/>
          <p14:tracePt t="62307" x="5400675" y="4724400"/>
          <p14:tracePt t="62311" x="5416550" y="4740275"/>
          <p14:tracePt t="62313" x="5432425" y="4740275"/>
          <p14:tracePt t="62315" x="5448300" y="4740275"/>
          <p14:tracePt t="62319" x="5464175" y="4740275"/>
          <p14:tracePt t="62322" x="5480050" y="4756150"/>
          <p14:tracePt t="62326" x="5495925" y="4756150"/>
          <p14:tracePt t="62327" x="5511800" y="4756150"/>
          <p14:tracePt t="62329" x="5527675" y="4756150"/>
          <p14:tracePt t="62334" x="5543550" y="4772025"/>
          <p14:tracePt t="62335" x="5559425" y="4772025"/>
          <p14:tracePt t="62339" x="5575300" y="4772025"/>
          <p14:tracePt t="62341" x="5591175" y="4772025"/>
          <p14:tracePt t="62352" x="5622925" y="4772025"/>
          <p14:tracePt t="62359" x="5638800" y="4772025"/>
          <p14:tracePt t="62369" x="5653088" y="4772025"/>
          <p14:tracePt t="62371" x="5653088" y="4787900"/>
          <p14:tracePt t="62381" x="5668963" y="4787900"/>
          <p14:tracePt t="62400" x="5684838" y="4787900"/>
          <p14:tracePt t="62406" x="5700713" y="4787900"/>
          <p14:tracePt t="62412" x="5716588" y="4787900"/>
          <p14:tracePt t="62414" x="5732463" y="4803775"/>
          <p14:tracePt t="62415" x="5748338" y="4803775"/>
          <p14:tracePt t="62420" x="5764213" y="4803775"/>
          <p14:tracePt t="62421" x="5780088" y="4803775"/>
          <p14:tracePt t="62423" x="5795963" y="4803775"/>
          <p14:tracePt t="62428" x="5811838" y="4803775"/>
          <p14:tracePt t="62429" x="5827713" y="4803775"/>
          <p14:tracePt t="62434" x="5859463" y="4803775"/>
          <p14:tracePt t="62435" x="5875338" y="4803775"/>
          <p14:tracePt t="62440" x="5907088" y="4803775"/>
          <p14:tracePt t="62441" x="5953125" y="4803775"/>
          <p14:tracePt t="62446" x="5984875" y="4803775"/>
          <p14:tracePt t="62448" x="6000750" y="4803775"/>
          <p14:tracePt t="62449" x="6032500" y="4803775"/>
          <p14:tracePt t="62451" x="6064250" y="4803775"/>
          <p14:tracePt t="62455" x="6096000" y="4803775"/>
          <p14:tracePt t="62457" x="6111875" y="4803775"/>
          <p14:tracePt t="62459" x="6143625" y="4803775"/>
          <p14:tracePt t="62461" x="6175375" y="4803775"/>
          <p14:tracePt t="62463" x="6191250" y="4803775"/>
          <p14:tracePt t="62466" x="6207125" y="4803775"/>
          <p14:tracePt t="62467" x="6223000" y="4803775"/>
          <p14:tracePt t="62469" x="6269038" y="4803775"/>
          <p14:tracePt t="62471" x="6284913" y="4803775"/>
          <p14:tracePt t="62473" x="6300788" y="4803775"/>
          <p14:tracePt t="62475" x="6332538" y="4803775"/>
          <p14:tracePt t="62477" x="6348413" y="4803775"/>
          <p14:tracePt t="62479" x="6380163" y="4803775"/>
          <p14:tracePt t="62481" x="6427788" y="4803775"/>
          <p14:tracePt t="62485" x="6475413" y="4803775"/>
          <p14:tracePt t="62487" x="6507163" y="4803775"/>
          <p14:tracePt t="62489" x="6523038" y="4803775"/>
          <p14:tracePt t="62491" x="6553200" y="4803775"/>
          <p14:tracePt t="62493" x="6569075" y="4803775"/>
          <p14:tracePt t="62495" x="6616700" y="4803775"/>
          <p14:tracePt t="62497" x="6648450" y="4803775"/>
          <p14:tracePt t="62499" x="6664325" y="4803775"/>
          <p14:tracePt t="62501" x="6696075" y="4803775"/>
          <p14:tracePt t="62503" x="6711950" y="4803775"/>
          <p14:tracePt t="62505" x="6759575" y="4803775"/>
          <p14:tracePt t="62507" x="6791325" y="4803775"/>
          <p14:tracePt t="62509" x="6807200" y="4803775"/>
          <p14:tracePt t="62511" x="6854825" y="4803775"/>
          <p14:tracePt t="62513" x="6884988" y="4803775"/>
          <p14:tracePt t="62515" x="6900863" y="4803775"/>
          <p14:tracePt t="62517" x="6948488" y="4803775"/>
          <p14:tracePt t="62519" x="6980238" y="4803775"/>
          <p14:tracePt t="62521" x="6996113" y="4803775"/>
          <p14:tracePt t="62523" x="7043738" y="4803775"/>
          <p14:tracePt t="62525" x="7059613" y="4803775"/>
          <p14:tracePt t="62527" x="7091363" y="4819650"/>
          <p14:tracePt t="62530" x="7138988" y="4819650"/>
          <p14:tracePt t="62532" x="7154863" y="4819650"/>
          <p14:tracePt t="62535" x="7232650" y="4819650"/>
          <p14:tracePt t="62537" x="7248525" y="4819650"/>
          <p14:tracePt t="62539" x="7280275" y="4819650"/>
          <p14:tracePt t="62541" x="7296150" y="4819650"/>
          <p14:tracePt t="62543" x="7327900" y="4819650"/>
          <p14:tracePt t="62545" x="7375525" y="4819650"/>
          <p14:tracePt t="62547" x="7391400" y="4819650"/>
          <p14:tracePt t="62549" x="7423150" y="4819650"/>
          <p14:tracePt t="62551" x="7439025" y="4819650"/>
          <p14:tracePt t="62553" x="7469188" y="4819650"/>
          <p14:tracePt t="62555" x="7500938" y="4819650"/>
          <p14:tracePt t="62557" x="7516813" y="4819650"/>
          <p14:tracePt t="62559" x="7548563" y="4819650"/>
          <p14:tracePt t="62562" x="7564438" y="4819650"/>
          <p14:tracePt t="62564" x="7580313" y="4819650"/>
          <p14:tracePt t="62566" x="7612063" y="4819650"/>
          <p14:tracePt t="62568" x="7627938" y="4819650"/>
          <p14:tracePt t="62569" x="7659688" y="4819650"/>
          <p14:tracePt t="62571" x="7691438" y="4819650"/>
          <p14:tracePt t="62575" x="7723188" y="4819650"/>
          <p14:tracePt t="62578" x="7739063" y="4819650"/>
          <p14:tracePt t="62580" x="7754938" y="4819650"/>
          <p14:tracePt t="62581" x="7785100" y="4819650"/>
          <p14:tracePt t="62586" x="7816850" y="4819650"/>
          <p14:tracePt t="62590" x="7848600" y="4819650"/>
          <p14:tracePt t="62591" x="7864475" y="4819650"/>
          <p14:tracePt t="62593" x="7880350" y="4803775"/>
          <p14:tracePt t="62595" x="7896225" y="4803775"/>
          <p14:tracePt t="62597" x="7912100" y="4803775"/>
          <p14:tracePt t="62599" x="7927975" y="4803775"/>
          <p14:tracePt t="62601" x="7943850" y="4803775"/>
          <p14:tracePt t="62603" x="7959725" y="4803775"/>
          <p14:tracePt t="62605" x="7975600" y="4803775"/>
          <p14:tracePt t="62607" x="7991475" y="4803775"/>
          <p14:tracePt t="62609" x="8007350" y="4803775"/>
          <p14:tracePt t="62611" x="8023225" y="4803775"/>
          <p14:tracePt t="62613" x="8039100" y="4803775"/>
          <p14:tracePt t="62618" x="8070850" y="4803775"/>
          <p14:tracePt t="62619" x="8085138" y="4803775"/>
          <p14:tracePt t="62623" x="8101013" y="4803775"/>
          <p14:tracePt t="62625" x="8116888" y="4803775"/>
          <p14:tracePt t="62627" x="8132763" y="4803775"/>
          <p14:tracePt t="62631" x="8148638" y="4803775"/>
          <p14:tracePt t="62634" x="8164513" y="4803775"/>
          <p14:tracePt t="62637" x="8180388" y="4803775"/>
          <p14:tracePt t="62640" x="8196263" y="4803775"/>
          <p14:tracePt t="62641" x="8212138" y="4803775"/>
          <p14:tracePt t="62646" x="8228013" y="4803775"/>
          <p14:tracePt t="62648" x="8243888" y="4803775"/>
          <p14:tracePt t="62654" x="8259763" y="4803775"/>
          <p14:tracePt t="62657" x="8275638" y="4803775"/>
          <p14:tracePt t="62659" x="8291513" y="4803775"/>
          <p14:tracePt t="62663" x="8307388" y="4803775"/>
          <p14:tracePt t="62667" x="8323263" y="4803775"/>
          <p14:tracePt t="62671" x="8339138" y="4803775"/>
          <p14:tracePt t="62673" x="8355013" y="4803775"/>
          <p14:tracePt t="62678" x="8370888" y="4803775"/>
          <p14:tracePt t="62679" x="8385175" y="4803775"/>
          <p14:tracePt t="62682" x="8401050" y="4803775"/>
          <p14:tracePt t="62684" x="8416925" y="4803775"/>
          <p14:tracePt t="62685" x="8432800" y="4803775"/>
          <p14:tracePt t="62687" x="8448675" y="4803775"/>
          <p14:tracePt t="62691" x="8480425" y="4803775"/>
          <p14:tracePt t="62695" x="8496300" y="4803775"/>
          <p14:tracePt t="62698" x="8512175" y="4803775"/>
          <p14:tracePt t="62701" x="8543925" y="4787900"/>
          <p14:tracePt t="62703" x="8575675" y="4787900"/>
          <p14:tracePt t="62708" x="8607425" y="4787900"/>
          <p14:tracePt t="62709" x="8623300" y="4787900"/>
          <p14:tracePt t="62711" x="8639175" y="4772025"/>
          <p14:tracePt t="62713" x="8655050" y="4772025"/>
          <p14:tracePt t="62715" x="8670925" y="4772025"/>
          <p14:tracePt t="62718" x="8686800" y="4772025"/>
          <p14:tracePt t="62719" x="8716963" y="4756150"/>
          <p14:tracePt t="62723" x="8748713" y="4756150"/>
          <p14:tracePt t="62726" x="8764588" y="4756150"/>
          <p14:tracePt t="62727" x="8780463" y="4756150"/>
          <p14:tracePt t="62729" x="8812213" y="4756150"/>
          <p14:tracePt t="62736" x="8859838" y="4740275"/>
          <p14:tracePt t="62737" x="8875713" y="4740275"/>
          <p14:tracePt t="62739" x="8891588" y="4740275"/>
          <p14:tracePt t="62741" x="8907463" y="4740275"/>
          <p14:tracePt t="62743" x="8923338" y="4740275"/>
          <p14:tracePt t="62745" x="8939213" y="4740275"/>
          <p14:tracePt t="62747" x="8955088" y="4724400"/>
          <p14:tracePt t="62750" x="8970963" y="4724400"/>
          <p14:tracePt t="62751" x="8986838" y="4724400"/>
          <p14:tracePt t="62755" x="9017000" y="4708525"/>
          <p14:tracePt t="62757" x="9032875" y="4708525"/>
          <p14:tracePt t="62761" x="9048750" y="4708525"/>
          <p14:tracePt t="62763" x="9064625" y="4708525"/>
          <p14:tracePt t="62765" x="9080500" y="4708525"/>
          <p14:tracePt t="62769" x="9096375" y="4692650"/>
          <p14:tracePt t="62771" x="9112250" y="4692650"/>
          <p14:tracePt t="62778" x="9128125" y="4692650"/>
          <p14:tracePt t="62780" x="9144000" y="4676775"/>
          <p14:tracePt t="62784" x="9159875" y="4676775"/>
          <p14:tracePt t="62788" x="9175750" y="4660900"/>
          <p14:tracePt t="62791" x="9191625" y="4660900"/>
          <p14:tracePt t="62797" x="9207500" y="4660900"/>
          <p14:tracePt t="62801" x="9223375" y="4660900"/>
          <p14:tracePt t="62803" x="9239250" y="4660900"/>
          <p14:tracePt t="62805" x="9239250" y="4645025"/>
          <p14:tracePt t="62807" x="9255125" y="4645025"/>
          <p14:tracePt t="62811" x="9271000" y="4645025"/>
          <p14:tracePt t="62818" x="9286875" y="4645025"/>
          <p14:tracePt t="62819" x="9301163" y="4629150"/>
          <p14:tracePt t="62824" x="9317038" y="4629150"/>
          <p14:tracePt t="62832" x="9332913" y="4629150"/>
          <p14:tracePt t="62836" x="9348788" y="4629150"/>
          <p14:tracePt t="62848" x="9348788" y="4614863"/>
          <p14:tracePt t="62852" x="9364663" y="4614863"/>
          <p14:tracePt t="62882" x="9380538" y="4614863"/>
          <p14:tracePt t="62907" x="9380538" y="4598988"/>
          <p14:tracePt t="62913" x="9364663" y="4598988"/>
          <p14:tracePt t="62915" x="9364663" y="4583113"/>
          <p14:tracePt t="62919" x="9348788" y="4583113"/>
          <p14:tracePt t="62923" x="9332913" y="4583113"/>
          <p14:tracePt t="62928" x="9332913" y="4567238"/>
          <p14:tracePt t="62931" x="9317038" y="4567238"/>
          <p14:tracePt t="62934" x="9301163" y="4551363"/>
          <p14:tracePt t="62935" x="9286875" y="4551363"/>
          <p14:tracePt t="62939" x="9271000" y="4551363"/>
          <p14:tracePt t="62941" x="9255125" y="4551363"/>
          <p14:tracePt t="62944" x="9239250" y="4551363"/>
          <p14:tracePt t="62947" x="9223375" y="4535488"/>
          <p14:tracePt t="62950" x="9207500" y="4535488"/>
          <p14:tracePt t="62953" x="9191625" y="4535488"/>
          <p14:tracePt t="62956" x="9175750" y="4535488"/>
          <p14:tracePt t="62957" x="9159875" y="4535488"/>
          <p14:tracePt t="62961" x="9144000" y="4519613"/>
          <p14:tracePt t="62963" x="9128125" y="4519613"/>
          <p14:tracePt t="62965" x="9112250" y="4519613"/>
          <p14:tracePt t="62968" x="9096375" y="4519613"/>
          <p14:tracePt t="62969" x="9080500" y="4519613"/>
          <p14:tracePt t="62971" x="9064625" y="4519613"/>
          <p14:tracePt t="62973" x="9048750" y="4519613"/>
          <p14:tracePt t="62976" x="9032875" y="4519613"/>
          <p14:tracePt t="62977" x="9017000" y="4519613"/>
          <p14:tracePt t="62980" x="8986838" y="4519613"/>
          <p14:tracePt t="62984" x="8955088" y="4519613"/>
          <p14:tracePt t="62985" x="8939213" y="4519613"/>
          <p14:tracePt t="62988" x="8923338" y="4503738"/>
          <p14:tracePt t="62989" x="8891588" y="4503738"/>
          <p14:tracePt t="62991" x="8875713" y="4503738"/>
          <p14:tracePt t="62993" x="8859838" y="4503738"/>
          <p14:tracePt t="62995" x="8828088" y="4487863"/>
          <p14:tracePt t="62997" x="8780463" y="4487863"/>
          <p14:tracePt t="63000" x="8748713" y="4487863"/>
          <p14:tracePt t="63001" x="8701088" y="4487863"/>
          <p14:tracePt t="63003" x="8686800" y="4471988"/>
          <p14:tracePt t="63005" x="8655050" y="4471988"/>
          <p14:tracePt t="63007" x="8623300" y="4471988"/>
          <p14:tracePt t="63011" x="8591550" y="4471988"/>
          <p14:tracePt t="63014" x="8575675" y="4471988"/>
          <p14:tracePt t="63015" x="8543925" y="4471988"/>
          <p14:tracePt t="63017" x="8528050" y="4471988"/>
          <p14:tracePt t="63019" x="8512175" y="4471988"/>
          <p14:tracePt t="63021" x="8496300" y="4471988"/>
          <p14:tracePt t="63023" x="8480425" y="4471988"/>
          <p14:tracePt t="63025" x="8448675" y="4471988"/>
          <p14:tracePt t="63027" x="8432800" y="4471988"/>
          <p14:tracePt t="63032" x="8401050" y="4471988"/>
          <p14:tracePt t="63034" x="8385175" y="4471988"/>
          <p14:tracePt t="63037" x="8355013" y="4471988"/>
          <p14:tracePt t="63040" x="8339138" y="4471988"/>
          <p14:tracePt t="63041" x="8323263" y="4471988"/>
          <p14:tracePt t="63043" x="8307388" y="4487863"/>
          <p14:tracePt t="63045" x="8291513" y="4487863"/>
          <p14:tracePt t="63047" x="8275638" y="4487863"/>
          <p14:tracePt t="63049" x="8259763" y="4487863"/>
          <p14:tracePt t="63052" x="8243888" y="4487863"/>
          <p14:tracePt t="63053" x="8228013" y="4503738"/>
          <p14:tracePt t="63055" x="8212138" y="4503738"/>
          <p14:tracePt t="63057" x="8196263" y="4519613"/>
          <p14:tracePt t="63060" x="8180388" y="4519613"/>
          <p14:tracePt t="63061" x="8148638" y="4535488"/>
          <p14:tracePt t="63066" x="8116888" y="4535488"/>
          <p14:tracePt t="63068" x="8101013" y="4535488"/>
          <p14:tracePt t="63071" x="8070850" y="4551363"/>
          <p14:tracePt t="63073" x="8054975" y="4551363"/>
          <p14:tracePt t="63075" x="8039100" y="4551363"/>
          <p14:tracePt t="63077" x="8023225" y="4567238"/>
          <p14:tracePt t="63081" x="7991475" y="4567238"/>
          <p14:tracePt t="63084" x="7975600" y="4583113"/>
          <p14:tracePt t="63086" x="7959725" y="4583113"/>
          <p14:tracePt t="63087" x="7927975" y="4583113"/>
          <p14:tracePt t="63092" x="7896225" y="4583113"/>
          <p14:tracePt t="63093" x="7864475" y="4583113"/>
          <p14:tracePt t="63097" x="7832725" y="4598988"/>
          <p14:tracePt t="63100" x="7816850" y="4598988"/>
          <p14:tracePt t="63102" x="7785100" y="4598988"/>
          <p14:tracePt t="63103" x="7754938" y="4598988"/>
          <p14:tracePt t="63105" x="7739063" y="4614863"/>
          <p14:tracePt t="63107" x="7707313" y="4614863"/>
          <p14:tracePt t="63109" x="7675563" y="4614863"/>
          <p14:tracePt t="63111" x="7643813" y="4614863"/>
          <p14:tracePt t="63113" x="7612063" y="4614863"/>
          <p14:tracePt t="63115" x="7596188" y="4614863"/>
          <p14:tracePt t="63117" x="7564438" y="4614863"/>
          <p14:tracePt t="63119" x="7516813" y="4614863"/>
          <p14:tracePt t="63122" x="7500938" y="4614863"/>
          <p14:tracePt t="63123" x="7454900" y="4614863"/>
          <p14:tracePt t="63126" x="7423150" y="4614863"/>
          <p14:tracePt t="63128" x="7391400" y="4614863"/>
          <p14:tracePt t="63129" x="7343775" y="4614863"/>
          <p14:tracePt t="63131" x="7296150" y="4614863"/>
          <p14:tracePt t="63134" x="7280275" y="4614863"/>
          <p14:tracePt t="63135" x="7232650" y="4614863"/>
          <p14:tracePt t="63137" x="7185025" y="4614863"/>
          <p14:tracePt t="63140" x="7154863" y="4614863"/>
          <p14:tracePt t="63141" x="7107238" y="4614863"/>
          <p14:tracePt t="63143" x="7059613" y="4614863"/>
          <p14:tracePt t="63145" x="7027863" y="4614863"/>
          <p14:tracePt t="63147" x="6980238" y="4614863"/>
          <p14:tracePt t="63150" x="6932613" y="4614863"/>
          <p14:tracePt t="63151" x="6916738" y="4614863"/>
          <p14:tracePt t="63153" x="6869113" y="4629150"/>
          <p14:tracePt t="63155" x="6823075" y="4629150"/>
          <p14:tracePt t="63157" x="6791325" y="4629150"/>
          <p14:tracePt t="63159" x="6743700" y="4629150"/>
          <p14:tracePt t="63161" x="6696075" y="4629150"/>
          <p14:tracePt t="63163" x="6680200" y="4629150"/>
          <p14:tracePt t="63165" x="6632575" y="4629150"/>
          <p14:tracePt t="63167" x="6584950" y="4629150"/>
          <p14:tracePt t="63169" x="6553200" y="4629150"/>
          <p14:tracePt t="63171" x="6507163" y="4629150"/>
          <p14:tracePt t="63173" x="6459538" y="4629150"/>
          <p14:tracePt t="63175" x="6427788" y="4629150"/>
          <p14:tracePt t="63177" x="6380163" y="4629150"/>
          <p14:tracePt t="63179" x="6332538" y="4629150"/>
          <p14:tracePt t="63181" x="6316663" y="4629150"/>
          <p14:tracePt t="63183" x="6253163" y="4629150"/>
          <p14:tracePt t="63185" x="6207125" y="4629150"/>
          <p14:tracePt t="63187" x="6175375" y="4629150"/>
          <p14:tracePt t="63189" x="6127750" y="4629150"/>
          <p14:tracePt t="63191" x="6080125" y="4629150"/>
          <p14:tracePt t="63194" x="6048375" y="4629150"/>
          <p14:tracePt t="63195" x="6000750" y="4629150"/>
          <p14:tracePt t="63197" x="5953125" y="4629150"/>
          <p14:tracePt t="63199" x="5922963" y="4629150"/>
          <p14:tracePt t="63201" x="5859463" y="4629150"/>
          <p14:tracePt t="63204" x="5811838" y="4629150"/>
          <p14:tracePt t="63205" x="5795963" y="4629150"/>
          <p14:tracePt t="63207" x="5732463" y="4629150"/>
          <p14:tracePt t="63209" x="5684838" y="4629150"/>
          <p14:tracePt t="63211" x="5668963" y="4614863"/>
          <p14:tracePt t="63213" x="5622925" y="4614863"/>
          <p14:tracePt t="63216" x="5575300" y="4598988"/>
          <p14:tracePt t="63217" x="5527675" y="4598988"/>
          <p14:tracePt t="63219" x="5495925" y="4583113"/>
          <p14:tracePt t="63221" x="5448300" y="4583113"/>
          <p14:tracePt t="63223" x="5416550" y="4567238"/>
          <p14:tracePt t="63225" x="5384800" y="4567238"/>
          <p14:tracePt t="63227" x="5353050" y="4567238"/>
          <p14:tracePt t="63229" x="5307013" y="4551363"/>
          <p14:tracePt t="63231" x="5291138" y="4551363"/>
          <p14:tracePt t="63234" x="5259388" y="4551363"/>
          <p14:tracePt t="63235" x="5243513" y="4551363"/>
          <p14:tracePt t="63237" x="5211763" y="4551363"/>
          <p14:tracePt t="63239" x="5180013" y="4551363"/>
          <p14:tracePt t="63241" x="5164138" y="4551363"/>
          <p14:tracePt t="63243" x="5148263" y="4551363"/>
          <p14:tracePt t="63245" x="5132388" y="4551363"/>
          <p14:tracePt t="63247" x="5116513" y="4551363"/>
          <p14:tracePt t="63250" x="5084763" y="4551363"/>
          <p14:tracePt t="63254" x="5068888" y="4551363"/>
          <p14:tracePt t="63255" x="5037138" y="4551363"/>
          <p14:tracePt t="63259" x="5022850" y="4551363"/>
          <p14:tracePt t="63261" x="5006975" y="4551363"/>
          <p14:tracePt t="63265" x="4991100" y="4551363"/>
          <p14:tracePt t="63268" x="4959350" y="4551363"/>
          <p14:tracePt t="63271" x="4943475" y="4551363"/>
          <p14:tracePt t="63273" x="4927600" y="4551363"/>
          <p14:tracePt t="63275" x="4911725" y="4551363"/>
          <p14:tracePt t="63278" x="4895850" y="4551363"/>
          <p14:tracePt t="63279" x="4879975" y="4551363"/>
          <p14:tracePt t="63283" x="4848225" y="4551363"/>
          <p14:tracePt t="63285" x="4832350" y="4551363"/>
          <p14:tracePt t="63290" x="4816475" y="4551363"/>
          <p14:tracePt t="63291" x="4800600" y="4551363"/>
          <p14:tracePt t="63293" x="4784725" y="4551363"/>
          <p14:tracePt t="63300" x="4768850" y="4551363"/>
          <p14:tracePt t="63302" x="4752975" y="4551363"/>
          <p14:tracePt t="63306" x="4737100" y="4551363"/>
          <p14:tracePt t="63310" x="4722813" y="4551363"/>
          <p14:tracePt t="63311" x="4706938" y="4551363"/>
          <p14:tracePt t="63318" x="4691063" y="4551363"/>
          <p14:tracePt t="63321" x="4675188" y="4551363"/>
          <p14:tracePt t="63327" x="4675188" y="4567238"/>
          <p14:tracePt t="63334" x="4659313" y="4567238"/>
          <p14:tracePt t="63343" x="4643438" y="4567238"/>
          <p14:tracePt t="63358" x="4627563" y="4567238"/>
          <p14:tracePt t="63362" x="4627563" y="4583113"/>
          <p14:tracePt t="63420" x="4643438" y="4598988"/>
          <p14:tracePt t="63424" x="4659313" y="4614863"/>
          <p14:tracePt t="63427" x="4675188" y="4614863"/>
          <p14:tracePt t="63429" x="4691063" y="4614863"/>
          <p14:tracePt t="63431" x="4691063" y="4629150"/>
          <p14:tracePt t="63434" x="4737100" y="4645025"/>
          <p14:tracePt t="63435" x="4752975" y="4645025"/>
          <p14:tracePt t="63437" x="4768850" y="4660900"/>
          <p14:tracePt t="63439" x="4800600" y="4660900"/>
          <p14:tracePt t="63441" x="4816475" y="4660900"/>
          <p14:tracePt t="63443" x="4848225" y="4660900"/>
          <p14:tracePt t="63445" x="4864100" y="4660900"/>
          <p14:tracePt t="63447" x="4879975" y="4660900"/>
          <p14:tracePt t="63450" x="4911725" y="4660900"/>
          <p14:tracePt t="63452" x="4943475" y="4676775"/>
          <p14:tracePt t="63453" x="4959350" y="4676775"/>
          <p14:tracePt t="63455" x="4991100" y="4676775"/>
          <p14:tracePt t="63457" x="5006975" y="4692650"/>
          <p14:tracePt t="63459" x="5053013" y="4692650"/>
          <p14:tracePt t="63461" x="5084763" y="4692650"/>
          <p14:tracePt t="63463" x="5100638" y="4692650"/>
          <p14:tracePt t="63465" x="5148263" y="4692650"/>
          <p14:tracePt t="63467" x="5180013" y="4692650"/>
          <p14:tracePt t="63469" x="5211763" y="4708525"/>
          <p14:tracePt t="63471" x="5259388" y="4708525"/>
          <p14:tracePt t="63473" x="5307013" y="4708525"/>
          <p14:tracePt t="63475" x="5337175" y="4708525"/>
          <p14:tracePt t="63477" x="5384800" y="4708525"/>
          <p14:tracePt t="63479" x="5432425" y="4724400"/>
          <p14:tracePt t="63481" x="5495925" y="4724400"/>
          <p14:tracePt t="63484" x="5527675" y="4740275"/>
          <p14:tracePt t="63485" x="5638800" y="4740275"/>
          <p14:tracePt t="63487" x="5684838" y="4740275"/>
          <p14:tracePt t="63489" x="5748338" y="4756150"/>
          <p14:tracePt t="63491" x="5811838" y="4756150"/>
          <p14:tracePt t="63493" x="5859463" y="4772025"/>
          <p14:tracePt t="63495" x="5907088" y="4772025"/>
          <p14:tracePt t="63497" x="5984875" y="4772025"/>
          <p14:tracePt t="63500" x="6048375" y="4772025"/>
          <p14:tracePt t="63501" x="6111875" y="4787900"/>
          <p14:tracePt t="63503" x="6175375" y="4787900"/>
          <p14:tracePt t="63506" x="6223000" y="4787900"/>
          <p14:tracePt t="63507" x="6284913" y="4787900"/>
          <p14:tracePt t="63509" x="6364288" y="4787900"/>
          <p14:tracePt t="63511" x="6427788" y="4787900"/>
          <p14:tracePt t="63513" x="6491288" y="4803775"/>
          <p14:tracePt t="63515" x="6538913" y="4803775"/>
          <p14:tracePt t="63517" x="6600825" y="4803775"/>
          <p14:tracePt t="63519" x="6664325" y="4803775"/>
          <p14:tracePt t="63521" x="6743700" y="4803775"/>
          <p14:tracePt t="63523" x="6807200" y="4803775"/>
          <p14:tracePt t="63525" x="6854825" y="4803775"/>
          <p14:tracePt t="63527" x="6916738" y="4803775"/>
          <p14:tracePt t="63529" x="6980238" y="4819650"/>
          <p14:tracePt t="63531" x="7027863" y="4819650"/>
          <p14:tracePt t="63534" x="7107238" y="4819650"/>
          <p14:tracePt t="63535" x="7138988" y="4819650"/>
          <p14:tracePt t="63537" x="7200900" y="4819650"/>
          <p14:tracePt t="63539" x="7264400" y="4835525"/>
          <p14:tracePt t="63541" x="7312025" y="4835525"/>
          <p14:tracePt t="63543" x="7359650" y="4835525"/>
          <p14:tracePt t="63545" x="7407275" y="4835525"/>
          <p14:tracePt t="63547" x="7469188" y="4851400"/>
          <p14:tracePt t="63550" x="7500938" y="4851400"/>
          <p14:tracePt t="63551" x="7548563" y="4867275"/>
          <p14:tracePt t="63553" x="7596188" y="4867275"/>
          <p14:tracePt t="63555" x="7643813" y="4867275"/>
          <p14:tracePt t="63557" x="7675563" y="4867275"/>
          <p14:tracePt t="63560" x="7707313" y="4867275"/>
          <p14:tracePt t="63561" x="7754938" y="4867275"/>
          <p14:tracePt t="63563" x="7770813" y="4867275"/>
          <p14:tracePt t="63565" x="7816850" y="4867275"/>
          <p14:tracePt t="63567" x="7848600" y="4883150"/>
          <p14:tracePt t="63569" x="7880350" y="4883150"/>
          <p14:tracePt t="63571" x="7912100" y="4883150"/>
          <p14:tracePt t="63573" x="7943850" y="4899025"/>
          <p14:tracePt t="63575" x="7959725" y="4899025"/>
          <p14:tracePt t="63577" x="7991475" y="4899025"/>
          <p14:tracePt t="63580" x="8007350" y="4914900"/>
          <p14:tracePt t="63582" x="8039100" y="4914900"/>
          <p14:tracePt t="63584" x="8070850" y="4930775"/>
          <p14:tracePt t="63585" x="8085138" y="4930775"/>
          <p14:tracePt t="63587" x="8116888" y="4930775"/>
          <p14:tracePt t="63589" x="8132763" y="4930775"/>
          <p14:tracePt t="63591" x="8148638" y="4946650"/>
          <p14:tracePt t="63593" x="8180388" y="4946650"/>
          <p14:tracePt t="63595" x="8196263" y="4946650"/>
          <p14:tracePt t="63600" x="8228013" y="4946650"/>
          <p14:tracePt t="63602" x="8243888" y="4946650"/>
          <p14:tracePt t="63603" x="8259763" y="4946650"/>
          <p14:tracePt t="63605" x="8275638" y="4946650"/>
          <p14:tracePt t="63607" x="8291513" y="4946650"/>
          <p14:tracePt t="63609" x="8307388" y="4962525"/>
          <p14:tracePt t="63611" x="8323263" y="4962525"/>
          <p14:tracePt t="63614" x="8339138" y="4962525"/>
          <p14:tracePt t="63615" x="8355013" y="4962525"/>
          <p14:tracePt t="63617" x="8370888" y="4962525"/>
          <p14:tracePt t="63619" x="8385175" y="4962525"/>
          <p14:tracePt t="63621" x="8401050" y="4962525"/>
          <p14:tracePt t="63623" x="8416925" y="4962525"/>
          <p14:tracePt t="63625" x="8432800" y="4962525"/>
          <p14:tracePt t="63627" x="8464550" y="4962525"/>
          <p14:tracePt t="63635" x="8496300" y="4962525"/>
          <p14:tracePt t="63642" x="8575675" y="4962525"/>
          <p14:tracePt t="63643" x="8591550" y="4962525"/>
          <p14:tracePt t="63645" x="8607425" y="4962525"/>
          <p14:tracePt t="63647" x="8623300" y="4962525"/>
          <p14:tracePt t="63650" x="8639175" y="4962525"/>
          <p14:tracePt t="63651" x="8655050" y="4962525"/>
          <p14:tracePt t="63653" x="8670925" y="4962525"/>
          <p14:tracePt t="63655" x="8686800" y="4962525"/>
          <p14:tracePt t="63657" x="8701088" y="4962525"/>
          <p14:tracePt t="63659" x="8732838" y="4962525"/>
          <p14:tracePt t="63664" x="8748713" y="4962525"/>
          <p14:tracePt t="63665" x="8764588" y="4962525"/>
          <p14:tracePt t="63667" x="8780463" y="4962525"/>
          <p14:tracePt t="63669" x="8796338" y="4962525"/>
          <p14:tracePt t="63671" x="8812213" y="4962525"/>
          <p14:tracePt t="63674" x="8828088" y="4962525"/>
          <p14:tracePt t="63676" x="8843963" y="4962525"/>
          <p14:tracePt t="63677" x="8859838" y="4962525"/>
          <p14:tracePt t="63679" x="8875713" y="4962525"/>
          <p14:tracePt t="63681" x="8891588" y="4962525"/>
          <p14:tracePt t="63683" x="8907463" y="4962525"/>
          <p14:tracePt t="63685" x="8923338" y="4962525"/>
          <p14:tracePt t="63687" x="8939213" y="4962525"/>
          <p14:tracePt t="63689" x="8955088" y="4962525"/>
          <p14:tracePt t="63691" x="8970963" y="4962525"/>
          <p14:tracePt t="63693" x="8986838" y="4962525"/>
          <p14:tracePt t="63695" x="9001125" y="4962525"/>
          <p14:tracePt t="63697" x="9017000" y="4962525"/>
          <p14:tracePt t="63700" x="9032875" y="4962525"/>
          <p14:tracePt t="63704" x="9048750" y="4962525"/>
          <p14:tracePt t="63705" x="9064625" y="4962525"/>
          <p14:tracePt t="63715" x="9096375" y="4962525"/>
          <p14:tracePt t="63719" x="9112250" y="4946650"/>
          <p14:tracePt t="63725" x="9128125" y="4946650"/>
          <p14:tracePt t="63729" x="9144000" y="4946650"/>
          <p14:tracePt t="63734" x="9159875" y="4946650"/>
          <p14:tracePt t="63738" x="9175750" y="4946650"/>
          <p14:tracePt t="63741" x="9191625" y="4930775"/>
          <p14:tracePt t="63753" x="9207500" y="4930775"/>
          <p14:tracePt t="63756" x="9223375" y="4930775"/>
          <p14:tracePt t="63764" x="9239250" y="4914900"/>
          <p14:tracePt t="63767" x="9255125" y="4914900"/>
          <p14:tracePt t="63773" x="9271000" y="4914900"/>
          <p14:tracePt t="63780" x="9286875" y="4899025"/>
          <p14:tracePt t="63785" x="9301163" y="4883150"/>
          <p14:tracePt t="63791" x="9317038" y="4883150"/>
          <p14:tracePt t="63796" x="9332913" y="4867275"/>
          <p14:tracePt t="63799" x="9348788" y="4851400"/>
          <p14:tracePt t="63801" x="9364663" y="4851400"/>
          <p14:tracePt t="63803" x="9380538" y="4835525"/>
          <p14:tracePt t="63807" x="9380538" y="4819650"/>
          <p14:tracePt t="63810" x="9396413" y="4819650"/>
          <p14:tracePt t="63812" x="9396413" y="4803775"/>
          <p14:tracePt t="63814" x="9412288" y="4803775"/>
          <p14:tracePt t="63818" x="9412288" y="4787900"/>
          <p14:tracePt t="63821" x="9428163" y="4772025"/>
          <p14:tracePt t="63833" x="9444038" y="4772025"/>
          <p14:tracePt t="63835" x="9444038" y="4756150"/>
          <p14:tracePt t="63840" x="9444038" y="4740275"/>
          <p14:tracePt t="63844" x="9459913" y="4724400"/>
          <p14:tracePt t="63854" x="9459913" y="4708525"/>
          <p14:tracePt t="63858" x="9459913" y="4692650"/>
          <p14:tracePt t="63866" x="9459913" y="4676775"/>
          <p14:tracePt t="63868" x="9459913" y="4660900"/>
          <p14:tracePt t="63872" x="9459913" y="4645025"/>
          <p14:tracePt t="63873" x="9459913" y="4629150"/>
          <p14:tracePt t="63875" x="9459913" y="4614863"/>
          <p14:tracePt t="63877" x="9459913" y="4598988"/>
          <p14:tracePt t="63884" x="9459913" y="4583113"/>
          <p14:tracePt t="63886" x="9459913" y="4567238"/>
          <p14:tracePt t="63890" x="9459913" y="4551363"/>
          <p14:tracePt t="63896" x="9459913" y="4535488"/>
          <p14:tracePt t="63897" x="9459913" y="4519613"/>
          <p14:tracePt t="63900" x="9459913" y="4503738"/>
          <p14:tracePt t="63903" x="9459913" y="4487863"/>
          <p14:tracePt t="63907" x="9459913" y="4471988"/>
          <p14:tracePt t="63911" x="9459913" y="4456113"/>
          <p14:tracePt t="63913" x="9444038" y="4456113"/>
          <p14:tracePt t="63916" x="9444038" y="4440238"/>
          <p14:tracePt t="63917" x="9428163" y="4440238"/>
          <p14:tracePt t="63919" x="9428163" y="4424363"/>
          <p14:tracePt t="63921" x="9428163" y="4408488"/>
          <p14:tracePt t="63926" x="9412288" y="4408488"/>
          <p14:tracePt t="63928" x="9412288" y="4392613"/>
          <p14:tracePt t="63929" x="9396413" y="4392613"/>
          <p14:tracePt t="63931" x="9396413" y="4376738"/>
          <p14:tracePt t="63934" x="9380538" y="4376738"/>
          <p14:tracePt t="63937" x="9364663" y="4360863"/>
          <p14:tracePt t="63939" x="9348788" y="4360863"/>
          <p14:tracePt t="63941" x="9348788" y="4344988"/>
          <p14:tracePt t="63943" x="9332913" y="4329113"/>
          <p14:tracePt t="63945" x="9317038" y="4329113"/>
          <p14:tracePt t="63947" x="9301163" y="4329113"/>
          <p14:tracePt t="63951" x="9239250" y="4297363"/>
          <p14:tracePt t="63953" x="9223375" y="4283075"/>
          <p14:tracePt t="63955" x="9191625" y="4267200"/>
          <p14:tracePt t="63957" x="9159875" y="4251325"/>
          <p14:tracePt t="63959" x="9144000" y="4251325"/>
          <p14:tracePt t="63961" x="9112250" y="4251325"/>
          <p14:tracePt t="63963" x="9080500" y="4235450"/>
          <p14:tracePt t="63965" x="9064625" y="4219575"/>
          <p14:tracePt t="63967" x="9032875" y="4219575"/>
          <p14:tracePt t="63969" x="9001125" y="4203700"/>
          <p14:tracePt t="63971" x="8970963" y="4187825"/>
          <p14:tracePt t="63973" x="8955088" y="4187825"/>
          <p14:tracePt t="63975" x="8923338" y="4171950"/>
          <p14:tracePt t="63977" x="8891588" y="4156075"/>
          <p14:tracePt t="63979" x="8875713" y="4156075"/>
          <p14:tracePt t="63981" x="8843963" y="4156075"/>
          <p14:tracePt t="63984" x="8828088" y="4156075"/>
          <p14:tracePt t="63985" x="8796338" y="4140200"/>
          <p14:tracePt t="63987" x="8764588" y="4140200"/>
          <p14:tracePt t="63989" x="8748713" y="4124325"/>
          <p14:tracePt t="63991" x="8716963" y="4124325"/>
          <p14:tracePt t="63993" x="8670925" y="4108450"/>
          <p14:tracePt t="63995" x="8655050" y="4108450"/>
          <p14:tracePt t="63997" x="8623300" y="4092575"/>
          <p14:tracePt t="64000" x="8591550" y="4092575"/>
          <p14:tracePt t="64001" x="8575675" y="4076700"/>
          <p14:tracePt t="64003" x="8543925" y="4076700"/>
          <p14:tracePt t="64005" x="8496300" y="4076700"/>
          <p14:tracePt t="64007" x="8480425" y="4060825"/>
          <p14:tracePt t="64009" x="8448675" y="4060825"/>
          <p14:tracePt t="64011" x="8401050" y="4044950"/>
          <p14:tracePt t="64013" x="8385175" y="4044950"/>
          <p14:tracePt t="64015" x="8355013" y="4044950"/>
          <p14:tracePt t="64017" x="8307388" y="4044950"/>
          <p14:tracePt t="64019" x="8291513" y="4044950"/>
          <p14:tracePt t="64021" x="8259763" y="4029075"/>
          <p14:tracePt t="64023" x="8228013" y="4029075"/>
          <p14:tracePt t="64025" x="8212138" y="4029075"/>
          <p14:tracePt t="64028" x="8164513" y="4013200"/>
          <p14:tracePt t="64029" x="8132763" y="4013200"/>
          <p14:tracePt t="64031" x="8116888" y="3997325"/>
          <p14:tracePt t="64034" x="8085138" y="3997325"/>
          <p14:tracePt t="64035" x="8070850" y="3997325"/>
          <p14:tracePt t="64037" x="8039100" y="3981450"/>
          <p14:tracePt t="64039" x="8007350" y="3981450"/>
          <p14:tracePt t="64041" x="7991475" y="3981450"/>
          <p14:tracePt t="64043" x="7959725" y="3965575"/>
          <p14:tracePt t="64045" x="7927975" y="3965575"/>
          <p14:tracePt t="64047" x="7912100" y="3965575"/>
          <p14:tracePt t="64050" x="7880350" y="3949700"/>
          <p14:tracePt t="64051" x="7848600" y="3949700"/>
          <p14:tracePt t="64053" x="7816850" y="3949700"/>
          <p14:tracePt t="64055" x="7785100" y="3949700"/>
          <p14:tracePt t="64057" x="7770813" y="3949700"/>
          <p14:tracePt t="64060" x="7739063" y="3949700"/>
          <p14:tracePt t="64061" x="7707313" y="3949700"/>
          <p14:tracePt t="64064" x="7691438" y="3949700"/>
          <p14:tracePt t="64065" x="7659688" y="3935413"/>
          <p14:tracePt t="64067" x="7627938" y="3935413"/>
          <p14:tracePt t="64069" x="7612063" y="3935413"/>
          <p14:tracePt t="64071" x="7580313" y="3935413"/>
          <p14:tracePt t="64074" x="7564438" y="3935413"/>
          <p14:tracePt t="64075" x="7532688" y="3935413"/>
          <p14:tracePt t="64077" x="7500938" y="3935413"/>
          <p14:tracePt t="64079" x="7485063" y="3935413"/>
          <p14:tracePt t="64081" x="7454900" y="3935413"/>
          <p14:tracePt t="64083" x="7423150" y="3935413"/>
          <p14:tracePt t="64085" x="7391400" y="3935413"/>
          <p14:tracePt t="64087" x="7359650" y="3935413"/>
          <p14:tracePt t="64089" x="7343775" y="3935413"/>
          <p14:tracePt t="64091" x="7296150" y="3935413"/>
          <p14:tracePt t="64094" x="7280275" y="3935413"/>
          <p14:tracePt t="64096" x="7248525" y="3935413"/>
          <p14:tracePt t="64097" x="7216775" y="3935413"/>
          <p14:tracePt t="64100" x="7200900" y="3935413"/>
          <p14:tracePt t="64101" x="7154863" y="3935413"/>
          <p14:tracePt t="64103" x="7123113" y="3935413"/>
          <p14:tracePt t="64105" x="7091363" y="3935413"/>
          <p14:tracePt t="64108" x="7059613" y="3935413"/>
          <p14:tracePt t="64110" x="7027863" y="3935413"/>
          <p14:tracePt t="64118" x="6900863" y="3935413"/>
          <p14:tracePt t="64119" x="6854825" y="3935413"/>
          <p14:tracePt t="64121" x="6838950" y="3935413"/>
          <p14:tracePt t="64123" x="6791325" y="3935413"/>
          <p14:tracePt t="64125" x="6775450" y="3935413"/>
          <p14:tracePt t="64127" x="6743700" y="3935413"/>
          <p14:tracePt t="64129" x="6696075" y="3935413"/>
          <p14:tracePt t="64131" x="6680200" y="3935413"/>
          <p14:tracePt t="64133" x="6648450" y="3935413"/>
          <p14:tracePt t="64135" x="6616700" y="3935413"/>
          <p14:tracePt t="64137" x="6584950" y="3935413"/>
          <p14:tracePt t="64139" x="6553200" y="3935413"/>
          <p14:tracePt t="64142" x="6507163" y="3935413"/>
          <p14:tracePt t="64143" x="6491288" y="3935413"/>
          <p14:tracePt t="64146" x="6459538" y="3935413"/>
          <p14:tracePt t="64148" x="6443663" y="3935413"/>
          <p14:tracePt t="64150" x="6396038" y="3935413"/>
          <p14:tracePt t="64151" x="6364288" y="3935413"/>
          <p14:tracePt t="64153" x="6348413" y="3935413"/>
          <p14:tracePt t="64155" x="6316663" y="3935413"/>
          <p14:tracePt t="64157" x="6284913" y="3935413"/>
          <p14:tracePt t="64159" x="6253163" y="3935413"/>
          <p14:tracePt t="64161" x="6223000" y="3935413"/>
          <p14:tracePt t="64163" x="6207125" y="3935413"/>
          <p14:tracePt t="64166" x="6159500" y="3935413"/>
          <p14:tracePt t="64167" x="6127750" y="3935413"/>
          <p14:tracePt t="64169" x="6111875" y="3935413"/>
          <p14:tracePt t="64171" x="6080125" y="3935413"/>
          <p14:tracePt t="64173" x="6064250" y="3935413"/>
          <p14:tracePt t="64175" x="6032500" y="3935413"/>
          <p14:tracePt t="64177" x="6000750" y="3919538"/>
          <p14:tracePt t="64180" x="5984875" y="3919538"/>
          <p14:tracePt t="64182" x="5953125" y="3919538"/>
          <p14:tracePt t="64184" x="5922963" y="3919538"/>
          <p14:tracePt t="64186" x="5907088" y="3919538"/>
          <p14:tracePt t="64187" x="5875338" y="3919538"/>
          <p14:tracePt t="64189" x="5859463" y="3919538"/>
          <p14:tracePt t="64191" x="5843588" y="3919538"/>
          <p14:tracePt t="64193" x="5811838" y="3919538"/>
          <p14:tracePt t="64195" x="5795963" y="3919538"/>
          <p14:tracePt t="64197" x="5764213" y="3919538"/>
          <p14:tracePt t="64202" x="5732463" y="3919538"/>
          <p14:tracePt t="64203" x="5700713" y="3919538"/>
          <p14:tracePt t="64208" x="5668963" y="3919538"/>
          <p14:tracePt t="64210" x="5653088" y="3919538"/>
          <p14:tracePt t="64212" x="5638800" y="3919538"/>
          <p14:tracePt t="64213" x="5622925" y="3919538"/>
          <p14:tracePt t="64217" x="5591175" y="3919538"/>
          <p14:tracePt t="64220" x="5575300" y="3919538"/>
          <p14:tracePt t="64223" x="5559425" y="3919538"/>
          <p14:tracePt t="64225" x="5543550" y="3919538"/>
          <p14:tracePt t="64227" x="5527675" y="3919538"/>
          <p14:tracePt t="64231" x="5511800" y="3919538"/>
          <p14:tracePt t="64234" x="5495925" y="3919538"/>
          <p14:tracePt t="64241" x="5480050" y="3919538"/>
          <p14:tracePt t="64243" x="5464175" y="3919538"/>
          <p14:tracePt t="64250" x="5464175" y="3935413"/>
          <p14:tracePt t="64251" x="5448300" y="3935413"/>
          <p14:tracePt t="64255" x="5432425" y="3949700"/>
          <p14:tracePt t="64258" x="5416550" y="3949700"/>
          <p14:tracePt t="64266" x="5400675" y="3949700"/>
          <p14:tracePt t="64268" x="5384800" y="3949700"/>
          <p14:tracePt t="64269" x="5384800" y="3965575"/>
          <p14:tracePt t="64273" x="5368925" y="3965575"/>
          <p14:tracePt t="64280" x="5353050" y="3981450"/>
          <p14:tracePt t="64284" x="5322888" y="3981450"/>
          <p14:tracePt t="64288" x="5307013" y="3981450"/>
          <p14:tracePt t="64291" x="5291138" y="3997325"/>
          <p14:tracePt t="64293" x="5275263" y="3997325"/>
          <p14:tracePt t="64295" x="5259388" y="3997325"/>
          <p14:tracePt t="64300" x="5243513" y="4013200"/>
          <p14:tracePt t="64302" x="5227638" y="4013200"/>
          <p14:tracePt t="64305" x="5211763" y="4013200"/>
          <p14:tracePt t="64307" x="5195888" y="4029075"/>
          <p14:tracePt t="64310" x="5180013" y="4029075"/>
          <p14:tracePt t="64313" x="5164138" y="4029075"/>
          <p14:tracePt t="64316" x="5148263" y="4029075"/>
          <p14:tracePt t="64319" x="5132388" y="4029075"/>
          <p14:tracePt t="64321" x="5116513" y="4044950"/>
          <p14:tracePt t="64323" x="5100638" y="4044950"/>
          <p14:tracePt t="64327" x="5084763" y="4060825"/>
          <p14:tracePt t="64329" x="5068888" y="4060825"/>
          <p14:tracePt t="64334" x="5053013" y="4060825"/>
          <p14:tracePt t="64336" x="5037138" y="4060825"/>
          <p14:tracePt t="64339" x="5022850" y="4076700"/>
          <p14:tracePt t="64343" x="5006975" y="4092575"/>
          <p14:tracePt t="64345" x="4991100" y="4092575"/>
          <p14:tracePt t="64349" x="4991100" y="4108450"/>
          <p14:tracePt t="64353" x="4975225" y="4108450"/>
          <p14:tracePt t="64356" x="4959350" y="4108450"/>
          <p14:tracePt t="64357" x="4959350" y="4124325"/>
          <p14:tracePt t="64368" x="4943475" y="4140200"/>
          <p14:tracePt t="64377" x="4927600" y="4156075"/>
          <p14:tracePt t="64386" x="4911725" y="4171950"/>
          <p14:tracePt t="64393" x="4911725" y="4187825"/>
          <p14:tracePt t="64404" x="4911725" y="4203700"/>
          <p14:tracePt t="64409" x="4911725" y="4219575"/>
          <p14:tracePt t="64422" x="4911725" y="4235450"/>
          <p14:tracePt t="64428" x="4911725" y="4251325"/>
          <p14:tracePt t="64431" x="4911725" y="4267200"/>
          <p14:tracePt t="64438" x="4927600" y="4267200"/>
          <p14:tracePt t="64446" x="4943475" y="4283075"/>
          <p14:tracePt t="64452" x="4943475" y="4297363"/>
          <p14:tracePt t="64459" x="4959350" y="4297363"/>
          <p14:tracePt t="64461" x="4959350" y="4313238"/>
          <p14:tracePt t="64462" x="4975225" y="4313238"/>
          <p14:tracePt t="64463" x="4975225" y="4329113"/>
          <p14:tracePt t="64472" x="4975225" y="4344988"/>
          <p14:tracePt t="64474" x="4991100" y="4344988"/>
          <p14:tracePt t="64479" x="5006975" y="4344988"/>
          <p14:tracePt t="64486" x="5006975" y="4360863"/>
          <p14:tracePt t="64494" x="5006975" y="4376738"/>
          <p14:tracePt t="64495" x="5022850" y="4376738"/>
          <p14:tracePt t="64506" x="5037138" y="4376738"/>
          <p14:tracePt t="64514" x="5037138" y="4392613"/>
          <p14:tracePt t="64517" x="5053013" y="4392613"/>
          <p14:tracePt t="64523" x="5053013" y="4408488"/>
          <p14:tracePt t="64536" x="5068888" y="4424363"/>
          <p14:tracePt t="64539" x="5084763" y="4440238"/>
          <p14:tracePt t="64543" x="5084763" y="4456113"/>
          <p14:tracePt t="64550" x="5100638" y="4456113"/>
          <p14:tracePt t="64552" x="5100638" y="4471988"/>
          <p14:tracePt t="64553" x="5116513" y="4471988"/>
          <p14:tracePt t="64556" x="5116513" y="4487863"/>
          <p14:tracePt t="64560" x="5132388" y="4487863"/>
          <p14:tracePt t="64563" x="5132388" y="4503738"/>
          <p14:tracePt t="64568" x="5148263" y="4519613"/>
          <p14:tracePt t="64569" x="5164138" y="4519613"/>
          <p14:tracePt t="64571" x="5164138" y="4535488"/>
          <p14:tracePt t="64575" x="5180013" y="4535488"/>
          <p14:tracePt t="64577" x="5195888" y="4551363"/>
          <p14:tracePt t="64579" x="5211763" y="4551363"/>
          <p14:tracePt t="64582" x="5211763" y="4567238"/>
          <p14:tracePt t="64585" x="5227638" y="4567238"/>
          <p14:tracePt t="64587" x="5243513" y="4583113"/>
          <p14:tracePt t="64591" x="5259388" y="4598988"/>
          <p14:tracePt t="64593" x="5275263" y="4598988"/>
          <p14:tracePt t="64595" x="5291138" y="4614863"/>
          <p14:tracePt t="64601" x="5307013" y="4614863"/>
          <p14:tracePt t="64603" x="5322888" y="4629150"/>
          <p14:tracePt t="64607" x="5337175" y="4645025"/>
          <p14:tracePt t="64609" x="5353050" y="4645025"/>
          <p14:tracePt t="64611" x="5368925" y="4645025"/>
          <p14:tracePt t="64618" x="5384800" y="4660900"/>
          <p14:tracePt t="64619" x="5400675" y="4660900"/>
          <p14:tracePt t="64623" x="5416550" y="4676775"/>
          <p14:tracePt t="64627" x="5432425" y="4676775"/>
          <p14:tracePt t="64630" x="5448300" y="4676775"/>
          <p14:tracePt t="64631" x="5448300" y="4692650"/>
          <p14:tracePt t="64642" x="5464175" y="4692650"/>
          <p14:tracePt t="64648" x="5480050" y="4692650"/>
          <p14:tracePt t="64660" x="5495925" y="4692650"/>
          <p14:tracePt t="64669" x="5511800" y="4708525"/>
          <p14:tracePt t="64675" x="5543550" y="4724400"/>
          <p14:tracePt t="64676" x="5559425" y="4724400"/>
          <p14:tracePt t="64681" x="5575300" y="4724400"/>
          <p14:tracePt t="64686" x="5591175" y="4724400"/>
          <p14:tracePt t="64690" x="5607050" y="4724400"/>
          <p14:tracePt t="64691" x="5622925" y="4724400"/>
          <p14:tracePt t="64693" x="5638800" y="4724400"/>
          <p14:tracePt t="64697" x="5653088" y="4724400"/>
          <p14:tracePt t="64700" x="5668963" y="4724400"/>
          <p14:tracePt t="64703" x="5684838" y="4724400"/>
          <p14:tracePt t="64706" x="5700713" y="4724400"/>
          <p14:tracePt t="64707" x="5716588" y="4724400"/>
          <p14:tracePt t="64709" x="5732463" y="4740275"/>
          <p14:tracePt t="64711" x="5748338" y="4740275"/>
          <p14:tracePt t="64713" x="5764213" y="4740275"/>
          <p14:tracePt t="64716" x="5780088" y="4740275"/>
          <p14:tracePt t="64718" x="5795963" y="4740275"/>
          <p14:tracePt t="64719" x="5811838" y="4740275"/>
          <p14:tracePt t="64721" x="5827713" y="4740275"/>
          <p14:tracePt t="64723" x="5859463" y="4756150"/>
          <p14:tracePt t="64728" x="5891213" y="4756150"/>
          <p14:tracePt t="64729" x="5907088" y="4756150"/>
          <p14:tracePt t="64732" x="5922963" y="4756150"/>
          <p14:tracePt t="64733" x="5953125" y="4756150"/>
          <p14:tracePt t="64735" x="5984875" y="4756150"/>
          <p14:tracePt t="64737" x="6032500" y="4756150"/>
          <p14:tracePt t="64739" x="6048375" y="4756150"/>
          <p14:tracePt t="64741" x="6080125" y="4756150"/>
          <p14:tracePt t="64743" x="6111875" y="4756150"/>
          <p14:tracePt t="64745" x="6127750" y="4756150"/>
          <p14:tracePt t="64747" x="6159500" y="4756150"/>
          <p14:tracePt t="64749" x="6159500" y="4772025"/>
          <p14:tracePt t="64751" x="6191250" y="4772025"/>
          <p14:tracePt t="64753" x="6223000" y="4772025"/>
          <p14:tracePt t="64755" x="6238875" y="4772025"/>
          <p14:tracePt t="64757" x="6253163" y="4772025"/>
          <p14:tracePt t="64759" x="6269038" y="4772025"/>
          <p14:tracePt t="64761" x="6300788" y="4772025"/>
          <p14:tracePt t="64763" x="6332538" y="4772025"/>
          <p14:tracePt t="64768" x="6364288" y="4772025"/>
          <p14:tracePt t="64769" x="6380163" y="4772025"/>
          <p14:tracePt t="64771" x="6396038" y="4772025"/>
          <p14:tracePt t="64773" x="6427788" y="4772025"/>
          <p14:tracePt t="64775" x="6443663" y="4772025"/>
          <p14:tracePt t="64777" x="6459538" y="4772025"/>
          <p14:tracePt t="64779" x="6475413" y="4772025"/>
          <p14:tracePt t="64782" x="6491288" y="4772025"/>
          <p14:tracePt t="64783" x="6523038" y="4772025"/>
          <p14:tracePt t="64787" x="6553200" y="4772025"/>
          <p14:tracePt t="64789" x="6569075" y="4772025"/>
          <p14:tracePt t="64792" x="6584950" y="4772025"/>
          <p14:tracePt t="64793" x="6616700" y="4772025"/>
          <p14:tracePt t="64797" x="6648450" y="4772025"/>
          <p14:tracePt t="64799" x="6664325" y="4772025"/>
          <p14:tracePt t="64801" x="6680200" y="4772025"/>
          <p14:tracePt t="64803" x="6711950" y="4772025"/>
          <p14:tracePt t="64807" x="6743700" y="4772025"/>
          <p14:tracePt t="64809" x="6759575" y="4772025"/>
          <p14:tracePt t="64811" x="6775450" y="4772025"/>
          <p14:tracePt t="64814" x="6791325" y="4772025"/>
          <p14:tracePt t="64815" x="6807200" y="4772025"/>
          <p14:tracePt t="64817" x="6823075" y="4772025"/>
          <p14:tracePt t="64819" x="6838950" y="4772025"/>
          <p14:tracePt t="64821" x="6854825" y="4772025"/>
          <p14:tracePt t="64823" x="6869113" y="4772025"/>
          <p14:tracePt t="64825" x="6884988" y="4772025"/>
          <p14:tracePt t="64827" x="6900863" y="4772025"/>
          <p14:tracePt t="64829" x="6916738" y="4772025"/>
          <p14:tracePt t="64831" x="6932613" y="4772025"/>
          <p14:tracePt t="64836" x="6964363" y="4772025"/>
          <p14:tracePt t="64838" x="6980238" y="4772025"/>
          <p14:tracePt t="64842" x="6996113" y="4772025"/>
          <p14:tracePt t="64843" x="7011988" y="4772025"/>
          <p14:tracePt t="64845" x="7027863" y="4772025"/>
          <p14:tracePt t="64848" x="7043738" y="4772025"/>
          <p14:tracePt t="64850" x="7059613" y="4772025"/>
          <p14:tracePt t="64854" x="7075488" y="4772025"/>
          <p14:tracePt t="64855" x="7091363" y="4772025"/>
          <p14:tracePt t="64857" x="7107238" y="4772025"/>
          <p14:tracePt t="64859" x="7123113" y="4772025"/>
          <p14:tracePt t="64861" x="7138988" y="4772025"/>
          <p14:tracePt t="64866" x="7154863" y="4772025"/>
          <p14:tracePt t="64868" x="7169150" y="4772025"/>
          <p14:tracePt t="64869" x="7185025" y="4772025"/>
          <p14:tracePt t="64884" x="7264400" y="4772025"/>
          <p14:tracePt t="64886" x="7280275" y="4772025"/>
          <p14:tracePt t="64887" x="7296150" y="4772025"/>
          <p14:tracePt t="64889" x="7312025" y="4772025"/>
          <p14:tracePt t="64891" x="7327900" y="4772025"/>
          <p14:tracePt t="64893" x="7343775" y="4772025"/>
          <p14:tracePt t="64897" x="7359650" y="4772025"/>
          <p14:tracePt t="64899" x="7375525" y="4772025"/>
          <p14:tracePt t="64901" x="7391400" y="4772025"/>
          <p14:tracePt t="64905" x="7407275" y="4772025"/>
          <p14:tracePt t="64907" x="7423150" y="4772025"/>
          <p14:tracePt t="64912" x="7439025" y="4772025"/>
          <p14:tracePt t="64913" x="7454900" y="4772025"/>
          <p14:tracePt t="64916" x="7469188" y="4772025"/>
          <p14:tracePt t="64919" x="7500938" y="4772025"/>
          <p14:tracePt t="64922" x="7516813" y="4772025"/>
          <p14:tracePt t="64926" x="7532688" y="4772025"/>
          <p14:tracePt t="64927" x="7548563" y="4772025"/>
          <p14:tracePt t="64931" x="7564438" y="4772025"/>
          <p14:tracePt t="64933" x="7580313" y="4772025"/>
          <p14:tracePt t="64938" x="7596188" y="4772025"/>
          <p14:tracePt t="64940" x="7627938" y="4772025"/>
          <p14:tracePt t="64944" x="7643813" y="4772025"/>
          <p14:tracePt t="64945" x="7659688" y="4772025"/>
          <p14:tracePt t="64947" x="7675563" y="4772025"/>
          <p14:tracePt t="64951" x="7691438" y="4772025"/>
          <p14:tracePt t="64953" x="7707313" y="4772025"/>
          <p14:tracePt t="64958" x="7723188" y="4772025"/>
          <p14:tracePt t="64959" x="7739063" y="4772025"/>
          <p14:tracePt t="64961" x="7754938" y="4772025"/>
          <p14:tracePt t="64967" x="7785100" y="4772025"/>
          <p14:tracePt t="64971" x="7800975" y="4772025"/>
          <p14:tracePt t="64973" x="7816850" y="4772025"/>
          <p14:tracePt t="64975" x="7832725" y="4772025"/>
          <p14:tracePt t="64979" x="7848600" y="4772025"/>
          <p14:tracePt t="64981" x="7864475" y="4772025"/>
          <p14:tracePt t="64986" x="7880350" y="4772025"/>
          <p14:tracePt t="64987" x="7896225" y="4772025"/>
          <p14:tracePt t="64989" x="7912100" y="4772025"/>
          <p14:tracePt t="64993" x="7927975" y="4772025"/>
          <p14:tracePt t="64995" x="7959725" y="4772025"/>
          <p14:tracePt t="65000" x="7975600" y="4772025"/>
          <p14:tracePt t="65001" x="7991475" y="4772025"/>
          <p14:tracePt t="65005" x="8023225" y="4772025"/>
          <p14:tracePt t="65007" x="8039100" y="4772025"/>
          <p14:tracePt t="65012" x="8054975" y="4772025"/>
          <p14:tracePt t="65013" x="8070850" y="4787900"/>
          <p14:tracePt t="65017" x="8085138" y="4787900"/>
          <p14:tracePt t="65019" x="8101013" y="4803775"/>
          <p14:tracePt t="65022" x="8116888" y="4803775"/>
          <p14:tracePt t="65026" x="8132763" y="4803775"/>
          <p14:tracePt t="65027" x="8148638" y="4803775"/>
          <p14:tracePt t="65029" x="8164513" y="4803775"/>
          <p14:tracePt t="65032" x="8180388" y="4803775"/>
          <p14:tracePt t="65033" x="8196263" y="4803775"/>
          <p14:tracePt t="65037" x="8212138" y="4803775"/>
          <p14:tracePt t="65039" x="8228013" y="4803775"/>
          <p14:tracePt t="65043" x="8243888" y="4803775"/>
          <p14:tracePt t="65045" x="8259763" y="4803775"/>
          <p14:tracePt t="65047" x="8275638" y="4803775"/>
          <p14:tracePt t="65051" x="8291513" y="4803775"/>
          <p14:tracePt t="65053" x="8307388" y="4803775"/>
          <p14:tracePt t="65057" x="8323263" y="4803775"/>
          <p14:tracePt t="65059" x="8339138" y="4803775"/>
          <p14:tracePt t="65061" x="8355013" y="4803775"/>
          <p14:tracePt t="65072" x="8370888" y="4803775"/>
          <p14:tracePt t="65074" x="8385175" y="4803775"/>
          <p14:tracePt t="65077" x="8401050" y="4803775"/>
          <p14:tracePt t="65079" x="8416925" y="4803775"/>
          <p14:tracePt t="65083" x="8432800" y="4803775"/>
          <p14:tracePt t="65088" x="8448675" y="4803775"/>
          <p14:tracePt t="65090" x="8464550" y="4803775"/>
          <p14:tracePt t="65095" x="8480425" y="4803775"/>
          <p14:tracePt t="65100" x="8512175" y="4803775"/>
          <p14:tracePt t="65105" x="8528050" y="4803775"/>
          <p14:tracePt t="65108" x="8543925" y="4803775"/>
          <p14:tracePt t="65111" x="8559800" y="4803775"/>
          <p14:tracePt t="65113" x="8575675" y="4803775"/>
          <p14:tracePt t="65118" x="8591550" y="4803775"/>
          <p14:tracePt t="65121" x="8607425" y="4803775"/>
          <p14:tracePt t="65123" x="8623300" y="4803775"/>
          <p14:tracePt t="65130" x="8639175" y="4803775"/>
          <p14:tracePt t="65131" x="8655050" y="4803775"/>
          <p14:tracePt t="65136" x="8670925" y="4803775"/>
          <p14:tracePt t="65137" x="8686800" y="4803775"/>
          <p14:tracePt t="65141" x="8701088" y="4803775"/>
          <p14:tracePt t="65145" x="8716963" y="4803775"/>
          <p14:tracePt t="65147" x="8732838" y="4803775"/>
          <p14:tracePt t="65155" x="8748713" y="4803775"/>
          <p14:tracePt t="65156" x="8764588" y="4803775"/>
          <p14:tracePt t="65159" x="8780463" y="4803775"/>
          <p14:tracePt t="65164" x="8796338" y="4803775"/>
          <p14:tracePt t="65168" x="8812213" y="4803775"/>
          <p14:tracePt t="65173" x="8828088" y="4803775"/>
          <p14:tracePt t="65175" x="8843963" y="4803775"/>
          <p14:tracePt t="65180" x="8859838" y="4803775"/>
          <p14:tracePt t="65185" x="8875713" y="4803775"/>
          <p14:tracePt t="65189" x="8891588" y="4803775"/>
          <p14:tracePt t="65196" x="8907463" y="4803775"/>
          <p14:tracePt t="65201" x="8923338" y="4803775"/>
          <p14:tracePt t="65203" x="8939213" y="4803775"/>
          <p14:tracePt t="65214" x="8955088" y="4803775"/>
          <p14:tracePt t="65222" x="8970963" y="4819650"/>
          <p14:tracePt t="65226" x="8986838" y="4819650"/>
          <p14:tracePt t="65230" x="9001125" y="4819650"/>
          <p14:tracePt t="65236" x="9017000" y="4819650"/>
          <p14:tracePt t="65245" x="9032875" y="4819650"/>
          <p14:tracePt t="65250" x="9048750" y="4819650"/>
          <p14:tracePt t="65263" x="9064625" y="4819650"/>
          <p14:tracePt t="65268" x="9080500" y="4819650"/>
          <p14:tracePt t="65272" x="9096375" y="4819650"/>
          <p14:tracePt t="65282" x="9112250" y="4819650"/>
          <p14:tracePt t="65286" x="9128125" y="4819650"/>
          <p14:tracePt t="65294" x="9144000" y="4819650"/>
          <p14:tracePt t="65298" x="9159875" y="4819650"/>
          <p14:tracePt t="65305" x="9175750" y="4819650"/>
          <p14:tracePt t="65310" x="9191625" y="4819650"/>
          <p14:tracePt t="65311" x="9207500" y="4819650"/>
          <p14:tracePt t="65320" x="9223375" y="4819650"/>
          <p14:tracePt t="65324" x="9239250" y="4819650"/>
          <p14:tracePt t="65328" x="9239250" y="4803775"/>
          <p14:tracePt t="65333" x="9255125" y="4803775"/>
          <p14:tracePt t="65339" x="9271000" y="4803775"/>
          <p14:tracePt t="65345" x="9286875" y="4803775"/>
          <p14:tracePt t="65352" x="9286875" y="4787900"/>
          <p14:tracePt t="65362" x="9301163" y="4787900"/>
          <p14:tracePt t="65368" x="9317038" y="4787900"/>
          <p14:tracePt t="65380" x="9332913" y="4787900"/>
          <p14:tracePt t="65386" x="9348788" y="4772025"/>
          <p14:tracePt t="65390" x="9364663" y="4772025"/>
          <p14:tracePt t="65398" x="9364663" y="4756150"/>
          <p14:tracePt t="65404" x="9380538" y="4756150"/>
          <p14:tracePt t="65408" x="9396413" y="4740275"/>
          <p14:tracePt t="65441" x="9412288" y="4740275"/>
          <p14:tracePt t="65446" x="9412288" y="4724400"/>
          <p14:tracePt t="65468" x="9412288" y="4708525"/>
          <p14:tracePt t="65583" x="9396413" y="4708525"/>
          <p14:tracePt t="65586" x="9396413" y="4692650"/>
          <p14:tracePt t="65590" x="9380538" y="4692650"/>
          <p14:tracePt t="65596" x="9380538" y="4676775"/>
          <p14:tracePt t="65602" x="9364663" y="4676775"/>
          <p14:tracePt t="65604" x="9364663" y="4660900"/>
          <p14:tracePt t="65605" x="9348788" y="4660900"/>
          <p14:tracePt t="65607" x="9332913" y="4660900"/>
          <p14:tracePt t="65613" x="9317038" y="4645025"/>
          <p14:tracePt t="65618" x="9301163" y="4629150"/>
          <p14:tracePt t="65626" x="9286875" y="4629150"/>
          <p14:tracePt t="65630" x="9271000" y="4629150"/>
          <p14:tracePt t="65632" x="9271000" y="4614863"/>
          <p14:tracePt t="65638" x="9255125" y="4614863"/>
          <p14:tracePt t="65654" x="9255125" y="4598988"/>
          <p14:tracePt t="65658" x="9239250" y="4598988"/>
          <p14:tracePt t="65678" x="9223375" y="4598988"/>
          <p14:tracePt t="65732" x="9207500" y="4583113"/>
          <p14:tracePt t="65738" x="9191625" y="4583113"/>
          <p14:tracePt t="65741" x="9175750" y="4567238"/>
          <p14:tracePt t="65745" x="9159875" y="4551363"/>
          <p14:tracePt t="65748" x="9144000" y="4551363"/>
          <p14:tracePt t="65752" x="9128125" y="4551363"/>
          <p14:tracePt t="65755" x="9112250" y="4551363"/>
          <p14:tracePt t="65760" x="9096375" y="4535488"/>
          <p14:tracePt t="65762" x="9080500" y="4535488"/>
          <p14:tracePt t="65763" x="9064625" y="4535488"/>
          <p14:tracePt t="65767" x="9048750" y="4519613"/>
          <p14:tracePt t="65769" x="9032875" y="4519613"/>
          <p14:tracePt t="65773" x="9017000" y="4519613"/>
          <p14:tracePt t="65775" x="9001125" y="4519613"/>
          <p14:tracePt t="65778" x="8986838" y="4519613"/>
          <p14:tracePt t="65791" x="8907463" y="4503738"/>
          <p14:tracePt t="65794" x="8891588" y="4503738"/>
          <p14:tracePt t="65795" x="8859838" y="4503738"/>
          <p14:tracePt t="65797" x="8859838" y="4487863"/>
          <p14:tracePt t="65799" x="8843963" y="4487863"/>
          <p14:tracePt t="65801" x="8828088" y="4487863"/>
          <p14:tracePt t="65803" x="8812213" y="4487863"/>
          <p14:tracePt t="65805" x="8796338" y="4487863"/>
          <p14:tracePt t="65807" x="8780463" y="4471988"/>
          <p14:tracePt t="65809" x="8764588" y="4471988"/>
          <p14:tracePt t="65811" x="8748713" y="4471988"/>
          <p14:tracePt t="65813" x="8732838" y="4471988"/>
          <p14:tracePt t="65817" x="8716963" y="4471988"/>
          <p14:tracePt t="65818" x="8686800" y="4471988"/>
          <p14:tracePt t="65819" x="8670925" y="4471988"/>
          <p14:tracePt t="65821" x="8623300" y="4471988"/>
          <p14:tracePt t="65823" x="8591550" y="4471988"/>
          <p14:tracePt t="65825" x="8559800" y="4471988"/>
          <p14:tracePt t="65827" x="8528050" y="4471988"/>
          <p14:tracePt t="65829" x="8512175" y="4471988"/>
          <p14:tracePt t="65832" x="8480425" y="4471988"/>
          <p14:tracePt t="65833" x="8448675" y="4471988"/>
          <p14:tracePt t="65835" x="8432800" y="4471988"/>
          <p14:tracePt t="65837" x="8401050" y="4471988"/>
          <p14:tracePt t="65839" x="8385175" y="4471988"/>
          <p14:tracePt t="65841" x="8355013" y="4471988"/>
          <p14:tracePt t="65843" x="8323263" y="4471988"/>
          <p14:tracePt t="65845" x="8307388" y="4471988"/>
          <p14:tracePt t="65847" x="8291513" y="4471988"/>
          <p14:tracePt t="65849" x="8259763" y="4471988"/>
          <p14:tracePt t="65851" x="8243888" y="4471988"/>
          <p14:tracePt t="65853" x="8212138" y="4471988"/>
          <p14:tracePt t="65855" x="8196263" y="4471988"/>
          <p14:tracePt t="65857" x="8164513" y="4471988"/>
          <p14:tracePt t="65862" x="8132763" y="4471988"/>
          <p14:tracePt t="65864" x="8101013" y="4471988"/>
          <p14:tracePt t="65866" x="8085138" y="4471988"/>
          <p14:tracePt t="65883" x="7959725" y="4471988"/>
          <p14:tracePt t="65884" x="7927975" y="4471988"/>
          <p14:tracePt t="65888" x="7912100" y="4471988"/>
          <p14:tracePt t="65889" x="7880350" y="4471988"/>
          <p14:tracePt t="65893" x="7864475" y="4471988"/>
          <p14:tracePt t="65896" x="7848600" y="4471988"/>
          <p14:tracePt t="65897" x="7832725" y="4471988"/>
          <p14:tracePt t="65899" x="7816850" y="4471988"/>
          <p14:tracePt t="65901" x="7800975" y="4471988"/>
          <p14:tracePt t="65905" x="7770813" y="4471988"/>
          <p14:tracePt t="65911" x="7754938" y="4471988"/>
          <p14:tracePt t="65917" x="7707313" y="4471988"/>
          <p14:tracePt t="65926" x="7612063" y="4471988"/>
          <p14:tracePt t="65927" x="7596188" y="4471988"/>
          <p14:tracePt t="65929" x="7564438" y="4471988"/>
          <p14:tracePt t="65933" x="7532688" y="4471988"/>
          <p14:tracePt t="65935" x="7516813" y="4471988"/>
          <p14:tracePt t="65937" x="7500938" y="4471988"/>
          <p14:tracePt t="65939" x="7469188" y="4471988"/>
          <p14:tracePt t="65941" x="7454900" y="4471988"/>
          <p14:tracePt t="65943" x="7439025" y="4471988"/>
          <p14:tracePt t="65946" x="7423150" y="4471988"/>
          <p14:tracePt t="65948" x="7391400" y="4471988"/>
          <p14:tracePt t="65950" x="7359650" y="4471988"/>
          <p14:tracePt t="65953" x="7327900" y="4471988"/>
          <p14:tracePt t="65955" x="7296150" y="4471988"/>
          <p14:tracePt t="65958" x="7280275" y="4471988"/>
          <p14:tracePt t="65960" x="7264400" y="4471988"/>
          <p14:tracePt t="65961" x="7248525" y="4471988"/>
          <p14:tracePt t="65963" x="7216775" y="4471988"/>
          <p14:tracePt t="65965" x="7200900" y="4471988"/>
          <p14:tracePt t="65967" x="7185025" y="4487863"/>
          <p14:tracePt t="65969" x="7154863" y="4487863"/>
          <p14:tracePt t="65971" x="7138988" y="4487863"/>
          <p14:tracePt t="65973" x="7123113" y="4487863"/>
          <p14:tracePt t="65975" x="7107238" y="4503738"/>
          <p14:tracePt t="65977" x="7091363" y="4503738"/>
          <p14:tracePt t="65979" x="7075488" y="4503738"/>
          <p14:tracePt t="65982" x="7043738" y="4503738"/>
          <p14:tracePt t="65985" x="7027863" y="4503738"/>
          <p14:tracePt t="65987" x="7011988" y="4503738"/>
          <p14:tracePt t="65990" x="6996113" y="4503738"/>
          <p14:tracePt t="65991" x="6980238" y="4503738"/>
          <p14:tracePt t="65993" x="6964363" y="4503738"/>
          <p14:tracePt t="65995" x="6948488" y="4503738"/>
          <p14:tracePt t="65997" x="6932613" y="4503738"/>
          <p14:tracePt t="65999" x="6916738" y="4503738"/>
          <p14:tracePt t="66001" x="6900863" y="4503738"/>
          <p14:tracePt t="66003" x="6884988" y="4503738"/>
          <p14:tracePt t="66007" x="6869113" y="4503738"/>
          <p14:tracePt t="66010" x="6838950" y="4503738"/>
          <p14:tracePt t="66014" x="6823075" y="4503738"/>
          <p14:tracePt t="66016" x="6807200" y="4503738"/>
          <p14:tracePt t="66017" x="6791325" y="4503738"/>
          <p14:tracePt t="66021" x="6775450" y="4503738"/>
          <p14:tracePt t="66023" x="6759575" y="4503738"/>
          <p14:tracePt t="66025" x="6743700" y="4503738"/>
          <p14:tracePt t="66027" x="6727825" y="4503738"/>
          <p14:tracePt t="66029" x="6711950" y="4503738"/>
          <p14:tracePt t="66033" x="6680200" y="4503738"/>
          <p14:tracePt t="66036" x="6664325" y="4503738"/>
          <p14:tracePt t="66039" x="6648450" y="4503738"/>
          <p14:tracePt t="66041" x="6632575" y="4503738"/>
          <p14:tracePt t="66043" x="6616700" y="4503738"/>
          <p14:tracePt t="66045" x="6600825" y="4503738"/>
          <p14:tracePt t="66047" x="6584950" y="4503738"/>
          <p14:tracePt t="66049" x="6569075" y="4503738"/>
          <p14:tracePt t="66051" x="6553200" y="4503738"/>
          <p14:tracePt t="66053" x="6538913" y="4503738"/>
          <p14:tracePt t="66055" x="6523038" y="4503738"/>
          <p14:tracePt t="66057" x="6491288" y="4503738"/>
          <p14:tracePt t="66061" x="6475413" y="4503738"/>
          <p14:tracePt t="66063" x="6459538" y="4503738"/>
          <p14:tracePt t="66068" x="6411913" y="4503738"/>
          <p14:tracePt t="66069" x="6396038" y="4503738"/>
          <p14:tracePt t="66071" x="6380163" y="4503738"/>
          <p14:tracePt t="66073" x="6364288" y="4503738"/>
          <p14:tracePt t="66075" x="6348413" y="4503738"/>
          <p14:tracePt t="66077" x="6332538" y="4503738"/>
          <p14:tracePt t="66079" x="6316663" y="4503738"/>
          <p14:tracePt t="66081" x="6300788" y="4503738"/>
          <p14:tracePt t="66084" x="6269038" y="4503738"/>
          <p14:tracePt t="66087" x="6253163" y="4503738"/>
          <p14:tracePt t="66089" x="6223000" y="4503738"/>
          <p14:tracePt t="66095" x="6207125" y="4503738"/>
          <p14:tracePt t="66101" x="6159500" y="4519613"/>
          <p14:tracePt t="66110" x="6096000" y="4535488"/>
          <p14:tracePt t="66112" x="6080125" y="4535488"/>
          <p14:tracePt t="66113" x="6064250" y="4535488"/>
          <p14:tracePt t="66117" x="6048375" y="4535488"/>
          <p14:tracePt t="66120" x="6032500" y="4535488"/>
          <p14:tracePt t="66121" x="6016625" y="4535488"/>
          <p14:tracePt t="66123" x="6000750" y="4535488"/>
          <p14:tracePt t="66125" x="5984875" y="4535488"/>
          <p14:tracePt t="66127" x="5969000" y="4551363"/>
          <p14:tracePt t="66133" x="5953125" y="4551363"/>
          <p14:tracePt t="66134" x="5938838" y="4551363"/>
          <p14:tracePt t="66137" x="5922963" y="4567238"/>
          <p14:tracePt t="66139" x="5907088" y="4567238"/>
          <p14:tracePt t="66142" x="5891213" y="4567238"/>
          <p14:tracePt t="66145" x="5875338" y="4567238"/>
          <p14:tracePt t="66149" x="5859463" y="4567238"/>
          <p14:tracePt t="66156" x="5843588" y="4567238"/>
          <p14:tracePt t="66160" x="5827713" y="4567238"/>
          <p14:tracePt t="66163" x="5811838" y="4583113"/>
          <p14:tracePt t="66168" x="5795963" y="4583113"/>
          <p14:tracePt t="66171" x="5780088" y="4583113"/>
          <p14:tracePt t="66177" x="5764213" y="4583113"/>
          <p14:tracePt t="66183" x="5748338" y="4583113"/>
          <p14:tracePt t="66194" x="5716588" y="4583113"/>
          <p14:tracePt t="66197" x="5700713" y="4583113"/>
          <p14:tracePt t="66203" x="5684838" y="4583113"/>
          <p14:tracePt t="66208" x="5668963" y="4583113"/>
          <p14:tracePt t="66217" x="5653088" y="4583113"/>
          <p14:tracePt t="66219" x="5638800" y="4583113"/>
          <p14:tracePt t="66224" x="5622925" y="4583113"/>
          <p14:tracePt t="66233" x="5607050" y="4583113"/>
          <p14:tracePt t="66239" x="5591175" y="4583113"/>
          <p14:tracePt t="66252" x="5559425" y="4583113"/>
          <p14:tracePt t="66260" x="5527675" y="4583113"/>
          <p14:tracePt t="66264" x="5511800" y="4583113"/>
          <p14:tracePt t="66273" x="5480050" y="4583113"/>
          <p14:tracePt t="66279" x="5464175" y="4583113"/>
          <p14:tracePt t="66285" x="5432425" y="4583113"/>
          <p14:tracePt t="66290" x="5432425" y="4567238"/>
          <p14:tracePt t="66291" x="5416550" y="4567238"/>
          <p14:tracePt t="66293" x="5400675" y="4567238"/>
          <p14:tracePt t="66303" x="5384800" y="4567238"/>
          <p14:tracePt t="66325" x="5368925" y="4567238"/>
          <p14:tracePt t="66350" x="5353050" y="4567238"/>
          <p14:tracePt t="66388" x="5337175" y="4583113"/>
          <p14:tracePt t="66402" x="5322888" y="4598988"/>
          <p14:tracePt t="66407" x="5322888" y="4614863"/>
          <p14:tracePt t="66417" x="5322888" y="4629150"/>
          <p14:tracePt t="66421" x="5322888" y="4645025"/>
          <p14:tracePt t="66424" x="5322888" y="4660900"/>
          <p14:tracePt t="66429" x="5322888" y="4676775"/>
          <p14:tracePt t="66432" x="5322888" y="4692650"/>
          <p14:tracePt t="66440" x="5322888" y="4708525"/>
          <p14:tracePt t="66446" x="5322888" y="4724400"/>
          <p14:tracePt t="66449" x="5322888" y="4740275"/>
          <p14:tracePt t="66459" x="5322888" y="4756150"/>
          <p14:tracePt t="66463" x="5322888" y="4772025"/>
          <p14:tracePt t="66475" x="5322888" y="4787900"/>
          <p14:tracePt t="66482" x="5337175" y="4803775"/>
          <p14:tracePt t="66492" x="5337175" y="4819650"/>
          <p14:tracePt t="66496" x="5353050" y="4835525"/>
          <p14:tracePt t="66506" x="5368925" y="4851400"/>
          <p14:tracePt t="66509" x="5384800" y="4867275"/>
          <p14:tracePt t="66511" x="5400675" y="4867275"/>
          <p14:tracePt t="66514" x="5416550" y="4883150"/>
          <p14:tracePt t="66516" x="5416550" y="4899025"/>
          <p14:tracePt t="66517" x="5432425" y="4899025"/>
          <p14:tracePt t="66519" x="5448300" y="4899025"/>
          <p14:tracePt t="66523" x="5464175" y="4914900"/>
          <p14:tracePt t="66525" x="5480050" y="4914900"/>
          <p14:tracePt t="66527" x="5495925" y="4914900"/>
          <p14:tracePt t="66529" x="5495925" y="4930775"/>
          <p14:tracePt t="66532" x="5511800" y="4930775"/>
          <p14:tracePt t="66534" x="5527675" y="4930775"/>
          <p14:tracePt t="66537" x="5559425" y="4930775"/>
          <p14:tracePt t="66539" x="5575300" y="4930775"/>
          <p14:tracePt t="66543" x="5607050" y="4946650"/>
          <p14:tracePt t="66545" x="5622925" y="4946650"/>
          <p14:tracePt t="66547" x="5638800" y="4946650"/>
          <p14:tracePt t="66549" x="5668963" y="4946650"/>
          <p14:tracePt t="66554" x="5716588" y="4946650"/>
          <p14:tracePt t="66555" x="5764213" y="4946650"/>
          <p14:tracePt t="66557" x="5780088" y="4946650"/>
          <p14:tracePt t="66560" x="5827713" y="4946650"/>
          <p14:tracePt t="66561" x="5843588" y="4946650"/>
          <p14:tracePt t="66563" x="5875338" y="4946650"/>
          <p14:tracePt t="66566" x="5907088" y="4946650"/>
          <p14:tracePt t="66568" x="5922963" y="4946650"/>
          <p14:tracePt t="66569" x="5953125" y="4946650"/>
          <p14:tracePt t="66571" x="5984875" y="4946650"/>
          <p14:tracePt t="66573" x="6016625" y="4946650"/>
          <p14:tracePt t="66575" x="6048375" y="4946650"/>
          <p14:tracePt t="66577" x="6080125" y="4946650"/>
          <p14:tracePt t="66579" x="6111875" y="4946650"/>
          <p14:tracePt t="66583" x="6175375" y="4946650"/>
          <p14:tracePt t="66585" x="6207125" y="4946650"/>
          <p14:tracePt t="66587" x="6253163" y="4946650"/>
          <p14:tracePt t="66589" x="6269038" y="4946650"/>
          <p14:tracePt t="66591" x="6316663" y="4946650"/>
          <p14:tracePt t="66593" x="6332538" y="4946650"/>
          <p14:tracePt t="66595" x="6380163" y="4946650"/>
          <p14:tracePt t="66597" x="6411913" y="4946650"/>
          <p14:tracePt t="66599" x="6443663" y="4946650"/>
          <p14:tracePt t="66601" x="6475413" y="4946650"/>
          <p14:tracePt t="66603" x="6523038" y="4946650"/>
          <p14:tracePt t="66605" x="6538913" y="4946650"/>
          <p14:tracePt t="66607" x="6584950" y="4946650"/>
          <p14:tracePt t="66609" x="6632575" y="4946650"/>
          <p14:tracePt t="66612" x="6648450" y="4946650"/>
          <p14:tracePt t="66614" x="6696075" y="4946650"/>
          <p14:tracePt t="66616" x="6711950" y="4946650"/>
          <p14:tracePt t="66617" x="6759575" y="4946650"/>
          <p14:tracePt t="66619" x="6807200" y="4946650"/>
          <p14:tracePt t="66622" x="6823075" y="4946650"/>
          <p14:tracePt t="66624" x="6869113" y="4946650"/>
          <p14:tracePt t="66625" x="6900863" y="4946650"/>
          <p14:tracePt t="66628" x="6932613" y="4946650"/>
          <p14:tracePt t="66629" x="6964363" y="4946650"/>
          <p14:tracePt t="66632" x="7011988" y="4946650"/>
          <p14:tracePt t="66633" x="7043738" y="4946650"/>
          <p14:tracePt t="66635" x="7075488" y="4946650"/>
          <p14:tracePt t="66637" x="7123113" y="4946650"/>
          <p14:tracePt t="66639" x="7138988" y="4946650"/>
          <p14:tracePt t="66641" x="7185025" y="4946650"/>
          <p14:tracePt t="66643" x="7200900" y="4946650"/>
          <p14:tracePt t="66645" x="7248525" y="4946650"/>
          <p14:tracePt t="66647" x="7280275" y="4946650"/>
          <p14:tracePt t="66649" x="7312025" y="4946650"/>
          <p14:tracePt t="66651" x="7343775" y="4946650"/>
          <p14:tracePt t="66653" x="7391400" y="4946650"/>
          <p14:tracePt t="66656" x="7407275" y="4946650"/>
          <p14:tracePt t="66658" x="7454900" y="4946650"/>
          <p14:tracePt t="66659" x="7485063" y="4946650"/>
          <p14:tracePt t="66662" x="7516813" y="4946650"/>
          <p14:tracePt t="66664" x="7548563" y="4946650"/>
          <p14:tracePt t="66666" x="7580313" y="4946650"/>
          <p14:tracePt t="66667" x="7612063" y="4946650"/>
          <p14:tracePt t="66669" x="7659688" y="4946650"/>
          <p14:tracePt t="66671" x="7675563" y="4946650"/>
          <p14:tracePt t="66673" x="7723188" y="4946650"/>
          <p14:tracePt t="66675" x="7770813" y="4946650"/>
          <p14:tracePt t="66677" x="7785100" y="4946650"/>
          <p14:tracePt t="66679" x="7832725" y="4946650"/>
          <p14:tracePt t="66682" x="7880350" y="4946650"/>
          <p14:tracePt t="66683" x="7912100" y="4946650"/>
          <p14:tracePt t="66685" x="7943850" y="4946650"/>
          <p14:tracePt t="66687" x="7991475" y="4946650"/>
          <p14:tracePt t="66689" x="8023225" y="4946650"/>
          <p14:tracePt t="66691" x="8070850" y="4946650"/>
          <p14:tracePt t="66693" x="8085138" y="4946650"/>
          <p14:tracePt t="66695" x="8132763" y="4946650"/>
          <p14:tracePt t="66697" x="8180388" y="4946650"/>
          <p14:tracePt t="66699" x="8212138" y="4946650"/>
          <p14:tracePt t="66701" x="8243888" y="4946650"/>
          <p14:tracePt t="66703" x="8291513" y="4946650"/>
          <p14:tracePt t="66705" x="8323263" y="4946650"/>
          <p14:tracePt t="66707" x="8370888" y="4946650"/>
          <p14:tracePt t="66709" x="8416925" y="4946650"/>
          <p14:tracePt t="66711" x="8432800" y="4946650"/>
          <p14:tracePt t="66713" x="8480425" y="4946650"/>
          <p14:tracePt t="66715" x="8528050" y="4946650"/>
          <p14:tracePt t="66717" x="8559800" y="4946650"/>
          <p14:tracePt t="66719" x="8591550" y="4946650"/>
          <p14:tracePt t="66721" x="8639175" y="4946650"/>
          <p14:tracePt t="66723" x="8655050" y="4946650"/>
          <p14:tracePt t="66725" x="8701088" y="4946650"/>
          <p14:tracePt t="66727" x="8748713" y="4946650"/>
          <p14:tracePt t="66729" x="8780463" y="4946650"/>
          <p14:tracePt t="66732" x="8812213" y="4946650"/>
          <p14:tracePt t="66733" x="8843963" y="4946650"/>
          <p14:tracePt t="66735" x="8875713" y="4946650"/>
          <p14:tracePt t="66737" x="8907463" y="4946650"/>
          <p14:tracePt t="66739" x="8939213" y="4946650"/>
          <p14:tracePt t="66741" x="8970963" y="4946650"/>
          <p14:tracePt t="66743" x="9001125" y="4946650"/>
          <p14:tracePt t="66745" x="9017000" y="4946650"/>
          <p14:tracePt t="66748" x="9048750" y="4946650"/>
          <p14:tracePt t="66749" x="9064625" y="4946650"/>
          <p14:tracePt t="66751" x="9096375" y="4962525"/>
          <p14:tracePt t="66753" x="9128125" y="4962525"/>
          <p14:tracePt t="66755" x="9144000" y="4962525"/>
          <p14:tracePt t="66757" x="9175750" y="4962525"/>
          <p14:tracePt t="66759" x="9207500" y="4962525"/>
          <p14:tracePt t="66761" x="9223375" y="4962525"/>
          <p14:tracePt t="66763" x="9255125" y="4962525"/>
          <p14:tracePt t="66765" x="9271000" y="4962525"/>
          <p14:tracePt t="66768" x="9286875" y="4962525"/>
          <p14:tracePt t="66769" x="9317038" y="4962525"/>
          <p14:tracePt t="66774" x="9348788" y="4976813"/>
          <p14:tracePt t="66775" x="9364663" y="4976813"/>
          <p14:tracePt t="66777" x="9380538" y="4976813"/>
          <p14:tracePt t="66779" x="9412288" y="4976813"/>
          <p14:tracePt t="66784" x="9444038" y="4976813"/>
          <p14:tracePt t="66786" x="9459913" y="4976813"/>
          <p14:tracePt t="66787" x="9475788" y="4976813"/>
          <p14:tracePt t="66789" x="9507538" y="4976813"/>
          <p14:tracePt t="66794" x="9539288" y="4976813"/>
          <p14:tracePt t="66795" x="9555163" y="4976813"/>
          <p14:tracePt t="66797" x="9571038" y="4976813"/>
          <p14:tracePt t="66799" x="9586913" y="4976813"/>
          <p14:tracePt t="66801" x="9601200" y="4976813"/>
          <p14:tracePt t="66803" x="9617075" y="4976813"/>
          <p14:tracePt t="66806" x="9648825" y="4976813"/>
          <p14:tracePt t="66810" x="9680575" y="4976813"/>
          <p14:tracePt t="66812" x="9696450" y="4976813"/>
          <p14:tracePt t="66814" x="9712325" y="4976813"/>
          <p14:tracePt t="66815" x="9744075" y="4976813"/>
          <p14:tracePt t="66819" x="9775825" y="4976813"/>
          <p14:tracePt t="66821" x="9807575" y="4976813"/>
          <p14:tracePt t="66826" x="9839325" y="4976813"/>
          <p14:tracePt t="66827" x="9855200" y="4976813"/>
          <p14:tracePt t="66829" x="9871075" y="4976813"/>
          <p14:tracePt t="66832" x="9902825" y="4976813"/>
          <p14:tracePt t="66835" x="9932988" y="4976813"/>
          <p14:tracePt t="66839" x="9964738" y="4976813"/>
          <p14:tracePt t="66842" x="9980613" y="4976813"/>
          <p14:tracePt t="66843" x="9996488" y="4976813"/>
          <p14:tracePt t="66845" x="10012363" y="4976813"/>
          <p14:tracePt t="66848" x="10028238" y="4976813"/>
          <p14:tracePt t="66849" x="10044113" y="4976813"/>
          <p14:tracePt t="66851" x="10059988" y="4976813"/>
          <p14:tracePt t="66853" x="10075863" y="4976813"/>
          <p14:tracePt t="66855" x="10091738" y="4976813"/>
          <p14:tracePt t="66857" x="10107613" y="4976813"/>
          <p14:tracePt t="66859" x="10123488" y="4976813"/>
          <p14:tracePt t="66873" x="10202863" y="4976813"/>
          <p14:tracePt t="66879" x="10217150" y="4976813"/>
          <p14:tracePt t="66885" x="10233025" y="4976813"/>
          <p14:tracePt t="66888" x="10248900" y="4976813"/>
          <p14:tracePt t="66889" x="10264775" y="4976813"/>
          <p14:tracePt t="66893" x="10280650" y="4976813"/>
          <p14:tracePt t="66899" x="10296525" y="4976813"/>
          <p14:tracePt t="66903" x="10312400" y="4976813"/>
          <p14:tracePt t="66913" x="10344150" y="4976813"/>
          <p14:tracePt t="66916" x="10360025" y="4976813"/>
          <p14:tracePt t="66918" x="10360025" y="4962525"/>
          <p14:tracePt t="66921" x="10375900" y="4962525"/>
          <p14:tracePt t="66925" x="10391775" y="4962525"/>
          <p14:tracePt t="66938" x="10423525" y="4962525"/>
          <p14:tracePt t="66942" x="10439400" y="4962525"/>
          <p14:tracePt t="66949" x="10455275" y="4962525"/>
          <p14:tracePt t="66953" x="10471150" y="4962525"/>
          <p14:tracePt t="66963" x="10471150" y="4946650"/>
          <p14:tracePt t="66972" x="10487025" y="4946650"/>
          <p14:tracePt t="66977" x="10502900" y="4946650"/>
          <p14:tracePt t="66986" x="10502900" y="4930775"/>
          <p14:tracePt t="66994" x="10517188" y="4930775"/>
          <p14:tracePt t="66999" x="10533063" y="4914900"/>
          <p14:tracePt t="67006" x="10548938" y="4914900"/>
          <p14:tracePt t="67014" x="10548938" y="4899025"/>
          <p14:tracePt t="67018" x="10564813" y="4899025"/>
          <p14:tracePt t="67022" x="10564813" y="4883150"/>
          <p14:tracePt t="67023" x="10580688" y="4883150"/>
          <p14:tracePt t="67029" x="10596563" y="4867275"/>
          <p14:tracePt t="67034" x="10596563" y="4851400"/>
          <p14:tracePt t="67036" x="10612438" y="4851400"/>
          <p14:tracePt t="67037" x="10612438" y="4835525"/>
          <p14:tracePt t="67039" x="10628313" y="4835525"/>
          <p14:tracePt t="67045" x="10628313" y="4819650"/>
          <p14:tracePt t="67048" x="10644188" y="4819650"/>
          <p14:tracePt t="67050" x="10644188" y="4803775"/>
          <p14:tracePt t="67052" x="10660063" y="4803775"/>
          <p14:tracePt t="67056" x="10660063" y="4787900"/>
          <p14:tracePt t="67058" x="10660063" y="4772025"/>
          <p14:tracePt t="67059" x="10675938" y="4772025"/>
          <p14:tracePt t="67061" x="10675938" y="4756150"/>
          <p14:tracePt t="67063" x="10691813" y="4756150"/>
          <p14:tracePt t="67065" x="10691813" y="4740275"/>
          <p14:tracePt t="67067" x="10707688" y="4724400"/>
          <p14:tracePt t="67074" x="10723563" y="4708525"/>
          <p14:tracePt t="67075" x="10739438" y="4692650"/>
          <p14:tracePt t="67079" x="10739438" y="4676775"/>
          <p14:tracePt t="67082" x="10755313" y="4676775"/>
          <p14:tracePt t="67083" x="10755313" y="4660900"/>
          <p14:tracePt t="67085" x="10771188" y="4645025"/>
          <p14:tracePt t="67089" x="10787063" y="4645025"/>
          <p14:tracePt t="67091" x="10787063" y="4629150"/>
          <p14:tracePt t="67094" x="10787063" y="4614863"/>
          <p14:tracePt t="67095" x="10802938" y="4614863"/>
          <p14:tracePt t="67099" x="10818813" y="4614863"/>
          <p14:tracePt t="67102" x="10818813" y="4598988"/>
          <p14:tracePt t="67103" x="10818813" y="4583113"/>
          <p14:tracePt t="67110" x="10818813" y="4567238"/>
          <p14:tracePt t="67116" x="10833100" y="4567238"/>
          <p14:tracePt t="67118" x="10833100" y="4551363"/>
          <p14:tracePt t="67122" x="10833100" y="4535488"/>
          <p14:tracePt t="67129" x="10833100" y="4519613"/>
          <p14:tracePt t="67131" x="10833100" y="4503738"/>
          <p14:tracePt t="67136" x="10833100" y="4487863"/>
          <p14:tracePt t="67142" x="10833100" y="4456113"/>
          <p14:tracePt t="67143" x="10818813" y="4440238"/>
          <p14:tracePt t="67145" x="10802938" y="4440238"/>
          <p14:tracePt t="67147" x="10787063" y="4424363"/>
          <p14:tracePt t="67150" x="10787063" y="4408488"/>
          <p14:tracePt t="67151" x="10755313" y="4408488"/>
          <p14:tracePt t="67153" x="10739438" y="4376738"/>
          <p14:tracePt t="67155" x="10723563" y="4360863"/>
          <p14:tracePt t="67157" x="10691813" y="4344988"/>
          <p14:tracePt t="67159" x="10660063" y="4329113"/>
          <p14:tracePt t="67161" x="10644188" y="4313238"/>
          <p14:tracePt t="67163" x="10628313" y="4313238"/>
          <p14:tracePt t="67166" x="10596563" y="4283075"/>
          <p14:tracePt t="67167" x="10548938" y="4267200"/>
          <p14:tracePt t="67169" x="10533063" y="4251325"/>
          <p14:tracePt t="67171" x="10502900" y="4235450"/>
          <p14:tracePt t="67173" x="10471150" y="4235450"/>
          <p14:tracePt t="67175" x="10455275" y="4219575"/>
          <p14:tracePt t="67177" x="10423525" y="4203700"/>
          <p14:tracePt t="67179" x="10391775" y="4187825"/>
          <p14:tracePt t="67181" x="10375900" y="4187825"/>
          <p14:tracePt t="67183" x="10344150" y="4171950"/>
          <p14:tracePt t="67185" x="10296525" y="4156075"/>
          <p14:tracePt t="67187" x="10264775" y="4140200"/>
          <p14:tracePt t="67189" x="10248900" y="4140200"/>
          <p14:tracePt t="67191" x="10217150" y="4140200"/>
          <p14:tracePt t="67194" x="10171113" y="4140200"/>
          <p14:tracePt t="67195" x="10155238" y="4124325"/>
          <p14:tracePt t="67198" x="10107613" y="4108450"/>
          <p14:tracePt t="67200" x="10075863" y="4108450"/>
          <p14:tracePt t="67201" x="10059988" y="4108450"/>
          <p14:tracePt t="67203" x="10012363" y="4092575"/>
          <p14:tracePt t="67205" x="9980613" y="4092575"/>
          <p14:tracePt t="67207" x="9948863" y="4076700"/>
          <p14:tracePt t="67209" x="9902825" y="4076700"/>
          <p14:tracePt t="67211" x="9871075" y="4076700"/>
          <p14:tracePt t="67213" x="9855200" y="4076700"/>
          <p14:tracePt t="67215" x="9807575" y="4060825"/>
          <p14:tracePt t="67217" x="9759950" y="4060825"/>
          <p14:tracePt t="67219" x="9744075" y="4060825"/>
          <p14:tracePt t="67222" x="9696450" y="4060825"/>
          <p14:tracePt t="67224" x="9664700" y="4060825"/>
          <p14:tracePt t="67225" x="9632950" y="4060825"/>
          <p14:tracePt t="67227" x="9586913" y="4060825"/>
          <p14:tracePt t="67229" x="9571038" y="4060825"/>
          <p14:tracePt t="67232" x="9523413" y="4060825"/>
          <p14:tracePt t="67233" x="9491663" y="4060825"/>
          <p14:tracePt t="67235" x="9459913" y="4060825"/>
          <p14:tracePt t="67237" x="9428163" y="4060825"/>
          <p14:tracePt t="67239" x="9396413" y="4060825"/>
          <p14:tracePt t="67241" x="9364663" y="4060825"/>
          <p14:tracePt t="67243" x="9332913" y="4060825"/>
          <p14:tracePt t="67245" x="9301163" y="4060825"/>
          <p14:tracePt t="67248" x="9255125" y="4060825"/>
          <p14:tracePt t="67249" x="9223375" y="4060825"/>
          <p14:tracePt t="67251" x="9207500" y="4060825"/>
          <p14:tracePt t="67253" x="9159875" y="4060825"/>
          <p14:tracePt t="67255" x="9128125" y="4060825"/>
          <p14:tracePt t="67257" x="9096375" y="4060825"/>
          <p14:tracePt t="67259" x="9048750" y="4060825"/>
          <p14:tracePt t="67261" x="9001125" y="4060825"/>
          <p14:tracePt t="67263" x="8986838" y="4060825"/>
          <p14:tracePt t="67265" x="8939213" y="4060825"/>
          <p14:tracePt t="67267" x="8891588" y="4060825"/>
          <p14:tracePt t="67269" x="8859838" y="4060825"/>
          <p14:tracePt t="67271" x="8812213" y="4060825"/>
          <p14:tracePt t="67273" x="8764588" y="4076700"/>
          <p14:tracePt t="67275" x="8732838" y="4076700"/>
          <p14:tracePt t="67277" x="8686800" y="4076700"/>
          <p14:tracePt t="67279" x="8639175" y="4076700"/>
          <p14:tracePt t="67282" x="8591550" y="4076700"/>
          <p14:tracePt t="67283" x="8543925" y="4092575"/>
          <p14:tracePt t="67285" x="8496300" y="4092575"/>
          <p14:tracePt t="67287" x="8432800" y="4092575"/>
          <p14:tracePt t="67289" x="8401050" y="4092575"/>
          <p14:tracePt t="67291" x="8323263" y="4092575"/>
          <p14:tracePt t="67293" x="8212138" y="4092575"/>
          <p14:tracePt t="67295" x="8164513" y="4092575"/>
          <p14:tracePt t="67299" x="8054975" y="4092575"/>
          <p14:tracePt t="67301" x="7991475" y="4092575"/>
          <p14:tracePt t="67303" x="7943850" y="4092575"/>
          <p14:tracePt t="67305" x="7896225" y="4092575"/>
          <p14:tracePt t="67307" x="7832725" y="4092575"/>
          <p14:tracePt t="67309" x="7770813" y="4092575"/>
          <p14:tracePt t="67312" x="7707313" y="4092575"/>
          <p14:tracePt t="67313" x="7659688" y="4092575"/>
          <p14:tracePt t="67315" x="7612063" y="4092575"/>
          <p14:tracePt t="67317" x="7532688" y="4092575"/>
          <p14:tracePt t="67319" x="7485063" y="4092575"/>
          <p14:tracePt t="67321" x="7439025" y="4092575"/>
          <p14:tracePt t="67324" x="7375525" y="4092575"/>
          <p14:tracePt t="67325" x="7312025" y="4092575"/>
          <p14:tracePt t="67327" x="7248525" y="4092575"/>
          <p14:tracePt t="67329" x="7169150" y="4092575"/>
          <p14:tracePt t="67331" x="7123113" y="4092575"/>
          <p14:tracePt t="67333" x="7059613" y="4092575"/>
          <p14:tracePt t="67335" x="6996113" y="4076700"/>
          <p14:tracePt t="67337" x="6932613" y="4076700"/>
          <p14:tracePt t="67339" x="6869113" y="4060825"/>
          <p14:tracePt t="67341" x="6791325" y="4060825"/>
          <p14:tracePt t="67343" x="6743700" y="4060825"/>
          <p14:tracePt t="67345" x="6680200" y="4044950"/>
          <p14:tracePt t="67347" x="6616700" y="4044950"/>
          <p14:tracePt t="67350" x="6553200" y="4044950"/>
          <p14:tracePt t="67351" x="6475413" y="4044950"/>
          <p14:tracePt t="67353" x="6396038" y="4029075"/>
          <p14:tracePt t="67355" x="6332538" y="4029075"/>
          <p14:tracePt t="67357" x="6269038" y="4029075"/>
          <p14:tracePt t="67359" x="6223000" y="4029075"/>
          <p14:tracePt t="67361" x="6143625" y="4029075"/>
          <p14:tracePt t="67363" x="6080125" y="4029075"/>
          <p14:tracePt t="67365" x="6000750" y="4013200"/>
          <p14:tracePt t="67367" x="5938838" y="4013200"/>
          <p14:tracePt t="67369" x="5875338" y="4013200"/>
          <p14:tracePt t="67371" x="5811838" y="3997325"/>
          <p14:tracePt t="67374" x="5764213" y="3997325"/>
          <p14:tracePt t="67375" x="5700713" y="3997325"/>
          <p14:tracePt t="67377" x="5638800" y="3997325"/>
          <p14:tracePt t="67379" x="5575300" y="3997325"/>
          <p14:tracePt t="67382" x="5527675" y="3997325"/>
          <p14:tracePt t="67383" x="5480050" y="3997325"/>
          <p14:tracePt t="67385" x="5416550" y="3997325"/>
          <p14:tracePt t="67387" x="5384800" y="3997325"/>
          <p14:tracePt t="67389" x="5322888" y="3997325"/>
          <p14:tracePt t="67391" x="5275263" y="3997325"/>
          <p14:tracePt t="67393" x="5243513" y="3997325"/>
          <p14:tracePt t="67395" x="5195888" y="3997325"/>
          <p14:tracePt t="67398" x="5164138" y="3997325"/>
          <p14:tracePt t="67399" x="5132388" y="3997325"/>
          <p14:tracePt t="67401" x="5100638" y="3997325"/>
          <p14:tracePt t="67403" x="5068888" y="3997325"/>
          <p14:tracePt t="67405" x="5053013" y="3997325"/>
          <p14:tracePt t="67407" x="5022850" y="3997325"/>
          <p14:tracePt t="67409" x="5006975" y="3997325"/>
          <p14:tracePt t="67414" x="4975225" y="4013200"/>
          <p14:tracePt t="67415" x="4959350" y="4013200"/>
          <p14:tracePt t="67417" x="4943475" y="4013200"/>
          <p14:tracePt t="67419" x="4927600" y="4013200"/>
          <p14:tracePt t="67422" x="4911725" y="4013200"/>
          <p14:tracePt t="67423" x="4895850" y="4029075"/>
          <p14:tracePt t="67429" x="4895850" y="4044950"/>
          <p14:tracePt t="67438" x="4879975" y="4044950"/>
          <p14:tracePt t="67444" x="4864100" y="4060825"/>
          <p14:tracePt t="67462" x="4848225" y="4060825"/>
          <p14:tracePt t="67490" x="4848225" y="4076700"/>
          <p14:tracePt t="67496" x="4848225" y="4092575"/>
          <p14:tracePt t="67498" x="4832350" y="4092575"/>
          <p14:tracePt t="67504" x="4816475" y="4108450"/>
          <p14:tracePt t="67508" x="4816475" y="4124325"/>
          <p14:tracePt t="67516" x="4816475" y="4140200"/>
          <p14:tracePt t="67518" x="4800600" y="4156075"/>
          <p14:tracePt t="67522" x="4800600" y="4171950"/>
          <p14:tracePt t="67525" x="4784725" y="4171950"/>
          <p14:tracePt t="67527" x="4784725" y="4187825"/>
          <p14:tracePt t="67530" x="4784725" y="4203700"/>
          <p14:tracePt t="67536" x="4784725" y="4219575"/>
          <p14:tracePt t="67537" x="4784725" y="4235450"/>
          <p14:tracePt t="67539" x="4784725" y="4251325"/>
          <p14:tracePt t="67546" x="4784725" y="4267200"/>
          <p14:tracePt t="67550" x="4784725" y="4283075"/>
          <p14:tracePt t="67554" x="4784725" y="4297363"/>
          <p14:tracePt t="67558" x="4784725" y="4313238"/>
          <p14:tracePt t="67567" x="4784725" y="4329113"/>
          <p14:tracePt t="67578" x="4784725" y="4344988"/>
          <p14:tracePt t="67584" x="4784725" y="4360863"/>
          <p14:tracePt t="67594" x="4800600" y="4376738"/>
          <p14:tracePt t="67597" x="4800600" y="4392613"/>
          <p14:tracePt t="67601" x="4800600" y="4408488"/>
          <p14:tracePt t="67603" x="4816475" y="4408488"/>
          <p14:tracePt t="67606" x="4832350" y="4408488"/>
          <p14:tracePt t="67609" x="4848225" y="4424363"/>
          <p14:tracePt t="67613" x="4848225" y="4440238"/>
          <p14:tracePt t="67615" x="4864100" y="4440238"/>
          <p14:tracePt t="67617" x="4879975" y="4440238"/>
          <p14:tracePt t="67621" x="4895850" y="4440238"/>
          <p14:tracePt t="67623" x="4911725" y="4456113"/>
          <p14:tracePt t="67625" x="4927600" y="4456113"/>
          <p14:tracePt t="67627" x="4927600" y="4471988"/>
          <p14:tracePt t="67629" x="4943475" y="4471988"/>
          <p14:tracePt t="67633" x="4959350" y="4487863"/>
          <p14:tracePt t="67633" x="4975225" y="4487863"/>
          <p14:tracePt t="67635" x="4991100" y="4487863"/>
          <p14:tracePt t="67637" x="5006975" y="4487863"/>
          <p14:tracePt t="67639" x="5006975" y="4503738"/>
          <p14:tracePt t="67641" x="5022850" y="4503738"/>
          <p14:tracePt t="67643" x="5037138" y="4519613"/>
          <p14:tracePt t="67648" x="5053013" y="4519613"/>
          <p14:tracePt t="67650" x="5068888" y="4535488"/>
          <p14:tracePt t="67651" x="5084763" y="4535488"/>
          <p14:tracePt t="67653" x="5084763" y="4551363"/>
          <p14:tracePt t="67655" x="5100638" y="4551363"/>
          <p14:tracePt t="67658" x="5116513" y="4567238"/>
          <p14:tracePt t="67662" x="5132388" y="4567238"/>
          <p14:tracePt t="67664" x="5148263" y="4567238"/>
          <p14:tracePt t="67665" x="5164138" y="4583113"/>
          <p14:tracePt t="67669" x="5164138" y="4598988"/>
          <p14:tracePt t="67671" x="5180013" y="4598988"/>
          <p14:tracePt t="67673" x="5195888" y="4598988"/>
          <p14:tracePt t="67677" x="5211763" y="4614863"/>
          <p14:tracePt t="67680" x="5227638" y="4614863"/>
          <p14:tracePt t="67682" x="5243513" y="4629150"/>
          <p14:tracePt t="67686" x="5259388" y="4629150"/>
          <p14:tracePt t="67690" x="5275263" y="4645025"/>
          <p14:tracePt t="67693" x="5291138" y="4660900"/>
          <p14:tracePt t="67695" x="5307013" y="4660900"/>
          <p14:tracePt t="67700" x="5322888" y="4676775"/>
          <p14:tracePt t="67703" x="5337175" y="4676775"/>
          <p14:tracePt t="67708" x="5353050" y="4676775"/>
          <p14:tracePt t="67710" x="5353050" y="4692650"/>
          <p14:tracePt t="67714" x="5368925" y="4692650"/>
          <p14:tracePt t="67718" x="5384800" y="4708525"/>
          <p14:tracePt t="67730" x="5400675" y="4708525"/>
          <p14:tracePt t="67748" x="5416550" y="4708525"/>
          <p14:tracePt t="67754" x="5432425" y="4708525"/>
          <p14:tracePt t="67768" x="5448300" y="4708525"/>
          <p14:tracePt t="67772" x="5464175" y="4708525"/>
          <p14:tracePt t="67781" x="5480050" y="4708525"/>
          <p14:tracePt t="67789" x="5495925" y="4708525"/>
          <p14:tracePt t="67818" x="5511800" y="4708525"/>
          <p14:tracePt t="67904" x="5527675" y="4724400"/>
          <p14:tracePt t="67909" x="5543550" y="4724400"/>
          <p14:tracePt t="67919" x="5559425" y="4724400"/>
          <p14:tracePt t="67925" x="5575300" y="4724400"/>
          <p14:tracePt t="67930" x="5591175" y="4740275"/>
          <p14:tracePt t="67944" x="5607050" y="4740275"/>
          <p14:tracePt t="67956" x="5653088" y="4740275"/>
          <p14:tracePt t="67959" x="5668963" y="4740275"/>
          <p14:tracePt t="67965" x="5684838" y="4740275"/>
          <p14:tracePt t="67968" x="5700713" y="4740275"/>
          <p14:tracePt t="67969" x="5700713" y="4756150"/>
          <p14:tracePt t="67975" x="5716588" y="4756150"/>
          <p14:tracePt t="67980" x="5732463" y="4756150"/>
          <p14:tracePt t="67990" x="5748338" y="4756150"/>
          <p14:tracePt t="68139" x="5764213" y="4756150"/>
          <p14:tracePt t="68142" x="5780088" y="4756150"/>
          <p14:tracePt t="68145" x="5780088" y="4740275"/>
          <p14:tracePt t="68148" x="5795963" y="4740275"/>
          <p14:tracePt t="68149" x="5811838" y="4724400"/>
          <p14:tracePt t="68151" x="5827713" y="4724400"/>
          <p14:tracePt t="68156" x="5843588" y="4724400"/>
          <p14:tracePt t="68157" x="5859463" y="4708525"/>
          <p14:tracePt t="68162" x="5875338" y="4692650"/>
          <p14:tracePt t="68164" x="5891213" y="4692650"/>
          <p14:tracePt t="68166" x="5907088" y="4692650"/>
          <p14:tracePt t="68168" x="5922963" y="4676775"/>
          <p14:tracePt t="68169" x="5938838" y="4660900"/>
          <p14:tracePt t="68174" x="5969000" y="4645025"/>
          <p14:tracePt t="68175" x="5984875" y="4645025"/>
          <p14:tracePt t="68179" x="6000750" y="4629150"/>
          <p14:tracePt t="68182" x="6032500" y="4629150"/>
          <p14:tracePt t="68184" x="6032500" y="4614863"/>
          <p14:tracePt t="68185" x="6048375" y="4614863"/>
          <p14:tracePt t="68187" x="6064250" y="4614863"/>
          <p14:tracePt t="68189" x="6080125" y="4598988"/>
          <p14:tracePt t="68191" x="6080125" y="4583113"/>
          <p14:tracePt t="68193" x="6096000" y="4583113"/>
          <p14:tracePt t="68195" x="6111875" y="4567238"/>
          <p14:tracePt t="68200" x="6127750" y="4567238"/>
          <p14:tracePt t="68201" x="6143625" y="4551363"/>
          <p14:tracePt t="68203" x="6143625" y="4535488"/>
          <p14:tracePt t="68206" x="6159500" y="4535488"/>
          <p14:tracePt t="68207" x="6175375" y="4535488"/>
          <p14:tracePt t="68212" x="6191250" y="4519613"/>
          <p14:tracePt t="68217" x="6191250" y="4503738"/>
          <p14:tracePt t="68222" x="6207125" y="4503738"/>
          <p14:tracePt t="68234" x="6207125" y="4487863"/>
          <p14:tracePt t="68240" x="6223000" y="4487863"/>
          <p14:tracePt t="72273" x="6238875" y="4487863"/>
          <p14:tracePt t="74282" x="6253163" y="4487863"/>
          <p14:tracePt t="74288" x="6269038" y="4487863"/>
          <p14:tracePt t="74296" x="6269038" y="4471988"/>
          <p14:tracePt t="74298" x="6284913" y="4471988"/>
          <p14:tracePt t="74301" x="6300788" y="4471988"/>
          <p14:tracePt t="74309" x="6316663" y="4456113"/>
          <p14:tracePt t="74316" x="6332538" y="4456113"/>
          <p14:tracePt t="74320" x="6348413" y="4456113"/>
          <p14:tracePt t="74325" x="6364288" y="4456113"/>
          <p14:tracePt t="74330" x="6380163" y="4456113"/>
          <p14:tracePt t="74331" x="6380163" y="4440238"/>
          <p14:tracePt t="74341" x="6396038" y="4424363"/>
          <p14:tracePt t="74342" x="6411913" y="4424363"/>
          <p14:tracePt t="74345" x="6427788" y="4424363"/>
          <p14:tracePt t="74351" x="6427788" y="4408488"/>
          <p14:tracePt t="74357" x="6443663" y="4408488"/>
          <p14:tracePt t="74363" x="6459538" y="4408488"/>
          <p14:tracePt t="74379" x="6475413" y="4408488"/>
          <p14:tracePt t="74383" x="6491288" y="4408488"/>
          <p14:tracePt t="74390" x="6491288" y="4392613"/>
          <p14:tracePt t="74391" x="6507163" y="4392613"/>
          <p14:tracePt t="74412" x="6523038" y="4392613"/>
          <p14:tracePt t="74424" x="6538913" y="4392613"/>
          <p14:tracePt t="74452" x="6538913" y="4376738"/>
          <p14:tracePt t="74458" x="6553200" y="4376738"/>
          <p14:tracePt t="74466" x="6569075" y="4376738"/>
          <p14:tracePt t="74479" x="6584950" y="4376738"/>
          <p14:tracePt t="74501" x="6616700" y="4376738"/>
          <p14:tracePt t="74505" x="6616700" y="4360863"/>
          <p14:tracePt t="74514" x="6648450" y="4344988"/>
          <p14:tracePt t="74520" x="6696075" y="4344988"/>
          <p14:tracePt t="74529" x="6727825" y="4329113"/>
          <p14:tracePt t="74536" x="6759575" y="4329113"/>
          <p14:tracePt t="74538" x="6775450" y="4329113"/>
          <p14:tracePt t="74539" x="6775450" y="4313238"/>
          <p14:tracePt t="74545" x="6791325" y="4313238"/>
          <p14:tracePt t="74551" x="6807200" y="4313238"/>
          <p14:tracePt t="74567" x="6823075" y="4313238"/>
          <p14:tracePt t="74571" x="6838950" y="4313238"/>
          <p14:tracePt t="74574" x="6854825" y="4297363"/>
          <p14:tracePt t="74584" x="6869113" y="4297363"/>
          <p14:tracePt t="74588" x="6884988" y="4297363"/>
          <p14:tracePt t="74593" x="6900863" y="4297363"/>
          <p14:tracePt t="74596" x="6916738" y="4297363"/>
          <p14:tracePt t="74597" x="6932613" y="4297363"/>
          <p14:tracePt t="74602" x="6948488" y="4297363"/>
          <p14:tracePt t="74603" x="6964363" y="4297363"/>
          <p14:tracePt t="74607" x="6980238" y="4297363"/>
          <p14:tracePt t="74609" x="6996113" y="4297363"/>
          <p14:tracePt t="74611" x="7011988" y="4297363"/>
          <p14:tracePt t="74615" x="7043738" y="4297363"/>
          <p14:tracePt t="74619" x="7059613" y="4297363"/>
          <p14:tracePt t="74621" x="7075488" y="4297363"/>
          <p14:tracePt t="74623" x="7091363" y="4297363"/>
          <p14:tracePt t="74626" x="7107238" y="4297363"/>
          <p14:tracePt t="74628" x="7123113" y="4297363"/>
          <p14:tracePt t="74629" x="7138988" y="4297363"/>
          <p14:tracePt t="74632" x="7154863" y="4297363"/>
          <p14:tracePt t="74633" x="7169150" y="4297363"/>
          <p14:tracePt t="74637" x="7200900" y="4297363"/>
          <p14:tracePt t="74639" x="7216775" y="4297363"/>
          <p14:tracePt t="74643" x="7248525" y="4297363"/>
          <p14:tracePt t="74645" x="7280275" y="4297363"/>
          <p14:tracePt t="74649" x="7296150" y="4297363"/>
          <p14:tracePt t="74651" x="7312025" y="4297363"/>
          <p14:tracePt t="74653" x="7343775" y="4297363"/>
          <p14:tracePt t="74655" x="7359650" y="4297363"/>
          <p14:tracePt t="74657" x="7375525" y="4297363"/>
          <p14:tracePt t="74659" x="7407275" y="4297363"/>
          <p14:tracePt t="74662" x="7423150" y="4297363"/>
          <p14:tracePt t="74663" x="7439025" y="4297363"/>
          <p14:tracePt t="74665" x="7469188" y="4297363"/>
          <p14:tracePt t="74669" x="7516813" y="4297363"/>
          <p14:tracePt t="74671" x="7548563" y="4297363"/>
          <p14:tracePt t="74674" x="7580313" y="4297363"/>
          <p14:tracePt t="74675" x="7612063" y="4297363"/>
          <p14:tracePt t="74679" x="7659688" y="4297363"/>
          <p14:tracePt t="74681" x="7675563" y="4297363"/>
          <p14:tracePt t="74683" x="7691438" y="4297363"/>
          <p14:tracePt t="74685" x="7723188" y="4297363"/>
          <p14:tracePt t="74687" x="7739063" y="4297363"/>
          <p14:tracePt t="74689" x="7754938" y="4297363"/>
          <p14:tracePt t="74691" x="7785100" y="4297363"/>
          <p14:tracePt t="74694" x="7800975" y="4297363"/>
          <p14:tracePt t="74696" x="7816850" y="4283075"/>
          <p14:tracePt t="74697" x="7832725" y="4283075"/>
          <p14:tracePt t="74699" x="7848600" y="4283075"/>
          <p14:tracePt t="74701" x="7880350" y="4283075"/>
          <p14:tracePt t="74706" x="7912100" y="4267200"/>
          <p14:tracePt t="74707" x="7927975" y="4267200"/>
          <p14:tracePt t="74709" x="7943850" y="4267200"/>
          <p14:tracePt t="74712" x="7959725" y="4267200"/>
          <p14:tracePt t="74713" x="7975600" y="4267200"/>
          <p14:tracePt t="74715" x="7975600" y="4251325"/>
          <p14:tracePt t="74717" x="8007350" y="4251325"/>
          <p14:tracePt t="74721" x="8023225" y="4251325"/>
          <p14:tracePt t="74723" x="8039100" y="4251325"/>
          <p14:tracePt t="74725" x="8054975" y="4251325"/>
          <p14:tracePt t="74732" x="8070850" y="4251325"/>
          <p14:tracePt t="74733" x="8085138" y="4251325"/>
          <p14:tracePt t="74740" x="8101013" y="4251325"/>
          <p14:tracePt t="74741" x="8116888" y="4235450"/>
          <p14:tracePt t="74745" x="8132763" y="4235450"/>
          <p14:tracePt t="74752" x="8148638" y="4219575"/>
          <p14:tracePt t="74753" x="8164513" y="4219575"/>
          <p14:tracePt t="74760" x="8180388" y="4219575"/>
          <p14:tracePt t="74763" x="8196263" y="4219575"/>
          <p14:tracePt t="74775" x="8212138" y="4219575"/>
          <p14:tracePt t="74802" x="8212138" y="4203700"/>
          <p14:tracePt t="74948" x="8196263" y="4203700"/>
          <p14:tracePt t="74957" x="8164513" y="4203700"/>
          <p14:tracePt t="74963" x="8132763" y="4203700"/>
          <p14:tracePt t="74969" x="8085138" y="4203700"/>
          <p14:tracePt t="74974" x="8054975" y="4203700"/>
          <p14:tracePt t="74975" x="8039100" y="4203700"/>
          <p14:tracePt t="74978" x="8023225" y="4203700"/>
          <p14:tracePt t="74981" x="7991475" y="4203700"/>
          <p14:tracePt t="74983" x="7975600" y="4203700"/>
          <p14:tracePt t="74987" x="7959725" y="4203700"/>
          <p14:tracePt t="74989" x="7943850" y="4203700"/>
          <p14:tracePt t="74991" x="7927975" y="4203700"/>
          <p14:tracePt t="74993" x="7912100" y="4203700"/>
          <p14:tracePt t="74996" x="7896225" y="4203700"/>
          <p14:tracePt t="75000" x="7880350" y="4203700"/>
          <p14:tracePt t="75001" x="7864475" y="4203700"/>
          <p14:tracePt t="75005" x="7848600" y="4203700"/>
          <p14:tracePt t="75008" x="7832725" y="4203700"/>
          <p14:tracePt t="75009" x="7816850" y="4203700"/>
          <p14:tracePt t="75014" x="7800975" y="4203700"/>
          <p14:tracePt t="75015" x="7785100" y="4203700"/>
          <p14:tracePt t="75022" x="7770813" y="4203700"/>
          <p14:tracePt t="75024" x="7754938" y="4203700"/>
          <p14:tracePt t="75026" x="7739063" y="4219575"/>
          <p14:tracePt t="75031" x="7723188" y="4219575"/>
          <p14:tracePt t="75035" x="7707313" y="4219575"/>
          <p14:tracePt t="75041" x="7707313" y="4235450"/>
          <p14:tracePt t="75044" x="7691438" y="4235450"/>
          <p14:tracePt t="75052" x="7675563" y="4235450"/>
          <p14:tracePt t="75060" x="7659688" y="4235450"/>
          <p14:tracePt t="75082" x="7643813" y="4235450"/>
          <p14:tracePt t="75092" x="7627938" y="4235450"/>
          <p14:tracePt t="75109" x="7612063" y="4235450"/>
          <p14:tracePt t="75116" x="7596188" y="4235450"/>
          <p14:tracePt t="75122" x="7580313" y="4235450"/>
          <p14:tracePt t="75123" x="7580313" y="4251325"/>
          <p14:tracePt t="75136" x="7564438" y="4251325"/>
          <p14:tracePt t="75142" x="7548563" y="4251325"/>
          <p14:tracePt t="75150" x="7548563" y="4267200"/>
          <p14:tracePt t="75157" x="7532688" y="4267200"/>
          <p14:tracePt t="75167" x="7516813" y="4283075"/>
          <p14:tracePt t="75178" x="7500938" y="4283075"/>
          <p14:tracePt t="75204" x="7485063" y="4297363"/>
          <p14:tracePt t="75219" x="7469188" y="4313238"/>
          <p14:tracePt t="75239" x="7454900" y="4313238"/>
          <p14:tracePt t="75245" x="7439025" y="4329113"/>
          <p14:tracePt t="75250" x="7439025" y="4344988"/>
          <p14:tracePt t="75253" x="7423150" y="4344988"/>
          <p14:tracePt t="75257" x="7407275" y="4344988"/>
          <p14:tracePt t="75264" x="7391400" y="4344988"/>
          <p14:tracePt t="75270" x="7391400" y="4360863"/>
          <p14:tracePt t="75271" x="7375525" y="4360863"/>
          <p14:tracePt t="75275" x="7359650" y="4360863"/>
          <p14:tracePt t="75281" x="7343775" y="4376738"/>
          <p14:tracePt t="75286" x="7327900" y="4376738"/>
          <p14:tracePt t="75290" x="7312025" y="4376738"/>
          <p14:tracePt t="75296" x="7280275" y="4392613"/>
          <p14:tracePt t="75299" x="7264400" y="4392613"/>
          <p14:tracePt t="75301" x="7248525" y="4392613"/>
          <p14:tracePt t="75303" x="7232650" y="4392613"/>
          <p14:tracePt t="75308" x="7216775" y="4392613"/>
          <p14:tracePt t="75309" x="7200900" y="4392613"/>
          <p14:tracePt t="75314" x="7185025" y="4408488"/>
          <p14:tracePt t="75315" x="7169150" y="4408488"/>
          <p14:tracePt t="75317" x="7154863" y="4408488"/>
          <p14:tracePt t="75322" x="7138988" y="4408488"/>
          <p14:tracePt t="75323" x="7123113" y="4424363"/>
          <p14:tracePt t="75328" x="7107238" y="4424363"/>
          <p14:tracePt t="75330" x="7091363" y="4424363"/>
          <p14:tracePt t="75331" x="7075488" y="4424363"/>
          <p14:tracePt t="75333" x="7059613" y="4424363"/>
          <p14:tracePt t="75335" x="7043738" y="4424363"/>
          <p14:tracePt t="75339" x="7027863" y="4424363"/>
          <p14:tracePt t="75341" x="7011988" y="4424363"/>
          <p14:tracePt t="75345" x="6996113" y="4424363"/>
          <p14:tracePt t="75347" x="6964363" y="4424363"/>
          <p14:tracePt t="75349" x="6948488" y="4424363"/>
          <p14:tracePt t="75351" x="6932613" y="4440238"/>
          <p14:tracePt t="75353" x="6916738" y="4440238"/>
          <p14:tracePt t="75355" x="6900863" y="4440238"/>
          <p14:tracePt t="75357" x="6884988" y="4440238"/>
          <p14:tracePt t="75359" x="6854825" y="4440238"/>
          <p14:tracePt t="75361" x="6823075" y="4440238"/>
          <p14:tracePt t="75363" x="6791325" y="4456113"/>
          <p14:tracePt t="75365" x="6775450" y="4456113"/>
          <p14:tracePt t="75367" x="6759575" y="4456113"/>
          <p14:tracePt t="75369" x="6727825" y="4456113"/>
          <p14:tracePt t="75371" x="6711950" y="4456113"/>
          <p14:tracePt t="75373" x="6680200" y="4456113"/>
          <p14:tracePt t="75378" x="6648450" y="4456113"/>
          <p14:tracePt t="75379" x="6616700" y="4471988"/>
          <p14:tracePt t="75381" x="6600825" y="4471988"/>
          <p14:tracePt t="75383" x="6584950" y="4471988"/>
          <p14:tracePt t="75385" x="6553200" y="4471988"/>
          <p14:tracePt t="75387" x="6538913" y="4487863"/>
          <p14:tracePt t="75389" x="6507163" y="4487863"/>
          <p14:tracePt t="75391" x="6491288" y="4487863"/>
          <p14:tracePt t="75394" x="6443663" y="4487863"/>
          <p14:tracePt t="75396" x="6411913" y="4503738"/>
          <p14:tracePt t="75397" x="6396038" y="4503738"/>
          <p14:tracePt t="75399" x="6364288" y="4503738"/>
          <p14:tracePt t="75401" x="6348413" y="4503738"/>
          <p14:tracePt t="75403" x="6316663" y="4503738"/>
          <p14:tracePt t="75405" x="6269038" y="4503738"/>
          <p14:tracePt t="75407" x="6253163" y="4503738"/>
          <p14:tracePt t="75409" x="6207125" y="4519613"/>
          <p14:tracePt t="75411" x="6175375" y="4519613"/>
          <p14:tracePt t="75413" x="6143625" y="4519613"/>
          <p14:tracePt t="75415" x="6111875" y="4519613"/>
          <p14:tracePt t="75417" x="6064250" y="4519613"/>
          <p14:tracePt t="75419" x="6048375" y="4519613"/>
          <p14:tracePt t="75421" x="6000750" y="4535488"/>
          <p14:tracePt t="75423" x="5969000" y="4535488"/>
          <p14:tracePt t="75426" x="5938838" y="4535488"/>
          <p14:tracePt t="75428" x="5891213" y="4535488"/>
          <p14:tracePt t="75429" x="5859463" y="4535488"/>
          <p14:tracePt t="75431" x="5827713" y="4535488"/>
          <p14:tracePt t="75433" x="5780088" y="4535488"/>
          <p14:tracePt t="75435" x="5732463" y="4535488"/>
          <p14:tracePt t="75437" x="5700713" y="4535488"/>
          <p14:tracePt t="75439" x="5653088" y="4535488"/>
          <p14:tracePt t="75441" x="5607050" y="4551363"/>
          <p14:tracePt t="75443" x="5575300" y="4551363"/>
          <p14:tracePt t="75445" x="5527675" y="4551363"/>
          <p14:tracePt t="75447" x="5480050" y="4551363"/>
          <p14:tracePt t="75449" x="5448300" y="4567238"/>
          <p14:tracePt t="75451" x="5400675" y="4567238"/>
          <p14:tracePt t="75453" x="5337175" y="4567238"/>
          <p14:tracePt t="75455" x="5307013" y="4567238"/>
          <p14:tracePt t="75457" x="5243513" y="4567238"/>
          <p14:tracePt t="75460" x="5195888" y="4567238"/>
          <p14:tracePt t="75461" x="5148263" y="4567238"/>
          <p14:tracePt t="75463" x="5116513" y="4567238"/>
          <p14:tracePt t="75465" x="5053013" y="4567238"/>
          <p14:tracePt t="75467" x="5006975" y="4567238"/>
          <p14:tracePt t="75470" x="4959350" y="4567238"/>
          <p14:tracePt t="75471" x="4911725" y="4567238"/>
          <p14:tracePt t="75473" x="4848225" y="4567238"/>
          <p14:tracePt t="75476" x="4816475" y="4567238"/>
          <p14:tracePt t="75478" x="4752975" y="4567238"/>
          <p14:tracePt t="75479" x="4706938" y="4567238"/>
          <p14:tracePt t="75481" x="4643438" y="4567238"/>
          <p14:tracePt t="75483" x="4595813" y="4567238"/>
          <p14:tracePt t="75485" x="4532313" y="4567238"/>
          <p14:tracePt t="75487" x="4437063" y="4567238"/>
          <p14:tracePt t="75489" x="4375150" y="4567238"/>
          <p14:tracePt t="75491" x="4311650" y="4583113"/>
          <p14:tracePt t="75494" x="4248150" y="4583113"/>
          <p14:tracePt t="75495" x="4200525" y="4583113"/>
          <p14:tracePt t="75497" x="4137025" y="4583113"/>
          <p14:tracePt t="75499" x="4075113" y="4583113"/>
          <p14:tracePt t="75501" x="4011613" y="4583113"/>
          <p14:tracePt t="75503" x="3948113" y="4598988"/>
          <p14:tracePt t="75505" x="3868738" y="4598988"/>
          <p14:tracePt t="75507" x="3821113" y="4598988"/>
          <p14:tracePt t="75509" x="3759200" y="4598988"/>
          <p14:tracePt t="75511" x="3695700" y="4598988"/>
          <p14:tracePt t="75513" x="3632200" y="4598988"/>
          <p14:tracePt t="75515" x="3552825" y="4598988"/>
          <p14:tracePt t="75517" x="3505200" y="4598988"/>
          <p14:tracePt t="75519" x="3427413" y="4598988"/>
          <p14:tracePt t="75521" x="3363913" y="4598988"/>
          <p14:tracePt t="75523" x="3300413" y="4598988"/>
          <p14:tracePt t="75525" x="3221038" y="4598988"/>
          <p14:tracePt t="75528" x="3159125" y="4598988"/>
          <p14:tracePt t="75529" x="3079750" y="4598988"/>
          <p14:tracePt t="75531" x="3032125" y="4598988"/>
          <p14:tracePt t="75533" x="2968625" y="4598988"/>
          <p14:tracePt t="75535" x="2890838" y="4598988"/>
          <p14:tracePt t="75537" x="2827338" y="4598988"/>
          <p14:tracePt t="75539" x="2779713" y="4598988"/>
          <p14:tracePt t="75541" x="2700338" y="4598988"/>
          <p14:tracePt t="75545" x="2574925" y="4598988"/>
          <p14:tracePt t="75547" x="2511425" y="4598988"/>
          <p14:tracePt t="75549" x="2463800" y="4598988"/>
          <p14:tracePt t="75551" x="2400300" y="4598988"/>
          <p14:tracePt t="75553" x="2336800" y="4598988"/>
          <p14:tracePt t="75555" x="2274888" y="4598988"/>
          <p14:tracePt t="75557" x="2227263" y="4598988"/>
          <p14:tracePt t="75559" x="2163763" y="4598988"/>
          <p14:tracePt t="75561" x="2100263" y="4598988"/>
          <p14:tracePt t="75563" x="2036763" y="4598988"/>
          <p14:tracePt t="75565" x="1989138" y="4598988"/>
          <p14:tracePt t="75567" x="1927225" y="4598988"/>
          <p14:tracePt t="75569" x="1879600" y="4598988"/>
          <p14:tracePt t="75571" x="1831975" y="4598988"/>
          <p14:tracePt t="75573" x="1768475" y="4598988"/>
          <p14:tracePt t="75575" x="1720850" y="4614863"/>
          <p14:tracePt t="75578" x="1658938" y="4614863"/>
          <p14:tracePt t="75579" x="1611313" y="4614863"/>
          <p14:tracePt t="75581" x="1563688" y="4614863"/>
          <p14:tracePt t="75583" x="1500188" y="4614863"/>
          <p14:tracePt t="75585" x="1452563" y="4614863"/>
          <p14:tracePt t="75587" x="1420813" y="4614863"/>
          <p14:tracePt t="75589" x="1358900" y="4614863"/>
          <p14:tracePt t="75592" x="1311275" y="4614863"/>
          <p14:tracePt t="75594" x="1279525" y="4614863"/>
          <p14:tracePt t="75595" x="1231900" y="4614863"/>
          <p14:tracePt t="75597" x="1184275" y="4614863"/>
          <p14:tracePt t="75599" x="1152525" y="4614863"/>
          <p14:tracePt t="75601" x="1104900" y="4614863"/>
          <p14:tracePt t="75603" x="1073150" y="4614863"/>
          <p14:tracePt t="75605" x="1042988" y="4614863"/>
          <p14:tracePt t="75607" x="1011238" y="4614863"/>
          <p14:tracePt t="75609" x="979488" y="4614863"/>
          <p14:tracePt t="75611" x="947738" y="4614863"/>
          <p14:tracePt t="75613" x="900113" y="4614863"/>
          <p14:tracePt t="75615" x="884238" y="4614863"/>
          <p14:tracePt t="75617" x="852488" y="4614863"/>
          <p14:tracePt t="75619" x="820738" y="4614863"/>
          <p14:tracePt t="75621" x="804863" y="4614863"/>
          <p14:tracePt t="75623" x="773113" y="4614863"/>
          <p14:tracePt t="75625" x="758825" y="4614863"/>
          <p14:tracePt t="75627" x="727075" y="4614863"/>
          <p14:tracePt t="75629" x="695325" y="4614863"/>
          <p14:tracePt t="75631" x="679450" y="4614863"/>
          <p14:tracePt t="75633" x="647700" y="4614863"/>
          <p14:tracePt t="75635" x="631825" y="4614863"/>
          <p14:tracePt t="75638" x="600075" y="4614863"/>
          <p14:tracePt t="75640" x="568325" y="4614863"/>
          <p14:tracePt t="75642" x="552450" y="4614863"/>
          <p14:tracePt t="75644" x="520700" y="4614863"/>
          <p14:tracePt t="75645" x="504825" y="4614863"/>
          <p14:tracePt t="75647" x="473075" y="4614863"/>
          <p14:tracePt t="75649" x="442913" y="4614863"/>
          <p14:tracePt t="75651" x="427038" y="4614863"/>
          <p14:tracePt t="75653" x="395288" y="4614863"/>
          <p14:tracePt t="75655" x="379413" y="4614863"/>
          <p14:tracePt t="75657" x="347663" y="4614863"/>
          <p14:tracePt t="75659" x="315913" y="4614863"/>
          <p14:tracePt t="75661" x="300038" y="4614863"/>
          <p14:tracePt t="75663" x="284163" y="4614863"/>
          <p14:tracePt t="75665" x="268288" y="4614863"/>
          <p14:tracePt t="75670" x="236538" y="4614863"/>
          <p14:tracePt t="75671" x="220663" y="4614863"/>
          <p14:tracePt t="75673" x="204788" y="4614863"/>
          <p14:tracePt t="75675" x="188913" y="4614863"/>
          <p14:tracePt t="75678" x="173038" y="4614863"/>
          <p14:tracePt t="75679" x="157163" y="4614863"/>
          <p14:tracePt t="75681" x="142875" y="4614863"/>
          <p14:tracePt t="75685" x="127000" y="4614863"/>
          <p14:tracePt t="75708" x="111125" y="4614863"/>
          <p14:tracePt t="75711" x="111125" y="4598988"/>
          <p14:tracePt t="75723" x="95250" y="4583113"/>
          <p14:tracePt t="75728" x="95250" y="4519613"/>
          <p14:tracePt t="75732" x="127000" y="4487863"/>
          <p14:tracePt t="75733" x="127000" y="4440238"/>
          <p14:tracePt t="75737" x="142875" y="4408488"/>
          <p14:tracePt t="75739" x="157163" y="4376738"/>
          <p14:tracePt t="75741" x="157163" y="4360863"/>
          <p14:tracePt t="75745" x="173038" y="4329113"/>
          <p14:tracePt t="75747" x="188913" y="4297363"/>
          <p14:tracePt t="75749" x="204788" y="4267200"/>
          <p14:tracePt t="75751" x="220663" y="4251325"/>
          <p14:tracePt t="75753" x="236538" y="4235450"/>
          <p14:tracePt t="75755" x="236538" y="4219575"/>
          <p14:tracePt t="75757" x="252413" y="4203700"/>
          <p14:tracePt t="75759" x="268288" y="4171950"/>
          <p14:tracePt t="75762" x="284163" y="4156075"/>
          <p14:tracePt t="75765" x="300038" y="4124325"/>
          <p14:tracePt t="75767" x="315913" y="4108450"/>
          <p14:tracePt t="75769" x="331788" y="4092575"/>
          <p14:tracePt t="75771" x="331788" y="4076700"/>
          <p14:tracePt t="75773" x="363538" y="4060825"/>
          <p14:tracePt t="75775" x="379413" y="4044950"/>
          <p14:tracePt t="75778" x="379413" y="4029075"/>
          <p14:tracePt t="75780" x="395288" y="4013200"/>
          <p14:tracePt t="75781" x="427038" y="3997325"/>
          <p14:tracePt t="75786" x="442913" y="3981450"/>
          <p14:tracePt t="75787" x="473075" y="3965575"/>
          <p14:tracePt t="75790" x="473075" y="3949700"/>
          <p14:tracePt t="75791" x="488950" y="3949700"/>
          <p14:tracePt t="75794" x="520700" y="3935413"/>
          <p14:tracePt t="75796" x="536575" y="3919538"/>
          <p14:tracePt t="75797" x="568325" y="3903663"/>
          <p14:tracePt t="75799" x="584200" y="3903663"/>
          <p14:tracePt t="75801" x="600075" y="3903663"/>
          <p14:tracePt t="75803" x="631825" y="3887788"/>
          <p14:tracePt t="75805" x="663575" y="3871913"/>
          <p14:tracePt t="75807" x="679450" y="3856038"/>
          <p14:tracePt t="75810" x="711200" y="3840163"/>
          <p14:tracePt t="75811" x="742950" y="3824288"/>
          <p14:tracePt t="75813" x="758825" y="3824288"/>
          <p14:tracePt t="75815" x="788988" y="3808413"/>
          <p14:tracePt t="75817" x="836613" y="3808413"/>
          <p14:tracePt t="75819" x="868363" y="3808413"/>
          <p14:tracePt t="75821" x="884238" y="3792538"/>
          <p14:tracePt t="75823" x="931863" y="3776663"/>
          <p14:tracePt t="75825" x="963613" y="3776663"/>
          <p14:tracePt t="75828" x="995363" y="3760788"/>
          <p14:tracePt t="75829" x="1027113" y="3760788"/>
          <p14:tracePt t="75831" x="1073150" y="3744913"/>
          <p14:tracePt t="75833" x="1089025" y="3744913"/>
          <p14:tracePt t="75835" x="1136650" y="3729038"/>
          <p14:tracePt t="75837" x="1168400" y="3729038"/>
          <p14:tracePt t="75839" x="1200150" y="3713163"/>
          <p14:tracePt t="75841" x="1247775" y="3713163"/>
          <p14:tracePt t="75846" x="1311275" y="3697288"/>
          <p14:tracePt t="75847" x="1358900" y="3681413"/>
          <p14:tracePt t="75849" x="1404938" y="3681413"/>
          <p14:tracePt t="75851" x="1436688" y="3681413"/>
          <p14:tracePt t="75853" x="1468438" y="3665538"/>
          <p14:tracePt t="75855" x="1516063" y="3665538"/>
          <p14:tracePt t="75857" x="1531938" y="3665538"/>
          <p14:tracePt t="75859" x="1579563" y="3665538"/>
          <p14:tracePt t="75861" x="1627188" y="3665538"/>
          <p14:tracePt t="75863" x="1643063" y="3665538"/>
          <p14:tracePt t="75865" x="1689100" y="3649663"/>
          <p14:tracePt t="75881" x="1863725" y="3649663"/>
          <p14:tracePt t="75881" x="1895475" y="3649663"/>
          <p14:tracePt t="75883" x="1911350" y="3649663"/>
          <p14:tracePt t="75885" x="1927225" y="3649663"/>
          <p14:tracePt t="75887" x="1958975" y="3649663"/>
          <p14:tracePt t="75889" x="1974850" y="3649663"/>
          <p14:tracePt t="75891" x="1989138" y="3649663"/>
          <p14:tracePt t="75894" x="2005013" y="3649663"/>
          <p14:tracePt t="75897" x="2020888" y="3649663"/>
          <p14:tracePt t="75899" x="2052638" y="3649663"/>
          <p14:tracePt t="75904" x="2068513" y="3649663"/>
          <p14:tracePt t="75906" x="2084388" y="3649663"/>
          <p14:tracePt t="75907" x="2100263" y="3649663"/>
          <p14:tracePt t="75912" x="2132013" y="3649663"/>
          <p14:tracePt t="75916" x="2147888" y="3649663"/>
          <p14:tracePt t="75918" x="2163763" y="3649663"/>
          <p14:tracePt t="75919" x="2179638" y="3649663"/>
          <p14:tracePt t="75921" x="2195513" y="3649663"/>
          <p14:tracePt t="75923" x="2211388" y="3649663"/>
          <p14:tracePt t="75925" x="2227263" y="3649663"/>
          <p14:tracePt t="75927" x="2243138" y="3649663"/>
          <p14:tracePt t="75929" x="2259013" y="3649663"/>
          <p14:tracePt t="75931" x="2274888" y="3649663"/>
          <p14:tracePt t="75933" x="2289175" y="3649663"/>
          <p14:tracePt t="75935" x="2320925" y="3649663"/>
          <p14:tracePt t="75937" x="2336800" y="3649663"/>
          <p14:tracePt t="75939" x="2368550" y="3649663"/>
          <p14:tracePt t="75945" x="2400300" y="3649663"/>
          <p14:tracePt t="75946" x="2432050" y="3649663"/>
          <p14:tracePt t="75947" x="2447925" y="3649663"/>
          <p14:tracePt t="75949" x="2479675" y="3649663"/>
          <p14:tracePt t="75951" x="2495550" y="3649663"/>
          <p14:tracePt t="75953" x="2527300" y="3649663"/>
          <p14:tracePt t="75955" x="2559050" y="3649663"/>
          <p14:tracePt t="75957" x="2574925" y="3649663"/>
          <p14:tracePt t="75959" x="2605088" y="3649663"/>
          <p14:tracePt t="75961" x="2620963" y="3649663"/>
          <p14:tracePt t="75963" x="2668588" y="3649663"/>
          <p14:tracePt t="75965" x="2700338" y="3649663"/>
          <p14:tracePt t="75967" x="2716213" y="3649663"/>
          <p14:tracePt t="75969" x="2763838" y="3649663"/>
          <p14:tracePt t="75971" x="2779713" y="3649663"/>
          <p14:tracePt t="75973" x="2827338" y="3649663"/>
          <p14:tracePt t="75975" x="2859088" y="3649663"/>
          <p14:tracePt t="75977" x="2890838" y="3649663"/>
          <p14:tracePt t="75979" x="2921000" y="3649663"/>
          <p14:tracePt t="75981" x="2968625" y="3649663"/>
          <p14:tracePt t="75983" x="2984500" y="3649663"/>
          <p14:tracePt t="75985" x="3032125" y="3649663"/>
          <p14:tracePt t="75987" x="3079750" y="3649663"/>
          <p14:tracePt t="75989" x="3111500" y="3649663"/>
          <p14:tracePt t="75991" x="3143250" y="3649663"/>
          <p14:tracePt t="75994" x="3190875" y="3649663"/>
          <p14:tracePt t="75995" x="3221038" y="3649663"/>
          <p14:tracePt t="75997" x="3268663" y="3649663"/>
          <p14:tracePt t="75999" x="3316288" y="3649663"/>
          <p14:tracePt t="76001" x="3348038" y="3649663"/>
          <p14:tracePt t="76003" x="3395663" y="3649663"/>
          <p14:tracePt t="76005" x="3443288" y="3649663"/>
          <p14:tracePt t="76007" x="3475038" y="3649663"/>
          <p14:tracePt t="76009" x="3521075" y="3649663"/>
          <p14:tracePt t="76011" x="3568700" y="3649663"/>
          <p14:tracePt t="76013" x="3600450" y="3649663"/>
          <p14:tracePt t="76015" x="3663950" y="3649663"/>
          <p14:tracePt t="76017" x="3711575" y="3649663"/>
          <p14:tracePt t="76019" x="3759200" y="3649663"/>
          <p14:tracePt t="76021" x="3806825" y="3649663"/>
          <p14:tracePt t="76023" x="3852863" y="3649663"/>
          <p14:tracePt t="76025" x="3900488" y="3649663"/>
          <p14:tracePt t="76028" x="3948113" y="3649663"/>
          <p14:tracePt t="76029" x="4011613" y="3649663"/>
          <p14:tracePt t="76031" x="4075113" y="3649663"/>
          <p14:tracePt t="76034" x="4106863" y="3649663"/>
          <p14:tracePt t="76035" x="4168775" y="3649663"/>
          <p14:tracePt t="76037" x="4232275" y="3649663"/>
          <p14:tracePt t="76039" x="4327525" y="3649663"/>
          <p14:tracePt t="76041" x="4406900" y="3649663"/>
          <p14:tracePt t="76044" x="4468813" y="3649663"/>
          <p14:tracePt t="76045" x="4532313" y="3649663"/>
          <p14:tracePt t="76047" x="4579938" y="3649663"/>
          <p14:tracePt t="76049" x="4643438" y="3649663"/>
          <p14:tracePt t="76051" x="4706938" y="3633788"/>
          <p14:tracePt t="76053" x="4768850" y="3633788"/>
          <p14:tracePt t="76055" x="4848225" y="3633788"/>
          <p14:tracePt t="76057" x="4879975" y="3633788"/>
          <p14:tracePt t="76060" x="4943475" y="3633788"/>
          <p14:tracePt t="76062" x="5006975" y="3617913"/>
          <p14:tracePt t="76063" x="5068888" y="3617913"/>
          <p14:tracePt t="76065" x="5100638" y="3617913"/>
          <p14:tracePt t="76067" x="5164138" y="3617913"/>
          <p14:tracePt t="76069" x="5227638" y="3617913"/>
          <p14:tracePt t="76071" x="5291138" y="3602038"/>
          <p14:tracePt t="76073" x="5322888" y="3602038"/>
          <p14:tracePt t="76075" x="5384800" y="3602038"/>
          <p14:tracePt t="76077" x="5432425" y="3602038"/>
          <p14:tracePt t="76079" x="5495925" y="3602038"/>
          <p14:tracePt t="76081" x="5543550" y="3602038"/>
          <p14:tracePt t="76083" x="5591175" y="3602038"/>
          <p14:tracePt t="76085" x="5653088" y="3602038"/>
          <p14:tracePt t="76087" x="5700713" y="3602038"/>
          <p14:tracePt t="76089" x="5748338" y="3587750"/>
          <p14:tracePt t="76091" x="5811838" y="3587750"/>
          <p14:tracePt t="76094" x="5859463" y="3587750"/>
          <p14:tracePt t="76095" x="5907088" y="3587750"/>
          <p14:tracePt t="76097" x="5953125" y="3571875"/>
          <p14:tracePt t="76099" x="6000750" y="3571875"/>
          <p14:tracePt t="76101" x="6048375" y="3571875"/>
          <p14:tracePt t="76104" x="6111875" y="3571875"/>
          <p14:tracePt t="76105" x="6159500" y="3571875"/>
          <p14:tracePt t="76107" x="6207125" y="3571875"/>
          <p14:tracePt t="76110" x="6238875" y="3571875"/>
          <p14:tracePt t="76111" x="6284913" y="3556000"/>
          <p14:tracePt t="76113" x="6332538" y="3556000"/>
          <p14:tracePt t="76115" x="6380163" y="3556000"/>
          <p14:tracePt t="76117" x="6427788" y="3556000"/>
          <p14:tracePt t="76119" x="6475413" y="3556000"/>
          <p14:tracePt t="76121" x="6507163" y="3556000"/>
          <p14:tracePt t="76123" x="6538913" y="3556000"/>
          <p14:tracePt t="76126" x="6584950" y="3556000"/>
          <p14:tracePt t="76128" x="6616700" y="3556000"/>
          <p14:tracePt t="76129" x="6664325" y="3540125"/>
          <p14:tracePt t="76131" x="6696075" y="3540125"/>
          <p14:tracePt t="76133" x="6727825" y="3540125"/>
          <p14:tracePt t="76135" x="6759575" y="3540125"/>
          <p14:tracePt t="76137" x="6807200" y="3540125"/>
          <p14:tracePt t="76139" x="6823075" y="3524250"/>
          <p14:tracePt t="76141" x="6869113" y="3524250"/>
          <p14:tracePt t="76145" x="6900863" y="3524250"/>
          <p14:tracePt t="76146" x="6916738" y="3524250"/>
          <p14:tracePt t="76147" x="6932613" y="3524250"/>
          <p14:tracePt t="76149" x="6948488" y="3524250"/>
          <p14:tracePt t="76151" x="6964363" y="3524250"/>
          <p14:tracePt t="76153" x="6996113" y="3524250"/>
          <p14:tracePt t="76157" x="7027863" y="3524250"/>
          <p14:tracePt t="76159" x="7043738" y="3524250"/>
          <p14:tracePt t="76161" x="7059613" y="3524250"/>
          <p14:tracePt t="76163" x="7075488" y="3524250"/>
          <p14:tracePt t="76165" x="7091363" y="3524250"/>
          <p14:tracePt t="76167" x="7107238" y="3508375"/>
          <p14:tracePt t="76169" x="7138988" y="3508375"/>
          <p14:tracePt t="76173" x="7169150" y="3508375"/>
          <p14:tracePt t="76178" x="7200900" y="3508375"/>
          <p14:tracePt t="76179" x="7232650" y="3508375"/>
          <p14:tracePt t="76181" x="7248525" y="3508375"/>
          <p14:tracePt t="76184" x="7264400" y="3508375"/>
          <p14:tracePt t="76185" x="7280275" y="3508375"/>
          <p14:tracePt t="76187" x="7312025" y="3508375"/>
          <p14:tracePt t="76189" x="7343775" y="3508375"/>
          <p14:tracePt t="76192" x="7359650" y="3508375"/>
          <p14:tracePt t="76194" x="7391400" y="3508375"/>
          <p14:tracePt t="76196" x="7407275" y="3508375"/>
          <p14:tracePt t="76197" x="7439025" y="3508375"/>
          <p14:tracePt t="76199" x="7485063" y="3508375"/>
          <p14:tracePt t="76201" x="7500938" y="3508375"/>
          <p14:tracePt t="76203" x="7532688" y="3492500"/>
          <p14:tracePt t="76205" x="7564438" y="3492500"/>
          <p14:tracePt t="76207" x="7596188" y="3492500"/>
          <p14:tracePt t="76210" x="7627938" y="3492500"/>
          <p14:tracePt t="76212" x="7675563" y="3492500"/>
          <p14:tracePt t="76213" x="7691438" y="3492500"/>
          <p14:tracePt t="76215" x="7723188" y="3492500"/>
          <p14:tracePt t="76217" x="7770813" y="3476625"/>
          <p14:tracePt t="76219" x="7785100" y="3476625"/>
          <p14:tracePt t="76221" x="7832725" y="3476625"/>
          <p14:tracePt t="76223" x="7864475" y="3476625"/>
          <p14:tracePt t="76225" x="7896225" y="3476625"/>
          <p14:tracePt t="76228" x="7943850" y="3460750"/>
          <p14:tracePt t="76229" x="7959725" y="3460750"/>
          <p14:tracePt t="76231" x="8007350" y="3460750"/>
          <p14:tracePt t="76233" x="8039100" y="3460750"/>
          <p14:tracePt t="76235" x="8070850" y="3460750"/>
          <p14:tracePt t="76237" x="8116888" y="3460750"/>
          <p14:tracePt t="76239" x="8164513" y="3460750"/>
          <p14:tracePt t="76241" x="8180388" y="3460750"/>
          <p14:tracePt t="76245" x="8228013" y="3460750"/>
          <p14:tracePt t="76245" x="8259763" y="3460750"/>
          <p14:tracePt t="76247" x="8291513" y="3460750"/>
          <p14:tracePt t="76249" x="8339138" y="3460750"/>
          <p14:tracePt t="76251" x="8355013" y="3460750"/>
          <p14:tracePt t="76253" x="8401050" y="3460750"/>
          <p14:tracePt t="76255" x="8448675" y="3460750"/>
          <p14:tracePt t="76257" x="8464550" y="3460750"/>
          <p14:tracePt t="76261" x="8559800" y="3460750"/>
          <p14:tracePt t="76263" x="8591550" y="3460750"/>
          <p14:tracePt t="76265" x="8623300" y="3460750"/>
          <p14:tracePt t="76267" x="8670925" y="3460750"/>
          <p14:tracePt t="76269" x="8701088" y="3460750"/>
          <p14:tracePt t="76271" x="8732838" y="3460750"/>
          <p14:tracePt t="76273" x="8780463" y="3460750"/>
          <p14:tracePt t="76275" x="8812213" y="3460750"/>
          <p14:tracePt t="76277" x="8843963" y="3460750"/>
          <p14:tracePt t="76279" x="8891588" y="3460750"/>
          <p14:tracePt t="76282" x="8923338" y="3460750"/>
          <p14:tracePt t="76284" x="8970963" y="3460750"/>
          <p14:tracePt t="76285" x="9001125" y="3460750"/>
          <p14:tracePt t="76287" x="9032875" y="3460750"/>
          <p14:tracePt t="76289" x="9080500" y="3460750"/>
          <p14:tracePt t="76291" x="9128125" y="3460750"/>
          <p14:tracePt t="76293" x="9144000" y="3460750"/>
          <p14:tracePt t="76295" x="9191625" y="3460750"/>
          <p14:tracePt t="76297" x="9223375" y="3460750"/>
          <p14:tracePt t="76299" x="9271000" y="3460750"/>
          <p14:tracePt t="76301" x="9317038" y="3460750"/>
          <p14:tracePt t="76303" x="9348788" y="3460750"/>
          <p14:tracePt t="76305" x="9380538" y="3460750"/>
          <p14:tracePt t="76307" x="9444038" y="3460750"/>
          <p14:tracePt t="76310" x="9459913" y="3460750"/>
          <p14:tracePt t="76311" x="9507538" y="3460750"/>
          <p14:tracePt t="76313" x="9555163" y="3460750"/>
          <p14:tracePt t="76315" x="9571038" y="3460750"/>
          <p14:tracePt t="76317" x="9617075" y="3460750"/>
          <p14:tracePt t="76319" x="9664700" y="3460750"/>
          <p14:tracePt t="76321" x="9680575" y="3460750"/>
          <p14:tracePt t="76323" x="9712325" y="3460750"/>
          <p14:tracePt t="76325" x="9759950" y="3460750"/>
          <p14:tracePt t="76327" x="9775825" y="3460750"/>
          <p14:tracePt t="76329" x="9823450" y="3460750"/>
          <p14:tracePt t="76331" x="9839325" y="3460750"/>
          <p14:tracePt t="76333" x="9871075" y="3460750"/>
          <p14:tracePt t="76336" x="9917113" y="3460750"/>
          <p14:tracePt t="76338" x="9932988" y="3460750"/>
          <p14:tracePt t="76339" x="9964738" y="3460750"/>
          <p14:tracePt t="76341" x="9996488" y="3460750"/>
          <p14:tracePt t="76344" x="10028238" y="3460750"/>
          <p14:tracePt t="76345" x="10059988" y="3460750"/>
          <p14:tracePt t="76347" x="10075863" y="3460750"/>
          <p14:tracePt t="76349" x="10107613" y="3460750"/>
          <p14:tracePt t="76351" x="10139363" y="3460750"/>
          <p14:tracePt t="76354" x="10155238" y="3460750"/>
          <p14:tracePt t="76355" x="10202863" y="3460750"/>
          <p14:tracePt t="76357" x="10217150" y="3460750"/>
          <p14:tracePt t="76361" x="10280650" y="3460750"/>
          <p14:tracePt t="76363" x="10296525" y="3460750"/>
          <p14:tracePt t="76365" x="10328275" y="3460750"/>
          <p14:tracePt t="76367" x="10375900" y="3460750"/>
          <p14:tracePt t="76369" x="10391775" y="3460750"/>
          <p14:tracePt t="76371" x="10423525" y="3460750"/>
          <p14:tracePt t="76373" x="10439400" y="3460750"/>
          <p14:tracePt t="76375" x="10471150" y="3460750"/>
          <p14:tracePt t="76377" x="10502900" y="3460750"/>
          <p14:tracePt t="76379" x="10517188" y="3460750"/>
          <p14:tracePt t="76381" x="10548938" y="3460750"/>
          <p14:tracePt t="76383" x="10564813" y="3460750"/>
          <p14:tracePt t="76385" x="10612438" y="3460750"/>
          <p14:tracePt t="76387" x="10644188" y="3460750"/>
          <p14:tracePt t="76389" x="10660063" y="3460750"/>
          <p14:tracePt t="76391" x="10691813" y="3460750"/>
          <p14:tracePt t="76394" x="10707688" y="3460750"/>
          <p14:tracePt t="76395" x="10739438" y="3460750"/>
          <p14:tracePt t="76397" x="10771188" y="3460750"/>
          <p14:tracePt t="76399" x="10787063" y="3460750"/>
          <p14:tracePt t="76402" x="10818813" y="3460750"/>
          <p14:tracePt t="76403" x="10833100" y="3460750"/>
          <p14:tracePt t="76406" x="10864850" y="3460750"/>
          <p14:tracePt t="76407" x="10896600" y="3476625"/>
          <p14:tracePt t="76409" x="10912475" y="3476625"/>
          <p14:tracePt t="76411" x="10944225" y="3476625"/>
          <p14:tracePt t="76413" x="10975975" y="3476625"/>
          <p14:tracePt t="76415" x="10991850" y="3476625"/>
          <p14:tracePt t="76417" x="11023600" y="3476625"/>
          <p14:tracePt t="76419" x="11039475" y="3476625"/>
          <p14:tracePt t="76421" x="11071225" y="3476625"/>
          <p14:tracePt t="76423" x="11102975" y="3476625"/>
          <p14:tracePt t="76425" x="11118850" y="3476625"/>
          <p14:tracePt t="76427" x="11149013" y="3476625"/>
          <p14:tracePt t="76429" x="11164888" y="3476625"/>
          <p14:tracePt t="76431" x="11196638" y="3476625"/>
          <p14:tracePt t="76433" x="11212513" y="3476625"/>
          <p14:tracePt t="76435" x="11228388" y="3492500"/>
          <p14:tracePt t="76437" x="11260138" y="3492500"/>
          <p14:tracePt t="76439" x="11276013" y="3492500"/>
          <p14:tracePt t="76441" x="11307763" y="3492500"/>
          <p14:tracePt t="76444" x="11339513" y="3492500"/>
          <p14:tracePt t="76445" x="11355388" y="3492500"/>
          <p14:tracePt t="76447" x="11371263" y="3492500"/>
          <p14:tracePt t="76449" x="11387138" y="3492500"/>
          <p14:tracePt t="76451" x="11433175" y="3492500"/>
          <p14:tracePt t="76453" x="11449050" y="3492500"/>
          <p14:tracePt t="76455" x="11464925" y="3492500"/>
          <p14:tracePt t="76457" x="11496675" y="3492500"/>
          <p14:tracePt t="76460" x="11528425" y="3492500"/>
          <p14:tracePt t="76461" x="11544300" y="3492500"/>
          <p14:tracePt t="76463" x="11576050" y="3492500"/>
          <p14:tracePt t="76465" x="11591925" y="3492500"/>
          <p14:tracePt t="76467" x="11607800" y="3492500"/>
          <p14:tracePt t="76469" x="11639550" y="3492500"/>
          <p14:tracePt t="76471" x="11655425" y="3492500"/>
          <p14:tracePt t="76473" x="11671300" y="3492500"/>
          <p14:tracePt t="76475" x="11703050" y="3492500"/>
          <p14:tracePt t="76477" x="11718925" y="3492500"/>
          <p14:tracePt t="76479" x="11734800" y="3492500"/>
          <p14:tracePt t="76481" x="11749088" y="3492500"/>
          <p14:tracePt t="76483" x="11764963" y="3492500"/>
          <p14:tracePt t="76485" x="11780838" y="3492500"/>
          <p14:tracePt t="76489" x="11796713" y="3492500"/>
          <p14:tracePt t="76491" x="11812588" y="3508375"/>
          <p14:tracePt t="76493" x="11828463" y="3508375"/>
          <p14:tracePt t="76502" x="11844338" y="3508375"/>
          <p14:tracePt t="76506" x="11860213" y="3508375"/>
          <p14:tracePt t="76517" x="11876088" y="3508375"/>
          <p14:tracePt t="76548" x="11891963" y="3508375"/>
          <p14:tracePt t="76552" x="11891963" y="3524250"/>
          <p14:tracePt t="76556" x="11891963" y="3540125"/>
          <p14:tracePt t="76562" x="11891963" y="3556000"/>
          <p14:tracePt t="76564" x="11891963" y="3571875"/>
          <p14:tracePt t="76568" x="11891963" y="3587750"/>
          <p14:tracePt t="76569" x="11891963" y="3602038"/>
          <p14:tracePt t="76572" x="11891963" y="3617913"/>
          <p14:tracePt t="76573" x="11891963" y="3633788"/>
          <p14:tracePt t="76575" x="11891963" y="3649663"/>
          <p14:tracePt t="76577" x="11876088" y="3649663"/>
          <p14:tracePt t="76579" x="11876088" y="3681413"/>
          <p14:tracePt t="76581" x="11876088" y="3697288"/>
          <p14:tracePt t="76583" x="11876088" y="3713163"/>
          <p14:tracePt t="76585" x="11876088" y="3729038"/>
          <p14:tracePt t="76587" x="11876088" y="3744913"/>
          <p14:tracePt t="76589" x="11876088" y="3760788"/>
          <p14:tracePt t="76591" x="11876088" y="3776663"/>
          <p14:tracePt t="76593" x="11876088" y="3792538"/>
          <p14:tracePt t="76595" x="11860213" y="3808413"/>
          <p14:tracePt t="76597" x="11860213" y="3824288"/>
          <p14:tracePt t="76601" x="11844338" y="3856038"/>
          <p14:tracePt t="76603" x="11844338" y="3871913"/>
          <p14:tracePt t="76607" x="11828463" y="3887788"/>
          <p14:tracePt t="76609" x="11828463" y="3903663"/>
          <p14:tracePt t="76611" x="11828463" y="3919538"/>
          <p14:tracePt t="76613" x="11828463" y="3935413"/>
          <p14:tracePt t="76617" x="11828463" y="3949700"/>
          <p14:tracePt t="76619" x="11812588" y="3965575"/>
          <p14:tracePt t="76623" x="11812588" y="3981450"/>
          <p14:tracePt t="76625" x="11796713" y="3997325"/>
          <p14:tracePt t="76632" x="11796713" y="4013200"/>
          <p14:tracePt t="76636" x="11796713" y="4029075"/>
          <p14:tracePt t="76637" x="11780838" y="4029075"/>
          <p14:tracePt t="76639" x="11780838" y="4044950"/>
          <p14:tracePt t="76641" x="11764963" y="4044950"/>
          <p14:tracePt t="76646" x="11749088" y="4044950"/>
          <p14:tracePt t="76647" x="11749088" y="4060825"/>
          <p14:tracePt t="76651" x="11734800" y="4076700"/>
          <p14:tracePt t="76655" x="11718925" y="4076700"/>
          <p14:tracePt t="76660" x="11718925" y="4092575"/>
          <p14:tracePt t="76662" x="11703050" y="4092575"/>
          <p14:tracePt t="76663" x="11687175" y="4092575"/>
          <p14:tracePt t="76665" x="11671300" y="4108450"/>
          <p14:tracePt t="76670" x="11655425" y="4124325"/>
          <p14:tracePt t="76672" x="11639550" y="4124325"/>
          <p14:tracePt t="76675" x="11623675" y="4124325"/>
          <p14:tracePt t="76678" x="11607800" y="4124325"/>
          <p14:tracePt t="76679" x="11591925" y="4124325"/>
          <p14:tracePt t="76681" x="11576050" y="4140200"/>
          <p14:tracePt t="76683" x="11560175" y="4140200"/>
          <p14:tracePt t="76687" x="11544300" y="4140200"/>
          <p14:tracePt t="76690" x="11512550" y="4156075"/>
          <p14:tracePt t="76695" x="11480800" y="4156075"/>
          <p14:tracePt t="76697" x="11464925" y="4171950"/>
          <p14:tracePt t="76699" x="11449050" y="4171950"/>
          <p14:tracePt t="76701" x="11403013" y="4171950"/>
          <p14:tracePt t="76703" x="11387138" y="4171950"/>
          <p14:tracePt t="76705" x="11355388" y="4171950"/>
          <p14:tracePt t="76707" x="11339513" y="4171950"/>
          <p14:tracePt t="76711" x="11276013" y="4187825"/>
          <p14:tracePt t="76713" x="11260138" y="4187825"/>
          <p14:tracePt t="76715" x="11228388" y="4203700"/>
          <p14:tracePt t="76718" x="11196638" y="4203700"/>
          <p14:tracePt t="76719" x="11180763" y="4203700"/>
          <p14:tracePt t="76721" x="11149013" y="4203700"/>
          <p14:tracePt t="76723" x="11118850" y="4219575"/>
          <p14:tracePt t="76726" x="11087100" y="4219575"/>
          <p14:tracePt t="76728" x="11055350" y="4219575"/>
          <p14:tracePt t="76729" x="11039475" y="4219575"/>
          <p14:tracePt t="76731" x="11007725" y="4219575"/>
          <p14:tracePt t="76733" x="10960100" y="4219575"/>
          <p14:tracePt t="76735" x="10944225" y="4219575"/>
          <p14:tracePt t="76737" x="10912475" y="4219575"/>
          <p14:tracePt t="76739" x="10880725" y="4235450"/>
          <p14:tracePt t="76741" x="10864850" y="4235450"/>
          <p14:tracePt t="76744" x="10833100" y="4235450"/>
          <p14:tracePt t="76745" x="10802938" y="4235450"/>
          <p14:tracePt t="76747" x="10787063" y="4235450"/>
          <p14:tracePt t="76749" x="10739438" y="4235450"/>
          <p14:tracePt t="76751" x="10723563" y="4235450"/>
          <p14:tracePt t="76753" x="10691813" y="4235450"/>
          <p14:tracePt t="76757" x="10660063" y="4235450"/>
          <p14:tracePt t="76762" x="10612438" y="4251325"/>
          <p14:tracePt t="76763" x="10580688" y="4251325"/>
          <p14:tracePt t="76765" x="10564813" y="4251325"/>
          <p14:tracePt t="76767" x="10533063" y="4251325"/>
          <p14:tracePt t="76769" x="10502900" y="4251325"/>
          <p14:tracePt t="76771" x="10487025" y="4251325"/>
          <p14:tracePt t="76773" x="10455275" y="4251325"/>
          <p14:tracePt t="76775" x="10439400" y="4251325"/>
          <p14:tracePt t="76777" x="10423525" y="4251325"/>
          <p14:tracePt t="76779" x="10391775" y="4251325"/>
          <p14:tracePt t="76781" x="10375900" y="4251325"/>
          <p14:tracePt t="76783" x="10344150" y="4251325"/>
          <p14:tracePt t="76785" x="10328275" y="4251325"/>
          <p14:tracePt t="76787" x="10296525" y="4251325"/>
          <p14:tracePt t="76789" x="10280650" y="4267200"/>
          <p14:tracePt t="76791" x="10264775" y="4267200"/>
          <p14:tracePt t="76794" x="10248900" y="4267200"/>
          <p14:tracePt t="76795" x="10217150" y="4267200"/>
          <p14:tracePt t="76797" x="10202863" y="4267200"/>
          <p14:tracePt t="76799" x="10186988" y="4267200"/>
          <p14:tracePt t="76801" x="10171113" y="4267200"/>
          <p14:tracePt t="76803" x="10155238" y="4267200"/>
          <p14:tracePt t="76805" x="10123488" y="4267200"/>
          <p14:tracePt t="76807" x="10123488" y="4283075"/>
          <p14:tracePt t="76811" x="10091738" y="4283075"/>
          <p14:tracePt t="76812" x="10075863" y="4283075"/>
          <p14:tracePt t="76813" x="10059988" y="4283075"/>
          <p14:tracePt t="76815" x="10028238" y="4283075"/>
          <p14:tracePt t="76820" x="9996488" y="4283075"/>
          <p14:tracePt t="76821" x="9980613" y="4283075"/>
          <p14:tracePt t="76823" x="9964738" y="4283075"/>
          <p14:tracePt t="76826" x="9948863" y="4283075"/>
          <p14:tracePt t="76829" x="9917113" y="4283075"/>
          <p14:tracePt t="76831" x="9902825" y="4283075"/>
          <p14:tracePt t="76833" x="9886950" y="4283075"/>
          <p14:tracePt t="76836" x="9871075" y="4283075"/>
          <p14:tracePt t="76838" x="9855200" y="4297363"/>
          <p14:tracePt t="76839" x="9839325" y="4297363"/>
          <p14:tracePt t="76841" x="9823450" y="4297363"/>
          <p14:tracePt t="76844" x="9807575" y="4297363"/>
          <p14:tracePt t="76845" x="9791700" y="4297363"/>
          <p14:tracePt t="76847" x="9775825" y="4297363"/>
          <p14:tracePt t="76849" x="9759950" y="4297363"/>
          <p14:tracePt t="76851" x="9744075" y="4297363"/>
          <p14:tracePt t="76853" x="9728200" y="4297363"/>
          <p14:tracePt t="76857" x="9696450" y="4297363"/>
          <p14:tracePt t="76861" x="9664700" y="4297363"/>
          <p14:tracePt t="76879" x="9475788" y="4297363"/>
          <p14:tracePt t="76881" x="9444038" y="4297363"/>
          <p14:tracePt t="76883" x="9412288" y="4297363"/>
          <p14:tracePt t="76885" x="9396413" y="4297363"/>
          <p14:tracePt t="76887" x="9364663" y="4297363"/>
          <p14:tracePt t="76889" x="9332913" y="4297363"/>
          <p14:tracePt t="76891" x="9301163" y="4297363"/>
          <p14:tracePt t="76893" x="9271000" y="4297363"/>
          <p14:tracePt t="76895" x="9239250" y="4297363"/>
          <p14:tracePt t="76897" x="9207500" y="4297363"/>
          <p14:tracePt t="76900" x="9159875" y="4297363"/>
          <p14:tracePt t="76901" x="9144000" y="4297363"/>
          <p14:tracePt t="76903" x="9096375" y="4297363"/>
          <p14:tracePt t="76905" x="9048750" y="4297363"/>
          <p14:tracePt t="76907" x="9032875" y="4297363"/>
          <p14:tracePt t="76910" x="8986838" y="4297363"/>
          <p14:tracePt t="76911" x="8955088" y="4297363"/>
          <p14:tracePt t="76913" x="8923338" y="4297363"/>
          <p14:tracePt t="76915" x="8891588" y="4297363"/>
          <p14:tracePt t="76917" x="8859838" y="4297363"/>
          <p14:tracePt t="76919" x="8828088" y="4297363"/>
          <p14:tracePt t="76921" x="8796338" y="4297363"/>
          <p14:tracePt t="76923" x="8780463" y="4297363"/>
          <p14:tracePt t="76925" x="8748713" y="4297363"/>
          <p14:tracePt t="76927" x="8732838" y="4297363"/>
          <p14:tracePt t="76929" x="8701088" y="4297363"/>
          <p14:tracePt t="76931" x="8670925" y="4297363"/>
          <p14:tracePt t="76933" x="8655050" y="4297363"/>
          <p14:tracePt t="76935" x="8623300" y="4297363"/>
          <p14:tracePt t="76937" x="8607425" y="4297363"/>
          <p14:tracePt t="76939" x="8591550" y="4297363"/>
          <p14:tracePt t="76941" x="8559800" y="4297363"/>
          <p14:tracePt t="76946" x="8528050" y="4297363"/>
          <p14:tracePt t="76947" x="8512175" y="4297363"/>
          <p14:tracePt t="76949" x="8496300" y="4297363"/>
          <p14:tracePt t="76951" x="8480425" y="4313238"/>
          <p14:tracePt t="76953" x="8464550" y="4313238"/>
          <p14:tracePt t="76958" x="8448675" y="4313238"/>
          <p14:tracePt t="76960" x="8432800" y="4313238"/>
          <p14:tracePt t="76963" x="8416925" y="4313238"/>
          <p14:tracePt t="76967" x="8401050" y="4313238"/>
          <p14:tracePt t="76972" x="8385175" y="4313238"/>
          <p14:tracePt t="77007" x="8370888" y="4313238"/>
          <p14:tracePt t="77974" x="8385175" y="4313238"/>
          <p14:tracePt t="77978" x="8401050" y="4313238"/>
          <p14:tracePt t="77981" x="8416925" y="4313238"/>
          <p14:tracePt t="77984" x="8432800" y="4313238"/>
          <p14:tracePt t="77985" x="8448675" y="4313238"/>
          <p14:tracePt t="77987" x="8448675" y="4297363"/>
          <p14:tracePt t="77989" x="8464550" y="4297363"/>
          <p14:tracePt t="77991" x="8480425" y="4297363"/>
          <p14:tracePt t="77993" x="8496300" y="4297363"/>
          <p14:tracePt t="77995" x="8512175" y="4297363"/>
          <p14:tracePt t="77997" x="8528050" y="4297363"/>
          <p14:tracePt t="77999" x="8543925" y="4297363"/>
          <p14:tracePt t="78001" x="8543925" y="4283075"/>
          <p14:tracePt t="78003" x="8575675" y="4283075"/>
          <p14:tracePt t="78007" x="8591550" y="4283075"/>
          <p14:tracePt t="78010" x="8607425" y="4267200"/>
          <p14:tracePt t="78011" x="8623300" y="4267200"/>
          <p14:tracePt t="78014" x="8639175" y="4267200"/>
          <p14:tracePt t="78015" x="8655050" y="4267200"/>
          <p14:tracePt t="78017" x="8670925" y="4267200"/>
          <p14:tracePt t="78021" x="8686800" y="4267200"/>
          <p14:tracePt t="78023" x="8701088" y="4267200"/>
          <p14:tracePt t="78027" x="8701088" y="4251325"/>
          <p14:tracePt t="78029" x="8716963" y="4251325"/>
          <p14:tracePt t="78031" x="8732838" y="4251325"/>
          <p14:tracePt t="78038" x="8748713" y="4251325"/>
          <p14:tracePt t="78052" x="8748713" y="4235450"/>
          <p14:tracePt t="78064" x="8764588" y="4235450"/>
          <p14:tracePt t="78092" x="8780463" y="4235450"/>
          <p14:tracePt t="78809" x="8764588" y="4235450"/>
          <p14:tracePt t="78838" x="8748713" y="4235450"/>
          <p14:tracePt t="78868" x="8732838" y="4235450"/>
          <p14:tracePt t="79391" x="8716963" y="4235450"/>
          <p14:tracePt t="79398" x="8701088" y="4235450"/>
          <p14:tracePt t="79400" x="8686800" y="4235450"/>
          <p14:tracePt t="79403" x="8670925" y="4235450"/>
          <p14:tracePt t="79405" x="8655050" y="4235450"/>
          <p14:tracePt t="79407" x="8639175" y="4235450"/>
          <p14:tracePt t="79410" x="8639175" y="4219575"/>
          <p14:tracePt t="79411" x="8623300" y="4219575"/>
          <p14:tracePt t="79413" x="8607425" y="4219575"/>
          <p14:tracePt t="79415" x="8591550" y="4219575"/>
          <p14:tracePt t="79417" x="8575675" y="4219575"/>
          <p14:tracePt t="79419" x="8559800" y="4219575"/>
          <p14:tracePt t="79424" x="8543925" y="4219575"/>
          <p14:tracePt t="79427" x="8512175" y="4219575"/>
          <p14:tracePt t="79429" x="8496300" y="4219575"/>
          <p14:tracePt t="79431" x="8480425" y="4219575"/>
          <p14:tracePt t="79433" x="8480425" y="4203700"/>
          <p14:tracePt t="79435" x="8464550" y="4203700"/>
          <p14:tracePt t="79437" x="8448675" y="4203700"/>
          <p14:tracePt t="79439" x="8432800" y="4203700"/>
          <p14:tracePt t="79444" x="8416925" y="4203700"/>
          <p14:tracePt t="79446" x="8401050" y="4203700"/>
          <p14:tracePt t="79451" x="8385175" y="4203700"/>
          <p14:tracePt t="79453" x="8370888" y="4203700"/>
          <p14:tracePt t="79457" x="8355013" y="4203700"/>
          <p14:tracePt t="79461" x="8355013" y="4187825"/>
          <p14:tracePt t="79465" x="8339138" y="4187825"/>
          <p14:tracePt t="79474" x="8323263" y="4187825"/>
          <p14:tracePt t="79490" x="8307388" y="4187825"/>
          <p14:tracePt t="79520" x="8291513" y="4187825"/>
          <p14:tracePt t="79577" x="8275638" y="4187825"/>
          <p14:tracePt t="79586" x="8228013" y="4187825"/>
          <p14:tracePt t="79588" x="8196263" y="4187825"/>
          <p14:tracePt t="79592" x="8180388" y="4171950"/>
          <p14:tracePt t="79594" x="8164513" y="4171950"/>
          <p14:tracePt t="79595" x="8148638" y="4171950"/>
          <p14:tracePt t="79597" x="8132763" y="4171950"/>
          <p14:tracePt t="79599" x="8101013" y="4156075"/>
          <p14:tracePt t="79601" x="8085138" y="4156075"/>
          <p14:tracePt t="79603" x="8070850" y="4156075"/>
          <p14:tracePt t="79605" x="8054975" y="4156075"/>
          <p14:tracePt t="79608" x="8023225" y="4140200"/>
          <p14:tracePt t="79609" x="7991475" y="4140200"/>
          <p14:tracePt t="79613" x="7959725" y="4140200"/>
          <p14:tracePt t="79615" x="7943850" y="4140200"/>
          <p14:tracePt t="79617" x="7927975" y="4140200"/>
          <p14:tracePt t="79620" x="7896225" y="4140200"/>
          <p14:tracePt t="79621" x="7880350" y="4140200"/>
          <p14:tracePt t="79623" x="7864475" y="4124325"/>
          <p14:tracePt t="79626" x="7848600" y="4124325"/>
          <p14:tracePt t="79627" x="7832725" y="4124325"/>
          <p14:tracePt t="79629" x="7800975" y="4124325"/>
          <p14:tracePt t="79634" x="7770813" y="4124325"/>
          <p14:tracePt t="79635" x="7754938" y="4124325"/>
          <p14:tracePt t="79639" x="7739063" y="4124325"/>
          <p14:tracePt t="79642" x="7723188" y="4124325"/>
          <p14:tracePt t="79646" x="7707313" y="4124325"/>
          <p14:tracePt t="79647" x="7691438" y="4124325"/>
          <p14:tracePt t="79649" x="7675563" y="4124325"/>
          <p14:tracePt t="79657" x="7659688" y="4124325"/>
          <p14:tracePt t="79663" x="7643813" y="4124325"/>
          <p14:tracePt t="79709" x="7627938" y="4124325"/>
          <p14:tracePt t="79970" x="7612063" y="4124325"/>
          <p14:tracePt t="79982" x="7596188" y="4124325"/>
          <p14:tracePt t="79989" x="7580313" y="4124325"/>
          <p14:tracePt t="79995" x="7564438" y="4124325"/>
          <p14:tracePt t="80001" x="7548563" y="4124325"/>
          <p14:tracePt t="80007" x="7516813" y="4124325"/>
          <p14:tracePt t="80013" x="7516813" y="4108450"/>
          <p14:tracePt t="80015" x="7500938" y="4108450"/>
          <p14:tracePt t="80018" x="7485063" y="4108450"/>
          <p14:tracePt t="80028" x="7469188" y="4108450"/>
          <p14:tracePt t="80031" x="7454900" y="4108450"/>
          <p14:tracePt t="80034" x="7439025" y="4108450"/>
          <p14:tracePt t="80045" x="7423150" y="4108450"/>
          <p14:tracePt t="80051" x="7407275" y="4108450"/>
          <p14:tracePt t="80073" x="7391400" y="4108450"/>
          <p14:tracePt t="80105" x="7375525" y="4108450"/>
          <p14:tracePt t="80288" x="7359650" y="4108450"/>
          <p14:tracePt t="80308" x="7343775" y="4108450"/>
          <p14:tracePt t="80314" x="7327900" y="4108450"/>
          <p14:tracePt t="80328" x="7312025" y="4108450"/>
          <p14:tracePt t="80335" x="7296150" y="4108450"/>
          <p14:tracePt t="80339" x="7280275" y="4108450"/>
          <p14:tracePt t="80350" x="7264400" y="4108450"/>
          <p14:tracePt t="80359" x="7248525" y="4108450"/>
          <p14:tracePt t="80380" x="7232650" y="4108450"/>
          <p14:tracePt t="80412" x="7216775" y="4108450"/>
          <p14:tracePt t="80742" x="7200900" y="4108450"/>
          <p14:tracePt t="80748" x="7185025" y="4108450"/>
          <p14:tracePt t="80754" x="7169150" y="4108450"/>
          <p14:tracePt t="80763" x="7138988" y="4108450"/>
          <p14:tracePt t="80770" x="7091363" y="4108450"/>
          <p14:tracePt t="80772" x="7075488" y="4108450"/>
          <p14:tracePt t="80773" x="7059613" y="4108450"/>
          <p14:tracePt t="80775" x="7043738" y="4108450"/>
          <p14:tracePt t="80778" x="7027863" y="4108450"/>
          <p14:tracePt t="80779" x="7011988" y="4108450"/>
          <p14:tracePt t="80783" x="6996113" y="4108450"/>
          <p14:tracePt t="80786" x="6980238" y="4108450"/>
          <p14:tracePt t="80788" x="6964363" y="4108450"/>
          <p14:tracePt t="80792" x="6948488" y="4108450"/>
          <p14:tracePt t="80794" x="6932613" y="4108450"/>
          <p14:tracePt t="80795" x="6916738" y="4108450"/>
          <p14:tracePt t="80797" x="6900863" y="4108450"/>
          <p14:tracePt t="80799" x="6884988" y="4108450"/>
          <p14:tracePt t="80803" x="6869113" y="4108450"/>
          <p14:tracePt t="80805" x="6854825" y="4108450"/>
          <p14:tracePt t="80809" x="6823075" y="4108450"/>
          <p14:tracePt t="80811" x="6807200" y="4108450"/>
          <p14:tracePt t="80815" x="6791325" y="4108450"/>
          <p14:tracePt t="80817" x="6775450" y="4108450"/>
          <p14:tracePt t="80819" x="6759575" y="4108450"/>
          <p14:tracePt t="80821" x="6743700" y="4108450"/>
          <p14:tracePt t="80824" x="6727825" y="4108450"/>
          <p14:tracePt t="80826" x="6711950" y="4108450"/>
          <p14:tracePt t="80829" x="6680200" y="4108450"/>
          <p14:tracePt t="80833" x="6664325" y="4108450"/>
          <p14:tracePt t="80835" x="6648450" y="4108450"/>
          <p14:tracePt t="80837" x="6632575" y="4108450"/>
          <p14:tracePt t="80841" x="6616700" y="4108450"/>
          <p14:tracePt t="80843" x="6600825" y="4108450"/>
          <p14:tracePt t="80847" x="6584950" y="4108450"/>
          <p14:tracePt t="80849" x="6569075" y="4108450"/>
          <p14:tracePt t="80851" x="6553200" y="4108450"/>
          <p14:tracePt t="80855" x="6538913" y="4108450"/>
          <p14:tracePt t="80858" x="6523038" y="4108450"/>
          <p14:tracePt t="80862" x="6507163" y="4108450"/>
          <p14:tracePt t="80865" x="6491288" y="4108450"/>
          <p14:tracePt t="80867" x="6475413" y="4108450"/>
          <p14:tracePt t="80873" x="6459538" y="4108450"/>
          <p14:tracePt t="80876" x="6443663" y="4108450"/>
          <p14:tracePt t="80883" x="6427788" y="4108450"/>
          <p14:tracePt t="80885" x="6411913" y="4108450"/>
          <p14:tracePt t="80889" x="6396038" y="4108450"/>
          <p14:tracePt t="80895" x="6380163" y="4108450"/>
          <p14:tracePt t="80899" x="6364288" y="4108450"/>
          <p14:tracePt t="80905" x="6348413" y="4092575"/>
          <p14:tracePt t="80910" x="6332538" y="4092575"/>
          <p14:tracePt t="80915" x="6316663" y="4092575"/>
          <p14:tracePt t="80918" x="6300788" y="4092575"/>
          <p14:tracePt t="80921" x="6284913" y="4092575"/>
          <p14:tracePt t="80927" x="6269038" y="4092575"/>
          <p14:tracePt t="80930" x="6253163" y="4092575"/>
          <p14:tracePt t="80933" x="6238875" y="4092575"/>
          <p14:tracePt t="80935" x="6223000" y="4092575"/>
          <p14:tracePt t="80937" x="6207125" y="4092575"/>
          <p14:tracePt t="80942" x="6191250" y="4092575"/>
          <p14:tracePt t="80943" x="6175375" y="4092575"/>
          <p14:tracePt t="80947" x="6159500" y="4092575"/>
          <p14:tracePt t="80949" x="6127750" y="4076700"/>
          <p14:tracePt t="80953" x="6111875" y="4076700"/>
          <p14:tracePt t="80955" x="6064250" y="4076700"/>
          <p14:tracePt t="80958" x="6048375" y="4076700"/>
          <p14:tracePt t="80959" x="6016625" y="4076700"/>
          <p14:tracePt t="80961" x="6000750" y="4076700"/>
          <p14:tracePt t="80963" x="5969000" y="4076700"/>
          <p14:tracePt t="80965" x="5938838" y="4060825"/>
          <p14:tracePt t="80967" x="5922963" y="4060825"/>
          <p14:tracePt t="80969" x="5891213" y="4060825"/>
          <p14:tracePt t="80971" x="5875338" y="4060825"/>
          <p14:tracePt t="80973" x="5843588" y="4060825"/>
          <p14:tracePt t="80975" x="5795963" y="4044950"/>
          <p14:tracePt t="80977" x="5780088" y="4044950"/>
          <p14:tracePt t="80979" x="5748338" y="4044950"/>
          <p14:tracePt t="80981" x="5716588" y="4044950"/>
          <p14:tracePt t="80983" x="5700713" y="4044950"/>
          <p14:tracePt t="80985" x="5668963" y="4029075"/>
          <p14:tracePt t="80987" x="5622925" y="4029075"/>
          <p14:tracePt t="80989" x="5607050" y="4029075"/>
          <p14:tracePt t="80992" x="5559425" y="4029075"/>
          <p14:tracePt t="80993" x="5543550" y="4029075"/>
          <p14:tracePt t="80995" x="5495925" y="4029075"/>
          <p14:tracePt t="80997" x="5464175" y="4029075"/>
          <p14:tracePt t="80999" x="5448300" y="4029075"/>
          <p14:tracePt t="81001" x="5416550" y="4013200"/>
          <p14:tracePt t="81003" x="5368925" y="4013200"/>
          <p14:tracePt t="81005" x="5353050" y="4013200"/>
          <p14:tracePt t="81007" x="5307013" y="4013200"/>
          <p14:tracePt t="81009" x="5275263" y="4013200"/>
          <p14:tracePt t="81011" x="5259388" y="4013200"/>
          <p14:tracePt t="81013" x="5227638" y="4013200"/>
          <p14:tracePt t="81015" x="5180013" y="3997325"/>
          <p14:tracePt t="81017" x="5164138" y="3997325"/>
          <p14:tracePt t="81019" x="5132388" y="3997325"/>
          <p14:tracePt t="81021" x="5116513" y="3997325"/>
          <p14:tracePt t="81023" x="5068888" y="3997325"/>
          <p14:tracePt t="81026" x="5037138" y="3997325"/>
          <p14:tracePt t="81027" x="5022850" y="3997325"/>
          <p14:tracePt t="81029" x="4991100" y="3981450"/>
          <p14:tracePt t="81031" x="4959350" y="3981450"/>
          <p14:tracePt t="81033" x="4943475" y="3981450"/>
          <p14:tracePt t="81035" x="4911725" y="3981450"/>
          <p14:tracePt t="81037" x="4895850" y="3981450"/>
          <p14:tracePt t="81039" x="4879975" y="3981450"/>
          <p14:tracePt t="81041" x="4848225" y="3981450"/>
          <p14:tracePt t="81043" x="4832350" y="3981450"/>
          <p14:tracePt t="81045" x="4816475" y="3981450"/>
          <p14:tracePt t="81047" x="4800600" y="3981450"/>
          <p14:tracePt t="81049" x="4784725" y="3981450"/>
          <p14:tracePt t="81051" x="4768850" y="3981450"/>
          <p14:tracePt t="81053" x="4752975" y="3981450"/>
          <p14:tracePt t="81055" x="4737100" y="3981450"/>
          <p14:tracePt t="81058" x="4722813" y="3981450"/>
          <p14:tracePt t="81059" x="4706938" y="3981450"/>
          <p14:tracePt t="81064" x="4691063" y="3981450"/>
          <p14:tracePt t="81065" x="4675188" y="3981450"/>
          <p14:tracePt t="81069" x="4659313" y="3981450"/>
          <p14:tracePt t="81071" x="4643438" y="3981450"/>
          <p14:tracePt t="81079" x="4627563" y="3981450"/>
          <p14:tracePt t="81084" x="4611688" y="3981450"/>
          <p14:tracePt t="81087" x="4595813" y="3981450"/>
          <p14:tracePt t="81104" x="4579938" y="3981450"/>
          <p14:tracePt t="81116" x="4564063" y="3981450"/>
          <p14:tracePt t="81117" x="4564063" y="3965575"/>
          <p14:tracePt t="81148" x="4548188" y="3965575"/>
          <p14:tracePt t="81153" x="4532313" y="3965575"/>
          <p14:tracePt t="81157" x="4516438" y="3965575"/>
          <p14:tracePt t="81162" x="4500563" y="3965575"/>
          <p14:tracePt t="81165" x="4484688" y="3965575"/>
          <p14:tracePt t="81175" x="4452938" y="3949700"/>
          <p14:tracePt t="81184" x="4375150" y="3949700"/>
          <p14:tracePt t="81188" x="4359275" y="3949700"/>
          <p14:tracePt t="81189" x="4343400" y="3949700"/>
          <p14:tracePt t="81191" x="4311650" y="3949700"/>
          <p14:tracePt t="81195" x="4295775" y="3949700"/>
          <p14:tracePt t="81197" x="4264025" y="3949700"/>
          <p14:tracePt t="81201" x="4248150" y="3949700"/>
          <p14:tracePt t="81204" x="4232275" y="3949700"/>
          <p14:tracePt t="81205" x="4216400" y="3949700"/>
          <p14:tracePt t="81208" x="4200525" y="3949700"/>
          <p14:tracePt t="81209" x="4184650" y="3949700"/>
          <p14:tracePt t="81211" x="4168775" y="3949700"/>
          <p14:tracePt t="81213" x="4152900" y="3949700"/>
          <p14:tracePt t="81216" x="4137025" y="3949700"/>
          <p14:tracePt t="81217" x="4121150" y="3949700"/>
          <p14:tracePt t="81220" x="4106863" y="3935413"/>
          <p14:tracePt t="81224" x="4090988" y="3935413"/>
          <p14:tracePt t="81225" x="4075113" y="3935413"/>
          <p14:tracePt t="81227" x="4059238" y="3935413"/>
          <p14:tracePt t="81231" x="4043363" y="3935413"/>
          <p14:tracePt t="81233" x="4027488" y="3935413"/>
          <p14:tracePt t="81237" x="4011613" y="3935413"/>
          <p14:tracePt t="81239" x="3995738" y="3935413"/>
          <p14:tracePt t="81242" x="3979863" y="3935413"/>
          <p14:tracePt t="81247" x="3963988" y="3935413"/>
          <p14:tracePt t="81251" x="3948113" y="3935413"/>
          <p14:tracePt t="81265" x="3932238" y="3935413"/>
          <p14:tracePt t="81284" x="3916363" y="3935413"/>
          <p14:tracePt t="81532" x="3900488" y="3935413"/>
          <p14:tracePt t="81554" x="3884613" y="3935413"/>
          <p14:tracePt t="81560" x="3868738" y="3935413"/>
          <p14:tracePt t="81570" x="3852863" y="3935413"/>
          <p14:tracePt t="81574" x="3836988" y="3935413"/>
          <p14:tracePt t="81576" x="3821113" y="3935413"/>
          <p14:tracePt t="81579" x="3806825" y="3935413"/>
          <p14:tracePt t="81581" x="3790950" y="3935413"/>
          <p14:tracePt t="81587" x="3775075" y="3935413"/>
          <p14:tracePt t="81589" x="3759200" y="3935413"/>
          <p14:tracePt t="81596" x="3743325" y="3935413"/>
          <p14:tracePt t="81600" x="3727450" y="3935413"/>
          <p14:tracePt t="81603" x="3711575" y="3935413"/>
          <p14:tracePt t="81614" x="3695700" y="3935413"/>
          <p14:tracePt t="81625" x="3679825" y="3935413"/>
          <p14:tracePt t="81662" x="3663950" y="3935413"/>
          <p14:tracePt t="81670" x="3663950" y="3949700"/>
          <p14:tracePt t="81698" x="3648075" y="3949700"/>
          <p14:tracePt t="81725" x="3632200" y="3949700"/>
          <p14:tracePt t="81735" x="3632200" y="3965575"/>
          <p14:tracePt t="81749" x="3632200" y="3981450"/>
          <p14:tracePt t="81757" x="3616325" y="3981450"/>
          <p14:tracePt t="81773" x="3600450" y="3997325"/>
          <p14:tracePt t="81783" x="3600450" y="4013200"/>
          <p14:tracePt t="81803" x="3584575" y="4029075"/>
          <p14:tracePt t="81811" x="3568700" y="4044950"/>
          <p14:tracePt t="81817" x="3552825" y="4044950"/>
          <p14:tracePt t="81823" x="3552825" y="4060825"/>
          <p14:tracePt t="81828" x="3536950" y="4076700"/>
          <p14:tracePt t="81831" x="3536950" y="4092575"/>
          <p14:tracePt t="81834" x="3521075" y="4092575"/>
          <p14:tracePt t="81841" x="3521075" y="4108450"/>
          <p14:tracePt t="81843" x="3505200" y="4108450"/>
          <p14:tracePt t="81847" x="3490913" y="4124325"/>
          <p14:tracePt t="81851" x="3475038" y="4124325"/>
          <p14:tracePt t="81860" x="3459163" y="4124325"/>
          <p14:tracePt t="81862" x="3459163" y="4140200"/>
          <p14:tracePt t="81876" x="3427413" y="4156075"/>
          <p14:tracePt t="81878" x="3411538" y="4156075"/>
          <p14:tracePt t="81882" x="3395663" y="4156075"/>
          <p14:tracePt t="81883" x="3395663" y="4171950"/>
          <p14:tracePt t="81889" x="3379788" y="4171950"/>
          <p14:tracePt t="81894" x="3363913" y="4171950"/>
          <p14:tracePt t="81904" x="3348038" y="4171950"/>
          <p14:tracePt t="81910" x="3332163" y="4171950"/>
          <p14:tracePt t="81911" x="3316288" y="4187825"/>
          <p14:tracePt t="81920" x="3300413" y="4187825"/>
          <p14:tracePt t="81926" x="3284538" y="4203700"/>
          <p14:tracePt t="81928" x="3268663" y="4203700"/>
          <p14:tracePt t="81930" x="3252788" y="4203700"/>
          <p14:tracePt t="81933" x="3236913" y="4203700"/>
          <p14:tracePt t="81935" x="3221038" y="4203700"/>
          <p14:tracePt t="81940" x="3205163" y="4203700"/>
          <p14:tracePt t="81943" x="3190875" y="4203700"/>
          <p14:tracePt t="81945" x="3175000" y="4203700"/>
          <p14:tracePt t="81949" x="3159125" y="4203700"/>
          <p14:tracePt t="81953" x="3143250" y="4203700"/>
          <p14:tracePt t="81955" x="3127375" y="4203700"/>
          <p14:tracePt t="81959" x="3111500" y="4203700"/>
          <p14:tracePt t="81963" x="3095625" y="4203700"/>
          <p14:tracePt t="81969" x="3079750" y="4203700"/>
          <p14:tracePt t="81971" x="3063875" y="4203700"/>
          <p14:tracePt t="81976" x="3048000" y="4203700"/>
          <p14:tracePt t="81989" x="3032125" y="4203700"/>
          <p14:tracePt t="81990" x="3016250" y="4203700"/>
          <p14:tracePt t="81992" x="3016250" y="4219575"/>
          <p14:tracePt t="82004" x="3000375" y="4219575"/>
          <p14:tracePt t="82010" x="3000375" y="4235450"/>
          <p14:tracePt t="82012" x="2984500" y="4235450"/>
          <p14:tracePt t="82022" x="2968625" y="4235450"/>
          <p14:tracePt t="82044" x="2952750" y="4235450"/>
          <p14:tracePt t="82055" x="2936875" y="4235450"/>
          <p14:tracePt t="82070" x="2921000" y="4235450"/>
          <p14:tracePt t="82078" x="2905125" y="4235450"/>
          <p14:tracePt t="82084" x="2890838" y="4235450"/>
          <p14:tracePt t="82098" x="2874963" y="4235450"/>
          <p14:tracePt t="82103" x="2859088" y="4235450"/>
          <p14:tracePt t="82132" x="2843213" y="4235450"/>
          <p14:tracePt t="82162" x="2827338" y="4235450"/>
          <p14:tracePt t="82184" x="2811463" y="4235450"/>
          <p14:tracePt t="82188" x="2811463" y="4219575"/>
          <p14:tracePt t="82191" x="2795588" y="4203700"/>
          <p14:tracePt t="82195" x="2779713" y="4187825"/>
          <p14:tracePt t="82201" x="2779713" y="4171950"/>
          <p14:tracePt t="82203" x="2763838" y="4156075"/>
          <p14:tracePt t="82210" x="2747963" y="4140200"/>
          <p14:tracePt t="82211" x="2747963" y="4124325"/>
          <p14:tracePt t="82215" x="2732088" y="4108450"/>
          <p14:tracePt t="82221" x="2716213" y="4092575"/>
          <p14:tracePt t="82223" x="2716213" y="4076700"/>
          <p14:tracePt t="82226" x="2700338" y="4060825"/>
          <p14:tracePt t="82231" x="2700338" y="4044950"/>
          <p14:tracePt t="82235" x="2700338" y="4029075"/>
          <p14:tracePt t="82238" x="2684463" y="4029075"/>
          <p14:tracePt t="82244" x="2684463" y="4013200"/>
          <p14:tracePt t="82245" x="2668588" y="3997325"/>
          <p14:tracePt t="82255" x="2668588" y="3981450"/>
          <p14:tracePt t="82263" x="2668588" y="3965575"/>
          <p14:tracePt t="82272" x="2668588" y="3949700"/>
          <p14:tracePt t="82278" x="2652713" y="3949700"/>
          <p14:tracePt t="82308" x="2652713" y="3935413"/>
          <p14:tracePt t="82322" x="2652713" y="3919538"/>
          <p14:tracePt t="82329" x="2636838" y="3919538"/>
          <p14:tracePt t="82335" x="2636838" y="3903663"/>
          <p14:tracePt t="82342" x="2636838" y="3887788"/>
          <p14:tracePt t="82349" x="2636838" y="3871913"/>
          <p14:tracePt t="82369" x="2636838" y="3856038"/>
          <p14:tracePt t="82389" x="2636838" y="3840163"/>
          <p14:tracePt t="82443" x="2636838" y="3824288"/>
          <p14:tracePt t="82454" x="2636838" y="3808413"/>
          <p14:tracePt t="82460" x="2636838" y="3792538"/>
          <p14:tracePt t="82479" x="2636838" y="3776663"/>
          <p14:tracePt t="82494" x="2636838" y="3760788"/>
          <p14:tracePt t="82504" x="2652713" y="3760788"/>
          <p14:tracePt t="82512" x="2652713" y="3744913"/>
          <p14:tracePt t="82520" x="2652713" y="3729038"/>
          <p14:tracePt t="82524" x="2652713" y="3713163"/>
          <p14:tracePt t="82526" x="2668588" y="3713163"/>
          <p14:tracePt t="82534" x="2684463" y="3713163"/>
          <p14:tracePt t="82537" x="2684463" y="3697288"/>
          <p14:tracePt t="82542" x="2684463" y="3681413"/>
          <p14:tracePt t="82543" x="2700338" y="3681413"/>
          <p14:tracePt t="82545" x="2700338" y="3665538"/>
          <p14:tracePt t="82547" x="2716213" y="3665538"/>
          <p14:tracePt t="82549" x="2732088" y="3649663"/>
          <p14:tracePt t="82553" x="2732088" y="3633788"/>
          <p14:tracePt t="82555" x="2747963" y="3633788"/>
          <p14:tracePt t="82558" x="2763838" y="3633788"/>
          <p14:tracePt t="82559" x="2763838" y="3617913"/>
          <p14:tracePt t="82563" x="2779713" y="3617913"/>
          <p14:tracePt t="82565" x="2795588" y="3602038"/>
          <p14:tracePt t="82569" x="2811463" y="3602038"/>
          <p14:tracePt t="82576" x="2843213" y="3587750"/>
          <p14:tracePt t="82579" x="2859088" y="3587750"/>
          <p14:tracePt t="82582" x="2874963" y="3571875"/>
          <p14:tracePt t="82590" x="2905125" y="3556000"/>
          <p14:tracePt t="82592" x="2921000" y="3556000"/>
          <p14:tracePt t="82598" x="2936875" y="3556000"/>
          <p14:tracePt t="82600" x="2952750" y="3556000"/>
          <p14:tracePt t="82604" x="2952750" y="3540125"/>
          <p14:tracePt t="82605" x="2968625" y="3540125"/>
          <p14:tracePt t="82609" x="2984500" y="3540125"/>
          <p14:tracePt t="82613" x="3000375" y="3540125"/>
          <p14:tracePt t="82615" x="3000375" y="3524250"/>
          <p14:tracePt t="82634" x="3016250" y="3524250"/>
          <p14:tracePt t="82644" x="3032125" y="3524250"/>
          <p14:tracePt t="82666" x="3048000" y="3524250"/>
          <p14:tracePt t="82672" x="3063875" y="3524250"/>
          <p14:tracePt t="82678" x="3079750" y="3524250"/>
          <p14:tracePt t="82680" x="3079750" y="3508375"/>
          <p14:tracePt t="82687" x="3095625" y="3508375"/>
          <p14:tracePt t="82691" x="3111500" y="3508375"/>
          <p14:tracePt t="82702" x="3127375" y="3508375"/>
          <p14:tracePt t="82704" x="3143250" y="3508375"/>
          <p14:tracePt t="82708" x="3159125" y="3508375"/>
          <p14:tracePt t="82714" x="3175000" y="3508375"/>
          <p14:tracePt t="82719" x="3190875" y="3492500"/>
          <p14:tracePt t="82725" x="3205163" y="3492500"/>
          <p14:tracePt t="82734" x="3221038" y="3492500"/>
          <p14:tracePt t="82742" x="3236913" y="3492500"/>
          <p14:tracePt t="82764" x="3252788" y="3492500"/>
          <p14:tracePt t="82779" x="3268663" y="3492500"/>
          <p14:tracePt t="82789" x="3284538" y="3492500"/>
          <p14:tracePt t="82795" x="3300413" y="3492500"/>
          <p14:tracePt t="82801" x="3316288" y="3492500"/>
          <p14:tracePt t="82803" x="3332163" y="3492500"/>
          <p14:tracePt t="82805" x="3348038" y="3492500"/>
          <p14:tracePt t="82809" x="3363913" y="3492500"/>
          <p14:tracePt t="82814" x="3379788" y="3508375"/>
          <p14:tracePt t="82820" x="3395663" y="3508375"/>
          <p14:tracePt t="82821" x="3411538" y="3508375"/>
          <p14:tracePt t="82825" x="3427413" y="3508375"/>
          <p14:tracePt t="82831" x="3443288" y="3508375"/>
          <p14:tracePt t="82837" x="3459163" y="3508375"/>
          <p14:tracePt t="82846" x="3459163" y="3524250"/>
          <p14:tracePt t="82851" x="3475038" y="3524250"/>
          <p14:tracePt t="82882" x="3475038" y="3540125"/>
          <p14:tracePt t="82884" x="3490913" y="3540125"/>
          <p14:tracePt t="82900" x="3505200" y="3540125"/>
          <p14:tracePt t="82924" x="3505200" y="3556000"/>
          <p14:tracePt t="82927" x="3521075" y="3556000"/>
          <p14:tracePt t="82928" x="3521075" y="3571875"/>
          <p14:tracePt t="82931" x="3521075" y="3587750"/>
          <p14:tracePt t="82933" x="3536950" y="3587750"/>
          <p14:tracePt t="82940" x="3536950" y="3602038"/>
          <p14:tracePt t="82943" x="3536950" y="3617913"/>
          <p14:tracePt t="82948" x="3552825" y="3617913"/>
          <p14:tracePt t="82949" x="3552825" y="3633788"/>
          <p14:tracePt t="82953" x="3568700" y="3649663"/>
          <p14:tracePt t="82958" x="3568700" y="3665538"/>
          <p14:tracePt t="82961" x="3584575" y="3665538"/>
          <p14:tracePt t="82967" x="3584575" y="3681413"/>
          <p14:tracePt t="82974" x="3584575" y="3697288"/>
          <p14:tracePt t="82989" x="3600450" y="3713163"/>
          <p14:tracePt t="83006" x="3616325" y="3729038"/>
          <p14:tracePt t="83036" x="3616325" y="3744913"/>
          <p14:tracePt t="83518" x="3600450" y="3744913"/>
          <p14:tracePt t="83532" x="3584575" y="3744913"/>
          <p14:tracePt t="83546" x="3568700" y="3744913"/>
          <p14:tracePt t="83560" x="3552825" y="3744913"/>
          <p14:tracePt t="83562" x="3552825" y="3729038"/>
          <p14:tracePt t="83576" x="3536950" y="3713163"/>
          <p14:tracePt t="83584" x="3521075" y="3713163"/>
          <p14:tracePt t="83604" x="3521075" y="3697288"/>
          <p14:tracePt t="83608" x="3505200" y="3697288"/>
          <p14:tracePt t="83630" x="3490913" y="3697288"/>
          <p14:tracePt t="83634" x="3490913" y="3681413"/>
          <p14:tracePt t="83650" x="3475038" y="3681413"/>
          <p14:tracePt t="83688" x="3475038" y="3665538"/>
          <p14:tracePt t="83694" x="3459163" y="3665538"/>
          <p14:tracePt t="83710" x="3459163" y="3649663"/>
          <p14:tracePt t="83718" x="3443288" y="3649663"/>
          <p14:tracePt t="84212" x="3459163" y="3665538"/>
          <p14:tracePt t="84222" x="3475038" y="3665538"/>
          <p14:tracePt t="84231" x="3490913" y="3697288"/>
          <p14:tracePt t="84233" x="3505200" y="3697288"/>
          <p14:tracePt t="84241" x="3521075" y="3697288"/>
          <p14:tracePt t="84243" x="3521075" y="3713163"/>
          <p14:tracePt t="84247" x="3536950" y="3713163"/>
          <p14:tracePt t="84249" x="3536950" y="3729038"/>
          <p14:tracePt t="84256" x="3536950" y="3744913"/>
          <p14:tracePt t="84261" x="3552825" y="3744913"/>
          <p14:tracePt t="84268" x="3568700" y="3744913"/>
          <p14:tracePt t="84269" x="3568700" y="3760788"/>
          <p14:tracePt t="84275" x="3584575" y="3760788"/>
          <p14:tracePt t="84278" x="3584575" y="3776663"/>
          <p14:tracePt t="84291" x="3600450" y="3776663"/>
          <p14:tracePt t="84293" x="3600450" y="3792538"/>
          <p14:tracePt t="84297" x="3616325" y="3808413"/>
          <p14:tracePt t="84306" x="3616325" y="3824288"/>
          <p14:tracePt t="84309" x="3632200" y="3824288"/>
          <p14:tracePt t="84318" x="3648075" y="3840163"/>
          <p14:tracePt t="84325" x="3663950" y="3840163"/>
          <p14:tracePt t="84326" x="3663950" y="3856038"/>
          <p14:tracePt t="84346" x="3679825" y="3856038"/>
          <p14:tracePt t="84352" x="3679825" y="3871913"/>
          <p14:tracePt t="84379" x="3695700" y="3871913"/>
          <p14:tracePt t="84384" x="3695700" y="3887788"/>
          <p14:tracePt t="84408" x="3695700" y="3903663"/>
          <p14:tracePt t="84424" x="3695700" y="3919538"/>
          <p14:tracePt t="84431" x="3695700" y="3935413"/>
          <p14:tracePt t="84433" x="3711575" y="3935413"/>
          <p14:tracePt t="84450" x="3711575" y="3949700"/>
          <p14:tracePt t="84462" x="3727450" y="3965575"/>
          <p14:tracePt t="84477" x="3727450" y="3981450"/>
          <p14:tracePt t="84498" x="3727450" y="3997325"/>
          <p14:tracePt t="84511" x="3743325" y="4013200"/>
          <p14:tracePt t="84523" x="3743325" y="4029075"/>
          <p14:tracePt t="84538" x="3743325" y="4044950"/>
          <p14:tracePt t="84646" x="3743325" y="4060825"/>
          <p14:tracePt t="84654" x="3743325" y="4076700"/>
          <p14:tracePt t="84664" x="3743325" y="4092575"/>
          <p14:tracePt t="84692" x="3743325" y="4108450"/>
          <p14:tracePt t="84709" x="3743325" y="4124325"/>
          <p14:tracePt t="84766" x="3743325" y="4140200"/>
          <p14:tracePt t="85119" x="3727450" y="4140200"/>
          <p14:tracePt t="85125" x="3711575" y="4140200"/>
          <p14:tracePt t="85140" x="3679825" y="4140200"/>
          <p14:tracePt t="85145" x="3663950" y="4156075"/>
          <p14:tracePt t="85147" x="3648075" y="4156075"/>
          <p14:tracePt t="85152" x="3632200" y="4156075"/>
          <p14:tracePt t="85158" x="3616325" y="4156075"/>
          <p14:tracePt t="85160" x="3600450" y="4156075"/>
          <p14:tracePt t="85168" x="3568700" y="4156075"/>
          <p14:tracePt t="85172" x="3552825" y="4156075"/>
          <p14:tracePt t="85178" x="3536950" y="4156075"/>
          <p14:tracePt t="85181" x="3521075" y="4156075"/>
          <p14:tracePt t="85191" x="3505200" y="4156075"/>
          <p14:tracePt t="85196" x="3490913" y="4156075"/>
          <p14:tracePt t="85210" x="3475038" y="4156075"/>
          <p14:tracePt t="85234" x="3459163" y="4156075"/>
          <p14:tracePt t="85307" x="3443288" y="4156075"/>
          <p14:tracePt t="85329" x="3427413" y="4140200"/>
          <p14:tracePt t="85346" x="3411538" y="4140200"/>
          <p14:tracePt t="85604" x="3427413" y="4140200"/>
          <p14:tracePt t="85624" x="3443288" y="4140200"/>
          <p14:tracePt t="85639" x="3459163" y="4156075"/>
          <p14:tracePt t="85814" x="3443288" y="4156075"/>
          <p14:tracePt t="85828" x="3427413" y="4156075"/>
          <p14:tracePt t="85835" x="3411538" y="4156075"/>
          <p14:tracePt t="85844" x="3395663" y="4156075"/>
          <p14:tracePt t="85876" x="3379788" y="4156075"/>
          <p14:tracePt t="85909" x="3363913" y="4156075"/>
          <p14:tracePt t="86582" x="3363913" y="4171950"/>
          <p14:tracePt t="86598" x="3363913" y="4187825"/>
          <p14:tracePt t="86606" x="3363913" y="4203700"/>
          <p14:tracePt t="86614" x="3379788" y="4203700"/>
          <p14:tracePt t="86622" x="3379788" y="4219575"/>
          <p14:tracePt t="86628" x="3395663" y="4219575"/>
          <p14:tracePt t="86632" x="3395663" y="4235450"/>
          <p14:tracePt t="86633" x="3411538" y="4235450"/>
          <p14:tracePt t="86640" x="3427413" y="4251325"/>
          <p14:tracePt t="86652" x="3443288" y="4251325"/>
          <p14:tracePt t="86657" x="3459163" y="4267200"/>
          <p14:tracePt t="86665" x="3490913" y="4283075"/>
          <p14:tracePt t="86667" x="3505200" y="4283075"/>
          <p14:tracePt t="86669" x="3521075" y="4283075"/>
          <p14:tracePt t="86672" x="3536950" y="4283075"/>
          <p14:tracePt t="86674" x="3552825" y="4283075"/>
          <p14:tracePt t="86679" x="3568700" y="4283075"/>
          <p14:tracePt t="86681" x="3584575" y="4297363"/>
          <p14:tracePt t="86685" x="3600450" y="4297363"/>
          <p14:tracePt t="86688" x="3616325" y="4297363"/>
          <p14:tracePt t="86692" x="3632200" y="4297363"/>
          <p14:tracePt t="86693" x="3663950" y="4297363"/>
          <p14:tracePt t="86697" x="3679825" y="4297363"/>
          <p14:tracePt t="86699" x="3695700" y="4297363"/>
          <p14:tracePt t="86701" x="3711575" y="4297363"/>
          <p14:tracePt t="86703" x="3727450" y="4297363"/>
          <p14:tracePt t="86706" x="3743325" y="4297363"/>
          <p14:tracePt t="86708" x="3759200" y="4297363"/>
          <p14:tracePt t="86709" x="3775075" y="4297363"/>
          <p14:tracePt t="86711" x="3806825" y="4297363"/>
          <p14:tracePt t="86713" x="3836988" y="4297363"/>
          <p14:tracePt t="86715" x="3868738" y="4297363"/>
          <p14:tracePt t="86717" x="3900488" y="4297363"/>
          <p14:tracePt t="86719" x="3932238" y="4297363"/>
          <p14:tracePt t="86723" x="3979863" y="4297363"/>
          <p14:tracePt t="86725" x="3995738" y="4297363"/>
          <p14:tracePt t="86727" x="4027488" y="4297363"/>
          <p14:tracePt t="86729" x="4059238" y="4283075"/>
          <p14:tracePt t="86731" x="4090988" y="4283075"/>
          <p14:tracePt t="86733" x="4106863" y="4267200"/>
          <p14:tracePt t="86735" x="4121150" y="4251325"/>
          <p14:tracePt t="86737" x="4152900" y="4251325"/>
          <p14:tracePt t="86739" x="4184650" y="4235450"/>
          <p14:tracePt t="86742" x="4216400" y="4219575"/>
          <p14:tracePt t="86743" x="4232275" y="4219575"/>
          <p14:tracePt t="86745" x="4264025" y="4203700"/>
          <p14:tracePt t="86748" x="4279900" y="4203700"/>
          <p14:tracePt t="86750" x="4311650" y="4187825"/>
          <p14:tracePt t="86752" x="4343400" y="4171950"/>
          <p14:tracePt t="86753" x="4359275" y="4156075"/>
          <p14:tracePt t="86755" x="4375150" y="4140200"/>
          <p14:tracePt t="86757" x="4406900" y="4124325"/>
          <p14:tracePt t="86759" x="4437063" y="4108450"/>
          <p14:tracePt t="86761" x="4437063" y="4092575"/>
          <p14:tracePt t="86763" x="4468813" y="4076700"/>
          <p14:tracePt t="86765" x="4484688" y="4060825"/>
          <p14:tracePt t="86767" x="4500563" y="4029075"/>
          <p14:tracePt t="86770" x="4516438" y="4029075"/>
          <p14:tracePt t="86773" x="4532313" y="3997325"/>
          <p14:tracePt t="86774" x="4548188" y="3965575"/>
          <p14:tracePt t="86775" x="4579938" y="3935413"/>
          <p14:tracePt t="86777" x="4595813" y="3935413"/>
          <p14:tracePt t="86779" x="4611688" y="3903663"/>
          <p14:tracePt t="86781" x="4627563" y="3856038"/>
          <p14:tracePt t="86783" x="4643438" y="3840163"/>
          <p14:tracePt t="86785" x="4659313" y="3808413"/>
          <p14:tracePt t="86788" x="4675188" y="3776663"/>
          <p14:tracePt t="86789" x="4691063" y="3760788"/>
          <p14:tracePt t="86791" x="4706938" y="3729038"/>
          <p14:tracePt t="86793" x="4722813" y="3697288"/>
          <p14:tracePt t="86796" x="4722813" y="3665538"/>
          <p14:tracePt t="86797" x="4737100" y="3633788"/>
          <p14:tracePt t="86800" x="4752975" y="3602038"/>
          <p14:tracePt t="86801" x="4768850" y="3571875"/>
          <p14:tracePt t="86803" x="4784725" y="3540125"/>
          <p14:tracePt t="86806" x="4784725" y="3508375"/>
          <p14:tracePt t="86807" x="4800600" y="3460750"/>
          <p14:tracePt t="86809" x="4816475" y="3429000"/>
          <p14:tracePt t="86811" x="4816475" y="3413125"/>
          <p14:tracePt t="86813" x="4832350" y="3365500"/>
          <p14:tracePt t="86815" x="4848225" y="3317875"/>
          <p14:tracePt t="86817" x="4848225" y="3302000"/>
          <p14:tracePt t="86819" x="4848225" y="3270250"/>
          <p14:tracePt t="86822" x="4848225" y="3240088"/>
          <p14:tracePt t="86823" x="4848225" y="3192463"/>
          <p14:tracePt t="86825" x="4848225" y="3160713"/>
          <p14:tracePt t="86827" x="4848225" y="3144838"/>
          <p14:tracePt t="86829" x="4848225" y="3097213"/>
          <p14:tracePt t="86831" x="4848225" y="3065463"/>
          <p14:tracePt t="86833" x="4848225" y="3049588"/>
          <p14:tracePt t="86835" x="4848225" y="3001963"/>
          <p14:tracePt t="86837" x="4848225" y="2986088"/>
          <p14:tracePt t="86839" x="4848225" y="2954338"/>
          <p14:tracePt t="86841" x="4848225" y="2922588"/>
          <p14:tracePt t="86843" x="4848225" y="2908300"/>
          <p14:tracePt t="86845" x="4848225" y="2876550"/>
          <p14:tracePt t="86847" x="4832350" y="2844800"/>
          <p14:tracePt t="86849" x="4832350" y="2828925"/>
          <p14:tracePt t="86851" x="4816475" y="2797175"/>
          <p14:tracePt t="86853" x="4800600" y="2781300"/>
          <p14:tracePt t="86856" x="4800600" y="2765425"/>
          <p14:tracePt t="86857" x="4784725" y="2733675"/>
          <p14:tracePt t="86859" x="4784725" y="2717800"/>
          <p14:tracePt t="86861" x="4784725" y="2701925"/>
          <p14:tracePt t="86863" x="4768850" y="2686050"/>
          <p14:tracePt t="86865" x="4752975" y="2670175"/>
          <p14:tracePt t="86867" x="4737100" y="2638425"/>
          <p14:tracePt t="86869" x="4737100" y="2622550"/>
          <p14:tracePt t="86873" x="4737100" y="2606675"/>
          <p14:tracePt t="86874" x="4722813" y="2590800"/>
          <p14:tracePt t="86875" x="4706938" y="2560638"/>
          <p14:tracePt t="86877" x="4691063" y="2560638"/>
          <p14:tracePt t="86879" x="4691063" y="2544763"/>
          <p14:tracePt t="86881" x="4691063" y="2513013"/>
          <p14:tracePt t="86883" x="4675188" y="2513013"/>
          <p14:tracePt t="86885" x="4659313" y="2497138"/>
          <p14:tracePt t="86887" x="4643438" y="2481263"/>
          <p14:tracePt t="86889" x="4643438" y="2465388"/>
          <p14:tracePt t="86891" x="4627563" y="2465388"/>
          <p14:tracePt t="86893" x="4627563" y="2449513"/>
          <p14:tracePt t="86895" x="4611688" y="2433638"/>
          <p14:tracePt t="86899" x="4595813" y="2417763"/>
          <p14:tracePt t="86903" x="4595813" y="2401888"/>
          <p14:tracePt t="86908" x="4579938" y="2401888"/>
          <p14:tracePt t="86909" x="4579938" y="2386013"/>
          <p14:tracePt t="86915" x="4564063" y="2386013"/>
          <p14:tracePt t="86928" x="4548188" y="2386013"/>
          <p14:tracePt t="86933" x="4532313" y="2386013"/>
          <p14:tracePt t="86935" x="4532313" y="2370138"/>
          <p14:tracePt t="86951" x="4516438" y="2370138"/>
          <p14:tracePt t="86957" x="4516438" y="2354263"/>
          <p14:tracePt t="86966" x="4500563" y="2354263"/>
          <p14:tracePt t="86985" x="4484688" y="2354263"/>
          <p14:tracePt t="86992" x="4468813" y="2354263"/>
          <p14:tracePt t="86996" x="4452938" y="2354263"/>
          <p14:tracePt t="87007" x="4437063" y="2354263"/>
          <p14:tracePt t="87012" x="4421188" y="2354263"/>
          <p14:tracePt t="87024" x="4391025" y="2370138"/>
          <p14:tracePt t="87025" x="4375150" y="2370138"/>
          <p14:tracePt t="87027" x="4375150" y="2386013"/>
          <p14:tracePt t="87033" x="4359275" y="2401888"/>
          <p14:tracePt t="87036" x="4343400" y="2417763"/>
          <p14:tracePt t="87040" x="4343400" y="2433638"/>
          <p14:tracePt t="87041" x="4327525" y="2449513"/>
          <p14:tracePt t="87045" x="4311650" y="2449513"/>
          <p14:tracePt t="87047" x="4311650" y="2465388"/>
          <p14:tracePt t="87050" x="4295775" y="2481263"/>
          <p14:tracePt t="87051" x="4295775" y="2497138"/>
          <p14:tracePt t="87056" x="4279900" y="2513013"/>
          <p14:tracePt t="87057" x="4279900" y="2528888"/>
          <p14:tracePt t="87059" x="4264025" y="2528888"/>
          <p14:tracePt t="87061" x="4264025" y="2544763"/>
          <p14:tracePt t="87063" x="4264025" y="2574925"/>
          <p14:tracePt t="87067" x="4248150" y="2590800"/>
          <p14:tracePt t="87069" x="4248150" y="2606675"/>
          <p14:tracePt t="87074" x="4232275" y="2638425"/>
          <p14:tracePt t="87075" x="4232275" y="2654300"/>
          <p14:tracePt t="87077" x="4216400" y="2670175"/>
          <p14:tracePt t="87079" x="4216400" y="2701925"/>
          <p14:tracePt t="87081" x="4200525" y="2733675"/>
          <p14:tracePt t="87083" x="4200525" y="2749550"/>
          <p14:tracePt t="87085" x="4200525" y="2765425"/>
          <p14:tracePt t="87087" x="4200525" y="2797175"/>
          <p14:tracePt t="87089" x="4200525" y="2813050"/>
          <p14:tracePt t="87091" x="4200525" y="2828925"/>
          <p14:tracePt t="87093" x="4200525" y="2844800"/>
          <p14:tracePt t="87095" x="4200525" y="2876550"/>
          <p14:tracePt t="87097" x="4200525" y="2892425"/>
          <p14:tracePt t="87099" x="4200525" y="2908300"/>
          <p14:tracePt t="87101" x="4200525" y="2938463"/>
          <p14:tracePt t="87103" x="4200525" y="2954338"/>
          <p14:tracePt t="87105" x="4200525" y="2986088"/>
          <p14:tracePt t="87107" x="4200525" y="3001963"/>
          <p14:tracePt t="87109" x="4200525" y="3017838"/>
          <p14:tracePt t="87111" x="4200525" y="3049588"/>
          <p14:tracePt t="87113" x="4200525" y="3065463"/>
          <p14:tracePt t="87115" x="4200525" y="3097213"/>
          <p14:tracePt t="87117" x="4200525" y="3128963"/>
          <p14:tracePt t="87119" x="4200525" y="3144838"/>
          <p14:tracePt t="87121" x="4200525" y="3176588"/>
          <p14:tracePt t="87123" x="4200525" y="3208338"/>
          <p14:tracePt t="87126" x="4200525" y="3224213"/>
          <p14:tracePt t="87127" x="4200525" y="3255963"/>
          <p14:tracePt t="87129" x="4200525" y="3270250"/>
          <p14:tracePt t="87131" x="4200525" y="3302000"/>
          <p14:tracePt t="87133" x="4216400" y="3333750"/>
          <p14:tracePt t="87135" x="4216400" y="3349625"/>
          <p14:tracePt t="87137" x="4232275" y="3381375"/>
          <p14:tracePt t="87139" x="4232275" y="3413125"/>
          <p14:tracePt t="87141" x="4248150" y="3429000"/>
          <p14:tracePt t="87143" x="4248150" y="3460750"/>
          <p14:tracePt t="87145" x="4264025" y="3492500"/>
          <p14:tracePt t="87147" x="4264025" y="3508375"/>
          <p14:tracePt t="87149" x="4279900" y="3540125"/>
          <p14:tracePt t="87151" x="4279900" y="3571875"/>
          <p14:tracePt t="87153" x="4295775" y="3587750"/>
          <p14:tracePt t="87156" x="4295775" y="3617913"/>
          <p14:tracePt t="87157" x="4295775" y="3649663"/>
          <p14:tracePt t="87161" x="4311650" y="3681413"/>
          <p14:tracePt t="87163" x="4311650" y="3697288"/>
          <p14:tracePt t="87165" x="4327525" y="3729038"/>
          <p14:tracePt t="87167" x="4327525" y="3744913"/>
          <p14:tracePt t="87169" x="4343400" y="3760788"/>
          <p14:tracePt t="87172" x="4359275" y="3792538"/>
          <p14:tracePt t="87173" x="4359275" y="3808413"/>
          <p14:tracePt t="87175" x="4359275" y="3824288"/>
          <p14:tracePt t="87177" x="4359275" y="3840163"/>
          <p14:tracePt t="87179" x="4359275" y="3871913"/>
          <p14:tracePt t="87181" x="4375150" y="3871913"/>
          <p14:tracePt t="87183" x="4375150" y="3887788"/>
          <p14:tracePt t="87185" x="4375150" y="3903663"/>
          <p14:tracePt t="87187" x="4391025" y="3919538"/>
          <p14:tracePt t="87189" x="4391025" y="3935413"/>
          <p14:tracePt t="87191" x="4391025" y="3949700"/>
          <p14:tracePt t="87196" x="4391025" y="3965575"/>
          <p14:tracePt t="87198" x="4391025" y="3981450"/>
          <p14:tracePt t="87199" x="4391025" y="3997325"/>
          <p14:tracePt t="87204" x="4406900" y="4013200"/>
          <p14:tracePt t="87206" x="4406900" y="4029075"/>
          <p14:tracePt t="87209" x="4406900" y="4044950"/>
          <p14:tracePt t="87211" x="4406900" y="4060825"/>
          <p14:tracePt t="87213" x="4406900" y="4076700"/>
          <p14:tracePt t="87217" x="4406900" y="4092575"/>
          <p14:tracePt t="87219" x="4406900" y="4124325"/>
          <p14:tracePt t="87224" x="4406900" y="4140200"/>
          <p14:tracePt t="87225" x="4406900" y="4156075"/>
          <p14:tracePt t="87230" x="4406900" y="4171950"/>
          <p14:tracePt t="87231" x="4406900" y="4187825"/>
          <p14:tracePt t="87240" x="4406900" y="4219575"/>
          <p14:tracePt t="87243" x="4406900" y="4235450"/>
          <p14:tracePt t="87245" x="4406900" y="4251325"/>
          <p14:tracePt t="87247" x="4406900" y="4283075"/>
          <p14:tracePt t="87252" x="4406900" y="4297363"/>
          <p14:tracePt t="87253" x="4406900" y="4329113"/>
          <p14:tracePt t="87257" x="4406900" y="4344988"/>
          <p14:tracePt t="87259" x="4406900" y="4360863"/>
          <p14:tracePt t="87261" x="4391025" y="4376738"/>
          <p14:tracePt t="87263" x="4391025" y="4392613"/>
          <p14:tracePt t="87265" x="4391025" y="4408488"/>
          <p14:tracePt t="87267" x="4391025" y="4424363"/>
          <p14:tracePt t="87269" x="4375150" y="4440238"/>
          <p14:tracePt t="87271" x="4375150" y="4471988"/>
          <p14:tracePt t="87275" x="4375150" y="4487863"/>
          <p14:tracePt t="87277" x="4359275" y="4519613"/>
          <p14:tracePt t="87281" x="4343400" y="4535488"/>
          <p14:tracePt t="87283" x="4343400" y="4551363"/>
          <p14:tracePt t="87285" x="4343400" y="4567238"/>
          <p14:tracePt t="87287" x="4343400" y="4583113"/>
          <p14:tracePt t="87289" x="4327525" y="4598988"/>
          <p14:tracePt t="87291" x="4311650" y="4614863"/>
          <p14:tracePt t="87293" x="4295775" y="4629150"/>
          <p14:tracePt t="87296" x="4295775" y="4645025"/>
          <p14:tracePt t="87297" x="4279900" y="4660900"/>
          <p14:tracePt t="87299" x="4279900" y="4676775"/>
          <p14:tracePt t="87301" x="4264025" y="4692650"/>
          <p14:tracePt t="87303" x="4248150" y="4692650"/>
          <p14:tracePt t="87307" x="4216400" y="4708525"/>
          <p14:tracePt t="87309" x="4200525" y="4724400"/>
          <p14:tracePt t="87313" x="4184650" y="4724400"/>
          <p14:tracePt t="87316" x="4168775" y="4724400"/>
          <p14:tracePt t="87318" x="4168775" y="4740275"/>
          <p14:tracePt t="87319" x="4152900" y="4740275"/>
          <p14:tracePt t="87322" x="4137025" y="4740275"/>
          <p14:tracePt t="87323" x="4121150" y="4740275"/>
          <p14:tracePt t="87327" x="4106863" y="4740275"/>
          <p14:tracePt t="87329" x="4090988" y="4740275"/>
          <p14:tracePt t="87335" x="4075113" y="4740275"/>
          <p14:tracePt t="87338" x="4059238" y="4740275"/>
          <p14:tracePt t="87339" x="4043363" y="4740275"/>
          <p14:tracePt t="87343" x="4027488" y="4740275"/>
          <p14:tracePt t="87345" x="4011613" y="4740275"/>
          <p14:tracePt t="87353" x="3995738" y="4724400"/>
          <p14:tracePt t="87359" x="3948113" y="4708525"/>
          <p14:tracePt t="87365" x="3900488" y="4692650"/>
          <p14:tracePt t="87367" x="3868738" y="4676775"/>
          <p14:tracePt t="87369" x="3868738" y="4660900"/>
          <p14:tracePt t="87372" x="3852863" y="4660900"/>
          <p14:tracePt t="87373" x="3836988" y="4660900"/>
          <p14:tracePt t="87375" x="3821113" y="4645025"/>
          <p14:tracePt t="87377" x="3806825" y="4645025"/>
          <p14:tracePt t="87379" x="3790950" y="4629150"/>
          <p14:tracePt t="87381" x="3775075" y="4614863"/>
          <p14:tracePt t="87383" x="3759200" y="4614863"/>
          <p14:tracePt t="87385" x="3743325" y="4614863"/>
          <p14:tracePt t="87388" x="3743325" y="4598988"/>
          <p14:tracePt t="87389" x="3711575" y="4598988"/>
          <p14:tracePt t="87391" x="3695700" y="4583113"/>
          <p14:tracePt t="87396" x="3679825" y="4567238"/>
          <p14:tracePt t="87397" x="3648075" y="4551363"/>
          <p14:tracePt t="87402" x="3632200" y="4535488"/>
          <p14:tracePt t="87403" x="3616325" y="4535488"/>
          <p14:tracePt t="87405" x="3616325" y="4519613"/>
          <p14:tracePt t="87407" x="3600450" y="4519613"/>
          <p14:tracePt t="87409" x="3584575" y="4503738"/>
          <p14:tracePt t="87411" x="3568700" y="4487863"/>
          <p14:tracePt t="87417" x="3552825" y="4471988"/>
          <p14:tracePt t="87419" x="3552825" y="4456113"/>
          <p14:tracePt t="87422" x="3536950" y="4456113"/>
          <p14:tracePt t="87425" x="3536950" y="4440238"/>
          <p14:tracePt t="87427" x="3536950" y="4424363"/>
          <p14:tracePt t="87429" x="3521075" y="4408488"/>
          <p14:tracePt t="87433" x="3521075" y="4392613"/>
          <p14:tracePt t="87436" x="3521075" y="4376738"/>
          <p14:tracePt t="87438" x="3505200" y="4360863"/>
          <p14:tracePt t="87440" x="3505200" y="4344988"/>
          <p14:tracePt t="87441" x="3490913" y="4329113"/>
          <p14:tracePt t="87443" x="3490913" y="4313238"/>
          <p14:tracePt t="87445" x="3490913" y="4297363"/>
          <p14:tracePt t="87447" x="3490913" y="4283075"/>
          <p14:tracePt t="87449" x="3490913" y="4267200"/>
          <p14:tracePt t="87451" x="3490913" y="4235450"/>
          <p14:tracePt t="87456" x="3490913" y="4203700"/>
          <p14:tracePt t="87458" x="3490913" y="4187825"/>
          <p14:tracePt t="87460" x="3475038" y="4171950"/>
          <p14:tracePt t="87461" x="3475038" y="4156075"/>
          <p14:tracePt t="87463" x="3475038" y="4140200"/>
          <p14:tracePt t="87465" x="3475038" y="4124325"/>
          <p14:tracePt t="87467" x="3475038" y="4108450"/>
          <p14:tracePt t="87469" x="3475038" y="4092575"/>
          <p14:tracePt t="87472" x="3475038" y="4076700"/>
          <p14:tracePt t="87473" x="3475038" y="4060825"/>
          <p14:tracePt t="87475" x="3475038" y="4044950"/>
          <p14:tracePt t="87477" x="3475038" y="4029075"/>
          <p14:tracePt t="87479" x="3475038" y="4013200"/>
          <p14:tracePt t="87483" x="3475038" y="3997325"/>
          <p14:tracePt t="87485" x="3475038" y="3965575"/>
          <p14:tracePt t="87489" x="3475038" y="3949700"/>
          <p14:tracePt t="87492" x="3475038" y="3935413"/>
          <p14:tracePt t="87493" x="3475038" y="3919538"/>
          <p14:tracePt t="87497" x="3475038" y="3903663"/>
          <p14:tracePt t="87499" x="3475038" y="3887788"/>
          <p14:tracePt t="87504" x="3475038" y="3871913"/>
          <p14:tracePt t="87508" x="3490913" y="3856038"/>
          <p14:tracePt t="87513" x="3505200" y="3840163"/>
          <p14:tracePt t="87517" x="3505200" y="3824288"/>
          <p14:tracePt t="87519" x="3505200" y="3808413"/>
          <p14:tracePt t="87527" x="3521075" y="3808413"/>
          <p14:tracePt t="87529" x="3536950" y="3808413"/>
          <p14:tracePt t="87531" x="3536950" y="3792538"/>
          <p14:tracePt t="87534" x="3552825" y="3792538"/>
          <p14:tracePt t="87536" x="3552825" y="3776663"/>
          <p14:tracePt t="87542" x="3568700" y="3776663"/>
          <p14:tracePt t="87546" x="3584575" y="3776663"/>
          <p14:tracePt t="87551" x="3600450" y="3776663"/>
          <p14:tracePt t="87555" x="3616325" y="3776663"/>
          <p14:tracePt t="87558" x="3632200" y="3760788"/>
          <p14:tracePt t="87566" x="3648075" y="3760788"/>
          <p14:tracePt t="87568" x="3663950" y="3760788"/>
          <p14:tracePt t="87573" x="3679825" y="3760788"/>
          <p14:tracePt t="87577" x="3695700" y="3760788"/>
          <p14:tracePt t="87580" x="3711575" y="3760788"/>
          <p14:tracePt t="87583" x="3727450" y="3760788"/>
          <p14:tracePt t="87585" x="3743325" y="3760788"/>
          <p14:tracePt t="87590" x="3759200" y="3760788"/>
          <p14:tracePt t="87594" x="3775075" y="3760788"/>
          <p14:tracePt t="87598" x="3790950" y="3760788"/>
          <p14:tracePt t="87600" x="3806825" y="3760788"/>
          <p14:tracePt t="87601" x="3821113" y="3760788"/>
          <p14:tracePt t="87606" x="3836988" y="3760788"/>
          <p14:tracePt t="87607" x="3852863" y="3760788"/>
          <p14:tracePt t="87611" x="3868738" y="3760788"/>
          <p14:tracePt t="87614" x="3884613" y="3760788"/>
          <p14:tracePt t="87615" x="3900488" y="3760788"/>
          <p14:tracePt t="87619" x="3916363" y="3760788"/>
          <p14:tracePt t="87622" x="3932238" y="3760788"/>
          <p14:tracePt t="87625" x="3948113" y="3760788"/>
          <p14:tracePt t="87627" x="3963988" y="3760788"/>
          <p14:tracePt t="87633" x="3979863" y="3760788"/>
          <p14:tracePt t="87638" x="4011613" y="3776663"/>
          <p14:tracePt t="87641" x="4027488" y="3776663"/>
          <p14:tracePt t="87643" x="4043363" y="3776663"/>
          <p14:tracePt t="87646" x="4059238" y="3792538"/>
          <p14:tracePt t="87649" x="4075113" y="3792538"/>
          <p14:tracePt t="87652" x="4090988" y="3792538"/>
          <p14:tracePt t="87655" x="4106863" y="3792538"/>
          <p14:tracePt t="87657" x="4121150" y="3792538"/>
          <p14:tracePt t="87661" x="4137025" y="3792538"/>
          <p14:tracePt t="87665" x="4152900" y="3792538"/>
          <p14:tracePt t="87669" x="4168775" y="3792538"/>
          <p14:tracePt t="87676" x="4184650" y="3792538"/>
          <p14:tracePt t="87679" x="4200525" y="3792538"/>
          <p14:tracePt t="87702" x="4216400" y="3792538"/>
          <p14:tracePt t="88165" x="4248150" y="3792538"/>
          <p14:tracePt t="88170" x="4279900" y="3792538"/>
          <p14:tracePt t="88173" x="4327525" y="3792538"/>
          <p14:tracePt t="88175" x="4327525" y="3808413"/>
          <p14:tracePt t="88177" x="4343400" y="3808413"/>
          <p14:tracePt t="88179" x="4375150" y="3808413"/>
          <p14:tracePt t="88184" x="4391025" y="3808413"/>
          <p14:tracePt t="88186" x="4421188" y="3808413"/>
          <p14:tracePt t="88190" x="4437063" y="3808413"/>
          <p14:tracePt t="88192" x="4468813" y="3808413"/>
          <p14:tracePt t="88195" x="4484688" y="3808413"/>
          <p14:tracePt t="88197" x="4500563" y="3808413"/>
          <p14:tracePt t="88201" x="4516438" y="3808413"/>
          <p14:tracePt t="88204" x="4532313" y="3808413"/>
          <p14:tracePt t="88208" x="4564063" y="3808413"/>
          <p14:tracePt t="88213" x="4579938" y="3808413"/>
          <p14:tracePt t="88226" x="4595813" y="3808413"/>
          <p14:tracePt t="88234" x="4611688" y="3808413"/>
          <p14:tracePt t="88240" x="4627563" y="3808413"/>
          <p14:tracePt t="88274" x="4643438" y="3824288"/>
          <p14:tracePt t="88284" x="4659313" y="3824288"/>
          <p14:tracePt t="88286" x="4659313" y="3840163"/>
          <p14:tracePt t="88291" x="4675188" y="3840163"/>
          <p14:tracePt t="88293" x="4675188" y="3856038"/>
          <p14:tracePt t="88296" x="4691063" y="3856038"/>
          <p14:tracePt t="88297" x="4706938" y="3871913"/>
          <p14:tracePt t="88308" x="4737100" y="3887788"/>
          <p14:tracePt t="88309" x="4737100" y="3903663"/>
          <p14:tracePt t="88315" x="4752975" y="3903663"/>
          <p14:tracePt t="88319" x="4768850" y="3919538"/>
          <p14:tracePt t="88324" x="4784725" y="3919538"/>
          <p14:tracePt t="88326" x="4784725" y="3935413"/>
          <p14:tracePt t="88333" x="4800600" y="3949700"/>
          <p14:tracePt t="88345" x="4816475" y="3965575"/>
          <p14:tracePt t="88348" x="4832350" y="3981450"/>
          <p14:tracePt t="88354" x="4848225" y="3981450"/>
          <p14:tracePt t="88358" x="4848225" y="3997325"/>
          <p14:tracePt t="88363" x="4864100" y="3997325"/>
          <p14:tracePt t="88365" x="4864100" y="4013200"/>
          <p14:tracePt t="88367" x="4879975" y="4013200"/>
          <p14:tracePt t="88373" x="4879975" y="4029075"/>
          <p14:tracePt t="88373" x="4895850" y="4029075"/>
          <p14:tracePt t="88384" x="4911725" y="4029075"/>
          <p14:tracePt t="88389" x="4927600" y="4029075"/>
          <p14:tracePt t="88392" x="4927600" y="4044950"/>
          <p14:tracePt t="88393" x="4943475" y="4044950"/>
          <p14:tracePt t="88397" x="4959350" y="4044950"/>
          <p14:tracePt t="88401" x="4975225" y="4060825"/>
          <p14:tracePt t="88407" x="4991100" y="4060825"/>
          <p14:tracePt t="88411" x="5006975" y="4060825"/>
          <p14:tracePt t="88418" x="5022850" y="4060825"/>
          <p14:tracePt t="88422" x="5037138" y="4060825"/>
          <p14:tracePt t="88423" x="5053013" y="4060825"/>
          <p14:tracePt t="88425" x="5053013" y="4076700"/>
          <p14:tracePt t="88436" x="5084763" y="4076700"/>
          <p14:tracePt t="88439" x="5084763" y="4092575"/>
          <p14:tracePt t="88442" x="5100638" y="4092575"/>
          <p14:tracePt t="88445" x="5116513" y="4092575"/>
          <p14:tracePt t="88447" x="5132388" y="4092575"/>
          <p14:tracePt t="88450" x="5132388" y="4108450"/>
          <p14:tracePt t="88454" x="5148263" y="4108450"/>
          <p14:tracePt t="88457" x="5164138" y="4108450"/>
          <p14:tracePt t="88461" x="5180013" y="4108450"/>
          <p14:tracePt t="88464" x="5195888" y="4108450"/>
          <p14:tracePt t="88465" x="5211763" y="4108450"/>
          <p14:tracePt t="88469" x="5227638" y="4108450"/>
          <p14:tracePt t="88472" x="5243513" y="4108450"/>
          <p14:tracePt t="88476" x="5259388" y="4108450"/>
          <p14:tracePt t="88478" x="5275263" y="4108450"/>
          <p14:tracePt t="88480" x="5291138" y="4108450"/>
          <p14:tracePt t="88483" x="5307013" y="4124325"/>
          <p14:tracePt t="88485" x="5322888" y="4124325"/>
          <p14:tracePt t="88487" x="5337175" y="4124325"/>
          <p14:tracePt t="88489" x="5368925" y="4124325"/>
          <p14:tracePt t="88493" x="5384800" y="4124325"/>
          <p14:tracePt t="88495" x="5416550" y="4124325"/>
          <p14:tracePt t="88499" x="5448300" y="4124325"/>
          <p14:tracePt t="88501" x="5464175" y="4140200"/>
          <p14:tracePt t="88504" x="5480050" y="4140200"/>
          <p14:tracePt t="88506" x="5495925" y="4140200"/>
          <p14:tracePt t="88507" x="5511800" y="4140200"/>
          <p14:tracePt t="88509" x="5527675" y="4140200"/>
          <p14:tracePt t="88511" x="5543550" y="4140200"/>
          <p14:tracePt t="88513" x="5559425" y="4140200"/>
          <p14:tracePt t="88516" x="5575300" y="4140200"/>
          <p14:tracePt t="88517" x="5591175" y="4140200"/>
          <p14:tracePt t="88519" x="5607050" y="4140200"/>
          <p14:tracePt t="88521" x="5622925" y="4140200"/>
          <p14:tracePt t="88523" x="5638800" y="4140200"/>
          <p14:tracePt t="88525" x="5653088" y="4140200"/>
          <p14:tracePt t="88527" x="5668963" y="4140200"/>
          <p14:tracePt t="88531" x="5684838" y="4140200"/>
          <p14:tracePt t="88534" x="5700713" y="4140200"/>
          <p14:tracePt t="88535" x="5716588" y="4140200"/>
          <p14:tracePt t="88539" x="5732463" y="4140200"/>
          <p14:tracePt t="88541" x="5748338" y="4140200"/>
          <p14:tracePt t="88550" x="5764213" y="4140200"/>
          <p14:tracePt t="88558" x="5780088" y="4140200"/>
          <p14:tracePt t="88575" x="5795963" y="4140200"/>
          <p14:tracePt t="88734" x="5827713" y="4140200"/>
          <p14:tracePt t="88741" x="5859463" y="4140200"/>
          <p14:tracePt t="88746" x="5875338" y="4140200"/>
          <p14:tracePt t="88747" x="5891213" y="4140200"/>
          <p14:tracePt t="88749" x="5891213" y="4124325"/>
          <p14:tracePt t="88751" x="5907088" y="4124325"/>
          <p14:tracePt t="88756" x="5922963" y="4124325"/>
          <p14:tracePt t="88757" x="5938838" y="4124325"/>
          <p14:tracePt t="88762" x="5953125" y="4124325"/>
          <p14:tracePt t="88766" x="5969000" y="4124325"/>
          <p14:tracePt t="88770" x="5984875" y="4124325"/>
          <p14:tracePt t="88775" x="6000750" y="4124325"/>
          <p14:tracePt t="88777" x="6016625" y="4124325"/>
          <p14:tracePt t="88779" x="6016625" y="4108450"/>
          <p14:tracePt t="88781" x="6032500" y="4108450"/>
          <p14:tracePt t="88796" x="6048375" y="4108450"/>
          <p14:tracePt t="88804" x="6064250" y="4108450"/>
          <p14:tracePt t="88939" x="6080125" y="4108450"/>
          <p14:tracePt t="88952" x="6096000" y="4108450"/>
          <p14:tracePt t="88962" x="6111875" y="4108450"/>
          <p14:tracePt t="88978" x="6127750" y="4108450"/>
          <p14:tracePt t="88984" x="6143625" y="4108450"/>
          <p14:tracePt t="88994" x="6159500" y="4108450"/>
          <p14:tracePt t="88998" x="6175375" y="4108450"/>
          <p14:tracePt t="89006" x="6191250" y="4108450"/>
          <p14:tracePt t="89007" x="6207125" y="4108450"/>
          <p14:tracePt t="89010" x="6223000" y="4108450"/>
          <p14:tracePt t="89013" x="6238875" y="4108450"/>
          <p14:tracePt t="89015" x="6253163" y="4108450"/>
          <p14:tracePt t="89022" x="6269038" y="4108450"/>
          <p14:tracePt t="89023" x="6284913" y="4108450"/>
          <p14:tracePt t="89025" x="6300788" y="4108450"/>
          <p14:tracePt t="89030" x="6316663" y="4108450"/>
          <p14:tracePt t="89033" x="6332538" y="4108450"/>
          <p14:tracePt t="89038" x="6348413" y="4108450"/>
          <p14:tracePt t="89039" x="6364288" y="4108450"/>
          <p14:tracePt t="89041" x="6380163" y="4108450"/>
          <p14:tracePt t="89045" x="6396038" y="4108450"/>
          <p14:tracePt t="89047" x="6411913" y="4108450"/>
          <p14:tracePt t="89051" x="6427788" y="4108450"/>
          <p14:tracePt t="89054" x="6443663" y="4108450"/>
          <p14:tracePt t="89055" x="6459538" y="4108450"/>
          <p14:tracePt t="89059" x="6475413" y="4108450"/>
          <p14:tracePt t="89063" x="6491288" y="4108450"/>
          <p14:tracePt t="89067" x="6507163" y="4108450"/>
          <p14:tracePt t="89069" x="6523038" y="4108450"/>
          <p14:tracePt t="89071" x="6538913" y="4108450"/>
          <p14:tracePt t="89077" x="6553200" y="4108450"/>
          <p14:tracePt t="89079" x="6569075" y="4108450"/>
          <p14:tracePt t="89083" x="6584950" y="4108450"/>
          <p14:tracePt t="89085" x="6600825" y="4108450"/>
          <p14:tracePt t="89088" x="6616700" y="4108450"/>
          <p14:tracePt t="89094" x="6632575" y="4108450"/>
          <p14:tracePt t="89095" x="6648450" y="4108450"/>
          <p14:tracePt t="89099" x="6664325" y="4108450"/>
          <p14:tracePt t="89106" x="6680200" y="4108450"/>
          <p14:tracePt t="89107" x="6696075" y="4108450"/>
          <p14:tracePt t="89109" x="6711950" y="4108450"/>
          <p14:tracePt t="89111" x="6727825" y="4108450"/>
          <p14:tracePt t="89115" x="6743700" y="4108450"/>
          <p14:tracePt t="89120" x="6759575" y="4108450"/>
          <p14:tracePt t="89123" x="6775450" y="4108450"/>
          <p14:tracePt t="89125" x="6791325" y="4108450"/>
          <p14:tracePt t="89128" x="6807200" y="4108450"/>
          <p14:tracePt t="89133" x="6823075" y="4108450"/>
          <p14:tracePt t="89139" x="6838950" y="4108450"/>
          <p14:tracePt t="89145" x="6884988" y="4108450"/>
          <p14:tracePt t="89151" x="6900863" y="4108450"/>
          <p14:tracePt t="89154" x="6916738" y="4108450"/>
          <p14:tracePt t="89159" x="6932613" y="4108450"/>
          <p14:tracePt t="89162" x="6948488" y="4108450"/>
          <p14:tracePt t="89165" x="6964363" y="4108450"/>
          <p14:tracePt t="89174" x="6980238" y="4108450"/>
          <p14:tracePt t="89186" x="6996113" y="4108450"/>
          <p14:tracePt t="89206" x="7011988" y="4108450"/>
          <p14:tracePt t="89218" x="7027863" y="4108450"/>
          <p14:tracePt t="89228" x="7043738" y="4108450"/>
          <p14:tracePt t="89242" x="7059613" y="4108450"/>
          <p14:tracePt t="89248" x="7075488" y="4108450"/>
          <p14:tracePt t="89258" x="7091363" y="4108450"/>
          <p14:tracePt t="89261" x="7107238" y="4108450"/>
          <p14:tracePt t="89265" x="7123113" y="4108450"/>
          <p14:tracePt t="89276" x="7138988" y="4108450"/>
          <p14:tracePt t="89282" x="7154863" y="4092575"/>
          <p14:tracePt t="89294" x="7169150" y="4092575"/>
          <p14:tracePt t="89300" x="7185025" y="4092575"/>
          <p14:tracePt t="89318" x="7200900" y="4092575"/>
          <p14:tracePt t="89326" x="7216775" y="4092575"/>
          <p14:tracePt t="89333" x="7232650" y="4092575"/>
          <p14:tracePt t="89356" x="7248525" y="4092575"/>
          <p14:tracePt t="89364" x="7264400" y="4092575"/>
          <p14:tracePt t="89380" x="7280275" y="4092575"/>
          <p14:tracePt t="89386" x="7296150" y="4092575"/>
          <p14:tracePt t="89392" x="7312025" y="4092575"/>
          <p14:tracePt t="89401" x="7327900" y="4092575"/>
          <p14:tracePt t="89406" x="7343775" y="4092575"/>
          <p14:tracePt t="89413" x="7359650" y="4092575"/>
          <p14:tracePt t="89418" x="7375525" y="4092575"/>
          <p14:tracePt t="89424" x="7391400" y="4092575"/>
          <p14:tracePt t="89431" x="7407275" y="4092575"/>
          <p14:tracePt t="89436" x="7423150" y="4092575"/>
          <p14:tracePt t="89443" x="7439025" y="4092575"/>
          <p14:tracePt t="89449" x="7454900" y="4092575"/>
          <p14:tracePt t="89454" x="7469188" y="4092575"/>
          <p14:tracePt t="89464" x="7485063" y="4092575"/>
          <p14:tracePt t="89467" x="7500938" y="4092575"/>
          <p14:tracePt t="89475" x="7516813" y="4092575"/>
          <p14:tracePt t="89477" x="7532688" y="4092575"/>
          <p14:tracePt t="89479" x="7548563" y="4092575"/>
          <p14:tracePt t="89483" x="7564438" y="4092575"/>
          <p14:tracePt t="89485" x="7580313" y="4092575"/>
          <p14:tracePt t="89489" x="7596188" y="4092575"/>
          <p14:tracePt t="89491" x="7612063" y="4092575"/>
          <p14:tracePt t="89495" x="7627938" y="4076700"/>
          <p14:tracePt t="89499" x="7643813" y="4076700"/>
          <p14:tracePt t="89501" x="7659688" y="4076700"/>
          <p14:tracePt t="89504" x="7675563" y="4076700"/>
          <p14:tracePt t="89506" x="7691438" y="4076700"/>
          <p14:tracePt t="89507" x="7707313" y="4076700"/>
          <p14:tracePt t="89511" x="7723188" y="4060825"/>
          <p14:tracePt t="89513" x="7739063" y="4060825"/>
          <p14:tracePt t="89515" x="7754938" y="4060825"/>
          <p14:tracePt t="89517" x="7770813" y="4044950"/>
          <p14:tracePt t="89520" x="7785100" y="4044950"/>
          <p14:tracePt t="89521" x="7800975" y="4044950"/>
          <p14:tracePt t="89523" x="7832725" y="4044950"/>
          <p14:tracePt t="89525" x="7864475" y="4029075"/>
          <p14:tracePt t="89527" x="7880350" y="4029075"/>
          <p14:tracePt t="89529" x="7896225" y="4013200"/>
          <p14:tracePt t="89533" x="7927975" y="3997325"/>
          <p14:tracePt t="89535" x="7943850" y="3997325"/>
          <p14:tracePt t="89539" x="7959725" y="3997325"/>
          <p14:tracePt t="89541" x="7975600" y="3997325"/>
          <p14:tracePt t="89543" x="7991475" y="3997325"/>
          <p14:tracePt t="89547" x="8007350" y="3981450"/>
          <p14:tracePt t="89549" x="8023225" y="3981450"/>
          <p14:tracePt t="89551" x="8023225" y="3965575"/>
          <p14:tracePt t="89554" x="8039100" y="3965575"/>
          <p14:tracePt t="89558" x="8054975" y="3965575"/>
          <p14:tracePt t="89561" x="8070850" y="3949700"/>
          <p14:tracePt t="89570" x="8085138" y="3949700"/>
          <p14:tracePt t="89574" x="8101013" y="3949700"/>
          <p14:tracePt t="89577" x="8101013" y="3935413"/>
          <p14:tracePt t="89591" x="8116888" y="3919538"/>
          <p14:tracePt t="89602" x="8132763" y="3919538"/>
          <p14:tracePt t="89610" x="8132763" y="3903663"/>
          <p14:tracePt t="89612" x="8148638" y="3903663"/>
          <p14:tracePt t="89618" x="8148638" y="3887788"/>
          <p14:tracePt t="89622" x="8148638" y="3871913"/>
          <p14:tracePt t="89629" x="8164513" y="3871913"/>
          <p14:tracePt t="89631" x="8164513" y="3856038"/>
          <p14:tracePt t="89636" x="8164513" y="3840163"/>
          <p14:tracePt t="89639" x="8180388" y="3840163"/>
          <p14:tracePt t="89641" x="8180388" y="3824288"/>
          <p14:tracePt t="89646" x="8180388" y="3808413"/>
          <p14:tracePt t="89649" x="8180388" y="3792538"/>
          <p14:tracePt t="89657" x="8180388" y="3776663"/>
          <p14:tracePt t="89661" x="8196263" y="3760788"/>
          <p14:tracePt t="89670" x="8196263" y="3744913"/>
          <p14:tracePt t="89672" x="8212138" y="3744913"/>
          <p14:tracePt t="89676" x="8212138" y="3729038"/>
          <p14:tracePt t="89680" x="8212138" y="3713163"/>
          <p14:tracePt t="89688" x="8228013" y="3713163"/>
          <p14:tracePt t="89706" x="8228013" y="3697288"/>
          <p14:tracePt t="89724" x="8228013" y="3681413"/>
          <p14:tracePt t="89735" x="8212138" y="3681413"/>
          <p14:tracePt t="89742" x="8196263" y="3665538"/>
          <p14:tracePt t="89746" x="8180388" y="3649663"/>
          <p14:tracePt t="89748" x="8164513" y="3649663"/>
          <p14:tracePt t="89749" x="8164513" y="3633788"/>
          <p14:tracePt t="89756" x="8132763" y="3633788"/>
          <p14:tracePt t="89757" x="8116888" y="3633788"/>
          <p14:tracePt t="89761" x="8101013" y="3617913"/>
          <p14:tracePt t="89763" x="8085138" y="3617913"/>
          <p14:tracePt t="89765" x="8085138" y="3602038"/>
          <p14:tracePt t="89767" x="8070850" y="3602038"/>
          <p14:tracePt t="89770" x="8054975" y="3602038"/>
          <p14:tracePt t="89771" x="8039100" y="3602038"/>
          <p14:tracePt t="89775" x="8023225" y="3602038"/>
          <p14:tracePt t="89777" x="8007350" y="3587750"/>
          <p14:tracePt t="89781" x="7991475" y="3587750"/>
          <p14:tracePt t="89784" x="7975600" y="3571875"/>
          <p14:tracePt t="89785" x="7959725" y="3571875"/>
          <p14:tracePt t="89789" x="7943850" y="3571875"/>
          <p14:tracePt t="89791" x="7927975" y="3571875"/>
          <p14:tracePt t="89797" x="7912100" y="3556000"/>
          <p14:tracePt t="89800" x="7896225" y="3556000"/>
          <p14:tracePt t="89804" x="7880350" y="3556000"/>
          <p14:tracePt t="89806" x="7880350" y="3540125"/>
          <p14:tracePt t="89807" x="7864475" y="3540125"/>
          <p14:tracePt t="89809" x="7848600" y="3540125"/>
          <p14:tracePt t="89811" x="7848600" y="3524250"/>
          <p14:tracePt t="89813" x="7832725" y="3524250"/>
          <p14:tracePt t="89816" x="7816850" y="3524250"/>
          <p14:tracePt t="89822" x="7800975" y="3524250"/>
          <p14:tracePt t="89824" x="7785100" y="3524250"/>
          <p14:tracePt t="89825" x="7770813" y="3508375"/>
          <p14:tracePt t="89831" x="7754938" y="3508375"/>
          <p14:tracePt t="89833" x="7739063" y="3508375"/>
          <p14:tracePt t="89835" x="7739063" y="3492500"/>
          <p14:tracePt t="89839" x="7723188" y="3492500"/>
          <p14:tracePt t="89843" x="7707313" y="3492500"/>
          <p14:tracePt t="89845" x="7691438" y="3492500"/>
          <p14:tracePt t="89856" x="7675563" y="3492500"/>
          <p14:tracePt t="89872" x="7643813" y="3476625"/>
          <p14:tracePt t="89873" x="7627938" y="3476625"/>
          <p14:tracePt t="89890" x="7612063" y="3476625"/>
          <p14:tracePt t="89931" x="7596188" y="3476625"/>
          <p14:tracePt t="89939" x="7580313" y="3476625"/>
          <p14:tracePt t="89954" x="7564438" y="3476625"/>
          <p14:tracePt t="89960" x="7548563" y="3476625"/>
          <p14:tracePt t="89966" x="7532688" y="3476625"/>
          <p14:tracePt t="89978" x="7516813" y="3476625"/>
          <p14:tracePt t="89983" x="7500938" y="3476625"/>
          <p14:tracePt t="89992" x="7485063" y="3476625"/>
          <p14:tracePt t="89995" x="7469188" y="3476625"/>
          <p14:tracePt t="89997" x="7469188" y="3492500"/>
          <p14:tracePt t="89999" x="7454900" y="3492500"/>
          <p14:tracePt t="90005" x="7454900" y="3508375"/>
          <p14:tracePt t="90007" x="7439025" y="3508375"/>
          <p14:tracePt t="90013" x="7423150" y="3508375"/>
          <p14:tracePt t="90020" x="7423150" y="3524250"/>
          <p14:tracePt t="90024" x="7407275" y="3524250"/>
          <p14:tracePt t="90027" x="7391400" y="3540125"/>
          <p14:tracePt t="90040" x="7375525" y="3540125"/>
          <p14:tracePt t="90044" x="7375525" y="3556000"/>
          <p14:tracePt t="90047" x="7359650" y="3556000"/>
          <p14:tracePt t="90066" x="7343775" y="3556000"/>
          <p14:tracePt t="90206" x="7327900" y="3556000"/>
          <p14:tracePt t="90223" x="7312025" y="3556000"/>
          <p14:tracePt t="90230" x="7312025" y="3571875"/>
          <p14:tracePt t="90235" x="7296150" y="3571875"/>
          <p14:tracePt t="90240" x="7296150" y="3587750"/>
          <p14:tracePt t="90241" x="7280275" y="3587750"/>
          <p14:tracePt t="90250" x="7264400" y="3587750"/>
          <p14:tracePt t="90261" x="7264400" y="3602038"/>
          <p14:tracePt t="90264" x="7248525" y="3602038"/>
          <p14:tracePt t="90266" x="7248525" y="3617913"/>
          <p14:tracePt t="90267" x="7232650" y="3617913"/>
          <p14:tracePt t="90279" x="7216775" y="3633788"/>
          <p14:tracePt t="90284" x="7216775" y="3649663"/>
          <p14:tracePt t="90289" x="7200900" y="3649663"/>
          <p14:tracePt t="90293" x="7200900" y="3665538"/>
          <p14:tracePt t="90299" x="7185025" y="3665538"/>
          <p14:tracePt t="90308" x="7185025" y="3681413"/>
          <p14:tracePt t="90318" x="7185025" y="3697288"/>
          <p14:tracePt t="90324" x="7169150" y="3697288"/>
          <p14:tracePt t="90356" x="7169150" y="3713163"/>
          <p14:tracePt t="90360" x="7154863" y="3713163"/>
          <p14:tracePt t="90372" x="7154863" y="3729038"/>
          <p14:tracePt t="90379" x="7154863" y="3744913"/>
          <p14:tracePt t="90390" x="7154863" y="3760788"/>
          <p14:tracePt t="90395" x="7154863" y="3776663"/>
          <p14:tracePt t="90408" x="7154863" y="3792538"/>
          <p14:tracePt t="90412" x="7154863" y="3808413"/>
          <p14:tracePt t="90418" x="7154863" y="3824288"/>
          <p14:tracePt t="90426" x="7154863" y="3840163"/>
          <p14:tracePt t="90429" x="7154863" y="3856038"/>
          <p14:tracePt t="90439" x="7154863" y="3871913"/>
          <p14:tracePt t="90445" x="7154863" y="3887788"/>
          <p14:tracePt t="90451" x="7154863" y="3903663"/>
          <p14:tracePt t="90466" x="7154863" y="3919538"/>
          <p14:tracePt t="90476" x="7154863" y="3935413"/>
          <p14:tracePt t="90478" x="7169150" y="3935413"/>
          <p14:tracePt t="90502" x="7169150" y="3949700"/>
          <p14:tracePt t="90518" x="7169150" y="3965575"/>
          <p14:tracePt t="90530" x="7185025" y="3965575"/>
          <p14:tracePt t="90538" x="7185025" y="3981450"/>
          <p14:tracePt t="90558" x="7200900" y="3981450"/>
          <p14:tracePt t="90639" x="7216775" y="3981450"/>
          <p14:tracePt t="90662" x="7232650" y="3981450"/>
          <p14:tracePt t="90673" x="7248525" y="3981450"/>
          <p14:tracePt t="90706" x="7264400" y="3981450"/>
          <p14:tracePt t="90726" x="7280275" y="3981450"/>
          <p14:tracePt t="90738" x="7296150" y="3981450"/>
          <p14:tracePt t="100627" x="7312025" y="3981450"/>
          <p14:tracePt t="100629" x="7375525" y="3919538"/>
          <p14:tracePt t="100631" x="7391400" y="3887788"/>
          <p14:tracePt t="100633" x="7407275" y="3856038"/>
          <p14:tracePt t="100635" x="7407275" y="3824288"/>
          <p14:tracePt t="100637" x="7423150" y="3776663"/>
          <p14:tracePt t="100639" x="7454900" y="3729038"/>
          <p14:tracePt t="100641" x="7469188" y="3697288"/>
          <p14:tracePt t="100643" x="7485063" y="3649663"/>
          <p14:tracePt t="100645" x="7500938" y="3602038"/>
          <p14:tracePt t="100648" x="7532688" y="3571875"/>
          <p14:tracePt t="100649" x="7548563" y="3508375"/>
          <p14:tracePt t="100651" x="7564438" y="3476625"/>
          <p14:tracePt t="100653" x="7580313" y="3444875"/>
          <p14:tracePt t="100655" x="7580313" y="3397250"/>
          <p14:tracePt t="100657" x="7596188" y="3349625"/>
          <p14:tracePt t="100659" x="7612063" y="3333750"/>
          <p14:tracePt t="100661" x="7627938" y="3286125"/>
          <p14:tracePt t="100663" x="7643813" y="3255963"/>
          <p14:tracePt t="100666" x="7643813" y="3240088"/>
          <p14:tracePt t="100667" x="7659688" y="3208338"/>
          <p14:tracePt t="100669" x="7659688" y="3192463"/>
          <p14:tracePt t="100671" x="7675563" y="3176588"/>
          <p14:tracePt t="100673" x="7675563" y="3144838"/>
          <p14:tracePt t="100675" x="7675563" y="3113088"/>
          <p14:tracePt t="100680" x="7675563" y="3097213"/>
          <p14:tracePt t="100681" x="7675563" y="3065463"/>
          <p14:tracePt t="100685" x="7691438" y="3033713"/>
          <p14:tracePt t="100690" x="7691438" y="3017838"/>
          <p14:tracePt t="100691" x="7691438" y="2986088"/>
          <p14:tracePt t="100695" x="7691438" y="2970213"/>
          <p14:tracePt t="100698" x="7691438" y="2938463"/>
          <p14:tracePt t="100700" x="7707313" y="2938463"/>
          <p14:tracePt t="100702" x="7707313" y="2922588"/>
          <p14:tracePt t="100703" x="7707313" y="2908300"/>
          <p14:tracePt t="100707" x="7707313" y="2892425"/>
          <p14:tracePt t="100709" x="7707313" y="2876550"/>
          <p14:tracePt t="100711" x="7707313" y="2860675"/>
          <p14:tracePt t="100713" x="7723188" y="2860675"/>
          <p14:tracePt t="100715" x="7723188" y="2844800"/>
          <p14:tracePt t="100717" x="7723188" y="2828925"/>
          <p14:tracePt t="100721" x="7723188" y="2813050"/>
          <p14:tracePt t="100724" x="7723188" y="2797175"/>
          <p14:tracePt t="100728" x="7723188" y="2781300"/>
          <p14:tracePt t="100733" x="7723188" y="2765425"/>
          <p14:tracePt t="100737" x="7723188" y="2749550"/>
          <p14:tracePt t="100750" x="7739063" y="2749550"/>
          <p14:tracePt t="100760" x="7739063" y="2733675"/>
          <p14:tracePt t="100884" x="7754938" y="2733675"/>
          <p14:tracePt t="100893" x="7785100" y="2797175"/>
          <p14:tracePt t="100903" x="7832725" y="2908300"/>
          <p14:tracePt t="100908" x="7896225" y="2986088"/>
          <p14:tracePt t="100910" x="7896225" y="3017838"/>
          <p14:tracePt t="100912" x="7912100" y="3049588"/>
          <p14:tracePt t="100914" x="7927975" y="3081338"/>
          <p14:tracePt t="100915" x="7943850" y="3097213"/>
          <p14:tracePt t="100917" x="7959725" y="3113088"/>
          <p14:tracePt t="100935" x="8039100" y="3302000"/>
          <p14:tracePt t="100937" x="8054975" y="3317875"/>
          <p14:tracePt t="100940" x="8054975" y="3333750"/>
          <p14:tracePt t="100941" x="8070850" y="3365500"/>
          <p14:tracePt t="100945" x="8085138" y="3397250"/>
          <p14:tracePt t="100950" x="8085138" y="3429000"/>
          <p14:tracePt t="100951" x="8085138" y="3460750"/>
          <p14:tracePt t="100956" x="8101013" y="3492500"/>
          <p14:tracePt t="100957" x="8101013" y="3508375"/>
          <p14:tracePt t="100960" x="8101013" y="3524250"/>
          <p14:tracePt t="100961" x="8116888" y="3556000"/>
          <p14:tracePt t="100963" x="8116888" y="3571875"/>
          <p14:tracePt t="100966" x="8116888" y="3587750"/>
          <p14:tracePt t="100967" x="8116888" y="3617913"/>
          <p14:tracePt t="100969" x="8132763" y="3633788"/>
          <p14:tracePt t="100971" x="8132763" y="3665538"/>
          <p14:tracePt t="100973" x="8148638" y="3697288"/>
          <p14:tracePt t="100977" x="8148638" y="3744913"/>
          <p14:tracePt t="100980" x="8148638" y="3760788"/>
          <p14:tracePt t="100982" x="8148638" y="3776663"/>
          <p14:tracePt t="100984" x="8148638" y="3808413"/>
          <p14:tracePt t="100985" x="8148638" y="3824288"/>
          <p14:tracePt t="100987" x="8164513" y="3840163"/>
          <p14:tracePt t="100989" x="8164513" y="3871913"/>
          <p14:tracePt t="100991" x="8164513" y="3887788"/>
          <p14:tracePt t="100993" x="8164513" y="3903663"/>
          <p14:tracePt t="100995" x="8164513" y="3919538"/>
          <p14:tracePt t="100998" x="8164513" y="3935413"/>
          <p14:tracePt t="100999" x="8164513" y="3965575"/>
          <p14:tracePt t="101003" x="8164513" y="3997325"/>
          <p14:tracePt t="101005" x="8164513" y="4013200"/>
          <p14:tracePt t="101009" x="8164513" y="4044950"/>
          <p14:tracePt t="101013" x="8164513" y="4060825"/>
          <p14:tracePt t="101016" x="8164513" y="4092575"/>
          <p14:tracePt t="101019" x="8164513" y="4108450"/>
          <p14:tracePt t="101021" x="8148638" y="4124325"/>
          <p14:tracePt t="101023" x="8132763" y="4140200"/>
          <p14:tracePt t="101025" x="8132763" y="4156075"/>
          <p14:tracePt t="101027" x="8132763" y="4171950"/>
          <p14:tracePt t="101029" x="8116888" y="4171950"/>
          <p14:tracePt t="101032" x="8116888" y="4187825"/>
          <p14:tracePt t="101033" x="8101013" y="4203700"/>
          <p14:tracePt t="101035" x="8101013" y="4219575"/>
          <p14:tracePt t="101037" x="8085138" y="4235450"/>
          <p14:tracePt t="101039" x="8085138" y="4251325"/>
          <p14:tracePt t="101041" x="8085138" y="4267200"/>
          <p14:tracePt t="101043" x="8070850" y="4267200"/>
          <p14:tracePt t="101045" x="8070850" y="4283075"/>
          <p14:tracePt t="101048" x="8054975" y="4297363"/>
          <p14:tracePt t="101053" x="8039100" y="4313238"/>
          <p14:tracePt t="101057" x="8039100" y="4329113"/>
          <p14:tracePt t="101061" x="8023225" y="4344988"/>
          <p14:tracePt t="101068" x="8007350" y="4344988"/>
          <p14:tracePt t="101069" x="8007350" y="4360863"/>
          <p14:tracePt t="101075" x="8007350" y="4376738"/>
          <p14:tracePt t="101079" x="7991475" y="4376738"/>
          <p14:tracePt t="101087" x="7975600" y="4376738"/>
          <p14:tracePt t="101093" x="7975600" y="4392613"/>
          <p14:tracePt t="101105" x="7943850" y="4424363"/>
          <p14:tracePt t="101109" x="7927975" y="4424363"/>
          <p14:tracePt t="101116" x="7896225" y="4440238"/>
          <p14:tracePt t="101122" x="7880350" y="4456113"/>
          <p14:tracePt t="101123" x="7864475" y="4456113"/>
          <p14:tracePt t="101125" x="7848600" y="4471988"/>
          <p14:tracePt t="101129" x="7832725" y="4487863"/>
          <p14:tracePt t="101133" x="7816850" y="4487863"/>
          <p14:tracePt t="101133" x="7816850" y="4503738"/>
          <p14:tracePt t="101135" x="7800975" y="4503738"/>
          <p14:tracePt t="101137" x="7785100" y="4503738"/>
          <p14:tracePt t="101139" x="7770813" y="4503738"/>
          <p14:tracePt t="101141" x="7754938" y="4519613"/>
          <p14:tracePt t="101143" x="7739063" y="4535488"/>
          <p14:tracePt t="101145" x="7723188" y="4535488"/>
          <p14:tracePt t="101149" x="7691438" y="4551363"/>
          <p14:tracePt t="101151" x="7675563" y="4551363"/>
          <p14:tracePt t="101153" x="7659688" y="4551363"/>
          <p14:tracePt t="101155" x="7643813" y="4567238"/>
          <p14:tracePt t="101157" x="7627938" y="4567238"/>
          <p14:tracePt t="101159" x="7612063" y="4583113"/>
          <p14:tracePt t="101161" x="7596188" y="4583113"/>
          <p14:tracePt t="101163" x="7580313" y="4583113"/>
          <p14:tracePt t="101165" x="7564438" y="4583113"/>
          <p14:tracePt t="101167" x="7548563" y="4583113"/>
          <p14:tracePt t="101169" x="7532688" y="4598988"/>
          <p14:tracePt t="101171" x="7516813" y="4598988"/>
          <p14:tracePt t="101173" x="7500938" y="4598988"/>
          <p14:tracePt t="101175" x="7500938" y="4614863"/>
          <p14:tracePt t="101177" x="7485063" y="4614863"/>
          <p14:tracePt t="101179" x="7469188" y="4614863"/>
          <p14:tracePt t="101182" x="7469188" y="4629150"/>
          <p14:tracePt t="101183" x="7454900" y="4629150"/>
          <p14:tracePt t="101185" x="7439025" y="4629150"/>
          <p14:tracePt t="101190" x="7423150" y="4629150"/>
          <p14:tracePt t="101196" x="7407275" y="4629150"/>
          <p14:tracePt t="101198" x="7407275" y="4645025"/>
          <p14:tracePt t="101200" x="7391400" y="4645025"/>
          <p14:tracePt t="101205" x="7375525" y="4645025"/>
          <p14:tracePt t="101210" x="7359650" y="4645025"/>
          <p14:tracePt t="101214" x="7343775" y="4660900"/>
          <p14:tracePt t="101219" x="7327900" y="4660900"/>
          <p14:tracePt t="101223" x="7312025" y="4676775"/>
          <p14:tracePt t="101229" x="7296150" y="4676775"/>
          <p14:tracePt t="101232" x="7280275" y="4676775"/>
          <p14:tracePt t="101235" x="7264400" y="4676775"/>
          <p14:tracePt t="101241" x="7248525" y="4692650"/>
          <p14:tracePt t="101243" x="7232650" y="4692650"/>
          <p14:tracePt t="101249" x="7216775" y="4708525"/>
          <p14:tracePt t="101253" x="7200900" y="4708525"/>
          <p14:tracePt t="101257" x="7185025" y="4708525"/>
          <p14:tracePt t="101272" x="7169150" y="4708525"/>
          <p14:tracePt t="101286" x="7154863" y="4708525"/>
          <p14:tracePt t="101321" x="7138988" y="4708525"/>
          <p14:tracePt t="101322" x="7123113" y="4708525"/>
          <p14:tracePt t="101325" x="7107238" y="4708525"/>
          <p14:tracePt t="101327" x="7107238" y="4692650"/>
          <p14:tracePt t="101332" x="7091363" y="4692650"/>
          <p14:tracePt t="101334" x="7091363" y="4676775"/>
          <p14:tracePt t="101335" x="7075488" y="4676775"/>
          <p14:tracePt t="101337" x="7075488" y="4660900"/>
          <p14:tracePt t="101339" x="7059613" y="4660900"/>
          <p14:tracePt t="101341" x="7043738" y="4645025"/>
          <p14:tracePt t="101346" x="7027863" y="4629150"/>
          <p14:tracePt t="101350" x="7011988" y="4614863"/>
          <p14:tracePt t="101351" x="6996113" y="4614863"/>
          <p14:tracePt t="101353" x="6996113" y="4598988"/>
          <p14:tracePt t="101355" x="6980238" y="4598988"/>
          <p14:tracePt t="101357" x="6964363" y="4583113"/>
          <p14:tracePt t="101360" x="6964363" y="4567238"/>
          <p14:tracePt t="101361" x="6932613" y="4567238"/>
          <p14:tracePt t="101363" x="6916738" y="4551363"/>
          <p14:tracePt t="101365" x="6916738" y="4535488"/>
          <p14:tracePt t="101367" x="6900863" y="4519613"/>
          <p14:tracePt t="101369" x="6884988" y="4519613"/>
          <p14:tracePt t="101371" x="6854825" y="4487863"/>
          <p14:tracePt t="101373" x="6838950" y="4456113"/>
          <p14:tracePt t="101375" x="6807200" y="4440238"/>
          <p14:tracePt t="101377" x="6791325" y="4408488"/>
          <p14:tracePt t="101379" x="6775450" y="4392613"/>
          <p14:tracePt t="101381" x="6775450" y="4376738"/>
          <p14:tracePt t="101383" x="6759575" y="4360863"/>
          <p14:tracePt t="101385" x="6743700" y="4329113"/>
          <p14:tracePt t="101387" x="6711950" y="4313238"/>
          <p14:tracePt t="101389" x="6696075" y="4283075"/>
          <p14:tracePt t="101391" x="6696075" y="4251325"/>
          <p14:tracePt t="101393" x="6680200" y="4219575"/>
          <p14:tracePt t="101395" x="6680200" y="4203700"/>
          <p14:tracePt t="101398" x="6664325" y="4171950"/>
          <p14:tracePt t="101399" x="6632575" y="4140200"/>
          <p14:tracePt t="101401" x="6616700" y="4124325"/>
          <p14:tracePt t="101403" x="6600825" y="4092575"/>
          <p14:tracePt t="101405" x="6600825" y="4060825"/>
          <p14:tracePt t="101407" x="6600825" y="4044950"/>
          <p14:tracePt t="101409" x="6584950" y="4013200"/>
          <p14:tracePt t="101411" x="6553200" y="3981450"/>
          <p14:tracePt t="101413" x="6538913" y="3949700"/>
          <p14:tracePt t="101417" x="6507163" y="3903663"/>
          <p14:tracePt t="101419" x="6507163" y="3871913"/>
          <p14:tracePt t="101421" x="6491288" y="3856038"/>
          <p14:tracePt t="101423" x="6475413" y="3824288"/>
          <p14:tracePt t="101426" x="6459538" y="3792538"/>
          <p14:tracePt t="101427" x="6443663" y="3760788"/>
          <p14:tracePt t="101429" x="6427788" y="3760788"/>
          <p14:tracePt t="101431" x="6427788" y="3729038"/>
          <p14:tracePt t="101433" x="6427788" y="3713163"/>
          <p14:tracePt t="101435" x="6411913" y="3681413"/>
          <p14:tracePt t="101437" x="6396038" y="3665538"/>
          <p14:tracePt t="101439" x="6380163" y="3649663"/>
          <p14:tracePt t="101441" x="6380163" y="3633788"/>
          <p14:tracePt t="101443" x="6380163" y="3617913"/>
          <p14:tracePt t="101445" x="6364288" y="3602038"/>
          <p14:tracePt t="101447" x="6364288" y="3587750"/>
          <p14:tracePt t="101449" x="6348413" y="3571875"/>
          <p14:tracePt t="101451" x="6348413" y="3556000"/>
          <p14:tracePt t="101453" x="6332538" y="3556000"/>
          <p14:tracePt t="101455" x="6332538" y="3540125"/>
          <p14:tracePt t="101457" x="6332538" y="3524250"/>
          <p14:tracePt t="101462" x="6332538" y="3508375"/>
          <p14:tracePt t="101463" x="6332538" y="3492500"/>
          <p14:tracePt t="101467" x="6316663" y="3492500"/>
          <p14:tracePt t="101473" x="6316663" y="3476625"/>
          <p14:tracePt t="101477" x="6300788" y="3444875"/>
          <p14:tracePt t="101481" x="6300788" y="3429000"/>
          <p14:tracePt t="101483" x="6300788" y="3397250"/>
          <p14:tracePt t="101488" x="6300788" y="3381375"/>
          <p14:tracePt t="101489" x="6300788" y="3365500"/>
          <p14:tracePt t="101494" x="6300788" y="3333750"/>
          <p14:tracePt t="101495" x="6300788" y="3302000"/>
          <p14:tracePt t="101498" x="6300788" y="3270250"/>
          <p14:tracePt t="101499" x="6300788" y="3240088"/>
          <p14:tracePt t="101501" x="6300788" y="3224213"/>
          <p14:tracePt t="101503" x="6300788" y="3192463"/>
          <p14:tracePt t="101505" x="6300788" y="3176588"/>
          <p14:tracePt t="101508" x="6316663" y="3160713"/>
          <p14:tracePt t="101509" x="6316663" y="3128963"/>
          <p14:tracePt t="101511" x="6332538" y="3097213"/>
          <p14:tracePt t="101515" x="6332538" y="3065463"/>
          <p14:tracePt t="101517" x="6332538" y="3049588"/>
          <p14:tracePt t="101519" x="6332538" y="3033713"/>
          <p14:tracePt t="101521" x="6348413" y="3017838"/>
          <p14:tracePt t="101523" x="6348413" y="3001963"/>
          <p14:tracePt t="101525" x="6364288" y="2986088"/>
          <p14:tracePt t="101527" x="6364288" y="2970213"/>
          <p14:tracePt t="101529" x="6364288" y="2954338"/>
          <p14:tracePt t="101531" x="6380163" y="2938463"/>
          <p14:tracePt t="101533" x="6380163" y="2922588"/>
          <p14:tracePt t="101538" x="6396038" y="2892425"/>
          <p14:tracePt t="101540" x="6396038" y="2876550"/>
          <p14:tracePt t="101541" x="6411913" y="2876550"/>
          <p14:tracePt t="101543" x="6411913" y="2860675"/>
          <p14:tracePt t="101545" x="6411913" y="2844800"/>
          <p14:tracePt t="101548" x="6427788" y="2828925"/>
          <p14:tracePt t="101549" x="6443663" y="2828925"/>
          <p14:tracePt t="101551" x="6459538" y="2828925"/>
          <p14:tracePt t="101553" x="6459538" y="2813050"/>
          <p14:tracePt t="101555" x="6459538" y="2797175"/>
          <p14:tracePt t="101557" x="6475413" y="2797175"/>
          <p14:tracePt t="101559" x="6491288" y="2797175"/>
          <p14:tracePt t="101561" x="6491288" y="2781300"/>
          <p14:tracePt t="101563" x="6507163" y="2765425"/>
          <p14:tracePt t="101565" x="6523038" y="2765425"/>
          <p14:tracePt t="101567" x="6538913" y="2765425"/>
          <p14:tracePt t="101571" x="6553200" y="2749550"/>
          <p14:tracePt t="101573" x="6569075" y="2749550"/>
          <p14:tracePt t="101576" x="6569075" y="2733675"/>
          <p14:tracePt t="101577" x="6584950" y="2733675"/>
          <p14:tracePt t="101579" x="6600825" y="2717800"/>
          <p14:tracePt t="101582" x="6616700" y="2717800"/>
          <p14:tracePt t="101583" x="6632575" y="2717800"/>
          <p14:tracePt t="101585" x="6648450" y="2717800"/>
          <p14:tracePt t="101589" x="6680200" y="2701925"/>
          <p14:tracePt t="101591" x="6696075" y="2686050"/>
          <p14:tracePt t="101596" x="6711950" y="2686050"/>
          <p14:tracePt t="101598" x="6743700" y="2670175"/>
          <p14:tracePt t="101601" x="6759575" y="2670175"/>
          <p14:tracePt t="101603" x="6775450" y="2670175"/>
          <p14:tracePt t="101605" x="6791325" y="2670175"/>
          <p14:tracePt t="101609" x="6807200" y="2670175"/>
          <p14:tracePt t="101611" x="6838950" y="2654300"/>
          <p14:tracePt t="101615" x="6854825" y="2654300"/>
          <p14:tracePt t="101617" x="6869113" y="2654300"/>
          <p14:tracePt t="101621" x="6884988" y="2638425"/>
          <p14:tracePt t="101623" x="6900863" y="2638425"/>
          <p14:tracePt t="101625" x="6916738" y="2638425"/>
          <p14:tracePt t="101629" x="6932613" y="2638425"/>
          <p14:tracePt t="101631" x="6948488" y="2638425"/>
          <p14:tracePt t="101635" x="6964363" y="2638425"/>
          <p14:tracePt t="101637" x="6980238" y="2638425"/>
          <p14:tracePt t="101639" x="6996113" y="2622550"/>
          <p14:tracePt t="101645" x="7011988" y="2622550"/>
          <p14:tracePt t="101649" x="7027863" y="2622550"/>
          <p14:tracePt t="101654" x="7043738" y="2622550"/>
          <p14:tracePt t="101656" x="7059613" y="2622550"/>
          <p14:tracePt t="101660" x="7075488" y="2622550"/>
          <p14:tracePt t="101665" x="7091363" y="2622550"/>
          <p14:tracePt t="101668" x="7107238" y="2622550"/>
          <p14:tracePt t="101686" x="7123113" y="2622550"/>
          <p14:tracePt t="101690" x="7138988" y="2622550"/>
          <p14:tracePt t="101702" x="7154863" y="2622550"/>
          <p14:tracePt t="101706" x="7169150" y="2622550"/>
          <p14:tracePt t="101711" x="7185025" y="2622550"/>
          <p14:tracePt t="101725" x="7200900" y="2622550"/>
          <p14:tracePt t="101731" x="7216775" y="2622550"/>
          <p14:tracePt t="101744" x="7232650" y="2622550"/>
          <p14:tracePt t="101750" x="7248525" y="2622550"/>
          <p14:tracePt t="101755" x="7264400" y="2622550"/>
          <p14:tracePt t="101760" x="7264400" y="2638425"/>
          <p14:tracePt t="101765" x="7280275" y="2638425"/>
          <p14:tracePt t="101770" x="7296150" y="2654300"/>
          <p14:tracePt t="101780" x="7312025" y="2654300"/>
          <p14:tracePt t="101782" x="7312025" y="2670175"/>
          <p14:tracePt t="101784" x="7327900" y="2670175"/>
          <p14:tracePt t="101785" x="7327900" y="2686050"/>
          <p14:tracePt t="101787" x="7343775" y="2686050"/>
          <p14:tracePt t="101791" x="7343775" y="2701925"/>
          <p14:tracePt t="101793" x="7359650" y="2717800"/>
          <p14:tracePt t="101796" x="7375525" y="2717800"/>
          <p14:tracePt t="101798" x="7375525" y="2733675"/>
          <p14:tracePt t="101801" x="7375525" y="2749550"/>
          <p14:tracePt t="101803" x="7391400" y="2765425"/>
          <p14:tracePt t="101807" x="7407275" y="2765425"/>
          <p14:tracePt t="101809" x="7407275" y="2781300"/>
          <p14:tracePt t="101811" x="7407275" y="2797175"/>
          <p14:tracePt t="101814" x="7423150" y="2813050"/>
          <p14:tracePt t="101820" x="7423150" y="2828925"/>
          <p14:tracePt t="101822" x="7439025" y="2844800"/>
          <p14:tracePt t="101826" x="7439025" y="2860675"/>
          <p14:tracePt t="101828" x="7454900" y="2876550"/>
          <p14:tracePt t="101829" x="7454900" y="2892425"/>
          <p14:tracePt t="101833" x="7454900" y="2908300"/>
          <p14:tracePt t="101835" x="7454900" y="2922588"/>
          <p14:tracePt t="101837" x="7469188" y="2938463"/>
          <p14:tracePt t="101839" x="7469188" y="2954338"/>
          <p14:tracePt t="101841" x="7485063" y="2970213"/>
          <p14:tracePt t="101843" x="7485063" y="2986088"/>
          <p14:tracePt t="101845" x="7500938" y="3033713"/>
          <p14:tracePt t="101848" x="7500938" y="3049588"/>
          <p14:tracePt t="101850" x="7500938" y="3065463"/>
          <p14:tracePt t="101851" x="7516813" y="3081338"/>
          <p14:tracePt t="101853" x="7516813" y="3097213"/>
          <p14:tracePt t="101855" x="7532688" y="3113088"/>
          <p14:tracePt t="101857" x="7532688" y="3144838"/>
          <p14:tracePt t="101859" x="7548563" y="3144838"/>
          <p14:tracePt t="101861" x="7548563" y="3160713"/>
          <p14:tracePt t="101864" x="7548563" y="3176588"/>
          <p14:tracePt t="101865" x="7564438" y="3192463"/>
          <p14:tracePt t="101867" x="7564438" y="3208338"/>
          <p14:tracePt t="101884" x="7596188" y="3302000"/>
          <p14:tracePt t="101885" x="7596188" y="3317875"/>
          <p14:tracePt t="101887" x="7596188" y="3333750"/>
          <p14:tracePt t="101889" x="7612063" y="3349625"/>
          <p14:tracePt t="101900" x="7612063" y="3365500"/>
          <p14:tracePt t="101901" x="7612063" y="3381375"/>
          <p14:tracePt t="101903" x="7627938" y="3381375"/>
          <p14:tracePt t="101905" x="7627938" y="3397250"/>
          <p14:tracePt t="101909" x="7627938" y="3413125"/>
          <p14:tracePt t="101911" x="7627938" y="3429000"/>
          <p14:tracePt t="101917" x="7627938" y="3444875"/>
          <p14:tracePt t="101919" x="7627938" y="3460750"/>
          <p14:tracePt t="101925" x="7627938" y="3476625"/>
          <p14:tracePt t="101929" x="7627938" y="3508375"/>
          <p14:tracePt t="101931" x="7627938" y="3524250"/>
          <p14:tracePt t="101934" x="7627938" y="3540125"/>
          <p14:tracePt t="101935" x="7643813" y="3540125"/>
          <p14:tracePt t="101937" x="7643813" y="3556000"/>
          <p14:tracePt t="101939" x="7643813" y="3571875"/>
          <p14:tracePt t="101941" x="7643813" y="3587750"/>
          <p14:tracePt t="101943" x="7643813" y="3602038"/>
          <p14:tracePt t="101945" x="7643813" y="3633788"/>
          <p14:tracePt t="101948" x="7659688" y="3633788"/>
          <p14:tracePt t="101949" x="7659688" y="3665538"/>
          <p14:tracePt t="101951" x="7659688" y="3697288"/>
          <p14:tracePt t="101953" x="7675563" y="3729038"/>
          <p14:tracePt t="101955" x="7675563" y="3776663"/>
          <p14:tracePt t="101957" x="7675563" y="3792538"/>
          <p14:tracePt t="101959" x="7675563" y="3824288"/>
          <p14:tracePt t="101965" x="7675563" y="3856038"/>
          <p14:tracePt t="101975" x="7691438" y="3949700"/>
          <p14:tracePt t="101978" x="7691438" y="3997325"/>
          <p14:tracePt t="101981" x="7691438" y="4013200"/>
          <p14:tracePt t="101983" x="7707313" y="4029075"/>
          <p14:tracePt t="101985" x="7707313" y="4044950"/>
          <p14:tracePt t="101991" x="7707313" y="4060825"/>
          <p14:tracePt t="101996" x="7707313" y="4076700"/>
          <p14:tracePt t="102001" x="7707313" y="4092575"/>
          <p14:tracePt t="102006" x="7707313" y="4108450"/>
          <p14:tracePt t="102010" x="7723188" y="4108450"/>
          <p14:tracePt t="102011" x="7723188" y="4124325"/>
          <p14:tracePt t="102015" x="7723188" y="4140200"/>
          <p14:tracePt t="102017" x="7723188" y="4156075"/>
          <p14:tracePt t="102026" x="7723188" y="4171950"/>
          <p14:tracePt t="102029" x="7723188" y="4187825"/>
          <p14:tracePt t="102034" x="7723188" y="4203700"/>
          <p14:tracePt t="102035" x="7723188" y="4219575"/>
          <p14:tracePt t="102037" x="7707313" y="4235450"/>
          <p14:tracePt t="102041" x="7707313" y="4251325"/>
          <p14:tracePt t="102043" x="7691438" y="4251325"/>
          <p14:tracePt t="102045" x="7691438" y="4267200"/>
          <p14:tracePt t="102049" x="7691438" y="4283075"/>
          <p14:tracePt t="102051" x="7675563" y="4313238"/>
          <p14:tracePt t="102053" x="7659688" y="4313238"/>
          <p14:tracePt t="102056" x="7659688" y="4329113"/>
          <p14:tracePt t="102057" x="7659688" y="4344988"/>
          <p14:tracePt t="102059" x="7643813" y="4360863"/>
          <p14:tracePt t="102061" x="7627938" y="4376738"/>
          <p14:tracePt t="102066" x="7612063" y="4408488"/>
          <p14:tracePt t="102067" x="7596188" y="4408488"/>
          <p14:tracePt t="102069" x="7580313" y="4424363"/>
          <p14:tracePt t="102071" x="7580313" y="4440238"/>
          <p14:tracePt t="102073" x="7564438" y="4440238"/>
          <p14:tracePt t="102075" x="7548563" y="4456113"/>
          <p14:tracePt t="102077" x="7532688" y="4471988"/>
          <p14:tracePt t="102079" x="7516813" y="4487863"/>
          <p14:tracePt t="102081" x="7500938" y="4487863"/>
          <p14:tracePt t="102083" x="7485063" y="4503738"/>
          <p14:tracePt t="102085" x="7469188" y="4519613"/>
          <p14:tracePt t="102088" x="7439025" y="4535488"/>
          <p14:tracePt t="102089" x="7423150" y="4535488"/>
          <p14:tracePt t="102091" x="7407275" y="4535488"/>
          <p14:tracePt t="102093" x="7375525" y="4551363"/>
          <p14:tracePt t="102095" x="7359650" y="4551363"/>
          <p14:tracePt t="102097" x="7327900" y="4567238"/>
          <p14:tracePt t="102099" x="7296150" y="4583113"/>
          <p14:tracePt t="102103" x="7264400" y="4598988"/>
          <p14:tracePt t="102105" x="7232650" y="4598988"/>
          <p14:tracePt t="102107" x="7216775" y="4598988"/>
          <p14:tracePt t="102109" x="7185025" y="4598988"/>
          <p14:tracePt t="102111" x="7154863" y="4614863"/>
          <p14:tracePt t="102115" x="7123113" y="4629150"/>
          <p14:tracePt t="102117" x="7107238" y="4629150"/>
          <p14:tracePt t="102119" x="7075488" y="4645025"/>
          <p14:tracePt t="102121" x="7059613" y="4645025"/>
          <p14:tracePt t="102123" x="7043738" y="4645025"/>
          <p14:tracePt t="102125" x="7011988" y="4660900"/>
          <p14:tracePt t="102127" x="6996113" y="4660900"/>
          <p14:tracePt t="102129" x="6980238" y="4676775"/>
          <p14:tracePt t="102131" x="6964363" y="4676775"/>
          <p14:tracePt t="102133" x="6932613" y="4676775"/>
          <p14:tracePt t="102137" x="6916738" y="4676775"/>
          <p14:tracePt t="102139" x="6900863" y="4676775"/>
          <p14:tracePt t="102143" x="6884988" y="4676775"/>
          <p14:tracePt t="102146" x="6869113" y="4676775"/>
          <p14:tracePt t="102149" x="6854825" y="4692650"/>
          <p14:tracePt t="102159" x="6838950" y="4692650"/>
          <p14:tracePt t="102168" x="6823075" y="4692650"/>
          <p14:tracePt t="102472" x="6807200" y="4692650"/>
          <p14:tracePt t="102474" x="6791325" y="4692650"/>
          <p14:tracePt t="102477" x="6775450" y="4692650"/>
          <p14:tracePt t="102481" x="6759575" y="4692650"/>
          <p14:tracePt t="102483" x="6743700" y="4692650"/>
          <p14:tracePt t="102487" x="6727825" y="4692650"/>
          <p14:tracePt t="102489" x="6711950" y="4692650"/>
          <p14:tracePt t="102495" x="6680200" y="4676775"/>
          <p14:tracePt t="102499" x="6664325" y="4676775"/>
          <p14:tracePt t="102501" x="6648450" y="4676775"/>
          <p14:tracePt t="102504" x="6632575" y="4660900"/>
          <p14:tracePt t="102505" x="6616700" y="4645025"/>
          <p14:tracePt t="102507" x="6584950" y="4629150"/>
          <p14:tracePt t="102509" x="6569075" y="4614863"/>
          <p14:tracePt t="102511" x="6538913" y="4598988"/>
          <p14:tracePt t="102516" x="6507163" y="4551363"/>
          <p14:tracePt t="102517" x="6475413" y="4551363"/>
          <p14:tracePt t="102519" x="6459538" y="4519613"/>
          <p14:tracePt t="102521" x="6443663" y="4487863"/>
          <p14:tracePt t="102523" x="6427788" y="4456113"/>
          <p14:tracePt t="102525" x="6396038" y="4440238"/>
          <p14:tracePt t="102527" x="6380163" y="4408488"/>
          <p14:tracePt t="102529" x="6348413" y="4376738"/>
          <p14:tracePt t="102531" x="6332538" y="4329113"/>
          <p14:tracePt t="102533" x="6316663" y="4313238"/>
          <p14:tracePt t="102535" x="6300788" y="4283075"/>
          <p14:tracePt t="102537" x="6284913" y="4235450"/>
          <p14:tracePt t="102539" x="6253163" y="4203700"/>
          <p14:tracePt t="102544" x="6207125" y="4140200"/>
          <p14:tracePt t="102551" x="6175375" y="4029075"/>
          <p14:tracePt t="102559" x="6096000" y="3871913"/>
          <p14:tracePt t="102564" x="6048375" y="3729038"/>
          <p14:tracePt t="102565" x="6032500" y="3697288"/>
          <p14:tracePt t="102567" x="6016625" y="3649663"/>
          <p14:tracePt t="102569" x="6000750" y="3602038"/>
          <p14:tracePt t="102571" x="6000750" y="3556000"/>
          <p14:tracePt t="102573" x="5984875" y="3540125"/>
          <p14:tracePt t="102575" x="5969000" y="3492500"/>
          <p14:tracePt t="102577" x="5953125" y="3460750"/>
          <p14:tracePt t="102579" x="5953125" y="3429000"/>
          <p14:tracePt t="102581" x="5938838" y="3381375"/>
          <p14:tracePt t="102583" x="5938838" y="3349625"/>
          <p14:tracePt t="102585" x="5922963" y="3333750"/>
          <p14:tracePt t="102587" x="5922963" y="3286125"/>
          <p14:tracePt t="102589" x="5907088" y="3255963"/>
          <p14:tracePt t="102591" x="5907088" y="3240088"/>
          <p14:tracePt t="102593" x="5907088" y="3208338"/>
          <p14:tracePt t="102595" x="5907088" y="3176588"/>
          <p14:tracePt t="102598" x="5907088" y="3160713"/>
          <p14:tracePt t="102599" x="5907088" y="3128963"/>
          <p14:tracePt t="102601" x="5907088" y="3113088"/>
          <p14:tracePt t="102603" x="5907088" y="3097213"/>
          <p14:tracePt t="102606" x="5907088" y="3065463"/>
          <p14:tracePt t="102607" x="5907088" y="3049588"/>
          <p14:tracePt t="102609" x="5907088" y="3017838"/>
          <p14:tracePt t="102611" x="5907088" y="3001963"/>
          <p14:tracePt t="102614" x="5907088" y="2986088"/>
          <p14:tracePt t="102615" x="5922963" y="2954338"/>
          <p14:tracePt t="102617" x="5938838" y="2938463"/>
          <p14:tracePt t="102619" x="5938838" y="2922588"/>
          <p14:tracePt t="102621" x="5953125" y="2892425"/>
          <p14:tracePt t="102623" x="5953125" y="2876550"/>
          <p14:tracePt t="102625" x="5969000" y="2860675"/>
          <p14:tracePt t="102627" x="5984875" y="2828925"/>
          <p14:tracePt t="102629" x="6000750" y="2813050"/>
          <p14:tracePt t="102631" x="6016625" y="2797175"/>
          <p14:tracePt t="102633" x="6016625" y="2765425"/>
          <p14:tracePt t="102635" x="6032500" y="2765425"/>
          <p14:tracePt t="102637" x="6048375" y="2733675"/>
          <p14:tracePt t="102639" x="6064250" y="2717800"/>
          <p14:tracePt t="102641" x="6080125" y="2717800"/>
          <p14:tracePt t="102643" x="6096000" y="2686050"/>
          <p14:tracePt t="102645" x="6111875" y="2670175"/>
          <p14:tracePt t="102647" x="6127750" y="2654300"/>
          <p14:tracePt t="102649" x="6143625" y="2654300"/>
          <p14:tracePt t="102651" x="6159500" y="2638425"/>
          <p14:tracePt t="102653" x="6175375" y="2622550"/>
          <p14:tracePt t="102655" x="6207125" y="2606675"/>
          <p14:tracePt t="102659" x="6238875" y="2606675"/>
          <p14:tracePt t="102661" x="6253163" y="2606675"/>
          <p14:tracePt t="102666" x="6300788" y="2574925"/>
          <p14:tracePt t="102667" x="6316663" y="2574925"/>
          <p14:tracePt t="102669" x="6332538" y="2574925"/>
          <p14:tracePt t="102671" x="6364288" y="2560638"/>
          <p14:tracePt t="102673" x="6380163" y="2560638"/>
          <p14:tracePt t="102675" x="6396038" y="2560638"/>
          <p14:tracePt t="102677" x="6411913" y="2544763"/>
          <p14:tracePt t="102679" x="6427788" y="2544763"/>
          <p14:tracePt t="102681" x="6443663" y="2544763"/>
          <p14:tracePt t="102683" x="6475413" y="2544763"/>
          <p14:tracePt t="102687" x="6507163" y="2544763"/>
          <p14:tracePt t="102690" x="6523038" y="2544763"/>
          <p14:tracePt t="102692" x="6538913" y="2544763"/>
          <p14:tracePt t="102693" x="6553200" y="2544763"/>
          <p14:tracePt t="102695" x="6569075" y="2544763"/>
          <p14:tracePt t="102698" x="6584950" y="2544763"/>
          <p14:tracePt t="102699" x="6616700" y="2544763"/>
          <p14:tracePt t="102704" x="6648450" y="2544763"/>
          <p14:tracePt t="102707" x="6664325" y="2544763"/>
          <p14:tracePt t="102709" x="6696075" y="2544763"/>
          <p14:tracePt t="102721" x="6759575" y="2544763"/>
          <p14:tracePt t="102727" x="6807200" y="2560638"/>
          <p14:tracePt t="102732" x="6854825" y="2560638"/>
          <p14:tracePt t="102737" x="6884988" y="2574925"/>
          <p14:tracePt t="102739" x="6900863" y="2590800"/>
          <p14:tracePt t="102743" x="6916738" y="2606675"/>
          <p14:tracePt t="102746" x="6932613" y="2606675"/>
          <p14:tracePt t="102748" x="6948488" y="2606675"/>
          <p14:tracePt t="102749" x="6948488" y="2622550"/>
          <p14:tracePt t="102751" x="6964363" y="2638425"/>
          <p14:tracePt t="102753" x="6980238" y="2638425"/>
          <p14:tracePt t="102755" x="6980238" y="2654300"/>
          <p14:tracePt t="102757" x="6980238" y="2670175"/>
          <p14:tracePt t="102759" x="6996113" y="2686050"/>
          <p14:tracePt t="102761" x="7011988" y="2717800"/>
          <p14:tracePt t="102763" x="7011988" y="2749550"/>
          <p14:tracePt t="102765" x="7027863" y="2749550"/>
          <p14:tracePt t="102767" x="7043738" y="2797175"/>
          <p14:tracePt t="102769" x="7043738" y="2813050"/>
          <p14:tracePt t="102771" x="7043738" y="2844800"/>
          <p14:tracePt t="102773" x="7059613" y="2892425"/>
          <p14:tracePt t="102775" x="7059613" y="2922588"/>
          <p14:tracePt t="102777" x="7075488" y="2954338"/>
          <p14:tracePt t="102779" x="7075488" y="3001963"/>
          <p14:tracePt t="102781" x="7091363" y="3049588"/>
          <p14:tracePt t="102783" x="7091363" y="3081338"/>
          <p14:tracePt t="102785" x="7107238" y="3128963"/>
          <p14:tracePt t="102787" x="7107238" y="3176588"/>
          <p14:tracePt t="102789" x="7123113" y="3224213"/>
          <p14:tracePt t="102791" x="7123113" y="3255963"/>
          <p14:tracePt t="102793" x="7138988" y="3302000"/>
          <p14:tracePt t="102795" x="7138988" y="3349625"/>
          <p14:tracePt t="102797" x="7154863" y="3381375"/>
          <p14:tracePt t="102799" x="7154863" y="3429000"/>
          <p14:tracePt t="102801" x="7154863" y="3460750"/>
          <p14:tracePt t="102803" x="7154863" y="3492500"/>
          <p14:tracePt t="102805" x="7169150" y="3540125"/>
          <p14:tracePt t="102807" x="7169150" y="3587750"/>
          <p14:tracePt t="102809" x="7169150" y="3602038"/>
          <p14:tracePt t="102811" x="7169150" y="3649663"/>
          <p14:tracePt t="102814" x="7169150" y="3697288"/>
          <p14:tracePt t="102815" x="7169150" y="3713163"/>
          <p14:tracePt t="102817" x="7169150" y="3760788"/>
          <p14:tracePt t="102819" x="7169150" y="3808413"/>
          <p14:tracePt t="102821" x="7169150" y="3824288"/>
          <p14:tracePt t="102823" x="7169150" y="3871913"/>
          <p14:tracePt t="102825" x="7169150" y="3887788"/>
          <p14:tracePt t="102827" x="7169150" y="3935413"/>
          <p14:tracePt t="102829" x="7169150" y="3965575"/>
          <p14:tracePt t="102831" x="7154863" y="3997325"/>
          <p14:tracePt t="102833" x="7154863" y="4029075"/>
          <p14:tracePt t="102835" x="7138988" y="4060825"/>
          <p14:tracePt t="102837" x="7123113" y="4092575"/>
          <p14:tracePt t="102839" x="7107238" y="4108450"/>
          <p14:tracePt t="102841" x="7107238" y="4140200"/>
          <p14:tracePt t="102843" x="7107238" y="4171950"/>
          <p14:tracePt t="102845" x="7091363" y="4187825"/>
          <p14:tracePt t="102848" x="7075488" y="4203700"/>
          <p14:tracePt t="102849" x="7059613" y="4235450"/>
          <p14:tracePt t="102851" x="7043738" y="4251325"/>
          <p14:tracePt t="102854" x="7043738" y="4267200"/>
          <p14:tracePt t="102855" x="7011988" y="4297363"/>
          <p14:tracePt t="102857" x="6996113" y="4313238"/>
          <p14:tracePt t="102859" x="6996113" y="4329113"/>
          <p14:tracePt t="102861" x="6980238" y="4344988"/>
          <p14:tracePt t="102864" x="6948488" y="4360863"/>
          <p14:tracePt t="102865" x="6932613" y="4376738"/>
          <p14:tracePt t="102867" x="6916738" y="4392613"/>
          <p14:tracePt t="102883" x="6791325" y="4471988"/>
          <p14:tracePt t="102884" x="6759575" y="4471988"/>
          <p14:tracePt t="102887" x="6727825" y="4471988"/>
          <p14:tracePt t="102889" x="6711950" y="4487863"/>
          <p14:tracePt t="102891" x="6680200" y="4487863"/>
          <p14:tracePt t="102893" x="6648450" y="4503738"/>
          <p14:tracePt t="102898" x="6616700" y="4519613"/>
          <p14:tracePt t="102900" x="6584950" y="4519613"/>
          <p14:tracePt t="102901" x="6569075" y="4519613"/>
          <p14:tracePt t="102903" x="6538913" y="4535488"/>
          <p14:tracePt t="102905" x="6507163" y="4535488"/>
          <p14:tracePt t="102907" x="6491288" y="4535488"/>
          <p14:tracePt t="102909" x="6459538" y="4551363"/>
          <p14:tracePt t="102911" x="6443663" y="4551363"/>
          <p14:tracePt t="102915" x="6427788" y="4551363"/>
          <p14:tracePt t="102916" x="6396038" y="4551363"/>
          <p14:tracePt t="102917" x="6380163" y="4551363"/>
          <p14:tracePt t="102919" x="6364288" y="4551363"/>
          <p14:tracePt t="102921" x="6332538" y="4551363"/>
          <p14:tracePt t="102925" x="6300788" y="4551363"/>
          <p14:tracePt t="102929" x="6284913" y="4551363"/>
          <p14:tracePt t="102932" x="6269038" y="4551363"/>
          <p14:tracePt t="102933" x="6253163" y="4551363"/>
          <p14:tracePt t="102935" x="6238875" y="4551363"/>
          <p14:tracePt t="102940" x="6223000" y="4551363"/>
          <p14:tracePt t="102941" x="6207125" y="4551363"/>
          <p14:tracePt t="102949" x="6191250" y="4551363"/>
          <p14:tracePt t="102957" x="6175375" y="4551363"/>
          <p14:tracePt t="102960" x="6159500" y="4535488"/>
          <p14:tracePt t="102964" x="6143625" y="4519613"/>
          <p14:tracePt t="102965" x="6127750" y="4487863"/>
          <p14:tracePt t="102967" x="6127750" y="4471988"/>
          <p14:tracePt t="102969" x="6127750" y="4456113"/>
          <p14:tracePt t="102971" x="6111875" y="4424363"/>
          <p14:tracePt t="102973" x="6096000" y="4408488"/>
          <p14:tracePt t="102975" x="6096000" y="4376738"/>
          <p14:tracePt t="102977" x="6080125" y="4329113"/>
          <p14:tracePt t="102980" x="6064250" y="4283075"/>
          <p14:tracePt t="102982" x="6064250" y="4267200"/>
          <p14:tracePt t="102983" x="6048375" y="4219575"/>
          <p14:tracePt t="102985" x="6048375" y="4171950"/>
          <p14:tracePt t="102987" x="6032500" y="4140200"/>
          <p14:tracePt t="102989" x="6016625" y="4092575"/>
          <p14:tracePt t="102991" x="6016625" y="4044950"/>
          <p14:tracePt t="102993" x="6000750" y="4013200"/>
          <p14:tracePt t="102995" x="6000750" y="3965575"/>
          <p14:tracePt t="102998" x="5984875" y="3919538"/>
          <p14:tracePt t="102999" x="5984875" y="3856038"/>
          <p14:tracePt t="103001" x="5984875" y="3824288"/>
          <p14:tracePt t="103003" x="5984875" y="3776663"/>
          <p14:tracePt t="103005" x="5969000" y="3713163"/>
          <p14:tracePt t="103007" x="5969000" y="3665538"/>
          <p14:tracePt t="103009" x="5953125" y="3633788"/>
          <p14:tracePt t="103011" x="5953125" y="3571875"/>
          <p14:tracePt t="103014" x="5938838" y="3524250"/>
          <p14:tracePt t="103015" x="5938838" y="3492500"/>
          <p14:tracePt t="103017" x="5922963" y="3444875"/>
          <p14:tracePt t="103019" x="5922963" y="3381375"/>
          <p14:tracePt t="103021" x="5907088" y="3333750"/>
          <p14:tracePt t="103023" x="5907088" y="3302000"/>
          <p14:tracePt t="103025" x="5907088" y="3255963"/>
          <p14:tracePt t="103027" x="5891213" y="3208338"/>
          <p14:tracePt t="103029" x="5891213" y="3192463"/>
          <p14:tracePt t="103032" x="5891213" y="3144838"/>
          <p14:tracePt t="103033" x="5875338" y="3113088"/>
          <p14:tracePt t="103035" x="5875338" y="3081338"/>
          <p14:tracePt t="103037" x="5859463" y="3049588"/>
          <p14:tracePt t="103039" x="5859463" y="3001963"/>
          <p14:tracePt t="103042" x="5859463" y="2986088"/>
          <p14:tracePt t="103043" x="5859463" y="2954338"/>
          <p14:tracePt t="103045" x="5859463" y="2922588"/>
          <p14:tracePt t="103048" x="5859463" y="2908300"/>
          <p14:tracePt t="103049" x="5859463" y="2860675"/>
          <p14:tracePt t="103051" x="5859463" y="2844800"/>
          <p14:tracePt t="103053" x="5859463" y="2813050"/>
          <p14:tracePt t="103055" x="5875338" y="2781300"/>
          <p14:tracePt t="103057" x="5875338" y="2765425"/>
          <p14:tracePt t="103059" x="5891213" y="2749550"/>
          <p14:tracePt t="103061" x="5907088" y="2717800"/>
          <p14:tracePt t="103063" x="5922963" y="2686050"/>
          <p14:tracePt t="103065" x="5922963" y="2670175"/>
          <p14:tracePt t="103067" x="5938838" y="2654300"/>
          <p14:tracePt t="103069" x="5953125" y="2622550"/>
          <p14:tracePt t="103071" x="5969000" y="2622550"/>
          <p14:tracePt t="103073" x="5984875" y="2590800"/>
          <p14:tracePt t="103075" x="6000750" y="2574925"/>
          <p14:tracePt t="103077" x="6016625" y="2574925"/>
          <p14:tracePt t="103079" x="6032500" y="2560638"/>
          <p14:tracePt t="103081" x="6064250" y="2544763"/>
          <p14:tracePt t="103083" x="6080125" y="2528888"/>
          <p14:tracePt t="103085" x="6096000" y="2528888"/>
          <p14:tracePt t="103087" x="6127750" y="2513013"/>
          <p14:tracePt t="103089" x="6159500" y="2497138"/>
          <p14:tracePt t="103091" x="6175375" y="2497138"/>
          <p14:tracePt t="103093" x="6207125" y="2481263"/>
          <p14:tracePt t="103095" x="6223000" y="2481263"/>
          <p14:tracePt t="103097" x="6238875" y="2465388"/>
          <p14:tracePt t="103099" x="6284913" y="2465388"/>
          <p14:tracePt t="103101" x="6300788" y="2449513"/>
          <p14:tracePt t="103103" x="6332538" y="2449513"/>
          <p14:tracePt t="103105" x="6364288" y="2449513"/>
          <p14:tracePt t="103109" x="6396038" y="2433638"/>
          <p14:tracePt t="103111" x="6411913" y="2433638"/>
          <p14:tracePt t="103113" x="6443663" y="2433638"/>
          <p14:tracePt t="103115" x="6475413" y="2433638"/>
          <p14:tracePt t="103117" x="6491288" y="2433638"/>
          <p14:tracePt t="103119" x="6507163" y="2417763"/>
          <p14:tracePt t="103121" x="6538913" y="2417763"/>
          <p14:tracePt t="103123" x="6553200" y="2417763"/>
          <p14:tracePt t="103125" x="6569075" y="2417763"/>
          <p14:tracePt t="103127" x="6584950" y="2417763"/>
          <p14:tracePt t="103129" x="6600825" y="2417763"/>
          <p14:tracePt t="103131" x="6616700" y="2417763"/>
          <p14:tracePt t="103133" x="6632575" y="2417763"/>
          <p14:tracePt t="103135" x="6648450" y="2417763"/>
          <p14:tracePt t="103137" x="6664325" y="2417763"/>
          <p14:tracePt t="103142" x="6680200" y="2417763"/>
          <p14:tracePt t="103143" x="6696075" y="2417763"/>
          <p14:tracePt t="103145" x="6711950" y="2417763"/>
          <p14:tracePt t="103148" x="6727825" y="2417763"/>
          <p14:tracePt t="103151" x="6743700" y="2417763"/>
          <p14:tracePt t="103156" x="6759575" y="2417763"/>
          <p14:tracePt t="103159" x="6775450" y="2417763"/>
          <p14:tracePt t="103169" x="6791325" y="2433638"/>
          <p14:tracePt t="103174" x="6807200" y="2449513"/>
          <p14:tracePt t="103175" x="6823075" y="2449513"/>
          <p14:tracePt t="103177" x="6823075" y="2465388"/>
          <p14:tracePt t="103181" x="6823075" y="2481263"/>
          <p14:tracePt t="103183" x="6838950" y="2497138"/>
          <p14:tracePt t="103185" x="6854825" y="2513013"/>
          <p14:tracePt t="103187" x="6854825" y="2544763"/>
          <p14:tracePt t="103189" x="6869113" y="2560638"/>
          <p14:tracePt t="103191" x="6869113" y="2574925"/>
          <p14:tracePt t="103193" x="6884988" y="2606675"/>
          <p14:tracePt t="103195" x="6884988" y="2622550"/>
          <p14:tracePt t="103198" x="6884988" y="2638425"/>
          <p14:tracePt t="103199" x="6884988" y="2670175"/>
          <p14:tracePt t="103201" x="6900863" y="2686050"/>
          <p14:tracePt t="103203" x="6900863" y="2717800"/>
          <p14:tracePt t="103205" x="6900863" y="2749550"/>
          <p14:tracePt t="103207" x="6916738" y="2765425"/>
          <p14:tracePt t="103209" x="6916738" y="2797175"/>
          <p14:tracePt t="103211" x="6932613" y="2828925"/>
          <p14:tracePt t="103214" x="6932613" y="2844800"/>
          <p14:tracePt t="103215" x="6948488" y="2876550"/>
          <p14:tracePt t="103217" x="6948488" y="2908300"/>
          <p14:tracePt t="103219" x="6948488" y="2922588"/>
          <p14:tracePt t="103221" x="6948488" y="2954338"/>
          <p14:tracePt t="103223" x="6948488" y="2970213"/>
          <p14:tracePt t="103225" x="6964363" y="3017838"/>
          <p14:tracePt t="103227" x="6964363" y="3049588"/>
          <p14:tracePt t="103230" x="6964363" y="3065463"/>
          <p14:tracePt t="103231" x="6980238" y="3097213"/>
          <p14:tracePt t="103233" x="6980238" y="3128963"/>
          <p14:tracePt t="103236" x="6980238" y="3144838"/>
          <p14:tracePt t="103237" x="6980238" y="3176588"/>
          <p14:tracePt t="103239" x="6980238" y="3208338"/>
          <p14:tracePt t="103241" x="6980238" y="3224213"/>
          <p14:tracePt t="103243" x="6980238" y="3255963"/>
          <p14:tracePt t="103245" x="6980238" y="3270250"/>
          <p14:tracePt t="103247" x="6980238" y="3302000"/>
          <p14:tracePt t="103250" x="6980238" y="3333750"/>
          <p14:tracePt t="103251" x="6980238" y="3349625"/>
          <p14:tracePt t="103253" x="6980238" y="3381375"/>
          <p14:tracePt t="103255" x="6980238" y="3397250"/>
          <p14:tracePt t="103257" x="6980238" y="3429000"/>
          <p14:tracePt t="103259" x="6980238" y="3460750"/>
          <p14:tracePt t="103261" x="6980238" y="3476625"/>
          <p14:tracePt t="103264" x="6980238" y="3492500"/>
          <p14:tracePt t="103265" x="6980238" y="3508375"/>
          <p14:tracePt t="103267" x="6964363" y="3540125"/>
          <p14:tracePt t="103269" x="6964363" y="3571875"/>
          <p14:tracePt t="103271" x="6948488" y="3587750"/>
          <p14:tracePt t="103273" x="6932613" y="3617913"/>
          <p14:tracePt t="103275" x="6932613" y="3649663"/>
          <p14:tracePt t="103277" x="6916738" y="3665538"/>
          <p14:tracePt t="103279" x="6916738" y="3681413"/>
          <p14:tracePt t="103281" x="6900863" y="3713163"/>
          <p14:tracePt t="103283" x="6884988" y="3729038"/>
          <p14:tracePt t="103285" x="6884988" y="3744913"/>
          <p14:tracePt t="103287" x="6869113" y="3760788"/>
          <p14:tracePt t="103291" x="6854825" y="3792538"/>
          <p14:tracePt t="103293" x="6854825" y="3808413"/>
          <p14:tracePt t="103295" x="6838950" y="3808413"/>
          <p14:tracePt t="103298" x="6823075" y="3824288"/>
          <p14:tracePt t="103299" x="6823075" y="3840163"/>
          <p14:tracePt t="103301" x="6823075" y="3856038"/>
          <p14:tracePt t="103305" x="6807200" y="3871913"/>
          <p14:tracePt t="103312" x="6791325" y="3887788"/>
          <p14:tracePt t="103320" x="6791325" y="3903663"/>
          <p14:tracePt t="103326" x="6775450" y="3919538"/>
          <p14:tracePt t="103331" x="6759575" y="3935413"/>
          <p14:tracePt t="103338" x="6743700" y="3935413"/>
          <p14:tracePt t="103342" x="6743700" y="3949700"/>
          <p14:tracePt t="103348" x="6743700" y="3965575"/>
          <p14:tracePt t="103350" x="6727825" y="3965575"/>
          <p14:tracePt t="103356" x="6711950" y="3965575"/>
          <p14:tracePt t="103359" x="6711950" y="3981450"/>
          <p14:tracePt t="103365" x="6696075" y="3997325"/>
          <p14:tracePt t="103370" x="6680200" y="3997325"/>
          <p14:tracePt t="103380" x="6664325" y="4013200"/>
          <p14:tracePt t="104050" x="6648450" y="4013200"/>
          <p14:tracePt t="104078" x="6632575" y="4013200"/>
          <p14:tracePt t="104104" x="6616700" y="4013200"/>
          <p14:tracePt t="104118" x="6600825" y="4013200"/>
          <p14:tracePt t="104149" x="6584950" y="4013200"/>
          <p14:tracePt t="104258" x="6600825" y="4013200"/>
          <p14:tracePt t="104265" x="6616700" y="4013200"/>
          <p14:tracePt t="104280" x="6632575" y="4013200"/>
          <p14:tracePt t="104288" x="6648450" y="4013200"/>
          <p14:tracePt t="104326" x="6664325" y="4013200"/>
          <p14:tracePt t="104331" x="6664325" y="4029075"/>
          <p14:tracePt t="104334" x="6664325" y="4044950"/>
          <p14:tracePt t="104344" x="6664325" y="4060825"/>
          <p14:tracePt t="104348" x="6664325" y="4076700"/>
          <p14:tracePt t="104358" x="6664325" y="4092575"/>
          <p14:tracePt t="104359" x="6680200" y="4092575"/>
          <p14:tracePt t="104361" x="6680200" y="4108450"/>
          <p14:tracePt t="104367" x="6680200" y="4124325"/>
          <p14:tracePt t="104376" x="6680200" y="4140200"/>
          <p14:tracePt t="104381" x="6680200" y="4156075"/>
          <p14:tracePt t="104390" x="6680200" y="4171950"/>
          <p14:tracePt t="104394" x="6680200" y="4187825"/>
          <p14:tracePt t="104400" x="6680200" y="4203700"/>
          <p14:tracePt t="104407" x="6680200" y="4219575"/>
          <p14:tracePt t="104414" x="6680200" y="4235450"/>
          <p14:tracePt t="104417" x="6680200" y="4251325"/>
          <p14:tracePt t="104419" x="6680200" y="4267200"/>
          <p14:tracePt t="104423" x="6680200" y="4283075"/>
          <p14:tracePt t="104427" x="6664325" y="4297363"/>
          <p14:tracePt t="104431" x="6664325" y="4313238"/>
          <p14:tracePt t="104435" x="6648450" y="4313238"/>
          <p14:tracePt t="104437" x="6632575" y="4329113"/>
          <p14:tracePt t="104439" x="6632575" y="4344988"/>
          <p14:tracePt t="104444" x="6632575" y="4360863"/>
          <p14:tracePt t="104446" x="6616700" y="4360863"/>
          <p14:tracePt t="104448" x="6600825" y="4360863"/>
          <p14:tracePt t="104452" x="6584950" y="4376738"/>
          <p14:tracePt t="104457" x="6569075" y="4392613"/>
          <p14:tracePt t="104461" x="6553200" y="4392613"/>
          <p14:tracePt t="104469" x="6538913" y="4392613"/>
          <p14:tracePt t="104475" x="6523038" y="4392613"/>
          <p14:tracePt t="104484" x="6507163" y="4392613"/>
          <p14:tracePt t="104508" x="6507163" y="4408488"/>
          <p14:tracePt t="104526" x="6491288" y="4408488"/>
          <p14:tracePt t="104924" x="6507163" y="4408488"/>
          <p14:tracePt t="104927" x="6523038" y="4424363"/>
          <p14:tracePt t="104929" x="6538913" y="4424363"/>
          <p14:tracePt t="104931" x="6538913" y="4440238"/>
          <p14:tracePt t="104933" x="6553200" y="4440238"/>
          <p14:tracePt t="104935" x="6569075" y="4440238"/>
          <p14:tracePt t="104937" x="6584950" y="4440238"/>
          <p14:tracePt t="104939" x="6600825" y="4440238"/>
          <p14:tracePt t="104941" x="6616700" y="4440238"/>
          <p14:tracePt t="104943" x="6632575" y="4456113"/>
          <p14:tracePt t="104946" x="6648450" y="4456113"/>
          <p14:tracePt t="104947" x="6680200" y="4456113"/>
          <p14:tracePt t="104949" x="6680200" y="4471988"/>
          <p14:tracePt t="104951" x="6727825" y="4471988"/>
          <p14:tracePt t="104953" x="6743700" y="4487863"/>
          <p14:tracePt t="104955" x="6775450" y="4487863"/>
          <p14:tracePt t="104957" x="6807200" y="4503738"/>
          <p14:tracePt t="104959" x="6823075" y="4503738"/>
          <p14:tracePt t="104961" x="6854825" y="4503738"/>
          <p14:tracePt t="104963" x="6884988" y="4503738"/>
          <p14:tracePt t="104965" x="6900863" y="4519613"/>
          <p14:tracePt t="104967" x="6932613" y="4519613"/>
          <p14:tracePt t="104969" x="6948488" y="4519613"/>
          <p14:tracePt t="104971" x="6980238" y="4519613"/>
          <p14:tracePt t="104973" x="7011988" y="4535488"/>
          <p14:tracePt t="104975" x="7027863" y="4535488"/>
          <p14:tracePt t="104977" x="7059613" y="4535488"/>
          <p14:tracePt t="104979" x="7091363" y="4551363"/>
          <p14:tracePt t="104981" x="7107238" y="4551363"/>
          <p14:tracePt t="104984" x="7138988" y="4567238"/>
          <p14:tracePt t="104985" x="7169150" y="4567238"/>
          <p14:tracePt t="104987" x="7185025" y="4567238"/>
          <p14:tracePt t="104989" x="7216775" y="4583113"/>
          <p14:tracePt t="104991" x="7232650" y="4583113"/>
          <p14:tracePt t="104993" x="7248525" y="4583113"/>
          <p14:tracePt t="104997" x="7280275" y="4583113"/>
          <p14:tracePt t="104999" x="7296150" y="4583113"/>
          <p14:tracePt t="105003" x="7312025" y="4583113"/>
          <p14:tracePt t="105011" x="7327900" y="4583113"/>
          <p14:tracePt t="105034" x="7312025" y="4583113"/>
          <p14:tracePt t="105036" x="7296150" y="4583113"/>
          <p14:tracePt t="105037" x="7280275" y="4583113"/>
          <p14:tracePt t="105039" x="7248525" y="4583113"/>
          <p14:tracePt t="105041" x="7232650" y="4567238"/>
          <p14:tracePt t="105043" x="7216775" y="4535488"/>
          <p14:tracePt t="105048" x="7154863" y="4519613"/>
          <p14:tracePt t="105049" x="7123113" y="4487863"/>
          <p14:tracePt t="105051" x="7091363" y="4456113"/>
          <p14:tracePt t="105053" x="7059613" y="4424363"/>
          <p14:tracePt t="105055" x="7011988" y="4392613"/>
          <p14:tracePt t="105057" x="6996113" y="4376738"/>
          <p14:tracePt t="105059" x="6948488" y="4344988"/>
          <p14:tracePt t="105061" x="6900863" y="4297363"/>
          <p14:tracePt t="105064" x="6869113" y="4267200"/>
          <p14:tracePt t="105065" x="6823075" y="4235450"/>
          <p14:tracePt t="105067" x="6775450" y="4203700"/>
          <p14:tracePt t="105069" x="6743700" y="4171950"/>
          <p14:tracePt t="105071" x="6711950" y="4140200"/>
          <p14:tracePt t="105073" x="6664325" y="4092575"/>
          <p14:tracePt t="105075" x="6632575" y="4060825"/>
          <p14:tracePt t="105077" x="6600825" y="4013200"/>
          <p14:tracePt t="105080" x="6553200" y="3965575"/>
          <p14:tracePt t="105082" x="6538913" y="3935413"/>
          <p14:tracePt t="105083" x="6507163" y="3903663"/>
          <p14:tracePt t="105085" x="6475413" y="3856038"/>
          <p14:tracePt t="105087" x="6459538" y="3808413"/>
          <p14:tracePt t="105089" x="6427788" y="3776663"/>
          <p14:tracePt t="105091" x="6411913" y="3729038"/>
          <p14:tracePt t="105093" x="6380163" y="3681413"/>
          <p14:tracePt t="105098" x="6364288" y="3602038"/>
          <p14:tracePt t="105099" x="6348413" y="3571875"/>
          <p14:tracePt t="105101" x="6332538" y="3540125"/>
          <p14:tracePt t="105103" x="6332538" y="3492500"/>
          <p14:tracePt t="105105" x="6316663" y="3460750"/>
          <p14:tracePt t="105107" x="6316663" y="3429000"/>
          <p14:tracePt t="105109" x="6300788" y="3397250"/>
          <p14:tracePt t="105111" x="6300788" y="3365500"/>
          <p14:tracePt t="105113" x="6300788" y="3333750"/>
          <p14:tracePt t="105115" x="6300788" y="3302000"/>
          <p14:tracePt t="105117" x="6300788" y="3286125"/>
          <p14:tracePt t="105119" x="6316663" y="3255963"/>
          <p14:tracePt t="105121" x="6332538" y="3224213"/>
          <p14:tracePt t="105123" x="6332538" y="3208338"/>
          <p14:tracePt t="105125" x="6364288" y="3192463"/>
          <p14:tracePt t="105127" x="6380163" y="3160713"/>
          <p14:tracePt t="105130" x="6411913" y="3144838"/>
          <p14:tracePt t="105131" x="6427788" y="3113088"/>
          <p14:tracePt t="105133" x="6459538" y="3113088"/>
          <p14:tracePt t="105135" x="6491288" y="3097213"/>
          <p14:tracePt t="105137" x="6538913" y="3065463"/>
          <p14:tracePt t="105139" x="6553200" y="3049588"/>
          <p14:tracePt t="105141" x="6600825" y="3033713"/>
          <p14:tracePt t="105143" x="6648450" y="3017838"/>
          <p14:tracePt t="105146" x="6696075" y="3017838"/>
          <p14:tracePt t="105147" x="6727825" y="3001963"/>
          <p14:tracePt t="105149" x="6775450" y="2986088"/>
          <p14:tracePt t="105151" x="6823075" y="2986088"/>
          <p14:tracePt t="105153" x="6854825" y="2970213"/>
          <p14:tracePt t="105155" x="6900863" y="2970213"/>
          <p14:tracePt t="105157" x="6948488" y="2954338"/>
          <p14:tracePt t="105159" x="6996113" y="2954338"/>
          <p14:tracePt t="105161" x="7027863" y="2954338"/>
          <p14:tracePt t="105163" x="7075488" y="2954338"/>
          <p14:tracePt t="105165" x="7138988" y="2954338"/>
          <p14:tracePt t="105167" x="7169150" y="2954338"/>
          <p14:tracePt t="105169" x="7216775" y="2938463"/>
          <p14:tracePt t="105171" x="7264400" y="2938463"/>
          <p14:tracePt t="105173" x="7296150" y="2938463"/>
          <p14:tracePt t="105175" x="7327900" y="2938463"/>
          <p14:tracePt t="105177" x="7391400" y="2938463"/>
          <p14:tracePt t="105180" x="7423150" y="2938463"/>
          <p14:tracePt t="105181" x="7454900" y="2938463"/>
          <p14:tracePt t="105183" x="7485063" y="2938463"/>
          <p14:tracePt t="105185" x="7532688" y="2938463"/>
          <p14:tracePt t="105187" x="7548563" y="2954338"/>
          <p14:tracePt t="105189" x="7596188" y="2970213"/>
          <p14:tracePt t="105191" x="7627938" y="2986088"/>
          <p14:tracePt t="105193" x="7643813" y="3001963"/>
          <p14:tracePt t="105197" x="7707313" y="3033713"/>
          <p14:tracePt t="105199" x="7739063" y="3049588"/>
          <p14:tracePt t="105201" x="7754938" y="3065463"/>
          <p14:tracePt t="105203" x="7770813" y="3097213"/>
          <p14:tracePt t="105205" x="7800975" y="3128963"/>
          <p14:tracePt t="105207" x="7832725" y="3144838"/>
          <p14:tracePt t="105209" x="7848600" y="3160713"/>
          <p14:tracePt t="105211" x="7848600" y="3192463"/>
          <p14:tracePt t="105213" x="7880350" y="3224213"/>
          <p14:tracePt t="105215" x="7896225" y="3240088"/>
          <p14:tracePt t="105217" x="7912100" y="3270250"/>
          <p14:tracePt t="105219" x="7927975" y="3302000"/>
          <p14:tracePt t="105222" x="7943850" y="3333750"/>
          <p14:tracePt t="105223" x="7943850" y="3349625"/>
          <p14:tracePt t="105225" x="7959725" y="3397250"/>
          <p14:tracePt t="105227" x="7959725" y="3429000"/>
          <p14:tracePt t="105230" x="7975600" y="3429000"/>
          <p14:tracePt t="105231" x="7975600" y="3460750"/>
          <p14:tracePt t="105233" x="7991475" y="3492500"/>
          <p14:tracePt t="105235" x="7991475" y="3508375"/>
          <p14:tracePt t="105237" x="8007350" y="3540125"/>
          <p14:tracePt t="105239" x="8007350" y="3556000"/>
          <p14:tracePt t="105241" x="8023225" y="3571875"/>
          <p14:tracePt t="105243" x="8023225" y="3587750"/>
          <p14:tracePt t="105246" x="8023225" y="3602038"/>
          <p14:tracePt t="105247" x="8023225" y="3617913"/>
          <p14:tracePt t="105249" x="8023225" y="3633788"/>
          <p14:tracePt t="105253" x="8023225" y="3665538"/>
          <p14:tracePt t="105255" x="8023225" y="3681413"/>
          <p14:tracePt t="105264" x="8023225" y="3697288"/>
          <p14:tracePt t="105269" x="8023225" y="3713163"/>
          <p14:tracePt t="105286" x="8023225" y="3729038"/>
          <p14:tracePt t="105326" x="8039100" y="3729038"/>
          <p14:tracePt t="105330" x="8054975" y="3729038"/>
          <p14:tracePt t="105333" x="8070850" y="3729038"/>
          <p14:tracePt t="105336" x="8085138" y="3729038"/>
          <p14:tracePt t="105337" x="8101013" y="3729038"/>
          <p14:tracePt t="105342" x="8132763" y="3729038"/>
          <p14:tracePt t="105343" x="8148638" y="3729038"/>
          <p14:tracePt t="105346" x="8196263" y="3729038"/>
          <p14:tracePt t="105347" x="8228013" y="3729038"/>
          <p14:tracePt t="105349" x="8243888" y="3729038"/>
          <p14:tracePt t="105351" x="8275638" y="3729038"/>
          <p14:tracePt t="105353" x="8291513" y="3729038"/>
          <p14:tracePt t="105355" x="8339138" y="3729038"/>
          <p14:tracePt t="105357" x="8370888" y="3729038"/>
          <p14:tracePt t="105359" x="8401050" y="3729038"/>
          <p14:tracePt t="105362" x="8432800" y="3713163"/>
          <p14:tracePt t="105363" x="8480425" y="3713163"/>
          <p14:tracePt t="105365" x="8512175" y="3713163"/>
          <p14:tracePt t="105367" x="8559800" y="3713163"/>
          <p14:tracePt t="105369" x="8607425" y="3697288"/>
          <p14:tracePt t="105371" x="8655050" y="3697288"/>
          <p14:tracePt t="105373" x="8701088" y="3697288"/>
          <p14:tracePt t="105375" x="8748713" y="3697288"/>
          <p14:tracePt t="105377" x="8796338" y="3697288"/>
          <p14:tracePt t="105379" x="8843963" y="3681413"/>
          <p14:tracePt t="105381" x="8891588" y="3681413"/>
          <p14:tracePt t="105383" x="8955088" y="3681413"/>
          <p14:tracePt t="105385" x="9001125" y="3681413"/>
          <p14:tracePt t="105387" x="9048750" y="3681413"/>
          <p14:tracePt t="105389" x="9096375" y="3681413"/>
          <p14:tracePt t="105391" x="9159875" y="3681413"/>
          <p14:tracePt t="105393" x="9191625" y="3681413"/>
          <p14:tracePt t="105398" x="9301163" y="3681413"/>
          <p14:tracePt t="105399" x="9332913" y="3681413"/>
          <p14:tracePt t="105401" x="9380538" y="3681413"/>
          <p14:tracePt t="105403" x="9444038" y="3681413"/>
          <p14:tracePt t="105405" x="9491663" y="3681413"/>
          <p14:tracePt t="105407" x="9523413" y="3681413"/>
          <p14:tracePt t="105409" x="9555163" y="3681413"/>
          <p14:tracePt t="105412" x="9586913" y="3681413"/>
          <p14:tracePt t="105413" x="9617075" y="3681413"/>
          <p14:tracePt t="105415" x="9648825" y="3681413"/>
          <p14:tracePt t="105417" x="9664700" y="3697288"/>
          <p14:tracePt t="105419" x="9696450" y="3697288"/>
          <p14:tracePt t="105421" x="9712325" y="3697288"/>
          <p14:tracePt t="105423" x="9728200" y="3697288"/>
          <p14:tracePt t="105425" x="9744075" y="3697288"/>
          <p14:tracePt t="105427" x="9759950" y="3713163"/>
          <p14:tracePt t="105432" x="9775825" y="3729038"/>
          <p14:tracePt t="105433" x="9791700" y="3729038"/>
          <p14:tracePt t="105437" x="9807575" y="3729038"/>
          <p14:tracePt t="105441" x="9807575" y="3744913"/>
          <p14:tracePt t="105449" x="9807575" y="3760788"/>
          <p14:tracePt t="105453" x="9823450" y="3776663"/>
          <p14:tracePt t="105459" x="9823450" y="3792538"/>
          <p14:tracePt t="105462" x="9823450" y="3808413"/>
          <p14:tracePt t="105474" x="9807575" y="3824288"/>
          <p14:tracePt t="105478" x="9791700" y="3840163"/>
          <p14:tracePt t="105487" x="9759950" y="3856038"/>
          <p14:tracePt t="105492" x="9744075" y="3871913"/>
          <p14:tracePt t="105493" x="9744075" y="3887788"/>
          <p14:tracePt t="105496" x="9728200" y="3887788"/>
          <p14:tracePt t="105499" x="9712325" y="3887788"/>
          <p14:tracePt t="105505" x="9696450" y="3887788"/>
          <p14:tracePt t="105516" x="9696450" y="3903663"/>
          <p14:tracePt t="105532" x="9680575" y="3903663"/>
          <p14:tracePt t="105652" x="9664700" y="3903663"/>
          <p14:tracePt t="105667" x="9617075" y="3903663"/>
          <p14:tracePt t="105675" x="9586913" y="3903663"/>
          <p14:tracePt t="105680" x="9555163" y="3903663"/>
          <p14:tracePt t="105682" x="9555163" y="3887788"/>
          <p14:tracePt t="105684" x="9523413" y="3887788"/>
          <p14:tracePt t="105685" x="9507538" y="3887788"/>
          <p14:tracePt t="105687" x="9491663" y="3871913"/>
          <p14:tracePt t="105689" x="9459913" y="3871913"/>
          <p14:tracePt t="105691" x="9428163" y="3856038"/>
          <p14:tracePt t="105693" x="9412288" y="3856038"/>
          <p14:tracePt t="105696" x="9380538" y="3856038"/>
          <p14:tracePt t="105697" x="9364663" y="3856038"/>
          <p14:tracePt t="105699" x="9332913" y="3856038"/>
          <p14:tracePt t="105701" x="9317038" y="3856038"/>
          <p14:tracePt t="105703" x="9301163" y="3840163"/>
          <p14:tracePt t="105705" x="9271000" y="3840163"/>
          <p14:tracePt t="105707" x="9239250" y="3824288"/>
          <p14:tracePt t="105709" x="9223375" y="3824288"/>
          <p14:tracePt t="105712" x="9191625" y="3824288"/>
          <p14:tracePt t="105713" x="9175750" y="3808413"/>
          <p14:tracePt t="105715" x="9159875" y="3808413"/>
          <p14:tracePt t="105717" x="9128125" y="3808413"/>
          <p14:tracePt t="105719" x="9112250" y="3808413"/>
          <p14:tracePt t="105721" x="9080500" y="3792538"/>
          <p14:tracePt t="105723" x="9048750" y="3792538"/>
          <p14:tracePt t="105725" x="9032875" y="3792538"/>
          <p14:tracePt t="105727" x="9001125" y="3792538"/>
          <p14:tracePt t="105729" x="8970963" y="3776663"/>
          <p14:tracePt t="105731" x="8939213" y="3776663"/>
          <p14:tracePt t="105733" x="8907463" y="3776663"/>
          <p14:tracePt t="105735" x="8891588" y="3776663"/>
          <p14:tracePt t="105737" x="8843963" y="3776663"/>
          <p14:tracePt t="105739" x="8812213" y="3776663"/>
          <p14:tracePt t="105741" x="8796338" y="3776663"/>
          <p14:tracePt t="105743" x="8748713" y="3776663"/>
          <p14:tracePt t="105746" x="8716963" y="3776663"/>
          <p14:tracePt t="105747" x="8686800" y="3776663"/>
          <p14:tracePt t="105749" x="8655050" y="3776663"/>
          <p14:tracePt t="105751" x="8623300" y="3776663"/>
          <p14:tracePt t="105753" x="8591550" y="3776663"/>
          <p14:tracePt t="105755" x="8543925" y="3776663"/>
          <p14:tracePt t="105757" x="8512175" y="3776663"/>
          <p14:tracePt t="105759" x="8480425" y="3776663"/>
          <p14:tracePt t="105761" x="8432800" y="3776663"/>
          <p14:tracePt t="105763" x="8401050" y="3776663"/>
          <p14:tracePt t="105765" x="8370888" y="3776663"/>
          <p14:tracePt t="105767" x="8323263" y="3776663"/>
          <p14:tracePt t="105769" x="8291513" y="3776663"/>
          <p14:tracePt t="105771" x="8259763" y="3792538"/>
          <p14:tracePt t="105774" x="8212138" y="3792538"/>
          <p14:tracePt t="105775" x="8180388" y="3792538"/>
          <p14:tracePt t="105777" x="8148638" y="3792538"/>
          <p14:tracePt t="105779" x="8101013" y="3792538"/>
          <p14:tracePt t="105781" x="8085138" y="3792538"/>
          <p14:tracePt t="105783" x="8039100" y="3808413"/>
          <p14:tracePt t="105785" x="8007350" y="3808413"/>
          <p14:tracePt t="105787" x="7975600" y="3808413"/>
          <p14:tracePt t="105789" x="7943850" y="3824288"/>
          <p14:tracePt t="105791" x="7896225" y="3824288"/>
          <p14:tracePt t="105793" x="7880350" y="3824288"/>
          <p14:tracePt t="105796" x="7848600" y="3824288"/>
          <p14:tracePt t="105798" x="7800975" y="3840163"/>
          <p14:tracePt t="105799" x="7785100" y="3840163"/>
          <p14:tracePt t="105801" x="7754938" y="3856038"/>
          <p14:tracePt t="105803" x="7723188" y="3856038"/>
          <p14:tracePt t="105805" x="7691438" y="3871913"/>
          <p14:tracePt t="105807" x="7659688" y="3871913"/>
          <p14:tracePt t="105809" x="7643813" y="3871913"/>
          <p14:tracePt t="105811" x="7612063" y="3887788"/>
          <p14:tracePt t="105813" x="7580313" y="3887788"/>
          <p14:tracePt t="105815" x="7564438" y="3887788"/>
          <p14:tracePt t="105817" x="7532688" y="3887788"/>
          <p14:tracePt t="105819" x="7500938" y="3903663"/>
          <p14:tracePt t="105821" x="7485063" y="3903663"/>
          <p14:tracePt t="105823" x="7469188" y="3919538"/>
          <p14:tracePt t="105825" x="7439025" y="3919538"/>
          <p14:tracePt t="105827" x="7439025" y="3935413"/>
          <p14:tracePt t="105829" x="7407275" y="3935413"/>
          <p14:tracePt t="105831" x="7391400" y="3935413"/>
          <p14:tracePt t="105833" x="7375525" y="3935413"/>
          <p14:tracePt t="105835" x="7359650" y="3935413"/>
          <p14:tracePt t="105837" x="7343775" y="3949700"/>
          <p14:tracePt t="105841" x="7327900" y="3949700"/>
          <p14:tracePt t="105843" x="7312025" y="3949700"/>
          <p14:tracePt t="105849" x="7312025" y="3965575"/>
          <p14:tracePt t="105856" x="7296150" y="3965575"/>
          <p14:tracePt t="105872" x="7280275" y="3965575"/>
          <p14:tracePt t="105927" x="7264400" y="3965575"/>
          <p14:tracePt t="105940" x="7248525" y="3965575"/>
          <p14:tracePt t="105946" x="7232650" y="3965575"/>
          <p14:tracePt t="105950" x="7200900" y="3965575"/>
          <p14:tracePt t="105954" x="7185025" y="3965575"/>
          <p14:tracePt t="105956" x="7169150" y="3965575"/>
          <p14:tracePt t="105957" x="7154863" y="3965575"/>
          <p14:tracePt t="105961" x="7138988" y="3965575"/>
          <p14:tracePt t="105963" x="7123113" y="3949700"/>
          <p14:tracePt t="105967" x="7091363" y="3949700"/>
          <p14:tracePt t="105969" x="7059613" y="3949700"/>
          <p14:tracePt t="105972" x="7043738" y="3935413"/>
          <p14:tracePt t="105973" x="7011988" y="3919538"/>
          <p14:tracePt t="105975" x="6996113" y="3903663"/>
          <p14:tracePt t="105977" x="6980238" y="3887788"/>
          <p14:tracePt t="105980" x="6948488" y="3871913"/>
          <p14:tracePt t="105981" x="6932613" y="3856038"/>
          <p14:tracePt t="105983" x="6916738" y="3840163"/>
          <p14:tracePt t="105985" x="6884988" y="3808413"/>
          <p14:tracePt t="105987" x="6854825" y="3792538"/>
          <p14:tracePt t="105989" x="6823075" y="3760788"/>
          <p14:tracePt t="105991" x="6807200" y="3744913"/>
          <p14:tracePt t="105993" x="6791325" y="3713163"/>
          <p14:tracePt t="105996" x="6759575" y="3665538"/>
          <p14:tracePt t="105997" x="6727825" y="3649663"/>
          <p14:tracePt t="105999" x="6711950" y="3617913"/>
          <p14:tracePt t="106001" x="6696075" y="3587750"/>
          <p14:tracePt t="106003" x="6680200" y="3540125"/>
          <p14:tracePt t="106005" x="6680200" y="3524250"/>
          <p14:tracePt t="106007" x="6664325" y="3476625"/>
          <p14:tracePt t="106009" x="6664325" y="3444875"/>
          <p14:tracePt t="106012" x="6648450" y="3413125"/>
          <p14:tracePt t="106014" x="6648450" y="3381375"/>
          <p14:tracePt t="106015" x="6648450" y="3333750"/>
          <p14:tracePt t="106017" x="6632575" y="3317875"/>
          <p14:tracePt t="106019" x="6632575" y="3270250"/>
          <p14:tracePt t="106021" x="6632575" y="3224213"/>
          <p14:tracePt t="106023" x="6632575" y="3208338"/>
          <p14:tracePt t="106025" x="6632575" y="3160713"/>
          <p14:tracePt t="106027" x="6632575" y="3128963"/>
          <p14:tracePt t="106029" x="6632575" y="3097213"/>
          <p14:tracePt t="106031" x="6632575" y="3065463"/>
          <p14:tracePt t="106033" x="6648450" y="3017838"/>
          <p14:tracePt t="106035" x="6648450" y="3001963"/>
          <p14:tracePt t="106037" x="6664325" y="2970213"/>
          <p14:tracePt t="106039" x="6664325" y="2922588"/>
          <p14:tracePt t="106041" x="6680200" y="2908300"/>
          <p14:tracePt t="106043" x="6680200" y="2876550"/>
          <p14:tracePt t="106045" x="6696075" y="2844800"/>
          <p14:tracePt t="106047" x="6711950" y="2828925"/>
          <p14:tracePt t="106049" x="6743700" y="2813050"/>
          <p14:tracePt t="106051" x="6759575" y="2781300"/>
          <p14:tracePt t="106053" x="6759575" y="2765425"/>
          <p14:tracePt t="106055" x="6775450" y="2749550"/>
          <p14:tracePt t="106057" x="6807200" y="2733675"/>
          <p14:tracePt t="106059" x="6807200" y="2717800"/>
          <p14:tracePt t="106062" x="6823075" y="2701925"/>
          <p14:tracePt t="106063" x="6854825" y="2701925"/>
          <p14:tracePt t="106067" x="6884988" y="2686050"/>
          <p14:tracePt t="106069" x="6916738" y="2686050"/>
          <p14:tracePt t="106071" x="6916738" y="2670175"/>
          <p14:tracePt t="106073" x="6948488" y="2670175"/>
          <p14:tracePt t="106075" x="6964363" y="2670175"/>
          <p14:tracePt t="106077" x="6980238" y="2670175"/>
          <p14:tracePt t="106080" x="7011988" y="2654300"/>
          <p14:tracePt t="106081" x="7027863" y="2654300"/>
          <p14:tracePt t="106083" x="7059613" y="2654300"/>
          <p14:tracePt t="106085" x="7075488" y="2654300"/>
          <p14:tracePt t="106087" x="7091363" y="2654300"/>
          <p14:tracePt t="106090" x="7123113" y="2654300"/>
          <p14:tracePt t="106093" x="7154863" y="2654300"/>
          <p14:tracePt t="106097" x="7185025" y="2654300"/>
          <p14:tracePt t="106099" x="7200900" y="2654300"/>
          <p14:tracePt t="106101" x="7216775" y="2654300"/>
          <p14:tracePt t="106103" x="7216775" y="2670175"/>
          <p14:tracePt t="106105" x="7248525" y="2686050"/>
          <p14:tracePt t="106107" x="7264400" y="2686050"/>
          <p14:tracePt t="106111" x="7280275" y="2701925"/>
          <p14:tracePt t="106113" x="7312025" y="2733675"/>
          <p14:tracePt t="106117" x="7327900" y="2765425"/>
          <p14:tracePt t="106119" x="7343775" y="2797175"/>
          <p14:tracePt t="106122" x="7359650" y="2813050"/>
          <p14:tracePt t="106123" x="7375525" y="2860675"/>
          <p14:tracePt t="106125" x="7391400" y="2892425"/>
          <p14:tracePt t="106127" x="7407275" y="2938463"/>
          <p14:tracePt t="106130" x="7407275" y="2970213"/>
          <p14:tracePt t="106131" x="7407275" y="3017838"/>
          <p14:tracePt t="106133" x="7423150" y="3065463"/>
          <p14:tracePt t="106135" x="7423150" y="3097213"/>
          <p14:tracePt t="106137" x="7439025" y="3128963"/>
          <p14:tracePt t="106139" x="7439025" y="3176588"/>
          <p14:tracePt t="106141" x="7454900" y="3224213"/>
          <p14:tracePt t="106143" x="7454900" y="3255963"/>
          <p14:tracePt t="106145" x="7454900" y="3286125"/>
          <p14:tracePt t="106147" x="7454900" y="3333750"/>
          <p14:tracePt t="106149" x="7454900" y="3365500"/>
          <p14:tracePt t="106151" x="7454900" y="3397250"/>
          <p14:tracePt t="106153" x="7454900" y="3413125"/>
          <p14:tracePt t="106155" x="7454900" y="3444875"/>
          <p14:tracePt t="106157" x="7439025" y="3476625"/>
          <p14:tracePt t="106159" x="7439025" y="3492500"/>
          <p14:tracePt t="106164" x="7423150" y="3508375"/>
          <p14:tracePt t="106165" x="7407275" y="3524250"/>
          <p14:tracePt t="106170" x="7391400" y="3524250"/>
          <p14:tracePt t="106172" x="7375525" y="3540125"/>
          <p14:tracePt t="106174" x="7359650" y="3540125"/>
          <p14:tracePt t="106177" x="7327900" y="3540125"/>
          <p14:tracePt t="106181" x="7312025" y="3540125"/>
          <p14:tracePt t="106183" x="7296150" y="3540125"/>
          <p14:tracePt t="106186" x="7280275" y="3540125"/>
          <p14:tracePt t="106190" x="7264400" y="3540125"/>
          <p14:tracePt t="106191" x="7248525" y="3540125"/>
          <p14:tracePt t="106199" x="7232650" y="3540125"/>
          <p14:tracePt t="106206" x="7232650" y="3524250"/>
          <p14:tracePt t="106207" x="7216775" y="3524250"/>
          <p14:tracePt t="106209" x="7216775" y="3508375"/>
          <p14:tracePt t="106213" x="7216775" y="3492500"/>
          <p14:tracePt t="106215" x="7232650" y="3460750"/>
          <p14:tracePt t="106217" x="7248525" y="3444875"/>
          <p14:tracePt t="106220" x="7280275" y="3429000"/>
          <p14:tracePt t="106221" x="7296150" y="3413125"/>
          <p14:tracePt t="106223" x="7375525" y="3365500"/>
          <p14:tracePt t="106225" x="7407275" y="3333750"/>
          <p14:tracePt t="106227" x="7469188" y="3302000"/>
          <p14:tracePt t="106229" x="7548563" y="3270250"/>
          <p14:tracePt t="106231" x="7627938" y="3240088"/>
          <p14:tracePt t="106233" x="7691438" y="3208338"/>
          <p14:tracePt t="106235" x="7785100" y="3192463"/>
          <p14:tracePt t="106237" x="7848600" y="3160713"/>
          <p14:tracePt t="106239" x="7959725" y="3128963"/>
          <p14:tracePt t="106241" x="8039100" y="3113088"/>
          <p14:tracePt t="106243" x="8148638" y="3081338"/>
          <p14:tracePt t="106245" x="8275638" y="3065463"/>
          <p14:tracePt t="106247" x="8385175" y="3049588"/>
          <p14:tracePt t="106249" x="8496300" y="3017838"/>
          <p14:tracePt t="106251" x="8623300" y="2986088"/>
          <p14:tracePt t="106253" x="8764588" y="2970213"/>
          <p14:tracePt t="106255" x="8875713" y="2938463"/>
          <p14:tracePt t="106257" x="9017000" y="2922588"/>
          <p14:tracePt t="106259" x="9144000" y="2908300"/>
          <p14:tracePt t="106262" x="9286875" y="2892425"/>
          <p14:tracePt t="106263" x="9523413" y="2860675"/>
          <p14:tracePt t="106265" x="9648825" y="2844800"/>
          <p14:tracePt t="106267" x="9823450" y="2828925"/>
          <p14:tracePt t="106269" x="9948863" y="2828925"/>
          <p14:tracePt t="106271" x="10091738" y="2813050"/>
          <p14:tracePt t="106273" x="10248900" y="2813050"/>
          <p14:tracePt t="106275" x="10407650" y="2813050"/>
          <p14:tracePt t="106277" x="10533063" y="2781300"/>
          <p14:tracePt t="106279" x="10691813" y="2781300"/>
          <p14:tracePt t="106281" x="10833100" y="2781300"/>
          <p14:tracePt t="106283" x="10960100" y="2781300"/>
          <p14:tracePt t="106285" x="11102975" y="2797175"/>
          <p14:tracePt t="106287" x="11228388" y="2813050"/>
          <p14:tracePt t="106289" x="11371263" y="2828925"/>
          <p14:tracePt t="106291" x="11480800" y="2844800"/>
          <p14:tracePt t="106293" x="11591925" y="2860675"/>
          <p14:tracePt t="106295" x="11703050" y="2892425"/>
          <p14:tracePt t="106297" x="11780838" y="2908300"/>
          <p14:tracePt t="106299" x="11907838" y="2938463"/>
          <p14:tracePt t="106301" x="11955463" y="2954338"/>
          <p14:tracePt t="106304" x="12034838" y="2986088"/>
          <p14:tracePt t="106305" x="12080875" y="3001963"/>
          <p14:tracePt t="106307" x="12128500" y="3033713"/>
          <p14:tracePt t="106309" x="12160250" y="3049588"/>
          <p14:tracePt t="106348" x="12049125" y="3524250"/>
          <p14:tracePt t="106349" x="12018963" y="3556000"/>
          <p14:tracePt t="106351" x="11971338" y="3587750"/>
          <p14:tracePt t="106353" x="11907838" y="3617913"/>
          <p14:tracePt t="106355" x="11860213" y="3649663"/>
          <p14:tracePt t="106357" x="11796713" y="3681413"/>
          <p14:tracePt t="106359" x="11734800" y="3729038"/>
          <p14:tracePt t="106362" x="11655425" y="3760788"/>
          <p14:tracePt t="106363" x="11623675" y="3792538"/>
          <p14:tracePt t="106365" x="11560175" y="3824288"/>
          <p14:tracePt t="106367" x="11496675" y="3840163"/>
          <p14:tracePt t="106369" x="11433175" y="3871913"/>
          <p14:tracePt t="106371" x="11371263" y="3887788"/>
          <p14:tracePt t="106373" x="11323638" y="3919538"/>
          <p14:tracePt t="106375" x="11260138" y="3935413"/>
          <p14:tracePt t="106377" x="11212513" y="3949700"/>
          <p14:tracePt t="106380" x="11180763" y="3965575"/>
          <p14:tracePt t="106381" x="11133138" y="3981450"/>
          <p14:tracePt t="106383" x="11071225" y="3997325"/>
          <p14:tracePt t="106385" x="11039475" y="4013200"/>
          <p14:tracePt t="106387" x="11007725" y="4013200"/>
          <p14:tracePt t="106389" x="10975975" y="4013200"/>
          <p14:tracePt t="106391" x="10944225" y="4013200"/>
          <p14:tracePt t="106393" x="10928350" y="4013200"/>
          <p14:tracePt t="106396" x="10912475" y="4013200"/>
          <p14:tracePt t="106397" x="10896600" y="4029075"/>
          <p14:tracePt t="106399" x="10880725" y="4029075"/>
          <p14:tracePt t="106404" x="10864850" y="4029075"/>
          <p14:tracePt t="106436" x="10880725" y="4029075"/>
          <p14:tracePt t="106439" x="10912475" y="4029075"/>
          <p14:tracePt t="106441" x="10928350" y="4029075"/>
          <p14:tracePt t="106443" x="10944225" y="4013200"/>
          <p14:tracePt t="106446" x="10960100" y="4013200"/>
          <p14:tracePt t="106447" x="10975975" y="3997325"/>
          <p14:tracePt t="106449" x="10991850" y="3981450"/>
          <p14:tracePt t="106451" x="11023600" y="3981450"/>
          <p14:tracePt t="106456" x="11055350" y="3981450"/>
          <p14:tracePt t="106457" x="11087100" y="3965575"/>
          <p14:tracePt t="106460" x="11087100" y="3949700"/>
          <p14:tracePt t="106463" x="11118850" y="3949700"/>
          <p14:tracePt t="106463" x="11133138" y="3935413"/>
          <p14:tracePt t="106465" x="11149013" y="3935413"/>
          <p14:tracePt t="106467" x="11164888" y="3935413"/>
          <p14:tracePt t="106469" x="11180763" y="3919538"/>
          <p14:tracePt t="106473" x="11196638" y="3903663"/>
          <p14:tracePt t="106475" x="11212513" y="3903663"/>
          <p14:tracePt t="106482" x="11228388" y="3903663"/>
          <p14:tracePt t="106486" x="11228388" y="3887788"/>
          <p14:tracePt t="106503" x="11244263" y="3871913"/>
          <p14:tracePt t="106517" x="11228388" y="3856038"/>
          <p14:tracePt t="106522" x="11196638" y="3856038"/>
          <p14:tracePt t="106526" x="11164888" y="3856038"/>
          <p14:tracePt t="106530" x="11149013" y="3840163"/>
          <p14:tracePt t="106532" x="11133138" y="3840163"/>
          <p14:tracePt t="106534" x="11118850" y="3840163"/>
          <p14:tracePt t="106539" x="11102975" y="3824288"/>
          <p14:tracePt t="106541" x="11087100" y="3824288"/>
          <p14:tracePt t="106543" x="11071225" y="3824288"/>
          <p14:tracePt t="106547" x="11055350" y="3824288"/>
          <p14:tracePt t="106551" x="11039475" y="3824288"/>
          <p14:tracePt t="106557" x="11023600" y="3824288"/>
          <p14:tracePt t="106562" x="11007725" y="3824288"/>
          <p14:tracePt t="106569" x="10991850" y="3824288"/>
          <p14:tracePt t="106676" x="10975975" y="3824288"/>
          <p14:tracePt t="106683" x="10960100" y="3824288"/>
          <p14:tracePt t="106696" x="10944225" y="3824288"/>
          <p14:tracePt t="106701" x="10928350" y="3824288"/>
          <p14:tracePt t="106705" x="10912475" y="3824288"/>
          <p14:tracePt t="106710" x="10880725" y="3824288"/>
          <p14:tracePt t="106716" x="10848975" y="3840163"/>
          <p14:tracePt t="106718" x="10833100" y="3840163"/>
          <p14:tracePt t="106719" x="10818813" y="3840163"/>
          <p14:tracePt t="106721" x="10802938" y="3840163"/>
          <p14:tracePt t="106723" x="10787063" y="3840163"/>
          <p14:tracePt t="106725" x="10787063" y="3856038"/>
          <p14:tracePt t="106727" x="10755313" y="3856038"/>
          <p14:tracePt t="106729" x="10739438" y="3871913"/>
          <p14:tracePt t="106731" x="10723563" y="3871913"/>
          <p14:tracePt t="106733" x="10691813" y="3887788"/>
          <p14:tracePt t="106735" x="10675938" y="3887788"/>
          <p14:tracePt t="106737" x="10644188" y="3903663"/>
          <p14:tracePt t="106739" x="10612438" y="3903663"/>
          <p14:tracePt t="106741" x="10596563" y="3903663"/>
          <p14:tracePt t="106743" x="10564813" y="3919538"/>
          <p14:tracePt t="106746" x="10533063" y="3919538"/>
          <p14:tracePt t="106747" x="10517188" y="3935413"/>
          <p14:tracePt t="106749" x="10471150" y="3935413"/>
          <p14:tracePt t="106751" x="10439400" y="3949700"/>
          <p14:tracePt t="106753" x="10423525" y="3949700"/>
          <p14:tracePt t="106755" x="10375900" y="3965575"/>
          <p14:tracePt t="106757" x="10344150" y="3965575"/>
          <p14:tracePt t="106759" x="10312400" y="3981450"/>
          <p14:tracePt t="106762" x="10264775" y="3981450"/>
          <p14:tracePt t="106764" x="10217150" y="3997325"/>
          <p14:tracePt t="106765" x="10171113" y="3997325"/>
          <p14:tracePt t="106767" x="10075863" y="4013200"/>
          <p14:tracePt t="106769" x="10028238" y="4029075"/>
          <p14:tracePt t="106771" x="9980613" y="4029075"/>
          <p14:tracePt t="106773" x="9917113" y="4044950"/>
          <p14:tracePt t="106775" x="9871075" y="4044950"/>
          <p14:tracePt t="106777" x="9807575" y="4060825"/>
          <p14:tracePt t="106779" x="9744075" y="4076700"/>
          <p14:tracePt t="106781" x="9696450" y="4076700"/>
          <p14:tracePt t="106784" x="9648825" y="4092575"/>
          <p14:tracePt t="106785" x="9586913" y="4092575"/>
          <p14:tracePt t="106787" x="9523413" y="4108450"/>
          <p14:tracePt t="106789" x="9475788" y="4108450"/>
          <p14:tracePt t="106791" x="9396413" y="4124325"/>
          <p14:tracePt t="106793" x="9364663" y="4140200"/>
          <p14:tracePt t="106796" x="9301163" y="4156075"/>
          <p14:tracePt t="106797" x="9255125" y="4171950"/>
          <p14:tracePt t="106799" x="9191625" y="4187825"/>
          <p14:tracePt t="106801" x="9144000" y="4203700"/>
          <p14:tracePt t="106803" x="9096375" y="4219575"/>
          <p14:tracePt t="106805" x="9032875" y="4235450"/>
          <p14:tracePt t="106807" x="8986838" y="4251325"/>
          <p14:tracePt t="106809" x="8923338" y="4267200"/>
          <p14:tracePt t="106811" x="8875713" y="4283075"/>
          <p14:tracePt t="106814" x="8828088" y="4297363"/>
          <p14:tracePt t="106815" x="8780463" y="4313238"/>
          <p14:tracePt t="106817" x="8732838" y="4329113"/>
          <p14:tracePt t="106819" x="8686800" y="4344988"/>
          <p14:tracePt t="106821" x="8655050" y="4344988"/>
          <p14:tracePt t="106823" x="8607425" y="4360863"/>
          <p14:tracePt t="106825" x="8575675" y="4392613"/>
          <p14:tracePt t="106828" x="8528050" y="4408488"/>
          <p14:tracePt t="106829" x="8496300" y="4424363"/>
          <p14:tracePt t="106831" x="8464550" y="4440238"/>
          <p14:tracePt t="106833" x="8416925" y="4456113"/>
          <p14:tracePt t="106835" x="8385175" y="4471988"/>
          <p14:tracePt t="106837" x="8370888" y="4471988"/>
          <p14:tracePt t="106840" x="8323263" y="4487863"/>
          <p14:tracePt t="106841" x="8291513" y="4503738"/>
          <p14:tracePt t="106843" x="8275638" y="4519613"/>
          <p14:tracePt t="106845" x="8243888" y="4535488"/>
          <p14:tracePt t="106847" x="8212138" y="4551363"/>
          <p14:tracePt t="106849" x="8180388" y="4567238"/>
          <p14:tracePt t="106851" x="8164513" y="4583113"/>
          <p14:tracePt t="106853" x="8132763" y="4583113"/>
          <p14:tracePt t="106855" x="8101013" y="4598988"/>
          <p14:tracePt t="106857" x="8085138" y="4614863"/>
          <p14:tracePt t="106859" x="8070850" y="4629150"/>
          <p14:tracePt t="106862" x="8039100" y="4645025"/>
          <p14:tracePt t="106881" x="7912100" y="4692650"/>
          <p14:tracePt t="106882" x="7896225" y="4692650"/>
          <p14:tracePt t="106885" x="7880350" y="4708525"/>
          <p14:tracePt t="106888" x="7864475" y="4708525"/>
          <p14:tracePt t="106893" x="7848600" y="4724400"/>
          <p14:tracePt t="106897" x="7832725" y="4724400"/>
          <p14:tracePt t="106906" x="7816850" y="4724400"/>
          <p14:tracePt t="106907" x="7800975" y="4724400"/>
          <p14:tracePt t="106913" x="7785100" y="4724400"/>
          <p14:tracePt t="106919" x="7770813" y="4724400"/>
          <p14:tracePt t="106923" x="7754938" y="4724400"/>
          <p14:tracePt t="106930" x="7739063" y="4724400"/>
          <p14:tracePt t="106932" x="7723188" y="4724400"/>
          <p14:tracePt t="106935" x="7707313" y="4724400"/>
          <p14:tracePt t="106941" x="7691438" y="4724400"/>
          <p14:tracePt t="106943" x="7675563" y="4724400"/>
          <p14:tracePt t="106950" x="7659688" y="4724400"/>
          <p14:tracePt t="106951" x="7643813" y="4724400"/>
          <p14:tracePt t="106955" x="7627938" y="4724400"/>
          <p14:tracePt t="106980" x="7612063" y="4724400"/>
          <p14:tracePt t="107022" x="7596188" y="4724400"/>
          <p14:tracePt t="107032" x="7580313" y="4724400"/>
          <p14:tracePt t="107036" x="7564438" y="4724400"/>
          <p14:tracePt t="107038" x="7548563" y="4724400"/>
          <p14:tracePt t="107039" x="7548563" y="4708525"/>
          <p14:tracePt t="107041" x="7516813" y="4692650"/>
          <p14:tracePt t="107043" x="7485063" y="4692650"/>
          <p14:tracePt t="107045" x="7469188" y="4660900"/>
          <p14:tracePt t="107047" x="7454900" y="4645025"/>
          <p14:tracePt t="107049" x="7423150" y="4629150"/>
          <p14:tracePt t="107051" x="7407275" y="4614863"/>
          <p14:tracePt t="107053" x="7375525" y="4598988"/>
          <p14:tracePt t="107055" x="7343775" y="4567238"/>
          <p14:tracePt t="107057" x="7296150" y="4551363"/>
          <p14:tracePt t="107059" x="7280275" y="4519613"/>
          <p14:tracePt t="107062" x="7248525" y="4487863"/>
          <p14:tracePt t="107063" x="7200900" y="4471988"/>
          <p14:tracePt t="107065" x="7169150" y="4440238"/>
          <p14:tracePt t="107067" x="7123113" y="4408488"/>
          <p14:tracePt t="107069" x="7091363" y="4376738"/>
          <p14:tracePt t="107071" x="7059613" y="4360863"/>
          <p14:tracePt t="107073" x="7011988" y="4329113"/>
          <p14:tracePt t="107075" x="6980238" y="4313238"/>
          <p14:tracePt t="107078" x="6948488" y="4283075"/>
          <p14:tracePt t="107079" x="6916738" y="4251325"/>
          <p14:tracePt t="107081" x="6884988" y="4235450"/>
          <p14:tracePt t="107083" x="6854825" y="4203700"/>
          <p14:tracePt t="107085" x="6823075" y="4171950"/>
          <p14:tracePt t="107087" x="6807200" y="4171950"/>
          <p14:tracePt t="107089" x="6791325" y="4140200"/>
          <p14:tracePt t="107091" x="6759575" y="4124325"/>
          <p14:tracePt t="107093" x="6743700" y="4092575"/>
          <p14:tracePt t="107097" x="6727825" y="4076700"/>
          <p14:tracePt t="107100" x="6711950" y="4060825"/>
          <p14:tracePt t="107102" x="6711950" y="4044950"/>
          <p14:tracePt t="107104" x="6696075" y="4044950"/>
          <p14:tracePt t="107106" x="6696075" y="4029075"/>
          <p14:tracePt t="107108" x="6696075" y="4013200"/>
          <p14:tracePt t="107109" x="6680200" y="4013200"/>
          <p14:tracePt t="107116" x="6680200" y="3997325"/>
          <p14:tracePt t="107117" x="6680200" y="3981450"/>
          <p14:tracePt t="107123" x="6680200" y="3965575"/>
          <p14:tracePt t="107125" x="6680200" y="3949700"/>
          <p14:tracePt t="107129" x="6680200" y="3935413"/>
          <p14:tracePt t="107133" x="6680200" y="3919538"/>
          <p14:tracePt t="107135" x="6696075" y="3903663"/>
          <p14:tracePt t="107139" x="6696075" y="3887788"/>
          <p14:tracePt t="107142" x="6711950" y="3871913"/>
          <p14:tracePt t="107143" x="6711950" y="3856038"/>
          <p14:tracePt t="107145" x="6727825" y="3856038"/>
          <p14:tracePt t="107147" x="6727825" y="3840163"/>
          <p14:tracePt t="107149" x="6727825" y="3824288"/>
          <p14:tracePt t="107151" x="6743700" y="3808413"/>
          <p14:tracePt t="107153" x="6759575" y="3792538"/>
          <p14:tracePt t="107155" x="6775450" y="3776663"/>
          <p14:tracePt t="107160" x="6791325" y="3760788"/>
          <p14:tracePt t="107163" x="6791325" y="3744913"/>
          <p14:tracePt t="107164" x="6807200" y="3729038"/>
          <p14:tracePt t="107167" x="6823075" y="3713163"/>
          <p14:tracePt t="107169" x="6838950" y="3697288"/>
          <p14:tracePt t="107171" x="6854825" y="3697288"/>
          <p14:tracePt t="107173" x="6854825" y="3681413"/>
          <p14:tracePt t="107175" x="6884988" y="3649663"/>
          <p14:tracePt t="107177" x="6900863" y="3649663"/>
          <p14:tracePt t="107179" x="6916738" y="3617913"/>
          <p14:tracePt t="107181" x="6932613" y="3602038"/>
          <p14:tracePt t="107183" x="6948488" y="3602038"/>
          <p14:tracePt t="107185" x="6948488" y="3587750"/>
          <p14:tracePt t="107187" x="6980238" y="3571875"/>
          <p14:tracePt t="107189" x="6996113" y="3556000"/>
          <p14:tracePt t="107193" x="7011988" y="3540125"/>
          <p14:tracePt t="107197" x="7027863" y="3508375"/>
          <p14:tracePt t="107199" x="7043738" y="3508375"/>
          <p14:tracePt t="107201" x="7059613" y="3492500"/>
          <p14:tracePt t="107203" x="7075488" y="3476625"/>
          <p14:tracePt t="107205" x="7091363" y="3476625"/>
          <p14:tracePt t="107207" x="7107238" y="3460750"/>
          <p14:tracePt t="107209" x="7123113" y="3444875"/>
          <p14:tracePt t="107211" x="7138988" y="3429000"/>
          <p14:tracePt t="107213" x="7154863" y="3413125"/>
          <p14:tracePt t="107215" x="7169150" y="3397250"/>
          <p14:tracePt t="107217" x="7185025" y="3381375"/>
          <p14:tracePt t="107219" x="7200900" y="3365500"/>
          <p14:tracePt t="107221" x="7216775" y="3349625"/>
          <p14:tracePt t="107223" x="7232650" y="3317875"/>
          <p14:tracePt t="107225" x="7248525" y="3317875"/>
          <p14:tracePt t="107227" x="7280275" y="3286125"/>
          <p14:tracePt t="107230" x="7280275" y="3270250"/>
          <p14:tracePt t="107231" x="7312025" y="3255963"/>
          <p14:tracePt t="107233" x="7327900" y="3240088"/>
          <p14:tracePt t="107235" x="7343775" y="3208338"/>
          <p14:tracePt t="107237" x="7359650" y="3208338"/>
          <p14:tracePt t="107239" x="7391400" y="3192463"/>
          <p14:tracePt t="107241" x="7391400" y="3176588"/>
          <p14:tracePt t="107243" x="7407275" y="3160713"/>
          <p14:tracePt t="107245" x="7423150" y="3144838"/>
          <p14:tracePt t="107247" x="7439025" y="3128963"/>
          <p14:tracePt t="107249" x="7454900" y="3113088"/>
          <p14:tracePt t="107251" x="7469188" y="3113088"/>
          <p14:tracePt t="107260" x="7485063" y="3097213"/>
          <p14:tracePt t="107264" x="7485063" y="3081338"/>
          <p14:tracePt t="107272" x="7500938" y="3081338"/>
          <p14:tracePt t="107290" x="7500938" y="3065463"/>
          <p14:tracePt t="107302" x="7516813" y="3065463"/>
          <p14:tracePt t="107359" x="7500938" y="3065463"/>
          <p14:tracePt t="107365" x="7485063" y="3081338"/>
          <p14:tracePt t="107369" x="7469188" y="3097213"/>
          <p14:tracePt t="107375" x="7454900" y="3128963"/>
          <p14:tracePt t="107383" x="7423150" y="3176588"/>
          <p14:tracePt t="107389" x="7407275" y="3224213"/>
          <p14:tracePt t="107392" x="7391400" y="3240088"/>
          <p14:tracePt t="107395" x="7375525" y="3255963"/>
          <p14:tracePt t="107397" x="7375525" y="3270250"/>
          <p14:tracePt t="107399" x="7375525" y="3286125"/>
          <p14:tracePt t="107401" x="7375525" y="3302000"/>
          <p14:tracePt t="107403" x="7359650" y="3302000"/>
          <p14:tracePt t="107405" x="7359650" y="3317875"/>
          <p14:tracePt t="107407" x="7359650" y="3333750"/>
          <p14:tracePt t="107409" x="7343775" y="3333750"/>
          <p14:tracePt t="107414" x="7343775" y="3349625"/>
          <p14:tracePt t="107417" x="7343775" y="3365500"/>
          <p14:tracePt t="107426" x="7343775" y="3381375"/>
          <p14:tracePt t="107436" x="7327900" y="3381375"/>
          <p14:tracePt t="107449" x="7327900" y="3397250"/>
          <p14:tracePt t="107766" x="7359650" y="3397250"/>
          <p14:tracePt t="107770" x="7407275" y="3397250"/>
          <p14:tracePt t="107771" x="7439025" y="3397250"/>
          <p14:tracePt t="107773" x="7454900" y="3381375"/>
          <p14:tracePt t="107775" x="7500938" y="3381375"/>
          <p14:tracePt t="107778" x="7548563" y="3365500"/>
          <p14:tracePt t="107780" x="7643813" y="3349625"/>
          <p14:tracePt t="107781" x="7707313" y="3349625"/>
          <p14:tracePt t="107783" x="7770813" y="3333750"/>
          <p14:tracePt t="107785" x="7832725" y="3333750"/>
          <p14:tracePt t="107787" x="7880350" y="3317875"/>
          <p14:tracePt t="107789" x="7975600" y="3302000"/>
          <p14:tracePt t="107791" x="8054975" y="3286125"/>
          <p14:tracePt t="107793" x="8148638" y="3270250"/>
          <p14:tracePt t="107795" x="8212138" y="3255963"/>
          <p14:tracePt t="107797" x="8291513" y="3240088"/>
          <p14:tracePt t="107799" x="8355013" y="3224213"/>
          <p14:tracePt t="107801" x="8416925" y="3208338"/>
          <p14:tracePt t="107803" x="8496300" y="3176588"/>
          <p14:tracePt t="107805" x="8559800" y="3160713"/>
          <p14:tracePt t="107807" x="8655050" y="3144838"/>
          <p14:tracePt t="107809" x="8701088" y="3128963"/>
          <p14:tracePt t="107812" x="8748713" y="3097213"/>
          <p14:tracePt t="107814" x="8812213" y="3081338"/>
          <p14:tracePt t="107815" x="8875713" y="3065463"/>
          <p14:tracePt t="107817" x="8939213" y="3049588"/>
          <p14:tracePt t="107819" x="8986838" y="3033713"/>
          <p14:tracePt t="107822" x="9048750" y="3001963"/>
          <p14:tracePt t="107824" x="9080500" y="2986088"/>
          <p14:tracePt t="107825" x="9128125" y="2970213"/>
          <p14:tracePt t="107828" x="9191625" y="2954338"/>
          <p14:tracePt t="107831" x="9271000" y="2938463"/>
          <p14:tracePt t="107833" x="9317038" y="2938463"/>
          <p14:tracePt t="107835" x="9380538" y="2938463"/>
          <p14:tracePt t="107837" x="9412288" y="2938463"/>
          <p14:tracePt t="107839" x="9459913" y="2938463"/>
          <p14:tracePt t="107841" x="9507538" y="2938463"/>
          <p14:tracePt t="107843" x="9523413" y="2938463"/>
          <p14:tracePt t="107846" x="9571038" y="2938463"/>
          <p14:tracePt t="107847" x="9617075" y="2938463"/>
          <p14:tracePt t="107849" x="9648825" y="2938463"/>
          <p14:tracePt t="107851" x="9696450" y="2938463"/>
          <p14:tracePt t="107853" x="9728200" y="2938463"/>
          <p14:tracePt t="107855" x="9759950" y="2938463"/>
          <p14:tracePt t="107857" x="9791700" y="2938463"/>
          <p14:tracePt t="107859" x="9823450" y="2938463"/>
          <p14:tracePt t="107861" x="9855200" y="2938463"/>
          <p14:tracePt t="107863" x="9886950" y="2954338"/>
          <p14:tracePt t="107865" x="9932988" y="2954338"/>
          <p14:tracePt t="107867" x="9948863" y="2970213"/>
          <p14:tracePt t="107869" x="9980613" y="2986088"/>
          <p14:tracePt t="107871" x="10028238" y="2986088"/>
          <p14:tracePt t="107873" x="10059988" y="3001963"/>
          <p14:tracePt t="107875" x="10075863" y="3017838"/>
          <p14:tracePt t="107878" x="10139363" y="3033713"/>
          <p14:tracePt t="107880" x="10186988" y="3033713"/>
          <p14:tracePt t="107881" x="10202863" y="3033713"/>
          <p14:tracePt t="107883" x="10233025" y="3049588"/>
          <p14:tracePt t="107885" x="10280650" y="3049588"/>
          <p14:tracePt t="107887" x="10328275" y="3065463"/>
          <p14:tracePt t="107889" x="10344150" y="3081338"/>
          <p14:tracePt t="107891" x="10391775" y="3097213"/>
          <p14:tracePt t="107894" x="10423525" y="3113088"/>
          <p14:tracePt t="107896" x="10455275" y="3128963"/>
          <p14:tracePt t="107898" x="10487025" y="3144838"/>
          <p14:tracePt t="107899" x="10533063" y="3160713"/>
          <p14:tracePt t="107901" x="10580688" y="3160713"/>
          <p14:tracePt t="107903" x="10596563" y="3176588"/>
          <p14:tracePt t="107905" x="10644188" y="3176588"/>
          <p14:tracePt t="107907" x="10675938" y="3192463"/>
          <p14:tracePt t="107909" x="10707688" y="3224213"/>
          <p14:tracePt t="107912" x="10723563" y="3240088"/>
          <p14:tracePt t="107914" x="10739438" y="3255963"/>
          <p14:tracePt t="107915" x="10771188" y="3255963"/>
          <p14:tracePt t="107919" x="10771188" y="3270250"/>
          <p14:tracePt t="107921" x="10787063" y="3270250"/>
          <p14:tracePt t="107923" x="10802938" y="3286125"/>
          <p14:tracePt t="107940" x="10787063" y="3286125"/>
          <p14:tracePt t="107943" x="10771188" y="3286125"/>
          <p14:tracePt t="107947" x="10739438" y="3286125"/>
          <p14:tracePt t="107949" x="10707688" y="3286125"/>
          <p14:tracePt t="107951" x="10675938" y="3286125"/>
          <p14:tracePt t="107955" x="10644188" y="3286125"/>
          <p14:tracePt t="107959" x="10612438" y="3286125"/>
          <p14:tracePt t="107962" x="10580688" y="3286125"/>
          <p14:tracePt t="107966" x="10564813" y="3286125"/>
          <p14:tracePt t="107967" x="10548938" y="3286125"/>
          <p14:tracePt t="107969" x="10533063" y="3286125"/>
          <p14:tracePt t="107971" x="10517188" y="3286125"/>
          <p14:tracePt t="107973" x="10502900" y="3286125"/>
          <p14:tracePt t="107979" x="10487025" y="3286125"/>
          <p14:tracePt t="107982" x="10471150" y="3286125"/>
          <p14:tracePt t="107988" x="10455275" y="3286125"/>
          <p14:tracePt t="107992" x="10455275" y="3302000"/>
          <p14:tracePt t="107994" x="10439400" y="3302000"/>
          <p14:tracePt t="108013" x="10423525" y="3302000"/>
          <p14:tracePt t="108042" x="10439400" y="3302000"/>
          <p14:tracePt t="108046" x="10455275" y="3302000"/>
          <p14:tracePt t="108051" x="10471150" y="3286125"/>
          <p14:tracePt t="108055" x="10487025" y="3286125"/>
          <p14:tracePt t="108057" x="10487025" y="3270250"/>
          <p14:tracePt t="108062" x="10502900" y="3270250"/>
          <p14:tracePt t="108065" x="10517188" y="3270250"/>
          <p14:tracePt t="108070" x="10533063" y="3255963"/>
          <p14:tracePt t="108073" x="10564813" y="3240088"/>
          <p14:tracePt t="108075" x="10580688" y="3224213"/>
          <p14:tracePt t="108079" x="10612438" y="3192463"/>
          <p14:tracePt t="108081" x="10644188" y="3176588"/>
          <p14:tracePt t="108083" x="10660063" y="3144838"/>
          <p14:tracePt t="108085" x="10707688" y="3113088"/>
          <p14:tracePt t="108088" x="10755313" y="3065463"/>
          <p14:tracePt t="108089" x="10802938" y="3017838"/>
          <p14:tracePt t="108091" x="10848975" y="2970213"/>
          <p14:tracePt t="108094" x="10912475" y="2922588"/>
          <p14:tracePt t="108095" x="10960100" y="2892425"/>
          <p14:tracePt t="108097" x="11007725" y="2844800"/>
          <p14:tracePt t="108099" x="11071225" y="2797175"/>
          <p14:tracePt t="108101" x="11149013" y="2733675"/>
          <p14:tracePt t="108103" x="11180763" y="2686050"/>
          <p14:tracePt t="108105" x="11276013" y="2638425"/>
          <p14:tracePt t="108107" x="11339513" y="2606675"/>
          <p14:tracePt t="108109" x="11418888" y="2560638"/>
          <p14:tracePt t="108111" x="11480800" y="2528888"/>
          <p14:tracePt t="108114" x="11544300" y="2465388"/>
          <p14:tracePt t="108115" x="11639550" y="2417763"/>
          <p14:tracePt t="108117" x="11734800" y="2354263"/>
          <p14:tracePt t="108119" x="11828463" y="2306638"/>
          <p14:tracePt t="108121" x="11923713" y="2243138"/>
          <p14:tracePt t="108123" x="11987213" y="2197100"/>
          <p14:tracePt t="108125" x="12096750" y="2165350"/>
          <p14:tracePt t="108568" x="12080875" y="1374775"/>
          <p14:tracePt t="108569" x="12018963" y="1390650"/>
          <p14:tracePt t="108571" x="11955463" y="1422400"/>
          <p14:tracePt t="108573" x="11891963" y="1438275"/>
          <p14:tracePt t="108575" x="11796713" y="1485900"/>
          <p14:tracePt t="108578" x="11764963" y="1501775"/>
          <p14:tracePt t="108579" x="11703050" y="1517650"/>
          <p14:tracePt t="108581" x="11639550" y="1547813"/>
          <p14:tracePt t="108583" x="11576050" y="1563688"/>
          <p14:tracePt t="108585" x="11512550" y="1595438"/>
          <p14:tracePt t="108587" x="11449050" y="1611313"/>
          <p14:tracePt t="108589" x="11387138" y="1643063"/>
          <p14:tracePt t="108592" x="11339513" y="1658938"/>
          <p14:tracePt t="108593" x="11276013" y="1690688"/>
          <p14:tracePt t="108596" x="11228388" y="1690688"/>
          <p14:tracePt t="108597" x="11164888" y="1722438"/>
          <p14:tracePt t="108599" x="11133138" y="1754188"/>
          <p14:tracePt t="108601" x="11071225" y="1770063"/>
          <p14:tracePt t="108603" x="11023600" y="1801813"/>
          <p14:tracePt t="108605" x="10975975" y="1833563"/>
          <p14:tracePt t="108607" x="10928350" y="1849438"/>
          <p14:tracePt t="108609" x="10864850" y="1881188"/>
          <p14:tracePt t="108612" x="10833100" y="1895475"/>
          <p14:tracePt t="108614" x="10787063" y="1927225"/>
          <p14:tracePt t="108615" x="10739438" y="1943100"/>
          <p14:tracePt t="108617" x="10691813" y="1958975"/>
          <p14:tracePt t="108619" x="10644188" y="1974850"/>
          <p14:tracePt t="108621" x="10612438" y="2006600"/>
          <p14:tracePt t="108623" x="10564813" y="2022475"/>
          <p14:tracePt t="108625" x="10533063" y="2038350"/>
          <p14:tracePt t="108627" x="10487025" y="2054225"/>
          <p14:tracePt t="108629" x="10455275" y="2085975"/>
          <p14:tracePt t="108631" x="10423525" y="2101850"/>
          <p14:tracePt t="108633" x="10375900" y="2117725"/>
          <p14:tracePt t="108635" x="10360025" y="2117725"/>
          <p14:tracePt t="108637" x="10312400" y="2133600"/>
          <p14:tracePt t="108639" x="10280650" y="2149475"/>
          <p14:tracePt t="108641" x="10248900" y="2149475"/>
          <p14:tracePt t="108644" x="10217150" y="2165350"/>
          <p14:tracePt t="108645" x="10186988" y="2197100"/>
          <p14:tracePt t="108647" x="10155238" y="2197100"/>
          <p14:tracePt t="108649" x="10123488" y="2212975"/>
          <p14:tracePt t="108651" x="10091738" y="2228850"/>
          <p14:tracePt t="108653" x="10059988" y="2243138"/>
          <p14:tracePt t="108655" x="10028238" y="2243138"/>
          <p14:tracePt t="108657" x="10012363" y="2259013"/>
          <p14:tracePt t="108660" x="9980613" y="2274888"/>
          <p14:tracePt t="108662" x="9948863" y="2290763"/>
          <p14:tracePt t="108663" x="9932988" y="2306638"/>
          <p14:tracePt t="108665" x="9902825" y="2322513"/>
          <p14:tracePt t="108667" x="9871075" y="2338388"/>
          <p14:tracePt t="108669" x="9855200" y="2338388"/>
          <p14:tracePt t="108671" x="9823450" y="2370138"/>
          <p14:tracePt t="108673" x="9791700" y="2370138"/>
          <p14:tracePt t="108675" x="9759950" y="2386013"/>
          <p14:tracePt t="108677" x="9744075" y="2401888"/>
          <p14:tracePt t="108679" x="9712325" y="2417763"/>
          <p14:tracePt t="108681" x="9680575" y="2433638"/>
          <p14:tracePt t="108683" x="9680575" y="2449513"/>
          <p14:tracePt t="108685" x="9648825" y="2465388"/>
          <p14:tracePt t="108687" x="9617075" y="2481263"/>
          <p14:tracePt t="108689" x="9601200" y="2497138"/>
          <p14:tracePt t="108691" x="9571038" y="2513013"/>
          <p14:tracePt t="108694" x="9539288" y="2528888"/>
          <p14:tracePt t="108695" x="9523413" y="2544763"/>
          <p14:tracePt t="108697" x="9507538" y="2560638"/>
          <p14:tracePt t="108699" x="9491663" y="2590800"/>
          <p14:tracePt t="108701" x="9459913" y="2590800"/>
          <p14:tracePt t="108703" x="9444038" y="2606675"/>
          <p14:tracePt t="108705" x="9412288" y="2622550"/>
          <p14:tracePt t="108707" x="9396413" y="2654300"/>
          <p14:tracePt t="108709" x="9364663" y="2670175"/>
          <p14:tracePt t="108713" x="9332913" y="2701925"/>
          <p14:tracePt t="108715" x="9317038" y="2717800"/>
          <p14:tracePt t="108717" x="9301163" y="2733675"/>
          <p14:tracePt t="108719" x="9271000" y="2749550"/>
          <p14:tracePt t="108721" x="9255125" y="2781300"/>
          <p14:tracePt t="108723" x="9223375" y="2813050"/>
          <p14:tracePt t="108728" x="9191625" y="2844800"/>
          <p14:tracePt t="108730" x="9159875" y="2876550"/>
          <p14:tracePt t="108731" x="9144000" y="2876550"/>
          <p14:tracePt t="108733" x="9128125" y="2908300"/>
          <p14:tracePt t="108735" x="9112250" y="2938463"/>
          <p14:tracePt t="108737" x="9080500" y="2970213"/>
          <p14:tracePt t="108739" x="9048750" y="2986088"/>
          <p14:tracePt t="108741" x="9032875" y="3017838"/>
          <p14:tracePt t="108743" x="9017000" y="3049588"/>
          <p14:tracePt t="108745" x="8986838" y="3081338"/>
          <p14:tracePt t="108747" x="8955088" y="3081338"/>
          <p14:tracePt t="108749" x="8939213" y="3113088"/>
          <p14:tracePt t="108751" x="8923338" y="3144838"/>
          <p14:tracePt t="108753" x="8891588" y="3176588"/>
          <p14:tracePt t="108755" x="8859838" y="3192463"/>
          <p14:tracePt t="108757" x="8843963" y="3208338"/>
          <p14:tracePt t="108759" x="8828088" y="3240088"/>
          <p14:tracePt t="108762" x="8812213" y="3240088"/>
          <p14:tracePt t="108763" x="8796338" y="3270250"/>
          <p14:tracePt t="108765" x="8780463" y="3286125"/>
          <p14:tracePt t="108767" x="8748713" y="3302000"/>
          <p14:tracePt t="108770" x="8732838" y="3317875"/>
          <p14:tracePt t="108771" x="8732838" y="3349625"/>
          <p14:tracePt t="108773" x="8716963" y="3349625"/>
          <p14:tracePt t="108775" x="8701088" y="3349625"/>
          <p14:tracePt t="108777" x="8686800" y="3381375"/>
          <p14:tracePt t="108779" x="8686800" y="3397250"/>
          <p14:tracePt t="108781" x="8670925" y="3397250"/>
          <p14:tracePt t="108783" x="8655050" y="3413125"/>
          <p14:tracePt t="108785" x="8655050" y="3429000"/>
          <p14:tracePt t="108787" x="8639175" y="3444875"/>
          <p14:tracePt t="108789" x="8623300" y="3460750"/>
          <p14:tracePt t="108791" x="8607425" y="3476625"/>
          <p14:tracePt t="108796" x="8591550" y="3492500"/>
          <p14:tracePt t="108798" x="8575675" y="3508375"/>
          <p14:tracePt t="108799" x="8575675" y="3524250"/>
          <p14:tracePt t="108801" x="8575675" y="3540125"/>
          <p14:tracePt t="108803" x="8559800" y="3556000"/>
          <p14:tracePt t="108805" x="8543925" y="3571875"/>
          <p14:tracePt t="108807" x="8528050" y="3571875"/>
          <p14:tracePt t="108809" x="8528050" y="3587750"/>
          <p14:tracePt t="108812" x="8528050" y="3602038"/>
          <p14:tracePt t="108813" x="8512175" y="3602038"/>
          <p14:tracePt t="108815" x="8512175" y="3617913"/>
          <p14:tracePt t="108817" x="8496300" y="3633788"/>
          <p14:tracePt t="108819" x="8496300" y="3649663"/>
          <p14:tracePt t="108823" x="8496300" y="3665538"/>
          <p14:tracePt t="108826" x="8496300" y="3681413"/>
          <p14:tracePt t="108827" x="8480425" y="3681413"/>
          <p14:tracePt t="108829" x="8480425" y="3697288"/>
          <p14:tracePt t="108831" x="8480425" y="3713163"/>
          <p14:tracePt t="108833" x="8464550" y="3729038"/>
          <p14:tracePt t="108837" x="8448675" y="3760788"/>
          <p14:tracePt t="108839" x="8448675" y="3776663"/>
          <p14:tracePt t="108845" x="8448675" y="3792538"/>
          <p14:tracePt t="108846" x="8448675" y="3808413"/>
          <p14:tracePt t="108847" x="8448675" y="3824288"/>
          <p14:tracePt t="108849" x="8432800" y="3840163"/>
          <p14:tracePt t="108851" x="8432800" y="3856038"/>
          <p14:tracePt t="108853" x="8432800" y="3871913"/>
          <p14:tracePt t="108855" x="8416925" y="3887788"/>
          <p14:tracePt t="108857" x="8416925" y="3903663"/>
          <p14:tracePt t="108859" x="8416925" y="3919538"/>
          <p14:tracePt t="108861" x="8416925" y="3935413"/>
          <p14:tracePt t="108880" x="8401050" y="4060825"/>
          <p14:tracePt t="108881" x="8385175" y="4076700"/>
          <p14:tracePt t="108889" x="8370888" y="4124325"/>
          <p14:tracePt t="108897" x="8370888" y="4156075"/>
          <p14:tracePt t="108905" x="8323263" y="4203700"/>
          <p14:tracePt t="108907" x="8323263" y="4235450"/>
          <p14:tracePt t="108909" x="8307388" y="4235450"/>
          <p14:tracePt t="108911" x="8307388" y="4251325"/>
          <p14:tracePt t="108913" x="8291513" y="4267200"/>
          <p14:tracePt t="108918" x="8275638" y="4283075"/>
          <p14:tracePt t="108919" x="8259763" y="4297363"/>
          <p14:tracePt t="108922" x="8243888" y="4313238"/>
          <p14:tracePt t="108923" x="8228013" y="4313238"/>
          <p14:tracePt t="108926" x="8212138" y="4329113"/>
          <p14:tracePt t="108927" x="8196263" y="4344988"/>
          <p14:tracePt t="108929" x="8196263" y="4360863"/>
          <p14:tracePt t="108931" x="8164513" y="4360863"/>
          <p14:tracePt t="108933" x="8132763" y="4376738"/>
          <p14:tracePt t="108935" x="8116888" y="4392613"/>
          <p14:tracePt t="108937" x="8101013" y="4408488"/>
          <p14:tracePt t="108939" x="8070850" y="4424363"/>
          <p14:tracePt t="108941" x="8054975" y="4424363"/>
          <p14:tracePt t="108944" x="8023225" y="4424363"/>
          <p14:tracePt t="108945" x="7975600" y="4440238"/>
          <p14:tracePt t="108947" x="7959725" y="4456113"/>
          <p14:tracePt t="108949" x="7927975" y="4456113"/>
          <p14:tracePt t="108951" x="7896225" y="4471988"/>
          <p14:tracePt t="108953" x="7864475" y="4471988"/>
          <p14:tracePt t="108955" x="7832725" y="4487863"/>
          <p14:tracePt t="108957" x="7785100" y="4487863"/>
          <p14:tracePt t="108959" x="7770813" y="4503738"/>
          <p14:tracePt t="108961" x="7723188" y="4503738"/>
          <p14:tracePt t="108963" x="7675563" y="4503738"/>
          <p14:tracePt t="108965" x="7643813" y="4519613"/>
          <p14:tracePt t="108967" x="7612063" y="4519613"/>
          <p14:tracePt t="108969" x="7564438" y="4519613"/>
          <p14:tracePt t="108971" x="7516813" y="4519613"/>
          <p14:tracePt t="108973" x="7485063" y="4519613"/>
          <p14:tracePt t="108975" x="7439025" y="4519613"/>
          <p14:tracePt t="108978" x="7407275" y="4519613"/>
          <p14:tracePt t="108979" x="7359650" y="4519613"/>
          <p14:tracePt t="108981" x="7312025" y="4519613"/>
          <p14:tracePt t="108983" x="7280275" y="4519613"/>
          <p14:tracePt t="108985" x="7232650" y="4519613"/>
          <p14:tracePt t="108987" x="7185025" y="4519613"/>
          <p14:tracePt t="108989" x="7154863" y="4519613"/>
          <p14:tracePt t="108991" x="7123113" y="4519613"/>
          <p14:tracePt t="108993" x="7075488" y="4519613"/>
          <p14:tracePt t="108995" x="7043738" y="4519613"/>
          <p14:tracePt t="108997" x="7011988" y="4519613"/>
          <p14:tracePt t="108999" x="6964363" y="4519613"/>
          <p14:tracePt t="109001" x="6948488" y="4519613"/>
          <p14:tracePt t="109003" x="6916738" y="4519613"/>
          <p14:tracePt t="109005" x="6900863" y="4519613"/>
          <p14:tracePt t="109007" x="6854825" y="4519613"/>
          <p14:tracePt t="109009" x="6823075" y="4519613"/>
          <p14:tracePt t="109011" x="6807200" y="4519613"/>
          <p14:tracePt t="109013" x="6775450" y="4519613"/>
          <p14:tracePt t="109015" x="6759575" y="4519613"/>
          <p14:tracePt t="109017" x="6727825" y="4519613"/>
          <p14:tracePt t="109020" x="6680200" y="4519613"/>
          <p14:tracePt t="109021" x="6664325" y="4519613"/>
          <p14:tracePt t="109023" x="6632575" y="4519613"/>
          <p14:tracePt t="109025" x="6600825" y="4519613"/>
          <p14:tracePt t="109028" x="6584950" y="4519613"/>
          <p14:tracePt t="109029" x="6538913" y="4503738"/>
          <p14:tracePt t="109031" x="6507163" y="4503738"/>
          <p14:tracePt t="109033" x="6475413" y="4503738"/>
          <p14:tracePt t="109035" x="6443663" y="4503738"/>
          <p14:tracePt t="109037" x="6427788" y="4503738"/>
          <p14:tracePt t="109039" x="6380163" y="4503738"/>
          <p14:tracePt t="109041" x="6348413" y="4487863"/>
          <p14:tracePt t="109045" x="6284913" y="4487863"/>
          <p14:tracePt t="109047" x="6238875" y="4487863"/>
          <p14:tracePt t="109049" x="6207125" y="4471988"/>
          <p14:tracePt t="109051" x="6191250" y="4471988"/>
          <p14:tracePt t="109053" x="6143625" y="4471988"/>
          <p14:tracePt t="109055" x="6127750" y="4471988"/>
          <p14:tracePt t="109057" x="6096000" y="4471988"/>
          <p14:tracePt t="109059" x="6064250" y="4471988"/>
          <p14:tracePt t="109061" x="6048375" y="4456113"/>
          <p14:tracePt t="109063" x="6016625" y="4456113"/>
          <p14:tracePt t="109065" x="6000750" y="4456113"/>
          <p14:tracePt t="109067" x="5984875" y="4456113"/>
          <p14:tracePt t="109069" x="5969000" y="4456113"/>
          <p14:tracePt t="109071" x="5953125" y="4440238"/>
          <p14:tracePt t="109073" x="5953125" y="4424363"/>
          <p14:tracePt t="109075" x="5938838" y="4424363"/>
          <p14:tracePt t="109078" x="5922963" y="4408488"/>
          <p14:tracePt t="109081" x="5922963" y="4392613"/>
          <p14:tracePt t="109083" x="5922963" y="4376738"/>
          <p14:tracePt t="109085" x="5907088" y="4360863"/>
          <p14:tracePt t="109087" x="5907088" y="4344988"/>
          <p14:tracePt t="109089" x="5907088" y="4329113"/>
          <p14:tracePt t="109091" x="5891213" y="4297363"/>
          <p14:tracePt t="109094" x="5891213" y="4267200"/>
          <p14:tracePt t="109095" x="5891213" y="4251325"/>
          <p14:tracePt t="109097" x="5891213" y="4203700"/>
          <p14:tracePt t="109099" x="5891213" y="4171950"/>
          <p14:tracePt t="109101" x="5891213" y="4140200"/>
          <p14:tracePt t="109103" x="5891213" y="4092575"/>
          <p14:tracePt t="109105" x="5891213" y="4044950"/>
          <p14:tracePt t="109107" x="5891213" y="4013200"/>
          <p14:tracePt t="109110" x="5891213" y="3965575"/>
          <p14:tracePt t="109111" x="5891213" y="3919538"/>
          <p14:tracePt t="109113" x="5891213" y="3887788"/>
          <p14:tracePt t="109115" x="5891213" y="3824288"/>
          <p14:tracePt t="109117" x="5891213" y="3776663"/>
          <p14:tracePt t="109119" x="5891213" y="3729038"/>
          <p14:tracePt t="109121" x="5891213" y="3681413"/>
          <p14:tracePt t="109123" x="5891213" y="3633788"/>
          <p14:tracePt t="109125" x="5891213" y="3587750"/>
          <p14:tracePt t="109127" x="5891213" y="3540125"/>
          <p14:tracePt t="109129" x="5891213" y="3492500"/>
          <p14:tracePt t="109131" x="5891213" y="3444875"/>
          <p14:tracePt t="109133" x="5891213" y="3429000"/>
          <p14:tracePt t="109135" x="5891213" y="3381375"/>
          <p14:tracePt t="109137" x="5875338" y="3333750"/>
          <p14:tracePt t="109140" x="5875338" y="3317875"/>
          <p14:tracePt t="109141" x="5875338" y="3270250"/>
          <p14:tracePt t="109144" x="5859463" y="3240088"/>
          <p14:tracePt t="109146" x="5859463" y="3224213"/>
          <p14:tracePt t="109147" x="5843588" y="3192463"/>
          <p14:tracePt t="109149" x="5843588" y="3144838"/>
          <p14:tracePt t="109151" x="5827713" y="3128963"/>
          <p14:tracePt t="109153" x="5827713" y="3097213"/>
          <p14:tracePt t="109155" x="5827713" y="3065463"/>
          <p14:tracePt t="109157" x="5827713" y="3049588"/>
          <p14:tracePt t="109159" x="5811838" y="3033713"/>
          <p14:tracePt t="109161" x="5811838" y="3017838"/>
          <p14:tracePt t="109163" x="5795963" y="2986088"/>
          <p14:tracePt t="109165" x="5795963" y="2954338"/>
          <p14:tracePt t="109167" x="5780088" y="2938463"/>
          <p14:tracePt t="109169" x="5780088" y="2908300"/>
          <p14:tracePt t="109171" x="5780088" y="2892425"/>
          <p14:tracePt t="109173" x="5764213" y="2876550"/>
          <p14:tracePt t="109175" x="5764213" y="2844800"/>
          <p14:tracePt t="109178" x="5764213" y="2813050"/>
          <p14:tracePt t="109179" x="5764213" y="2797175"/>
          <p14:tracePt t="109181" x="5764213" y="2781300"/>
          <p14:tracePt t="109183" x="5764213" y="2765425"/>
          <p14:tracePt t="109185" x="5764213" y="2733675"/>
          <p14:tracePt t="109187" x="5748338" y="2717800"/>
          <p14:tracePt t="109189" x="5748338" y="2701925"/>
          <p14:tracePt t="109191" x="5748338" y="2670175"/>
          <p14:tracePt t="109193" x="5748338" y="2654300"/>
          <p14:tracePt t="109195" x="5748338" y="2638425"/>
          <p14:tracePt t="109197" x="5748338" y="2606675"/>
          <p14:tracePt t="109199" x="5748338" y="2590800"/>
          <p14:tracePt t="109201" x="5748338" y="2560638"/>
          <p14:tracePt t="109203" x="5748338" y="2544763"/>
          <p14:tracePt t="109205" x="5748338" y="2513013"/>
          <p14:tracePt t="109208" x="5748338" y="2481263"/>
          <p14:tracePt t="109209" x="5748338" y="2449513"/>
          <p14:tracePt t="109211" x="5748338" y="2417763"/>
          <p14:tracePt t="109213" x="5748338" y="2370138"/>
          <p14:tracePt t="109215" x="5748338" y="2354263"/>
          <p14:tracePt t="109217" x="5748338" y="2306638"/>
          <p14:tracePt t="109219" x="5748338" y="2259013"/>
          <p14:tracePt t="109221" x="5748338" y="2243138"/>
          <p14:tracePt t="109223" x="5748338" y="2197100"/>
          <p14:tracePt t="109225" x="5748338" y="2181225"/>
          <p14:tracePt t="109227" x="5748338" y="2149475"/>
          <p14:tracePt t="109229" x="5748338" y="2101850"/>
          <p14:tracePt t="109231" x="5748338" y="2085975"/>
          <p14:tracePt t="109233" x="5748338" y="2054225"/>
          <p14:tracePt t="109235" x="5748338" y="2022475"/>
          <p14:tracePt t="109237" x="5748338" y="2006600"/>
          <p14:tracePt t="109239" x="5748338" y="1974850"/>
          <p14:tracePt t="109244" x="5748338" y="1943100"/>
          <p14:tracePt t="109246" x="5748338" y="1911350"/>
          <p14:tracePt t="109249" x="5748338" y="1881188"/>
          <p14:tracePt t="109251" x="5748338" y="1865313"/>
          <p14:tracePt t="109255" x="5748338" y="1849438"/>
          <p14:tracePt t="109257" x="5748338" y="1833563"/>
          <p14:tracePt t="109261" x="5748338" y="1817688"/>
          <p14:tracePt t="109265" x="5748338" y="1801813"/>
          <p14:tracePt t="109269" x="5748338" y="1785938"/>
          <p14:tracePt t="109273" x="5748338" y="1770063"/>
          <p14:tracePt t="109275" x="5748338" y="1754188"/>
          <p14:tracePt t="109283" x="5748338" y="1738313"/>
          <p14:tracePt t="109286" x="5748338" y="1722438"/>
          <p14:tracePt t="109298" x="5748338" y="1706563"/>
          <p14:tracePt t="109306" x="5748338" y="1690688"/>
          <p14:tracePt t="109314" x="5748338" y="1674813"/>
          <p14:tracePt t="109330" x="5748338" y="1658938"/>
          <p14:tracePt t="109348" x="5748338" y="1643063"/>
          <p14:tracePt t="109407" x="5764213" y="1643063"/>
          <p14:tracePt t="109428" x="5780088" y="1643063"/>
          <p14:tracePt t="109439" x="5795963" y="1643063"/>
          <p14:tracePt t="109466" x="5811838" y="1643063"/>
          <p14:tracePt t="109498" x="5827713" y="1643063"/>
          <p14:tracePt t="109634" x="5827713" y="1658938"/>
          <p14:tracePt t="109644" x="5827713" y="1674813"/>
          <p14:tracePt t="109649" x="5827713" y="1706563"/>
          <p14:tracePt t="109660" x="5827713" y="1722438"/>
          <p14:tracePt t="109665" x="5811838" y="1738313"/>
          <p14:tracePt t="109671" x="5811838" y="1754188"/>
          <p14:tracePt t="109678" x="5811838" y="1770063"/>
          <p14:tracePt t="109686" x="5811838" y="1785938"/>
          <p14:tracePt t="109700" x="5811838" y="1801813"/>
          <p14:tracePt t="109708" x="5811838" y="1817688"/>
          <p14:tracePt t="109717" x="5811838" y="1833563"/>
          <p14:tracePt t="109721" x="5811838" y="1849438"/>
          <p14:tracePt t="109729" x="5811838" y="1865313"/>
          <p14:tracePt t="109732" x="5811838" y="1895475"/>
          <p14:tracePt t="109736" x="5811838" y="1911350"/>
          <p14:tracePt t="109737" x="5811838" y="1927225"/>
          <p14:tracePt t="109739" x="5811838" y="1943100"/>
          <p14:tracePt t="109744" x="5811838" y="1958975"/>
          <p14:tracePt t="109746" x="5811838" y="1974850"/>
          <p14:tracePt t="109749" x="5811838" y="1990725"/>
          <p14:tracePt t="109751" x="5811838" y="2006600"/>
          <p14:tracePt t="109753" x="5811838" y="2022475"/>
          <p14:tracePt t="109757" x="5811838" y="2038350"/>
          <p14:tracePt t="109762" x="5811838" y="2054225"/>
          <p14:tracePt t="109763" x="5811838" y="2070100"/>
          <p14:tracePt t="109765" x="5811838" y="2085975"/>
          <p14:tracePt t="109767" x="5811838" y="2101850"/>
          <p14:tracePt t="109771" x="5811838" y="2117725"/>
          <p14:tracePt t="109773" x="5811838" y="2133600"/>
          <p14:tracePt t="109780" x="5811838" y="2149475"/>
          <p14:tracePt t="109788" x="5811838" y="2165350"/>
          <p14:tracePt t="109834" x="5811838" y="2181225"/>
          <p14:tracePt t="109960" x="5811838" y="2197100"/>
          <p14:tracePt t="109963" x="5811838" y="2243138"/>
          <p14:tracePt t="109965" x="5811838" y="2259013"/>
          <p14:tracePt t="109967" x="5811838" y="2274888"/>
          <p14:tracePt t="109969" x="5811838" y="2306638"/>
          <p14:tracePt t="109971" x="5811838" y="2354263"/>
          <p14:tracePt t="109973" x="5811838" y="2386013"/>
          <p14:tracePt t="109976" x="5811838" y="2433638"/>
          <p14:tracePt t="109977" x="5811838" y="2449513"/>
          <p14:tracePt t="109979" x="5811838" y="2497138"/>
          <p14:tracePt t="109981" x="5811838" y="2560638"/>
          <p14:tracePt t="109983" x="5811838" y="2638425"/>
          <p14:tracePt t="109985" x="5811838" y="2717800"/>
          <p14:tracePt t="109987" x="5811838" y="2797175"/>
          <p14:tracePt t="109990" x="5811838" y="2860675"/>
          <p14:tracePt t="109991" x="5811838" y="2922588"/>
          <p14:tracePt t="109994" x="5811838" y="2970213"/>
          <p14:tracePt t="109995" x="5795963" y="3065463"/>
          <p14:tracePt t="109997" x="5795963" y="3144838"/>
          <p14:tracePt t="109999" x="5795963" y="3192463"/>
          <p14:tracePt t="110001" x="5795963" y="3270250"/>
          <p14:tracePt t="110003" x="5764213" y="3365500"/>
          <p14:tracePt t="110005" x="5764213" y="3429000"/>
          <p14:tracePt t="110007" x="5748338" y="3524250"/>
          <p14:tracePt t="110009" x="5748338" y="3602038"/>
          <p14:tracePt t="110011" x="5732463" y="3697288"/>
          <p14:tracePt t="110013" x="5732463" y="3776663"/>
          <p14:tracePt t="110015" x="5716588" y="3840163"/>
          <p14:tracePt t="110017" x="5716588" y="3919538"/>
          <p14:tracePt t="110019" x="5700713" y="4029075"/>
          <p14:tracePt t="110021" x="5684838" y="4092575"/>
          <p14:tracePt t="110023" x="5684838" y="4171950"/>
          <p14:tracePt t="110026" x="5668963" y="4235450"/>
          <p14:tracePt t="110029" x="5668963" y="4313238"/>
          <p14:tracePt t="110030" x="5668963" y="4376738"/>
          <p14:tracePt t="110031" x="5653088" y="4456113"/>
          <p14:tracePt t="110033" x="5653088" y="4487863"/>
          <p14:tracePt t="110035" x="5653088" y="4551363"/>
          <p14:tracePt t="110037" x="5638800" y="4614863"/>
          <p14:tracePt t="110039" x="5638800" y="4676775"/>
          <p14:tracePt t="110041" x="5638800" y="4708525"/>
          <p14:tracePt t="110044" x="5622925" y="4772025"/>
          <p14:tracePt t="110045" x="5622925" y="4819650"/>
          <p14:tracePt t="110047" x="5607050" y="4867275"/>
          <p14:tracePt t="110049" x="5607050" y="4899025"/>
          <p14:tracePt t="110051" x="5607050" y="4930775"/>
          <p14:tracePt t="110054" x="5591175" y="4976813"/>
          <p14:tracePt t="110055" x="5591175" y="4992688"/>
          <p14:tracePt t="110057" x="5591175" y="5024438"/>
          <p14:tracePt t="110060" x="5591175" y="5056188"/>
          <p14:tracePt t="110063" x="5591175" y="5072063"/>
          <p14:tracePt t="110065" x="5591175" y="5087938"/>
          <p14:tracePt t="110069" x="5591175" y="5103813"/>
          <p14:tracePt t="110073" x="5591175" y="5119688"/>
          <p14:tracePt t="110086" x="5591175" y="5135563"/>
          <p14:tracePt t="110132" x="5591175" y="5151438"/>
          <p14:tracePt t="110943" x="5591175" y="5119688"/>
          <p14:tracePt t="110946" x="5591175" y="5103813"/>
          <p14:tracePt t="110948" x="5591175" y="5056188"/>
          <p14:tracePt t="110951" x="5591175" y="5024438"/>
          <p14:tracePt t="110953" x="5591175" y="4992688"/>
          <p14:tracePt t="110955" x="5591175" y="4976813"/>
          <p14:tracePt t="110957" x="5591175" y="4946650"/>
          <p14:tracePt t="110960" x="5591175" y="4930775"/>
          <p14:tracePt t="110962" x="5591175" y="4899025"/>
          <p14:tracePt t="110963" x="5591175" y="4867275"/>
          <p14:tracePt t="110979" x="5622925" y="4629150"/>
          <p14:tracePt t="110981" x="5622925" y="4598988"/>
          <p14:tracePt t="110983" x="5638800" y="4551363"/>
          <p14:tracePt t="110985" x="5638800" y="4519613"/>
          <p14:tracePt t="110987" x="5638800" y="4471988"/>
          <p14:tracePt t="110989" x="5638800" y="4456113"/>
          <p14:tracePt t="110991" x="5638800" y="4424363"/>
          <p14:tracePt t="110993" x="5638800" y="4392613"/>
          <p14:tracePt t="110995" x="5638800" y="4344988"/>
          <p14:tracePt t="110997" x="5653088" y="4313238"/>
          <p14:tracePt t="110999" x="5653088" y="4267200"/>
          <p14:tracePt t="111001" x="5653088" y="4235450"/>
          <p14:tracePt t="111003" x="5653088" y="4203700"/>
          <p14:tracePt t="111005" x="5653088" y="4171950"/>
          <p14:tracePt t="111007" x="5668963" y="4124325"/>
          <p14:tracePt t="111012" x="5668963" y="4060825"/>
          <p14:tracePt t="111013" x="5668963" y="4029075"/>
          <p14:tracePt t="111015" x="5668963" y="3981450"/>
          <p14:tracePt t="111017" x="5668963" y="3965575"/>
          <p14:tracePt t="111019" x="5684838" y="3919538"/>
          <p14:tracePt t="111021" x="5684838" y="3887788"/>
          <p14:tracePt t="111023" x="5684838" y="3856038"/>
          <p14:tracePt t="111026" x="5684838" y="3824288"/>
          <p14:tracePt t="111028" x="5684838" y="3792538"/>
          <p14:tracePt t="111030" x="5684838" y="3776663"/>
          <p14:tracePt t="111031" x="5684838" y="3760788"/>
          <p14:tracePt t="111033" x="5684838" y="3744913"/>
          <p14:tracePt t="111035" x="5684838" y="3729038"/>
          <p14:tracePt t="111037" x="5684838" y="3697288"/>
          <p14:tracePt t="111039" x="5684838" y="3681413"/>
          <p14:tracePt t="111041" x="5684838" y="3665538"/>
          <p14:tracePt t="111043" x="5684838" y="3633788"/>
          <p14:tracePt t="111047" x="5684838" y="3602038"/>
          <p14:tracePt t="111049" x="5700713" y="3587750"/>
          <p14:tracePt t="111053" x="5700713" y="3556000"/>
          <p14:tracePt t="111055" x="5700713" y="3540125"/>
          <p14:tracePt t="111058" x="5716588" y="3524250"/>
          <p14:tracePt t="111061" x="5716588" y="3476625"/>
          <p14:tracePt t="111063" x="5732463" y="3460750"/>
          <p14:tracePt t="111065" x="5732463" y="3444875"/>
          <p14:tracePt t="111067" x="5732463" y="3413125"/>
          <p14:tracePt t="111069" x="5732463" y="3381375"/>
          <p14:tracePt t="111073" x="5748338" y="3349625"/>
          <p14:tracePt t="111076" x="5748338" y="3317875"/>
          <p14:tracePt t="111079" x="5748338" y="3286125"/>
          <p14:tracePt t="111081" x="5764213" y="3255963"/>
          <p14:tracePt t="111083" x="5764213" y="3240088"/>
          <p14:tracePt t="111086" x="5764213" y="3224213"/>
          <p14:tracePt t="111087" x="5764213" y="3208338"/>
          <p14:tracePt t="111089" x="5764213" y="3176588"/>
          <p14:tracePt t="111091" x="5764213" y="3144838"/>
          <p14:tracePt t="111093" x="5764213" y="3128963"/>
          <p14:tracePt t="111095" x="5764213" y="3113088"/>
          <p14:tracePt t="111097" x="5764213" y="3097213"/>
          <p14:tracePt t="111099" x="5764213" y="3065463"/>
          <p14:tracePt t="111101" x="5764213" y="3049588"/>
          <p14:tracePt t="111103" x="5764213" y="3033713"/>
          <p14:tracePt t="111105" x="5764213" y="3001963"/>
          <p14:tracePt t="111107" x="5764213" y="2986088"/>
          <p14:tracePt t="111110" x="5764213" y="2970213"/>
          <p14:tracePt t="111111" x="5764213" y="2954338"/>
          <p14:tracePt t="111113" x="5764213" y="2938463"/>
          <p14:tracePt t="111115" x="5764213" y="2922588"/>
          <p14:tracePt t="111117" x="5764213" y="2908300"/>
          <p14:tracePt t="111126" x="5764213" y="2892425"/>
          <p14:tracePt t="111134" x="5764213" y="2876550"/>
          <p14:tracePt t="111166" x="5764213" y="2860675"/>
          <p14:tracePt t="111254" x="5780088" y="2860675"/>
          <p14:tracePt t="111265" x="5795963" y="2860675"/>
          <p14:tracePt t="111277" x="5827713" y="2860675"/>
          <p14:tracePt t="111284" x="5859463" y="2860675"/>
          <p14:tracePt t="111288" x="5907088" y="2860675"/>
          <p14:tracePt t="111291" x="5922963" y="2860675"/>
          <p14:tracePt t="111293" x="5938838" y="2860675"/>
          <p14:tracePt t="111295" x="5953125" y="2860675"/>
          <p14:tracePt t="111297" x="5969000" y="2860675"/>
          <p14:tracePt t="111299" x="5984875" y="2860675"/>
          <p14:tracePt t="111301" x="6000750" y="2860675"/>
          <p14:tracePt t="111303" x="6016625" y="2860675"/>
          <p14:tracePt t="111305" x="6032500" y="2860675"/>
          <p14:tracePt t="111307" x="6048375" y="2860675"/>
          <p14:tracePt t="111310" x="6064250" y="2860675"/>
          <p14:tracePt t="111312" x="6080125" y="2860675"/>
          <p14:tracePt t="111313" x="6096000" y="2860675"/>
          <p14:tracePt t="111315" x="6111875" y="2860675"/>
          <p14:tracePt t="111317" x="6127750" y="2860675"/>
          <p14:tracePt t="111319" x="6143625" y="2860675"/>
          <p14:tracePt t="111321" x="6175375" y="2860675"/>
          <p14:tracePt t="111323" x="6207125" y="2860675"/>
          <p14:tracePt t="111326" x="6238875" y="2860675"/>
          <p14:tracePt t="111327" x="6269038" y="2860675"/>
          <p14:tracePt t="111329" x="6284913" y="2860675"/>
          <p14:tracePt t="111331" x="6316663" y="2860675"/>
          <p14:tracePt t="111333" x="6332538" y="2860675"/>
          <p14:tracePt t="111335" x="6364288" y="2860675"/>
          <p14:tracePt t="111337" x="6396038" y="2860675"/>
          <p14:tracePt t="111339" x="6411913" y="2860675"/>
          <p14:tracePt t="111341" x="6443663" y="2860675"/>
          <p14:tracePt t="111343" x="6459538" y="2860675"/>
          <p14:tracePt t="111345" x="6507163" y="2860675"/>
          <p14:tracePt t="111347" x="6538913" y="2860675"/>
          <p14:tracePt t="111349" x="6569075" y="2860675"/>
          <p14:tracePt t="111351" x="6600825" y="2860675"/>
          <p14:tracePt t="111353" x="6616700" y="2860675"/>
          <p14:tracePt t="111355" x="6664325" y="2860675"/>
          <p14:tracePt t="111358" x="6696075" y="2860675"/>
          <p14:tracePt t="111359" x="6727825" y="2860675"/>
          <p14:tracePt t="111361" x="6759575" y="2860675"/>
          <p14:tracePt t="111363" x="6807200" y="2860675"/>
          <p14:tracePt t="111365" x="6823075" y="2860675"/>
          <p14:tracePt t="111367" x="6869113" y="2860675"/>
          <p14:tracePt t="111369" x="6916738" y="2860675"/>
          <p14:tracePt t="111371" x="6932613" y="2860675"/>
          <p14:tracePt t="111373" x="6980238" y="2860675"/>
          <p14:tracePt t="111376" x="7027863" y="2860675"/>
          <p14:tracePt t="111378" x="7043738" y="2860675"/>
          <p14:tracePt t="111379" x="7091363" y="2860675"/>
          <p14:tracePt t="111381" x="7107238" y="2860675"/>
          <p14:tracePt t="111383" x="7154863" y="2860675"/>
          <p14:tracePt t="111385" x="7200900" y="2860675"/>
          <p14:tracePt t="111387" x="7216775" y="2860675"/>
          <p14:tracePt t="111389" x="7264400" y="2860675"/>
          <p14:tracePt t="111391" x="7296150" y="2860675"/>
          <p14:tracePt t="111393" x="7327900" y="2860675"/>
          <p14:tracePt t="111395" x="7359650" y="2860675"/>
          <p14:tracePt t="111397" x="7407275" y="2860675"/>
          <p14:tracePt t="111399" x="7423150" y="2860675"/>
          <p14:tracePt t="111401" x="7454900" y="2860675"/>
          <p14:tracePt t="111403" x="7469188" y="2860675"/>
          <p14:tracePt t="111405" x="7516813" y="2860675"/>
          <p14:tracePt t="111407" x="7548563" y="2860675"/>
          <p14:tracePt t="111409" x="7564438" y="2860675"/>
          <p14:tracePt t="111411" x="7596188" y="2860675"/>
          <p14:tracePt t="111413" x="7612063" y="2860675"/>
          <p14:tracePt t="111415" x="7643813" y="2860675"/>
          <p14:tracePt t="111417" x="7675563" y="2860675"/>
          <p14:tracePt t="111419" x="7691438" y="2860675"/>
          <p14:tracePt t="111421" x="7707313" y="2860675"/>
          <p14:tracePt t="111423" x="7723188" y="2860675"/>
          <p14:tracePt t="111426" x="7739063" y="2860675"/>
          <p14:tracePt t="111427" x="7754938" y="2860675"/>
          <p14:tracePt t="111429" x="7770813" y="2860675"/>
          <p14:tracePt t="111431" x="7785100" y="2860675"/>
          <p14:tracePt t="111438" x="7800975" y="2860675"/>
          <p14:tracePt t="111444" x="7816850" y="2860675"/>
          <p14:tracePt t="111458" x="7832725" y="2860675"/>
          <p14:tracePt t="111490" x="7848600" y="2860675"/>
          <p14:tracePt t="111520" x="7832725" y="2860675"/>
          <p14:tracePt t="111526" x="7816850" y="2860675"/>
          <p14:tracePt t="111536" x="7800975" y="2860675"/>
          <p14:tracePt t="111540" x="7785100" y="2860675"/>
          <p14:tracePt t="111553" x="7770813" y="2860675"/>
          <p14:tracePt t="111559" x="7754938" y="2860675"/>
          <p14:tracePt t="111567" x="7707313" y="2860675"/>
          <p14:tracePt t="111572" x="7627938" y="2860675"/>
          <p14:tracePt t="111578" x="7564438" y="2860675"/>
          <p14:tracePt t="111582" x="7516813" y="2876550"/>
          <p14:tracePt t="111583" x="7485063" y="2876550"/>
          <p14:tracePt t="111585" x="7469188" y="2876550"/>
          <p14:tracePt t="111587" x="7423150" y="2876550"/>
          <p14:tracePt t="111589" x="7391400" y="2876550"/>
          <p14:tracePt t="111592" x="7375525" y="2876550"/>
          <p14:tracePt t="111593" x="7327900" y="2876550"/>
          <p14:tracePt t="111595" x="7296150" y="2876550"/>
          <p14:tracePt t="111597" x="7264400" y="2876550"/>
          <p14:tracePt t="111599" x="7216775" y="2892425"/>
          <p14:tracePt t="111601" x="7169150" y="2892425"/>
          <p14:tracePt t="111603" x="7138988" y="2892425"/>
          <p14:tracePt t="111605" x="7091363" y="2892425"/>
          <p14:tracePt t="111607" x="7043738" y="2892425"/>
          <p14:tracePt t="111610" x="7011988" y="2892425"/>
          <p14:tracePt t="111611" x="6948488" y="2908300"/>
          <p14:tracePt t="111613" x="6838950" y="2908300"/>
          <p14:tracePt t="111615" x="6775450" y="2908300"/>
          <p14:tracePt t="111617" x="6696075" y="2922588"/>
          <p14:tracePt t="111619" x="6648450" y="2922588"/>
          <p14:tracePt t="111621" x="6584950" y="2938463"/>
          <p14:tracePt t="111623" x="6507163" y="2938463"/>
          <p14:tracePt t="111627" x="6380163" y="2970213"/>
          <p14:tracePt t="111629" x="6284913" y="2986088"/>
          <p14:tracePt t="111631" x="6238875" y="3001963"/>
          <p14:tracePt t="111633" x="6175375" y="3001963"/>
          <p14:tracePt t="111635" x="6096000" y="3017838"/>
          <p14:tracePt t="111637" x="6000750" y="3033713"/>
          <p14:tracePt t="111639" x="5938838" y="3049588"/>
          <p14:tracePt t="111641" x="5875338" y="3065463"/>
          <p14:tracePt t="111643" x="5827713" y="3081338"/>
          <p14:tracePt t="111646" x="5764213" y="3097213"/>
          <p14:tracePt t="111647" x="5700713" y="3128963"/>
          <p14:tracePt t="111649" x="5638800" y="3144838"/>
          <p14:tracePt t="111651" x="5575300" y="3160713"/>
          <p14:tracePt t="111653" x="5527675" y="3176588"/>
          <p14:tracePt t="111655" x="5480050" y="3192463"/>
          <p14:tracePt t="111657" x="5448300" y="3208338"/>
          <p14:tracePt t="111659" x="5416550" y="3208338"/>
          <p14:tracePt t="111661" x="5368925" y="3224213"/>
          <p14:tracePt t="111664" x="5353050" y="3240088"/>
          <p14:tracePt t="111665" x="5322888" y="3270250"/>
          <p14:tracePt t="111667" x="5291138" y="3286125"/>
          <p14:tracePt t="111669" x="5259388" y="3302000"/>
          <p14:tracePt t="111671" x="5243513" y="3317875"/>
          <p14:tracePt t="111673" x="5211763" y="3333750"/>
          <p14:tracePt t="111675" x="5180013" y="3349625"/>
          <p14:tracePt t="111678" x="5148263" y="3365500"/>
          <p14:tracePt t="111679" x="5148263" y="3381375"/>
          <p14:tracePt t="111681" x="5132388" y="3381375"/>
          <p14:tracePt t="111683" x="5116513" y="3397250"/>
          <p14:tracePt t="111685" x="5116513" y="3413125"/>
          <p14:tracePt t="111687" x="5100638" y="3429000"/>
          <p14:tracePt t="111689" x="5068888" y="3429000"/>
          <p14:tracePt t="111691" x="5068888" y="3444875"/>
          <p14:tracePt t="111694" x="5053013" y="3460750"/>
          <p14:tracePt t="111695" x="5037138" y="3476625"/>
          <p14:tracePt t="111697" x="5022850" y="3476625"/>
          <p14:tracePt t="111701" x="5022850" y="3492500"/>
          <p14:tracePt t="111703" x="5006975" y="3492500"/>
          <p14:tracePt t="111712" x="4991100" y="3508375"/>
          <p14:tracePt t="111814" x="4975225" y="3508375"/>
          <p14:tracePt t="111836" x="4959350" y="3508375"/>
          <p14:tracePt t="112166" x="4975225" y="3508375"/>
          <p14:tracePt t="112169" x="4991100" y="3508375"/>
          <p14:tracePt t="112171" x="5006975" y="3508375"/>
          <p14:tracePt t="112176" x="5022850" y="3492500"/>
          <p14:tracePt t="112178" x="5053013" y="3492500"/>
          <p14:tracePt t="112181" x="5068888" y="3492500"/>
          <p14:tracePt t="112183" x="5084763" y="3492500"/>
          <p14:tracePt t="112185" x="5100638" y="3492500"/>
          <p14:tracePt t="112187" x="5116513" y="3492500"/>
          <p14:tracePt t="112189" x="5132388" y="3476625"/>
          <p14:tracePt t="112192" x="5148263" y="3476625"/>
          <p14:tracePt t="112193" x="5164138" y="3476625"/>
          <p14:tracePt t="112195" x="5180013" y="3476625"/>
          <p14:tracePt t="112197" x="5195888" y="3460750"/>
          <p14:tracePt t="112199" x="5211763" y="3460750"/>
          <p14:tracePt t="112201" x="5227638" y="3460750"/>
          <p14:tracePt t="112206" x="5259388" y="3444875"/>
          <p14:tracePt t="112207" x="5275263" y="3444875"/>
          <p14:tracePt t="112212" x="5291138" y="3444875"/>
          <p14:tracePt t="112213" x="5307013" y="3444875"/>
          <p14:tracePt t="112218" x="5322888" y="3444875"/>
          <p14:tracePt t="112219" x="5337175" y="3429000"/>
          <p14:tracePt t="112221" x="5353050" y="3429000"/>
          <p14:tracePt t="112227" x="5384800" y="3429000"/>
          <p14:tracePt t="112228" x="5400675" y="3429000"/>
          <p14:tracePt t="112229" x="5400675" y="3413125"/>
          <p14:tracePt t="112233" x="5416550" y="3413125"/>
          <p14:tracePt t="112235" x="5432425" y="3413125"/>
          <p14:tracePt t="112237" x="5432425" y="3397250"/>
          <p14:tracePt t="112239" x="5448300" y="3397250"/>
          <p14:tracePt t="112243" x="5464175" y="3397250"/>
          <p14:tracePt t="112250" x="5480050" y="3397250"/>
          <p14:tracePt t="112266" x="5495925" y="3397250"/>
          <p14:tracePt t="112281" x="5511800" y="3397250"/>
          <p14:tracePt t="112338" x="5495925" y="3397250"/>
          <p14:tracePt t="112356" x="5480050" y="3397250"/>
          <p14:tracePt t="112385" x="5464175" y="3397250"/>
          <p14:tracePt t="112422" x="5480050" y="3397250"/>
          <p14:tracePt t="112436" x="5495925" y="3397250"/>
          <p14:tracePt t="112441" x="5511800" y="3397250"/>
          <p14:tracePt t="112453" x="5527675" y="3397250"/>
          <p14:tracePt t="112461" x="5543550" y="3397250"/>
          <p14:tracePt t="112464" x="5559425" y="3397250"/>
          <p14:tracePt t="112477" x="5575300" y="3397250"/>
          <p14:tracePt t="112483" x="5591175" y="3397250"/>
          <p14:tracePt t="112485" x="5591175" y="3381375"/>
          <p14:tracePt t="112830" x="5607050" y="3381375"/>
          <p14:tracePt t="112835" x="5622925" y="3381375"/>
          <p14:tracePt t="112840" x="5638800" y="3381375"/>
          <p14:tracePt t="112842" x="5653088" y="3381375"/>
          <p14:tracePt t="112843" x="5668963" y="3381375"/>
          <p14:tracePt t="112845" x="5684838" y="3381375"/>
          <p14:tracePt t="112847" x="5700713" y="3381375"/>
          <p14:tracePt t="112849" x="5716588" y="3381375"/>
          <p14:tracePt t="112851" x="5748338" y="3381375"/>
          <p14:tracePt t="112853" x="5780088" y="3381375"/>
          <p14:tracePt t="112855" x="5811838" y="3381375"/>
          <p14:tracePt t="112857" x="5843588" y="3381375"/>
          <p14:tracePt t="112860" x="5859463" y="3381375"/>
          <p14:tracePt t="112861" x="5891213" y="3381375"/>
          <p14:tracePt t="112863" x="5922963" y="3381375"/>
          <p14:tracePt t="112865" x="5938838" y="3381375"/>
          <p14:tracePt t="112867" x="5969000" y="3381375"/>
          <p14:tracePt t="112869" x="5984875" y="3381375"/>
          <p14:tracePt t="112871" x="6016625" y="3381375"/>
          <p14:tracePt t="112873" x="6048375" y="3381375"/>
          <p14:tracePt t="112876" x="6064250" y="3381375"/>
          <p14:tracePt t="112877" x="6111875" y="3381375"/>
          <p14:tracePt t="112879" x="6127750" y="3381375"/>
          <p14:tracePt t="112881" x="6159500" y="3381375"/>
          <p14:tracePt t="112883" x="6191250" y="3381375"/>
          <p14:tracePt t="112885" x="6207125" y="3381375"/>
          <p14:tracePt t="112887" x="6238875" y="3381375"/>
          <p14:tracePt t="112889" x="6269038" y="3381375"/>
          <p14:tracePt t="112893" x="6332538" y="3381375"/>
          <p14:tracePt t="112895" x="6348413" y="3381375"/>
          <p14:tracePt t="112897" x="6380163" y="3381375"/>
          <p14:tracePt t="112899" x="6396038" y="3381375"/>
          <p14:tracePt t="112901" x="6427788" y="3381375"/>
          <p14:tracePt t="112903" x="6459538" y="3381375"/>
          <p14:tracePt t="112905" x="6475413" y="3381375"/>
          <p14:tracePt t="112907" x="6507163" y="3381375"/>
          <p14:tracePt t="112909" x="6538913" y="3365500"/>
          <p14:tracePt t="112911" x="6553200" y="3365500"/>
          <p14:tracePt t="112913" x="6569075" y="3365500"/>
          <p14:tracePt t="112915" x="6584950" y="3365500"/>
          <p14:tracePt t="112917" x="6600825" y="3365500"/>
          <p14:tracePt t="112919" x="6632575" y="3365500"/>
          <p14:tracePt t="112924" x="6664325" y="3349625"/>
          <p14:tracePt t="112926" x="6680200" y="3349625"/>
          <p14:tracePt t="112929" x="6696075" y="3349625"/>
          <p14:tracePt t="112933" x="6711950" y="3349625"/>
          <p14:tracePt t="112942" x="6727825" y="3349625"/>
          <p14:tracePt t="112945" x="6743700" y="3349625"/>
          <p14:tracePt t="112950" x="6759575" y="3349625"/>
          <p14:tracePt t="112957" x="6775450" y="3349625"/>
          <p14:tracePt t="112963" x="6791325" y="3349625"/>
          <p14:tracePt t="112971" x="6807200" y="3349625"/>
          <p14:tracePt t="112978" x="6823075" y="3349625"/>
          <p14:tracePt t="112985" x="6838950" y="3349625"/>
          <p14:tracePt t="113000" x="6854825" y="3349625"/>
          <p14:tracePt t="113005" x="6869113" y="3349625"/>
          <p14:tracePt t="113018" x="6884988" y="3349625"/>
          <p14:tracePt t="113027" x="6900863" y="3349625"/>
          <p14:tracePt t="113032" x="6916738" y="3349625"/>
          <p14:tracePt t="113046" x="6932613" y="3349625"/>
          <p14:tracePt t="113056" x="6948488" y="3349625"/>
          <p14:tracePt t="113079" x="6964363" y="3349625"/>
          <p14:tracePt t="113110" x="6980238" y="3349625"/>
          <p14:tracePt t="117186" x="6996113" y="3349625"/>
          <p14:tracePt t="117195" x="7043738" y="3349625"/>
          <p14:tracePt t="117198" x="7075488" y="3349625"/>
          <p14:tracePt t="117199" x="7107238" y="3349625"/>
          <p14:tracePt t="117201" x="7138988" y="3349625"/>
          <p14:tracePt t="117203" x="7154863" y="3333750"/>
          <p14:tracePt t="117206" x="7185025" y="3333750"/>
          <p14:tracePt t="117208" x="7232650" y="3333750"/>
          <p14:tracePt t="117209" x="7264400" y="3317875"/>
          <p14:tracePt t="117211" x="7296150" y="3317875"/>
          <p14:tracePt t="117213" x="7343775" y="3317875"/>
          <p14:tracePt t="117215" x="7375525" y="3317875"/>
          <p14:tracePt t="117217" x="7423150" y="3317875"/>
          <p14:tracePt t="117219" x="7469188" y="3317875"/>
          <p14:tracePt t="117221" x="7500938" y="3317875"/>
          <p14:tracePt t="117223" x="7548563" y="3317875"/>
          <p14:tracePt t="117225" x="7596188" y="3317875"/>
          <p14:tracePt t="117227" x="7627938" y="3317875"/>
          <p14:tracePt t="117229" x="7675563" y="3317875"/>
          <p14:tracePt t="117231" x="7723188" y="3317875"/>
          <p14:tracePt t="117233" x="7770813" y="3317875"/>
          <p14:tracePt t="117235" x="7816850" y="3317875"/>
          <p14:tracePt t="117237" x="7848600" y="3317875"/>
          <p14:tracePt t="117240" x="7880350" y="3317875"/>
          <p14:tracePt t="117241" x="7927975" y="3317875"/>
          <p14:tracePt t="117243" x="7959725" y="3317875"/>
          <p14:tracePt t="117245" x="7991475" y="3317875"/>
          <p14:tracePt t="117247" x="8039100" y="3317875"/>
          <p14:tracePt t="117249" x="8070850" y="3317875"/>
          <p14:tracePt t="117251" x="8085138" y="3317875"/>
          <p14:tracePt t="117253" x="8116888" y="3317875"/>
          <p14:tracePt t="117255" x="8148638" y="3317875"/>
          <p14:tracePt t="117257" x="8164513" y="3317875"/>
          <p14:tracePt t="117259" x="8196263" y="3317875"/>
          <p14:tracePt t="117261" x="8212138" y="3333750"/>
          <p14:tracePt t="117269" x="8243888" y="3349625"/>
          <p14:tracePt t="117274" x="8259763" y="3349625"/>
          <p14:tracePt t="117277" x="8275638" y="3349625"/>
          <p14:tracePt t="117286" x="8291513" y="3349625"/>
          <p14:tracePt t="117328" x="8291513" y="3365500"/>
          <p14:tracePt t="117344" x="8291513" y="3381375"/>
          <p14:tracePt t="117348" x="8275638" y="3397250"/>
          <p14:tracePt t="117349" x="8259763" y="3397250"/>
          <p14:tracePt t="117353" x="8259763" y="3413125"/>
          <p14:tracePt t="117355" x="8243888" y="3429000"/>
          <p14:tracePt t="117357" x="8228013" y="3429000"/>
          <p14:tracePt t="117359" x="8228013" y="3444875"/>
          <p14:tracePt t="117361" x="8212138" y="3444875"/>
          <p14:tracePt t="117363" x="8196263" y="3460750"/>
          <p14:tracePt t="117365" x="8196263" y="3476625"/>
          <p14:tracePt t="117367" x="8164513" y="3476625"/>
          <p14:tracePt t="117369" x="8132763" y="3508375"/>
          <p14:tracePt t="117371" x="8101013" y="3524250"/>
          <p14:tracePt t="117374" x="8101013" y="3540125"/>
          <p14:tracePt t="117375" x="8070850" y="3540125"/>
          <p14:tracePt t="117377" x="8054975" y="3556000"/>
          <p14:tracePt t="117379" x="8039100" y="3571875"/>
          <p14:tracePt t="117381" x="8023225" y="3587750"/>
          <p14:tracePt t="117383" x="8007350" y="3587750"/>
          <p14:tracePt t="117385" x="7991475" y="3602038"/>
          <p14:tracePt t="117387" x="7959725" y="3617913"/>
          <p14:tracePt t="117390" x="7959725" y="3633788"/>
          <p14:tracePt t="117392" x="7927975" y="3633788"/>
          <p14:tracePt t="117393" x="7912100" y="3649663"/>
          <p14:tracePt t="117395" x="7912100" y="3665538"/>
          <p14:tracePt t="117397" x="7880350" y="3681413"/>
          <p14:tracePt t="117399" x="7864475" y="3681413"/>
          <p14:tracePt t="117403" x="7848600" y="3697288"/>
          <p14:tracePt t="117411" x="7816850" y="3729038"/>
          <p14:tracePt t="117414" x="7785100" y="3760788"/>
          <p14:tracePt t="117417" x="7770813" y="3776663"/>
          <p14:tracePt t="117419" x="7770813" y="3792538"/>
          <p14:tracePt t="117421" x="7754938" y="3792538"/>
          <p14:tracePt t="117424" x="7754938" y="3808413"/>
          <p14:tracePt t="117425" x="7754938" y="3840163"/>
          <p14:tracePt t="117427" x="7739063" y="3840163"/>
          <p14:tracePt t="117429" x="7723188" y="3856038"/>
          <p14:tracePt t="117431" x="7723188" y="3887788"/>
          <p14:tracePt t="117433" x="7707313" y="3887788"/>
          <p14:tracePt t="117435" x="7707313" y="3903663"/>
          <p14:tracePt t="117437" x="7707313" y="3919538"/>
          <p14:tracePt t="117440" x="7691438" y="3935413"/>
          <p14:tracePt t="117442" x="7691438" y="3949700"/>
          <p14:tracePt t="117443" x="7675563" y="3981450"/>
          <p14:tracePt t="117448" x="7659688" y="3997325"/>
          <p14:tracePt t="117449" x="7659688" y="4013200"/>
          <p14:tracePt t="117451" x="7659688" y="4029075"/>
          <p14:tracePt t="117453" x="7659688" y="4044950"/>
          <p14:tracePt t="117455" x="7643813" y="4060825"/>
          <p14:tracePt t="117457" x="7643813" y="4076700"/>
          <p14:tracePt t="117459" x="7627938" y="4092575"/>
          <p14:tracePt t="117461" x="7627938" y="4108450"/>
          <p14:tracePt t="117463" x="7612063" y="4124325"/>
          <p14:tracePt t="117465" x="7612063" y="4140200"/>
          <p14:tracePt t="117467" x="7612063" y="4156075"/>
          <p14:tracePt t="117471" x="7612063" y="4171950"/>
          <p14:tracePt t="117474" x="7612063" y="4187825"/>
          <p14:tracePt t="117476" x="7612063" y="4203700"/>
          <p14:tracePt t="117477" x="7612063" y="4219575"/>
          <p14:tracePt t="117479" x="7612063" y="4235450"/>
          <p14:tracePt t="117483" x="7612063" y="4251325"/>
          <p14:tracePt t="117485" x="7612063" y="4267200"/>
          <p14:tracePt t="117487" x="7612063" y="4283075"/>
          <p14:tracePt t="117489" x="7596188" y="4283075"/>
          <p14:tracePt t="117491" x="7596188" y="4313238"/>
          <p14:tracePt t="117495" x="7596188" y="4329113"/>
          <p14:tracePt t="117497" x="7596188" y="4344988"/>
          <p14:tracePt t="117501" x="7596188" y="4360863"/>
          <p14:tracePt t="117507" x="7596188" y="4376738"/>
          <p14:tracePt t="117514" x="7596188" y="4392613"/>
          <p14:tracePt t="117519" x="7596188" y="4408488"/>
          <p14:tracePt t="117527" x="7596188" y="4424363"/>
          <p14:tracePt t="117550" x="7596188" y="4440238"/>
          <p14:tracePt t="117572" x="7612063" y="4440238"/>
          <p14:tracePt t="117578" x="7627938" y="4440238"/>
          <p14:tracePt t="117582" x="7643813" y="4440238"/>
          <p14:tracePt t="117591" x="7675563" y="4440238"/>
          <p14:tracePt t="117599" x="7691438" y="4440238"/>
          <p14:tracePt t="117601" x="7707313" y="4440238"/>
          <p14:tracePt t="117603" x="7723188" y="4440238"/>
          <p14:tracePt t="117610" x="7739063" y="4440238"/>
          <p14:tracePt t="117611" x="7754938" y="4440238"/>
          <p14:tracePt t="117615" x="7770813" y="4440238"/>
          <p14:tracePt t="117617" x="7785100" y="4440238"/>
          <p14:tracePt t="117619" x="7800975" y="4440238"/>
          <p14:tracePt t="117624" x="7816850" y="4440238"/>
          <p14:tracePt t="117625" x="7832725" y="4440238"/>
          <p14:tracePt t="117627" x="7880350" y="4424363"/>
          <p14:tracePt t="117630" x="7912100" y="4424363"/>
          <p14:tracePt t="117631" x="7943850" y="4408488"/>
          <p14:tracePt t="117633" x="7959725" y="4408488"/>
          <p14:tracePt t="117635" x="7975600" y="4408488"/>
          <p14:tracePt t="117637" x="7991475" y="4392613"/>
          <p14:tracePt t="117640" x="8023225" y="4392613"/>
          <p14:tracePt t="117641" x="8054975" y="4376738"/>
          <p14:tracePt t="117645" x="8085138" y="4376738"/>
          <p14:tracePt t="117647" x="8101013" y="4376738"/>
          <p14:tracePt t="117649" x="8116888" y="4360863"/>
          <p14:tracePt t="117651" x="8132763" y="4360863"/>
          <p14:tracePt t="117653" x="8148638" y="4344988"/>
          <p14:tracePt t="117655" x="8164513" y="4344988"/>
          <p14:tracePt t="117657" x="8180388" y="4329113"/>
          <p14:tracePt t="117659" x="8196263" y="4329113"/>
          <p14:tracePt t="117661" x="8212138" y="4329113"/>
          <p14:tracePt t="117663" x="8228013" y="4313238"/>
          <p14:tracePt t="117665" x="8243888" y="4313238"/>
          <p14:tracePt t="117667" x="8243888" y="4297363"/>
          <p14:tracePt t="117669" x="8259763" y="4297363"/>
          <p14:tracePt t="117671" x="8275638" y="4297363"/>
          <p14:tracePt t="117674" x="8275638" y="4283075"/>
          <p14:tracePt t="117675" x="8291513" y="4283075"/>
          <p14:tracePt t="117677" x="8291513" y="4267200"/>
          <p14:tracePt t="117679" x="8307388" y="4251325"/>
          <p14:tracePt t="117681" x="8323263" y="4251325"/>
          <p14:tracePt t="117688" x="8323263" y="4235450"/>
          <p14:tracePt t="117691" x="8339138" y="4219575"/>
          <p14:tracePt t="117695" x="8355013" y="4219575"/>
          <p14:tracePt t="117701" x="8355013" y="4203700"/>
          <p14:tracePt t="117709" x="8370888" y="4171950"/>
          <p14:tracePt t="117713" x="8385175" y="4171950"/>
          <p14:tracePt t="117718" x="8385175" y="4156075"/>
          <p14:tracePt t="117719" x="8401050" y="4156075"/>
          <p14:tracePt t="117724" x="8401050" y="4140200"/>
          <p14:tracePt t="117730" x="8416925" y="4140200"/>
          <p14:tracePt t="117733" x="8416925" y="4124325"/>
          <p14:tracePt t="117735" x="8432800" y="4124325"/>
          <p14:tracePt t="117741" x="8432800" y="4108450"/>
          <p14:tracePt t="117750" x="8432800" y="4092575"/>
          <p14:tracePt t="117751" x="8448675" y="4092575"/>
          <p14:tracePt t="117760" x="8464550" y="4092575"/>
          <p14:tracePt t="117761" x="8464550" y="4076700"/>
          <p14:tracePt t="117767" x="8480425" y="4060825"/>
          <p14:tracePt t="117792" x="8480425" y="4044950"/>
          <p14:tracePt t="117822" x="8480425" y="4029075"/>
          <p14:tracePt t="118132" x="8464550" y="4029075"/>
          <p14:tracePt t="118139" x="8448675" y="4029075"/>
          <p14:tracePt t="118144" x="8432800" y="4029075"/>
          <p14:tracePt t="118150" x="8416925" y="4029075"/>
          <p14:tracePt t="118152" x="8416925" y="4044950"/>
          <p14:tracePt t="118160" x="8401050" y="4044950"/>
          <p14:tracePt t="118165" x="8385175" y="4044950"/>
          <p14:tracePt t="118182" x="8370888" y="4044950"/>
          <p14:tracePt t="118520" x="8355013" y="4044950"/>
          <p14:tracePt t="118525" x="8339138" y="4044950"/>
          <p14:tracePt t="118536" x="8323263" y="4044950"/>
          <p14:tracePt t="118542" x="8307388" y="4060825"/>
          <p14:tracePt t="118547" x="8291513" y="4060825"/>
          <p14:tracePt t="118560" x="8275638" y="4060825"/>
          <p14:tracePt t="118573" x="8259763" y="4060825"/>
          <p14:tracePt t="118574" x="8259763" y="4076700"/>
          <p14:tracePt t="118624" x="8243888" y="4076700"/>
          <p14:tracePt t="119087" x="8275638" y="4076700"/>
          <p14:tracePt t="119093" x="8307388" y="4076700"/>
          <p14:tracePt t="119098" x="8355013" y="4092575"/>
          <p14:tracePt t="119099" x="8370888" y="4092575"/>
          <p14:tracePt t="119101" x="8385175" y="4092575"/>
          <p14:tracePt t="119103" x="8401050" y="4092575"/>
          <p14:tracePt t="119106" x="8432800" y="4092575"/>
          <p14:tracePt t="119107" x="8480425" y="4108450"/>
          <p14:tracePt t="119109" x="8512175" y="4108450"/>
          <p14:tracePt t="119111" x="8528050" y="4108450"/>
          <p14:tracePt t="119113" x="8559800" y="4108450"/>
          <p14:tracePt t="119116" x="8575675" y="4108450"/>
          <p14:tracePt t="119117" x="8607425" y="4108450"/>
          <p14:tracePt t="119119" x="8639175" y="4108450"/>
          <p14:tracePt t="119122" x="8655050" y="4108450"/>
          <p14:tracePt t="119123" x="8670925" y="4108450"/>
          <p14:tracePt t="119125" x="8686800" y="4108450"/>
          <p14:tracePt t="119127" x="8716963" y="4108450"/>
          <p14:tracePt t="119129" x="8748713" y="4108450"/>
          <p14:tracePt t="119134" x="8780463" y="4108450"/>
          <p14:tracePt t="119138" x="8812213" y="4108450"/>
          <p14:tracePt t="119139" x="8843963" y="4108450"/>
          <p14:tracePt t="119143" x="8859838" y="4108450"/>
          <p14:tracePt t="119145" x="8891588" y="4108450"/>
          <p14:tracePt t="119149" x="8923338" y="4108450"/>
          <p14:tracePt t="119153" x="8955088" y="4108450"/>
          <p14:tracePt t="119157" x="8970963" y="4108450"/>
          <p14:tracePt t="119159" x="8986838" y="4108450"/>
          <p14:tracePt t="119161" x="9017000" y="4108450"/>
          <p14:tracePt t="119165" x="9032875" y="4108450"/>
          <p14:tracePt t="119167" x="9048750" y="4108450"/>
          <p14:tracePt t="119170" x="9064625" y="4108450"/>
          <p14:tracePt t="119171" x="9080500" y="4108450"/>
          <p14:tracePt t="119173" x="9096375" y="4108450"/>
          <p14:tracePt t="119177" x="9112250" y="4108450"/>
          <p14:tracePt t="119179" x="9128125" y="4108450"/>
          <p14:tracePt t="119181" x="9144000" y="4108450"/>
          <p14:tracePt t="119185" x="9159875" y="4108450"/>
          <p14:tracePt t="119188" x="9191625" y="4108450"/>
          <p14:tracePt t="119192" x="9207500" y="4108450"/>
          <p14:tracePt t="119193" x="9223375" y="4108450"/>
          <p14:tracePt t="119197" x="9239250" y="4108450"/>
          <p14:tracePt t="119199" x="9255125" y="4108450"/>
          <p14:tracePt t="119201" x="9271000" y="4108450"/>
          <p14:tracePt t="119203" x="9271000" y="4092575"/>
          <p14:tracePt t="119207" x="9286875" y="4092575"/>
          <p14:tracePt t="119214" x="9301163" y="4092575"/>
          <p14:tracePt t="119221" x="9317038" y="4092575"/>
          <p14:tracePt t="119227" x="9348788" y="4092575"/>
          <p14:tracePt t="119235" x="9364663" y="4092575"/>
          <p14:tracePt t="119239" x="9380538" y="4092575"/>
          <p14:tracePt t="119247" x="9396413" y="4092575"/>
          <p14:tracePt t="119251" x="9412288" y="4092575"/>
          <p14:tracePt t="119255" x="9428163" y="4092575"/>
          <p14:tracePt t="119262" x="9444038" y="4092575"/>
          <p14:tracePt t="119266" x="9459913" y="4092575"/>
          <p14:tracePt t="119274" x="9475788" y="4092575"/>
          <p14:tracePt t="119281" x="9491663" y="4092575"/>
          <p14:tracePt t="119293" x="9523413" y="4092575"/>
          <p14:tracePt t="119295" x="9539288" y="4092575"/>
          <p14:tracePt t="119297" x="9539288" y="4076700"/>
          <p14:tracePt t="119302" x="9555163" y="4076700"/>
          <p14:tracePt t="119303" x="9571038" y="4076700"/>
          <p14:tracePt t="119309" x="9586913" y="4076700"/>
          <p14:tracePt t="119313" x="9601200" y="4076700"/>
          <p14:tracePt t="119317" x="9617075" y="4076700"/>
          <p14:tracePt t="119322" x="9632950" y="4076700"/>
          <p14:tracePt t="119326" x="9648825" y="4076700"/>
          <p14:tracePt t="119331" x="9664700" y="4076700"/>
          <p14:tracePt t="119333" x="9680575" y="4076700"/>
          <p14:tracePt t="119336" x="9696450" y="4076700"/>
          <p14:tracePt t="119342" x="9712325" y="4076700"/>
          <p14:tracePt t="119343" x="9728200" y="4076700"/>
          <p14:tracePt t="119348" x="9744075" y="4060825"/>
          <p14:tracePt t="119349" x="9759950" y="4060825"/>
          <p14:tracePt t="119351" x="9775825" y="4060825"/>
          <p14:tracePt t="119356" x="9791700" y="4060825"/>
          <p14:tracePt t="119358" x="9807575" y="4060825"/>
          <p14:tracePt t="119359" x="9823450" y="4060825"/>
          <p14:tracePt t="119361" x="9839325" y="4060825"/>
          <p14:tracePt t="119363" x="9855200" y="4060825"/>
          <p14:tracePt t="119367" x="9871075" y="4044950"/>
          <p14:tracePt t="119369" x="9902825" y="4044950"/>
          <p14:tracePt t="119373" x="9917113" y="4044950"/>
          <p14:tracePt t="119376" x="9932988" y="4044950"/>
          <p14:tracePt t="119377" x="9948863" y="4029075"/>
          <p14:tracePt t="119380" x="9964738" y="4029075"/>
          <p14:tracePt t="119381" x="9980613" y="4029075"/>
          <p14:tracePt t="119383" x="9996488" y="4029075"/>
          <p14:tracePt t="119385" x="10012363" y="4029075"/>
          <p14:tracePt t="119387" x="10028238" y="4029075"/>
          <p14:tracePt t="119391" x="10059988" y="4029075"/>
          <p14:tracePt t="119395" x="10075863" y="4029075"/>
          <p14:tracePt t="119397" x="10091738" y="4029075"/>
          <p14:tracePt t="119399" x="10107613" y="4029075"/>
          <p14:tracePt t="119403" x="10123488" y="4029075"/>
          <p14:tracePt t="119407" x="10139363" y="4029075"/>
          <p14:tracePt t="119409" x="10155238" y="4029075"/>
          <p14:tracePt t="119411" x="10171113" y="4029075"/>
          <p14:tracePt t="119413" x="10186988" y="4029075"/>
          <p14:tracePt t="119418" x="10202863" y="4029075"/>
          <p14:tracePt t="119422" x="10217150" y="4029075"/>
          <p14:tracePt t="119427" x="10233025" y="4029075"/>
          <p14:tracePt t="119433" x="10248900" y="4029075"/>
          <p14:tracePt t="119446" x="10264775" y="4029075"/>
          <p14:tracePt t="119653" x="10280650" y="4029075"/>
          <p14:tracePt t="119668" x="10296525" y="4029075"/>
          <p14:tracePt t="119714" x="10312400" y="4029075"/>
          <p14:tracePt t="119900" x="10328275" y="4029075"/>
          <p14:tracePt t="119906" x="10344150" y="4029075"/>
          <p14:tracePt t="119917" x="10375900" y="4029075"/>
          <p14:tracePt t="119923" x="10407650" y="4044950"/>
          <p14:tracePt t="119928" x="10439400" y="4044950"/>
          <p14:tracePt t="119931" x="10455275" y="4060825"/>
          <p14:tracePt t="119935" x="10471150" y="4060825"/>
          <p14:tracePt t="119937" x="10487025" y="4060825"/>
          <p14:tracePt t="119940" x="10502900" y="4060825"/>
          <p14:tracePt t="119946" x="10517188" y="4060825"/>
          <p14:tracePt t="119948" x="10533063" y="4060825"/>
          <p14:tracePt t="119953" x="10533063" y="4076700"/>
          <p14:tracePt t="119955" x="10548938" y="4076700"/>
          <p14:tracePt t="119962" x="10564813" y="4076700"/>
          <p14:tracePt t="119986" x="10580688" y="4076700"/>
          <p14:tracePt t="120041" x="10596563" y="4076700"/>
          <p14:tracePt t="120048" x="10612438" y="4092575"/>
          <p14:tracePt t="120061" x="10628313" y="4092575"/>
          <p14:tracePt t="120068" x="10644188" y="4092575"/>
          <p14:tracePt t="120081" x="10660063" y="4108450"/>
          <p14:tracePt t="120093" x="10675938" y="4108450"/>
          <p14:tracePt t="120123" x="10691813" y="4108450"/>
          <p14:tracePt t="120140" x="10691813" y="4124325"/>
          <p14:tracePt t="120157" x="10691813" y="4140200"/>
          <p14:tracePt t="120167" x="10691813" y="4156075"/>
          <p14:tracePt t="120174" x="10707688" y="4156075"/>
          <p14:tracePt t="120180" x="10707688" y="4171950"/>
          <p14:tracePt t="120221" x="10707688" y="4187825"/>
          <p14:tracePt t="120229" x="10707688" y="4203700"/>
          <p14:tracePt t="120249" x="10707688" y="4219575"/>
          <p14:tracePt t="120261" x="10691813" y="4219575"/>
          <p14:tracePt t="120271" x="10675938" y="4219575"/>
          <p14:tracePt t="120291" x="10660063" y="4219575"/>
          <p14:tracePt t="120309" x="10644188" y="4219575"/>
          <p14:tracePt t="120315" x="10628313" y="4219575"/>
          <p14:tracePt t="120326" x="10596563" y="4219575"/>
          <p14:tracePt t="120333" x="10580688" y="4219575"/>
          <p14:tracePt t="120340" x="10548938" y="4219575"/>
          <p14:tracePt t="120346" x="10533063" y="4219575"/>
          <p14:tracePt t="120349" x="10517188" y="4219575"/>
          <p14:tracePt t="120354" x="10502900" y="4219575"/>
          <p14:tracePt t="120355" x="10487025" y="4219575"/>
          <p14:tracePt t="120357" x="10471150" y="4203700"/>
          <p14:tracePt t="120363" x="10455275" y="4187825"/>
          <p14:tracePt t="120367" x="10439400" y="4187825"/>
          <p14:tracePt t="120375" x="10423525" y="4171950"/>
          <p14:tracePt t="120377" x="10407650" y="4171950"/>
          <p14:tracePt t="120379" x="10391775" y="4171950"/>
          <p14:tracePt t="120381" x="10391775" y="4156075"/>
          <p14:tracePt t="120391" x="10375900" y="4140200"/>
          <p14:tracePt t="120399" x="10360025" y="4124325"/>
          <p14:tracePt t="120402" x="10360025" y="4108450"/>
          <p14:tracePt t="120408" x="10344150" y="4108450"/>
          <p14:tracePt t="120410" x="10344150" y="4092575"/>
          <p14:tracePt t="120411" x="10344150" y="4076700"/>
          <p14:tracePt t="120416" x="10328275" y="4060825"/>
          <p14:tracePt t="120425" x="10328275" y="4029075"/>
          <p14:tracePt t="120429" x="10328275" y="4013200"/>
          <p14:tracePt t="120432" x="10328275" y="3997325"/>
          <p14:tracePt t="120434" x="10312400" y="3997325"/>
          <p14:tracePt t="120435" x="10312400" y="3981450"/>
          <p14:tracePt t="120442" x="10312400" y="3965575"/>
          <p14:tracePt t="120445" x="10312400" y="3949700"/>
          <p14:tracePt t="120454" x="10312400" y="3935413"/>
          <p14:tracePt t="120460" x="10312400" y="3903663"/>
          <p14:tracePt t="120465" x="10312400" y="3887788"/>
          <p14:tracePt t="120469" x="10312400" y="3871913"/>
          <p14:tracePt t="120474" x="10312400" y="3856038"/>
          <p14:tracePt t="120477" x="10312400" y="3840163"/>
          <p14:tracePt t="120483" x="10312400" y="3824288"/>
          <p14:tracePt t="120485" x="10312400" y="3808413"/>
          <p14:tracePt t="120489" x="10312400" y="3792538"/>
          <p14:tracePt t="120493" x="10312400" y="3776663"/>
          <p14:tracePt t="120495" x="10312400" y="3760788"/>
          <p14:tracePt t="120501" x="10312400" y="3744913"/>
          <p14:tracePt t="120505" x="10312400" y="3729038"/>
          <p14:tracePt t="120509" x="10312400" y="3713163"/>
          <p14:tracePt t="120518" x="10312400" y="3697288"/>
          <p14:tracePt t="120522" x="10312400" y="3681413"/>
          <p14:tracePt t="120529" x="10328275" y="3681413"/>
          <p14:tracePt t="120538" x="10328275" y="3665538"/>
          <p14:tracePt t="120542" x="10344150" y="3665538"/>
          <p14:tracePt t="120545" x="10344150" y="3649663"/>
          <p14:tracePt t="120556" x="10344150" y="3633788"/>
          <p14:tracePt t="120558" x="10360025" y="3633788"/>
          <p14:tracePt t="120564" x="10375900" y="3633788"/>
          <p14:tracePt t="120573" x="10391775" y="3633788"/>
          <p14:tracePt t="120578" x="10407650" y="3617913"/>
          <p14:tracePt t="120583" x="10423525" y="3617913"/>
          <p14:tracePt t="120592" x="10439400" y="3602038"/>
          <p14:tracePt t="120595" x="10455275" y="3602038"/>
          <p14:tracePt t="120598" x="10471150" y="3602038"/>
          <p14:tracePt t="120599" x="10487025" y="3602038"/>
          <p14:tracePt t="120601" x="10502900" y="3602038"/>
          <p14:tracePt t="120606" x="10517188" y="3602038"/>
          <p14:tracePt t="120607" x="10533063" y="3587750"/>
          <p14:tracePt t="120612" x="10548938" y="3587750"/>
          <p14:tracePt t="120614" x="10564813" y="3587750"/>
          <p14:tracePt t="120615" x="10580688" y="3587750"/>
          <p14:tracePt t="120617" x="10580688" y="3571875"/>
          <p14:tracePt t="120619" x="10596563" y="3571875"/>
          <p14:tracePt t="120622" x="10612438" y="3571875"/>
          <p14:tracePt t="120625" x="10628313" y="3571875"/>
          <p14:tracePt t="120627" x="10660063" y="3571875"/>
          <p14:tracePt t="120629" x="10660063" y="3556000"/>
          <p14:tracePt t="120631" x="10675938" y="3556000"/>
          <p14:tracePt t="120633" x="10691813" y="3556000"/>
          <p14:tracePt t="120638" x="10723563" y="3556000"/>
          <p14:tracePt t="120640" x="10739438" y="3556000"/>
          <p14:tracePt t="120643" x="10755313" y="3556000"/>
          <p14:tracePt t="120645" x="10787063" y="3556000"/>
          <p14:tracePt t="120649" x="10802938" y="3556000"/>
          <p14:tracePt t="120655" x="10833100" y="3556000"/>
          <p14:tracePt t="120663" x="10896600" y="3556000"/>
          <p14:tracePt t="120667" x="10928350" y="3556000"/>
          <p14:tracePt t="120669" x="10944225" y="3556000"/>
          <p14:tracePt t="120673" x="10960100" y="3540125"/>
          <p14:tracePt t="120675" x="10975975" y="3540125"/>
          <p14:tracePt t="120677" x="10991850" y="3540125"/>
          <p14:tracePt t="120683" x="11007725" y="3540125"/>
          <p14:tracePt t="120686" x="11023600" y="3540125"/>
          <p14:tracePt t="120693" x="11039475" y="3540125"/>
          <p14:tracePt t="120704" x="11055350" y="3540125"/>
          <p14:tracePt t="120736" x="11071225" y="3540125"/>
          <p14:tracePt t="120761" x="11071225" y="3556000"/>
          <p14:tracePt t="120763" x="11087100" y="3587750"/>
          <p14:tracePt t="120767" x="11102975" y="3602038"/>
          <p14:tracePt t="120769" x="11102975" y="3617913"/>
          <p14:tracePt t="120773" x="11102975" y="3633788"/>
          <p14:tracePt t="120775" x="11102975" y="3649663"/>
          <p14:tracePt t="120777" x="11102975" y="3665538"/>
          <p14:tracePt t="120779" x="11102975" y="3681413"/>
          <p14:tracePt t="120781" x="11118850" y="3697288"/>
          <p14:tracePt t="120786" x="11118850" y="3713163"/>
          <p14:tracePt t="120788" x="11133138" y="3729038"/>
          <p14:tracePt t="120790" x="11133138" y="3744913"/>
          <p14:tracePt t="120793" x="11133138" y="3760788"/>
          <p14:tracePt t="120795" x="11149013" y="3776663"/>
          <p14:tracePt t="120799" x="11149013" y="3792538"/>
          <p14:tracePt t="120801" x="11149013" y="3808413"/>
          <p14:tracePt t="120803" x="11149013" y="3824288"/>
          <p14:tracePt t="120807" x="11149013" y="3840163"/>
          <p14:tracePt t="120809" x="11149013" y="3856038"/>
          <p14:tracePt t="120813" x="11149013" y="3871913"/>
          <p14:tracePt t="120815" x="11149013" y="3887788"/>
          <p14:tracePt t="120818" x="11149013" y="3903663"/>
          <p14:tracePt t="120823" x="11149013" y="3919538"/>
          <p14:tracePt t="120825" x="11149013" y="3935413"/>
          <p14:tracePt t="120831" x="11149013" y="3949700"/>
          <p14:tracePt t="120833" x="11149013" y="3965575"/>
          <p14:tracePt t="120838" x="11149013" y="3981450"/>
          <p14:tracePt t="120843" x="11149013" y="3997325"/>
          <p14:tracePt t="120847" x="11149013" y="4013200"/>
          <p14:tracePt t="120861" x="11149013" y="4044950"/>
          <p14:tracePt t="120867" x="11133138" y="4044950"/>
          <p14:tracePt t="120871" x="11133138" y="4060825"/>
          <p14:tracePt t="120876" x="11118850" y="4060825"/>
          <p14:tracePt t="120892" x="11118850" y="4076700"/>
          <p14:tracePt t="120900" x="11102975" y="4076700"/>
          <p14:tracePt t="121082" x="11087100" y="4076700"/>
          <p14:tracePt t="121090" x="11071225" y="4076700"/>
          <p14:tracePt t="121092" x="11055350" y="4092575"/>
          <p14:tracePt t="121093" x="11039475" y="4092575"/>
          <p14:tracePt t="121097" x="11023600" y="4092575"/>
          <p14:tracePt t="121099" x="11007725" y="4092575"/>
          <p14:tracePt t="121102" x="10975975" y="4092575"/>
          <p14:tracePt t="121103" x="10944225" y="4092575"/>
          <p14:tracePt t="121106" x="10912475" y="4092575"/>
          <p14:tracePt t="121107" x="10880725" y="4108450"/>
          <p14:tracePt t="121109" x="10848975" y="4108450"/>
          <p14:tracePt t="121111" x="10818813" y="4108450"/>
          <p14:tracePt t="121113" x="10787063" y="4108450"/>
          <p14:tracePt t="121115" x="10739438" y="4108450"/>
          <p14:tracePt t="121117" x="10723563" y="4108450"/>
          <p14:tracePt t="121119" x="10660063" y="4108450"/>
          <p14:tracePt t="121122" x="10596563" y="4108450"/>
          <p14:tracePt t="121123" x="10517188" y="4108450"/>
          <p14:tracePt t="121125" x="10471150" y="4108450"/>
          <p14:tracePt t="121127" x="10407650" y="4108450"/>
          <p14:tracePt t="121129" x="10328275" y="4124325"/>
          <p14:tracePt t="121131" x="10264775" y="4124325"/>
          <p14:tracePt t="121133" x="10186988" y="4124325"/>
          <p14:tracePt t="121135" x="10123488" y="4140200"/>
          <p14:tracePt t="121139" x="9964738" y="4156075"/>
          <p14:tracePt t="121141" x="9871075" y="4171950"/>
          <p14:tracePt t="121143" x="9759950" y="4187825"/>
          <p14:tracePt t="121145" x="9680575" y="4203700"/>
          <p14:tracePt t="121147" x="9617075" y="4219575"/>
          <p14:tracePt t="121149" x="9523413" y="4235450"/>
          <p14:tracePt t="121151" x="9444038" y="4251325"/>
          <p14:tracePt t="121154" x="9364663" y="4267200"/>
          <p14:tracePt t="121155" x="9271000" y="4283075"/>
          <p14:tracePt t="121157" x="9191625" y="4297363"/>
          <p14:tracePt t="121159" x="9096375" y="4344988"/>
          <p14:tracePt t="121161" x="9017000" y="4360863"/>
          <p14:tracePt t="121163" x="8955088" y="4376738"/>
          <p14:tracePt t="121165" x="8859838" y="4392613"/>
          <p14:tracePt t="121167" x="8780463" y="4408488"/>
          <p14:tracePt t="121169" x="8716963" y="4424363"/>
          <p14:tracePt t="121171" x="8639175" y="4440238"/>
          <p14:tracePt t="121173" x="8575675" y="4456113"/>
          <p14:tracePt t="121175" x="8480425" y="4487863"/>
          <p14:tracePt t="121177" x="8416925" y="4503738"/>
          <p14:tracePt t="121179" x="8339138" y="4519613"/>
          <p14:tracePt t="121181" x="8259763" y="4519613"/>
          <p14:tracePt t="121183" x="8196263" y="4535488"/>
          <p14:tracePt t="121185" x="8101013" y="4551363"/>
          <p14:tracePt t="121188" x="8054975" y="4567238"/>
          <p14:tracePt t="121189" x="7959725" y="4583113"/>
          <p14:tracePt t="121191" x="7896225" y="4598988"/>
          <p14:tracePt t="121193" x="7816850" y="4614863"/>
          <p14:tracePt t="121195" x="7754938" y="4629150"/>
          <p14:tracePt t="121197" x="7691438" y="4645025"/>
          <p14:tracePt t="121199" x="7627938" y="4645025"/>
          <p14:tracePt t="121201" x="7580313" y="4660900"/>
          <p14:tracePt t="121203" x="7516813" y="4660900"/>
          <p14:tracePt t="121205" x="7439025" y="4676775"/>
          <p14:tracePt t="121207" x="7375525" y="4692650"/>
          <p14:tracePt t="121209" x="7312025" y="4692650"/>
          <p14:tracePt t="121211" x="7248525" y="4692650"/>
          <p14:tracePt t="121213" x="7185025" y="4708525"/>
          <p14:tracePt t="121215" x="7138988" y="4708525"/>
          <p14:tracePt t="121217" x="7075488" y="4724400"/>
          <p14:tracePt t="121219" x="7011988" y="4724400"/>
          <p14:tracePt t="121221" x="6948488" y="4740275"/>
          <p14:tracePt t="121223" x="6869113" y="4756150"/>
          <p14:tracePt t="121225" x="6807200" y="4756150"/>
          <p14:tracePt t="121227" x="6743700" y="4772025"/>
          <p14:tracePt t="121229" x="6696075" y="4772025"/>
          <p14:tracePt t="121231" x="6632575" y="4787900"/>
          <p14:tracePt t="121233" x="6569075" y="4787900"/>
          <p14:tracePt t="121235" x="6523038" y="4803775"/>
          <p14:tracePt t="121237" x="6475413" y="4803775"/>
          <p14:tracePt t="121239" x="6427788" y="4803775"/>
          <p14:tracePt t="121241" x="6364288" y="4819650"/>
          <p14:tracePt t="121244" x="6316663" y="4819650"/>
          <p14:tracePt t="121245" x="6284913" y="4835525"/>
          <p14:tracePt t="121248" x="6238875" y="4835525"/>
          <p14:tracePt t="121249" x="6207125" y="4835525"/>
          <p14:tracePt t="121251" x="6175375" y="4851400"/>
          <p14:tracePt t="121253" x="6127750" y="4851400"/>
          <p14:tracePt t="121256" x="6096000" y="4867275"/>
          <p14:tracePt t="121257" x="6064250" y="4867275"/>
          <p14:tracePt t="121259" x="6032500" y="4867275"/>
          <p14:tracePt t="121261" x="5984875" y="4867275"/>
          <p14:tracePt t="121263" x="5969000" y="4867275"/>
          <p14:tracePt t="121265" x="5938838" y="4867275"/>
          <p14:tracePt t="121267" x="5891213" y="4867275"/>
          <p14:tracePt t="121269" x="5875338" y="4867275"/>
          <p14:tracePt t="121271" x="5843588" y="4867275"/>
          <p14:tracePt t="121273" x="5795963" y="4867275"/>
          <p14:tracePt t="121275" x="5780088" y="4867275"/>
          <p14:tracePt t="121277" x="5732463" y="4867275"/>
          <p14:tracePt t="121279" x="5700713" y="4867275"/>
          <p14:tracePt t="121281" x="5653088" y="4867275"/>
          <p14:tracePt t="121283" x="5607050" y="4867275"/>
          <p14:tracePt t="121285" x="5591175" y="4867275"/>
          <p14:tracePt t="121288" x="5527675" y="4867275"/>
          <p14:tracePt t="121289" x="5480050" y="4867275"/>
          <p14:tracePt t="121291" x="5432425" y="4867275"/>
          <p14:tracePt t="121293" x="5384800" y="4867275"/>
          <p14:tracePt t="121295" x="5337175" y="4867275"/>
          <p14:tracePt t="121297" x="5291138" y="4867275"/>
          <p14:tracePt t="121299" x="5243513" y="4867275"/>
          <p14:tracePt t="121301" x="5180013" y="4867275"/>
          <p14:tracePt t="121303" x="5132388" y="4867275"/>
          <p14:tracePt t="121305" x="5084763" y="4867275"/>
          <p14:tracePt t="121307" x="5037138" y="4867275"/>
          <p14:tracePt t="121309" x="4975225" y="4867275"/>
          <p14:tracePt t="121311" x="4927600" y="4867275"/>
          <p14:tracePt t="121313" x="4879975" y="4867275"/>
          <p14:tracePt t="121315" x="4832350" y="4867275"/>
          <p14:tracePt t="121317" x="4784725" y="4867275"/>
          <p14:tracePt t="121319" x="4752975" y="4867275"/>
          <p14:tracePt t="121322" x="4706938" y="4867275"/>
          <p14:tracePt t="121323" x="4675188" y="4867275"/>
          <p14:tracePt t="121325" x="4643438" y="4867275"/>
          <p14:tracePt t="121327" x="4595813" y="4867275"/>
          <p14:tracePt t="121329" x="4564063" y="4867275"/>
          <p14:tracePt t="121331" x="4548188" y="4867275"/>
          <p14:tracePt t="121333" x="4516438" y="4867275"/>
          <p14:tracePt t="121335" x="4500563" y="4867275"/>
          <p14:tracePt t="121338" x="4484688" y="4867275"/>
          <p14:tracePt t="121339" x="4468813" y="4867275"/>
          <p14:tracePt t="121341" x="4452938" y="4851400"/>
          <p14:tracePt t="121343" x="4437063" y="4851400"/>
          <p14:tracePt t="121345" x="4406900" y="4851400"/>
          <p14:tracePt t="121350" x="4391025" y="4851400"/>
          <p14:tracePt t="121351" x="4375150" y="4835525"/>
          <p14:tracePt t="121355" x="4359275" y="4835525"/>
          <p14:tracePt t="121357" x="4343400" y="4835525"/>
          <p14:tracePt t="121361" x="4327525" y="4835525"/>
          <p14:tracePt t="121374" x="4311650" y="4819650"/>
          <p14:tracePt t="121386" x="4295775" y="4819650"/>
          <p14:tracePt t="121444" x="4279900" y="4819650"/>
          <p14:tracePt t="121447" x="4264025" y="4819650"/>
          <p14:tracePt t="121449" x="4248150" y="4819650"/>
          <p14:tracePt t="121454" x="4232275" y="4819650"/>
          <p14:tracePt t="121456" x="4216400" y="4819650"/>
          <p14:tracePt t="121459" x="4200525" y="4819650"/>
          <p14:tracePt t="121461" x="4152900" y="4803775"/>
          <p14:tracePt t="121463" x="4137025" y="4803775"/>
          <p14:tracePt t="121465" x="4106863" y="4803775"/>
          <p14:tracePt t="121467" x="4090988" y="4803775"/>
          <p14:tracePt t="121469" x="4043363" y="4787900"/>
          <p14:tracePt t="121471" x="4011613" y="4787900"/>
          <p14:tracePt t="121473" x="3995738" y="4787900"/>
          <p14:tracePt t="121475" x="3963988" y="4787900"/>
          <p14:tracePt t="121477" x="3932238" y="4787900"/>
          <p14:tracePt t="121479" x="3916363" y="4772025"/>
          <p14:tracePt t="121481" x="3868738" y="4772025"/>
          <p14:tracePt t="121483" x="3836988" y="4756150"/>
          <p14:tracePt t="121485" x="3821113" y="4756150"/>
          <p14:tracePt t="121489" x="3775075" y="4740275"/>
          <p14:tracePt t="121491" x="3743325" y="4740275"/>
          <p14:tracePt t="121493" x="3695700" y="4724400"/>
          <p14:tracePt t="121495" x="3679825" y="4724400"/>
          <p14:tracePt t="121497" x="3648075" y="4724400"/>
          <p14:tracePt t="121499" x="3616325" y="4724400"/>
          <p14:tracePt t="121501" x="3600450" y="4724400"/>
          <p14:tracePt t="121503" x="3568700" y="4708525"/>
          <p14:tracePt t="121505" x="3536950" y="4692650"/>
          <p14:tracePt t="121507" x="3521075" y="4692650"/>
          <p14:tracePt t="121509" x="3490913" y="4676775"/>
          <p14:tracePt t="121511" x="3459163" y="4676775"/>
          <p14:tracePt t="121513" x="3443288" y="4660900"/>
          <p14:tracePt t="121515" x="3427413" y="4660900"/>
          <p14:tracePt t="121517" x="3395663" y="4645025"/>
          <p14:tracePt t="121519" x="3379788" y="4645025"/>
          <p14:tracePt t="121522" x="3348038" y="4645025"/>
          <p14:tracePt t="121523" x="3316288" y="4629150"/>
          <p14:tracePt t="121525" x="3300413" y="4614863"/>
          <p14:tracePt t="121527" x="3284538" y="4614863"/>
          <p14:tracePt t="121529" x="3252788" y="4598988"/>
          <p14:tracePt t="121531" x="3236913" y="4583113"/>
          <p14:tracePt t="121533" x="3205163" y="4583113"/>
          <p14:tracePt t="121535" x="3175000" y="4567238"/>
          <p14:tracePt t="121537" x="3159125" y="4567238"/>
          <p14:tracePt t="121539" x="3127375" y="4567238"/>
          <p14:tracePt t="121541" x="3095625" y="4551363"/>
          <p14:tracePt t="121543" x="3079750" y="4535488"/>
          <p14:tracePt t="121545" x="3063875" y="4535488"/>
          <p14:tracePt t="121547" x="3032125" y="4519613"/>
          <p14:tracePt t="121549" x="3016250" y="4519613"/>
          <p14:tracePt t="121551" x="2984500" y="4503738"/>
          <p14:tracePt t="121553" x="2952750" y="4503738"/>
          <p14:tracePt t="121555" x="2936875" y="4487863"/>
          <p14:tracePt t="121557" x="2905125" y="4487863"/>
          <p14:tracePt t="121559" x="2874963" y="4471988"/>
          <p14:tracePt t="121564" x="2843213" y="4471988"/>
          <p14:tracePt t="121566" x="2811463" y="4456113"/>
          <p14:tracePt t="121570" x="2779713" y="4440238"/>
          <p14:tracePt t="121572" x="2763838" y="4440238"/>
          <p14:tracePt t="121573" x="2747963" y="4440238"/>
          <p14:tracePt t="121575" x="2732088" y="4440238"/>
          <p14:tracePt t="121577" x="2716213" y="4424363"/>
          <p14:tracePt t="121579" x="2700338" y="4424363"/>
          <p14:tracePt t="121581" x="2684463" y="4424363"/>
          <p14:tracePt t="121583" x="2668588" y="4424363"/>
          <p14:tracePt t="121591" x="2652713" y="4424363"/>
          <p14:tracePt t="121596" x="2636838" y="4424363"/>
          <p14:tracePt t="121645" x="2620963" y="4424363"/>
          <p14:tracePt t="121661" x="2605088" y="4424363"/>
          <p14:tracePt t="121665" x="2590800" y="4424363"/>
          <p14:tracePt t="121673" x="2574925" y="4424363"/>
          <p14:tracePt t="121677" x="2559050" y="4424363"/>
          <p14:tracePt t="121681" x="2543175" y="4424363"/>
          <p14:tracePt t="121684" x="2527300" y="4424363"/>
          <p14:tracePt t="121685" x="2511425" y="4408488"/>
          <p14:tracePt t="121689" x="2479675" y="4408488"/>
          <p14:tracePt t="121693" x="2463800" y="4392613"/>
          <p14:tracePt t="121695" x="2447925" y="4392613"/>
          <p14:tracePt t="121698" x="2432050" y="4392613"/>
          <p14:tracePt t="121699" x="2416175" y="4376738"/>
          <p14:tracePt t="121701" x="2400300" y="4376738"/>
          <p14:tracePt t="121703" x="2384425" y="4376738"/>
          <p14:tracePt t="121705" x="2368550" y="4376738"/>
          <p14:tracePt t="121707" x="2352675" y="4376738"/>
          <p14:tracePt t="121709" x="2336800" y="4360863"/>
          <p14:tracePt t="121711" x="2320925" y="4360863"/>
          <p14:tracePt t="121713" x="2305050" y="4344988"/>
          <p14:tracePt t="121717" x="2274888" y="4329113"/>
          <p14:tracePt t="121719" x="2259013" y="4329113"/>
          <p14:tracePt t="121723" x="2243138" y="4313238"/>
          <p14:tracePt t="121725" x="2227263" y="4313238"/>
          <p14:tracePt t="121727" x="2211388" y="4313238"/>
          <p14:tracePt t="121729" x="2195513" y="4297363"/>
          <p14:tracePt t="121734" x="2179638" y="4297363"/>
          <p14:tracePt t="121735" x="2163763" y="4283075"/>
          <p14:tracePt t="121739" x="2147888" y="4283075"/>
          <p14:tracePt t="121741" x="2132013" y="4267200"/>
          <p14:tracePt t="121745" x="2132013" y="4251325"/>
          <p14:tracePt t="121747" x="2116138" y="4251325"/>
          <p14:tracePt t="121750" x="2100263" y="4251325"/>
          <p14:tracePt t="121756" x="2084388" y="4235450"/>
          <p14:tracePt t="121759" x="2068513" y="4219575"/>
          <p14:tracePt t="121763" x="2052638" y="4219575"/>
          <p14:tracePt t="121777" x="2052638" y="4203700"/>
          <p14:tracePt t="121783" x="2052638" y="4187825"/>
          <p14:tracePt t="121788" x="2052638" y="4171950"/>
          <p14:tracePt t="121791" x="2052638" y="4156075"/>
          <p14:tracePt t="121793" x="2052638" y="4140200"/>
          <p14:tracePt t="121797" x="2052638" y="4124325"/>
          <p14:tracePt t="121801" x="2052638" y="4108450"/>
          <p14:tracePt t="121804" x="2052638" y="4092575"/>
          <p14:tracePt t="121807" x="2052638" y="4076700"/>
          <p14:tracePt t="121809" x="2052638" y="4060825"/>
          <p14:tracePt t="121813" x="2052638" y="4044950"/>
          <p14:tracePt t="121817" x="2052638" y="4029075"/>
          <p14:tracePt t="121821" x="2052638" y="4013200"/>
          <p14:tracePt t="121823" x="2052638" y="3997325"/>
          <p14:tracePt t="121827" x="2052638" y="3981450"/>
          <p14:tracePt t="121831" x="2052638" y="3965575"/>
          <p14:tracePt t="121835" x="2052638" y="3949700"/>
          <p14:tracePt t="121841" x="2068513" y="3949700"/>
          <p14:tracePt t="121845" x="2068513" y="3935413"/>
          <p14:tracePt t="121849" x="2084388" y="3919538"/>
          <p14:tracePt t="121856" x="2084388" y="3903663"/>
          <p14:tracePt t="121861" x="2100263" y="3903663"/>
          <p14:tracePt t="121868" x="2116138" y="3887788"/>
          <p14:tracePt t="121874" x="2132013" y="3871913"/>
          <p14:tracePt t="121883" x="2179638" y="3856038"/>
          <p14:tracePt t="121885" x="2195513" y="3856038"/>
          <p14:tracePt t="121888" x="2211388" y="3856038"/>
          <p14:tracePt t="121889" x="2227263" y="3840163"/>
          <p14:tracePt t="121891" x="2243138" y="3840163"/>
          <p14:tracePt t="121893" x="2274888" y="3824288"/>
          <p14:tracePt t="121895" x="2305050" y="3824288"/>
          <p14:tracePt t="121897" x="2320925" y="3808413"/>
          <p14:tracePt t="121899" x="2336800" y="3808413"/>
          <p14:tracePt t="121901" x="2368550" y="3808413"/>
          <p14:tracePt t="121904" x="2384425" y="3808413"/>
          <p14:tracePt t="121905" x="2416175" y="3808413"/>
          <p14:tracePt t="121909" x="2447925" y="3808413"/>
          <p14:tracePt t="121911" x="2479675" y="3808413"/>
          <p14:tracePt t="121917" x="2527300" y="3808413"/>
          <p14:tracePt t="121919" x="2543175" y="3808413"/>
          <p14:tracePt t="121921" x="2574925" y="3808413"/>
          <p14:tracePt t="121925" x="2605088" y="3808413"/>
          <p14:tracePt t="121927" x="2620963" y="3808413"/>
          <p14:tracePt t="121929" x="2636838" y="3808413"/>
          <p14:tracePt t="121931" x="2652713" y="3808413"/>
          <p14:tracePt t="121933" x="2668588" y="3808413"/>
          <p14:tracePt t="121935" x="2684463" y="3808413"/>
          <p14:tracePt t="121938" x="2700338" y="3808413"/>
          <p14:tracePt t="121939" x="2716213" y="3808413"/>
          <p14:tracePt t="121947" x="2732088" y="3808413"/>
          <p14:tracePt t="121950" x="2747963" y="3808413"/>
          <p14:tracePt t="121955" x="2747963" y="3792538"/>
          <p14:tracePt t="121961" x="2779713" y="3792538"/>
          <p14:tracePt t="121978" x="2795588" y="3792538"/>
          <p14:tracePt t="121985" x="2811463" y="3792538"/>
          <p14:tracePt t="121993" x="2827338" y="3792538"/>
          <p14:tracePt t="122008" x="2843213" y="3792538"/>
          <p14:tracePt t="122013" x="2859088" y="3792538"/>
          <p14:tracePt t="122023" x="2874963" y="3792538"/>
          <p14:tracePt t="122028" x="2890838" y="3792538"/>
          <p14:tracePt t="122031" x="2905125" y="3792538"/>
          <p14:tracePt t="122045" x="2936875" y="3808413"/>
          <p14:tracePt t="122048" x="2936875" y="3824288"/>
          <p14:tracePt t="122052" x="2952750" y="3824288"/>
          <p14:tracePt t="122055" x="2968625" y="3824288"/>
          <p14:tracePt t="122057" x="2984500" y="3824288"/>
          <p14:tracePt t="122059" x="3000375" y="3840163"/>
          <p14:tracePt t="122061" x="3016250" y="3840163"/>
          <p14:tracePt t="122063" x="3032125" y="3856038"/>
          <p14:tracePt t="122067" x="3048000" y="3856038"/>
          <p14:tracePt t="122069" x="3063875" y="3856038"/>
          <p14:tracePt t="122073" x="3079750" y="3871913"/>
          <p14:tracePt t="122075" x="3095625" y="3871913"/>
          <p14:tracePt t="122086" x="3127375" y="3871913"/>
          <p14:tracePt t="122087" x="3143250" y="3887788"/>
          <p14:tracePt t="122092" x="3159125" y="3887788"/>
          <p14:tracePt t="122094" x="3159125" y="3903663"/>
          <p14:tracePt t="122095" x="3175000" y="3903663"/>
          <p14:tracePt t="122108" x="3190875" y="3903663"/>
          <p14:tracePt t="122112" x="3205163" y="3903663"/>
          <p14:tracePt t="122142" x="3221038" y="3903663"/>
          <p14:tracePt t="122184" x="3221038" y="3919538"/>
          <p14:tracePt t="122190" x="3221038" y="3935413"/>
          <p14:tracePt t="122193" x="3221038" y="3949700"/>
          <p14:tracePt t="122203" x="3221038" y="3965575"/>
          <p14:tracePt t="122208" x="3221038" y="3981450"/>
          <p14:tracePt t="122215" x="3221038" y="3997325"/>
          <p14:tracePt t="122217" x="3221038" y="4013200"/>
          <p14:tracePt t="122224" x="3221038" y="4029075"/>
          <p14:tracePt t="122228" x="3221038" y="4044950"/>
          <p14:tracePt t="122234" x="3221038" y="4060825"/>
          <p14:tracePt t="122242" x="3221038" y="4076700"/>
          <p14:tracePt t="122245" x="3221038" y="4092575"/>
          <p14:tracePt t="122256" x="3221038" y="4108450"/>
          <p14:tracePt t="122261" x="3221038" y="4124325"/>
          <p14:tracePt t="122265" x="3221038" y="4140200"/>
          <p14:tracePt t="122280" x="3221038" y="4156075"/>
          <p14:tracePt t="122290" x="3221038" y="4171950"/>
          <p14:tracePt t="122300" x="3221038" y="4187825"/>
          <p14:tracePt t="122324" x="3221038" y="4203700"/>
          <p14:tracePt t="122327" x="3205163" y="4203700"/>
          <p14:tracePt t="122341" x="3205163" y="4219575"/>
          <p14:tracePt t="122356" x="3190875" y="4219575"/>
          <p14:tracePt t="122374" x="3190875" y="4235450"/>
          <p14:tracePt t="122415" x="3190875" y="4251325"/>
          <p14:tracePt t="122732" x="3205163" y="4235450"/>
          <p14:tracePt t="122747" x="3221038" y="4203700"/>
          <p14:tracePt t="122757" x="3221038" y="4187825"/>
          <p14:tracePt t="122761" x="3221038" y="4171950"/>
          <p14:tracePt t="122766" x="3221038" y="4156075"/>
          <p14:tracePt t="122772" x="3236913" y="4156075"/>
          <p14:tracePt t="122786" x="3236913" y="4140200"/>
          <p14:tracePt t="122800" x="3236913" y="4124325"/>
          <p14:tracePt t="122902" x="3252788" y="4124325"/>
          <p14:tracePt t="125998" x="3268663" y="4124325"/>
          <p14:tracePt t="126000" x="3284538" y="4124325"/>
          <p14:tracePt t="126002" x="3300413" y="4124325"/>
          <p14:tracePt t="126006" x="3332163" y="4124325"/>
          <p14:tracePt t="126007" x="3348038" y="4124325"/>
          <p14:tracePt t="126009" x="3363913" y="4124325"/>
          <p14:tracePt t="126011" x="3395663" y="4124325"/>
          <p14:tracePt t="126013" x="3411538" y="4124325"/>
          <p14:tracePt t="126015" x="3443288" y="4124325"/>
          <p14:tracePt t="126017" x="3459163" y="4124325"/>
          <p14:tracePt t="126019" x="3490913" y="4124325"/>
          <p14:tracePt t="126021" x="3521075" y="4124325"/>
          <p14:tracePt t="126023" x="3536950" y="4124325"/>
          <p14:tracePt t="126025" x="3584575" y="4124325"/>
          <p14:tracePt t="126027" x="3616325" y="4124325"/>
          <p14:tracePt t="126029" x="3632200" y="4124325"/>
          <p14:tracePt t="126031" x="3663950" y="4124325"/>
          <p14:tracePt t="126036" x="3695700" y="4124325"/>
          <p14:tracePt t="126037" x="3727450" y="4124325"/>
          <p14:tracePt t="126039" x="3743325" y="4124325"/>
          <p14:tracePt t="126041" x="3759200" y="4124325"/>
          <p14:tracePt t="126043" x="3775075" y="4124325"/>
          <p14:tracePt t="126047" x="3790950" y="4124325"/>
          <p14:tracePt t="126052" x="3806825" y="4124325"/>
          <p14:tracePt t="126100" x="3821113" y="4124325"/>
          <p14:tracePt t="126197" x="3836988" y="4140200"/>
          <p14:tracePt t="126198" x="3852863" y="4140200"/>
          <p14:tracePt t="126203" x="3852863" y="4156075"/>
          <p14:tracePt t="126205" x="3868738" y="4171950"/>
          <p14:tracePt t="126207" x="3884613" y="4171950"/>
          <p14:tracePt t="126209" x="3884613" y="4187825"/>
          <p14:tracePt t="126213" x="3900488" y="4187825"/>
          <p14:tracePt t="126215" x="3900488" y="4203700"/>
          <p14:tracePt t="126217" x="3916363" y="4203700"/>
          <p14:tracePt t="126219" x="3916363" y="4219575"/>
          <p14:tracePt t="126224" x="3932238" y="4219575"/>
          <p14:tracePt t="126229" x="3948113" y="4219575"/>
          <p14:tracePt t="126237" x="3948113" y="4235450"/>
          <p14:tracePt t="126241" x="3963988" y="4235450"/>
          <p14:tracePt t="126253" x="3963988" y="4251325"/>
          <p14:tracePt t="126270" x="3979863" y="4251325"/>
          <p14:tracePt t="126279" x="3995738" y="4267200"/>
          <p14:tracePt t="126288" x="4011613" y="4267200"/>
          <p14:tracePt t="126289" x="4011613" y="4283075"/>
          <p14:tracePt t="126291" x="4027488" y="4283075"/>
          <p14:tracePt t="126293" x="4043363" y="4297363"/>
          <p14:tracePt t="126299" x="4059238" y="4297363"/>
          <p14:tracePt t="126304" x="4075113" y="4313238"/>
          <p14:tracePt t="126308" x="4075113" y="4329113"/>
          <p14:tracePt t="126309" x="4090988" y="4329113"/>
          <p14:tracePt t="126311" x="4106863" y="4329113"/>
          <p14:tracePt t="126315" x="4121150" y="4329113"/>
          <p14:tracePt t="126320" x="4121150" y="4344988"/>
          <p14:tracePt t="126323" x="4137025" y="4344988"/>
          <p14:tracePt t="126328" x="4152900" y="4360863"/>
          <p14:tracePt t="126342" x="4168775" y="4360863"/>
          <p14:tracePt t="126343" x="4168775" y="4376738"/>
          <p14:tracePt t="126349" x="4184650" y="4376738"/>
          <p14:tracePt t="126366" x="4200525" y="4376738"/>
          <p14:tracePt t="126408" x="4216400" y="4376738"/>
          <p14:tracePt t="126412" x="4216400" y="4392613"/>
          <p14:tracePt t="126417" x="4232275" y="4392613"/>
          <p14:tracePt t="126421" x="4232275" y="4408488"/>
          <p14:tracePt t="126704" x="4232275" y="4424363"/>
          <p14:tracePt t="126712" x="4232275" y="4440238"/>
          <p14:tracePt t="126721" x="4248150" y="4440238"/>
          <p14:tracePt t="126724" x="4248150" y="4456113"/>
          <p14:tracePt t="126734" x="4264025" y="4456113"/>
          <p14:tracePt t="126737" x="4279900" y="4456113"/>
          <p14:tracePt t="126739" x="4279900" y="4471988"/>
          <p14:tracePt t="126745" x="4295775" y="4487863"/>
          <p14:tracePt t="126747" x="4311650" y="4487863"/>
          <p14:tracePt t="126754" x="4375150" y="4503738"/>
          <p14:tracePt t="126755" x="4391025" y="4503738"/>
          <p14:tracePt t="126757" x="4421188" y="4503738"/>
          <p14:tracePt t="126759" x="4437063" y="4503738"/>
          <p14:tracePt t="126761" x="4484688" y="4519613"/>
          <p14:tracePt t="126763" x="4516438" y="4519613"/>
          <p14:tracePt t="126765" x="4548188" y="4519613"/>
          <p14:tracePt t="126768" x="4579938" y="4519613"/>
          <p14:tracePt t="126769" x="4627563" y="4519613"/>
          <p14:tracePt t="126771" x="4659313" y="4535488"/>
          <p14:tracePt t="126773" x="4706938" y="4535488"/>
          <p14:tracePt t="126775" x="4752975" y="4535488"/>
          <p14:tracePt t="126777" x="4800600" y="4535488"/>
          <p14:tracePt t="126779" x="4848225" y="4535488"/>
          <p14:tracePt t="126781" x="4895850" y="4535488"/>
          <p14:tracePt t="126783" x="4943475" y="4535488"/>
          <p14:tracePt t="126786" x="4991100" y="4535488"/>
          <p14:tracePt t="126787" x="5037138" y="4535488"/>
          <p14:tracePt t="126789" x="5100638" y="4535488"/>
          <p14:tracePt t="126791" x="5148263" y="4535488"/>
          <p14:tracePt t="126793" x="5195888" y="4535488"/>
          <p14:tracePt t="126795" x="5259388" y="4535488"/>
          <p14:tracePt t="126797" x="5384800" y="4535488"/>
          <p14:tracePt t="126799" x="5432425" y="4535488"/>
          <p14:tracePt t="126803" x="5575300" y="4535488"/>
          <p14:tracePt t="126805" x="5638800" y="4535488"/>
          <p14:tracePt t="126807" x="5684838" y="4535488"/>
          <p14:tracePt t="126809" x="5748338" y="4535488"/>
          <p14:tracePt t="126811" x="5827713" y="4535488"/>
          <p14:tracePt t="126813" x="5891213" y="4535488"/>
          <p14:tracePt t="126815" x="5953125" y="4535488"/>
          <p14:tracePt t="126817" x="6000750" y="4535488"/>
          <p14:tracePt t="126819" x="6064250" y="4535488"/>
          <p14:tracePt t="126821" x="6127750" y="4535488"/>
          <p14:tracePt t="126823" x="6191250" y="4535488"/>
          <p14:tracePt t="126825" x="6238875" y="4535488"/>
          <p14:tracePt t="126827" x="6300788" y="4535488"/>
          <p14:tracePt t="126829" x="6364288" y="4535488"/>
          <p14:tracePt t="126831" x="6411913" y="4535488"/>
          <p14:tracePt t="126833" x="6491288" y="4535488"/>
          <p14:tracePt t="126836" x="6523038" y="4535488"/>
          <p14:tracePt t="126837" x="6584950" y="4535488"/>
          <p14:tracePt t="126839" x="6632575" y="4535488"/>
          <p14:tracePt t="126841" x="6680200" y="4535488"/>
          <p14:tracePt t="126843" x="6727825" y="4519613"/>
          <p14:tracePt t="126845" x="6791325" y="4519613"/>
          <p14:tracePt t="126847" x="6838950" y="4519613"/>
          <p14:tracePt t="126849" x="6884988" y="4519613"/>
          <p14:tracePt t="126852" x="6932613" y="4503738"/>
          <p14:tracePt t="126853" x="6980238" y="4503738"/>
          <p14:tracePt t="126855" x="7011988" y="4503738"/>
          <p14:tracePt t="126857" x="7059613" y="4503738"/>
          <p14:tracePt t="126859" x="7091363" y="4503738"/>
          <p14:tracePt t="126862" x="7123113" y="4503738"/>
          <p14:tracePt t="126863" x="7154863" y="4503738"/>
          <p14:tracePt t="126865" x="7200900" y="4487863"/>
          <p14:tracePt t="126867" x="7216775" y="4487863"/>
          <p14:tracePt t="126870" x="7248525" y="4471988"/>
          <p14:tracePt t="126888" x="7439025" y="4440238"/>
          <p14:tracePt t="126889" x="7454900" y="4440238"/>
          <p14:tracePt t="126891" x="7469188" y="4440238"/>
          <p14:tracePt t="126893" x="7485063" y="4440238"/>
          <p14:tracePt t="126895" x="7500938" y="4440238"/>
          <p14:tracePt t="126897" x="7516813" y="4440238"/>
          <p14:tracePt t="126899" x="7548563" y="4424363"/>
          <p14:tracePt t="126903" x="7564438" y="4424363"/>
          <p14:tracePt t="126905" x="7596188" y="4424363"/>
          <p14:tracePt t="126909" x="7612063" y="4424363"/>
          <p14:tracePt t="126911" x="7627938" y="4424363"/>
          <p14:tracePt t="126913" x="7643813" y="4424363"/>
          <p14:tracePt t="126916" x="7659688" y="4424363"/>
          <p14:tracePt t="126917" x="7675563" y="4408488"/>
          <p14:tracePt t="126919" x="7691438" y="4408488"/>
          <p14:tracePt t="126921" x="7707313" y="4408488"/>
          <p14:tracePt t="126923" x="7723188" y="4408488"/>
          <p14:tracePt t="126925" x="7723188" y="4392613"/>
          <p14:tracePt t="126927" x="7739063" y="4392613"/>
          <p14:tracePt t="126929" x="7754938" y="4392613"/>
          <p14:tracePt t="126931" x="7770813" y="4392613"/>
          <p14:tracePt t="126933" x="7785100" y="4392613"/>
          <p14:tracePt t="126935" x="7800975" y="4392613"/>
          <p14:tracePt t="126937" x="7816850" y="4376738"/>
          <p14:tracePt t="126939" x="7832725" y="4376738"/>
          <p14:tracePt t="126941" x="7848600" y="4376738"/>
          <p14:tracePt t="126944" x="7864475" y="4360863"/>
          <p14:tracePt t="126945" x="7880350" y="4360863"/>
          <p14:tracePt t="126947" x="7896225" y="4360863"/>
          <p14:tracePt t="126949" x="7896225" y="4344988"/>
          <p14:tracePt t="126952" x="7927975" y="4344988"/>
          <p14:tracePt t="126956" x="7943850" y="4344988"/>
          <p14:tracePt t="126957" x="7959725" y="4344988"/>
          <p14:tracePt t="126959" x="7975600" y="4344988"/>
          <p14:tracePt t="126961" x="7991475" y="4329113"/>
          <p14:tracePt t="126963" x="8007350" y="4329113"/>
          <p14:tracePt t="126965" x="8023225" y="4313238"/>
          <p14:tracePt t="126969" x="8039100" y="4313238"/>
          <p14:tracePt t="126971" x="8054975" y="4313238"/>
          <p14:tracePt t="126974" x="8070850" y="4313238"/>
          <p14:tracePt t="126976" x="8085138" y="4297363"/>
          <p14:tracePt t="126977" x="8101013" y="4297363"/>
          <p14:tracePt t="126979" x="8101013" y="4283075"/>
          <p14:tracePt t="126981" x="8116888" y="4283075"/>
          <p14:tracePt t="126983" x="8132763" y="4267200"/>
          <p14:tracePt t="126986" x="8148638" y="4267200"/>
          <p14:tracePt t="126987" x="8164513" y="4267200"/>
          <p14:tracePt t="126989" x="8180388" y="4267200"/>
          <p14:tracePt t="126991" x="8180388" y="4251325"/>
          <p14:tracePt t="126993" x="8196263" y="4235450"/>
          <p14:tracePt t="126995" x="8212138" y="4235450"/>
          <p14:tracePt t="126997" x="8228013" y="4235450"/>
          <p14:tracePt t="127002" x="8243888" y="4219575"/>
          <p14:tracePt t="127005" x="8259763" y="4203700"/>
          <p14:tracePt t="127011" x="8259763" y="4187825"/>
          <p14:tracePt t="127016" x="8275638" y="4187825"/>
          <p14:tracePt t="127025" x="8291513" y="4187825"/>
          <p14:tracePt t="127027" x="8291513" y="4171950"/>
          <p14:tracePt t="127033" x="8291513" y="4156075"/>
          <p14:tracePt t="127036" x="8307388" y="4156075"/>
          <p14:tracePt t="127042" x="8307388" y="4140200"/>
          <p14:tracePt t="127045" x="8307388" y="4124325"/>
          <p14:tracePt t="127047" x="8307388" y="4108450"/>
          <p14:tracePt t="127057" x="8307388" y="4076700"/>
          <p14:tracePt t="127061" x="8307388" y="4044950"/>
          <p14:tracePt t="127063" x="8307388" y="4029075"/>
          <p14:tracePt t="127067" x="8291513" y="4013200"/>
          <p14:tracePt t="127069" x="8291513" y="3997325"/>
          <p14:tracePt t="127071" x="8275638" y="3997325"/>
          <p14:tracePt t="127073" x="8275638" y="3965575"/>
          <p14:tracePt t="127075" x="8275638" y="3949700"/>
          <p14:tracePt t="127079" x="8275638" y="3919538"/>
          <p14:tracePt t="127082" x="8259763" y="3903663"/>
          <p14:tracePt t="127086" x="8243888" y="3871913"/>
          <p14:tracePt t="127087" x="8243888" y="3856038"/>
          <p14:tracePt t="127089" x="8228013" y="3824288"/>
          <p14:tracePt t="127091" x="8228013" y="3792538"/>
          <p14:tracePt t="127093" x="8212138" y="3760788"/>
          <p14:tracePt t="127095" x="8212138" y="3744913"/>
          <p14:tracePt t="127097" x="8212138" y="3713163"/>
          <p14:tracePt t="127099" x="8212138" y="3697288"/>
          <p14:tracePt t="127103" x="8212138" y="3649663"/>
          <p14:tracePt t="127105" x="8196263" y="3617913"/>
          <p14:tracePt t="127107" x="8196263" y="3587750"/>
          <p14:tracePt t="127109" x="8180388" y="3571875"/>
          <p14:tracePt t="127111" x="8180388" y="3556000"/>
          <p14:tracePt t="127113" x="8164513" y="3524250"/>
          <p14:tracePt t="127115" x="8164513" y="3508375"/>
          <p14:tracePt t="127117" x="8148638" y="3492500"/>
          <p14:tracePt t="127119" x="8148638" y="3460750"/>
          <p14:tracePt t="127123" x="8148638" y="3444875"/>
          <p14:tracePt t="127125" x="8132763" y="3429000"/>
          <p14:tracePt t="127127" x="8132763" y="3413125"/>
          <p14:tracePt t="127129" x="8116888" y="3397250"/>
          <p14:tracePt t="127134" x="8116888" y="3381375"/>
          <p14:tracePt t="127137" x="8101013" y="3365500"/>
          <p14:tracePt t="127141" x="8085138" y="3349625"/>
          <p14:tracePt t="127148" x="8070850" y="3349625"/>
          <p14:tracePt t="127153" x="8070850" y="3333750"/>
          <p14:tracePt t="127157" x="8054975" y="3317875"/>
          <p14:tracePt t="127173" x="8039100" y="3317875"/>
          <p14:tracePt t="127184" x="8039100" y="3302000"/>
          <p14:tracePt t="127894" x="8054975" y="3302000"/>
          <p14:tracePt t="127964" x="8039100" y="3302000"/>
          <p14:tracePt t="127968" x="8023225" y="3302000"/>
          <p14:tracePt t="127969" x="8007350" y="3302000"/>
          <p14:tracePt t="127971" x="7991475" y="3302000"/>
          <p14:tracePt t="127973" x="7959725" y="3302000"/>
          <p14:tracePt t="127975" x="7927975" y="3302000"/>
          <p14:tracePt t="127977" x="7912100" y="3302000"/>
          <p14:tracePt t="127979" x="7880350" y="3302000"/>
          <p14:tracePt t="127981" x="7832725" y="3286125"/>
          <p14:tracePt t="127983" x="7816850" y="3286125"/>
          <p14:tracePt t="127985" x="7785100" y="3286125"/>
          <p14:tracePt t="127987" x="7754938" y="3286125"/>
          <p14:tracePt t="127989" x="7723188" y="3286125"/>
          <p14:tracePt t="127991" x="7691438" y="3286125"/>
          <p14:tracePt t="127993" x="7659688" y="3286125"/>
          <p14:tracePt t="127995" x="7627938" y="3286125"/>
          <p14:tracePt t="127997" x="7596188" y="3286125"/>
          <p14:tracePt t="127999" x="7580313" y="3286125"/>
          <p14:tracePt t="128002" x="7532688" y="3270250"/>
          <p14:tracePt t="128003" x="7516813" y="3270250"/>
          <p14:tracePt t="128005" x="7485063" y="3270250"/>
          <p14:tracePt t="128007" x="7454900" y="3255963"/>
          <p14:tracePt t="128009" x="7439025" y="3255963"/>
          <p14:tracePt t="128011" x="7407275" y="3255963"/>
          <p14:tracePt t="128013" x="7391400" y="3255963"/>
          <p14:tracePt t="128019" x="7375525" y="3255963"/>
          <p14:tracePt t="128028" x="7359650" y="3255963"/>
          <p14:tracePt t="128040" x="7343775" y="3255963"/>
          <p14:tracePt t="136258" x="7343775" y="3224213"/>
          <p14:tracePt t="136262" x="7343775" y="3192463"/>
          <p14:tracePt t="136263" x="7343775" y="3160713"/>
          <p14:tracePt t="136265" x="7343775" y="3113088"/>
          <p14:tracePt t="136267" x="7343775" y="3049588"/>
          <p14:tracePt t="136269" x="7343775" y="2986088"/>
          <p14:tracePt t="136271" x="7375525" y="2908300"/>
          <p14:tracePt t="136273" x="7375525" y="2828925"/>
          <p14:tracePt t="136275" x="7375525" y="2749550"/>
          <p14:tracePt t="136277" x="7391400" y="2654300"/>
          <p14:tracePt t="136280" x="7391400" y="2574925"/>
          <p14:tracePt t="136282" x="7391400" y="2465388"/>
          <p14:tracePt t="136283" x="7407275" y="2354263"/>
          <p14:tracePt t="136285" x="7407275" y="2274888"/>
          <p14:tracePt t="136287" x="7407275" y="2197100"/>
          <p14:tracePt t="136289" x="7407275" y="2117725"/>
          <p14:tracePt t="136291" x="7407275" y="2006600"/>
          <p14:tracePt t="136293" x="7407275" y="1927225"/>
          <p14:tracePt t="136295" x="7407275" y="1849438"/>
          <p14:tracePt t="136297" x="7407275" y="1770063"/>
          <p14:tracePt t="136299" x="7407275" y="1674813"/>
          <p14:tracePt t="136302" x="7407275" y="1611313"/>
          <p14:tracePt t="136303" x="7391400" y="1533525"/>
          <p14:tracePt t="136305" x="7391400" y="1485900"/>
          <p14:tracePt t="136307" x="7375525" y="1390650"/>
          <p14:tracePt t="136309" x="7359650" y="1343025"/>
          <p14:tracePt t="136311" x="7343775" y="1279525"/>
          <p14:tracePt t="136314" x="7327900" y="1216025"/>
          <p14:tracePt t="136315" x="7327900" y="1154113"/>
          <p14:tracePt t="136318" x="7312025" y="1090613"/>
          <p14:tracePt t="136319" x="7296150" y="1027113"/>
          <p14:tracePt t="136321" x="7280275" y="979488"/>
          <p14:tracePt t="136323" x="7264400" y="931863"/>
          <p14:tracePt t="136325" x="7248525" y="868363"/>
          <p14:tracePt t="136327" x="7232650" y="822325"/>
          <p14:tracePt t="136329" x="7216775" y="790575"/>
          <p14:tracePt t="136331" x="7200900" y="727075"/>
          <p14:tracePt t="136333" x="7185025" y="679450"/>
          <p14:tracePt t="136335" x="7169150" y="615950"/>
          <p14:tracePt t="136337" x="7169150" y="568325"/>
          <p14:tracePt t="136339" x="7154863" y="536575"/>
          <p14:tracePt t="136341" x="7138988" y="474663"/>
          <p14:tracePt t="136343" x="7138988" y="427038"/>
          <p14:tracePt t="136345" x="7123113" y="363538"/>
          <p14:tracePt t="136348" x="7123113" y="331788"/>
          <p14:tracePt t="136349" x="7123113" y="268288"/>
          <p14:tracePt t="136350" x="7123113" y="220663"/>
          <p14:tracePt t="136353" x="7123113" y="188913"/>
          <p14:tracePt t="136355" x="7107238" y="127000"/>
          <p14:tracePt t="136357" x="7107238" y="79375"/>
          <p14:tracePt t="136359" x="7107238" y="158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Notation</a:t>
            </a:r>
            <a:r>
              <a:rPr lang="en-US" altLang="zh-TW" sz="2000" dirty="0">
                <a:solidFill>
                  <a:srgbClr val="786449"/>
                </a:solidFill>
                <a:latin typeface="Times New Roman" panose="02020603050405020304" pitchFamily="18" charset="0"/>
                <a:cs typeface="Times New Roman" panose="02020603050405020304" pitchFamily="18" charset="0"/>
              </a:rPr>
              <a:t>(1/2)</a:t>
            </a:r>
            <a:endParaRPr lang="zh-TW" altLang="en-US" dirty="0">
              <a:solidFill>
                <a:srgbClr val="786449"/>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C1AF34-1E30-3DD9-D6A9-88A17F536DC7}"/>
                  </a:ext>
                </a:extLst>
              </p:cNvPr>
              <p:cNvSpPr>
                <a:spLocks noGrp="1"/>
              </p:cNvSpPr>
              <p:nvPr>
                <p:ph idx="1"/>
              </p:nvPr>
            </p:nvSpPr>
            <p:spPr>
              <a:xfrm>
                <a:off x="838200" y="1825624"/>
                <a:ext cx="10515600" cy="5032375"/>
              </a:xfrm>
            </p:spPr>
            <p:txBody>
              <a:bodyPr>
                <a:normAutofit/>
              </a:bodyPr>
              <a:lstStyle/>
              <a:p>
                <a:r>
                  <a:rPr lang="en-US" altLang="zh-TW" b="1" dirty="0">
                    <a:solidFill>
                      <a:srgbClr val="7B8A95"/>
                    </a:solidFill>
                    <a:latin typeface="Times New Roman" panose="02020603050405020304" pitchFamily="18" charset="0"/>
                    <a:cs typeface="Times New Roman" panose="02020603050405020304" pitchFamily="18" charset="0"/>
                  </a:rPr>
                  <a:t>network</a:t>
                </a:r>
                <a14:m>
                  <m:oMath xmlns:m="http://schemas.openxmlformats.org/officeDocument/2006/math">
                    <m:r>
                      <a:rPr lang="en-US" altLang="zh-TW" b="1" dirty="0">
                        <a:solidFill>
                          <a:srgbClr val="7B8A95"/>
                        </a:solidFill>
                        <a:latin typeface="Cambria Math" panose="02040503050406030204" pitchFamily="18" charset="0"/>
                        <a:cs typeface="Times New Roman" panose="02020603050405020304" pitchFamily="18" charset="0"/>
                      </a:rPr>
                      <m:t> </m:t>
                    </m:r>
                    <m:r>
                      <a:rPr lang="en-US" altLang="zh-TW" b="1" dirty="0">
                        <a:solidFill>
                          <a:srgbClr val="7B8A95"/>
                        </a:solidFill>
                        <a:latin typeface="Cambria Math" panose="02040503050406030204" pitchFamily="18" charset="0"/>
                        <a:cs typeface="Times New Roman" panose="02020603050405020304" pitchFamily="18" charset="0"/>
                      </a:rPr>
                      <m:t>𝑵</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b="1" dirty="0">
                    <a:solidFill>
                      <a:srgbClr val="7B8A95"/>
                    </a:solidFill>
                    <a:latin typeface="Times New Roman" panose="02020603050405020304" pitchFamily="18" charset="0"/>
                    <a:cs typeface="Times New Roman" panose="02020603050405020304" pitchFamily="18" charset="0"/>
                  </a:rPr>
                  <a:t>n nodes and m arcs</a:t>
                </a:r>
              </a:p>
              <a:p>
                <a:r>
                  <a:rPr lang="en-US" altLang="zh-TW" b="1" dirty="0">
                    <a:solidFill>
                      <a:srgbClr val="7B8A95"/>
                    </a:solidFill>
                    <a:latin typeface="Times New Roman" panose="02020603050405020304" pitchFamily="18" charset="0"/>
                    <a:cs typeface="Times New Roman" panose="02020603050405020304" pitchFamily="18" charset="0"/>
                  </a:rPr>
                  <a:t>arc </a:t>
                </a:r>
                <a14:m>
                  <m:oMath xmlns:m="http://schemas.openxmlformats.org/officeDocument/2006/math">
                    <m:d>
                      <m:dPr>
                        <m:ctrlPr>
                          <a:rPr lang="en-US" altLang="zh-TW" b="1" i="1" dirty="0">
                            <a:solidFill>
                              <a:srgbClr val="7B8A95"/>
                            </a:solidFill>
                            <a:latin typeface="Cambria Math" panose="02040503050406030204" pitchFamily="18" charset="0"/>
                            <a:cs typeface="Times New Roman" panose="02020603050405020304" pitchFamily="18" charset="0"/>
                          </a:rPr>
                        </m:ctrlPr>
                      </m:dPr>
                      <m:e>
                        <m:r>
                          <a:rPr lang="en-US" altLang="zh-TW" b="1" dirty="0">
                            <a:solidFill>
                              <a:srgbClr val="7B8A95"/>
                            </a:solidFill>
                            <a:latin typeface="Cambria Math" panose="02040503050406030204" pitchFamily="18" charset="0"/>
                            <a:cs typeface="Times New Roman" panose="02020603050405020304" pitchFamily="18" charset="0"/>
                          </a:rPr>
                          <m:t>𝒖</m:t>
                        </m:r>
                        <m:r>
                          <a:rPr lang="en-US" altLang="zh-TW" b="1" dirty="0">
                            <a:solidFill>
                              <a:srgbClr val="7B8A95"/>
                            </a:solidFill>
                            <a:latin typeface="Cambria Math" panose="02040503050406030204" pitchFamily="18" charset="0"/>
                            <a:cs typeface="Times New Roman" panose="02020603050405020304" pitchFamily="18" charset="0"/>
                          </a:rPr>
                          <m:t>, </m:t>
                        </m:r>
                        <m:r>
                          <a:rPr lang="en-US" altLang="zh-TW" b="1" dirty="0">
                            <a:solidFill>
                              <a:srgbClr val="7B8A95"/>
                            </a:solidFill>
                            <a:latin typeface="Cambria Math" panose="02040503050406030204" pitchFamily="18" charset="0"/>
                            <a:cs typeface="Times New Roman" panose="02020603050405020304" pitchFamily="18" charset="0"/>
                          </a:rPr>
                          <m:t>𝒗</m:t>
                        </m:r>
                      </m:e>
                    </m:d>
                    <m:r>
                      <a:rPr lang="en-US" altLang="zh-TW" b="1" dirty="0">
                        <a:solidFill>
                          <a:srgbClr val="7B8A95"/>
                        </a:solidFill>
                        <a:latin typeface="Cambria Math" panose="02040503050406030204" pitchFamily="18" charset="0"/>
                        <a:cs typeface="Times New Roman" panose="02020603050405020304" pitchFamily="18" charset="0"/>
                      </a:rPr>
                      <m:t>∈</m:t>
                    </m:r>
                    <m:r>
                      <a:rPr lang="en-US" altLang="zh-TW" b="1" dirty="0">
                        <a:solidFill>
                          <a:srgbClr val="7B8A95"/>
                        </a:solidFill>
                        <a:latin typeface="Cambria Math" panose="02040503050406030204" pitchFamily="18" charset="0"/>
                        <a:cs typeface="Times New Roman" panose="02020603050405020304" pitchFamily="18" charset="0"/>
                      </a:rPr>
                      <m:t>𝑨</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b="1" dirty="0">
                    <a:solidFill>
                      <a:srgbClr val="7B8A95"/>
                    </a:solidFill>
                    <a:latin typeface="Times New Roman" panose="02020603050405020304" pitchFamily="18" charset="0"/>
                    <a:cs typeface="Times New Roman" panose="02020603050405020304" pitchFamily="18" charset="0"/>
                  </a:rPr>
                  <a:t>nonnegative cost </a:t>
                </a:r>
                <a14:m>
                  <m:oMath xmlns:m="http://schemas.openxmlformats.org/officeDocument/2006/math">
                    <m:r>
                      <a:rPr lang="en-US" altLang="zh-TW" b="1" dirty="0">
                        <a:solidFill>
                          <a:srgbClr val="7B8A95"/>
                        </a:solidFill>
                        <a:latin typeface="Cambria Math" panose="02040503050406030204" pitchFamily="18" charset="0"/>
                        <a:cs typeface="Times New Roman" panose="02020603050405020304" pitchFamily="18" charset="0"/>
                      </a:rPr>
                      <m:t>𝒅</m:t>
                    </m:r>
                    <m:r>
                      <a:rPr lang="en-US" altLang="zh-TW" b="1" dirty="0">
                        <a:solidFill>
                          <a:srgbClr val="7B8A95"/>
                        </a:solidFill>
                        <a:latin typeface="Cambria Math" panose="02040503050406030204" pitchFamily="18" charset="0"/>
                        <a:cs typeface="Times New Roman" panose="02020603050405020304" pitchFamily="18" charset="0"/>
                      </a:rPr>
                      <m:t>(</m:t>
                    </m:r>
                    <m:r>
                      <a:rPr lang="en-US" altLang="zh-TW" b="1" dirty="0">
                        <a:solidFill>
                          <a:srgbClr val="7B8A95"/>
                        </a:solidFill>
                        <a:latin typeface="Cambria Math" panose="02040503050406030204" pitchFamily="18" charset="0"/>
                        <a:cs typeface="Times New Roman" panose="02020603050405020304" pitchFamily="18" charset="0"/>
                      </a:rPr>
                      <m:t>𝒖</m:t>
                    </m:r>
                    <m:r>
                      <a:rPr lang="en-US" altLang="zh-TW" b="1" dirty="0">
                        <a:solidFill>
                          <a:srgbClr val="7B8A95"/>
                        </a:solidFill>
                        <a:latin typeface="Cambria Math" panose="02040503050406030204" pitchFamily="18" charset="0"/>
                        <a:cs typeface="Times New Roman" panose="02020603050405020304" pitchFamily="18" charset="0"/>
                      </a:rPr>
                      <m:t>, </m:t>
                    </m:r>
                    <m:r>
                      <a:rPr lang="en-US" altLang="zh-TW" b="1" dirty="0">
                        <a:solidFill>
                          <a:srgbClr val="7B8A95"/>
                        </a:solidFill>
                        <a:latin typeface="Cambria Math" panose="02040503050406030204" pitchFamily="18" charset="0"/>
                        <a:cs typeface="Times New Roman" panose="02020603050405020304" pitchFamily="18" charset="0"/>
                      </a:rPr>
                      <m:t>𝒗</m:t>
                    </m:r>
                    <m:r>
                      <a:rPr lang="en-US" altLang="zh-TW" b="1" dirty="0">
                        <a:solidFill>
                          <a:srgbClr val="7B8A95"/>
                        </a:solidFill>
                        <a:latin typeface="Cambria Math" panose="02040503050406030204" pitchFamily="18" charset="0"/>
                        <a:cs typeface="Times New Roman" panose="02020603050405020304" pitchFamily="18" charset="0"/>
                      </a:rPr>
                      <m:t>)</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b="1" dirty="0">
                    <a:solidFill>
                      <a:srgbClr val="7B8A95"/>
                    </a:solidFill>
                    <a:latin typeface="Times New Roman" panose="02020603050405020304" pitchFamily="18" charset="0"/>
                    <a:cs typeface="Times New Roman" panose="02020603050405020304" pitchFamily="18" charset="0"/>
                  </a:rPr>
                  <a:t>positive capacity </a:t>
                </a:r>
                <a14:m>
                  <m:oMath xmlns:m="http://schemas.openxmlformats.org/officeDocument/2006/math">
                    <m:r>
                      <a:rPr lang="en-US" altLang="zh-TW" b="1" dirty="0">
                        <a:solidFill>
                          <a:srgbClr val="7B8A95"/>
                        </a:solidFill>
                        <a:latin typeface="Cambria Math" panose="02040503050406030204" pitchFamily="18" charset="0"/>
                        <a:cs typeface="Times New Roman" panose="02020603050405020304" pitchFamily="18" charset="0"/>
                      </a:rPr>
                      <m:t>𝒄</m:t>
                    </m:r>
                    <m:r>
                      <a:rPr lang="en-US" altLang="zh-TW" b="1" dirty="0">
                        <a:solidFill>
                          <a:srgbClr val="7B8A95"/>
                        </a:solidFill>
                        <a:latin typeface="Cambria Math" panose="02040503050406030204" pitchFamily="18" charset="0"/>
                        <a:cs typeface="Times New Roman" panose="02020603050405020304" pitchFamily="18" charset="0"/>
                      </a:rPr>
                      <m:t>(</m:t>
                    </m:r>
                    <m:r>
                      <a:rPr lang="en-US" altLang="zh-TW" b="1" dirty="0">
                        <a:solidFill>
                          <a:srgbClr val="7B8A95"/>
                        </a:solidFill>
                        <a:latin typeface="Cambria Math" panose="02040503050406030204" pitchFamily="18" charset="0"/>
                        <a:cs typeface="Times New Roman" panose="02020603050405020304" pitchFamily="18" charset="0"/>
                      </a:rPr>
                      <m:t>𝒖</m:t>
                    </m:r>
                    <m:r>
                      <a:rPr lang="en-US" altLang="zh-TW" b="1" dirty="0">
                        <a:solidFill>
                          <a:srgbClr val="7B8A95"/>
                        </a:solidFill>
                        <a:latin typeface="Cambria Math" panose="02040503050406030204" pitchFamily="18" charset="0"/>
                        <a:cs typeface="Times New Roman" panose="02020603050405020304" pitchFamily="18" charset="0"/>
                      </a:rPr>
                      <m:t>, </m:t>
                    </m:r>
                    <m:r>
                      <a:rPr lang="en-US" altLang="zh-TW" b="1" dirty="0">
                        <a:solidFill>
                          <a:srgbClr val="7B8A95"/>
                        </a:solidFill>
                        <a:latin typeface="Cambria Math" panose="02040503050406030204" pitchFamily="18" charset="0"/>
                        <a:cs typeface="Times New Roman" panose="02020603050405020304" pitchFamily="18" charset="0"/>
                      </a:rPr>
                      <m:t>𝒗</m:t>
                    </m:r>
                    <m:r>
                      <a:rPr lang="en-US" altLang="zh-TW" b="1" dirty="0">
                        <a:solidFill>
                          <a:srgbClr val="7B8A95"/>
                        </a:solidFill>
                        <a:latin typeface="Cambria Math" panose="02040503050406030204" pitchFamily="18" charset="0"/>
                        <a:cs typeface="Times New Roman" panose="02020603050405020304" pitchFamily="18" charset="0"/>
                      </a:rPr>
                      <m:t>)</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r>
                  <a:rPr lang="en-US" altLang="zh-TW" b="1" dirty="0">
                    <a:solidFill>
                      <a:srgbClr val="7B8A95"/>
                    </a:solidFill>
                    <a:latin typeface="Times New Roman" panose="02020603050405020304" pitchFamily="18" charset="0"/>
                    <a:cs typeface="Times New Roman" panose="02020603050405020304" pitchFamily="18" charset="0"/>
                  </a:rPr>
                  <a:t>cost of a flow f be </a:t>
                </a:r>
                <a14:m>
                  <m:oMath xmlns:m="http://schemas.openxmlformats.org/officeDocument/2006/math">
                    <m:sSub>
                      <m:sSubPr>
                        <m:ctrlPr>
                          <a:rPr lang="en-US" altLang="zh-TW" b="1" i="1" dirty="0">
                            <a:solidFill>
                              <a:srgbClr val="7B8A95"/>
                            </a:solidFill>
                            <a:latin typeface="Cambria Math" panose="02040503050406030204" pitchFamily="18" charset="0"/>
                            <a:cs typeface="Times New Roman" panose="02020603050405020304" pitchFamily="18" charset="0"/>
                          </a:rPr>
                        </m:ctrlPr>
                      </m:sSubPr>
                      <m:e>
                        <m:r>
                          <a:rPr lang="el-GR" altLang="zh-TW" b="1" dirty="0">
                            <a:solidFill>
                              <a:srgbClr val="7B8A95"/>
                            </a:solidFill>
                            <a:latin typeface="Cambria Math" panose="02040503050406030204" pitchFamily="18" charset="0"/>
                            <a:cs typeface="Times New Roman" panose="02020603050405020304" pitchFamily="18" charset="0"/>
                          </a:rPr>
                          <m:t>𝜮</m:t>
                        </m:r>
                      </m:e>
                      <m:sub>
                        <m:d>
                          <m:dPr>
                            <m:begChr m:val="{"/>
                            <m:endChr m:val="}"/>
                            <m:ctrlPr>
                              <a:rPr lang="en-US" altLang="zh-TW" b="1" i="1" dirty="0">
                                <a:solidFill>
                                  <a:srgbClr val="7B8A95"/>
                                </a:solidFill>
                                <a:latin typeface="Cambria Math" panose="02040503050406030204" pitchFamily="18" charset="0"/>
                                <a:cs typeface="Times New Roman" panose="02020603050405020304" pitchFamily="18" charset="0"/>
                              </a:rPr>
                            </m:ctrlPr>
                          </m:dPr>
                          <m:e>
                            <m:d>
                              <m:dPr>
                                <m:ctrlPr>
                                  <a:rPr lang="en-US" altLang="zh-TW" b="1" i="1" dirty="0">
                                    <a:solidFill>
                                      <a:srgbClr val="7B8A95"/>
                                    </a:solidFill>
                                    <a:latin typeface="Cambria Math" panose="02040503050406030204" pitchFamily="18" charset="0"/>
                                    <a:cs typeface="Times New Roman" panose="02020603050405020304" pitchFamily="18" charset="0"/>
                                  </a:rPr>
                                </m:ctrlPr>
                              </m:dPr>
                              <m:e>
                                <m:r>
                                  <a:rPr lang="en-US" altLang="zh-TW" b="1" dirty="0" err="1">
                                    <a:solidFill>
                                      <a:srgbClr val="7B8A95"/>
                                    </a:solidFill>
                                    <a:latin typeface="Cambria Math" panose="02040503050406030204" pitchFamily="18" charset="0"/>
                                    <a:cs typeface="Times New Roman" panose="02020603050405020304" pitchFamily="18" charset="0"/>
                                  </a:rPr>
                                  <m:t>𝒖</m:t>
                                </m:r>
                                <m:r>
                                  <a:rPr lang="en-US" altLang="zh-TW" b="1" dirty="0" err="1">
                                    <a:solidFill>
                                      <a:srgbClr val="7B8A95"/>
                                    </a:solidFill>
                                    <a:latin typeface="Cambria Math" panose="02040503050406030204" pitchFamily="18" charset="0"/>
                                    <a:cs typeface="Times New Roman" panose="02020603050405020304" pitchFamily="18" charset="0"/>
                                  </a:rPr>
                                  <m:t>,   </m:t>
                                </m:r>
                                <m:r>
                                  <a:rPr lang="en-US" altLang="zh-TW" b="1" dirty="0" err="1">
                                    <a:solidFill>
                                      <a:srgbClr val="7B8A95"/>
                                    </a:solidFill>
                                    <a:latin typeface="Cambria Math" panose="02040503050406030204" pitchFamily="18" charset="0"/>
                                    <a:cs typeface="Times New Roman" panose="02020603050405020304" pitchFamily="18" charset="0"/>
                                  </a:rPr>
                                  <m:t>𝒗</m:t>
                                </m:r>
                              </m:e>
                            </m:d>
                            <m:r>
                              <a:rPr lang="en-US" altLang="zh-TW" b="1" dirty="0">
                                <a:solidFill>
                                  <a:srgbClr val="7B8A95"/>
                                </a:solidFill>
                                <a:latin typeface="Cambria Math" panose="02040503050406030204" pitchFamily="18" charset="0"/>
                                <a:cs typeface="Times New Roman" panose="02020603050405020304" pitchFamily="18" charset="0"/>
                              </a:rPr>
                              <m:t>∈</m:t>
                            </m:r>
                            <m:r>
                              <a:rPr lang="en-US" altLang="zh-TW" b="1" dirty="0">
                                <a:solidFill>
                                  <a:srgbClr val="7B8A95"/>
                                </a:solidFill>
                                <a:latin typeface="Cambria Math" panose="02040503050406030204" pitchFamily="18" charset="0"/>
                                <a:cs typeface="Times New Roman" panose="02020603050405020304" pitchFamily="18" charset="0"/>
                              </a:rPr>
                              <m:t>𝑨</m:t>
                            </m:r>
                          </m:e>
                        </m:d>
                      </m:sub>
                    </m:sSub>
                    <m:r>
                      <a:rPr lang="en-US" altLang="zh-TW" b="1" dirty="0">
                        <a:solidFill>
                          <a:srgbClr val="7B8A95"/>
                        </a:solidFill>
                        <a:latin typeface="Cambria Math" panose="02040503050406030204" pitchFamily="18" charset="0"/>
                        <a:cs typeface="Times New Roman" panose="02020603050405020304" pitchFamily="18" charset="0"/>
                      </a:rPr>
                      <m:t>𝒅</m:t>
                    </m:r>
                    <m:r>
                      <a:rPr lang="en-US" altLang="zh-TW" b="1" dirty="0">
                        <a:solidFill>
                          <a:srgbClr val="7B8A95"/>
                        </a:solidFill>
                        <a:latin typeface="Cambria Math" panose="02040503050406030204" pitchFamily="18" charset="0"/>
                        <a:cs typeface="Times New Roman" panose="02020603050405020304" pitchFamily="18" charset="0"/>
                      </a:rPr>
                      <m:t>(</m:t>
                    </m:r>
                    <m:r>
                      <a:rPr lang="en-US" altLang="zh-TW" b="1" dirty="0">
                        <a:solidFill>
                          <a:srgbClr val="7B8A95"/>
                        </a:solidFill>
                        <a:latin typeface="Cambria Math" panose="02040503050406030204" pitchFamily="18" charset="0"/>
                        <a:cs typeface="Times New Roman" panose="02020603050405020304" pitchFamily="18" charset="0"/>
                      </a:rPr>
                      <m:t>𝒖</m:t>
                    </m:r>
                    <m:r>
                      <a:rPr lang="en-US" altLang="zh-TW" b="1" dirty="0">
                        <a:solidFill>
                          <a:srgbClr val="7B8A95"/>
                        </a:solidFill>
                        <a:latin typeface="Cambria Math" panose="02040503050406030204" pitchFamily="18" charset="0"/>
                        <a:cs typeface="Times New Roman" panose="02020603050405020304" pitchFamily="18" charset="0"/>
                      </a:rPr>
                      <m:t>, </m:t>
                    </m:r>
                    <m:r>
                      <a:rPr lang="en-US" altLang="zh-TW" b="1" dirty="0">
                        <a:solidFill>
                          <a:srgbClr val="7B8A95"/>
                        </a:solidFill>
                        <a:latin typeface="Cambria Math" panose="02040503050406030204" pitchFamily="18" charset="0"/>
                        <a:cs typeface="Times New Roman" panose="02020603050405020304" pitchFamily="18" charset="0"/>
                      </a:rPr>
                      <m:t>𝒗</m:t>
                    </m:r>
                    <m:r>
                      <a:rPr lang="en-US" altLang="zh-TW" b="1" dirty="0">
                        <a:solidFill>
                          <a:srgbClr val="7B8A95"/>
                        </a:solidFill>
                        <a:latin typeface="Cambria Math" panose="02040503050406030204" pitchFamily="18" charset="0"/>
                        <a:cs typeface="Times New Roman" panose="02020603050405020304" pitchFamily="18" charset="0"/>
                      </a:rPr>
                      <m:t>)</m:t>
                    </m:r>
                    <m:r>
                      <a:rPr lang="en-US" altLang="zh-TW" b="1" dirty="0">
                        <a:solidFill>
                          <a:srgbClr val="7B8A95"/>
                        </a:solidFill>
                        <a:latin typeface="Cambria Math" panose="02040503050406030204" pitchFamily="18" charset="0"/>
                        <a:cs typeface="Times New Roman" panose="02020603050405020304" pitchFamily="18" charset="0"/>
                      </a:rPr>
                      <m:t>𝒇</m:t>
                    </m:r>
                    <m:r>
                      <a:rPr lang="en-US" altLang="zh-TW" b="1" dirty="0">
                        <a:solidFill>
                          <a:srgbClr val="7B8A95"/>
                        </a:solidFill>
                        <a:latin typeface="Cambria Math" panose="02040503050406030204" pitchFamily="18" charset="0"/>
                        <a:cs typeface="Times New Roman" panose="02020603050405020304" pitchFamily="18" charset="0"/>
                      </a:rPr>
                      <m:t>(</m:t>
                    </m:r>
                    <m:r>
                      <a:rPr lang="en-US" altLang="zh-TW" b="1" dirty="0">
                        <a:solidFill>
                          <a:srgbClr val="7B8A95"/>
                        </a:solidFill>
                        <a:latin typeface="Cambria Math" panose="02040503050406030204" pitchFamily="18" charset="0"/>
                        <a:cs typeface="Times New Roman" panose="02020603050405020304" pitchFamily="18" charset="0"/>
                      </a:rPr>
                      <m:t>𝒖</m:t>
                    </m:r>
                    <m:r>
                      <a:rPr lang="en-US" altLang="zh-TW" b="1" dirty="0">
                        <a:solidFill>
                          <a:srgbClr val="7B8A95"/>
                        </a:solidFill>
                        <a:latin typeface="Cambria Math" panose="02040503050406030204" pitchFamily="18" charset="0"/>
                        <a:cs typeface="Times New Roman" panose="02020603050405020304" pitchFamily="18" charset="0"/>
                      </a:rPr>
                      <m:t>, </m:t>
                    </m:r>
                    <m:r>
                      <a:rPr lang="en-US" altLang="zh-TW" b="1" dirty="0">
                        <a:solidFill>
                          <a:srgbClr val="7B8A95"/>
                        </a:solidFill>
                        <a:latin typeface="Cambria Math" panose="02040503050406030204" pitchFamily="18" charset="0"/>
                        <a:cs typeface="Times New Roman" panose="02020603050405020304" pitchFamily="18" charset="0"/>
                      </a:rPr>
                      <m:t>𝒗</m:t>
                    </m:r>
                    <m:r>
                      <a:rPr lang="en-US" altLang="zh-TW" b="1" dirty="0">
                        <a:solidFill>
                          <a:srgbClr val="7B8A95"/>
                        </a:solidFill>
                        <a:latin typeface="Cambria Math" panose="02040503050406030204" pitchFamily="18" charset="0"/>
                        <a:cs typeface="Times New Roman" panose="02020603050405020304" pitchFamily="18" charset="0"/>
                      </a:rPr>
                      <m:t>)</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sz="2800" b="1" dirty="0">
                    <a:solidFill>
                      <a:srgbClr val="7B8A95"/>
                    </a:solidFill>
                    <a:latin typeface="Times New Roman" panose="02020603050405020304" pitchFamily="18" charset="0"/>
                    <a:cs typeface="Times New Roman" panose="02020603050405020304" pitchFamily="18" charset="0"/>
                  </a:rPr>
                  <a:t>its value be </a:t>
                </a:r>
                <a14:m>
                  <m:oMath xmlns:m="http://schemas.openxmlformats.org/officeDocument/2006/math">
                    <m:r>
                      <a:rPr lang="en-US" altLang="zh-TW" sz="2800" b="1" dirty="0">
                        <a:solidFill>
                          <a:srgbClr val="7B8A95"/>
                        </a:solidFill>
                        <a:latin typeface="Cambria Math" panose="02040503050406030204" pitchFamily="18" charset="0"/>
                        <a:cs typeface="Times New Roman" panose="02020603050405020304" pitchFamily="18" charset="0"/>
                      </a:rPr>
                      <m:t>𝒇</m:t>
                    </m:r>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𝒕</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𝒔</m:t>
                    </m:r>
                    <m:r>
                      <a:rPr lang="en-US" altLang="zh-TW" sz="2800" b="1" dirty="0">
                        <a:solidFill>
                          <a:srgbClr val="7B8A95"/>
                        </a:solidFill>
                        <a:latin typeface="Cambria Math" panose="02040503050406030204" pitchFamily="18" charset="0"/>
                        <a:cs typeface="Times New Roman" panose="02020603050405020304" pitchFamily="18" charset="0"/>
                      </a:rPr>
                      <m:t>)</m:t>
                    </m:r>
                  </m:oMath>
                </a14:m>
                <a:endParaRPr lang="en-US" altLang="zh-TW" sz="2800" b="1" dirty="0">
                  <a:solidFill>
                    <a:srgbClr val="7B8A95"/>
                  </a:solidFill>
                  <a:latin typeface="Times New Roman" panose="02020603050405020304" pitchFamily="18" charset="0"/>
                  <a:cs typeface="Times New Roman" panose="02020603050405020304" pitchFamily="18" charset="0"/>
                </a:endParaRPr>
              </a:p>
              <a:p>
                <a:pPr lvl="1"/>
                <a:r>
                  <a:rPr lang="en-US" altLang="zh-TW" sz="2800" b="1" dirty="0">
                    <a:solidFill>
                      <a:srgbClr val="7B8A95"/>
                    </a:solidFill>
                    <a:latin typeface="Times New Roman" panose="02020603050405020304" pitchFamily="18" charset="0"/>
                    <a:cs typeface="Times New Roman" panose="02020603050405020304" pitchFamily="18" charset="0"/>
                  </a:rPr>
                  <a:t>min value is </a:t>
                </a:r>
                <a14:m>
                  <m:oMath xmlns:m="http://schemas.openxmlformats.org/officeDocument/2006/math">
                    <m:sSup>
                      <m:sSupPr>
                        <m:ctrlPr>
                          <a:rPr lang="en-US" altLang="zh-TW" sz="2800" b="1" i="1" dirty="0">
                            <a:solidFill>
                              <a:srgbClr val="7B8A95"/>
                            </a:solidFill>
                            <a:latin typeface="Cambria Math" panose="02040503050406030204" pitchFamily="18" charset="0"/>
                            <a:cs typeface="Times New Roman" panose="02020603050405020304" pitchFamily="18" charset="0"/>
                          </a:rPr>
                        </m:ctrlPr>
                      </m:sSupPr>
                      <m:e>
                        <m:r>
                          <a:rPr lang="en-US" altLang="zh-TW" sz="2800" b="1" dirty="0">
                            <a:solidFill>
                              <a:srgbClr val="7B8A95"/>
                            </a:solidFill>
                            <a:latin typeface="Cambria Math" panose="02040503050406030204" pitchFamily="18" charset="0"/>
                            <a:cs typeface="Times New Roman" panose="02020603050405020304" pitchFamily="18" charset="0"/>
                          </a:rPr>
                          <m:t>𝒇</m:t>
                        </m:r>
                      </m:e>
                      <m:sup>
                        <m:r>
                          <a:rPr lang="en-US" altLang="zh-TW" sz="2800" b="1" dirty="0">
                            <a:solidFill>
                              <a:srgbClr val="7B8A95"/>
                            </a:solidFill>
                            <a:latin typeface="Cambria Math" panose="02040503050406030204" pitchFamily="18" charset="0"/>
                            <a:cs typeface="Times New Roman" panose="02020603050405020304" pitchFamily="18" charset="0"/>
                          </a:rPr>
                          <m:t>∗</m:t>
                        </m:r>
                      </m:sup>
                    </m:sSup>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𝒕</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𝒔</m:t>
                    </m:r>
                    <m:r>
                      <a:rPr lang="en-US" altLang="zh-TW" sz="2800" b="1" dirty="0">
                        <a:solidFill>
                          <a:srgbClr val="7B8A95"/>
                        </a:solidFill>
                        <a:latin typeface="Cambria Math" panose="02040503050406030204" pitchFamily="18" charset="0"/>
                        <a:cs typeface="Times New Roman" panose="02020603050405020304" pitchFamily="18" charset="0"/>
                      </a:rPr>
                      <m:t>)</m:t>
                    </m:r>
                  </m:oMath>
                </a14:m>
                <a:r>
                  <a:rPr lang="en-US" altLang="zh-TW" sz="2800" b="1" dirty="0">
                    <a:solidFill>
                      <a:srgbClr val="7B8A95"/>
                    </a:solidFill>
                    <a:latin typeface="Times New Roman" panose="02020603050405020304" pitchFamily="18" charset="0"/>
                    <a:cs typeface="Times New Roman" panose="02020603050405020304" pitchFamily="18" charset="0"/>
                  </a:rPr>
                  <a:t>(extreme)</a:t>
                </a:r>
              </a:p>
              <a:p>
                <a:r>
                  <a:rPr lang="en-US" altLang="zh-TW" b="1" dirty="0">
                    <a:solidFill>
                      <a:srgbClr val="7B8A95"/>
                    </a:solidFill>
                    <a:latin typeface="Times New Roman" panose="02020603050405020304" pitchFamily="18" charset="0"/>
                    <a:cs typeface="Times New Roman" panose="02020603050405020304" pitchFamily="18" charset="0"/>
                  </a:rPr>
                  <a:t>labeling function </a:t>
                </a:r>
                <a14:m>
                  <m:oMath xmlns:m="http://schemas.openxmlformats.org/officeDocument/2006/math">
                    <m:r>
                      <a:rPr lang="zh-TW" altLang="en-US" b="1">
                        <a:solidFill>
                          <a:srgbClr val="7B8A95"/>
                        </a:solidFill>
                        <a:latin typeface="Cambria Math" panose="02040503050406030204" pitchFamily="18" charset="0"/>
                        <a:cs typeface="Times New Roman" panose="02020603050405020304" pitchFamily="18" charset="0"/>
                      </a:rPr>
                      <m:t>𝜋</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sz="2800" b="1" dirty="0">
                    <a:solidFill>
                      <a:srgbClr val="7B8A95"/>
                    </a:solidFill>
                    <a:latin typeface="Times New Roman" panose="02020603050405020304" pitchFamily="18" charset="0"/>
                    <a:cs typeface="Times New Roman" panose="02020603050405020304" pitchFamily="18" charset="0"/>
                  </a:rPr>
                  <a:t>a function from the nodes to the real numbers</a:t>
                </a:r>
              </a:p>
            </p:txBody>
          </p:sp>
        </mc:Choice>
        <mc:Fallback xmlns="">
          <p:sp>
            <p:nvSpPr>
              <p:cNvPr id="3" name="內容版面配置區 2">
                <a:extLst>
                  <a:ext uri="{FF2B5EF4-FFF2-40B4-BE49-F238E27FC236}">
                    <a16:creationId xmlns:a16="http://schemas.microsoft.com/office/drawing/2014/main" id="{19C1AF34-1E30-3DD9-D6A9-88A17F536DC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5"/>
                <a:stretch>
                  <a:fillRect l="-1043" t="-2058"/>
                </a:stretch>
              </a:blipFill>
            </p:spPr>
            <p:txBody>
              <a:bodyPr/>
              <a:lstStyle/>
              <a:p>
                <a:r>
                  <a:rPr lang="zh-TW" altLang="en-US">
                    <a:noFill/>
                  </a:rPr>
                  <a:t> </a:t>
                </a:r>
              </a:p>
            </p:txBody>
          </p:sp>
        </mc:Fallback>
      </mc:AlternateContent>
      <p:pic>
        <p:nvPicPr>
          <p:cNvPr id="67" name="音訊 66">
            <a:hlinkClick r:id="" action="ppaction://media"/>
            <a:extLst>
              <a:ext uri="{FF2B5EF4-FFF2-40B4-BE49-F238E27FC236}">
                <a16:creationId xmlns:a16="http://schemas.microsoft.com/office/drawing/2014/main" id="{CDA4F8F9-5B1A-E87C-B946-6945A48A6B9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80096192"/>
      </p:ext>
    </p:extLst>
  </p:cSld>
  <p:clrMapOvr>
    <a:masterClrMapping/>
  </p:clrMapOvr>
  <mc:AlternateContent xmlns:mc="http://schemas.openxmlformats.org/markup-compatibility/2006">
    <mc:Choice xmlns:p14="http://schemas.microsoft.com/office/powerpoint/2010/main" Requires="p14">
      <p:transition spd="slow" p14:dur="2000" advTm="54415"/>
    </mc:Choice>
    <mc:Fallback>
      <p:transition spd="slow" advTm="54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23</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-7</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-19</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(7,30)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(2,25)</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(4,10)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pic>
        <p:nvPicPr>
          <p:cNvPr id="5" name="音訊 4">
            <a:hlinkClick r:id="" action="ppaction://media"/>
            <a:extLst>
              <a:ext uri="{FF2B5EF4-FFF2-40B4-BE49-F238E27FC236}">
                <a16:creationId xmlns:a16="http://schemas.microsoft.com/office/drawing/2014/main" id="{86513ED7-8B4C-252B-C3DD-7AFF703ED3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684145"/>
      </p:ext>
    </p:extLst>
  </p:cSld>
  <p:clrMapOvr>
    <a:masterClrMapping/>
  </p:clrMapOvr>
  <mc:AlternateContent xmlns:mc="http://schemas.openxmlformats.org/markup-compatibility/2006">
    <mc:Choice xmlns:p14="http://schemas.microsoft.com/office/powerpoint/2010/main" Requires="p14">
      <p:transition spd="slow" p14:dur="2000" advTm="44618"/>
    </mc:Choice>
    <mc:Fallback>
      <p:transition spd="slow" advTm="44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6" x="6854825" y="995363"/>
          <p14:tracePt t="80" x="6854825" y="1011238"/>
          <p14:tracePt t="81" x="6854825" y="1027113"/>
          <p14:tracePt t="84" x="6838950" y="1027113"/>
          <p14:tracePt t="87" x="6838950" y="1042988"/>
          <p14:tracePt t="91" x="6823075" y="1058863"/>
          <p14:tracePt t="100" x="6807200" y="1058863"/>
          <p14:tracePt t="102" x="6807200" y="1074738"/>
          <p14:tracePt t="106" x="6807200" y="1090613"/>
          <p14:tracePt t="109" x="6807200" y="1106488"/>
          <p14:tracePt t="122" x="6791325" y="1106488"/>
          <p14:tracePt t="123" x="6791325" y="1122363"/>
          <p14:tracePt t="126" x="6791325" y="1138238"/>
          <p14:tracePt t="131" x="6775450" y="1138238"/>
          <p14:tracePt t="134" x="6775450" y="1154113"/>
          <p14:tracePt t="140" x="6775450" y="1169988"/>
          <p14:tracePt t="146" x="6775450" y="1185863"/>
          <p14:tracePt t="170" x="6775450" y="1200150"/>
          <p14:tracePt t="200" x="6775450" y="1216025"/>
          <p14:tracePt t="235" x="6775450" y="1247775"/>
          <p14:tracePt t="238" x="6775450" y="1263650"/>
          <p14:tracePt t="240" x="6775450" y="1279525"/>
          <p14:tracePt t="241" x="6775450" y="1295400"/>
          <p14:tracePt t="245" x="6775450" y="1311275"/>
          <p14:tracePt t="247" x="6775450" y="1327150"/>
          <p14:tracePt t="249" x="6775450" y="1343025"/>
          <p14:tracePt t="253" x="6775450" y="1358900"/>
          <p14:tracePt t="255" x="6775450" y="1374775"/>
          <p14:tracePt t="260" x="6791325" y="1390650"/>
          <p14:tracePt t="261" x="6791325" y="1406525"/>
          <p14:tracePt t="266" x="6791325" y="1422400"/>
          <p14:tracePt t="270" x="6791325" y="1438275"/>
          <p14:tracePt t="273" x="6791325" y="1454150"/>
          <p14:tracePt t="280" x="6807200" y="1470025"/>
          <p14:tracePt t="282" x="6807200" y="1485900"/>
          <p14:tracePt t="290" x="6807200" y="1501775"/>
          <p14:tracePt t="300" x="6807200" y="1517650"/>
          <p14:tracePt t="302" x="6823075" y="1517650"/>
          <p14:tracePt t="308" x="6823075" y="1533525"/>
          <p14:tracePt t="337" x="6838950" y="1533525"/>
          <p14:tracePt t="357" x="6838950" y="1563688"/>
          <p14:tracePt t="364" x="6854825" y="1595438"/>
          <p14:tracePt t="366" x="6854825" y="1611313"/>
          <p14:tracePt t="367" x="6869113" y="1643063"/>
          <p14:tracePt t="370" x="6884988" y="1674813"/>
          <p14:tracePt t="371" x="6884988" y="1690688"/>
          <p14:tracePt t="373" x="6900863" y="1722438"/>
          <p14:tracePt t="375" x="6900863" y="1754188"/>
          <p14:tracePt t="378" x="6916738" y="1770063"/>
          <p14:tracePt t="379" x="6932613" y="1801813"/>
          <p14:tracePt t="381" x="6948488" y="1833563"/>
          <p14:tracePt t="383" x="6964363" y="1849438"/>
          <p14:tracePt t="385" x="6980238" y="1881188"/>
          <p14:tracePt t="387" x="6980238" y="1911350"/>
          <p14:tracePt t="389" x="6996113" y="1943100"/>
          <p14:tracePt t="391" x="7011988" y="1958975"/>
          <p14:tracePt t="393" x="7027863" y="1990725"/>
          <p14:tracePt t="395" x="7043738" y="2022475"/>
          <p14:tracePt t="397" x="7059613" y="2038350"/>
          <p14:tracePt t="399" x="7075488" y="2070100"/>
          <p14:tracePt t="401" x="7075488" y="2101850"/>
          <p14:tracePt t="403" x="7091363" y="2117725"/>
          <p14:tracePt t="405" x="7107238" y="2149475"/>
          <p14:tracePt t="407" x="7123113" y="2181225"/>
          <p14:tracePt t="409" x="7138988" y="2197100"/>
          <p14:tracePt t="411" x="7138988" y="2212975"/>
          <p14:tracePt t="413" x="7154863" y="2228850"/>
          <p14:tracePt t="415" x="7169150" y="2243138"/>
          <p14:tracePt t="417" x="7185025" y="2259013"/>
          <p14:tracePt t="419" x="7185025" y="2274888"/>
          <p14:tracePt t="421" x="7200900" y="2290763"/>
          <p14:tracePt t="423" x="7200900" y="2306638"/>
          <p14:tracePt t="425" x="7216775" y="2322513"/>
          <p14:tracePt t="427" x="7232650" y="2338388"/>
          <p14:tracePt t="431" x="7248525" y="2354263"/>
          <p14:tracePt t="434" x="7248525" y="2370138"/>
          <p14:tracePt t="437" x="7264400" y="2370138"/>
          <p14:tracePt t="439" x="7280275" y="2386013"/>
          <p14:tracePt t="441" x="7280275" y="2401888"/>
          <p14:tracePt t="443" x="7296150" y="2417763"/>
          <p14:tracePt t="449" x="7312025" y="2417763"/>
          <p14:tracePt t="454" x="7312025" y="2433638"/>
          <p14:tracePt t="490" x="7327900" y="2433638"/>
          <p14:tracePt t="512" x="7327900" y="2449513"/>
          <p14:tracePt t="632" x="7343775" y="2449513"/>
          <p14:tracePt t="642" x="7359650" y="2433638"/>
          <p14:tracePt t="649" x="7391400" y="2401888"/>
          <p14:tracePt t="655" x="7423150" y="2354263"/>
          <p14:tracePt t="661" x="7485063" y="2290763"/>
          <p14:tracePt t="664" x="7500938" y="2259013"/>
          <p14:tracePt t="665" x="7516813" y="2228850"/>
          <p14:tracePt t="667" x="7548563" y="2197100"/>
          <p14:tracePt t="670" x="7564438" y="2149475"/>
          <p14:tracePt t="671" x="7580313" y="2133600"/>
          <p14:tracePt t="673" x="7596188" y="2101850"/>
          <p14:tracePt t="675" x="7612063" y="2070100"/>
          <p14:tracePt t="677" x="7627938" y="2022475"/>
          <p14:tracePt t="679" x="7643813" y="2006600"/>
          <p14:tracePt t="681" x="7675563" y="1958975"/>
          <p14:tracePt t="683" x="7691438" y="1927225"/>
          <p14:tracePt t="686" x="7707313" y="1911350"/>
          <p14:tracePt t="688" x="7707313" y="1881188"/>
          <p14:tracePt t="689" x="7723188" y="1849438"/>
          <p14:tracePt t="691" x="7739063" y="1817688"/>
          <p14:tracePt t="693" x="7754938" y="1817688"/>
          <p14:tracePt t="695" x="7770813" y="1785938"/>
          <p14:tracePt t="697" x="7770813" y="1770063"/>
          <p14:tracePt t="702" x="7785100" y="1754188"/>
          <p14:tracePt t="704" x="7785100" y="1738313"/>
          <p14:tracePt t="709" x="7800975" y="1738313"/>
          <p14:tracePt t="712" x="7800975" y="1722438"/>
          <p14:tracePt t="717" x="7800975" y="1706563"/>
          <p14:tracePt t="721" x="7816850" y="1706563"/>
          <p14:tracePt t="734" x="7816850" y="1690688"/>
          <p14:tracePt t="754" x="7816850" y="1674813"/>
          <p14:tracePt t="757" x="7816850" y="1658938"/>
          <p14:tracePt t="763" x="7816850" y="1643063"/>
          <p14:tracePt t="765" x="7816850" y="1627188"/>
          <p14:tracePt t="767" x="7816850" y="1611313"/>
          <p14:tracePt t="773" x="7816850" y="1595438"/>
          <p14:tracePt t="775" x="7816850" y="1579563"/>
          <p14:tracePt t="780" x="7816850" y="1563688"/>
          <p14:tracePt t="781" x="7816850" y="1547813"/>
          <p14:tracePt t="788" x="7816850" y="1517650"/>
          <p14:tracePt t="789" x="7800975" y="1501775"/>
          <p14:tracePt t="794" x="7785100" y="1485900"/>
          <p14:tracePt t="795" x="7785100" y="1470025"/>
          <p14:tracePt t="799" x="7770813" y="1454150"/>
          <p14:tracePt t="801" x="7770813" y="1438275"/>
          <p14:tracePt t="804" x="7754938" y="1422400"/>
          <p14:tracePt t="809" x="7739063" y="1406525"/>
          <p14:tracePt t="811" x="7723188" y="1390650"/>
          <p14:tracePt t="815" x="7707313" y="1374775"/>
          <p14:tracePt t="820" x="7691438" y="1358900"/>
          <p14:tracePt t="823" x="7675563" y="1343025"/>
          <p14:tracePt t="830" x="7659688" y="1327150"/>
          <p14:tracePt t="834" x="7643813" y="1327150"/>
          <p14:tracePt t="837" x="7643813" y="1311275"/>
          <p14:tracePt t="846" x="7627938" y="1311275"/>
          <p14:tracePt t="938" x="7643813" y="1311275"/>
          <p14:tracePt t="942" x="7659688" y="1311275"/>
          <p14:tracePt t="946" x="7675563" y="1311275"/>
          <p14:tracePt t="949" x="7691438" y="1311275"/>
          <p14:tracePt t="954" x="7707313" y="1311275"/>
          <p14:tracePt t="955" x="7723188" y="1311275"/>
          <p14:tracePt t="957" x="7739063" y="1311275"/>
          <p14:tracePt t="963" x="7754938" y="1311275"/>
          <p14:tracePt t="965" x="7770813" y="1311275"/>
          <p14:tracePt t="970" x="7785100" y="1311275"/>
          <p14:tracePt t="971" x="7800975" y="1311275"/>
          <p14:tracePt t="973" x="7816850" y="1311275"/>
          <p14:tracePt t="979" x="7832725" y="1327150"/>
          <p14:tracePt t="982" x="7848600" y="1327150"/>
          <p14:tracePt t="987" x="7880350" y="1327150"/>
          <p14:tracePt t="989" x="7896225" y="1327150"/>
          <p14:tracePt t="991" x="7896225" y="1343025"/>
          <p14:tracePt t="994" x="7912100" y="1343025"/>
          <p14:tracePt t="995" x="7927975" y="1358900"/>
          <p14:tracePt t="1000" x="7943850" y="1374775"/>
          <p14:tracePt t="1004" x="7959725" y="1374775"/>
          <p14:tracePt t="1005" x="7975600" y="1390650"/>
          <p14:tracePt t="1007" x="7991475" y="1406525"/>
          <p14:tracePt t="1009" x="8007350" y="1406525"/>
          <p14:tracePt t="1013" x="8023225" y="1422400"/>
          <p14:tracePt t="1016" x="8039100" y="1438275"/>
          <p14:tracePt t="1017" x="8039100" y="1454150"/>
          <p14:tracePt t="1019" x="8054975" y="1454150"/>
          <p14:tracePt t="1021" x="8054975" y="1470025"/>
          <p14:tracePt t="1023" x="8070850" y="1485900"/>
          <p14:tracePt t="1025" x="8085138" y="1485900"/>
          <p14:tracePt t="1030" x="8101013" y="1501775"/>
          <p14:tracePt t="1032" x="8116888" y="1533525"/>
          <p14:tracePt t="1036" x="8132763" y="1547813"/>
          <p14:tracePt t="1037" x="8132763" y="1563688"/>
          <p14:tracePt t="1041" x="8148638" y="1579563"/>
          <p14:tracePt t="1043" x="8164513" y="1595438"/>
          <p14:tracePt t="1046" x="8164513" y="1611313"/>
          <p14:tracePt t="1049" x="8164513" y="1627188"/>
          <p14:tracePt t="1052" x="8180388" y="1643063"/>
          <p14:tracePt t="1055" x="8180388" y="1658938"/>
          <p14:tracePt t="1057" x="8196263" y="1690688"/>
          <p14:tracePt t="1061" x="8196263" y="1706563"/>
          <p14:tracePt t="1063" x="8212138" y="1722438"/>
          <p14:tracePt t="1065" x="8212138" y="1738313"/>
          <p14:tracePt t="1071" x="8212138" y="1754188"/>
          <p14:tracePt t="1071" x="8212138" y="1770063"/>
          <p14:tracePt t="1075" x="8212138" y="1785938"/>
          <p14:tracePt t="1077" x="8228013" y="1801813"/>
          <p14:tracePt t="1079" x="8228013" y="1817688"/>
          <p14:tracePt t="1081" x="8228013" y="1833563"/>
          <p14:tracePt t="1083" x="8228013" y="1849438"/>
          <p14:tracePt t="1086" x="8243888" y="1865313"/>
          <p14:tracePt t="1089" x="8243888" y="1895475"/>
          <p14:tracePt t="1094" x="8243888" y="1927225"/>
          <p14:tracePt t="1095" x="8243888" y="1943100"/>
          <p14:tracePt t="1098" x="8259763" y="1958975"/>
          <p14:tracePt t="1099" x="8259763" y="1974850"/>
          <p14:tracePt t="1101" x="8275638" y="2006600"/>
          <p14:tracePt t="1104" x="8275638" y="2054225"/>
          <p14:tracePt t="1105" x="8291513" y="2085975"/>
          <p14:tracePt t="1107" x="8307388" y="2101850"/>
          <p14:tracePt t="1109" x="8307388" y="2133600"/>
          <p14:tracePt t="1111" x="8323263" y="2165350"/>
          <p14:tracePt t="1113" x="8323263" y="2181225"/>
          <p14:tracePt t="1116" x="8323263" y="2212975"/>
          <p14:tracePt t="1117" x="8339138" y="2243138"/>
          <p14:tracePt t="1119" x="8355013" y="2259013"/>
          <p14:tracePt t="1121" x="8355013" y="2290763"/>
          <p14:tracePt t="1123" x="8370888" y="2322513"/>
          <p14:tracePt t="1125" x="8385175" y="2338388"/>
          <p14:tracePt t="1127" x="8401050" y="2370138"/>
          <p14:tracePt t="1129" x="8401050" y="2386013"/>
          <p14:tracePt t="1131" x="8401050" y="2401888"/>
          <p14:tracePt t="1133" x="8416925" y="2433638"/>
          <p14:tracePt t="1135" x="8432800" y="2465388"/>
          <p14:tracePt t="1137" x="8432800" y="2481263"/>
          <p14:tracePt t="1139" x="8448675" y="2513013"/>
          <p14:tracePt t="1141" x="8464550" y="2544763"/>
          <p14:tracePt t="1143" x="8480425" y="2560638"/>
          <p14:tracePt t="1145" x="8480425" y="2574925"/>
          <p14:tracePt t="1147" x="8496300" y="2606675"/>
          <p14:tracePt t="1149" x="8496300" y="2622550"/>
          <p14:tracePt t="1151" x="8512175" y="2654300"/>
          <p14:tracePt t="1154" x="8528050" y="2670175"/>
          <p14:tracePt t="1155" x="8528050" y="2686050"/>
          <p14:tracePt t="1157" x="8543925" y="2717800"/>
          <p14:tracePt t="1159" x="8559800" y="2733675"/>
          <p14:tracePt t="1161" x="8575675" y="2749550"/>
          <p14:tracePt t="1163" x="8591550" y="2781300"/>
          <p14:tracePt t="1165" x="8591550" y="2797175"/>
          <p14:tracePt t="1167" x="8607425" y="2813050"/>
          <p14:tracePt t="1169" x="8623300" y="2844800"/>
          <p14:tracePt t="1171" x="8639175" y="2860675"/>
          <p14:tracePt t="1173" x="8639175" y="2876550"/>
          <p14:tracePt t="1175" x="8655050" y="2908300"/>
          <p14:tracePt t="1177" x="8670925" y="2938463"/>
          <p14:tracePt t="1179" x="8686800" y="2954338"/>
          <p14:tracePt t="1181" x="8701088" y="2986088"/>
          <p14:tracePt t="1183" x="8716963" y="3001963"/>
          <p14:tracePt t="1186" x="8716963" y="3017838"/>
          <p14:tracePt t="1187" x="8732838" y="3049588"/>
          <p14:tracePt t="1189" x="8748713" y="3081338"/>
          <p14:tracePt t="1191" x="8764588" y="3097213"/>
          <p14:tracePt t="1193" x="8780463" y="3128963"/>
          <p14:tracePt t="1195" x="8796338" y="3160713"/>
          <p14:tracePt t="1197" x="8796338" y="3192463"/>
          <p14:tracePt t="1199" x="8812213" y="3208338"/>
          <p14:tracePt t="1202" x="8828088" y="3240088"/>
          <p14:tracePt t="1203" x="8843963" y="3270250"/>
          <p14:tracePt t="1205" x="8859838" y="3286125"/>
          <p14:tracePt t="1207" x="8875713" y="3302000"/>
          <p14:tracePt t="1209" x="8875713" y="3333750"/>
          <p14:tracePt t="1211" x="8891588" y="3349625"/>
          <p14:tracePt t="1213" x="8907463" y="3365500"/>
          <p14:tracePt t="1215" x="8923338" y="3397250"/>
          <p14:tracePt t="1220" x="8939213" y="3429000"/>
          <p14:tracePt t="1221" x="8955088" y="3444875"/>
          <p14:tracePt t="1223" x="8970963" y="3460750"/>
          <p14:tracePt t="1225" x="8970963" y="3476625"/>
          <p14:tracePt t="1227" x="8970963" y="3492500"/>
          <p14:tracePt t="1229" x="8986838" y="3508375"/>
          <p14:tracePt t="1231" x="9001125" y="3524250"/>
          <p14:tracePt t="1234" x="9017000" y="3540125"/>
          <p14:tracePt t="1236" x="9017000" y="3556000"/>
          <p14:tracePt t="1238" x="9032875" y="3571875"/>
          <p14:tracePt t="1239" x="9048750" y="3587750"/>
          <p14:tracePt t="1241" x="9064625" y="3602038"/>
          <p14:tracePt t="1243" x="9064625" y="3617913"/>
          <p14:tracePt t="1245" x="9080500" y="3633788"/>
          <p14:tracePt t="1247" x="9096375" y="3649663"/>
          <p14:tracePt t="1249" x="9112250" y="3681413"/>
          <p14:tracePt t="1254" x="9128125" y="3713163"/>
          <p14:tracePt t="1255" x="9144000" y="3729038"/>
          <p14:tracePt t="1258" x="9159875" y="3744913"/>
          <p14:tracePt t="1260" x="9159875" y="3760788"/>
          <p14:tracePt t="1261" x="9175750" y="3792538"/>
          <p14:tracePt t="1263" x="9191625" y="3808413"/>
          <p14:tracePt t="1265" x="9207500" y="3824288"/>
          <p14:tracePt t="1267" x="9207500" y="3856038"/>
          <p14:tracePt t="1270" x="9239250" y="3871913"/>
          <p14:tracePt t="1271" x="9255125" y="3903663"/>
          <p14:tracePt t="1273" x="9271000" y="3935413"/>
          <p14:tracePt t="1275" x="9286875" y="3949700"/>
          <p14:tracePt t="1277" x="9317038" y="3981450"/>
          <p14:tracePt t="1279" x="9317038" y="4013200"/>
          <p14:tracePt t="1281" x="9332913" y="4029075"/>
          <p14:tracePt t="1283" x="9348788" y="4060825"/>
          <p14:tracePt t="1285" x="9380538" y="4092575"/>
          <p14:tracePt t="1287" x="9396413" y="4124325"/>
          <p14:tracePt t="1289" x="9396413" y="4140200"/>
          <p14:tracePt t="1291" x="9412288" y="4171950"/>
          <p14:tracePt t="1293" x="9428163" y="4187825"/>
          <p14:tracePt t="1295" x="9444038" y="4219575"/>
          <p14:tracePt t="1297" x="9459913" y="4251325"/>
          <p14:tracePt t="1299" x="9475788" y="4283075"/>
          <p14:tracePt t="1302" x="9475788" y="4297363"/>
          <p14:tracePt t="1304" x="9491663" y="4329113"/>
          <p14:tracePt t="1305" x="9507538" y="4360863"/>
          <p14:tracePt t="1307" x="9523413" y="4376738"/>
          <p14:tracePt t="1309" x="9539288" y="4408488"/>
          <p14:tracePt t="1311" x="9539288" y="4440238"/>
          <p14:tracePt t="1313" x="9555163" y="4456113"/>
          <p14:tracePt t="1315" x="9555163" y="4487863"/>
          <p14:tracePt t="1317" x="9571038" y="4519613"/>
          <p14:tracePt t="1319" x="9571038" y="4535488"/>
          <p14:tracePt t="1321" x="9586913" y="4567238"/>
          <p14:tracePt t="1323" x="9586913" y="4598988"/>
          <p14:tracePt t="1325" x="9601200" y="4614863"/>
          <p14:tracePt t="1327" x="9617075" y="4629150"/>
          <p14:tracePt t="1329" x="9617075" y="4660900"/>
          <p14:tracePt t="1331" x="9632950" y="4676775"/>
          <p14:tracePt t="1333" x="9632950" y="4708525"/>
          <p14:tracePt t="1335" x="9632950" y="4740275"/>
          <p14:tracePt t="1339" x="9648825" y="4772025"/>
          <p14:tracePt t="1342" x="9648825" y="4787900"/>
          <p14:tracePt t="1343" x="9648825" y="4803775"/>
          <p14:tracePt t="1345" x="9664700" y="4819650"/>
          <p14:tracePt t="1347" x="9664700" y="4835525"/>
          <p14:tracePt t="1349" x="9664700" y="4851400"/>
          <p14:tracePt t="1352" x="9664700" y="4867275"/>
          <p14:tracePt t="1353" x="9680575" y="4883150"/>
          <p14:tracePt t="1355" x="9680575" y="4899025"/>
          <p14:tracePt t="1357" x="9680575" y="4914900"/>
          <p14:tracePt t="1361" x="9696450" y="4946650"/>
          <p14:tracePt t="1363" x="9696450" y="4962525"/>
          <p14:tracePt t="1368" x="9696450" y="4992688"/>
          <p14:tracePt t="1371" x="9696450" y="5008563"/>
          <p14:tracePt t="1373" x="9696450" y="5040313"/>
          <p14:tracePt t="1375" x="9696450" y="5056188"/>
          <p14:tracePt t="1379" x="9696450" y="5087938"/>
          <p14:tracePt t="1382" x="9696450" y="5103813"/>
          <p14:tracePt t="1384" x="9712325" y="5119688"/>
          <p14:tracePt t="1386" x="9712325" y="5135563"/>
          <p14:tracePt t="1387" x="9712325" y="5151438"/>
          <p14:tracePt t="1389" x="9712325" y="5167313"/>
          <p14:tracePt t="1391" x="9712325" y="5199063"/>
          <p14:tracePt t="1395" x="9712325" y="5230813"/>
          <p14:tracePt t="1400" x="9712325" y="5246688"/>
          <p14:tracePt t="1402" x="9712325" y="5278438"/>
          <p14:tracePt t="1405" x="9712325" y="5310188"/>
          <p14:tracePt t="1407" x="9712325" y="5324475"/>
          <p14:tracePt t="1409" x="9712325" y="5340350"/>
          <p14:tracePt t="1411" x="9712325" y="5356225"/>
          <p14:tracePt t="1413" x="9712325" y="5372100"/>
          <p14:tracePt t="1415" x="9712325" y="5387975"/>
          <p14:tracePt t="1417" x="9696450" y="5419725"/>
          <p14:tracePt t="1423" x="9696450" y="5435600"/>
          <p14:tracePt t="1425" x="9696450" y="5467350"/>
          <p14:tracePt t="1427" x="9680575" y="5483225"/>
          <p14:tracePt t="1430" x="9680575" y="5499100"/>
          <p14:tracePt t="1431" x="9664700" y="5514975"/>
          <p14:tracePt t="1434" x="9664700" y="5530850"/>
          <p14:tracePt t="1435" x="9664700" y="5546725"/>
          <p14:tracePt t="1439" x="9648825" y="5562600"/>
          <p14:tracePt t="1443" x="9632950" y="5578475"/>
          <p14:tracePt t="1446" x="9617075" y="5594350"/>
          <p14:tracePt t="1452" x="9617075" y="5610225"/>
          <p14:tracePt t="1456" x="9601200" y="5626100"/>
          <p14:tracePt t="1460" x="9586913" y="5626100"/>
          <p14:tracePt t="1469" x="9586913" y="5641975"/>
          <p14:tracePt t="1472" x="9571038" y="5657850"/>
          <p14:tracePt t="1477" x="9555163" y="5672138"/>
          <p14:tracePt t="1488" x="9539288" y="5672138"/>
          <p14:tracePt t="1504" x="9539288" y="5688013"/>
          <p14:tracePt t="1509" x="9539288" y="5703888"/>
          <p14:tracePt t="1518" x="9539288" y="5719763"/>
          <p14:tracePt t="1520" x="9523413" y="5735638"/>
          <p14:tracePt t="1521" x="9523413" y="5751513"/>
          <p14:tracePt t="1527" x="9523413" y="5767388"/>
          <p14:tracePt t="1531" x="9523413" y="5783263"/>
          <p14:tracePt t="1537" x="9523413" y="5799138"/>
          <p14:tracePt t="1539" x="9523413" y="5815013"/>
          <p14:tracePt t="1541" x="9523413" y="5830888"/>
          <p14:tracePt t="1547" x="9523413" y="5846763"/>
          <p14:tracePt t="1553" x="9523413" y="5862638"/>
          <p14:tracePt t="1559" x="9523413" y="5878513"/>
          <p14:tracePt t="1563" x="9523413" y="5894388"/>
          <p14:tracePt t="1565" x="9523413" y="5910263"/>
          <p14:tracePt t="1570" x="9523413" y="5926138"/>
          <p14:tracePt t="1571" x="9523413" y="5942013"/>
          <p14:tracePt t="1577" x="9523413" y="5957888"/>
          <p14:tracePt t="1579" x="9523413" y="5973763"/>
          <p14:tracePt t="1583" x="9539288" y="5989638"/>
          <p14:tracePt t="1586" x="9539288" y="6003925"/>
          <p14:tracePt t="1590" x="9539288" y="6019800"/>
          <p14:tracePt t="1592" x="9539288" y="6035675"/>
          <p14:tracePt t="1593" x="9539288" y="6051550"/>
          <p14:tracePt t="1595" x="9555163" y="6067425"/>
          <p14:tracePt t="1599" x="9555163" y="6083300"/>
          <p14:tracePt t="1611" x="9555163" y="6162675"/>
          <p14:tracePt t="1615" x="9555163" y="6226175"/>
          <p14:tracePt t="1617" x="9555163" y="6242050"/>
          <p14:tracePt t="1619" x="9555163" y="6273800"/>
          <p14:tracePt t="1621" x="9555163" y="6305550"/>
          <p14:tracePt t="1623" x="9555163" y="6337300"/>
          <p14:tracePt t="1625" x="9555163" y="6367463"/>
          <p14:tracePt t="1627" x="9555163" y="6383338"/>
          <p14:tracePt t="1629" x="9555163" y="6399213"/>
          <p14:tracePt t="1632" x="9555163" y="6430963"/>
          <p14:tracePt t="1633" x="9555163" y="6446838"/>
          <p14:tracePt t="1636" x="9539288" y="6478588"/>
          <p14:tracePt t="1637" x="9523413" y="6510338"/>
          <p14:tracePt t="1640" x="9523413" y="6526213"/>
          <p14:tracePt t="1642" x="9523413" y="6557963"/>
          <p14:tracePt t="1643" x="9523413" y="6589713"/>
          <p14:tracePt t="1646" x="9507538" y="6605588"/>
          <p14:tracePt t="1647" x="9491663" y="6621463"/>
          <p14:tracePt t="1649" x="9491663" y="6653213"/>
          <p14:tracePt t="1652" x="9475788" y="6669088"/>
          <p14:tracePt t="1653" x="9459913" y="6699250"/>
          <p14:tracePt t="1655" x="9444038" y="6731000"/>
          <p14:tracePt t="1657" x="9444038" y="6746875"/>
          <p14:tracePt t="1659" x="9444038" y="6762750"/>
          <p14:tracePt t="1661" x="9428163" y="6794500"/>
          <p14:tracePt t="1663" x="9412288" y="6794500"/>
          <p14:tracePt t="1665" x="9412288" y="6826250"/>
          <p14:tracePt t="1667" x="9396413" y="6842125"/>
          <p14:tracePt t="1913" x="3427413" y="6826250"/>
          <p14:tracePt t="1915" x="3395663" y="6826250"/>
          <p14:tracePt t="1917" x="3348038" y="6826250"/>
          <p14:tracePt t="1919" x="3300413" y="6810375"/>
          <p14:tracePt t="1921" x="3252788" y="6810375"/>
          <p14:tracePt t="1923" x="3205163" y="6794500"/>
          <p14:tracePt t="1925" x="3159125" y="6778625"/>
          <p14:tracePt t="1927" x="3111500" y="6778625"/>
          <p14:tracePt t="1929" x="3079750" y="6762750"/>
          <p14:tracePt t="1932" x="3032125" y="6762750"/>
          <p14:tracePt t="1933" x="2984500" y="6746875"/>
          <p14:tracePt t="1936" x="2936875" y="6746875"/>
          <p14:tracePt t="1937" x="2905125" y="6746875"/>
          <p14:tracePt t="1939" x="2859088" y="6731000"/>
          <p14:tracePt t="1941" x="2827338" y="6715125"/>
          <p14:tracePt t="1943" x="2795588" y="6715125"/>
          <p14:tracePt t="1945" x="2732088" y="6699250"/>
          <p14:tracePt t="1947" x="2684463" y="6684963"/>
          <p14:tracePt t="1949" x="2636838" y="6684963"/>
          <p14:tracePt t="1952" x="2605088" y="6669088"/>
          <p14:tracePt t="1953" x="2559050" y="6669088"/>
          <p14:tracePt t="1955" x="2511425" y="6653213"/>
          <p14:tracePt t="1957" x="2479675" y="6637338"/>
          <p14:tracePt t="1959" x="2432050" y="6637338"/>
          <p14:tracePt t="1961" x="2368550" y="6621463"/>
          <p14:tracePt t="1963" x="2320925" y="6605588"/>
          <p14:tracePt t="1965" x="2289175" y="6589713"/>
          <p14:tracePt t="1967" x="2243138" y="6589713"/>
          <p14:tracePt t="1970" x="2195513" y="6573838"/>
          <p14:tracePt t="1971" x="2147888" y="6573838"/>
          <p14:tracePt t="1973" x="2100263" y="6557963"/>
          <p14:tracePt t="1975" x="2052638" y="6542088"/>
          <p14:tracePt t="1977" x="2005013" y="6526213"/>
          <p14:tracePt t="1979" x="1958975" y="6510338"/>
          <p14:tracePt t="1981" x="1895475" y="6494463"/>
          <p14:tracePt t="1983" x="1863725" y="6478588"/>
          <p14:tracePt t="1986" x="1816100" y="6462713"/>
          <p14:tracePt t="1987" x="1768475" y="6446838"/>
          <p14:tracePt t="1989" x="1720850" y="6430963"/>
          <p14:tracePt t="1991" x="1689100" y="6415088"/>
          <p14:tracePt t="2014" x="1216025" y="6194425"/>
          <p14:tracePt t="2015" x="1184275" y="6178550"/>
          <p14:tracePt t="2018" x="1152525" y="6146800"/>
          <p14:tracePt t="2019" x="1104900" y="6115050"/>
          <p14:tracePt t="2021" x="1058863" y="6067425"/>
          <p14:tracePt t="2023" x="1027113" y="6035675"/>
          <p14:tracePt t="2025" x="979488" y="6003925"/>
          <p14:tracePt t="2027" x="963613" y="5989638"/>
          <p14:tracePt t="2029" x="915988" y="5942013"/>
          <p14:tracePt t="2031" x="868363" y="5910263"/>
          <p14:tracePt t="2034" x="836613" y="5862638"/>
          <p14:tracePt t="2036" x="788988" y="5830888"/>
          <p14:tracePt t="2037" x="742950" y="5783263"/>
          <p14:tracePt t="2039" x="727075" y="5767388"/>
          <p14:tracePt t="2041" x="663575" y="5688013"/>
          <p14:tracePt t="2043" x="647700" y="5657850"/>
          <p14:tracePt t="2046" x="600075" y="5610225"/>
          <p14:tracePt t="2047" x="568325" y="5562600"/>
          <p14:tracePt t="2049" x="520700" y="5514975"/>
          <p14:tracePt t="2052" x="488950" y="5467350"/>
          <p14:tracePt t="2055" x="395288" y="5356225"/>
          <p14:tracePt t="2057" x="347663" y="5310188"/>
          <p14:tracePt t="2059" x="315913" y="5246688"/>
          <p14:tracePt t="2061" x="268288" y="5199063"/>
          <p14:tracePt t="2063" x="236538" y="5167313"/>
          <p14:tracePt t="2065" x="204788" y="5119688"/>
          <p14:tracePt t="2068" x="157163" y="5072063"/>
          <p14:tracePt t="2069" x="127000" y="5024438"/>
          <p14:tracePt t="2071" x="95250" y="4976813"/>
          <p14:tracePt t="2073" x="47625" y="4930775"/>
          <p14:tracePt t="2075" x="15875" y="4883150"/>
          <p14:tracePt t="2231" x="31750" y="2212975"/>
          <p14:tracePt t="2233" x="79375" y="2181225"/>
          <p14:tracePt t="2235" x="95250" y="2165350"/>
          <p14:tracePt t="2237" x="142875" y="2133600"/>
          <p14:tracePt t="2239" x="173038" y="2133600"/>
          <p14:tracePt t="2241" x="220663" y="2101850"/>
          <p14:tracePt t="2243" x="236538" y="2085975"/>
          <p14:tracePt t="2245" x="284163" y="2054225"/>
          <p14:tracePt t="2247" x="315913" y="2022475"/>
          <p14:tracePt t="2249" x="363538" y="1990725"/>
          <p14:tracePt t="2252" x="379413" y="1974850"/>
          <p14:tracePt t="2254" x="427038" y="1958975"/>
          <p14:tracePt t="2255" x="457200" y="1927225"/>
          <p14:tracePt t="2257" x="504825" y="1895475"/>
          <p14:tracePt t="2259" x="552450" y="1865313"/>
          <p14:tracePt t="2261" x="584200" y="1833563"/>
          <p14:tracePt t="2263" x="615950" y="1801813"/>
          <p14:tracePt t="2265" x="663575" y="1785938"/>
          <p14:tracePt t="2270" x="758825" y="1738313"/>
          <p14:tracePt t="2271" x="773113" y="1706563"/>
          <p14:tracePt t="2273" x="820738" y="1674813"/>
          <p14:tracePt t="2275" x="852488" y="1658938"/>
          <p14:tracePt t="2277" x="900113" y="1627188"/>
          <p14:tracePt t="2279" x="931863" y="1595438"/>
          <p14:tracePt t="2281" x="979488" y="1595438"/>
          <p14:tracePt t="2283" x="1027113" y="1563688"/>
          <p14:tracePt t="2286" x="1058863" y="1533525"/>
          <p14:tracePt t="2287" x="1104900" y="1517650"/>
          <p14:tracePt t="2289" x="1136650" y="1485900"/>
          <p14:tracePt t="2291" x="1168400" y="1470025"/>
          <p14:tracePt t="2293" x="1231900" y="1438275"/>
          <p14:tracePt t="2295" x="1263650" y="1422400"/>
          <p14:tracePt t="2297" x="1295400" y="1422400"/>
          <p14:tracePt t="2299" x="1343025" y="1406525"/>
          <p14:tracePt t="2302" x="1389063" y="1374775"/>
          <p14:tracePt t="2305" x="1484313" y="1343025"/>
          <p14:tracePt t="2307" x="1516063" y="1327150"/>
          <p14:tracePt t="2309" x="1547813" y="1311275"/>
          <p14:tracePt t="2311" x="1595438" y="1295400"/>
          <p14:tracePt t="2313" x="1627188" y="1279525"/>
          <p14:tracePt t="2315" x="1658938" y="1263650"/>
          <p14:tracePt t="2317" x="1704975" y="1263650"/>
          <p14:tracePt t="2319" x="1752600" y="1247775"/>
          <p14:tracePt t="2321" x="1768475" y="1231900"/>
          <p14:tracePt t="2323" x="1816100" y="1216025"/>
          <p14:tracePt t="2325" x="1863725" y="1200150"/>
          <p14:tracePt t="2327" x="1895475" y="1185863"/>
          <p14:tracePt t="2330" x="1911350" y="1169988"/>
          <p14:tracePt t="2331" x="1958975" y="1169988"/>
          <p14:tracePt t="2333" x="2005013" y="1154113"/>
          <p14:tracePt t="2335" x="2020888" y="1138238"/>
          <p14:tracePt t="2337" x="2052638" y="1138238"/>
          <p14:tracePt t="2339" x="2100263" y="1122363"/>
          <p14:tracePt t="2341" x="2132013" y="1106488"/>
          <p14:tracePt t="2343" x="2163763" y="1106488"/>
          <p14:tracePt t="2345" x="2195513" y="1090613"/>
          <p14:tracePt t="2347" x="2227263" y="1074738"/>
          <p14:tracePt t="2349" x="2259013" y="1058863"/>
          <p14:tracePt t="2351" x="2289175" y="1042988"/>
          <p14:tracePt t="2353" x="2320925" y="1042988"/>
          <p14:tracePt t="2355" x="2352675" y="1027113"/>
          <p14:tracePt t="2357" x="2384425" y="1027113"/>
          <p14:tracePt t="2360" x="2416175" y="1011238"/>
          <p14:tracePt t="2361" x="2447925" y="995363"/>
          <p14:tracePt t="2364" x="2479675" y="979488"/>
          <p14:tracePt t="2365" x="2511425" y="963613"/>
          <p14:tracePt t="2368" x="2543175" y="947738"/>
          <p14:tracePt t="2370" x="2574925" y="947738"/>
          <p14:tracePt t="2371" x="2605088" y="931863"/>
          <p14:tracePt t="2373" x="2636838" y="931863"/>
          <p14:tracePt t="2375" x="2668588" y="915988"/>
          <p14:tracePt t="2377" x="2700338" y="915988"/>
          <p14:tracePt t="2379" x="2732088" y="900113"/>
          <p14:tracePt t="2381" x="2763838" y="884238"/>
          <p14:tracePt t="2383" x="2795588" y="868363"/>
          <p14:tracePt t="2386" x="2827338" y="868363"/>
          <p14:tracePt t="2387" x="2874963" y="854075"/>
          <p14:tracePt t="2389" x="2890838" y="838200"/>
          <p14:tracePt t="2391" x="2936875" y="822325"/>
          <p14:tracePt t="2393" x="2984500" y="822325"/>
          <p14:tracePt t="2395" x="3016250" y="822325"/>
          <p14:tracePt t="2397" x="3048000" y="806450"/>
          <p14:tracePt t="2399" x="3095625" y="806450"/>
          <p14:tracePt t="2401" x="3127375" y="790575"/>
          <p14:tracePt t="2403" x="3159125" y="790575"/>
          <p14:tracePt t="2405" x="3205163" y="774700"/>
          <p14:tracePt t="2407" x="3252788" y="774700"/>
          <p14:tracePt t="2409" x="3268663" y="758825"/>
          <p14:tracePt t="2411" x="3316288" y="758825"/>
          <p14:tracePt t="2413" x="3348038" y="742950"/>
          <p14:tracePt t="2415" x="3395663" y="742950"/>
          <p14:tracePt t="2418" x="3427413" y="727075"/>
          <p14:tracePt t="2420" x="3459163" y="727075"/>
          <p14:tracePt t="2421" x="3505200" y="727075"/>
          <p14:tracePt t="2423" x="3521075" y="711200"/>
          <p14:tracePt t="2425" x="3568700" y="711200"/>
          <p14:tracePt t="2427" x="3616325" y="695325"/>
          <p14:tracePt t="2429" x="3632200" y="695325"/>
          <p14:tracePt t="2431" x="3663950" y="695325"/>
          <p14:tracePt t="2433" x="3711575" y="695325"/>
          <p14:tracePt t="2435" x="3727450" y="695325"/>
          <p14:tracePt t="2437" x="3759200" y="695325"/>
          <p14:tracePt t="2439" x="3806825" y="695325"/>
          <p14:tracePt t="2441" x="3821113" y="695325"/>
          <p14:tracePt t="2443" x="3852863" y="695325"/>
          <p14:tracePt t="2445" x="3868738" y="695325"/>
          <p14:tracePt t="2447" x="3900488" y="679450"/>
          <p14:tracePt t="2449" x="3948113" y="679450"/>
          <p14:tracePt t="2452" x="3963988" y="679450"/>
          <p14:tracePt t="2453" x="3995738" y="679450"/>
          <p14:tracePt t="2455" x="4011613" y="679450"/>
          <p14:tracePt t="2457" x="4043363" y="679450"/>
          <p14:tracePt t="2459" x="4075113" y="679450"/>
          <p14:tracePt t="2461" x="4090988" y="679450"/>
          <p14:tracePt t="2463" x="4137025" y="679450"/>
          <p14:tracePt t="2465" x="4168775" y="679450"/>
          <p14:tracePt t="2468" x="4184650" y="679450"/>
          <p14:tracePt t="2470" x="4216400" y="679450"/>
          <p14:tracePt t="2471" x="4232275" y="679450"/>
          <p14:tracePt t="2473" x="4264025" y="679450"/>
          <p14:tracePt t="2475" x="4311650" y="679450"/>
          <p14:tracePt t="2477" x="4327525" y="679450"/>
          <p14:tracePt t="2479" x="4375150" y="679450"/>
          <p14:tracePt t="2481" x="4406900" y="679450"/>
          <p14:tracePt t="2483" x="4437063" y="679450"/>
          <p14:tracePt t="2485" x="4468813" y="679450"/>
          <p14:tracePt t="2487" x="4500563" y="679450"/>
          <p14:tracePt t="2489" x="4548188" y="679450"/>
          <p14:tracePt t="2491" x="4595813" y="679450"/>
          <p14:tracePt t="2493" x="4611688" y="679450"/>
          <p14:tracePt t="2495" x="4659313" y="679450"/>
          <p14:tracePt t="2497" x="4706938" y="679450"/>
          <p14:tracePt t="2499" x="4752975" y="695325"/>
          <p14:tracePt t="2501" x="4768850" y="695325"/>
          <p14:tracePt t="2503" x="4816475" y="695325"/>
          <p14:tracePt t="2505" x="4864100" y="695325"/>
          <p14:tracePt t="2507" x="4895850" y="711200"/>
          <p14:tracePt t="2509" x="4943475" y="727075"/>
          <p14:tracePt t="2511" x="4991100" y="727075"/>
          <p14:tracePt t="2513" x="5022850" y="742950"/>
          <p14:tracePt t="2515" x="5068888" y="758825"/>
          <p14:tracePt t="2517" x="5116513" y="758825"/>
          <p14:tracePt t="2519" x="5164138" y="774700"/>
          <p14:tracePt t="2521" x="5195888" y="790575"/>
          <p14:tracePt t="2523" x="5243513" y="790575"/>
          <p14:tracePt t="2526" x="5291138" y="806450"/>
          <p14:tracePt t="2527" x="5353050" y="822325"/>
          <p14:tracePt t="2529" x="5400675" y="838200"/>
          <p14:tracePt t="2531" x="5495925" y="868363"/>
          <p14:tracePt t="2533" x="5559425" y="884238"/>
          <p14:tracePt t="2536" x="5622925" y="900113"/>
          <p14:tracePt t="2537" x="5684838" y="915988"/>
          <p14:tracePt t="2539" x="5716588" y="931863"/>
          <p14:tracePt t="2541" x="5780088" y="947738"/>
          <p14:tracePt t="2543" x="5843588" y="963613"/>
          <p14:tracePt t="2545" x="5907088" y="979488"/>
          <p14:tracePt t="2548" x="5969000" y="995363"/>
          <p14:tracePt t="2549" x="6032500" y="1011238"/>
          <p14:tracePt t="2551" x="6096000" y="1042988"/>
          <p14:tracePt t="2554" x="6159500" y="1058863"/>
          <p14:tracePt t="2555" x="6223000" y="1074738"/>
          <p14:tracePt t="2557" x="6269038" y="1090613"/>
          <p14:tracePt t="2559" x="6348413" y="1122363"/>
          <p14:tracePt t="2561" x="6396038" y="1138238"/>
          <p14:tracePt t="2563" x="6459538" y="1154113"/>
          <p14:tracePt t="2565" x="6507163" y="1169988"/>
          <p14:tracePt t="2568" x="6569075" y="1185863"/>
          <p14:tracePt t="2569" x="6632575" y="1200150"/>
          <p14:tracePt t="2571" x="6696075" y="1231900"/>
          <p14:tracePt t="2573" x="6743700" y="1231900"/>
          <p14:tracePt t="2576" x="6791325" y="1247775"/>
          <p14:tracePt t="2578" x="6838950" y="1279525"/>
          <p14:tracePt t="2579" x="6900863" y="1295400"/>
          <p14:tracePt t="2581" x="6948488" y="1311275"/>
          <p14:tracePt t="2583" x="7011988" y="1343025"/>
          <p14:tracePt t="2585" x="7059613" y="1358900"/>
          <p14:tracePt t="2587" x="7091363" y="1390650"/>
          <p14:tracePt t="2589" x="7138988" y="1406525"/>
          <p14:tracePt t="2591" x="7185025" y="1438275"/>
          <p14:tracePt t="2593" x="7232650" y="1454150"/>
          <p14:tracePt t="2595" x="7264400" y="1470025"/>
          <p14:tracePt t="2597" x="7312025" y="1485900"/>
          <p14:tracePt t="2599" x="7359650" y="1501775"/>
          <p14:tracePt t="2601" x="7407275" y="1533525"/>
          <p14:tracePt t="2603" x="7423150" y="1547813"/>
          <p14:tracePt t="2605" x="7469188" y="1579563"/>
          <p14:tracePt t="2607" x="7500938" y="1595438"/>
          <p14:tracePt t="2609" x="7548563" y="1627188"/>
          <p14:tracePt t="2611" x="7580313" y="1643063"/>
          <p14:tracePt t="2613" x="7612063" y="1658938"/>
          <p14:tracePt t="2615" x="7643813" y="1690688"/>
          <p14:tracePt t="2617" x="7691438" y="1706563"/>
          <p14:tracePt t="2619" x="7723188" y="1738313"/>
          <p14:tracePt t="2621" x="7739063" y="1754188"/>
          <p14:tracePt t="2623" x="7785100" y="1785938"/>
          <p14:tracePt t="2625" x="7816850" y="1785938"/>
          <p14:tracePt t="2627" x="7848600" y="1817688"/>
          <p14:tracePt t="2629" x="7864475" y="1833563"/>
          <p14:tracePt t="2631" x="7896225" y="1865313"/>
          <p14:tracePt t="2634" x="7927975" y="1895475"/>
          <p14:tracePt t="2636" x="7959725" y="1895475"/>
          <p14:tracePt t="2638" x="7975600" y="1927225"/>
          <p14:tracePt t="2639" x="8007350" y="1943100"/>
          <p14:tracePt t="2641" x="8039100" y="1974850"/>
          <p14:tracePt t="2643" x="8070850" y="2006600"/>
          <p14:tracePt t="2645" x="8085138" y="2022475"/>
          <p14:tracePt t="2647" x="8116888" y="2038350"/>
          <p14:tracePt t="2649" x="8132763" y="2054225"/>
          <p14:tracePt t="2651" x="8148638" y="2085975"/>
          <p14:tracePt t="2653" x="8180388" y="2085975"/>
          <p14:tracePt t="2655" x="8196263" y="2117725"/>
          <p14:tracePt t="2657" x="8228013" y="2149475"/>
          <p14:tracePt t="2659" x="8228013" y="2165350"/>
          <p14:tracePt t="2661" x="8259763" y="2165350"/>
          <p14:tracePt t="2663" x="8275638" y="2197100"/>
          <p14:tracePt t="2665" x="8291513" y="2212975"/>
          <p14:tracePt t="2667" x="8307388" y="2228850"/>
          <p14:tracePt t="2670" x="8323263" y="2228850"/>
          <p14:tracePt t="2671" x="8339138" y="2243138"/>
          <p14:tracePt t="2673" x="8339138" y="2259013"/>
          <p14:tracePt t="2675" x="8355013" y="2274888"/>
          <p14:tracePt t="2677" x="8370888" y="2274888"/>
          <p14:tracePt t="2680" x="8370888" y="2290763"/>
          <p14:tracePt t="2681" x="8385175" y="2306638"/>
          <p14:tracePt t="2684" x="8401050" y="2322513"/>
          <p14:tracePt t="2685" x="8416925" y="2338388"/>
          <p14:tracePt t="2687" x="8416925" y="2354263"/>
          <p14:tracePt t="2689" x="8432800" y="2354263"/>
          <p14:tracePt t="2691" x="8448675" y="2370138"/>
          <p14:tracePt t="2694" x="8464550" y="2401888"/>
          <p14:tracePt t="2695" x="8480425" y="2401888"/>
          <p14:tracePt t="2697" x="8496300" y="2417763"/>
          <p14:tracePt t="2699" x="8512175" y="2433638"/>
          <p14:tracePt t="2703" x="8528050" y="2449513"/>
          <p14:tracePt t="2705" x="8559800" y="2481263"/>
          <p14:tracePt t="2707" x="8559800" y="2497138"/>
          <p14:tracePt t="2709" x="8575675" y="2497138"/>
          <p14:tracePt t="2711" x="8591550" y="2528888"/>
          <p14:tracePt t="2713" x="8607425" y="2544763"/>
          <p14:tracePt t="2715" x="8623300" y="2560638"/>
          <p14:tracePt t="2718" x="8639175" y="2574925"/>
          <p14:tracePt t="2719" x="8670925" y="2606675"/>
          <p14:tracePt t="2721" x="8670925" y="2622550"/>
          <p14:tracePt t="2723" x="8686800" y="2638425"/>
          <p14:tracePt t="2725" x="8716963" y="2670175"/>
          <p14:tracePt t="2727" x="8732838" y="2670175"/>
          <p14:tracePt t="2729" x="8748713" y="2701925"/>
          <p14:tracePt t="2731" x="8764588" y="2717800"/>
          <p14:tracePt t="2733" x="8780463" y="2733675"/>
          <p14:tracePt t="2736" x="8796338" y="2749550"/>
          <p14:tracePt t="2737" x="8812213" y="2781300"/>
          <p14:tracePt t="2739" x="8828088" y="2797175"/>
          <p14:tracePt t="2741" x="8843963" y="2813050"/>
          <p14:tracePt t="2743" x="8859838" y="2828925"/>
          <p14:tracePt t="2745" x="8875713" y="2844800"/>
          <p14:tracePt t="2747" x="8891588" y="2860675"/>
          <p14:tracePt t="2749" x="8907463" y="2876550"/>
          <p14:tracePt t="2751" x="8923338" y="2908300"/>
          <p14:tracePt t="2754" x="8939213" y="2908300"/>
          <p14:tracePt t="2755" x="8955088" y="2938463"/>
          <p14:tracePt t="2757" x="8955088" y="2954338"/>
          <p14:tracePt t="2759" x="8970963" y="2954338"/>
          <p14:tracePt t="2761" x="8986838" y="2986088"/>
          <p14:tracePt t="2763" x="8986838" y="3001963"/>
          <p14:tracePt t="2765" x="9001125" y="3001963"/>
          <p14:tracePt t="2768" x="9001125" y="3017838"/>
          <p14:tracePt t="2769" x="9017000" y="3049588"/>
          <p14:tracePt t="2771" x="9032875" y="3049588"/>
          <p14:tracePt t="2773" x="9032875" y="3065463"/>
          <p14:tracePt t="2775" x="9032875" y="3081338"/>
          <p14:tracePt t="2777" x="9048750" y="3097213"/>
          <p14:tracePt t="2779" x="9048750" y="3113088"/>
          <p14:tracePt t="2781" x="9064625" y="3144838"/>
          <p14:tracePt t="2783" x="9080500" y="3144838"/>
          <p14:tracePt t="2785" x="9080500" y="3160713"/>
          <p14:tracePt t="2787" x="9080500" y="3192463"/>
          <p14:tracePt t="2793" x="9096375" y="3224213"/>
          <p14:tracePt t="2798" x="9112250" y="3286125"/>
          <p14:tracePt t="2799" x="9128125" y="3302000"/>
          <p14:tracePt t="2801" x="9144000" y="3333750"/>
          <p14:tracePt t="2803" x="9144000" y="3365500"/>
          <p14:tracePt t="2805" x="9159875" y="3381375"/>
          <p14:tracePt t="2807" x="9159875" y="3413125"/>
          <p14:tracePt t="2809" x="9159875" y="3444875"/>
          <p14:tracePt t="2811" x="9159875" y="3460750"/>
          <p14:tracePt t="2813" x="9175750" y="3492500"/>
          <p14:tracePt t="2815" x="9175750" y="3524250"/>
          <p14:tracePt t="2818" x="9191625" y="3556000"/>
          <p14:tracePt t="2820" x="9191625" y="3587750"/>
          <p14:tracePt t="2821" x="9191625" y="3617913"/>
          <p14:tracePt t="2824" x="9191625" y="3649663"/>
          <p14:tracePt t="2825" x="9207500" y="3681413"/>
          <p14:tracePt t="2827" x="9207500" y="3729038"/>
          <p14:tracePt t="2829" x="9223375" y="3744913"/>
          <p14:tracePt t="2831" x="9223375" y="3776663"/>
          <p14:tracePt t="2833" x="9223375" y="3824288"/>
          <p14:tracePt t="2835" x="9223375" y="3840163"/>
          <p14:tracePt t="2837" x="9223375" y="3887788"/>
          <p14:tracePt t="2839" x="9239250" y="3919538"/>
          <p14:tracePt t="2841" x="9239250" y="3935413"/>
          <p14:tracePt t="2843" x="9239250" y="3965575"/>
          <p14:tracePt t="2845" x="9239250" y="3997325"/>
          <p14:tracePt t="2847" x="9239250" y="4029075"/>
          <p14:tracePt t="2849" x="9239250" y="4060825"/>
          <p14:tracePt t="2852" x="9239250" y="4076700"/>
          <p14:tracePt t="2853" x="9239250" y="4124325"/>
          <p14:tracePt t="2855" x="9239250" y="4140200"/>
          <p14:tracePt t="2857" x="9239250" y="4171950"/>
          <p14:tracePt t="2860" x="9239250" y="4203700"/>
          <p14:tracePt t="2861" x="9239250" y="4235450"/>
          <p14:tracePt t="2863" x="9239250" y="4267200"/>
          <p14:tracePt t="2865" x="9239250" y="4297363"/>
          <p14:tracePt t="2867" x="9239250" y="4313238"/>
          <p14:tracePt t="2870" x="9239250" y="4360863"/>
          <p14:tracePt t="2871" x="9239250" y="4376738"/>
          <p14:tracePt t="2873" x="9239250" y="4408488"/>
          <p14:tracePt t="2875" x="9239250" y="4456113"/>
          <p14:tracePt t="2877" x="9223375" y="4471988"/>
          <p14:tracePt t="2879" x="9223375" y="4503738"/>
          <p14:tracePt t="2881" x="9223375" y="4551363"/>
          <p14:tracePt t="2883" x="9207500" y="4567238"/>
          <p14:tracePt t="2886" x="9207500" y="4598988"/>
          <p14:tracePt t="2887" x="9191625" y="4645025"/>
          <p14:tracePt t="2889" x="9191625" y="4676775"/>
          <p14:tracePt t="2891" x="9175750" y="4708525"/>
          <p14:tracePt t="2893" x="9175750" y="4756150"/>
          <p14:tracePt t="2895" x="9159875" y="4787900"/>
          <p14:tracePt t="2897" x="9159875" y="4819650"/>
          <p14:tracePt t="2899" x="9159875" y="4851400"/>
          <p14:tracePt t="2902" x="9159875" y="4899025"/>
          <p14:tracePt t="2903" x="9144000" y="4914900"/>
          <p14:tracePt t="2905" x="9128125" y="4962525"/>
          <p14:tracePt t="2907" x="9128125" y="4992688"/>
          <p14:tracePt t="2909" x="9112250" y="5024438"/>
          <p14:tracePt t="2911" x="9096375" y="5056188"/>
          <p14:tracePt t="2913" x="9080500" y="5103813"/>
          <p14:tracePt t="2915" x="9080500" y="5119688"/>
          <p14:tracePt t="2918" x="9064625" y="5151438"/>
          <p14:tracePt t="2919" x="9048750" y="5199063"/>
          <p14:tracePt t="2921" x="9048750" y="5214938"/>
          <p14:tracePt t="2923" x="9048750" y="5246688"/>
          <p14:tracePt t="2925" x="9032875" y="5278438"/>
          <p14:tracePt t="2927" x="9032875" y="5310188"/>
          <p14:tracePt t="2929" x="9017000" y="5340350"/>
          <p14:tracePt t="2931" x="9001125" y="5372100"/>
          <p14:tracePt t="2933" x="9001125" y="5403850"/>
          <p14:tracePt t="2936" x="8986838" y="5419725"/>
          <p14:tracePt t="2937" x="8970963" y="5451475"/>
          <p14:tracePt t="2939" x="8970963" y="5483225"/>
          <p14:tracePt t="2941" x="8955088" y="5499100"/>
          <p14:tracePt t="2943" x="8955088" y="5514975"/>
          <p14:tracePt t="2945" x="8955088" y="5546725"/>
          <p14:tracePt t="2948" x="8955088" y="5562600"/>
          <p14:tracePt t="2949" x="8939213" y="5578475"/>
          <p14:tracePt t="2952" x="8939213" y="5594350"/>
          <p14:tracePt t="2953" x="8923338" y="5610225"/>
          <p14:tracePt t="2955" x="8923338" y="5641975"/>
          <p14:tracePt t="2957" x="8907463" y="5641975"/>
          <p14:tracePt t="2959" x="8907463" y="5657850"/>
          <p14:tracePt t="2961" x="8907463" y="5688013"/>
          <p14:tracePt t="2965" x="8907463" y="5703888"/>
          <p14:tracePt t="2970" x="8891588" y="5719763"/>
          <p14:tracePt t="2971" x="8891588" y="5751513"/>
          <p14:tracePt t="2973" x="8875713" y="5767388"/>
          <p14:tracePt t="2977" x="8875713" y="5783263"/>
          <p14:tracePt t="2980" x="8875713" y="5799138"/>
          <p14:tracePt t="2987" x="8843963" y="5846763"/>
          <p14:tracePt t="2989" x="8828088" y="5862638"/>
          <p14:tracePt t="2991" x="8828088" y="5878513"/>
          <p14:tracePt t="2993" x="8828088" y="5894388"/>
          <p14:tracePt t="2997" x="8828088" y="5910263"/>
          <p14:tracePt t="3000" x="8812213" y="5926138"/>
          <p14:tracePt t="3003" x="8796338" y="5942013"/>
          <p14:tracePt t="3005" x="8796338" y="5957888"/>
          <p14:tracePt t="3007" x="8796338" y="5973763"/>
          <p14:tracePt t="3011" x="8780463" y="5989638"/>
          <p14:tracePt t="3013" x="8780463" y="6003925"/>
          <p14:tracePt t="3018" x="8764588" y="6019800"/>
          <p14:tracePt t="3021" x="8748713" y="6035675"/>
          <p14:tracePt t="3023" x="8748713" y="6051550"/>
          <p14:tracePt t="3028" x="8748713" y="6067425"/>
          <p14:tracePt t="3031" x="8748713" y="6083300"/>
          <p14:tracePt t="3033" x="8732838" y="6083300"/>
          <p14:tracePt t="3036" x="8732838" y="6099175"/>
          <p14:tracePt t="3037" x="8716963" y="6115050"/>
          <p14:tracePt t="3039" x="8716963" y="6130925"/>
          <p14:tracePt t="3043" x="8701088" y="6146800"/>
          <p14:tracePt t="3046" x="8686800" y="6162675"/>
          <p14:tracePt t="3050" x="8670925" y="6178550"/>
          <p14:tracePt t="3052" x="8670925" y="6194425"/>
          <p14:tracePt t="3054" x="8655050" y="6194425"/>
          <p14:tracePt t="3055" x="8639175" y="6210300"/>
          <p14:tracePt t="3057" x="8639175" y="6226175"/>
          <p14:tracePt t="3059" x="8623300" y="6242050"/>
          <p14:tracePt t="3061" x="8607425" y="6257925"/>
          <p14:tracePt t="3063" x="8591550" y="6273800"/>
          <p14:tracePt t="3065" x="8591550" y="6289675"/>
          <p14:tracePt t="3069" x="8543925" y="6305550"/>
          <p14:tracePt t="3071" x="8543925" y="6321425"/>
          <p14:tracePt t="3073" x="8528050" y="6337300"/>
          <p14:tracePt t="3075" x="8496300" y="6337300"/>
          <p14:tracePt t="3077" x="8496300" y="6351588"/>
          <p14:tracePt t="3079" x="8480425" y="6367463"/>
          <p14:tracePt t="3081" x="8448675" y="6383338"/>
          <p14:tracePt t="3086" x="8416925" y="6399213"/>
          <p14:tracePt t="3087" x="8401050" y="6399213"/>
          <p14:tracePt t="3089" x="8385175" y="6415088"/>
          <p14:tracePt t="3091" x="8370888" y="6415088"/>
          <p14:tracePt t="3093" x="8355013" y="6430963"/>
          <p14:tracePt t="3096" x="8339138" y="6430963"/>
          <p14:tracePt t="3097" x="8307388" y="6446838"/>
          <p14:tracePt t="3099" x="8307388" y="6462713"/>
          <p14:tracePt t="3102" x="8275638" y="6478588"/>
          <p14:tracePt t="3103" x="8243888" y="6478588"/>
          <p14:tracePt t="3107" x="8212138" y="6494463"/>
          <p14:tracePt t="3109" x="8180388" y="6510338"/>
          <p14:tracePt t="3111" x="8164513" y="6510338"/>
          <p14:tracePt t="3113" x="8148638" y="6526213"/>
          <p14:tracePt t="3115" x="8116888" y="6526213"/>
          <p14:tracePt t="3120" x="8054975" y="6542088"/>
          <p14:tracePt t="3121" x="8039100" y="6557963"/>
          <p14:tracePt t="3123" x="8007350" y="6557963"/>
          <p14:tracePt t="3125" x="7975600" y="6573838"/>
          <p14:tracePt t="3127" x="7959725" y="6589713"/>
          <p14:tracePt t="3129" x="7927975" y="6589713"/>
          <p14:tracePt t="3131" x="7896225" y="6605588"/>
          <p14:tracePt t="3133" x="7880350" y="6605588"/>
          <p14:tracePt t="3136" x="7832725" y="6621463"/>
          <p14:tracePt t="3137" x="7800975" y="6621463"/>
          <p14:tracePt t="3139" x="7770813" y="6637338"/>
          <p14:tracePt t="3141" x="7739063" y="6637338"/>
          <p14:tracePt t="3143" x="7707313" y="6637338"/>
          <p14:tracePt t="3145" x="7675563" y="6653213"/>
          <p14:tracePt t="3148" x="7643813" y="6653213"/>
          <p14:tracePt t="3149" x="7596188" y="6669088"/>
          <p14:tracePt t="3151" x="7580313" y="6669088"/>
          <p14:tracePt t="3153" x="7532688" y="6684963"/>
          <p14:tracePt t="3155" x="7500938" y="6699250"/>
          <p14:tracePt t="3157" x="7469188" y="6699250"/>
          <p14:tracePt t="3159" x="7439025" y="6715125"/>
          <p14:tracePt t="3161" x="7391400" y="6731000"/>
          <p14:tracePt t="3163" x="7343775" y="6746875"/>
          <p14:tracePt t="3166" x="7327900" y="6746875"/>
          <p14:tracePt t="3168" x="7280275" y="6762750"/>
          <p14:tracePt t="3170" x="7248525" y="6762750"/>
          <p14:tracePt t="3171" x="7216775" y="6762750"/>
          <p14:tracePt t="3173" x="7185025" y="6778625"/>
          <p14:tracePt t="3175" x="7138988" y="6778625"/>
          <p14:tracePt t="3177" x="7123113" y="6794500"/>
          <p14:tracePt t="3179" x="7075488" y="6810375"/>
          <p14:tracePt t="3181" x="7043738" y="6810375"/>
          <p14:tracePt t="3184" x="7011988" y="6826250"/>
          <p14:tracePt t="3185" x="6980238" y="6826250"/>
          <p14:tracePt t="3187" x="6948488" y="6826250"/>
          <p14:tracePt t="3189" x="6932613" y="6842125"/>
          <p14:tracePt t="3191" x="6884988" y="6842125"/>
          <p14:tracePt t="3193" x="6854825" y="6842125"/>
          <p14:tracePt t="3244" x="5969000" y="6842125"/>
          <p14:tracePt t="3246" x="5922963" y="6842125"/>
          <p14:tracePt t="3247" x="5891213" y="6842125"/>
          <p14:tracePt t="3249" x="5827713" y="6842125"/>
          <p14:tracePt t="3251" x="5780088" y="6842125"/>
          <p14:tracePt t="3253" x="5764213" y="6842125"/>
          <p14:tracePt t="3255" x="5716588" y="6842125"/>
          <p14:tracePt t="3258" x="5668963" y="6842125"/>
          <p14:tracePt t="3259" x="5653088" y="6842125"/>
          <p14:tracePt t="3261" x="5607050" y="6842125"/>
          <p14:tracePt t="3263" x="5559425" y="6842125"/>
          <p14:tracePt t="3265" x="5543550" y="6842125"/>
          <p14:tracePt t="3267" x="5511800" y="6842125"/>
          <p14:tracePt t="3269" x="5495925" y="6842125"/>
          <p14:tracePt t="3271" x="5464175" y="6842125"/>
          <p14:tracePt t="3274" x="5432425" y="6842125"/>
          <p14:tracePt t="3275" x="5416550" y="6842125"/>
          <p14:tracePt t="3278" x="5384800" y="6842125"/>
          <p14:tracePt t="3279" x="5368925" y="6842125"/>
          <p14:tracePt t="3281" x="5337175" y="6842125"/>
          <p14:tracePt t="3283" x="5307013" y="6842125"/>
          <p14:tracePt t="3285" x="5291138" y="6842125"/>
          <p14:tracePt t="3287" x="5259388" y="6842125"/>
          <p14:tracePt t="3289" x="5227638" y="6842125"/>
          <p14:tracePt t="3291" x="5211763" y="6842125"/>
          <p14:tracePt t="3293" x="5195888" y="6842125"/>
          <p14:tracePt t="3295" x="5180013" y="6842125"/>
          <p14:tracePt t="3297" x="5148263" y="6842125"/>
          <p14:tracePt t="3299" x="5116513" y="6842125"/>
          <p14:tracePt t="3301" x="5100638" y="6842125"/>
          <p14:tracePt t="3303" x="5084763" y="6842125"/>
          <p14:tracePt t="3305" x="5068888" y="6842125"/>
          <p14:tracePt t="3307" x="5037138" y="6842125"/>
          <p14:tracePt t="3309" x="5006975" y="6842125"/>
          <p14:tracePt t="3316" x="4959350" y="6842125"/>
          <p14:tracePt t="3317" x="4943475" y="6842125"/>
          <p14:tracePt t="3319" x="4927600" y="6842125"/>
          <p14:tracePt t="3321" x="4911725" y="6842125"/>
          <p14:tracePt t="3323" x="4895850" y="6842125"/>
          <p14:tracePt t="3325" x="4864100" y="6842125"/>
          <p14:tracePt t="3329" x="4832350" y="6842125"/>
          <p14:tracePt t="3334" x="4800600" y="6842125"/>
          <p14:tracePt t="3335" x="4784725" y="6842125"/>
          <p14:tracePt t="3337" x="4768850" y="6842125"/>
          <p14:tracePt t="3339" x="4752975" y="6842125"/>
          <p14:tracePt t="3343" x="4737100" y="6842125"/>
          <p14:tracePt t="3344" x="4722813" y="6842125"/>
          <p14:tracePt t="3345" x="4691063" y="6842125"/>
          <p14:tracePt t="3347" x="4675188" y="6842125"/>
          <p14:tracePt t="3349" x="4659313" y="6842125"/>
          <p14:tracePt t="3351" x="4627563" y="6842125"/>
          <p14:tracePt t="3353" x="4611688" y="6842125"/>
          <p14:tracePt t="3355" x="4595813" y="6842125"/>
          <p14:tracePt t="3357" x="4579938" y="6842125"/>
          <p14:tracePt t="3359" x="4548188" y="6842125"/>
          <p14:tracePt t="3361" x="4516438" y="6842125"/>
          <p14:tracePt t="3363" x="4500563" y="6842125"/>
          <p14:tracePt t="3365" x="4468813" y="6842125"/>
          <p14:tracePt t="3369" x="4437063" y="6842125"/>
          <p14:tracePt t="3371" x="4406900" y="6842125"/>
          <p14:tracePt t="3373" x="4391025" y="6842125"/>
          <p14:tracePt t="3375" x="4375150" y="6842125"/>
          <p14:tracePt t="3377" x="4343400" y="6826250"/>
          <p14:tracePt t="3380" x="4327525" y="6826250"/>
          <p14:tracePt t="3381" x="4295775" y="6826250"/>
          <p14:tracePt t="3383" x="4295775" y="6810375"/>
          <p14:tracePt t="3385" x="4264025" y="6810375"/>
          <p14:tracePt t="3387" x="4248150" y="6810375"/>
          <p14:tracePt t="3389" x="4232275" y="6810375"/>
          <p14:tracePt t="3392" x="4216400" y="6810375"/>
          <p14:tracePt t="3393" x="4200525" y="6810375"/>
          <p14:tracePt t="3395" x="4168775" y="6794500"/>
          <p14:tracePt t="3397" x="4137025" y="6794500"/>
          <p14:tracePt t="3401" x="4106863" y="6778625"/>
          <p14:tracePt t="3403" x="4090988" y="6778625"/>
          <p14:tracePt t="3405" x="4075113" y="6762750"/>
          <p14:tracePt t="3407" x="4043363" y="6762750"/>
          <p14:tracePt t="3409" x="4011613" y="6746875"/>
          <p14:tracePt t="3413" x="3979863" y="6746875"/>
          <p14:tracePt t="3415" x="3963988" y="6746875"/>
          <p14:tracePt t="3419" x="3932238" y="6731000"/>
          <p14:tracePt t="3420" x="3900488" y="6731000"/>
          <p14:tracePt t="3421" x="3884613" y="6715125"/>
          <p14:tracePt t="3423" x="3868738" y="6715125"/>
          <p14:tracePt t="3425" x="3836988" y="6699250"/>
          <p14:tracePt t="3427" x="3821113" y="6699250"/>
          <p14:tracePt t="3429" x="3790950" y="6684963"/>
          <p14:tracePt t="3431" x="3759200" y="6684963"/>
          <p14:tracePt t="3433" x="3743325" y="6669088"/>
          <p14:tracePt t="3436" x="3711575" y="6669088"/>
          <p14:tracePt t="3437" x="3679825" y="6653213"/>
          <p14:tracePt t="3439" x="3663950" y="6653213"/>
          <p14:tracePt t="3441" x="3632200" y="6653213"/>
          <p14:tracePt t="3443" x="3600450" y="6637338"/>
          <p14:tracePt t="3445" x="3584575" y="6637338"/>
          <p14:tracePt t="3447" x="3552825" y="6621463"/>
          <p14:tracePt t="3449" x="3521075" y="6605588"/>
          <p14:tracePt t="3451" x="3505200" y="6605588"/>
          <p14:tracePt t="3453" x="3459163" y="6589713"/>
          <p14:tracePt t="3455" x="3427413" y="6573838"/>
          <p14:tracePt t="3457" x="3411538" y="6557963"/>
          <p14:tracePt t="3459" x="3379788" y="6557963"/>
          <p14:tracePt t="3461" x="3348038" y="6542088"/>
          <p14:tracePt t="3463" x="3300413" y="6526213"/>
          <p14:tracePt t="3465" x="3284538" y="6510338"/>
          <p14:tracePt t="3468" x="3236913" y="6494463"/>
          <p14:tracePt t="3470" x="3205163" y="6478588"/>
          <p14:tracePt t="3471" x="3175000" y="6462713"/>
          <p14:tracePt t="3473" x="3143250" y="6462713"/>
          <p14:tracePt t="3475" x="3111500" y="6446838"/>
          <p14:tracePt t="3477" x="3063875" y="6430963"/>
          <p14:tracePt t="3479" x="3032125" y="6430963"/>
          <p14:tracePt t="3481" x="2984500" y="6415088"/>
          <p14:tracePt t="3483" x="2952750" y="6399213"/>
          <p14:tracePt t="3486" x="2905125" y="6383338"/>
          <p14:tracePt t="3487" x="2890838" y="6367463"/>
          <p14:tracePt t="3489" x="2843213" y="6337300"/>
          <p14:tracePt t="3491" x="2795588" y="6321425"/>
          <p14:tracePt t="3493" x="2763838" y="6305550"/>
          <p14:tracePt t="3495" x="2732088" y="6305550"/>
          <p14:tracePt t="3497" x="2700338" y="6289675"/>
          <p14:tracePt t="3499" x="2668588" y="6273800"/>
          <p14:tracePt t="3502" x="2636838" y="6257925"/>
          <p14:tracePt t="3503" x="2605088" y="6242050"/>
          <p14:tracePt t="3505" x="2574925" y="6226175"/>
          <p14:tracePt t="3507" x="2543175" y="6210300"/>
          <p14:tracePt t="3509" x="2527300" y="6194425"/>
          <p14:tracePt t="3511" x="2495550" y="6194425"/>
          <p14:tracePt t="3513" x="2463800" y="6178550"/>
          <p14:tracePt t="3515" x="2447925" y="6162675"/>
          <p14:tracePt t="3518" x="2432050" y="6146800"/>
          <p14:tracePt t="3520" x="2400300" y="6146800"/>
          <p14:tracePt t="3521" x="2384425" y="6130925"/>
          <p14:tracePt t="3523" x="2368550" y="6130925"/>
          <p14:tracePt t="3525" x="2336800" y="6115050"/>
          <p14:tracePt t="3527" x="2320925" y="6099175"/>
          <p14:tracePt t="3530" x="2305050" y="6083300"/>
          <p14:tracePt t="3532" x="2274888" y="6083300"/>
          <p14:tracePt t="3536" x="2243138" y="6067425"/>
          <p14:tracePt t="3537" x="2211388" y="6051550"/>
          <p14:tracePt t="3539" x="2211388" y="6035675"/>
          <p14:tracePt t="3541" x="2179638" y="6019800"/>
          <p14:tracePt t="3543" x="2163763" y="6019800"/>
          <p14:tracePt t="3548" x="2132013" y="6003925"/>
          <p14:tracePt t="3549" x="2116138" y="5989638"/>
          <p14:tracePt t="3552" x="2100263" y="5973763"/>
          <p14:tracePt t="3553" x="2084388" y="5973763"/>
          <p14:tracePt t="3555" x="2068513" y="5973763"/>
          <p14:tracePt t="3557" x="2052638" y="5957888"/>
          <p14:tracePt t="3559" x="2036763" y="5942013"/>
          <p14:tracePt t="3561" x="2020888" y="5926138"/>
          <p14:tracePt t="3563" x="2005013" y="5926138"/>
          <p14:tracePt t="3565" x="1974850" y="5926138"/>
          <p14:tracePt t="3568" x="1974850" y="5910263"/>
          <p14:tracePt t="3571" x="1927225" y="5894388"/>
          <p14:tracePt t="3573" x="1927225" y="5878513"/>
          <p14:tracePt t="3575" x="1895475" y="5878513"/>
          <p14:tracePt t="3577" x="1879600" y="5862638"/>
          <p14:tracePt t="3579" x="1863725" y="5846763"/>
          <p14:tracePt t="3581" x="1831975" y="5846763"/>
          <p14:tracePt t="3583" x="1816100" y="5830888"/>
          <p14:tracePt t="3585" x="1800225" y="5830888"/>
          <p14:tracePt t="3587" x="1768475" y="5815013"/>
          <p14:tracePt t="3589" x="1768475" y="5799138"/>
          <p14:tracePt t="3591" x="1736725" y="5783263"/>
          <p14:tracePt t="3593" x="1720850" y="5783263"/>
          <p14:tracePt t="3595" x="1704975" y="5767388"/>
          <p14:tracePt t="3597" x="1674813" y="5751513"/>
          <p14:tracePt t="3599" x="1658938" y="5735638"/>
          <p14:tracePt t="3602" x="1643063" y="5735638"/>
          <p14:tracePt t="3603" x="1627188" y="5719763"/>
          <p14:tracePt t="3605" x="1595438" y="5703888"/>
          <p14:tracePt t="3607" x="1595438" y="5688013"/>
          <p14:tracePt t="3609" x="1579563" y="5688013"/>
          <p14:tracePt t="3612" x="1547813" y="5688013"/>
          <p14:tracePt t="3613" x="1547813" y="5672138"/>
          <p14:tracePt t="3615" x="1531938" y="5657850"/>
          <p14:tracePt t="3618" x="1500188" y="5641975"/>
          <p14:tracePt t="3621" x="1484313" y="5626100"/>
          <p14:tracePt t="3623" x="1468438" y="5610225"/>
          <p14:tracePt t="3627" x="1452563" y="5594350"/>
          <p14:tracePt t="3629" x="1436688" y="5578475"/>
          <p14:tracePt t="3631" x="1436688" y="5562600"/>
          <p14:tracePt t="3633" x="1420813" y="5562600"/>
          <p14:tracePt t="3635" x="1404938" y="5530850"/>
          <p14:tracePt t="3637" x="1389063" y="5514975"/>
          <p14:tracePt t="3639" x="1389063" y="5499100"/>
          <p14:tracePt t="3641" x="1373188" y="5483225"/>
          <p14:tracePt t="3643" x="1358900" y="5467350"/>
          <p14:tracePt t="3645" x="1358900" y="5451475"/>
          <p14:tracePt t="3647" x="1343025" y="5419725"/>
          <p14:tracePt t="3649" x="1327150" y="5387975"/>
          <p14:tracePt t="3653" x="1327150" y="5356225"/>
          <p14:tracePt t="3656" x="1311275" y="5340350"/>
          <p14:tracePt t="3658" x="1295400" y="5310188"/>
          <p14:tracePt t="3659" x="1279525" y="5278438"/>
          <p14:tracePt t="3661" x="1263650" y="5262563"/>
          <p14:tracePt t="3663" x="1263650" y="5246688"/>
          <p14:tracePt t="3665" x="1263650" y="5214938"/>
          <p14:tracePt t="3668" x="1247775" y="5183188"/>
          <p14:tracePt t="3670" x="1231900" y="5167313"/>
          <p14:tracePt t="3671" x="1231900" y="5135563"/>
          <p14:tracePt t="3673" x="1216025" y="5103813"/>
          <p14:tracePt t="3675" x="1200150" y="5087938"/>
          <p14:tracePt t="3677" x="1200150" y="5072063"/>
          <p14:tracePt t="3680" x="1184275" y="5040313"/>
          <p14:tracePt t="3681" x="1184275" y="5024438"/>
          <p14:tracePt t="3683" x="1168400" y="4992688"/>
          <p14:tracePt t="3685" x="1168400" y="4976813"/>
          <p14:tracePt t="3687" x="1168400" y="4946650"/>
          <p14:tracePt t="3689" x="1168400" y="4914900"/>
          <p14:tracePt t="3691" x="1152525" y="4899025"/>
          <p14:tracePt t="3693" x="1152525" y="4883150"/>
          <p14:tracePt t="3695" x="1136650" y="4851400"/>
          <p14:tracePt t="3697" x="1136650" y="4835525"/>
          <p14:tracePt t="3699" x="1136650" y="4803775"/>
          <p14:tracePt t="3702" x="1120775" y="4787900"/>
          <p14:tracePt t="3703" x="1120775" y="4772025"/>
          <p14:tracePt t="3705" x="1120775" y="4756150"/>
          <p14:tracePt t="3707" x="1120775" y="4740275"/>
          <p14:tracePt t="3709" x="1120775" y="4724400"/>
          <p14:tracePt t="3711" x="1120775" y="4708525"/>
          <p14:tracePt t="3713" x="1104900" y="4692650"/>
          <p14:tracePt t="3715" x="1104900" y="4676775"/>
          <p14:tracePt t="3717" x="1104900" y="4660900"/>
          <p14:tracePt t="3719" x="1104900" y="4645025"/>
          <p14:tracePt t="3721" x="1104900" y="4629150"/>
          <p14:tracePt t="3723" x="1104900" y="4614863"/>
          <p14:tracePt t="3725" x="1089025" y="4614863"/>
          <p14:tracePt t="3727" x="1089025" y="4598988"/>
          <p14:tracePt t="3729" x="1089025" y="4583113"/>
          <p14:tracePt t="3731" x="1089025" y="4567238"/>
          <p14:tracePt t="3735" x="1073150" y="4535488"/>
          <p14:tracePt t="3738" x="1073150" y="4519613"/>
          <p14:tracePt t="3745" x="1073150" y="4471988"/>
          <p14:tracePt t="3751" x="1073150" y="4440238"/>
          <p14:tracePt t="3760" x="1073150" y="4344988"/>
          <p14:tracePt t="3762" x="1073150" y="4329113"/>
          <p14:tracePt t="3763" x="1073150" y="4313238"/>
          <p14:tracePt t="3765" x="1073150" y="4297363"/>
          <p14:tracePt t="3767" x="1073150" y="4283075"/>
          <p14:tracePt t="3769" x="1089025" y="4267200"/>
          <p14:tracePt t="3771" x="1089025" y="4251325"/>
          <p14:tracePt t="3773" x="1089025" y="4235450"/>
          <p14:tracePt t="3775" x="1089025" y="4219575"/>
          <p14:tracePt t="3780" x="1089025" y="4187825"/>
          <p14:tracePt t="3781" x="1104900" y="4171950"/>
          <p14:tracePt t="3785" x="1104900" y="4140200"/>
          <p14:tracePt t="3788" x="1120775" y="4124325"/>
          <p14:tracePt t="3791" x="1136650" y="4108450"/>
          <p14:tracePt t="3794" x="1136650" y="4092575"/>
          <p14:tracePt t="3797" x="1136650" y="4076700"/>
          <p14:tracePt t="3800" x="1136650" y="4060825"/>
          <p14:tracePt t="3804" x="1152525" y="4044950"/>
          <p14:tracePt t="3807" x="1152525" y="4029075"/>
          <p14:tracePt t="3813" x="1168400" y="4013200"/>
          <p14:tracePt t="3825" x="1168400" y="3997325"/>
          <p14:tracePt t="3829" x="1184275" y="3965575"/>
          <p14:tracePt t="3839" x="1200150" y="3949700"/>
          <p14:tracePt t="3844" x="1200150" y="3935413"/>
          <p14:tracePt t="3852" x="1200150" y="3919538"/>
          <p14:tracePt t="3856" x="1216025" y="3919538"/>
          <p14:tracePt t="3857" x="1216025" y="3903663"/>
          <p14:tracePt t="3866" x="1231900" y="3887788"/>
          <p14:tracePt t="3873" x="1231900" y="3871913"/>
          <p14:tracePt t="3875" x="1247775" y="3871913"/>
          <p14:tracePt t="3877" x="1247775" y="3856038"/>
          <p14:tracePt t="3886" x="1247775" y="3840163"/>
          <p14:tracePt t="3895" x="1279525" y="3808413"/>
          <p14:tracePt t="3900" x="1279525" y="3792538"/>
          <p14:tracePt t="3904" x="1295400" y="3776663"/>
          <p14:tracePt t="3908" x="1311275" y="3760788"/>
          <p14:tracePt t="3911" x="1327150" y="3744913"/>
          <p14:tracePt t="3923" x="1327150" y="3729038"/>
          <p14:tracePt t="3927" x="1343025" y="3729038"/>
          <p14:tracePt t="3929" x="1343025" y="3713163"/>
          <p14:tracePt t="3934" x="1358900" y="3713163"/>
          <p14:tracePt t="3936" x="1358900" y="3697288"/>
          <p14:tracePt t="3953" x="1373188" y="3681413"/>
          <p14:tracePt t="3961" x="1389063" y="3681413"/>
          <p14:tracePt t="3970" x="1389063" y="3665538"/>
          <p14:tracePt t="3986" x="1404938" y="3665538"/>
          <p14:tracePt t="5178" x="1420813" y="3665538"/>
          <p14:tracePt t="5180" x="1436688" y="3649663"/>
          <p14:tracePt t="5186" x="1468438" y="3633788"/>
          <p14:tracePt t="5188" x="1500188" y="3602038"/>
          <p14:tracePt t="5189" x="1516063" y="3587750"/>
          <p14:tracePt t="5191" x="1547813" y="3587750"/>
          <p14:tracePt t="5193" x="1563688" y="3587750"/>
          <p14:tracePt t="5195" x="1579563" y="3571875"/>
          <p14:tracePt t="5197" x="1611313" y="3556000"/>
          <p14:tracePt t="5203" x="1674813" y="3524250"/>
          <p14:tracePt t="5205" x="1704975" y="3508375"/>
          <p14:tracePt t="5207" x="1720850" y="3508375"/>
          <p14:tracePt t="5212" x="1752600" y="3508375"/>
          <p14:tracePt t="5214" x="1752600" y="3492500"/>
          <p14:tracePt t="5215" x="1768475" y="3492500"/>
          <p14:tracePt t="5218" x="1784350" y="3476625"/>
          <p14:tracePt t="5220" x="1800225" y="3476625"/>
          <p14:tracePt t="5223" x="1816100" y="3476625"/>
          <p14:tracePt t="5228" x="1831975" y="3476625"/>
          <p14:tracePt t="5231" x="1847850" y="3476625"/>
          <p14:tracePt t="5236" x="1863725" y="3476625"/>
          <p14:tracePt t="5237" x="1879600" y="3460750"/>
          <p14:tracePt t="5242" x="1895475" y="3460750"/>
          <p14:tracePt t="5243" x="1911350" y="3460750"/>
          <p14:tracePt t="5247" x="1927225" y="3444875"/>
          <p14:tracePt t="5250" x="1943100" y="3444875"/>
          <p14:tracePt t="5254" x="1958975" y="3444875"/>
          <p14:tracePt t="5265" x="1974850" y="3429000"/>
          <p14:tracePt t="5298" x="1989138" y="3429000"/>
          <p14:tracePt t="5363" x="2020888" y="3429000"/>
          <p14:tracePt t="5371" x="2052638" y="3429000"/>
          <p14:tracePt t="5376" x="2068513" y="3413125"/>
          <p14:tracePt t="5380" x="2100263" y="3413125"/>
          <p14:tracePt t="5381" x="2116138" y="3413125"/>
          <p14:tracePt t="5385" x="2116138" y="3397250"/>
          <p14:tracePt t="5387" x="2132013" y="3397250"/>
          <p14:tracePt t="5389" x="2147888" y="3397250"/>
          <p14:tracePt t="5396" x="2163763" y="3397250"/>
          <p14:tracePt t="5397" x="2179638" y="3397250"/>
          <p14:tracePt t="5401" x="2195513" y="3397250"/>
          <p14:tracePt t="5406" x="2211388" y="3397250"/>
          <p14:tracePt t="5407" x="2211388" y="3381375"/>
          <p14:tracePt t="5409" x="2227263" y="3381375"/>
          <p14:tracePt t="5416" x="2243138" y="3381375"/>
          <p14:tracePt t="5418" x="2243138" y="3365500"/>
          <p14:tracePt t="5420" x="2259013" y="3365500"/>
          <p14:tracePt t="5470" x="2274888" y="3365500"/>
          <p14:tracePt t="8389" x="2289175" y="3349625"/>
          <p14:tracePt t="8392" x="2305050" y="3317875"/>
          <p14:tracePt t="8393" x="2320925" y="3317875"/>
          <p14:tracePt t="8395" x="2336800" y="3302000"/>
          <p14:tracePt t="8397" x="2352675" y="3270250"/>
          <p14:tracePt t="8399" x="2384425" y="3255963"/>
          <p14:tracePt t="8401" x="2416175" y="3224213"/>
          <p14:tracePt t="8403" x="2463800" y="3192463"/>
          <p14:tracePt t="8405" x="2495550" y="3160713"/>
          <p14:tracePt t="8407" x="2559050" y="3113088"/>
          <p14:tracePt t="8409" x="2620963" y="3081338"/>
          <p14:tracePt t="8411" x="2684463" y="3049588"/>
          <p14:tracePt t="8413" x="2732088" y="3017838"/>
          <p14:tracePt t="8415" x="2763838" y="3001963"/>
          <p14:tracePt t="8418" x="2827338" y="2986088"/>
          <p14:tracePt t="8419" x="2874963" y="2970213"/>
          <p14:tracePt t="8421" x="2921000" y="2954338"/>
          <p14:tracePt t="8423" x="2984500" y="2938463"/>
          <p14:tracePt t="8425" x="3016250" y="2922588"/>
          <p14:tracePt t="8427" x="3063875" y="2922588"/>
          <p14:tracePt t="8429" x="3127375" y="2922588"/>
          <p14:tracePt t="8432" x="3159125" y="2922588"/>
          <p14:tracePt t="8433" x="3205163" y="2908300"/>
          <p14:tracePt t="8435" x="3252788" y="2892425"/>
          <p14:tracePt t="8437" x="3300413" y="2892425"/>
          <p14:tracePt t="8439" x="3332163" y="2876550"/>
          <p14:tracePt t="8441" x="3379788" y="2876550"/>
          <p14:tracePt t="8443" x="3427413" y="2860675"/>
          <p14:tracePt t="8445" x="3443288" y="2860675"/>
          <p14:tracePt t="8448" x="3490913" y="2844800"/>
          <p14:tracePt t="8451" x="3568700" y="2828925"/>
          <p14:tracePt t="8453" x="3584575" y="2828925"/>
          <p14:tracePt t="8455" x="3616325" y="2813050"/>
          <p14:tracePt t="8457" x="3632200" y="2813050"/>
          <p14:tracePt t="8459" x="3663950" y="2813050"/>
          <p14:tracePt t="8464" x="3695700" y="2797175"/>
          <p14:tracePt t="8468" x="3727450" y="2797175"/>
          <p14:tracePt t="8469" x="3743325" y="2797175"/>
          <p14:tracePt t="8475" x="3759200" y="2797175"/>
          <p14:tracePt t="8478" x="3775075" y="2797175"/>
          <p14:tracePt t="8484" x="3790950" y="2781300"/>
          <p14:tracePt t="8528" x="3806825" y="2781300"/>
          <p14:tracePt t="8714" x="3790950" y="2781300"/>
          <p14:tracePt t="8715" x="3759200" y="2781300"/>
          <p14:tracePt t="8717" x="3727450" y="2765425"/>
          <p14:tracePt t="8719" x="3663950" y="2749550"/>
          <p14:tracePt t="8721" x="3616325" y="2717800"/>
          <p14:tracePt t="8723" x="3552825" y="2701925"/>
          <p14:tracePt t="8725" x="3505200" y="2654300"/>
          <p14:tracePt t="8727" x="3443288" y="2606675"/>
          <p14:tracePt t="8730" x="3348038" y="2560638"/>
          <p14:tracePt t="8734" x="3190875" y="2401888"/>
          <p14:tracePt t="8735" x="3111500" y="2338388"/>
          <p14:tracePt t="8737" x="2984500" y="2181225"/>
          <p14:tracePt t="8739" x="2859088" y="2038350"/>
          <p14:tracePt t="8741" x="2763838" y="1911350"/>
          <p14:tracePt t="8743" x="2700338" y="1833563"/>
          <p14:tracePt t="8745" x="2684463" y="1801813"/>
          <p14:tracePt t="8747" x="2668588" y="1770063"/>
          <p14:tracePt t="8751" x="2668588" y="1754188"/>
          <p14:tracePt t="8769" x="2652713" y="1754188"/>
          <p14:tracePt t="8958" x="2668588" y="1738313"/>
          <p14:tracePt t="8962" x="2684463" y="1722438"/>
          <p14:tracePt t="8967" x="2700338" y="1722438"/>
          <p14:tracePt t="8981" x="2716213" y="1722438"/>
          <p14:tracePt t="8989" x="2732088" y="1722438"/>
          <p14:tracePt t="9039" x="2747963" y="1722438"/>
          <p14:tracePt t="9042" x="2779713" y="1722438"/>
          <p14:tracePt t="9043" x="2811463" y="1722438"/>
          <p14:tracePt t="9045" x="2827338" y="1722438"/>
          <p14:tracePt t="9047" x="2843213" y="1722438"/>
          <p14:tracePt t="9049" x="2874963" y="1722438"/>
          <p14:tracePt t="9051" x="2905125" y="1738313"/>
          <p14:tracePt t="9053" x="2921000" y="1754188"/>
          <p14:tracePt t="9055" x="2952750" y="1770063"/>
          <p14:tracePt t="9057" x="2984500" y="1785938"/>
          <p14:tracePt t="9059" x="3000375" y="1785938"/>
          <p14:tracePt t="9061" x="3032125" y="1801813"/>
          <p14:tracePt t="9063" x="3048000" y="1801813"/>
          <p14:tracePt t="9065" x="3063875" y="1801813"/>
          <p14:tracePt t="9070" x="3063875" y="1817688"/>
          <p14:tracePt t="9071" x="3079750" y="1817688"/>
          <p14:tracePt t="9074" x="3111500" y="1833563"/>
          <p14:tracePt t="9076" x="3143250" y="1849438"/>
          <p14:tracePt t="9078" x="3159125" y="1865313"/>
          <p14:tracePt t="9079" x="3175000" y="1865313"/>
          <p14:tracePt t="9081" x="3205163" y="1881188"/>
          <p14:tracePt t="9083" x="3236913" y="1895475"/>
          <p14:tracePt t="9085" x="3252788" y="1895475"/>
          <p14:tracePt t="9089" x="3268663" y="1895475"/>
          <p14:tracePt t="9107" x="3268663" y="1911350"/>
          <p14:tracePt t="9135" x="3284538" y="1911350"/>
          <p14:tracePt t="9138" x="3300413" y="1895475"/>
          <p14:tracePt t="9145" x="3300413" y="1881188"/>
          <p14:tracePt t="9155" x="3332163" y="1881188"/>
          <p14:tracePt t="9159" x="3348038" y="1865313"/>
          <p14:tracePt t="9162" x="3363913" y="1865313"/>
          <p14:tracePt t="9165" x="3379788" y="1865313"/>
          <p14:tracePt t="9182" x="3395663" y="1865313"/>
          <p14:tracePt t="9194" x="3395663" y="1881188"/>
          <p14:tracePt t="9209" x="3395663" y="1895475"/>
          <p14:tracePt t="9215" x="3379788" y="1911350"/>
          <p14:tracePt t="9222" x="3363913" y="1911350"/>
          <p14:tracePt t="9233" x="3348038" y="1911350"/>
          <p14:tracePt t="9238" x="3332163" y="1927225"/>
          <p14:tracePt t="9245" x="3316288" y="1927225"/>
          <p14:tracePt t="9257" x="3300413" y="1927225"/>
          <p14:tracePt t="9261" x="3284538" y="1927225"/>
          <p14:tracePt t="9263" x="3284538" y="1943100"/>
          <p14:tracePt t="9270" x="3268663" y="1943100"/>
          <p14:tracePt t="9274" x="3252788" y="1943100"/>
          <p14:tracePt t="9278" x="3236913" y="1943100"/>
          <p14:tracePt t="9282" x="3221038" y="1943100"/>
          <p14:tracePt t="9284" x="3205163" y="1958975"/>
          <p14:tracePt t="9287" x="3190875" y="1958975"/>
          <p14:tracePt t="9289" x="3175000" y="1958975"/>
          <p14:tracePt t="9293" x="3159125" y="1958975"/>
          <p14:tracePt t="9307" x="3143250" y="1958975"/>
          <p14:tracePt t="9322" x="3127375" y="1958975"/>
          <p14:tracePt t="9938" x="3143250" y="1958975"/>
          <p14:tracePt t="10033" x="3159125" y="1958975"/>
          <p14:tracePt t="10039" x="3175000" y="1958975"/>
          <p14:tracePt t="10049" x="3190875" y="1958975"/>
          <p14:tracePt t="10063" x="3205163" y="1958975"/>
          <p14:tracePt t="10074" x="3221038" y="1958975"/>
          <p14:tracePt t="10288" x="3221038" y="1974850"/>
          <p14:tracePt t="10293" x="3221038" y="1990725"/>
          <p14:tracePt t="10301" x="3221038" y="2006600"/>
          <p14:tracePt t="10304" x="3221038" y="2022475"/>
          <p14:tracePt t="10309" x="3221038" y="2038350"/>
          <p14:tracePt t="10320" x="3221038" y="2054225"/>
          <p14:tracePt t="10328" x="3221038" y="2070100"/>
          <p14:tracePt t="10366" x="3236913" y="2070100"/>
          <p14:tracePt t="10474" x="3252788" y="2070100"/>
          <p14:tracePt t="10493" x="3268663" y="2070100"/>
          <p14:tracePt t="10516" x="3284538" y="2070100"/>
          <p14:tracePt t="10526" x="3300413" y="2085975"/>
          <p14:tracePt t="10533" x="3332163" y="2101850"/>
          <p14:tracePt t="10536" x="3348038" y="2133600"/>
          <p14:tracePt t="10540" x="3348038" y="2149475"/>
          <p14:tracePt t="10543" x="3363913" y="2149475"/>
          <p14:tracePt t="10546" x="3363913" y="2165350"/>
          <p14:tracePt t="10548" x="3379788" y="2181225"/>
          <p14:tracePt t="10554" x="3379788" y="2197100"/>
          <p14:tracePt t="10555" x="3395663" y="2212975"/>
          <p14:tracePt t="10558" x="3395663" y="2228850"/>
          <p14:tracePt t="10559" x="3411538" y="2228850"/>
          <p14:tracePt t="10566" x="3411538" y="2243138"/>
          <p14:tracePt t="10567" x="3427413" y="2259013"/>
          <p14:tracePt t="10569" x="3443288" y="2274888"/>
          <p14:tracePt t="10571" x="3443288" y="2290763"/>
          <p14:tracePt t="10574" x="3459163" y="2306638"/>
          <p14:tracePt t="10577" x="3459163" y="2322513"/>
          <p14:tracePt t="10579" x="3475038" y="2322513"/>
          <p14:tracePt t="10582" x="3475038" y="2338388"/>
          <p14:tracePt t="10583" x="3490913" y="2338388"/>
          <p14:tracePt t="10585" x="3490913" y="2354263"/>
          <p14:tracePt t="10587" x="3490913" y="2370138"/>
          <p14:tracePt t="10589" x="3490913" y="2386013"/>
          <p14:tracePt t="10591" x="3505200" y="2386013"/>
          <p14:tracePt t="10593" x="3505200" y="2401888"/>
          <p14:tracePt t="10595" x="3521075" y="2417763"/>
          <p14:tracePt t="10599" x="3536950" y="2417763"/>
          <p14:tracePt t="10601" x="3536950" y="2433638"/>
          <p14:tracePt t="10603" x="3536950" y="2449513"/>
          <p14:tracePt t="10605" x="3536950" y="2465388"/>
          <p14:tracePt t="10607" x="3552825" y="2465388"/>
          <p14:tracePt t="10609" x="3552825" y="2481263"/>
          <p14:tracePt t="10611" x="3552825" y="2497138"/>
          <p14:tracePt t="10613" x="3568700" y="2497138"/>
          <p14:tracePt t="10615" x="3568700" y="2513013"/>
          <p14:tracePt t="10617" x="3568700" y="2528888"/>
          <p14:tracePt t="10619" x="3568700" y="2544763"/>
          <p14:tracePt t="10624" x="3584575" y="2560638"/>
          <p14:tracePt t="10625" x="3584575" y="2574925"/>
          <p14:tracePt t="10627" x="3600450" y="2574925"/>
          <p14:tracePt t="10629" x="3600450" y="2590800"/>
          <p14:tracePt t="10632" x="3616325" y="2622550"/>
          <p14:tracePt t="10635" x="3616325" y="2638425"/>
          <p14:tracePt t="10637" x="3616325" y="2654300"/>
          <p14:tracePt t="10642" x="3632200" y="2670175"/>
          <p14:tracePt t="10643" x="3632200" y="2701925"/>
          <p14:tracePt t="10645" x="3648075" y="2701925"/>
          <p14:tracePt t="10648" x="3648075" y="2717800"/>
          <p14:tracePt t="10649" x="3648075" y="2733675"/>
          <p14:tracePt t="10651" x="3663950" y="2749550"/>
          <p14:tracePt t="10653" x="3663950" y="2765425"/>
          <p14:tracePt t="10655" x="3679825" y="2781300"/>
          <p14:tracePt t="10657" x="3679825" y="2797175"/>
          <p14:tracePt t="10659" x="3695700" y="2813050"/>
          <p14:tracePt t="10661" x="3695700" y="2828925"/>
          <p14:tracePt t="10665" x="3711575" y="2860675"/>
          <p14:tracePt t="10667" x="3711575" y="2876550"/>
          <p14:tracePt t="10670" x="3727450" y="2892425"/>
          <p14:tracePt t="10671" x="3727450" y="2908300"/>
          <p14:tracePt t="10673" x="3743325" y="2922588"/>
          <p14:tracePt t="10675" x="3743325" y="2938463"/>
          <p14:tracePt t="10677" x="3743325" y="2954338"/>
          <p14:tracePt t="10679" x="3743325" y="2970213"/>
          <p14:tracePt t="10682" x="3759200" y="2986088"/>
          <p14:tracePt t="10683" x="3759200" y="3001963"/>
          <p14:tracePt t="10685" x="3775075" y="3017838"/>
          <p14:tracePt t="10687" x="3775075" y="3033713"/>
          <p14:tracePt t="10689" x="3790950" y="3049588"/>
          <p14:tracePt t="10691" x="3790950" y="3065463"/>
          <p14:tracePt t="10695" x="3790950" y="3081338"/>
          <p14:tracePt t="10698" x="3806825" y="3097213"/>
          <p14:tracePt t="10699" x="3806825" y="3113088"/>
          <p14:tracePt t="10701" x="3821113" y="3128963"/>
          <p14:tracePt t="10703" x="3821113" y="3144838"/>
          <p14:tracePt t="10707" x="3821113" y="3160713"/>
          <p14:tracePt t="10709" x="3821113" y="3176588"/>
          <p14:tracePt t="10711" x="3836988" y="3176588"/>
          <p14:tracePt t="10713" x="3836988" y="3192463"/>
          <p14:tracePt t="10716" x="3852863" y="3208338"/>
          <p14:tracePt t="10717" x="3852863" y="3224213"/>
          <p14:tracePt t="10719" x="3868738" y="3224213"/>
          <p14:tracePt t="10723" x="3868738" y="3240088"/>
          <p14:tracePt t="10728" x="3868738" y="3255963"/>
          <p14:tracePt t="10738" x="3884613" y="3255963"/>
          <p14:tracePt t="10750" x="3884613" y="3270250"/>
          <p14:tracePt t="10768" x="3900488" y="3270250"/>
          <p14:tracePt t="10780" x="3900488" y="3286125"/>
          <p14:tracePt t="10936" x="3916363" y="3286125"/>
          <p14:tracePt t="10951" x="3916363" y="3302000"/>
          <p14:tracePt t="10966" x="3932238" y="3302000"/>
          <p14:tracePt t="11022" x="3948113" y="3302000"/>
          <p14:tracePt t="11066" x="3963988" y="3302000"/>
          <p14:tracePt t="11073" x="3963988" y="3317875"/>
          <p14:tracePt t="11086" x="3979863" y="3317875"/>
          <p14:tracePt t="11094" x="3979863" y="3333750"/>
          <p14:tracePt t="11132" x="3979863" y="3349625"/>
          <p14:tracePt t="11145" x="3979863" y="3365500"/>
          <p14:tracePt t="11159" x="3979863" y="3381375"/>
          <p14:tracePt t="11187" x="3979863" y="3397250"/>
          <p14:tracePt t="11218" x="3979863" y="3413125"/>
          <p14:tracePt t="12026" x="3963988" y="3413125"/>
          <p14:tracePt t="12035" x="3900488" y="3413125"/>
          <p14:tracePt t="12038" x="3884613" y="3397250"/>
          <p14:tracePt t="12039" x="3868738" y="3397250"/>
          <p14:tracePt t="12041" x="3852863" y="3397250"/>
          <p14:tracePt t="12043" x="3836988" y="3397250"/>
          <p14:tracePt t="12048" x="3821113" y="3397250"/>
          <p14:tracePt t="12049" x="3790950" y="3381375"/>
          <p14:tracePt t="12053" x="3775075" y="3381375"/>
          <p14:tracePt t="12055" x="3759200" y="3381375"/>
          <p14:tracePt t="12058" x="3743325" y="3365500"/>
          <p14:tracePt t="12059" x="3727450" y="3365500"/>
          <p14:tracePt t="12061" x="3711575" y="3365500"/>
          <p14:tracePt t="12064" x="3711575" y="3349625"/>
          <p14:tracePt t="12065" x="3695700" y="3349625"/>
          <p14:tracePt t="12067" x="3679825" y="3349625"/>
          <p14:tracePt t="12069" x="3663950" y="3349625"/>
          <p14:tracePt t="12073" x="3648075" y="3349625"/>
          <p14:tracePt t="12075" x="3632200" y="3349625"/>
          <p14:tracePt t="12079" x="3616325" y="3349625"/>
          <p14:tracePt t="12083" x="3600450" y="3349625"/>
          <p14:tracePt t="12098" x="3584575" y="3349625"/>
          <p14:tracePt t="12105" x="3568700" y="3333750"/>
          <p14:tracePt t="12111" x="3552825" y="3333750"/>
          <p14:tracePt t="12126" x="3536950" y="3333750"/>
          <p14:tracePt t="12134" x="3521075" y="3333750"/>
          <p14:tracePt t="12143" x="3505200" y="3317875"/>
          <p14:tracePt t="12150" x="3490913" y="3317875"/>
          <p14:tracePt t="12157" x="3475038" y="3317875"/>
          <p14:tracePt t="12165" x="3475038" y="3302000"/>
          <p14:tracePt t="12166" x="3459163" y="3302000"/>
          <p14:tracePt t="12169" x="3443288" y="3302000"/>
          <p14:tracePt t="12175" x="3427413" y="3302000"/>
          <p14:tracePt t="12179" x="3411538" y="3302000"/>
          <p14:tracePt t="12182" x="3395663" y="3302000"/>
          <p14:tracePt t="12183" x="3395663" y="3286125"/>
          <p14:tracePt t="12191" x="3379788" y="3286125"/>
          <p14:tracePt t="12196" x="3363913" y="3270250"/>
          <p14:tracePt t="12209" x="3348038" y="3270250"/>
          <p14:tracePt t="12225" x="3332163" y="3270250"/>
          <p14:tracePt t="12536" x="3316288" y="3270250"/>
          <p14:tracePt t="12730" x="3300413" y="3270250"/>
          <p14:tracePt t="12749" x="3284538" y="3270250"/>
          <p14:tracePt t="12786" x="3268663" y="3270250"/>
          <p14:tracePt t="12816" x="3252788" y="3270250"/>
          <p14:tracePt t="12863" x="3236913" y="3270250"/>
          <p14:tracePt t="12987" x="3221038" y="3270250"/>
          <p14:tracePt t="12993" x="3205163" y="3270250"/>
          <p14:tracePt t="13004" x="3190875" y="3270250"/>
          <p14:tracePt t="13010" x="3175000" y="3286125"/>
          <p14:tracePt t="13014" x="3159125" y="3286125"/>
          <p14:tracePt t="13024" x="3143250" y="3286125"/>
          <p14:tracePt t="13032" x="3127375" y="3286125"/>
          <p14:tracePt t="13049" x="3127375" y="3302000"/>
          <p14:tracePt t="13056" x="3111500" y="3302000"/>
          <p14:tracePt t="13063" x="3095625" y="3302000"/>
          <p14:tracePt t="13076" x="3095625" y="3317875"/>
          <p14:tracePt t="13082" x="3079750" y="3317875"/>
          <p14:tracePt t="13092" x="3063875" y="3333750"/>
          <p14:tracePt t="13105" x="3048000" y="3333750"/>
          <p14:tracePt t="13176" x="3032125" y="3333750"/>
          <p14:tracePt t="13188" x="3016250" y="3333750"/>
          <p14:tracePt t="13202" x="3016250" y="3349625"/>
          <p14:tracePt t="13206" x="3000375" y="3349625"/>
          <p14:tracePt t="13215" x="2984500" y="3349625"/>
          <p14:tracePt t="13219" x="2968625" y="3349625"/>
          <p14:tracePt t="13231" x="2952750" y="3365500"/>
          <p14:tracePt t="13234" x="2936875" y="3365500"/>
          <p14:tracePt t="13239" x="2921000" y="3365500"/>
          <p14:tracePt t="13242" x="2905125" y="3365500"/>
          <p14:tracePt t="13243" x="2890838" y="3381375"/>
          <p14:tracePt t="13247" x="2874963" y="3381375"/>
          <p14:tracePt t="13249" x="2859088" y="3397250"/>
          <p14:tracePt t="13253" x="2843213" y="3413125"/>
          <p14:tracePt t="13256" x="2827338" y="3413125"/>
          <p14:tracePt t="13258" x="2811463" y="3413125"/>
          <p14:tracePt t="13262" x="2795588" y="3413125"/>
          <p14:tracePt t="13264" x="2779713" y="3429000"/>
          <p14:tracePt t="13268" x="2763838" y="3444875"/>
          <p14:tracePt t="13269" x="2747963" y="3444875"/>
          <p14:tracePt t="13271" x="2732088" y="3444875"/>
          <p14:tracePt t="13273" x="2716213" y="3444875"/>
          <p14:tracePt t="13275" x="2700338" y="3444875"/>
          <p14:tracePt t="13277" x="2700338" y="3460750"/>
          <p14:tracePt t="13280" x="2684463" y="3460750"/>
          <p14:tracePt t="13281" x="2668588" y="3476625"/>
          <p14:tracePt t="13283" x="2652713" y="3476625"/>
          <p14:tracePt t="13285" x="2636838" y="3492500"/>
          <p14:tracePt t="13287" x="2620963" y="3492500"/>
          <p14:tracePt t="13289" x="2605088" y="3492500"/>
          <p14:tracePt t="13291" x="2605088" y="3508375"/>
          <p14:tracePt t="13293" x="2574925" y="3508375"/>
          <p14:tracePt t="13296" x="2574925" y="3524250"/>
          <p14:tracePt t="13298" x="2559050" y="3524250"/>
          <p14:tracePt t="13299" x="2543175" y="3524250"/>
          <p14:tracePt t="13301" x="2527300" y="3524250"/>
          <p14:tracePt t="13303" x="2511425" y="3524250"/>
          <p14:tracePt t="13305" x="2495550" y="3540125"/>
          <p14:tracePt t="13307" x="2479675" y="3540125"/>
          <p14:tracePt t="13309" x="2479675" y="3556000"/>
          <p14:tracePt t="13311" x="2447925" y="3556000"/>
          <p14:tracePt t="13314" x="2447925" y="3571875"/>
          <p14:tracePt t="13315" x="2432050" y="3571875"/>
          <p14:tracePt t="13317" x="2416175" y="3571875"/>
          <p14:tracePt t="13319" x="2400300" y="3571875"/>
          <p14:tracePt t="13322" x="2384425" y="3587750"/>
          <p14:tracePt t="13323" x="2352675" y="3602038"/>
          <p14:tracePt t="13325" x="2336800" y="3617913"/>
          <p14:tracePt t="13327" x="2305050" y="3617913"/>
          <p14:tracePt t="13330" x="2274888" y="3633788"/>
          <p14:tracePt t="13331" x="2259013" y="3649663"/>
          <p14:tracePt t="13333" x="2227263" y="3665538"/>
          <p14:tracePt t="13335" x="2195513" y="3681413"/>
          <p14:tracePt t="13337" x="2179638" y="3697288"/>
          <p14:tracePt t="13340" x="2163763" y="3697288"/>
          <p14:tracePt t="13341" x="2132013" y="3713163"/>
          <p14:tracePt t="13344" x="2100263" y="3729038"/>
          <p14:tracePt t="13345" x="2084388" y="3744913"/>
          <p14:tracePt t="13347" x="2036763" y="3776663"/>
          <p14:tracePt t="13349" x="2005013" y="3792538"/>
          <p14:tracePt t="13351" x="1974850" y="3792538"/>
          <p14:tracePt t="13353" x="1958975" y="3808413"/>
          <p14:tracePt t="13355" x="1927225" y="3840163"/>
          <p14:tracePt t="13357" x="1895475" y="3856038"/>
          <p14:tracePt t="13359" x="1879600" y="3871913"/>
          <p14:tracePt t="13361" x="1847850" y="3887788"/>
          <p14:tracePt t="13363" x="1816100" y="3903663"/>
          <p14:tracePt t="13365" x="1784350" y="3903663"/>
          <p14:tracePt t="13367" x="1768475" y="3935413"/>
          <p14:tracePt t="13369" x="1736725" y="3949700"/>
          <p14:tracePt t="13371" x="1704975" y="3965575"/>
          <p14:tracePt t="13373" x="1689100" y="3981450"/>
          <p14:tracePt t="13375" x="1658938" y="3997325"/>
          <p14:tracePt t="13377" x="1627188" y="3997325"/>
          <p14:tracePt t="13379" x="1611313" y="4013200"/>
          <p14:tracePt t="13381" x="1595438" y="4029075"/>
          <p14:tracePt t="13383" x="1563688" y="4029075"/>
          <p14:tracePt t="13385" x="1563688" y="4044950"/>
          <p14:tracePt t="13387" x="1547813" y="4044950"/>
          <p14:tracePt t="13389" x="1516063" y="4060825"/>
          <p14:tracePt t="13393" x="1500188" y="4076700"/>
          <p14:tracePt t="13398" x="1468438" y="4092575"/>
          <p14:tracePt t="13401" x="1452563" y="4092575"/>
          <p14:tracePt t="13403" x="1436688" y="4108450"/>
          <p14:tracePt t="13409" x="1420813" y="4124325"/>
          <p14:tracePt t="13415" x="1404938" y="4124325"/>
          <p14:tracePt t="13417" x="1389063" y="4124325"/>
          <p14:tracePt t="13424" x="1389063" y="4140200"/>
          <p14:tracePt t="13425" x="1373188" y="4140200"/>
          <p14:tracePt t="13430" x="1358900" y="4140200"/>
          <p14:tracePt t="13433" x="1358900" y="4156075"/>
          <p14:tracePt t="13444" x="1343025" y="4156075"/>
          <p14:tracePt t="13447" x="1343025" y="4171950"/>
          <p14:tracePt t="13452" x="1327150" y="4171950"/>
          <p14:tracePt t="13460" x="1311275" y="4171950"/>
          <p14:tracePt t="13466" x="1311275" y="4187825"/>
          <p14:tracePt t="13474" x="1295400" y="4203700"/>
          <p14:tracePt t="13481" x="1279525" y="4203700"/>
          <p14:tracePt t="13487" x="1279525" y="4219575"/>
          <p14:tracePt t="13493" x="1279525" y="4235450"/>
          <p14:tracePt t="13499" x="1263650" y="4235450"/>
          <p14:tracePt t="13501" x="1263650" y="4251325"/>
          <p14:tracePt t="13514" x="1247775" y="4251325"/>
          <p14:tracePt t="13516" x="1247775" y="4267200"/>
          <p14:tracePt t="13526" x="1247775" y="4283075"/>
          <p14:tracePt t="13536" x="1231900" y="4283075"/>
          <p14:tracePt t="13550" x="1231900" y="4297363"/>
          <p14:tracePt t="13585" x="1231900" y="4313238"/>
          <p14:tracePt t="13660" x="1231900" y="4329113"/>
          <p14:tracePt t="13672" x="1231900" y="4344988"/>
          <p14:tracePt t="13686" x="1247775" y="4360863"/>
          <p14:tracePt t="13702" x="1263650" y="4376738"/>
          <p14:tracePt t="13709" x="1263650" y="4392613"/>
          <p14:tracePt t="13728" x="1263650" y="4408488"/>
          <p14:tracePt t="13736" x="1263650" y="4424363"/>
          <p14:tracePt t="13741" x="1263650" y="4440238"/>
          <p14:tracePt t="13744" x="1279525" y="4440238"/>
          <p14:tracePt t="13753" x="1279525" y="4456113"/>
          <p14:tracePt t="13755" x="1295400" y="4456113"/>
          <p14:tracePt t="13759" x="1295400" y="4471988"/>
          <p14:tracePt t="13770" x="1295400" y="4487863"/>
          <p14:tracePt t="13774" x="1295400" y="4503738"/>
          <p14:tracePt t="13780" x="1295400" y="4519613"/>
          <p14:tracePt t="13789" x="1295400" y="4535488"/>
          <p14:tracePt t="13792" x="1311275" y="4535488"/>
          <p14:tracePt t="13797" x="1311275" y="4551363"/>
          <p14:tracePt t="13804" x="1311275" y="4567238"/>
          <p14:tracePt t="13805" x="1311275" y="4583113"/>
          <p14:tracePt t="13812" x="1311275" y="4598988"/>
          <p14:tracePt t="13817" x="1295400" y="4598988"/>
          <p14:tracePt t="13825" x="1279525" y="4598988"/>
          <p14:tracePt t="13828" x="1279525" y="4614863"/>
          <p14:tracePt t="13834" x="1263650" y="4614863"/>
          <p14:tracePt t="13839" x="1247775" y="4629150"/>
          <p14:tracePt t="13842" x="1231900" y="4629150"/>
          <p14:tracePt t="13850" x="1216025" y="4629150"/>
          <p14:tracePt t="13856" x="1200150" y="4629150"/>
          <p14:tracePt t="13864" x="1184275" y="4629150"/>
          <p14:tracePt t="13870" x="1168400" y="4629150"/>
          <p14:tracePt t="13886" x="1152525" y="4629150"/>
          <p14:tracePt t="13894" x="1136650" y="4629150"/>
          <p14:tracePt t="13902" x="1120775" y="4614863"/>
          <p14:tracePt t="13905" x="1120775" y="4598988"/>
          <p14:tracePt t="13907" x="1120775" y="4583113"/>
          <p14:tracePt t="13914" x="1104900" y="4567238"/>
          <p14:tracePt t="13923" x="1089025" y="4519613"/>
          <p14:tracePt t="13927" x="1089025" y="4487863"/>
          <p14:tracePt t="13929" x="1089025" y="4456113"/>
          <p14:tracePt t="13931" x="1089025" y="4440238"/>
          <p14:tracePt t="13935" x="1089025" y="4424363"/>
          <p14:tracePt t="13937" x="1089025" y="4408488"/>
          <p14:tracePt t="13941" x="1089025" y="4392613"/>
          <p14:tracePt t="13943" x="1089025" y="4360863"/>
          <p14:tracePt t="13947" x="1089025" y="4344988"/>
          <p14:tracePt t="13949" x="1089025" y="4313238"/>
          <p14:tracePt t="13953" x="1089025" y="4297363"/>
          <p14:tracePt t="13955" x="1089025" y="4267200"/>
          <p14:tracePt t="13960" x="1089025" y="4251325"/>
          <p14:tracePt t="13961" x="1104900" y="4219575"/>
          <p14:tracePt t="13965" x="1104900" y="4187825"/>
          <p14:tracePt t="13969" x="1104900" y="4156075"/>
          <p14:tracePt t="13971" x="1104900" y="4140200"/>
          <p14:tracePt t="13974" x="1120775" y="4124325"/>
          <p14:tracePt t="13975" x="1136650" y="4092575"/>
          <p14:tracePt t="13977" x="1136650" y="4060825"/>
          <p14:tracePt t="13979" x="1152525" y="4044950"/>
          <p14:tracePt t="13981" x="1152525" y="4013200"/>
          <p14:tracePt t="13983" x="1168400" y="3981450"/>
          <p14:tracePt t="13985" x="1184275" y="3965575"/>
          <p14:tracePt t="13987" x="1184275" y="3935413"/>
          <p14:tracePt t="13989" x="1184275" y="3919538"/>
          <p14:tracePt t="13991" x="1184275" y="3903663"/>
          <p14:tracePt t="13994" x="1200150" y="3871913"/>
          <p14:tracePt t="13996" x="1216025" y="3840163"/>
          <p14:tracePt t="13999" x="1231900" y="3808413"/>
          <p14:tracePt t="14002" x="1247775" y="3776663"/>
          <p14:tracePt t="14003" x="1247775" y="3760788"/>
          <p14:tracePt t="14005" x="1263650" y="3729038"/>
          <p14:tracePt t="14007" x="1279525" y="3697288"/>
          <p14:tracePt t="14010" x="1295400" y="3681413"/>
          <p14:tracePt t="14011" x="1311275" y="3665538"/>
          <p14:tracePt t="14013" x="1327150" y="3633788"/>
          <p14:tracePt t="14015" x="1327150" y="3617913"/>
          <p14:tracePt t="14017" x="1343025" y="3602038"/>
          <p14:tracePt t="14019" x="1373188" y="3571875"/>
          <p14:tracePt t="14021" x="1389063" y="3556000"/>
          <p14:tracePt t="14023" x="1389063" y="3540125"/>
          <p14:tracePt t="14025" x="1404938" y="3508375"/>
          <p14:tracePt t="14027" x="1420813" y="3492500"/>
          <p14:tracePt t="14030" x="1452563" y="3476625"/>
          <p14:tracePt t="14032" x="1452563" y="3444875"/>
          <p14:tracePt t="14033" x="1468438" y="3413125"/>
          <p14:tracePt t="14035" x="1500188" y="3413125"/>
          <p14:tracePt t="14037" x="1516063" y="3381375"/>
          <p14:tracePt t="14039" x="1531938" y="3365500"/>
          <p14:tracePt t="14041" x="1547813" y="3349625"/>
          <p14:tracePt t="14043" x="1563688" y="3333750"/>
          <p14:tracePt t="14046" x="1595438" y="3302000"/>
          <p14:tracePt t="14047" x="1595438" y="3286125"/>
          <p14:tracePt t="14049" x="1627188" y="3270250"/>
          <p14:tracePt t="14051" x="1643063" y="3255963"/>
          <p14:tracePt t="14054" x="1658938" y="3240088"/>
          <p14:tracePt t="14055" x="1689100" y="3224213"/>
          <p14:tracePt t="14057" x="1704975" y="3192463"/>
          <p14:tracePt t="14059" x="1720850" y="3176588"/>
          <p14:tracePt t="14061" x="1736725" y="3144838"/>
          <p14:tracePt t="14063" x="1768475" y="3144838"/>
          <p14:tracePt t="14065" x="1800225" y="3113088"/>
          <p14:tracePt t="14067" x="1831975" y="3081338"/>
          <p14:tracePt t="14069" x="1831975" y="3065463"/>
          <p14:tracePt t="14071" x="1863725" y="3049588"/>
          <p14:tracePt t="14073" x="1895475" y="3017838"/>
          <p14:tracePt t="14075" x="1911350" y="2986088"/>
          <p14:tracePt t="14077" x="1943100" y="2954338"/>
          <p14:tracePt t="14079" x="1974850" y="2938463"/>
          <p14:tracePt t="14081" x="2005013" y="2908300"/>
          <p14:tracePt t="14083" x="2036763" y="2876550"/>
          <p14:tracePt t="14085" x="2052638" y="2844800"/>
          <p14:tracePt t="14087" x="2084388" y="2797175"/>
          <p14:tracePt t="14089" x="2116138" y="2781300"/>
          <p14:tracePt t="14091" x="2147888" y="2749550"/>
          <p14:tracePt t="14093" x="2179638" y="2701925"/>
          <p14:tracePt t="14096" x="2195513" y="2670175"/>
          <p14:tracePt t="14098" x="2227263" y="2654300"/>
          <p14:tracePt t="14099" x="2259013" y="2606675"/>
          <p14:tracePt t="14101" x="2289175" y="2574925"/>
          <p14:tracePt t="14103" x="2320925" y="2528888"/>
          <p14:tracePt t="14105" x="2368550" y="2465388"/>
          <p14:tracePt t="14107" x="2416175" y="2417763"/>
          <p14:tracePt t="14109" x="2447925" y="2370138"/>
          <p14:tracePt t="14111" x="2479675" y="2322513"/>
          <p14:tracePt t="14113" x="2511425" y="2306638"/>
          <p14:tracePt t="14115" x="2543175" y="2259013"/>
          <p14:tracePt t="14117" x="2590800" y="2212975"/>
          <p14:tracePt t="14119" x="2620963" y="2181225"/>
          <p14:tracePt t="14121" x="2652713" y="2133600"/>
          <p14:tracePt t="14123" x="2684463" y="2101850"/>
          <p14:tracePt t="14125" x="2716213" y="2070100"/>
          <p14:tracePt t="14127" x="2747963" y="2038350"/>
          <p14:tracePt t="14129" x="2795588" y="1990725"/>
          <p14:tracePt t="14131" x="2843213" y="1958975"/>
          <p14:tracePt t="14133" x="2874963" y="1911350"/>
          <p14:tracePt t="14135" x="2905125" y="1895475"/>
          <p14:tracePt t="14137" x="2936875" y="1865313"/>
          <p14:tracePt t="14139" x="2984500" y="1833563"/>
          <p14:tracePt t="14141" x="3032125" y="1801813"/>
          <p14:tracePt t="14143" x="3063875" y="1770063"/>
          <p14:tracePt t="14148" x="3143250" y="1722438"/>
          <p14:tracePt t="14150" x="3190875" y="1706563"/>
          <p14:tracePt t="14151" x="3221038" y="1674813"/>
          <p14:tracePt t="14153" x="3268663" y="1658938"/>
          <p14:tracePt t="14155" x="3316288" y="1627188"/>
          <p14:tracePt t="14157" x="3363913" y="1611313"/>
          <p14:tracePt t="14159" x="3411538" y="1579563"/>
          <p14:tracePt t="14161" x="3459163" y="1563688"/>
          <p14:tracePt t="14163" x="3490913" y="1547813"/>
          <p14:tracePt t="14165" x="3536950" y="1533525"/>
          <p14:tracePt t="14167" x="3584575" y="1517650"/>
          <p14:tracePt t="14169" x="3632200" y="1501775"/>
          <p14:tracePt t="14171" x="3663950" y="1485900"/>
          <p14:tracePt t="14173" x="3711575" y="1470025"/>
          <p14:tracePt t="14175" x="3759200" y="1454150"/>
          <p14:tracePt t="14177" x="3821113" y="1438275"/>
          <p14:tracePt t="14179" x="3852863" y="1422400"/>
          <p14:tracePt t="14182" x="3900488" y="1406525"/>
          <p14:tracePt t="14183" x="3948113" y="1390650"/>
          <p14:tracePt t="14185" x="3995738" y="1374775"/>
          <p14:tracePt t="14187" x="4027488" y="1358900"/>
          <p14:tracePt t="14189" x="4075113" y="1358900"/>
          <p14:tracePt t="14192" x="4121150" y="1343025"/>
          <p14:tracePt t="14193" x="4168775" y="1343025"/>
          <p14:tracePt t="14196" x="4200525" y="1343025"/>
          <p14:tracePt t="14198" x="4248150" y="1343025"/>
          <p14:tracePt t="14199" x="4295775" y="1327150"/>
          <p14:tracePt t="14201" x="4327525" y="1327150"/>
          <p14:tracePt t="14203" x="4375150" y="1327150"/>
          <p14:tracePt t="14205" x="4406900" y="1327150"/>
          <p14:tracePt t="14207" x="4437063" y="1327150"/>
          <p14:tracePt t="14209" x="4484688" y="1327150"/>
          <p14:tracePt t="14211" x="4532313" y="1327150"/>
          <p14:tracePt t="14213" x="4564063" y="1327150"/>
          <p14:tracePt t="14215" x="4595813" y="1327150"/>
          <p14:tracePt t="14217" x="4643438" y="1327150"/>
          <p14:tracePt t="14219" x="4675188" y="1327150"/>
          <p14:tracePt t="14221" x="4706938" y="1327150"/>
          <p14:tracePt t="14223" x="4752975" y="1327150"/>
          <p14:tracePt t="14225" x="4784725" y="1327150"/>
          <p14:tracePt t="14227" x="4816475" y="1327150"/>
          <p14:tracePt t="14229" x="4864100" y="1327150"/>
          <p14:tracePt t="14231" x="4879975" y="1327150"/>
          <p14:tracePt t="14233" x="4927600" y="1327150"/>
          <p14:tracePt t="14235" x="4943475" y="1327150"/>
          <p14:tracePt t="14237" x="4991100" y="1327150"/>
          <p14:tracePt t="14239" x="5022850" y="1327150"/>
          <p14:tracePt t="14241" x="5037138" y="1327150"/>
          <p14:tracePt t="14243" x="5084763" y="1343025"/>
          <p14:tracePt t="14246" x="5116513" y="1343025"/>
          <p14:tracePt t="14247" x="5132388" y="1343025"/>
          <p14:tracePt t="14249" x="5180013" y="1343025"/>
          <p14:tracePt t="14251" x="5211763" y="1358900"/>
          <p14:tracePt t="14253" x="5227638" y="1358900"/>
          <p14:tracePt t="14255" x="5259388" y="1358900"/>
          <p14:tracePt t="14257" x="5307013" y="1374775"/>
          <p14:tracePt t="14262" x="5353050" y="1390650"/>
          <p14:tracePt t="14264" x="5368925" y="1390650"/>
          <p14:tracePt t="14265" x="5400675" y="1390650"/>
          <p14:tracePt t="14267" x="5432425" y="1406525"/>
          <p14:tracePt t="14272" x="5464175" y="1422400"/>
          <p14:tracePt t="14273" x="5511800" y="1422400"/>
          <p14:tracePt t="14277" x="5543550" y="1422400"/>
          <p14:tracePt t="14280" x="5575300" y="1438275"/>
          <p14:tracePt t="14281" x="5591175" y="1454150"/>
          <p14:tracePt t="14283" x="5622925" y="1454150"/>
          <p14:tracePt t="14285" x="5668963" y="1470025"/>
          <p14:tracePt t="14287" x="5684838" y="1485900"/>
          <p14:tracePt t="14289" x="5716588" y="1501775"/>
          <p14:tracePt t="14291" x="5748338" y="1501775"/>
          <p14:tracePt t="14293" x="5764213" y="1501775"/>
          <p14:tracePt t="14295" x="5795963" y="1517650"/>
          <p14:tracePt t="14297" x="5843588" y="1547813"/>
          <p14:tracePt t="14299" x="5859463" y="1547813"/>
          <p14:tracePt t="14301" x="5891213" y="1563688"/>
          <p14:tracePt t="14303" x="5938838" y="1579563"/>
          <p14:tracePt t="14305" x="5969000" y="1611313"/>
          <p14:tracePt t="14307" x="6000750" y="1627188"/>
          <p14:tracePt t="14309" x="6032500" y="1643063"/>
          <p14:tracePt t="14311" x="6080125" y="1643063"/>
          <p14:tracePt t="14313" x="6127750" y="1658938"/>
          <p14:tracePt t="14315" x="6143625" y="1674813"/>
          <p14:tracePt t="14317" x="6191250" y="1690688"/>
          <p14:tracePt t="14319" x="6223000" y="1706563"/>
          <p14:tracePt t="14321" x="6269038" y="1722438"/>
          <p14:tracePt t="14323" x="6284913" y="1738313"/>
          <p14:tracePt t="14325" x="6332538" y="1754188"/>
          <p14:tracePt t="14327" x="6364288" y="1770063"/>
          <p14:tracePt t="14329" x="6396038" y="1770063"/>
          <p14:tracePt t="14331" x="6427788" y="1785938"/>
          <p14:tracePt t="14333" x="6475413" y="1801813"/>
          <p14:tracePt t="14335" x="6507163" y="1817688"/>
          <p14:tracePt t="14337" x="6523038" y="1833563"/>
          <p14:tracePt t="14339" x="6569075" y="1849438"/>
          <p14:tracePt t="14341" x="6600825" y="1865313"/>
          <p14:tracePt t="14343" x="6616700" y="1881188"/>
          <p14:tracePt t="14347" x="6664325" y="1881188"/>
          <p14:tracePt t="14348" x="6696075" y="1895475"/>
          <p14:tracePt t="14349" x="6727825" y="1911350"/>
          <p14:tracePt t="14351" x="6743700" y="1927225"/>
          <p14:tracePt t="14353" x="6775450" y="1943100"/>
          <p14:tracePt t="14355" x="6807200" y="1958975"/>
          <p14:tracePt t="14357" x="6854825" y="1974850"/>
          <p14:tracePt t="14359" x="6869113" y="1974850"/>
          <p14:tracePt t="14361" x="6900863" y="1990725"/>
          <p14:tracePt t="14363" x="6932613" y="1990725"/>
          <p14:tracePt t="14365" x="6948488" y="2006600"/>
          <p14:tracePt t="14367" x="6980238" y="2022475"/>
          <p14:tracePt t="14369" x="7027863" y="2038350"/>
          <p14:tracePt t="14371" x="7043738" y="2054225"/>
          <p14:tracePt t="14373" x="7075488" y="2070100"/>
          <p14:tracePt t="14375" x="7107238" y="2085975"/>
          <p14:tracePt t="14377" x="7123113" y="2085975"/>
          <p14:tracePt t="14379" x="7138988" y="2101850"/>
          <p14:tracePt t="14381" x="7185025" y="2117725"/>
          <p14:tracePt t="14383" x="7200900" y="2133600"/>
          <p14:tracePt t="14385" x="7216775" y="2149475"/>
          <p14:tracePt t="14387" x="7248525" y="2149475"/>
          <p14:tracePt t="14389" x="7280275" y="2165350"/>
          <p14:tracePt t="14391" x="7296150" y="2181225"/>
          <p14:tracePt t="14393" x="7327900" y="2197100"/>
          <p14:tracePt t="14396" x="7343775" y="2212975"/>
          <p14:tracePt t="14397" x="7359650" y="2212975"/>
          <p14:tracePt t="14399" x="7391400" y="2228850"/>
          <p14:tracePt t="14401" x="7407275" y="2228850"/>
          <p14:tracePt t="14403" x="7423150" y="2243138"/>
          <p14:tracePt t="14405" x="7423150" y="2259013"/>
          <p14:tracePt t="14407" x="7439025" y="2259013"/>
          <p14:tracePt t="14409" x="7469188" y="2274888"/>
          <p14:tracePt t="14413" x="7500938" y="2290763"/>
          <p14:tracePt t="14416" x="7516813" y="2306638"/>
          <p14:tracePt t="14417" x="7532688" y="2322513"/>
          <p14:tracePt t="14419" x="7548563" y="2322513"/>
          <p14:tracePt t="14421" x="7564438" y="2322513"/>
          <p14:tracePt t="14423" x="7580313" y="2354263"/>
          <p14:tracePt t="14425" x="7596188" y="2370138"/>
          <p14:tracePt t="14427" x="7612063" y="2370138"/>
          <p14:tracePt t="14430" x="7627938" y="2386013"/>
          <p14:tracePt t="14431" x="7659688" y="2401888"/>
          <p14:tracePt t="14433" x="7659688" y="2417763"/>
          <p14:tracePt t="14435" x="7691438" y="2417763"/>
          <p14:tracePt t="14437" x="7707313" y="2433638"/>
          <p14:tracePt t="14439" x="7723188" y="2465388"/>
          <p14:tracePt t="14441" x="7739063" y="2481263"/>
          <p14:tracePt t="14443" x="7754938" y="2497138"/>
          <p14:tracePt t="14446" x="7770813" y="2513013"/>
          <p14:tracePt t="14448" x="7785100" y="2544763"/>
          <p14:tracePt t="14449" x="7800975" y="2544763"/>
          <p14:tracePt t="14451" x="7816850" y="2574925"/>
          <p14:tracePt t="14453" x="7832725" y="2590800"/>
          <p14:tracePt t="14455" x="7848600" y="2606675"/>
          <p14:tracePt t="14457" x="7864475" y="2622550"/>
          <p14:tracePt t="14459" x="7880350" y="2638425"/>
          <p14:tracePt t="14461" x="7880350" y="2654300"/>
          <p14:tracePt t="14463" x="7896225" y="2686050"/>
          <p14:tracePt t="14465" x="7912100" y="2686050"/>
          <p14:tracePt t="14467" x="7927975" y="2717800"/>
          <p14:tracePt t="14469" x="7927975" y="2733675"/>
          <p14:tracePt t="14471" x="7943850" y="2749550"/>
          <p14:tracePt t="14473" x="7959725" y="2765425"/>
          <p14:tracePt t="14475" x="7975600" y="2781300"/>
          <p14:tracePt t="14477" x="7991475" y="2813050"/>
          <p14:tracePt t="14479" x="7991475" y="2844800"/>
          <p14:tracePt t="14481" x="7991475" y="2860675"/>
          <p14:tracePt t="14483" x="8007350" y="2876550"/>
          <p14:tracePt t="14485" x="8023225" y="2908300"/>
          <p14:tracePt t="14487" x="8039100" y="2938463"/>
          <p14:tracePt t="14489" x="8054975" y="2938463"/>
          <p14:tracePt t="14491" x="8054975" y="2970213"/>
          <p14:tracePt t="14493" x="8054975" y="3001963"/>
          <p14:tracePt t="14496" x="8070850" y="3017838"/>
          <p14:tracePt t="14497" x="8085138" y="3049588"/>
          <p14:tracePt t="14499" x="8101013" y="3081338"/>
          <p14:tracePt t="14501" x="8101013" y="3097213"/>
          <p14:tracePt t="14503" x="8116888" y="3128963"/>
          <p14:tracePt t="14505" x="8132763" y="3144838"/>
          <p14:tracePt t="14507" x="8132763" y="3176588"/>
          <p14:tracePt t="14509" x="8132763" y="3208338"/>
          <p14:tracePt t="14511" x="8132763" y="3224213"/>
          <p14:tracePt t="14514" x="8148638" y="3255963"/>
          <p14:tracePt t="14515" x="8148638" y="3286125"/>
          <p14:tracePt t="14517" x="8148638" y="3302000"/>
          <p14:tracePt t="14519" x="8164513" y="3333750"/>
          <p14:tracePt t="14521" x="8164513" y="3381375"/>
          <p14:tracePt t="14523" x="8164513" y="3397250"/>
          <p14:tracePt t="14525" x="8164513" y="3429000"/>
          <p14:tracePt t="14527" x="8164513" y="3476625"/>
          <p14:tracePt t="14530" x="8164513" y="3492500"/>
          <p14:tracePt t="14531" x="8164513" y="3540125"/>
          <p14:tracePt t="14533" x="8164513" y="3556000"/>
          <p14:tracePt t="14535" x="8164513" y="3602038"/>
          <p14:tracePt t="14538" x="8164513" y="3633788"/>
          <p14:tracePt t="14540" x="8164513" y="3665538"/>
          <p14:tracePt t="14541" x="8164513" y="3697288"/>
          <p14:tracePt t="14543" x="8164513" y="3729038"/>
          <p14:tracePt t="14546" x="8164513" y="3760788"/>
          <p14:tracePt t="14547" x="8164513" y="3792538"/>
          <p14:tracePt t="14549" x="8164513" y="3824288"/>
          <p14:tracePt t="14551" x="8164513" y="3856038"/>
          <p14:tracePt t="14553" x="8164513" y="3903663"/>
          <p14:tracePt t="14555" x="8164513" y="3919538"/>
          <p14:tracePt t="14557" x="8164513" y="3949700"/>
          <p14:tracePt t="14559" x="8164513" y="3997325"/>
          <p14:tracePt t="14561" x="8148638" y="4013200"/>
          <p14:tracePt t="14563" x="8148638" y="4060825"/>
          <p14:tracePt t="14565" x="8148638" y="4092575"/>
          <p14:tracePt t="14567" x="8148638" y="4108450"/>
          <p14:tracePt t="14569" x="8148638" y="4140200"/>
          <p14:tracePt t="14571" x="8148638" y="4171950"/>
          <p14:tracePt t="14573" x="8132763" y="4187825"/>
          <p14:tracePt t="14575" x="8132763" y="4219575"/>
          <p14:tracePt t="14577" x="8132763" y="4251325"/>
          <p14:tracePt t="14580" x="8116888" y="4251325"/>
          <p14:tracePt t="14581" x="8116888" y="4283075"/>
          <p14:tracePt t="14583" x="8101013" y="4297363"/>
          <p14:tracePt t="14585" x="8101013" y="4329113"/>
          <p14:tracePt t="14587" x="8101013" y="4360863"/>
          <p14:tracePt t="14589" x="8085138" y="4360863"/>
          <p14:tracePt t="14591" x="8085138" y="4392613"/>
          <p14:tracePt t="14593" x="8085138" y="4408488"/>
          <p14:tracePt t="14595" x="8085138" y="4424363"/>
          <p14:tracePt t="14597" x="8070850" y="4456113"/>
          <p14:tracePt t="14599" x="8054975" y="4471988"/>
          <p14:tracePt t="14601" x="8054975" y="4487863"/>
          <p14:tracePt t="14603" x="8039100" y="4503738"/>
          <p14:tracePt t="14605" x="8039100" y="4519613"/>
          <p14:tracePt t="14607" x="8039100" y="4535488"/>
          <p14:tracePt t="14609" x="8039100" y="4551363"/>
          <p14:tracePt t="14611" x="8023225" y="4583113"/>
          <p14:tracePt t="14613" x="8007350" y="4598988"/>
          <p14:tracePt t="14615" x="8007350" y="4614863"/>
          <p14:tracePt t="14617" x="7991475" y="4645025"/>
          <p14:tracePt t="14619" x="7991475" y="4660900"/>
          <p14:tracePt t="14621" x="7991475" y="4676775"/>
          <p14:tracePt t="14623" x="7975600" y="4692650"/>
          <p14:tracePt t="14625" x="7959725" y="4724400"/>
          <p14:tracePt t="14630" x="7943850" y="4756150"/>
          <p14:tracePt t="14631" x="7943850" y="4772025"/>
          <p14:tracePt t="14633" x="7943850" y="4787900"/>
          <p14:tracePt t="14635" x="7927975" y="4819650"/>
          <p14:tracePt t="14637" x="7927975" y="4835525"/>
          <p14:tracePt t="14639" x="7912100" y="4851400"/>
          <p14:tracePt t="14641" x="7896225" y="4883150"/>
          <p14:tracePt t="14643" x="7896225" y="4899025"/>
          <p14:tracePt t="14645" x="7880350" y="4914900"/>
          <p14:tracePt t="14648" x="7880350" y="4930775"/>
          <p14:tracePt t="14650" x="7864475" y="4946650"/>
          <p14:tracePt t="14651" x="7864475" y="4962525"/>
          <p14:tracePt t="14653" x="7864475" y="4992688"/>
          <p14:tracePt t="14657" x="7864475" y="5024438"/>
          <p14:tracePt t="14659" x="7848600" y="5056188"/>
          <p14:tracePt t="14665" x="7848600" y="5103813"/>
          <p14:tracePt t="14667" x="7832725" y="5119688"/>
          <p14:tracePt t="14669" x="7832725" y="5151438"/>
          <p14:tracePt t="14674" x="7832725" y="5183188"/>
          <p14:tracePt t="14676" x="7816850" y="5199063"/>
          <p14:tracePt t="14678" x="7816850" y="5214938"/>
          <p14:tracePt t="14679" x="7816850" y="5230813"/>
          <p14:tracePt t="14681" x="7816850" y="5246688"/>
          <p14:tracePt t="14683" x="7800975" y="5278438"/>
          <p14:tracePt t="14685" x="7800975" y="5294313"/>
          <p14:tracePt t="14687" x="7800975" y="5310188"/>
          <p14:tracePt t="14689" x="7800975" y="5324475"/>
          <p14:tracePt t="14691" x="7800975" y="5340350"/>
          <p14:tracePt t="14693" x="7800975" y="5356225"/>
          <p14:tracePt t="14696" x="7800975" y="5372100"/>
          <p14:tracePt t="14697" x="7785100" y="5403850"/>
          <p14:tracePt t="14701" x="7785100" y="5419725"/>
          <p14:tracePt t="14703" x="7785100" y="5435600"/>
          <p14:tracePt t="14705" x="7785100" y="5451475"/>
          <p14:tracePt t="14707" x="7770813" y="5483225"/>
          <p14:tracePt t="14721" x="7754938" y="5610225"/>
          <p14:tracePt t="14727" x="7739063" y="5657850"/>
          <p14:tracePt t="14732" x="7739063" y="5719763"/>
          <p14:tracePt t="14737" x="7723188" y="5783263"/>
          <p14:tracePt t="14739" x="7707313" y="5815013"/>
          <p14:tracePt t="14741" x="7707313" y="5830888"/>
          <p14:tracePt t="14743" x="7707313" y="5862638"/>
          <p14:tracePt t="14745" x="7707313" y="5878513"/>
          <p14:tracePt t="14747" x="7691438" y="5894388"/>
          <p14:tracePt t="14749" x="7691438" y="5926138"/>
          <p14:tracePt t="14751" x="7691438" y="5957888"/>
          <p14:tracePt t="14753" x="7691438" y="5973763"/>
          <p14:tracePt t="14755" x="7691438" y="6003925"/>
          <p14:tracePt t="14757" x="7691438" y="6019800"/>
          <p14:tracePt t="14759" x="7691438" y="6035675"/>
          <p14:tracePt t="14762" x="7691438" y="6067425"/>
          <p14:tracePt t="14763" x="7691438" y="6083300"/>
          <p14:tracePt t="14765" x="7691438" y="6115050"/>
          <p14:tracePt t="14767" x="7691438" y="6130925"/>
          <p14:tracePt t="14769" x="7691438" y="6162675"/>
          <p14:tracePt t="14771" x="7675563" y="6178550"/>
          <p14:tracePt t="14773" x="7675563" y="6194425"/>
          <p14:tracePt t="14775" x="7675563" y="6226175"/>
          <p14:tracePt t="14780" x="7675563" y="6257925"/>
          <p14:tracePt t="14781" x="7659688" y="6289675"/>
          <p14:tracePt t="14783" x="7659688" y="6305550"/>
          <p14:tracePt t="14785" x="7659688" y="6321425"/>
          <p14:tracePt t="14788" x="7659688" y="6351588"/>
          <p14:tracePt t="14791" x="7659688" y="6383338"/>
          <p14:tracePt t="14793" x="7643813" y="6383338"/>
          <p14:tracePt t="14796" x="7643813" y="6399213"/>
          <p14:tracePt t="14797" x="7643813" y="6430963"/>
          <p14:tracePt t="14801" x="7643813" y="6446838"/>
          <p14:tracePt t="14803" x="7643813" y="6462713"/>
          <p14:tracePt t="14805" x="7643813" y="6478588"/>
          <p14:tracePt t="14809" x="7643813" y="6494463"/>
          <p14:tracePt t="14813" x="7643813" y="6510338"/>
          <p14:tracePt t="14819" x="7627938" y="6526213"/>
          <p14:tracePt t="14823" x="7627938" y="6542088"/>
          <p14:tracePt t="14835" x="7612063" y="6557963"/>
          <p14:tracePt t="14839" x="7612063" y="6573838"/>
          <p14:tracePt t="14842" x="7596188" y="6589713"/>
          <p14:tracePt t="14851" x="7580313" y="6605588"/>
          <p14:tracePt t="14854" x="7564438" y="6621463"/>
          <p14:tracePt t="14860" x="7548563" y="6621463"/>
          <p14:tracePt t="14865" x="7532688" y="6621463"/>
          <p14:tracePt t="14867" x="7516813" y="6621463"/>
          <p14:tracePt t="14867" x="7500938" y="6637338"/>
          <p14:tracePt t="14869" x="7485063" y="6637338"/>
          <p14:tracePt t="14871" x="7469188" y="6637338"/>
          <p14:tracePt t="14873" x="7454900" y="6637338"/>
          <p14:tracePt t="14875" x="7439025" y="6653213"/>
          <p14:tracePt t="14879" x="7423150" y="6653213"/>
          <p14:tracePt t="14882" x="7407275" y="6653213"/>
          <p14:tracePt t="14883" x="7391400" y="6653213"/>
          <p14:tracePt t="14885" x="7375525" y="6653213"/>
          <p14:tracePt t="14887" x="7359650" y="6653213"/>
          <p14:tracePt t="14889" x="7343775" y="6653213"/>
          <p14:tracePt t="14891" x="7327900" y="6653213"/>
          <p14:tracePt t="14893" x="7312025" y="6653213"/>
          <p14:tracePt t="14896" x="7296150" y="6653213"/>
          <p14:tracePt t="14897" x="7280275" y="6653213"/>
          <p14:tracePt t="14899" x="7264400" y="6653213"/>
          <p14:tracePt t="14901" x="7248525" y="6653213"/>
          <p14:tracePt t="14903" x="7232650" y="6653213"/>
          <p14:tracePt t="14907" x="7200900" y="6653213"/>
          <p14:tracePt t="14909" x="7185025" y="6653213"/>
          <p14:tracePt t="14913" x="7169150" y="6653213"/>
          <p14:tracePt t="14914" x="7154863" y="6653213"/>
          <p14:tracePt t="14915" x="7138988" y="6653213"/>
          <p14:tracePt t="14917" x="7123113" y="6653213"/>
          <p14:tracePt t="14919" x="7107238" y="6653213"/>
          <p14:tracePt t="14921" x="7091363" y="6653213"/>
          <p14:tracePt t="14923" x="7075488" y="6653213"/>
          <p14:tracePt t="14925" x="7043738" y="6653213"/>
          <p14:tracePt t="14929" x="7011988" y="6653213"/>
          <p14:tracePt t="14933" x="6996113" y="6653213"/>
          <p14:tracePt t="14936" x="6964363" y="6653213"/>
          <p14:tracePt t="14939" x="6932613" y="6653213"/>
          <p14:tracePt t="14941" x="6916738" y="6653213"/>
          <p14:tracePt t="14946" x="6900863" y="6653213"/>
          <p14:tracePt t="14948" x="6884988" y="6653213"/>
          <p14:tracePt t="14949" x="6869113" y="6653213"/>
          <p14:tracePt t="14951" x="6854825" y="6653213"/>
          <p14:tracePt t="14953" x="6838950" y="6653213"/>
          <p14:tracePt t="14957" x="6823075" y="6653213"/>
          <p14:tracePt t="14959" x="6807200" y="6653213"/>
          <p14:tracePt t="14962" x="6791325" y="6653213"/>
          <p14:tracePt t="14963" x="6775450" y="6653213"/>
          <p14:tracePt t="14965" x="6759575" y="6653213"/>
          <p14:tracePt t="14969" x="6743700" y="6653213"/>
          <p14:tracePt t="14971" x="6727825" y="6653213"/>
          <p14:tracePt t="14974" x="6711950" y="6653213"/>
          <p14:tracePt t="14977" x="6696075" y="6653213"/>
          <p14:tracePt t="14980" x="6680200" y="6653213"/>
          <p14:tracePt t="14984" x="6664325" y="6653213"/>
          <p14:tracePt t="14985" x="6648450" y="6653213"/>
          <p14:tracePt t="14987" x="6632575" y="6653213"/>
          <p14:tracePt t="14993" x="6616700" y="6653213"/>
          <p14:tracePt t="15003" x="6569075" y="6637338"/>
          <p14:tracePt t="15006" x="6553200" y="6637338"/>
          <p14:tracePt t="15007" x="6538913" y="6637338"/>
          <p14:tracePt t="15009" x="6523038" y="6637338"/>
          <p14:tracePt t="15011" x="6523038" y="6621463"/>
          <p14:tracePt t="15013" x="6507163" y="6621463"/>
          <p14:tracePt t="15015" x="6491288" y="6621463"/>
          <p14:tracePt t="15017" x="6475413" y="6605588"/>
          <p14:tracePt t="15021" x="6459538" y="6605588"/>
          <p14:tracePt t="15024" x="6443663" y="6605588"/>
          <p14:tracePt t="15026" x="6443663" y="6589713"/>
          <p14:tracePt t="15027" x="6427788" y="6589713"/>
          <p14:tracePt t="15029" x="6396038" y="6573838"/>
          <p14:tracePt t="15034" x="6380163" y="6557963"/>
          <p14:tracePt t="15035" x="6364288" y="6557963"/>
          <p14:tracePt t="15037" x="6348413" y="6557963"/>
          <p14:tracePt t="15039" x="6332538" y="6542088"/>
          <p14:tracePt t="15041" x="6316663" y="6526213"/>
          <p14:tracePt t="15043" x="6300788" y="6526213"/>
          <p14:tracePt t="15045" x="6253163" y="6494463"/>
          <p14:tracePt t="15047" x="6223000" y="6494463"/>
          <p14:tracePt t="15049" x="6207125" y="6478588"/>
          <p14:tracePt t="15052" x="6191250" y="6462713"/>
          <p14:tracePt t="15053" x="6159500" y="6446838"/>
          <p14:tracePt t="15055" x="6143625" y="6446838"/>
          <p14:tracePt t="15057" x="6127750" y="6430963"/>
          <p14:tracePt t="15059" x="6096000" y="6430963"/>
          <p14:tracePt t="15063" x="6048375" y="6399213"/>
          <p14:tracePt t="15065" x="6016625" y="6383338"/>
          <p14:tracePt t="15067" x="5984875" y="6367463"/>
          <p14:tracePt t="15069" x="5969000" y="6351588"/>
          <p14:tracePt t="15071" x="5922963" y="6321425"/>
          <p14:tracePt t="15073" x="5891213" y="6321425"/>
          <p14:tracePt t="15075" x="5859463" y="6305550"/>
          <p14:tracePt t="15077" x="5827713" y="6289675"/>
          <p14:tracePt t="15079" x="5795963" y="6257925"/>
          <p14:tracePt t="15081" x="5748338" y="6242050"/>
          <p14:tracePt t="15083" x="5700713" y="6210300"/>
          <p14:tracePt t="15085" x="5668963" y="6194425"/>
          <p14:tracePt t="15087" x="5622925" y="6162675"/>
          <p14:tracePt t="15089" x="5559425" y="6115050"/>
          <p14:tracePt t="15091" x="5495925" y="6083300"/>
          <p14:tracePt t="15093" x="5448300" y="6051550"/>
          <p14:tracePt t="15096" x="5384800" y="6035675"/>
          <p14:tracePt t="15097" x="5337175" y="6019800"/>
          <p14:tracePt t="15099" x="5275263" y="5989638"/>
          <p14:tracePt t="15101" x="5227638" y="5957888"/>
          <p14:tracePt t="15103" x="5164138" y="5926138"/>
          <p14:tracePt t="15105" x="5100638" y="5862638"/>
          <p14:tracePt t="15107" x="5037138" y="5830888"/>
          <p14:tracePt t="15109" x="4975225" y="5799138"/>
          <p14:tracePt t="15112" x="4911725" y="5767388"/>
          <p14:tracePt t="15113" x="4816475" y="5719763"/>
          <p14:tracePt t="15115" x="4752975" y="5688013"/>
          <p14:tracePt t="15117" x="4659313" y="5626100"/>
          <p14:tracePt t="15119" x="4564063" y="5578475"/>
          <p14:tracePt t="15121" x="4468813" y="5514975"/>
          <p14:tracePt t="15123" x="4375150" y="5467350"/>
          <p14:tracePt t="15125" x="4311650" y="5403850"/>
          <p14:tracePt t="15127" x="4216400" y="5356225"/>
          <p14:tracePt t="15129" x="4106863" y="5294313"/>
          <p14:tracePt t="15131" x="4011613" y="5214938"/>
          <p14:tracePt t="15133" x="3916363" y="5167313"/>
          <p14:tracePt t="15135" x="3821113" y="5103813"/>
          <p14:tracePt t="15137" x="3727450" y="5040313"/>
          <p14:tracePt t="15139" x="3616325" y="4976813"/>
          <p14:tracePt t="15141" x="3521075" y="4899025"/>
          <p14:tracePt t="15143" x="3427413" y="4819650"/>
          <p14:tracePt t="15145" x="3332163" y="4756150"/>
          <p14:tracePt t="15147" x="3236913" y="4692650"/>
          <p14:tracePt t="15149" x="3159125" y="4629150"/>
          <p14:tracePt t="15151" x="3063875" y="4551363"/>
          <p14:tracePt t="15153" x="2968625" y="4471988"/>
          <p14:tracePt t="15155" x="2905125" y="4424363"/>
          <p14:tracePt t="15157" x="2827338" y="4344988"/>
          <p14:tracePt t="15159" x="2763838" y="4297363"/>
          <p14:tracePt t="15161" x="2700338" y="4219575"/>
          <p14:tracePt t="15163" x="2620963" y="4171950"/>
          <p14:tracePt t="15165" x="2559050" y="4108450"/>
          <p14:tracePt t="15167" x="2511425" y="4060825"/>
          <p14:tracePt t="15169" x="2463800" y="4013200"/>
          <p14:tracePt t="15171" x="2400300" y="3965575"/>
          <p14:tracePt t="15173" x="2352675" y="3919538"/>
          <p14:tracePt t="15175" x="2305050" y="3871913"/>
          <p14:tracePt t="15177" x="2259013" y="3792538"/>
          <p14:tracePt t="15179" x="2211388" y="3776663"/>
          <p14:tracePt t="15181" x="2163763" y="3729038"/>
          <p14:tracePt t="15183" x="2132013" y="3681413"/>
          <p14:tracePt t="15185" x="2084388" y="3633788"/>
          <p14:tracePt t="15187" x="2052638" y="3602038"/>
          <p14:tracePt t="15189" x="2005013" y="3556000"/>
          <p14:tracePt t="15191" x="1974850" y="3524250"/>
          <p14:tracePt t="15193" x="1943100" y="3508375"/>
          <p14:tracePt t="15195" x="1911350" y="3460750"/>
          <p14:tracePt t="15197" x="1863725" y="3429000"/>
          <p14:tracePt t="15199" x="1831975" y="3397250"/>
          <p14:tracePt t="15201" x="1816100" y="3365500"/>
          <p14:tracePt t="15203" x="1784350" y="3349625"/>
          <p14:tracePt t="15205" x="1752600" y="3333750"/>
          <p14:tracePt t="15207" x="1720850" y="3302000"/>
          <p14:tracePt t="15209" x="1704975" y="3286125"/>
          <p14:tracePt t="15212" x="1674813" y="3255963"/>
          <p14:tracePt t="15214" x="1643063" y="3255963"/>
          <p14:tracePt t="15215" x="1611313" y="3224213"/>
          <p14:tracePt t="15217" x="1595438" y="3208338"/>
          <p14:tracePt t="15219" x="1579563" y="3192463"/>
          <p14:tracePt t="15221" x="1547813" y="3176588"/>
          <p14:tracePt t="15226" x="1531938" y="3160713"/>
          <p14:tracePt t="15227" x="1516063" y="3160713"/>
          <p14:tracePt t="15231" x="1500188" y="3144838"/>
          <p14:tracePt t="15232" x="1500188" y="3128963"/>
          <p14:tracePt t="15235" x="1484313" y="3128963"/>
          <p14:tracePt t="15242" x="1468438" y="3128963"/>
          <p14:tracePt t="15250" x="1468438" y="3113088"/>
          <p14:tracePt t="15274" x="1468438" y="3097213"/>
          <p14:tracePt t="15286" x="1484313" y="3097213"/>
          <p14:tracePt t="15291" x="1500188" y="3081338"/>
          <p14:tracePt t="15293" x="1516063" y="3081338"/>
          <p14:tracePt t="15295" x="1531938" y="3081338"/>
          <p14:tracePt t="15297" x="1531938" y="3065463"/>
          <p14:tracePt t="15299" x="1547813" y="3065463"/>
          <p14:tracePt t="15301" x="1563688" y="3065463"/>
          <p14:tracePt t="15307" x="1579563" y="3065463"/>
          <p14:tracePt t="15309" x="1595438" y="3065463"/>
          <p14:tracePt t="15312" x="1595438" y="3049588"/>
          <p14:tracePt t="15313" x="1611313" y="3049588"/>
          <p14:tracePt t="15318" x="1611313" y="3033713"/>
          <p14:tracePt t="15319" x="1627188" y="3033713"/>
          <p14:tracePt t="15321" x="1643063" y="3033713"/>
          <p14:tracePt t="15323" x="1643063" y="3017838"/>
          <p14:tracePt t="15329" x="1658938" y="3017838"/>
          <p14:tracePt t="15331" x="1674813" y="3001963"/>
          <p14:tracePt t="15335" x="1689100" y="2986088"/>
          <p14:tracePt t="15342" x="1704975" y="2986088"/>
          <p14:tracePt t="15343" x="1704975" y="2970213"/>
          <p14:tracePt t="15346" x="1720850" y="2954338"/>
          <p14:tracePt t="15349" x="1720850" y="2938463"/>
          <p14:tracePt t="15352" x="1736725" y="2938463"/>
          <p14:tracePt t="15353" x="1752600" y="2938463"/>
          <p14:tracePt t="15355" x="1768475" y="2922588"/>
          <p14:tracePt t="15360" x="1768475" y="2908300"/>
          <p14:tracePt t="15362" x="1784350" y="2908300"/>
          <p14:tracePt t="15363" x="1800225" y="2908300"/>
          <p14:tracePt t="15365" x="1800225" y="2892425"/>
          <p14:tracePt t="15367" x="1816100" y="2876550"/>
          <p14:tracePt t="15369" x="1831975" y="2876550"/>
          <p14:tracePt t="15371" x="1847850" y="2860675"/>
          <p14:tracePt t="15375" x="1863725" y="2860675"/>
          <p14:tracePt t="15378" x="1879600" y="2860675"/>
          <p14:tracePt t="15380" x="1895475" y="2844800"/>
          <p14:tracePt t="15381" x="1911350" y="2844800"/>
          <p14:tracePt t="15383" x="1927225" y="2828925"/>
          <p14:tracePt t="15387" x="1943100" y="2828925"/>
          <p14:tracePt t="15389" x="1958975" y="2828925"/>
          <p14:tracePt t="15391" x="1958975" y="2813050"/>
          <p14:tracePt t="15393" x="1989138" y="2813050"/>
          <p14:tracePt t="15396" x="2005013" y="2797175"/>
          <p14:tracePt t="15399" x="2020888" y="2797175"/>
          <p14:tracePt t="15401" x="2052638" y="2781300"/>
          <p14:tracePt t="15405" x="2068513" y="2781300"/>
          <p14:tracePt t="15408" x="2100263" y="2781300"/>
          <p14:tracePt t="15409" x="2100263" y="2765425"/>
          <p14:tracePt t="15414" x="2147888" y="2765425"/>
          <p14:tracePt t="15415" x="2147888" y="2749550"/>
          <p14:tracePt t="15417" x="2163763" y="2749550"/>
          <p14:tracePt t="15419" x="2179638" y="2749550"/>
          <p14:tracePt t="15421" x="2195513" y="2733675"/>
          <p14:tracePt t="15423" x="2211388" y="2733675"/>
          <p14:tracePt t="15425" x="2227263" y="2733675"/>
          <p14:tracePt t="15427" x="2243138" y="2733675"/>
          <p14:tracePt t="15429" x="2259013" y="2733675"/>
          <p14:tracePt t="15431" x="2274888" y="2733675"/>
          <p14:tracePt t="15433" x="2289175" y="2733675"/>
          <p14:tracePt t="15435" x="2305050" y="2717800"/>
          <p14:tracePt t="15437" x="2320925" y="2717800"/>
          <p14:tracePt t="15439" x="2336800" y="2717800"/>
          <p14:tracePt t="15441" x="2352675" y="2717800"/>
          <p14:tracePt t="15443" x="2368550" y="2701925"/>
          <p14:tracePt t="15446" x="2384425" y="2701925"/>
          <p14:tracePt t="15447" x="2400300" y="2701925"/>
          <p14:tracePt t="15451" x="2432050" y="2686050"/>
          <p14:tracePt t="15453" x="2447925" y="2686050"/>
          <p14:tracePt t="15457" x="2463800" y="2686050"/>
          <p14:tracePt t="15460" x="2479675" y="2686050"/>
          <p14:tracePt t="15463" x="2495550" y="2686050"/>
          <p14:tracePt t="15465" x="2527300" y="2686050"/>
          <p14:tracePt t="15469" x="2543175" y="2686050"/>
          <p14:tracePt t="15471" x="2559050" y="2686050"/>
          <p14:tracePt t="15473" x="2574925" y="2686050"/>
          <p14:tracePt t="15479" x="2590800" y="2686050"/>
          <p14:tracePt t="15481" x="2605088" y="2686050"/>
          <p14:tracePt t="15485" x="2620963" y="2686050"/>
          <p14:tracePt t="15487" x="2636838" y="2686050"/>
          <p14:tracePt t="15490" x="2652713" y="2686050"/>
          <p14:tracePt t="15496" x="2668588" y="2686050"/>
          <p14:tracePt t="15498" x="2684463" y="2686050"/>
          <p14:tracePt t="15504" x="2700338" y="2686050"/>
          <p14:tracePt t="15506" x="2716213" y="2686050"/>
          <p14:tracePt t="15513" x="2732088" y="2686050"/>
          <p14:tracePt t="15521" x="2747963" y="2686050"/>
          <p14:tracePt t="15528" x="2763838" y="2686050"/>
          <p14:tracePt t="15538" x="2779713" y="2686050"/>
          <p14:tracePt t="15542" x="2795588" y="2686050"/>
          <p14:tracePt t="15543" x="2811463" y="2686050"/>
          <p14:tracePt t="15548" x="2811463" y="2701925"/>
          <p14:tracePt t="15551" x="2827338" y="2717800"/>
          <p14:tracePt t="15557" x="2843213" y="2717800"/>
          <p14:tracePt t="15559" x="2843213" y="2733675"/>
          <p14:tracePt t="15563" x="2859088" y="2749550"/>
          <p14:tracePt t="15565" x="2874963" y="2749550"/>
          <p14:tracePt t="15572" x="2890838" y="2765425"/>
          <p14:tracePt t="15573" x="2890838" y="2781300"/>
          <p14:tracePt t="15576" x="2905125" y="2781300"/>
          <p14:tracePt t="15578" x="2921000" y="2797175"/>
          <p14:tracePt t="15584" x="2936875" y="2813050"/>
          <p14:tracePt t="15587" x="2952750" y="2828925"/>
          <p14:tracePt t="15594" x="2968625" y="2844800"/>
          <p14:tracePt t="15598" x="2984500" y="2860675"/>
          <p14:tracePt t="15599" x="2984500" y="2876550"/>
          <p14:tracePt t="15601" x="3000375" y="2876550"/>
          <p14:tracePt t="15605" x="3000375" y="2892425"/>
          <p14:tracePt t="15610" x="3000375" y="2908300"/>
          <p14:tracePt t="15612" x="3016250" y="2908300"/>
          <p14:tracePt t="15615" x="3016250" y="2922588"/>
          <p14:tracePt t="15617" x="3032125" y="2938463"/>
          <p14:tracePt t="15619" x="3032125" y="2954338"/>
          <p14:tracePt t="15625" x="3032125" y="2970213"/>
          <p14:tracePt t="15628" x="3032125" y="2986088"/>
          <p14:tracePt t="15629" x="3048000" y="2986088"/>
          <p14:tracePt t="15633" x="3048000" y="3001963"/>
          <p14:tracePt t="15639" x="3063875" y="3017838"/>
          <p14:tracePt t="15643" x="3063875" y="3033713"/>
          <p14:tracePt t="15656" x="3079750" y="3033713"/>
          <p14:tracePt t="15663" x="3079750" y="3049588"/>
          <p14:tracePt t="15694" x="3079750" y="3065463"/>
          <p14:tracePt t="15716" x="3063875" y="3065463"/>
          <p14:tracePt t="15721" x="3048000" y="3065463"/>
          <p14:tracePt t="15729" x="3032125" y="3065463"/>
          <p14:tracePt t="15736" x="3016250" y="3065463"/>
          <p14:tracePt t="15740" x="3000375" y="3065463"/>
          <p14:tracePt t="15743" x="2984500" y="3065463"/>
          <p14:tracePt t="15744" x="2968625" y="3065463"/>
          <p14:tracePt t="15747" x="2936875" y="3065463"/>
          <p14:tracePt t="15754" x="2921000" y="3065463"/>
          <p14:tracePt t="15755" x="2905125" y="3065463"/>
          <p14:tracePt t="15757" x="2890838" y="3065463"/>
          <p14:tracePt t="15763" x="2874963" y="3065463"/>
          <p14:tracePt t="15765" x="2859088" y="3065463"/>
          <p14:tracePt t="15776" x="2843213" y="3065463"/>
          <p14:tracePt t="15782" x="2827338" y="3065463"/>
          <p14:tracePt t="15791" x="2811463" y="3065463"/>
          <p14:tracePt t="15801" x="2811463" y="3049588"/>
          <p14:tracePt t="15803" x="2795588" y="3049588"/>
          <p14:tracePt t="15809" x="2779713" y="3049588"/>
          <p14:tracePt t="15816" x="2779713" y="3033713"/>
          <p14:tracePt t="15822" x="2779713" y="3017838"/>
          <p14:tracePt t="15825" x="2779713" y="3001963"/>
          <p14:tracePt t="15833" x="2779713" y="2986088"/>
          <p14:tracePt t="15837" x="2763838" y="2986088"/>
          <p14:tracePt t="15839" x="2763838" y="2970213"/>
          <p14:tracePt t="15847" x="2763838" y="2954338"/>
          <p14:tracePt t="15851" x="2763838" y="2938463"/>
          <p14:tracePt t="15855" x="2763838" y="2922588"/>
          <p14:tracePt t="15864" x="2763838" y="2908300"/>
          <p14:tracePt t="15867" x="2763838" y="2892425"/>
          <p14:tracePt t="15876" x="2779713" y="2876550"/>
          <p14:tracePt t="15880" x="2795588" y="2860675"/>
          <p14:tracePt t="15886" x="2795588" y="2844800"/>
          <p14:tracePt t="15887" x="2811463" y="2844800"/>
          <p14:tracePt t="15891" x="2827338" y="2828925"/>
          <p14:tracePt t="15896" x="2843213" y="2828925"/>
          <p14:tracePt t="15898" x="2843213" y="2813050"/>
          <p14:tracePt t="15903" x="2859088" y="2813050"/>
          <p14:tracePt t="15907" x="2874963" y="2813050"/>
          <p14:tracePt t="15916" x="2874963" y="2797175"/>
          <p14:tracePt t="15919" x="2890838" y="2797175"/>
          <p14:tracePt t="15923" x="2905125" y="2797175"/>
          <p14:tracePt t="15925" x="2921000" y="2781300"/>
          <p14:tracePt t="15931" x="2936875" y="2781300"/>
          <p14:tracePt t="15935" x="2952750" y="2765425"/>
          <p14:tracePt t="15941" x="2968625" y="2765425"/>
          <p14:tracePt t="15946" x="2984500" y="2765425"/>
          <p14:tracePt t="15950" x="3000375" y="2765425"/>
          <p14:tracePt t="15955" x="3016250" y="2765425"/>
          <p14:tracePt t="15960" x="3032125" y="2765425"/>
          <p14:tracePt t="15963" x="3048000" y="2765425"/>
          <p14:tracePt t="15968" x="3063875" y="2765425"/>
          <p14:tracePt t="15971" x="3079750" y="2749550"/>
          <p14:tracePt t="15973" x="3095625" y="2749550"/>
          <p14:tracePt t="15975" x="3111500" y="2749550"/>
          <p14:tracePt t="15996" x="3205163" y="2749550"/>
          <p14:tracePt t="15998" x="3221038" y="2749550"/>
          <p14:tracePt t="16004" x="3236913" y="2733675"/>
          <p14:tracePt t="16005" x="3252788" y="2733675"/>
          <p14:tracePt t="16007" x="3268663" y="2733675"/>
          <p14:tracePt t="16014" x="3284538" y="2733675"/>
          <p14:tracePt t="16015" x="3300413" y="2733675"/>
          <p14:tracePt t="16030" x="3316288" y="2733675"/>
          <p14:tracePt t="16046" x="3332163" y="2733675"/>
          <p14:tracePt t="16074" x="3348038" y="2733675"/>
          <p14:tracePt t="16094" x="3363913" y="2733675"/>
          <p14:tracePt t="16098" x="3363913" y="2749550"/>
          <p14:tracePt t="16099" x="3379788" y="2749550"/>
          <p14:tracePt t="16106" x="3379788" y="2765425"/>
          <p14:tracePt t="16107" x="3395663" y="2781300"/>
          <p14:tracePt t="16109" x="3395663" y="2797175"/>
          <p14:tracePt t="16112" x="3411538" y="2797175"/>
          <p14:tracePt t="16113" x="3411538" y="2813050"/>
          <p14:tracePt t="16115" x="3427413" y="2828925"/>
          <p14:tracePt t="16120" x="3427413" y="2844800"/>
          <p14:tracePt t="16121" x="3443288" y="2860675"/>
          <p14:tracePt t="16123" x="3443288" y="2876550"/>
          <p14:tracePt t="16125" x="3459163" y="2876550"/>
          <p14:tracePt t="16127" x="3459163" y="2908300"/>
          <p14:tracePt t="16131" x="3459163" y="2922588"/>
          <p14:tracePt t="16133" x="3475038" y="2938463"/>
          <p14:tracePt t="16135" x="3475038" y="2954338"/>
          <p14:tracePt t="16137" x="3490913" y="2954338"/>
          <p14:tracePt t="16140" x="3490913" y="2970213"/>
          <p14:tracePt t="16141" x="3505200" y="3001963"/>
          <p14:tracePt t="16146" x="3505200" y="3017838"/>
          <p14:tracePt t="16147" x="3505200" y="3033713"/>
          <p14:tracePt t="16149" x="3521075" y="3033713"/>
          <p14:tracePt t="16151" x="3521075" y="3065463"/>
          <p14:tracePt t="16153" x="3536950" y="3081338"/>
          <p14:tracePt t="16157" x="3536950" y="3097213"/>
          <p14:tracePt t="16159" x="3536950" y="3113088"/>
          <p14:tracePt t="16161" x="3536950" y="3128963"/>
          <p14:tracePt t="16166" x="3552825" y="3144838"/>
          <p14:tracePt t="16167" x="3552825" y="3160713"/>
          <p14:tracePt t="16172" x="3552825" y="3176588"/>
          <p14:tracePt t="16173" x="3568700" y="3192463"/>
          <p14:tracePt t="16177" x="3568700" y="3208338"/>
          <p14:tracePt t="16179" x="3568700" y="3224213"/>
          <p14:tracePt t="16181" x="3568700" y="3240088"/>
          <p14:tracePt t="16185" x="3568700" y="3255963"/>
          <p14:tracePt t="16187" x="3568700" y="3270250"/>
          <p14:tracePt t="16196" x="3568700" y="3286125"/>
          <p14:tracePt t="16201" x="3568700" y="3317875"/>
          <p14:tracePt t="16203" x="3552825" y="3317875"/>
          <p14:tracePt t="16205" x="3552825" y="3333750"/>
          <p14:tracePt t="16207" x="3552825" y="3349625"/>
          <p14:tracePt t="16214" x="3536950" y="3349625"/>
          <p14:tracePt t="16215" x="3536950" y="3365500"/>
          <p14:tracePt t="16217" x="3521075" y="3365500"/>
          <p14:tracePt t="16223" x="3505200" y="3381375"/>
          <p14:tracePt t="16228" x="3490913" y="3381375"/>
          <p14:tracePt t="16230" x="3475038" y="3397250"/>
          <p14:tracePt t="16235" x="3459163" y="3397250"/>
          <p14:tracePt t="16239" x="3443288" y="3397250"/>
          <p14:tracePt t="16244" x="3427413" y="3397250"/>
          <p14:tracePt t="16248" x="3411538" y="3397250"/>
          <p14:tracePt t="16249" x="3395663" y="3397250"/>
          <p14:tracePt t="16253" x="3379788" y="3397250"/>
          <p14:tracePt t="16256" x="3363913" y="3397250"/>
          <p14:tracePt t="16261" x="3348038" y="3397250"/>
          <p14:tracePt t="16263" x="3332163" y="3397250"/>
          <p14:tracePt t="16269" x="3316288" y="3397250"/>
          <p14:tracePt t="16271" x="3300413" y="3397250"/>
          <p14:tracePt t="16273" x="3284538" y="3397250"/>
          <p14:tracePt t="16283" x="3252788" y="3397250"/>
          <p14:tracePt t="16290" x="3236913" y="3397250"/>
          <p14:tracePt t="16295" x="3205163" y="3397250"/>
          <p14:tracePt t="16302" x="3190875" y="3397250"/>
          <p14:tracePt t="16304" x="3175000" y="3397250"/>
          <p14:tracePt t="16309" x="3159125" y="3397250"/>
          <p14:tracePt t="16314" x="3143250" y="3397250"/>
          <p14:tracePt t="16315" x="3127375" y="3397250"/>
          <p14:tracePt t="16321" x="3111500" y="3397250"/>
          <p14:tracePt t="16325" x="3095625" y="3397250"/>
          <p14:tracePt t="16329" x="3079750" y="3397250"/>
          <p14:tracePt t="16333" x="3063875" y="3397250"/>
          <p14:tracePt t="16336" x="3048000" y="3397250"/>
          <p14:tracePt t="16342" x="3032125" y="3397250"/>
          <p14:tracePt t="16343" x="3016250" y="3381375"/>
          <p14:tracePt t="16347" x="3000375" y="3381375"/>
          <p14:tracePt t="16351" x="2984500" y="3365500"/>
          <p14:tracePt t="16353" x="2968625" y="3365500"/>
          <p14:tracePt t="16358" x="2952750" y="3365500"/>
          <p14:tracePt t="16359" x="2936875" y="3365500"/>
          <p14:tracePt t="16362" x="2936875" y="3349625"/>
          <p14:tracePt t="16364" x="2921000" y="3349625"/>
          <p14:tracePt t="16365" x="2905125" y="3333750"/>
          <p14:tracePt t="16367" x="2890838" y="3333750"/>
          <p14:tracePt t="16371" x="2874963" y="3333750"/>
          <p14:tracePt t="16373" x="2859088" y="3317875"/>
          <p14:tracePt t="16380" x="2827338" y="3286125"/>
          <p14:tracePt t="16385" x="2811463" y="3286125"/>
          <p14:tracePt t="16387" x="2795588" y="3270250"/>
          <p14:tracePt t="16389" x="2779713" y="3255963"/>
          <p14:tracePt t="16394" x="2763838" y="3255963"/>
          <p14:tracePt t="16397" x="2747963" y="3224213"/>
          <p14:tracePt t="16401" x="2732088" y="3208338"/>
          <p14:tracePt t="16403" x="2716213" y="3208338"/>
          <p14:tracePt t="16405" x="2700338" y="3192463"/>
          <p14:tracePt t="16407" x="2700338" y="3176588"/>
          <p14:tracePt t="16411" x="2684463" y="3176588"/>
          <p14:tracePt t="16413" x="2668588" y="3144838"/>
          <p14:tracePt t="16418" x="2652713" y="3128963"/>
          <p14:tracePt t="16422" x="2652713" y="3113088"/>
          <p14:tracePt t="16424" x="2636838" y="3097213"/>
          <p14:tracePt t="16430" x="2620963" y="3049588"/>
          <p14:tracePt t="16433" x="2605088" y="3033713"/>
          <p14:tracePt t="16435" x="2605088" y="3017838"/>
          <p14:tracePt t="16437" x="2590800" y="3001963"/>
          <p14:tracePt t="16441" x="2574925" y="2986088"/>
          <p14:tracePt t="16443" x="2574925" y="2970213"/>
          <p14:tracePt t="16448" x="2574925" y="2954338"/>
          <p14:tracePt t="16449" x="2574925" y="2938463"/>
          <p14:tracePt t="16451" x="2574925" y="2922588"/>
          <p14:tracePt t="16453" x="2559050" y="2908300"/>
          <p14:tracePt t="16455" x="2559050" y="2892425"/>
          <p14:tracePt t="16457" x="2559050" y="2876550"/>
          <p14:tracePt t="16460" x="2543175" y="2876550"/>
          <p14:tracePt t="16462" x="2543175" y="2860675"/>
          <p14:tracePt t="16463" x="2543175" y="2844800"/>
          <p14:tracePt t="16467" x="2543175" y="2828925"/>
          <p14:tracePt t="16469" x="2543175" y="2813050"/>
          <p14:tracePt t="16471" x="2543175" y="2797175"/>
          <p14:tracePt t="16475" x="2527300" y="2781300"/>
          <p14:tracePt t="16478" x="2527300" y="2765425"/>
          <p14:tracePt t="16484" x="2527300" y="2749550"/>
          <p14:tracePt t="16485" x="2527300" y="2733675"/>
          <p14:tracePt t="16487" x="2511425" y="2717800"/>
          <p14:tracePt t="16493" x="2511425" y="2701925"/>
          <p14:tracePt t="16496" x="2511425" y="2686050"/>
          <p14:tracePt t="16501" x="2511425" y="2670175"/>
          <p14:tracePt t="16505" x="2511425" y="2654300"/>
          <p14:tracePt t="16513" x="2511425" y="2638425"/>
          <p14:tracePt t="16516" x="2511425" y="2622550"/>
          <p14:tracePt t="16517" x="2511425" y="2606675"/>
          <p14:tracePt t="16523" x="2511425" y="2590800"/>
          <p14:tracePt t="16526" x="2527300" y="2590800"/>
          <p14:tracePt t="16528" x="2527300" y="2574925"/>
          <p14:tracePt t="16533" x="2527300" y="2560638"/>
          <p14:tracePt t="16535" x="2527300" y="2544763"/>
          <p14:tracePt t="16538" x="2543175" y="2544763"/>
          <p14:tracePt t="16539" x="2543175" y="2528888"/>
          <p14:tracePt t="16542" x="2559050" y="2528888"/>
          <p14:tracePt t="16547" x="2559050" y="2513013"/>
          <p14:tracePt t="16551" x="2574925" y="2497138"/>
          <p14:tracePt t="16556" x="2590800" y="2497138"/>
          <p14:tracePt t="16560" x="2590800" y="2481263"/>
          <p14:tracePt t="16563" x="2605088" y="2465388"/>
          <p14:tracePt t="16565" x="2620963" y="2465388"/>
          <p14:tracePt t="16567" x="2620963" y="2449513"/>
          <p14:tracePt t="16569" x="2636838" y="2449513"/>
          <p14:tracePt t="16584" x="2668588" y="2433638"/>
          <p14:tracePt t="16588" x="2668588" y="2417763"/>
          <p14:tracePt t="16590" x="2684463" y="2417763"/>
          <p14:tracePt t="16594" x="2700338" y="2417763"/>
          <p14:tracePt t="16597" x="2716213" y="2417763"/>
          <p14:tracePt t="16602" x="2716213" y="2401888"/>
          <p14:tracePt t="16606" x="2732088" y="2401888"/>
          <p14:tracePt t="16610" x="2747963" y="2386013"/>
          <p14:tracePt t="16617" x="2763838" y="2386013"/>
          <p14:tracePt t="16621" x="2779713" y="2386013"/>
          <p14:tracePt t="16625" x="2795588" y="2370138"/>
          <p14:tracePt t="16631" x="2811463" y="2370138"/>
          <p14:tracePt t="16636" x="2827338" y="2370138"/>
          <p14:tracePt t="16641" x="2843213" y="2370138"/>
          <p14:tracePt t="16644" x="2859088" y="2370138"/>
          <p14:tracePt t="16648" x="2874963" y="2370138"/>
          <p14:tracePt t="16654" x="2890838" y="2370138"/>
          <p14:tracePt t="16655" x="2905125" y="2354263"/>
          <p14:tracePt t="16662" x="2921000" y="2354263"/>
          <p14:tracePt t="16663" x="2936875" y="2354263"/>
          <p14:tracePt t="16665" x="2952750" y="2354263"/>
          <p14:tracePt t="16671" x="2968625" y="2354263"/>
          <p14:tracePt t="16673" x="2984500" y="2354263"/>
          <p14:tracePt t="16679" x="3000375" y="2354263"/>
          <p14:tracePt t="16681" x="3016250" y="2354263"/>
          <p14:tracePt t="16685" x="3032125" y="2354263"/>
          <p14:tracePt t="16691" x="3048000" y="2354263"/>
          <p14:tracePt t="16693" x="3063875" y="2354263"/>
          <p14:tracePt t="16701" x="3079750" y="2354263"/>
          <p14:tracePt t="16705" x="3095625" y="2354263"/>
          <p14:tracePt t="16722" x="3111500" y="2354263"/>
          <p14:tracePt t="16732" x="3127375" y="2354263"/>
          <p14:tracePt t="16736" x="3143250" y="2354263"/>
          <p14:tracePt t="16752" x="3175000" y="2354263"/>
          <p14:tracePt t="16762" x="3190875" y="2354263"/>
          <p14:tracePt t="16769" x="3221038" y="2370138"/>
          <p14:tracePt t="16771" x="3221038" y="2386013"/>
          <p14:tracePt t="16773" x="3236913" y="2386013"/>
          <p14:tracePt t="16775" x="3252788" y="2401888"/>
          <p14:tracePt t="16785" x="3268663" y="2417763"/>
          <p14:tracePt t="16789" x="3284538" y="2433638"/>
          <p14:tracePt t="16799" x="3300413" y="2433638"/>
          <p14:tracePt t="16812" x="3300413" y="2449513"/>
          <p14:tracePt t="16826" x="3300413" y="2465388"/>
          <p14:tracePt t="17258" x="3300413" y="2481263"/>
          <p14:tracePt t="17263" x="3284538" y="2481263"/>
          <p14:tracePt t="17868" x="3268663" y="2481263"/>
          <p14:tracePt t="17888" x="3252788" y="2481263"/>
          <p14:tracePt t="17900" x="3236913" y="2481263"/>
          <p14:tracePt t="17938" x="3221038" y="2481263"/>
          <p14:tracePt t="18236" x="3205163" y="2481263"/>
          <p14:tracePt t="18268" x="3190875" y="2481263"/>
          <p14:tracePt t="19064" x="3190875" y="2497138"/>
          <p14:tracePt t="19074" x="3175000" y="2497138"/>
          <p14:tracePt t="19210" x="3236913" y="2513013"/>
          <p14:tracePt t="19213" x="3300413" y="2528888"/>
          <p14:tracePt t="19215" x="3332163" y="2528888"/>
          <p14:tracePt t="19215" x="3348038" y="2544763"/>
          <p14:tracePt t="19217" x="3379788" y="2544763"/>
          <p14:tracePt t="19219" x="3427413" y="2544763"/>
          <p14:tracePt t="19221" x="3443288" y="2560638"/>
          <p14:tracePt t="19224" x="3490913" y="2560638"/>
          <p14:tracePt t="19225" x="3521075" y="2574925"/>
          <p14:tracePt t="19227" x="3552825" y="2574925"/>
          <p14:tracePt t="19229" x="3600450" y="2574925"/>
          <p14:tracePt t="19231" x="3648075" y="2574925"/>
          <p14:tracePt t="19233" x="3679825" y="2590800"/>
          <p14:tracePt t="19235" x="3711575" y="2590800"/>
          <p14:tracePt t="19237" x="3743325" y="2590800"/>
          <p14:tracePt t="19239" x="3759200" y="2590800"/>
          <p14:tracePt t="19241" x="3775075" y="2590800"/>
          <p14:tracePt t="19243" x="3790950" y="2590800"/>
          <p14:tracePt t="19247" x="3806825" y="2590800"/>
          <p14:tracePt t="19276" x="3821113" y="2590800"/>
          <p14:tracePt t="19304" x="3836988" y="2590800"/>
          <p14:tracePt t="22401" x="3821113" y="2606675"/>
          <p14:tracePt t="22413" x="3790950" y="2654300"/>
          <p14:tracePt t="22418" x="3775075" y="2686050"/>
          <p14:tracePt t="22419" x="3759200" y="2686050"/>
          <p14:tracePt t="22421" x="3743325" y="2701925"/>
          <p14:tracePt t="22423" x="3743325" y="2717800"/>
          <p14:tracePt t="22425" x="3727450" y="2733675"/>
          <p14:tracePt t="22427" x="3711575" y="2765425"/>
          <p14:tracePt t="22429" x="3695700" y="2781300"/>
          <p14:tracePt t="22431" x="3679825" y="2797175"/>
          <p14:tracePt t="22433" x="3679825" y="2813050"/>
          <p14:tracePt t="22435" x="3663950" y="2828925"/>
          <p14:tracePt t="22437" x="3648075" y="2844800"/>
          <p14:tracePt t="22443" x="3648075" y="2860675"/>
          <p14:tracePt t="22446" x="3616325" y="2876550"/>
          <p14:tracePt t="22447" x="3600450" y="2892425"/>
          <p14:tracePt t="22449" x="3600450" y="2908300"/>
          <p14:tracePt t="22451" x="3600450" y="2922588"/>
          <p14:tracePt t="22453" x="3584575" y="2922588"/>
          <p14:tracePt t="22458" x="3568700" y="2938463"/>
          <p14:tracePt t="22460" x="3568700" y="2954338"/>
          <p14:tracePt t="22470" x="3552825" y="2986088"/>
          <p14:tracePt t="22477" x="3536950" y="3001963"/>
          <p14:tracePt t="22483" x="3536950" y="3017838"/>
          <p14:tracePt t="22489" x="3521075" y="3033713"/>
          <p14:tracePt t="22504" x="3521075" y="3049588"/>
          <p14:tracePt t="22526" x="3521075" y="3065463"/>
          <p14:tracePt t="22550" x="3521075" y="3097213"/>
          <p14:tracePt t="22556" x="3505200" y="3144838"/>
          <p14:tracePt t="22559" x="3490913" y="3144838"/>
          <p14:tracePt t="22561" x="3490913" y="3160713"/>
          <p14:tracePt t="22563" x="3490913" y="3176588"/>
          <p14:tracePt t="22565" x="3490913" y="3192463"/>
          <p14:tracePt t="22567" x="3475038" y="3208338"/>
          <p14:tracePt t="22569" x="3475038" y="3224213"/>
          <p14:tracePt t="22571" x="3475038" y="3240088"/>
          <p14:tracePt t="22573" x="3459163" y="3240088"/>
          <p14:tracePt t="22576" x="3459163" y="3255963"/>
          <p14:tracePt t="22577" x="3443288" y="3270250"/>
          <p14:tracePt t="22587" x="3427413" y="3302000"/>
          <p14:tracePt t="22597" x="3411538" y="3333750"/>
          <p14:tracePt t="22604" x="3411538" y="3349625"/>
          <p14:tracePt t="22637" x="3395663" y="3365500"/>
          <p14:tracePt t="22654" x="3379788" y="3365500"/>
          <p14:tracePt t="22670" x="3363913" y="3365500"/>
          <p14:tracePt t="22676" x="3348038" y="3365500"/>
          <p14:tracePt t="22682" x="3332163" y="3365500"/>
          <p14:tracePt t="22690" x="3332163" y="3349625"/>
          <p14:tracePt t="22695" x="3316288" y="3349625"/>
          <p14:tracePt t="22702" x="3300413" y="3349625"/>
          <p14:tracePt t="22705" x="3300413" y="3333750"/>
          <p14:tracePt t="22720" x="3284538" y="3333750"/>
          <p14:tracePt t="22722" x="3284538" y="3317875"/>
          <p14:tracePt t="22729" x="3268663" y="3317875"/>
          <p14:tracePt t="22747" x="3252788" y="3317875"/>
          <p14:tracePt t="22772" x="3236913" y="3302000"/>
          <p14:tracePt t="22781" x="3221038" y="3286125"/>
          <p14:tracePt t="22793" x="3205163" y="3255963"/>
          <p14:tracePt t="22798" x="3175000" y="3240088"/>
          <p14:tracePt t="22799" x="3175000" y="3224213"/>
          <p14:tracePt t="22803" x="3159125" y="3208338"/>
          <p14:tracePt t="22808" x="3143250" y="3208338"/>
          <p14:tracePt t="22810" x="3143250" y="3192463"/>
          <p14:tracePt t="22811" x="3143250" y="3176588"/>
          <p14:tracePt t="22813" x="3127375" y="3176588"/>
          <p14:tracePt t="22817" x="3111500" y="3160713"/>
          <p14:tracePt t="22819" x="3095625" y="3160713"/>
          <p14:tracePt t="22821" x="3095625" y="3144838"/>
          <p14:tracePt t="22823" x="3095625" y="3128963"/>
          <p14:tracePt t="22826" x="3079750" y="3128963"/>
          <p14:tracePt t="22827" x="3063875" y="3128963"/>
          <p14:tracePt t="22829" x="3063875" y="3113088"/>
          <p14:tracePt t="22831" x="3063875" y="3097213"/>
          <p14:tracePt t="22833" x="3048000" y="3097213"/>
          <p14:tracePt t="22835" x="3032125" y="3097213"/>
          <p14:tracePt t="22837" x="3032125" y="3081338"/>
          <p14:tracePt t="22839" x="3016250" y="3081338"/>
          <p14:tracePt t="22842" x="3016250" y="3065463"/>
          <p14:tracePt t="22843" x="3016250" y="3049588"/>
          <p14:tracePt t="22845" x="3000375" y="3049588"/>
          <p14:tracePt t="22847" x="2984500" y="3049588"/>
          <p14:tracePt t="22849" x="2984500" y="3033713"/>
          <p14:tracePt t="22853" x="2968625" y="3017838"/>
          <p14:tracePt t="22856" x="2952750" y="3017838"/>
          <p14:tracePt t="22859" x="2936875" y="3001963"/>
          <p14:tracePt t="22863" x="2936875" y="2986088"/>
          <p14:tracePt t="22868" x="2921000" y="2986088"/>
          <p14:tracePt t="22869" x="2921000" y="2970213"/>
          <p14:tracePt t="22871" x="2905125" y="2970213"/>
          <p14:tracePt t="22890" x="2905125" y="2954338"/>
          <p14:tracePt t="22900" x="2890838" y="2938463"/>
          <p14:tracePt t="22910" x="2874963" y="2922588"/>
          <p14:tracePt t="22912" x="2874963" y="2908300"/>
          <p14:tracePt t="22915" x="2874963" y="2892425"/>
          <p14:tracePt t="22919" x="2874963" y="2876550"/>
          <p14:tracePt t="22921" x="2874963" y="2860675"/>
          <p14:tracePt t="22923" x="2859088" y="2860675"/>
          <p14:tracePt t="22926" x="2859088" y="2844800"/>
          <p14:tracePt t="22927" x="2859088" y="2828925"/>
          <p14:tracePt t="22929" x="2843213" y="2813050"/>
          <p14:tracePt t="22935" x="2827338" y="2797175"/>
          <p14:tracePt t="22937" x="2827338" y="2781300"/>
          <p14:tracePt t="22941" x="2827338" y="2765425"/>
          <p14:tracePt t="22943" x="2827338" y="2749550"/>
          <p14:tracePt t="22946" x="2811463" y="2749550"/>
          <p14:tracePt t="22947" x="2811463" y="2733675"/>
          <p14:tracePt t="22954" x="2795588" y="2701925"/>
          <p14:tracePt t="22960" x="2795588" y="2686050"/>
          <p14:tracePt t="22963" x="2795588" y="2670175"/>
          <p14:tracePt t="22967" x="2779713" y="2670175"/>
          <p14:tracePt t="22980" x="2779713" y="2654300"/>
          <p14:tracePt t="22985" x="2779713" y="2638425"/>
          <p14:tracePt t="22993" x="2779713" y="2622550"/>
          <p14:tracePt t="23000" x="2779713" y="2606675"/>
          <p14:tracePt t="23004" x="2779713" y="2590800"/>
          <p14:tracePt t="23009" x="2779713" y="2574925"/>
          <p14:tracePt t="23013" x="2779713" y="2560638"/>
          <p14:tracePt t="23015" x="2779713" y="2544763"/>
          <p14:tracePt t="23023" x="2779713" y="2528888"/>
          <p14:tracePt t="23027" x="2779713" y="2513013"/>
          <p14:tracePt t="23030" x="2795588" y="2513013"/>
          <p14:tracePt t="23038" x="2795588" y="2497138"/>
          <p14:tracePt t="23046" x="2811463" y="2497138"/>
          <p14:tracePt t="23048" x="2811463" y="2481263"/>
          <p14:tracePt t="23060" x="2811463" y="2465388"/>
          <p14:tracePt t="23072" x="2827338" y="2465388"/>
          <p14:tracePt t="23083" x="2843213" y="2449513"/>
          <p14:tracePt t="23089" x="2859088" y="2449513"/>
          <p14:tracePt t="23097" x="2890838" y="2433638"/>
          <p14:tracePt t="23099" x="2905125" y="2433638"/>
          <p14:tracePt t="23099" x="2921000" y="2433638"/>
          <p14:tracePt t="23104" x="2936875" y="2433638"/>
          <p14:tracePt t="23105" x="2952750" y="2433638"/>
          <p14:tracePt t="23110" x="2968625" y="2417763"/>
          <p14:tracePt t="23111" x="2984500" y="2417763"/>
          <p14:tracePt t="23113" x="3000375" y="2417763"/>
          <p14:tracePt t="23117" x="3016250" y="2401888"/>
          <p14:tracePt t="23121" x="3032125" y="2401888"/>
          <p14:tracePt t="23124" x="3048000" y="2401888"/>
          <p14:tracePt t="23127" x="3063875" y="2386013"/>
          <p14:tracePt t="23129" x="3079750" y="2386013"/>
          <p14:tracePt t="23136" x="3095625" y="2386013"/>
          <p14:tracePt t="23139" x="3111500" y="2386013"/>
          <p14:tracePt t="23141" x="3127375" y="2386013"/>
          <p14:tracePt t="23149" x="3143250" y="2386013"/>
          <p14:tracePt t="23154" x="3159125" y="2386013"/>
          <p14:tracePt t="23162" x="3175000" y="2386013"/>
          <p14:tracePt t="23166" x="3175000" y="2370138"/>
          <p14:tracePt t="23167" x="3190875" y="2370138"/>
          <p14:tracePt t="23182" x="3205163" y="2370138"/>
          <p14:tracePt t="23288" x="3221038" y="2370138"/>
          <p14:tracePt t="23312" x="3236913" y="2370138"/>
          <p14:tracePt t="23378" x="3252788" y="2370138"/>
          <p14:tracePt t="23396" x="3252788" y="2386013"/>
          <p14:tracePt t="23408" x="3268663" y="2386013"/>
          <p14:tracePt t="24140" x="3284538" y="2386013"/>
          <p14:tracePt t="24156" x="3300413" y="2370138"/>
          <p14:tracePt t="24161" x="3316288" y="2354263"/>
          <p14:tracePt t="24166" x="3316288" y="2338388"/>
          <p14:tracePt t="24177" x="3316288" y="2322513"/>
          <p14:tracePt t="24181" x="3332163" y="2322513"/>
          <p14:tracePt t="24189" x="3348038" y="2306638"/>
          <p14:tracePt t="24200" x="3363913" y="2306638"/>
          <p14:tracePt t="24210" x="3363913" y="2290763"/>
          <p14:tracePt t="24214" x="3379788" y="2290763"/>
          <p14:tracePt t="24218" x="3395663" y="2290763"/>
          <p14:tracePt t="24219" x="3395663" y="2274888"/>
          <p14:tracePt t="24224" x="3411538" y="2274888"/>
          <p14:tracePt t="24226" x="3427413" y="2274888"/>
          <p14:tracePt t="24232" x="3459163" y="2274888"/>
          <p14:tracePt t="24233" x="3475038" y="2274888"/>
          <p14:tracePt t="24237" x="3490913" y="2259013"/>
          <p14:tracePt t="24239" x="3505200" y="2259013"/>
          <p14:tracePt t="24242" x="3536950" y="2259013"/>
          <p14:tracePt t="24243" x="3568700" y="2243138"/>
          <p14:tracePt t="24245" x="3600450" y="2243138"/>
          <p14:tracePt t="24250" x="3632200" y="2228850"/>
          <p14:tracePt t="24252" x="3648075" y="2228850"/>
          <p14:tracePt t="24254" x="3663950" y="2228850"/>
          <p14:tracePt t="24255" x="3695700" y="2228850"/>
          <p14:tracePt t="24259" x="3727450" y="2228850"/>
          <p14:tracePt t="24261" x="3743325" y="2228850"/>
          <p14:tracePt t="24264" x="3759200" y="2212975"/>
          <p14:tracePt t="24265" x="3775075" y="2212975"/>
          <p14:tracePt t="24267" x="3790950" y="2212975"/>
          <p14:tracePt t="24269" x="3806825" y="2212975"/>
          <p14:tracePt t="24271" x="3821113" y="2212975"/>
          <p14:tracePt t="24275" x="3836988" y="2212975"/>
          <p14:tracePt t="24278" x="3852863" y="2212975"/>
          <p14:tracePt t="24279" x="3868738" y="2197100"/>
          <p14:tracePt t="24287" x="3884613" y="2197100"/>
          <p14:tracePt t="24292" x="3900488" y="2197100"/>
          <p14:tracePt t="24298" x="3916363" y="2197100"/>
          <p14:tracePt t="24303" x="3932238" y="2197100"/>
          <p14:tracePt t="24307" x="3948113" y="2197100"/>
          <p14:tracePt t="24318" x="3963988" y="2197100"/>
          <p14:tracePt t="24321" x="3979863" y="2197100"/>
          <p14:tracePt t="24331" x="3995738" y="2197100"/>
          <p14:tracePt t="24335" x="4011613" y="2212975"/>
          <p14:tracePt t="24339" x="4027488" y="2212975"/>
          <p14:tracePt t="24348" x="4043363" y="2228850"/>
          <p14:tracePt t="24352" x="4059238" y="2228850"/>
          <p14:tracePt t="24353" x="4059238" y="2243138"/>
          <p14:tracePt t="24359" x="4075113" y="2243138"/>
          <p14:tracePt t="24364" x="4075113" y="2259013"/>
          <p14:tracePt t="24365" x="4090988" y="2274888"/>
          <p14:tracePt t="24379" x="4106863" y="2306638"/>
          <p14:tracePt t="24386" x="4106863" y="2338388"/>
          <p14:tracePt t="24391" x="4106863" y="2354263"/>
          <p14:tracePt t="24397" x="4090988" y="2401888"/>
          <p14:tracePt t="24402" x="4075113" y="2433638"/>
          <p14:tracePt t="24406" x="4059238" y="2449513"/>
          <p14:tracePt t="24407" x="4043363" y="2465388"/>
          <p14:tracePt t="24410" x="4043363" y="2481263"/>
          <p14:tracePt t="24411" x="4027488" y="2481263"/>
          <p14:tracePt t="24413" x="4011613" y="2481263"/>
          <p14:tracePt t="24415" x="3995738" y="2497138"/>
          <p14:tracePt t="24417" x="3995738" y="2513013"/>
          <p14:tracePt t="24422" x="3979863" y="2513013"/>
          <p14:tracePt t="24426" x="3963988" y="2528888"/>
          <p14:tracePt t="24427" x="3948113" y="2528888"/>
          <p14:tracePt t="24429" x="3932238" y="2528888"/>
          <p14:tracePt t="24431" x="3932238" y="2544763"/>
          <p14:tracePt t="24433" x="3916363" y="2544763"/>
          <p14:tracePt t="24453" x="3916363" y="2560638"/>
          <p14:tracePt t="24488" x="3932238" y="2560638"/>
          <p14:tracePt t="24491" x="3948113" y="2544763"/>
          <p14:tracePt t="24492" x="3979863" y="2528888"/>
          <p14:tracePt t="24494" x="3995738" y="2528888"/>
          <p14:tracePt t="24495" x="4011613" y="2513013"/>
          <p14:tracePt t="24497" x="4043363" y="2513013"/>
          <p14:tracePt t="24499" x="4075113" y="2497138"/>
          <p14:tracePt t="24501" x="4090988" y="2497138"/>
          <p14:tracePt t="24503" x="4121150" y="2481263"/>
          <p14:tracePt t="24505" x="4152900" y="2465388"/>
          <p14:tracePt t="24508" x="4168775" y="2465388"/>
          <p14:tracePt t="24509" x="4216400" y="2449513"/>
          <p14:tracePt t="24511" x="4248150" y="2433638"/>
          <p14:tracePt t="24513" x="4279900" y="2433638"/>
          <p14:tracePt t="24515" x="4295775" y="2417763"/>
          <p14:tracePt t="24517" x="4327525" y="2417763"/>
          <p14:tracePt t="24519" x="4343400" y="2417763"/>
          <p14:tracePt t="24521" x="4375150" y="2417763"/>
          <p14:tracePt t="24524" x="4391025" y="2401888"/>
          <p14:tracePt t="24526" x="4406900" y="2401888"/>
          <p14:tracePt t="24527" x="4437063" y="2401888"/>
          <p14:tracePt t="24531" x="4452938" y="2401888"/>
          <p14:tracePt t="24533" x="4484688" y="2386013"/>
          <p14:tracePt t="24537" x="4500563" y="2386013"/>
          <p14:tracePt t="24544" x="4516438" y="2386013"/>
          <p14:tracePt t="24545" x="4532313" y="2386013"/>
          <p14:tracePt t="24564" x="4548188" y="2386013"/>
          <p14:tracePt t="24584" x="4564063" y="2386013"/>
          <p14:tracePt t="24586" x="4564063" y="2401888"/>
          <p14:tracePt t="24589" x="4564063" y="2417763"/>
          <p14:tracePt t="24596" x="4564063" y="2449513"/>
          <p14:tracePt t="24603" x="4548188" y="2497138"/>
          <p14:tracePt t="24609" x="4532313" y="2528888"/>
          <p14:tracePt t="24618" x="4500563" y="2574925"/>
          <p14:tracePt t="24621" x="4484688" y="2590800"/>
          <p14:tracePt t="24624" x="4484688" y="2606675"/>
          <p14:tracePt t="24628" x="4468813" y="2622550"/>
          <p14:tracePt t="24637" x="4468813" y="2638425"/>
          <p14:tracePt t="24640" x="4452938" y="2638425"/>
          <p14:tracePt t="24642" x="4452938" y="2654300"/>
          <p14:tracePt t="24662" x="4452938" y="2670175"/>
          <p14:tracePt t="24686" x="4452938" y="2686050"/>
          <p14:tracePt t="24704" x="4452938" y="2701925"/>
          <p14:tracePt t="24724" x="4468813" y="2701925"/>
          <p14:tracePt t="24748" x="4484688" y="2701925"/>
          <p14:tracePt t="24763" x="4500563" y="2701925"/>
          <p14:tracePt t="24766" x="4516438" y="2686050"/>
          <p14:tracePt t="24767" x="4516438" y="2670175"/>
          <p14:tracePt t="24771" x="4516438" y="2654300"/>
          <p14:tracePt t="24775" x="4532313" y="2638425"/>
          <p14:tracePt t="24776" x="4548188" y="2622550"/>
          <p14:tracePt t="24777" x="4564063" y="2606675"/>
          <p14:tracePt t="24779" x="4564063" y="2590800"/>
          <p14:tracePt t="24781" x="4579938" y="2590800"/>
          <p14:tracePt t="24783" x="4595813" y="2574925"/>
          <p14:tracePt t="24785" x="4595813" y="2560638"/>
          <p14:tracePt t="24787" x="4611688" y="2544763"/>
          <p14:tracePt t="24791" x="4627563" y="2528888"/>
          <p14:tracePt t="24793" x="4643438" y="2513013"/>
          <p14:tracePt t="24795" x="4659313" y="2513013"/>
          <p14:tracePt t="24797" x="4675188" y="2497138"/>
          <p14:tracePt t="24799" x="4691063" y="2465388"/>
          <p14:tracePt t="24803" x="4706938" y="2449513"/>
          <p14:tracePt t="24805" x="4722813" y="2417763"/>
          <p14:tracePt t="24808" x="4752975" y="2401888"/>
          <p14:tracePt t="24811" x="4768850" y="2370138"/>
          <p14:tracePt t="24813" x="4784725" y="2338388"/>
          <p14:tracePt t="24815" x="4800600" y="2338388"/>
          <p14:tracePt t="24817" x="4816475" y="2306638"/>
          <p14:tracePt t="24819" x="4832350" y="2274888"/>
          <p14:tracePt t="24821" x="4848225" y="2274888"/>
          <p14:tracePt t="24824" x="4864100" y="2243138"/>
          <p14:tracePt t="24826" x="4864100" y="2212975"/>
          <p14:tracePt t="24827" x="4879975" y="2212975"/>
          <p14:tracePt t="24829" x="4895850" y="2181225"/>
          <p14:tracePt t="24831" x="4911725" y="2149475"/>
          <p14:tracePt t="24833" x="4927600" y="2133600"/>
          <p14:tracePt t="24835" x="4927600" y="2117725"/>
          <p14:tracePt t="24837" x="4943475" y="2085975"/>
          <p14:tracePt t="24839" x="4943475" y="2070100"/>
          <p14:tracePt t="24841" x="4959350" y="2054225"/>
          <p14:tracePt t="24843" x="4975225" y="2038350"/>
          <p14:tracePt t="24845" x="4975225" y="2006600"/>
          <p14:tracePt t="24847" x="4975225" y="1990725"/>
          <p14:tracePt t="24849" x="4991100" y="1974850"/>
          <p14:tracePt t="24851" x="4991100" y="1958975"/>
          <p14:tracePt t="24853" x="5006975" y="1943100"/>
          <p14:tracePt t="24857" x="5006975" y="1927225"/>
          <p14:tracePt t="24859" x="5022850" y="1911350"/>
          <p14:tracePt t="24861" x="5022850" y="1895475"/>
          <p14:tracePt t="24867" x="5022850" y="1881188"/>
          <p14:tracePt t="24874" x="5022850" y="1865313"/>
          <p14:tracePt t="24882" x="5037138" y="1849438"/>
          <p14:tracePt t="24893" x="5053013" y="1833563"/>
          <p14:tracePt t="24902" x="5053013" y="1817688"/>
          <p14:tracePt t="24910" x="5068888" y="1817688"/>
          <p14:tracePt t="24916" x="5084763" y="1817688"/>
          <p14:tracePt t="24925" x="5100638" y="1817688"/>
          <p14:tracePt t="24929" x="5116513" y="1801813"/>
          <p14:tracePt t="24934" x="5132388" y="1801813"/>
          <p14:tracePt t="24939" x="5148263" y="1801813"/>
          <p14:tracePt t="24942" x="5164138" y="1801813"/>
          <p14:tracePt t="24945" x="5180013" y="1801813"/>
          <p14:tracePt t="24947" x="5195888" y="1801813"/>
          <p14:tracePt t="24949" x="5211763" y="1801813"/>
          <p14:tracePt t="24956" x="5227638" y="1801813"/>
          <p14:tracePt t="24958" x="5243513" y="1801813"/>
          <p14:tracePt t="24962" x="5259388" y="1801813"/>
          <p14:tracePt t="24963" x="5275263" y="1801813"/>
          <p14:tracePt t="24967" x="5291138" y="1801813"/>
          <p14:tracePt t="24971" x="5307013" y="1801813"/>
          <p14:tracePt t="24976" x="5322888" y="1801813"/>
          <p14:tracePt t="24979" x="5337175" y="1801813"/>
          <p14:tracePt t="24983" x="5353050" y="1801813"/>
          <p14:tracePt t="24987" x="5368925" y="1801813"/>
          <p14:tracePt t="24989" x="5368925" y="1817688"/>
          <p14:tracePt t="25011" x="5400675" y="1849438"/>
          <p14:tracePt t="25014" x="5400675" y="1865313"/>
          <p14:tracePt t="25015" x="5400675" y="1881188"/>
          <p14:tracePt t="25019" x="5400675" y="1895475"/>
          <p14:tracePt t="25022" x="5400675" y="1911350"/>
          <p14:tracePt t="25025" x="5416550" y="1927225"/>
          <p14:tracePt t="25027" x="5416550" y="1943100"/>
          <p14:tracePt t="25029" x="5416550" y="1958975"/>
          <p14:tracePt t="25033" x="5416550" y="1974850"/>
          <p14:tracePt t="25035" x="5416550" y="1990725"/>
          <p14:tracePt t="25037" x="5416550" y="2006600"/>
          <p14:tracePt t="25040" x="5432425" y="2006600"/>
          <p14:tracePt t="25041" x="5432425" y="2022475"/>
          <p14:tracePt t="25043" x="5432425" y="2038350"/>
          <p14:tracePt t="25047" x="5448300" y="2054225"/>
          <p14:tracePt t="25049" x="5448300" y="2070100"/>
          <p14:tracePt t="25056" x="5448300" y="2085975"/>
          <p14:tracePt t="25060" x="5448300" y="2101850"/>
          <p14:tracePt t="25065" x="5464175" y="2117725"/>
          <p14:tracePt t="25077" x="5480050" y="2117725"/>
          <p14:tracePt t="25092" x="5480050" y="2133600"/>
          <p14:tracePt t="25099" x="5495925" y="2133600"/>
          <p14:tracePt t="25108" x="5511800" y="2133600"/>
          <p14:tracePt t="25111" x="5527675" y="2133600"/>
          <p14:tracePt t="25118" x="5543550" y="2133600"/>
          <p14:tracePt t="25122" x="5559425" y="2133600"/>
          <p14:tracePt t="25125" x="5575300" y="2117725"/>
          <p14:tracePt t="25127" x="5591175" y="2117725"/>
          <p14:tracePt t="25129" x="5591175" y="2101850"/>
          <p14:tracePt t="25131" x="5591175" y="2085975"/>
          <p14:tracePt t="25133" x="5607050" y="2085975"/>
          <p14:tracePt t="25136" x="5622925" y="2085975"/>
          <p14:tracePt t="25137" x="5638800" y="2070100"/>
          <p14:tracePt t="25141" x="5653088" y="2054225"/>
          <p14:tracePt t="25143" x="5668963" y="2054225"/>
          <p14:tracePt t="25145" x="5668963" y="2038350"/>
          <p14:tracePt t="25149" x="5684838" y="2022475"/>
          <p14:tracePt t="25152" x="5700713" y="2022475"/>
          <p14:tracePt t="25155" x="5716588" y="2006600"/>
          <p14:tracePt t="25159" x="5716588" y="1990725"/>
          <p14:tracePt t="25161" x="5732463" y="1990725"/>
          <p14:tracePt t="25165" x="5732463" y="1974850"/>
          <p14:tracePt t="25170" x="5748338" y="1974850"/>
          <p14:tracePt t="25210" x="5764213" y="1958975"/>
          <p14:tracePt t="25380" x="5748338" y="1958975"/>
          <p14:tracePt t="25426" x="5748338" y="1974850"/>
          <p14:tracePt t="25432" x="5780088" y="1974850"/>
          <p14:tracePt t="25441" x="5811838" y="1974850"/>
          <p14:tracePt t="25445" x="5827713" y="1974850"/>
          <p14:tracePt t="25451" x="5875338" y="1974850"/>
          <p14:tracePt t="25455" x="5891213" y="1974850"/>
          <p14:tracePt t="25458" x="5907088" y="1974850"/>
          <p14:tracePt t="25462" x="5922963" y="1974850"/>
          <p14:tracePt t="25465" x="5953125" y="1974850"/>
          <p14:tracePt t="25469" x="5969000" y="1974850"/>
          <p14:tracePt t="25471" x="5984875" y="1958975"/>
          <p14:tracePt t="25476" x="6016625" y="1943100"/>
          <p14:tracePt t="25477" x="6048375" y="1927225"/>
          <p14:tracePt t="25482" x="6080125" y="1927225"/>
          <p14:tracePt t="25483" x="6096000" y="1911350"/>
          <p14:tracePt t="25485" x="6111875" y="1911350"/>
          <p14:tracePt t="25487" x="6143625" y="1895475"/>
          <p14:tracePt t="25491" x="6175375" y="1865313"/>
          <p14:tracePt t="25493" x="6207125" y="1865313"/>
          <p14:tracePt t="25495" x="6223000" y="1865313"/>
          <p14:tracePt t="25497" x="6253163" y="1849438"/>
          <p14:tracePt t="25499" x="6284913" y="1833563"/>
          <p14:tracePt t="25501" x="6332538" y="1817688"/>
          <p14:tracePt t="25503" x="6348413" y="1817688"/>
          <p14:tracePt t="25505" x="6380163" y="1801813"/>
          <p14:tracePt t="25508" x="6427788" y="1785938"/>
          <p14:tracePt t="25509" x="6443663" y="1770063"/>
          <p14:tracePt t="25511" x="6491288" y="1754188"/>
          <p14:tracePt t="25513" x="6523038" y="1754188"/>
          <p14:tracePt t="25515" x="6569075" y="1738313"/>
          <p14:tracePt t="25517" x="6584950" y="1722438"/>
          <p14:tracePt t="25519" x="6632575" y="1706563"/>
          <p14:tracePt t="25521" x="6664325" y="1690688"/>
          <p14:tracePt t="25524" x="6696075" y="1674813"/>
          <p14:tracePt t="25525" x="6727825" y="1643063"/>
          <p14:tracePt t="25527" x="6759575" y="1643063"/>
          <p14:tracePt t="25529" x="6791325" y="1627188"/>
          <p14:tracePt t="25531" x="6807200" y="1611313"/>
          <p14:tracePt t="25533" x="6838950" y="1595438"/>
          <p14:tracePt t="25535" x="6869113" y="1579563"/>
          <p14:tracePt t="25537" x="6900863" y="1563688"/>
          <p14:tracePt t="25542" x="6932613" y="1547813"/>
          <p14:tracePt t="25543" x="6948488" y="1533525"/>
          <p14:tracePt t="25545" x="6964363" y="1517650"/>
          <p14:tracePt t="25547" x="6980238" y="1501775"/>
          <p14:tracePt t="25549" x="6996113" y="1501775"/>
          <p14:tracePt t="25551" x="7011988" y="1501775"/>
          <p14:tracePt t="25553" x="7027863" y="1485900"/>
          <p14:tracePt t="25555" x="7043738" y="1470025"/>
          <p14:tracePt t="25564" x="7059613" y="1470025"/>
          <p14:tracePt t="25569" x="7059613" y="1454150"/>
          <p14:tracePt t="25571" x="7075488" y="1454150"/>
          <p14:tracePt t="25579" x="7075488" y="1438275"/>
          <p14:tracePt t="25610" x="7075488" y="1422400"/>
          <p14:tracePt t="25628" x="7091363" y="1422400"/>
          <p14:tracePt t="25634" x="7107238" y="1422400"/>
          <p14:tracePt t="25642" x="7123113" y="1422400"/>
          <p14:tracePt t="25652" x="7138988" y="1422400"/>
          <p14:tracePt t="25656" x="7154863" y="1422400"/>
          <p14:tracePt t="25666" x="7169150" y="1422400"/>
          <p14:tracePt t="25667" x="7185025" y="1422400"/>
          <p14:tracePt t="25674" x="7200900" y="1438275"/>
          <p14:tracePt t="25684" x="7232650" y="1454150"/>
          <p14:tracePt t="25694" x="7248525" y="1454150"/>
          <p14:tracePt t="25697" x="7264400" y="1454150"/>
          <p14:tracePt t="25699" x="7264400" y="1470025"/>
          <p14:tracePt t="25703" x="7280275" y="1470025"/>
          <p14:tracePt t="25709" x="7280275" y="1485900"/>
          <p14:tracePt t="25713" x="7296150" y="1485900"/>
          <p14:tracePt t="25719" x="7312025" y="1485900"/>
          <p14:tracePt t="25727" x="7312025" y="1501775"/>
          <p14:tracePt t="25730" x="7327900" y="1501775"/>
          <p14:tracePt t="25735" x="7343775" y="1517650"/>
          <p14:tracePt t="25741" x="7359650" y="1517650"/>
          <p14:tracePt t="25748" x="7359650" y="1533525"/>
          <p14:tracePt t="25753" x="7375525" y="1533525"/>
          <p14:tracePt t="25764" x="7391400" y="1533525"/>
          <p14:tracePt t="25813" x="7407275" y="1533525"/>
          <p14:tracePt t="26885" x="7407275" y="1485900"/>
          <p14:tracePt t="26886" x="7423150" y="1454150"/>
          <p14:tracePt t="26887" x="7439025" y="1438275"/>
          <p14:tracePt t="26889" x="7454900" y="1406525"/>
          <p14:tracePt t="26891" x="7454900" y="1390650"/>
          <p14:tracePt t="26893" x="7469188" y="1374775"/>
          <p14:tracePt t="26895" x="7485063" y="1343025"/>
          <p14:tracePt t="26897" x="7500938" y="1327150"/>
          <p14:tracePt t="26899" x="7500938" y="1311275"/>
          <p14:tracePt t="26901" x="7516813" y="1295400"/>
          <p14:tracePt t="26903" x="7532688" y="1279525"/>
          <p14:tracePt t="26907" x="7548563" y="1263650"/>
          <p14:tracePt t="26909" x="7548563" y="1247775"/>
          <p14:tracePt t="26911" x="7564438" y="1247775"/>
          <p14:tracePt t="26913" x="7564438" y="1231900"/>
          <p14:tracePt t="26915" x="7580313" y="1231900"/>
          <p14:tracePt t="26929" x="7596188" y="1231900"/>
          <p14:tracePt t="26933" x="7612063" y="1216025"/>
          <p14:tracePt t="26940" x="7627938" y="1216025"/>
          <p14:tracePt t="26946" x="7643813" y="1216025"/>
          <p14:tracePt t="26949" x="7659688" y="1216025"/>
          <p14:tracePt t="26957" x="7675563" y="1216025"/>
          <p14:tracePt t="26959" x="7691438" y="1216025"/>
          <p14:tracePt t="26968" x="7707313" y="1216025"/>
          <p14:tracePt t="26969" x="7723188" y="1216025"/>
          <p14:tracePt t="26974" x="7739063" y="1216025"/>
          <p14:tracePt t="26978" x="7739063" y="1231900"/>
          <p14:tracePt t="26981" x="7754938" y="1231900"/>
          <p14:tracePt t="26984" x="7754938" y="1247775"/>
          <p14:tracePt t="26985" x="7770813" y="1247775"/>
          <p14:tracePt t="26987" x="7770813" y="1263650"/>
          <p14:tracePt t="26994" x="7785100" y="1279525"/>
          <p14:tracePt t="26995" x="7785100" y="1295400"/>
          <p14:tracePt t="26999" x="7800975" y="1295400"/>
          <p14:tracePt t="27001" x="7800975" y="1311275"/>
          <p14:tracePt t="27003" x="7800975" y="1327150"/>
          <p14:tracePt t="27006" x="7800975" y="1343025"/>
          <p14:tracePt t="27007" x="7816850" y="1343025"/>
          <p14:tracePt t="27012" x="7816850" y="1358900"/>
          <p14:tracePt t="27013" x="7816850" y="1374775"/>
          <p14:tracePt t="27017" x="7816850" y="1390650"/>
          <p14:tracePt t="27019" x="7816850" y="1406525"/>
          <p14:tracePt t="27024" x="7816850" y="1422400"/>
          <p14:tracePt t="27025" x="7816850" y="1454150"/>
          <p14:tracePt t="27027" x="7816850" y="1470025"/>
          <p14:tracePt t="27029" x="7800975" y="1501775"/>
          <p14:tracePt t="27031" x="7785100" y="1517650"/>
          <p14:tracePt t="27033" x="7770813" y="1533525"/>
          <p14:tracePt t="27035" x="7770813" y="1547813"/>
          <p14:tracePt t="27037" x="7770813" y="1579563"/>
          <p14:tracePt t="27039" x="7754938" y="1579563"/>
          <p14:tracePt t="27041" x="7723188" y="1611313"/>
          <p14:tracePt t="27043" x="7723188" y="1627188"/>
          <p14:tracePt t="27045" x="7707313" y="1643063"/>
          <p14:tracePt t="27047" x="7691438" y="1658938"/>
          <p14:tracePt t="27049" x="7675563" y="1674813"/>
          <p14:tracePt t="27054" x="7659688" y="1706563"/>
          <p14:tracePt t="27056" x="7627938" y="1722438"/>
          <p14:tracePt t="27059" x="7612063" y="1738313"/>
          <p14:tracePt t="27061" x="7596188" y="1754188"/>
          <p14:tracePt t="27063" x="7580313" y="1770063"/>
          <p14:tracePt t="27067" x="7564438" y="1770063"/>
          <p14:tracePt t="27069" x="7532688" y="1785938"/>
          <p14:tracePt t="27076" x="7532688" y="1801813"/>
          <p14:tracePt t="27077" x="7516813" y="1801813"/>
          <p14:tracePt t="27079" x="7500938" y="1817688"/>
          <p14:tracePt t="27087" x="7485063" y="1817688"/>
          <p14:tracePt t="27094" x="7469188" y="1817688"/>
          <p14:tracePt t="27112" x="7469188" y="1833563"/>
          <p14:tracePt t="27124" x="7454900" y="1833563"/>
          <p14:tracePt t="27150" x="7469188" y="1833563"/>
          <p14:tracePt t="27151" x="7485063" y="1833563"/>
          <p14:tracePt t="27158" x="7500938" y="1833563"/>
          <p14:tracePt t="27160" x="7532688" y="1801813"/>
          <p14:tracePt t="27161" x="7548563" y="1785938"/>
          <p14:tracePt t="27163" x="7564438" y="1785938"/>
          <p14:tracePt t="27165" x="7580313" y="1770063"/>
          <p14:tracePt t="27169" x="7596188" y="1770063"/>
          <p14:tracePt t="27172" x="7612063" y="1754188"/>
          <p14:tracePt t="27174" x="7627938" y="1754188"/>
          <p14:tracePt t="27175" x="7627938" y="1738313"/>
          <p14:tracePt t="27177" x="7643813" y="1738313"/>
          <p14:tracePt t="27179" x="7659688" y="1738313"/>
          <p14:tracePt t="27183" x="7659688" y="1722438"/>
          <p14:tracePt t="27188" x="7675563" y="1722438"/>
          <p14:tracePt t="27192" x="7691438" y="1706563"/>
          <p14:tracePt t="27203" x="7691438" y="1690688"/>
          <p14:tracePt t="27207" x="7707313" y="1690688"/>
          <p14:tracePt t="27225" x="7723188" y="1690688"/>
          <p14:tracePt t="27354" x="7707313" y="1690688"/>
          <p14:tracePt t="27400" x="7691438" y="1690688"/>
          <p14:tracePt t="27574" x="7691438" y="1674813"/>
          <p14:tracePt t="27580" x="7691438" y="1658938"/>
          <p14:tracePt t="27589" x="7691438" y="1643063"/>
          <p14:tracePt t="27596" x="7707313" y="1643063"/>
          <p14:tracePt t="27597" x="7707313" y="1627188"/>
          <p14:tracePt t="27612" x="7723188" y="1627188"/>
          <p14:tracePt t="27614" x="7723188" y="1611313"/>
          <p14:tracePt t="27643" x="7739063" y="1611313"/>
          <p14:tracePt t="33353" x="7707313" y="1611313"/>
          <p14:tracePt t="33358" x="7691438" y="1611313"/>
          <p14:tracePt t="33359" x="7675563" y="1611313"/>
          <p14:tracePt t="33363" x="7643813" y="1611313"/>
          <p14:tracePt t="33366" x="7627938" y="1611313"/>
          <p14:tracePt t="33369" x="7612063" y="1611313"/>
          <p14:tracePt t="33371" x="7596188" y="1611313"/>
          <p14:tracePt t="33383" x="7580313" y="1611313"/>
          <p14:tracePt t="33394" x="7564438" y="1611313"/>
          <p14:tracePt t="33409" x="7548563" y="1611313"/>
          <p14:tracePt t="33424" x="7516813" y="1563688"/>
          <p14:tracePt t="33426" x="7516813" y="1533525"/>
          <p14:tracePt t="33428" x="7500938" y="1501775"/>
          <p14:tracePt t="33429" x="7500938" y="1485900"/>
          <p14:tracePt t="33431" x="7500938" y="1454150"/>
          <p14:tracePt t="33433" x="7485063" y="1422400"/>
          <p14:tracePt t="33435" x="7469188" y="1390650"/>
          <p14:tracePt t="33437" x="7469188" y="1343025"/>
          <p14:tracePt t="33439" x="7454900" y="1311275"/>
          <p14:tracePt t="33441" x="7439025" y="1263650"/>
          <p14:tracePt t="33443" x="7423150" y="1231900"/>
          <p14:tracePt t="33445" x="7407275" y="1200150"/>
          <p14:tracePt t="33447" x="7391400" y="1154113"/>
          <p14:tracePt t="33449" x="7375525" y="1122363"/>
          <p14:tracePt t="33451" x="7375525" y="1074738"/>
          <p14:tracePt t="33454" x="7375525" y="1042988"/>
          <p14:tracePt t="33455" x="7359650" y="995363"/>
          <p14:tracePt t="33457" x="7359650" y="979488"/>
          <p14:tracePt t="33459" x="7343775" y="931863"/>
          <p14:tracePt t="33461" x="7327900" y="884238"/>
          <p14:tracePt t="33463" x="7327900" y="868363"/>
          <p14:tracePt t="33465" x="7312025" y="838200"/>
          <p14:tracePt t="33467" x="7312025" y="806450"/>
          <p14:tracePt t="33469" x="7312025" y="790575"/>
          <p14:tracePt t="33471" x="7296150" y="758825"/>
          <p14:tracePt t="33473" x="7296150" y="727075"/>
          <p14:tracePt t="33477" x="7296150" y="695325"/>
          <p14:tracePt t="33481" x="7296150" y="679450"/>
          <p14:tracePt t="33483" x="7296150" y="663575"/>
          <p14:tracePt t="33488" x="7296150" y="647700"/>
          <p14:tracePt t="33493" x="7296150" y="631825"/>
          <p14:tracePt t="33500" x="7296150" y="615950"/>
          <p14:tracePt t="33546" x="7296150" y="600075"/>
          <p14:tracePt t="33576" x="7296150" y="615950"/>
          <p14:tracePt t="33578" x="7296150" y="647700"/>
          <p14:tracePt t="33579" x="7296150" y="663575"/>
          <p14:tracePt t="33581" x="7280275" y="695325"/>
          <p14:tracePt t="33583" x="7280275" y="727075"/>
          <p14:tracePt t="33586" x="7280275" y="742950"/>
          <p14:tracePt t="33587" x="7280275" y="790575"/>
          <p14:tracePt t="33589" x="7280275" y="838200"/>
          <p14:tracePt t="33591" x="7280275" y="868363"/>
          <p14:tracePt t="33593" x="7280275" y="915988"/>
          <p14:tracePt t="33595" x="7280275" y="979488"/>
          <p14:tracePt t="33597" x="7280275" y="1011238"/>
          <p14:tracePt t="33599" x="7280275" y="1058863"/>
          <p14:tracePt t="33601" x="7280275" y="1122363"/>
          <p14:tracePt t="33603" x="7280275" y="1169988"/>
          <p14:tracePt t="33605" x="7280275" y="1216025"/>
          <p14:tracePt t="33607" x="7280275" y="1279525"/>
          <p14:tracePt t="33609" x="7280275" y="1327150"/>
          <p14:tracePt t="33611" x="7280275" y="1374775"/>
          <p14:tracePt t="33613" x="7280275" y="1438275"/>
          <p14:tracePt t="33615" x="7280275" y="1501775"/>
          <p14:tracePt t="33617" x="7280275" y="1533525"/>
          <p14:tracePt t="33620" x="7280275" y="1643063"/>
          <p14:tracePt t="33621" x="7280275" y="1722438"/>
          <p14:tracePt t="33624" x="7296150" y="1785938"/>
          <p14:tracePt t="33625" x="7312025" y="1849438"/>
          <p14:tracePt t="33627" x="7327900" y="1911350"/>
          <p14:tracePt t="33629" x="7343775" y="1974850"/>
          <p14:tracePt t="33631" x="7375525" y="2038350"/>
          <p14:tracePt t="33633" x="7407275" y="2085975"/>
          <p14:tracePt t="33637" x="7423150" y="2133600"/>
          <p14:tracePt t="33638" x="7454900" y="2197100"/>
          <p14:tracePt t="33639" x="7500938" y="2274888"/>
          <p14:tracePt t="33641" x="7532688" y="2322513"/>
          <p14:tracePt t="33643" x="7564438" y="2354263"/>
          <p14:tracePt t="33645" x="7596188" y="2401888"/>
          <p14:tracePt t="33647" x="7643813" y="2465388"/>
          <p14:tracePt t="33649" x="7691438" y="2513013"/>
          <p14:tracePt t="33651" x="7739063" y="2560638"/>
          <p14:tracePt t="33653" x="7785100" y="2606675"/>
          <p14:tracePt t="33655" x="7832725" y="2638425"/>
          <p14:tracePt t="33657" x="7864475" y="2686050"/>
          <p14:tracePt t="33659" x="7912100" y="2717800"/>
          <p14:tracePt t="33661" x="7959725" y="2765425"/>
          <p14:tracePt t="33663" x="8023225" y="2797175"/>
          <p14:tracePt t="33665" x="8070850" y="2828925"/>
          <p14:tracePt t="33667" x="8116888" y="2860675"/>
          <p14:tracePt t="33669" x="8180388" y="2892425"/>
          <p14:tracePt t="33671" x="8228013" y="2908300"/>
          <p14:tracePt t="33673" x="8259763" y="2938463"/>
          <p14:tracePt t="33675" x="8307388" y="2970213"/>
          <p14:tracePt t="33677" x="8355013" y="3001963"/>
          <p14:tracePt t="33679" x="8401050" y="3033713"/>
          <p14:tracePt t="33681" x="8432800" y="3049588"/>
          <p14:tracePt t="33683" x="8464550" y="3065463"/>
          <p14:tracePt t="33687" x="8543925" y="3097213"/>
          <p14:tracePt t="33689" x="8575675" y="3128963"/>
          <p14:tracePt t="33691" x="8591550" y="3144838"/>
          <p14:tracePt t="33693" x="8623300" y="3160713"/>
          <p14:tracePt t="33695" x="8639175" y="3160713"/>
          <p14:tracePt t="33697" x="8639175" y="3176588"/>
          <p14:tracePt t="33699" x="8655050" y="3192463"/>
          <p14:tracePt t="33701" x="8670925" y="3192463"/>
          <p14:tracePt t="33703" x="8670925" y="3208338"/>
          <p14:tracePt t="33709" x="8686800" y="3208338"/>
          <p14:tracePt t="33712" x="8686800" y="3224213"/>
          <p14:tracePt t="33713" x="8686800" y="3240088"/>
          <p14:tracePt t="33717" x="8670925" y="3255963"/>
          <p14:tracePt t="33719" x="8655050" y="3255963"/>
          <p14:tracePt t="33721" x="8639175" y="3270250"/>
          <p14:tracePt t="33723" x="8591550" y="3286125"/>
          <p14:tracePt t="33725" x="8575675" y="3286125"/>
          <p14:tracePt t="33728" x="8528050" y="3302000"/>
          <p14:tracePt t="33729" x="8464550" y="3302000"/>
          <p14:tracePt t="33731" x="8385175" y="3302000"/>
          <p14:tracePt t="33733" x="8323263" y="3317875"/>
          <p14:tracePt t="33735" x="8243888" y="3317875"/>
          <p14:tracePt t="33737" x="8196263" y="3317875"/>
          <p14:tracePt t="33739" x="8132763" y="3317875"/>
          <p14:tracePt t="33741" x="8054975" y="3317875"/>
          <p14:tracePt t="33743" x="7975600" y="3317875"/>
          <p14:tracePt t="33745" x="7896225" y="3317875"/>
          <p14:tracePt t="33747" x="7754938" y="3302000"/>
          <p14:tracePt t="33749" x="7659688" y="3286125"/>
          <p14:tracePt t="33751" x="7548563" y="3270250"/>
          <p14:tracePt t="33754" x="7439025" y="3255963"/>
          <p14:tracePt t="33755" x="7312025" y="3240088"/>
          <p14:tracePt t="33757" x="7200900" y="3224213"/>
          <p14:tracePt t="33759" x="7027863" y="3176588"/>
          <p14:tracePt t="33761" x="6916738" y="3160713"/>
          <p14:tracePt t="33763" x="6791325" y="3113088"/>
          <p14:tracePt t="33765" x="6569075" y="3081338"/>
          <p14:tracePt t="33767" x="6427788" y="3033713"/>
          <p14:tracePt t="33769" x="6300788" y="3001963"/>
          <p14:tracePt t="33771" x="6127750" y="2954338"/>
          <p14:tracePt t="33773" x="6016625" y="2922588"/>
          <p14:tracePt t="33775" x="5907088" y="2876550"/>
          <p14:tracePt t="33777" x="5795963" y="2844800"/>
          <p14:tracePt t="33780" x="5668963" y="2797175"/>
          <p14:tracePt t="33781" x="5559425" y="2765425"/>
          <p14:tracePt t="33783" x="5448300" y="2733675"/>
          <p14:tracePt t="33785" x="5353050" y="2670175"/>
          <p14:tracePt t="33787" x="5275263" y="2638425"/>
          <p14:tracePt t="33789" x="5180013" y="2606675"/>
          <p14:tracePt t="33791" x="5116513" y="2574925"/>
          <p14:tracePt t="33793" x="5037138" y="2513013"/>
          <p14:tracePt t="33795" x="4975225" y="2465388"/>
          <p14:tracePt t="33797" x="4927600" y="2433638"/>
          <p14:tracePt t="33799" x="4879975" y="2401888"/>
          <p14:tracePt t="33802" x="4848225" y="2354263"/>
          <p14:tracePt t="33803" x="4816475" y="2338388"/>
          <p14:tracePt t="33805" x="4784725" y="2306638"/>
          <p14:tracePt t="33807" x="4752975" y="2274888"/>
          <p14:tracePt t="33809" x="4722813" y="2243138"/>
          <p14:tracePt t="33811" x="4722813" y="2212975"/>
          <p14:tracePt t="33813" x="4691063" y="2181225"/>
          <p14:tracePt t="33815" x="4675188" y="2149475"/>
          <p14:tracePt t="33817" x="4675188" y="2101850"/>
          <p14:tracePt t="33819" x="4675188" y="2085975"/>
          <p14:tracePt t="33821" x="4659313" y="2054225"/>
          <p14:tracePt t="33823" x="4659313" y="2038350"/>
          <p14:tracePt t="33825" x="4659313" y="2022475"/>
          <p14:tracePt t="33827" x="4659313" y="1990725"/>
          <p14:tracePt t="33829" x="4675188" y="1943100"/>
          <p14:tracePt t="33831" x="4691063" y="1927225"/>
          <p14:tracePt t="33833" x="4706938" y="1895475"/>
          <p14:tracePt t="33835" x="4706938" y="1865313"/>
          <p14:tracePt t="33837" x="4737100" y="1849438"/>
          <p14:tracePt t="33839" x="4768850" y="1817688"/>
          <p14:tracePt t="33841" x="4800600" y="1770063"/>
          <p14:tracePt t="33843" x="4832350" y="1738313"/>
          <p14:tracePt t="33845" x="4864100" y="1706563"/>
          <p14:tracePt t="33847" x="4895850" y="1658938"/>
          <p14:tracePt t="33849" x="4943475" y="1643063"/>
          <p14:tracePt t="33851" x="4991100" y="1611313"/>
          <p14:tracePt t="33853" x="5037138" y="1579563"/>
          <p14:tracePt t="33855" x="5100638" y="1533525"/>
          <p14:tracePt t="33857" x="5148263" y="1501775"/>
          <p14:tracePt t="33859" x="5180013" y="1470025"/>
          <p14:tracePt t="33861" x="5243513" y="1438275"/>
          <p14:tracePt t="33863" x="5291138" y="1406525"/>
          <p14:tracePt t="33865" x="5368925" y="1374775"/>
          <p14:tracePt t="33867" x="5416550" y="1343025"/>
          <p14:tracePt t="33869" x="5480050" y="1327150"/>
          <p14:tracePt t="33872" x="5543550" y="1295400"/>
          <p14:tracePt t="33873" x="5607050" y="1263650"/>
          <p14:tracePt t="33875" x="5653088" y="1231900"/>
          <p14:tracePt t="33877" x="5716588" y="1200150"/>
          <p14:tracePt t="33879" x="5780088" y="1169988"/>
          <p14:tracePt t="33881" x="5843588" y="1138238"/>
          <p14:tracePt t="33883" x="5922963" y="1106488"/>
          <p14:tracePt t="33885" x="5953125" y="1074738"/>
          <p14:tracePt t="33887" x="6016625" y="1042988"/>
          <p14:tracePt t="33889" x="6080125" y="1011238"/>
          <p14:tracePt t="33891" x="6159500" y="979488"/>
          <p14:tracePt t="33893" x="6191250" y="963613"/>
          <p14:tracePt t="33895" x="6253163" y="931863"/>
          <p14:tracePt t="33897" x="6300788" y="900113"/>
          <p14:tracePt t="33899" x="6348413" y="884238"/>
          <p14:tracePt t="33901" x="6411913" y="854075"/>
          <p14:tracePt t="33904" x="6459538" y="838200"/>
          <p14:tracePt t="33905" x="6491288" y="822325"/>
          <p14:tracePt t="33907" x="6538913" y="806450"/>
          <p14:tracePt t="33909" x="6584950" y="790575"/>
          <p14:tracePt t="33911" x="6632575" y="774700"/>
          <p14:tracePt t="33913" x="6648450" y="742950"/>
          <p14:tracePt t="33915" x="6696075" y="727075"/>
          <p14:tracePt t="33917" x="6743700" y="711200"/>
          <p14:tracePt t="33919" x="6775450" y="695325"/>
          <p14:tracePt t="33921" x="6807200" y="679450"/>
          <p14:tracePt t="33923" x="6838950" y="679450"/>
          <p14:tracePt t="33925" x="6869113" y="663575"/>
          <p14:tracePt t="33927" x="6884988" y="647700"/>
          <p14:tracePt t="33929" x="6916738" y="631825"/>
          <p14:tracePt t="33931" x="6932613" y="631825"/>
          <p14:tracePt t="33933" x="6948488" y="615950"/>
          <p14:tracePt t="33937" x="6964363" y="615950"/>
          <p14:tracePt t="33938" x="6980238" y="615950"/>
          <p14:tracePt t="33939" x="6996113" y="615950"/>
          <p14:tracePt t="33941" x="7011988" y="600075"/>
          <p14:tracePt t="33943" x="7027863" y="600075"/>
          <p14:tracePt t="33945" x="7043738" y="584200"/>
          <p14:tracePt t="33953" x="7059613" y="584200"/>
          <p14:tracePt t="33961" x="7075488" y="568325"/>
          <p14:tracePt t="33982" x="7091363" y="568325"/>
          <p14:tracePt t="34007" x="7107238" y="568325"/>
          <p14:tracePt t="34015" x="7123113" y="568325"/>
          <p14:tracePt t="34026" x="7154863" y="568325"/>
          <p14:tracePt t="34031" x="7154863" y="552450"/>
          <p14:tracePt t="34033" x="7169150" y="552450"/>
          <p14:tracePt t="34036" x="7185025" y="552450"/>
          <p14:tracePt t="34041" x="7200900" y="552450"/>
          <p14:tracePt t="34044" x="7216775" y="552450"/>
          <p14:tracePt t="34046" x="7216775" y="536575"/>
          <p14:tracePt t="34047" x="7232650" y="536575"/>
          <p14:tracePt t="34052" x="7248525" y="536575"/>
          <p14:tracePt t="34055" x="7264400" y="536575"/>
          <p14:tracePt t="34063" x="7280275" y="536575"/>
          <p14:tracePt t="34067" x="7296150" y="536575"/>
          <p14:tracePt t="34075" x="7312025" y="520700"/>
          <p14:tracePt t="34106" x="7312025" y="506413"/>
          <p14:tracePt t="34121" x="7327900" y="506413"/>
          <p14:tracePt t="34677" x="7280275" y="506413"/>
          <p14:tracePt t="34682" x="7200900" y="506413"/>
          <p14:tracePt t="34683" x="7185025" y="490538"/>
          <p14:tracePt t="34685" x="7123113" y="474663"/>
          <p14:tracePt t="34687" x="7059613" y="458788"/>
          <p14:tracePt t="34689" x="7011988" y="442913"/>
          <p14:tracePt t="34691" x="6964363" y="442913"/>
          <p14:tracePt t="34693" x="6884988" y="395288"/>
          <p14:tracePt t="34695" x="6838950" y="379413"/>
          <p14:tracePt t="34697" x="6743700" y="347663"/>
          <p14:tracePt t="34699" x="6680200" y="315913"/>
          <p14:tracePt t="34702" x="6616700" y="284163"/>
          <p14:tracePt t="34703" x="6523038" y="252413"/>
          <p14:tracePt t="34705" x="6427788" y="188913"/>
          <p14:tracePt t="34707" x="6332538" y="142875"/>
          <p14:tracePt t="34709" x="6238875" y="79375"/>
          <p14:tracePt t="34711" x="6175375" y="31750"/>
          <p14:tracePt t="35168" x="6680200" y="127000"/>
          <p14:tracePt t="35169" x="6727825" y="188913"/>
          <p14:tracePt t="35171" x="6775450" y="236538"/>
          <p14:tracePt t="35173" x="6823075" y="315913"/>
          <p14:tracePt t="35175" x="6869113" y="347663"/>
          <p14:tracePt t="35177" x="6916738" y="395288"/>
          <p14:tracePt t="35179" x="6948488" y="442913"/>
          <p14:tracePt t="35181" x="6980238" y="490538"/>
          <p14:tracePt t="35183" x="7011988" y="536575"/>
          <p14:tracePt t="35185" x="7043738" y="568325"/>
          <p14:tracePt t="35187" x="7059613" y="600075"/>
          <p14:tracePt t="35189" x="7091363" y="631825"/>
          <p14:tracePt t="35191" x="7123113" y="679450"/>
          <p14:tracePt t="35193" x="7138988" y="711200"/>
          <p14:tracePt t="35195" x="7169150" y="758825"/>
          <p14:tracePt t="35197" x="7200900" y="774700"/>
          <p14:tracePt t="35199" x="7232650" y="822325"/>
          <p14:tracePt t="35204" x="7280275" y="884238"/>
          <p14:tracePt t="35206" x="7280275" y="900113"/>
          <p14:tracePt t="35207" x="7296150" y="947738"/>
          <p14:tracePt t="35209" x="7327900" y="979488"/>
          <p14:tracePt t="35211" x="7343775" y="1011238"/>
          <p14:tracePt t="35213" x="7359650" y="1027113"/>
          <p14:tracePt t="35215" x="7375525" y="1074738"/>
          <p14:tracePt t="35217" x="7391400" y="1106488"/>
          <p14:tracePt t="35219" x="7391400" y="1122363"/>
          <p14:tracePt t="35221" x="7407275" y="1154113"/>
          <p14:tracePt t="35223" x="7423150" y="1185863"/>
          <p14:tracePt t="35225" x="7423150" y="1216025"/>
          <p14:tracePt t="35227" x="7439025" y="1247775"/>
          <p14:tracePt t="35229" x="7439025" y="1279525"/>
          <p14:tracePt t="35231" x="7454900" y="1295400"/>
          <p14:tracePt t="35233" x="7469188" y="1343025"/>
          <p14:tracePt t="35236" x="7469188" y="1374775"/>
          <p14:tracePt t="35238" x="7485063" y="1406525"/>
          <p14:tracePt t="35239" x="7485063" y="1422400"/>
          <p14:tracePt t="35241" x="7500938" y="1454150"/>
          <p14:tracePt t="35243" x="7500938" y="1470025"/>
          <p14:tracePt t="35245" x="7500938" y="1501775"/>
          <p14:tracePt t="35247" x="7500938" y="1533525"/>
          <p14:tracePt t="35249" x="7500938" y="1547813"/>
          <p14:tracePt t="35252" x="7500938" y="1579563"/>
          <p14:tracePt t="35254" x="7500938" y="1595438"/>
          <p14:tracePt t="35255" x="7500938" y="1611313"/>
          <p14:tracePt t="35257" x="7500938" y="1643063"/>
          <p14:tracePt t="35261" x="7500938" y="1674813"/>
          <p14:tracePt t="35263" x="7500938" y="1690688"/>
          <p14:tracePt t="35266" x="7500938" y="1706563"/>
          <p14:tracePt t="35267" x="7500938" y="1722438"/>
          <p14:tracePt t="35270" x="7500938" y="1738313"/>
          <p14:tracePt t="35271" x="7500938" y="1754188"/>
          <p14:tracePt t="35273" x="7500938" y="1770063"/>
          <p14:tracePt t="35275" x="7500938" y="1785938"/>
          <p14:tracePt t="35277" x="7500938" y="1801813"/>
          <p14:tracePt t="35279" x="7500938" y="1817688"/>
          <p14:tracePt t="35283" x="7500938" y="1833563"/>
          <p14:tracePt t="35286" x="7500938" y="1849438"/>
          <p14:tracePt t="35287" x="7500938" y="1865313"/>
          <p14:tracePt t="35292" x="7500938" y="1881188"/>
          <p14:tracePt t="35293" x="7500938" y="1895475"/>
          <p14:tracePt t="35300" x="7500938" y="1911350"/>
          <p14:tracePt t="35303" x="7500938" y="1927225"/>
          <p14:tracePt t="35307" x="7500938" y="1943100"/>
          <p14:tracePt t="35322" x="7500938" y="1958975"/>
          <p14:tracePt t="35328" x="7500938" y="1974850"/>
          <p14:tracePt t="35330" x="7485063" y="1974850"/>
          <p14:tracePt t="35339" x="7469188" y="1990725"/>
          <p14:tracePt t="35343" x="7454900" y="2006600"/>
          <p14:tracePt t="35346" x="7439025" y="2022475"/>
          <p14:tracePt t="35349" x="7423150" y="2022475"/>
          <p14:tracePt t="35352" x="7407275" y="2022475"/>
          <p14:tracePt t="35353" x="7391400" y="2022475"/>
          <p14:tracePt t="35355" x="7391400" y="2038350"/>
          <p14:tracePt t="35357" x="7375525" y="2038350"/>
          <p14:tracePt t="35359" x="7359650" y="2038350"/>
          <p14:tracePt t="35367" x="7312025" y="2054225"/>
          <p14:tracePt t="35373" x="7280275" y="2054225"/>
          <p14:tracePt t="35382" x="7216775" y="2101850"/>
          <p14:tracePt t="35383" x="7200900" y="2101850"/>
          <p14:tracePt t="35385" x="7185025" y="2101850"/>
          <p14:tracePt t="35387" x="7169150" y="2101850"/>
          <p14:tracePt t="35389" x="7154863" y="2117725"/>
          <p14:tracePt t="35391" x="7138988" y="2117725"/>
          <p14:tracePt t="35393" x="7123113" y="2149475"/>
          <p14:tracePt t="35395" x="7091363" y="2165350"/>
          <p14:tracePt t="35397" x="7059613" y="2165350"/>
          <p14:tracePt t="35399" x="7043738" y="2181225"/>
          <p14:tracePt t="35402" x="7027863" y="2181225"/>
          <p14:tracePt t="35403" x="6996113" y="2197100"/>
          <p14:tracePt t="35405" x="6996113" y="2212975"/>
          <p14:tracePt t="35407" x="6964363" y="2228850"/>
          <p14:tracePt t="35409" x="6948488" y="2228850"/>
          <p14:tracePt t="35411" x="6932613" y="2243138"/>
          <p14:tracePt t="35413" x="6916738" y="2259013"/>
          <p14:tracePt t="35415" x="6900863" y="2274888"/>
          <p14:tracePt t="35417" x="6884988" y="2274888"/>
          <p14:tracePt t="35419" x="6854825" y="2274888"/>
          <p14:tracePt t="35421" x="6838950" y="2290763"/>
          <p14:tracePt t="35423" x="6823075" y="2322513"/>
          <p14:tracePt t="35425" x="6791325" y="2338388"/>
          <p14:tracePt t="35427" x="6759575" y="2354263"/>
          <p14:tracePt t="35431" x="6727825" y="2370138"/>
          <p14:tracePt t="35434" x="6711950" y="2386013"/>
          <p14:tracePt t="35436" x="6696075" y="2401888"/>
          <p14:tracePt t="35438" x="6664325" y="2401888"/>
          <p14:tracePt t="35439" x="6648450" y="2417763"/>
          <p14:tracePt t="35441" x="6648450" y="2433638"/>
          <p14:tracePt t="35443" x="6616700" y="2449513"/>
          <p14:tracePt t="35445" x="6600825" y="2449513"/>
          <p14:tracePt t="35447" x="6584950" y="2465388"/>
          <p14:tracePt t="35449" x="6569075" y="2481263"/>
          <p14:tracePt t="35452" x="6553200" y="2497138"/>
          <p14:tracePt t="35454" x="6538913" y="2497138"/>
          <p14:tracePt t="35455" x="6523038" y="2497138"/>
          <p14:tracePt t="35457" x="6507163" y="2513013"/>
          <p14:tracePt t="35459" x="6491288" y="2528888"/>
          <p14:tracePt t="35461" x="6475413" y="2544763"/>
          <p14:tracePt t="35463" x="6459538" y="2544763"/>
          <p14:tracePt t="35467" x="6443663" y="2544763"/>
          <p14:tracePt t="35471" x="6427788" y="2560638"/>
          <p14:tracePt t="35473" x="6411913" y="2560638"/>
          <p14:tracePt t="35475" x="6411913" y="2574925"/>
          <p14:tracePt t="35477" x="6396038" y="2574925"/>
          <p14:tracePt t="35481" x="6380163" y="2574925"/>
          <p14:tracePt t="35490" x="6364288" y="2574925"/>
          <p14:tracePt t="35492" x="6364288" y="2590800"/>
          <p14:tracePt t="35493" x="6348413" y="2590800"/>
          <p14:tracePt t="35504" x="6316663" y="2606675"/>
          <p14:tracePt t="35509" x="6300788" y="2606675"/>
          <p14:tracePt t="35514" x="6284913" y="2606675"/>
          <p14:tracePt t="35515" x="6269038" y="2606675"/>
          <p14:tracePt t="35521" x="6253163" y="2606675"/>
          <p14:tracePt t="35523" x="6238875" y="2606675"/>
          <p14:tracePt t="35531" x="6223000" y="2622550"/>
          <p14:tracePt t="35534" x="6191250" y="2622550"/>
          <p14:tracePt t="35539" x="6175375" y="2622550"/>
          <p14:tracePt t="35541" x="6159500" y="2638425"/>
          <p14:tracePt t="35547" x="6143625" y="2638425"/>
          <p14:tracePt t="35549" x="6127750" y="2638425"/>
          <p14:tracePt t="35554" x="6111875" y="2654300"/>
          <p14:tracePt t="35557" x="6096000" y="2654300"/>
          <p14:tracePt t="35561" x="6080125" y="2654300"/>
          <p14:tracePt t="35567" x="6064250" y="2654300"/>
          <p14:tracePt t="35570" x="6048375" y="2654300"/>
          <p14:tracePt t="35573" x="6032500" y="2670175"/>
          <p14:tracePt t="35578" x="6016625" y="2670175"/>
          <p14:tracePt t="35579" x="6016625" y="2686050"/>
          <p14:tracePt t="35581" x="6000750" y="2686050"/>
          <p14:tracePt t="35586" x="5984875" y="2686050"/>
          <p14:tracePt t="35589" x="5969000" y="2701925"/>
          <p14:tracePt t="35591" x="5953125" y="2701925"/>
          <p14:tracePt t="35593" x="5953125" y="2717800"/>
          <p14:tracePt t="35595" x="5938838" y="2717800"/>
          <p14:tracePt t="35597" x="5922963" y="2733675"/>
          <p14:tracePt t="35604" x="5907088" y="2749550"/>
          <p14:tracePt t="35605" x="5875338" y="2749550"/>
          <p14:tracePt t="35608" x="5875338" y="2765425"/>
          <p14:tracePt t="35611" x="5859463" y="2765425"/>
          <p14:tracePt t="35614" x="5827713" y="2781300"/>
          <p14:tracePt t="35615" x="5811838" y="2813050"/>
          <p14:tracePt t="35618" x="5795963" y="2828925"/>
          <p14:tracePt t="35621" x="5764213" y="2844800"/>
          <p14:tracePt t="35623" x="5732463" y="2860675"/>
          <p14:tracePt t="35625" x="5716588" y="2876550"/>
          <p14:tracePt t="35627" x="5700713" y="2876550"/>
          <p14:tracePt t="35629" x="5684838" y="2892425"/>
          <p14:tracePt t="35631" x="5668963" y="2908300"/>
          <p14:tracePt t="35633" x="5653088" y="2922588"/>
          <p14:tracePt t="35635" x="5622925" y="2922588"/>
          <p14:tracePt t="35637" x="5622925" y="2938463"/>
          <p14:tracePt t="35639" x="5591175" y="2970213"/>
          <p14:tracePt t="35641" x="5559425" y="2986088"/>
          <p14:tracePt t="35645" x="5527675" y="3001963"/>
          <p14:tracePt t="35647" x="5495925" y="3017838"/>
          <p14:tracePt t="35649" x="5495925" y="3033713"/>
          <p14:tracePt t="35652" x="5464175" y="3033713"/>
          <p14:tracePt t="35653" x="5432425" y="3065463"/>
          <p14:tracePt t="35655" x="5400675" y="3081338"/>
          <p14:tracePt t="35657" x="5400675" y="3097213"/>
          <p14:tracePt t="35659" x="5368925" y="3097213"/>
          <p14:tracePt t="35661" x="5368925" y="3113088"/>
          <p14:tracePt t="35663" x="5337175" y="3113088"/>
          <p14:tracePt t="35665" x="5307013" y="3128963"/>
          <p14:tracePt t="35669" x="5291138" y="3144838"/>
          <p14:tracePt t="35672" x="5259388" y="3160713"/>
          <p14:tracePt t="35676" x="5227638" y="3160713"/>
          <p14:tracePt t="35677" x="5211763" y="3176588"/>
          <p14:tracePt t="35679" x="5195888" y="3176588"/>
          <p14:tracePt t="35681" x="5180013" y="3192463"/>
          <p14:tracePt t="35683" x="5164138" y="3192463"/>
          <p14:tracePt t="35685" x="5148263" y="3208338"/>
          <p14:tracePt t="35687" x="5132388" y="3208338"/>
          <p14:tracePt t="35689" x="5116513" y="3208338"/>
          <p14:tracePt t="35691" x="5100638" y="3224213"/>
          <p14:tracePt t="35693" x="5084763" y="3224213"/>
          <p14:tracePt t="35695" x="5068888" y="3240088"/>
          <p14:tracePt t="35699" x="5053013" y="3240088"/>
          <p14:tracePt t="35702" x="5022850" y="3255963"/>
          <p14:tracePt t="35709" x="5006975" y="3255963"/>
          <p14:tracePt t="35713" x="4991100" y="3270250"/>
          <p14:tracePt t="35721" x="4975225" y="3286125"/>
          <p14:tracePt t="35734" x="4959350" y="3286125"/>
          <p14:tracePt t="35743" x="4943475" y="3286125"/>
          <p14:tracePt t="35747" x="4943475" y="3302000"/>
          <p14:tracePt t="35764" x="4943475" y="3317875"/>
          <p14:tracePt t="35782" x="4927600" y="3317875"/>
          <p14:tracePt t="35810" x="4927600" y="3333750"/>
          <p14:tracePt t="36065" x="4943475" y="3333750"/>
          <p14:tracePt t="36071" x="4959350" y="3333750"/>
          <p14:tracePt t="36080" x="4975225" y="3333750"/>
          <p14:tracePt t="36102" x="4991100" y="3333750"/>
          <p14:tracePt t="36133" x="5006975" y="3333750"/>
          <p14:tracePt t="36173" x="5006975" y="3317875"/>
          <p14:tracePt t="36180" x="5022850" y="3317875"/>
          <p14:tracePt t="36184" x="5022850" y="3302000"/>
          <p14:tracePt t="36187" x="5037138" y="3302000"/>
          <p14:tracePt t="36190" x="5053013" y="3302000"/>
          <p14:tracePt t="36192" x="5053013" y="3286125"/>
          <p14:tracePt t="36195" x="5053013" y="3270250"/>
          <p14:tracePt t="36197" x="5068888" y="3270250"/>
          <p14:tracePt t="36199" x="5068888" y="3255963"/>
          <p14:tracePt t="36201" x="5068888" y="3240088"/>
          <p14:tracePt t="36203" x="5084763" y="3240088"/>
          <p14:tracePt t="36205" x="5084763" y="3224213"/>
          <p14:tracePt t="36207" x="5084763" y="3208338"/>
          <p14:tracePt t="36209" x="5084763" y="3192463"/>
          <p14:tracePt t="36216" x="5084763" y="3176588"/>
          <p14:tracePt t="36226" x="5084763" y="3160713"/>
          <p14:tracePt t="36270" x="5084763" y="3144838"/>
          <p14:tracePt t="36282" x="5084763" y="3128963"/>
          <p14:tracePt t="36287" x="5084763" y="3113088"/>
          <p14:tracePt t="36296" x="5084763" y="3097213"/>
          <p14:tracePt t="36302" x="5100638" y="3081338"/>
          <p14:tracePt t="36311" x="5116513" y="3065463"/>
          <p14:tracePt t="36319" x="5116513" y="3049588"/>
          <p14:tracePt t="36325" x="5132388" y="3033713"/>
          <p14:tracePt t="36456" x="5116513" y="3033713"/>
          <p14:tracePt t="36468" x="5100638" y="3033713"/>
          <p14:tracePt t="36588" x="5100638" y="3049588"/>
          <p14:tracePt t="36590" x="5116513" y="3049588"/>
          <p14:tracePt t="36598" x="5132388" y="3049588"/>
          <p14:tracePt t="36608" x="5148263" y="3065463"/>
          <p14:tracePt t="36613" x="5164138" y="3065463"/>
          <p14:tracePt t="36625" x="5195888" y="3065463"/>
          <p14:tracePt t="36633" x="5211763" y="3065463"/>
          <p14:tracePt t="36636" x="5227638" y="3065463"/>
          <p14:tracePt t="36643" x="5243513" y="3065463"/>
          <p14:tracePt t="36646" x="5243513" y="3081338"/>
          <p14:tracePt t="36655" x="5259388" y="3081338"/>
          <p14:tracePt t="36659" x="5275263" y="3097213"/>
          <p14:tracePt t="36672" x="5291138" y="3097213"/>
          <p14:tracePt t="36680" x="5307013" y="3113088"/>
          <p14:tracePt t="36695" x="5322888" y="3113088"/>
          <p14:tracePt t="36696" x="5322888" y="3128963"/>
          <p14:tracePt t="36734" x="5322888" y="3144838"/>
          <p14:tracePt t="36786" x="5337175" y="3144838"/>
          <p14:tracePt t="36793" x="5353050" y="3144838"/>
          <p14:tracePt t="36804" x="5368925" y="3144838"/>
          <p14:tracePt t="36813" x="5384800" y="3144838"/>
          <p14:tracePt t="36818" x="5400675" y="3144838"/>
          <p14:tracePt t="36828" x="5416550" y="3144838"/>
          <p14:tracePt t="36835" x="5432425" y="3144838"/>
          <p14:tracePt t="36858" x="5448300" y="3144838"/>
          <p14:tracePt t="36884" x="5464175" y="3144838"/>
          <p14:tracePt t="36900" x="5480050" y="3128963"/>
          <p14:tracePt t="36922" x="5495925" y="3128963"/>
          <p14:tracePt t="36930" x="5511800" y="3128963"/>
          <p14:tracePt t="36940" x="5511800" y="3113088"/>
          <p14:tracePt t="36941" x="5527675" y="3113088"/>
          <p14:tracePt t="36947" x="5543550" y="3113088"/>
          <p14:tracePt t="36953" x="5559425" y="3113088"/>
          <p14:tracePt t="36961" x="5575300" y="3113088"/>
          <p14:tracePt t="36968" x="5591175" y="3113088"/>
          <p14:tracePt t="36978" x="5607050" y="3113088"/>
          <p14:tracePt t="36982" x="5622925" y="3113088"/>
          <p14:tracePt t="36985" x="5622925" y="3097213"/>
          <p14:tracePt t="36987" x="5638800" y="3097213"/>
          <p14:tracePt t="37004" x="5668963" y="3081338"/>
          <p14:tracePt t="37014" x="5684838" y="3081338"/>
          <p14:tracePt t="37019" x="5700713" y="3081338"/>
          <p14:tracePt t="37031" x="5716588" y="3081338"/>
          <p14:tracePt t="37040" x="5732463" y="3081338"/>
          <p14:tracePt t="37047" x="5748338" y="3081338"/>
          <p14:tracePt t="37066" x="5764213" y="3081338"/>
          <p14:tracePt t="37072" x="5764213" y="3065463"/>
          <p14:tracePt t="37076" x="5780088" y="3065463"/>
          <p14:tracePt t="37118" x="5795963" y="3065463"/>
          <p14:tracePt t="37127" x="5795963" y="3049588"/>
          <p14:tracePt t="37134" x="5811838" y="3049588"/>
          <p14:tracePt t="37137" x="5811838" y="3033713"/>
          <p14:tracePt t="37139" x="5827713" y="3033713"/>
          <p14:tracePt t="37164" x="5827713" y="3017838"/>
          <p14:tracePt t="37169" x="5843588" y="3017838"/>
          <p14:tracePt t="37175" x="5843588" y="3001963"/>
          <p14:tracePt t="37180" x="5859463" y="3001963"/>
          <p14:tracePt t="37188" x="5875338" y="3001963"/>
          <p14:tracePt t="37189" x="5875338" y="2986088"/>
          <p14:tracePt t="37191" x="5891213" y="2986088"/>
          <p14:tracePt t="37195" x="5907088" y="2970213"/>
          <p14:tracePt t="37209" x="5938838" y="2954338"/>
          <p14:tracePt t="37212" x="5969000" y="2938463"/>
          <p14:tracePt t="37214" x="5984875" y="2938463"/>
          <p14:tracePt t="37215" x="5984875" y="2922588"/>
          <p14:tracePt t="37218" x="6000750" y="2922588"/>
          <p14:tracePt t="37219" x="6016625" y="2922588"/>
          <p14:tracePt t="37224" x="6016625" y="2908300"/>
          <p14:tracePt t="37225" x="6032500" y="2908300"/>
          <p14:tracePt t="37227" x="6048375" y="2892425"/>
          <p14:tracePt t="37229" x="6064250" y="2892425"/>
          <p14:tracePt t="37231" x="6064250" y="2876550"/>
          <p14:tracePt t="37233" x="6080125" y="2876550"/>
          <p14:tracePt t="37236" x="6096000" y="2876550"/>
          <p14:tracePt t="37239" x="6096000" y="2860675"/>
          <p14:tracePt t="37241" x="6111875" y="2860675"/>
          <p14:tracePt t="37243" x="6127750" y="2860675"/>
          <p14:tracePt t="37245" x="6143625" y="2844800"/>
          <p14:tracePt t="37252" x="6159500" y="2844800"/>
          <p14:tracePt t="37253" x="6159500" y="2828925"/>
          <p14:tracePt t="37255" x="6175375" y="2828925"/>
          <p14:tracePt t="37257" x="6175375" y="2813050"/>
          <p14:tracePt t="37262" x="6175375" y="2797175"/>
          <p14:tracePt t="37265" x="6191250" y="2797175"/>
          <p14:tracePt t="37271" x="6207125" y="2781300"/>
          <p14:tracePt t="37277" x="6207125" y="2765425"/>
          <p14:tracePt t="37283" x="6207125" y="2749550"/>
          <p14:tracePt t="37289" x="6207125" y="2733675"/>
          <p14:tracePt t="37295" x="6223000" y="2717800"/>
          <p14:tracePt t="37299" x="6223000" y="2686050"/>
          <p14:tracePt t="37304" x="6223000" y="2670175"/>
          <p14:tracePt t="37310" x="6223000" y="2638425"/>
          <p14:tracePt t="37311" x="6223000" y="2622550"/>
          <p14:tracePt t="37313" x="6223000" y="2606675"/>
          <p14:tracePt t="37318" x="6223000" y="2574925"/>
          <p14:tracePt t="37320" x="6223000" y="2560638"/>
          <p14:tracePt t="37323" x="6223000" y="2528888"/>
          <p14:tracePt t="37327" x="6223000" y="2481263"/>
          <p14:tracePt t="37329" x="6223000" y="2465388"/>
          <p14:tracePt t="37331" x="6223000" y="2433638"/>
          <p14:tracePt t="37333" x="6223000" y="2401888"/>
          <p14:tracePt t="37336" x="6223000" y="2386013"/>
          <p14:tracePt t="37337" x="6223000" y="2354263"/>
          <p14:tracePt t="37339" x="6223000" y="2338388"/>
          <p14:tracePt t="37342" x="6223000" y="2306638"/>
          <p14:tracePt t="37343" x="6223000" y="2274888"/>
          <p14:tracePt t="37345" x="6223000" y="2259013"/>
          <p14:tracePt t="37347" x="6223000" y="2228850"/>
          <p14:tracePt t="37349" x="6223000" y="2197100"/>
          <p14:tracePt t="37351" x="6223000" y="2181225"/>
          <p14:tracePt t="37353" x="6223000" y="2165350"/>
          <p14:tracePt t="37355" x="6223000" y="2149475"/>
          <p14:tracePt t="37357" x="6207125" y="2117725"/>
          <p14:tracePt t="37359" x="6207125" y="2101850"/>
          <p14:tracePt t="37361" x="6207125" y="2085975"/>
          <p14:tracePt t="37363" x="6207125" y="2054225"/>
          <p14:tracePt t="37365" x="6191250" y="2038350"/>
          <p14:tracePt t="37369" x="6191250" y="2022475"/>
          <p14:tracePt t="37371" x="6191250" y="2006600"/>
          <p14:tracePt t="37373" x="6175375" y="2006600"/>
          <p14:tracePt t="37375" x="6175375" y="1990725"/>
          <p14:tracePt t="37377" x="6175375" y="1974850"/>
          <p14:tracePt t="37384" x="6175375" y="1958975"/>
          <p14:tracePt t="37396" x="6159500" y="1927225"/>
          <p14:tracePt t="37403" x="6143625" y="1895475"/>
          <p14:tracePt t="37409" x="6111875" y="1865313"/>
          <p14:tracePt t="37413" x="6096000" y="1849438"/>
          <p14:tracePt t="37417" x="6096000" y="1833563"/>
          <p14:tracePt t="37420" x="6096000" y="1817688"/>
          <p14:tracePt t="37421" x="6080125" y="1817688"/>
          <p14:tracePt t="37423" x="6080125" y="1801813"/>
          <p14:tracePt t="37425" x="6064250" y="1801813"/>
          <p14:tracePt t="37427" x="6064250" y="1785938"/>
          <p14:tracePt t="37429" x="6064250" y="1770063"/>
          <p14:tracePt t="37435" x="6048375" y="1722438"/>
          <p14:tracePt t="37439" x="6032500" y="1690688"/>
          <p14:tracePt t="37441" x="6016625" y="1658938"/>
          <p14:tracePt t="37444" x="6000750" y="1643063"/>
          <p14:tracePt t="37445" x="6000750" y="1611313"/>
          <p14:tracePt t="37447" x="5984875" y="1579563"/>
          <p14:tracePt t="37449" x="5984875" y="1563688"/>
          <p14:tracePt t="37452" x="5984875" y="1533525"/>
          <p14:tracePt t="37453" x="5969000" y="1501775"/>
          <p14:tracePt t="37458" x="5953125" y="1470025"/>
          <p14:tracePt t="37459" x="5938838" y="1438275"/>
          <p14:tracePt t="37461" x="5938838" y="1422400"/>
          <p14:tracePt t="37463" x="5922963" y="1406525"/>
          <p14:tracePt t="37465" x="5922963" y="1374775"/>
          <p14:tracePt t="37469" x="5907088" y="1358900"/>
          <p14:tracePt t="37471" x="5891213" y="1343025"/>
          <p14:tracePt t="37476" x="5891213" y="1327150"/>
          <p14:tracePt t="37477" x="5891213" y="1311275"/>
          <p14:tracePt t="37484" x="5875338" y="1295400"/>
          <p14:tracePt t="37488" x="5875338" y="1279525"/>
          <p14:tracePt t="37489" x="5859463" y="1279525"/>
          <p14:tracePt t="37493" x="5859463" y="1263650"/>
          <p14:tracePt t="37522" x="5843588" y="1263650"/>
          <p14:tracePt t="37527" x="5843588" y="1247775"/>
          <p14:tracePt t="37588" x="5859463" y="1279525"/>
          <p14:tracePt t="37589" x="5875338" y="1295400"/>
          <p14:tracePt t="37591" x="5875338" y="1311275"/>
          <p14:tracePt t="37593" x="5875338" y="1343025"/>
          <p14:tracePt t="37595" x="5891213" y="1390650"/>
          <p14:tracePt t="37597" x="5907088" y="1406525"/>
          <p14:tracePt t="37599" x="5907088" y="1438275"/>
          <p14:tracePt t="37601" x="5922963" y="1485900"/>
          <p14:tracePt t="37603" x="5938838" y="1517650"/>
          <p14:tracePt t="37605" x="5938838" y="1563688"/>
          <p14:tracePt t="37607" x="5953125" y="1611313"/>
          <p14:tracePt t="37609" x="5969000" y="1643063"/>
          <p14:tracePt t="37611" x="5984875" y="1706563"/>
          <p14:tracePt t="37613" x="6000750" y="1770063"/>
          <p14:tracePt t="37615" x="6016625" y="1865313"/>
          <p14:tracePt t="37618" x="6032500" y="1911350"/>
          <p14:tracePt t="37620" x="6032500" y="1958975"/>
          <p14:tracePt t="37621" x="6048375" y="2022475"/>
          <p14:tracePt t="37623" x="6064250" y="2070100"/>
          <p14:tracePt t="37625" x="6080125" y="2133600"/>
          <p14:tracePt t="37627" x="6080125" y="2165350"/>
          <p14:tracePt t="37629" x="6080125" y="2212975"/>
          <p14:tracePt t="37631" x="6096000" y="2274888"/>
          <p14:tracePt t="37633" x="6096000" y="2306638"/>
          <p14:tracePt t="37636" x="6111875" y="2354263"/>
          <p14:tracePt t="37637" x="6127750" y="2401888"/>
          <p14:tracePt t="37639" x="6127750" y="2449513"/>
          <p14:tracePt t="37641" x="6143625" y="2481263"/>
          <p14:tracePt t="37643" x="6143625" y="2528888"/>
          <p14:tracePt t="37645" x="6159500" y="2574925"/>
          <p14:tracePt t="37647" x="6159500" y="2606675"/>
          <p14:tracePt t="37649" x="6175375" y="2654300"/>
          <p14:tracePt t="37651" x="6175375" y="2701925"/>
          <p14:tracePt t="37653" x="6191250" y="2749550"/>
          <p14:tracePt t="37655" x="6191250" y="2781300"/>
          <p14:tracePt t="37657" x="6191250" y="2813050"/>
          <p14:tracePt t="37659" x="6191250" y="2860675"/>
          <p14:tracePt t="37661" x="6191250" y="2876550"/>
          <p14:tracePt t="37663" x="6191250" y="2922588"/>
          <p14:tracePt t="37665" x="6191250" y="2938463"/>
          <p14:tracePt t="37668" x="6191250" y="2986088"/>
          <p14:tracePt t="37669" x="6191250" y="3017838"/>
          <p14:tracePt t="37671" x="6191250" y="3033713"/>
          <p14:tracePt t="37673" x="6191250" y="3065463"/>
          <p14:tracePt t="37675" x="6191250" y="3081338"/>
          <p14:tracePt t="37677" x="6191250" y="3113088"/>
          <p14:tracePt t="37679" x="6191250" y="3144838"/>
          <p14:tracePt t="37681" x="6175375" y="3160713"/>
          <p14:tracePt t="37683" x="6175375" y="3176588"/>
          <p14:tracePt t="37685" x="6175375" y="3208338"/>
          <p14:tracePt t="37687" x="6159500" y="3208338"/>
          <p14:tracePt t="37689" x="6159500" y="3224213"/>
          <p14:tracePt t="37691" x="6143625" y="3240088"/>
          <p14:tracePt t="37693" x="6127750" y="3255963"/>
          <p14:tracePt t="37697" x="6127750" y="3270250"/>
          <p14:tracePt t="37699" x="6111875" y="3286125"/>
          <p14:tracePt t="37702" x="6096000" y="3286125"/>
          <p14:tracePt t="37703" x="6096000" y="3302000"/>
          <p14:tracePt t="37705" x="6096000" y="3317875"/>
          <p14:tracePt t="37707" x="6080125" y="3333750"/>
          <p14:tracePt t="37722" x="6064250" y="3333750"/>
          <p14:tracePt t="37728" x="6048375" y="3333750"/>
          <p14:tracePt t="37752" x="6032500" y="3333750"/>
          <p14:tracePt t="37759" x="6032500" y="3240088"/>
          <p14:tracePt t="37763" x="6048375" y="3192463"/>
          <p14:tracePt t="37764" x="6048375" y="3144838"/>
          <p14:tracePt t="37766" x="6064250" y="3128963"/>
          <p14:tracePt t="37768" x="6064250" y="3097213"/>
          <p14:tracePt t="37769" x="6064250" y="3049588"/>
          <p14:tracePt t="37771" x="6064250" y="3017838"/>
          <p14:tracePt t="37773" x="6064250" y="2970213"/>
          <p14:tracePt t="37775" x="6064250" y="2938463"/>
          <p14:tracePt t="37777" x="6064250" y="2908300"/>
          <p14:tracePt t="37779" x="6080125" y="2860675"/>
          <p14:tracePt t="37782" x="6080125" y="2813050"/>
          <p14:tracePt t="37783" x="6080125" y="2765425"/>
          <p14:tracePt t="37786" x="6080125" y="2717800"/>
          <p14:tracePt t="37787" x="6080125" y="2670175"/>
          <p14:tracePt t="37789" x="6080125" y="2638425"/>
          <p14:tracePt t="37791" x="6080125" y="2606675"/>
          <p14:tracePt t="37793" x="6080125" y="2560638"/>
          <p14:tracePt t="37795" x="6080125" y="2528888"/>
          <p14:tracePt t="37797" x="6080125" y="2497138"/>
          <p14:tracePt t="37799" x="6080125" y="2449513"/>
          <p14:tracePt t="37801" x="6080125" y="2433638"/>
          <p14:tracePt t="37803" x="6080125" y="2401888"/>
          <p14:tracePt t="37805" x="6080125" y="2386013"/>
          <p14:tracePt t="37807" x="6080125" y="2354263"/>
          <p14:tracePt t="37809" x="6080125" y="2322513"/>
          <p14:tracePt t="37811" x="6080125" y="2306638"/>
          <p14:tracePt t="37813" x="6080125" y="2274888"/>
          <p14:tracePt t="37815" x="6080125" y="2259013"/>
          <p14:tracePt t="37817" x="6080125" y="2243138"/>
          <p14:tracePt t="37819" x="6080125" y="2212975"/>
          <p14:tracePt t="37823" x="6080125" y="2181225"/>
          <p14:tracePt t="37825" x="6080125" y="2165350"/>
          <p14:tracePt t="37827" x="6080125" y="2149475"/>
          <p14:tracePt t="37829" x="6080125" y="2133600"/>
          <p14:tracePt t="37831" x="6080125" y="2117725"/>
          <p14:tracePt t="37834" x="6080125" y="2101850"/>
          <p14:tracePt t="37835" x="6080125" y="2085975"/>
          <p14:tracePt t="37839" x="6080125" y="2054225"/>
          <p14:tracePt t="37841" x="6080125" y="2038350"/>
          <p14:tracePt t="37843" x="6080125" y="2022475"/>
          <p14:tracePt t="37845" x="6080125" y="2006600"/>
          <p14:tracePt t="37847" x="6080125" y="1990725"/>
          <p14:tracePt t="37852" x="6080125" y="1958975"/>
          <p14:tracePt t="37853" x="6080125" y="1943100"/>
          <p14:tracePt t="37857" x="6080125" y="1927225"/>
          <p14:tracePt t="37859" x="6080125" y="1911350"/>
          <p14:tracePt t="37861" x="6080125" y="1895475"/>
          <p14:tracePt t="37863" x="6080125" y="1881188"/>
          <p14:tracePt t="37865" x="6096000" y="1865313"/>
          <p14:tracePt t="37869" x="6096000" y="1849438"/>
          <p14:tracePt t="37871" x="6111875" y="1849438"/>
          <p14:tracePt t="37873" x="6111875" y="1833563"/>
          <p14:tracePt t="37880" x="6111875" y="1817688"/>
          <p14:tracePt t="37881" x="6111875" y="1801813"/>
          <p14:tracePt t="37884" x="6111875" y="1785938"/>
          <p14:tracePt t="37887" x="6127750" y="1770063"/>
          <p14:tracePt t="37889" x="6127750" y="1754188"/>
          <p14:tracePt t="37891" x="6143625" y="1754188"/>
          <p14:tracePt t="37893" x="6143625" y="1738313"/>
          <p14:tracePt t="37895" x="6159500" y="1706563"/>
          <p14:tracePt t="37899" x="6159500" y="1690688"/>
          <p14:tracePt t="37902" x="6175375" y="1674813"/>
          <p14:tracePt t="37903" x="6191250" y="1658938"/>
          <p14:tracePt t="37905" x="6207125" y="1643063"/>
          <p14:tracePt t="37907" x="6207125" y="1611313"/>
          <p14:tracePt t="37909" x="6223000" y="1611313"/>
          <p14:tracePt t="37911" x="6238875" y="1595438"/>
          <p14:tracePt t="37913" x="6238875" y="1579563"/>
          <p14:tracePt t="37915" x="6253163" y="1563688"/>
          <p14:tracePt t="37919" x="6269038" y="1547813"/>
          <p14:tracePt t="37921" x="6284913" y="1533525"/>
          <p14:tracePt t="37929" x="6300788" y="1533525"/>
          <p14:tracePt t="37931" x="6316663" y="1533525"/>
          <p14:tracePt t="37934" x="6316663" y="1517650"/>
          <p14:tracePt t="37937" x="6332538" y="1517650"/>
          <p14:tracePt t="37944" x="6364288" y="1501775"/>
          <p14:tracePt t="37952" x="6380163" y="1501775"/>
          <p14:tracePt t="37953" x="6396038" y="1501775"/>
          <p14:tracePt t="37961" x="6411913" y="1501775"/>
          <p14:tracePt t="37965" x="6427788" y="1501775"/>
          <p14:tracePt t="37974" x="6443663" y="1501775"/>
          <p14:tracePt t="37978" x="6459538" y="1485900"/>
          <p14:tracePt t="37981" x="6475413" y="1485900"/>
          <p14:tracePt t="37989" x="6491288" y="1485900"/>
          <p14:tracePt t="38002" x="6523038" y="1485900"/>
          <p14:tracePt t="38004" x="6538913" y="1485900"/>
          <p14:tracePt t="38007" x="6553200" y="1485900"/>
          <p14:tracePt t="38016" x="6569075" y="1485900"/>
          <p14:tracePt t="38018" x="6584950" y="1485900"/>
          <p14:tracePt t="38021" x="6600825" y="1485900"/>
          <p14:tracePt t="38029" x="6616700" y="1501775"/>
          <p14:tracePt t="38034" x="6632575" y="1501775"/>
          <p14:tracePt t="38037" x="6632575" y="1517650"/>
          <p14:tracePt t="38046" x="6648450" y="1517650"/>
          <p14:tracePt t="38055" x="6648450" y="1533525"/>
          <p14:tracePt t="38064" x="6664325" y="1547813"/>
          <p14:tracePt t="38073" x="6664325" y="1595438"/>
          <p14:tracePt t="38079" x="6664325" y="1627188"/>
          <p14:tracePt t="38084" x="6648450" y="1643063"/>
          <p14:tracePt t="38090" x="6584950" y="1706563"/>
          <p14:tracePt t="38095" x="6523038" y="1770063"/>
          <p14:tracePt t="38097" x="6507163" y="1785938"/>
          <p14:tracePt t="38099" x="6491288" y="1817688"/>
          <p14:tracePt t="38101" x="6475413" y="1817688"/>
          <p14:tracePt t="38103" x="6459538" y="1833563"/>
          <p14:tracePt t="38105" x="6443663" y="1849438"/>
          <p14:tracePt t="38107" x="6427788" y="1865313"/>
          <p14:tracePt t="38109" x="6411913" y="1865313"/>
          <p14:tracePt t="38111" x="6396038" y="1881188"/>
          <p14:tracePt t="38113" x="6380163" y="1895475"/>
          <p14:tracePt t="38115" x="6364288" y="1911350"/>
          <p14:tracePt t="38117" x="6348413" y="1911350"/>
          <p14:tracePt t="38119" x="6332538" y="1943100"/>
          <p14:tracePt t="38121" x="6316663" y="1958975"/>
          <p14:tracePt t="38125" x="6284913" y="1958975"/>
          <p14:tracePt t="38127" x="6269038" y="1974850"/>
          <p14:tracePt t="38129" x="6269038" y="1990725"/>
          <p14:tracePt t="38131" x="6253163" y="1990725"/>
          <p14:tracePt t="38134" x="6253163" y="2006600"/>
          <p14:tracePt t="38137" x="6238875" y="2006600"/>
          <p14:tracePt t="38139" x="6238875" y="2022475"/>
          <p14:tracePt t="38143" x="6223000" y="2022475"/>
          <p14:tracePt t="38146" x="6223000" y="2038350"/>
          <p14:tracePt t="38147" x="6207125" y="2038350"/>
          <p14:tracePt t="38156" x="6191250" y="2038350"/>
          <p14:tracePt t="38181" x="6191250" y="2054225"/>
          <p14:tracePt t="38288" x="6207125" y="2054225"/>
          <p14:tracePt t="38300" x="6207125" y="2070100"/>
          <p14:tracePt t="38310" x="6223000" y="2070100"/>
          <p14:tracePt t="38600" x="6207125" y="2070100"/>
          <p14:tracePt t="38610" x="6191250" y="2054225"/>
          <p14:tracePt t="38614" x="6159500" y="2006600"/>
          <p14:tracePt t="38616" x="6143625" y="1974850"/>
          <p14:tracePt t="38618" x="6143625" y="1958975"/>
          <p14:tracePt t="38619" x="6143625" y="1943100"/>
          <p14:tracePt t="38622" x="6127750" y="1911350"/>
          <p14:tracePt t="38623" x="6127750" y="1881188"/>
          <p14:tracePt t="38625" x="6111875" y="1849438"/>
          <p14:tracePt t="38627" x="6096000" y="1817688"/>
          <p14:tracePt t="38629" x="6096000" y="1785938"/>
          <p14:tracePt t="38631" x="6080125" y="1754188"/>
          <p14:tracePt t="38634" x="6064250" y="1722438"/>
          <p14:tracePt t="38635" x="6048375" y="1690688"/>
          <p14:tracePt t="38637" x="6032500" y="1643063"/>
          <p14:tracePt t="38639" x="6032500" y="1627188"/>
          <p14:tracePt t="38641" x="6016625" y="1579563"/>
          <p14:tracePt t="38643" x="6000750" y="1547813"/>
          <p14:tracePt t="38645" x="5984875" y="1485900"/>
          <p14:tracePt t="38647" x="5969000" y="1470025"/>
          <p14:tracePt t="38650" x="5953125" y="1422400"/>
          <p14:tracePt t="38651" x="5938838" y="1374775"/>
          <p14:tracePt t="38653" x="5907088" y="1327150"/>
          <p14:tracePt t="38655" x="5891213" y="1295400"/>
          <p14:tracePt t="38657" x="5859463" y="1200150"/>
          <p14:tracePt t="38659" x="5827713" y="1138238"/>
          <p14:tracePt t="38661" x="5795963" y="1074738"/>
          <p14:tracePt t="38663" x="5780088" y="1027113"/>
          <p14:tracePt t="38665" x="5748338" y="979488"/>
          <p14:tracePt t="38667" x="5732463" y="947738"/>
          <p14:tracePt t="38669" x="5716588" y="915988"/>
          <p14:tracePt t="38671" x="5700713" y="868363"/>
          <p14:tracePt t="38673" x="5684838" y="822325"/>
          <p14:tracePt t="38675" x="5668963" y="806450"/>
          <p14:tracePt t="38677" x="5653088" y="774700"/>
          <p14:tracePt t="38679" x="5622925" y="742950"/>
          <p14:tracePt t="38681" x="5607050" y="711200"/>
          <p14:tracePt t="38683" x="5607050" y="695325"/>
          <p14:tracePt t="38686" x="5591175" y="663575"/>
          <p14:tracePt t="38689" x="5575300" y="647700"/>
          <p14:tracePt t="38691" x="5575300" y="631825"/>
          <p14:tracePt t="38693" x="5575300" y="615950"/>
          <p14:tracePt t="38697" x="5575300" y="600075"/>
          <p14:tracePt t="38702" x="5559425" y="584200"/>
          <p14:tracePt t="38721" x="5559425" y="568325"/>
          <p14:tracePt t="38732" x="5543550" y="552450"/>
          <p14:tracePt t="38797" x="5543550" y="568325"/>
          <p14:tracePt t="38800" x="5543550" y="584200"/>
          <p14:tracePt t="38801" x="5559425" y="615950"/>
          <p14:tracePt t="38805" x="5559425" y="647700"/>
          <p14:tracePt t="38807" x="5559425" y="663575"/>
          <p14:tracePt t="38809" x="5559425" y="695325"/>
          <p14:tracePt t="38811" x="5559425" y="742950"/>
          <p14:tracePt t="38813" x="5575300" y="774700"/>
          <p14:tracePt t="38815" x="5575300" y="806450"/>
          <p14:tracePt t="38817" x="5575300" y="868363"/>
          <p14:tracePt t="38819" x="5607050" y="947738"/>
          <p14:tracePt t="38821" x="5607050" y="1011238"/>
          <p14:tracePt t="38823" x="5622925" y="1090613"/>
          <p14:tracePt t="38825" x="5638800" y="1154113"/>
          <p14:tracePt t="38827" x="5653088" y="1231900"/>
          <p14:tracePt t="38829" x="5668963" y="1327150"/>
          <p14:tracePt t="38831" x="5684838" y="1406525"/>
          <p14:tracePt t="38835" x="5716588" y="1579563"/>
          <p14:tracePt t="38837" x="5732463" y="1690688"/>
          <p14:tracePt t="38839" x="5748338" y="1801813"/>
          <p14:tracePt t="38841" x="5764213" y="1895475"/>
          <p14:tracePt t="38843" x="5795963" y="2006600"/>
          <p14:tracePt t="38845" x="5827713" y="2117725"/>
          <p14:tracePt t="38847" x="5843588" y="2228850"/>
          <p14:tracePt t="38850" x="5859463" y="2354263"/>
          <p14:tracePt t="38851" x="5891213" y="2465388"/>
          <p14:tracePt t="38853" x="5907088" y="2574925"/>
          <p14:tracePt t="38855" x="5922963" y="2670175"/>
          <p14:tracePt t="38857" x="5938838" y="2781300"/>
          <p14:tracePt t="38859" x="5953125" y="2892425"/>
          <p14:tracePt t="38861" x="5969000" y="3001963"/>
          <p14:tracePt t="38863" x="5984875" y="3113088"/>
          <p14:tracePt t="38865" x="6016625" y="3192463"/>
          <p14:tracePt t="38867" x="6032500" y="3286125"/>
          <p14:tracePt t="38869" x="6032500" y="3365500"/>
          <p14:tracePt t="38871" x="6048375" y="3444875"/>
          <p14:tracePt t="38873" x="6064250" y="3540125"/>
          <p14:tracePt t="38875" x="6064250" y="3617913"/>
          <p14:tracePt t="38877" x="6064250" y="3681413"/>
          <p14:tracePt t="38879" x="6080125" y="3729038"/>
          <p14:tracePt t="38881" x="6080125" y="3792538"/>
          <p14:tracePt t="38884" x="6080125" y="3840163"/>
          <p14:tracePt t="38885" x="6080125" y="3903663"/>
          <p14:tracePt t="38887" x="6080125" y="3935413"/>
          <p14:tracePt t="38889" x="6080125" y="3981450"/>
          <p14:tracePt t="38891" x="6080125" y="4013200"/>
          <p14:tracePt t="38893" x="6080125" y="4044950"/>
          <p14:tracePt t="38895" x="6080125" y="4060825"/>
          <p14:tracePt t="38897" x="6080125" y="4076700"/>
          <p14:tracePt t="38900" x="6080125" y="4092575"/>
          <p14:tracePt t="38902" x="6080125" y="4108450"/>
          <p14:tracePt t="38903" x="6080125" y="4124325"/>
          <p14:tracePt t="38905" x="6080125" y="4140200"/>
          <p14:tracePt t="38911" x="6080125" y="4156075"/>
          <p14:tracePt t="38921" x="6080125" y="4171950"/>
          <p14:tracePt t="38929" x="6080125" y="4187825"/>
          <p14:tracePt t="38936" x="6064250" y="4187825"/>
          <p14:tracePt t="38944" x="6048375" y="4187825"/>
          <p14:tracePt t="38945" x="6032500" y="4171950"/>
          <p14:tracePt t="38947" x="6016625" y="4156075"/>
          <p14:tracePt t="38950" x="6000750" y="4140200"/>
          <p14:tracePt t="38951" x="5984875" y="4124325"/>
          <p14:tracePt t="38953" x="5969000" y="4108450"/>
          <p14:tracePt t="38955" x="5969000" y="4076700"/>
          <p14:tracePt t="38957" x="5938838" y="4044950"/>
          <p14:tracePt t="38959" x="5922963" y="4013200"/>
          <p14:tracePt t="38961" x="5907088" y="3965575"/>
          <p14:tracePt t="38963" x="5891213" y="3935413"/>
          <p14:tracePt t="38965" x="5875338" y="3903663"/>
          <p14:tracePt t="38967" x="5859463" y="3856038"/>
          <p14:tracePt t="38969" x="5843588" y="3792538"/>
          <p14:tracePt t="38971" x="5827713" y="3713163"/>
          <p14:tracePt t="38973" x="5811838" y="3649663"/>
          <p14:tracePt t="38975" x="5795963" y="3556000"/>
          <p14:tracePt t="38977" x="5795963" y="3508375"/>
          <p14:tracePt t="38979" x="5780088" y="3444875"/>
          <p14:tracePt t="38981" x="5780088" y="3365500"/>
          <p14:tracePt t="38983" x="5764213" y="3302000"/>
          <p14:tracePt t="38985" x="5764213" y="3240088"/>
          <p14:tracePt t="38987" x="5764213" y="3160713"/>
          <p14:tracePt t="38989" x="5764213" y="3081338"/>
          <p14:tracePt t="39003" x="5764213" y="2465388"/>
          <p14:tracePt t="39005" x="5748338" y="2354263"/>
          <p14:tracePt t="39007" x="5748338" y="2243138"/>
          <p14:tracePt t="39009" x="5748338" y="2165350"/>
          <p14:tracePt t="39011" x="5748338" y="2070100"/>
          <p14:tracePt t="39013" x="5748338" y="1974850"/>
          <p14:tracePt t="39015" x="5748338" y="1881188"/>
          <p14:tracePt t="39017" x="5748338" y="1785938"/>
          <p14:tracePt t="39019" x="5748338" y="1706563"/>
          <p14:tracePt t="39021" x="5748338" y="1611313"/>
          <p14:tracePt t="39023" x="5748338" y="1533525"/>
          <p14:tracePt t="39025" x="5748338" y="1470025"/>
          <p14:tracePt t="39027" x="5764213" y="1390650"/>
          <p14:tracePt t="39029" x="5780088" y="1311275"/>
          <p14:tracePt t="39031" x="5795963" y="1247775"/>
          <p14:tracePt t="39034" x="5795963" y="1200150"/>
          <p14:tracePt t="39035" x="5811838" y="1138238"/>
          <p14:tracePt t="39037" x="5827713" y="1106488"/>
          <p14:tracePt t="39039" x="5843588" y="1058863"/>
          <p14:tracePt t="39042" x="5875338" y="1011238"/>
          <p14:tracePt t="39043" x="5891213" y="963613"/>
          <p14:tracePt t="39045" x="5907088" y="947738"/>
          <p14:tracePt t="39047" x="5922963" y="915988"/>
          <p14:tracePt t="39051" x="5938838" y="854075"/>
          <p14:tracePt t="39053" x="5969000" y="854075"/>
          <p14:tracePt t="39055" x="5984875" y="822325"/>
          <p14:tracePt t="39057" x="6000750" y="806450"/>
          <p14:tracePt t="39059" x="6000750" y="790575"/>
          <p14:tracePt t="39063" x="6016625" y="790575"/>
          <p14:tracePt t="39066" x="6032500" y="774700"/>
          <p14:tracePt t="39069" x="6048375" y="758825"/>
          <p14:tracePt t="39073" x="6064250" y="758825"/>
          <p14:tracePt t="39077" x="6080125" y="758825"/>
          <p14:tracePt t="39079" x="6080125" y="742950"/>
          <p14:tracePt t="39084" x="6096000" y="742950"/>
          <p14:tracePt t="39091" x="6111875" y="742950"/>
          <p14:tracePt t="39110" x="6127750" y="742950"/>
          <p14:tracePt t="39116" x="6143625" y="742950"/>
          <p14:tracePt t="39122" x="6159500" y="742950"/>
          <p14:tracePt t="39129" x="6175375" y="742950"/>
          <p14:tracePt t="39132" x="6191250" y="758825"/>
          <p14:tracePt t="39137" x="6207125" y="774700"/>
          <p14:tracePt t="39139" x="6238875" y="806450"/>
          <p14:tracePt t="39141" x="6253163" y="838200"/>
          <p14:tracePt t="39143" x="6253163" y="854075"/>
          <p14:tracePt t="39145" x="6269038" y="884238"/>
          <p14:tracePt t="39147" x="6284913" y="915988"/>
          <p14:tracePt t="39151" x="6300788" y="963613"/>
          <p14:tracePt t="39153" x="6316663" y="979488"/>
          <p14:tracePt t="39155" x="6316663" y="995363"/>
          <p14:tracePt t="39157" x="6332538" y="1027113"/>
          <p14:tracePt t="39159" x="6348413" y="1058863"/>
          <p14:tracePt t="39161" x="6364288" y="1074738"/>
          <p14:tracePt t="39163" x="6380163" y="1122363"/>
          <p14:tracePt t="39165" x="6380163" y="1154113"/>
          <p14:tracePt t="39167" x="6396038" y="1169988"/>
          <p14:tracePt t="39169" x="6411913" y="1200150"/>
          <p14:tracePt t="39171" x="6411913" y="1231900"/>
          <p14:tracePt t="39173" x="6411913" y="1247775"/>
          <p14:tracePt t="39175" x="6411913" y="1279525"/>
          <p14:tracePt t="39177" x="6427788" y="1311275"/>
          <p14:tracePt t="39179" x="6427788" y="1327150"/>
          <p14:tracePt t="39181" x="6443663" y="1358900"/>
          <p14:tracePt t="39183" x="6443663" y="1390650"/>
          <p14:tracePt t="39185" x="6443663" y="1406525"/>
          <p14:tracePt t="39187" x="6443663" y="1438275"/>
          <p14:tracePt t="39189" x="6443663" y="1470025"/>
          <p14:tracePt t="39191" x="6443663" y="1485900"/>
          <p14:tracePt t="39194" x="6443663" y="1501775"/>
          <p14:tracePt t="39195" x="6443663" y="1517650"/>
          <p14:tracePt t="39197" x="6443663" y="1547813"/>
          <p14:tracePt t="39199" x="6443663" y="1579563"/>
          <p14:tracePt t="39203" x="6443663" y="1611313"/>
          <p14:tracePt t="39206" x="6443663" y="1627188"/>
          <p14:tracePt t="39207" x="6443663" y="1643063"/>
          <p14:tracePt t="39209" x="6427788" y="1658938"/>
          <p14:tracePt t="39211" x="6411913" y="1674813"/>
          <p14:tracePt t="39213" x="6411913" y="1690688"/>
          <p14:tracePt t="39215" x="6396038" y="1706563"/>
          <p14:tracePt t="39224" x="6380163" y="1722438"/>
          <p14:tracePt t="39227" x="6364288" y="1738313"/>
          <p14:tracePt t="39231" x="6364288" y="1754188"/>
          <p14:tracePt t="39239" x="6348413" y="1754188"/>
          <p14:tracePt t="39268" x="6332538" y="1754188"/>
          <p14:tracePt t="39300" x="6348413" y="1754188"/>
          <p14:tracePt t="39308" x="6364288" y="1754188"/>
          <p14:tracePt t="39312" x="6380163" y="1754188"/>
          <p14:tracePt t="39320" x="6396038" y="1754188"/>
          <p14:tracePt t="39324" x="6411913" y="1754188"/>
          <p14:tracePt t="39328" x="6427788" y="1754188"/>
          <p14:tracePt t="39335" x="6443663" y="1754188"/>
          <p14:tracePt t="39341" x="6459538" y="1754188"/>
          <p14:tracePt t="39392" x="6475413" y="1754188"/>
          <p14:tracePt t="39397" x="6491288" y="1754188"/>
          <p14:tracePt t="39401" x="6507163" y="1754188"/>
          <p14:tracePt t="39412" x="6523038" y="1754188"/>
          <p14:tracePt t="39415" x="6538913" y="1754188"/>
          <p14:tracePt t="39421" x="6553200" y="1754188"/>
          <p14:tracePt t="39423" x="6569075" y="1754188"/>
          <p14:tracePt t="39427" x="6584950" y="1754188"/>
          <p14:tracePt t="39429" x="6600825" y="1770063"/>
          <p14:tracePt t="39431" x="6616700" y="1770063"/>
          <p14:tracePt t="39434" x="6632575" y="1770063"/>
          <p14:tracePt t="39437" x="6648450" y="1770063"/>
          <p14:tracePt t="39439" x="6664325" y="1770063"/>
          <p14:tracePt t="39443" x="6680200" y="1770063"/>
          <p14:tracePt t="39445" x="6696075" y="1770063"/>
          <p14:tracePt t="39451" x="6711950" y="1770063"/>
          <p14:tracePt t="39455" x="6727825" y="1770063"/>
          <p14:tracePt t="39459" x="6743700" y="1770063"/>
          <p14:tracePt t="39490" x="6759575" y="1770063"/>
          <p14:tracePt t="39537" x="6759575" y="1785938"/>
          <p14:tracePt t="39543" x="6775450" y="1785938"/>
          <p14:tracePt t="39548" x="6775450" y="1801813"/>
          <p14:tracePt t="39551" x="6807200" y="1817688"/>
          <p14:tracePt t="39556" x="6823075" y="1833563"/>
          <p14:tracePt t="39564" x="6854825" y="1849438"/>
          <p14:tracePt t="39566" x="6854825" y="1865313"/>
          <p14:tracePt t="39569" x="6869113" y="1865313"/>
          <p14:tracePt t="39571" x="6884988" y="1865313"/>
          <p14:tracePt t="39573" x="6900863" y="1881188"/>
          <p14:tracePt t="39575" x="6900863" y="1895475"/>
          <p14:tracePt t="39577" x="6916738" y="1895475"/>
          <p14:tracePt t="39579" x="6932613" y="1911350"/>
          <p14:tracePt t="39586" x="6964363" y="1927225"/>
          <p14:tracePt t="39587" x="6980238" y="1943100"/>
          <p14:tracePt t="39592" x="6996113" y="1943100"/>
          <p14:tracePt t="39593" x="7011988" y="1958975"/>
          <p14:tracePt t="39595" x="7027863" y="1974850"/>
          <p14:tracePt t="39597" x="7043738" y="1974850"/>
          <p14:tracePt t="39600" x="7059613" y="1990725"/>
          <p14:tracePt t="39603" x="7091363" y="2006600"/>
          <p14:tracePt t="39605" x="7107238" y="2006600"/>
          <p14:tracePt t="39607" x="7107238" y="2022475"/>
          <p14:tracePt t="39609" x="7138988" y="2038350"/>
          <p14:tracePt t="39611" x="7154863" y="2038350"/>
          <p14:tracePt t="39616" x="7185025" y="2054225"/>
          <p14:tracePt t="39618" x="7200900" y="2054225"/>
          <p14:tracePt t="39620" x="7200900" y="2070100"/>
          <p14:tracePt t="39621" x="7232650" y="2085975"/>
          <p14:tracePt t="39623" x="7248525" y="2085975"/>
          <p14:tracePt t="39628" x="7264400" y="2085975"/>
          <p14:tracePt t="39629" x="7280275" y="2101850"/>
          <p14:tracePt t="39631" x="7296150" y="2117725"/>
          <p14:tracePt t="39634" x="7312025" y="2117725"/>
          <p14:tracePt t="39635" x="7327900" y="2133600"/>
          <p14:tracePt t="39640" x="7343775" y="2133600"/>
          <p14:tracePt t="39641" x="7359650" y="2133600"/>
          <p14:tracePt t="39643" x="7375525" y="2133600"/>
          <p14:tracePt t="39647" x="7391400" y="2149475"/>
          <p14:tracePt t="39651" x="7407275" y="2149475"/>
          <p14:tracePt t="39655" x="7423150" y="2165350"/>
          <p14:tracePt t="39658" x="7439025" y="2165350"/>
          <p14:tracePt t="39660" x="7454900" y="2165350"/>
          <p14:tracePt t="39665" x="7469188" y="2165350"/>
          <p14:tracePt t="39668" x="7485063" y="2165350"/>
          <p14:tracePt t="39671" x="7500938" y="2165350"/>
          <p14:tracePt t="39673" x="7516813" y="2181225"/>
          <p14:tracePt t="39675" x="7532688" y="2181225"/>
          <p14:tracePt t="39686" x="7564438" y="2197100"/>
          <p14:tracePt t="39695" x="7612063" y="2212975"/>
          <p14:tracePt t="39699" x="7627938" y="2212975"/>
          <p14:tracePt t="39702" x="7643813" y="2212975"/>
          <p14:tracePt t="39705" x="7659688" y="2212975"/>
          <p14:tracePt t="39709" x="7675563" y="2212975"/>
          <p14:tracePt t="39711" x="7691438" y="2212975"/>
          <p14:tracePt t="39723" x="7707313" y="2212975"/>
          <p14:tracePt t="39727" x="7723188" y="2212975"/>
          <p14:tracePt t="39739" x="7739063" y="2212975"/>
          <p14:tracePt t="39748" x="7754938" y="2212975"/>
          <p14:tracePt t="39751" x="7770813" y="2212975"/>
          <p14:tracePt t="39753" x="7785100" y="2212975"/>
          <p14:tracePt t="39755" x="7800975" y="2212975"/>
          <p14:tracePt t="39759" x="7800975" y="2197100"/>
          <p14:tracePt t="39761" x="7816850" y="2197100"/>
          <p14:tracePt t="39763" x="7832725" y="2197100"/>
          <p14:tracePt t="39765" x="7832725" y="2181225"/>
          <p14:tracePt t="39767" x="7848600" y="2181225"/>
          <p14:tracePt t="39769" x="7864475" y="2181225"/>
          <p14:tracePt t="39771" x="7880350" y="2181225"/>
          <p14:tracePt t="39775" x="7896225" y="2165350"/>
          <p14:tracePt t="39777" x="7927975" y="2149475"/>
          <p14:tracePt t="39779" x="7943850" y="2149475"/>
          <p14:tracePt t="39781" x="7975600" y="2133600"/>
          <p14:tracePt t="39784" x="7991475" y="2133600"/>
          <p14:tracePt t="39785" x="8007350" y="2117725"/>
          <p14:tracePt t="39787" x="8039100" y="2101850"/>
          <p14:tracePt t="39789" x="8054975" y="2085975"/>
          <p14:tracePt t="39791" x="8070850" y="2070100"/>
          <p14:tracePt t="39793" x="8101013" y="2070100"/>
          <p14:tracePt t="39795" x="8116888" y="2038350"/>
          <p14:tracePt t="39798" x="8132763" y="2022475"/>
          <p14:tracePt t="39800" x="8164513" y="2006600"/>
          <p14:tracePt t="39802" x="8196263" y="1974850"/>
          <p14:tracePt t="39803" x="8212138" y="1974850"/>
          <p14:tracePt t="39805" x="8228013" y="1958975"/>
          <p14:tracePt t="39807" x="8259763" y="1943100"/>
          <p14:tracePt t="39809" x="8275638" y="1911350"/>
          <p14:tracePt t="39811" x="8291513" y="1911350"/>
          <p14:tracePt t="39813" x="8323263" y="1895475"/>
          <p14:tracePt t="39815" x="8339138" y="1881188"/>
          <p14:tracePt t="39817" x="8355013" y="1865313"/>
          <p14:tracePt t="39819" x="8370888" y="1849438"/>
          <p14:tracePt t="39821" x="8385175" y="1849438"/>
          <p14:tracePt t="39823" x="8401050" y="1849438"/>
          <p14:tracePt t="39825" x="8401050" y="1833563"/>
          <p14:tracePt t="39827" x="8416925" y="1833563"/>
          <p14:tracePt t="39829" x="8432800" y="1817688"/>
          <p14:tracePt t="39844" x="8448675" y="1817688"/>
          <p14:tracePt t="39874" x="8464550" y="1817688"/>
          <p14:tracePt t="40048" x="8480425" y="1817688"/>
          <p14:tracePt t="40098" x="8496300" y="1833563"/>
          <p14:tracePt t="40120" x="8512175" y="1833563"/>
          <p14:tracePt t="40146" x="8512175" y="1849438"/>
          <p14:tracePt t="41558" x="8496300" y="1849438"/>
          <p14:tracePt t="41574" x="8480425" y="1849438"/>
          <p14:tracePt t="41576" x="8464550" y="1849438"/>
          <p14:tracePt t="41579" x="8448675" y="1849438"/>
          <p14:tracePt t="41590" x="8432800" y="1849438"/>
          <p14:tracePt t="41595" x="8416925" y="1849438"/>
          <p14:tracePt t="41597" x="8416925" y="1865313"/>
          <p14:tracePt t="41610" x="8401050" y="1865313"/>
          <p14:tracePt t="41642" x="8385175" y="1865313"/>
          <p14:tracePt t="42735" x="8370888" y="1881188"/>
          <p14:tracePt t="42745" x="8323263" y="1974850"/>
          <p14:tracePt t="42752" x="8307388" y="2054225"/>
          <p14:tracePt t="42755" x="8275638" y="2101850"/>
          <p14:tracePt t="42757" x="8275638" y="2117725"/>
          <p14:tracePt t="42759" x="8259763" y="2149475"/>
          <p14:tracePt t="42761" x="8243888" y="2181225"/>
          <p14:tracePt t="42763" x="8243888" y="2197100"/>
          <p14:tracePt t="42765" x="8243888" y="2228850"/>
          <p14:tracePt t="42767" x="8228013" y="2274888"/>
          <p14:tracePt t="42769" x="8212138" y="2290763"/>
          <p14:tracePt t="42771" x="8196263" y="2322513"/>
          <p14:tracePt t="42773" x="8196263" y="2354263"/>
          <p14:tracePt t="42775" x="8180388" y="2386013"/>
          <p14:tracePt t="42777" x="8180388" y="2417763"/>
          <p14:tracePt t="42779" x="8164513" y="2449513"/>
          <p14:tracePt t="42782" x="8148638" y="2481263"/>
          <p14:tracePt t="42783" x="8148638" y="2497138"/>
          <p14:tracePt t="42785" x="8148638" y="2544763"/>
          <p14:tracePt t="42787" x="8132763" y="2574925"/>
          <p14:tracePt t="42790" x="8116888" y="2606675"/>
          <p14:tracePt t="42791" x="8101013" y="2638425"/>
          <p14:tracePt t="42794" x="8070850" y="2670175"/>
          <p14:tracePt t="42795" x="8039100" y="2701925"/>
          <p14:tracePt t="42797" x="8023225" y="2717800"/>
          <p14:tracePt t="42799" x="7991475" y="2733675"/>
          <p14:tracePt t="42801" x="7943850" y="2765425"/>
          <p14:tracePt t="42803" x="7912100" y="2781300"/>
          <p14:tracePt t="42809" x="7864475" y="2781300"/>
          <p14:tracePt t="42811" x="7848600" y="2781300"/>
          <p14:tracePt t="42813" x="7785100" y="2781300"/>
          <p14:tracePt t="42816" x="7739063" y="2781300"/>
          <p14:tracePt t="42817" x="7723188" y="2781300"/>
          <p14:tracePt t="42819" x="7707313" y="2781300"/>
          <p14:tracePt t="42823" x="7691438" y="2781300"/>
          <p14:tracePt t="42830" x="7675563" y="2781300"/>
          <p14:tracePt t="43206" x="7675563" y="2765425"/>
          <p14:tracePt t="43214" x="7659688" y="2765425"/>
          <p14:tracePt t="43223" x="7612063" y="2749550"/>
          <p14:tracePt t="43230" x="7580313" y="2749550"/>
          <p14:tracePt t="43234" x="7564438" y="2749550"/>
          <p14:tracePt t="43239" x="7548563" y="2749550"/>
          <p14:tracePt t="43249" x="7532688" y="2765425"/>
          <p14:tracePt t="43262" x="7516813" y="2765425"/>
          <p14:tracePt t="43286" x="7500938" y="2765425"/>
          <p14:tracePt t="43288" x="7485063" y="2765425"/>
          <p14:tracePt t="43289" x="7485063" y="2781300"/>
          <p14:tracePt t="43291" x="7469188" y="2781300"/>
          <p14:tracePt t="43293" x="7439025" y="2797175"/>
          <p14:tracePt t="43295" x="7423150" y="2797175"/>
          <p14:tracePt t="43299" x="7391400" y="2797175"/>
          <p14:tracePt t="43300" x="7375525" y="2813050"/>
          <p14:tracePt t="43301" x="7359650" y="2813050"/>
          <p14:tracePt t="43303" x="7327900" y="2828925"/>
          <p14:tracePt t="43305" x="7296150" y="2828925"/>
          <p14:tracePt t="43307" x="7280275" y="2844800"/>
          <p14:tracePt t="43309" x="7232650" y="2844800"/>
          <p14:tracePt t="43311" x="7200900" y="2860675"/>
          <p14:tracePt t="43313" x="7185025" y="2876550"/>
          <p14:tracePt t="43316" x="7138988" y="2876550"/>
          <p14:tracePt t="43317" x="7107238" y="2876550"/>
          <p14:tracePt t="43319" x="7075488" y="2892425"/>
          <p14:tracePt t="43321" x="7043738" y="2892425"/>
          <p14:tracePt t="43323" x="6996113" y="2908300"/>
          <p14:tracePt t="43325" x="6964363" y="2922588"/>
          <p14:tracePt t="43327" x="6932613" y="2938463"/>
          <p14:tracePt t="43329" x="6884988" y="2954338"/>
          <p14:tracePt t="43332" x="6854825" y="2970213"/>
          <p14:tracePt t="43334" x="6823075" y="2970213"/>
          <p14:tracePt t="43335" x="6791325" y="2986088"/>
          <p14:tracePt t="43337" x="6743700" y="3001963"/>
          <p14:tracePt t="43339" x="6711950" y="3001963"/>
          <p14:tracePt t="43341" x="6680200" y="3017838"/>
          <p14:tracePt t="43343" x="6648450" y="3033713"/>
          <p14:tracePt t="43345" x="6600825" y="3033713"/>
          <p14:tracePt t="43349" x="6584950" y="3049588"/>
          <p14:tracePt t="43351" x="6507163" y="3081338"/>
          <p14:tracePt t="43353" x="6459538" y="3097213"/>
          <p14:tracePt t="43355" x="6427788" y="3113088"/>
          <p14:tracePt t="43357" x="6396038" y="3113088"/>
          <p14:tracePt t="43359" x="6348413" y="3113088"/>
          <p14:tracePt t="43361" x="6332538" y="3128963"/>
          <p14:tracePt t="43363" x="6300788" y="3144838"/>
          <p14:tracePt t="43365" x="6253163" y="3160713"/>
          <p14:tracePt t="43367" x="6207125" y="3176588"/>
          <p14:tracePt t="43369" x="6191250" y="3192463"/>
          <p14:tracePt t="43371" x="6143625" y="3208338"/>
          <p14:tracePt t="43373" x="6111875" y="3224213"/>
          <p14:tracePt t="43375" x="6064250" y="3240088"/>
          <p14:tracePt t="43377" x="6032500" y="3255963"/>
          <p14:tracePt t="43379" x="6000750" y="3270250"/>
          <p14:tracePt t="43381" x="5953125" y="3286125"/>
          <p14:tracePt t="43383" x="5907088" y="3302000"/>
          <p14:tracePt t="43385" x="5891213" y="3317875"/>
          <p14:tracePt t="43387" x="5843588" y="3349625"/>
          <p14:tracePt t="43389" x="5780088" y="3381375"/>
          <p14:tracePt t="43391" x="5716588" y="3413125"/>
          <p14:tracePt t="43393" x="5653088" y="3444875"/>
          <p14:tracePt t="43395" x="5607050" y="3476625"/>
          <p14:tracePt t="43398" x="5559425" y="3508375"/>
          <p14:tracePt t="43400" x="5495925" y="3540125"/>
          <p14:tracePt t="43401" x="5432425" y="3587750"/>
          <p14:tracePt t="43403" x="5384800" y="3617913"/>
          <p14:tracePt t="43405" x="5322888" y="3665538"/>
          <p14:tracePt t="43407" x="5275263" y="3697288"/>
          <p14:tracePt t="43409" x="5211763" y="3729038"/>
          <p14:tracePt t="43411" x="5164138" y="3776663"/>
          <p14:tracePt t="43414" x="5068888" y="3824288"/>
          <p14:tracePt t="43415" x="5022850" y="3871913"/>
          <p14:tracePt t="43417" x="4959350" y="3903663"/>
          <p14:tracePt t="43419" x="4895850" y="3949700"/>
          <p14:tracePt t="43421" x="4832350" y="4013200"/>
          <p14:tracePt t="43423" x="4752975" y="4060825"/>
          <p14:tracePt t="43426" x="4659313" y="4140200"/>
          <p14:tracePt t="43427" x="4595813" y="4203700"/>
          <p14:tracePt t="43429" x="4516438" y="4251325"/>
          <p14:tracePt t="43431" x="4452938" y="4313238"/>
          <p14:tracePt t="43433" x="4391025" y="4376738"/>
          <p14:tracePt t="43435" x="4311650" y="4424363"/>
          <p14:tracePt t="43437" x="4216400" y="4503738"/>
          <p14:tracePt t="43439" x="4152900" y="4567238"/>
          <p14:tracePt t="43441" x="4090988" y="4614863"/>
          <p14:tracePt t="43443" x="4027488" y="4676775"/>
          <p14:tracePt t="43445" x="3963988" y="4724400"/>
          <p14:tracePt t="43448" x="3900488" y="4787900"/>
          <p14:tracePt t="43449" x="3821113" y="4851400"/>
          <p14:tracePt t="43451" x="3759200" y="4899025"/>
          <p14:tracePt t="43453" x="3679825" y="4962525"/>
          <p14:tracePt t="43455" x="3648075" y="5008563"/>
          <p14:tracePt t="43457" x="3568700" y="5040313"/>
          <p14:tracePt t="43460" x="3521075" y="5087938"/>
          <p14:tracePt t="43461" x="3459163" y="5151438"/>
          <p14:tracePt t="43463" x="3395663" y="5183188"/>
          <p14:tracePt t="43465" x="3332163" y="5230813"/>
          <p14:tracePt t="43466" x="3284538" y="5262563"/>
          <p14:tracePt t="43469" x="3221038" y="5310188"/>
          <p14:tracePt t="43471" x="3143250" y="5340350"/>
          <p14:tracePt t="43473" x="3079750" y="5403850"/>
          <p14:tracePt t="43475" x="3032125" y="5435600"/>
          <p14:tracePt t="43477" x="2968625" y="5467350"/>
          <p14:tracePt t="43479" x="2905125" y="5514975"/>
          <p14:tracePt t="43481" x="2859088" y="5546725"/>
          <p14:tracePt t="43483" x="2795588" y="5578475"/>
          <p14:tracePt t="43485" x="2732088" y="5610225"/>
          <p14:tracePt t="43487" x="2668588" y="5641975"/>
          <p14:tracePt t="43489" x="2605088" y="5672138"/>
          <p14:tracePt t="43491" x="2543175" y="5703888"/>
          <p14:tracePt t="43493" x="2495550" y="5735638"/>
          <p14:tracePt t="43495" x="2432050" y="5767388"/>
          <p14:tracePt t="43498" x="2368550" y="5783263"/>
          <p14:tracePt t="43501" x="2259013" y="5846763"/>
          <p14:tracePt t="43503" x="2195513" y="5878513"/>
          <p14:tracePt t="43505" x="2147888" y="5894388"/>
          <p14:tracePt t="43507" x="2100263" y="5910263"/>
          <p14:tracePt t="43509" x="2052638" y="5942013"/>
          <p14:tracePt t="43511" x="1989138" y="5973763"/>
          <p14:tracePt t="43513" x="1943100" y="6003925"/>
          <p14:tracePt t="43515" x="1895475" y="6035675"/>
          <p14:tracePt t="43517" x="1847850" y="6051550"/>
          <p14:tracePt t="43519" x="1816100" y="6083300"/>
          <p14:tracePt t="43522" x="1768475" y="6115050"/>
          <p14:tracePt t="43523" x="1720850" y="6130925"/>
          <p14:tracePt t="43525" x="1674813" y="6146800"/>
          <p14:tracePt t="43527" x="1627188" y="6178550"/>
          <p14:tracePt t="43529" x="1595438" y="6210300"/>
          <p14:tracePt t="43531" x="1547813" y="6226175"/>
          <p14:tracePt t="43533" x="1500188" y="6257925"/>
          <p14:tracePt t="43535" x="1468438" y="6289675"/>
          <p14:tracePt t="43537" x="1420813" y="6321425"/>
          <p14:tracePt t="43539" x="1389063" y="6337300"/>
          <p14:tracePt t="43541" x="1343025" y="6351588"/>
          <p14:tracePt t="43543" x="1311275" y="6383338"/>
          <p14:tracePt t="43545" x="1247775" y="6415088"/>
          <p14:tracePt t="43550" x="1184275" y="6478588"/>
          <p14:tracePt t="43551" x="1136650" y="6510338"/>
          <p14:tracePt t="43553" x="1089025" y="6542088"/>
          <p14:tracePt t="43555" x="1042988" y="6557963"/>
          <p14:tracePt t="43557" x="979488" y="6589713"/>
          <p14:tracePt t="43559" x="947738" y="6621463"/>
          <p14:tracePt t="43561" x="915988" y="6653213"/>
          <p14:tracePt t="43563" x="868363" y="6684963"/>
          <p14:tracePt t="43565" x="820738" y="6699250"/>
          <p14:tracePt t="43567" x="788988" y="6731000"/>
          <p14:tracePt t="43569" x="742950" y="6762750"/>
          <p14:tracePt t="43571" x="711200" y="6762750"/>
          <p14:tracePt t="43573" x="679450" y="6794500"/>
          <p14:tracePt t="43575" x="631825" y="6810375"/>
          <p14:tracePt t="43577" x="584200" y="6842125"/>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=4</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pic>
        <p:nvPicPr>
          <p:cNvPr id="5" name="音訊 4">
            <a:hlinkClick r:id="" action="ppaction://media"/>
            <a:extLst>
              <a:ext uri="{FF2B5EF4-FFF2-40B4-BE49-F238E27FC236}">
                <a16:creationId xmlns:a16="http://schemas.microsoft.com/office/drawing/2014/main" id="{EFB93553-464B-69D4-42C0-79DE4C05A4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67761993"/>
      </p:ext>
    </p:extLst>
  </p:cSld>
  <p:clrMapOvr>
    <a:masterClrMapping/>
  </p:clrMapOvr>
  <mc:AlternateContent xmlns:mc="http://schemas.openxmlformats.org/markup-compatibility/2006">
    <mc:Choice xmlns:p14="http://schemas.microsoft.com/office/powerpoint/2010/main" Requires="p14">
      <p:transition spd="slow" p14:dur="2000" advTm="56660"/>
    </mc:Choice>
    <mc:Fallback>
      <p:transition spd="slow" advTm="56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35" x="347663" y="6794500"/>
          <p14:tracePt t="437" x="442913" y="6746875"/>
          <p14:tracePt t="452" x="1373188" y="6210300"/>
          <p14:tracePt t="454" x="1516063" y="6130925"/>
          <p14:tracePt t="456" x="1643063" y="6051550"/>
          <p14:tracePt t="458" x="1752600" y="5989638"/>
          <p14:tracePt t="460" x="1879600" y="5942013"/>
          <p14:tracePt t="462" x="1989138" y="5862638"/>
          <p14:tracePt t="464" x="2132013" y="5767388"/>
          <p14:tracePt t="466" x="2259013" y="5688013"/>
          <p14:tracePt t="468" x="2400300" y="5610225"/>
          <p14:tracePt t="470" x="2511425" y="5530850"/>
          <p14:tracePt t="472" x="2652713" y="5451475"/>
          <p14:tracePt t="474" x="2779713" y="5372100"/>
          <p14:tracePt t="477" x="2890838" y="5294313"/>
          <p14:tracePt t="479" x="3016250" y="5214938"/>
          <p14:tracePt t="481" x="3127375" y="5135563"/>
          <p14:tracePt t="482" x="3284538" y="5056188"/>
          <p14:tracePt t="484" x="3395663" y="4976813"/>
          <p14:tracePt t="487" x="3521075" y="4899025"/>
          <p14:tracePt t="489" x="3632200" y="4819650"/>
          <p14:tracePt t="490" x="3759200" y="4740275"/>
          <p14:tracePt t="492" x="3868738" y="4660900"/>
          <p14:tracePt t="494" x="3995738" y="4598988"/>
          <p14:tracePt t="497" x="4106863" y="4519613"/>
          <p14:tracePt t="498" x="4200525" y="4456113"/>
          <p14:tracePt t="500" x="4311650" y="4376738"/>
          <p14:tracePt t="502" x="4406900" y="4313238"/>
          <p14:tracePt t="504" x="4532313" y="4251325"/>
          <p14:tracePt t="506" x="4627563" y="4171950"/>
          <p14:tracePt t="509" x="4722813" y="4124325"/>
          <p14:tracePt t="510" x="4784725" y="4060825"/>
          <p14:tracePt t="512" x="4879975" y="4013200"/>
          <p14:tracePt t="515" x="4975225" y="3935413"/>
          <p14:tracePt t="516" x="5084763" y="3871913"/>
          <p14:tracePt t="518" x="5164138" y="3824288"/>
          <p14:tracePt t="520" x="5243513" y="3776663"/>
          <p14:tracePt t="522" x="5322888" y="3713163"/>
          <p14:tracePt t="524" x="5384800" y="3665538"/>
          <p14:tracePt t="527" x="5448300" y="3633788"/>
          <p14:tracePt t="528" x="5543550" y="3587750"/>
          <p14:tracePt t="531" x="5591175" y="3556000"/>
          <p14:tracePt t="533" x="5653088" y="3524250"/>
          <p14:tracePt t="534" x="5700713" y="3492500"/>
          <p14:tracePt t="536" x="5732463" y="3460750"/>
          <p14:tracePt t="538" x="5780088" y="3429000"/>
          <p14:tracePt t="540" x="5811838" y="3413125"/>
          <p14:tracePt t="542" x="5859463" y="3381375"/>
          <p14:tracePt t="544" x="5875338" y="3381375"/>
          <p14:tracePt t="548" x="5953125" y="3317875"/>
          <p14:tracePt t="550" x="5984875" y="3302000"/>
          <p14:tracePt t="552" x="6000750" y="3286125"/>
          <p14:tracePt t="554" x="6032500" y="3255963"/>
          <p14:tracePt t="556" x="6064250" y="3255963"/>
          <p14:tracePt t="558" x="6080125" y="3240088"/>
          <p14:tracePt t="560" x="6096000" y="3224213"/>
          <p14:tracePt t="562" x="6111875" y="3208338"/>
          <p14:tracePt t="564" x="6127750" y="3208338"/>
          <p14:tracePt t="568" x="6143625" y="3192463"/>
          <p14:tracePt t="570" x="6159500" y="3176588"/>
          <p14:tracePt t="572" x="6175375" y="3176588"/>
          <p14:tracePt t="576" x="6175375" y="3160713"/>
          <p14:tracePt t="579" x="6191250" y="3160713"/>
          <p14:tracePt t="581" x="6191250" y="3144838"/>
          <p14:tracePt t="582" x="6207125" y="3144838"/>
          <p14:tracePt t="586" x="6207125" y="3128963"/>
          <p14:tracePt t="593" x="6223000" y="3128963"/>
          <p14:tracePt t="599" x="6238875" y="3113088"/>
          <p14:tracePt t="609" x="6238875" y="3097213"/>
          <p14:tracePt t="618" x="6253163" y="3097213"/>
          <p14:tracePt t="624" x="6253163" y="3081338"/>
          <p14:tracePt t="627" x="6269038" y="3065463"/>
          <p14:tracePt t="634" x="6284913" y="3049588"/>
          <p14:tracePt t="636" x="6284913" y="3033713"/>
          <p14:tracePt t="637" x="6284913" y="3017838"/>
          <p14:tracePt t="640" x="6300788" y="3017838"/>
          <p14:tracePt t="642" x="6300788" y="3001963"/>
          <p14:tracePt t="645" x="6300788" y="2986088"/>
          <p14:tracePt t="648" x="6300788" y="2970213"/>
          <p14:tracePt t="649" x="6316663" y="2970213"/>
          <p14:tracePt t="653" x="6316663" y="2954338"/>
          <p14:tracePt t="654" x="6316663" y="2938463"/>
          <p14:tracePt t="658" x="6316663" y="2922588"/>
          <p14:tracePt t="661" x="6332538" y="2908300"/>
          <p14:tracePt t="664" x="6332538" y="2892425"/>
          <p14:tracePt t="671" x="6348413" y="2876550"/>
          <p14:tracePt t="675" x="6348413" y="2860675"/>
          <p14:tracePt t="687" x="6364288" y="2860675"/>
          <p14:tracePt t="688" x="6364288" y="2844800"/>
          <p14:tracePt t="703" x="6364288" y="2828925"/>
          <p14:tracePt t="718" x="6364288" y="2813050"/>
          <p14:tracePt t="730" x="6364288" y="2781300"/>
          <p14:tracePt t="737" x="6364288" y="2765425"/>
          <p14:tracePt t="739" x="6364288" y="2749550"/>
          <p14:tracePt t="741" x="6364288" y="2733675"/>
          <p14:tracePt t="744" x="6364288" y="2717800"/>
          <p14:tracePt t="747" x="6364288" y="2701925"/>
          <p14:tracePt t="749" x="6364288" y="2686050"/>
          <p14:tracePt t="750" x="6364288" y="2670175"/>
          <p14:tracePt t="752" x="6364288" y="2654300"/>
          <p14:tracePt t="756" x="6348413" y="2638425"/>
          <p14:tracePt t="759" x="6348413" y="2622550"/>
          <p14:tracePt t="763" x="6332538" y="2590800"/>
          <p14:tracePt t="765" x="6332538" y="2574925"/>
          <p14:tracePt t="768" x="6332538" y="2560638"/>
          <p14:tracePt t="770" x="6332538" y="2544763"/>
          <p14:tracePt t="773" x="6316663" y="2528888"/>
          <p14:tracePt t="777" x="6300788" y="2513013"/>
          <p14:tracePt t="778" x="6300788" y="2481263"/>
          <p14:tracePt t="782" x="6284913" y="2481263"/>
          <p14:tracePt t="782" x="6284913" y="2465388"/>
          <p14:tracePt t="784" x="6284913" y="2449513"/>
          <p14:tracePt t="786" x="6284913" y="2433638"/>
          <p14:tracePt t="788" x="6269038" y="2417763"/>
          <p14:tracePt t="790" x="6269038" y="2401888"/>
          <p14:tracePt t="792" x="6253163" y="2386013"/>
          <p14:tracePt t="794" x="6253163" y="2370138"/>
          <p14:tracePt t="797" x="6253163" y="2354263"/>
          <p14:tracePt t="798" x="6238875" y="2322513"/>
          <p14:tracePt t="800" x="6223000" y="2290763"/>
          <p14:tracePt t="802" x="6223000" y="2274888"/>
          <p14:tracePt t="804" x="6207125" y="2259013"/>
          <p14:tracePt t="806" x="6207125" y="2228850"/>
          <p14:tracePt t="808" x="6191250" y="2228850"/>
          <p14:tracePt t="810" x="6191250" y="2197100"/>
          <p14:tracePt t="813" x="6191250" y="2181225"/>
          <p14:tracePt t="816" x="6175375" y="2149475"/>
          <p14:tracePt t="818" x="6175375" y="2133600"/>
          <p14:tracePt t="822" x="6159500" y="2117725"/>
          <p14:tracePt t="825" x="6159500" y="2101850"/>
          <p14:tracePt t="827" x="6143625" y="2085975"/>
          <p14:tracePt t="828" x="6143625" y="2070100"/>
          <p14:tracePt t="831" x="6143625" y="2054225"/>
          <p14:tracePt t="834" x="6143625" y="2038350"/>
          <p14:tracePt t="836" x="6143625" y="2022475"/>
          <p14:tracePt t="838" x="6127750" y="2006600"/>
          <p14:tracePt t="843" x="6111875" y="2006600"/>
          <p14:tracePt t="845" x="6111875" y="1990725"/>
          <p14:tracePt t="848" x="6111875" y="1974850"/>
          <p14:tracePt t="853" x="6111875" y="1958975"/>
          <p14:tracePt t="856" x="6096000" y="1943100"/>
          <p14:tracePt t="863" x="6080125" y="1943100"/>
          <p14:tracePt t="864" x="6080125" y="1927225"/>
          <p14:tracePt t="869" x="6064250" y="1911350"/>
          <p14:tracePt t="871" x="6064250" y="1895475"/>
          <p14:tracePt t="879" x="6064250" y="1881188"/>
          <p14:tracePt t="883" x="6048375" y="1865313"/>
          <p14:tracePt t="888" x="6032500" y="1865313"/>
          <p14:tracePt t="890" x="6032500" y="1849438"/>
          <p14:tracePt t="895" x="6032500" y="1833563"/>
          <p14:tracePt t="898" x="6032500" y="1817688"/>
          <p14:tracePt t="900" x="6016625" y="1817688"/>
          <p14:tracePt t="908" x="6000750" y="1801813"/>
          <p14:tracePt t="910" x="5984875" y="1785938"/>
          <p14:tracePt t="921" x="5984875" y="1770063"/>
          <p14:tracePt t="935" x="5969000" y="1770063"/>
          <p14:tracePt t="937" x="5969000" y="1754188"/>
          <p14:tracePt t="1038" x="5984875" y="1738313"/>
          <p14:tracePt t="1044" x="6048375" y="1738313"/>
          <p14:tracePt t="1048" x="6096000" y="1738313"/>
          <p14:tracePt t="1049" x="6127750" y="1738313"/>
          <p14:tracePt t="1050" x="6143625" y="1738313"/>
          <p14:tracePt t="1052" x="6175375" y="1738313"/>
          <p14:tracePt t="1055" x="6207125" y="1722438"/>
          <p14:tracePt t="1056" x="6238875" y="1722438"/>
          <p14:tracePt t="1058" x="6269038" y="1706563"/>
          <p14:tracePt t="1060" x="6316663" y="1706563"/>
          <p14:tracePt t="1065" x="6364288" y="1690688"/>
          <p14:tracePt t="1066" x="6411913" y="1690688"/>
          <p14:tracePt t="1069" x="6427788" y="1690688"/>
          <p14:tracePt t="1070" x="6475413" y="1674813"/>
          <p14:tracePt t="1072" x="6523038" y="1674813"/>
          <p14:tracePt t="1076" x="6538913" y="1674813"/>
          <p14:tracePt t="1080" x="6616700" y="1674813"/>
          <p14:tracePt t="1082" x="6680200" y="1658938"/>
          <p14:tracePt t="1084" x="6727825" y="1658938"/>
          <p14:tracePt t="1086" x="6759575" y="1643063"/>
          <p14:tracePt t="1089" x="6791325" y="1643063"/>
          <p14:tracePt t="1090" x="6838950" y="1643063"/>
          <p14:tracePt t="1093" x="6854825" y="1627188"/>
          <p14:tracePt t="1095" x="6900863" y="1627188"/>
          <p14:tracePt t="1097" x="6948488" y="1627188"/>
          <p14:tracePt t="1098" x="6980238" y="1627188"/>
          <p14:tracePt t="1100" x="7011988" y="1627188"/>
          <p14:tracePt t="1102" x="7059613" y="1627188"/>
          <p14:tracePt t="1104" x="7075488" y="1627188"/>
          <p14:tracePt t="1107" x="7123113" y="1627188"/>
          <p14:tracePt t="1108" x="7169150" y="1611313"/>
          <p14:tracePt t="1110" x="7185025" y="1611313"/>
          <p14:tracePt t="1115" x="7280275" y="1611313"/>
          <p14:tracePt t="1116" x="7296150" y="1611313"/>
          <p14:tracePt t="1118" x="7343775" y="1611313"/>
          <p14:tracePt t="1120" x="7375525" y="1595438"/>
          <p14:tracePt t="1122" x="7407275" y="1595438"/>
          <p14:tracePt t="1124" x="7439025" y="1595438"/>
          <p14:tracePt t="1126" x="7469188" y="1595438"/>
          <p14:tracePt t="1128" x="7500938" y="1595438"/>
          <p14:tracePt t="1131" x="7532688" y="1595438"/>
          <p14:tracePt t="1132" x="7548563" y="1595438"/>
          <p14:tracePt t="1134" x="7596188" y="1579563"/>
          <p14:tracePt t="1136" x="7627938" y="1579563"/>
          <p14:tracePt t="1138" x="7643813" y="1579563"/>
          <p14:tracePt t="1140" x="7675563" y="1579563"/>
          <p14:tracePt t="1142" x="7723188" y="1579563"/>
          <p14:tracePt t="1144" x="7739063" y="1579563"/>
          <p14:tracePt t="1147" x="7770813" y="1579563"/>
          <p14:tracePt t="1148" x="7800975" y="1579563"/>
          <p14:tracePt t="1150" x="7816850" y="1579563"/>
          <p14:tracePt t="1152" x="7864475" y="1579563"/>
          <p14:tracePt t="1154" x="7880350" y="1579563"/>
          <p14:tracePt t="1156" x="7912100" y="1579563"/>
          <p14:tracePt t="1158" x="7943850" y="1579563"/>
          <p14:tracePt t="1160" x="7959725" y="1579563"/>
          <p14:tracePt t="1162" x="7991475" y="1579563"/>
          <p14:tracePt t="1164" x="8023225" y="1579563"/>
          <p14:tracePt t="1166" x="8054975" y="1579563"/>
          <p14:tracePt t="1169" x="8085138" y="1579563"/>
          <p14:tracePt t="1170" x="8101013" y="1579563"/>
          <p14:tracePt t="1172" x="8132763" y="1579563"/>
          <p14:tracePt t="1174" x="8180388" y="1579563"/>
          <p14:tracePt t="1176" x="8196263" y="1579563"/>
          <p14:tracePt t="1178" x="8228013" y="1579563"/>
          <p14:tracePt t="1180" x="8243888" y="1579563"/>
          <p14:tracePt t="1182" x="8275638" y="1579563"/>
          <p14:tracePt t="1184" x="8307388" y="1579563"/>
          <p14:tracePt t="1186" x="8323263" y="1579563"/>
          <p14:tracePt t="1189" x="8355013" y="1579563"/>
          <p14:tracePt t="1190" x="8370888" y="1579563"/>
          <p14:tracePt t="1192" x="8401050" y="1579563"/>
          <p14:tracePt t="1194" x="8432800" y="1579563"/>
          <p14:tracePt t="1197" x="8448675" y="1579563"/>
          <p14:tracePt t="1199" x="8480425" y="1579563"/>
          <p14:tracePt t="1200" x="8496300" y="1579563"/>
          <p14:tracePt t="1202" x="8528050" y="1579563"/>
          <p14:tracePt t="1204" x="8559800" y="1579563"/>
          <p14:tracePt t="1209" x="8591550" y="1579563"/>
          <p14:tracePt t="1215" x="8623300" y="1579563"/>
          <p14:tracePt t="1216" x="8639175" y="1579563"/>
          <p14:tracePt t="1218" x="8655050" y="1579563"/>
          <p14:tracePt t="1220" x="8670925" y="1579563"/>
          <p14:tracePt t="1222" x="8686800" y="1579563"/>
          <p14:tracePt t="1231" x="8701088" y="1579563"/>
          <p14:tracePt t="1243" x="8716963" y="1579563"/>
          <p14:tracePt t="1285" x="8732838" y="1579563"/>
          <p14:tracePt t="1289" x="8748713" y="1579563"/>
          <p14:tracePt t="1295" x="8764588" y="1579563"/>
          <p14:tracePt t="1297" x="8780463" y="1579563"/>
          <p14:tracePt t="1299" x="8796338" y="1579563"/>
          <p14:tracePt t="1302" x="8812213" y="1579563"/>
          <p14:tracePt t="1305" x="8843963" y="1579563"/>
          <p14:tracePt t="1306" x="8859838" y="1579563"/>
          <p14:tracePt t="1308" x="8907463" y="1595438"/>
          <p14:tracePt t="1310" x="8923338" y="1595438"/>
          <p14:tracePt t="1313" x="8955088" y="1611313"/>
          <p14:tracePt t="1314" x="8986838" y="1611313"/>
          <p14:tracePt t="1316" x="9001125" y="1611313"/>
          <p14:tracePt t="1318" x="9048750" y="1627188"/>
          <p14:tracePt t="1320" x="9080500" y="1627188"/>
          <p14:tracePt t="1322" x="9128125" y="1643063"/>
          <p14:tracePt t="1324" x="9159875" y="1643063"/>
          <p14:tracePt t="1326" x="9191625" y="1658938"/>
          <p14:tracePt t="1328" x="9239250" y="1658938"/>
          <p14:tracePt t="1331" x="9271000" y="1674813"/>
          <p14:tracePt t="1332" x="9317038" y="1674813"/>
          <p14:tracePt t="1334" x="9364663" y="1690688"/>
          <p14:tracePt t="1336" x="9412288" y="1690688"/>
          <p14:tracePt t="1338" x="9459913" y="1706563"/>
          <p14:tracePt t="1340" x="9523413" y="1706563"/>
          <p14:tracePt t="1342" x="9571038" y="1706563"/>
          <p14:tracePt t="1345" x="9648825" y="1706563"/>
          <p14:tracePt t="1347" x="9728200" y="1722438"/>
          <p14:tracePt t="1349" x="9807575" y="1722438"/>
          <p14:tracePt t="1350" x="9855200" y="1722438"/>
          <p14:tracePt t="1353" x="9917113" y="1722438"/>
          <p14:tracePt t="1354" x="9964738" y="1722438"/>
          <p14:tracePt t="1357" x="10012363" y="1722438"/>
          <p14:tracePt t="1358" x="10075863" y="1722438"/>
          <p14:tracePt t="1361" x="10123488" y="1722438"/>
          <p14:tracePt t="1365" x="10233025" y="1722438"/>
          <p14:tracePt t="1366" x="10280650" y="1722438"/>
          <p14:tracePt t="1368" x="10328275" y="1722438"/>
          <p14:tracePt t="1370" x="10375900" y="1722438"/>
          <p14:tracePt t="1372" x="10439400" y="1722438"/>
          <p14:tracePt t="1374" x="10471150" y="1722438"/>
          <p14:tracePt t="1376" x="10517188" y="1722438"/>
          <p14:tracePt t="1378" x="10564813" y="1722438"/>
          <p14:tracePt t="1381" x="10596563" y="1722438"/>
          <p14:tracePt t="1399" x="10896600" y="1706563"/>
          <p14:tracePt t="1400" x="10928350" y="1706563"/>
          <p14:tracePt t="1402" x="10944225" y="1706563"/>
          <p14:tracePt t="1404" x="10975975" y="1706563"/>
          <p14:tracePt t="1406" x="11007725" y="1706563"/>
          <p14:tracePt t="1409" x="11007725" y="1690688"/>
          <p14:tracePt t="1410" x="11039475" y="1690688"/>
          <p14:tracePt t="1413" x="11055350" y="1690688"/>
          <p14:tracePt t="1416" x="11071225" y="1690688"/>
          <p14:tracePt t="1418" x="11102975" y="1690688"/>
          <p14:tracePt t="1422" x="11118850" y="1690688"/>
          <p14:tracePt t="1424" x="11133138" y="1690688"/>
          <p14:tracePt t="1433" x="11149013" y="1690688"/>
          <p14:tracePt t="1441" x="11164888" y="1690688"/>
          <p14:tracePt t="1452" x="11180763" y="1690688"/>
          <p14:tracePt t="1581" x="11164888" y="1690688"/>
          <p14:tracePt t="1586" x="11149013" y="1690688"/>
          <p14:tracePt t="1594" x="11102975" y="1690688"/>
          <p14:tracePt t="1600" x="11071225" y="1690688"/>
          <p14:tracePt t="1604" x="11039475" y="1690688"/>
          <p14:tracePt t="1605" x="11023600" y="1690688"/>
          <p14:tracePt t="1607" x="10991850" y="1690688"/>
          <p14:tracePt t="1608" x="10960100" y="1690688"/>
          <p14:tracePt t="1610" x="10944225" y="1690688"/>
          <p14:tracePt t="1614" x="10928350" y="1690688"/>
          <p14:tracePt t="1614" x="10896600" y="1706563"/>
          <p14:tracePt t="1616" x="10880725" y="1706563"/>
          <p14:tracePt t="1618" x="10848975" y="1722438"/>
          <p14:tracePt t="1620" x="10833100" y="1722438"/>
          <p14:tracePt t="1622" x="10818813" y="1722438"/>
          <p14:tracePt t="1624" x="10787063" y="1722438"/>
          <p14:tracePt t="1626" x="10771188" y="1738313"/>
          <p14:tracePt t="1628" x="10739438" y="1738313"/>
          <p14:tracePt t="1631" x="10707688" y="1738313"/>
          <p14:tracePt t="1632" x="10691813" y="1738313"/>
          <p14:tracePt t="1634" x="10660063" y="1738313"/>
          <p14:tracePt t="1636" x="10628313" y="1738313"/>
          <p14:tracePt t="1638" x="10612438" y="1738313"/>
          <p14:tracePt t="1640" x="10580688" y="1754188"/>
          <p14:tracePt t="1642" x="10564813" y="1754188"/>
          <p14:tracePt t="1644" x="10533063" y="1754188"/>
          <p14:tracePt t="1647" x="10502900" y="1770063"/>
          <p14:tracePt t="1648" x="10487025" y="1770063"/>
          <p14:tracePt t="1650" x="10455275" y="1785938"/>
          <p14:tracePt t="1652" x="10423525" y="1785938"/>
          <p14:tracePt t="1656" x="10391775" y="1801813"/>
          <p14:tracePt t="1658" x="10375900" y="1801813"/>
          <p14:tracePt t="1660" x="10360025" y="1801813"/>
          <p14:tracePt t="1665" x="10328275" y="1817688"/>
          <p14:tracePt t="1666" x="10312400" y="1817688"/>
          <p14:tracePt t="1668" x="10296525" y="1817688"/>
          <p14:tracePt t="1670" x="10280650" y="1817688"/>
          <p14:tracePt t="1672" x="10264775" y="1817688"/>
          <p14:tracePt t="1674" x="10248900" y="1817688"/>
          <p14:tracePt t="1679" x="10233025" y="1817688"/>
          <p14:tracePt t="1681" x="10217150" y="1817688"/>
          <p14:tracePt t="1682" x="10202863" y="1817688"/>
          <p14:tracePt t="1686" x="10186988" y="1817688"/>
          <p14:tracePt t="1689" x="10171113" y="1833563"/>
          <p14:tracePt t="1693" x="10155238" y="1833563"/>
          <p14:tracePt t="1694" x="10139363" y="1833563"/>
          <p14:tracePt t="1697" x="10123488" y="1833563"/>
          <p14:tracePt t="1706" x="10091738" y="1833563"/>
          <p14:tracePt t="1712" x="10075863" y="1833563"/>
          <p14:tracePt t="1715" x="10044113" y="1833563"/>
          <p14:tracePt t="1720" x="10028238" y="1833563"/>
          <p14:tracePt t="1722" x="10012363" y="1833563"/>
          <p14:tracePt t="1726" x="9996488" y="1833563"/>
          <p14:tracePt t="1729" x="9980613" y="1833563"/>
          <p14:tracePt t="1731" x="9964738" y="1833563"/>
          <p14:tracePt t="1732" x="9932988" y="1833563"/>
          <p14:tracePt t="1734" x="9902825" y="1817688"/>
          <p14:tracePt t="1736" x="9886950" y="1817688"/>
          <p14:tracePt t="1738" x="9855200" y="1817688"/>
          <p14:tracePt t="1740" x="9823450" y="1817688"/>
          <p14:tracePt t="1743" x="9807575" y="1801813"/>
          <p14:tracePt t="1745" x="9775825" y="1785938"/>
          <p14:tracePt t="1747" x="9728200" y="1770063"/>
          <p14:tracePt t="1748" x="9712325" y="1770063"/>
          <p14:tracePt t="1750" x="9664700" y="1754188"/>
          <p14:tracePt t="1752" x="9617075" y="1722438"/>
          <p14:tracePt t="1754" x="9539288" y="1690688"/>
          <p14:tracePt t="1756" x="9491663" y="1674813"/>
          <p14:tracePt t="1758" x="9428163" y="1643063"/>
          <p14:tracePt t="1760" x="9380538" y="1611313"/>
          <p14:tracePt t="1764" x="9301163" y="1579563"/>
          <p14:tracePt t="1766" x="9255125" y="1547813"/>
          <p14:tracePt t="1768" x="9207500" y="1517650"/>
          <p14:tracePt t="1770" x="9159875" y="1485900"/>
          <p14:tracePt t="1772" x="9144000" y="1470025"/>
          <p14:tracePt t="1774" x="9096375" y="1438275"/>
          <p14:tracePt t="1776" x="9064625" y="1406525"/>
          <p14:tracePt t="1778" x="9032875" y="1406525"/>
          <p14:tracePt t="1780" x="9017000" y="1374775"/>
          <p14:tracePt t="1782" x="8986838" y="1358900"/>
          <p14:tracePt t="1784" x="8970963" y="1327150"/>
          <p14:tracePt t="1786" x="8939213" y="1311275"/>
          <p14:tracePt t="1788" x="8923338" y="1295400"/>
          <p14:tracePt t="1790" x="8923338" y="1279525"/>
          <p14:tracePt t="1794" x="8907463" y="1247775"/>
          <p14:tracePt t="1797" x="8891588" y="1247775"/>
          <p14:tracePt t="1800" x="8891588" y="1231900"/>
          <p14:tracePt t="1800" x="8891588" y="1216025"/>
          <p14:tracePt t="1802" x="8875713" y="1216025"/>
          <p14:tracePt t="1804" x="8859838" y="1185863"/>
          <p14:tracePt t="1806" x="8859838" y="1169988"/>
          <p14:tracePt t="1809" x="8843963" y="1154113"/>
          <p14:tracePt t="1810" x="8843963" y="1138238"/>
          <p14:tracePt t="1815" x="8828088" y="1106488"/>
          <p14:tracePt t="1816" x="8828088" y="1074738"/>
          <p14:tracePt t="1818" x="8828088" y="1058863"/>
          <p14:tracePt t="1820" x="8812213" y="1042988"/>
          <p14:tracePt t="1822" x="8812213" y="1011238"/>
          <p14:tracePt t="1826" x="8812213" y="979488"/>
          <p14:tracePt t="1829" x="8812213" y="963613"/>
          <p14:tracePt t="1831" x="8812213" y="947738"/>
          <p14:tracePt t="1833" x="8812213" y="915988"/>
          <p14:tracePt t="1836" x="8812213" y="884238"/>
          <p14:tracePt t="1838" x="8828088" y="854075"/>
          <p14:tracePt t="1845" x="8843963" y="790575"/>
          <p14:tracePt t="1848" x="8859838" y="790575"/>
          <p14:tracePt t="1848" x="8875713" y="758825"/>
          <p14:tracePt t="1850" x="8875713" y="742950"/>
          <p14:tracePt t="1852" x="8891588" y="727075"/>
          <p14:tracePt t="1854" x="8907463" y="711200"/>
          <p14:tracePt t="1856" x="8923338" y="695325"/>
          <p14:tracePt t="1858" x="8939213" y="679450"/>
          <p14:tracePt t="1860" x="8955088" y="647700"/>
          <p14:tracePt t="1864" x="8970963" y="631825"/>
          <p14:tracePt t="1865" x="8986838" y="631825"/>
          <p14:tracePt t="1866" x="8986838" y="615950"/>
          <p14:tracePt t="1869" x="9001125" y="600075"/>
          <p14:tracePt t="1871" x="9017000" y="584200"/>
          <p14:tracePt t="1873" x="9017000" y="568325"/>
          <p14:tracePt t="1874" x="9032875" y="552450"/>
          <p14:tracePt t="1876" x="9048750" y="536575"/>
          <p14:tracePt t="1878" x="9064625" y="536575"/>
          <p14:tracePt t="1882" x="9080500" y="520700"/>
          <p14:tracePt t="1885" x="9096375" y="506413"/>
          <p14:tracePt t="1889" x="9112250" y="506413"/>
          <p14:tracePt t="1890" x="9112250" y="490538"/>
          <p14:tracePt t="1892" x="9128125" y="490538"/>
          <p14:tracePt t="1894" x="9144000" y="474663"/>
          <p14:tracePt t="1898" x="9159875" y="474663"/>
          <p14:tracePt t="1901" x="9175750" y="458788"/>
          <p14:tracePt t="1905" x="9175750" y="442913"/>
          <p14:tracePt t="1906" x="9191625" y="442913"/>
          <p14:tracePt t="1909" x="9191625" y="427038"/>
          <p14:tracePt t="1911" x="9207500" y="427038"/>
          <p14:tracePt t="1915" x="9223375" y="427038"/>
          <p14:tracePt t="1919" x="9239250" y="427038"/>
          <p14:tracePt t="1926" x="9255125" y="411163"/>
          <p14:tracePt t="1933" x="9301163" y="395288"/>
          <p14:tracePt t="1941" x="9396413" y="379413"/>
          <p14:tracePt t="1943" x="9428163" y="379413"/>
          <p14:tracePt t="1944" x="9459913" y="379413"/>
          <p14:tracePt t="1947" x="9475788" y="363538"/>
          <p14:tracePt t="1948" x="9491663" y="363538"/>
          <p14:tracePt t="1950" x="9523413" y="363538"/>
          <p14:tracePt t="1953" x="9539288" y="347663"/>
          <p14:tracePt t="1954" x="9571038" y="347663"/>
          <p14:tracePt t="1957" x="9601200" y="331788"/>
          <p14:tracePt t="1959" x="9617075" y="331788"/>
          <p14:tracePt t="1960" x="9648825" y="315913"/>
          <p14:tracePt t="1965" x="9696450" y="300038"/>
          <p14:tracePt t="1966" x="9728200" y="300038"/>
          <p14:tracePt t="1971" x="9759950" y="300038"/>
          <p14:tracePt t="1973" x="9791700" y="300038"/>
          <p14:tracePt t="1975" x="9807575" y="284163"/>
          <p14:tracePt t="1976" x="9839325" y="284163"/>
          <p14:tracePt t="1979" x="9855200" y="284163"/>
          <p14:tracePt t="1981" x="9886950" y="268288"/>
          <p14:tracePt t="1982" x="9917113" y="268288"/>
          <p14:tracePt t="1984" x="9932988" y="268288"/>
          <p14:tracePt t="1986" x="9964738" y="252413"/>
          <p14:tracePt t="1988" x="9996488" y="252413"/>
          <p14:tracePt t="1990" x="10012363" y="236538"/>
          <p14:tracePt t="1992" x="10044113" y="236538"/>
          <p14:tracePt t="1994" x="10059988" y="236538"/>
          <p14:tracePt t="1997" x="10075863" y="220663"/>
          <p14:tracePt t="1998" x="10107613" y="220663"/>
          <p14:tracePt t="2000" x="10123488" y="220663"/>
          <p14:tracePt t="2002" x="10155238" y="220663"/>
          <p14:tracePt t="2004" x="10171113" y="220663"/>
          <p14:tracePt t="2006" x="10186988" y="220663"/>
          <p14:tracePt t="2008" x="10217150" y="220663"/>
          <p14:tracePt t="2010" x="10248900" y="220663"/>
          <p14:tracePt t="2013" x="10264775" y="220663"/>
          <p14:tracePt t="2014" x="10296525" y="220663"/>
          <p14:tracePt t="2019" x="10328275" y="220663"/>
          <p14:tracePt t="2020" x="10360025" y="204788"/>
          <p14:tracePt t="2022" x="10375900" y="204788"/>
          <p14:tracePt t="2025" x="10407650" y="204788"/>
          <p14:tracePt t="2026" x="10423525" y="204788"/>
          <p14:tracePt t="2028" x="10439400" y="204788"/>
          <p14:tracePt t="2030" x="10471150" y="204788"/>
          <p14:tracePt t="2034" x="10502900" y="204788"/>
          <p14:tracePt t="2036" x="10533063" y="204788"/>
          <p14:tracePt t="2038" x="10548938" y="204788"/>
          <p14:tracePt t="2040" x="10564813" y="204788"/>
          <p14:tracePt t="2042" x="10580688" y="204788"/>
          <p14:tracePt t="2044" x="10612438" y="204788"/>
          <p14:tracePt t="2047" x="10644188" y="204788"/>
          <p14:tracePt t="2050" x="10675938" y="204788"/>
          <p14:tracePt t="2052" x="10691813" y="204788"/>
          <p14:tracePt t="2054" x="10723563" y="204788"/>
          <p14:tracePt t="2057" x="10755313" y="204788"/>
          <p14:tracePt t="2060" x="10787063" y="204788"/>
          <p14:tracePt t="2064" x="10833100" y="204788"/>
          <p14:tracePt t="2066" x="10864850" y="204788"/>
          <p14:tracePt t="2070" x="10896600" y="204788"/>
          <p14:tracePt t="2073" x="10912475" y="204788"/>
          <p14:tracePt t="2075" x="10944225" y="204788"/>
          <p14:tracePt t="2077" x="10975975" y="204788"/>
          <p14:tracePt t="2081" x="11007725" y="204788"/>
          <p14:tracePt t="2082" x="11023600" y="204788"/>
          <p14:tracePt t="2084" x="11055350" y="204788"/>
          <p14:tracePt t="2086" x="11071225" y="204788"/>
          <p14:tracePt t="2088" x="11087100" y="204788"/>
          <p14:tracePt t="2090" x="11118850" y="204788"/>
          <p14:tracePt t="2092" x="11133138" y="204788"/>
          <p14:tracePt t="2094" x="11149013" y="204788"/>
          <p14:tracePt t="2096" x="11180763" y="204788"/>
          <p14:tracePt t="2098" x="11196638" y="204788"/>
          <p14:tracePt t="2100" x="11228388" y="204788"/>
          <p14:tracePt t="2102" x="11244263" y="204788"/>
          <p14:tracePt t="2104" x="11260138" y="204788"/>
          <p14:tracePt t="2106" x="11291888" y="204788"/>
          <p14:tracePt t="2108" x="11307763" y="204788"/>
          <p14:tracePt t="2110" x="11323638" y="204788"/>
          <p14:tracePt t="2114" x="11355388" y="204788"/>
          <p14:tracePt t="2114" x="11355388" y="220663"/>
          <p14:tracePt t="2116" x="11387138" y="220663"/>
          <p14:tracePt t="2118" x="11418888" y="236538"/>
          <p14:tracePt t="2125" x="11464925" y="252413"/>
          <p14:tracePt t="2126" x="11480800" y="252413"/>
          <p14:tracePt t="2128" x="11496675" y="268288"/>
          <p14:tracePt t="2130" x="11512550" y="268288"/>
          <p14:tracePt t="2132" x="11528425" y="284163"/>
          <p14:tracePt t="2134" x="11544300" y="284163"/>
          <p14:tracePt t="2137" x="11560175" y="300038"/>
          <p14:tracePt t="2138" x="11576050" y="300038"/>
          <p14:tracePt t="2140" x="11591925" y="315913"/>
          <p14:tracePt t="2142" x="11607800" y="315913"/>
          <p14:tracePt t="2144" x="11607800" y="331788"/>
          <p14:tracePt t="2147" x="11623675" y="347663"/>
          <p14:tracePt t="2148" x="11639550" y="347663"/>
          <p14:tracePt t="2150" x="11639550" y="363538"/>
          <p14:tracePt t="2152" x="11655425" y="379413"/>
          <p14:tracePt t="2154" x="11671300" y="379413"/>
          <p14:tracePt t="2156" x="11687175" y="395288"/>
          <p14:tracePt t="2158" x="11703050" y="411163"/>
          <p14:tracePt t="2161" x="11718925" y="442913"/>
          <p14:tracePt t="2163" x="11734800" y="442913"/>
          <p14:tracePt t="2164" x="11734800" y="458788"/>
          <p14:tracePt t="2166" x="11749088" y="474663"/>
          <p14:tracePt t="2168" x="11764963" y="490538"/>
          <p14:tracePt t="2170" x="11764963" y="506413"/>
          <p14:tracePt t="2172" x="11780838" y="520700"/>
          <p14:tracePt t="2174" x="11780838" y="536575"/>
          <p14:tracePt t="2176" x="11796713" y="552450"/>
          <p14:tracePt t="2178" x="11812588" y="568325"/>
          <p14:tracePt t="2180" x="11828463" y="568325"/>
          <p14:tracePt t="2182" x="11828463" y="600075"/>
          <p14:tracePt t="2184" x="11828463" y="615950"/>
          <p14:tracePt t="2186" x="11844338" y="615950"/>
          <p14:tracePt t="2188" x="11860213" y="631825"/>
          <p14:tracePt t="2190" x="11860213" y="663575"/>
          <p14:tracePt t="2195" x="11876088" y="679450"/>
          <p14:tracePt t="2198" x="11876088" y="695325"/>
          <p14:tracePt t="2199" x="11891963" y="695325"/>
          <p14:tracePt t="2200" x="11907838" y="711200"/>
          <p14:tracePt t="2202" x="11907838" y="727075"/>
          <p14:tracePt t="2204" x="11907838" y="742950"/>
          <p14:tracePt t="2206" x="11907838" y="758825"/>
          <p14:tracePt t="2208" x="11923713" y="774700"/>
          <p14:tracePt t="2210" x="11923713" y="790575"/>
          <p14:tracePt t="2213" x="11939588" y="790575"/>
          <p14:tracePt t="2214" x="11939588" y="806450"/>
          <p14:tracePt t="2216" x="11939588" y="822325"/>
          <p14:tracePt t="2218" x="11939588" y="838200"/>
          <p14:tracePt t="2220" x="11955463" y="854075"/>
          <p14:tracePt t="2222" x="11955463" y="868363"/>
          <p14:tracePt t="2224" x="11971338" y="868363"/>
          <p14:tracePt t="2226" x="11971338" y="884238"/>
          <p14:tracePt t="2229" x="11971338" y="900113"/>
          <p14:tracePt t="2230" x="11987213" y="915988"/>
          <p14:tracePt t="2232" x="11987213" y="931863"/>
          <p14:tracePt t="2234" x="11987213" y="963613"/>
          <p14:tracePt t="2238" x="11987213" y="979488"/>
          <p14:tracePt t="2241" x="11987213" y="1011238"/>
          <p14:tracePt t="2245" x="11987213" y="1027113"/>
          <p14:tracePt t="2247" x="11987213" y="1058863"/>
          <p14:tracePt t="2250" x="11987213" y="1074738"/>
          <p14:tracePt t="2252" x="11987213" y="1090613"/>
          <p14:tracePt t="2254" x="12003088" y="1106488"/>
          <p14:tracePt t="2256" x="12003088" y="1122363"/>
          <p14:tracePt t="2259" x="12003088" y="1138238"/>
          <p14:tracePt t="2261" x="12003088" y="1154113"/>
          <p14:tracePt t="2265" x="12003088" y="1185863"/>
          <p14:tracePt t="2266" x="12003088" y="1200150"/>
          <p14:tracePt t="2268" x="12003088" y="1216025"/>
          <p14:tracePt t="2270" x="12003088" y="1231900"/>
          <p14:tracePt t="2272" x="12003088" y="1247775"/>
          <p14:tracePt t="2274" x="12003088" y="1263650"/>
          <p14:tracePt t="2277" x="12018963" y="1279525"/>
          <p14:tracePt t="2279" x="12018963" y="1295400"/>
          <p14:tracePt t="2281" x="12018963" y="1311275"/>
          <p14:tracePt t="2284" x="12018963" y="1327150"/>
          <p14:tracePt t="2286" x="12034838" y="1358900"/>
          <p14:tracePt t="2290" x="12034838" y="1374775"/>
          <p14:tracePt t="2292" x="12034838" y="1390650"/>
          <p14:tracePt t="2297" x="12034838" y="1406525"/>
          <p14:tracePt t="2299" x="12034838" y="1422400"/>
          <p14:tracePt t="2300" x="12034838" y="1438275"/>
          <p14:tracePt t="2302" x="12034838" y="1454150"/>
          <p14:tracePt t="2306" x="12034838" y="1470025"/>
          <p14:tracePt t="2308" x="12034838" y="1485900"/>
          <p14:tracePt t="2315" x="12034838" y="1501775"/>
          <p14:tracePt t="2317" x="12034838" y="1517650"/>
          <p14:tracePt t="2319" x="12034838" y="1533525"/>
          <p14:tracePt t="2321" x="12034838" y="1547813"/>
          <p14:tracePt t="2325" x="12034838" y="1563688"/>
          <p14:tracePt t="2336" x="12018963" y="1595438"/>
          <p14:tracePt t="2342" x="11987213" y="1643063"/>
          <p14:tracePt t="2344" x="11987213" y="1658938"/>
          <p14:tracePt t="2346" x="11971338" y="1674813"/>
          <p14:tracePt t="2347" x="11955463" y="1690688"/>
          <p14:tracePt t="2350" x="11939588" y="1690688"/>
          <p14:tracePt t="2352" x="11923713" y="1706563"/>
          <p14:tracePt t="2354" x="11923713" y="1722438"/>
          <p14:tracePt t="2356" x="11907838" y="1738313"/>
          <p14:tracePt t="2358" x="11891963" y="1738313"/>
          <p14:tracePt t="2360" x="11876088" y="1738313"/>
          <p14:tracePt t="2363" x="11844338" y="1754188"/>
          <p14:tracePt t="2364" x="11844338" y="1770063"/>
          <p14:tracePt t="2382" x="11639550" y="1833563"/>
          <p14:tracePt t="2383" x="11623675" y="1849438"/>
          <p14:tracePt t="2384" x="11591925" y="1849438"/>
          <p14:tracePt t="2386" x="11560175" y="1849438"/>
          <p14:tracePt t="2388" x="11560175" y="1865313"/>
          <p14:tracePt t="2390" x="11528425" y="1865313"/>
          <p14:tracePt t="2392" x="11496675" y="1881188"/>
          <p14:tracePt t="2394" x="11480800" y="1895475"/>
          <p14:tracePt t="2397" x="11464925" y="1895475"/>
          <p14:tracePt t="2398" x="11433175" y="1911350"/>
          <p14:tracePt t="2400" x="11418888" y="1927225"/>
          <p14:tracePt t="2402" x="11403013" y="1927225"/>
          <p14:tracePt t="2404" x="11371263" y="1927225"/>
          <p14:tracePt t="2408" x="11339513" y="1943100"/>
          <p14:tracePt t="2413" x="11323638" y="1958975"/>
          <p14:tracePt t="2414" x="11307763" y="1958975"/>
          <p14:tracePt t="2416" x="11291888" y="1958975"/>
          <p14:tracePt t="2418" x="11291888" y="1974850"/>
          <p14:tracePt t="2420" x="11276013" y="1974850"/>
          <p14:tracePt t="2422" x="11260138" y="1974850"/>
          <p14:tracePt t="2438" x="11212513" y="1990725"/>
          <p14:tracePt t="2452" x="11196638" y="1990725"/>
          <p14:tracePt t="2480" x="11180763" y="1990725"/>
          <p14:tracePt t="2743" x="11164888" y="1990725"/>
          <p14:tracePt t="2747" x="11149013" y="1990725"/>
          <p14:tracePt t="2750" x="11133138" y="2006600"/>
          <p14:tracePt t="2752" x="11118850" y="2006600"/>
          <p14:tracePt t="2756" x="11102975" y="2006600"/>
          <p14:tracePt t="2760" x="11087100" y="2006600"/>
          <p14:tracePt t="2764" x="11071225" y="2006600"/>
          <p14:tracePt t="2765" x="11055350" y="2006600"/>
          <p14:tracePt t="2768" x="11039475" y="2006600"/>
          <p14:tracePt t="2771" x="11023600" y="2006600"/>
          <p14:tracePt t="2775" x="11007725" y="2006600"/>
          <p14:tracePt t="2778" x="10991850" y="2006600"/>
          <p14:tracePt t="2788" x="10944225" y="2006600"/>
          <p14:tracePt t="2791" x="10912475" y="2006600"/>
          <p14:tracePt t="2793" x="10896600" y="2006600"/>
          <p14:tracePt t="2797" x="10880725" y="2006600"/>
          <p14:tracePt t="2798" x="10864850" y="2006600"/>
          <p14:tracePt t="2803" x="10848975" y="2006600"/>
          <p14:tracePt t="2804" x="10833100" y="2006600"/>
          <p14:tracePt t="2809" x="10818813" y="2006600"/>
          <p14:tracePt t="2811" x="10802938" y="2006600"/>
          <p14:tracePt t="2814" x="10787063" y="2006600"/>
          <p14:tracePt t="2817" x="10771188" y="2006600"/>
          <p14:tracePt t="2818" x="10755313" y="2006600"/>
          <p14:tracePt t="2824" x="10739438" y="2006600"/>
          <p14:tracePt t="2827" x="10723563" y="2006600"/>
          <p14:tracePt t="2831" x="10707688" y="2006600"/>
          <p14:tracePt t="2835" x="10691813" y="2006600"/>
          <p14:tracePt t="2837" x="10675938" y="2006600"/>
          <p14:tracePt t="2844" x="10660063" y="2006600"/>
          <p14:tracePt t="2848" x="10644188" y="2006600"/>
          <p14:tracePt t="2853" x="10628313" y="2006600"/>
          <p14:tracePt t="2861" x="10612438" y="2006600"/>
          <p14:tracePt t="2864" x="10596563" y="2006600"/>
          <p14:tracePt t="2877" x="10580688" y="2006600"/>
          <p14:tracePt t="2885" x="10548938" y="2006600"/>
          <p14:tracePt t="2900" x="10533063" y="2006600"/>
          <p14:tracePt t="2905" x="10517188" y="2006600"/>
          <p14:tracePt t="2915" x="10502900" y="2006600"/>
          <p14:tracePt t="2920" x="10487025" y="2006600"/>
          <p14:tracePt t="2926" x="10471150" y="2006600"/>
          <p14:tracePt t="2935" x="10455275" y="2006600"/>
          <p14:tracePt t="2942" x="10439400" y="1990725"/>
          <p14:tracePt t="2951" x="10423525" y="1990725"/>
          <p14:tracePt t="2958" x="10407650" y="1990725"/>
          <p14:tracePt t="2967" x="10391775" y="1990725"/>
          <p14:tracePt t="2991" x="10375900" y="1990725"/>
          <p14:tracePt t="3021" x="10360025" y="1990725"/>
          <p14:tracePt t="4401" x="10328275" y="1990725"/>
          <p14:tracePt t="4407" x="10280650" y="1990725"/>
          <p14:tracePt t="4416" x="10155238" y="2054225"/>
          <p14:tracePt t="4418" x="10123488" y="2070100"/>
          <p14:tracePt t="4418" x="10107613" y="2085975"/>
          <p14:tracePt t="4420" x="10075863" y="2101850"/>
          <p14:tracePt t="4422" x="10044113" y="2117725"/>
          <p14:tracePt t="4424" x="10028238" y="2133600"/>
          <p14:tracePt t="4426" x="9980613" y="2149475"/>
          <p14:tracePt t="4429" x="9948863" y="2165350"/>
          <p14:tracePt t="4431" x="9917113" y="2181225"/>
          <p14:tracePt t="4432" x="9902825" y="2212975"/>
          <p14:tracePt t="4435" x="9855200" y="2228850"/>
          <p14:tracePt t="4437" x="9823450" y="2228850"/>
          <p14:tracePt t="4439" x="9775825" y="2259013"/>
          <p14:tracePt t="4441" x="9759950" y="2274888"/>
          <p14:tracePt t="4442" x="9712325" y="2290763"/>
          <p14:tracePt t="4445" x="9680575" y="2322513"/>
          <p14:tracePt t="4446" x="9632950" y="2338388"/>
          <p14:tracePt t="4448" x="9617075" y="2354263"/>
          <p14:tracePt t="4450" x="9571038" y="2370138"/>
          <p14:tracePt t="4452" x="9539288" y="2386013"/>
          <p14:tracePt t="4454" x="9491663" y="2401888"/>
          <p14:tracePt t="4457" x="9459913" y="2417763"/>
          <p14:tracePt t="4458" x="9428163" y="2433638"/>
          <p14:tracePt t="4460" x="9380538" y="2465388"/>
          <p14:tracePt t="4462" x="9348788" y="2481263"/>
          <p14:tracePt t="4464" x="9317038" y="2497138"/>
          <p14:tracePt t="4466" x="9271000" y="2513013"/>
          <p14:tracePt t="4468" x="9223375" y="2528888"/>
          <p14:tracePt t="4470" x="9191625" y="2544763"/>
          <p14:tracePt t="4472" x="9159875" y="2574925"/>
          <p14:tracePt t="4474" x="9128125" y="2590800"/>
          <p14:tracePt t="4477" x="9080500" y="2606675"/>
          <p14:tracePt t="4478" x="9048750" y="2622550"/>
          <p14:tracePt t="4480" x="9017000" y="2638425"/>
          <p14:tracePt t="4482" x="8986838" y="2654300"/>
          <p14:tracePt t="4484" x="8939213" y="2670175"/>
          <p14:tracePt t="4486" x="8907463" y="2686050"/>
          <p14:tracePt t="4488" x="8891588" y="2701925"/>
          <p14:tracePt t="4490" x="8859838" y="2717800"/>
          <p14:tracePt t="4492" x="8812213" y="2733675"/>
          <p14:tracePt t="4497" x="8764588" y="2749550"/>
          <p14:tracePt t="4498" x="8732838" y="2765425"/>
          <p14:tracePt t="4500" x="8716963" y="2765425"/>
          <p14:tracePt t="4502" x="8686800" y="2781300"/>
          <p14:tracePt t="4504" x="8639175" y="2781300"/>
          <p14:tracePt t="4506" x="8623300" y="2797175"/>
          <p14:tracePt t="4508" x="8607425" y="2813050"/>
          <p14:tracePt t="4510" x="8575675" y="2813050"/>
          <p14:tracePt t="4512" x="8559800" y="2828925"/>
          <p14:tracePt t="4514" x="8543925" y="2828925"/>
          <p14:tracePt t="4516" x="8512175" y="2828925"/>
          <p14:tracePt t="4518" x="8496300" y="2844800"/>
          <p14:tracePt t="4520" x="8464550" y="2844800"/>
          <p14:tracePt t="4522" x="8448675" y="2860675"/>
          <p14:tracePt t="4524" x="8432800" y="2860675"/>
          <p14:tracePt t="4526" x="8416925" y="2876550"/>
          <p14:tracePt t="4528" x="8401050" y="2876550"/>
          <p14:tracePt t="4530" x="8385175" y="2876550"/>
          <p14:tracePt t="4532" x="8355013" y="2892425"/>
          <p14:tracePt t="4537" x="8339138" y="2908300"/>
          <p14:tracePt t="4538" x="8307388" y="2908300"/>
          <p14:tracePt t="4540" x="8307388" y="2922588"/>
          <p14:tracePt t="4543" x="8291513" y="2922588"/>
          <p14:tracePt t="4545" x="8259763" y="2922588"/>
          <p14:tracePt t="4547" x="8259763" y="2938463"/>
          <p14:tracePt t="4548" x="8243888" y="2938463"/>
          <p14:tracePt t="4550" x="8228013" y="2938463"/>
          <p14:tracePt t="4552" x="8212138" y="2954338"/>
          <p14:tracePt t="4556" x="8196263" y="2970213"/>
          <p14:tracePt t="4558" x="8180388" y="2970213"/>
          <p14:tracePt t="4563" x="8164513" y="2970213"/>
          <p14:tracePt t="4564" x="8148638" y="2986088"/>
          <p14:tracePt t="4567" x="8132763" y="2986088"/>
          <p14:tracePt t="4568" x="8132763" y="3001963"/>
          <p14:tracePt t="4570" x="8116888" y="3001963"/>
          <p14:tracePt t="4572" x="8101013" y="3001963"/>
          <p14:tracePt t="4577" x="8085138" y="3001963"/>
          <p14:tracePt t="4579" x="8085138" y="3017838"/>
          <p14:tracePt t="4581" x="8070850" y="3017838"/>
          <p14:tracePt t="4585" x="8054975" y="3033713"/>
          <p14:tracePt t="4588" x="8039100" y="3033713"/>
          <p14:tracePt t="4590" x="8023225" y="3033713"/>
          <p14:tracePt t="4596" x="8023225" y="3049588"/>
          <p14:tracePt t="4597" x="8007350" y="3049588"/>
          <p14:tracePt t="4598" x="7991475" y="3049588"/>
          <p14:tracePt t="4604" x="7975600" y="3049588"/>
          <p14:tracePt t="4607" x="7959725" y="3049588"/>
          <p14:tracePt t="4608" x="7943850" y="3049588"/>
          <p14:tracePt t="4610" x="7943850" y="3065463"/>
          <p14:tracePt t="4614" x="7927975" y="3065463"/>
          <p14:tracePt t="4616" x="7912100" y="3065463"/>
          <p14:tracePt t="4618" x="7912100" y="3081338"/>
          <p14:tracePt t="4624" x="7896225" y="3081338"/>
          <p14:tracePt t="4627" x="7880350" y="3081338"/>
          <p14:tracePt t="4630" x="7864475" y="3081338"/>
          <p14:tracePt t="4639" x="7848600" y="3081338"/>
          <p14:tracePt t="4643" x="7832725" y="3081338"/>
          <p14:tracePt t="4649" x="7816850" y="3081338"/>
          <p14:tracePt t="4652" x="7800975" y="3081338"/>
          <p14:tracePt t="4656" x="7785100" y="3081338"/>
          <p14:tracePt t="4663" x="7770813" y="3081338"/>
          <p14:tracePt t="4664" x="7754938" y="3081338"/>
          <p14:tracePt t="4670" x="7739063" y="3081338"/>
          <p14:tracePt t="4678" x="7707313" y="3081338"/>
          <p14:tracePt t="4682" x="7691438" y="3081338"/>
          <p14:tracePt t="4684" x="7675563" y="3081338"/>
          <p14:tracePt t="4688" x="7659688" y="3081338"/>
          <p14:tracePt t="4690" x="7643813" y="3081338"/>
          <p14:tracePt t="4692" x="7627938" y="3081338"/>
          <p14:tracePt t="4697" x="7612063" y="3081338"/>
          <p14:tracePt t="4698" x="7596188" y="3081338"/>
          <p14:tracePt t="4708" x="7564438" y="3065463"/>
          <p14:tracePt t="4714" x="7532688" y="3065463"/>
          <p14:tracePt t="4721" x="7516813" y="3065463"/>
          <p14:tracePt t="4726" x="7485063" y="3065463"/>
          <p14:tracePt t="4733" x="7454900" y="3065463"/>
          <p14:tracePt t="4734" x="7439025" y="3065463"/>
          <p14:tracePt t="4740" x="7423150" y="3065463"/>
          <p14:tracePt t="4743" x="7407275" y="3065463"/>
          <p14:tracePt t="4747" x="7391400" y="3065463"/>
          <p14:tracePt t="4748" x="7375525" y="3065463"/>
          <p14:tracePt t="4752" x="7359650" y="3065463"/>
          <p14:tracePt t="4760" x="7327900" y="3065463"/>
          <p14:tracePt t="4767" x="7312025" y="3065463"/>
          <p14:tracePt t="4771" x="7280275" y="3065463"/>
          <p14:tracePt t="4780" x="7264400" y="3065463"/>
          <p14:tracePt t="4783" x="7248525" y="3065463"/>
          <p14:tracePt t="4797" x="7232650" y="3065463"/>
          <p14:tracePt t="4803" x="7216775" y="3065463"/>
          <p14:tracePt t="4813" x="7200900" y="3065463"/>
          <p14:tracePt t="4825" x="7185025" y="3065463"/>
          <p14:tracePt t="4831" x="7169150" y="3065463"/>
          <p14:tracePt t="4846" x="7154863" y="3065463"/>
          <p14:tracePt t="4853" x="7138988" y="3065463"/>
          <p14:tracePt t="4859" x="7123113" y="3065463"/>
          <p14:tracePt t="4867" x="7107238" y="3065463"/>
          <p14:tracePt t="4870" x="7091363" y="3065463"/>
          <p14:tracePt t="4874" x="7075488" y="3065463"/>
          <p14:tracePt t="4880" x="7059613" y="3065463"/>
          <p14:tracePt t="4883" x="7043738" y="3065463"/>
          <p14:tracePt t="4885" x="7027863" y="3065463"/>
          <p14:tracePt t="4886" x="7011988" y="3065463"/>
          <p14:tracePt t="4892" x="6980238" y="3065463"/>
          <p14:tracePt t="4896" x="6964363" y="3081338"/>
          <p14:tracePt t="4898" x="6948488" y="3081338"/>
          <p14:tracePt t="4900" x="6932613" y="3081338"/>
          <p14:tracePt t="4906" x="6916738" y="3081338"/>
          <p14:tracePt t="4907" x="6900863" y="3081338"/>
          <p14:tracePt t="4908" x="6884988" y="3081338"/>
          <p14:tracePt t="4910" x="6869113" y="3081338"/>
          <p14:tracePt t="4912" x="6854825" y="3081338"/>
          <p14:tracePt t="4914" x="6838950" y="3097213"/>
          <p14:tracePt t="4916" x="6823075" y="3097213"/>
          <p14:tracePt t="4918" x="6807200" y="3097213"/>
          <p14:tracePt t="4920" x="6791325" y="3097213"/>
          <p14:tracePt t="4922" x="6775450" y="3113088"/>
          <p14:tracePt t="4924" x="6759575" y="3113088"/>
          <p14:tracePt t="4926" x="6743700" y="3113088"/>
          <p14:tracePt t="4929" x="6711950" y="3113088"/>
          <p14:tracePt t="4930" x="6711950" y="3128963"/>
          <p14:tracePt t="4932" x="6696075" y="3128963"/>
          <p14:tracePt t="4934" x="6664325" y="3128963"/>
          <p14:tracePt t="4938" x="6632575" y="3128963"/>
          <p14:tracePt t="4941" x="6600825" y="3128963"/>
          <p14:tracePt t="4947" x="6569075" y="3144838"/>
          <p14:tracePt t="4948" x="6538913" y="3144838"/>
          <p14:tracePt t="4950" x="6491288" y="3160713"/>
          <p14:tracePt t="4952" x="6459538" y="3160713"/>
          <p14:tracePt t="4954" x="6427788" y="3176588"/>
          <p14:tracePt t="4956" x="6396038" y="3176588"/>
          <p14:tracePt t="4958" x="6380163" y="3192463"/>
          <p14:tracePt t="4961" x="6348413" y="3192463"/>
          <p14:tracePt t="4962" x="6316663" y="3192463"/>
          <p14:tracePt t="4964" x="6300788" y="3208338"/>
          <p14:tracePt t="4966" x="6269038" y="3208338"/>
          <p14:tracePt t="4969" x="6238875" y="3208338"/>
          <p14:tracePt t="4970" x="6223000" y="3208338"/>
          <p14:tracePt t="4972" x="6191250" y="3208338"/>
          <p14:tracePt t="4974" x="6143625" y="3224213"/>
          <p14:tracePt t="4976" x="6127750" y="3224213"/>
          <p14:tracePt t="4978" x="6080125" y="3240088"/>
          <p14:tracePt t="4980" x="6064250" y="3240088"/>
          <p14:tracePt t="4982" x="6032500" y="3255963"/>
          <p14:tracePt t="4985" x="5984875" y="3255963"/>
          <p14:tracePt t="4987" x="5938838" y="3270250"/>
          <p14:tracePt t="4989" x="5922963" y="3286125"/>
          <p14:tracePt t="4991" x="5875338" y="3302000"/>
          <p14:tracePt t="4993" x="5827713" y="3302000"/>
          <p14:tracePt t="4995" x="5811838" y="3317875"/>
          <p14:tracePt t="4996" x="5764213" y="3333750"/>
          <p14:tracePt t="4998" x="5716588" y="3349625"/>
          <p14:tracePt t="5000" x="5668963" y="3349625"/>
          <p14:tracePt t="5002" x="5653088" y="3365500"/>
          <p14:tracePt t="5004" x="5607050" y="3365500"/>
          <p14:tracePt t="5006" x="5575300" y="3381375"/>
          <p14:tracePt t="5008" x="5527675" y="3397250"/>
          <p14:tracePt t="5011" x="5495925" y="3413125"/>
          <p14:tracePt t="5013" x="5464175" y="3429000"/>
          <p14:tracePt t="5014" x="5416550" y="3444875"/>
          <p14:tracePt t="5016" x="5400675" y="3460750"/>
          <p14:tracePt t="5018" x="5353050" y="3476625"/>
          <p14:tracePt t="5020" x="5322888" y="3476625"/>
          <p14:tracePt t="5022" x="5275263" y="3492500"/>
          <p14:tracePt t="5024" x="5243513" y="3508375"/>
          <p14:tracePt t="5026" x="5211763" y="3524250"/>
          <p14:tracePt t="5028" x="5164138" y="3540125"/>
          <p14:tracePt t="5030" x="5148263" y="3540125"/>
          <p14:tracePt t="5032" x="5116513" y="3556000"/>
          <p14:tracePt t="5034" x="5068888" y="3571875"/>
          <p14:tracePt t="5036" x="5037138" y="3587750"/>
          <p14:tracePt t="5038" x="5022850" y="3587750"/>
          <p14:tracePt t="5040" x="4975225" y="3602038"/>
          <p14:tracePt t="5043" x="4943475" y="3617913"/>
          <p14:tracePt t="5045" x="4927600" y="3633788"/>
          <p14:tracePt t="5047" x="4879975" y="3649663"/>
          <p14:tracePt t="5048" x="4832350" y="3665538"/>
          <p14:tracePt t="5051" x="4800600" y="3665538"/>
          <p14:tracePt t="5052" x="4784725" y="3681413"/>
          <p14:tracePt t="5054" x="4737100" y="3697288"/>
          <p14:tracePt t="5056" x="4706938" y="3713163"/>
          <p14:tracePt t="5058" x="4675188" y="3713163"/>
          <p14:tracePt t="5061" x="4643438" y="3729038"/>
          <p14:tracePt t="5062" x="4595813" y="3744913"/>
          <p14:tracePt t="5065" x="4564063" y="3760788"/>
          <p14:tracePt t="5066" x="4532313" y="3776663"/>
          <p14:tracePt t="5068" x="4500563" y="3792538"/>
          <p14:tracePt t="5070" x="4452938" y="3808413"/>
          <p14:tracePt t="5072" x="4421188" y="3824288"/>
          <p14:tracePt t="5074" x="4391025" y="3824288"/>
          <p14:tracePt t="5076" x="4359275" y="3824288"/>
          <p14:tracePt t="5078" x="4311650" y="3840163"/>
          <p14:tracePt t="5080" x="4279900" y="3856038"/>
          <p14:tracePt t="5082" x="4248150" y="3887788"/>
          <p14:tracePt t="5085" x="4200525" y="3887788"/>
          <p14:tracePt t="5087" x="4152900" y="3903663"/>
          <p14:tracePt t="5088" x="4137025" y="3919538"/>
          <p14:tracePt t="5090" x="4090988" y="3949700"/>
          <p14:tracePt t="5092" x="4059238" y="3965575"/>
          <p14:tracePt t="5094" x="4011613" y="3965575"/>
          <p14:tracePt t="5096" x="3979863" y="3981450"/>
          <p14:tracePt t="5098" x="3948113" y="3997325"/>
          <p14:tracePt t="5101" x="3900488" y="4013200"/>
          <p14:tracePt t="5102" x="3884613" y="4029075"/>
          <p14:tracePt t="5104" x="3836988" y="4044950"/>
          <p14:tracePt t="5106" x="3790950" y="4060825"/>
          <p14:tracePt t="5108" x="3759200" y="4076700"/>
          <p14:tracePt t="5111" x="3727450" y="4092575"/>
          <p14:tracePt t="5112" x="3695700" y="4092575"/>
          <p14:tracePt t="5114" x="3663950" y="4108450"/>
          <p14:tracePt t="5116" x="3616325" y="4124325"/>
          <p14:tracePt t="5118" x="3600450" y="4140200"/>
          <p14:tracePt t="5121" x="3568700" y="4140200"/>
          <p14:tracePt t="5122" x="3536950" y="4156075"/>
          <p14:tracePt t="5124" x="3521075" y="4156075"/>
          <p14:tracePt t="5126" x="3490913" y="4171950"/>
          <p14:tracePt t="5129" x="3459163" y="4171950"/>
          <p14:tracePt t="5130" x="3443288" y="4187825"/>
          <p14:tracePt t="5132" x="3427413" y="4187825"/>
          <p14:tracePt t="5134" x="3411538" y="4187825"/>
          <p14:tracePt t="5136" x="3395663" y="4203700"/>
          <p14:tracePt t="5138" x="3363913" y="4219575"/>
          <p14:tracePt t="5142" x="3332163" y="4235450"/>
          <p14:tracePt t="5146" x="3316288" y="4235450"/>
          <p14:tracePt t="5148" x="3284538" y="4251325"/>
          <p14:tracePt t="5150" x="3268663" y="4251325"/>
          <p14:tracePt t="5152" x="3252788" y="4267200"/>
          <p14:tracePt t="5154" x="3236913" y="4267200"/>
          <p14:tracePt t="5156" x="3221038" y="4283075"/>
          <p14:tracePt t="5158" x="3205163" y="4283075"/>
          <p14:tracePt t="5161" x="3190875" y="4283075"/>
          <p14:tracePt t="5164" x="3175000" y="4297363"/>
          <p14:tracePt t="5166" x="3143250" y="4297363"/>
          <p14:tracePt t="5168" x="3127375" y="4297363"/>
          <p14:tracePt t="5170" x="3127375" y="4313238"/>
          <p14:tracePt t="5172" x="3111500" y="4313238"/>
          <p14:tracePt t="5174" x="3095625" y="4313238"/>
          <p14:tracePt t="5179" x="3063875" y="4329113"/>
          <p14:tracePt t="5181" x="3048000" y="4329113"/>
          <p14:tracePt t="5184" x="3032125" y="4344988"/>
          <p14:tracePt t="5186" x="3016250" y="4344988"/>
          <p14:tracePt t="5188" x="3000375" y="4344988"/>
          <p14:tracePt t="5190" x="3000375" y="4360863"/>
          <p14:tracePt t="5195" x="2984500" y="4360863"/>
          <p14:tracePt t="5197" x="2968625" y="4360863"/>
          <p14:tracePt t="5200" x="2952750" y="4360863"/>
          <p14:tracePt t="5207" x="2936875" y="4360863"/>
          <p14:tracePt t="5211" x="2936875" y="4376738"/>
          <p14:tracePt t="5213" x="2921000" y="4376738"/>
          <p14:tracePt t="5214" x="2905125" y="4376738"/>
          <p14:tracePt t="5216" x="2890838" y="4376738"/>
          <p14:tracePt t="5220" x="2874963" y="4392613"/>
          <p14:tracePt t="5223" x="2859088" y="4392613"/>
          <p14:tracePt t="5227" x="2843213" y="4392613"/>
          <p14:tracePt t="5229" x="2843213" y="4408488"/>
          <p14:tracePt t="5230" x="2827338" y="4408488"/>
          <p14:tracePt t="5232" x="2811463" y="4408488"/>
          <p14:tracePt t="5237" x="2795588" y="4408488"/>
          <p14:tracePt t="5238" x="2763838" y="4408488"/>
          <p14:tracePt t="5243" x="2747963" y="4408488"/>
          <p14:tracePt t="5245" x="2732088" y="4408488"/>
          <p14:tracePt t="5247" x="2732088" y="4424363"/>
          <p14:tracePt t="5248" x="2716213" y="4424363"/>
          <p14:tracePt t="5250" x="2700338" y="4424363"/>
          <p14:tracePt t="5252" x="2684463" y="4424363"/>
          <p14:tracePt t="5254" x="2684463" y="4440238"/>
          <p14:tracePt t="5256" x="2668588" y="4440238"/>
          <p14:tracePt t="5258" x="2652713" y="4440238"/>
          <p14:tracePt t="5261" x="2636838" y="4440238"/>
          <p14:tracePt t="5262" x="2620963" y="4440238"/>
          <p14:tracePt t="5264" x="2605088" y="4440238"/>
          <p14:tracePt t="5266" x="2605088" y="4456113"/>
          <p14:tracePt t="5268" x="2590800" y="4456113"/>
          <p14:tracePt t="5270" x="2574925" y="4456113"/>
          <p14:tracePt t="5272" x="2574925" y="4471988"/>
          <p14:tracePt t="5274" x="2543175" y="4471988"/>
          <p14:tracePt t="5276" x="2527300" y="4471988"/>
          <p14:tracePt t="5279" x="2527300" y="4487863"/>
          <p14:tracePt t="5280" x="2511425" y="4487863"/>
          <p14:tracePt t="5282" x="2495550" y="4487863"/>
          <p14:tracePt t="5285" x="2479675" y="4487863"/>
          <p14:tracePt t="5288" x="2463800" y="4503738"/>
          <p14:tracePt t="5291" x="2447925" y="4503738"/>
          <p14:tracePt t="5295" x="2432050" y="4503738"/>
          <p14:tracePt t="5297" x="2416175" y="4519613"/>
          <p14:tracePt t="5298" x="2400300" y="4519613"/>
          <p14:tracePt t="5305" x="2384425" y="4519613"/>
          <p14:tracePt t="5307" x="2368550" y="4519613"/>
          <p14:tracePt t="5309" x="2368550" y="4535488"/>
          <p14:tracePt t="5311" x="2352675" y="4535488"/>
          <p14:tracePt t="5315" x="2336800" y="4551363"/>
          <p14:tracePt t="5316" x="2320925" y="4551363"/>
          <p14:tracePt t="5320" x="2305050" y="4551363"/>
          <p14:tracePt t="5322" x="2305050" y="4567238"/>
          <p14:tracePt t="5325" x="2289175" y="4567238"/>
          <p14:tracePt t="5330" x="2274888" y="4567238"/>
          <p14:tracePt t="5332" x="2259013" y="4567238"/>
          <p14:tracePt t="5334" x="2259013" y="4583113"/>
          <p14:tracePt t="5337" x="2243138" y="4583113"/>
          <p14:tracePt t="5338" x="2227263" y="4583113"/>
          <p14:tracePt t="5343" x="2211388" y="4598988"/>
          <p14:tracePt t="5347" x="2195513" y="4598988"/>
          <p14:tracePt t="5348" x="2179638" y="4598988"/>
          <p14:tracePt t="5352" x="2163763" y="4598988"/>
          <p14:tracePt t="5354" x="2147888" y="4598988"/>
          <p14:tracePt t="5359" x="2132013" y="4598988"/>
          <p14:tracePt t="5369" x="2100263" y="4614863"/>
          <p14:tracePt t="5374" x="2052638" y="4614863"/>
          <p14:tracePt t="5378" x="2020888" y="4614863"/>
          <p14:tracePt t="5382" x="2005013" y="4629150"/>
          <p14:tracePt t="5384" x="1989138" y="4629150"/>
          <p14:tracePt t="5386" x="1974850" y="4629150"/>
          <p14:tracePt t="5394" x="1943100" y="4629150"/>
          <p14:tracePt t="5397" x="1927225" y="4629150"/>
          <p14:tracePt t="5398" x="1927225" y="4645025"/>
          <p14:tracePt t="5400" x="1911350" y="4645025"/>
          <p14:tracePt t="5402" x="1895475" y="4645025"/>
          <p14:tracePt t="5408" x="1879600" y="4645025"/>
          <p14:tracePt t="5412" x="1863725" y="4645025"/>
          <p14:tracePt t="5417" x="1847850" y="4645025"/>
          <p14:tracePt t="5422" x="1831975" y="4645025"/>
          <p14:tracePt t="5431" x="1816100" y="4645025"/>
          <p14:tracePt t="5447" x="1800225" y="4645025"/>
          <p14:tracePt t="5454" x="1784350" y="4645025"/>
          <p14:tracePt t="5477" x="1768475" y="4645025"/>
          <p14:tracePt t="5483" x="1752600" y="4645025"/>
          <p14:tracePt t="5493" x="1736725" y="4645025"/>
          <p14:tracePt t="5496" x="1720850" y="4645025"/>
          <p14:tracePt t="5502" x="1704975" y="4645025"/>
          <p14:tracePt t="5513" x="1689100" y="4645025"/>
          <p14:tracePt t="5515" x="1674813" y="4645025"/>
          <p14:tracePt t="5530" x="1658938" y="4629150"/>
          <p14:tracePt t="5537" x="1643063" y="4629150"/>
          <p14:tracePt t="5543" x="1627188" y="4629150"/>
          <p14:tracePt t="5561" x="1627188" y="4614863"/>
          <p14:tracePt t="5587" x="1611313" y="4614863"/>
          <p14:tracePt t="5613" x="1611313" y="4598988"/>
          <p14:tracePt t="5620" x="1611313" y="4583113"/>
          <p14:tracePt t="5632" x="1611313" y="4567238"/>
          <p14:tracePt t="5635" x="1595438" y="4551363"/>
          <p14:tracePt t="5641" x="1595438" y="4535488"/>
          <p14:tracePt t="5659" x="1595438" y="4519613"/>
          <p14:tracePt t="5669" x="1579563" y="4519613"/>
          <p14:tracePt t="5683" x="1579563" y="4503738"/>
          <p14:tracePt t="5791" x="1595438" y="4487863"/>
          <p14:tracePt t="5794" x="1611313" y="4487863"/>
          <p14:tracePt t="5803" x="1627188" y="4487863"/>
          <p14:tracePt t="5807" x="1643063" y="4487863"/>
          <p14:tracePt t="5813" x="1658938" y="4471988"/>
          <p14:tracePt t="5816" x="1674813" y="4471988"/>
          <p14:tracePt t="5820" x="1689100" y="4471988"/>
          <p14:tracePt t="5827" x="1704975" y="4456113"/>
          <p14:tracePt t="5830" x="1720850" y="4456113"/>
          <p14:tracePt t="5832" x="1736725" y="4456113"/>
          <p14:tracePt t="5840" x="1752600" y="4456113"/>
          <p14:tracePt t="5842" x="1768475" y="4456113"/>
          <p14:tracePt t="5847" x="1768475" y="4440238"/>
          <p14:tracePt t="5848" x="1784350" y="4440238"/>
          <p14:tracePt t="5853" x="1800225" y="4440238"/>
          <p14:tracePt t="5855" x="1800225" y="4424363"/>
          <p14:tracePt t="5858" x="1816100" y="4424363"/>
          <p14:tracePt t="5863" x="1831975" y="4424363"/>
          <p14:tracePt t="5864" x="1847850" y="4424363"/>
          <p14:tracePt t="5871" x="1847850" y="4408488"/>
          <p14:tracePt t="5872" x="1863725" y="4408488"/>
          <p14:tracePt t="5874" x="1879600" y="4408488"/>
          <p14:tracePt t="5876" x="1879600" y="4392613"/>
          <p14:tracePt t="5879" x="1895475" y="4392613"/>
          <p14:tracePt t="5882" x="1911350" y="4392613"/>
          <p14:tracePt t="5883" x="1927225" y="4376738"/>
          <p14:tracePt t="5887" x="1943100" y="4376738"/>
          <p14:tracePt t="5888" x="1974850" y="4376738"/>
          <p14:tracePt t="5890" x="1989138" y="4376738"/>
          <p14:tracePt t="5892" x="2020888" y="4360863"/>
          <p14:tracePt t="5895" x="2052638" y="4344988"/>
          <p14:tracePt t="5896" x="2052638" y="4329113"/>
          <p14:tracePt t="5898" x="2084388" y="4329113"/>
          <p14:tracePt t="5900" x="2116138" y="4313238"/>
          <p14:tracePt t="5902" x="2132013" y="4313238"/>
          <p14:tracePt t="5904" x="2163763" y="4297363"/>
          <p14:tracePt t="5906" x="2195513" y="4297363"/>
          <p14:tracePt t="5908" x="2211388" y="4283075"/>
          <p14:tracePt t="5912" x="2243138" y="4267200"/>
          <p14:tracePt t="5914" x="2289175" y="4251325"/>
          <p14:tracePt t="5916" x="2320925" y="4235450"/>
          <p14:tracePt t="5918" x="2368550" y="4219575"/>
          <p14:tracePt t="5920" x="2384425" y="4219575"/>
          <p14:tracePt t="5922" x="2416175" y="4219575"/>
          <p14:tracePt t="5924" x="2447925" y="4187825"/>
          <p14:tracePt t="5926" x="2479675" y="4187825"/>
          <p14:tracePt t="5928" x="2511425" y="4171950"/>
          <p14:tracePt t="5930" x="2543175" y="4156075"/>
          <p14:tracePt t="5932" x="2590800" y="4140200"/>
          <p14:tracePt t="5934" x="2605088" y="4124325"/>
          <p14:tracePt t="5936" x="2652713" y="4108450"/>
          <p14:tracePt t="5938" x="2684463" y="4092575"/>
          <p14:tracePt t="5940" x="2716213" y="4092575"/>
          <p14:tracePt t="5942" x="2747963" y="4092575"/>
          <p14:tracePt t="5945" x="2779713" y="4076700"/>
          <p14:tracePt t="5947" x="2827338" y="4060825"/>
          <p14:tracePt t="5948" x="2843213" y="4044950"/>
          <p14:tracePt t="5950" x="2890838" y="4029075"/>
          <p14:tracePt t="5952" x="2921000" y="4013200"/>
          <p14:tracePt t="5954" x="2952750" y="4013200"/>
          <p14:tracePt t="5956" x="3000375" y="3997325"/>
          <p14:tracePt t="5958" x="3032125" y="3981450"/>
          <p14:tracePt t="5962" x="3079750" y="3981450"/>
          <p14:tracePt t="5963" x="3111500" y="3965575"/>
          <p14:tracePt t="5964" x="3143250" y="3949700"/>
          <p14:tracePt t="5966" x="3190875" y="3949700"/>
          <p14:tracePt t="5968" x="3236913" y="3935413"/>
          <p14:tracePt t="5970" x="3268663" y="3919538"/>
          <p14:tracePt t="5972" x="3316288" y="3903663"/>
          <p14:tracePt t="5974" x="3348038" y="3887788"/>
          <p14:tracePt t="5977" x="3395663" y="3871913"/>
          <p14:tracePt t="5978" x="3411538" y="3856038"/>
          <p14:tracePt t="5980" x="3459163" y="3856038"/>
          <p14:tracePt t="5982" x="3505200" y="3840163"/>
          <p14:tracePt t="5984" x="3521075" y="3824288"/>
          <p14:tracePt t="5986" x="3568700" y="3808413"/>
          <p14:tracePt t="5988" x="3600450" y="3808413"/>
          <p14:tracePt t="5990" x="3648075" y="3792538"/>
          <p14:tracePt t="5993" x="3663950" y="3776663"/>
          <p14:tracePt t="5994" x="3695700" y="3760788"/>
          <p14:tracePt t="5996" x="3743325" y="3744913"/>
          <p14:tracePt t="5998" x="3759200" y="3744913"/>
          <p14:tracePt t="6000" x="3790950" y="3729038"/>
          <p14:tracePt t="6002" x="3821113" y="3729038"/>
          <p14:tracePt t="6004" x="3836988" y="3713163"/>
          <p14:tracePt t="6006" x="3868738" y="3697288"/>
          <p14:tracePt t="6008" x="3916363" y="3681413"/>
          <p14:tracePt t="6011" x="3932238" y="3681413"/>
          <p14:tracePt t="6013" x="3963988" y="3665538"/>
          <p14:tracePt t="6014" x="3995738" y="3649663"/>
          <p14:tracePt t="6016" x="4011613" y="3649663"/>
          <p14:tracePt t="6018" x="4043363" y="3633788"/>
          <p14:tracePt t="6020" x="4090988" y="3617913"/>
          <p14:tracePt t="6022" x="4121150" y="3617913"/>
          <p14:tracePt t="6025" x="4137025" y="3617913"/>
          <p14:tracePt t="6026" x="4168775" y="3602038"/>
          <p14:tracePt t="6029" x="4200525" y="3587750"/>
          <p14:tracePt t="6030" x="4216400" y="3571875"/>
          <p14:tracePt t="6032" x="4248150" y="3571875"/>
          <p14:tracePt t="6034" x="4279900" y="3556000"/>
          <p14:tracePt t="6036" x="4295775" y="3540125"/>
          <p14:tracePt t="6038" x="4327525" y="3540125"/>
          <p14:tracePt t="6040" x="4359275" y="3524250"/>
          <p14:tracePt t="6042" x="4375150" y="3524250"/>
          <p14:tracePt t="6044" x="4406900" y="3508375"/>
          <p14:tracePt t="6046" x="4437063" y="3492500"/>
          <p14:tracePt t="6048" x="4452938" y="3492500"/>
          <p14:tracePt t="6050" x="4484688" y="3476625"/>
          <p14:tracePt t="6052" x="4516438" y="3460750"/>
          <p14:tracePt t="6054" x="4532313" y="3460750"/>
          <p14:tracePt t="6056" x="4548188" y="3444875"/>
          <p14:tracePt t="6058" x="4579938" y="3444875"/>
          <p14:tracePt t="6062" x="4595813" y="3429000"/>
          <p14:tracePt t="6063" x="4611688" y="3429000"/>
          <p14:tracePt t="6064" x="4643438" y="3413125"/>
          <p14:tracePt t="6066" x="4643438" y="3397250"/>
          <p14:tracePt t="6068" x="4675188" y="3381375"/>
          <p14:tracePt t="6070" x="4691063" y="3381375"/>
          <p14:tracePt t="6072" x="4706938" y="3381375"/>
          <p14:tracePt t="6075" x="4722813" y="3365500"/>
          <p14:tracePt t="6077" x="4737100" y="3349625"/>
          <p14:tracePt t="6080" x="4752975" y="3349625"/>
          <p14:tracePt t="6083" x="4768850" y="3333750"/>
          <p14:tracePt t="6084" x="4784725" y="3317875"/>
          <p14:tracePt t="6088" x="4784725" y="3302000"/>
          <p14:tracePt t="6092" x="4800600" y="3302000"/>
          <p14:tracePt t="6097" x="4816475" y="3286125"/>
          <p14:tracePt t="6101" x="4816475" y="3270250"/>
          <p14:tracePt t="6107" x="4816475" y="3255963"/>
          <p14:tracePt t="6108" x="4832350" y="3255963"/>
          <p14:tracePt t="6111" x="4832350" y="3240088"/>
          <p14:tracePt t="6119" x="4848225" y="3240088"/>
          <p14:tracePt t="6129" x="4848225" y="3224213"/>
          <p14:tracePt t="6139" x="4848225" y="3208338"/>
          <p14:tracePt t="6146" x="4848225" y="3192463"/>
          <p14:tracePt t="6156" x="4832350" y="3160713"/>
          <p14:tracePt t="6158" x="4832350" y="3144838"/>
          <p14:tracePt t="6162" x="4832350" y="3128963"/>
          <p14:tracePt t="6165" x="4832350" y="3113088"/>
          <p14:tracePt t="6167" x="4816475" y="3113088"/>
          <p14:tracePt t="6171" x="4800600" y="3097213"/>
          <p14:tracePt t="6172" x="4800600" y="3081338"/>
          <p14:tracePt t="6180" x="4800600" y="3065463"/>
          <p14:tracePt t="6183" x="4800600" y="3033713"/>
          <p14:tracePt t="6186" x="4784725" y="3017838"/>
          <p14:tracePt t="6190" x="4784725" y="3001963"/>
          <p14:tracePt t="6197" x="4784725" y="2986088"/>
          <p14:tracePt t="6199" x="4784725" y="2970213"/>
          <p14:tracePt t="6202" x="4768850" y="2970213"/>
          <p14:tracePt t="6205" x="4768850" y="2954338"/>
          <p14:tracePt t="6229" x="4768850" y="2938463"/>
          <p14:tracePt t="6231" x="4752975" y="2938463"/>
          <p14:tracePt t="6262" x="4752975" y="2922588"/>
          <p14:tracePt t="6386" x="4706938" y="2922588"/>
          <p14:tracePt t="6388" x="4691063" y="2922588"/>
          <p14:tracePt t="6388" x="4675188" y="2922588"/>
          <p14:tracePt t="6392" x="4659313" y="2922588"/>
          <p14:tracePt t="6395" x="4643438" y="2938463"/>
          <p14:tracePt t="6399" x="4627563" y="2938463"/>
          <p14:tracePt t="6401" x="4595813" y="2938463"/>
          <p14:tracePt t="6403" x="4579938" y="2954338"/>
          <p14:tracePt t="6405" x="4548188" y="2970213"/>
          <p14:tracePt t="6407" x="4516438" y="2986088"/>
          <p14:tracePt t="6408" x="4500563" y="3001963"/>
          <p14:tracePt t="6411" x="4468813" y="3017838"/>
          <p14:tracePt t="6413" x="4452938" y="3017838"/>
          <p14:tracePt t="6414" x="4437063" y="3033713"/>
          <p14:tracePt t="6417" x="4406900" y="3049588"/>
          <p14:tracePt t="6418" x="4375150" y="3065463"/>
          <p14:tracePt t="6420" x="4343400" y="3081338"/>
          <p14:tracePt t="6425" x="4311650" y="3097213"/>
          <p14:tracePt t="6428" x="4279900" y="3113088"/>
          <p14:tracePt t="6431" x="4232275" y="3144838"/>
          <p14:tracePt t="6432" x="4200525" y="3160713"/>
          <p14:tracePt t="6436" x="4168775" y="3176588"/>
          <p14:tracePt t="6439" x="4137025" y="3192463"/>
          <p14:tracePt t="6440" x="4121150" y="3208338"/>
          <p14:tracePt t="6442" x="4090988" y="3224213"/>
          <p14:tracePt t="6445" x="4075113" y="3224213"/>
          <p14:tracePt t="6446" x="4059238" y="3240088"/>
          <p14:tracePt t="6448" x="4027488" y="3255963"/>
          <p14:tracePt t="6450" x="3995738" y="3270250"/>
          <p14:tracePt t="6452" x="3979863" y="3286125"/>
          <p14:tracePt t="6454" x="3948113" y="3302000"/>
          <p14:tracePt t="6456" x="3916363" y="3302000"/>
          <p14:tracePt t="6458" x="3884613" y="3317875"/>
          <p14:tracePt t="6461" x="3868738" y="3333750"/>
          <p14:tracePt t="6463" x="3836988" y="3365500"/>
          <p14:tracePt t="6464" x="3806825" y="3381375"/>
          <p14:tracePt t="6466" x="3775075" y="3397250"/>
          <p14:tracePt t="6468" x="3759200" y="3413125"/>
          <p14:tracePt t="6470" x="3711575" y="3413125"/>
          <p14:tracePt t="6472" x="3679825" y="3429000"/>
          <p14:tracePt t="6474" x="3663950" y="3460750"/>
          <p14:tracePt t="6478" x="3584575" y="3492500"/>
          <p14:tracePt t="6480" x="3552825" y="3508375"/>
          <p14:tracePt t="6482" x="3536950" y="3524250"/>
          <p14:tracePt t="6484" x="3490913" y="3524250"/>
          <p14:tracePt t="6486" x="3459163" y="3540125"/>
          <p14:tracePt t="6488" x="3443288" y="3556000"/>
          <p14:tracePt t="6490" x="3411538" y="3571875"/>
          <p14:tracePt t="6492" x="3379788" y="3587750"/>
          <p14:tracePt t="6495" x="3348038" y="3602038"/>
          <p14:tracePt t="6497" x="3332163" y="3633788"/>
          <p14:tracePt t="6498" x="3300413" y="3633788"/>
          <p14:tracePt t="6500" x="3268663" y="3649663"/>
          <p14:tracePt t="6502" x="3252788" y="3665538"/>
          <p14:tracePt t="6504" x="3236913" y="3681413"/>
          <p14:tracePt t="6506" x="3205163" y="3697288"/>
          <p14:tracePt t="6511" x="3175000" y="3713163"/>
          <p14:tracePt t="6514" x="3159125" y="3744913"/>
          <p14:tracePt t="6516" x="3143250" y="3744913"/>
          <p14:tracePt t="6518" x="3127375" y="3760788"/>
          <p14:tracePt t="6520" x="3111500" y="3776663"/>
          <p14:tracePt t="6525" x="3095625" y="3776663"/>
          <p14:tracePt t="6527" x="3079750" y="3792538"/>
          <p14:tracePt t="6529" x="3079750" y="3808413"/>
          <p14:tracePt t="6534" x="3063875" y="3808413"/>
          <p14:tracePt t="6540" x="3048000" y="3824288"/>
          <p14:tracePt t="6546" x="3048000" y="3840163"/>
          <p14:tracePt t="6550" x="3032125" y="3840163"/>
          <p14:tracePt t="6567" x="3032125" y="3856038"/>
          <p14:tracePt t="6735" x="3048000" y="3856038"/>
          <p14:tracePt t="6739" x="3063875" y="3856038"/>
          <p14:tracePt t="6747" x="3095625" y="3856038"/>
          <p14:tracePt t="6750" x="3111500" y="3856038"/>
          <p14:tracePt t="6752" x="3127375" y="3856038"/>
          <p14:tracePt t="6754" x="3143250" y="3856038"/>
          <p14:tracePt t="6756" x="3159125" y="3856038"/>
          <p14:tracePt t="6759" x="3175000" y="3856038"/>
          <p14:tracePt t="6761" x="3190875" y="3856038"/>
          <p14:tracePt t="6765" x="3221038" y="3856038"/>
          <p14:tracePt t="6769" x="3252788" y="3856038"/>
          <p14:tracePt t="6771" x="3300413" y="3856038"/>
          <p14:tracePt t="6772" x="3316288" y="3856038"/>
          <p14:tracePt t="6774" x="3348038" y="3856038"/>
          <p14:tracePt t="6778" x="3395663" y="3856038"/>
          <p14:tracePt t="6781" x="3427413" y="3840163"/>
          <p14:tracePt t="6782" x="3443288" y="3840163"/>
          <p14:tracePt t="6785" x="3475038" y="3840163"/>
          <p14:tracePt t="6787" x="3505200" y="3824288"/>
          <p14:tracePt t="6789" x="3536950" y="3824288"/>
          <p14:tracePt t="6791" x="3568700" y="3808413"/>
          <p14:tracePt t="6793" x="3600450" y="3808413"/>
          <p14:tracePt t="6795" x="3616325" y="3808413"/>
          <p14:tracePt t="6796" x="3648075" y="3792538"/>
          <p14:tracePt t="6798" x="3695700" y="3792538"/>
          <p14:tracePt t="6801" x="3711575" y="3792538"/>
          <p14:tracePt t="6802" x="3759200" y="3776663"/>
          <p14:tracePt t="6804" x="3790950" y="3776663"/>
          <p14:tracePt t="6806" x="3821113" y="3776663"/>
          <p14:tracePt t="6808" x="3852863" y="3776663"/>
          <p14:tracePt t="6811" x="3900488" y="3760788"/>
          <p14:tracePt t="6812" x="3932238" y="3760788"/>
          <p14:tracePt t="6814" x="3963988" y="3744913"/>
          <p14:tracePt t="6816" x="4011613" y="3744913"/>
          <p14:tracePt t="6818" x="4059238" y="3729038"/>
          <p14:tracePt t="6820" x="4075113" y="3729038"/>
          <p14:tracePt t="6822" x="4121150" y="3729038"/>
          <p14:tracePt t="6825" x="4168775" y="3713163"/>
          <p14:tracePt t="6828" x="4200525" y="3713163"/>
          <p14:tracePt t="6829" x="4248150" y="3697288"/>
          <p14:tracePt t="6830" x="4279900" y="3697288"/>
          <p14:tracePt t="6832" x="4311650" y="3681413"/>
          <p14:tracePt t="6834" x="4359275" y="3681413"/>
          <p14:tracePt t="6836" x="4406900" y="3665538"/>
          <p14:tracePt t="6839" x="4437063" y="3665538"/>
          <p14:tracePt t="6840" x="4484688" y="3649663"/>
          <p14:tracePt t="6842" x="4532313" y="3633788"/>
          <p14:tracePt t="6844" x="4579938" y="3633788"/>
          <p14:tracePt t="6846" x="4611688" y="3617913"/>
          <p14:tracePt t="6848" x="4675188" y="3602038"/>
          <p14:tracePt t="6850" x="4722813" y="3602038"/>
          <p14:tracePt t="6852" x="4768850" y="3602038"/>
          <p14:tracePt t="6854" x="4800600" y="3587750"/>
          <p14:tracePt t="6856" x="4879975" y="3587750"/>
          <p14:tracePt t="6858" x="4943475" y="3571875"/>
          <p14:tracePt t="6860" x="5037138" y="3556000"/>
          <p14:tracePt t="6862" x="5068888" y="3540125"/>
          <p14:tracePt t="6864" x="5116513" y="3524250"/>
          <p14:tracePt t="6867" x="5180013" y="3524250"/>
          <p14:tracePt t="6868" x="5227638" y="3508375"/>
          <p14:tracePt t="6870" x="5275263" y="3492500"/>
          <p14:tracePt t="6872" x="5337175" y="3476625"/>
          <p14:tracePt t="6874" x="5384800" y="3460750"/>
          <p14:tracePt t="6877" x="5448300" y="3444875"/>
          <p14:tracePt t="6879" x="5511800" y="3429000"/>
          <p14:tracePt t="6880" x="5543550" y="3413125"/>
          <p14:tracePt t="6882" x="5607050" y="3381375"/>
          <p14:tracePt t="6884" x="5668963" y="3365500"/>
          <p14:tracePt t="6886" x="5716588" y="3349625"/>
          <p14:tracePt t="6888" x="5764213" y="3333750"/>
          <p14:tracePt t="6890" x="5827713" y="3317875"/>
          <p14:tracePt t="6892" x="5859463" y="3302000"/>
          <p14:tracePt t="6894" x="5907088" y="3302000"/>
          <p14:tracePt t="6896" x="5969000" y="3270250"/>
          <p14:tracePt t="6898" x="6016625" y="3255963"/>
          <p14:tracePt t="6900" x="6048375" y="3240088"/>
          <p14:tracePt t="6902" x="6080125" y="3224213"/>
          <p14:tracePt t="6904" x="6127750" y="3208338"/>
          <p14:tracePt t="6906" x="6175375" y="3192463"/>
          <p14:tracePt t="6908" x="6207125" y="3176588"/>
          <p14:tracePt t="6911" x="6238875" y="3160713"/>
          <p14:tracePt t="6912" x="6269038" y="3160713"/>
          <p14:tracePt t="6914" x="6316663" y="3144838"/>
          <p14:tracePt t="6916" x="6332538" y="3144838"/>
          <p14:tracePt t="6918" x="6364288" y="3128963"/>
          <p14:tracePt t="6920" x="6396038" y="3113088"/>
          <p14:tracePt t="6923" x="6411913" y="3113088"/>
          <p14:tracePt t="6924" x="6443663" y="3097213"/>
          <p14:tracePt t="6929" x="6475413" y="3081338"/>
          <p14:tracePt t="6930" x="6491288" y="3081338"/>
          <p14:tracePt t="6932" x="6507163" y="3065463"/>
          <p14:tracePt t="6935" x="6523038" y="3065463"/>
          <p14:tracePt t="6938" x="6538913" y="3065463"/>
          <p14:tracePt t="6946" x="6553200" y="3065463"/>
          <p14:tracePt t="6951" x="6553200" y="3049588"/>
          <p14:tracePt t="6959" x="6569075" y="3049588"/>
          <p14:tracePt t="6977" x="6569075" y="3033713"/>
          <p14:tracePt t="6981" x="6584950" y="3033713"/>
          <p14:tracePt t="6999" x="6569075" y="3033713"/>
          <p14:tracePt t="7006" x="6569075" y="3017838"/>
          <p14:tracePt t="7016" x="6553200" y="3017838"/>
          <p14:tracePt t="7031" x="6553200" y="3001963"/>
          <p14:tracePt t="7041" x="6538913" y="3001963"/>
          <p14:tracePt t="7063" x="6538913" y="2986088"/>
          <p14:tracePt t="7065" x="6523038" y="2986088"/>
          <p14:tracePt t="7071" x="6507163" y="2986088"/>
          <p14:tracePt t="7078" x="6491288" y="2986088"/>
          <p14:tracePt t="7091" x="6475413" y="2970213"/>
          <p14:tracePt t="7101" x="6459538" y="2970213"/>
          <p14:tracePt t="7219" x="6459538" y="2954338"/>
          <p14:tracePt t="7235" x="6459538" y="2938463"/>
          <p14:tracePt t="7240" x="6459538" y="2922588"/>
          <p14:tracePt t="7245" x="6459538" y="2908300"/>
          <p14:tracePt t="7254" x="6459538" y="2892425"/>
          <p14:tracePt t="7260" x="6443663" y="2876550"/>
          <p14:tracePt t="7263" x="6443663" y="2860675"/>
          <p14:tracePt t="7266" x="6443663" y="2844800"/>
          <p14:tracePt t="7269" x="6427788" y="2828925"/>
          <p14:tracePt t="7283" x="6411913" y="2797175"/>
          <p14:tracePt t="7288" x="6411913" y="2781300"/>
          <p14:tracePt t="7295" x="6411913" y="2765425"/>
          <p14:tracePt t="7298" x="6411913" y="2749550"/>
          <p14:tracePt t="7328" x="6411913" y="2733675"/>
          <p14:tracePt t="7357" x="6411913" y="2717800"/>
          <p14:tracePt t="7400" x="6411913" y="2733675"/>
          <p14:tracePt t="7402" x="6427788" y="2733675"/>
          <p14:tracePt t="7404" x="6443663" y="2733675"/>
          <p14:tracePt t="7409" x="6443663" y="2749550"/>
          <p14:tracePt t="7410" x="6459538" y="2749550"/>
          <p14:tracePt t="7414" x="6475413" y="2765425"/>
          <p14:tracePt t="7419" x="6491288" y="2781300"/>
          <p14:tracePt t="7423" x="6507163" y="2781300"/>
          <p14:tracePt t="7424" x="6523038" y="2781300"/>
          <p14:tracePt t="7431" x="6538913" y="2781300"/>
          <p14:tracePt t="7432" x="6538913" y="2797175"/>
          <p14:tracePt t="7434" x="6553200" y="2797175"/>
          <p14:tracePt t="7440" x="6569075" y="2813050"/>
          <p14:tracePt t="7445" x="6584950" y="2813050"/>
          <p14:tracePt t="7449" x="6600825" y="2813050"/>
          <p14:tracePt t="7463" x="6616700" y="2813050"/>
          <p14:tracePt t="7478" x="6632575" y="2813050"/>
          <p14:tracePt t="7532" x="6632575" y="2828925"/>
          <p14:tracePt t="7537" x="6632575" y="2844800"/>
          <p14:tracePt t="7543" x="6632575" y="2860675"/>
          <p14:tracePt t="7546" x="6616700" y="2860675"/>
          <p14:tracePt t="7554" x="6616700" y="2876550"/>
          <p14:tracePt t="7565" x="6600825" y="2892425"/>
          <p14:tracePt t="7569" x="6584950" y="2892425"/>
          <p14:tracePt t="7574" x="6569075" y="2892425"/>
          <p14:tracePt t="7583" x="6553200" y="2892425"/>
          <p14:tracePt t="7586" x="6538913" y="2892425"/>
          <p14:tracePt t="7590" x="6523038" y="2908300"/>
          <p14:tracePt t="7594" x="6507163" y="2908300"/>
          <p14:tracePt t="7597" x="6491288" y="2908300"/>
          <p14:tracePt t="7599" x="6475413" y="2908300"/>
          <p14:tracePt t="7600" x="6459538" y="2908300"/>
          <p14:tracePt t="7605" x="6443663" y="2908300"/>
          <p14:tracePt t="7607" x="6427788" y="2908300"/>
          <p14:tracePt t="7608" x="6411913" y="2908300"/>
          <p14:tracePt t="7611" x="6396038" y="2908300"/>
          <p14:tracePt t="7612" x="6380163" y="2908300"/>
          <p14:tracePt t="7614" x="6364288" y="2908300"/>
          <p14:tracePt t="7618" x="6348413" y="2908300"/>
          <p14:tracePt t="7620" x="6332538" y="2908300"/>
          <p14:tracePt t="7623" x="6316663" y="2908300"/>
          <p14:tracePt t="7624" x="6300788" y="2908300"/>
          <p14:tracePt t="7627" x="6284913" y="2908300"/>
          <p14:tracePt t="7631" x="6269038" y="2908300"/>
          <p14:tracePt t="7632" x="6238875" y="2908300"/>
          <p14:tracePt t="7637" x="6223000" y="2908300"/>
          <p14:tracePt t="7638" x="6207125" y="2908300"/>
          <p14:tracePt t="7645" x="6175375" y="2908300"/>
          <p14:tracePt t="7647" x="6159500" y="2908300"/>
          <p14:tracePt t="7651" x="6143625" y="2908300"/>
          <p14:tracePt t="7653" x="6127750" y="2908300"/>
          <p14:tracePt t="7656" x="6096000" y="2908300"/>
          <p14:tracePt t="7659" x="6080125" y="2908300"/>
          <p14:tracePt t="7662" x="6064250" y="2908300"/>
          <p14:tracePt t="7664" x="6048375" y="2908300"/>
          <p14:tracePt t="7667" x="6032500" y="2908300"/>
          <p14:tracePt t="7669" x="6016625" y="2908300"/>
          <p14:tracePt t="7670" x="6000750" y="2908300"/>
          <p14:tracePt t="7672" x="5984875" y="2908300"/>
          <p14:tracePt t="7674" x="5969000" y="2908300"/>
          <p14:tracePt t="7677" x="5953125" y="2908300"/>
          <p14:tracePt t="7678" x="5938838" y="2908300"/>
          <p14:tracePt t="7680" x="5922963" y="2908300"/>
          <p14:tracePt t="7682" x="5907088" y="2908300"/>
          <p14:tracePt t="7684" x="5891213" y="2908300"/>
          <p14:tracePt t="7686" x="5859463" y="2908300"/>
          <p14:tracePt t="7691" x="5827713" y="2908300"/>
          <p14:tracePt t="7693" x="5795963" y="2908300"/>
          <p14:tracePt t="7695" x="5748338" y="2908300"/>
          <p14:tracePt t="7696" x="5716588" y="2908300"/>
          <p14:tracePt t="7698" x="5684838" y="2908300"/>
          <p14:tracePt t="7700" x="5653088" y="2908300"/>
          <p14:tracePt t="7702" x="5622925" y="2908300"/>
          <p14:tracePt t="7704" x="5591175" y="2908300"/>
          <p14:tracePt t="7706" x="5559425" y="2908300"/>
          <p14:tracePt t="7708" x="5527675" y="2922588"/>
          <p14:tracePt t="7711" x="5495925" y="2922588"/>
          <p14:tracePt t="7712" x="5448300" y="2922588"/>
          <p14:tracePt t="7714" x="5416550" y="2938463"/>
          <p14:tracePt t="7716" x="5368925" y="2938463"/>
          <p14:tracePt t="7718" x="5275263" y="2954338"/>
          <p14:tracePt t="7720" x="5227638" y="2970213"/>
          <p14:tracePt t="7722" x="5180013" y="2970213"/>
          <p14:tracePt t="7724" x="5116513" y="2986088"/>
          <p14:tracePt t="7727" x="5068888" y="2986088"/>
          <p14:tracePt t="7728" x="5022850" y="3001963"/>
          <p14:tracePt t="7730" x="4959350" y="3017838"/>
          <p14:tracePt t="7733" x="4895850" y="3017838"/>
          <p14:tracePt t="7734" x="4832350" y="3033713"/>
          <p14:tracePt t="7737" x="4784725" y="3049588"/>
          <p14:tracePt t="7738" x="4737100" y="3065463"/>
          <p14:tracePt t="7740" x="4675188" y="3081338"/>
          <p14:tracePt t="7742" x="4627563" y="3097213"/>
          <p14:tracePt t="7744" x="4564063" y="3113088"/>
          <p14:tracePt t="7746" x="4516438" y="3113088"/>
          <p14:tracePt t="7749" x="4484688" y="3128963"/>
          <p14:tracePt t="7750" x="4437063" y="3144838"/>
          <p14:tracePt t="7752" x="4375150" y="3176588"/>
          <p14:tracePt t="7754" x="4327525" y="3192463"/>
          <p14:tracePt t="7756" x="4295775" y="3208338"/>
          <p14:tracePt t="7758" x="4264025" y="3240088"/>
          <p14:tracePt t="7760" x="4216400" y="3255963"/>
          <p14:tracePt t="7762" x="4184650" y="3270250"/>
          <p14:tracePt t="7764" x="4137025" y="3302000"/>
          <p14:tracePt t="7766" x="4121150" y="3302000"/>
          <p14:tracePt t="7768" x="4090988" y="3333750"/>
          <p14:tracePt t="7770" x="4043363" y="3349625"/>
          <p14:tracePt t="7772" x="4011613" y="3381375"/>
          <p14:tracePt t="7774" x="3995738" y="3397250"/>
          <p14:tracePt t="7776" x="3963988" y="3429000"/>
          <p14:tracePt t="7778" x="3932238" y="3429000"/>
          <p14:tracePt t="7781" x="3900488" y="3444875"/>
          <p14:tracePt t="7782" x="3900488" y="3476625"/>
          <p14:tracePt t="7785" x="3868738" y="3492500"/>
          <p14:tracePt t="7786" x="3852863" y="3508375"/>
          <p14:tracePt t="7788" x="3836988" y="3508375"/>
          <p14:tracePt t="7790" x="3821113" y="3524250"/>
          <p14:tracePt t="7792" x="3806825" y="3540125"/>
          <p14:tracePt t="7795" x="3790950" y="3540125"/>
          <p14:tracePt t="7798" x="3775075" y="3556000"/>
          <p14:tracePt t="7800" x="3759200" y="3571875"/>
          <p14:tracePt t="7802" x="3759200" y="3587750"/>
          <p14:tracePt t="7812" x="3727450" y="3602038"/>
          <p14:tracePt t="7822" x="3711575" y="3617913"/>
          <p14:tracePt t="7824" x="3711575" y="3633788"/>
          <p14:tracePt t="7831" x="3711575" y="3649663"/>
          <p14:tracePt t="7835" x="3695700" y="3649663"/>
          <p14:tracePt t="7839" x="3695700" y="3665538"/>
          <p14:tracePt t="7853" x="3695700" y="3681413"/>
          <p14:tracePt t="7854" x="3679825" y="3681413"/>
          <p14:tracePt t="7857" x="3679825" y="3697288"/>
          <p14:tracePt t="7863" x="3679825" y="3713163"/>
          <p14:tracePt t="7866" x="3679825" y="3729038"/>
          <p14:tracePt t="7868" x="3663950" y="3744913"/>
          <p14:tracePt t="7877" x="3648075" y="3760788"/>
          <p14:tracePt t="7880" x="3648075" y="3776663"/>
          <p14:tracePt t="7887" x="3632200" y="3776663"/>
          <p14:tracePt t="7888" x="3632200" y="3792538"/>
          <p14:tracePt t="7890" x="3616325" y="3808413"/>
          <p14:tracePt t="7897" x="3600450" y="3808413"/>
          <p14:tracePt t="7903" x="3600450" y="3824288"/>
          <p14:tracePt t="7904" x="3600450" y="3840163"/>
          <p14:tracePt t="7906" x="3584575" y="3856038"/>
          <p14:tracePt t="7912" x="3568700" y="3856038"/>
          <p14:tracePt t="7914" x="3568700" y="3871913"/>
          <p14:tracePt t="7919" x="3552825" y="3887788"/>
          <p14:tracePt t="7925" x="3536950" y="3887788"/>
          <p14:tracePt t="7933" x="3536950" y="3903663"/>
          <p14:tracePt t="7934" x="3521075" y="3903663"/>
          <p14:tracePt t="7949" x="3521075" y="3919538"/>
          <p14:tracePt t="7972" x="3505200" y="3935413"/>
          <p14:tracePt t="8114" x="3505200" y="3903663"/>
          <p14:tracePt t="8120" x="3521075" y="3887788"/>
          <p14:tracePt t="8126" x="3521075" y="3871913"/>
          <p14:tracePt t="8127" x="3536950" y="3871913"/>
          <p14:tracePt t="8132" x="3536950" y="3856038"/>
          <p14:tracePt t="8149" x="3536950" y="3840163"/>
          <p14:tracePt t="8163" x="3536950" y="3824288"/>
          <p14:tracePt t="8174" x="3521075" y="3824288"/>
          <p14:tracePt t="8179" x="3505200" y="3808413"/>
          <p14:tracePt t="8180" x="3490913" y="3808413"/>
          <p14:tracePt t="8182" x="3490913" y="3792538"/>
          <p14:tracePt t="8186" x="3475038" y="3792538"/>
          <p14:tracePt t="8188" x="3459163" y="3792538"/>
          <p14:tracePt t="8190" x="3443288" y="3776663"/>
          <p14:tracePt t="8195" x="3427413" y="3776663"/>
          <p14:tracePt t="8197" x="3411538" y="3776663"/>
          <p14:tracePt t="8199" x="3411538" y="3760788"/>
          <p14:tracePt t="8203" x="3395663" y="3760788"/>
          <p14:tracePt t="8213" x="3379788" y="3760788"/>
          <p14:tracePt t="8229" x="3363913" y="3760788"/>
          <p14:tracePt t="8721" x="3300413" y="3760788"/>
          <p14:tracePt t="8728" x="3048000" y="3856038"/>
          <p14:tracePt t="8734" x="2795588" y="3981450"/>
          <p14:tracePt t="8740" x="2495550" y="4140200"/>
          <p14:tracePt t="8746" x="2195513" y="4297363"/>
          <p14:tracePt t="8751" x="1895475" y="4471988"/>
          <p14:tracePt t="8752" x="1800225" y="4503738"/>
          <p14:tracePt t="8754" x="1720850" y="4567238"/>
          <p14:tracePt t="8756" x="1643063" y="4614863"/>
          <p14:tracePt t="8758" x="1563688" y="4645025"/>
          <p14:tracePt t="8761" x="1516063" y="4692650"/>
          <p14:tracePt t="8762" x="1436688" y="4756150"/>
          <p14:tracePt t="8764" x="1373188" y="4787900"/>
          <p14:tracePt t="8766" x="1327150" y="4835525"/>
          <p14:tracePt t="8768" x="1295400" y="4851400"/>
          <p14:tracePt t="8770" x="1247775" y="4883150"/>
          <p14:tracePt t="8772" x="1200150" y="4914900"/>
          <p14:tracePt t="8774" x="1168400" y="4962525"/>
          <p14:tracePt t="8776" x="1120775" y="4992688"/>
          <p14:tracePt t="8778" x="1089025" y="5024438"/>
          <p14:tracePt t="8780" x="1073150" y="5040313"/>
          <p14:tracePt t="8782" x="1058863" y="5056188"/>
          <p14:tracePt t="8784" x="1027113" y="5087938"/>
          <p14:tracePt t="8792" x="979488" y="5135563"/>
          <p14:tracePt t="8801" x="931863" y="5199063"/>
          <p14:tracePt t="8803" x="931863" y="5214938"/>
          <p14:tracePt t="8805" x="915988" y="5230813"/>
          <p14:tracePt t="8806" x="900113" y="5230813"/>
          <p14:tracePt t="8808" x="900113" y="5246688"/>
          <p14:tracePt t="8811" x="884238" y="5246688"/>
          <p14:tracePt t="8812" x="868363" y="5278438"/>
          <p14:tracePt t="8814" x="852488" y="5278438"/>
          <p14:tracePt t="8818" x="836613" y="5294313"/>
          <p14:tracePt t="8821" x="804863" y="5310188"/>
          <p14:tracePt t="8825" x="788988" y="5324475"/>
          <p14:tracePt t="8827" x="758825" y="5340350"/>
          <p14:tracePt t="8828" x="758825" y="5356225"/>
          <p14:tracePt t="8830" x="742950" y="5372100"/>
          <p14:tracePt t="8832" x="711200" y="5387975"/>
          <p14:tracePt t="8834" x="695325" y="5403850"/>
          <p14:tracePt t="8836" x="679450" y="5419725"/>
          <p14:tracePt t="8838" x="663575" y="5419725"/>
          <p14:tracePt t="8840" x="647700" y="5435600"/>
          <p14:tracePt t="8845" x="615950" y="5451475"/>
          <p14:tracePt t="8846" x="615950" y="5467350"/>
          <p14:tracePt t="8848" x="600075" y="5483225"/>
          <p14:tracePt t="8850" x="584200" y="5499100"/>
          <p14:tracePt t="8852" x="568325" y="5499100"/>
          <p14:tracePt t="8854" x="552450" y="5514975"/>
          <p14:tracePt t="8856" x="536575" y="5530850"/>
          <p14:tracePt t="8860" x="504825" y="5546725"/>
          <p14:tracePt t="8862" x="488950" y="5562600"/>
          <p14:tracePt t="8864" x="473075" y="5578475"/>
          <p14:tracePt t="8868" x="442913" y="5578475"/>
          <p14:tracePt t="8870" x="427038" y="5594350"/>
          <p14:tracePt t="8873" x="427038" y="5610225"/>
          <p14:tracePt t="8874" x="395288" y="5610225"/>
          <p14:tracePt t="8877" x="379413" y="5626100"/>
          <p14:tracePt t="8881" x="363538" y="5626100"/>
          <p14:tracePt t="8882" x="331788" y="5641975"/>
          <p14:tracePt t="8887" x="315913" y="5657850"/>
          <p14:tracePt t="8889" x="300038" y="5657850"/>
          <p14:tracePt t="8890" x="300038" y="5672138"/>
          <p14:tracePt t="8893" x="268288" y="5672138"/>
          <p14:tracePt t="8894" x="252413" y="5672138"/>
          <p14:tracePt t="8898" x="236538" y="5672138"/>
          <p14:tracePt t="8900" x="220663" y="5688013"/>
          <p14:tracePt t="8904" x="188913" y="5703888"/>
          <p14:tracePt t="8906" x="173038" y="5703888"/>
          <p14:tracePt t="8910" x="157163" y="5703888"/>
          <p14:tracePt t="8912" x="142875" y="5703888"/>
          <p14:tracePt t="8914" x="127000" y="5719763"/>
          <p14:tracePt t="8916" x="111125" y="5719763"/>
          <p14:tracePt t="8918" x="95250" y="5735638"/>
          <p14:tracePt t="8923" x="79375" y="5751513"/>
          <p14:tracePt t="8924" x="63500" y="5751513"/>
          <p14:tracePt t="8928" x="47625" y="5751513"/>
          <p14:tracePt t="8932" x="47625" y="5767388"/>
          <p14:tracePt t="8934" x="31750" y="5767388"/>
          <p14:tracePt t="8937" x="15875" y="5783263"/>
          <p14:tracePt t="9061" x="31750" y="5957888"/>
          <p14:tracePt t="9063" x="63500" y="5957888"/>
          <p14:tracePt t="9065" x="79375" y="5942013"/>
          <p14:tracePt t="9066" x="127000" y="5926138"/>
          <p14:tracePt t="9068" x="157163" y="5926138"/>
          <p14:tracePt t="9070" x="188913" y="5910263"/>
          <p14:tracePt t="9073" x="204788" y="5910263"/>
          <p14:tracePt t="9075" x="252413" y="5910263"/>
          <p14:tracePt t="9077" x="284163" y="5894388"/>
          <p14:tracePt t="9079" x="315913" y="5878513"/>
          <p14:tracePt t="9080" x="363538" y="5862638"/>
          <p14:tracePt t="9082" x="411163" y="5846763"/>
          <p14:tracePt t="9084" x="473075" y="5830888"/>
          <p14:tracePt t="9086" x="536575" y="5799138"/>
          <p14:tracePt t="9088" x="600075" y="5783263"/>
          <p14:tracePt t="9091" x="663575" y="5751513"/>
          <p14:tracePt t="9093" x="711200" y="5719763"/>
          <p14:tracePt t="9096" x="804863" y="5657850"/>
          <p14:tracePt t="9098" x="868363" y="5626100"/>
          <p14:tracePt t="9100" x="947738" y="5594350"/>
          <p14:tracePt t="9102" x="1011238" y="5546725"/>
          <p14:tracePt t="9104" x="1073150" y="5514975"/>
          <p14:tracePt t="9106" x="1120775" y="5483225"/>
          <p14:tracePt t="9110" x="1184275" y="5435600"/>
          <p14:tracePt t="9111" x="1247775" y="5403850"/>
          <p14:tracePt t="9112" x="1311275" y="5340350"/>
          <p14:tracePt t="9114" x="1389063" y="5310188"/>
          <p14:tracePt t="9116" x="1420813" y="5294313"/>
          <p14:tracePt t="9118" x="1468438" y="5246688"/>
          <p14:tracePt t="9120" x="1531938" y="5214938"/>
          <p14:tracePt t="9122" x="1579563" y="5183188"/>
          <p14:tracePt t="9124" x="1627188" y="5135563"/>
          <p14:tracePt t="9126" x="1689100" y="5103813"/>
          <p14:tracePt t="9129" x="1736725" y="5072063"/>
          <p14:tracePt t="9130" x="1784350" y="5040313"/>
          <p14:tracePt t="9132" x="1831975" y="5008563"/>
          <p14:tracePt t="9134" x="1847850" y="4962525"/>
          <p14:tracePt t="9136" x="1895475" y="4946650"/>
          <p14:tracePt t="9138" x="1943100" y="4914900"/>
          <p14:tracePt t="9140" x="1974850" y="4883150"/>
          <p14:tracePt t="9143" x="2020888" y="4851400"/>
          <p14:tracePt t="9144" x="2036763" y="4819650"/>
          <p14:tracePt t="9146" x="2068513" y="4787900"/>
          <p14:tracePt t="9148" x="2100263" y="4772025"/>
          <p14:tracePt t="9151" x="2132013" y="4724400"/>
          <p14:tracePt t="9152" x="2179638" y="4692650"/>
          <p14:tracePt t="9155" x="2211388" y="4645025"/>
          <p14:tracePt t="9157" x="2227263" y="4598988"/>
          <p14:tracePt t="9159" x="2259013" y="4583113"/>
          <p14:tracePt t="9160" x="2289175" y="4535488"/>
          <p14:tracePt t="9162" x="2320925" y="4487863"/>
          <p14:tracePt t="9164" x="2368550" y="4440238"/>
          <p14:tracePt t="9166" x="2400300" y="4392613"/>
          <p14:tracePt t="9169" x="2432050" y="4360863"/>
          <p14:tracePt t="9170" x="2447925" y="4313238"/>
          <p14:tracePt t="9172" x="2479675" y="4267200"/>
          <p14:tracePt t="9174" x="2511425" y="4203700"/>
          <p14:tracePt t="9176" x="2543175" y="4156075"/>
          <p14:tracePt t="9178" x="2574925" y="4108450"/>
          <p14:tracePt t="9180" x="2605088" y="4060825"/>
          <p14:tracePt t="9183" x="2636838" y="4029075"/>
          <p14:tracePt t="9185" x="2668588" y="3981450"/>
          <p14:tracePt t="9186" x="2700338" y="3935413"/>
          <p14:tracePt t="9188" x="2732088" y="3887788"/>
          <p14:tracePt t="9190" x="2747963" y="3840163"/>
          <p14:tracePt t="9192" x="2779713" y="3808413"/>
          <p14:tracePt t="9194" x="2811463" y="3776663"/>
          <p14:tracePt t="9196" x="2843213" y="3729038"/>
          <p14:tracePt t="9198" x="2874963" y="3681413"/>
          <p14:tracePt t="9200" x="2905125" y="3617913"/>
          <p14:tracePt t="9202" x="2921000" y="3587750"/>
          <p14:tracePt t="9205" x="2952750" y="3556000"/>
          <p14:tracePt t="9206" x="2968625" y="3508375"/>
          <p14:tracePt t="9209" x="3000375" y="3460750"/>
          <p14:tracePt t="9211" x="3032125" y="3413125"/>
          <p14:tracePt t="9212" x="3063875" y="3381375"/>
          <p14:tracePt t="9214" x="3095625" y="3349625"/>
          <p14:tracePt t="9216" x="3111500" y="3302000"/>
          <p14:tracePt t="9218" x="3127375" y="3270250"/>
          <p14:tracePt t="9220" x="3159125" y="3224213"/>
          <p14:tracePt t="9222" x="3190875" y="3208338"/>
          <p14:tracePt t="9224" x="3221038" y="3160713"/>
          <p14:tracePt t="9226" x="3236913" y="3113088"/>
          <p14:tracePt t="9228" x="3268663" y="3081338"/>
          <p14:tracePt t="9230" x="3268663" y="3049588"/>
          <p14:tracePt t="9232" x="3300413" y="3017838"/>
          <p14:tracePt t="9234" x="3316288" y="2986088"/>
          <p14:tracePt t="9236" x="3348038" y="2938463"/>
          <p14:tracePt t="9238" x="3379788" y="2892425"/>
          <p14:tracePt t="9241" x="3395663" y="2876550"/>
          <p14:tracePt t="9243" x="3427413" y="2828925"/>
          <p14:tracePt t="9245" x="3427413" y="2797175"/>
          <p14:tracePt t="9247" x="3443288" y="2765425"/>
          <p14:tracePt t="9249" x="3475038" y="2733675"/>
          <p14:tracePt t="9250" x="3490913" y="2701925"/>
          <p14:tracePt t="9252" x="3505200" y="2654300"/>
          <p14:tracePt t="9254" x="3521075" y="2638425"/>
          <p14:tracePt t="9256" x="3536950" y="2606675"/>
          <p14:tracePt t="9259" x="3536950" y="2574925"/>
          <p14:tracePt t="9260" x="3552825" y="2544763"/>
          <p14:tracePt t="9262" x="3568700" y="2528888"/>
          <p14:tracePt t="9264" x="3584575" y="2497138"/>
          <p14:tracePt t="9266" x="3584575" y="2465388"/>
          <p14:tracePt t="9268" x="3600450" y="2465388"/>
          <p14:tracePt t="9270" x="3600450" y="2449513"/>
          <p14:tracePt t="9272" x="3600450" y="2433638"/>
          <p14:tracePt t="9277" x="3600450" y="2417763"/>
          <p14:tracePt t="9278" x="3600450" y="2401888"/>
          <p14:tracePt t="9280" x="3616325" y="2386013"/>
          <p14:tracePt t="9287" x="3616325" y="2370138"/>
          <p14:tracePt t="9291" x="3616325" y="2354263"/>
          <p14:tracePt t="9299" x="3616325" y="2338388"/>
          <p14:tracePt t="9302" x="3616325" y="2322513"/>
          <p14:tracePt t="9306" x="3616325" y="2306638"/>
          <p14:tracePt t="9313" x="3616325" y="2290763"/>
          <p14:tracePt t="9316" x="3616325" y="2274888"/>
          <p14:tracePt t="9320" x="3600450" y="2259013"/>
          <p14:tracePt t="9322" x="3584575" y="2243138"/>
          <p14:tracePt t="9328" x="3584575" y="2228850"/>
          <p14:tracePt t="9328" x="3568700" y="2212975"/>
          <p14:tracePt t="9330" x="3552825" y="2197100"/>
          <p14:tracePt t="9332" x="3536950" y="2197100"/>
          <p14:tracePt t="9334" x="3536950" y="2181225"/>
          <p14:tracePt t="9336" x="3536950" y="2165350"/>
          <p14:tracePt t="9338" x="3521075" y="2165350"/>
          <p14:tracePt t="9340" x="3505200" y="2149475"/>
          <p14:tracePt t="9343" x="3505200" y="2133600"/>
          <p14:tracePt t="9349" x="3505200" y="2117725"/>
          <p14:tracePt t="9367" x="3490913" y="2117725"/>
          <p14:tracePt t="9391" x="3490913" y="2101850"/>
          <p14:tracePt t="9399" x="3475038" y="2101850"/>
          <p14:tracePt t="9443" x="3475038" y="2085975"/>
          <p14:tracePt t="9451" x="3490913" y="2085975"/>
          <p14:tracePt t="9457" x="3505200" y="2085975"/>
          <p14:tracePt t="9459" x="3521075" y="2085975"/>
          <p14:tracePt t="9462" x="3536950" y="2070100"/>
          <p14:tracePt t="9464" x="3552825" y="2070100"/>
          <p14:tracePt t="9466" x="3568700" y="2070100"/>
          <p14:tracePt t="9470" x="3584575" y="2070100"/>
          <p14:tracePt t="9473" x="3600450" y="2054225"/>
          <p14:tracePt t="9475" x="3616325" y="2054225"/>
          <p14:tracePt t="9478" x="3632200" y="2054225"/>
          <p14:tracePt t="9480" x="3648075" y="2054225"/>
          <p14:tracePt t="9482" x="3663950" y="2054225"/>
          <p14:tracePt t="9485" x="3679825" y="2054225"/>
          <p14:tracePt t="9486" x="3695700" y="2054225"/>
          <p14:tracePt t="9489" x="3711575" y="2054225"/>
          <p14:tracePt t="9490" x="3743325" y="2054225"/>
          <p14:tracePt t="9492" x="3759200" y="2054225"/>
          <p14:tracePt t="9495" x="3790950" y="2054225"/>
          <p14:tracePt t="9497" x="3821113" y="2054225"/>
          <p14:tracePt t="9498" x="3852863" y="2054225"/>
          <p14:tracePt t="9500" x="3900488" y="2054225"/>
          <p14:tracePt t="9502" x="3932238" y="2054225"/>
          <p14:tracePt t="9504" x="3963988" y="2054225"/>
          <p14:tracePt t="9506" x="3995738" y="2054225"/>
          <p14:tracePt t="9510" x="4011613" y="2054225"/>
          <p14:tracePt t="9510" x="4043363" y="2054225"/>
          <p14:tracePt t="9513" x="4059238" y="2054225"/>
          <p14:tracePt t="9514" x="4106863" y="2054225"/>
          <p14:tracePt t="9516" x="4137025" y="2054225"/>
          <p14:tracePt t="9518" x="4152900" y="2054225"/>
          <p14:tracePt t="9520" x="4184650" y="2054225"/>
          <p14:tracePt t="9522" x="4216400" y="2054225"/>
          <p14:tracePt t="9524" x="4232275" y="2070100"/>
          <p14:tracePt t="9526" x="4279900" y="2070100"/>
          <p14:tracePt t="9528" x="4311650" y="2070100"/>
          <p14:tracePt t="9530" x="4327525" y="2070100"/>
          <p14:tracePt t="9533" x="4359275" y="2070100"/>
          <p14:tracePt t="9534" x="4375150" y="2070100"/>
          <p14:tracePt t="9536" x="4406900" y="2085975"/>
          <p14:tracePt t="9538" x="4437063" y="2085975"/>
          <p14:tracePt t="9541" x="4452938" y="2085975"/>
          <p14:tracePt t="9543" x="4484688" y="2085975"/>
          <p14:tracePt t="9544" x="4500563" y="2085975"/>
          <p14:tracePt t="9546" x="4516438" y="2085975"/>
          <p14:tracePt t="9548" x="4548188" y="2085975"/>
          <p14:tracePt t="9550" x="4564063" y="2085975"/>
          <p14:tracePt t="9552" x="4579938" y="2085975"/>
          <p14:tracePt t="9554" x="4611688" y="2085975"/>
          <p14:tracePt t="9556" x="4611688" y="2101850"/>
          <p14:tracePt t="9560" x="4643438" y="2101850"/>
          <p14:tracePt t="9565" x="4659313" y="2101850"/>
          <p14:tracePt t="9569" x="4675188" y="2117725"/>
          <p14:tracePt t="9573" x="4691063" y="2117725"/>
          <p14:tracePt t="9586" x="4706938" y="2117725"/>
          <p14:tracePt t="9593" x="4706938" y="2133600"/>
          <p14:tracePt t="9599" x="4722813" y="2133600"/>
          <p14:tracePt t="9612" x="4722813" y="2165350"/>
          <p14:tracePt t="9622" x="4737100" y="2243138"/>
          <p14:tracePt t="9628" x="4752975" y="2338388"/>
          <p14:tracePt t="9632" x="4752975" y="2386013"/>
          <p14:tracePt t="9633" x="4752975" y="2401888"/>
          <p14:tracePt t="9635" x="4752975" y="2417763"/>
          <p14:tracePt t="9636" x="4752975" y="2449513"/>
          <p14:tracePt t="9638" x="4752975" y="2465388"/>
          <p14:tracePt t="9640" x="4752975" y="2497138"/>
          <p14:tracePt t="9642" x="4752975" y="2528888"/>
          <p14:tracePt t="9647" x="4752975" y="2560638"/>
          <p14:tracePt t="9649" x="4752975" y="2574925"/>
          <p14:tracePt t="9651" x="4752975" y="2590800"/>
          <p14:tracePt t="9652" x="4752975" y="2622550"/>
          <p14:tracePt t="9657" x="4752975" y="2638425"/>
          <p14:tracePt t="9661" x="4752975" y="2670175"/>
          <p14:tracePt t="9663" x="4752975" y="2701925"/>
          <p14:tracePt t="9666" x="4752975" y="2717800"/>
          <p14:tracePt t="9669" x="4752975" y="2749550"/>
          <p14:tracePt t="9676" x="4752975" y="2781300"/>
          <p14:tracePt t="9684" x="4752975" y="2813050"/>
          <p14:tracePt t="9689" x="4752975" y="2844800"/>
          <p14:tracePt t="9693" x="4752975" y="2860675"/>
          <p14:tracePt t="9694" x="4752975" y="2876550"/>
          <p14:tracePt t="9698" x="4752975" y="2892425"/>
          <p14:tracePt t="9702" x="4752975" y="2908300"/>
          <p14:tracePt t="9710" x="4752975" y="2922588"/>
          <p14:tracePt t="9712" x="4752975" y="2954338"/>
          <p14:tracePt t="9723" x="4737100" y="2954338"/>
          <p14:tracePt t="9727" x="4737100" y="2970213"/>
          <p14:tracePt t="9730" x="4737100" y="2986088"/>
          <p14:tracePt t="9735" x="4722813" y="2986088"/>
          <p14:tracePt t="9744" x="4706938" y="3001963"/>
          <p14:tracePt t="9749" x="4706938" y="3017838"/>
          <p14:tracePt t="9757" x="4691063" y="3017838"/>
          <p14:tracePt t="9759" x="4691063" y="3033713"/>
          <p14:tracePt t="9761" x="4675188" y="3049588"/>
          <p14:tracePt t="9764" x="4675188" y="3065463"/>
          <p14:tracePt t="9767" x="4659313" y="3065463"/>
          <p14:tracePt t="9768" x="4643438" y="3065463"/>
          <p14:tracePt t="9772" x="4643438" y="3081338"/>
          <p14:tracePt t="9775" x="4627563" y="3097213"/>
          <p14:tracePt t="9777" x="4611688" y="3097213"/>
          <p14:tracePt t="9779" x="4595813" y="3097213"/>
          <p14:tracePt t="9786" x="4564063" y="3128963"/>
          <p14:tracePt t="9789" x="4532313" y="3144838"/>
          <p14:tracePt t="9790" x="4500563" y="3160713"/>
          <p14:tracePt t="9793" x="4484688" y="3176588"/>
          <p14:tracePt t="9794" x="4468813" y="3192463"/>
          <p14:tracePt t="9796" x="4452938" y="3208338"/>
          <p14:tracePt t="9798" x="4437063" y="3208338"/>
          <p14:tracePt t="9800" x="4421188" y="3208338"/>
          <p14:tracePt t="9802" x="4391025" y="3224213"/>
          <p14:tracePt t="9804" x="4391025" y="3240088"/>
          <p14:tracePt t="9806" x="4375150" y="3255963"/>
          <p14:tracePt t="9811" x="4343400" y="3270250"/>
          <p14:tracePt t="9812" x="4327525" y="3286125"/>
          <p14:tracePt t="9814" x="4311650" y="3286125"/>
          <p14:tracePt t="9816" x="4295775" y="3286125"/>
          <p14:tracePt t="9818" x="4295775" y="3302000"/>
          <p14:tracePt t="9821" x="4279900" y="3317875"/>
          <p14:tracePt t="9822" x="4264025" y="3333750"/>
          <p14:tracePt t="9827" x="4248150" y="3349625"/>
          <p14:tracePt t="9829" x="4232275" y="3349625"/>
          <p14:tracePt t="9831" x="4216400" y="3365500"/>
          <p14:tracePt t="9834" x="4200525" y="3365500"/>
          <p14:tracePt t="9836" x="4200525" y="3381375"/>
          <p14:tracePt t="9838" x="4184650" y="3397250"/>
          <p14:tracePt t="9843" x="4168775" y="3413125"/>
          <p14:tracePt t="9849" x="4152900" y="3413125"/>
          <p14:tracePt t="9853" x="4152900" y="3429000"/>
          <p14:tracePt t="9856" x="4137025" y="3429000"/>
          <p14:tracePt t="9863" x="4137025" y="3444875"/>
          <p14:tracePt t="9864" x="4121150" y="3444875"/>
          <p14:tracePt t="9879" x="4106863" y="3444875"/>
          <p14:tracePt t="9915" x="4090988" y="3444875"/>
          <p14:tracePt t="9919" x="4075113" y="3444875"/>
          <p14:tracePt t="9928" x="4027488" y="3444875"/>
          <p14:tracePt t="9939" x="3884613" y="3429000"/>
          <p14:tracePt t="9940" x="3884613" y="3413125"/>
          <p14:tracePt t="9942" x="3852863" y="3413125"/>
          <p14:tracePt t="9944" x="3821113" y="3397250"/>
          <p14:tracePt t="9946" x="3790950" y="3397250"/>
          <p14:tracePt t="9948" x="3759200" y="3381375"/>
          <p14:tracePt t="9950" x="3743325" y="3381375"/>
          <p14:tracePt t="9952" x="3695700" y="3381375"/>
          <p14:tracePt t="9954" x="3663950" y="3381375"/>
          <p14:tracePt t="9956" x="3648075" y="3365500"/>
          <p14:tracePt t="9959" x="3600450" y="3365500"/>
          <p14:tracePt t="9961" x="3568700" y="3349625"/>
          <p14:tracePt t="9962" x="3521075" y="3349625"/>
          <p14:tracePt t="9965" x="3505200" y="3349625"/>
          <p14:tracePt t="9966" x="3475038" y="3333750"/>
          <p14:tracePt t="9968" x="3459163" y="3333750"/>
          <p14:tracePt t="9970" x="3427413" y="3333750"/>
          <p14:tracePt t="9972" x="3395663" y="3333750"/>
          <p14:tracePt t="9975" x="3379788" y="3333750"/>
          <p14:tracePt t="9977" x="3363913" y="3333750"/>
          <p14:tracePt t="9979" x="3348038" y="3333750"/>
          <p14:tracePt t="9980" x="3332163" y="3317875"/>
          <p14:tracePt t="9982" x="3300413" y="3317875"/>
          <p14:tracePt t="9986" x="3268663" y="3317875"/>
          <p14:tracePt t="9989" x="3252788" y="3317875"/>
          <p14:tracePt t="9993" x="3236913" y="3317875"/>
          <p14:tracePt t="9995" x="3221038" y="3317875"/>
          <p14:tracePt t="10000" x="3205163" y="3317875"/>
          <p14:tracePt t="10002" x="3190875" y="3317875"/>
          <p14:tracePt t="10012" x="3175000" y="3302000"/>
          <p14:tracePt t="10016" x="3159125" y="3302000"/>
          <p14:tracePt t="10031" x="3159125" y="3286125"/>
          <p14:tracePt t="10036" x="3143250" y="3286125"/>
          <p14:tracePt t="10055" x="3143250" y="3270250"/>
          <p14:tracePt t="10063" x="3127375" y="3270250"/>
          <p14:tracePt t="10067" x="3127375" y="3255963"/>
          <p14:tracePt t="10068" x="3111500" y="3255963"/>
          <p14:tracePt t="10076" x="3095625" y="3240088"/>
          <p14:tracePt t="10084" x="3079750" y="3224213"/>
          <p14:tracePt t="10094" x="3063875" y="3208338"/>
          <p14:tracePt t="10101" x="3048000" y="3192463"/>
          <p14:tracePt t="10105" x="3032125" y="3192463"/>
          <p14:tracePt t="10113" x="3016250" y="3192463"/>
          <p14:tracePt t="10529" x="3000375" y="3192463"/>
          <p14:tracePt t="10537" x="2984500" y="3176588"/>
          <p14:tracePt t="10551" x="2984500" y="3160713"/>
          <p14:tracePt t="10587" x="2968625" y="3160713"/>
          <p14:tracePt t="10597" x="2952750" y="3160713"/>
          <p14:tracePt t="10599" x="2952750" y="3144838"/>
          <p14:tracePt t="10603" x="2952750" y="3128963"/>
          <p14:tracePt t="10611" x="2936875" y="3113088"/>
          <p14:tracePt t="10612" x="2936875" y="3097213"/>
          <p14:tracePt t="10614" x="2921000" y="3097213"/>
          <p14:tracePt t="10616" x="2921000" y="3081338"/>
          <p14:tracePt t="10621" x="2905125" y="3081338"/>
          <p14:tracePt t="10623" x="2905125" y="3065463"/>
          <p14:tracePt t="10625" x="2905125" y="3049588"/>
          <p14:tracePt t="10630" x="2905125" y="3033713"/>
          <p14:tracePt t="10632" x="2890838" y="3033713"/>
          <p14:tracePt t="10634" x="2890838" y="3017838"/>
          <p14:tracePt t="10636" x="2890838" y="3001963"/>
          <p14:tracePt t="10639" x="2874963" y="3001963"/>
          <p14:tracePt t="10644" x="2874963" y="2986088"/>
          <p14:tracePt t="10646" x="2874963" y="2970213"/>
          <p14:tracePt t="10652" x="2859088" y="2954338"/>
          <p14:tracePt t="10654" x="2859088" y="2938463"/>
          <p14:tracePt t="10660" x="2859088" y="2922588"/>
          <p14:tracePt t="10665" x="2843213" y="2908300"/>
          <p14:tracePt t="10669" x="2843213" y="2892425"/>
          <p14:tracePt t="10675" x="2843213" y="2876550"/>
          <p14:tracePt t="10677" x="2843213" y="2860675"/>
          <p14:tracePt t="10680" x="2843213" y="2844800"/>
          <p14:tracePt t="10686" x="2843213" y="2828925"/>
          <p14:tracePt t="10691" x="2843213" y="2813050"/>
          <p14:tracePt t="10697" x="2843213" y="2797175"/>
          <p14:tracePt t="10700" x="2843213" y="2781300"/>
          <p14:tracePt t="10702" x="2843213" y="2765425"/>
          <p14:tracePt t="10713" x="2859088" y="2749550"/>
          <p14:tracePt t="10718" x="2859088" y="2733675"/>
          <p14:tracePt t="10723" x="2859088" y="2717800"/>
          <p14:tracePt t="10728" x="2874963" y="2701925"/>
          <p14:tracePt t="10733" x="2874963" y="2686050"/>
          <p14:tracePt t="10737" x="2890838" y="2686050"/>
          <p14:tracePt t="10744" x="2890838" y="2670175"/>
          <p14:tracePt t="10751" x="2890838" y="2654300"/>
          <p14:tracePt t="10753" x="2905125" y="2654300"/>
          <p14:tracePt t="10757" x="2921000" y="2654300"/>
          <p14:tracePt t="10760" x="2921000" y="2638425"/>
          <p14:tracePt t="10763" x="2936875" y="2638425"/>
          <p14:tracePt t="10777" x="2952750" y="2622550"/>
          <p14:tracePt t="10780" x="2968625" y="2622550"/>
          <p14:tracePt t="10792" x="2984500" y="2622550"/>
          <p14:tracePt t="10794" x="3000375" y="2622550"/>
          <p14:tracePt t="10800" x="3016250" y="2622550"/>
          <p14:tracePt t="10803" x="3032125" y="2622550"/>
          <p14:tracePt t="10805" x="3048000" y="2622550"/>
          <p14:tracePt t="10811" x="3063875" y="2622550"/>
          <p14:tracePt t="10812" x="3079750" y="2622550"/>
          <p14:tracePt t="10819" x="3095625" y="2622550"/>
          <p14:tracePt t="10823" x="3111500" y="2622550"/>
          <p14:tracePt t="10825" x="3127375" y="2622550"/>
          <p14:tracePt t="10833" x="3143250" y="2622550"/>
          <p14:tracePt t="10835" x="3159125" y="2622550"/>
          <p14:tracePt t="10843" x="3175000" y="2622550"/>
          <p14:tracePt t="10845" x="3190875" y="2638425"/>
          <p14:tracePt t="10848" x="3205163" y="2638425"/>
          <p14:tracePt t="10855" x="3221038" y="2638425"/>
          <p14:tracePt t="10857" x="3236913" y="2654300"/>
          <p14:tracePt t="10862" x="3236913" y="2670175"/>
          <p14:tracePt t="10865" x="3252788" y="2670175"/>
          <p14:tracePt t="10866" x="3268663" y="2670175"/>
          <p14:tracePt t="10870" x="3284538" y="2670175"/>
          <p14:tracePt t="10875" x="3284538" y="2686050"/>
          <p14:tracePt t="10879" x="3300413" y="2686050"/>
          <p14:tracePt t="10880" x="3300413" y="2701925"/>
          <p14:tracePt t="10882" x="3316288" y="2701925"/>
          <p14:tracePt t="10886" x="3316288" y="2717800"/>
          <p14:tracePt t="10894" x="3332163" y="2717800"/>
          <p14:tracePt t="10901" x="3348038" y="2733675"/>
          <p14:tracePt t="10908" x="3348038" y="2749550"/>
          <p14:tracePt t="10911" x="3363913" y="2749550"/>
          <p14:tracePt t="10921" x="3363913" y="2765425"/>
          <p14:tracePt t="10927" x="3363913" y="2781300"/>
          <p14:tracePt t="10932" x="3379788" y="2797175"/>
          <p14:tracePt t="10937" x="3379788" y="2813050"/>
          <p14:tracePt t="10938" x="3395663" y="2828925"/>
          <p14:tracePt t="10944" x="3395663" y="2844800"/>
          <p14:tracePt t="10946" x="3395663" y="2860675"/>
          <p14:tracePt t="10948" x="3411538" y="2876550"/>
          <p14:tracePt t="10952" x="3427413" y="2892425"/>
          <p14:tracePt t="10954" x="3427413" y="2908300"/>
          <p14:tracePt t="10959" x="3443288" y="2922588"/>
          <p14:tracePt t="10961" x="3443288" y="2938463"/>
          <p14:tracePt t="10962" x="3443288" y="2954338"/>
          <p14:tracePt t="10966" x="3443288" y="2970213"/>
          <p14:tracePt t="10969" x="3443288" y="2986088"/>
          <p14:tracePt t="10971" x="3459163" y="2986088"/>
          <p14:tracePt t="10972" x="3459163" y="3001963"/>
          <p14:tracePt t="10980" x="3475038" y="3033713"/>
          <p14:tracePt t="10985" x="3475038" y="3049588"/>
          <p14:tracePt t="10986" x="3475038" y="3065463"/>
          <p14:tracePt t="10995" x="3490913" y="3081338"/>
          <p14:tracePt t="10998" x="3490913" y="3097213"/>
          <p14:tracePt t="11007" x="3490913" y="3113088"/>
          <p14:tracePt t="11022" x="3505200" y="3128963"/>
          <p14:tracePt t="11026" x="3505200" y="3144838"/>
          <p14:tracePt t="11041" x="3505200" y="3160713"/>
          <p14:tracePt t="11048" x="3505200" y="3176588"/>
          <p14:tracePt t="11060" x="3490913" y="3192463"/>
          <p14:tracePt t="11069" x="3459163" y="3224213"/>
          <p14:tracePt t="11076" x="3443288" y="3224213"/>
          <p14:tracePt t="11077" x="3427413" y="3224213"/>
          <p14:tracePt t="11078" x="3411538" y="3224213"/>
          <p14:tracePt t="11080" x="3411538" y="3240088"/>
          <p14:tracePt t="11084" x="3395663" y="3240088"/>
          <p14:tracePt t="11086" x="3379788" y="3240088"/>
          <p14:tracePt t="11091" x="3363913" y="3240088"/>
          <p14:tracePt t="11095" x="3348038" y="3240088"/>
          <p14:tracePt t="11097" x="3332163" y="3255963"/>
          <p14:tracePt t="11101" x="3316288" y="3255963"/>
          <p14:tracePt t="11102" x="3300413" y="3255963"/>
          <p14:tracePt t="11107" x="3284538" y="3255963"/>
          <p14:tracePt t="11110" x="3268663" y="3255963"/>
          <p14:tracePt t="11112" x="3252788" y="3255963"/>
          <p14:tracePt t="11116" x="3236913" y="3255963"/>
          <p14:tracePt t="11118" x="3221038" y="3255963"/>
          <p14:tracePt t="11127" x="3190875" y="3255963"/>
          <p14:tracePt t="11130" x="3175000" y="3255963"/>
          <p14:tracePt t="11137" x="3159125" y="3255963"/>
          <p14:tracePt t="11138" x="3143250" y="3255963"/>
          <p14:tracePt t="11147" x="3127375" y="3270250"/>
          <p14:tracePt t="11150" x="3111500" y="3270250"/>
          <p14:tracePt t="11160" x="3095625" y="3270250"/>
          <p14:tracePt t="11190" x="3079750" y="3270250"/>
          <p14:tracePt t="11197" x="3063875" y="3270250"/>
          <p14:tracePt t="11199" x="3063875" y="3255963"/>
          <p14:tracePt t="11200" x="3063875" y="3240088"/>
          <p14:tracePt t="11205" x="3048000" y="3240088"/>
          <p14:tracePt t="11207" x="3048000" y="3224213"/>
          <p14:tracePt t="11209" x="3032125" y="3208338"/>
          <p14:tracePt t="11211" x="3016250" y="3192463"/>
          <p14:tracePt t="11214" x="3016250" y="3176588"/>
          <p14:tracePt t="11217" x="3000375" y="3160713"/>
          <p14:tracePt t="11220" x="2984500" y="3144838"/>
          <p14:tracePt t="11222" x="2984500" y="3128963"/>
          <p14:tracePt t="11227" x="2968625" y="3113088"/>
          <p14:tracePt t="11228" x="2968625" y="3097213"/>
          <p14:tracePt t="11230" x="2952750" y="3081338"/>
          <p14:tracePt t="11236" x="2936875" y="3065463"/>
          <p14:tracePt t="11240" x="2936875" y="3049588"/>
          <p14:tracePt t="11241" x="2921000" y="3049588"/>
          <p14:tracePt t="11243" x="2921000" y="3033713"/>
          <p14:tracePt t="11244" x="2905125" y="3017838"/>
          <p14:tracePt t="11246" x="2905125" y="3001963"/>
          <p14:tracePt t="11252" x="2890838" y="2986088"/>
          <p14:tracePt t="11254" x="2890838" y="2970213"/>
          <p14:tracePt t="11257" x="2874963" y="2970213"/>
          <p14:tracePt t="11261" x="2874963" y="2954338"/>
          <p14:tracePt t="11263" x="2874963" y="2938463"/>
          <p14:tracePt t="11267" x="2874963" y="2922588"/>
          <p14:tracePt t="11273" x="2874963" y="2908300"/>
          <p14:tracePt t="11277" x="2874963" y="2892425"/>
          <p14:tracePt t="11280" x="2874963" y="2876550"/>
          <p14:tracePt t="11282" x="2874963" y="2860675"/>
          <p14:tracePt t="11286" x="2874963" y="2844800"/>
          <p14:tracePt t="11293" x="2874963" y="2828925"/>
          <p14:tracePt t="11294" x="2874963" y="2813050"/>
          <p14:tracePt t="11296" x="2890838" y="2813050"/>
          <p14:tracePt t="11300" x="2890838" y="2797175"/>
          <p14:tracePt t="11302" x="2905125" y="2781300"/>
          <p14:tracePt t="11304" x="2921000" y="2781300"/>
          <p14:tracePt t="11306" x="2921000" y="2765425"/>
          <p14:tracePt t="11309" x="2936875" y="2765425"/>
          <p14:tracePt t="11310" x="2936875" y="2749550"/>
          <p14:tracePt t="11312" x="2952750" y="2749550"/>
          <p14:tracePt t="11314" x="2968625" y="2733675"/>
          <p14:tracePt t="11320" x="2984500" y="2717800"/>
          <p14:tracePt t="11322" x="3000375" y="2717800"/>
          <p14:tracePt t="11325" x="3000375" y="2701925"/>
          <p14:tracePt t="11328" x="3016250" y="2701925"/>
          <p14:tracePt t="11328" x="3016250" y="2686050"/>
          <p14:tracePt t="11330" x="3032125" y="2686050"/>
          <p14:tracePt t="11335" x="3048000" y="2686050"/>
          <p14:tracePt t="11347" x="3063875" y="2686050"/>
          <p14:tracePt t="11353" x="3079750" y="2670175"/>
          <p14:tracePt t="11365" x="3095625" y="2670175"/>
          <p14:tracePt t="11379" x="3127375" y="2654300"/>
          <p14:tracePt t="11386" x="3143250" y="2654300"/>
          <p14:tracePt t="11391" x="3159125" y="2654300"/>
          <p14:tracePt t="11402" x="3190875" y="2654300"/>
          <p14:tracePt t="11407" x="3205163" y="2654300"/>
          <p14:tracePt t="11411" x="3205163" y="2670175"/>
          <p14:tracePt t="11415" x="3221038" y="2670175"/>
          <p14:tracePt t="11419" x="3236913" y="2670175"/>
          <p14:tracePt t="11430" x="3252788" y="2686050"/>
          <p14:tracePt t="11436" x="3284538" y="2717800"/>
          <p14:tracePt t="11440" x="3316288" y="2733675"/>
          <p14:tracePt t="11442" x="3316288" y="2749550"/>
          <p14:tracePt t="11444" x="3332163" y="2749550"/>
          <p14:tracePt t="11446" x="3332163" y="2765425"/>
          <p14:tracePt t="11448" x="3348038" y="2781300"/>
          <p14:tracePt t="11450" x="3363913" y="2797175"/>
          <p14:tracePt t="11455" x="3363913" y="2813050"/>
          <p14:tracePt t="11456" x="3379788" y="2828925"/>
          <p14:tracePt t="11461" x="3395663" y="2844800"/>
          <p14:tracePt t="11462" x="3395663" y="2860675"/>
          <p14:tracePt t="11464" x="3395663" y="2876550"/>
          <p14:tracePt t="11469" x="3411538" y="2892425"/>
          <p14:tracePt t="11471" x="3411538" y="2908300"/>
          <p14:tracePt t="11472" x="3427413" y="2908300"/>
          <p14:tracePt t="11477" x="3443288" y="2938463"/>
          <p14:tracePt t="11478" x="3443288" y="2954338"/>
          <p14:tracePt t="11483" x="3443288" y="2986088"/>
          <p14:tracePt t="11485" x="3443288" y="3001963"/>
          <p14:tracePt t="11488" x="3459163" y="3017838"/>
          <p14:tracePt t="11491" x="3459163" y="3033713"/>
          <p14:tracePt t="11494" x="3459163" y="3049588"/>
          <p14:tracePt t="11497" x="3475038" y="3065463"/>
          <p14:tracePt t="11498" x="3475038" y="3081338"/>
          <p14:tracePt t="11502" x="3475038" y="3097213"/>
          <p14:tracePt t="11504" x="3475038" y="3113088"/>
          <p14:tracePt t="11509" x="3475038" y="3128963"/>
          <p14:tracePt t="11510" x="3475038" y="3144838"/>
          <p14:tracePt t="11514" x="3475038" y="3160713"/>
          <p14:tracePt t="11516" x="3475038" y="3176588"/>
          <p14:tracePt t="11518" x="3475038" y="3192463"/>
          <p14:tracePt t="11522" x="3475038" y="3208338"/>
          <p14:tracePt t="11527" x="3475038" y="3224213"/>
          <p14:tracePt t="11531" x="3475038" y="3240088"/>
          <p14:tracePt t="11532" x="3475038" y="3255963"/>
          <p14:tracePt t="11537" x="3475038" y="3270250"/>
          <p14:tracePt t="11545" x="3475038" y="3286125"/>
          <p14:tracePt t="11546" x="3475038" y="3302000"/>
          <p14:tracePt t="11548" x="3459163" y="3302000"/>
          <p14:tracePt t="11553" x="3459163" y="3317875"/>
          <p14:tracePt t="11557" x="3459163" y="3333750"/>
          <p14:tracePt t="11559" x="3443288" y="3349625"/>
          <p14:tracePt t="11563" x="3427413" y="3349625"/>
          <p14:tracePt t="11568" x="3411538" y="3365500"/>
          <p14:tracePt t="11573" x="3411538" y="3381375"/>
          <p14:tracePt t="11581" x="3395663" y="3381375"/>
          <p14:tracePt t="11586" x="3379788" y="3397250"/>
          <p14:tracePt t="11597" x="3379788" y="3413125"/>
          <p14:tracePt t="11599" x="3363913" y="3413125"/>
          <p14:tracePt t="11606" x="3348038" y="3429000"/>
          <p14:tracePt t="11610" x="3332163" y="3429000"/>
          <p14:tracePt t="11623" x="3316288" y="3429000"/>
          <p14:tracePt t="11636" x="3300413" y="3429000"/>
          <p14:tracePt t="12489" x="3316288" y="3429000"/>
          <p14:tracePt t="12517" x="3332163" y="3429000"/>
          <p14:tracePt t="12520" x="3348038" y="3413125"/>
          <p14:tracePt t="12523" x="3363913" y="3413125"/>
          <p14:tracePt t="12527" x="3363913" y="3397250"/>
          <p14:tracePt t="12529" x="3379788" y="3397250"/>
          <p14:tracePt t="12533" x="3395663" y="3397250"/>
          <p14:tracePt t="12536" x="3411538" y="3397250"/>
          <p14:tracePt t="12539" x="3411538" y="3381375"/>
          <p14:tracePt t="12543" x="3443288" y="3365500"/>
          <p14:tracePt t="12547" x="3475038" y="3365500"/>
          <p14:tracePt t="12548" x="3490913" y="3365500"/>
          <p14:tracePt t="12550" x="3521075" y="3349625"/>
          <p14:tracePt t="12553" x="3552825" y="3333750"/>
          <p14:tracePt t="12555" x="3584575" y="3317875"/>
          <p14:tracePt t="12559" x="3632200" y="3302000"/>
          <p14:tracePt t="12560" x="3679825" y="3286125"/>
          <p14:tracePt t="12562" x="3695700" y="3270250"/>
          <p14:tracePt t="12564" x="3727450" y="3270250"/>
          <p14:tracePt t="12566" x="3775075" y="3255963"/>
          <p14:tracePt t="12568" x="3852863" y="3240088"/>
          <p14:tracePt t="12570" x="3916363" y="3224213"/>
          <p14:tracePt t="12572" x="3948113" y="3208338"/>
          <p14:tracePt t="12576" x="4011613" y="3208338"/>
          <p14:tracePt t="12577" x="4059238" y="3192463"/>
          <p14:tracePt t="12578" x="4121150" y="3176588"/>
          <p14:tracePt t="12580" x="4184650" y="3144838"/>
          <p14:tracePt t="12582" x="4248150" y="3128963"/>
          <p14:tracePt t="12584" x="4311650" y="3113088"/>
          <p14:tracePt t="12586" x="4375150" y="3081338"/>
          <p14:tracePt t="12588" x="4437063" y="3065463"/>
          <p14:tracePt t="12591" x="4484688" y="3049588"/>
          <p14:tracePt t="12593" x="4579938" y="3001963"/>
          <p14:tracePt t="12594" x="4675188" y="2986088"/>
          <p14:tracePt t="12596" x="4752975" y="2954338"/>
          <p14:tracePt t="12598" x="4816475" y="2938463"/>
          <p14:tracePt t="12600" x="4911725" y="2908300"/>
          <p14:tracePt t="12602" x="4991100" y="2876550"/>
          <p14:tracePt t="12604" x="5084763" y="2860675"/>
          <p14:tracePt t="12606" x="5195888" y="2813050"/>
          <p14:tracePt t="12608" x="5291138" y="2781300"/>
          <p14:tracePt t="12610" x="5353050" y="2765425"/>
          <p14:tracePt t="12612" x="5432425" y="2733675"/>
          <p14:tracePt t="12614" x="5543550" y="2686050"/>
          <p14:tracePt t="12616" x="5638800" y="2670175"/>
          <p14:tracePt t="12618" x="5748338" y="2638425"/>
          <p14:tracePt t="12621" x="5859463" y="2590800"/>
          <p14:tracePt t="12626" x="6238875" y="2465388"/>
          <p14:tracePt t="12628" x="6348413" y="2417763"/>
          <p14:tracePt t="12630" x="6491288" y="2386013"/>
          <p14:tracePt t="12632" x="6600825" y="2338388"/>
          <p14:tracePt t="12634" x="6680200" y="2306638"/>
          <p14:tracePt t="12636" x="6807200" y="2274888"/>
          <p14:tracePt t="12638" x="6916738" y="2259013"/>
          <p14:tracePt t="12641" x="7027863" y="2212975"/>
          <p14:tracePt t="12643" x="7138988" y="2181225"/>
          <p14:tracePt t="12644" x="7248525" y="2165350"/>
          <p14:tracePt t="12646" x="7359650" y="2117725"/>
          <p14:tracePt t="12648" x="7469188" y="2101850"/>
          <p14:tracePt t="12650" x="7564438" y="2085975"/>
          <p14:tracePt t="12652" x="7675563" y="2054225"/>
          <p14:tracePt t="12654" x="7785100" y="2022475"/>
          <p14:tracePt t="12657" x="7864475" y="2006600"/>
          <p14:tracePt t="12658" x="7959725" y="1990725"/>
          <p14:tracePt t="12660" x="8039100" y="1974850"/>
          <p14:tracePt t="12663" x="8132763" y="1943100"/>
          <p14:tracePt t="12664" x="8212138" y="1943100"/>
          <p14:tracePt t="12666" x="8291513" y="1927225"/>
          <p14:tracePt t="12668" x="8385175" y="1895475"/>
          <p14:tracePt t="12670" x="8464550" y="1895475"/>
          <p14:tracePt t="12672" x="8528050" y="1881188"/>
          <p14:tracePt t="12674" x="8623300" y="1865313"/>
          <p14:tracePt t="12676" x="8670925" y="1849438"/>
          <p14:tracePt t="12678" x="8764588" y="1817688"/>
          <p14:tracePt t="12680" x="8828088" y="1817688"/>
          <p14:tracePt t="12682" x="8907463" y="1785938"/>
          <p14:tracePt t="12684" x="8970963" y="1785938"/>
          <p14:tracePt t="12686" x="9032875" y="1770063"/>
          <p14:tracePt t="12688" x="9096375" y="1770063"/>
          <p14:tracePt t="12691" x="9144000" y="1754188"/>
          <p14:tracePt t="12693" x="9207500" y="1738313"/>
          <p14:tracePt t="12694" x="9271000" y="1722438"/>
          <p14:tracePt t="12696" x="9332913" y="1722438"/>
          <p14:tracePt t="12698" x="9396413" y="1706563"/>
          <p14:tracePt t="12700" x="9428163" y="1690688"/>
          <p14:tracePt t="12702" x="9491663" y="1674813"/>
          <p14:tracePt t="12704" x="9555163" y="1658938"/>
          <p14:tracePt t="12707" x="9586913" y="1658938"/>
          <p14:tracePt t="12709" x="9617075" y="1658938"/>
          <p14:tracePt t="12710" x="9664700" y="1643063"/>
          <p14:tracePt t="12712" x="9728200" y="1627188"/>
          <p14:tracePt t="12714" x="9775825" y="1627188"/>
          <p14:tracePt t="12716" x="9823450" y="1611313"/>
          <p14:tracePt t="12718" x="9871075" y="1595438"/>
          <p14:tracePt t="12720" x="9917113" y="1595438"/>
          <p14:tracePt t="12722" x="9964738" y="1579563"/>
          <p14:tracePt t="12724" x="9980613" y="1579563"/>
          <p14:tracePt t="12726" x="10044113" y="1563688"/>
          <p14:tracePt t="12728" x="10075863" y="1563688"/>
          <p14:tracePt t="12730" x="10107613" y="1547813"/>
          <p14:tracePt t="12733" x="10155238" y="1547813"/>
          <p14:tracePt t="12734" x="10186988" y="1547813"/>
          <p14:tracePt t="12736" x="10217150" y="1533525"/>
          <p14:tracePt t="12738" x="10264775" y="1533525"/>
          <p14:tracePt t="12743" x="10328275" y="1533525"/>
          <p14:tracePt t="12744" x="10360025" y="1533525"/>
          <p14:tracePt t="12746" x="10407650" y="1533525"/>
          <p14:tracePt t="12748" x="10423525" y="1533525"/>
          <p14:tracePt t="12750" x="10471150" y="1533525"/>
          <p14:tracePt t="12752" x="10502900" y="1533525"/>
          <p14:tracePt t="12754" x="10533063" y="1533525"/>
          <p14:tracePt t="12757" x="10564813" y="1533525"/>
          <p14:tracePt t="12759" x="10580688" y="1533525"/>
          <p14:tracePt t="12760" x="10612438" y="1533525"/>
          <p14:tracePt t="12762" x="10660063" y="1533525"/>
          <p14:tracePt t="12764" x="10675938" y="1533525"/>
          <p14:tracePt t="12766" x="10707688" y="1533525"/>
          <p14:tracePt t="12768" x="10723563" y="1533525"/>
          <p14:tracePt t="12770" x="10755313" y="1533525"/>
          <p14:tracePt t="12772" x="10787063" y="1533525"/>
          <p14:tracePt t="12774" x="10802938" y="1533525"/>
          <p14:tracePt t="12776" x="10818813" y="1533525"/>
          <p14:tracePt t="12778" x="10833100" y="1533525"/>
          <p14:tracePt t="12780" x="10848975" y="1533525"/>
          <p14:tracePt t="12782" x="10864850" y="1533525"/>
          <p14:tracePt t="12784" x="10880725" y="1533525"/>
          <p14:tracePt t="12786" x="10896600" y="1533525"/>
          <p14:tracePt t="12788" x="10928350" y="1533525"/>
          <p14:tracePt t="12793" x="10944225" y="1547813"/>
          <p14:tracePt t="12794" x="10960100" y="1547813"/>
          <p14:tracePt t="12796" x="10975975" y="1547813"/>
          <p14:tracePt t="12798" x="10991850" y="1547813"/>
          <p14:tracePt t="12800" x="11007725" y="1563688"/>
          <p14:tracePt t="12807" x="11023600" y="1563688"/>
          <p14:tracePt t="12811" x="11039475" y="1563688"/>
          <p14:tracePt t="12815" x="11055350" y="1563688"/>
          <p14:tracePt t="12829" x="11071225" y="1563688"/>
          <p14:tracePt t="12831" x="11071225" y="1579563"/>
          <p14:tracePt t="12845" x="11087100" y="1579563"/>
          <p14:tracePt t="12863" x="11102975" y="1579563"/>
          <p14:tracePt t="12870" x="11133138" y="1595438"/>
          <p14:tracePt t="12876" x="11164888" y="1595438"/>
          <p14:tracePt t="12885" x="11276013" y="1611313"/>
          <p14:tracePt t="12886" x="11291888" y="1611313"/>
          <p14:tracePt t="12888" x="11323638" y="1611313"/>
          <p14:tracePt t="12891" x="11355388" y="1627188"/>
          <p14:tracePt t="12892" x="11371263" y="1627188"/>
          <p14:tracePt t="12894" x="11403013" y="1627188"/>
          <p14:tracePt t="12896" x="11433175" y="1643063"/>
          <p14:tracePt t="12898" x="11449050" y="1643063"/>
          <p14:tracePt t="12900" x="11464925" y="1643063"/>
          <p14:tracePt t="12902" x="11480800" y="1658938"/>
          <p14:tracePt t="12904" x="11512550" y="1658938"/>
          <p14:tracePt t="12906" x="11544300" y="1658938"/>
          <p14:tracePt t="12909" x="11560175" y="1674813"/>
          <p14:tracePt t="12910" x="11591925" y="1674813"/>
          <p14:tracePt t="12912" x="11623675" y="1674813"/>
          <p14:tracePt t="12914" x="11639550" y="1674813"/>
          <p14:tracePt t="12916" x="11655425" y="1674813"/>
          <p14:tracePt t="12918" x="11671300" y="1674813"/>
          <p14:tracePt t="12920" x="11703050" y="1690688"/>
          <p14:tracePt t="12922" x="11718925" y="1690688"/>
          <p14:tracePt t="12925" x="11734800" y="1690688"/>
          <p14:tracePt t="12926" x="11749088" y="1706563"/>
          <p14:tracePt t="12928" x="11764963" y="1706563"/>
          <p14:tracePt t="12930" x="11780838" y="1722438"/>
          <p14:tracePt t="12946" x="11796713" y="1722438"/>
          <p14:tracePt t="12955" x="11796713" y="1738313"/>
          <p14:tracePt t="12957" x="11812588" y="1738313"/>
          <p14:tracePt t="12981" x="11796713" y="1738313"/>
          <p14:tracePt t="12987" x="11780838" y="1738313"/>
          <p14:tracePt t="12989" x="11764963" y="1738313"/>
          <p14:tracePt t="12991" x="11749088" y="1738313"/>
          <p14:tracePt t="12995" x="11734800" y="1738313"/>
          <p14:tracePt t="12996" x="11718925" y="1738313"/>
          <p14:tracePt t="13002" x="11703050" y="1738313"/>
          <p14:tracePt t="13004" x="11687175" y="1738313"/>
          <p14:tracePt t="13008" x="11671300" y="1738313"/>
          <p14:tracePt t="13021" x="11655425" y="1738313"/>
          <p14:tracePt t="13029" x="11655425" y="1722438"/>
          <p14:tracePt t="13034" x="11639550" y="1722438"/>
          <p14:tracePt t="13101" x="11639550" y="1706563"/>
          <p14:tracePt t="13137" x="11639550" y="1690688"/>
          <p14:tracePt t="13142" x="11655425" y="1690688"/>
          <p14:tracePt t="13159" x="11655425" y="1674813"/>
          <p14:tracePt t="13205" x="11639550" y="1674813"/>
          <p14:tracePt t="13293" x="11623675" y="1674813"/>
          <p14:tracePt t="13323" x="11607800" y="1674813"/>
          <p14:tracePt t="13375" x="11591925" y="1674813"/>
          <p14:tracePt t="13381" x="11576050" y="1674813"/>
          <p14:tracePt t="13388" x="11560175" y="1674813"/>
          <p14:tracePt t="13398" x="11544300" y="1674813"/>
          <p14:tracePt t="13402" x="11528425" y="1674813"/>
          <p14:tracePt t="13412" x="11512550" y="1674813"/>
          <p14:tracePt t="13415" x="11496675" y="1674813"/>
          <p14:tracePt t="13416" x="11480800" y="1674813"/>
          <p14:tracePt t="13423" x="11464925" y="1674813"/>
          <p14:tracePt t="13427" x="11449050" y="1674813"/>
          <p14:tracePt t="13432" x="11433175" y="1674813"/>
          <p14:tracePt t="13436" x="11418888" y="1674813"/>
          <p14:tracePt t="13439" x="11403013" y="1674813"/>
          <p14:tracePt t="13443" x="11387138" y="1674813"/>
          <p14:tracePt t="13444" x="11371263" y="1674813"/>
          <p14:tracePt t="13454" x="11355388" y="1674813"/>
          <p14:tracePt t="13461" x="11339513" y="1674813"/>
          <p14:tracePt t="13464" x="11339513" y="1690688"/>
          <p14:tracePt t="13468" x="11323638" y="1690688"/>
          <p14:tracePt t="13489" x="11307763" y="1690688"/>
          <p14:tracePt t="13495" x="11307763" y="1706563"/>
          <p14:tracePt t="13508" x="11291888" y="1706563"/>
          <p14:tracePt t="13556" x="11291888" y="1722438"/>
          <p14:tracePt t="13566" x="11291888" y="1738313"/>
          <p14:tracePt t="13569" x="11276013" y="1738313"/>
          <p14:tracePt t="13575" x="11260138" y="1738313"/>
          <p14:tracePt t="13577" x="11260138" y="1754188"/>
          <p14:tracePt t="13578" x="11244263" y="1754188"/>
          <p14:tracePt t="13581" x="11244263" y="1770063"/>
          <p14:tracePt t="13584" x="11228388" y="1785938"/>
          <p14:tracePt t="13586" x="11212513" y="1801813"/>
          <p14:tracePt t="13592" x="11196638" y="1817688"/>
          <p14:tracePt t="13594" x="11180763" y="1833563"/>
          <p14:tracePt t="13597" x="11180763" y="1849438"/>
          <p14:tracePt t="13598" x="11164888" y="1849438"/>
          <p14:tracePt t="13600" x="11164888" y="1865313"/>
          <p14:tracePt t="13602" x="11149013" y="1881188"/>
          <p14:tracePt t="13604" x="11133138" y="1881188"/>
          <p14:tracePt t="13609" x="11118850" y="1895475"/>
          <p14:tracePt t="13610" x="11102975" y="1911350"/>
          <p14:tracePt t="13612" x="11102975" y="1927225"/>
          <p14:tracePt t="13616" x="11071225" y="1927225"/>
          <p14:tracePt t="13618" x="11055350" y="1943100"/>
          <p14:tracePt t="13620" x="11055350" y="1958975"/>
          <p14:tracePt t="13622" x="11039475" y="1958975"/>
          <p14:tracePt t="13625" x="11023600" y="1958975"/>
          <p14:tracePt t="13627" x="11007725" y="1974850"/>
          <p14:tracePt t="13631" x="10991850" y="1990725"/>
          <p14:tracePt t="13632" x="10975975" y="1990725"/>
          <p14:tracePt t="13634" x="10960100" y="2006600"/>
          <p14:tracePt t="13636" x="10944225" y="2006600"/>
          <p14:tracePt t="13638" x="10928350" y="2006600"/>
          <p14:tracePt t="13642" x="10912475" y="2006600"/>
          <p14:tracePt t="13644" x="10880725" y="2006600"/>
          <p14:tracePt t="13646" x="10880725" y="2022475"/>
          <p14:tracePt t="13648" x="10864850" y="2022475"/>
          <p14:tracePt t="13650" x="10848975" y="2022475"/>
          <p14:tracePt t="13658" x="10833100" y="2022475"/>
          <p14:tracePt t="13660" x="10818813" y="2038350"/>
          <p14:tracePt t="13662" x="10802938" y="2038350"/>
          <p14:tracePt t="13679" x="10787063" y="2038350"/>
          <p14:tracePt t="13695" x="10771188" y="2038350"/>
          <p14:tracePt t="13739" x="10755313" y="2038350"/>
          <p14:tracePt t="13747" x="10739438" y="2022475"/>
          <p14:tracePt t="13751" x="10723563" y="2022475"/>
          <p14:tracePt t="13753" x="10723563" y="2006600"/>
          <p14:tracePt t="13754" x="10723563" y="1990725"/>
          <p14:tracePt t="13766" x="10691813" y="1943100"/>
          <p14:tracePt t="13768" x="10675938" y="1927225"/>
          <p14:tracePt t="13768" x="10660063" y="1911350"/>
          <p14:tracePt t="13770" x="10644188" y="1895475"/>
          <p14:tracePt t="13773" x="10644188" y="1881188"/>
          <p14:tracePt t="13776" x="10628313" y="1865313"/>
          <p14:tracePt t="13779" x="10612438" y="1833563"/>
          <p14:tracePt t="13783" x="10596563" y="1817688"/>
          <p14:tracePt t="13785" x="10596563" y="1801813"/>
          <p14:tracePt t="13787" x="10580688" y="1801813"/>
          <p14:tracePt t="13788" x="10580688" y="1785938"/>
          <p14:tracePt t="13791" x="10564813" y="1770063"/>
          <p14:tracePt t="13794" x="10564813" y="1754188"/>
          <p14:tracePt t="13796" x="10564813" y="1738313"/>
          <p14:tracePt t="13798" x="10548938" y="1722438"/>
          <p14:tracePt t="13803" x="10533063" y="1706563"/>
          <p14:tracePt t="13807" x="10533063" y="1690688"/>
          <p14:tracePt t="13811" x="10517188" y="1674813"/>
          <p14:tracePt t="13814" x="10517188" y="1658938"/>
          <p14:tracePt t="13817" x="10517188" y="1643063"/>
          <p14:tracePt t="13825" x="10517188" y="1627188"/>
          <p14:tracePt t="13827" x="10517188" y="1611313"/>
          <p14:tracePt t="13833" x="10517188" y="1595438"/>
          <p14:tracePt t="13836" x="10517188" y="1579563"/>
          <p14:tracePt t="13838" x="10517188" y="1563688"/>
          <p14:tracePt t="13845" x="10517188" y="1547813"/>
          <p14:tracePt t="13848" x="10517188" y="1533525"/>
          <p14:tracePt t="13854" x="10517188" y="1517650"/>
          <p14:tracePt t="13859" x="10517188" y="1501775"/>
          <p14:tracePt t="13860" x="10517188" y="1485900"/>
          <p14:tracePt t="13866" x="10517188" y="1470025"/>
          <p14:tracePt t="13868" x="10517188" y="1454150"/>
          <p14:tracePt t="13870" x="10533063" y="1454150"/>
          <p14:tracePt t="13873" x="10533063" y="1438275"/>
          <p14:tracePt t="13875" x="10533063" y="1422400"/>
          <p14:tracePt t="13877" x="10548938" y="1406525"/>
          <p14:tracePt t="13880" x="10548938" y="1390650"/>
          <p14:tracePt t="13883" x="10548938" y="1374775"/>
          <p14:tracePt t="13886" x="10564813" y="1327150"/>
          <p14:tracePt t="13888" x="10580688" y="1295400"/>
          <p14:tracePt t="13893" x="10596563" y="1263650"/>
          <p14:tracePt t="13894" x="10596563" y="1247775"/>
          <p14:tracePt t="13897" x="10612438" y="1216025"/>
          <p14:tracePt t="13899" x="10612438" y="1185863"/>
          <p14:tracePt t="13902" x="10612438" y="1154113"/>
          <p14:tracePt t="13904" x="10612438" y="1122363"/>
          <p14:tracePt t="13907" x="10628313" y="1106488"/>
          <p14:tracePt t="13909" x="10628313" y="1074738"/>
          <p14:tracePt t="13910" x="10628313" y="1058863"/>
          <p14:tracePt t="13912" x="10644188" y="1042988"/>
          <p14:tracePt t="13914" x="10644188" y="1011238"/>
          <p14:tracePt t="13917" x="10644188" y="995363"/>
          <p14:tracePt t="13918" x="10660063" y="963613"/>
          <p14:tracePt t="13920" x="10660063" y="947738"/>
          <p14:tracePt t="13922" x="10660063" y="931863"/>
          <p14:tracePt t="13924" x="10675938" y="900113"/>
          <p14:tracePt t="13926" x="10675938" y="884238"/>
          <p14:tracePt t="13928" x="10675938" y="868363"/>
          <p14:tracePt t="13930" x="10675938" y="854075"/>
          <p14:tracePt t="13932" x="10675938" y="838200"/>
          <p14:tracePt t="13937" x="10675938" y="822325"/>
          <p14:tracePt t="13938" x="10675938" y="806450"/>
          <p14:tracePt t="13941" x="10691813" y="806450"/>
          <p14:tracePt t="13942" x="10691813" y="790575"/>
          <p14:tracePt t="13955" x="10691813" y="774700"/>
          <p14:tracePt t="13959" x="10707688" y="774700"/>
          <p14:tracePt t="13960" x="10707688" y="758825"/>
          <p14:tracePt t="13983" x="10707688" y="742950"/>
          <p14:tracePt t="13995" x="10707688" y="727075"/>
          <p14:tracePt t="13996" x="10723563" y="727075"/>
          <p14:tracePt t="14001" x="10739438" y="727075"/>
          <p14:tracePt t="14004" x="10755313" y="727075"/>
          <p14:tracePt t="14009" x="10755313" y="711200"/>
          <p14:tracePt t="14010" x="10771188" y="695325"/>
          <p14:tracePt t="14014" x="10787063" y="695325"/>
          <p14:tracePt t="14021" x="10802938" y="679450"/>
          <p14:tracePt t="14024" x="10818813" y="679450"/>
          <p14:tracePt t="14026" x="10833100" y="663575"/>
          <p14:tracePt t="14028" x="10833100" y="647700"/>
          <p14:tracePt t="14030" x="10848975" y="647700"/>
          <p14:tracePt t="14032" x="10864850" y="647700"/>
          <p14:tracePt t="14034" x="10864850" y="631825"/>
          <p14:tracePt t="14038" x="10880725" y="615950"/>
          <p14:tracePt t="14042" x="10896600" y="615950"/>
          <p14:tracePt t="14042" x="10912475" y="615950"/>
          <p14:tracePt t="14044" x="10912475" y="600075"/>
          <p14:tracePt t="14046" x="10928350" y="600075"/>
          <p14:tracePt t="14048" x="10944225" y="584200"/>
          <p14:tracePt t="14052" x="10960100" y="568325"/>
          <p14:tracePt t="14055" x="10975975" y="568325"/>
          <p14:tracePt t="14057" x="10991850" y="568325"/>
          <p14:tracePt t="14060" x="11007725" y="552450"/>
          <p14:tracePt t="14062" x="11023600" y="552450"/>
          <p14:tracePt t="14068" x="11039475" y="536575"/>
          <p14:tracePt t="14071" x="11055350" y="536575"/>
          <p14:tracePt t="14073" x="11071225" y="536575"/>
          <p14:tracePt t="14079" x="11087100" y="536575"/>
          <p14:tracePt t="14082" x="11102975" y="536575"/>
          <p14:tracePt t="14088" x="11118850" y="536575"/>
          <p14:tracePt t="14093" x="11133138" y="536575"/>
          <p14:tracePt t="14103" x="11149013" y="536575"/>
          <p14:tracePt t="14109" x="11180763" y="536575"/>
          <p14:tracePt t="14116" x="11196638" y="536575"/>
          <p14:tracePt t="14120" x="11212513" y="536575"/>
          <p14:tracePt t="14125" x="11228388" y="536575"/>
          <p14:tracePt t="14129" x="11244263" y="536575"/>
          <p14:tracePt t="14133" x="11260138" y="536575"/>
          <p14:tracePt t="14138" x="11276013" y="536575"/>
          <p14:tracePt t="14142" x="11291888" y="536575"/>
          <p14:tracePt t="14150" x="11307763" y="536575"/>
          <p14:tracePt t="14155" x="11323638" y="536575"/>
          <p14:tracePt t="14158" x="11339513" y="536575"/>
          <p14:tracePt t="14164" x="11355388" y="536575"/>
          <p14:tracePt t="14169" x="11371263" y="536575"/>
          <p14:tracePt t="14177" x="11387138" y="552450"/>
          <p14:tracePt t="14178" x="11403013" y="552450"/>
          <p14:tracePt t="14180" x="11418888" y="552450"/>
          <p14:tracePt t="14186" x="11433175" y="552450"/>
          <p14:tracePt t="14191" x="11449050" y="552450"/>
          <p14:tracePt t="14192" x="11449050" y="568325"/>
          <p14:tracePt t="14194" x="11464925" y="568325"/>
          <p14:tracePt t="14196" x="11464925" y="584200"/>
          <p14:tracePt t="14198" x="11480800" y="584200"/>
          <p14:tracePt t="14200" x="11496675" y="584200"/>
          <p14:tracePt t="14202" x="11496675" y="600075"/>
          <p14:tracePt t="14208" x="11512550" y="600075"/>
          <p14:tracePt t="14211" x="11528425" y="615950"/>
          <p14:tracePt t="14214" x="11528425" y="631825"/>
          <p14:tracePt t="14217" x="11544300" y="631825"/>
          <p14:tracePt t="14218" x="11560175" y="631825"/>
          <p14:tracePt t="14220" x="11560175" y="647700"/>
          <p14:tracePt t="14222" x="11576050" y="663575"/>
          <p14:tracePt t="14226" x="11576050" y="679450"/>
          <p14:tracePt t="14233" x="11607800" y="711200"/>
          <p14:tracePt t="14239" x="11607800" y="727075"/>
          <p14:tracePt t="14241" x="11623675" y="742950"/>
          <p14:tracePt t="14244" x="11639550" y="774700"/>
          <p14:tracePt t="14247" x="11639550" y="790575"/>
          <p14:tracePt t="14248" x="11655425" y="790575"/>
          <p14:tracePt t="14251" x="11655425" y="806450"/>
          <p14:tracePt t="14252" x="11655425" y="822325"/>
          <p14:tracePt t="14255" x="11655425" y="838200"/>
          <p14:tracePt t="14258" x="11671300" y="868363"/>
          <p14:tracePt t="14260" x="11687175" y="884238"/>
          <p14:tracePt t="14262" x="11687175" y="900113"/>
          <p14:tracePt t="14264" x="11703050" y="931863"/>
          <p14:tracePt t="14268" x="11703050" y="963613"/>
          <p14:tracePt t="14271" x="11703050" y="979488"/>
          <p14:tracePt t="14275" x="11734800" y="1042988"/>
          <p14:tracePt t="14276" x="11734800" y="1074738"/>
          <p14:tracePt t="14278" x="11749088" y="1090613"/>
          <p14:tracePt t="14280" x="11749088" y="1122363"/>
          <p14:tracePt t="14282" x="11764963" y="1154113"/>
          <p14:tracePt t="14286" x="11780838" y="1185863"/>
          <p14:tracePt t="14288" x="11780838" y="1200150"/>
          <p14:tracePt t="14291" x="11780838" y="1216025"/>
          <p14:tracePt t="14292" x="11780838" y="1231900"/>
          <p14:tracePt t="14294" x="11796713" y="1247775"/>
          <p14:tracePt t="14297" x="11796713" y="1263650"/>
          <p14:tracePt t="14298" x="11796713" y="1295400"/>
          <p14:tracePt t="14301" x="11812588" y="1295400"/>
          <p14:tracePt t="14302" x="11812588" y="1311275"/>
          <p14:tracePt t="14304" x="11812588" y="1343025"/>
          <p14:tracePt t="14309" x="11812588" y="1358900"/>
          <p14:tracePt t="14311" x="11812588" y="1374775"/>
          <p14:tracePt t="14315" x="11828463" y="1390650"/>
          <p14:tracePt t="14317" x="11828463" y="1406525"/>
          <p14:tracePt t="14319" x="11828463" y="1422400"/>
          <p14:tracePt t="14323" x="11844338" y="1438275"/>
          <p14:tracePt t="14325" x="11844338" y="1454150"/>
          <p14:tracePt t="14329" x="11844338" y="1470025"/>
          <p14:tracePt t="14333" x="11844338" y="1485900"/>
          <p14:tracePt t="14336" x="11860213" y="1501775"/>
          <p14:tracePt t="14343" x="11860213" y="1517650"/>
          <p14:tracePt t="14347" x="11860213" y="1533525"/>
          <p14:tracePt t="14354" x="11860213" y="1547813"/>
          <p14:tracePt t="14363" x="11860213" y="1579563"/>
          <p14:tracePt t="14368" x="11860213" y="1611313"/>
          <p14:tracePt t="14392" x="11860213" y="1674813"/>
          <p14:tracePt t="14395" x="11860213" y="1690688"/>
          <p14:tracePt t="14403" x="11860213" y="1706563"/>
          <p14:tracePt t="14408" x="11860213" y="1722438"/>
          <p14:tracePt t="14409" x="11844338" y="1722438"/>
          <p14:tracePt t="14414" x="11828463" y="1738313"/>
          <p14:tracePt t="14418" x="11828463" y="1754188"/>
          <p14:tracePt t="14424" x="11828463" y="1770063"/>
          <p14:tracePt t="14429" x="11828463" y="1785938"/>
          <p14:tracePt t="14432" x="11812588" y="1801813"/>
          <p14:tracePt t="14438" x="11796713" y="1817688"/>
          <p14:tracePt t="14443" x="11796713" y="1833563"/>
          <p14:tracePt t="14445" x="11796713" y="1849438"/>
          <p14:tracePt t="14450" x="11780838" y="1865313"/>
          <p14:tracePt t="14454" x="11780838" y="1881188"/>
          <p14:tracePt t="14459" x="11764963" y="1881188"/>
          <p14:tracePt t="14460" x="11764963" y="1895475"/>
          <p14:tracePt t="14462" x="11749088" y="1895475"/>
          <p14:tracePt t="14464" x="11749088" y="1911350"/>
          <p14:tracePt t="14469" x="11749088" y="1927225"/>
          <p14:tracePt t="14475" x="11734800" y="1927225"/>
          <p14:tracePt t="14478" x="11718925" y="1943100"/>
          <p14:tracePt t="14485" x="11718925" y="1958975"/>
          <p14:tracePt t="14489" x="11703050" y="1958975"/>
          <p14:tracePt t="14499" x="11655425" y="2006600"/>
          <p14:tracePt t="14501" x="11639550" y="2006600"/>
          <p14:tracePt t="14505" x="11623675" y="2022475"/>
          <p14:tracePt t="14507" x="11591925" y="2038350"/>
          <p14:tracePt t="14508" x="11576050" y="2038350"/>
          <p14:tracePt t="14510" x="11560175" y="2038350"/>
          <p14:tracePt t="14512" x="11528425" y="2054225"/>
          <p14:tracePt t="14517" x="11496675" y="2070100"/>
          <p14:tracePt t="14518" x="11480800" y="2070100"/>
          <p14:tracePt t="14521" x="11480800" y="2085975"/>
          <p14:tracePt t="14523" x="11449050" y="2085975"/>
          <p14:tracePt t="14526" x="11433175" y="2085975"/>
          <p14:tracePt t="14528" x="11418888" y="2101850"/>
          <p14:tracePt t="14531" x="11403013" y="2117725"/>
          <p14:tracePt t="14535" x="11371263" y="2133600"/>
          <p14:tracePt t="14536" x="11355388" y="2133600"/>
          <p14:tracePt t="14543" x="11339513" y="2133600"/>
          <p14:tracePt t="14544" x="11323638" y="2133600"/>
          <p14:tracePt t="14546" x="11323638" y="2149475"/>
          <p14:tracePt t="14550" x="11307763" y="2149475"/>
          <p14:tracePt t="14552" x="11291888" y="2149475"/>
          <p14:tracePt t="14557" x="11276013" y="2149475"/>
          <p14:tracePt t="14560" x="11276013" y="2165350"/>
          <p14:tracePt t="14562" x="11260138" y="2165350"/>
          <p14:tracePt t="14566" x="11244263" y="2181225"/>
          <p14:tracePt t="14581" x="11228388" y="2181225"/>
          <p14:tracePt t="14597" x="11212513" y="2181225"/>
          <p14:tracePt t="14613" x="11196638" y="2181225"/>
          <p14:tracePt t="14623" x="11180763" y="2149475"/>
          <p14:tracePt t="14633" x="11133138" y="2101850"/>
          <p14:tracePt t="14635" x="11118850" y="2085975"/>
          <p14:tracePt t="14637" x="11118850" y="2070100"/>
          <p14:tracePt t="14638" x="11087100" y="2070100"/>
          <p14:tracePt t="14641" x="11055350" y="2038350"/>
          <p14:tracePt t="14642" x="11055350" y="2006600"/>
          <p14:tracePt t="14644" x="11023600" y="1990725"/>
          <p14:tracePt t="14646" x="11007725" y="1974850"/>
          <p14:tracePt t="14648" x="10975975" y="1958975"/>
          <p14:tracePt t="14650" x="10960100" y="1943100"/>
          <p14:tracePt t="14652" x="10944225" y="1911350"/>
          <p14:tracePt t="14654" x="10912475" y="1895475"/>
          <p14:tracePt t="14657" x="10880725" y="1881188"/>
          <p14:tracePt t="14658" x="10864850" y="1865313"/>
          <p14:tracePt t="14660" x="10848975" y="1849438"/>
          <p14:tracePt t="14662" x="10818813" y="1817688"/>
          <p14:tracePt t="14664" x="10787063" y="1801813"/>
          <p14:tracePt t="14668" x="10755313" y="1770063"/>
          <p14:tracePt t="14671" x="10739438" y="1754188"/>
          <p14:tracePt t="14672" x="10723563" y="1738313"/>
          <p14:tracePt t="14675" x="10707688" y="1738313"/>
          <p14:tracePt t="14676" x="10675938" y="1722438"/>
          <p14:tracePt t="14678" x="10675938" y="1706563"/>
          <p14:tracePt t="14680" x="10660063" y="1706563"/>
          <p14:tracePt t="14682" x="10644188" y="1690688"/>
          <p14:tracePt t="14686" x="10644188" y="1674813"/>
          <p14:tracePt t="14695" x="10628313" y="1674813"/>
          <p14:tracePt t="14699" x="10628313" y="1658938"/>
          <p14:tracePt t="14708" x="10612438" y="1658938"/>
          <p14:tracePt t="15045" x="10596563" y="1627188"/>
          <p14:tracePt t="15050" x="10596563" y="1547813"/>
          <p14:tracePt t="15055" x="10580688" y="1485900"/>
          <p14:tracePt t="15057" x="10580688" y="1454150"/>
          <p14:tracePt t="15059" x="10564813" y="1422400"/>
          <p14:tracePt t="15060" x="10564813" y="1390650"/>
          <p14:tracePt t="15062" x="10564813" y="1374775"/>
          <p14:tracePt t="15065" x="10564813" y="1343025"/>
          <p14:tracePt t="15066" x="10548938" y="1327150"/>
          <p14:tracePt t="15069" x="10548938" y="1295400"/>
          <p14:tracePt t="15071" x="10548938" y="1263650"/>
          <p14:tracePt t="15074" x="10548938" y="1247775"/>
          <p14:tracePt t="15075" x="10548938" y="1216025"/>
          <p14:tracePt t="15076" x="10548938" y="1200150"/>
          <p14:tracePt t="15078" x="10548938" y="1169988"/>
          <p14:tracePt t="15080" x="10548938" y="1138238"/>
          <p14:tracePt t="15082" x="10548938" y="1106488"/>
          <p14:tracePt t="15084" x="10548938" y="1074738"/>
          <p14:tracePt t="15086" x="10548938" y="1058863"/>
          <p14:tracePt t="15089" x="10548938" y="1027113"/>
          <p14:tracePt t="15091" x="10548938" y="995363"/>
          <p14:tracePt t="15093" x="10548938" y="979488"/>
          <p14:tracePt t="15094" x="10548938" y="931863"/>
          <p14:tracePt t="15097" x="10548938" y="900113"/>
          <p14:tracePt t="15099" x="10548938" y="868363"/>
          <p14:tracePt t="15100" x="10548938" y="838200"/>
          <p14:tracePt t="15102" x="10548938" y="822325"/>
          <p14:tracePt t="15104" x="10548938" y="790575"/>
          <p14:tracePt t="15107" x="10548938" y="742950"/>
          <p14:tracePt t="15108" x="10564813" y="727075"/>
          <p14:tracePt t="15110" x="10564813" y="695325"/>
          <p14:tracePt t="15112" x="10580688" y="647700"/>
          <p14:tracePt t="15114" x="10580688" y="631825"/>
          <p14:tracePt t="15116" x="10596563" y="600075"/>
          <p14:tracePt t="15118" x="10596563" y="568325"/>
          <p14:tracePt t="15120" x="10596563" y="552450"/>
          <p14:tracePt t="15123" x="10612438" y="520700"/>
          <p14:tracePt t="15124" x="10612438" y="490538"/>
          <p14:tracePt t="15126" x="10628313" y="474663"/>
          <p14:tracePt t="15128" x="10644188" y="458788"/>
          <p14:tracePt t="15130" x="10644188" y="427038"/>
          <p14:tracePt t="15133" x="10660063" y="411163"/>
          <p14:tracePt t="15134" x="10660063" y="395288"/>
          <p14:tracePt t="15136" x="10675938" y="363538"/>
          <p14:tracePt t="15139" x="10691813" y="363538"/>
          <p14:tracePt t="15141" x="10691813" y="347663"/>
          <p14:tracePt t="15143" x="10707688" y="315913"/>
          <p14:tracePt t="15147" x="10723563" y="300038"/>
          <p14:tracePt t="15149" x="10739438" y="284163"/>
          <p14:tracePt t="15152" x="10755313" y="284163"/>
          <p14:tracePt t="15155" x="10787063" y="268288"/>
          <p14:tracePt t="15157" x="10787063" y="252413"/>
          <p14:tracePt t="15159" x="10802938" y="252413"/>
          <p14:tracePt t="15160" x="10818813" y="236538"/>
          <p14:tracePt t="15162" x="10833100" y="236538"/>
          <p14:tracePt t="15167" x="10864850" y="236538"/>
          <p14:tracePt t="15168" x="10880725" y="236538"/>
          <p14:tracePt t="15170" x="10880725" y="220663"/>
          <p14:tracePt t="15174" x="10912475" y="220663"/>
          <p14:tracePt t="15176" x="10928350" y="220663"/>
          <p14:tracePt t="15178" x="10960100" y="204788"/>
          <p14:tracePt t="15182" x="10975975" y="204788"/>
          <p14:tracePt t="15184" x="10991850" y="204788"/>
          <p14:tracePt t="15186" x="11007725" y="204788"/>
          <p14:tracePt t="15190" x="11039475" y="204788"/>
          <p14:tracePt t="15192" x="11055350" y="204788"/>
          <p14:tracePt t="15201" x="11071225" y="204788"/>
          <p14:tracePt t="15205" x="11087100" y="204788"/>
          <p14:tracePt t="15212" x="11102975" y="204788"/>
          <p14:tracePt t="15216" x="11118850" y="204788"/>
          <p14:tracePt t="15221" x="11133138" y="204788"/>
          <p14:tracePt t="15225" x="11149013" y="204788"/>
          <p14:tracePt t="15228" x="11164888" y="204788"/>
          <p14:tracePt t="15243" x="11180763" y="204788"/>
          <p14:tracePt t="15247" x="11196638" y="204788"/>
          <p14:tracePt t="15255" x="11212513" y="220663"/>
          <p14:tracePt t="15258" x="11228388" y="220663"/>
          <p14:tracePt t="15260" x="11244263" y="220663"/>
          <p14:tracePt t="15266" x="11260138" y="236538"/>
          <p14:tracePt t="15269" x="11276013" y="236538"/>
          <p14:tracePt t="15271" x="11276013" y="252413"/>
          <p14:tracePt t="15275" x="11291888" y="252413"/>
          <p14:tracePt t="15276" x="11307763" y="252413"/>
          <p14:tracePt t="15278" x="11323638" y="268288"/>
          <p14:tracePt t="15280" x="11323638" y="284163"/>
          <p14:tracePt t="15282" x="11339513" y="284163"/>
          <p14:tracePt t="15284" x="11355388" y="300038"/>
          <p14:tracePt t="15288" x="11371263" y="300038"/>
          <p14:tracePt t="15291" x="11387138" y="315913"/>
          <p14:tracePt t="15292" x="11403013" y="331788"/>
          <p14:tracePt t="15297" x="11418888" y="347663"/>
          <p14:tracePt t="15298" x="11433175" y="363538"/>
          <p14:tracePt t="15303" x="11449050" y="379413"/>
          <p14:tracePt t="15305" x="11464925" y="379413"/>
          <p14:tracePt t="15307" x="11480800" y="395288"/>
          <p14:tracePt t="15310" x="11512550" y="411163"/>
          <p14:tracePt t="15312" x="11528425" y="427038"/>
          <p14:tracePt t="15314" x="11528425" y="442913"/>
          <p14:tracePt t="15316" x="11544300" y="458788"/>
          <p14:tracePt t="15321" x="11560175" y="474663"/>
          <p14:tracePt t="15325" x="11576050" y="506413"/>
          <p14:tracePt t="15326" x="11591925" y="520700"/>
          <p14:tracePt t="15328" x="11607800" y="536575"/>
          <p14:tracePt t="15333" x="11607800" y="552450"/>
          <p14:tracePt t="15334" x="11623675" y="568325"/>
          <p14:tracePt t="15336" x="11639550" y="584200"/>
          <p14:tracePt t="15338" x="11639550" y="600075"/>
          <p14:tracePt t="15340" x="11639550" y="615950"/>
          <p14:tracePt t="15342" x="11655425" y="615950"/>
          <p14:tracePt t="15344" x="11655425" y="631825"/>
          <p14:tracePt t="15346" x="11671300" y="663575"/>
          <p14:tracePt t="15348" x="11687175" y="663575"/>
          <p14:tracePt t="15350" x="11687175" y="695325"/>
          <p14:tracePt t="15352" x="11687175" y="711200"/>
          <p14:tracePt t="15354" x="11687175" y="727075"/>
          <p14:tracePt t="15356" x="11703050" y="742950"/>
          <p14:tracePt t="15358" x="11703050" y="758825"/>
          <p14:tracePt t="15360" x="11718925" y="774700"/>
          <p14:tracePt t="15362" x="11718925" y="806450"/>
          <p14:tracePt t="15364" x="11734800" y="806450"/>
          <p14:tracePt t="15366" x="11734800" y="838200"/>
          <p14:tracePt t="15368" x="11734800" y="854075"/>
          <p14:tracePt t="15370" x="11734800" y="900113"/>
          <p14:tracePt t="15375" x="11749088" y="947738"/>
          <p14:tracePt t="15393" x="11796713" y="1106488"/>
          <p14:tracePt t="15395" x="11812588" y="1138238"/>
          <p14:tracePt t="15396" x="11812588" y="1154113"/>
          <p14:tracePt t="15398" x="11828463" y="1154113"/>
          <p14:tracePt t="15400" x="11828463" y="1185863"/>
          <p14:tracePt t="15405" x="11828463" y="1200150"/>
          <p14:tracePt t="15407" x="11828463" y="1231900"/>
          <p14:tracePt t="15408" x="11844338" y="1231900"/>
          <p14:tracePt t="15410" x="11844338" y="1247775"/>
          <p14:tracePt t="15412" x="11844338" y="1279525"/>
          <p14:tracePt t="15416" x="11844338" y="1295400"/>
          <p14:tracePt t="15418" x="11844338" y="1327150"/>
          <p14:tracePt t="15425" x="11844338" y="1358900"/>
          <p14:tracePt t="15426" x="11844338" y="1374775"/>
          <p14:tracePt t="15428" x="11860213" y="1390650"/>
          <p14:tracePt t="15430" x="11860213" y="1406525"/>
          <p14:tracePt t="15432" x="11860213" y="1422400"/>
          <p14:tracePt t="15434" x="11860213" y="1438275"/>
          <p14:tracePt t="15436" x="11860213" y="1454150"/>
          <p14:tracePt t="15439" x="11860213" y="1470025"/>
          <p14:tracePt t="15441" x="11860213" y="1485900"/>
          <p14:tracePt t="15445" x="11860213" y="1501775"/>
          <p14:tracePt t="15447" x="11860213" y="1533525"/>
          <p14:tracePt t="15451" x="11860213" y="1547813"/>
          <p14:tracePt t="15453" x="11860213" y="1563688"/>
          <p14:tracePt t="15454" x="11860213" y="1579563"/>
          <p14:tracePt t="15457" x="11860213" y="1595438"/>
          <p14:tracePt t="15458" x="11860213" y="1611313"/>
          <p14:tracePt t="15463" x="11860213" y="1627188"/>
          <p14:tracePt t="15464" x="11860213" y="1643063"/>
          <p14:tracePt t="15467" x="11860213" y="1658938"/>
          <p14:tracePt t="15471" x="11860213" y="1674813"/>
          <p14:tracePt t="15474" x="11844338" y="1690688"/>
          <p14:tracePt t="15478" x="11828463" y="1706563"/>
          <p14:tracePt t="15481" x="11828463" y="1722438"/>
          <p14:tracePt t="15482" x="11828463" y="1738313"/>
          <p14:tracePt t="15485" x="11812588" y="1738313"/>
          <p14:tracePt t="15487" x="11812588" y="1754188"/>
          <p14:tracePt t="15489" x="11812588" y="1770063"/>
          <p14:tracePt t="15493" x="11796713" y="1770063"/>
          <p14:tracePt t="15494" x="11796713" y="1785938"/>
          <p14:tracePt t="15496" x="11780838" y="1801813"/>
          <p14:tracePt t="15502" x="11780838" y="1817688"/>
          <p14:tracePt t="15506" x="11764963" y="1817688"/>
          <p14:tracePt t="15510" x="11764963" y="1833563"/>
          <p14:tracePt t="15513" x="11749088" y="1833563"/>
          <p14:tracePt t="15514" x="11734800" y="1849438"/>
          <p14:tracePt t="15524" x="11718925" y="1865313"/>
          <p14:tracePt t="15527" x="11703050" y="1881188"/>
          <p14:tracePt t="15531" x="11703050" y="1895475"/>
          <p14:tracePt t="15532" x="11687175" y="1895475"/>
          <p14:tracePt t="15538" x="11671300" y="1895475"/>
          <p14:tracePt t="15546" x="11655425" y="1911350"/>
          <p14:tracePt t="15549" x="11639550" y="1927225"/>
          <p14:tracePt t="15555" x="11607800" y="1927225"/>
          <p14:tracePt t="15557" x="11607800" y="1943100"/>
          <p14:tracePt t="15558" x="11591925" y="1943100"/>
          <p14:tracePt t="15560" x="11576050" y="1943100"/>
          <p14:tracePt t="15562" x="11576050" y="1958975"/>
          <p14:tracePt t="15564" x="11560175" y="1958975"/>
          <p14:tracePt t="15566" x="11560175" y="1974850"/>
          <p14:tracePt t="15568" x="11544300" y="1974850"/>
          <p14:tracePt t="15574" x="11528425" y="1974850"/>
          <p14:tracePt t="15576" x="11512550" y="1974850"/>
          <p14:tracePt t="15576" x="11512550" y="1990725"/>
          <p14:tracePt t="15578" x="11496675" y="1990725"/>
          <p14:tracePt t="15580" x="11480800" y="1990725"/>
          <p14:tracePt t="15582" x="11480800" y="2006600"/>
          <p14:tracePt t="15584" x="11464925" y="2006600"/>
          <p14:tracePt t="15589" x="11449050" y="2006600"/>
          <p14:tracePt t="15592" x="11433175" y="2006600"/>
          <p14:tracePt t="15597" x="11418888" y="2022475"/>
          <p14:tracePt t="15598" x="11403013" y="2022475"/>
          <p14:tracePt t="15602" x="11387138" y="2022475"/>
          <p14:tracePt t="15606" x="11387138" y="2038350"/>
          <p14:tracePt t="15608" x="11371263" y="2038350"/>
          <p14:tracePt t="15610" x="11355388" y="2038350"/>
          <p14:tracePt t="15615" x="11339513" y="2038350"/>
          <p14:tracePt t="15619" x="11323638" y="2038350"/>
          <p14:tracePt t="15620" x="11307763" y="2038350"/>
          <p14:tracePt t="15627" x="11291888" y="2038350"/>
          <p14:tracePt t="15628" x="11276013" y="2038350"/>
          <p14:tracePt t="15630" x="11276013" y="2054225"/>
          <p14:tracePt t="15634" x="11260138" y="2054225"/>
          <p14:tracePt t="15637" x="11244263" y="2054225"/>
          <p14:tracePt t="15640" x="11228388" y="2054225"/>
          <p14:tracePt t="15644" x="11212513" y="2054225"/>
          <p14:tracePt t="15648" x="11196638" y="2054225"/>
          <p14:tracePt t="15654" x="11180763" y="2054225"/>
          <p14:tracePt t="15657" x="11164888" y="2054225"/>
          <p14:tracePt t="15658" x="11149013" y="2054225"/>
          <p14:tracePt t="15664" x="11133138" y="2054225"/>
          <p14:tracePt t="15669" x="11118850" y="2054225"/>
          <p14:tracePt t="15674" x="11087100" y="2054225"/>
          <p14:tracePt t="15676" x="11071225" y="2054225"/>
          <p14:tracePt t="15682" x="11055350" y="2038350"/>
          <p14:tracePt t="15687" x="11039475" y="2038350"/>
          <p14:tracePt t="15696" x="11023600" y="2038350"/>
          <p14:tracePt t="15700" x="11023600" y="2022475"/>
          <p14:tracePt t="15709" x="11007725" y="2022475"/>
          <p14:tracePt t="15829" x="10991850" y="2022475"/>
          <p14:tracePt t="15837" x="10991850" y="2006600"/>
          <p14:tracePt t="15845" x="10975975" y="2006600"/>
          <p14:tracePt t="15853" x="10975975" y="1990725"/>
          <p14:tracePt t="15861" x="10960100" y="1990725"/>
          <p14:tracePt t="16971" x="10944225" y="1990725"/>
          <p14:tracePt t="16975" x="10928350" y="1990725"/>
          <p14:tracePt t="16985" x="10912475" y="1990725"/>
          <p14:tracePt t="16991" x="10880725" y="1990725"/>
          <p14:tracePt t="16999" x="10864850" y="1990725"/>
          <p14:tracePt t="17001" x="10848975" y="1990725"/>
          <p14:tracePt t="17007" x="10833100" y="1990725"/>
          <p14:tracePt t="17011" x="10818813" y="1990725"/>
          <p14:tracePt t="17012" x="10802938" y="1990725"/>
          <p14:tracePt t="17014" x="10787063" y="1974850"/>
          <p14:tracePt t="17017" x="10771188" y="1974850"/>
          <p14:tracePt t="17019" x="10755313" y="1974850"/>
          <p14:tracePt t="17022" x="10739438" y="1974850"/>
          <p14:tracePt t="17024" x="10723563" y="1974850"/>
          <p14:tracePt t="17026" x="10707688" y="1974850"/>
          <p14:tracePt t="17029" x="10691813" y="1974850"/>
          <p14:tracePt t="17031" x="10675938" y="1974850"/>
          <p14:tracePt t="17034" x="10660063" y="1974850"/>
          <p14:tracePt t="17036" x="10644188" y="1974850"/>
          <p14:tracePt t="17040" x="10612438" y="1974850"/>
          <p14:tracePt t="17042" x="10596563" y="1974850"/>
          <p14:tracePt t="17044" x="10580688" y="1974850"/>
          <p14:tracePt t="17046" x="10564813" y="1974850"/>
          <p14:tracePt t="17048" x="10548938" y="1974850"/>
          <p14:tracePt t="17050" x="10502900" y="1974850"/>
          <p14:tracePt t="17052" x="10471150" y="1974850"/>
          <p14:tracePt t="17054" x="10455275" y="1974850"/>
          <p14:tracePt t="17056" x="10423525" y="1974850"/>
          <p14:tracePt t="17058" x="10391775" y="1990725"/>
          <p14:tracePt t="17062" x="10360025" y="1990725"/>
          <p14:tracePt t="17064" x="10328275" y="1990725"/>
          <p14:tracePt t="17066" x="10312400" y="2006600"/>
          <p14:tracePt t="17068" x="10264775" y="2006600"/>
          <p14:tracePt t="17071" x="10233025" y="2006600"/>
          <p14:tracePt t="17073" x="10217150" y="2006600"/>
          <p14:tracePt t="17074" x="10186988" y="2022475"/>
          <p14:tracePt t="17076" x="10155238" y="2022475"/>
          <p14:tracePt t="17078" x="10123488" y="2038350"/>
          <p14:tracePt t="17080" x="10091738" y="2038350"/>
          <p14:tracePt t="17082" x="10059988" y="2038350"/>
          <p14:tracePt t="17084" x="10028238" y="2054225"/>
          <p14:tracePt t="17086" x="9996488" y="2054225"/>
          <p14:tracePt t="17088" x="9980613" y="2054225"/>
          <p14:tracePt t="17090" x="9948863" y="2054225"/>
          <p14:tracePt t="17092" x="9902825" y="2070100"/>
          <p14:tracePt t="17094" x="9886950" y="2070100"/>
          <p14:tracePt t="17096" x="9855200" y="2070100"/>
          <p14:tracePt t="17098" x="9823450" y="2085975"/>
          <p14:tracePt t="17100" x="9807575" y="2085975"/>
          <p14:tracePt t="17102" x="9775825" y="2101850"/>
          <p14:tracePt t="17105" x="9744075" y="2101850"/>
          <p14:tracePt t="17107" x="9712325" y="2117725"/>
          <p14:tracePt t="17108" x="9680575" y="2117725"/>
          <p14:tracePt t="17110" x="9648825" y="2133600"/>
          <p14:tracePt t="17112" x="9632950" y="2133600"/>
          <p14:tracePt t="17115" x="9601200" y="2149475"/>
          <p14:tracePt t="17117" x="9571038" y="2149475"/>
          <p14:tracePt t="17118" x="9555163" y="2165350"/>
          <p14:tracePt t="17121" x="9523413" y="2165350"/>
          <p14:tracePt t="17123" x="9491663" y="2165350"/>
          <p14:tracePt t="17124" x="9475788" y="2181225"/>
          <p14:tracePt t="17126" x="9444038" y="2181225"/>
          <p14:tracePt t="17128" x="9412288" y="2197100"/>
          <p14:tracePt t="17130" x="9396413" y="2212975"/>
          <p14:tracePt t="17132" x="9364663" y="2212975"/>
          <p14:tracePt t="17134" x="9332913" y="2228850"/>
          <p14:tracePt t="17136" x="9317038" y="2243138"/>
          <p14:tracePt t="17138" x="9286875" y="2243138"/>
          <p14:tracePt t="17140" x="9255125" y="2259013"/>
          <p14:tracePt t="17143" x="9239250" y="2259013"/>
          <p14:tracePt t="17144" x="9223375" y="2259013"/>
          <p14:tracePt t="17146" x="9191625" y="2274888"/>
          <p14:tracePt t="17148" x="9175750" y="2274888"/>
          <p14:tracePt t="17150" x="9159875" y="2290763"/>
          <p14:tracePt t="17152" x="9128125" y="2306638"/>
          <p14:tracePt t="17156" x="9096375" y="2306638"/>
          <p14:tracePt t="17159" x="9080500" y="2306638"/>
          <p14:tracePt t="17161" x="9080500" y="2322513"/>
          <p14:tracePt t="17162" x="9048750" y="2338388"/>
          <p14:tracePt t="17165" x="9032875" y="2338388"/>
          <p14:tracePt t="17167" x="9032875" y="2354263"/>
          <p14:tracePt t="17168" x="9017000" y="2354263"/>
          <p14:tracePt t="17170" x="9001125" y="2354263"/>
          <p14:tracePt t="17175" x="8986838" y="2370138"/>
          <p14:tracePt t="17178" x="8970963" y="2370138"/>
          <p14:tracePt t="17182" x="8970963" y="2386013"/>
          <p14:tracePt t="17185" x="8955088" y="2386013"/>
          <p14:tracePt t="17186" x="8939213" y="2386013"/>
          <p14:tracePt t="17188" x="8923338" y="2386013"/>
          <p14:tracePt t="17193" x="8923338" y="2401888"/>
          <p14:tracePt t="17194" x="8891588" y="2417763"/>
          <p14:tracePt t="17196" x="8875713" y="2433638"/>
          <p14:tracePt t="17201" x="8843963" y="2449513"/>
          <p14:tracePt t="17202" x="8828088" y="2465388"/>
          <p14:tracePt t="17207" x="8796338" y="2481263"/>
          <p14:tracePt t="17208" x="8780463" y="2497138"/>
          <p14:tracePt t="17210" x="8748713" y="2528888"/>
          <p14:tracePt t="17212" x="8732838" y="2544763"/>
          <p14:tracePt t="17214" x="8701088" y="2560638"/>
          <p14:tracePt t="17216" x="8686800" y="2574925"/>
          <p14:tracePt t="17218" x="8655050" y="2606675"/>
          <p14:tracePt t="17220" x="8623300" y="2622550"/>
          <p14:tracePt t="17222" x="8607425" y="2654300"/>
          <p14:tracePt t="17224" x="8575675" y="2654300"/>
          <p14:tracePt t="17226" x="8559800" y="2686050"/>
          <p14:tracePt t="17228" x="8512175" y="2701925"/>
          <p14:tracePt t="17230" x="8496300" y="2733675"/>
          <p14:tracePt t="17232" x="8480425" y="2749550"/>
          <p14:tracePt t="17234" x="8448675" y="2765425"/>
          <p14:tracePt t="17236" x="8416925" y="2781300"/>
          <p14:tracePt t="17238" x="8385175" y="2813050"/>
          <p14:tracePt t="17240" x="8355013" y="2844800"/>
          <p14:tracePt t="17243" x="8323263" y="2860675"/>
          <p14:tracePt t="17245" x="8291513" y="2876550"/>
          <p14:tracePt t="17246" x="8259763" y="2892425"/>
          <p14:tracePt t="17248" x="8243888" y="2922588"/>
          <p14:tracePt t="17250" x="8212138" y="2938463"/>
          <p14:tracePt t="17252" x="8180388" y="2954338"/>
          <p14:tracePt t="17254" x="8148638" y="2986088"/>
          <p14:tracePt t="17256" x="8132763" y="2986088"/>
          <p14:tracePt t="17258" x="8101013" y="3001963"/>
          <p14:tracePt t="17260" x="8085138" y="3017838"/>
          <p14:tracePt t="17262" x="8070850" y="3049588"/>
          <p14:tracePt t="17264" x="8039100" y="3049588"/>
          <p14:tracePt t="17266" x="8023225" y="3065463"/>
          <p14:tracePt t="17268" x="8007350" y="3081338"/>
          <p14:tracePt t="17270" x="7991475" y="3097213"/>
          <p14:tracePt t="17273" x="7975600" y="3097213"/>
          <p14:tracePt t="17274" x="7959725" y="3113088"/>
          <p14:tracePt t="17276" x="7943850" y="3113088"/>
          <p14:tracePt t="17278" x="7927975" y="3128963"/>
          <p14:tracePt t="17280" x="7927975" y="3144838"/>
          <p14:tracePt t="17286" x="7912100" y="3144838"/>
          <p14:tracePt t="17290" x="7896225" y="3144838"/>
          <p14:tracePt t="17307" x="7880350" y="3160713"/>
          <p14:tracePt t="17337" x="7880350" y="3176588"/>
          <p14:tracePt t="17351" x="7864475" y="3176588"/>
          <p14:tracePt t="17361" x="7848600" y="3176588"/>
          <p14:tracePt t="17392" x="7832725" y="3176588"/>
          <p14:tracePt t="17548" x="7832725" y="3160713"/>
          <p14:tracePt t="17560" x="7832725" y="3113088"/>
          <p14:tracePt t="17567" x="7832725" y="3097213"/>
          <p14:tracePt t="17568" x="7848600" y="3097213"/>
          <p14:tracePt t="17571" x="7848600" y="3081338"/>
          <p14:tracePt t="17579" x="7864475" y="3065463"/>
          <p14:tracePt t="17580" x="7864475" y="3049588"/>
          <p14:tracePt t="17583" x="7864475" y="3033713"/>
          <p14:tracePt t="17591" x="7880350" y="3001963"/>
          <p14:tracePt t="17595" x="7896225" y="3001963"/>
          <p14:tracePt t="17596" x="7896225" y="2986088"/>
          <p14:tracePt t="17598" x="7912100" y="2970213"/>
          <p14:tracePt t="17600" x="7912100" y="2954338"/>
          <p14:tracePt t="17607" x="7927975" y="2938463"/>
          <p14:tracePt t="17609" x="7943850" y="2922588"/>
          <p14:tracePt t="17613" x="7959725" y="2908300"/>
          <p14:tracePt t="17614" x="7959725" y="2876550"/>
          <p14:tracePt t="17616" x="7975600" y="2876550"/>
          <p14:tracePt t="17618" x="7991475" y="2860675"/>
          <p14:tracePt t="17621" x="7991475" y="2844800"/>
          <p14:tracePt t="17623" x="8007350" y="2844800"/>
          <p14:tracePt t="17625" x="8023225" y="2828925"/>
          <p14:tracePt t="17626" x="8023225" y="2797175"/>
          <p14:tracePt t="17628" x="8054975" y="2781300"/>
          <p14:tracePt t="17630" x="8070850" y="2749550"/>
          <p14:tracePt t="17633" x="8085138" y="2733675"/>
          <p14:tracePt t="17634" x="8101013" y="2717800"/>
          <p14:tracePt t="17636" x="8116888" y="2701925"/>
          <p14:tracePt t="17639" x="8132763" y="2670175"/>
          <p14:tracePt t="17640" x="8148638" y="2670175"/>
          <p14:tracePt t="17642" x="8148638" y="2638425"/>
          <p14:tracePt t="17644" x="8180388" y="2606675"/>
          <p14:tracePt t="17646" x="8196263" y="2590800"/>
          <p14:tracePt t="17648" x="8212138" y="2574925"/>
          <p14:tracePt t="17650" x="8228013" y="2544763"/>
          <p14:tracePt t="17652" x="8243888" y="2497138"/>
          <p14:tracePt t="17655" x="8275638" y="2481263"/>
          <p14:tracePt t="17657" x="8291513" y="2449513"/>
          <p14:tracePt t="17658" x="8307388" y="2417763"/>
          <p14:tracePt t="17660" x="8339138" y="2386013"/>
          <p14:tracePt t="17662" x="8355013" y="2354263"/>
          <p14:tracePt t="17664" x="8370888" y="2306638"/>
          <p14:tracePt t="17666" x="8385175" y="2259013"/>
          <p14:tracePt t="17668" x="8416925" y="2228850"/>
          <p14:tracePt t="17670" x="8432800" y="2165350"/>
          <p14:tracePt t="17672" x="8480425" y="2101850"/>
          <p14:tracePt t="17674" x="8512175" y="2038350"/>
          <p14:tracePt t="17676" x="8528050" y="1990725"/>
          <p14:tracePt t="17678" x="8559800" y="1927225"/>
          <p14:tracePt t="17680" x="8575675" y="1895475"/>
          <p14:tracePt t="17682" x="8591550" y="1849438"/>
          <p14:tracePt t="17684" x="8623300" y="1801813"/>
          <p14:tracePt t="17686" x="8639175" y="1738313"/>
          <p14:tracePt t="17688" x="8655050" y="1706563"/>
          <p14:tracePt t="17690" x="8686800" y="1674813"/>
          <p14:tracePt t="17692" x="8701088" y="1627188"/>
          <p14:tracePt t="17694" x="8701088" y="1595438"/>
          <p14:tracePt t="17696" x="8716963" y="1563688"/>
          <p14:tracePt t="17698" x="8748713" y="1533525"/>
          <p14:tracePt t="17700" x="8764588" y="1517650"/>
          <p14:tracePt t="17702" x="8764588" y="1501775"/>
          <p14:tracePt t="17705" x="8780463" y="1501775"/>
          <p14:tracePt t="17707" x="8780463" y="1485900"/>
          <p14:tracePt t="17708" x="8780463" y="1470025"/>
          <p14:tracePt t="17710" x="8796338" y="1454150"/>
          <p14:tracePt t="17725" x="8812213" y="1454150"/>
          <p14:tracePt t="17741" x="8812213" y="1438275"/>
          <p14:tracePt t="17769" x="8812213" y="1470025"/>
          <p14:tracePt t="17771" x="8812213" y="1501775"/>
          <p14:tracePt t="17773" x="8796338" y="1517650"/>
          <p14:tracePt t="17774" x="8796338" y="1547813"/>
          <p14:tracePt t="17776" x="8780463" y="1579563"/>
          <p14:tracePt t="17778" x="8780463" y="1611313"/>
          <p14:tracePt t="17780" x="8764588" y="1643063"/>
          <p14:tracePt t="17782" x="8748713" y="1690688"/>
          <p14:tracePt t="17785" x="8732838" y="1738313"/>
          <p14:tracePt t="17786" x="8716963" y="1817688"/>
          <p14:tracePt t="17789" x="8701088" y="1881188"/>
          <p14:tracePt t="17790" x="8701088" y="1927225"/>
          <p14:tracePt t="17792" x="8686800" y="1990725"/>
          <p14:tracePt t="17794" x="8670925" y="2054225"/>
          <p14:tracePt t="17796" x="8655050" y="2101850"/>
          <p14:tracePt t="17798" x="8639175" y="2165350"/>
          <p14:tracePt t="17800" x="8623300" y="2228850"/>
          <p14:tracePt t="17802" x="8607425" y="2259013"/>
          <p14:tracePt t="17805" x="8591550" y="2322513"/>
          <p14:tracePt t="17806" x="8575675" y="2370138"/>
          <p14:tracePt t="17808" x="8543925" y="2433638"/>
          <p14:tracePt t="17810" x="8543925" y="2481263"/>
          <p14:tracePt t="17812" x="8528050" y="2513013"/>
          <p14:tracePt t="17814" x="8512175" y="2560638"/>
          <p14:tracePt t="17816" x="8512175" y="2606675"/>
          <p14:tracePt t="17818" x="8496300" y="2622550"/>
          <p14:tracePt t="17821" x="8496300" y="2654300"/>
          <p14:tracePt t="17822" x="8480425" y="2686050"/>
          <p14:tracePt t="17824" x="8480425" y="2701925"/>
          <p14:tracePt t="17826" x="8480425" y="2733675"/>
          <p14:tracePt t="17828" x="8480425" y="2749550"/>
          <p14:tracePt t="17833" x="8464550" y="2781300"/>
          <p14:tracePt t="17835" x="8464550" y="2797175"/>
          <p14:tracePt t="17839" x="8464550" y="2813050"/>
          <p14:tracePt t="17842" x="8464550" y="2828925"/>
          <p14:tracePt t="17849" x="8464550" y="2844800"/>
          <p14:tracePt t="17873" x="8480425" y="2844800"/>
          <p14:tracePt t="17875" x="8496300" y="2860675"/>
          <p14:tracePt t="17879" x="8512175" y="2860675"/>
          <p14:tracePt t="17880" x="8528050" y="2860675"/>
          <p14:tracePt t="17882" x="8543925" y="2860675"/>
          <p14:tracePt t="17884" x="8559800" y="2860675"/>
          <p14:tracePt t="17887" x="8575675" y="2860675"/>
          <p14:tracePt t="17889" x="8607425" y="2844800"/>
          <p14:tracePt t="17890" x="8639175" y="2844800"/>
          <p14:tracePt t="17892" x="8670925" y="2828925"/>
          <p14:tracePt t="17895" x="8686800" y="2797175"/>
          <p14:tracePt t="17896" x="8716963" y="2781300"/>
          <p14:tracePt t="17898" x="8748713" y="2749550"/>
          <p14:tracePt t="17901" x="8780463" y="2733675"/>
          <p14:tracePt t="17903" x="8796338" y="2717800"/>
          <p14:tracePt t="17905" x="8828088" y="2670175"/>
          <p14:tracePt t="17906" x="8859838" y="2638425"/>
          <p14:tracePt t="17908" x="8891588" y="2606675"/>
          <p14:tracePt t="17910" x="8923338" y="2560638"/>
          <p14:tracePt t="17912" x="8955088" y="2528888"/>
          <p14:tracePt t="17914" x="9001125" y="2465388"/>
          <p14:tracePt t="17916" x="9048750" y="2386013"/>
          <p14:tracePt t="17918" x="9080500" y="2354263"/>
          <p14:tracePt t="17921" x="9096375" y="2322513"/>
          <p14:tracePt t="17922" x="9112250" y="2274888"/>
          <p14:tracePt t="17924" x="9144000" y="2228850"/>
          <p14:tracePt t="17926" x="9175750" y="2197100"/>
          <p14:tracePt t="17928" x="9191625" y="2165350"/>
          <p14:tracePt t="17930" x="9223375" y="2117725"/>
          <p14:tracePt t="17933" x="9239250" y="2085975"/>
          <p14:tracePt t="17934" x="9271000" y="2038350"/>
          <p14:tracePt t="17936" x="9271000" y="2022475"/>
          <p14:tracePt t="17938" x="9301163" y="1990725"/>
          <p14:tracePt t="17940" x="9317038" y="1958975"/>
          <p14:tracePt t="17942" x="9348788" y="1911350"/>
          <p14:tracePt t="17944" x="9364663" y="1911350"/>
          <p14:tracePt t="17946" x="9364663" y="1881188"/>
          <p14:tracePt t="17948" x="9380538" y="1849438"/>
          <p14:tracePt t="17950" x="9396413" y="1849438"/>
          <p14:tracePt t="17952" x="9412288" y="1833563"/>
          <p14:tracePt t="17957" x="9428163" y="1801813"/>
          <p14:tracePt t="17958" x="9444038" y="1801813"/>
          <p14:tracePt t="17961" x="9459913" y="1801813"/>
          <p14:tracePt t="17962" x="9459913" y="1785938"/>
          <p14:tracePt t="17968" x="9459913" y="1770063"/>
          <p14:tracePt t="17970" x="9475788" y="1770063"/>
          <p14:tracePt t="17979" x="9491663" y="1770063"/>
          <p14:tracePt t="18013" x="9491663" y="1785938"/>
          <p14:tracePt t="18016" x="9491663" y="1801813"/>
          <p14:tracePt t="18016" x="9491663" y="1849438"/>
          <p14:tracePt t="18018" x="9491663" y="1865313"/>
          <p14:tracePt t="18020" x="9491663" y="1911350"/>
          <p14:tracePt t="18023" x="9491663" y="1974850"/>
          <p14:tracePt t="18024" x="9507538" y="2054225"/>
          <p14:tracePt t="18026" x="9523413" y="2117725"/>
          <p14:tracePt t="18029" x="9523413" y="2181225"/>
          <p14:tracePt t="18030" x="9539288" y="2228850"/>
          <p14:tracePt t="18032" x="9555163" y="2322513"/>
          <p14:tracePt t="18034" x="9571038" y="2386013"/>
          <p14:tracePt t="18036" x="9617075" y="2465388"/>
          <p14:tracePt t="18039" x="9632950" y="2528888"/>
          <p14:tracePt t="18040" x="9664700" y="2590800"/>
          <p14:tracePt t="18042" x="9680575" y="2654300"/>
          <p14:tracePt t="18044" x="9712325" y="2717800"/>
          <p14:tracePt t="18046" x="9744075" y="2797175"/>
          <p14:tracePt t="18048" x="9775825" y="2860675"/>
          <p14:tracePt t="18050" x="9823450" y="2922588"/>
          <p14:tracePt t="18052" x="9855200" y="2970213"/>
          <p14:tracePt t="18057" x="9932988" y="3033713"/>
          <p14:tracePt t="18058" x="9964738" y="3081338"/>
          <p14:tracePt t="18060" x="9996488" y="3113088"/>
          <p14:tracePt t="18062" x="10044113" y="3144838"/>
          <p14:tracePt t="18064" x="10075863" y="3176588"/>
          <p14:tracePt t="18066" x="10123488" y="3192463"/>
          <p14:tracePt t="18068" x="10139363" y="3208338"/>
          <p14:tracePt t="18071" x="10186988" y="3224213"/>
          <p14:tracePt t="18073" x="10233025" y="3240088"/>
          <p14:tracePt t="18074" x="10280650" y="3255963"/>
          <p14:tracePt t="18076" x="10312400" y="3255963"/>
          <p14:tracePt t="18079" x="10344150" y="3270250"/>
          <p14:tracePt t="18081" x="10391775" y="3270250"/>
          <p14:tracePt t="18083" x="10423525" y="3270250"/>
          <p14:tracePt t="18084" x="10471150" y="3270250"/>
          <p14:tracePt t="18086" x="10517188" y="3270250"/>
          <p14:tracePt t="18088" x="10533063" y="3270250"/>
          <p14:tracePt t="18090" x="10580688" y="3270250"/>
          <p14:tracePt t="18092" x="10628313" y="3270250"/>
          <p14:tracePt t="18094" x="10644188" y="3270250"/>
          <p14:tracePt t="18096" x="10691813" y="3270250"/>
          <p14:tracePt t="18098" x="10723563" y="3255963"/>
          <p14:tracePt t="18100" x="10739438" y="3255963"/>
          <p14:tracePt t="18102" x="10771188" y="3255963"/>
          <p14:tracePt t="18105" x="10802938" y="3240088"/>
          <p14:tracePt t="18106" x="10818813" y="3224213"/>
          <p14:tracePt t="18108" x="10848975" y="3208338"/>
          <p14:tracePt t="18110" x="10880725" y="3192463"/>
          <p14:tracePt t="18112" x="10896600" y="3176588"/>
          <p14:tracePt t="18117" x="10912475" y="3176588"/>
          <p14:tracePt t="18119" x="10928350" y="3160713"/>
          <p14:tracePt t="18121" x="10928350" y="3144838"/>
          <p14:tracePt t="18123" x="10944225" y="3144838"/>
          <p14:tracePt t="18125" x="10960100" y="3113088"/>
          <p14:tracePt t="18126" x="10960100" y="3097213"/>
          <p14:tracePt t="18128" x="10975975" y="3097213"/>
          <p14:tracePt t="18130" x="10975975" y="3081338"/>
          <p14:tracePt t="18132" x="10975975" y="3065463"/>
          <p14:tracePt t="18134" x="10975975" y="3049588"/>
          <p14:tracePt t="18136" x="10991850" y="3049588"/>
          <p14:tracePt t="18139" x="10991850" y="3033713"/>
          <p14:tracePt t="18140" x="10991850" y="3001963"/>
          <p14:tracePt t="18147" x="10991850" y="2970213"/>
          <p14:tracePt t="18152" x="10991850" y="2938463"/>
          <p14:tracePt t="18158" x="10991850" y="2892425"/>
          <p14:tracePt t="18165" x="10944225" y="2828925"/>
          <p14:tracePt t="18168" x="10928350" y="2828925"/>
          <p14:tracePt t="18170" x="10912475" y="2797175"/>
          <p14:tracePt t="18172" x="10880725" y="2797175"/>
          <p14:tracePt t="18174" x="10864850" y="2781300"/>
          <p14:tracePt t="18178" x="10848975" y="2765425"/>
          <p14:tracePt t="18180" x="10833100" y="2749550"/>
          <p14:tracePt t="18182" x="10818813" y="2749550"/>
          <p14:tracePt t="18184" x="10802938" y="2749550"/>
          <p14:tracePt t="18186" x="10787063" y="2749550"/>
          <p14:tracePt t="18190" x="10771188" y="2749550"/>
          <p14:tracePt t="18192" x="10739438" y="2733675"/>
          <p14:tracePt t="18197" x="10723563" y="2733675"/>
          <p14:tracePt t="18198" x="10691813" y="2733675"/>
          <p14:tracePt t="18202" x="10675938" y="2733675"/>
          <p14:tracePt t="18205" x="10660063" y="2733675"/>
          <p14:tracePt t="18207" x="10644188" y="2733675"/>
          <p14:tracePt t="18208" x="10628313" y="2733675"/>
          <p14:tracePt t="18210" x="10612438" y="2733675"/>
          <p14:tracePt t="18215" x="10580688" y="2733675"/>
          <p14:tracePt t="18216" x="10564813" y="2733675"/>
          <p14:tracePt t="18221" x="10533063" y="2733675"/>
          <p14:tracePt t="18223" x="10517188" y="2733675"/>
          <p14:tracePt t="18224" x="10502900" y="2733675"/>
          <p14:tracePt t="18226" x="10487025" y="2733675"/>
          <p14:tracePt t="18228" x="10471150" y="2733675"/>
          <p14:tracePt t="18230" x="10455275" y="2733675"/>
          <p14:tracePt t="18232" x="10439400" y="2733675"/>
          <p14:tracePt t="18236" x="10407650" y="2749550"/>
          <p14:tracePt t="18238" x="10391775" y="2749550"/>
          <p14:tracePt t="18241" x="10391775" y="2765425"/>
          <p14:tracePt t="18242" x="10375900" y="2765425"/>
          <p14:tracePt t="18244" x="10360025" y="2781300"/>
          <p14:tracePt t="18246" x="10344150" y="2781300"/>
          <p14:tracePt t="18252" x="10328275" y="2797175"/>
          <p14:tracePt t="18257" x="10312400" y="2797175"/>
          <p14:tracePt t="18258" x="10312400" y="2813050"/>
          <p14:tracePt t="18264" x="10296525" y="2813050"/>
          <p14:tracePt t="18268" x="10280650" y="2828925"/>
          <p14:tracePt t="18282" x="10264775" y="2844800"/>
          <p14:tracePt t="18294" x="10264775" y="2860675"/>
          <p14:tracePt t="18315" x="10248900" y="2876550"/>
          <p14:tracePt t="18326" x="10248900" y="2892425"/>
          <p14:tracePt t="18351" x="10248900" y="2908300"/>
          <p14:tracePt t="18381" x="10248900" y="2922588"/>
          <p14:tracePt t="18437" x="10233025" y="2922588"/>
          <p14:tracePt t="18445" x="10217150" y="2922588"/>
          <p14:tracePt t="18447" x="10202863" y="2922588"/>
          <p14:tracePt t="18449" x="10186988" y="2938463"/>
          <p14:tracePt t="18452" x="10171113" y="2938463"/>
          <p14:tracePt t="18457" x="10155238" y="2938463"/>
          <p14:tracePt t="18458" x="10139363" y="2938463"/>
          <p14:tracePt t="18461" x="10123488" y="2938463"/>
          <p14:tracePt t="18465" x="10107613" y="2938463"/>
          <p14:tracePt t="18466" x="10091738" y="2938463"/>
          <p14:tracePt t="18468" x="10075863" y="2938463"/>
          <p14:tracePt t="18473" x="10012363" y="2954338"/>
          <p14:tracePt t="18474" x="9996488" y="2970213"/>
          <p14:tracePt t="18476" x="9964738" y="2970213"/>
          <p14:tracePt t="18478" x="9932988" y="2986088"/>
          <p14:tracePt t="18480" x="9917113" y="2986088"/>
          <p14:tracePt t="18482" x="9886950" y="2986088"/>
          <p14:tracePt t="18484" x="9871075" y="3001963"/>
          <p14:tracePt t="18487" x="9839325" y="3001963"/>
          <p14:tracePt t="18490" x="9791700" y="3001963"/>
          <p14:tracePt t="18492" x="9759950" y="3001963"/>
          <p14:tracePt t="18494" x="9728200" y="3017838"/>
          <p14:tracePt t="18496" x="9712325" y="3017838"/>
          <p14:tracePt t="18498" x="9664700" y="3017838"/>
          <p14:tracePt t="18501" x="9632950" y="3033713"/>
          <p14:tracePt t="18503" x="9617075" y="3033713"/>
          <p14:tracePt t="18505" x="9571038" y="3049588"/>
          <p14:tracePt t="18507" x="9539288" y="3049588"/>
          <p14:tracePt t="18508" x="9507538" y="3065463"/>
          <p14:tracePt t="18510" x="9475788" y="3065463"/>
          <p14:tracePt t="18512" x="9428163" y="3081338"/>
          <p14:tracePt t="18514" x="9412288" y="3081338"/>
          <p14:tracePt t="18516" x="9364663" y="3097213"/>
          <p14:tracePt t="18518" x="9332913" y="3097213"/>
          <p14:tracePt t="18521" x="9301163" y="3113088"/>
          <p14:tracePt t="18523" x="9271000" y="3113088"/>
          <p14:tracePt t="18524" x="9239250" y="3128963"/>
          <p14:tracePt t="18527" x="9207500" y="3128963"/>
          <p14:tracePt t="18528" x="9175750" y="3128963"/>
          <p14:tracePt t="18531" x="9128125" y="3128963"/>
          <p14:tracePt t="18532" x="9112250" y="3144838"/>
          <p14:tracePt t="18534" x="9080500" y="3160713"/>
          <p14:tracePt t="18536" x="9048750" y="3160713"/>
          <p14:tracePt t="18539" x="9001125" y="3176588"/>
          <p14:tracePt t="18540" x="8986838" y="3192463"/>
          <p14:tracePt t="18542" x="8955088" y="3192463"/>
          <p14:tracePt t="18544" x="8923338" y="3208338"/>
          <p14:tracePt t="18546" x="8907463" y="3208338"/>
          <p14:tracePt t="18548" x="8891588" y="3208338"/>
          <p14:tracePt t="18550" x="8875713" y="3208338"/>
          <p14:tracePt t="18552" x="8843963" y="3208338"/>
          <p14:tracePt t="18556" x="8828088" y="3224213"/>
          <p14:tracePt t="18556" x="8812213" y="3224213"/>
          <p14:tracePt t="18558" x="8796338" y="3224213"/>
          <p14:tracePt t="18560" x="8780463" y="3240088"/>
          <p14:tracePt t="18562" x="8764588" y="3240088"/>
          <p14:tracePt t="18564" x="8748713" y="3240088"/>
          <p14:tracePt t="18566" x="8732838" y="3240088"/>
          <p14:tracePt t="18572" x="8716963" y="3240088"/>
          <p14:tracePt t="18575" x="8701088" y="3255963"/>
          <p14:tracePt t="18583" x="8686800" y="3255963"/>
          <p14:tracePt t="18587" x="8670925" y="3255963"/>
          <p14:tracePt t="18602" x="8655050" y="3255963"/>
          <p14:tracePt t="18611" x="8639175" y="3255963"/>
          <p14:tracePt t="18622" x="8623300" y="3255963"/>
          <p14:tracePt t="18629" x="8607425" y="3255963"/>
          <p14:tracePt t="18631" x="8607425" y="3240088"/>
          <p14:tracePt t="18633" x="8591550" y="3240088"/>
          <p14:tracePt t="18634" x="8591550" y="3224213"/>
          <p14:tracePt t="18636" x="8575675" y="3224213"/>
          <p14:tracePt t="18639" x="8559800" y="3224213"/>
          <p14:tracePt t="18640" x="8543925" y="3208338"/>
          <p14:tracePt t="18642" x="8512175" y="3192463"/>
          <p14:tracePt t="18644" x="8480425" y="3176588"/>
          <p14:tracePt t="18647" x="8448675" y="3144838"/>
          <p14:tracePt t="18649" x="8432800" y="3144838"/>
          <p14:tracePt t="18650" x="8401050" y="3128963"/>
          <p14:tracePt t="18653" x="8370888" y="3097213"/>
          <p14:tracePt t="18654" x="8323263" y="3065463"/>
          <p14:tracePt t="18656" x="8259763" y="3017838"/>
          <p14:tracePt t="18658" x="8196263" y="2986088"/>
          <p14:tracePt t="18660" x="8148638" y="2954338"/>
          <p14:tracePt t="18662" x="8101013" y="2908300"/>
          <p14:tracePt t="18664" x="8039100" y="2860675"/>
          <p14:tracePt t="18666" x="7991475" y="2828925"/>
          <p14:tracePt t="18668" x="7927975" y="2781300"/>
          <p14:tracePt t="18670" x="7864475" y="2749550"/>
          <p14:tracePt t="18672" x="7816850" y="2701925"/>
          <p14:tracePt t="18674" x="7754938" y="2670175"/>
          <p14:tracePt t="18677" x="7691438" y="2622550"/>
          <p14:tracePt t="18678" x="7643813" y="2590800"/>
          <p14:tracePt t="18680" x="7580313" y="2560638"/>
          <p14:tracePt t="18682" x="7532688" y="2513013"/>
          <p14:tracePt t="18684" x="7485063" y="2481263"/>
          <p14:tracePt t="18687" x="7439025" y="2449513"/>
          <p14:tracePt t="18688" x="7423150" y="2401888"/>
          <p14:tracePt t="18690" x="7375525" y="2386013"/>
          <p14:tracePt t="18692" x="7343775" y="2354263"/>
          <p14:tracePt t="18694" x="7312025" y="2322513"/>
          <p14:tracePt t="18696" x="7280275" y="2290763"/>
          <p14:tracePt t="18698" x="7280275" y="2259013"/>
          <p14:tracePt t="18700" x="7248525" y="2243138"/>
          <p14:tracePt t="18702" x="7232650" y="2212975"/>
          <p14:tracePt t="18705" x="7216775" y="2197100"/>
          <p14:tracePt t="18707" x="7200900" y="2181225"/>
          <p14:tracePt t="18708" x="7200900" y="2149475"/>
          <p14:tracePt t="18710" x="7185025" y="2133600"/>
          <p14:tracePt t="18714" x="7185025" y="2101850"/>
          <p14:tracePt t="18717" x="7185025" y="2085975"/>
          <p14:tracePt t="18719" x="7169150" y="2070100"/>
          <p14:tracePt t="18721" x="7169150" y="2038350"/>
          <p14:tracePt t="18723" x="7169150" y="2022475"/>
          <p14:tracePt t="18724" x="7169150" y="1990725"/>
          <p14:tracePt t="18726" x="7169150" y="1974850"/>
          <p14:tracePt t="18728" x="7169150" y="1958975"/>
          <p14:tracePt t="18730" x="7169150" y="1927225"/>
          <p14:tracePt t="18732" x="7169150" y="1911350"/>
          <p14:tracePt t="18734" x="7185025" y="1881188"/>
          <p14:tracePt t="18736" x="7200900" y="1833563"/>
          <p14:tracePt t="18739" x="7200900" y="1801813"/>
          <p14:tracePt t="18740" x="7216775" y="1785938"/>
          <p14:tracePt t="18743" x="7216775" y="1754188"/>
          <p14:tracePt t="18744" x="7232650" y="1722438"/>
          <p14:tracePt t="18746" x="7248525" y="1706563"/>
          <p14:tracePt t="18749" x="7280275" y="1674813"/>
          <p14:tracePt t="18751" x="7296150" y="1643063"/>
          <p14:tracePt t="18753" x="7312025" y="1611313"/>
          <p14:tracePt t="18755" x="7312025" y="1595438"/>
          <p14:tracePt t="18757" x="7343775" y="1563688"/>
          <p14:tracePt t="18758" x="7359650" y="1547813"/>
          <p14:tracePt t="18760" x="7391400" y="1533525"/>
          <p14:tracePt t="18762" x="7391400" y="1501775"/>
          <p14:tracePt t="18764" x="7423150" y="1485900"/>
          <p14:tracePt t="18766" x="7439025" y="1454150"/>
          <p14:tracePt t="18768" x="7454900" y="1454150"/>
          <p14:tracePt t="18771" x="7469188" y="1422400"/>
          <p14:tracePt t="18773" x="7485063" y="1406525"/>
          <p14:tracePt t="18774" x="7516813" y="1390650"/>
          <p14:tracePt t="18776" x="7516813" y="1374775"/>
          <p14:tracePt t="18778" x="7532688" y="1358900"/>
          <p14:tracePt t="18780" x="7548563" y="1358900"/>
          <p14:tracePt t="18782" x="7548563" y="1343025"/>
          <p14:tracePt t="18784" x="7564438" y="1327150"/>
          <p14:tracePt t="18786" x="7580313" y="1327150"/>
          <p14:tracePt t="18789" x="7580313" y="1311275"/>
          <p14:tracePt t="18790" x="7596188" y="1295400"/>
          <p14:tracePt t="18795" x="7596188" y="1279525"/>
          <p14:tracePt t="18803" x="7612063" y="1263650"/>
          <p14:tracePt t="18809" x="7612063" y="1247775"/>
          <p14:tracePt t="18817" x="7612063" y="1231900"/>
          <p14:tracePt t="18823" x="7612063" y="1216025"/>
          <p14:tracePt t="18825" x="7612063" y="1200150"/>
          <p14:tracePt t="18830" x="7612063" y="1185863"/>
          <p14:tracePt t="18832" x="7596188" y="1185863"/>
          <p14:tracePt t="18834" x="7580313" y="1169988"/>
          <p14:tracePt t="18839" x="7564438" y="1169988"/>
          <p14:tracePt t="18842" x="7564438" y="1154113"/>
          <p14:tracePt t="18845" x="7548563" y="1154113"/>
          <p14:tracePt t="18846" x="7532688" y="1138238"/>
          <p14:tracePt t="18848" x="7532688" y="1122363"/>
          <p14:tracePt t="18850" x="7516813" y="1122363"/>
          <p14:tracePt t="18852" x="7500938" y="1122363"/>
          <p14:tracePt t="18856" x="7485063" y="1106488"/>
          <p14:tracePt t="18860" x="7469188" y="1090613"/>
          <p14:tracePt t="18862" x="7454900" y="1090613"/>
          <p14:tracePt t="18867" x="7439025" y="1074738"/>
          <p14:tracePt t="18868" x="7423150" y="1074738"/>
          <p14:tracePt t="18871" x="7407275" y="1058863"/>
          <p14:tracePt t="18873" x="7407275" y="1042988"/>
          <p14:tracePt t="18874" x="7391400" y="1042988"/>
          <p14:tracePt t="18876" x="7375525" y="1042988"/>
          <p14:tracePt t="18881" x="7359650" y="1027113"/>
          <p14:tracePt t="18882" x="7343775" y="1011238"/>
          <p14:tracePt t="18884" x="7327900" y="1011238"/>
          <p14:tracePt t="18891" x="7312025" y="995363"/>
          <p14:tracePt t="18892" x="7296150" y="979488"/>
          <p14:tracePt t="18896" x="7296150" y="963613"/>
          <p14:tracePt t="18898" x="7280275" y="963613"/>
          <p14:tracePt t="18900" x="7264400" y="963613"/>
          <p14:tracePt t="18904" x="7248525" y="947738"/>
          <p14:tracePt t="18911" x="7248525" y="931863"/>
          <p14:tracePt t="18922" x="7232650" y="931863"/>
          <p14:tracePt t="18926" x="7232650" y="915988"/>
          <p14:tracePt t="18930" x="7216775" y="900113"/>
          <p14:tracePt t="18937" x="7216775" y="884238"/>
          <p14:tracePt t="18949" x="7216775" y="868363"/>
          <p14:tracePt t="18950" x="7216775" y="854075"/>
          <p14:tracePt t="18961" x="7216775" y="838200"/>
          <p14:tracePt t="18967" x="7216775" y="822325"/>
          <p14:tracePt t="18979" x="7216775" y="806450"/>
          <p14:tracePt t="18983" x="7216775" y="790575"/>
          <p14:tracePt t="18988" x="7216775" y="774700"/>
          <p14:tracePt t="19014" x="7216775" y="758825"/>
          <p14:tracePt t="19020" x="7216775" y="742950"/>
          <p14:tracePt t="19023" x="7232650" y="742950"/>
          <p14:tracePt t="19029" x="7248525" y="742950"/>
          <p14:tracePt t="19030" x="7280275" y="742950"/>
          <p14:tracePt t="19032" x="7296150" y="742950"/>
          <p14:tracePt t="19034" x="7312025" y="742950"/>
          <p14:tracePt t="19036" x="7343775" y="742950"/>
          <p14:tracePt t="19038" x="7359650" y="742950"/>
          <p14:tracePt t="19040" x="7391400" y="742950"/>
          <p14:tracePt t="19042" x="7407275" y="742950"/>
          <p14:tracePt t="19044" x="7439025" y="742950"/>
          <p14:tracePt t="19047" x="7469188" y="742950"/>
          <p14:tracePt t="19048" x="7485063" y="742950"/>
          <p14:tracePt t="19050" x="7516813" y="742950"/>
          <p14:tracePt t="19052" x="7532688" y="742950"/>
          <p14:tracePt t="19055" x="7564438" y="742950"/>
          <p14:tracePt t="19056" x="7596188" y="742950"/>
          <p14:tracePt t="19058" x="7612063" y="742950"/>
          <p14:tracePt t="19060" x="7643813" y="742950"/>
          <p14:tracePt t="19062" x="7675563" y="742950"/>
          <p14:tracePt t="19064" x="7707313" y="742950"/>
          <p14:tracePt t="19066" x="7739063" y="742950"/>
          <p14:tracePt t="19069" x="7754938" y="742950"/>
          <p14:tracePt t="19072" x="7785100" y="742950"/>
          <p14:tracePt t="19073" x="7800975" y="742950"/>
          <p14:tracePt t="19074" x="7848600" y="742950"/>
          <p14:tracePt t="19076" x="7880350" y="742950"/>
          <p14:tracePt t="19078" x="7896225" y="742950"/>
          <p14:tracePt t="19080" x="7927975" y="742950"/>
          <p14:tracePt t="19082" x="7943850" y="742950"/>
          <p14:tracePt t="19084" x="7959725" y="742950"/>
          <p14:tracePt t="19086" x="7991475" y="742950"/>
          <p14:tracePt t="19088" x="8007350" y="742950"/>
          <p14:tracePt t="19090" x="8039100" y="742950"/>
          <p14:tracePt t="19092" x="8070850" y="742950"/>
          <p14:tracePt t="19094" x="8085138" y="742950"/>
          <p14:tracePt t="19096" x="8101013" y="758825"/>
          <p14:tracePt t="19099" x="8116888" y="758825"/>
          <p14:tracePt t="19100" x="8148638" y="758825"/>
          <p14:tracePt t="19102" x="8164513" y="774700"/>
          <p14:tracePt t="19105" x="8180388" y="774700"/>
          <p14:tracePt t="19106" x="8196263" y="774700"/>
          <p14:tracePt t="19108" x="8212138" y="774700"/>
          <p14:tracePt t="19110" x="8228013" y="790575"/>
          <p14:tracePt t="19112" x="8243888" y="790575"/>
          <p14:tracePt t="19115" x="8259763" y="806450"/>
          <p14:tracePt t="19118" x="8275638" y="806450"/>
          <p14:tracePt t="19123" x="8291513" y="838200"/>
          <p14:tracePt t="19124" x="8307388" y="838200"/>
          <p14:tracePt t="19128" x="8323263" y="854075"/>
          <p14:tracePt t="19131" x="8323263" y="868363"/>
          <p14:tracePt t="19133" x="8339138" y="884238"/>
          <p14:tracePt t="19137" x="8339138" y="900113"/>
          <p14:tracePt t="19138" x="8339138" y="915988"/>
          <p14:tracePt t="19140" x="8339138" y="931863"/>
          <p14:tracePt t="19142" x="8355013" y="947738"/>
          <p14:tracePt t="19144" x="8355013" y="963613"/>
          <p14:tracePt t="19146" x="8355013" y="979488"/>
          <p14:tracePt t="19148" x="8355013" y="1011238"/>
          <p14:tracePt t="19150" x="8355013" y="1027113"/>
          <p14:tracePt t="19152" x="8355013" y="1058863"/>
          <p14:tracePt t="19155" x="8355013" y="1074738"/>
          <p14:tracePt t="19156" x="8355013" y="1090613"/>
          <p14:tracePt t="19158" x="8355013" y="1138238"/>
          <p14:tracePt t="19160" x="8355013" y="1169988"/>
          <p14:tracePt t="19162" x="8355013" y="1185863"/>
          <p14:tracePt t="19164" x="8339138" y="1216025"/>
          <p14:tracePt t="19166" x="8323263" y="1247775"/>
          <p14:tracePt t="19168" x="8323263" y="1263650"/>
          <p14:tracePt t="19171" x="8323263" y="1295400"/>
          <p14:tracePt t="19172" x="8307388" y="1327150"/>
          <p14:tracePt t="19174" x="8291513" y="1327150"/>
          <p14:tracePt t="19176" x="8291513" y="1358900"/>
          <p14:tracePt t="19178" x="8275638" y="1374775"/>
          <p14:tracePt t="19180" x="8259763" y="1390650"/>
          <p14:tracePt t="19183" x="8259763" y="1406525"/>
          <p14:tracePt t="19184" x="8243888" y="1422400"/>
          <p14:tracePt t="19187" x="8228013" y="1438275"/>
          <p14:tracePt t="19188" x="8228013" y="1454150"/>
          <p14:tracePt t="19190" x="8228013" y="1470025"/>
          <p14:tracePt t="19192" x="8212138" y="1470025"/>
          <p14:tracePt t="19194" x="8196263" y="1470025"/>
          <p14:tracePt t="19196" x="8196263" y="1485900"/>
          <p14:tracePt t="19198" x="8180388" y="1485900"/>
          <p14:tracePt t="19200" x="8180388" y="1501775"/>
          <p14:tracePt t="19206" x="8164513" y="1501775"/>
          <p14:tracePt t="19211" x="8148638" y="1501775"/>
          <p14:tracePt t="19214" x="8148638" y="1517650"/>
          <p14:tracePt t="19218" x="8132763" y="1517650"/>
          <p14:tracePt t="19223" x="8116888" y="1517650"/>
          <p14:tracePt t="19226" x="8101013" y="1517650"/>
          <p14:tracePt t="19265" x="8085138" y="1517650"/>
          <p14:tracePt t="19289" x="8101013" y="1517650"/>
          <p14:tracePt t="19298" x="8148638" y="1517650"/>
          <p14:tracePt t="19306" x="8212138" y="1517650"/>
          <p14:tracePt t="19309" x="8243888" y="1517650"/>
          <p14:tracePt t="19311" x="8259763" y="1517650"/>
          <p14:tracePt t="19312" x="8307388" y="1517650"/>
          <p14:tracePt t="19314" x="8355013" y="1517650"/>
          <p14:tracePt t="19316" x="8370888" y="1517650"/>
          <p14:tracePt t="19318" x="8401050" y="1517650"/>
          <p14:tracePt t="19321" x="8416925" y="1517650"/>
          <p14:tracePt t="19322" x="8448675" y="1517650"/>
          <p14:tracePt t="19324" x="8480425" y="1533525"/>
          <p14:tracePt t="19326" x="8496300" y="1533525"/>
          <p14:tracePt t="19328" x="8528050" y="1533525"/>
          <p14:tracePt t="19330" x="8559800" y="1533525"/>
          <p14:tracePt t="19332" x="8575675" y="1547813"/>
          <p14:tracePt t="19334" x="8607425" y="1547813"/>
          <p14:tracePt t="19337" x="8639175" y="1547813"/>
          <p14:tracePt t="19339" x="8655050" y="1563688"/>
          <p14:tracePt t="19340" x="8686800" y="1563688"/>
          <p14:tracePt t="19342" x="8716963" y="1579563"/>
          <p14:tracePt t="19346" x="8748713" y="1579563"/>
          <p14:tracePt t="19348" x="8764588" y="1579563"/>
          <p14:tracePt t="19350" x="8780463" y="1595438"/>
          <p14:tracePt t="19352" x="8796338" y="1611313"/>
          <p14:tracePt t="19354" x="8812213" y="1611313"/>
          <p14:tracePt t="19356" x="8812213" y="1627188"/>
          <p14:tracePt t="19358" x="8828088" y="1627188"/>
          <p14:tracePt t="19361" x="8843963" y="1643063"/>
          <p14:tracePt t="19367" x="8843963" y="1658938"/>
          <p14:tracePt t="19374" x="8859838" y="1674813"/>
          <p14:tracePt t="19375" x="8859838" y="1690688"/>
          <p14:tracePt t="19376" x="8859838" y="1706563"/>
          <p14:tracePt t="19383" x="8859838" y="1722438"/>
          <p14:tracePt t="19384" x="8859838" y="1754188"/>
          <p14:tracePt t="19388" x="8859838" y="1770063"/>
          <p14:tracePt t="19391" x="8859838" y="1785938"/>
          <p14:tracePt t="19392" x="8843963" y="1801813"/>
          <p14:tracePt t="19395" x="8843963" y="1817688"/>
          <p14:tracePt t="19396" x="8828088" y="1833563"/>
          <p14:tracePt t="19399" x="8812213" y="1833563"/>
          <p14:tracePt t="19400" x="8812213" y="1849438"/>
          <p14:tracePt t="19402" x="8812213" y="1865313"/>
          <p14:tracePt t="19407" x="8796338" y="1881188"/>
          <p14:tracePt t="19408" x="8780463" y="1895475"/>
          <p14:tracePt t="19410" x="8780463" y="1911350"/>
          <p14:tracePt t="19421" x="8764588" y="1927225"/>
          <p14:tracePt t="19429" x="8732838" y="1943100"/>
          <p14:tracePt t="19437" x="8716963" y="1943100"/>
          <p14:tracePt t="19440" x="8701088" y="1958975"/>
          <p14:tracePt t="19453" x="8701088" y="1974850"/>
          <p14:tracePt t="19473" x="8716963" y="1958975"/>
          <p14:tracePt t="19475" x="8732838" y="1958975"/>
          <p14:tracePt t="19476" x="8748713" y="1943100"/>
          <p14:tracePt t="19478" x="8764588" y="1943100"/>
          <p14:tracePt t="19480" x="8764588" y="1927225"/>
          <p14:tracePt t="19482" x="8796338" y="1911350"/>
          <p14:tracePt t="19484" x="8812213" y="1895475"/>
          <p14:tracePt t="19486" x="8812213" y="1881188"/>
          <p14:tracePt t="19488" x="8843963" y="1865313"/>
          <p14:tracePt t="19490" x="8859838" y="1849438"/>
          <p14:tracePt t="19492" x="8875713" y="1833563"/>
          <p14:tracePt t="19494" x="8891588" y="1801813"/>
          <p14:tracePt t="19496" x="8907463" y="1801813"/>
          <p14:tracePt t="19498" x="8923338" y="1770063"/>
          <p14:tracePt t="19500" x="8939213" y="1754188"/>
          <p14:tracePt t="19502" x="8970963" y="1738313"/>
          <p14:tracePt t="19506" x="8986838" y="1722438"/>
          <p14:tracePt t="19507" x="9001125" y="1690688"/>
          <p14:tracePt t="19508" x="9032875" y="1658938"/>
          <p14:tracePt t="19510" x="9048750" y="1643063"/>
          <p14:tracePt t="19512" x="9080500" y="1627188"/>
          <p14:tracePt t="19514" x="9096375" y="1595438"/>
          <p14:tracePt t="19516" x="9096375" y="1563688"/>
          <p14:tracePt t="19518" x="9128125" y="1547813"/>
          <p14:tracePt t="19522" x="9144000" y="1517650"/>
          <p14:tracePt t="19523" x="9159875" y="1485900"/>
          <p14:tracePt t="19524" x="9175750" y="1485900"/>
          <p14:tracePt t="19526" x="9175750" y="1454150"/>
          <p14:tracePt t="19528" x="9191625" y="1438275"/>
          <p14:tracePt t="19530" x="9223375" y="1422400"/>
          <p14:tracePt t="19532" x="9223375" y="1406525"/>
          <p14:tracePt t="19534" x="9223375" y="1374775"/>
          <p14:tracePt t="19537" x="9239250" y="1374775"/>
          <p14:tracePt t="19539" x="9255125" y="1358900"/>
          <p14:tracePt t="19540" x="9271000" y="1327150"/>
          <p14:tracePt t="19544" x="9286875" y="1311275"/>
          <p14:tracePt t="19547" x="9301163" y="1295400"/>
          <p14:tracePt t="19550" x="9301163" y="1279525"/>
          <p14:tracePt t="19554" x="9317038" y="1263650"/>
          <p14:tracePt t="19561" x="9332913" y="1263650"/>
          <p14:tracePt t="19564" x="9348788" y="1247775"/>
          <p14:tracePt t="19589" x="9364663" y="1247775"/>
          <p14:tracePt t="19591" x="9364663" y="1231900"/>
          <p14:tracePt t="19616" x="9380538" y="1231900"/>
          <p14:tracePt t="19623" x="9380538" y="1247775"/>
          <p14:tracePt t="19625" x="9380538" y="1263650"/>
          <p14:tracePt t="19626" x="9380538" y="1295400"/>
          <p14:tracePt t="19628" x="9380538" y="1311275"/>
          <p14:tracePt t="19630" x="9380538" y="1343025"/>
          <p14:tracePt t="19632" x="9380538" y="1358900"/>
          <p14:tracePt t="19634" x="9380538" y="1390650"/>
          <p14:tracePt t="19638" x="9380538" y="1438275"/>
          <p14:tracePt t="19640" x="9380538" y="1454150"/>
          <p14:tracePt t="19642" x="9380538" y="1470025"/>
          <p14:tracePt t="19644" x="9380538" y="1501775"/>
          <p14:tracePt t="19646" x="9380538" y="1517650"/>
          <p14:tracePt t="19650" x="9380538" y="1547813"/>
          <p14:tracePt t="19653" x="9380538" y="1563688"/>
          <p14:tracePt t="19657" x="9380538" y="1579563"/>
          <p14:tracePt t="19658" x="9396413" y="1595438"/>
          <p14:tracePt t="19662" x="9412288" y="1595438"/>
          <p14:tracePt t="19664" x="9412288" y="1611313"/>
          <p14:tracePt t="19668" x="9428163" y="1627188"/>
          <p14:tracePt t="19672" x="9444038" y="1627188"/>
          <p14:tracePt t="19673" x="9459913" y="1643063"/>
          <p14:tracePt t="19677" x="9475788" y="1643063"/>
          <p14:tracePt t="19679" x="9491663" y="1643063"/>
          <p14:tracePt t="19683" x="9523413" y="1643063"/>
          <p14:tracePt t="19684" x="9539288" y="1643063"/>
          <p14:tracePt t="19687" x="9555163" y="1643063"/>
          <p14:tracePt t="19688" x="9571038" y="1643063"/>
          <p14:tracePt t="19690" x="9586913" y="1643063"/>
          <p14:tracePt t="19692" x="9601200" y="1643063"/>
          <p14:tracePt t="19694" x="9632950" y="1643063"/>
          <p14:tracePt t="19696" x="9648825" y="1643063"/>
          <p14:tracePt t="19698" x="9680575" y="1627188"/>
          <p14:tracePt t="19700" x="9712325" y="1611313"/>
          <p14:tracePt t="19702" x="9728200" y="1595438"/>
          <p14:tracePt t="19704" x="9759950" y="1579563"/>
          <p14:tracePt t="19706" x="9791700" y="1563688"/>
          <p14:tracePt t="19708" x="9823450" y="1547813"/>
          <p14:tracePt t="19710" x="9839325" y="1517650"/>
          <p14:tracePt t="19712" x="9871075" y="1501775"/>
          <p14:tracePt t="19714" x="9902825" y="1470025"/>
          <p14:tracePt t="19716" x="9932988" y="1454150"/>
          <p14:tracePt t="19718" x="9948863" y="1422400"/>
          <p14:tracePt t="19721" x="9964738" y="1406525"/>
          <p14:tracePt t="19723" x="9996488" y="1358900"/>
          <p14:tracePt t="19724" x="10012363" y="1327150"/>
          <p14:tracePt t="19726" x="10044113" y="1311275"/>
          <p14:tracePt t="19728" x="10059988" y="1279525"/>
          <p14:tracePt t="19730" x="10075863" y="1247775"/>
          <p14:tracePt t="19732" x="10091738" y="1216025"/>
          <p14:tracePt t="19734" x="10107613" y="1200150"/>
          <p14:tracePt t="19736" x="10123488" y="1169988"/>
          <p14:tracePt t="19739" x="10123488" y="1154113"/>
          <p14:tracePt t="19740" x="10139363" y="1138238"/>
          <p14:tracePt t="19742" x="10139363" y="1122363"/>
          <p14:tracePt t="19744" x="10139363" y="1106488"/>
          <p14:tracePt t="19746" x="10155238" y="1090613"/>
          <p14:tracePt t="19748" x="10155238" y="1074738"/>
          <p14:tracePt t="19750" x="10155238" y="1058863"/>
          <p14:tracePt t="19752" x="10171113" y="1042988"/>
          <p14:tracePt t="19755" x="10171113" y="1027113"/>
          <p14:tracePt t="19761" x="10171113" y="1011238"/>
          <p14:tracePt t="19765" x="10171113" y="995363"/>
          <p14:tracePt t="19766" x="10171113" y="979488"/>
          <p14:tracePt t="19771" x="10155238" y="979488"/>
          <p14:tracePt t="19774" x="10139363" y="963613"/>
          <p14:tracePt t="19776" x="10123488" y="947738"/>
          <p14:tracePt t="19780" x="10091738" y="931863"/>
          <p14:tracePt t="19782" x="10059988" y="931863"/>
          <p14:tracePt t="19784" x="10044113" y="915988"/>
          <p14:tracePt t="19787" x="10012363" y="915988"/>
          <p14:tracePt t="19788" x="9980613" y="900113"/>
          <p14:tracePt t="19790" x="9964738" y="900113"/>
          <p14:tracePt t="19792" x="9932988" y="900113"/>
          <p14:tracePt t="19794" x="9917113" y="900113"/>
          <p14:tracePt t="19796" x="9886950" y="900113"/>
          <p14:tracePt t="19798" x="9855200" y="900113"/>
          <p14:tracePt t="19804" x="9823450" y="900113"/>
          <p14:tracePt t="19812" x="9744075" y="884238"/>
          <p14:tracePt t="19818" x="9680575" y="884238"/>
          <p14:tracePt t="19822" x="9648825" y="884238"/>
          <p14:tracePt t="19826" x="9586913" y="900113"/>
          <p14:tracePt t="19828" x="9571038" y="900113"/>
          <p14:tracePt t="19830" x="9555163" y="915988"/>
          <p14:tracePt t="19832" x="9539288" y="915988"/>
          <p14:tracePt t="19834" x="9523413" y="931863"/>
          <p14:tracePt t="19836" x="9507538" y="931863"/>
          <p14:tracePt t="19840" x="9491663" y="931863"/>
          <p14:tracePt t="19843" x="9491663" y="947738"/>
          <p14:tracePt t="19845" x="9475788" y="947738"/>
          <p14:tracePt t="19846" x="9475788" y="963613"/>
          <p14:tracePt t="19851" x="9475788" y="979488"/>
          <p14:tracePt t="19852" x="9459913" y="979488"/>
          <p14:tracePt t="19856" x="9444038" y="995363"/>
          <p14:tracePt t="19858" x="9444038" y="1011238"/>
          <p14:tracePt t="19866" x="9428163" y="1011238"/>
          <p14:tracePt t="19871" x="9428163" y="1042988"/>
          <p14:tracePt t="19880" x="9428163" y="1074738"/>
          <p14:tracePt t="19883" x="9428163" y="1090613"/>
          <p14:tracePt t="19891" x="9428163" y="1106488"/>
          <p14:tracePt t="19895" x="9428163" y="1122363"/>
          <p14:tracePt t="19899" x="9428163" y="1138238"/>
          <p14:tracePt t="19904" x="9428163" y="1154113"/>
          <p14:tracePt t="19908" x="9444038" y="1169988"/>
          <p14:tracePt t="19917" x="9444038" y="1185863"/>
          <p14:tracePt t="19919" x="9459913" y="1200150"/>
          <p14:tracePt t="19930" x="9459913" y="1231900"/>
          <p14:tracePt t="19933" x="9459913" y="1247775"/>
          <p14:tracePt t="19937" x="9459913" y="1263650"/>
          <p14:tracePt t="19938" x="9459913" y="1279525"/>
          <p14:tracePt t="19943" x="9459913" y="1295400"/>
          <p14:tracePt t="19945" x="9459913" y="1311275"/>
          <p14:tracePt t="19946" x="9459913" y="1327150"/>
          <p14:tracePt t="19950" x="9459913" y="1358900"/>
          <p14:tracePt t="19953" x="9459913" y="1374775"/>
          <p14:tracePt t="19957" x="9459913" y="1390650"/>
          <p14:tracePt t="19958" x="9459913" y="1406525"/>
          <p14:tracePt t="19960" x="9459913" y="1438275"/>
          <p14:tracePt t="19962" x="9459913" y="1485900"/>
          <p14:tracePt t="19964" x="9444038" y="1517650"/>
          <p14:tracePt t="19967" x="9444038" y="1533525"/>
          <p14:tracePt t="19968" x="9428163" y="1563688"/>
          <p14:tracePt t="19971" x="9412288" y="1595438"/>
          <p14:tracePt t="19972" x="9412288" y="1611313"/>
          <p14:tracePt t="19974" x="9396413" y="1643063"/>
          <p14:tracePt t="19976" x="9380538" y="1674813"/>
          <p14:tracePt t="19978" x="9380538" y="1690688"/>
          <p14:tracePt t="19980" x="9380538" y="1722438"/>
          <p14:tracePt t="19982" x="9364663" y="1754188"/>
          <p14:tracePt t="19984" x="9364663" y="1770063"/>
          <p14:tracePt t="19986" x="9348788" y="1817688"/>
          <p14:tracePt t="19988" x="9332913" y="1849438"/>
          <p14:tracePt t="19990" x="9317038" y="1881188"/>
          <p14:tracePt t="19992" x="9317038" y="1911350"/>
          <p14:tracePt t="19995" x="9301163" y="1943100"/>
          <p14:tracePt t="19997" x="9286875" y="1974850"/>
          <p14:tracePt t="19999" x="9271000" y="2006600"/>
          <p14:tracePt t="20000" x="9271000" y="2038350"/>
          <p14:tracePt t="20002" x="9255125" y="2085975"/>
          <p14:tracePt t="20004" x="9239250" y="2101850"/>
          <p14:tracePt t="20007" x="9223375" y="2133600"/>
          <p14:tracePt t="20008" x="9207500" y="2165350"/>
          <p14:tracePt t="20010" x="9191625" y="2181225"/>
          <p14:tracePt t="20012" x="9175750" y="2212975"/>
          <p14:tracePt t="20014" x="9175750" y="2243138"/>
          <p14:tracePt t="20016" x="9159875" y="2274888"/>
          <p14:tracePt t="20018" x="9144000" y="2274888"/>
          <p14:tracePt t="20021" x="9128125" y="2306638"/>
          <p14:tracePt t="20023" x="9112250" y="2338388"/>
          <p14:tracePt t="20024" x="9096375" y="2354263"/>
          <p14:tracePt t="20026" x="9096375" y="2370138"/>
          <p14:tracePt t="20028" x="9080500" y="2401888"/>
          <p14:tracePt t="20030" x="9064625" y="2401888"/>
          <p14:tracePt t="20032" x="9048750" y="2417763"/>
          <p14:tracePt t="20034" x="9032875" y="2449513"/>
          <p14:tracePt t="20037" x="9017000" y="2449513"/>
          <p14:tracePt t="20039" x="9001125" y="2465388"/>
          <p14:tracePt t="20040" x="9001125" y="2497138"/>
          <p14:tracePt t="20042" x="8986838" y="2497138"/>
          <p14:tracePt t="20044" x="8970963" y="2513013"/>
          <p14:tracePt t="20046" x="8955088" y="2528888"/>
          <p14:tracePt t="20048" x="8939213" y="2560638"/>
          <p14:tracePt t="20050" x="8923338" y="2560638"/>
          <p14:tracePt t="20052" x="8907463" y="2574925"/>
          <p14:tracePt t="20055" x="8907463" y="2590800"/>
          <p14:tracePt t="20056" x="8875713" y="2606675"/>
          <p14:tracePt t="20058" x="8859838" y="2622550"/>
          <p14:tracePt t="20060" x="8843963" y="2638425"/>
          <p14:tracePt t="20062" x="8828088" y="2654300"/>
          <p14:tracePt t="20064" x="8796338" y="2670175"/>
          <p14:tracePt t="20068" x="8780463" y="2686050"/>
          <p14:tracePt t="20071" x="8748713" y="2701925"/>
          <p14:tracePt t="20073" x="8748713" y="2717800"/>
          <p14:tracePt t="20074" x="8716963" y="2717800"/>
          <p14:tracePt t="20076" x="8701088" y="2733675"/>
          <p14:tracePt t="20078" x="8686800" y="2749550"/>
          <p14:tracePt t="20080" x="8670925" y="2765425"/>
          <p14:tracePt t="20082" x="8639175" y="2765425"/>
          <p14:tracePt t="20084" x="8639175" y="2781300"/>
          <p14:tracePt t="20087" x="8623300" y="2797175"/>
          <p14:tracePt t="20089" x="8607425" y="2797175"/>
          <p14:tracePt t="20090" x="8591550" y="2813050"/>
          <p14:tracePt t="20092" x="8575675" y="2813050"/>
          <p14:tracePt t="20094" x="8559800" y="2828925"/>
          <p14:tracePt t="20096" x="8559800" y="2844800"/>
          <p14:tracePt t="20098" x="8543925" y="2844800"/>
          <p14:tracePt t="20100" x="8528050" y="2844800"/>
          <p14:tracePt t="20102" x="8512175" y="2860675"/>
          <p14:tracePt t="20104" x="8512175" y="2876550"/>
          <p14:tracePt t="20106" x="8496300" y="2876550"/>
          <p14:tracePt t="20108" x="8480425" y="2892425"/>
          <p14:tracePt t="20110" x="8480425" y="2908300"/>
          <p14:tracePt t="20112" x="8464550" y="2922588"/>
          <p14:tracePt t="20114" x="8448675" y="2922588"/>
          <p14:tracePt t="20118" x="8432800" y="2938463"/>
          <p14:tracePt t="20121" x="8416925" y="2954338"/>
          <p14:tracePt t="20123" x="8401050" y="2954338"/>
          <p14:tracePt t="20127" x="8401050" y="2970213"/>
          <p14:tracePt t="20129" x="8385175" y="2970213"/>
          <p14:tracePt t="20131" x="8370888" y="2986088"/>
          <p14:tracePt t="20132" x="8370888" y="3001963"/>
          <p14:tracePt t="20137" x="8355013" y="3001963"/>
          <p14:tracePt t="20139" x="8339138" y="3017838"/>
          <p14:tracePt t="20140" x="8323263" y="3017838"/>
          <p14:tracePt t="20142" x="8323263" y="3033713"/>
          <p14:tracePt t="20144" x="8307388" y="3033713"/>
          <p14:tracePt t="20146" x="8291513" y="3033713"/>
          <p14:tracePt t="20148" x="8291513" y="3049588"/>
          <p14:tracePt t="20150" x="8291513" y="3065463"/>
          <p14:tracePt t="20152" x="8275638" y="3065463"/>
          <p14:tracePt t="20155" x="8259763" y="3081338"/>
          <p14:tracePt t="20156" x="8243888" y="3081338"/>
          <p14:tracePt t="20158" x="8228013" y="3097213"/>
          <p14:tracePt t="20160" x="8212138" y="3097213"/>
          <p14:tracePt t="20163" x="8196263" y="3113088"/>
          <p14:tracePt t="20166" x="8180388" y="3128963"/>
          <p14:tracePt t="20169" x="8164513" y="3128963"/>
          <p14:tracePt t="20171" x="8164513" y="3144838"/>
          <p14:tracePt t="20173" x="8148638" y="3144838"/>
          <p14:tracePt t="20174" x="8132763" y="3160713"/>
          <p14:tracePt t="20176" x="8116888" y="3160713"/>
          <p14:tracePt t="20178" x="8116888" y="3176588"/>
          <p14:tracePt t="20180" x="8101013" y="3176588"/>
          <p14:tracePt t="20182" x="8085138" y="3192463"/>
          <p14:tracePt t="20186" x="8070850" y="3192463"/>
          <p14:tracePt t="20188" x="8054975" y="3208338"/>
          <p14:tracePt t="20190" x="8039100" y="3224213"/>
          <p14:tracePt t="20195" x="8023225" y="3240088"/>
          <p14:tracePt t="20197" x="8007350" y="3240088"/>
          <p14:tracePt t="20206" x="7975600" y="3270250"/>
          <p14:tracePt t="20215" x="7959725" y="3270250"/>
          <p14:tracePt t="20216" x="7943850" y="3286125"/>
          <p14:tracePt t="20221" x="7927975" y="3286125"/>
          <p14:tracePt t="20224" x="7927975" y="3302000"/>
          <p14:tracePt t="20232" x="7912100" y="3302000"/>
          <p14:tracePt t="20239" x="7896225" y="3317875"/>
          <p14:tracePt t="20251" x="7880350" y="3317875"/>
          <p14:tracePt t="20255" x="7864475" y="3317875"/>
          <p14:tracePt t="20262" x="7848600" y="3333750"/>
          <p14:tracePt t="20274" x="7832725" y="3333750"/>
          <p14:tracePt t="20278" x="7816850" y="3333750"/>
          <p14:tracePt t="20291" x="7800975" y="3333750"/>
          <p14:tracePt t="20295" x="7785100" y="3333750"/>
          <p14:tracePt t="20300" x="7770813" y="3333750"/>
          <p14:tracePt t="20307" x="7770813" y="3349625"/>
          <p14:tracePt t="20310" x="7754938" y="3349625"/>
          <p14:tracePt t="20317" x="7739063" y="3349625"/>
          <p14:tracePt t="20330" x="7723188" y="3349625"/>
          <p14:tracePt t="20347" x="7707313" y="3349625"/>
          <p14:tracePt t="20363" x="7707313" y="3365500"/>
          <p14:tracePt t="20388" x="7691438" y="3365500"/>
          <p14:tracePt t="20408" x="7707313" y="3365500"/>
          <p14:tracePt t="20410" x="7723188" y="3349625"/>
          <p14:tracePt t="20412" x="7723188" y="3333750"/>
          <p14:tracePt t="20414" x="7739063" y="3333750"/>
          <p14:tracePt t="20416" x="7754938" y="3333750"/>
          <p14:tracePt t="20421" x="7754938" y="3317875"/>
          <p14:tracePt t="20423" x="7770813" y="3317875"/>
          <p14:tracePt t="20424" x="7785100" y="3302000"/>
          <p14:tracePt t="20426" x="7800975" y="3302000"/>
          <p14:tracePt t="20428" x="7800975" y="3286125"/>
          <p14:tracePt t="20430" x="7816850" y="3286125"/>
          <p14:tracePt t="20432" x="7848600" y="3286125"/>
          <p14:tracePt t="20437" x="7864475" y="3270250"/>
          <p14:tracePt t="20438" x="7896225" y="3255963"/>
          <p14:tracePt t="20441" x="7927975" y="3240088"/>
          <p14:tracePt t="20442" x="7959725" y="3224213"/>
          <p14:tracePt t="20444" x="7975600" y="3224213"/>
          <p14:tracePt t="20446" x="7991475" y="3224213"/>
          <p14:tracePt t="20448" x="8023225" y="3208338"/>
          <p14:tracePt t="20450" x="8054975" y="3192463"/>
          <p14:tracePt t="20457" x="8116888" y="3160713"/>
          <p14:tracePt t="20458" x="8132763" y="3144838"/>
          <p14:tracePt t="20460" x="8164513" y="3144838"/>
          <p14:tracePt t="20462" x="8196263" y="3144838"/>
          <p14:tracePt t="20464" x="8212138" y="3128963"/>
          <p14:tracePt t="20466" x="8259763" y="3113088"/>
          <p14:tracePt t="20468" x="8291513" y="3097213"/>
          <p14:tracePt t="20471" x="8323263" y="3081338"/>
          <p14:tracePt t="20473" x="8339138" y="3049588"/>
          <p14:tracePt t="20474" x="8385175" y="3033713"/>
          <p14:tracePt t="20476" x="8416925" y="3033713"/>
          <p14:tracePt t="20478" x="8464550" y="3017838"/>
          <p14:tracePt t="20480" x="8480425" y="2986088"/>
          <p14:tracePt t="20482" x="8512175" y="2970213"/>
          <p14:tracePt t="20484" x="8559800" y="2954338"/>
          <p14:tracePt t="20488" x="8575675" y="2938463"/>
          <p14:tracePt t="20490" x="8655050" y="2892425"/>
          <p14:tracePt t="20492" x="8701088" y="2892425"/>
          <p14:tracePt t="20494" x="8716963" y="2876550"/>
          <p14:tracePt t="20496" x="8748713" y="2844800"/>
          <p14:tracePt t="20498" x="8796338" y="2828925"/>
          <p14:tracePt t="20500" x="8828088" y="2813050"/>
          <p14:tracePt t="20502" x="8859838" y="2797175"/>
          <p14:tracePt t="20505" x="8891588" y="2765425"/>
          <p14:tracePt t="20506" x="8939213" y="2765425"/>
          <p14:tracePt t="20508" x="8970963" y="2749550"/>
          <p14:tracePt t="20510" x="9001125" y="2733675"/>
          <p14:tracePt t="20512" x="9032875" y="2701925"/>
          <p14:tracePt t="20514" x="9080500" y="2686050"/>
          <p14:tracePt t="20516" x="9112250" y="2670175"/>
          <p14:tracePt t="20518" x="9144000" y="2654300"/>
          <p14:tracePt t="20520" x="9175750" y="2638425"/>
          <p14:tracePt t="20522" x="9223375" y="2622550"/>
          <p14:tracePt t="20525" x="9255125" y="2606675"/>
          <p14:tracePt t="20527" x="9286875" y="2590800"/>
          <p14:tracePt t="20528" x="9317038" y="2560638"/>
          <p14:tracePt t="20530" x="9364663" y="2544763"/>
          <p14:tracePt t="20532" x="9396413" y="2528888"/>
          <p14:tracePt t="20534" x="9412288" y="2513013"/>
          <p14:tracePt t="20537" x="9459913" y="2513013"/>
          <p14:tracePt t="20540" x="9523413" y="2481263"/>
          <p14:tracePt t="20542" x="9555163" y="2465388"/>
          <p14:tracePt t="20544" x="9586913" y="2449513"/>
          <p14:tracePt t="20546" x="9632950" y="2433638"/>
          <p14:tracePt t="20548" x="9648825" y="2417763"/>
          <p14:tracePt t="20550" x="9696450" y="2386013"/>
          <p14:tracePt t="20553" x="9728200" y="2386013"/>
          <p14:tracePt t="20554" x="9775825" y="2370138"/>
          <p14:tracePt t="20556" x="9791700" y="2354263"/>
          <p14:tracePt t="20558" x="9839325" y="2322513"/>
          <p14:tracePt t="20561" x="9871075" y="2306638"/>
          <p14:tracePt t="20563" x="9932988" y="2274888"/>
          <p14:tracePt t="20564" x="9980613" y="2259013"/>
          <p14:tracePt t="20566" x="10012363" y="2228850"/>
          <p14:tracePt t="20568" x="10044113" y="2212975"/>
          <p14:tracePt t="20570" x="10091738" y="2212975"/>
          <p14:tracePt t="20572" x="10123488" y="2181225"/>
          <p14:tracePt t="20574" x="10155238" y="2165350"/>
          <p14:tracePt t="20576" x="10186988" y="2149475"/>
          <p14:tracePt t="20578" x="10217150" y="2133600"/>
          <p14:tracePt t="20580" x="10248900" y="2101850"/>
          <p14:tracePt t="20582" x="10264775" y="2085975"/>
          <p14:tracePt t="20584" x="10296525" y="2085975"/>
          <p14:tracePt t="20587" x="10344150" y="2070100"/>
          <p14:tracePt t="20588" x="10360025" y="2054225"/>
          <p14:tracePt t="20590" x="10391775" y="2038350"/>
          <p14:tracePt t="20592" x="10423525" y="2022475"/>
          <p14:tracePt t="20594" x="10455275" y="2006600"/>
          <p14:tracePt t="20596" x="10471150" y="1990725"/>
          <p14:tracePt t="20598" x="10502900" y="1990725"/>
          <p14:tracePt t="20600" x="10533063" y="1974850"/>
          <p14:tracePt t="20602" x="10533063" y="1958975"/>
          <p14:tracePt t="20604" x="10564813" y="1943100"/>
          <p14:tracePt t="20607" x="10596563" y="1927225"/>
          <p14:tracePt t="20610" x="10628313" y="1911350"/>
          <p14:tracePt t="20612" x="10644188" y="1911350"/>
          <p14:tracePt t="20614" x="10644188" y="1895475"/>
          <p14:tracePt t="20617" x="10660063" y="1895475"/>
          <p14:tracePt t="20619" x="10675938" y="1881188"/>
          <p14:tracePt t="20622" x="10691813" y="1881188"/>
          <p14:tracePt t="20624" x="10707688" y="1881188"/>
          <p14:tracePt t="20626" x="10723563" y="1865313"/>
          <p14:tracePt t="20630" x="10739438" y="1849438"/>
          <p14:tracePt t="20639" x="10755313" y="1849438"/>
          <p14:tracePt t="20660" x="10755313" y="1833563"/>
          <p14:tracePt t="20663" x="10771188" y="1833563"/>
          <p14:tracePt t="20845" x="10755313" y="1833563"/>
          <p14:tracePt t="20850" x="10739438" y="1833563"/>
          <p14:tracePt t="20853" x="10723563" y="1849438"/>
          <p14:tracePt t="20855" x="10707688" y="1865313"/>
          <p14:tracePt t="20857" x="10691813" y="1881188"/>
          <p14:tracePt t="20858" x="10675938" y="1881188"/>
          <p14:tracePt t="20860" x="10660063" y="1895475"/>
          <p14:tracePt t="20862" x="10628313" y="1911350"/>
          <p14:tracePt t="20864" x="10628313" y="1927225"/>
          <p14:tracePt t="20866" x="10596563" y="1927225"/>
          <p14:tracePt t="20869" x="10580688" y="1958975"/>
          <p14:tracePt t="20871" x="10580688" y="1974850"/>
          <p14:tracePt t="20872" x="10548938" y="1990725"/>
          <p14:tracePt t="20875" x="10533063" y="1990725"/>
          <p14:tracePt t="20877" x="10533063" y="2022475"/>
          <p14:tracePt t="20878" x="10502900" y="2038350"/>
          <p14:tracePt t="20881" x="10487025" y="2070100"/>
          <p14:tracePt t="20882" x="10455275" y="2070100"/>
          <p14:tracePt t="20884" x="10455275" y="2085975"/>
          <p14:tracePt t="20887" x="10439400" y="2117725"/>
          <p14:tracePt t="20889" x="10423525" y="2117725"/>
          <p14:tracePt t="20890" x="10391775" y="2133600"/>
          <p14:tracePt t="20892" x="10391775" y="2165350"/>
          <p14:tracePt t="20894" x="10375900" y="2181225"/>
          <p14:tracePt t="20896" x="10360025" y="2181225"/>
          <p14:tracePt t="20898" x="10360025" y="2197100"/>
          <p14:tracePt t="20900" x="10344150" y="2228850"/>
          <p14:tracePt t="20905" x="10312400" y="2243138"/>
          <p14:tracePt t="20907" x="10312400" y="2259013"/>
          <p14:tracePt t="20908" x="10296525" y="2259013"/>
          <p14:tracePt t="20910" x="10280650" y="2274888"/>
          <p14:tracePt t="20912" x="10264775" y="2290763"/>
          <p14:tracePt t="20914" x="10264775" y="2306638"/>
          <p14:tracePt t="20918" x="10248900" y="2322513"/>
          <p14:tracePt t="20921" x="10233025" y="2338388"/>
          <p14:tracePt t="20923" x="10233025" y="2354263"/>
          <p14:tracePt t="20926" x="10217150" y="2370138"/>
          <p14:tracePt t="20928" x="10217150" y="2386013"/>
          <p14:tracePt t="20930" x="10202863" y="2386013"/>
          <p14:tracePt t="20934" x="10186988" y="2386013"/>
          <p14:tracePt t="20939" x="10186988" y="2401888"/>
          <p14:tracePt t="20941" x="10186988" y="2417763"/>
          <p14:tracePt t="20943" x="10171113" y="2417763"/>
          <p14:tracePt t="20946" x="10155238" y="2433638"/>
          <p14:tracePt t="20951" x="10155238" y="2449513"/>
          <p14:tracePt t="20952" x="10155238" y="2465388"/>
          <p14:tracePt t="20955" x="10139363" y="2465388"/>
          <p14:tracePt t="20958" x="10123488" y="2481263"/>
          <p14:tracePt t="20960" x="10123488" y="2497138"/>
          <p14:tracePt t="20963" x="10107613" y="2497138"/>
          <p14:tracePt t="20966" x="10107613" y="2513013"/>
          <p14:tracePt t="20968" x="10091738" y="2528888"/>
          <p14:tracePt t="20971" x="10075863" y="2544763"/>
          <p14:tracePt t="20974" x="10075863" y="2560638"/>
          <p14:tracePt t="20976" x="10059988" y="2574925"/>
          <p14:tracePt t="20981" x="10044113" y="2590800"/>
          <p14:tracePt t="20982" x="10028238" y="2606675"/>
          <p14:tracePt t="20984" x="10028238" y="2622550"/>
          <p14:tracePt t="20988" x="10012363" y="2654300"/>
          <p14:tracePt t="20990" x="9996488" y="2686050"/>
          <p14:tracePt t="20992" x="9980613" y="2686050"/>
          <p14:tracePt t="20994" x="9980613" y="2717800"/>
          <p14:tracePt t="20996" x="9964738" y="2733675"/>
          <p14:tracePt t="20998" x="9948863" y="2749550"/>
          <p14:tracePt t="21000" x="9932988" y="2765425"/>
          <p14:tracePt t="21003" x="9932988" y="2781300"/>
          <p14:tracePt t="21004" x="9917113" y="2797175"/>
          <p14:tracePt t="21006" x="9902825" y="2828925"/>
          <p14:tracePt t="21008" x="9886950" y="2828925"/>
          <p14:tracePt t="21010" x="9886950" y="2860675"/>
          <p14:tracePt t="21012" x="9871075" y="2892425"/>
          <p14:tracePt t="21014" x="9855200" y="2892425"/>
          <p14:tracePt t="21016" x="9839325" y="2908300"/>
          <p14:tracePt t="21018" x="9839325" y="2938463"/>
          <p14:tracePt t="21020" x="9823450" y="2938463"/>
          <p14:tracePt t="21022" x="9807575" y="2970213"/>
          <p14:tracePt t="21024" x="9791700" y="2986088"/>
          <p14:tracePt t="21029" x="9791700" y="3001963"/>
          <p14:tracePt t="21031" x="9775825" y="3017838"/>
          <p14:tracePt t="21033" x="9759950" y="3017838"/>
          <p14:tracePt t="21035" x="9744075" y="3049588"/>
          <p14:tracePt t="21037" x="9744075" y="3065463"/>
          <p14:tracePt t="21041" x="9728200" y="3081338"/>
          <p14:tracePt t="21046" x="9712325" y="3097213"/>
          <p14:tracePt t="21050" x="9712325" y="3113088"/>
          <p14:tracePt t="21060" x="9696450" y="3128963"/>
          <p14:tracePt t="21064" x="9680575" y="3144838"/>
          <p14:tracePt t="21075" x="9664700" y="3144838"/>
          <p14:tracePt t="21083" x="9664700" y="3160713"/>
          <p14:tracePt t="21090" x="9664700" y="3176588"/>
          <p14:tracePt t="21105" x="9664700" y="3192463"/>
          <p14:tracePt t="21133" x="9648825" y="3192463"/>
          <p14:tracePt t="21139" x="9632950" y="3192463"/>
          <p14:tracePt t="21140" x="9617075" y="3192463"/>
          <p14:tracePt t="21142" x="9601200" y="3192463"/>
          <p14:tracePt t="21144" x="9586913" y="3192463"/>
          <p14:tracePt t="21148" x="9571038" y="3192463"/>
          <p14:tracePt t="21151" x="9555163" y="3192463"/>
          <p14:tracePt t="21154" x="9507538" y="3176588"/>
          <p14:tracePt t="21156" x="9491663" y="3160713"/>
          <p14:tracePt t="21158" x="9459913" y="3160713"/>
          <p14:tracePt t="21161" x="9444038" y="3144838"/>
          <p14:tracePt t="21163" x="9428163" y="3144838"/>
          <p14:tracePt t="21164" x="9412288" y="3144838"/>
          <p14:tracePt t="21166" x="9380538" y="3128963"/>
          <p14:tracePt t="21171" x="9348788" y="3113088"/>
          <p14:tracePt t="21173" x="9332913" y="3113088"/>
          <p14:tracePt t="21174" x="9317038" y="3113088"/>
          <p14:tracePt t="21176" x="9301163" y="3097213"/>
          <p14:tracePt t="21178" x="9286875" y="3097213"/>
          <p14:tracePt t="21180" x="9271000" y="3097213"/>
          <p14:tracePt t="21183" x="9255125" y="3097213"/>
          <p14:tracePt t="21189" x="9223375" y="3081338"/>
          <p14:tracePt t="21200" x="9144000" y="3065463"/>
          <p14:tracePt t="21205" x="9080500" y="3065463"/>
          <p14:tracePt t="21206" x="9064625" y="3065463"/>
          <p14:tracePt t="21208" x="9048750" y="3065463"/>
          <p14:tracePt t="21210" x="9032875" y="3065463"/>
          <p14:tracePt t="21214" x="9017000" y="3065463"/>
          <p14:tracePt t="21216" x="9001125" y="3065463"/>
          <p14:tracePt t="21218" x="8986838" y="3065463"/>
          <p14:tracePt t="21222" x="8970963" y="3065463"/>
          <p14:tracePt t="21226" x="8955088" y="3065463"/>
          <p14:tracePt t="21233" x="8939213" y="3065463"/>
          <p14:tracePt t="21239" x="8923338" y="3065463"/>
          <p14:tracePt t="21255" x="8907463" y="3065463"/>
          <p14:tracePt t="21307" x="8907463" y="3081338"/>
          <p14:tracePt t="21313" x="8907463" y="3097213"/>
          <p14:tracePt t="21316" x="8907463" y="3113088"/>
          <p14:tracePt t="21319" x="8907463" y="3128963"/>
          <p14:tracePt t="21321" x="8923338" y="3160713"/>
          <p14:tracePt t="21322" x="8923338" y="3192463"/>
          <p14:tracePt t="21324" x="8939213" y="3208338"/>
          <p14:tracePt t="21326" x="8939213" y="3240088"/>
          <p14:tracePt t="21328" x="8955088" y="3270250"/>
          <p14:tracePt t="21330" x="8955088" y="3286125"/>
          <p14:tracePt t="21332" x="8970963" y="3317875"/>
          <p14:tracePt t="21334" x="8970963" y="3349625"/>
          <p14:tracePt t="21337" x="8970963" y="3381375"/>
          <p14:tracePt t="21338" x="8986838" y="3413125"/>
          <p14:tracePt t="21340" x="8986838" y="3444875"/>
          <p14:tracePt t="21342" x="9001125" y="3460750"/>
          <p14:tracePt t="21344" x="9001125" y="3508375"/>
          <p14:tracePt t="21346" x="9001125" y="3540125"/>
          <p14:tracePt t="21348" x="9017000" y="3556000"/>
          <p14:tracePt t="21350" x="9017000" y="3587750"/>
          <p14:tracePt t="21353" x="9032875" y="3633788"/>
          <p14:tracePt t="21355" x="9032875" y="3649663"/>
          <p14:tracePt t="21356" x="9048750" y="3665538"/>
          <p14:tracePt t="21358" x="9048750" y="3697288"/>
          <p14:tracePt t="21360" x="9064625" y="3729038"/>
          <p14:tracePt t="21362" x="9064625" y="3760788"/>
          <p14:tracePt t="21366" x="9064625" y="3792538"/>
          <p14:tracePt t="21368" x="9064625" y="3824288"/>
          <p14:tracePt t="21372" x="9064625" y="3840163"/>
          <p14:tracePt t="21373" x="9080500" y="3856038"/>
          <p14:tracePt t="21374" x="9080500" y="3871913"/>
          <p14:tracePt t="21377" x="9080500" y="3887788"/>
          <p14:tracePt t="21389" x="9096375" y="3997325"/>
          <p14:tracePt t="21390" x="9096375" y="4013200"/>
          <p14:tracePt t="21395" x="9096375" y="4029075"/>
          <p14:tracePt t="21396" x="9096375" y="4044950"/>
          <p14:tracePt t="21405" x="9096375" y="4060825"/>
          <p14:tracePt t="21406" x="9096375" y="4076700"/>
          <p14:tracePt t="21413" x="9096375" y="4092575"/>
          <p14:tracePt t="21459" x="9096375" y="4108450"/>
          <p14:tracePt t="21473" x="9096375" y="4092575"/>
          <p14:tracePt t="21477" x="9096375" y="4060825"/>
          <p14:tracePt t="21481" x="9096375" y="4044950"/>
          <p14:tracePt t="21482" x="9112250" y="4029075"/>
          <p14:tracePt t="21484" x="9112250" y="4013200"/>
          <p14:tracePt t="21486" x="9112250" y="3981450"/>
          <p14:tracePt t="21488" x="9112250" y="3965575"/>
          <p14:tracePt t="21490" x="9128125" y="3949700"/>
          <p14:tracePt t="21492" x="9128125" y="3919538"/>
          <p14:tracePt t="21494" x="9144000" y="3903663"/>
          <p14:tracePt t="21496" x="9159875" y="3887788"/>
          <p14:tracePt t="21498" x="9159875" y="3856038"/>
          <p14:tracePt t="21503" x="9175750" y="3808413"/>
          <p14:tracePt t="21504" x="9175750" y="3792538"/>
          <p14:tracePt t="21506" x="9191625" y="3776663"/>
          <p14:tracePt t="21508" x="9207500" y="3744913"/>
          <p14:tracePt t="21510" x="9223375" y="3697288"/>
          <p14:tracePt t="21512" x="9239250" y="3681413"/>
          <p14:tracePt t="21514" x="9239250" y="3649663"/>
          <p14:tracePt t="21516" x="9239250" y="3617913"/>
          <p14:tracePt t="21518" x="9255125" y="3602038"/>
          <p14:tracePt t="21521" x="9271000" y="3556000"/>
          <p14:tracePt t="21522" x="9286875" y="3524250"/>
          <p14:tracePt t="21524" x="9301163" y="3508375"/>
          <p14:tracePt t="21526" x="9301163" y="3460750"/>
          <p14:tracePt t="21528" x="9317038" y="3413125"/>
          <p14:tracePt t="21530" x="9332913" y="3381375"/>
          <p14:tracePt t="21532" x="9348788" y="3349625"/>
          <p14:tracePt t="21534" x="9348788" y="3317875"/>
          <p14:tracePt t="21536" x="9364663" y="3270250"/>
          <p14:tracePt t="21538" x="9380538" y="3224213"/>
          <p14:tracePt t="21540" x="9396413" y="3208338"/>
          <p14:tracePt t="21542" x="9412288" y="3160713"/>
          <p14:tracePt t="21544" x="9428163" y="3128963"/>
          <p14:tracePt t="21546" x="9444038" y="3097213"/>
          <p14:tracePt t="21548" x="9459913" y="3049588"/>
          <p14:tracePt t="21550" x="9475788" y="3001963"/>
          <p14:tracePt t="21553" x="9475788" y="2970213"/>
          <p14:tracePt t="21556" x="9491663" y="2908300"/>
          <p14:tracePt t="21558" x="9507538" y="2860675"/>
          <p14:tracePt t="21560" x="9523413" y="2844800"/>
          <p14:tracePt t="21562" x="9539288" y="2797175"/>
          <p14:tracePt t="21564" x="9555163" y="2765425"/>
          <p14:tracePt t="21566" x="9571038" y="2717800"/>
          <p14:tracePt t="21568" x="9586913" y="2701925"/>
          <p14:tracePt t="21570" x="9601200" y="2670175"/>
          <p14:tracePt t="21572" x="9601200" y="2638425"/>
          <p14:tracePt t="21574" x="9617075" y="2590800"/>
          <p14:tracePt t="21576" x="9632950" y="2574925"/>
          <p14:tracePt t="21579" x="9648825" y="2560638"/>
          <p14:tracePt t="21581" x="9664700" y="2528888"/>
          <p14:tracePt t="21582" x="9680575" y="2513013"/>
          <p14:tracePt t="21584" x="9680575" y="2497138"/>
          <p14:tracePt t="21586" x="9696450" y="2465388"/>
          <p14:tracePt t="21588" x="9712325" y="2465388"/>
          <p14:tracePt t="21590" x="9712325" y="2449513"/>
          <p14:tracePt t="21592" x="9712325" y="2433638"/>
          <p14:tracePt t="21594" x="9728200" y="2433638"/>
          <p14:tracePt t="21604" x="9744075" y="2433638"/>
          <p14:tracePt t="21613" x="9759950" y="2433638"/>
          <p14:tracePt t="21619" x="9759950" y="2417763"/>
          <p14:tracePt t="21655" x="9759950" y="2433638"/>
          <p14:tracePt t="21658" x="9759950" y="2481263"/>
          <p14:tracePt t="21660" x="9744075" y="2513013"/>
          <p14:tracePt t="21662" x="9744075" y="2544763"/>
          <p14:tracePt t="21665" x="9744075" y="2622550"/>
          <p14:tracePt t="21666" x="9728200" y="2654300"/>
          <p14:tracePt t="21669" x="9728200" y="2717800"/>
          <p14:tracePt t="21671" x="9728200" y="2781300"/>
          <p14:tracePt t="21672" x="9712325" y="2828925"/>
          <p14:tracePt t="21674" x="9712325" y="2876550"/>
          <p14:tracePt t="21676" x="9712325" y="2922588"/>
          <p14:tracePt t="21678" x="9712325" y="2986088"/>
          <p14:tracePt t="21680" x="9712325" y="3065463"/>
          <p14:tracePt t="21682" x="9712325" y="3113088"/>
          <p14:tracePt t="21684" x="9712325" y="3176588"/>
          <p14:tracePt t="21687" x="9712325" y="3240088"/>
          <p14:tracePt t="21688" x="9712325" y="3317875"/>
          <p14:tracePt t="21690" x="9712325" y="3381375"/>
          <p14:tracePt t="21692" x="9712325" y="3429000"/>
          <p14:tracePt t="21694" x="9712325" y="3492500"/>
          <p14:tracePt t="21696" x="9712325" y="3556000"/>
          <p14:tracePt t="21698" x="9712325" y="3617913"/>
          <p14:tracePt t="21700" x="9712325" y="3649663"/>
          <p14:tracePt t="21703" x="9712325" y="3713163"/>
          <p14:tracePt t="21704" x="9712325" y="3760788"/>
          <p14:tracePt t="21706" x="9712325" y="3808413"/>
          <p14:tracePt t="21708" x="9712325" y="3840163"/>
          <p14:tracePt t="21710" x="9712325" y="3887788"/>
          <p14:tracePt t="21712" x="9712325" y="3903663"/>
          <p14:tracePt t="21714" x="9712325" y="3935413"/>
          <p14:tracePt t="21716" x="9728200" y="3965575"/>
          <p14:tracePt t="21720" x="9728200" y="3981450"/>
          <p14:tracePt t="21722" x="9728200" y="3997325"/>
          <p14:tracePt t="21724" x="9744075" y="4013200"/>
          <p14:tracePt t="21727" x="9759950" y="4013200"/>
          <p14:tracePt t="21728" x="9759950" y="4029075"/>
          <p14:tracePt t="21730" x="9775825" y="4044950"/>
          <p14:tracePt t="21739" x="9791700" y="4060825"/>
          <p14:tracePt t="21740" x="9807575" y="4060825"/>
          <p14:tracePt t="21747" x="9823450" y="4076700"/>
          <p14:tracePt t="21752" x="9839325" y="4076700"/>
          <p14:tracePt t="21753" x="9855200" y="4076700"/>
          <p14:tracePt t="21756" x="9871075" y="4076700"/>
          <p14:tracePt t="21758" x="9886950" y="4076700"/>
          <p14:tracePt t="21763" x="9902825" y="4076700"/>
          <p14:tracePt t="21764" x="9917113" y="4076700"/>
          <p14:tracePt t="21767" x="9932988" y="4076700"/>
          <p14:tracePt t="21769" x="9932988" y="4060825"/>
          <p14:tracePt t="21771" x="9964738" y="4060825"/>
          <p14:tracePt t="21772" x="9996488" y="4044950"/>
          <p14:tracePt t="21774" x="10012363" y="4013200"/>
          <p14:tracePt t="21776" x="10028238" y="3981450"/>
          <p14:tracePt t="21778" x="10059988" y="3965575"/>
          <p14:tracePt t="21780" x="10075863" y="3949700"/>
          <p14:tracePt t="21782" x="10091738" y="3919538"/>
          <p14:tracePt t="21784" x="10091738" y="3903663"/>
          <p14:tracePt t="21787" x="10107613" y="3887788"/>
          <p14:tracePt t="21788" x="10123488" y="3856038"/>
          <p14:tracePt t="21790" x="10139363" y="3824288"/>
          <p14:tracePt t="21792" x="10155238" y="3808413"/>
          <p14:tracePt t="21794" x="10155238" y="3776663"/>
          <p14:tracePt t="21796" x="10155238" y="3744913"/>
          <p14:tracePt t="21798" x="10171113" y="3744913"/>
          <p14:tracePt t="21800" x="10171113" y="3713163"/>
          <p14:tracePt t="21804" x="10186988" y="3665538"/>
          <p14:tracePt t="21806" x="10186988" y="3633788"/>
          <p14:tracePt t="21808" x="10186988" y="3617913"/>
          <p14:tracePt t="21810" x="10202863" y="3587750"/>
          <p14:tracePt t="21812" x="10202863" y="3556000"/>
          <p14:tracePt t="21817" x="10202863" y="3524250"/>
          <p14:tracePt t="21819" x="10202863" y="3508375"/>
          <p14:tracePt t="21821" x="10202863" y="3492500"/>
          <p14:tracePt t="21822" x="10202863" y="3476625"/>
          <p14:tracePt t="21824" x="10186988" y="3460750"/>
          <p14:tracePt t="21831" x="10171113" y="3444875"/>
          <p14:tracePt t="21833" x="10155238" y="3444875"/>
          <p14:tracePt t="21835" x="10155238" y="3429000"/>
          <p14:tracePt t="21838" x="10139363" y="3429000"/>
          <p14:tracePt t="21841" x="10123488" y="3429000"/>
          <p14:tracePt t="21843" x="10107613" y="3429000"/>
          <p14:tracePt t="21846" x="10091738" y="3413125"/>
          <p14:tracePt t="21848" x="10075863" y="3413125"/>
          <p14:tracePt t="21850" x="10059988" y="3413125"/>
          <p14:tracePt t="21852" x="10044113" y="3413125"/>
          <p14:tracePt t="21855" x="10028238" y="3413125"/>
          <p14:tracePt t="21858" x="10012363" y="3413125"/>
          <p14:tracePt t="21860" x="9980613" y="3413125"/>
          <p14:tracePt t="21864" x="9948863" y="3413125"/>
          <p14:tracePt t="21866" x="9932988" y="3413125"/>
          <p14:tracePt t="21870" x="9902825" y="3413125"/>
          <p14:tracePt t="21874" x="9871075" y="3413125"/>
          <p14:tracePt t="21876" x="9855200" y="3413125"/>
          <p14:tracePt t="21881" x="9823450" y="3413125"/>
          <p14:tracePt t="21882" x="9807575" y="3429000"/>
          <p14:tracePt t="21887" x="9791700" y="3444875"/>
          <p14:tracePt t="21889" x="9759950" y="3444875"/>
          <p14:tracePt t="21892" x="9744075" y="3460750"/>
          <p14:tracePt t="21894" x="9728200" y="3460750"/>
          <p14:tracePt t="21899" x="9712325" y="3460750"/>
          <p14:tracePt t="21905" x="9696450" y="3460750"/>
          <p14:tracePt t="21908" x="9680575" y="3476625"/>
          <p14:tracePt t="21921" x="9680575" y="3492500"/>
          <p14:tracePt t="21942" x="9664700" y="3492500"/>
          <p14:tracePt t="21954" x="9664700" y="3508375"/>
          <p14:tracePt t="21971" x="9664700" y="3524250"/>
          <p14:tracePt t="22005" x="9648825" y="3524250"/>
          <p14:tracePt t="22011" x="9632950" y="3524250"/>
          <p14:tracePt t="22015" x="9617075" y="3524250"/>
          <p14:tracePt t="22017" x="9601200" y="3524250"/>
          <p14:tracePt t="22020" x="9586913" y="3524250"/>
          <p14:tracePt t="22022" x="9571038" y="3524250"/>
          <p14:tracePt t="22027" x="9555163" y="3524250"/>
          <p14:tracePt t="22028" x="9539288" y="3524250"/>
          <p14:tracePt t="22031" x="9523413" y="3524250"/>
          <p14:tracePt t="22032" x="9507538" y="3524250"/>
          <p14:tracePt t="22034" x="9491663" y="3524250"/>
          <p14:tracePt t="22037" x="9475788" y="3524250"/>
          <p14:tracePt t="22038" x="9459913" y="3524250"/>
          <p14:tracePt t="22040" x="9428163" y="3524250"/>
          <p14:tracePt t="22048" x="9348788" y="3508375"/>
          <p14:tracePt t="22054" x="9271000" y="3508375"/>
          <p14:tracePt t="22057" x="9223375" y="3508375"/>
          <p14:tracePt t="22058" x="9191625" y="3508375"/>
          <p14:tracePt t="22060" x="9159875" y="3508375"/>
          <p14:tracePt t="22062" x="9144000" y="3508375"/>
          <p14:tracePt t="22064" x="9112250" y="3508375"/>
          <p14:tracePt t="22066" x="9080500" y="3508375"/>
          <p14:tracePt t="22069" x="9048750" y="3508375"/>
          <p14:tracePt t="22070" x="9017000" y="3508375"/>
          <p14:tracePt t="22072" x="9001125" y="3508375"/>
          <p14:tracePt t="22074" x="8970963" y="3508375"/>
          <p14:tracePt t="22076" x="8939213" y="3492500"/>
          <p14:tracePt t="22078" x="8907463" y="3492500"/>
          <p14:tracePt t="22080" x="8875713" y="3492500"/>
          <p14:tracePt t="22082" x="8859838" y="3492500"/>
          <p14:tracePt t="22084" x="8828088" y="3476625"/>
          <p14:tracePt t="22087" x="8796338" y="3476625"/>
          <p14:tracePt t="22088" x="8764588" y="3460750"/>
          <p14:tracePt t="22091" x="8732838" y="3444875"/>
          <p14:tracePt t="22093" x="8701088" y="3429000"/>
          <p14:tracePt t="22094" x="8670925" y="3413125"/>
          <p14:tracePt t="22096" x="8655050" y="3397250"/>
          <p14:tracePt t="22098" x="8607425" y="3381375"/>
          <p14:tracePt t="22100" x="8575675" y="3381375"/>
          <p14:tracePt t="22103" x="8543925" y="3365500"/>
          <p14:tracePt t="22105" x="8512175" y="3333750"/>
          <p14:tracePt t="22106" x="8480425" y="3317875"/>
          <p14:tracePt t="22108" x="8448675" y="3286125"/>
          <p14:tracePt t="22110" x="8401050" y="3255963"/>
          <p14:tracePt t="22112" x="8385175" y="3255963"/>
          <p14:tracePt t="22114" x="8291513" y="3192463"/>
          <p14:tracePt t="22116" x="8243888" y="3144838"/>
          <p14:tracePt t="22119" x="8212138" y="3128963"/>
          <p14:tracePt t="22120" x="8164513" y="3081338"/>
          <p14:tracePt t="22122" x="8116888" y="3049588"/>
          <p14:tracePt t="22124" x="8085138" y="3017838"/>
          <p14:tracePt t="22126" x="8023225" y="2970213"/>
          <p14:tracePt t="22128" x="7991475" y="2938463"/>
          <p14:tracePt t="22130" x="7943850" y="2892425"/>
          <p14:tracePt t="22132" x="7927975" y="2860675"/>
          <p14:tracePt t="22134" x="7880350" y="2828925"/>
          <p14:tracePt t="22137" x="7848600" y="2797175"/>
          <p14:tracePt t="22139" x="7816850" y="2749550"/>
          <p14:tracePt t="22140" x="7770813" y="2717800"/>
          <p14:tracePt t="22142" x="7739063" y="2686050"/>
          <p14:tracePt t="22144" x="7723188" y="2654300"/>
          <p14:tracePt t="22146" x="7691438" y="2622550"/>
          <p14:tracePt t="22148" x="7675563" y="2590800"/>
          <p14:tracePt t="22151" x="7643813" y="2560638"/>
          <p14:tracePt t="22153" x="7612063" y="2544763"/>
          <p14:tracePt t="22156" x="7580313" y="2481263"/>
          <p14:tracePt t="22158" x="7564438" y="2449513"/>
          <p14:tracePt t="22160" x="7548563" y="2433638"/>
          <p14:tracePt t="22162" x="7516813" y="2401888"/>
          <p14:tracePt t="22164" x="7500938" y="2370138"/>
          <p14:tracePt t="22166" x="7500938" y="2338388"/>
          <p14:tracePt t="22169" x="7485063" y="2338388"/>
          <p14:tracePt t="22170" x="7454900" y="2306638"/>
          <p14:tracePt t="22172" x="7439025" y="2274888"/>
          <p14:tracePt t="22174" x="7439025" y="2259013"/>
          <p14:tracePt t="22176" x="7423150" y="2243138"/>
          <p14:tracePt t="22178" x="7407275" y="2212975"/>
          <p14:tracePt t="22180" x="7391400" y="2212975"/>
          <p14:tracePt t="22182" x="7391400" y="2197100"/>
          <p14:tracePt t="22185" x="7359650" y="2165350"/>
          <p14:tracePt t="22187" x="7343775" y="2165350"/>
          <p14:tracePt t="22188" x="7343775" y="2149475"/>
          <p14:tracePt t="22190" x="7343775" y="2133600"/>
          <p14:tracePt t="22192" x="7327900" y="2133600"/>
          <p14:tracePt t="22194" x="7327900" y="2117725"/>
          <p14:tracePt t="22196" x="7312025" y="2101850"/>
          <p14:tracePt t="22198" x="7296150" y="2085975"/>
          <p14:tracePt t="22200" x="7296150" y="2070100"/>
          <p14:tracePt t="22203" x="7296150" y="2054225"/>
          <p14:tracePt t="22204" x="7280275" y="2038350"/>
          <p14:tracePt t="22208" x="7264400" y="2022475"/>
          <p14:tracePt t="22211" x="7264400" y="2006600"/>
          <p14:tracePt t="22215" x="7248525" y="2006600"/>
          <p14:tracePt t="22216" x="7248525" y="1990725"/>
          <p14:tracePt t="22218" x="7232650" y="1974850"/>
          <p14:tracePt t="22221" x="7232650" y="1958975"/>
          <p14:tracePt t="22222" x="7216775" y="1958975"/>
          <p14:tracePt t="22227" x="7216775" y="1943100"/>
          <p14:tracePt t="22228" x="7216775" y="1927225"/>
          <p14:tracePt t="22232" x="7200900" y="1927225"/>
          <p14:tracePt t="22238" x="7185025" y="1911350"/>
          <p14:tracePt t="22242" x="7185025" y="1895475"/>
          <p14:tracePt t="22247" x="7185025" y="1881188"/>
          <p14:tracePt t="22265" x="7185025" y="1865313"/>
          <p14:tracePt t="22267" x="7169150" y="1865313"/>
          <p14:tracePt t="22275" x="7169150" y="1849438"/>
          <p14:tracePt t="22283" x="7154863" y="1849438"/>
          <p14:tracePt t="22289" x="7154863" y="1833563"/>
          <p14:tracePt t="22295" x="7154863" y="1817688"/>
          <p14:tracePt t="22301" x="7154863" y="1801813"/>
          <p14:tracePt t="22305" x="7138988" y="1801813"/>
          <p14:tracePt t="22311" x="7138988" y="1785938"/>
          <p14:tracePt t="22314" x="7138988" y="1770063"/>
          <p14:tracePt t="22327" x="7138988" y="1754188"/>
          <p14:tracePt t="22333" x="7123113" y="1738313"/>
          <p14:tracePt t="22355" x="7123113" y="1722438"/>
          <p14:tracePt t="22428" x="7123113" y="1754188"/>
          <p14:tracePt t="22435" x="7123113" y="1849438"/>
          <p14:tracePt t="22440" x="7138988" y="1958975"/>
          <p14:tracePt t="22446" x="7169150" y="2133600"/>
          <p14:tracePt t="22448" x="7185025" y="2212975"/>
          <p14:tracePt t="22451" x="7200900" y="2306638"/>
          <p14:tracePt t="22452" x="7216775" y="2370138"/>
          <p14:tracePt t="22454" x="7216775" y="2417763"/>
          <p14:tracePt t="22456" x="7232650" y="2481263"/>
          <p14:tracePt t="22459" x="7248525" y="2574925"/>
          <p14:tracePt t="22460" x="7264400" y="2638425"/>
          <p14:tracePt t="22462" x="7280275" y="2717800"/>
          <p14:tracePt t="22464" x="7296150" y="2797175"/>
          <p14:tracePt t="22466" x="7312025" y="2860675"/>
          <p14:tracePt t="22471" x="7343775" y="3033713"/>
          <p14:tracePt t="22472" x="7359650" y="3128963"/>
          <p14:tracePt t="22474" x="7375525" y="3208338"/>
          <p14:tracePt t="22476" x="7407275" y="3302000"/>
          <p14:tracePt t="22478" x="7439025" y="3381375"/>
          <p14:tracePt t="22480" x="7454900" y="3460750"/>
          <p14:tracePt t="22482" x="7485063" y="3556000"/>
          <p14:tracePt t="22484" x="7500938" y="3649663"/>
          <p14:tracePt t="22486" x="7516813" y="3729038"/>
          <p14:tracePt t="22488" x="7548563" y="3840163"/>
          <p14:tracePt t="22490" x="7564438" y="3903663"/>
          <p14:tracePt t="22492" x="7580313" y="3981450"/>
          <p14:tracePt t="22494" x="7627938" y="4060825"/>
          <p14:tracePt t="22496" x="7643813" y="4140200"/>
          <p14:tracePt t="22498" x="7659688" y="4203700"/>
          <p14:tracePt t="22500" x="7675563" y="4267200"/>
          <p14:tracePt t="22503" x="7691438" y="4329113"/>
          <p14:tracePt t="22505" x="7707313" y="4376738"/>
          <p14:tracePt t="22506" x="7707313" y="4440238"/>
          <p14:tracePt t="22508" x="7723188" y="4503738"/>
          <p14:tracePt t="22510" x="7739063" y="4551363"/>
          <p14:tracePt t="22512" x="7754938" y="4614863"/>
          <p14:tracePt t="22514" x="7785100" y="4660900"/>
          <p14:tracePt t="22516" x="7800975" y="4676775"/>
          <p14:tracePt t="22518" x="7816850" y="4724400"/>
          <p14:tracePt t="22520" x="7832725" y="4756150"/>
          <p14:tracePt t="22522" x="7848600" y="4787900"/>
          <p14:tracePt t="22524" x="7864475" y="4819650"/>
          <p14:tracePt t="22526" x="7864475" y="4851400"/>
          <p14:tracePt t="22528" x="7880350" y="4883150"/>
          <p14:tracePt t="22530" x="7896225" y="4899025"/>
          <p14:tracePt t="22532" x="7912100" y="4914900"/>
          <p14:tracePt t="22534" x="7927975" y="4946650"/>
          <p14:tracePt t="22538" x="7943850" y="4976813"/>
          <p14:tracePt t="22541" x="7959725" y="4976813"/>
          <p14:tracePt t="22543" x="7959725" y="4992688"/>
          <p14:tracePt t="22545" x="7975600" y="4992688"/>
          <p14:tracePt t="22546" x="7975600" y="5008563"/>
          <p14:tracePt t="22548" x="7975600" y="5040313"/>
          <p14:tracePt t="22550" x="7991475" y="5040313"/>
          <p14:tracePt t="22554" x="8007350" y="5040313"/>
          <p14:tracePt t="22561" x="8007350" y="5056188"/>
          <p14:tracePt t="22575" x="8023225" y="5072063"/>
          <p14:tracePt t="22619" x="8039100" y="5056188"/>
          <p14:tracePt t="22623" x="8039100" y="5040313"/>
          <p14:tracePt t="22625" x="8054975" y="5024438"/>
          <p14:tracePt t="22627" x="8054975" y="5008563"/>
          <p14:tracePt t="22630" x="8054975" y="4992688"/>
          <p14:tracePt t="22633" x="8054975" y="4962525"/>
          <p14:tracePt t="22634" x="8070850" y="4962525"/>
          <p14:tracePt t="22636" x="8085138" y="4946650"/>
          <p14:tracePt t="22638" x="8085138" y="4930775"/>
          <p14:tracePt t="22640" x="8085138" y="4914900"/>
          <p14:tracePt t="22642" x="8101013" y="4883150"/>
          <p14:tracePt t="22644" x="8116888" y="4851400"/>
          <p14:tracePt t="22646" x="8132763" y="4851400"/>
          <p14:tracePt t="22648" x="8148638" y="4819650"/>
          <p14:tracePt t="22650" x="8148638" y="4803775"/>
          <p14:tracePt t="22653" x="8164513" y="4787900"/>
          <p14:tracePt t="22654" x="8180388" y="4772025"/>
          <p14:tracePt t="22656" x="8180388" y="4756150"/>
          <p14:tracePt t="22658" x="8196263" y="4740275"/>
          <p14:tracePt t="22660" x="8196263" y="4708525"/>
          <p14:tracePt t="22662" x="8212138" y="4708525"/>
          <p14:tracePt t="22664" x="8228013" y="4676775"/>
          <p14:tracePt t="22666" x="8243888" y="4660900"/>
          <p14:tracePt t="22669" x="8243888" y="4645025"/>
          <p14:tracePt t="22670" x="8243888" y="4629150"/>
          <p14:tracePt t="22672" x="8259763" y="4614863"/>
          <p14:tracePt t="22674" x="8275638" y="4614863"/>
          <p14:tracePt t="22676" x="8275638" y="4598988"/>
          <p14:tracePt t="22679" x="8291513" y="4567238"/>
          <p14:tracePt t="22682" x="8307388" y="4551363"/>
          <p14:tracePt t="22685" x="8307388" y="4535488"/>
          <p14:tracePt t="22686" x="8323263" y="4535488"/>
          <p14:tracePt t="22688" x="8323263" y="4519613"/>
          <p14:tracePt t="22694" x="8323263" y="4503738"/>
          <p14:tracePt t="22697" x="8339138" y="4487863"/>
          <p14:tracePt t="22700" x="8355013" y="4487863"/>
          <p14:tracePt t="22703" x="8355013" y="4471988"/>
          <p14:tracePt t="22705" x="8370888" y="4471988"/>
          <p14:tracePt t="22706" x="8370888" y="4456113"/>
          <p14:tracePt t="22718" x="8370888" y="4440238"/>
          <p14:tracePt t="22727" x="8385175" y="4424363"/>
          <p14:tracePt t="22742" x="8401050" y="4424363"/>
          <p14:tracePt t="22746" x="8401050" y="4408488"/>
          <p14:tracePt t="22773" x="8416925" y="4408488"/>
          <p14:tracePt t="22780" x="8432800" y="4392613"/>
          <p14:tracePt t="22784" x="8432800" y="4376738"/>
          <p14:tracePt t="22789" x="8448675" y="4344988"/>
          <p14:tracePt t="22791" x="8464550" y="4329113"/>
          <p14:tracePt t="22793" x="8464550" y="4313238"/>
          <p14:tracePt t="22794" x="8480425" y="4297363"/>
          <p14:tracePt t="22796" x="8480425" y="4283075"/>
          <p14:tracePt t="22798" x="8480425" y="4267200"/>
          <p14:tracePt t="22800" x="8480425" y="4251325"/>
          <p14:tracePt t="22803" x="8496300" y="4235450"/>
          <p14:tracePt t="22804" x="8512175" y="4219575"/>
          <p14:tracePt t="22806" x="8512175" y="4187825"/>
          <p14:tracePt t="22808" x="8528050" y="4187825"/>
          <p14:tracePt t="22810" x="8528050" y="4156075"/>
          <p14:tracePt t="22812" x="8543925" y="4124325"/>
          <p14:tracePt t="22814" x="8543925" y="4108450"/>
          <p14:tracePt t="22816" x="8559800" y="4076700"/>
          <p14:tracePt t="22818" x="8591550" y="4029075"/>
          <p14:tracePt t="22820" x="8607425" y="4013200"/>
          <p14:tracePt t="22822" x="8623300" y="3981450"/>
          <p14:tracePt t="22824" x="8655050" y="3935413"/>
          <p14:tracePt t="22826" x="8655050" y="3903663"/>
          <p14:tracePt t="22828" x="8716963" y="3824288"/>
          <p14:tracePt t="22830" x="8732838" y="3776663"/>
          <p14:tracePt t="22832" x="8764588" y="3729038"/>
          <p14:tracePt t="22834" x="8796338" y="3665538"/>
          <p14:tracePt t="22836" x="8843963" y="3617913"/>
          <p14:tracePt t="22838" x="8875713" y="3556000"/>
          <p14:tracePt t="22840" x="8907463" y="3524250"/>
          <p14:tracePt t="22842" x="8955088" y="3444875"/>
          <p14:tracePt t="22845" x="8986838" y="3413125"/>
          <p14:tracePt t="22847" x="9017000" y="3349625"/>
          <p14:tracePt t="22849" x="9064625" y="3270250"/>
          <p14:tracePt t="22851" x="9128125" y="3208338"/>
          <p14:tracePt t="22852" x="9175750" y="3144838"/>
          <p14:tracePt t="22855" x="9207500" y="3097213"/>
          <p14:tracePt t="22856" x="9255125" y="3033713"/>
          <p14:tracePt t="22858" x="9301163" y="2954338"/>
          <p14:tracePt t="22860" x="9348788" y="2892425"/>
          <p14:tracePt t="22862" x="9412288" y="2828925"/>
          <p14:tracePt t="22864" x="9444038" y="2733675"/>
          <p14:tracePt t="22866" x="9507538" y="2670175"/>
          <p14:tracePt t="22869" x="9571038" y="2590800"/>
          <p14:tracePt t="22871" x="9617075" y="2528888"/>
          <p14:tracePt t="22872" x="9664700" y="2465388"/>
          <p14:tracePt t="22874" x="9712325" y="2386013"/>
          <p14:tracePt t="22876" x="9744075" y="2322513"/>
          <p14:tracePt t="22878" x="9807575" y="2259013"/>
          <p14:tracePt t="22880" x="9855200" y="2181225"/>
          <p14:tracePt t="22882" x="9886950" y="2117725"/>
          <p14:tracePt t="22884" x="9948863" y="2022475"/>
          <p14:tracePt t="22887" x="9996488" y="1958975"/>
          <p14:tracePt t="22888" x="10028238" y="1895475"/>
          <p14:tracePt t="22890" x="10075863" y="1801813"/>
          <p14:tracePt t="22892" x="10107613" y="1738313"/>
          <p14:tracePt t="22894" x="10155238" y="1674813"/>
          <p14:tracePt t="22896" x="10202863" y="1579563"/>
          <p14:tracePt t="22899" x="10233025" y="1485900"/>
          <p14:tracePt t="22900" x="10264775" y="1422400"/>
          <p14:tracePt t="22903" x="10312400" y="1343025"/>
          <p14:tracePt t="22905" x="10344150" y="1247775"/>
          <p14:tracePt t="22906" x="10375900" y="1154113"/>
          <p14:tracePt t="22908" x="10407650" y="1074738"/>
          <p14:tracePt t="22910" x="10455275" y="979488"/>
          <p14:tracePt t="22912" x="10471150" y="900113"/>
          <p14:tracePt t="22914" x="10487025" y="806450"/>
          <p14:tracePt t="22916" x="10517188" y="711200"/>
          <p14:tracePt t="22921" x="10548938" y="520700"/>
          <p14:tracePt t="22923" x="10564813" y="442913"/>
          <p14:tracePt t="22924" x="10580688" y="379413"/>
          <p14:tracePt t="22926" x="10596563" y="284163"/>
          <p14:tracePt t="22928" x="10628313" y="204788"/>
          <p14:tracePt t="22930" x="10644188" y="142875"/>
          <p14:tracePt t="22932" x="10644188" y="63500"/>
          <p14:tracePt t="22934" x="10644188" y="0"/>
          <p14:tracePt t="23061" x="10771188" y="0"/>
          <p14:tracePt t="23063" x="10787063" y="63500"/>
          <p14:tracePt t="23065" x="10787063" y="111125"/>
          <p14:tracePt t="23066" x="10833100" y="220663"/>
          <p14:tracePt t="23071" x="10864850" y="315913"/>
          <p14:tracePt t="23072" x="10880725" y="363538"/>
          <p14:tracePt t="23074" x="10912475" y="427038"/>
          <p14:tracePt t="23076" x="10928350" y="474663"/>
          <p14:tracePt t="23078" x="10960100" y="536575"/>
          <p14:tracePt t="23080" x="10991850" y="600075"/>
          <p14:tracePt t="23082" x="11007725" y="647700"/>
          <p14:tracePt t="23084" x="11039475" y="711200"/>
          <p14:tracePt t="23086" x="11055350" y="742950"/>
          <p14:tracePt t="23088" x="11087100" y="806450"/>
          <p14:tracePt t="23090" x="11118850" y="854075"/>
          <p14:tracePt t="23092" x="11149013" y="915988"/>
          <p14:tracePt t="23094" x="11164888" y="963613"/>
          <p14:tracePt t="23096" x="11196638" y="1027113"/>
          <p14:tracePt t="23098" x="11228388" y="1090613"/>
          <p14:tracePt t="23100" x="11260138" y="1138238"/>
          <p14:tracePt t="23105" x="11323638" y="1263650"/>
          <p14:tracePt t="23106" x="11355388" y="1311275"/>
          <p14:tracePt t="23109" x="11387138" y="1343025"/>
          <p14:tracePt t="23110" x="11418888" y="1390650"/>
          <p14:tracePt t="23112" x="11449050" y="1454150"/>
          <p14:tracePt t="23114" x="11480800" y="1501775"/>
          <p14:tracePt t="23116" x="11512550" y="1563688"/>
          <p14:tracePt t="23119" x="11544300" y="1611313"/>
          <p14:tracePt t="23121" x="11576050" y="1658938"/>
          <p14:tracePt t="23122" x="11607800" y="1706563"/>
          <p14:tracePt t="23125" x="11655425" y="1738313"/>
          <p14:tracePt t="23126" x="11703050" y="1770063"/>
          <p14:tracePt t="23128" x="11734800" y="1817688"/>
          <p14:tracePt t="23130" x="11749088" y="1849438"/>
          <p14:tracePt t="23132" x="11780838" y="1895475"/>
          <p14:tracePt t="23134" x="11828463" y="1927225"/>
          <p14:tracePt t="23137" x="11860213" y="1974850"/>
          <p14:tracePt t="23138" x="11891963" y="1990725"/>
          <p14:tracePt t="23140" x="11923713" y="2022475"/>
          <p14:tracePt t="23142" x="11939588" y="2054225"/>
          <p14:tracePt t="23144" x="11971338" y="2085975"/>
          <p14:tracePt t="23146" x="12003088" y="2101850"/>
          <p14:tracePt t="23149" x="12034838" y="2133600"/>
          <p14:tracePt t="23151" x="12049125" y="2165350"/>
          <p14:tracePt t="23152" x="12065000" y="2197100"/>
          <p14:tracePt t="23154" x="12096750" y="2212975"/>
          <p14:tracePt t="23156" x="12112625" y="2212975"/>
          <p14:tracePt t="23158" x="12112625" y="2228850"/>
          <p14:tracePt t="23160" x="12112625" y="2243138"/>
          <p14:tracePt t="23162" x="12128500" y="2243138"/>
          <p14:tracePt t="23164" x="12144375" y="2259013"/>
          <p14:tracePt t="23166" x="12160250" y="2274888"/>
          <p14:tracePt t="23174" x="12160250" y="2290763"/>
          <p14:tracePt t="23190" x="12176125" y="2290763"/>
          <p14:tracePt t="23208" x="12176125" y="2306638"/>
          <p14:tracePt t="23218" x="12160250" y="2322513"/>
          <p14:tracePt t="23228" x="12096750" y="2322513"/>
          <p14:tracePt t="23231" x="12080875" y="2338388"/>
          <p14:tracePt t="23233" x="12065000" y="2338388"/>
          <p14:tracePt t="23234" x="12049125" y="2354263"/>
          <p14:tracePt t="23236" x="12034838" y="2354263"/>
          <p14:tracePt t="23238" x="12018963" y="2370138"/>
          <p14:tracePt t="23240" x="12003088" y="2370138"/>
          <p14:tracePt t="23245" x="11971338" y="2370138"/>
          <p14:tracePt t="23247" x="11939588" y="2386013"/>
          <p14:tracePt t="23248" x="11923713" y="2401888"/>
          <p14:tracePt t="23250" x="11907838" y="2401888"/>
          <p14:tracePt t="23253" x="11876088" y="2417763"/>
          <p14:tracePt t="23254" x="11876088" y="2433638"/>
          <p14:tracePt t="23256" x="11844338" y="2433638"/>
          <p14:tracePt t="23260" x="11812588" y="2449513"/>
          <p14:tracePt t="23262" x="11796713" y="2465388"/>
          <p14:tracePt t="23264" x="11780838" y="2465388"/>
          <p14:tracePt t="23266" x="11764963" y="2465388"/>
          <p14:tracePt t="23269" x="11734800" y="2481263"/>
          <p14:tracePt t="23271" x="11718925" y="2497138"/>
          <p14:tracePt t="23272" x="11703050" y="2497138"/>
          <p14:tracePt t="23274" x="11687175" y="2513013"/>
          <p14:tracePt t="23276" x="11671300" y="2513013"/>
          <p14:tracePt t="23278" x="11639550" y="2528888"/>
          <p14:tracePt t="23283" x="11607800" y="2528888"/>
          <p14:tracePt t="23284" x="11591925" y="2544763"/>
          <p14:tracePt t="23288" x="11560175" y="2560638"/>
          <p14:tracePt t="23291" x="11544300" y="2560638"/>
          <p14:tracePt t="23293" x="11544300" y="2574925"/>
          <p14:tracePt t="23294" x="11512550" y="2574925"/>
          <p14:tracePt t="23296" x="11496675" y="2574925"/>
          <p14:tracePt t="23300" x="11480800" y="2590800"/>
          <p14:tracePt t="23303" x="11464925" y="2590800"/>
          <p14:tracePt t="23305" x="11464925" y="2606675"/>
          <p14:tracePt t="23308" x="11449050" y="2606675"/>
          <p14:tracePt t="23312" x="11433175" y="2606675"/>
          <p14:tracePt t="23316" x="11418888" y="2606675"/>
          <p14:tracePt t="23321" x="11418888" y="2622550"/>
          <p14:tracePt t="23324" x="11403013" y="2622550"/>
          <p14:tracePt t="23329" x="11403013" y="2638425"/>
          <p14:tracePt t="23334" x="11387138" y="2638425"/>
          <p14:tracePt t="23349" x="11387138" y="2654300"/>
          <p14:tracePt t="23534" x="11371263" y="2654300"/>
          <p14:tracePt t="23542" x="11355388" y="2654300"/>
          <p14:tracePt t="23548" x="11339513" y="2654300"/>
          <p14:tracePt t="23552" x="11323638" y="2654300"/>
          <p14:tracePt t="23556" x="11291888" y="2654300"/>
          <p14:tracePt t="23559" x="11228388" y="2654300"/>
          <p14:tracePt t="23560" x="11228388" y="2670175"/>
          <p14:tracePt t="23562" x="11196638" y="2670175"/>
          <p14:tracePt t="23564" x="11180763" y="2670175"/>
          <p14:tracePt t="23566" x="11149013" y="2686050"/>
          <p14:tracePt t="23569" x="11118850" y="2686050"/>
          <p14:tracePt t="23571" x="11102975" y="2686050"/>
          <p14:tracePt t="23572" x="11071225" y="2701925"/>
          <p14:tracePt t="23574" x="11039475" y="2701925"/>
          <p14:tracePt t="23576" x="11007725" y="2717800"/>
          <p14:tracePt t="23578" x="10975975" y="2717800"/>
          <p14:tracePt t="23580" x="10928350" y="2733675"/>
          <p14:tracePt t="23582" x="10912475" y="2733675"/>
          <p14:tracePt t="23584" x="10864850" y="2749550"/>
          <p14:tracePt t="23587" x="10818813" y="2765425"/>
          <p14:tracePt t="23588" x="10787063" y="2765425"/>
          <p14:tracePt t="23590" x="10691813" y="2781300"/>
          <p14:tracePt t="23593" x="10644188" y="2781300"/>
          <p14:tracePt t="23594" x="10580688" y="2797175"/>
          <p14:tracePt t="23596" x="10517188" y="2813050"/>
          <p14:tracePt t="23599" x="10455275" y="2828925"/>
          <p14:tracePt t="23600" x="10391775" y="2844800"/>
          <p14:tracePt t="23602" x="10328275" y="2860675"/>
          <p14:tracePt t="23604" x="10248900" y="2876550"/>
          <p14:tracePt t="23606" x="10186988" y="2908300"/>
          <p14:tracePt t="23608" x="10091738" y="2938463"/>
          <p14:tracePt t="23610" x="10012363" y="2970213"/>
          <p14:tracePt t="23612" x="9917113" y="2986088"/>
          <p14:tracePt t="23614" x="9839325" y="3017838"/>
          <p14:tracePt t="23616" x="9712325" y="3065463"/>
          <p14:tracePt t="23620" x="9491663" y="3128963"/>
          <p14:tracePt t="23622" x="9271000" y="3192463"/>
          <p14:tracePt t="23624" x="9128125" y="3255963"/>
          <p14:tracePt t="23626" x="9001125" y="3302000"/>
          <p14:tracePt t="23628" x="8859838" y="3365500"/>
          <p14:tracePt t="23630" x="8686800" y="3429000"/>
          <p14:tracePt t="23632" x="8528050" y="3492500"/>
          <p14:tracePt t="23636" x="8132763" y="3617913"/>
          <p14:tracePt t="23638" x="7975600" y="3665538"/>
          <p14:tracePt t="23640" x="7800975" y="3760788"/>
          <p14:tracePt t="23642" x="7612063" y="3824288"/>
          <p14:tracePt t="23644" x="7423150" y="3887788"/>
          <p14:tracePt t="23646" x="7232650" y="3949700"/>
          <p14:tracePt t="23648" x="7043738" y="4013200"/>
          <p14:tracePt t="23650" x="6854825" y="4076700"/>
          <p14:tracePt t="23653" x="6664325" y="4140200"/>
          <p14:tracePt t="23654" x="6475413" y="4203700"/>
          <p14:tracePt t="23656" x="6284913" y="4267200"/>
          <p14:tracePt t="23658" x="6064250" y="4329113"/>
          <p14:tracePt t="23660" x="5875338" y="4392613"/>
          <p14:tracePt t="23662" x="5684838" y="4440238"/>
          <p14:tracePt t="23664" x="5495925" y="4503738"/>
          <p14:tracePt t="23666" x="5337175" y="4535488"/>
          <p14:tracePt t="23669" x="5164138" y="4598988"/>
          <p14:tracePt t="23670" x="4975225" y="4645025"/>
          <p14:tracePt t="23672" x="4832350" y="4692650"/>
          <p14:tracePt t="23674" x="4675188" y="4724400"/>
          <p14:tracePt t="23676" x="4564063" y="4772025"/>
          <p14:tracePt t="23678" x="4421188" y="4787900"/>
          <p14:tracePt t="23680" x="4343400" y="4803775"/>
          <p14:tracePt t="23682" x="4232275" y="4819650"/>
          <p14:tracePt t="23685" x="4137025" y="4835525"/>
          <p14:tracePt t="23686" x="4059238" y="4851400"/>
          <p14:tracePt t="23688" x="3995738" y="4851400"/>
          <p14:tracePt t="23691" x="3963988" y="4867275"/>
          <p14:tracePt t="23693" x="3932238" y="4867275"/>
          <p14:tracePt t="23695" x="3868738" y="4883150"/>
          <p14:tracePt t="23697" x="3821113" y="4883150"/>
          <p14:tracePt t="23698" x="3806825" y="4883150"/>
          <p14:tracePt t="23700" x="3775075" y="4883150"/>
          <p14:tracePt t="23702" x="3727450" y="4883150"/>
          <p14:tracePt t="23704" x="3711575" y="4883150"/>
          <p14:tracePt t="23706" x="3695700" y="4883150"/>
          <p14:tracePt t="23708" x="3679825" y="4883150"/>
          <p14:tracePt t="23713" x="3648075" y="4883150"/>
          <p14:tracePt t="23714" x="3632200" y="4883150"/>
          <p14:tracePt t="23720" x="3600450" y="4883150"/>
          <p14:tracePt t="23722" x="3584575" y="4883150"/>
          <p14:tracePt t="23724" x="3568700" y="4883150"/>
          <p14:tracePt t="23726" x="3552825" y="4883150"/>
          <p14:tracePt t="23728" x="3536950" y="4883150"/>
          <p14:tracePt t="23730" x="3521075" y="4883150"/>
          <p14:tracePt t="23733" x="3505200" y="4883150"/>
          <p14:tracePt t="23735" x="3490913" y="4883150"/>
          <p14:tracePt t="23736" x="3475038" y="4883150"/>
          <p14:tracePt t="23738" x="3459163" y="4883150"/>
          <p14:tracePt t="23740" x="3443288" y="4867275"/>
          <p14:tracePt t="23742" x="3411538" y="4867275"/>
          <p14:tracePt t="23746" x="3379788" y="4867275"/>
          <p14:tracePt t="23748" x="3363913" y="4851400"/>
          <p14:tracePt t="23751" x="3348038" y="4851400"/>
          <p14:tracePt t="23752" x="3316288" y="4835525"/>
          <p14:tracePt t="23754" x="3300413" y="4819650"/>
          <p14:tracePt t="23756" x="3268663" y="4803775"/>
          <p14:tracePt t="23758" x="3221038" y="4803775"/>
          <p14:tracePt t="23760" x="3190875" y="4787900"/>
          <p14:tracePt t="23762" x="3175000" y="4772025"/>
          <p14:tracePt t="23764" x="3127375" y="4740275"/>
          <p14:tracePt t="23766" x="3079750" y="4708525"/>
          <p14:tracePt t="23770" x="3016250" y="4676775"/>
          <p14:tracePt t="23771" x="2952750" y="4645025"/>
          <p14:tracePt t="23772" x="2905125" y="4614863"/>
          <p14:tracePt t="23774" x="2859088" y="4583113"/>
          <p14:tracePt t="23776" x="2827338" y="4551363"/>
          <p14:tracePt t="23778" x="2747963" y="4503738"/>
          <p14:tracePt t="23780" x="2684463" y="4471988"/>
          <p14:tracePt t="23782" x="2636838" y="4424363"/>
          <p14:tracePt t="23784" x="2574925" y="4392613"/>
          <p14:tracePt t="23786" x="2511425" y="4360863"/>
          <p14:tracePt t="23788" x="2447925" y="4313238"/>
          <p14:tracePt t="23790" x="2352675" y="4251325"/>
          <p14:tracePt t="23792" x="2305050" y="4235450"/>
          <p14:tracePt t="23794" x="2243138" y="4203700"/>
          <p14:tracePt t="23796" x="2179638" y="4140200"/>
          <p14:tracePt t="23798" x="2132013" y="4108450"/>
          <p14:tracePt t="23800" x="2084388" y="4092575"/>
          <p14:tracePt t="23802" x="2020888" y="4060825"/>
          <p14:tracePt t="23804" x="1974850" y="4029075"/>
          <p14:tracePt t="23806" x="1943100" y="4013200"/>
          <p14:tracePt t="23808" x="1911350" y="3981450"/>
          <p14:tracePt t="23810" x="1863725" y="3965575"/>
          <p14:tracePt t="23812" x="1831975" y="3949700"/>
          <p14:tracePt t="23815" x="1816100" y="3935413"/>
          <p14:tracePt t="23816" x="1784350" y="3919538"/>
          <p14:tracePt t="23819" x="1752600" y="3903663"/>
          <p14:tracePt t="23822" x="1720850" y="3887788"/>
          <p14:tracePt t="23824" x="1704975" y="3871913"/>
          <p14:tracePt t="23826" x="1689100" y="3871913"/>
          <p14:tracePt t="23831" x="1674813" y="3856038"/>
          <p14:tracePt t="23833" x="1658938" y="3856038"/>
          <p14:tracePt t="23834" x="1658938" y="3840163"/>
          <p14:tracePt t="23837" x="1643063" y="3840163"/>
          <p14:tracePt t="23838" x="1627188" y="3824288"/>
          <p14:tracePt t="23846" x="1611313" y="3824288"/>
          <p14:tracePt t="23849" x="1611313" y="3808413"/>
          <p14:tracePt t="23856" x="1611313" y="3792538"/>
          <p14:tracePt t="23871" x="1611313" y="3776663"/>
          <p14:tracePt t="23872" x="1611313" y="3760788"/>
          <p14:tracePt t="23874" x="1611313" y="3744913"/>
          <p14:tracePt t="23876" x="1627188" y="3729038"/>
          <p14:tracePt t="23878" x="1658938" y="3713163"/>
          <p14:tracePt t="23880" x="1658938" y="3697288"/>
          <p14:tracePt t="23882" x="1674813" y="3697288"/>
          <p14:tracePt t="23884" x="1689100" y="3681413"/>
          <p14:tracePt t="23886" x="1704975" y="3649663"/>
          <p14:tracePt t="23888" x="1736725" y="3633788"/>
          <p14:tracePt t="23890" x="1752600" y="3617913"/>
          <p14:tracePt t="23892" x="1784350" y="3587750"/>
          <p14:tracePt t="23894" x="1784350" y="3571875"/>
          <p14:tracePt t="23896" x="1816100" y="3556000"/>
          <p14:tracePt t="23898" x="1847850" y="3524250"/>
          <p14:tracePt t="23900" x="1879600" y="3492500"/>
          <p14:tracePt t="23902" x="1879600" y="3476625"/>
          <p14:tracePt t="23904" x="1911350" y="3460750"/>
          <p14:tracePt t="23906" x="1943100" y="3429000"/>
          <p14:tracePt t="23908" x="1958975" y="3397250"/>
          <p14:tracePt t="23910" x="1974850" y="3381375"/>
          <p14:tracePt t="23912" x="1989138" y="3365500"/>
          <p14:tracePt t="23914" x="2020888" y="3333750"/>
          <p14:tracePt t="23916" x="2036763" y="3302000"/>
          <p14:tracePt t="23919" x="2036763" y="3286125"/>
          <p14:tracePt t="23920" x="2052638" y="3270250"/>
          <p14:tracePt t="23922" x="2084388" y="3255963"/>
          <p14:tracePt t="23924" x="2100263" y="3240088"/>
          <p14:tracePt t="23926" x="2100263" y="3224213"/>
          <p14:tracePt t="23928" x="2116138" y="3208338"/>
          <p14:tracePt t="23930" x="2116138" y="3192463"/>
          <p14:tracePt t="23932" x="2132013" y="3192463"/>
          <p14:tracePt t="23934" x="2147888" y="3192463"/>
          <p14:tracePt t="23936" x="2147888" y="3176588"/>
          <p14:tracePt t="23940" x="2163763" y="3160713"/>
          <p14:tracePt t="23944" x="2179638" y="3160713"/>
          <p14:tracePt t="23947" x="2179638" y="3144838"/>
          <p14:tracePt t="23950" x="2195513" y="3128963"/>
          <p14:tracePt t="23954" x="2211388" y="3113088"/>
          <p14:tracePt t="23958" x="2227263" y="3113088"/>
          <p14:tracePt t="23962" x="2227263" y="3097213"/>
          <p14:tracePt t="23964" x="2243138" y="3097213"/>
          <p14:tracePt t="23970" x="2259013" y="3081338"/>
          <p14:tracePt t="23975" x="2274888" y="3081338"/>
          <p14:tracePt t="23978" x="2289175" y="3081338"/>
          <p14:tracePt t="23980" x="2289175" y="3065463"/>
          <p14:tracePt t="23983" x="2305050" y="3065463"/>
          <p14:tracePt t="23989" x="2305050" y="3049588"/>
          <p14:tracePt t="23994" x="2320925" y="3049588"/>
          <p14:tracePt t="24000" x="2336800" y="3049588"/>
          <p14:tracePt t="24003" x="2336800" y="3033713"/>
          <p14:tracePt t="24029" x="2352675" y="3033713"/>
          <p14:tracePt t="24036" x="2368550" y="3033713"/>
          <p14:tracePt t="24041" x="2384425" y="3033713"/>
          <p14:tracePt t="24042" x="2400300" y="3033713"/>
          <p14:tracePt t="24044" x="2416175" y="3033713"/>
          <p14:tracePt t="24048" x="2432050" y="3033713"/>
          <p14:tracePt t="24051" x="2447925" y="3049588"/>
          <p14:tracePt t="24054" x="2479675" y="3065463"/>
          <p14:tracePt t="24056" x="2495550" y="3065463"/>
          <p14:tracePt t="24061" x="2527300" y="3065463"/>
          <p14:tracePt t="24062" x="2543175" y="3081338"/>
          <p14:tracePt t="24064" x="2559050" y="3081338"/>
          <p14:tracePt t="24066" x="2590800" y="3097213"/>
          <p14:tracePt t="24070" x="2652713" y="3128963"/>
          <p14:tracePt t="24072" x="2684463" y="3144838"/>
          <p14:tracePt t="24074" x="2716213" y="3144838"/>
          <p14:tracePt t="24078" x="2747963" y="3160713"/>
          <p14:tracePt t="24080" x="2763838" y="3160713"/>
          <p14:tracePt t="24083" x="2779713" y="3176588"/>
          <p14:tracePt t="24087" x="2827338" y="3192463"/>
          <p14:tracePt t="24091" x="2843213" y="3192463"/>
          <p14:tracePt t="24092" x="2859088" y="3192463"/>
          <p14:tracePt t="24094" x="2874963" y="3208338"/>
          <p14:tracePt t="24096" x="2890838" y="3208338"/>
          <p14:tracePt t="24098" x="2905125" y="3208338"/>
          <p14:tracePt t="24101" x="2905125" y="3224213"/>
          <p14:tracePt t="24103" x="2921000" y="3224213"/>
          <p14:tracePt t="24104" x="2936875" y="3224213"/>
          <p14:tracePt t="24110" x="2952750" y="3224213"/>
          <p14:tracePt t="24115" x="2968625" y="3240088"/>
          <p14:tracePt t="24119" x="2984500" y="3240088"/>
          <p14:tracePt t="24123" x="2984500" y="3255963"/>
          <p14:tracePt t="24124" x="3000375" y="3255963"/>
          <p14:tracePt t="24128" x="3016250" y="3255963"/>
          <p14:tracePt t="24135" x="3032125" y="3255963"/>
          <p14:tracePt t="24141" x="3048000" y="3255963"/>
          <p14:tracePt t="24144" x="3063875" y="3270250"/>
          <p14:tracePt t="24163" x="3079750" y="3270250"/>
          <p14:tracePt t="24179" x="3095625" y="3270250"/>
          <p14:tracePt t="24233" x="3111500" y="3270250"/>
          <p14:tracePt t="24238" x="3127375" y="3270250"/>
          <p14:tracePt t="24245" x="3143250" y="3270250"/>
          <p14:tracePt t="24247" x="3159125" y="3270250"/>
          <p14:tracePt t="24251" x="3175000" y="3270250"/>
          <p14:tracePt t="24254" x="3190875" y="3270250"/>
          <p14:tracePt t="24256" x="3205163" y="3270250"/>
          <p14:tracePt t="24260" x="3221038" y="3270250"/>
          <p14:tracePt t="24264" x="3236913" y="3270250"/>
          <p14:tracePt t="24269" x="3252788" y="3270250"/>
          <p14:tracePt t="24274" x="3268663" y="3270250"/>
          <p14:tracePt t="24280" x="3284538" y="3255963"/>
          <p14:tracePt t="24295" x="3300413" y="3255963"/>
          <p14:tracePt t="24307" x="3300413" y="3240088"/>
          <p14:tracePt t="24346" x="3284538" y="3224213"/>
          <p14:tracePt t="24349" x="3268663" y="3224213"/>
          <p14:tracePt t="24355" x="3268663" y="3208338"/>
          <p14:tracePt t="24359" x="3252788" y="3208338"/>
          <p14:tracePt t="24360" x="3236913" y="3208338"/>
          <p14:tracePt t="24378" x="3175000" y="3160713"/>
          <p14:tracePt t="24386" x="3127375" y="3160713"/>
          <p14:tracePt t="24393" x="3063875" y="3113088"/>
          <p14:tracePt t="24398" x="3000375" y="3097213"/>
          <p14:tracePt t="24400" x="2968625" y="3097213"/>
          <p14:tracePt t="24402" x="2952750" y="3081338"/>
          <p14:tracePt t="24404" x="2936875" y="3065463"/>
          <p14:tracePt t="24406" x="2921000" y="3065463"/>
          <p14:tracePt t="24408" x="2905125" y="3065463"/>
          <p14:tracePt t="24411" x="2874963" y="3049588"/>
          <p14:tracePt t="24413" x="2859088" y="3033713"/>
          <p14:tracePt t="24414" x="2843213" y="3033713"/>
          <p14:tracePt t="24416" x="2827338" y="3017838"/>
          <p14:tracePt t="24419" x="2811463" y="3017838"/>
          <p14:tracePt t="24420" x="2795588" y="3017838"/>
          <p14:tracePt t="24422" x="2779713" y="3001963"/>
          <p14:tracePt t="24424" x="2763838" y="2986088"/>
          <p14:tracePt t="24428" x="2747963" y="2970213"/>
          <p14:tracePt t="24430" x="2732088" y="2970213"/>
          <p14:tracePt t="24435" x="2716213" y="2970213"/>
          <p14:tracePt t="24441" x="2716213" y="2954338"/>
          <p14:tracePt t="24442" x="2700338" y="2954338"/>
          <p14:tracePt t="24446" x="2684463" y="2938463"/>
          <p14:tracePt t="24459" x="2668588" y="2922588"/>
          <p14:tracePt t="24466" x="2652713" y="2908300"/>
          <p14:tracePt t="24473" x="2636838" y="2892425"/>
          <p14:tracePt t="24481" x="2636838" y="2844800"/>
          <p14:tracePt t="24482" x="2636838" y="2828925"/>
          <p14:tracePt t="24486" x="2636838" y="2813050"/>
          <p14:tracePt t="24489" x="2636838" y="2797175"/>
          <p14:tracePt t="24490" x="2636838" y="2781300"/>
          <p14:tracePt t="24494" x="2636838" y="2765425"/>
          <p14:tracePt t="24496" x="2636838" y="2749550"/>
          <p14:tracePt t="24500" x="2636838" y="2733675"/>
          <p14:tracePt t="24503" x="2636838" y="2717800"/>
          <p14:tracePt t="24504" x="2636838" y="2701925"/>
          <p14:tracePt t="24506" x="2636838" y="2686050"/>
          <p14:tracePt t="24508" x="2636838" y="2670175"/>
          <p14:tracePt t="24510" x="2636838" y="2654300"/>
          <p14:tracePt t="24515" x="2636838" y="2638425"/>
          <p14:tracePt t="24517" x="2652713" y="2622550"/>
          <p14:tracePt t="24521" x="2652713" y="2606675"/>
          <p14:tracePt t="24522" x="2668588" y="2590800"/>
          <p14:tracePt t="24526" x="2668588" y="2574925"/>
          <p14:tracePt t="24530" x="2684463" y="2560638"/>
          <p14:tracePt t="24533" x="2684463" y="2544763"/>
          <p14:tracePt t="24535" x="2700338" y="2544763"/>
          <p14:tracePt t="24537" x="2700338" y="2528888"/>
          <p14:tracePt t="24540" x="2716213" y="2513013"/>
          <p14:tracePt t="24542" x="2732088" y="2513013"/>
          <p14:tracePt t="24544" x="2732088" y="2497138"/>
          <p14:tracePt t="24546" x="2747963" y="2497138"/>
          <p14:tracePt t="24548" x="2747963" y="2481263"/>
          <p14:tracePt t="24550" x="2763838" y="2465388"/>
          <p14:tracePt t="24554" x="2779713" y="2465388"/>
          <p14:tracePt t="24558" x="2795588" y="2449513"/>
          <p14:tracePt t="24562" x="2811463" y="2449513"/>
          <p14:tracePt t="24564" x="2827338" y="2433638"/>
          <p14:tracePt t="24570" x="2843213" y="2433638"/>
          <p14:tracePt t="24572" x="2859088" y="2433638"/>
          <p14:tracePt t="24579" x="2874963" y="2433638"/>
          <p14:tracePt t="24580" x="2890838" y="2433638"/>
          <p14:tracePt t="24586" x="2905125" y="2417763"/>
          <p14:tracePt t="24590" x="2921000" y="2417763"/>
          <p14:tracePt t="24592" x="2936875" y="2417763"/>
          <p14:tracePt t="24602" x="2952750" y="2417763"/>
          <p14:tracePt t="24605" x="2968625" y="2417763"/>
          <p14:tracePt t="24607" x="2968625" y="2401888"/>
          <p14:tracePt t="24612" x="2984500" y="2401888"/>
          <p14:tracePt t="24617" x="3000375" y="2401888"/>
          <p14:tracePt t="24623" x="3016250" y="2401888"/>
          <p14:tracePt t="24637" x="3032125" y="2401888"/>
          <p14:tracePt t="24640" x="3048000" y="2401888"/>
          <p14:tracePt t="24652" x="3063875" y="2401888"/>
          <p14:tracePt t="24655" x="3095625" y="2401888"/>
          <p14:tracePt t="24660" x="3111500" y="2401888"/>
          <p14:tracePt t="24663" x="3127375" y="2417763"/>
          <p14:tracePt t="24666" x="3143250" y="2417763"/>
          <p14:tracePt t="24669" x="3159125" y="2417763"/>
          <p14:tracePt t="24672" x="3175000" y="2417763"/>
          <p14:tracePt t="24676" x="3190875" y="2417763"/>
          <p14:tracePt t="24680" x="3205163" y="2433638"/>
          <p14:tracePt t="24686" x="3221038" y="2433638"/>
          <p14:tracePt t="24689" x="3236913" y="2449513"/>
          <p14:tracePt t="24693" x="3252788" y="2449513"/>
          <p14:tracePt t="24701" x="3268663" y="2449513"/>
          <p14:tracePt t="24707" x="3284538" y="2449513"/>
          <p14:tracePt t="24708" x="3284538" y="2465388"/>
          <p14:tracePt t="24720" x="3284538" y="2481263"/>
          <p14:tracePt t="24721" x="3300413" y="2481263"/>
          <p14:tracePt t="24723" x="3300413" y="2497138"/>
          <p14:tracePt t="24728" x="3316288" y="2513013"/>
          <p14:tracePt t="24730" x="3316288" y="2528888"/>
          <p14:tracePt t="24736" x="3332163" y="2544763"/>
          <p14:tracePt t="24738" x="3332163" y="2560638"/>
          <p14:tracePt t="24740" x="3332163" y="2574925"/>
          <p14:tracePt t="24742" x="3332163" y="2590800"/>
          <p14:tracePt t="24744" x="3332163" y="2606675"/>
          <p14:tracePt t="24748" x="3332163" y="2622550"/>
          <p14:tracePt t="24750" x="3332163" y="2638425"/>
          <p14:tracePt t="24754" x="3332163" y="2654300"/>
          <p14:tracePt t="24756" x="3332163" y="2670175"/>
          <p14:tracePt t="24758" x="3332163" y="2686050"/>
          <p14:tracePt t="24762" x="3332163" y="2701925"/>
          <p14:tracePt t="24764" x="3332163" y="2717800"/>
          <p14:tracePt t="24766" x="3332163" y="2733675"/>
          <p14:tracePt t="24771" x="3332163" y="2749550"/>
          <p14:tracePt t="24772" x="3332163" y="2765425"/>
          <p14:tracePt t="24779" x="3332163" y="2781300"/>
          <p14:tracePt t="24781" x="3332163" y="2797175"/>
          <p14:tracePt t="24786" x="3332163" y="2813050"/>
          <p14:tracePt t="24795" x="3332163" y="2828925"/>
          <p14:tracePt t="24802" x="3332163" y="2844800"/>
          <p14:tracePt t="24811" x="3332163" y="2860675"/>
          <p14:tracePt t="24814" x="3332163" y="2876550"/>
          <p14:tracePt t="24819" x="3316288" y="2876550"/>
          <p14:tracePt t="24820" x="3300413" y="2892425"/>
          <p14:tracePt t="24824" x="3300413" y="2908300"/>
          <p14:tracePt t="24827" x="3284538" y="2908300"/>
          <p14:tracePt t="24828" x="3284538" y="2922588"/>
          <p14:tracePt t="24830" x="3268663" y="2922588"/>
          <p14:tracePt t="24836" x="3252788" y="2922588"/>
          <p14:tracePt t="24838" x="3252788" y="2938463"/>
          <p14:tracePt t="24845" x="3236913" y="2938463"/>
          <p14:tracePt t="24849" x="3236913" y="2954338"/>
          <p14:tracePt t="24859" x="3221038" y="2954338"/>
          <p14:tracePt t="24869" x="3221038" y="2970213"/>
          <p14:tracePt t="24876" x="3205163" y="2970213"/>
          <p14:tracePt t="24898" x="3205163" y="2986088"/>
          <p14:tracePt t="24908" x="3190875" y="2986088"/>
          <p14:tracePt t="24932" x="3190875" y="3001963"/>
          <p14:tracePt t="25691" x="3175000" y="3001963"/>
          <p14:tracePt t="25698" x="3159125" y="3001963"/>
          <p14:tracePt t="25705" x="3143250" y="3001963"/>
          <p14:tracePt t="25712" x="3127375" y="3001963"/>
          <p14:tracePt t="25729" x="3111500" y="3001963"/>
          <p14:tracePt t="26008" x="3127375" y="3001963"/>
          <p14:tracePt t="26034" x="3143250" y="3001963"/>
          <p14:tracePt t="26056" x="3159125" y="3001963"/>
          <p14:tracePt t="26062" x="3159125" y="3017838"/>
          <p14:tracePt t="26063" x="3159125" y="3033713"/>
          <p14:tracePt t="26066" x="3159125" y="3049588"/>
          <p14:tracePt t="26068" x="3159125" y="3065463"/>
          <p14:tracePt t="26070" x="3159125" y="3081338"/>
          <p14:tracePt t="26075" x="3159125" y="3097213"/>
          <p14:tracePt t="26077" x="3159125" y="3113088"/>
          <p14:tracePt t="26080" x="3159125" y="3128963"/>
          <p14:tracePt t="26082" x="3159125" y="3144838"/>
          <p14:tracePt t="26084" x="3159125" y="3160713"/>
          <p14:tracePt t="26086" x="3159125" y="3176588"/>
          <p14:tracePt t="26088" x="3143250" y="3192463"/>
          <p14:tracePt t="26093" x="3143250" y="3208338"/>
          <p14:tracePt t="26094" x="3143250" y="3224213"/>
          <p14:tracePt t="26097" x="3143250" y="3240088"/>
          <p14:tracePt t="26102" x="3143250" y="3270250"/>
          <p14:tracePt t="26106" x="3127375" y="3286125"/>
          <p14:tracePt t="26108" x="3127375" y="3302000"/>
          <p14:tracePt t="26110" x="3127375" y="3317875"/>
          <p14:tracePt t="26113" x="3111500" y="3317875"/>
          <p14:tracePt t="26115" x="3111500" y="3333750"/>
          <p14:tracePt t="26116" x="3111500" y="3365500"/>
          <p14:tracePt t="26120" x="3111500" y="3381375"/>
          <p14:tracePt t="26123" x="3095625" y="3397250"/>
          <p14:tracePt t="26127" x="3079750" y="3413125"/>
          <p14:tracePt t="26129" x="3079750" y="3429000"/>
          <p14:tracePt t="26130" x="3063875" y="3444875"/>
          <p14:tracePt t="26135" x="3063875" y="3460750"/>
          <p14:tracePt t="26137" x="3063875" y="3476625"/>
          <p14:tracePt t="26138" x="3048000" y="3476625"/>
          <p14:tracePt t="26140" x="3032125" y="3492500"/>
          <p14:tracePt t="26142" x="3032125" y="3508375"/>
          <p14:tracePt t="26146" x="3016250" y="3524250"/>
          <p14:tracePt t="26148" x="3016250" y="3540125"/>
          <p14:tracePt t="26152" x="3000375" y="3556000"/>
          <p14:tracePt t="26154" x="2984500" y="3571875"/>
          <p14:tracePt t="26156" x="2984500" y="3587750"/>
          <p14:tracePt t="26160" x="2968625" y="3602038"/>
          <p14:tracePt t="26163" x="2952750" y="3602038"/>
          <p14:tracePt t="26165" x="2952750" y="3617913"/>
          <p14:tracePt t="26166" x="2952750" y="3633788"/>
          <p14:tracePt t="26170" x="2936875" y="3633788"/>
          <p14:tracePt t="26172" x="2921000" y="3649663"/>
          <p14:tracePt t="26174" x="2905125" y="3665538"/>
          <p14:tracePt t="26178" x="2905125" y="3681413"/>
          <p14:tracePt t="26182" x="2890838" y="3697288"/>
          <p14:tracePt t="26187" x="2874963" y="3713163"/>
          <p14:tracePt t="26194" x="2874963" y="3729038"/>
          <p14:tracePt t="26196" x="2859088" y="3729038"/>
          <p14:tracePt t="26198" x="2859088" y="3744913"/>
          <p14:tracePt t="26202" x="2843213" y="3744913"/>
          <p14:tracePt t="26207" x="2843213" y="3760788"/>
          <p14:tracePt t="26208" x="2827338" y="3760788"/>
          <p14:tracePt t="26210" x="2827338" y="3776663"/>
          <p14:tracePt t="26212" x="2811463" y="3776663"/>
          <p14:tracePt t="26214" x="2811463" y="3792538"/>
          <p14:tracePt t="26218" x="2795588" y="3792538"/>
          <p14:tracePt t="26225" x="2779713" y="3808413"/>
          <p14:tracePt t="26228" x="2763838" y="3808413"/>
          <p14:tracePt t="26230" x="2763838" y="3824288"/>
          <p14:tracePt t="26236" x="2747963" y="3824288"/>
          <p14:tracePt t="26238" x="2732088" y="3824288"/>
          <p14:tracePt t="26241" x="2732088" y="3840163"/>
          <p14:tracePt t="26242" x="2716213" y="3840163"/>
          <p14:tracePt t="26244" x="2716213" y="3856038"/>
          <p14:tracePt t="26248" x="2700338" y="3871913"/>
          <p14:tracePt t="26252" x="2684463" y="3871913"/>
          <p14:tracePt t="26260" x="2668588" y="3887788"/>
          <p14:tracePt t="26265" x="2636838" y="3903663"/>
          <p14:tracePt t="26272" x="2620963" y="3919538"/>
          <p14:tracePt t="26277" x="2605088" y="3935413"/>
          <p14:tracePt t="26279" x="2590800" y="3949700"/>
          <p14:tracePt t="26283" x="2574925" y="3949700"/>
          <p14:tracePt t="26287" x="2559050" y="3965575"/>
          <p14:tracePt t="26290" x="2559050" y="3981450"/>
          <p14:tracePt t="26293" x="2543175" y="3981450"/>
          <p14:tracePt t="26297" x="2527300" y="3981450"/>
          <p14:tracePt t="26299" x="2527300" y="3997325"/>
          <p14:tracePt t="26304" x="2511425" y="4013200"/>
          <p14:tracePt t="26312" x="2495550" y="4013200"/>
          <p14:tracePt t="26323" x="2479675" y="4013200"/>
          <p14:tracePt t="26331" x="2479675" y="4029075"/>
          <p14:tracePt t="26336" x="2463800" y="4029075"/>
          <p14:tracePt t="26342" x="2416175" y="4060825"/>
          <p14:tracePt t="26344" x="2400300" y="4060825"/>
          <p14:tracePt t="26348" x="2384425" y="4076700"/>
          <p14:tracePt t="26353" x="2352675" y="4092575"/>
          <p14:tracePt t="26354" x="2336800" y="4092575"/>
          <p14:tracePt t="26356" x="2320925" y="4092575"/>
          <p14:tracePt t="26358" x="2305050" y="4108450"/>
          <p14:tracePt t="26360" x="2274888" y="4124325"/>
          <p14:tracePt t="26362" x="2243138" y="4140200"/>
          <p14:tracePt t="26364" x="2227263" y="4156075"/>
          <p14:tracePt t="26366" x="2195513" y="4171950"/>
          <p14:tracePt t="26369" x="2179638" y="4171950"/>
          <p14:tracePt t="26370" x="2163763" y="4187825"/>
          <p14:tracePt t="26372" x="2147888" y="4187825"/>
          <p14:tracePt t="26374" x="2116138" y="4203700"/>
          <p14:tracePt t="26377" x="2116138" y="4219575"/>
          <p14:tracePt t="26387" x="2036763" y="4267200"/>
          <p14:tracePt t="26388" x="2020888" y="4267200"/>
          <p14:tracePt t="26390" x="2005013" y="4283075"/>
          <p14:tracePt t="26392" x="1989138" y="4283075"/>
          <p14:tracePt t="26394" x="1989138" y="4297363"/>
          <p14:tracePt t="26396" x="1974850" y="4297363"/>
          <p14:tracePt t="26398" x="1943100" y="4313238"/>
          <p14:tracePt t="26401" x="1943100" y="4329113"/>
          <p14:tracePt t="26403" x="1927225" y="4329113"/>
          <p14:tracePt t="26404" x="1911350" y="4344988"/>
          <p14:tracePt t="26409" x="1895475" y="4344988"/>
          <p14:tracePt t="26410" x="1879600" y="4360863"/>
          <p14:tracePt t="26412" x="1863725" y="4376738"/>
          <p14:tracePt t="26414" x="1863725" y="4392613"/>
          <p14:tracePt t="26417" x="1847850" y="4392613"/>
          <p14:tracePt t="26419" x="1831975" y="4392613"/>
          <p14:tracePt t="26420" x="1831975" y="4408488"/>
          <p14:tracePt t="26422" x="1816100" y="4424363"/>
          <p14:tracePt t="26424" x="1800225" y="4424363"/>
          <p14:tracePt t="26426" x="1784350" y="4424363"/>
          <p14:tracePt t="26429" x="1784350" y="4440238"/>
          <p14:tracePt t="26431" x="1768475" y="4456113"/>
          <p14:tracePt t="26433" x="1752600" y="4456113"/>
          <p14:tracePt t="26434" x="1752600" y="4471988"/>
          <p14:tracePt t="26436" x="1736725" y="4471988"/>
          <p14:tracePt t="26439" x="1720850" y="4487863"/>
          <p14:tracePt t="26440" x="1704975" y="4503738"/>
          <p14:tracePt t="26445" x="1689100" y="4519613"/>
          <p14:tracePt t="26446" x="1674813" y="4535488"/>
          <p14:tracePt t="26450" x="1658938" y="4535488"/>
          <p14:tracePt t="26453" x="1643063" y="4551363"/>
          <p14:tracePt t="26454" x="1627188" y="4567238"/>
          <p14:tracePt t="26456" x="1627188" y="4583113"/>
          <p14:tracePt t="26458" x="1595438" y="4583113"/>
          <p14:tracePt t="26460" x="1579563" y="4598988"/>
          <p14:tracePt t="26463" x="1579563" y="4614863"/>
          <p14:tracePt t="26464" x="1563688" y="4614863"/>
          <p14:tracePt t="26466" x="1547813" y="4629150"/>
          <p14:tracePt t="26470" x="1531938" y="4645025"/>
          <p14:tracePt t="26472" x="1516063" y="4660900"/>
          <p14:tracePt t="26474" x="1500188" y="4660900"/>
          <p14:tracePt t="26476" x="1500188" y="4676775"/>
          <p14:tracePt t="26478" x="1484313" y="4676775"/>
          <p14:tracePt t="26480" x="1468438" y="4692650"/>
          <p14:tracePt t="26482" x="1468438" y="4708525"/>
          <p14:tracePt t="26486" x="1452563" y="4724400"/>
          <p14:tracePt t="26491" x="1436688" y="4724400"/>
          <p14:tracePt t="26492" x="1436688" y="4740275"/>
          <p14:tracePt t="26498" x="1420813" y="4740275"/>
          <p14:tracePt t="26503" x="1420813" y="4756150"/>
          <p14:tracePt t="26504" x="1404938" y="4756150"/>
          <p14:tracePt t="26506" x="1389063" y="4772025"/>
          <p14:tracePt t="26523" x="1373188" y="4772025"/>
          <p14:tracePt t="26524" x="1373188" y="4787900"/>
          <p14:tracePt t="26549" x="1358900" y="4787900"/>
          <p14:tracePt t="26555" x="1358900" y="4803775"/>
          <p14:tracePt t="26654" x="1358900" y="4787900"/>
          <p14:tracePt t="26662" x="1358900" y="4708525"/>
          <p14:tracePt t="26670" x="1358900" y="4614863"/>
          <p14:tracePt t="26675" x="1358900" y="4535488"/>
          <p14:tracePt t="26677" x="1358900" y="4503738"/>
          <p14:tracePt t="26678" x="1358900" y="4487863"/>
          <p14:tracePt t="26680" x="1358900" y="4471988"/>
          <p14:tracePt t="26683" x="1358900" y="4456113"/>
          <p14:tracePt t="26685" x="1373188" y="4424363"/>
          <p14:tracePt t="26686" x="1373188" y="4392613"/>
          <p14:tracePt t="26688" x="1373188" y="4376738"/>
          <p14:tracePt t="26690" x="1373188" y="4360863"/>
          <p14:tracePt t="26692" x="1373188" y="4329113"/>
          <p14:tracePt t="26694" x="1373188" y="4313238"/>
          <p14:tracePt t="26696" x="1373188" y="4297363"/>
          <p14:tracePt t="26698" x="1373188" y="4283075"/>
          <p14:tracePt t="26701" x="1373188" y="4251325"/>
          <p14:tracePt t="26702" x="1373188" y="4235450"/>
          <p14:tracePt t="26707" x="1373188" y="4219575"/>
          <p14:tracePt t="26708" x="1373188" y="4203700"/>
          <p14:tracePt t="26710" x="1373188" y="4187825"/>
          <p14:tracePt t="26715" x="1373188" y="4171950"/>
          <p14:tracePt t="26719" x="1373188" y="4156075"/>
          <p14:tracePt t="26725" x="1373188" y="4140200"/>
          <p14:tracePt t="26729" x="1373188" y="4124325"/>
          <p14:tracePt t="26736" x="1373188" y="4108450"/>
          <p14:tracePt t="26742" x="1373188" y="4092575"/>
          <p14:tracePt t="26746" x="1373188" y="4076700"/>
          <p14:tracePt t="26752" x="1373188" y="4060825"/>
          <p14:tracePt t="26755" x="1373188" y="4044950"/>
          <p14:tracePt t="26759" x="1373188" y="4029075"/>
          <p14:tracePt t="26765" x="1373188" y="4013200"/>
          <p14:tracePt t="26769" x="1358900" y="3997325"/>
          <p14:tracePt t="26774" x="1343025" y="3981450"/>
          <p14:tracePt t="26779" x="1343025" y="3965575"/>
          <p14:tracePt t="26782" x="1343025" y="3949700"/>
          <p14:tracePt t="26785" x="1327150" y="3949700"/>
          <p14:tracePt t="26832" x="1327150" y="3935413"/>
          <p14:tracePt t="26855" x="1327150" y="3919538"/>
          <p14:tracePt t="26859" x="1358900" y="3919538"/>
          <p14:tracePt t="26865" x="1373188" y="3919538"/>
          <p14:tracePt t="26867" x="1389063" y="3919538"/>
          <p14:tracePt t="26871" x="1404938" y="3903663"/>
          <p14:tracePt t="26872" x="1436688" y="3903663"/>
          <p14:tracePt t="26876" x="1452563" y="3887788"/>
          <p14:tracePt t="26878" x="1484313" y="3887788"/>
          <p14:tracePt t="26882" x="1500188" y="3871913"/>
          <p14:tracePt t="26885" x="1516063" y="3871913"/>
          <p14:tracePt t="26886" x="1531938" y="3871913"/>
          <p14:tracePt t="26888" x="1563688" y="3871913"/>
          <p14:tracePt t="26892" x="1595438" y="3871913"/>
          <p14:tracePt t="26894" x="1611313" y="3871913"/>
          <p14:tracePt t="26897" x="1627188" y="3856038"/>
          <p14:tracePt t="26898" x="1643063" y="3856038"/>
          <p14:tracePt t="26901" x="1658938" y="3856038"/>
          <p14:tracePt t="26903" x="1689100" y="3840163"/>
          <p14:tracePt t="26904" x="1704975" y="3840163"/>
          <p14:tracePt t="26906" x="1720850" y="3840163"/>
          <p14:tracePt t="26908" x="1736725" y="3824288"/>
          <p14:tracePt t="26910" x="1752600" y="3824288"/>
          <p14:tracePt t="26912" x="1768475" y="3824288"/>
          <p14:tracePt t="26915" x="1784350" y="3824288"/>
          <p14:tracePt t="26917" x="1800225" y="3824288"/>
          <p14:tracePt t="26919" x="1816100" y="3824288"/>
          <p14:tracePt t="26920" x="1831975" y="3824288"/>
          <p14:tracePt t="26922" x="1847850" y="3808413"/>
          <p14:tracePt t="26927" x="1863725" y="3808413"/>
          <p14:tracePt t="26928" x="1879600" y="3808413"/>
          <p14:tracePt t="26930" x="1879600" y="3792538"/>
          <p14:tracePt t="26935" x="1895475" y="3792538"/>
          <p14:tracePt t="26938" x="1911350" y="3792538"/>
          <p14:tracePt t="26945" x="1927225" y="3792538"/>
          <p14:tracePt t="26970" x="1943100" y="3792538"/>
          <p14:tracePt t="27001" x="1958975" y="3792538"/>
          <p14:tracePt t="27111" x="1958975" y="3776663"/>
          <p14:tracePt t="27115" x="1958975" y="3760788"/>
          <p14:tracePt t="27117" x="1958975" y="3744913"/>
          <p14:tracePt t="27120" x="1958975" y="3729038"/>
          <p14:tracePt t="27122" x="1958975" y="3713163"/>
          <p14:tracePt t="27124" x="1974850" y="3697288"/>
          <p14:tracePt t="27126" x="1974850" y="3681413"/>
          <p14:tracePt t="27128" x="1974850" y="3665538"/>
          <p14:tracePt t="27132" x="1974850" y="3633788"/>
          <p14:tracePt t="27134" x="1989138" y="3617913"/>
          <p14:tracePt t="27138" x="1989138" y="3587750"/>
          <p14:tracePt t="27141" x="1989138" y="3571875"/>
          <p14:tracePt t="27144" x="1989138" y="3540125"/>
          <p14:tracePt t="27146" x="2005013" y="3540125"/>
          <p14:tracePt t="27149" x="2005013" y="3524250"/>
          <p14:tracePt t="27151" x="2005013" y="3492500"/>
          <p14:tracePt t="27154" x="2005013" y="3476625"/>
          <p14:tracePt t="27156" x="2005013" y="3444875"/>
          <p14:tracePt t="27158" x="2020888" y="3429000"/>
          <p14:tracePt t="27160" x="2036763" y="3397250"/>
          <p14:tracePt t="27162" x="2036763" y="3365500"/>
          <p14:tracePt t="27164" x="2052638" y="3349625"/>
          <p14:tracePt t="27169" x="2068513" y="3302000"/>
          <p14:tracePt t="27170" x="2084388" y="3286125"/>
          <p14:tracePt t="27172" x="2084388" y="3270250"/>
          <p14:tracePt t="27174" x="2084388" y="3255963"/>
          <p14:tracePt t="27176" x="2100263" y="3255963"/>
          <p14:tracePt t="27178" x="2100263" y="3240088"/>
          <p14:tracePt t="27180" x="2116138" y="3224213"/>
          <p14:tracePt t="27186" x="2116138" y="3208338"/>
          <p14:tracePt t="27206" x="2132013" y="3208338"/>
          <p14:tracePt t="27208" x="2132013" y="3192463"/>
          <p14:tracePt t="27228" x="2132013" y="3224213"/>
          <p14:tracePt t="27234" x="2132013" y="3302000"/>
          <p14:tracePt t="27240" x="2132013" y="3397250"/>
          <p14:tracePt t="27243" x="2132013" y="3476625"/>
          <p14:tracePt t="27244" x="2147888" y="3508375"/>
          <p14:tracePt t="27246" x="2147888" y="3540125"/>
          <p14:tracePt t="27248" x="2147888" y="3587750"/>
          <p14:tracePt t="27251" x="2163763" y="3633788"/>
          <p14:tracePt t="27252" x="2163763" y="3665538"/>
          <p14:tracePt t="27254" x="2163763" y="3697288"/>
          <p14:tracePt t="27256" x="2179638" y="3744913"/>
          <p14:tracePt t="27258" x="2179638" y="3776663"/>
          <p14:tracePt t="27260" x="2195513" y="3808413"/>
          <p14:tracePt t="27262" x="2195513" y="3856038"/>
          <p14:tracePt t="27264" x="2211388" y="3887788"/>
          <p14:tracePt t="27268" x="2211388" y="3919538"/>
          <p14:tracePt t="27269" x="2211388" y="3965575"/>
          <p14:tracePt t="27270" x="2211388" y="3981450"/>
          <p14:tracePt t="27272" x="2211388" y="4029075"/>
          <p14:tracePt t="27274" x="2211388" y="4060825"/>
          <p14:tracePt t="27276" x="2227263" y="4076700"/>
          <p14:tracePt t="27278" x="2227263" y="4108450"/>
          <p14:tracePt t="27280" x="2227263" y="4140200"/>
          <p14:tracePt t="27283" x="2227263" y="4156075"/>
          <p14:tracePt t="27284" x="2243138" y="4187825"/>
          <p14:tracePt t="27286" x="2243138" y="4219575"/>
          <p14:tracePt t="27290" x="2243138" y="4251325"/>
          <p14:tracePt t="27293" x="2259013" y="4251325"/>
          <p14:tracePt t="27294" x="2259013" y="4267200"/>
          <p14:tracePt t="27297" x="2259013" y="4283075"/>
          <p14:tracePt t="27299" x="2259013" y="4297363"/>
          <p14:tracePt t="27305" x="2259013" y="4313238"/>
          <p14:tracePt t="27308" x="2259013" y="4329113"/>
          <p14:tracePt t="27318" x="2274888" y="4329113"/>
          <p14:tracePt t="27323" x="2274888" y="4344988"/>
          <p14:tracePt t="27329" x="2274888" y="4360863"/>
          <p14:tracePt t="27337" x="2274888" y="4376738"/>
          <p14:tracePt t="27347" x="2259013" y="4392613"/>
          <p14:tracePt t="27353" x="2243138" y="4408488"/>
          <p14:tracePt t="27364" x="2227263" y="4424363"/>
          <p14:tracePt t="27370" x="2211388" y="4456113"/>
          <p14:tracePt t="27377" x="2195513" y="4471988"/>
          <p14:tracePt t="27379" x="2179638" y="4487863"/>
          <p14:tracePt t="27385" x="2163763" y="4503738"/>
          <p14:tracePt t="27386" x="2163763" y="4519613"/>
          <p14:tracePt t="27390" x="2163763" y="4535488"/>
          <p14:tracePt t="27395" x="2147888" y="4535488"/>
          <p14:tracePt t="27402" x="2132013" y="4551363"/>
          <p14:tracePt t="27412" x="2116138" y="4583113"/>
          <p14:tracePt t="27413" x="2100263" y="4598988"/>
          <p14:tracePt t="27419" x="2084388" y="4598988"/>
          <p14:tracePt t="27420" x="2068513" y="4614863"/>
          <p14:tracePt t="27425" x="2052638" y="4629150"/>
          <p14:tracePt t="27428" x="2036763" y="4629150"/>
          <p14:tracePt t="27430" x="2020888" y="4645025"/>
          <p14:tracePt t="27432" x="2005013" y="4645025"/>
          <p14:tracePt t="27437" x="1989138" y="4645025"/>
          <p14:tracePt t="27438" x="1974850" y="4645025"/>
          <p14:tracePt t="27440" x="1958975" y="4645025"/>
          <p14:tracePt t="27442" x="1943100" y="4645025"/>
          <p14:tracePt t="27444" x="1927225" y="4645025"/>
          <p14:tracePt t="27449" x="1911350" y="4645025"/>
          <p14:tracePt t="27451" x="1895475" y="4645025"/>
          <p14:tracePt t="27452" x="1879600" y="4645025"/>
          <p14:tracePt t="27454" x="1863725" y="4645025"/>
          <p14:tracePt t="27456" x="1847850" y="4645025"/>
          <p14:tracePt t="27460" x="1816100" y="4645025"/>
          <p14:tracePt t="27463" x="1800225" y="4645025"/>
          <p14:tracePt t="27467" x="1768475" y="4645025"/>
          <p14:tracePt t="27470" x="1752600" y="4645025"/>
          <p14:tracePt t="27470" x="1736725" y="4629150"/>
          <p14:tracePt t="27472" x="1720850" y="4629150"/>
          <p14:tracePt t="27474" x="1704975" y="4614863"/>
          <p14:tracePt t="27476" x="1689100" y="4614863"/>
          <p14:tracePt t="27479" x="1674813" y="4614863"/>
          <p14:tracePt t="27480" x="1658938" y="4614863"/>
          <p14:tracePt t="27483" x="1643063" y="4598988"/>
          <p14:tracePt t="27485" x="1611313" y="4583113"/>
          <p14:tracePt t="27488" x="1595438" y="4567238"/>
          <p14:tracePt t="27490" x="1563688" y="4567238"/>
          <p14:tracePt t="27494" x="1547813" y="4567238"/>
          <p14:tracePt t="27497" x="1531938" y="4551363"/>
          <p14:tracePt t="27498" x="1531938" y="4535488"/>
          <p14:tracePt t="27500" x="1500188" y="4535488"/>
          <p14:tracePt t="27502" x="1484313" y="4535488"/>
          <p14:tracePt t="27506" x="1468438" y="4519613"/>
          <p14:tracePt t="27509" x="1452563" y="4503738"/>
          <p14:tracePt t="27513" x="1452563" y="4487863"/>
          <p14:tracePt t="27514" x="1436688" y="4487863"/>
          <p14:tracePt t="27519" x="1404938" y="4471988"/>
          <p14:tracePt t="27520" x="1404938" y="4456113"/>
          <p14:tracePt t="27524" x="1389063" y="4440238"/>
          <p14:tracePt t="27528" x="1373188" y="4424363"/>
          <p14:tracePt t="27531" x="1373188" y="4408488"/>
          <p14:tracePt t="27534" x="1373188" y="4392613"/>
          <p14:tracePt t="27536" x="1358900" y="4376738"/>
          <p14:tracePt t="27540" x="1343025" y="4360863"/>
          <p14:tracePt t="27542" x="1343025" y="4344988"/>
          <p14:tracePt t="27544" x="1343025" y="4329113"/>
          <p14:tracePt t="27548" x="1327150" y="4313238"/>
          <p14:tracePt t="27551" x="1327150" y="4297363"/>
          <p14:tracePt t="27554" x="1327150" y="4283075"/>
          <p14:tracePt t="27556" x="1327150" y="4267200"/>
          <p14:tracePt t="27558" x="1327150" y="4251325"/>
          <p14:tracePt t="27560" x="1327150" y="4235450"/>
          <p14:tracePt t="27562" x="1311275" y="4219575"/>
          <p14:tracePt t="27564" x="1311275" y="4203700"/>
          <p14:tracePt t="27569" x="1311275" y="4156075"/>
          <p14:tracePt t="27572" x="1311275" y="4124325"/>
          <p14:tracePt t="27576" x="1311275" y="4092575"/>
          <p14:tracePt t="27580" x="1311275" y="4013200"/>
          <p14:tracePt t="27582" x="1311275" y="3981450"/>
          <p14:tracePt t="27584" x="1311275" y="3965575"/>
          <p14:tracePt t="27586" x="1311275" y="3935413"/>
          <p14:tracePt t="27588" x="1311275" y="3903663"/>
          <p14:tracePt t="27590" x="1311275" y="3887788"/>
          <p14:tracePt t="27592" x="1327150" y="3856038"/>
          <p14:tracePt t="27594" x="1327150" y="3840163"/>
          <p14:tracePt t="27596" x="1327150" y="3824288"/>
          <p14:tracePt t="27598" x="1327150" y="3808413"/>
          <p14:tracePt t="27601" x="1343025" y="3776663"/>
          <p14:tracePt t="27602" x="1358900" y="3760788"/>
          <p14:tracePt t="27604" x="1358900" y="3744913"/>
          <p14:tracePt t="27606" x="1373188" y="3729038"/>
          <p14:tracePt t="27608" x="1389063" y="3713163"/>
          <p14:tracePt t="27610" x="1389063" y="3697288"/>
          <p14:tracePt t="27612" x="1389063" y="3681413"/>
          <p14:tracePt t="27614" x="1404938" y="3681413"/>
          <p14:tracePt t="27619" x="1420813" y="3649663"/>
          <p14:tracePt t="27620" x="1420813" y="3633788"/>
          <p14:tracePt t="27625" x="1436688" y="3633788"/>
          <p14:tracePt t="27626" x="1436688" y="3617913"/>
          <p14:tracePt t="27628" x="1452563" y="3617913"/>
          <p14:tracePt t="27630" x="1452563" y="3602038"/>
          <p14:tracePt t="27635" x="1468438" y="3602038"/>
          <p14:tracePt t="27645" x="1484313" y="3602038"/>
          <p14:tracePt t="27647" x="1484313" y="3587750"/>
          <p14:tracePt t="27653" x="1500188" y="3587750"/>
          <p14:tracePt t="27662" x="1500188" y="3571875"/>
          <p14:tracePt t="27697" x="1516063" y="3571875"/>
          <p14:tracePt t="27704" x="1547813" y="3571875"/>
          <p14:tracePt t="27710" x="1563688" y="3571875"/>
          <p14:tracePt t="27713" x="1579563" y="3571875"/>
          <p14:tracePt t="27718" x="1595438" y="3571875"/>
          <p14:tracePt t="27719" x="1611313" y="3571875"/>
          <p14:tracePt t="27720" x="1627188" y="3571875"/>
          <p14:tracePt t="27722" x="1643063" y="3556000"/>
          <p14:tracePt t="27724" x="1658938" y="3556000"/>
          <p14:tracePt t="27726" x="1674813" y="3556000"/>
          <p14:tracePt t="27730" x="1689100" y="3556000"/>
          <p14:tracePt t="27738" x="1768475" y="3540125"/>
          <p14:tracePt t="27747" x="1879600" y="3460750"/>
          <p14:tracePt t="27748" x="1911350" y="3444875"/>
          <p14:tracePt t="27750" x="1927225" y="3429000"/>
          <p14:tracePt t="27752" x="1958975" y="3397250"/>
          <p14:tracePt t="27754" x="1989138" y="3397250"/>
          <p14:tracePt t="27756" x="2020888" y="3381375"/>
          <p14:tracePt t="27758" x="2036763" y="3349625"/>
          <p14:tracePt t="27760" x="2068513" y="3333750"/>
          <p14:tracePt t="27762" x="2100263" y="3302000"/>
          <p14:tracePt t="27765" x="2132013" y="3286125"/>
          <p14:tracePt t="27767" x="2163763" y="3286125"/>
          <p14:tracePt t="27769" x="2195513" y="3255963"/>
          <p14:tracePt t="27770" x="2227263" y="3240088"/>
          <p14:tracePt t="27772" x="2274888" y="3208338"/>
          <p14:tracePt t="27774" x="2289175" y="3192463"/>
          <p14:tracePt t="27776" x="2320925" y="3176588"/>
          <p14:tracePt t="27778" x="2368550" y="3160713"/>
          <p14:tracePt t="27780" x="2400300" y="3144838"/>
          <p14:tracePt t="27783" x="2432050" y="3128963"/>
          <p14:tracePt t="27785" x="2479675" y="3097213"/>
          <p14:tracePt t="27786" x="2511425" y="3081338"/>
          <p14:tracePt t="27788" x="2559050" y="3065463"/>
          <p14:tracePt t="27790" x="2574925" y="3033713"/>
          <p14:tracePt t="27792" x="2605088" y="3017838"/>
          <p14:tracePt t="27794" x="2652713" y="3001963"/>
          <p14:tracePt t="27796" x="2700338" y="2986088"/>
          <p14:tracePt t="27798" x="2716213" y="2954338"/>
          <p14:tracePt t="27800" x="2763838" y="2922588"/>
          <p14:tracePt t="27802" x="2795588" y="2908300"/>
          <p14:tracePt t="27804" x="2827338" y="2876550"/>
          <p14:tracePt t="27806" x="2874963" y="2860675"/>
          <p14:tracePt t="27808" x="2890838" y="2844800"/>
          <p14:tracePt t="27810" x="2921000" y="2828925"/>
          <p14:tracePt t="27812" x="2952750" y="2797175"/>
          <p14:tracePt t="27814" x="2968625" y="2781300"/>
          <p14:tracePt t="27818" x="3000375" y="2765425"/>
          <p14:tracePt t="27819" x="3032125" y="2749550"/>
          <p14:tracePt t="27820" x="3048000" y="2733675"/>
          <p14:tracePt t="27822" x="3063875" y="2717800"/>
          <p14:tracePt t="27824" x="3079750" y="2701925"/>
          <p14:tracePt t="27826" x="3111500" y="2686050"/>
          <p14:tracePt t="27831" x="3143250" y="2670175"/>
          <p14:tracePt t="27833" x="3159125" y="2654300"/>
          <p14:tracePt t="27837" x="3175000" y="2654300"/>
          <p14:tracePt t="27839" x="3190875" y="2638425"/>
          <p14:tracePt t="27840" x="3205163" y="2638425"/>
          <p14:tracePt t="27843" x="3221038" y="2622550"/>
          <p14:tracePt t="27844" x="3236913" y="2606675"/>
          <p14:tracePt t="27847" x="3252788" y="2606675"/>
          <p14:tracePt t="27850" x="3268663" y="2606675"/>
          <p14:tracePt t="27852" x="3268663" y="2590800"/>
          <p14:tracePt t="27854" x="3284538" y="2590800"/>
          <p14:tracePt t="27860" x="3284538" y="2574925"/>
          <p14:tracePt t="27864" x="3300413" y="2574925"/>
          <p14:tracePt t="27871" x="3316288" y="2574925"/>
          <p14:tracePt t="27875" x="3316288" y="2560638"/>
          <p14:tracePt t="27887" x="3332163" y="2560638"/>
          <p14:tracePt t="28041" x="3348038" y="2560638"/>
          <p14:tracePt t="28044" x="3348038" y="2590800"/>
          <p14:tracePt t="28046" x="3363913" y="2622550"/>
          <p14:tracePt t="28048" x="3363913" y="2654300"/>
          <p14:tracePt t="28050" x="3363913" y="2670175"/>
          <p14:tracePt t="28052" x="3363913" y="2701925"/>
          <p14:tracePt t="28054" x="3379788" y="2733675"/>
          <p14:tracePt t="28056" x="3379788" y="2749550"/>
          <p14:tracePt t="28058" x="3395663" y="2797175"/>
          <p14:tracePt t="28060" x="3395663" y="2844800"/>
          <p14:tracePt t="28063" x="3395663" y="2876550"/>
          <p14:tracePt t="28064" x="3395663" y="2922588"/>
          <p14:tracePt t="28067" x="3411538" y="2970213"/>
          <p14:tracePt t="28069" x="3411538" y="3033713"/>
          <p14:tracePt t="28070" x="3427413" y="3128963"/>
          <p14:tracePt t="28072" x="3443288" y="3176588"/>
          <p14:tracePt t="28074" x="3443288" y="3224213"/>
          <p14:tracePt t="28077" x="3459163" y="3286125"/>
          <p14:tracePt t="28078" x="3459163" y="3349625"/>
          <p14:tracePt t="28080" x="3475038" y="3413125"/>
          <p14:tracePt t="28085" x="3490913" y="3556000"/>
          <p14:tracePt t="28087" x="3505200" y="3617913"/>
          <p14:tracePt t="28088" x="3505200" y="3681413"/>
          <p14:tracePt t="28090" x="3505200" y="3744913"/>
          <p14:tracePt t="28092" x="3521075" y="3808413"/>
          <p14:tracePt t="28095" x="3536950" y="3903663"/>
          <p14:tracePt t="28096" x="3536950" y="3965575"/>
          <p14:tracePt t="28098" x="3552825" y="4013200"/>
          <p14:tracePt t="28100" x="3552825" y="4108450"/>
          <p14:tracePt t="28102" x="3552825" y="4156075"/>
          <p14:tracePt t="28104" x="3568700" y="4219575"/>
          <p14:tracePt t="28106" x="3568700" y="4297363"/>
          <p14:tracePt t="28108" x="3568700" y="4360863"/>
          <p14:tracePt t="28111" x="3568700" y="4424363"/>
          <p14:tracePt t="28112" x="3584575" y="4487863"/>
          <p14:tracePt t="28114" x="3584575" y="4535488"/>
          <p14:tracePt t="28117" x="3584575" y="4598988"/>
          <p14:tracePt t="28118" x="3600450" y="4660900"/>
          <p14:tracePt t="28120" x="3600450" y="4708525"/>
          <p14:tracePt t="28122" x="3600450" y="4756150"/>
          <p14:tracePt t="28124" x="3600450" y="4803775"/>
          <p14:tracePt t="28126" x="3600450" y="4851400"/>
          <p14:tracePt t="28128" x="3616325" y="4867275"/>
          <p14:tracePt t="28130" x="3616325" y="4914900"/>
          <p14:tracePt t="28135" x="3632200" y="4976813"/>
          <p14:tracePt t="28137" x="3632200" y="5008563"/>
          <p14:tracePt t="28138" x="3632200" y="5040313"/>
          <p14:tracePt t="28140" x="3648075" y="5040313"/>
          <p14:tracePt t="28142" x="3648075" y="5072063"/>
          <p14:tracePt t="28147" x="3648075" y="5087938"/>
          <p14:tracePt t="28149" x="3648075" y="5119688"/>
          <p14:tracePt t="28152" x="3648075" y="5151438"/>
          <p14:tracePt t="28155" x="3648075" y="5167313"/>
          <p14:tracePt t="28156" x="3648075" y="5183188"/>
          <p14:tracePt t="28158" x="3648075" y="5199063"/>
          <p14:tracePt t="28160" x="3648075" y="5214938"/>
          <p14:tracePt t="28164" x="3648075" y="5230813"/>
          <p14:tracePt t="28166" x="3632200" y="5246688"/>
          <p14:tracePt t="28171" x="3616325" y="5262563"/>
          <p14:tracePt t="28173" x="3616325" y="5278438"/>
          <p14:tracePt t="28174" x="3616325" y="5294313"/>
          <p14:tracePt t="28176" x="3600450" y="5294313"/>
          <p14:tracePt t="28178" x="3584575" y="5294313"/>
          <p14:tracePt t="28180" x="3584575" y="5310188"/>
          <p14:tracePt t="28183" x="3568700" y="5310188"/>
          <p14:tracePt t="28185" x="3568700" y="5324475"/>
          <p14:tracePt t="28186" x="3552825" y="5324475"/>
          <p14:tracePt t="28188" x="3536950" y="5324475"/>
          <p14:tracePt t="28192" x="3521075" y="5324475"/>
          <p14:tracePt t="28194" x="3505200" y="5340350"/>
          <p14:tracePt t="28205" x="3490913" y="5340350"/>
          <p14:tracePt t="28213" x="3475038" y="5340350"/>
          <p14:tracePt t="28291" x="3475038" y="5310188"/>
          <p14:tracePt t="28293" x="3475038" y="5294313"/>
          <p14:tracePt t="28295" x="3475038" y="5278438"/>
          <p14:tracePt t="28296" x="3475038" y="5262563"/>
          <p14:tracePt t="28300" x="3475038" y="5246688"/>
          <p14:tracePt t="28303" x="3490913" y="5214938"/>
          <p14:tracePt t="28305" x="3505200" y="5199063"/>
          <p14:tracePt t="28306" x="3505200" y="5183188"/>
          <p14:tracePt t="28308" x="3505200" y="5151438"/>
          <p14:tracePt t="28310" x="3521075" y="5151438"/>
          <p14:tracePt t="28312" x="3536950" y="5119688"/>
          <p14:tracePt t="28314" x="3536950" y="5103813"/>
          <p14:tracePt t="28316" x="3552825" y="5087938"/>
          <p14:tracePt t="28318" x="3552825" y="5072063"/>
          <p14:tracePt t="28320" x="3568700" y="5056188"/>
          <p14:tracePt t="28322" x="3584575" y="5024438"/>
          <p14:tracePt t="28325" x="3600450" y="4992688"/>
          <p14:tracePt t="28326" x="3616325" y="4976813"/>
          <p14:tracePt t="28329" x="3616325" y="4962525"/>
          <p14:tracePt t="28330" x="3648075" y="4930775"/>
          <p14:tracePt t="28332" x="3663950" y="4899025"/>
          <p14:tracePt t="28334" x="3679825" y="4883150"/>
          <p14:tracePt t="28336" x="3711575" y="4851400"/>
          <p14:tracePt t="28338" x="3711575" y="4819650"/>
          <p14:tracePt t="28340" x="3727450" y="4803775"/>
          <p14:tracePt t="28342" x="3759200" y="4772025"/>
          <p14:tracePt t="28344" x="3775075" y="4740275"/>
          <p14:tracePt t="28347" x="3790950" y="4708525"/>
          <p14:tracePt t="28349" x="3821113" y="4692650"/>
          <p14:tracePt t="28350" x="3821113" y="4660900"/>
          <p14:tracePt t="28352" x="3852863" y="4645025"/>
          <p14:tracePt t="28354" x="3868738" y="4614863"/>
          <p14:tracePt t="28357" x="3884613" y="4598988"/>
          <p14:tracePt t="28358" x="3916363" y="4567238"/>
          <p14:tracePt t="28360" x="3916363" y="4535488"/>
          <p14:tracePt t="28363" x="3932238" y="4519613"/>
          <p14:tracePt t="28364" x="3963988" y="4503738"/>
          <p14:tracePt t="28366" x="3979863" y="4471988"/>
          <p14:tracePt t="28368" x="3979863" y="4456113"/>
          <p14:tracePt t="28370" x="3995738" y="4440238"/>
          <p14:tracePt t="28372" x="4011613" y="4408488"/>
          <p14:tracePt t="28375" x="4043363" y="4376738"/>
          <p14:tracePt t="28385" x="4106863" y="4283075"/>
          <p14:tracePt t="28387" x="4106863" y="4251325"/>
          <p14:tracePt t="28388" x="4121150" y="4235450"/>
          <p14:tracePt t="28390" x="4137025" y="4219575"/>
          <p14:tracePt t="28392" x="4152900" y="4187825"/>
          <p14:tracePt t="28394" x="4168775" y="4171950"/>
          <p14:tracePt t="28397" x="4184650" y="4140200"/>
          <p14:tracePt t="28398" x="4184650" y="4108450"/>
          <p14:tracePt t="28401" x="4200525" y="4108450"/>
          <p14:tracePt t="28402" x="4216400" y="4076700"/>
          <p14:tracePt t="28404" x="4232275" y="4044950"/>
          <p14:tracePt t="28409" x="4232275" y="4013200"/>
          <p14:tracePt t="28411" x="4248150" y="3981450"/>
          <p14:tracePt t="28413" x="4264025" y="3981450"/>
          <p14:tracePt t="28415" x="4279900" y="3949700"/>
          <p14:tracePt t="28417" x="4279900" y="3935413"/>
          <p14:tracePt t="28419" x="4295775" y="3935413"/>
          <p14:tracePt t="28420" x="4295775" y="3919538"/>
          <p14:tracePt t="28422" x="4295775" y="3903663"/>
          <p14:tracePt t="28431" x="4295775" y="3887788"/>
          <p14:tracePt t="28463" x="4311650" y="3887788"/>
          <p14:tracePt t="28543" x="4327525" y="3887788"/>
          <p14:tracePt t="28558" x="4375150" y="3887788"/>
          <p14:tracePt t="28562" x="4391025" y="3887788"/>
          <p14:tracePt t="28568" x="4421188" y="3919538"/>
          <p14:tracePt t="28569" x="4437063" y="3919538"/>
          <p14:tracePt t="28571" x="4452938" y="3919538"/>
          <p14:tracePt t="28574" x="4468813" y="3919538"/>
          <p14:tracePt t="28576" x="4500563" y="3935413"/>
          <p14:tracePt t="28581" x="4516438" y="3935413"/>
          <p14:tracePt t="28583" x="4532313" y="3949700"/>
          <p14:tracePt t="28585" x="4548188" y="3949700"/>
          <p14:tracePt t="28586" x="4579938" y="3965575"/>
          <p14:tracePt t="28588" x="4627563" y="3981450"/>
          <p14:tracePt t="28590" x="4643438" y="3981450"/>
          <p14:tracePt t="28592" x="4675188" y="3997325"/>
          <p14:tracePt t="28594" x="4706938" y="4013200"/>
          <p14:tracePt t="28596" x="4706938" y="4029075"/>
          <p14:tracePt t="28599" x="4737100" y="4044950"/>
          <p14:tracePt t="28601" x="4768850" y="4060825"/>
          <p14:tracePt t="28602" x="4784725" y="4076700"/>
          <p14:tracePt t="28604" x="4800600" y="4108450"/>
          <p14:tracePt t="28606" x="4832350" y="4124325"/>
          <p14:tracePt t="28608" x="4848225" y="4140200"/>
          <p14:tracePt t="28610" x="4879975" y="4171950"/>
          <p14:tracePt t="28612" x="4895850" y="4203700"/>
          <p14:tracePt t="28614" x="4911725" y="4235450"/>
          <p14:tracePt t="28617" x="4943475" y="4283075"/>
          <p14:tracePt t="28620" x="4959350" y="4297363"/>
          <p14:tracePt t="28620" x="4991100" y="4329113"/>
          <p14:tracePt t="28622" x="5006975" y="4376738"/>
          <p14:tracePt t="28624" x="5022850" y="4408488"/>
          <p14:tracePt t="28626" x="5037138" y="4440238"/>
          <p14:tracePt t="28628" x="5053013" y="4487863"/>
          <p14:tracePt t="28630" x="5068888" y="4519613"/>
          <p14:tracePt t="28633" x="5084763" y="4551363"/>
          <p14:tracePt t="28635" x="5100638" y="4598988"/>
          <p14:tracePt t="28636" x="5116513" y="4645025"/>
          <p14:tracePt t="28638" x="5132388" y="4692650"/>
          <p14:tracePt t="28640" x="5148263" y="4724400"/>
          <p14:tracePt t="28642" x="5164138" y="4772025"/>
          <p14:tracePt t="28644" x="5164138" y="4803775"/>
          <p14:tracePt t="28647" x="5164138" y="4851400"/>
          <p14:tracePt t="28649" x="5164138" y="4883150"/>
          <p14:tracePt t="28650" x="5180013" y="4930775"/>
          <p14:tracePt t="28652" x="5180013" y="4976813"/>
          <p14:tracePt t="28654" x="5180013" y="5008563"/>
          <p14:tracePt t="28656" x="5180013" y="5040313"/>
          <p14:tracePt t="28658" x="5180013" y="5087938"/>
          <p14:tracePt t="28660" x="5180013" y="5119688"/>
          <p14:tracePt t="28662" x="5180013" y="5151438"/>
          <p14:tracePt t="28664" x="5180013" y="5199063"/>
          <p14:tracePt t="28667" x="5180013" y="5214938"/>
          <p14:tracePt t="28668" x="5180013" y="5246688"/>
          <p14:tracePt t="28670" x="5180013" y="5262563"/>
          <p14:tracePt t="28673" x="5180013" y="5294313"/>
          <p14:tracePt t="28675" x="5180013" y="5324475"/>
          <p14:tracePt t="28677" x="5180013" y="5340350"/>
          <p14:tracePt t="28679" x="5180013" y="5372100"/>
          <p14:tracePt t="28683" x="5180013" y="5403850"/>
          <p14:tracePt t="28685" x="5180013" y="5419725"/>
          <p14:tracePt t="28686" x="5180013" y="5435600"/>
          <p14:tracePt t="28688" x="5180013" y="5451475"/>
          <p14:tracePt t="28690" x="5180013" y="5467350"/>
          <p14:tracePt t="28697" x="5180013" y="5483225"/>
          <p14:tracePt t="28701" x="5180013" y="5499100"/>
          <p14:tracePt t="28704" x="5180013" y="5514975"/>
          <p14:tracePt t="28706" x="5180013" y="5530850"/>
          <p14:tracePt t="28708" x="5180013" y="5546725"/>
          <p14:tracePt t="28719" x="5180013" y="5562600"/>
          <p14:tracePt t="28725" x="5164138" y="5562600"/>
          <p14:tracePt t="28729" x="5164138" y="5578475"/>
          <p14:tracePt t="28785" x="5180013" y="5578475"/>
          <p14:tracePt t="28789" x="5180013" y="5562600"/>
          <p14:tracePt t="28791" x="5211763" y="5546725"/>
          <p14:tracePt t="28793" x="5243513" y="5546725"/>
          <p14:tracePt t="28795" x="5243513" y="5530850"/>
          <p14:tracePt t="28796" x="5259388" y="5499100"/>
          <p14:tracePt t="28799" x="5275263" y="5499100"/>
          <p14:tracePt t="28801" x="5291138" y="5483225"/>
          <p14:tracePt t="28802" x="5307013" y="5451475"/>
          <p14:tracePt t="28804" x="5322888" y="5435600"/>
          <p14:tracePt t="28806" x="5337175" y="5419725"/>
          <p14:tracePt t="28808" x="5353050" y="5387975"/>
          <p14:tracePt t="28810" x="5368925" y="5372100"/>
          <p14:tracePt t="28812" x="5384800" y="5340350"/>
          <p14:tracePt t="28814" x="5416550" y="5310188"/>
          <p14:tracePt t="28816" x="5448300" y="5246688"/>
          <p14:tracePt t="28818" x="5480050" y="5183188"/>
          <p14:tracePt t="28820" x="5511800" y="5135563"/>
          <p14:tracePt t="28822" x="5543550" y="5087938"/>
          <p14:tracePt t="28824" x="5559425" y="5056188"/>
          <p14:tracePt t="28826" x="5591175" y="4992688"/>
          <p14:tracePt t="28828" x="5591175" y="4946650"/>
          <p14:tracePt t="28830" x="5622925" y="4883150"/>
          <p14:tracePt t="28834" x="5653088" y="4835525"/>
          <p14:tracePt t="28836" x="5700713" y="4708525"/>
          <p14:tracePt t="28838" x="5716588" y="4645025"/>
          <p14:tracePt t="28840" x="5748338" y="4583113"/>
          <p14:tracePt t="28842" x="5780088" y="4519613"/>
          <p14:tracePt t="28844" x="5795963" y="4471988"/>
          <p14:tracePt t="28846" x="5827713" y="4440238"/>
          <p14:tracePt t="28848" x="5843588" y="4392613"/>
          <p14:tracePt t="28850" x="5875338" y="4344988"/>
          <p14:tracePt t="28852" x="5891213" y="4313238"/>
          <p14:tracePt t="28854" x="5907088" y="4283075"/>
          <p14:tracePt t="28856" x="5922963" y="4251325"/>
          <p14:tracePt t="28858" x="5922963" y="4219575"/>
          <p14:tracePt t="28860" x="5938838" y="4219575"/>
          <p14:tracePt t="28862" x="5953125" y="4203700"/>
          <p14:tracePt t="28864" x="5953125" y="4187825"/>
          <p14:tracePt t="28866" x="5969000" y="4171950"/>
          <p14:tracePt t="28868" x="5969000" y="4156075"/>
          <p14:tracePt t="28872" x="5969000" y="4140200"/>
          <p14:tracePt t="28877" x="5969000" y="4124325"/>
          <p14:tracePt t="28885" x="5984875" y="4124325"/>
          <p14:tracePt t="28888" x="5984875" y="4108450"/>
          <p14:tracePt t="28897" x="5984875" y="4092575"/>
          <p14:tracePt t="28903" x="5984875" y="4076700"/>
          <p14:tracePt t="28906" x="5969000" y="4076700"/>
          <p14:tracePt t="28910" x="5953125" y="4076700"/>
          <p14:tracePt t="28912" x="5938838" y="4060825"/>
          <p14:tracePt t="28917" x="5922963" y="4060825"/>
          <p14:tracePt t="28920" x="5907088" y="4044950"/>
          <p14:tracePt t="28924" x="5891213" y="4044950"/>
          <p14:tracePt t="28926" x="5875338" y="4044950"/>
          <p14:tracePt t="28929" x="5859463" y="4044950"/>
          <p14:tracePt t="28934" x="5843588" y="4044950"/>
          <p14:tracePt t="28936" x="5827713" y="4044950"/>
          <p14:tracePt t="28940" x="5827713" y="4029075"/>
          <p14:tracePt t="28942" x="5811838" y="4029075"/>
          <p14:tracePt t="28947" x="5795963" y="4029075"/>
          <p14:tracePt t="28949" x="5780088" y="4029075"/>
          <p14:tracePt t="28952" x="5780088" y="4013200"/>
          <p14:tracePt t="28959" x="5764213" y="4013200"/>
          <p14:tracePt t="28973" x="5748338" y="4013200"/>
          <p14:tracePt t="29045" x="5764213" y="4013200"/>
          <p14:tracePt t="29060" x="5764213" y="4029075"/>
          <p14:tracePt t="29062" x="5780088" y="4029075"/>
          <p14:tracePt t="29075" x="5795963" y="4029075"/>
          <p14:tracePt t="29086" x="5811838" y="4029075"/>
          <p14:tracePt t="29090" x="5811838" y="4044950"/>
          <p14:tracePt t="29093" x="5827713" y="4044950"/>
          <p14:tracePt t="29094" x="5843588" y="4044950"/>
          <p14:tracePt t="29097" x="5843588" y="4060825"/>
          <p14:tracePt t="29101" x="5859463" y="4060825"/>
          <p14:tracePt t="29103" x="5875338" y="4076700"/>
          <p14:tracePt t="29104" x="5875338" y="4092575"/>
          <p14:tracePt t="29106" x="5891213" y="4108450"/>
          <p14:tracePt t="29108" x="5922963" y="4124325"/>
          <p14:tracePt t="29110" x="5938838" y="4156075"/>
          <p14:tracePt t="29112" x="5969000" y="4187825"/>
          <p14:tracePt t="29114" x="6000750" y="4219575"/>
          <p14:tracePt t="29117" x="6000750" y="4235450"/>
          <p14:tracePt t="29119" x="6032500" y="4283075"/>
          <p14:tracePt t="29120" x="6064250" y="4313238"/>
          <p14:tracePt t="29122" x="6111875" y="4376738"/>
          <p14:tracePt t="29124" x="6159500" y="4440238"/>
          <p14:tracePt t="29126" x="6207125" y="4503738"/>
          <p14:tracePt t="29128" x="6223000" y="4551363"/>
          <p14:tracePt t="29130" x="6269038" y="4598988"/>
          <p14:tracePt t="29133" x="6300788" y="4660900"/>
          <p14:tracePt t="29136" x="6364288" y="4772025"/>
          <p14:tracePt t="29138" x="6396038" y="4819650"/>
          <p14:tracePt t="29140" x="6427788" y="4867275"/>
          <p14:tracePt t="29142" x="6475413" y="4930775"/>
          <p14:tracePt t="29144" x="6491288" y="4976813"/>
          <p14:tracePt t="29146" x="6523038" y="5040313"/>
          <p14:tracePt t="29149" x="6553200" y="5072063"/>
          <p14:tracePt t="29151" x="6584950" y="5119688"/>
          <p14:tracePt t="29152" x="6600825" y="5167313"/>
          <p14:tracePt t="29154" x="6632575" y="5230813"/>
          <p14:tracePt t="29156" x="6632575" y="5262563"/>
          <p14:tracePt t="29158" x="6648450" y="5294313"/>
          <p14:tracePt t="29160" x="6664325" y="5340350"/>
          <p14:tracePt t="29162" x="6696075" y="5372100"/>
          <p14:tracePt t="29164" x="6711950" y="5419725"/>
          <p14:tracePt t="29166" x="6727825" y="5435600"/>
          <p14:tracePt t="29168" x="6727825" y="5467350"/>
          <p14:tracePt t="29170" x="6743700" y="5499100"/>
          <p14:tracePt t="29172" x="6759575" y="5514975"/>
          <p14:tracePt t="29174" x="6759575" y="5546725"/>
          <p14:tracePt t="29177" x="6759575" y="5578475"/>
          <p14:tracePt t="29180" x="6775450" y="5594350"/>
          <p14:tracePt t="29183" x="6775450" y="5610225"/>
          <p14:tracePt t="29186" x="6791325" y="5641975"/>
          <p14:tracePt t="29188" x="6791325" y="5657850"/>
          <p14:tracePt t="29192" x="6791325" y="5672138"/>
          <p14:tracePt t="29196" x="6791325" y="5688013"/>
          <p14:tracePt t="29201" x="6791325" y="5703888"/>
          <p14:tracePt t="29204" x="6791325" y="5719763"/>
          <p14:tracePt t="29206" x="6791325" y="5735638"/>
          <p14:tracePt t="29214" x="6775450" y="5751513"/>
          <p14:tracePt t="29217" x="6775450" y="5767388"/>
          <p14:tracePt t="29220" x="6759575" y="5783263"/>
          <p14:tracePt t="29227" x="6743700" y="5783263"/>
          <p14:tracePt t="29235" x="6696075" y="5799138"/>
          <p14:tracePt t="29241" x="6680200" y="5815013"/>
          <p14:tracePt t="29245" x="6664325" y="5815013"/>
          <p14:tracePt t="29249" x="6648450" y="5815013"/>
          <p14:tracePt t="29251" x="6632575" y="5815013"/>
          <p14:tracePt t="29254" x="6616700" y="5830888"/>
          <p14:tracePt t="29273" x="6600825" y="5830888"/>
          <p14:tracePt t="29287" x="6584950" y="5830888"/>
          <p14:tracePt t="29291" x="6584950" y="5815013"/>
          <p14:tracePt t="29295" x="6584950" y="5783263"/>
          <p14:tracePt t="29296" x="6584950" y="5767388"/>
          <p14:tracePt t="29301" x="6600825" y="5719763"/>
          <p14:tracePt t="29302" x="6616700" y="5703888"/>
          <p14:tracePt t="29304" x="6616700" y="5688013"/>
          <p14:tracePt t="29306" x="6616700" y="5672138"/>
          <p14:tracePt t="29309" x="6632575" y="5641975"/>
          <p14:tracePt t="29311" x="6632575" y="5610225"/>
          <p14:tracePt t="29312" x="6632575" y="5594350"/>
          <p14:tracePt t="29314" x="6648450" y="5562600"/>
          <p14:tracePt t="29317" x="6648450" y="5530850"/>
          <p14:tracePt t="29318" x="6664325" y="5514975"/>
          <p14:tracePt t="29320" x="6680200" y="5499100"/>
          <p14:tracePt t="29322" x="6680200" y="5451475"/>
          <p14:tracePt t="29324" x="6696075" y="5435600"/>
          <p14:tracePt t="29326" x="6696075" y="5403850"/>
          <p14:tracePt t="29328" x="6711950" y="5372100"/>
          <p14:tracePt t="29331" x="6711950" y="5356225"/>
          <p14:tracePt t="29333" x="6711950" y="5324475"/>
          <p14:tracePt t="29334" x="6727825" y="5294313"/>
          <p14:tracePt t="29336" x="6727825" y="5262563"/>
          <p14:tracePt t="29338" x="6743700" y="5230813"/>
          <p14:tracePt t="29340" x="6743700" y="5199063"/>
          <p14:tracePt t="29342" x="6759575" y="5183188"/>
          <p14:tracePt t="29344" x="6775450" y="5135563"/>
          <p14:tracePt t="29346" x="6775450" y="5087938"/>
          <p14:tracePt t="29350" x="6791325" y="5072063"/>
          <p14:tracePt t="29352" x="6823075" y="4930775"/>
          <p14:tracePt t="29354" x="6838950" y="4883150"/>
          <p14:tracePt t="29356" x="6838950" y="4835525"/>
          <p14:tracePt t="29358" x="6854825" y="4787900"/>
          <p14:tracePt t="29360" x="6869113" y="4756150"/>
          <p14:tracePt t="29362" x="6869113" y="4708525"/>
          <p14:tracePt t="29364" x="6884988" y="4660900"/>
          <p14:tracePt t="29366" x="6900863" y="4614863"/>
          <p14:tracePt t="29368" x="6916738" y="4583113"/>
          <p14:tracePt t="29370" x="6932613" y="4535488"/>
          <p14:tracePt t="29394" x="7123113" y="4044950"/>
          <p14:tracePt t="29396" x="7138988" y="3997325"/>
          <p14:tracePt t="29401" x="7169150" y="3949700"/>
          <p14:tracePt t="29402" x="7185025" y="3919538"/>
          <p14:tracePt t="29404" x="7200900" y="3871913"/>
          <p14:tracePt t="29406" x="7216775" y="3856038"/>
          <p14:tracePt t="29408" x="7248525" y="3824288"/>
          <p14:tracePt t="29410" x="7264400" y="3792538"/>
          <p14:tracePt t="29412" x="7280275" y="3760788"/>
          <p14:tracePt t="29414" x="7296150" y="3760788"/>
          <p14:tracePt t="29416" x="7312025" y="3729038"/>
          <p14:tracePt t="29418" x="7327900" y="3697288"/>
          <p14:tracePt t="29420" x="7343775" y="3697288"/>
          <p14:tracePt t="29423" x="7343775" y="3681413"/>
          <p14:tracePt t="29424" x="7359650" y="3681413"/>
          <p14:tracePt t="29427" x="7359650" y="3665538"/>
          <p14:tracePt t="29429" x="7375525" y="3649663"/>
          <p14:tracePt t="29430" x="7391400" y="3649663"/>
          <p14:tracePt t="29434" x="7391400" y="3633788"/>
          <p14:tracePt t="29459" x="7407275" y="3633788"/>
          <p14:tracePt t="29461" x="7407275" y="3617913"/>
          <p14:tracePt t="29696" x="7407275" y="3587750"/>
          <p14:tracePt t="29702" x="7391400" y="3508375"/>
          <p14:tracePt t="29707" x="7375525" y="3413125"/>
          <p14:tracePt t="29713" x="7312025" y="3286125"/>
          <p14:tracePt t="29719" x="7232650" y="3113088"/>
          <p14:tracePt t="29722" x="7154863" y="3001963"/>
          <p14:tracePt t="29724" x="7123113" y="2954338"/>
          <p14:tracePt t="29726" x="7091363" y="2908300"/>
          <p14:tracePt t="29728" x="7043738" y="2844800"/>
          <p14:tracePt t="29731" x="6996113" y="2797175"/>
          <p14:tracePt t="29733" x="6964363" y="2733675"/>
          <p14:tracePt t="29734" x="6916738" y="2686050"/>
          <p14:tracePt t="29736" x="6869113" y="2622550"/>
          <p14:tracePt t="29738" x="6823075" y="2574925"/>
          <p14:tracePt t="29740" x="6775450" y="2528888"/>
          <p14:tracePt t="29742" x="6727825" y="2465388"/>
          <p14:tracePt t="29744" x="6664325" y="2401888"/>
          <p14:tracePt t="29746" x="6616700" y="2370138"/>
          <p14:tracePt t="29749" x="6569075" y="2322513"/>
          <p14:tracePt t="29751" x="6491288" y="2259013"/>
          <p14:tracePt t="29752" x="6459538" y="2228850"/>
          <p14:tracePt t="29754" x="6380163" y="2165350"/>
          <p14:tracePt t="29756" x="6332538" y="2117725"/>
          <p14:tracePt t="29758" x="6284913" y="2070100"/>
          <p14:tracePt t="29760" x="6223000" y="2022475"/>
          <p14:tracePt t="29763" x="6175375" y="1958975"/>
          <p14:tracePt t="29764" x="6127750" y="1911350"/>
          <p14:tracePt t="29766" x="6080125" y="1865313"/>
          <p14:tracePt t="29768" x="6048375" y="1817688"/>
          <p14:tracePt t="29771" x="6000750" y="1770063"/>
          <p14:tracePt t="29773" x="5969000" y="1754188"/>
          <p14:tracePt t="29775" x="5953125" y="1706563"/>
          <p14:tracePt t="29777" x="5922963" y="1674813"/>
          <p14:tracePt t="29778" x="5907088" y="1627188"/>
          <p14:tracePt t="29780" x="5875338" y="1611313"/>
          <p14:tracePt t="29782" x="5859463" y="1595438"/>
          <p14:tracePt t="29784" x="5859463" y="1579563"/>
          <p14:tracePt t="29786" x="5843588" y="1563688"/>
          <p14:tracePt t="29790" x="5827713" y="1547813"/>
          <p14:tracePt t="29792" x="5827713" y="1533525"/>
          <p14:tracePt t="29794" x="5811838" y="1517650"/>
          <p14:tracePt t="29801" x="5795963" y="1501775"/>
          <p14:tracePt t="29802" x="5780088" y="1485900"/>
          <p14:tracePt t="29812" x="5780088" y="1454150"/>
          <p14:tracePt t="29816" x="5748338" y="1422400"/>
          <p14:tracePt t="29819" x="5748338" y="1406525"/>
          <p14:tracePt t="29820" x="5748338" y="1390650"/>
          <p14:tracePt t="29822" x="5748338" y="1374775"/>
          <p14:tracePt t="29825" x="5748338" y="1358900"/>
          <p14:tracePt t="29828" x="5748338" y="1343025"/>
          <p14:tracePt t="29835" x="5748338" y="1327150"/>
          <p14:tracePt t="29836" x="5732463" y="1327150"/>
          <p14:tracePt t="29869" x="5732463" y="1311275"/>
          <p14:tracePt t="29895" x="5748338" y="1311275"/>
          <p14:tracePt t="29901" x="5764213" y="1311275"/>
          <p14:tracePt t="29906" x="5780088" y="1311275"/>
          <p14:tracePt t="29909" x="5795963" y="1311275"/>
          <p14:tracePt t="29913" x="5811838" y="1327150"/>
          <p14:tracePt t="29917" x="5827713" y="1343025"/>
          <p14:tracePt t="29918" x="5843588" y="1343025"/>
          <p14:tracePt t="29920" x="5843588" y="1374775"/>
          <p14:tracePt t="29922" x="5875338" y="1406525"/>
          <p14:tracePt t="29924" x="5891213" y="1438275"/>
          <p14:tracePt t="29926" x="5907088" y="1438275"/>
          <p14:tracePt t="29928" x="5922963" y="1470025"/>
          <p14:tracePt t="29930" x="5938838" y="1501775"/>
          <p14:tracePt t="29933" x="5953125" y="1517650"/>
          <p14:tracePt t="29934" x="5969000" y="1547813"/>
          <p14:tracePt t="29936" x="5984875" y="1579563"/>
          <p14:tracePt t="29938" x="6016625" y="1595438"/>
          <p14:tracePt t="29940" x="6032500" y="1627188"/>
          <p14:tracePt t="29942" x="6048375" y="1658938"/>
          <p14:tracePt t="29944" x="6064250" y="1690688"/>
          <p14:tracePt t="29946" x="6096000" y="1706563"/>
          <p14:tracePt t="29950" x="6111875" y="1738313"/>
          <p14:tracePt t="29952" x="6143625" y="1801813"/>
          <p14:tracePt t="29954" x="6175375" y="1801813"/>
          <p14:tracePt t="29956" x="6207125" y="1833563"/>
          <p14:tracePt t="29958" x="6238875" y="1865313"/>
          <p14:tracePt t="29960" x="6253163" y="1895475"/>
          <p14:tracePt t="29962" x="6269038" y="1927225"/>
          <p14:tracePt t="29964" x="6300788" y="1943100"/>
          <p14:tracePt t="29966" x="6332538" y="1974850"/>
          <p14:tracePt t="29968" x="6364288" y="2006600"/>
          <p14:tracePt t="29970" x="6380163" y="2038350"/>
          <p14:tracePt t="29972" x="6411913" y="2054225"/>
          <p14:tracePt t="29974" x="6443663" y="2085975"/>
          <p14:tracePt t="29976" x="6475413" y="2117725"/>
          <p14:tracePt t="29978" x="6507163" y="2149475"/>
          <p14:tracePt t="29980" x="6523038" y="2165350"/>
          <p14:tracePt t="29982" x="6553200" y="2181225"/>
          <p14:tracePt t="29984" x="6584950" y="2212975"/>
          <p14:tracePt t="29986" x="6616700" y="2228850"/>
          <p14:tracePt t="29989" x="6632575" y="2259013"/>
          <p14:tracePt t="29990" x="6664325" y="2274888"/>
          <p14:tracePt t="29992" x="6696075" y="2290763"/>
          <p14:tracePt t="29994" x="6711950" y="2306638"/>
          <p14:tracePt t="29997" x="6727825" y="2338388"/>
          <p14:tracePt t="29999" x="6743700" y="2338388"/>
          <p14:tracePt t="30000" x="6759575" y="2354263"/>
          <p14:tracePt t="30002" x="6775450" y="2370138"/>
          <p14:tracePt t="30004" x="6791325" y="2386013"/>
          <p14:tracePt t="30006" x="6807200" y="2386013"/>
          <p14:tracePt t="30008" x="6807200" y="2401888"/>
          <p14:tracePt t="30012" x="6807200" y="2417763"/>
          <p14:tracePt t="30021" x="6823075" y="2417763"/>
          <p14:tracePt t="30025" x="6823075" y="2433638"/>
          <p14:tracePt t="30055" x="6807200" y="2449513"/>
          <p14:tracePt t="30058" x="6791325" y="2449513"/>
          <p14:tracePt t="30059" x="6775450" y="2449513"/>
          <p14:tracePt t="30062" x="6775450" y="2465388"/>
          <p14:tracePt t="30065" x="6759575" y="2465388"/>
          <p14:tracePt t="30067" x="6743700" y="2465388"/>
          <p14:tracePt t="30070" x="6727825" y="2465388"/>
          <p14:tracePt t="30073" x="6711950" y="2465388"/>
          <p14:tracePt t="30075" x="6696075" y="2481263"/>
          <p14:tracePt t="30078" x="6680200" y="2497138"/>
          <p14:tracePt t="30080" x="6664325" y="2497138"/>
          <p14:tracePt t="30083" x="6664325" y="2513013"/>
          <p14:tracePt t="30084" x="6648450" y="2513013"/>
          <p14:tracePt t="30086" x="6632575" y="2513013"/>
          <p14:tracePt t="30088" x="6616700" y="2513013"/>
          <p14:tracePt t="30092" x="6584950" y="2513013"/>
          <p14:tracePt t="30094" x="6584950" y="2528888"/>
          <p14:tracePt t="30097" x="6569075" y="2528888"/>
          <p14:tracePt t="30101" x="6538913" y="2544763"/>
          <p14:tracePt t="30102" x="6523038" y="2544763"/>
          <p14:tracePt t="30104" x="6507163" y="2544763"/>
          <p14:tracePt t="30106" x="6491288" y="2544763"/>
          <p14:tracePt t="30108" x="6475413" y="2544763"/>
          <p14:tracePt t="30110" x="6443663" y="2544763"/>
          <p14:tracePt t="30112" x="6443663" y="2560638"/>
          <p14:tracePt t="30115" x="6427788" y="2560638"/>
          <p14:tracePt t="30117" x="6396038" y="2560638"/>
          <p14:tracePt t="30120" x="6380163" y="2560638"/>
          <p14:tracePt t="30122" x="6364288" y="2560638"/>
          <p14:tracePt t="30127" x="6348413" y="2560638"/>
          <p14:tracePt t="30128" x="6332538" y="2560638"/>
          <p14:tracePt t="30131" x="6316663" y="2560638"/>
          <p14:tracePt t="30134" x="6300788" y="2560638"/>
          <p14:tracePt t="30136" x="6284913" y="2560638"/>
          <p14:tracePt t="30141" x="6269038" y="2560638"/>
          <p14:tracePt t="30145" x="6253163" y="2560638"/>
          <p14:tracePt t="30147" x="6238875" y="2560638"/>
          <p14:tracePt t="30152" x="6223000" y="2560638"/>
          <p14:tracePt t="30156" x="6207125" y="2560638"/>
          <p14:tracePt t="30158" x="6207125" y="2544763"/>
          <p14:tracePt t="30161" x="6191250" y="2544763"/>
          <p14:tracePt t="30162" x="6191250" y="2528888"/>
          <p14:tracePt t="30165" x="6175375" y="2528888"/>
          <p14:tracePt t="30167" x="6159500" y="2513013"/>
          <p14:tracePt t="30168" x="6159500" y="2497138"/>
          <p14:tracePt t="30170" x="6143625" y="2497138"/>
          <p14:tracePt t="30175" x="6127750" y="2481263"/>
          <p14:tracePt t="30176" x="6127750" y="2465388"/>
          <p14:tracePt t="30178" x="6111875" y="2449513"/>
          <p14:tracePt t="30180" x="6096000" y="2449513"/>
          <p14:tracePt t="30183" x="6080125" y="2417763"/>
          <p14:tracePt t="30184" x="6080125" y="2401888"/>
          <p14:tracePt t="30188" x="6064250" y="2386013"/>
          <p14:tracePt t="30190" x="6048375" y="2370138"/>
          <p14:tracePt t="30194" x="6032500" y="2338388"/>
          <p14:tracePt t="30196" x="6032500" y="2322513"/>
          <p14:tracePt t="30202" x="6000750" y="2290763"/>
          <p14:tracePt t="30204" x="6000750" y="2274888"/>
          <p14:tracePt t="30208" x="5984875" y="2259013"/>
          <p14:tracePt t="30210" x="5984875" y="2243138"/>
          <p14:tracePt t="30212" x="5969000" y="2243138"/>
          <p14:tracePt t="30215" x="5969000" y="2228850"/>
          <p14:tracePt t="30217" x="5969000" y="2212975"/>
          <p14:tracePt t="30218" x="5953125" y="2197100"/>
          <p14:tracePt t="30222" x="5938838" y="2197100"/>
          <p14:tracePt t="30225" x="5938838" y="2181225"/>
          <p14:tracePt t="30226" x="5922963" y="2165350"/>
          <p14:tracePt t="30230" x="5922963" y="2149475"/>
          <p14:tracePt t="30234" x="5922963" y="2133600"/>
          <p14:tracePt t="30237" x="5907088" y="2117725"/>
          <p14:tracePt t="30245" x="5891213" y="2101850"/>
          <p14:tracePt t="30246" x="5891213" y="2085975"/>
          <p14:tracePt t="30253" x="5891213" y="2070100"/>
          <p14:tracePt t="30256" x="5891213" y="2054225"/>
          <p14:tracePt t="30261" x="5891213" y="2038350"/>
          <p14:tracePt t="30265" x="5891213" y="2022475"/>
          <p14:tracePt t="30269" x="5891213" y="2006600"/>
          <p14:tracePt t="30270" x="5907088" y="2006600"/>
          <p14:tracePt t="30272" x="5907088" y="1990725"/>
          <p14:tracePt t="30275" x="5907088" y="1974850"/>
          <p14:tracePt t="30277" x="5922963" y="1974850"/>
          <p14:tracePt t="30278" x="5938838" y="1958975"/>
          <p14:tracePt t="30283" x="5953125" y="1958975"/>
          <p14:tracePt t="30284" x="5953125" y="1943100"/>
          <p14:tracePt t="30286" x="5953125" y="1927225"/>
          <p14:tracePt t="30288" x="5969000" y="1927225"/>
          <p14:tracePt t="30292" x="5984875" y="1927225"/>
          <p14:tracePt t="30294" x="5984875" y="1911350"/>
          <p14:tracePt t="30297" x="5984875" y="1895475"/>
          <p14:tracePt t="30301" x="6000750" y="1895475"/>
          <p14:tracePt t="30302" x="6016625" y="1895475"/>
          <p14:tracePt t="30304" x="6016625" y="1881188"/>
          <p14:tracePt t="30308" x="6032500" y="1865313"/>
          <p14:tracePt t="30311" x="6048375" y="1865313"/>
          <p14:tracePt t="30312" x="6048375" y="1849438"/>
          <p14:tracePt t="30314" x="6064250" y="1849438"/>
          <p14:tracePt t="30321" x="6080125" y="1849438"/>
          <p14:tracePt t="30323" x="6080125" y="1833563"/>
          <p14:tracePt t="30324" x="6096000" y="1833563"/>
          <p14:tracePt t="30328" x="6096000" y="1817688"/>
          <p14:tracePt t="30330" x="6111875" y="1817688"/>
          <p14:tracePt t="30334" x="6127750" y="1817688"/>
          <p14:tracePt t="30338" x="6143625" y="1817688"/>
          <p14:tracePt t="30342" x="6143625" y="1801813"/>
          <p14:tracePt t="30344" x="6159500" y="1801813"/>
          <p14:tracePt t="30359" x="6175375" y="1801813"/>
          <p14:tracePt t="30384" x="6238875" y="1801813"/>
          <p14:tracePt t="30386" x="6253163" y="1801813"/>
          <p14:tracePt t="30393" x="6269038" y="1801813"/>
          <p14:tracePt t="30394" x="6284913" y="1817688"/>
          <p14:tracePt t="30396" x="6300788" y="1833563"/>
          <p14:tracePt t="30401" x="6316663" y="1849438"/>
          <p14:tracePt t="30402" x="6348413" y="1865313"/>
          <p14:tracePt t="30404" x="6380163" y="1895475"/>
          <p14:tracePt t="30406" x="6380163" y="1911350"/>
          <p14:tracePt t="30409" x="6411913" y="1927225"/>
          <p14:tracePt t="30410" x="6443663" y="1943100"/>
          <p14:tracePt t="30412" x="6443663" y="1974850"/>
          <p14:tracePt t="30414" x="6475413" y="1990725"/>
          <p14:tracePt t="30417" x="6491288" y="2006600"/>
          <p14:tracePt t="30418" x="6523038" y="2038350"/>
          <p14:tracePt t="30420" x="6523038" y="2054225"/>
          <p14:tracePt t="30422" x="6553200" y="2070100"/>
          <p14:tracePt t="30424" x="6569075" y="2085975"/>
          <p14:tracePt t="30426" x="6584950" y="2117725"/>
          <p14:tracePt t="30428" x="6600825" y="2133600"/>
          <p14:tracePt t="30430" x="6632575" y="2165350"/>
          <p14:tracePt t="30432" x="6648450" y="2181225"/>
          <p14:tracePt t="30434" x="6664325" y="2197100"/>
          <p14:tracePt t="30436" x="6664325" y="2212975"/>
          <p14:tracePt t="30438" x="6680200" y="2243138"/>
          <p14:tracePt t="30440" x="6696075" y="2243138"/>
          <p14:tracePt t="30442" x="6696075" y="2274888"/>
          <p14:tracePt t="30444" x="6696075" y="2290763"/>
          <p14:tracePt t="30446" x="6711950" y="2290763"/>
          <p14:tracePt t="30449" x="6727825" y="2306638"/>
          <p14:tracePt t="30451" x="6727825" y="2322513"/>
          <p14:tracePt t="30452" x="6743700" y="2338388"/>
          <p14:tracePt t="30456" x="6743700" y="2370138"/>
          <p14:tracePt t="30458" x="6743700" y="2386013"/>
          <p14:tracePt t="30462" x="6743700" y="2401888"/>
          <p14:tracePt t="30464" x="6743700" y="2417763"/>
          <p14:tracePt t="30468" x="6743700" y="2433638"/>
          <p14:tracePt t="30470" x="6743700" y="2449513"/>
          <p14:tracePt t="30472" x="6743700" y="2465388"/>
          <p14:tracePt t="30474" x="6743700" y="2481263"/>
          <p14:tracePt t="30477" x="6759575" y="2497138"/>
          <p14:tracePt t="30481" x="6759575" y="2528888"/>
          <p14:tracePt t="30483" x="6759575" y="2544763"/>
          <p14:tracePt t="30486" x="6759575" y="2574925"/>
          <p14:tracePt t="30488" x="6759575" y="2590800"/>
          <p14:tracePt t="30492" x="6759575" y="2622550"/>
          <p14:tracePt t="30494" x="6759575" y="2638425"/>
          <p14:tracePt t="30499" x="6759575" y="2654300"/>
          <p14:tracePt t="30501" x="6743700" y="2686050"/>
          <p14:tracePt t="30502" x="6727825" y="2686050"/>
          <p14:tracePt t="30504" x="6727825" y="2717800"/>
          <p14:tracePt t="30506" x="6711950" y="2733675"/>
          <p14:tracePt t="30511" x="6711950" y="2749550"/>
          <p14:tracePt t="30512" x="6696075" y="2765425"/>
          <p14:tracePt t="30517" x="6680200" y="2781300"/>
          <p14:tracePt t="30520" x="6664325" y="2797175"/>
          <p14:tracePt t="30522" x="6648450" y="2797175"/>
          <p14:tracePt t="30525" x="6632575" y="2813050"/>
          <p14:tracePt t="30529" x="6616700" y="2828925"/>
          <p14:tracePt t="30530" x="6600825" y="2828925"/>
          <p14:tracePt t="30533" x="6600825" y="2844800"/>
          <p14:tracePt t="30536" x="6569075" y="2844800"/>
          <p14:tracePt t="30538" x="6553200" y="2844800"/>
          <p14:tracePt t="30540" x="6553200" y="2860675"/>
          <p14:tracePt t="30542" x="6538913" y="2860675"/>
          <p14:tracePt t="30544" x="6523038" y="2860675"/>
          <p14:tracePt t="30546" x="6507163" y="2876550"/>
          <p14:tracePt t="30550" x="6491288" y="2876550"/>
          <p14:tracePt t="30553" x="6475413" y="2876550"/>
          <p14:tracePt t="30557" x="6459538" y="2876550"/>
          <p14:tracePt t="30558" x="6443663" y="2876550"/>
          <p14:tracePt t="30560" x="6427788" y="2876550"/>
          <p14:tracePt t="30564" x="6411913" y="2876550"/>
          <p14:tracePt t="30567" x="6396038" y="2876550"/>
          <p14:tracePt t="30568" x="6380163" y="2876550"/>
          <p14:tracePt t="30570" x="6364288" y="2876550"/>
          <p14:tracePt t="30572" x="6348413" y="2876550"/>
          <p14:tracePt t="30576" x="6332538" y="2876550"/>
          <p14:tracePt t="30578" x="6316663" y="2876550"/>
          <p14:tracePt t="30580" x="6316663" y="2860675"/>
          <p14:tracePt t="30583" x="6300788" y="2860675"/>
          <p14:tracePt t="30585" x="6284913" y="2860675"/>
          <p14:tracePt t="30586" x="6269038" y="2860675"/>
          <p14:tracePt t="30588" x="6253163" y="2860675"/>
          <p14:tracePt t="30590" x="6238875" y="2844800"/>
          <p14:tracePt t="30592" x="6223000" y="2828925"/>
          <p14:tracePt t="30596" x="6191250" y="2813050"/>
          <p14:tracePt t="30598" x="6175375" y="2813050"/>
          <p14:tracePt t="30602" x="6159500" y="2797175"/>
          <p14:tracePt t="30605" x="6143625" y="2781300"/>
          <p14:tracePt t="30606" x="6127750" y="2781300"/>
          <p14:tracePt t="30608" x="6111875" y="2781300"/>
          <p14:tracePt t="30610" x="6096000" y="2765425"/>
          <p14:tracePt t="30612" x="6096000" y="2749550"/>
          <p14:tracePt t="30615" x="6080125" y="2733675"/>
          <p14:tracePt t="30617" x="6064250" y="2717800"/>
          <p14:tracePt t="30618" x="6048375" y="2701925"/>
          <p14:tracePt t="30620" x="6048375" y="2686050"/>
          <p14:tracePt t="30622" x="6032500" y="2686050"/>
          <p14:tracePt t="30624" x="6016625" y="2654300"/>
          <p14:tracePt t="30626" x="5984875" y="2638425"/>
          <p14:tracePt t="30631" x="5969000" y="2622550"/>
          <p14:tracePt t="30633" x="5953125" y="2590800"/>
          <p14:tracePt t="30636" x="5938838" y="2574925"/>
          <p14:tracePt t="30638" x="5938838" y="2544763"/>
          <p14:tracePt t="30640" x="5922963" y="2544763"/>
          <p14:tracePt t="30642" x="5907088" y="2528888"/>
          <p14:tracePt t="30644" x="5907088" y="2497138"/>
          <p14:tracePt t="30646" x="5891213" y="2497138"/>
          <p14:tracePt t="30649" x="5891213" y="2481263"/>
          <p14:tracePt t="30650" x="5875338" y="2465388"/>
          <p14:tracePt t="30652" x="5875338" y="2449513"/>
          <p14:tracePt t="30654" x="5859463" y="2433638"/>
          <p14:tracePt t="30656" x="5859463" y="2417763"/>
          <p14:tracePt t="30661" x="5859463" y="2401888"/>
          <p14:tracePt t="30663" x="5859463" y="2370138"/>
          <p14:tracePt t="30666" x="5843588" y="2354263"/>
          <p14:tracePt t="30669" x="5843588" y="2338388"/>
          <p14:tracePt t="30671" x="5843588" y="2322513"/>
          <p14:tracePt t="30672" x="5827713" y="2322513"/>
          <p14:tracePt t="30674" x="5827713" y="2306638"/>
          <p14:tracePt t="30676" x="5827713" y="2290763"/>
          <p14:tracePt t="30680" x="5827713" y="2274888"/>
          <p14:tracePt t="30683" x="5827713" y="2259013"/>
          <p14:tracePt t="30689" x="5827713" y="2243138"/>
          <p14:tracePt t="30691" x="5827713" y="2228850"/>
          <p14:tracePt t="30693" x="5827713" y="2212975"/>
          <p14:tracePt t="30699" x="5827713" y="2197100"/>
          <p14:tracePt t="30701" x="5827713" y="2181225"/>
          <p14:tracePt t="30705" x="5827713" y="2165350"/>
          <p14:tracePt t="30709" x="5827713" y="2149475"/>
          <p14:tracePt t="30710" x="5827713" y="2133600"/>
          <p14:tracePt t="30716" x="5843588" y="2101850"/>
          <p14:tracePt t="30718" x="5859463" y="2085975"/>
          <p14:tracePt t="30720" x="5859463" y="2070100"/>
          <p14:tracePt t="30722" x="5859463" y="2054225"/>
          <p14:tracePt t="30728" x="5875338" y="2038350"/>
          <p14:tracePt t="30734" x="5891213" y="2006600"/>
          <p14:tracePt t="30738" x="5907088" y="2006600"/>
          <p14:tracePt t="30740" x="5907088" y="1990725"/>
          <p14:tracePt t="30743" x="5922963" y="1974850"/>
          <p14:tracePt t="30744" x="5938838" y="1974850"/>
          <p14:tracePt t="30750" x="5938838" y="1958975"/>
          <p14:tracePt t="30752" x="5953125" y="1958975"/>
          <p14:tracePt t="30754" x="5969000" y="1943100"/>
          <p14:tracePt t="30759" x="5969000" y="1927225"/>
          <p14:tracePt t="30762" x="5984875" y="1927225"/>
          <p14:tracePt t="30765" x="6000750" y="1927225"/>
          <p14:tracePt t="30769" x="6016625" y="1927225"/>
          <p14:tracePt t="30774" x="6016625" y="1911350"/>
          <p14:tracePt t="30781" x="6032500" y="1911350"/>
          <p14:tracePt t="30787" x="6048375" y="1911350"/>
          <p14:tracePt t="30790" x="6048375" y="1895475"/>
          <p14:tracePt t="30797" x="6064250" y="1895475"/>
          <p14:tracePt t="30801" x="6080125" y="1895475"/>
          <p14:tracePt t="30806" x="6096000" y="1895475"/>
          <p14:tracePt t="30816" x="6111875" y="1895475"/>
          <p14:tracePt t="30818" x="6127750" y="1895475"/>
          <p14:tracePt t="30827" x="6143625" y="1895475"/>
          <p14:tracePt t="30831" x="6159500" y="1895475"/>
          <p14:tracePt t="30841" x="6175375" y="1895475"/>
          <p14:tracePt t="30845" x="6191250" y="1895475"/>
          <p14:tracePt t="30851" x="6207125" y="1895475"/>
          <p14:tracePt t="30861" x="6223000" y="1895475"/>
          <p14:tracePt t="30868" x="6238875" y="1895475"/>
          <p14:tracePt t="30911" x="6253163" y="1895475"/>
          <p14:tracePt t="31564" x="6223000" y="1895475"/>
          <p14:tracePt t="31567" x="6207125" y="1895475"/>
          <p14:tracePt t="31568" x="6191250" y="1895475"/>
          <p14:tracePt t="31570" x="6175375" y="1895475"/>
          <p14:tracePt t="31572" x="6175375" y="1881188"/>
          <p14:tracePt t="31574" x="6159500" y="1881188"/>
          <p14:tracePt t="31576" x="6143625" y="1865313"/>
          <p14:tracePt t="31580" x="6111875" y="1849438"/>
          <p14:tracePt t="31583" x="6080125" y="1833563"/>
          <p14:tracePt t="31586" x="6064250" y="1817688"/>
          <p14:tracePt t="31586" x="6048375" y="1801813"/>
          <p14:tracePt t="31588" x="6016625" y="1785938"/>
          <p14:tracePt t="31592" x="6000750" y="1770063"/>
          <p14:tracePt t="31595" x="5984875" y="1738313"/>
          <p14:tracePt t="31596" x="5953125" y="1738313"/>
          <p14:tracePt t="31599" x="5953125" y="1706563"/>
          <p14:tracePt t="31600" x="5938838" y="1690688"/>
          <p14:tracePt t="31602" x="5922963" y="1674813"/>
          <p14:tracePt t="31604" x="5907088" y="1658938"/>
          <p14:tracePt t="31606" x="5891213" y="1643063"/>
          <p14:tracePt t="31608" x="5875338" y="1627188"/>
          <p14:tracePt t="31610" x="5859463" y="1595438"/>
          <p14:tracePt t="31612" x="5843588" y="1579563"/>
          <p14:tracePt t="31616" x="5843588" y="1563688"/>
          <p14:tracePt t="31619" x="5827713" y="1517650"/>
          <p14:tracePt t="31620" x="5811838" y="1501775"/>
          <p14:tracePt t="31623" x="5795963" y="1485900"/>
          <p14:tracePt t="31625" x="5795963" y="1454150"/>
          <p14:tracePt t="31627" x="5780088" y="1454150"/>
          <p14:tracePt t="31629" x="5780088" y="1422400"/>
          <p14:tracePt t="31631" x="5764213" y="1390650"/>
          <p14:tracePt t="31633" x="5748338" y="1374775"/>
          <p14:tracePt t="31634" x="5748338" y="1358900"/>
          <p14:tracePt t="31636" x="5732463" y="1327150"/>
          <p14:tracePt t="31638" x="5732463" y="1311275"/>
          <p14:tracePt t="31640" x="5732463" y="1279525"/>
          <p14:tracePt t="31642" x="5732463" y="1247775"/>
          <p14:tracePt t="31644" x="5716588" y="1231900"/>
          <p14:tracePt t="31646" x="5716588" y="1200150"/>
          <p14:tracePt t="31648" x="5700713" y="1169988"/>
          <p14:tracePt t="31650" x="5700713" y="1154113"/>
          <p14:tracePt t="31652" x="5700713" y="1138238"/>
          <p14:tracePt t="31654" x="5700713" y="1122363"/>
          <p14:tracePt t="31656" x="5700713" y="1090613"/>
          <p14:tracePt t="31658" x="5700713" y="1058863"/>
          <p14:tracePt t="31663" x="5684838" y="1027113"/>
          <p14:tracePt t="31666" x="5684838" y="1011238"/>
          <p14:tracePt t="31667" x="5684838" y="995363"/>
          <p14:tracePt t="31668" x="5684838" y="979488"/>
          <p14:tracePt t="31673" x="5684838" y="963613"/>
          <p14:tracePt t="31674" x="5684838" y="947738"/>
          <p14:tracePt t="31676" x="5684838" y="931863"/>
          <p14:tracePt t="31697" x="5684838" y="915988"/>
          <p14:tracePt t="31726" x="5684838" y="900113"/>
          <p14:tracePt t="31739" x="5668963" y="900113"/>
          <p14:tracePt t="31742" x="5668963" y="915988"/>
          <p14:tracePt t="31743" x="5653088" y="947738"/>
          <p14:tracePt t="31744" x="5653088" y="979488"/>
          <p14:tracePt t="31746" x="5638800" y="1011238"/>
          <p14:tracePt t="31748" x="5622925" y="1058863"/>
          <p14:tracePt t="31750" x="5607050" y="1122363"/>
          <p14:tracePt t="31752" x="5607050" y="1169988"/>
          <p14:tracePt t="31754" x="5591175" y="1216025"/>
          <p14:tracePt t="31756" x="5591175" y="1247775"/>
          <p14:tracePt t="31758" x="5575300" y="1295400"/>
          <p14:tracePt t="31760" x="5575300" y="1358900"/>
          <p14:tracePt t="31762" x="5575300" y="1406525"/>
          <p14:tracePt t="31767" x="5559425" y="1470025"/>
          <p14:tracePt t="31768" x="5559425" y="1517650"/>
          <p14:tracePt t="31770" x="5559425" y="1533525"/>
          <p14:tracePt t="31772" x="5559425" y="1563688"/>
          <p14:tracePt t="31774" x="5559425" y="1579563"/>
          <p14:tracePt t="31776" x="5559425" y="1611313"/>
          <p14:tracePt t="31778" x="5559425" y="1643063"/>
          <p14:tracePt t="31782" x="5559425" y="1658938"/>
          <p14:tracePt t="31785" x="5559425" y="1690688"/>
          <p14:tracePt t="31788" x="5559425" y="1706563"/>
          <p14:tracePt t="31791" x="5559425" y="1722438"/>
          <p14:tracePt t="31803" x="5559425" y="1738313"/>
          <p14:tracePt t="31811" x="5559425" y="1754188"/>
          <p14:tracePt t="31847" x="5575300" y="1754188"/>
          <p14:tracePt t="31855" x="5591175" y="1738313"/>
          <p14:tracePt t="31857" x="5607050" y="1738313"/>
          <p14:tracePt t="31858" x="5607050" y="1706563"/>
          <p14:tracePt t="31860" x="5622925" y="1674813"/>
          <p14:tracePt t="31862" x="5638800" y="1674813"/>
          <p14:tracePt t="31866" x="5668963" y="1611313"/>
          <p14:tracePt t="31868" x="5684838" y="1595438"/>
          <p14:tracePt t="31870" x="5684838" y="1579563"/>
          <p14:tracePt t="31872" x="5700713" y="1547813"/>
          <p14:tracePt t="31874" x="5732463" y="1533525"/>
          <p14:tracePt t="31876" x="5748338" y="1501775"/>
          <p14:tracePt t="31878" x="5764213" y="1470025"/>
          <p14:tracePt t="31881" x="5764213" y="1454150"/>
          <p14:tracePt t="31882" x="5780088" y="1438275"/>
          <p14:tracePt t="31884" x="5795963" y="1406525"/>
          <p14:tracePt t="31886" x="5827713" y="1374775"/>
          <p14:tracePt t="31888" x="5843588" y="1358900"/>
          <p14:tracePt t="31890" x="5843588" y="1327150"/>
          <p14:tracePt t="31892" x="5859463" y="1311275"/>
          <p14:tracePt t="31894" x="5875338" y="1295400"/>
          <p14:tracePt t="31896" x="5891213" y="1279525"/>
          <p14:tracePt t="31898" x="5907088" y="1247775"/>
          <p14:tracePt t="31900" x="5922963" y="1247775"/>
          <p14:tracePt t="31902" x="5938838" y="1216025"/>
          <p14:tracePt t="31904" x="5938838" y="1200150"/>
          <p14:tracePt t="31906" x="5953125" y="1200150"/>
          <p14:tracePt t="31908" x="5969000" y="1169988"/>
          <p14:tracePt t="31910" x="5984875" y="1154113"/>
          <p14:tracePt t="31920" x="6016625" y="1122363"/>
          <p14:tracePt t="31925" x="6032500" y="1122363"/>
          <p14:tracePt t="31933" x="6048375" y="1122363"/>
          <p14:tracePt t="31951" x="6048375" y="1106488"/>
          <p14:tracePt t="31963" x="6064250" y="1106488"/>
          <p14:tracePt t="31996" x="6064250" y="1169988"/>
          <p14:tracePt t="31998" x="6064250" y="1200150"/>
          <p14:tracePt t="31999" x="6064250" y="1216025"/>
          <p14:tracePt t="32000" x="6080125" y="1231900"/>
          <p14:tracePt t="32002" x="6080125" y="1263650"/>
          <p14:tracePt t="32004" x="6096000" y="1263650"/>
          <p14:tracePt t="32006" x="6096000" y="1295400"/>
          <p14:tracePt t="32008" x="6111875" y="1327150"/>
          <p14:tracePt t="32012" x="6127750" y="1358900"/>
          <p14:tracePt t="32014" x="6127750" y="1374775"/>
          <p14:tracePt t="32016" x="6143625" y="1390650"/>
          <p14:tracePt t="32018" x="6159500" y="1406525"/>
          <p14:tracePt t="32020" x="6159500" y="1422400"/>
          <p14:tracePt t="32022" x="6175375" y="1438275"/>
          <p14:tracePt t="32024" x="6175375" y="1454150"/>
          <p14:tracePt t="32027" x="6191250" y="1470025"/>
          <p14:tracePt t="32028" x="6207125" y="1470025"/>
          <p14:tracePt t="32031" x="6207125" y="1485900"/>
          <p14:tracePt t="32033" x="6223000" y="1501775"/>
          <p14:tracePt t="32034" x="6238875" y="1501775"/>
          <p14:tracePt t="32040" x="6238875" y="1517650"/>
          <p14:tracePt t="32045" x="6253163" y="1517650"/>
          <p14:tracePt t="32050" x="6269038" y="1533525"/>
          <p14:tracePt t="32066" x="6284913" y="1547813"/>
          <p14:tracePt t="32070" x="6300788" y="1547813"/>
          <p14:tracePt t="32078" x="6316663" y="1547813"/>
          <p14:tracePt t="32087" x="6332538" y="1547813"/>
          <p14:tracePt t="32090" x="6348413" y="1547813"/>
          <p14:tracePt t="32092" x="6364288" y="1533525"/>
          <p14:tracePt t="32097" x="6364288" y="1517650"/>
          <p14:tracePt t="32101" x="6380163" y="1501775"/>
          <p14:tracePt t="32102" x="6396038" y="1485900"/>
          <p14:tracePt t="32107" x="6396038" y="1470025"/>
          <p14:tracePt t="32108" x="6396038" y="1454150"/>
          <p14:tracePt t="32111" x="6411913" y="1438275"/>
          <p14:tracePt t="32113" x="6427788" y="1422400"/>
          <p14:tracePt t="32114" x="6427788" y="1406525"/>
          <p14:tracePt t="32116" x="6443663" y="1390650"/>
          <p14:tracePt t="32121" x="6443663" y="1358900"/>
          <p14:tracePt t="32123" x="6443663" y="1343025"/>
          <p14:tracePt t="32124" x="6459538" y="1343025"/>
          <p14:tracePt t="32126" x="6459538" y="1327150"/>
          <p14:tracePt t="32128" x="6475413" y="1311275"/>
          <p14:tracePt t="32132" x="6475413" y="1295400"/>
          <p14:tracePt t="32135" x="6475413" y="1279525"/>
          <p14:tracePt t="32136" x="6491288" y="1263650"/>
          <p14:tracePt t="32140" x="6491288" y="1247775"/>
          <p14:tracePt t="32142" x="6491288" y="1231900"/>
          <p14:tracePt t="32147" x="6491288" y="1216025"/>
          <p14:tracePt t="32151" x="6491288" y="1200150"/>
          <p14:tracePt t="32155" x="6491288" y="1185863"/>
          <p14:tracePt t="32156" x="6491288" y="1169988"/>
          <p14:tracePt t="32159" x="6475413" y="1169988"/>
          <p14:tracePt t="32160" x="6459538" y="1154113"/>
          <p14:tracePt t="32166" x="6443663" y="1138238"/>
          <p14:tracePt t="32168" x="6427788" y="1122363"/>
          <p14:tracePt t="32170" x="6411913" y="1122363"/>
          <p14:tracePt t="32172" x="6396038" y="1122363"/>
          <p14:tracePt t="32174" x="6380163" y="1106488"/>
          <p14:tracePt t="32178" x="6364288" y="1090613"/>
          <p14:tracePt t="32182" x="6348413" y="1090613"/>
          <p14:tracePt t="32184" x="6332538" y="1074738"/>
          <p14:tracePt t="32186" x="6316663" y="1074738"/>
          <p14:tracePt t="32188" x="6300788" y="1074738"/>
          <p14:tracePt t="32195" x="6284913" y="1058863"/>
          <p14:tracePt t="32196" x="6269038" y="1058863"/>
          <p14:tracePt t="32205" x="6253163" y="1058863"/>
          <p14:tracePt t="32208" x="6238875" y="1058863"/>
          <p14:tracePt t="32212" x="6223000" y="1058863"/>
          <p14:tracePt t="32229" x="6207125" y="1058863"/>
          <p14:tracePt t="32245" x="6191250" y="1058863"/>
          <p14:tracePt t="32721" x="6175375" y="1058863"/>
          <p14:tracePt t="32727" x="6159500" y="1058863"/>
          <p14:tracePt t="32733" x="6143625" y="1058863"/>
          <p14:tracePt t="32749" x="6127750" y="1058863"/>
          <p14:tracePt t="32754" x="6111875" y="1058863"/>
          <p14:tracePt t="32765" x="6096000" y="1058863"/>
          <p14:tracePt t="32770" x="6080125" y="1058863"/>
          <p14:tracePt t="32776" x="6064250" y="1058863"/>
          <p14:tracePt t="32788" x="6048375" y="1058863"/>
          <p14:tracePt t="32792" x="6032500" y="1058863"/>
          <p14:tracePt t="32803" x="6032500" y="1074738"/>
          <p14:tracePt t="32807" x="6016625" y="1074738"/>
          <p14:tracePt t="32808" x="6016625" y="1090613"/>
          <p14:tracePt t="32815" x="6000750" y="1106488"/>
          <p14:tracePt t="32825" x="6000750" y="1122363"/>
          <p14:tracePt t="32829" x="6000750" y="1138238"/>
          <p14:tracePt t="32835" x="6000750" y="1154113"/>
          <p14:tracePt t="32836" x="6000750" y="1169988"/>
          <p14:tracePt t="32840" x="6000750" y="1185863"/>
          <p14:tracePt t="32850" x="6016625" y="1216025"/>
          <p14:tracePt t="32858" x="6048375" y="1247775"/>
          <p14:tracePt t="32861" x="6064250" y="1247775"/>
          <p14:tracePt t="32863" x="6080125" y="1263650"/>
          <p14:tracePt t="32867" x="6096000" y="1279525"/>
          <p14:tracePt t="32869" x="6111875" y="1295400"/>
          <p14:tracePt t="32871" x="6127750" y="1295400"/>
          <p14:tracePt t="32875" x="6143625" y="1295400"/>
          <p14:tracePt t="32876" x="6159500" y="1311275"/>
          <p14:tracePt t="32879" x="6175375" y="1311275"/>
          <p14:tracePt t="32882" x="6207125" y="1327150"/>
          <p14:tracePt t="32884" x="6223000" y="1327150"/>
          <p14:tracePt t="32886" x="6238875" y="1327150"/>
          <p14:tracePt t="32888" x="6253163" y="1343025"/>
          <p14:tracePt t="32890" x="6269038" y="1358900"/>
          <p14:tracePt t="32892" x="6316663" y="1358900"/>
          <p14:tracePt t="32894" x="6348413" y="1374775"/>
          <p14:tracePt t="32896" x="6364288" y="1374775"/>
          <p14:tracePt t="32898" x="6396038" y="1390650"/>
          <p14:tracePt t="32900" x="6427788" y="1390650"/>
          <p14:tracePt t="32902" x="6443663" y="1406525"/>
          <p14:tracePt t="32904" x="6475413" y="1406525"/>
          <p14:tracePt t="32906" x="6507163" y="1406525"/>
          <p14:tracePt t="32908" x="6523038" y="1406525"/>
          <p14:tracePt t="32910" x="6553200" y="1422400"/>
          <p14:tracePt t="32912" x="6600825" y="1422400"/>
          <p14:tracePt t="32915" x="6616700" y="1438275"/>
          <p14:tracePt t="32917" x="6664325" y="1454150"/>
          <p14:tracePt t="32918" x="6696075" y="1454150"/>
          <p14:tracePt t="32920" x="6727825" y="1470025"/>
          <p14:tracePt t="32922" x="6759575" y="1485900"/>
          <p14:tracePt t="32924" x="6807200" y="1501775"/>
          <p14:tracePt t="32926" x="6838950" y="1517650"/>
          <p14:tracePt t="32928" x="6869113" y="1517650"/>
          <p14:tracePt t="32933" x="6948488" y="1533525"/>
          <p14:tracePt t="32935" x="6980238" y="1547813"/>
          <p14:tracePt t="32936" x="7011988" y="1563688"/>
          <p14:tracePt t="32938" x="7059613" y="1579563"/>
          <p14:tracePt t="32940" x="7107238" y="1595438"/>
          <p14:tracePt t="32942" x="7123113" y="1595438"/>
          <p14:tracePt t="32944" x="7169150" y="1611313"/>
          <p14:tracePt t="32947" x="7200900" y="1627188"/>
          <p14:tracePt t="32948" x="7232650" y="1643063"/>
          <p14:tracePt t="32950" x="7280275" y="1643063"/>
          <p14:tracePt t="32952" x="7312025" y="1658938"/>
          <p14:tracePt t="32954" x="7359650" y="1658938"/>
          <p14:tracePt t="32956" x="7375525" y="1658938"/>
          <p14:tracePt t="32958" x="7423150" y="1674813"/>
          <p14:tracePt t="32960" x="7439025" y="1674813"/>
          <p14:tracePt t="32962" x="7485063" y="1690688"/>
          <p14:tracePt t="32964" x="7516813" y="1706563"/>
          <p14:tracePt t="32966" x="7548563" y="1706563"/>
          <p14:tracePt t="32968" x="7580313" y="1722438"/>
          <p14:tracePt t="32970" x="7612063" y="1722438"/>
          <p14:tracePt t="32972" x="7643813" y="1738313"/>
          <p14:tracePt t="32974" x="7675563" y="1738313"/>
          <p14:tracePt t="32976" x="7707313" y="1754188"/>
          <p14:tracePt t="32978" x="7739063" y="1754188"/>
          <p14:tracePt t="32983" x="7785100" y="1770063"/>
          <p14:tracePt t="32984" x="7816850" y="1770063"/>
          <p14:tracePt t="32986" x="7832725" y="1770063"/>
          <p14:tracePt t="32988" x="7864475" y="1770063"/>
          <p14:tracePt t="32990" x="7864475" y="1785938"/>
          <p14:tracePt t="32992" x="7896225" y="1785938"/>
          <p14:tracePt t="32994" x="7912100" y="1785938"/>
          <p14:tracePt t="32996" x="7912100" y="1801813"/>
          <p14:tracePt t="32998" x="7943850" y="1801813"/>
          <p14:tracePt t="33000" x="7959725" y="1801813"/>
          <p14:tracePt t="33007" x="7975600" y="1817688"/>
          <p14:tracePt t="33012" x="7991475" y="1817688"/>
          <p14:tracePt t="33019" x="8007350" y="1817688"/>
          <p14:tracePt t="33025" x="8023225" y="1817688"/>
          <p14:tracePt t="33053" x="8039100" y="1817688"/>
          <p14:tracePt t="33059" x="8039100" y="1833563"/>
          <p14:tracePt t="33068" x="8039100" y="1849438"/>
          <p14:tracePt t="33071" x="8023225" y="1849438"/>
          <p14:tracePt t="33074" x="8007350" y="1865313"/>
          <p14:tracePt t="33077" x="7975600" y="1881188"/>
          <p14:tracePt t="33078" x="7959725" y="1895475"/>
          <p14:tracePt t="33082" x="7912100" y="1911350"/>
          <p14:tracePt t="33084" x="7880350" y="1927225"/>
          <p14:tracePt t="33086" x="7864475" y="1943100"/>
          <p14:tracePt t="33088" x="7816850" y="1958975"/>
          <p14:tracePt t="33090" x="7785100" y="1974850"/>
          <p14:tracePt t="33092" x="7723188" y="1990725"/>
          <p14:tracePt t="33094" x="7643813" y="2022475"/>
          <p14:tracePt t="33096" x="7580313" y="2038350"/>
          <p14:tracePt t="33098" x="7532688" y="2054225"/>
          <p14:tracePt t="33100" x="7469188" y="2070100"/>
          <p14:tracePt t="33102" x="7407275" y="2085975"/>
          <p14:tracePt t="33104" x="7375525" y="2101850"/>
          <p14:tracePt t="33106" x="7280275" y="2117725"/>
          <p14:tracePt t="33108" x="7216775" y="2149475"/>
          <p14:tracePt t="33110" x="7185025" y="2165350"/>
          <p14:tracePt t="33112" x="7123113" y="2181225"/>
          <p14:tracePt t="33114" x="7059613" y="2197100"/>
          <p14:tracePt t="33116" x="6996113" y="2212975"/>
          <p14:tracePt t="33118" x="6916738" y="2228850"/>
          <p14:tracePt t="33120" x="6869113" y="2243138"/>
          <p14:tracePt t="33122" x="6807200" y="2259013"/>
          <p14:tracePt t="33124" x="6743700" y="2274888"/>
          <p14:tracePt t="33126" x="6696075" y="2274888"/>
          <p14:tracePt t="33128" x="6664325" y="2290763"/>
          <p14:tracePt t="33131" x="6600825" y="2322513"/>
          <p14:tracePt t="33133" x="6553200" y="2322513"/>
          <p14:tracePt t="33134" x="6507163" y="2322513"/>
          <p14:tracePt t="33136" x="6443663" y="2354263"/>
          <p14:tracePt t="33138" x="6411913" y="2370138"/>
          <p14:tracePt t="33140" x="6364288" y="2386013"/>
          <p14:tracePt t="33142" x="6316663" y="2401888"/>
          <p14:tracePt t="33144" x="6269038" y="2417763"/>
          <p14:tracePt t="33146" x="6238875" y="2433638"/>
          <p14:tracePt t="33148" x="6191250" y="2449513"/>
          <p14:tracePt t="33150" x="6143625" y="2465388"/>
          <p14:tracePt t="33152" x="6111875" y="2481263"/>
          <p14:tracePt t="33154" x="6080125" y="2497138"/>
          <p14:tracePt t="33156" x="6032500" y="2497138"/>
          <p14:tracePt t="33158" x="6000750" y="2497138"/>
          <p14:tracePt t="33160" x="5984875" y="2513013"/>
          <p14:tracePt t="33162" x="5938838" y="2513013"/>
          <p14:tracePt t="33165" x="5907088" y="2528888"/>
          <p14:tracePt t="33167" x="5875338" y="2544763"/>
          <p14:tracePt t="33170" x="5859463" y="2544763"/>
          <p14:tracePt t="33173" x="5843588" y="2560638"/>
          <p14:tracePt t="33177" x="5827713" y="2560638"/>
          <p14:tracePt t="33189" x="5811838" y="2560638"/>
          <p14:tracePt t="33215" x="5827713" y="2560638"/>
          <p14:tracePt t="33221" x="5843588" y="2560638"/>
          <p14:tracePt t="33222" x="5859463" y="2560638"/>
          <p14:tracePt t="33232" x="5875338" y="2560638"/>
          <p14:tracePt t="33233" x="5891213" y="2560638"/>
          <p14:tracePt t="33240" x="5907088" y="2560638"/>
          <p14:tracePt t="33257" x="5907088" y="2544763"/>
          <p14:tracePt t="33281" x="5922963" y="2544763"/>
          <p14:tracePt t="33320" x="5938838" y="2544763"/>
          <p14:tracePt t="33327" x="5953125" y="2544763"/>
          <p14:tracePt t="33332" x="5969000" y="2528888"/>
          <p14:tracePt t="33334" x="5984875" y="2528888"/>
          <p14:tracePt t="33337" x="5984875" y="2513013"/>
          <p14:tracePt t="33341" x="6000750" y="2497138"/>
          <p14:tracePt t="33343" x="6016625" y="2497138"/>
          <p14:tracePt t="33349" x="6016625" y="2481263"/>
          <p14:tracePt t="33351" x="6032500" y="2481263"/>
          <p14:tracePt t="33356" x="6032500" y="2465388"/>
          <p14:tracePt t="33360" x="6048375" y="2465388"/>
          <p14:tracePt t="33383" x="6064250" y="2465388"/>
          <p14:tracePt t="33396" x="6064250" y="2449513"/>
          <p14:tracePt t="33411" x="6064250" y="2433638"/>
          <p14:tracePt t="33427" x="6048375" y="2433638"/>
          <p14:tracePt t="33437" x="6032500" y="2433638"/>
          <p14:tracePt t="33453" x="6016625" y="2433638"/>
          <p14:tracePt t="33457" x="6000750" y="2433638"/>
          <p14:tracePt t="33466" x="5984875" y="2433638"/>
          <p14:tracePt t="33467" x="5969000" y="2433638"/>
          <p14:tracePt t="33468" x="5953125" y="2433638"/>
          <p14:tracePt t="33480" x="5922963" y="2433638"/>
          <p14:tracePt t="33488" x="5875338" y="2433638"/>
          <p14:tracePt t="33493" x="5843588" y="2433638"/>
          <p14:tracePt t="33497" x="5827713" y="2433638"/>
          <p14:tracePt t="33500" x="5811838" y="2433638"/>
          <p14:tracePt t="33502" x="5795963" y="2433638"/>
          <p14:tracePt t="33510" x="5780088" y="2433638"/>
          <p14:tracePt t="33519" x="5764213" y="2433638"/>
          <p14:tracePt t="33563" x="5780088" y="2417763"/>
          <p14:tracePt t="33571" x="5811838" y="2401888"/>
          <p14:tracePt t="33576" x="5843588" y="2386013"/>
          <p14:tracePt t="33580" x="5922963" y="2370138"/>
          <p14:tracePt t="33583" x="5953125" y="2354263"/>
          <p14:tracePt t="33584" x="5969000" y="2354263"/>
          <p14:tracePt t="33586" x="5984875" y="2338388"/>
          <p14:tracePt t="33588" x="6016625" y="2322513"/>
          <p14:tracePt t="33590" x="6032500" y="2306638"/>
          <p14:tracePt t="33593" x="6064250" y="2306638"/>
          <p14:tracePt t="33595" x="6096000" y="2306638"/>
          <p14:tracePt t="33597" x="6111875" y="2290763"/>
          <p14:tracePt t="33598" x="6127750" y="2274888"/>
          <p14:tracePt t="33600" x="6159500" y="2259013"/>
          <p14:tracePt t="33602" x="6191250" y="2243138"/>
          <p14:tracePt t="33604" x="6223000" y="2243138"/>
          <p14:tracePt t="33606" x="6253163" y="2228850"/>
          <p14:tracePt t="33608" x="6269038" y="2212975"/>
          <p14:tracePt t="33610" x="6300788" y="2197100"/>
          <p14:tracePt t="33612" x="6332538" y="2181225"/>
          <p14:tracePt t="33614" x="6364288" y="2181225"/>
          <p14:tracePt t="33616" x="6396038" y="2165350"/>
          <p14:tracePt t="33618" x="6427788" y="2149475"/>
          <p14:tracePt t="33620" x="6443663" y="2149475"/>
          <p14:tracePt t="33622" x="6475413" y="2133600"/>
          <p14:tracePt t="33624" x="6523038" y="2117725"/>
          <p14:tracePt t="33626" x="6553200" y="2101850"/>
          <p14:tracePt t="33628" x="6584950" y="2085975"/>
          <p14:tracePt t="33631" x="6616700" y="2070100"/>
          <p14:tracePt t="33632" x="6648450" y="2054225"/>
          <p14:tracePt t="33634" x="6696075" y="2038350"/>
          <p14:tracePt t="33636" x="6711950" y="2038350"/>
          <p14:tracePt t="33638" x="6743700" y="2022475"/>
          <p14:tracePt t="33640" x="6775450" y="2006600"/>
          <p14:tracePt t="33642" x="6791325" y="2006600"/>
          <p14:tracePt t="33644" x="6823075" y="1990725"/>
          <p14:tracePt t="33647" x="6854825" y="1974850"/>
          <p14:tracePt t="33648" x="6869113" y="1958975"/>
          <p14:tracePt t="33651" x="6884988" y="1958975"/>
          <p14:tracePt t="33652" x="6916738" y="1943100"/>
          <p14:tracePt t="33657" x="6932613" y="1943100"/>
          <p14:tracePt t="33658" x="6948488" y="1943100"/>
          <p14:tracePt t="33660" x="6948488" y="1927225"/>
          <p14:tracePt t="33677" x="6964363" y="1927225"/>
          <p14:tracePt t="33695" x="6964363" y="1911350"/>
          <p14:tracePt t="33708" x="6932613" y="1911350"/>
          <p14:tracePt t="33714" x="6869113" y="1911350"/>
          <p14:tracePt t="33720" x="6775450" y="1911350"/>
          <p14:tracePt t="33721" x="6727825" y="1911350"/>
          <p14:tracePt t="33723" x="6680200" y="1911350"/>
          <p14:tracePt t="33724" x="6664325" y="1911350"/>
          <p14:tracePt t="33726" x="6616700" y="1911350"/>
          <p14:tracePt t="33728" x="6584950" y="1911350"/>
          <p14:tracePt t="33731" x="6553200" y="1911350"/>
          <p14:tracePt t="33732" x="6523038" y="1911350"/>
          <p14:tracePt t="33735" x="6475413" y="1927225"/>
          <p14:tracePt t="33737" x="6443663" y="1943100"/>
          <p14:tracePt t="33738" x="6411913" y="1943100"/>
          <p14:tracePt t="33740" x="6380163" y="1958975"/>
          <p14:tracePt t="33742" x="6348413" y="1974850"/>
          <p14:tracePt t="33744" x="6316663" y="1990725"/>
          <p14:tracePt t="33746" x="6269038" y="2006600"/>
          <p14:tracePt t="33748" x="6253163" y="2006600"/>
          <p14:tracePt t="33750" x="6223000" y="2022475"/>
          <p14:tracePt t="33752" x="6175375" y="2038350"/>
          <p14:tracePt t="33754" x="6143625" y="2038350"/>
          <p14:tracePt t="33756" x="6127750" y="2054225"/>
          <p14:tracePt t="33758" x="6080125" y="2070100"/>
          <p14:tracePt t="33760" x="6048375" y="2085975"/>
          <p14:tracePt t="33763" x="6032500" y="2101850"/>
          <p14:tracePt t="33765" x="6000750" y="2117725"/>
          <p14:tracePt t="33766" x="5969000" y="2133600"/>
          <p14:tracePt t="33768" x="5938838" y="2149475"/>
          <p14:tracePt t="33770" x="5907088" y="2149475"/>
          <p14:tracePt t="33772" x="5875338" y="2149475"/>
          <p14:tracePt t="33774" x="5843588" y="2165350"/>
          <p14:tracePt t="33776" x="5827713" y="2165350"/>
          <p14:tracePt t="33778" x="5795963" y="2181225"/>
          <p14:tracePt t="33780" x="5764213" y="2197100"/>
          <p14:tracePt t="33782" x="5748338" y="2212975"/>
          <p14:tracePt t="33784" x="5732463" y="2212975"/>
          <p14:tracePt t="33786" x="5700713" y="2228850"/>
          <p14:tracePt t="33788" x="5684838" y="2228850"/>
          <p14:tracePt t="33790" x="5668963" y="2228850"/>
          <p14:tracePt t="33792" x="5653088" y="2243138"/>
          <p14:tracePt t="33794" x="5638800" y="2243138"/>
          <p14:tracePt t="33796" x="5638800" y="2259013"/>
          <p14:tracePt t="33800" x="5622925" y="2259013"/>
          <p14:tracePt t="33806" x="5607050" y="2274888"/>
          <p14:tracePt t="33829" x="5607050" y="2290763"/>
          <p14:tracePt t="33843" x="5607050" y="2306638"/>
          <p14:tracePt t="33862" x="5622925" y="2338388"/>
          <p14:tracePt t="33864" x="5653088" y="2338388"/>
          <p14:tracePt t="33866" x="5653088" y="2354263"/>
          <p14:tracePt t="33868" x="5668963" y="2354263"/>
          <p14:tracePt t="33875" x="5684838" y="2370138"/>
          <p14:tracePt t="33878" x="5700713" y="2386013"/>
          <p14:tracePt t="33885" x="5716588" y="2386013"/>
          <p14:tracePt t="33888" x="5732463" y="2401888"/>
          <p14:tracePt t="33892" x="5732463" y="2417763"/>
          <p14:tracePt t="33895" x="5748338" y="2417763"/>
          <p14:tracePt t="33898" x="5748338" y="2433638"/>
          <p14:tracePt t="33905" x="5764213" y="2449513"/>
          <p14:tracePt t="33906" x="5764213" y="2465388"/>
          <p14:tracePt t="33911" x="5780088" y="2465388"/>
          <p14:tracePt t="33915" x="5780088" y="2481263"/>
          <p14:tracePt t="33919" x="5780088" y="2497138"/>
          <p14:tracePt t="33924" x="5795963" y="2513013"/>
          <p14:tracePt t="33926" x="5795963" y="2528888"/>
          <p14:tracePt t="33929" x="5795963" y="2544763"/>
          <p14:tracePt t="33933" x="5811838" y="2560638"/>
          <p14:tracePt t="33934" x="5811838" y="2574925"/>
          <p14:tracePt t="33940" x="5827713" y="2606675"/>
          <p14:tracePt t="33943" x="5827713" y="2654300"/>
          <p14:tracePt t="33945" x="5827713" y="2686050"/>
          <p14:tracePt t="33947" x="5827713" y="2701925"/>
          <p14:tracePt t="33948" x="5827713" y="2717800"/>
          <p14:tracePt t="33950" x="5827713" y="2749550"/>
          <p14:tracePt t="33952" x="5843588" y="2765425"/>
          <p14:tracePt t="33954" x="5843588" y="2781300"/>
          <p14:tracePt t="33956" x="5843588" y="2813050"/>
          <p14:tracePt t="33958" x="5843588" y="2828925"/>
          <p14:tracePt t="33960" x="5843588" y="2860675"/>
          <p14:tracePt t="33962" x="5843588" y="2876550"/>
          <p14:tracePt t="33964" x="5843588" y="2908300"/>
          <p14:tracePt t="33966" x="5843588" y="2938463"/>
          <p14:tracePt t="33968" x="5859463" y="2954338"/>
          <p14:tracePt t="33970" x="5859463" y="2986088"/>
          <p14:tracePt t="33972" x="5859463" y="3001963"/>
          <p14:tracePt t="33974" x="5859463" y="3033713"/>
          <p14:tracePt t="33976" x="5859463" y="3065463"/>
          <p14:tracePt t="33978" x="5859463" y="3081338"/>
          <p14:tracePt t="33980" x="5859463" y="3113088"/>
          <p14:tracePt t="33982" x="5859463" y="3128963"/>
          <p14:tracePt t="33984" x="5859463" y="3144838"/>
          <p14:tracePt t="33986" x="5859463" y="3176588"/>
          <p14:tracePt t="33988" x="5875338" y="3192463"/>
          <p14:tracePt t="33990" x="5875338" y="3208338"/>
          <p14:tracePt t="33992" x="5875338" y="3240088"/>
          <p14:tracePt t="33998" x="5875338" y="3255963"/>
          <p14:tracePt t="33999" x="5891213" y="3270250"/>
          <p14:tracePt t="34003" x="5891213" y="3286125"/>
          <p14:tracePt t="34006" x="5891213" y="3302000"/>
          <p14:tracePt t="34009" x="5891213" y="3317875"/>
          <p14:tracePt t="34019" x="5891213" y="3333750"/>
          <p14:tracePt t="34022" x="5907088" y="3349625"/>
          <p14:tracePt t="34032" x="5922963" y="3365500"/>
          <p14:tracePt t="34038" x="5922963" y="3397250"/>
          <p14:tracePt t="34043" x="5938838" y="3413125"/>
          <p14:tracePt t="34044" x="5938838" y="3429000"/>
          <p14:tracePt t="34047" x="5953125" y="3429000"/>
          <p14:tracePt t="34049" x="5953125" y="3444875"/>
          <p14:tracePt t="34050" x="5969000" y="3460750"/>
          <p14:tracePt t="34052" x="5969000" y="3476625"/>
          <p14:tracePt t="34054" x="5984875" y="3492500"/>
          <p14:tracePt t="34056" x="6000750" y="3524250"/>
          <p14:tracePt t="34058" x="6000750" y="3540125"/>
          <p14:tracePt t="34060" x="6016625" y="3571875"/>
          <p14:tracePt t="34062" x="6032500" y="3602038"/>
          <p14:tracePt t="34064" x="6032500" y="3617913"/>
          <p14:tracePt t="34066" x="6048375" y="3633788"/>
          <p14:tracePt t="34068" x="6064250" y="3665538"/>
          <p14:tracePt t="34070" x="6080125" y="3697288"/>
          <p14:tracePt t="34074" x="6096000" y="3729038"/>
          <p14:tracePt t="34077" x="6096000" y="3760788"/>
          <p14:tracePt t="34078" x="6111875" y="3760788"/>
          <p14:tracePt t="34081" x="6127750" y="3792538"/>
          <p14:tracePt t="34082" x="6143625" y="3808413"/>
          <p14:tracePt t="34086" x="6159500" y="3824288"/>
          <p14:tracePt t="34088" x="6159500" y="3840163"/>
          <p14:tracePt t="34090" x="6175375" y="3840163"/>
          <p14:tracePt t="34094" x="6191250" y="3856038"/>
          <p14:tracePt t="34097" x="6191250" y="3871913"/>
          <p14:tracePt t="34099" x="6207125" y="3871913"/>
          <p14:tracePt t="34101" x="6223000" y="3887788"/>
          <p14:tracePt t="34106" x="6223000" y="3903663"/>
          <p14:tracePt t="34113" x="6238875" y="3903663"/>
          <p14:tracePt t="34117" x="6238875" y="3919538"/>
          <p14:tracePt t="34129" x="6253163" y="3919538"/>
          <p14:tracePt t="34146" x="6269038" y="3919538"/>
          <p14:tracePt t="34150" x="6269038" y="3903663"/>
          <p14:tracePt t="34154" x="6269038" y="3887788"/>
          <p14:tracePt t="34158" x="6284913" y="3887788"/>
          <p14:tracePt t="34161" x="6284913" y="3871913"/>
          <p14:tracePt t="34164" x="6284913" y="3856038"/>
          <p14:tracePt t="34167" x="6300788" y="3840163"/>
          <p14:tracePt t="34168" x="6300788" y="3808413"/>
          <p14:tracePt t="34173" x="6300788" y="3792538"/>
          <p14:tracePt t="34178" x="6316663" y="3776663"/>
          <p14:tracePt t="34179" x="6316663" y="3760788"/>
          <p14:tracePt t="34182" x="6316663" y="3744913"/>
          <p14:tracePt t="34183" x="6332538" y="3729038"/>
          <p14:tracePt t="34187" x="6348413" y="3713163"/>
          <p14:tracePt t="34191" x="6348413" y="3697288"/>
          <p14:tracePt t="34206" x="6364288" y="3649663"/>
          <p14:tracePt t="34209" x="6380163" y="3649663"/>
          <p14:tracePt t="34216" x="6380163" y="3633788"/>
          <p14:tracePt t="34221" x="6380163" y="3617913"/>
          <p14:tracePt t="34239" x="6396038" y="3617913"/>
          <p14:tracePt t="34261" x="6396038" y="3602038"/>
          <p14:tracePt t="34400" x="6396038" y="3587750"/>
          <p14:tracePt t="34406" x="6396038" y="3571875"/>
          <p14:tracePt t="34415" x="6396038" y="3556000"/>
          <p14:tracePt t="34419" x="6396038" y="3540125"/>
          <p14:tracePt t="34443" x="6396038" y="3524250"/>
          <p14:tracePt t="34759" x="6396038" y="3492500"/>
          <p14:tracePt t="34766" x="6396038" y="3413125"/>
          <p14:tracePt t="34772" x="6364288" y="3302000"/>
          <p14:tracePt t="34777" x="6348413" y="3192463"/>
          <p14:tracePt t="34782" x="6332538" y="3081338"/>
          <p14:tracePt t="34785" x="6316663" y="3001963"/>
          <p14:tracePt t="34786" x="6300788" y="2938463"/>
          <p14:tracePt t="34789" x="6300788" y="2892425"/>
          <p14:tracePt t="34790" x="6284913" y="2860675"/>
          <p14:tracePt t="34793" x="6284913" y="2797175"/>
          <p14:tracePt t="34794" x="6284913" y="2749550"/>
          <p14:tracePt t="34796" x="6284913" y="2717800"/>
          <p14:tracePt t="34798" x="6269038" y="2670175"/>
          <p14:tracePt t="34800" x="6269038" y="2606675"/>
          <p14:tracePt t="34803" x="6269038" y="2560638"/>
          <p14:tracePt t="34804" x="6269038" y="2513013"/>
          <p14:tracePt t="34806" x="6253163" y="2465388"/>
          <p14:tracePt t="34808" x="6253163" y="2417763"/>
          <p14:tracePt t="34810" x="6253163" y="2386013"/>
          <p14:tracePt t="34815" x="6253163" y="2290763"/>
          <p14:tracePt t="34816" x="6253163" y="2243138"/>
          <p14:tracePt t="34818" x="6253163" y="2212975"/>
          <p14:tracePt t="34820" x="6253163" y="2165350"/>
          <p14:tracePt t="34822" x="6253163" y="2133600"/>
          <p14:tracePt t="34824" x="6253163" y="2101850"/>
          <p14:tracePt t="34826" x="6253163" y="2054225"/>
          <p14:tracePt t="34828" x="6253163" y="2022475"/>
          <p14:tracePt t="34831" x="6253163" y="1990725"/>
          <p14:tracePt t="34832" x="6253163" y="1958975"/>
          <p14:tracePt t="34834" x="6253163" y="1943100"/>
          <p14:tracePt t="34837" x="6253163" y="1911350"/>
          <p14:tracePt t="34838" x="6253163" y="1895475"/>
          <p14:tracePt t="34841" x="6253163" y="1865313"/>
          <p14:tracePt t="34842" x="6253163" y="1833563"/>
          <p14:tracePt t="34844" x="6253163" y="1817688"/>
          <p14:tracePt t="34847" x="6253163" y="1785938"/>
          <p14:tracePt t="34848" x="6269038" y="1770063"/>
          <p14:tracePt t="34850" x="6269038" y="1754188"/>
          <p14:tracePt t="34852" x="6269038" y="1738313"/>
          <p14:tracePt t="34854" x="6284913" y="1722438"/>
          <p14:tracePt t="34856" x="6284913" y="1706563"/>
          <p14:tracePt t="34858" x="6284913" y="1690688"/>
          <p14:tracePt t="34871" x="6300788" y="1658938"/>
          <p14:tracePt t="34878" x="6300788" y="1643063"/>
          <p14:tracePt t="34993" x="6316663" y="1643063"/>
          <p14:tracePt t="35076" x="6300788" y="1643063"/>
          <p14:tracePt t="35084" x="6238875" y="1643063"/>
          <p14:tracePt t="35089" x="6191250" y="1643063"/>
          <p14:tracePt t="35092" x="6127750" y="1674813"/>
          <p14:tracePt t="35095" x="6096000" y="1690688"/>
          <p14:tracePt t="35097" x="6064250" y="1706563"/>
          <p14:tracePt t="35100" x="6032500" y="1722438"/>
          <p14:tracePt t="35103" x="6016625" y="1738313"/>
          <p14:tracePt t="35104" x="6000750" y="1738313"/>
          <p14:tracePt t="35106" x="5984875" y="1754188"/>
          <p14:tracePt t="35108" x="5969000" y="1785938"/>
          <p14:tracePt t="35110" x="5953125" y="1801813"/>
          <p14:tracePt t="35115" x="5907088" y="1833563"/>
          <p14:tracePt t="35116" x="5891213" y="1865313"/>
          <p14:tracePt t="35118" x="5875338" y="1881188"/>
          <p14:tracePt t="35120" x="5843588" y="1911350"/>
          <p14:tracePt t="35122" x="5811838" y="1927225"/>
          <p14:tracePt t="35125" x="5795963" y="1974850"/>
          <p14:tracePt t="35126" x="5780088" y="2006600"/>
          <p14:tracePt t="35130" x="5748338" y="2022475"/>
          <p14:tracePt t="35131" x="5716588" y="2054225"/>
          <p14:tracePt t="35133" x="5684838" y="2117725"/>
          <p14:tracePt t="35134" x="5638800" y="2165350"/>
          <p14:tracePt t="35136" x="5607050" y="2212975"/>
          <p14:tracePt t="35138" x="5575300" y="2259013"/>
          <p14:tracePt t="35140" x="5559425" y="2306638"/>
          <p14:tracePt t="35142" x="5527675" y="2322513"/>
          <p14:tracePt t="35144" x="5511800" y="2370138"/>
          <p14:tracePt t="35147" x="5480050" y="2417763"/>
          <p14:tracePt t="35148" x="5448300" y="2449513"/>
          <p14:tracePt t="35150" x="5432425" y="2481263"/>
          <p14:tracePt t="35152" x="5416550" y="2513013"/>
          <p14:tracePt t="35154" x="5400675" y="2560638"/>
          <p14:tracePt t="35156" x="5384800" y="2590800"/>
          <p14:tracePt t="35158" x="5368925" y="2622550"/>
          <p14:tracePt t="35160" x="5353050" y="2654300"/>
          <p14:tracePt t="35163" x="5337175" y="2686050"/>
          <p14:tracePt t="35166" x="5337175" y="2701925"/>
          <p14:tracePt t="35168" x="5337175" y="2733675"/>
          <p14:tracePt t="35172" x="5337175" y="2765425"/>
          <p14:tracePt t="35174" x="5337175" y="2781300"/>
          <p14:tracePt t="35179" x="5337175" y="2797175"/>
          <p14:tracePt t="35181" x="5337175" y="2813050"/>
          <p14:tracePt t="35184" x="5337175" y="2828925"/>
          <p14:tracePt t="35186" x="5353050" y="2844800"/>
          <p14:tracePt t="35188" x="5353050" y="2860675"/>
          <p14:tracePt t="35193" x="5368925" y="2876550"/>
          <p14:tracePt t="35197" x="5384800" y="2892425"/>
          <p14:tracePt t="35203" x="5400675" y="2908300"/>
          <p14:tracePt t="35204" x="5416550" y="2908300"/>
          <p14:tracePt t="35206" x="5432425" y="2922588"/>
          <p14:tracePt t="35222" x="5464175" y="2938463"/>
          <p14:tracePt t="35225" x="5480050" y="2938463"/>
          <p14:tracePt t="35226" x="5495925" y="2938463"/>
          <p14:tracePt t="35228" x="5511800" y="2938463"/>
          <p14:tracePt t="35232" x="5511800" y="2954338"/>
          <p14:tracePt t="35235" x="5527675" y="2954338"/>
          <p14:tracePt t="35238" x="5543550" y="2954338"/>
          <p14:tracePt t="35249" x="5559425" y="2954338"/>
          <p14:tracePt t="35265" x="5575300" y="2954338"/>
          <p14:tracePt t="35341" x="5591175" y="2954338"/>
          <p14:tracePt t="35355" x="5607050" y="2938463"/>
          <p14:tracePt t="35359" x="5607050" y="2922588"/>
          <p14:tracePt t="35361" x="5622925" y="2922588"/>
          <p14:tracePt t="35363" x="5622925" y="2908300"/>
          <p14:tracePt t="35366" x="5622925" y="2892425"/>
          <p14:tracePt t="35368" x="5638800" y="2876550"/>
          <p14:tracePt t="35373" x="5653088" y="2860675"/>
          <p14:tracePt t="35375" x="5653088" y="2844800"/>
          <p14:tracePt t="35376" x="5653088" y="2828925"/>
          <p14:tracePt t="35380" x="5653088" y="2813050"/>
          <p14:tracePt t="35382" x="5668963" y="2781300"/>
          <p14:tracePt t="35386" x="5684838" y="2749550"/>
          <p14:tracePt t="35389" x="5684838" y="2733675"/>
          <p14:tracePt t="35390" x="5700713" y="2717800"/>
          <p14:tracePt t="35392" x="5700713" y="2701925"/>
          <p14:tracePt t="35394" x="5716588" y="2686050"/>
          <p14:tracePt t="35397" x="5716588" y="2654300"/>
          <p14:tracePt t="35398" x="5716588" y="2622550"/>
          <p14:tracePt t="35403" x="5732463" y="2590800"/>
          <p14:tracePt t="35404" x="5732463" y="2560638"/>
          <p14:tracePt t="35406" x="5748338" y="2544763"/>
          <p14:tracePt t="35408" x="5748338" y="2513013"/>
          <p14:tracePt t="35410" x="5748338" y="2497138"/>
          <p14:tracePt t="35413" x="5764213" y="2465388"/>
          <p14:tracePt t="35415" x="5764213" y="2433638"/>
          <p14:tracePt t="35416" x="5780088" y="2401888"/>
          <p14:tracePt t="35418" x="5780088" y="2370138"/>
          <p14:tracePt t="35420" x="5780088" y="2338388"/>
          <p14:tracePt t="35422" x="5795963" y="2322513"/>
          <p14:tracePt t="35424" x="5795963" y="2290763"/>
          <p14:tracePt t="35426" x="5795963" y="2274888"/>
          <p14:tracePt t="35429" x="5795963" y="2259013"/>
          <p14:tracePt t="35430" x="5795963" y="2228850"/>
          <p14:tracePt t="35432" x="5795963" y="2212975"/>
          <p14:tracePt t="35436" x="5795963" y="2197100"/>
          <p14:tracePt t="35438" x="5795963" y="2181225"/>
          <p14:tracePt t="35446" x="5795963" y="2165350"/>
          <p14:tracePt t="35455" x="5795963" y="2149475"/>
          <p14:tracePt t="35471" x="5795963" y="2133600"/>
          <p14:tracePt t="35506" x="5795963" y="2149475"/>
          <p14:tracePt t="35511" x="5795963" y="2181225"/>
          <p14:tracePt t="35517" x="5795963" y="2259013"/>
          <p14:tracePt t="35520" x="5795963" y="2274888"/>
          <p14:tracePt t="35521" x="5795963" y="2290763"/>
          <p14:tracePt t="35522" x="5795963" y="2338388"/>
          <p14:tracePt t="35524" x="5795963" y="2370138"/>
          <p14:tracePt t="35526" x="5780088" y="2386013"/>
          <p14:tracePt t="35529" x="5780088" y="2433638"/>
          <p14:tracePt t="35531" x="5780088" y="2481263"/>
          <p14:tracePt t="35533" x="5780088" y="2497138"/>
          <p14:tracePt t="35534" x="5780088" y="2544763"/>
          <p14:tracePt t="35536" x="5780088" y="2590800"/>
          <p14:tracePt t="35538" x="5780088" y="2638425"/>
          <p14:tracePt t="35540" x="5780088" y="2717800"/>
          <p14:tracePt t="35542" x="5780088" y="2797175"/>
          <p14:tracePt t="35544" x="5780088" y="2860675"/>
          <p14:tracePt t="35546" x="5780088" y="2922588"/>
          <p14:tracePt t="35548" x="5780088" y="2986088"/>
          <p14:tracePt t="35550" x="5780088" y="3049588"/>
          <p14:tracePt t="35552" x="5780088" y="3097213"/>
          <p14:tracePt t="35554" x="5780088" y="3144838"/>
          <p14:tracePt t="35556" x="5795963" y="3208338"/>
          <p14:tracePt t="35559" x="5795963" y="3240088"/>
          <p14:tracePt t="35560" x="5811838" y="3286125"/>
          <p14:tracePt t="35563" x="5827713" y="3349625"/>
          <p14:tracePt t="35564" x="5827713" y="3413125"/>
          <p14:tracePt t="35566" x="5843588" y="3444875"/>
          <p14:tracePt t="35568" x="5843588" y="3492500"/>
          <p14:tracePt t="35570" x="5859463" y="3540125"/>
          <p14:tracePt t="35572" x="5859463" y="3571875"/>
          <p14:tracePt t="35574" x="5859463" y="3602038"/>
          <p14:tracePt t="35576" x="5875338" y="3649663"/>
          <p14:tracePt t="35578" x="5891213" y="3681413"/>
          <p14:tracePt t="35581" x="5891213" y="3697288"/>
          <p14:tracePt t="35582" x="5907088" y="3729038"/>
          <p14:tracePt t="35584" x="5922963" y="3760788"/>
          <p14:tracePt t="35586" x="5922963" y="3776663"/>
          <p14:tracePt t="35588" x="5938838" y="3792538"/>
          <p14:tracePt t="35590" x="5938838" y="3808413"/>
          <p14:tracePt t="35595" x="5938838" y="3824288"/>
          <p14:tracePt t="35597" x="5953125" y="3840163"/>
          <p14:tracePt t="35599" x="5969000" y="3856038"/>
          <p14:tracePt t="35600" x="5969000" y="3871913"/>
          <p14:tracePt t="35602" x="5984875" y="3871913"/>
          <p14:tracePt t="35604" x="5984875" y="3887788"/>
          <p14:tracePt t="35609" x="5984875" y="3903663"/>
          <p14:tracePt t="35613" x="6000750" y="3903663"/>
          <p14:tracePt t="35616" x="6016625" y="3903663"/>
          <p14:tracePt t="35620" x="6016625" y="3919538"/>
          <p14:tracePt t="35627" x="6032500" y="3919538"/>
          <p14:tracePt t="35631" x="6048375" y="3919538"/>
          <p14:tracePt t="35634" x="6064250" y="3919538"/>
          <p14:tracePt t="35640" x="6080125" y="3919538"/>
          <p14:tracePt t="35642" x="6096000" y="3903663"/>
          <p14:tracePt t="35644" x="6096000" y="3887788"/>
          <p14:tracePt t="35647" x="6111875" y="3871913"/>
          <p14:tracePt t="35648" x="6127750" y="3856038"/>
          <p14:tracePt t="35665" x="6223000" y="3665538"/>
          <p14:tracePt t="35666" x="6223000" y="3633788"/>
          <p14:tracePt t="35668" x="6238875" y="3602038"/>
          <p14:tracePt t="35670" x="6253163" y="3556000"/>
          <p14:tracePt t="35672" x="6253163" y="3540125"/>
          <p14:tracePt t="35674" x="6269038" y="3492500"/>
          <p14:tracePt t="35676" x="6284913" y="3460750"/>
          <p14:tracePt t="35679" x="6284913" y="3429000"/>
          <p14:tracePt t="35680" x="6300788" y="3397250"/>
          <p14:tracePt t="35682" x="6316663" y="3349625"/>
          <p14:tracePt t="35684" x="6316663" y="3317875"/>
          <p14:tracePt t="35686" x="6332538" y="3270250"/>
          <p14:tracePt t="35688" x="6348413" y="3224213"/>
          <p14:tracePt t="35690" x="6348413" y="3208338"/>
          <p14:tracePt t="35692" x="6348413" y="3160713"/>
          <p14:tracePt t="35694" x="6364288" y="3097213"/>
          <p14:tracePt t="35697" x="6380163" y="3049588"/>
          <p14:tracePt t="35698" x="6380163" y="3017838"/>
          <p14:tracePt t="35700" x="6396038" y="2970213"/>
          <p14:tracePt t="35702" x="6411913" y="2922588"/>
          <p14:tracePt t="35704" x="6411913" y="2876550"/>
          <p14:tracePt t="35706" x="6427788" y="2844800"/>
          <p14:tracePt t="35708" x="6443663" y="2797175"/>
          <p14:tracePt t="35710" x="6459538" y="2749550"/>
          <p14:tracePt t="35713" x="6459538" y="2701925"/>
          <p14:tracePt t="35714" x="6475413" y="2670175"/>
          <p14:tracePt t="35716" x="6491288" y="2622550"/>
          <p14:tracePt t="35718" x="6491288" y="2574925"/>
          <p14:tracePt t="35720" x="6507163" y="2544763"/>
          <p14:tracePt t="35722" x="6523038" y="2497138"/>
          <p14:tracePt t="35724" x="6523038" y="2449513"/>
          <p14:tracePt t="35726" x="6523038" y="2401888"/>
          <p14:tracePt t="35728" x="6523038" y="2386013"/>
          <p14:tracePt t="35730" x="6538913" y="2338388"/>
          <p14:tracePt t="35732" x="6538913" y="2290763"/>
          <p14:tracePt t="35734" x="6553200" y="2274888"/>
          <p14:tracePt t="35736" x="6553200" y="2243138"/>
          <p14:tracePt t="35738" x="6569075" y="2212975"/>
          <p14:tracePt t="35740" x="6569075" y="2197100"/>
          <p14:tracePt t="35742" x="6569075" y="2165350"/>
          <p14:tracePt t="35744" x="6584950" y="2133600"/>
          <p14:tracePt t="35748" x="6584950" y="2117725"/>
          <p14:tracePt t="35750" x="6584950" y="2101850"/>
          <p14:tracePt t="35754" x="6600825" y="2101850"/>
          <p14:tracePt t="35757" x="6600825" y="2085975"/>
          <p14:tracePt t="35764" x="6600825" y="2070100"/>
          <p14:tracePt t="35778" x="6600825" y="2054225"/>
          <p14:tracePt t="35807" x="6584950" y="2054225"/>
          <p14:tracePt t="35810" x="6584950" y="2070100"/>
          <p14:tracePt t="35813" x="6569075" y="2085975"/>
          <p14:tracePt t="35815" x="6538913" y="2117725"/>
          <p14:tracePt t="35816" x="6523038" y="2133600"/>
          <p14:tracePt t="35818" x="6507163" y="2165350"/>
          <p14:tracePt t="35821" x="6507163" y="2181225"/>
          <p14:tracePt t="35822" x="6507163" y="2212975"/>
          <p14:tracePt t="35824" x="6491288" y="2259013"/>
          <p14:tracePt t="35826" x="6475413" y="2290763"/>
          <p14:tracePt t="35828" x="6459538" y="2322513"/>
          <p14:tracePt t="35831" x="6443663" y="2370138"/>
          <p14:tracePt t="35832" x="6427788" y="2417763"/>
          <p14:tracePt t="35834" x="6411913" y="2449513"/>
          <p14:tracePt t="35836" x="6396038" y="2497138"/>
          <p14:tracePt t="35838" x="6380163" y="2544763"/>
          <p14:tracePt t="35840" x="6364288" y="2606675"/>
          <p14:tracePt t="35842" x="6364288" y="2638425"/>
          <p14:tracePt t="35844" x="6348413" y="2686050"/>
          <p14:tracePt t="35846" x="6348413" y="2733675"/>
          <p14:tracePt t="35850" x="6348413" y="2765425"/>
          <p14:tracePt t="35850" x="6348413" y="2828925"/>
          <p14:tracePt t="35852" x="6332538" y="2876550"/>
          <p14:tracePt t="35854" x="6332538" y="2922588"/>
          <p14:tracePt t="35856" x="6332538" y="2954338"/>
          <p14:tracePt t="35858" x="6316663" y="3001963"/>
          <p14:tracePt t="35860" x="6316663" y="3033713"/>
          <p14:tracePt t="35863" x="6316663" y="3081338"/>
          <p14:tracePt t="35865" x="6316663" y="3113088"/>
          <p14:tracePt t="35866" x="6316663" y="3160713"/>
          <p14:tracePt t="35868" x="6316663" y="3176588"/>
          <p14:tracePt t="35870" x="6316663" y="3224213"/>
          <p14:tracePt t="35872" x="6316663" y="3240088"/>
          <p14:tracePt t="35874" x="6316663" y="3270250"/>
          <p14:tracePt t="35876" x="6316663" y="3302000"/>
          <p14:tracePt t="35878" x="6316663" y="3317875"/>
          <p14:tracePt t="35880" x="6316663" y="3349625"/>
          <p14:tracePt t="35882" x="6332538" y="3381375"/>
          <p14:tracePt t="35884" x="6348413" y="3397250"/>
          <p14:tracePt t="35886" x="6364288" y="3429000"/>
          <p14:tracePt t="35888" x="6380163" y="3444875"/>
          <p14:tracePt t="35890" x="6396038" y="3460750"/>
          <p14:tracePt t="35892" x="6396038" y="3476625"/>
          <p14:tracePt t="35894" x="6411913" y="3508375"/>
          <p14:tracePt t="35896" x="6427788" y="3508375"/>
          <p14:tracePt t="35898" x="6427788" y="3524250"/>
          <p14:tracePt t="35900" x="6443663" y="3540125"/>
          <p14:tracePt t="35902" x="6475413" y="3556000"/>
          <p14:tracePt t="35906" x="6491288" y="3571875"/>
          <p14:tracePt t="35908" x="6507163" y="3587750"/>
          <p14:tracePt t="35910" x="6523038" y="3602038"/>
          <p14:tracePt t="35913" x="6538913" y="3602038"/>
          <p14:tracePt t="35916" x="6569075" y="3602038"/>
          <p14:tracePt t="35918" x="6600825" y="3617913"/>
          <p14:tracePt t="35920" x="6632575" y="3617913"/>
          <p14:tracePt t="35924" x="6664325" y="3633788"/>
          <p14:tracePt t="35926" x="6680200" y="3633788"/>
          <p14:tracePt t="35928" x="6711950" y="3633788"/>
          <p14:tracePt t="35930" x="6727825" y="3633788"/>
          <p14:tracePt t="35932" x="6743700" y="3633788"/>
          <p14:tracePt t="35934" x="6775450" y="3633788"/>
          <p14:tracePt t="35936" x="6791325" y="3633788"/>
          <p14:tracePt t="35938" x="6823075" y="3633788"/>
          <p14:tracePt t="35940" x="6854825" y="3633788"/>
          <p14:tracePt t="35944" x="6884988" y="3617913"/>
          <p14:tracePt t="35946" x="6916738" y="3602038"/>
          <p14:tracePt t="35948" x="6932613" y="3602038"/>
          <p14:tracePt t="35950" x="6964363" y="3602038"/>
          <p14:tracePt t="35952" x="6980238" y="3587750"/>
          <p14:tracePt t="35954" x="6996113" y="3571875"/>
          <p14:tracePt t="35956" x="7027863" y="3556000"/>
          <p14:tracePt t="35958" x="7059613" y="3540125"/>
          <p14:tracePt t="35963" x="7091363" y="3524250"/>
          <p14:tracePt t="35964" x="7107238" y="3492500"/>
          <p14:tracePt t="35966" x="7138988" y="3476625"/>
          <p14:tracePt t="35970" x="7154863" y="3460750"/>
          <p14:tracePt t="35972" x="7169150" y="3444875"/>
          <p14:tracePt t="35974" x="7169150" y="3429000"/>
          <p14:tracePt t="35976" x="7185025" y="3413125"/>
          <p14:tracePt t="35978" x="7200900" y="3397250"/>
          <p14:tracePt t="35980" x="7216775" y="3381375"/>
          <p14:tracePt t="35982" x="7216775" y="3365500"/>
          <p14:tracePt t="35984" x="7232650" y="3333750"/>
          <p14:tracePt t="35988" x="7248525" y="3302000"/>
          <p14:tracePt t="35990" x="7264400" y="3286125"/>
          <p14:tracePt t="35992" x="7264400" y="3270250"/>
          <p14:tracePt t="35994" x="7264400" y="3255963"/>
          <p14:tracePt t="35996" x="7264400" y="3240088"/>
          <p14:tracePt t="35998" x="7264400" y="3224213"/>
          <p14:tracePt t="36000" x="7264400" y="3192463"/>
          <p14:tracePt t="36005" x="7264400" y="3176588"/>
          <p14:tracePt t="36007" x="7264400" y="3144838"/>
          <p14:tracePt t="36010" x="7264400" y="3128963"/>
          <p14:tracePt t="36013" x="7264400" y="3113088"/>
          <p14:tracePt t="36015" x="7248525" y="3113088"/>
          <p14:tracePt t="36016" x="7248525" y="3097213"/>
          <p14:tracePt t="36018" x="7248525" y="3081338"/>
          <p14:tracePt t="36020" x="7232650" y="3081338"/>
          <p14:tracePt t="36022" x="7216775" y="3081338"/>
          <p14:tracePt t="36024" x="7200900" y="3065463"/>
          <p14:tracePt t="36028" x="7169150" y="3049588"/>
          <p14:tracePt t="36031" x="7154863" y="3033713"/>
          <p14:tracePt t="36034" x="7123113" y="3033713"/>
          <p14:tracePt t="36036" x="7107238" y="3033713"/>
          <p14:tracePt t="36039" x="7091363" y="3017838"/>
          <p14:tracePt t="36041" x="7075488" y="3017838"/>
          <p14:tracePt t="36043" x="7059613" y="3017838"/>
          <p14:tracePt t="36044" x="7027863" y="3017838"/>
          <p14:tracePt t="36047" x="7011988" y="3001963"/>
          <p14:tracePt t="36048" x="6996113" y="3001963"/>
          <p14:tracePt t="36050" x="6964363" y="3001963"/>
          <p14:tracePt t="36055" x="6932613" y="3001963"/>
          <p14:tracePt t="36057" x="6900863" y="3001963"/>
          <p14:tracePt t="36058" x="6884988" y="3001963"/>
          <p14:tracePt t="36061" x="6869113" y="3001963"/>
          <p14:tracePt t="36063" x="6854825" y="3001963"/>
          <p14:tracePt t="36064" x="6823075" y="3001963"/>
          <p14:tracePt t="36066" x="6791325" y="3001963"/>
          <p14:tracePt t="36070" x="6759575" y="3017838"/>
          <p14:tracePt t="36072" x="6743700" y="3017838"/>
          <p14:tracePt t="36074" x="6727825" y="3017838"/>
          <p14:tracePt t="36076" x="6696075" y="3033713"/>
          <p14:tracePt t="36079" x="6664325" y="3049588"/>
          <p14:tracePt t="36082" x="6632575" y="3065463"/>
          <p14:tracePt t="36084" x="6600825" y="3081338"/>
          <p14:tracePt t="36086" x="6584950" y="3097213"/>
          <p14:tracePt t="36088" x="6569075" y="3097213"/>
          <p14:tracePt t="36090" x="6538913" y="3113088"/>
          <p14:tracePt t="36092" x="6523038" y="3128963"/>
          <p14:tracePt t="36094" x="6491288" y="3144838"/>
          <p14:tracePt t="36096" x="6475413" y="3160713"/>
          <p14:tracePt t="36098" x="6459538" y="3160713"/>
          <p14:tracePt t="36100" x="6443663" y="3176588"/>
          <p14:tracePt t="36102" x="6411913" y="3192463"/>
          <p14:tracePt t="36104" x="6396038" y="3208338"/>
          <p14:tracePt t="36106" x="6380163" y="3208338"/>
          <p14:tracePt t="36108" x="6348413" y="3224213"/>
          <p14:tracePt t="36117" x="6300788" y="3255963"/>
          <p14:tracePt t="36124" x="6269038" y="3286125"/>
          <p14:tracePt t="36126" x="6253163" y="3302000"/>
          <p14:tracePt t="36129" x="6238875" y="3302000"/>
          <p14:tracePt t="36132" x="6223000" y="3302000"/>
          <p14:tracePt t="36134" x="6223000" y="3317875"/>
          <p14:tracePt t="36140" x="6223000" y="3333750"/>
          <p14:tracePt t="36143" x="6207125" y="3333750"/>
          <p14:tracePt t="36153" x="6191250" y="3333750"/>
          <p14:tracePt t="36175" x="6191250" y="3349625"/>
          <p14:tracePt t="36513" x="6175375" y="3349625"/>
          <p14:tracePt t="36517" x="6159500" y="3349625"/>
          <p14:tracePt t="36521" x="6143625" y="3349625"/>
          <p14:tracePt t="36524" x="6143625" y="3333750"/>
          <p14:tracePt t="36526" x="6143625" y="3317875"/>
          <p14:tracePt t="36530" x="6127750" y="3317875"/>
          <p14:tracePt t="36533" x="6111875" y="3302000"/>
          <p14:tracePt t="36534" x="6111875" y="3286125"/>
          <p14:tracePt t="36536" x="6111875" y="3270250"/>
          <p14:tracePt t="36540" x="6096000" y="3270250"/>
          <p14:tracePt t="36542" x="6096000" y="3255963"/>
          <p14:tracePt t="36544" x="6080125" y="3240088"/>
          <p14:tracePt t="36548" x="6080125" y="3208338"/>
          <p14:tracePt t="36550" x="6080125" y="3192463"/>
          <p14:tracePt t="36552" x="6064250" y="3192463"/>
          <p14:tracePt t="36554" x="6064250" y="3176588"/>
          <p14:tracePt t="36557" x="6064250" y="3160713"/>
          <p14:tracePt t="36558" x="6064250" y="3144838"/>
          <p14:tracePt t="36560" x="6064250" y="3128963"/>
          <p14:tracePt t="36563" x="6064250" y="3113088"/>
          <p14:tracePt t="36564" x="6064250" y="3097213"/>
          <p14:tracePt t="36566" x="6048375" y="3065463"/>
          <p14:tracePt t="36568" x="6048375" y="3033713"/>
          <p14:tracePt t="36570" x="6032500" y="3017838"/>
          <p14:tracePt t="36572" x="6032500" y="2986088"/>
          <p14:tracePt t="36574" x="6032500" y="2970213"/>
          <p14:tracePt t="36576" x="6016625" y="2954338"/>
          <p14:tracePt t="36580" x="6016625" y="2908300"/>
          <p14:tracePt t="36582" x="6000750" y="2876550"/>
          <p14:tracePt t="36584" x="6000750" y="2844800"/>
          <p14:tracePt t="36588" x="6000750" y="2813050"/>
          <p14:tracePt t="36590" x="6000750" y="2781300"/>
          <p14:tracePt t="36594" x="6000750" y="2749550"/>
          <p14:tracePt t="36597" x="6000750" y="2733675"/>
          <p14:tracePt t="36599" x="6000750" y="2717800"/>
          <p14:tracePt t="36600" x="6000750" y="2701925"/>
          <p14:tracePt t="36605" x="6000750" y="2686050"/>
          <p14:tracePt t="36608" x="6000750" y="2670175"/>
          <p14:tracePt t="36610" x="6000750" y="2654300"/>
          <p14:tracePt t="36627" x="6000750" y="2638425"/>
          <p14:tracePt t="36648" x="6000750" y="2622550"/>
          <p14:tracePt t="36701" x="6016625" y="2622550"/>
          <p14:tracePt t="36705" x="6016625" y="2606675"/>
          <p14:tracePt t="36710" x="6048375" y="2590800"/>
          <p14:tracePt t="36714" x="6064250" y="2590800"/>
          <p14:tracePt t="36716" x="6064250" y="2574925"/>
          <p14:tracePt t="36719" x="6080125" y="2574925"/>
          <p14:tracePt t="36720" x="6096000" y="2574925"/>
          <p14:tracePt t="36725" x="6111875" y="2574925"/>
          <p14:tracePt t="36731" x="6143625" y="2574925"/>
          <p14:tracePt t="36734" x="6159500" y="2574925"/>
          <p14:tracePt t="36736" x="6175375" y="2574925"/>
          <p14:tracePt t="36740" x="6191250" y="2574925"/>
          <p14:tracePt t="36742" x="6207125" y="2574925"/>
          <p14:tracePt t="36745" x="6223000" y="2574925"/>
          <p14:tracePt t="36748" x="6238875" y="2574925"/>
          <p14:tracePt t="36750" x="6253163" y="2560638"/>
          <p14:tracePt t="36754" x="6269038" y="2560638"/>
          <p14:tracePt t="36756" x="6284913" y="2560638"/>
          <p14:tracePt t="36758" x="6300788" y="2560638"/>
          <p14:tracePt t="36763" x="6300788" y="2544763"/>
          <p14:tracePt t="36765" x="6316663" y="2544763"/>
          <p14:tracePt t="36766" x="6332538" y="2544763"/>
          <p14:tracePt t="36770" x="6348413" y="2544763"/>
          <p14:tracePt t="36774" x="6364288" y="2544763"/>
          <p14:tracePt t="36777" x="6380163" y="2528888"/>
          <p14:tracePt t="36789" x="6396038" y="2513013"/>
          <p14:tracePt t="36817" x="6411913" y="2497138"/>
          <p14:tracePt t="36847" x="6396038" y="2497138"/>
          <p14:tracePt t="36857" x="6396038" y="2481263"/>
          <p14:tracePt t="36861" x="6380163" y="2481263"/>
          <p14:tracePt t="36867" x="6364288" y="2481263"/>
          <p14:tracePt t="36872" x="6348413" y="2481263"/>
          <p14:tracePt t="36881" x="6332538" y="2465388"/>
          <p14:tracePt t="36882" x="6316663" y="2465388"/>
          <p14:tracePt t="36886" x="6300788" y="2465388"/>
          <p14:tracePt t="36888" x="6284913" y="2465388"/>
          <p14:tracePt t="36891" x="6269038" y="2465388"/>
          <p14:tracePt t="36894" x="6253163" y="2465388"/>
          <p14:tracePt t="36897" x="6238875" y="2465388"/>
          <p14:tracePt t="36900" x="6223000" y="2465388"/>
          <p14:tracePt t="36902" x="6191250" y="2465388"/>
          <p14:tracePt t="36907" x="6175375" y="2465388"/>
          <p14:tracePt t="36908" x="6159500" y="2465388"/>
          <p14:tracePt t="36913" x="6143625" y="2465388"/>
          <p14:tracePt t="36914" x="6127750" y="2465388"/>
          <p14:tracePt t="36916" x="6111875" y="2465388"/>
          <p14:tracePt t="36918" x="6096000" y="2465388"/>
          <p14:tracePt t="36920" x="6080125" y="2465388"/>
          <p14:tracePt t="36922" x="6064250" y="2465388"/>
          <p14:tracePt t="36933" x="6032500" y="2465388"/>
          <p14:tracePt t="36938" x="5984875" y="2465388"/>
          <p14:tracePt t="36941" x="5969000" y="2465388"/>
          <p14:tracePt t="36945" x="5953125" y="2465388"/>
          <p14:tracePt t="36950" x="5938838" y="2465388"/>
          <p14:tracePt t="36953" x="5922963" y="2465388"/>
          <p14:tracePt t="36956" x="5907088" y="2465388"/>
          <p14:tracePt t="36970" x="5891213" y="2465388"/>
          <p14:tracePt t="36979" x="5875338" y="2465388"/>
          <p14:tracePt t="36993" x="5875338" y="2449513"/>
          <p14:tracePt t="36995" x="5875338" y="2433638"/>
          <p14:tracePt t="36996" x="5875338" y="2417763"/>
          <p14:tracePt t="36998" x="5859463" y="2417763"/>
          <p14:tracePt t="37000" x="5859463" y="2401888"/>
          <p14:tracePt t="37002" x="5859463" y="2386013"/>
          <p14:tracePt t="37004" x="5859463" y="2370138"/>
          <p14:tracePt t="37006" x="5859463" y="2354263"/>
          <p14:tracePt t="37008" x="5859463" y="2338388"/>
          <p14:tracePt t="37010" x="5859463" y="2322513"/>
          <p14:tracePt t="37012" x="5859463" y="2306638"/>
          <p14:tracePt t="37014" x="5859463" y="2290763"/>
          <p14:tracePt t="37016" x="5859463" y="2274888"/>
          <p14:tracePt t="37018" x="5859463" y="2243138"/>
          <p14:tracePt t="37023" x="5859463" y="2228850"/>
          <p14:tracePt t="37025" x="5859463" y="2197100"/>
          <p14:tracePt t="37030" x="5859463" y="2165350"/>
          <p14:tracePt t="37032" x="5859463" y="2149475"/>
          <p14:tracePt t="37034" x="5859463" y="2133600"/>
          <p14:tracePt t="37036" x="5859463" y="2117725"/>
          <p14:tracePt t="37041" x="5859463" y="2101850"/>
          <p14:tracePt t="37042" x="5859463" y="2085975"/>
          <p14:tracePt t="37046" x="5859463" y="2070100"/>
          <p14:tracePt t="37048" x="5859463" y="2054225"/>
          <p14:tracePt t="37050" x="5859463" y="2038350"/>
          <p14:tracePt t="37059" x="5859463" y="2022475"/>
          <p14:tracePt t="37065" x="5859463" y="2006600"/>
          <p14:tracePt t="37075" x="5859463" y="1990725"/>
          <p14:tracePt t="37080" x="5859463" y="1974850"/>
          <p14:tracePt t="37085" x="5875338" y="1958975"/>
          <p14:tracePt t="37086" x="5891213" y="1958975"/>
          <p14:tracePt t="37092" x="5907088" y="1943100"/>
          <p14:tracePt t="37096" x="5922963" y="1943100"/>
          <p14:tracePt t="37098" x="5938838" y="1927225"/>
          <p14:tracePt t="37100" x="5953125" y="1927225"/>
          <p14:tracePt t="37102" x="5969000" y="1927225"/>
          <p14:tracePt t="37104" x="5984875" y="1927225"/>
          <p14:tracePt t="37106" x="6000750" y="1927225"/>
          <p14:tracePt t="37108" x="6016625" y="1911350"/>
          <p14:tracePt t="37112" x="6032500" y="1911350"/>
          <p14:tracePt t="37114" x="6048375" y="1911350"/>
          <p14:tracePt t="37116" x="6064250" y="1911350"/>
          <p14:tracePt t="37120" x="6096000" y="1911350"/>
          <p14:tracePt t="37122" x="6111875" y="1911350"/>
          <p14:tracePt t="37127" x="6127750" y="1911350"/>
          <p14:tracePt t="37131" x="6143625" y="1911350"/>
          <p14:tracePt t="37132" x="6159500" y="1911350"/>
          <p14:tracePt t="37134" x="6175375" y="1911350"/>
          <p14:tracePt t="37138" x="6191250" y="1911350"/>
          <p14:tracePt t="37142" x="6207125" y="1911350"/>
          <p14:tracePt t="37147" x="6223000" y="1911350"/>
          <p14:tracePt t="37155" x="6238875" y="1911350"/>
          <p14:tracePt t="37158" x="6253163" y="1911350"/>
          <p14:tracePt t="37166" x="6269038" y="1911350"/>
          <p14:tracePt t="37201" x="6269038" y="1927225"/>
          <p14:tracePt t="37203" x="6269038" y="1943100"/>
          <p14:tracePt t="37206" x="6269038" y="1958975"/>
          <p14:tracePt t="37208" x="6269038" y="1990725"/>
          <p14:tracePt t="37210" x="6269038" y="2006600"/>
          <p14:tracePt t="37212" x="6269038" y="2038350"/>
          <p14:tracePt t="37214" x="6269038" y="2070100"/>
          <p14:tracePt t="37218" x="6269038" y="2101850"/>
          <p14:tracePt t="37220" x="6269038" y="2117725"/>
          <p14:tracePt t="37222" x="6269038" y="2149475"/>
          <p14:tracePt t="37224" x="6269038" y="2181225"/>
          <p14:tracePt t="37231" x="6253163" y="2243138"/>
          <p14:tracePt t="37232" x="6253163" y="2259013"/>
          <p14:tracePt t="37234" x="6253163" y="2274888"/>
          <p14:tracePt t="37236" x="6253163" y="2290763"/>
          <p14:tracePt t="37238" x="6238875" y="2322513"/>
          <p14:tracePt t="37240" x="6238875" y="2338388"/>
          <p14:tracePt t="37242" x="6238875" y="2354263"/>
          <p14:tracePt t="37245" x="6238875" y="2370138"/>
          <p14:tracePt t="37246" x="6223000" y="2401888"/>
          <p14:tracePt t="37250" x="6223000" y="2417763"/>
          <p14:tracePt t="37252" x="6223000" y="2449513"/>
          <p14:tracePt t="37254" x="6207125" y="2449513"/>
          <p14:tracePt t="37256" x="6207125" y="2465388"/>
          <p14:tracePt t="37258" x="6207125" y="2481263"/>
          <p14:tracePt t="37266" x="6207125" y="2497138"/>
          <p14:tracePt t="37269" x="6207125" y="2513013"/>
          <p14:tracePt t="37271" x="6207125" y="2528888"/>
          <p14:tracePt t="37273" x="6191250" y="2528888"/>
          <p14:tracePt t="37277" x="6191250" y="2544763"/>
          <p14:tracePt t="37279" x="6175375" y="2544763"/>
          <p14:tracePt t="37280" x="6175375" y="2560638"/>
          <p14:tracePt t="37286" x="6159500" y="2560638"/>
          <p14:tracePt t="37292" x="6159500" y="2574925"/>
          <p14:tracePt t="37301" x="6159500" y="2590800"/>
          <p14:tracePt t="37303" x="6143625" y="2590800"/>
          <p14:tracePt t="37309" x="6127750" y="2590800"/>
          <p14:tracePt t="37317" x="6127750" y="2606675"/>
          <p14:tracePt t="37318" x="6111875" y="2606675"/>
          <p14:tracePt t="37322" x="6096000" y="2606675"/>
          <p14:tracePt t="37327" x="6080125" y="2606675"/>
          <p14:tracePt t="37336" x="6064250" y="2606675"/>
          <p14:tracePt t="37345" x="6048375" y="2606675"/>
          <p14:tracePt t="37817" x="6032500" y="2606675"/>
          <p14:tracePt t="37832" x="6016625" y="2606675"/>
          <p14:tracePt t="37838" x="6016625" y="2622550"/>
          <p14:tracePt t="37868" x="6016625" y="2638425"/>
          <p14:tracePt t="37951" x="6000750" y="2638425"/>
          <p14:tracePt t="37953" x="5984875" y="2638425"/>
          <p14:tracePt t="37955" x="5969000" y="2638425"/>
          <p14:tracePt t="37961" x="5953125" y="2638425"/>
          <p14:tracePt t="37965" x="5922963" y="2638425"/>
          <p14:tracePt t="37966" x="5907088" y="2638425"/>
          <p14:tracePt t="37968" x="5891213" y="2638425"/>
          <p14:tracePt t="37970" x="5875338" y="2622550"/>
          <p14:tracePt t="37972" x="5859463" y="2622550"/>
          <p14:tracePt t="37974" x="5843588" y="2622550"/>
          <p14:tracePt t="37977" x="5827713" y="2622550"/>
          <p14:tracePt t="37979" x="5780088" y="2622550"/>
          <p14:tracePt t="37980" x="5748338" y="2606675"/>
          <p14:tracePt t="37982" x="5716588" y="2606675"/>
          <p14:tracePt t="37985" x="5684838" y="2606675"/>
          <p14:tracePt t="37986" x="5668963" y="2606675"/>
          <p14:tracePt t="37988" x="5638800" y="2606675"/>
          <p14:tracePt t="37991" x="5607050" y="2606675"/>
          <p14:tracePt t="37993" x="5575300" y="2590800"/>
          <p14:tracePt t="37997" x="5511800" y="2590800"/>
          <p14:tracePt t="37998" x="5495925" y="2574925"/>
          <p14:tracePt t="38000" x="5448300" y="2574925"/>
          <p14:tracePt t="38002" x="5416550" y="2574925"/>
          <p14:tracePt t="38004" x="5400675" y="2574925"/>
          <p14:tracePt t="38006" x="5353050" y="2560638"/>
          <p14:tracePt t="38008" x="5322888" y="2560638"/>
          <p14:tracePt t="38011" x="5307013" y="2560638"/>
          <p14:tracePt t="38013" x="5259388" y="2560638"/>
          <p14:tracePt t="38014" x="5243513" y="2560638"/>
          <p14:tracePt t="38016" x="5211763" y="2560638"/>
          <p14:tracePt t="38018" x="5180013" y="2560638"/>
          <p14:tracePt t="38020" x="5164138" y="2560638"/>
          <p14:tracePt t="38022" x="5132388" y="2560638"/>
          <p14:tracePt t="38024" x="5116513" y="2560638"/>
          <p14:tracePt t="38026" x="5084763" y="2560638"/>
          <p14:tracePt t="38028" x="5068888" y="2560638"/>
          <p14:tracePt t="38030" x="5053013" y="2560638"/>
          <p14:tracePt t="38032" x="5022850" y="2560638"/>
          <p14:tracePt t="38034" x="5006975" y="2560638"/>
          <p14:tracePt t="38036" x="4991100" y="2560638"/>
          <p14:tracePt t="38038" x="4975225" y="2560638"/>
          <p14:tracePt t="38040" x="4959350" y="2560638"/>
          <p14:tracePt t="38045" x="4927600" y="2560638"/>
          <p14:tracePt t="38049" x="4911725" y="2560638"/>
          <p14:tracePt t="38053" x="4895850" y="2560638"/>
          <p14:tracePt t="38057" x="4879975" y="2560638"/>
          <p14:tracePt t="38069" x="4864100" y="2560638"/>
          <p14:tracePt t="38089" x="4848225" y="2560638"/>
          <p14:tracePt t="38149" x="4832350" y="2560638"/>
          <p14:tracePt t="38159" x="4816475" y="2560638"/>
          <p14:tracePt t="38166" x="4800600" y="2560638"/>
          <p14:tracePt t="38175" x="4784725" y="2560638"/>
          <p14:tracePt t="38179" x="4768850" y="2560638"/>
          <p14:tracePt t="38187" x="4752975" y="2560638"/>
          <p14:tracePt t="38188" x="4737100" y="2560638"/>
          <p14:tracePt t="38190" x="4722813" y="2560638"/>
          <p14:tracePt t="38197" x="4675188" y="2560638"/>
          <p14:tracePt t="38200" x="4659313" y="2560638"/>
          <p14:tracePt t="38202" x="4643438" y="2560638"/>
          <p14:tracePt t="38207" x="4627563" y="2560638"/>
          <p14:tracePt t="38208" x="4611688" y="2560638"/>
          <p14:tracePt t="38210" x="4595813" y="2560638"/>
          <p14:tracePt t="38213" x="4579938" y="2560638"/>
          <p14:tracePt t="38214" x="4564063" y="2560638"/>
          <p14:tracePt t="38218" x="4532313" y="2560638"/>
          <p14:tracePt t="38220" x="4516438" y="2560638"/>
          <p14:tracePt t="38228" x="4468813" y="2544763"/>
          <p14:tracePt t="38238" x="4375150" y="2528888"/>
          <p14:tracePt t="38244" x="4327525" y="2513013"/>
          <p14:tracePt t="38248" x="4295775" y="2481263"/>
          <p14:tracePt t="38253" x="4264025" y="2481263"/>
          <p14:tracePt t="38256" x="4248150" y="2465388"/>
          <p14:tracePt t="38261" x="4216400" y="2449513"/>
          <p14:tracePt t="38262" x="4200525" y="2433638"/>
          <p14:tracePt t="38271" x="4184650" y="2417763"/>
          <p14:tracePt t="38277" x="4184650" y="2401888"/>
          <p14:tracePt t="38279" x="4168775" y="2401888"/>
          <p14:tracePt t="38282" x="4168775" y="2386013"/>
          <p14:tracePt t="38286" x="4168775" y="2370138"/>
          <p14:tracePt t="38291" x="4168775" y="2354263"/>
          <p14:tracePt t="38297" x="4168775" y="2338388"/>
          <p14:tracePt t="38301" x="4168775" y="2322513"/>
          <p14:tracePt t="38309" x="4168775" y="2306638"/>
          <p14:tracePt t="38313" x="4168775" y="2290763"/>
          <p14:tracePt t="38317" x="4168775" y="2274888"/>
          <p14:tracePt t="38326" x="4168775" y="2259013"/>
          <p14:tracePt t="38331" x="4168775" y="2243138"/>
          <p14:tracePt t="38335" x="4184650" y="2243138"/>
          <p14:tracePt t="38336" x="4184650" y="2228850"/>
          <p14:tracePt t="38340" x="4184650" y="2212975"/>
          <p14:tracePt t="38346" x="4184650" y="2197100"/>
          <p14:tracePt t="38348" x="4216400" y="2197100"/>
          <p14:tracePt t="38350" x="4216400" y="2181225"/>
          <p14:tracePt t="38352" x="4232275" y="2181225"/>
          <p14:tracePt t="38354" x="4232275" y="2165350"/>
          <p14:tracePt t="38359" x="4248150" y="2165350"/>
          <p14:tracePt t="38360" x="4264025" y="2149475"/>
          <p14:tracePt t="38363" x="4264025" y="2133600"/>
          <p14:tracePt t="38367" x="4279900" y="2117725"/>
          <p14:tracePt t="38368" x="4295775" y="2101850"/>
          <p14:tracePt t="38370" x="4311650" y="2101850"/>
          <p14:tracePt t="38372" x="4311650" y="2085975"/>
          <p14:tracePt t="38375" x="4327525" y="2085975"/>
          <p14:tracePt t="38377" x="4343400" y="2070100"/>
          <p14:tracePt t="38378" x="4343400" y="2054225"/>
          <p14:tracePt t="38380" x="4359275" y="2054225"/>
          <p14:tracePt t="38382" x="4375150" y="2038350"/>
          <p14:tracePt t="38399" x="4452938" y="1958975"/>
          <p14:tracePt t="38400" x="4468813" y="1958975"/>
          <p14:tracePt t="38402" x="4468813" y="1943100"/>
          <p14:tracePt t="38404" x="4468813" y="1927225"/>
          <p14:tracePt t="38406" x="4484688" y="1927225"/>
          <p14:tracePt t="38411" x="4500563" y="1927225"/>
          <p14:tracePt t="38413" x="4500563" y="1911350"/>
          <p14:tracePt t="38431" x="4500563" y="1895475"/>
          <p14:tracePt t="38463" x="4484688" y="1895475"/>
          <p14:tracePt t="38466" x="4484688" y="1881188"/>
          <p14:tracePt t="38471" x="4468813" y="1881188"/>
          <p14:tracePt t="38473" x="4452938" y="1881188"/>
          <p14:tracePt t="38477" x="4437063" y="1881188"/>
          <p14:tracePt t="38485" x="4421188" y="1881188"/>
          <p14:tracePt t="38486" x="4406900" y="1881188"/>
          <p14:tracePt t="38496" x="4391025" y="1881188"/>
          <p14:tracePt t="38499" x="4375150" y="1881188"/>
          <p14:tracePt t="38505" x="4375150" y="1895475"/>
          <p14:tracePt t="38506" x="4359275" y="1895475"/>
          <p14:tracePt t="38511" x="4359275" y="1911350"/>
          <p14:tracePt t="38513" x="4343400" y="1911350"/>
          <p14:tracePt t="38518" x="4327525" y="1911350"/>
          <p14:tracePt t="38522" x="4327525" y="1927225"/>
          <p14:tracePt t="38527" x="4327525" y="1943100"/>
          <p14:tracePt t="38533" x="4327525" y="1958975"/>
          <p14:tracePt t="38534" x="4327525" y="1974850"/>
          <p14:tracePt t="38536" x="4311650" y="1990725"/>
          <p14:tracePt t="38541" x="4311650" y="2006600"/>
          <p14:tracePt t="38542" x="4311650" y="2022475"/>
          <p14:tracePt t="38546" x="4311650" y="2038350"/>
          <p14:tracePt t="38548" x="4311650" y="2054225"/>
          <p14:tracePt t="38551" x="4311650" y="2070100"/>
          <p14:tracePt t="38557" x="4311650" y="2085975"/>
          <p14:tracePt t="38558" x="4311650" y="2101850"/>
          <p14:tracePt t="38561" x="4311650" y="2117725"/>
          <p14:tracePt t="38562" x="4311650" y="2133600"/>
          <p14:tracePt t="38564" x="4311650" y="2149475"/>
          <p14:tracePt t="38568" x="4311650" y="2181225"/>
          <p14:tracePt t="38570" x="4327525" y="2212975"/>
          <p14:tracePt t="38572" x="4343400" y="2228850"/>
          <p14:tracePt t="38574" x="4359275" y="2259013"/>
          <p14:tracePt t="38576" x="4375150" y="2290763"/>
          <p14:tracePt t="38578" x="4391025" y="2306638"/>
          <p14:tracePt t="38580" x="4391025" y="2322513"/>
          <p14:tracePt t="38582" x="4406900" y="2354263"/>
          <p14:tracePt t="38584" x="4421188" y="2370138"/>
          <p14:tracePt t="38586" x="4437063" y="2401888"/>
          <p14:tracePt t="38588" x="4468813" y="2417763"/>
          <p14:tracePt t="38590" x="4468813" y="2449513"/>
          <p14:tracePt t="38592" x="4484688" y="2449513"/>
          <p14:tracePt t="38595" x="4500563" y="2481263"/>
          <p14:tracePt t="38597" x="4532313" y="2513013"/>
          <p14:tracePt t="38598" x="4532313" y="2528888"/>
          <p14:tracePt t="38600" x="4548188" y="2544763"/>
          <p14:tracePt t="38602" x="4579938" y="2560638"/>
          <p14:tracePt t="38604" x="4595813" y="2574925"/>
          <p14:tracePt t="38609" x="4627563" y="2606675"/>
          <p14:tracePt t="38611" x="4643438" y="2622550"/>
          <p14:tracePt t="38614" x="4659313" y="2638425"/>
          <p14:tracePt t="38616" x="4691063" y="2654300"/>
          <p14:tracePt t="38620" x="4706938" y="2670175"/>
          <p14:tracePt t="38622" x="4722813" y="2670175"/>
          <p14:tracePt t="38624" x="4737100" y="2686050"/>
          <p14:tracePt t="38628" x="4752975" y="2701925"/>
          <p14:tracePt t="38631" x="4768850" y="2701925"/>
          <p14:tracePt t="38642" x="4784725" y="2701925"/>
          <p14:tracePt t="38646" x="4784725" y="2717800"/>
          <p14:tracePt t="38651" x="4800600" y="2717800"/>
          <p14:tracePt t="38681" x="4800600" y="2733675"/>
          <p14:tracePt t="38691" x="4800600" y="2749550"/>
          <p14:tracePt t="38696" x="4784725" y="2749550"/>
          <p14:tracePt t="38697" x="4784725" y="2765425"/>
          <p14:tracePt t="38700" x="4768850" y="2781300"/>
          <p14:tracePt t="38702" x="4752975" y="2781300"/>
          <p14:tracePt t="38705" x="4737100" y="2781300"/>
          <p14:tracePt t="38706" x="4706938" y="2797175"/>
          <p14:tracePt t="38708" x="4675188" y="2813050"/>
          <p14:tracePt t="38711" x="4675188" y="2828925"/>
          <p14:tracePt t="38712" x="4643438" y="2844800"/>
          <p14:tracePt t="38714" x="4627563" y="2844800"/>
          <p14:tracePt t="38716" x="4611688" y="2844800"/>
          <p14:tracePt t="38718" x="4595813" y="2844800"/>
          <p14:tracePt t="38720" x="4564063" y="2860675"/>
          <p14:tracePt t="38725" x="4532313" y="2876550"/>
          <p14:tracePt t="38726" x="4516438" y="2876550"/>
          <p14:tracePt t="38729" x="4500563" y="2876550"/>
          <p14:tracePt t="38730" x="4468813" y="2892425"/>
          <p14:tracePt t="38732" x="4452938" y="2892425"/>
          <p14:tracePt t="38734" x="4437063" y="2892425"/>
          <p14:tracePt t="38736" x="4421188" y="2892425"/>
          <p14:tracePt t="38738" x="4406900" y="2892425"/>
          <p14:tracePt t="38740" x="4375150" y="2892425"/>
          <p14:tracePt t="38742" x="4359275" y="2892425"/>
          <p14:tracePt t="38745" x="4343400" y="2892425"/>
          <p14:tracePt t="38746" x="4311650" y="2892425"/>
          <p14:tracePt t="38750" x="4279900" y="2892425"/>
          <p14:tracePt t="38752" x="4264025" y="2892425"/>
          <p14:tracePt t="38755" x="4248150" y="2892425"/>
          <p14:tracePt t="38757" x="4216400" y="2892425"/>
          <p14:tracePt t="38760" x="4184650" y="2892425"/>
          <p14:tracePt t="38762" x="4168775" y="2892425"/>
          <p14:tracePt t="38764" x="4152900" y="2892425"/>
          <p14:tracePt t="38766" x="4137025" y="2892425"/>
          <p14:tracePt t="38771" x="4106863" y="2892425"/>
          <p14:tracePt t="38772" x="4090988" y="2892425"/>
          <p14:tracePt t="38777" x="4075113" y="2892425"/>
          <p14:tracePt t="38778" x="4059238" y="2892425"/>
          <p14:tracePt t="38782" x="4043363" y="2892425"/>
          <p14:tracePt t="38793" x="4027488" y="2892425"/>
          <p14:tracePt t="38803" x="4011613" y="2892425"/>
          <p14:tracePt t="38812" x="4011613" y="2876550"/>
          <p14:tracePt t="38831" x="4011613" y="2860675"/>
          <p14:tracePt t="38835" x="4011613" y="2844800"/>
          <p14:tracePt t="38837" x="4011613" y="2828925"/>
          <p14:tracePt t="38841" x="4027488" y="2813050"/>
          <p14:tracePt t="38842" x="4027488" y="2797175"/>
          <p14:tracePt t="38845" x="4043363" y="2797175"/>
          <p14:tracePt t="38846" x="4059238" y="2781300"/>
          <p14:tracePt t="38848" x="4059238" y="2765425"/>
          <p14:tracePt t="38850" x="4075113" y="2749550"/>
          <p14:tracePt t="38854" x="4075113" y="2733675"/>
          <p14:tracePt t="38856" x="4090988" y="2717800"/>
          <p14:tracePt t="38858" x="4106863" y="2717800"/>
          <p14:tracePt t="38861" x="4106863" y="2701925"/>
          <p14:tracePt t="38863" x="4106863" y="2686050"/>
          <p14:tracePt t="38864" x="4121150" y="2686050"/>
          <p14:tracePt t="38866" x="4121150" y="2670175"/>
          <p14:tracePt t="38868" x="4137025" y="2654300"/>
          <p14:tracePt t="38870" x="4137025" y="2638425"/>
          <p14:tracePt t="38872" x="4152900" y="2638425"/>
          <p14:tracePt t="38874" x="4152900" y="2622550"/>
          <p14:tracePt t="38876" x="4152900" y="2606675"/>
          <p14:tracePt t="38878" x="4168775" y="2606675"/>
          <p14:tracePt t="38883" x="4184650" y="2590800"/>
          <p14:tracePt t="38884" x="4184650" y="2574925"/>
          <p14:tracePt t="38886" x="4200525" y="2560638"/>
          <p14:tracePt t="38888" x="4200525" y="2544763"/>
          <p14:tracePt t="38890" x="4216400" y="2544763"/>
          <p14:tracePt t="38892" x="4216400" y="2528888"/>
          <p14:tracePt t="38894" x="4232275" y="2513013"/>
          <p14:tracePt t="38898" x="4232275" y="2497138"/>
          <p14:tracePt t="38900" x="4248150" y="2481263"/>
          <p14:tracePt t="38902" x="4264025" y="2481263"/>
          <p14:tracePt t="38907" x="4279900" y="2465388"/>
          <p14:tracePt t="38908" x="4279900" y="2449513"/>
          <p14:tracePt t="38911" x="4295775" y="2433638"/>
          <p14:tracePt t="38913" x="4311650" y="2433638"/>
          <p14:tracePt t="38916" x="4327525" y="2433638"/>
          <p14:tracePt t="38918" x="4343400" y="2417763"/>
          <p14:tracePt t="38924" x="4343400" y="2401888"/>
          <p14:tracePt t="38929" x="4359275" y="2401888"/>
          <p14:tracePt t="38936" x="4375150" y="2401888"/>
          <p14:tracePt t="38941" x="4391025" y="2401888"/>
          <p14:tracePt t="38946" x="4391025" y="2386013"/>
          <p14:tracePt t="38958" x="4406900" y="2386013"/>
          <p14:tracePt t="38973" x="4421188" y="2386013"/>
          <p14:tracePt t="38979" x="4421188" y="2370138"/>
          <p14:tracePt t="38989" x="4437063" y="2370138"/>
          <p14:tracePt t="38996" x="4468813" y="2354263"/>
          <p14:tracePt t="39006" x="4516438" y="2338388"/>
          <p14:tracePt t="39010" x="4548188" y="2338388"/>
          <p14:tracePt t="39013" x="4564063" y="2322513"/>
          <p14:tracePt t="39017" x="4595813" y="2322513"/>
          <p14:tracePt t="39018" x="4611688" y="2322513"/>
          <p14:tracePt t="39020" x="4627563" y="2322513"/>
          <p14:tracePt t="39022" x="4627563" y="2306638"/>
          <p14:tracePt t="39024" x="4643438" y="2306638"/>
          <p14:tracePt t="39026" x="4675188" y="2290763"/>
          <p14:tracePt t="39030" x="4691063" y="2290763"/>
          <p14:tracePt t="39033" x="4706938" y="2274888"/>
          <p14:tracePt t="39034" x="4722813" y="2274888"/>
          <p14:tracePt t="39036" x="4737100" y="2274888"/>
          <p14:tracePt t="39038" x="4752975" y="2274888"/>
          <p14:tracePt t="39040" x="4752975" y="2259013"/>
          <p14:tracePt t="39042" x="4784725" y="2259013"/>
          <p14:tracePt t="39045" x="4800600" y="2243138"/>
          <p14:tracePt t="39048" x="4816475" y="2228850"/>
          <p14:tracePt t="39050" x="4848225" y="2228850"/>
          <p14:tracePt t="39054" x="4864100" y="2228850"/>
          <p14:tracePt t="39057" x="4879975" y="2228850"/>
          <p14:tracePt t="39058" x="4879975" y="2212975"/>
          <p14:tracePt t="39061" x="4911725" y="2212975"/>
          <p14:tracePt t="39062" x="4927600" y="2212975"/>
          <p14:tracePt t="39064" x="4927600" y="2197100"/>
          <p14:tracePt t="39066" x="4943475" y="2197100"/>
          <p14:tracePt t="39070" x="4959350" y="2197100"/>
          <p14:tracePt t="39072" x="4975225" y="2197100"/>
          <p14:tracePt t="39083" x="4975225" y="2181225"/>
          <p14:tracePt t="39087" x="4991100" y="2181225"/>
          <p14:tracePt t="39119" x="5006975" y="2181225"/>
          <p14:tracePt t="39219" x="5006975" y="2165350"/>
          <p14:tracePt t="39566" x="4991100" y="2165350"/>
          <p14:tracePt t="39587" x="4975225" y="2165350"/>
          <p14:tracePt t="39597" x="4959350" y="2165350"/>
          <p14:tracePt t="39608" x="4943475" y="2165350"/>
          <p14:tracePt t="39634" x="4927600" y="2165350"/>
          <p14:tracePt t="39666" x="4911725" y="2165350"/>
          <p14:tracePt t="39864" x="4895850" y="2165350"/>
          <p14:tracePt t="39872" x="4879975" y="2165350"/>
          <p14:tracePt t="39882" x="4864100" y="2165350"/>
          <p14:tracePt t="39897" x="4848225" y="2165350"/>
          <p14:tracePt t="39907" x="4832350" y="2165350"/>
          <p14:tracePt t="40131" x="4848225" y="2165350"/>
          <p14:tracePt t="40135" x="4895850" y="2165350"/>
          <p14:tracePt t="40138" x="4911725" y="2165350"/>
          <p14:tracePt t="40140" x="4927600" y="2165350"/>
          <p14:tracePt t="40142" x="4959350" y="2165350"/>
          <p14:tracePt t="40144" x="4991100" y="2149475"/>
          <p14:tracePt t="40146" x="5006975" y="2149475"/>
          <p14:tracePt t="40148" x="5037138" y="2149475"/>
          <p14:tracePt t="40150" x="5068888" y="2133600"/>
          <p14:tracePt t="40152" x="5084763" y="2133600"/>
          <p14:tracePt t="40154" x="5132388" y="2117725"/>
          <p14:tracePt t="40156" x="5164138" y="2117725"/>
          <p14:tracePt t="40158" x="5180013" y="2117725"/>
          <p14:tracePt t="40161" x="5211763" y="2101850"/>
          <p14:tracePt t="40163" x="5243513" y="2101850"/>
          <p14:tracePt t="40164" x="5259388" y="2101850"/>
          <p14:tracePt t="40166" x="5291138" y="2085975"/>
          <p14:tracePt t="40168" x="5307013" y="2085975"/>
          <p14:tracePt t="40170" x="5337175" y="2085975"/>
          <p14:tracePt t="40172" x="5384800" y="2070100"/>
          <p14:tracePt t="40174" x="5400675" y="2070100"/>
          <p14:tracePt t="40177" x="5432425" y="2070100"/>
          <p14:tracePt t="40178" x="5464175" y="2070100"/>
          <p14:tracePt t="40180" x="5480050" y="2054225"/>
          <p14:tracePt t="40182" x="5511800" y="2054225"/>
          <p14:tracePt t="40184" x="5527675" y="2054225"/>
          <p14:tracePt t="40186" x="5559425" y="2054225"/>
          <p14:tracePt t="40188" x="5607050" y="2054225"/>
          <p14:tracePt t="40190" x="5622925" y="2054225"/>
          <p14:tracePt t="40192" x="5653088" y="2054225"/>
          <p14:tracePt t="40196" x="5684838" y="2054225"/>
          <p14:tracePt t="40196" x="5700713" y="2054225"/>
          <p14:tracePt t="40198" x="5732463" y="2054225"/>
          <p14:tracePt t="40200" x="5764213" y="2054225"/>
          <p14:tracePt t="40202" x="5795963" y="2054225"/>
          <p14:tracePt t="40204" x="5827713" y="2054225"/>
          <p14:tracePt t="40206" x="5843588" y="2054225"/>
          <p14:tracePt t="40208" x="5875338" y="2054225"/>
          <p14:tracePt t="40211" x="5907088" y="2054225"/>
          <p14:tracePt t="40212" x="5938838" y="2054225"/>
          <p14:tracePt t="40214" x="5984875" y="2054225"/>
          <p14:tracePt t="40216" x="6000750" y="2054225"/>
          <p14:tracePt t="40218" x="6032500" y="2054225"/>
          <p14:tracePt t="40220" x="6080125" y="2054225"/>
          <p14:tracePt t="40222" x="6096000" y="2054225"/>
          <p14:tracePt t="40224" x="6143625" y="2054225"/>
          <p14:tracePt t="40226" x="6175375" y="2054225"/>
          <p14:tracePt t="40229" x="6191250" y="2054225"/>
          <p14:tracePt t="40230" x="6223000" y="2054225"/>
          <p14:tracePt t="40232" x="6253163" y="2054225"/>
          <p14:tracePt t="40235" x="6269038" y="2070100"/>
          <p14:tracePt t="40237" x="6316663" y="2070100"/>
          <p14:tracePt t="40241" x="6348413" y="2070100"/>
          <p14:tracePt t="40243" x="6364288" y="2070100"/>
          <p14:tracePt t="40247" x="6396038" y="2070100"/>
          <p14:tracePt t="40248" x="6396038" y="2085975"/>
          <p14:tracePt t="40252" x="6411913" y="2085975"/>
          <p14:tracePt t="40256" x="6427788" y="2085975"/>
          <p14:tracePt t="40271" x="6443663" y="2085975"/>
          <p14:tracePt t="40327" x="6459538" y="2101850"/>
          <p14:tracePt t="40333" x="6475413" y="2117725"/>
          <p14:tracePt t="40337" x="6491288" y="2133600"/>
          <p14:tracePt t="40340" x="6507163" y="2149475"/>
          <p14:tracePt t="40343" x="6523038" y="2165350"/>
          <p14:tracePt t="40349" x="6538913" y="2165350"/>
          <p14:tracePt t="40350" x="6553200" y="2181225"/>
          <p14:tracePt t="40353" x="6553200" y="2197100"/>
          <p14:tracePt t="40355" x="6569075" y="2197100"/>
          <p14:tracePt t="40357" x="6584950" y="2212975"/>
          <p14:tracePt t="40361" x="6600825" y="2212975"/>
          <p14:tracePt t="40364" x="6616700" y="2228850"/>
          <p14:tracePt t="40369" x="6632575" y="2243138"/>
          <p14:tracePt t="40380" x="6680200" y="2274888"/>
          <p14:tracePt t="40382" x="6696075" y="2274888"/>
          <p14:tracePt t="40384" x="6711950" y="2290763"/>
          <p14:tracePt t="40386" x="6711950" y="2306638"/>
          <p14:tracePt t="40388" x="6727825" y="2306638"/>
          <p14:tracePt t="40390" x="6727825" y="2322513"/>
          <p14:tracePt t="40392" x="6743700" y="2322513"/>
          <p14:tracePt t="40395" x="6759575" y="2322513"/>
          <p14:tracePt t="40398" x="6775450" y="2338388"/>
          <p14:tracePt t="40400" x="6791325" y="2338388"/>
          <p14:tracePt t="40402" x="6791325" y="2354263"/>
          <p14:tracePt t="40407" x="6807200" y="2354263"/>
          <p14:tracePt t="40408" x="6823075" y="2354263"/>
          <p14:tracePt t="40411" x="6823075" y="2370138"/>
          <p14:tracePt t="40414" x="6838950" y="2370138"/>
          <p14:tracePt t="40416" x="6854825" y="2370138"/>
          <p14:tracePt t="40418" x="6869113" y="2386013"/>
          <p14:tracePt t="40424" x="6884988" y="2401888"/>
          <p14:tracePt t="40427" x="6900863" y="2401888"/>
          <p14:tracePt t="40433" x="6916738" y="2401888"/>
          <p14:tracePt t="40434" x="6932613" y="2401888"/>
          <p14:tracePt t="40436" x="6948488" y="2401888"/>
          <p14:tracePt t="40438" x="6948488" y="2417763"/>
          <p14:tracePt t="40443" x="6964363" y="2417763"/>
          <p14:tracePt t="40447" x="6980238" y="2433638"/>
          <p14:tracePt t="40452" x="6996113" y="2433638"/>
          <p14:tracePt t="40454" x="7011988" y="2433638"/>
          <p14:tracePt t="40456" x="7027863" y="2433638"/>
          <p14:tracePt t="40461" x="7027863" y="2449513"/>
          <p14:tracePt t="40463" x="7043738" y="2449513"/>
          <p14:tracePt t="40464" x="7059613" y="2449513"/>
          <p14:tracePt t="40466" x="7059613" y="2465388"/>
          <p14:tracePt t="40470" x="7075488" y="2481263"/>
          <p14:tracePt t="40473" x="7091363" y="2481263"/>
          <p14:tracePt t="40478" x="7107238" y="2481263"/>
          <p14:tracePt t="40482" x="7123113" y="2497138"/>
          <p14:tracePt t="40487" x="7138988" y="2497138"/>
          <p14:tracePt t="40491" x="7138988" y="2513013"/>
          <p14:tracePt t="40511" x="7154863" y="2513013"/>
          <p14:tracePt t="40517" x="7154863" y="2528888"/>
          <p14:tracePt t="40533" x="7154863" y="2544763"/>
          <p14:tracePt t="40577" x="7154863" y="2560638"/>
          <p14:tracePt t="40617" x="7154863" y="2574925"/>
          <p14:tracePt t="40624" x="7169150" y="2574925"/>
          <p14:tracePt t="40629" x="7185025" y="2590800"/>
          <p14:tracePt t="40640" x="7200900" y="2590800"/>
          <p14:tracePt t="40646" x="7216775" y="2606675"/>
          <p14:tracePt t="40657" x="7232650" y="2606675"/>
          <p14:tracePt t="40661" x="7232650" y="2622550"/>
          <p14:tracePt t="40669" x="7248525" y="2622550"/>
          <p14:tracePt t="40681" x="7264400" y="2622550"/>
          <p14:tracePt t="40691" x="7264400" y="2638425"/>
          <p14:tracePt t="40757" x="7280275" y="2638425"/>
          <p14:tracePt t="40767" x="7296150" y="2638425"/>
          <p14:tracePt t="40817" x="7296150" y="2622550"/>
          <p14:tracePt t="40971" x="7296150" y="2606675"/>
          <p14:tracePt t="40981" x="7280275" y="2606675"/>
          <p14:tracePt t="41001" x="7264400" y="2606675"/>
          <p14:tracePt t="41012" x="7264400" y="2590800"/>
          <p14:tracePt t="41031" x="7248525" y="2590800"/>
          <p14:tracePt t="41141" x="7248525" y="2574925"/>
          <p14:tracePt t="41163" x="7232650" y="2574925"/>
          <p14:tracePt t="41207" x="7232650" y="2560638"/>
          <p14:tracePt t="41716" x="7248525" y="2560638"/>
          <p14:tracePt t="41720" x="7264400" y="2560638"/>
          <p14:tracePt t="41725" x="7280275" y="2560638"/>
          <p14:tracePt t="41728" x="7296150" y="2574925"/>
          <p14:tracePt t="41732" x="7312025" y="2574925"/>
          <p14:tracePt t="41735" x="7327900" y="2590800"/>
          <p14:tracePt t="41739" x="7343775" y="2590800"/>
          <p14:tracePt t="41743" x="7359650" y="2590800"/>
          <p14:tracePt t="41744" x="7375525" y="2590800"/>
          <p14:tracePt t="41748" x="7391400" y="2606675"/>
          <p14:tracePt t="41750" x="7407275" y="2606675"/>
          <p14:tracePt t="41754" x="7423150" y="2622550"/>
          <p14:tracePt t="41756" x="7439025" y="2622550"/>
          <p14:tracePt t="41758" x="7454900" y="2638425"/>
          <p14:tracePt t="41763" x="7469188" y="2638425"/>
          <p14:tracePt t="41764" x="7485063" y="2638425"/>
          <p14:tracePt t="41766" x="7500938" y="2638425"/>
          <p14:tracePt t="41768" x="7516813" y="2638425"/>
          <p14:tracePt t="41770" x="7532688" y="2654300"/>
          <p14:tracePt t="41774" x="7548563" y="2654300"/>
          <p14:tracePt t="41777" x="7564438" y="2670175"/>
          <p14:tracePt t="41778" x="7580313" y="2670175"/>
          <p14:tracePt t="41783" x="7596188" y="2670175"/>
          <p14:tracePt t="41784" x="7612063" y="2670175"/>
          <p14:tracePt t="41790" x="7643813" y="2686050"/>
          <p14:tracePt t="41794" x="7643813" y="2701925"/>
          <p14:tracePt t="41796" x="7659688" y="2701925"/>
          <p14:tracePt t="41798" x="7675563" y="2701925"/>
          <p14:tracePt t="41800" x="7691438" y="2717800"/>
          <p14:tracePt t="41816" x="7707313" y="2717800"/>
          <p14:tracePt t="41829" x="7723188" y="2717800"/>
          <p14:tracePt t="41832" x="7723188" y="2733675"/>
          <p14:tracePt t="41845" x="7723188" y="2749550"/>
          <p14:tracePt t="41851" x="7723188" y="2765425"/>
          <p14:tracePt t="41854" x="7723188" y="2781300"/>
          <p14:tracePt t="41858" x="7707313" y="2781300"/>
          <p14:tracePt t="41861" x="7707313" y="2797175"/>
          <p14:tracePt t="41865" x="7707313" y="2813050"/>
          <p14:tracePt t="41866" x="7691438" y="2828925"/>
          <p14:tracePt t="41868" x="7675563" y="2828925"/>
          <p14:tracePt t="41873" x="7659688" y="2844800"/>
          <p14:tracePt t="41877" x="7643813" y="2860675"/>
          <p14:tracePt t="41880" x="7627938" y="2860675"/>
          <p14:tracePt t="41882" x="7627938" y="2876550"/>
          <p14:tracePt t="41884" x="7612063" y="2876550"/>
          <p14:tracePt t="41886" x="7596188" y="2892425"/>
          <p14:tracePt t="41890" x="7580313" y="2908300"/>
          <p14:tracePt t="41893" x="7564438" y="2908300"/>
          <p14:tracePt t="41895" x="7548563" y="2908300"/>
          <p14:tracePt t="41898" x="7532688" y="2908300"/>
          <p14:tracePt t="41900" x="7516813" y="2908300"/>
          <p14:tracePt t="41904" x="7500938" y="2908300"/>
          <p14:tracePt t="41907" x="7485063" y="2922588"/>
          <p14:tracePt t="41908" x="7469188" y="2922588"/>
          <p14:tracePt t="41912" x="7454900" y="2922588"/>
          <p14:tracePt t="41914" x="7439025" y="2922588"/>
          <p14:tracePt t="41918" x="7423150" y="2922588"/>
          <p14:tracePt t="41921" x="7391400" y="2922588"/>
          <p14:tracePt t="41925" x="7375525" y="2922588"/>
          <p14:tracePt t="41927" x="7343775" y="2922588"/>
          <p14:tracePt t="41930" x="7312025" y="2922588"/>
          <p14:tracePt t="41932" x="7296150" y="2922588"/>
          <p14:tracePt t="41934" x="7264400" y="2922588"/>
          <p14:tracePt t="41936" x="7232650" y="2922588"/>
          <p14:tracePt t="41938" x="7200900" y="2922588"/>
          <p14:tracePt t="41941" x="7169150" y="2922588"/>
          <p14:tracePt t="41943" x="7138988" y="2922588"/>
          <p14:tracePt t="41945" x="7123113" y="2922588"/>
          <p14:tracePt t="41946" x="7091363" y="2908300"/>
          <p14:tracePt t="41948" x="7075488" y="2908300"/>
          <p14:tracePt t="41950" x="7043738" y="2892425"/>
          <p14:tracePt t="41952" x="7011988" y="2892425"/>
          <p14:tracePt t="41954" x="6996113" y="2892425"/>
          <p14:tracePt t="41956" x="6980238" y="2892425"/>
          <p14:tracePt t="41958" x="6948488" y="2892425"/>
          <p14:tracePt t="41960" x="6932613" y="2876550"/>
          <p14:tracePt t="41962" x="6916738" y="2876550"/>
          <p14:tracePt t="41964" x="6884988" y="2860675"/>
          <p14:tracePt t="41968" x="6869113" y="2844800"/>
          <p14:tracePt t="41970" x="6854825" y="2844800"/>
          <p14:tracePt t="41975" x="6838950" y="2844800"/>
          <p14:tracePt t="41979" x="6838950" y="2828925"/>
          <p14:tracePt t="41980" x="6823075" y="2828925"/>
          <p14:tracePt t="41988" x="6807200" y="2813050"/>
          <p14:tracePt t="41998" x="6807200" y="2797175"/>
          <p14:tracePt t="42008" x="6791325" y="2797175"/>
          <p14:tracePt t="42021" x="6791325" y="2781300"/>
          <p14:tracePt t="42043" x="6791325" y="2765425"/>
          <p14:tracePt t="42071" x="6807200" y="2765425"/>
          <p14:tracePt t="42073" x="6807200" y="2749550"/>
          <p14:tracePt t="42078" x="6823075" y="2749550"/>
          <p14:tracePt t="42087" x="6838950" y="2749550"/>
          <p14:tracePt t="42098" x="6854825" y="2749550"/>
          <p14:tracePt t="42107" x="6869113" y="2749550"/>
          <p14:tracePt t="42115" x="6869113" y="2733675"/>
          <p14:tracePt t="42123" x="6884988" y="2733675"/>
          <p14:tracePt t="42131" x="6900863" y="2733675"/>
          <p14:tracePt t="42149" x="6916738" y="2733675"/>
          <p14:tracePt t="42158" x="6932613" y="2733675"/>
          <p14:tracePt t="42165" x="6948488" y="2733675"/>
          <p14:tracePt t="42179" x="6964363" y="2733675"/>
          <p14:tracePt t="42186" x="6980238" y="2733675"/>
          <p14:tracePt t="42194" x="6996113" y="2733675"/>
          <p14:tracePt t="42200" x="7011988" y="2733675"/>
          <p14:tracePt t="42206" x="7027863" y="2733675"/>
          <p14:tracePt t="42219" x="7043738" y="2733675"/>
          <p14:tracePt t="42227" x="7059613" y="2733675"/>
          <p14:tracePt t="42274" x="7075488" y="2733675"/>
          <p14:tracePt t="42356" x="7059613" y="2733675"/>
          <p14:tracePt t="42364" x="7043738" y="2733675"/>
          <p14:tracePt t="42398" x="7027863" y="2733675"/>
          <p14:tracePt t="42430" x="7011988" y="2733675"/>
          <p14:tracePt t="42517" x="6996113" y="2733675"/>
          <p14:tracePt t="42531" x="6980238" y="2717800"/>
          <p14:tracePt t="42536" x="6964363" y="2717800"/>
          <p14:tracePt t="42543" x="6932613" y="2717800"/>
          <p14:tracePt t="42547" x="6916738" y="2717800"/>
          <p14:tracePt t="42553" x="6900863" y="2717800"/>
          <p14:tracePt t="42557" x="6884988" y="2717800"/>
          <p14:tracePt t="42565" x="6869113" y="2717800"/>
          <p14:tracePt t="42571" x="6854825" y="2717800"/>
          <p14:tracePt t="42629" x="6854825" y="2701925"/>
          <p14:tracePt t="42641" x="6854825" y="2686050"/>
          <p14:tracePt t="42651" x="6869113" y="2686050"/>
          <p14:tracePt t="42660" x="6869113" y="2670175"/>
          <p14:tracePt t="42664" x="6900863" y="2654300"/>
          <p14:tracePt t="42666" x="6900863" y="2638425"/>
          <p14:tracePt t="42670" x="6916738" y="2638425"/>
          <p14:tracePt t="42674" x="6932613" y="2638425"/>
          <p14:tracePt t="42676" x="6932613" y="2622550"/>
          <p14:tracePt t="42679" x="6948488" y="2622550"/>
          <p14:tracePt t="42680" x="6948488" y="2606675"/>
          <p14:tracePt t="42687" x="6964363" y="2606675"/>
          <p14:tracePt t="42691" x="6980238" y="2590800"/>
          <p14:tracePt t="42696" x="6980238" y="2574925"/>
          <p14:tracePt t="42698" x="6996113" y="2574925"/>
          <p14:tracePt t="42700" x="7011988" y="2560638"/>
          <p14:tracePt t="42704" x="7027863" y="2560638"/>
          <p14:tracePt t="42712" x="7043738" y="2544763"/>
          <p14:tracePt t="42714" x="7059613" y="2544763"/>
          <p14:tracePt t="42720" x="7059613" y="2528888"/>
          <p14:tracePt t="42727" x="7091363" y="2528888"/>
          <p14:tracePt t="42738" x="7138988" y="2513013"/>
          <p14:tracePt t="42749" x="7185025" y="2497138"/>
          <p14:tracePt t="42750" x="7200900" y="2497138"/>
          <p14:tracePt t="42752" x="7200900" y="2481263"/>
          <p14:tracePt t="42754" x="7216775" y="2481263"/>
          <p14:tracePt t="42759" x="7232650" y="2481263"/>
          <p14:tracePt t="42760" x="7248525" y="2481263"/>
          <p14:tracePt t="42765" x="7264400" y="2481263"/>
          <p14:tracePt t="42766" x="7264400" y="2465388"/>
          <p14:tracePt t="42770" x="7280275" y="2465388"/>
          <p14:tracePt t="42773" x="7280275" y="2449513"/>
          <p14:tracePt t="42774" x="7296150" y="2449513"/>
          <p14:tracePt t="42782" x="7312025" y="2449513"/>
          <p14:tracePt t="42790" x="7327900" y="2449513"/>
          <p14:tracePt t="42793" x="7327900" y="2433638"/>
          <p14:tracePt t="42797" x="7343775" y="2433638"/>
          <p14:tracePt t="42798" x="7343775" y="2417763"/>
          <p14:tracePt t="42804" x="7343775" y="2401888"/>
          <p14:tracePt t="42809" x="7343775" y="2386013"/>
          <p14:tracePt t="42811" x="7359650" y="2370138"/>
          <p14:tracePt t="42814" x="7359650" y="2354263"/>
          <p14:tracePt t="42816" x="7359650" y="2338388"/>
          <p14:tracePt t="42820" x="7359650" y="2322513"/>
          <p14:tracePt t="42822" x="7359650" y="2290763"/>
          <p14:tracePt t="42827" x="7359650" y="2259013"/>
          <p14:tracePt t="42828" x="7359650" y="2228850"/>
          <p14:tracePt t="42830" x="7359650" y="2197100"/>
          <p14:tracePt t="42832" x="7359650" y="2165350"/>
          <p14:tracePt t="42834" x="7359650" y="2149475"/>
          <p14:tracePt t="42836" x="7359650" y="2117725"/>
          <p14:tracePt t="42838" x="7359650" y="2085975"/>
          <p14:tracePt t="42841" x="7359650" y="2070100"/>
          <p14:tracePt t="42843" x="7359650" y="2038350"/>
          <p14:tracePt t="42844" x="7359650" y="2022475"/>
          <p14:tracePt t="42846" x="7359650" y="2006600"/>
          <p14:tracePt t="42848" x="7359650" y="1974850"/>
          <p14:tracePt t="42850" x="7359650" y="1958975"/>
          <p14:tracePt t="42852" x="7359650" y="1943100"/>
          <p14:tracePt t="42854" x="7359650" y="1911350"/>
          <p14:tracePt t="42860" x="7359650" y="1895475"/>
          <p14:tracePt t="42861" x="7359650" y="1881188"/>
          <p14:tracePt t="42862" x="7359650" y="1865313"/>
          <p14:tracePt t="42865" x="7359650" y="1849438"/>
          <p14:tracePt t="42866" x="7375525" y="1833563"/>
          <p14:tracePt t="42875" x="7375525" y="1817688"/>
          <p14:tracePt t="42879" x="7391400" y="1801813"/>
          <p14:tracePt t="42883" x="7407275" y="1801813"/>
          <p14:tracePt t="42890" x="7407275" y="1785938"/>
          <p14:tracePt t="42895" x="7423150" y="1770063"/>
          <p14:tracePt t="42904" x="7454900" y="1754188"/>
          <p14:tracePt t="42910" x="7469188" y="1754188"/>
          <p14:tracePt t="42914" x="7485063" y="1754188"/>
          <p14:tracePt t="42927" x="7500938" y="1754188"/>
          <p14:tracePt t="42936" x="7516813" y="1754188"/>
          <p14:tracePt t="42952" x="7532688" y="1754188"/>
          <p14:tracePt t="42971" x="7548563" y="1754188"/>
          <p14:tracePt t="42977" x="7564438" y="1754188"/>
          <p14:tracePt t="42982" x="7580313" y="1754188"/>
          <p14:tracePt t="42986" x="7596188" y="1754188"/>
          <p14:tracePt t="42988" x="7612063" y="1770063"/>
          <p14:tracePt t="42990" x="7612063" y="1785938"/>
          <p14:tracePt t="42993" x="7627938" y="1785938"/>
          <p14:tracePt t="42994" x="7643813" y="1801813"/>
          <p14:tracePt t="42996" x="7659688" y="1833563"/>
          <p14:tracePt t="42998" x="7675563" y="1833563"/>
          <p14:tracePt t="43000" x="7707313" y="1865313"/>
          <p14:tracePt t="43002" x="7707313" y="1881188"/>
          <p14:tracePt t="43004" x="7723188" y="1895475"/>
          <p14:tracePt t="43006" x="7754938" y="1911350"/>
          <p14:tracePt t="43008" x="7770813" y="1943100"/>
          <p14:tracePt t="43010" x="7770813" y="1958975"/>
          <p14:tracePt t="43012" x="7785100" y="1974850"/>
          <p14:tracePt t="43014" x="7800975" y="2006600"/>
          <p14:tracePt t="43016" x="7816850" y="2022475"/>
          <p14:tracePt t="43019" x="7832725" y="2038350"/>
          <p14:tracePt t="43020" x="7832725" y="2070100"/>
          <p14:tracePt t="43022" x="7848600" y="2085975"/>
          <p14:tracePt t="43024" x="7848600" y="2101850"/>
          <p14:tracePt t="43027" x="7864475" y="2133600"/>
          <p14:tracePt t="43028" x="7880350" y="2133600"/>
          <p14:tracePt t="43030" x="7880350" y="2165350"/>
          <p14:tracePt t="43032" x="7880350" y="2181225"/>
          <p14:tracePt t="43036" x="7880350" y="2212975"/>
          <p14:tracePt t="43038" x="7896225" y="2228850"/>
          <p14:tracePt t="43042" x="7896225" y="2243138"/>
          <p14:tracePt t="43044" x="7896225" y="2259013"/>
          <p14:tracePt t="43048" x="7896225" y="2274888"/>
          <p14:tracePt t="43050" x="7896225" y="2290763"/>
          <p14:tracePt t="43054" x="7896225" y="2306638"/>
          <p14:tracePt t="43056" x="7896225" y="2322513"/>
          <p14:tracePt t="43059" x="7896225" y="2338388"/>
          <p14:tracePt t="43060" x="7880350" y="2338388"/>
          <p14:tracePt t="43064" x="7864475" y="2354263"/>
          <p14:tracePt t="43066" x="7864475" y="2370138"/>
          <p14:tracePt t="43076" x="7848600" y="2386013"/>
          <p14:tracePt t="43079" x="7832725" y="2401888"/>
          <p14:tracePt t="43082" x="7832725" y="2417763"/>
          <p14:tracePt t="43084" x="7816850" y="2417763"/>
          <p14:tracePt t="43099" x="7800975" y="2433638"/>
          <p14:tracePt t="43113" x="7785100" y="2433638"/>
          <p14:tracePt t="43127" x="7785100" y="2449513"/>
          <p14:tracePt t="43173" x="7800975" y="2449513"/>
          <p14:tracePt t="43181" x="7832725" y="2449513"/>
          <p14:tracePt t="43185" x="7848600" y="2449513"/>
          <p14:tracePt t="43187" x="7864475" y="2449513"/>
          <p14:tracePt t="43188" x="7880350" y="2449513"/>
          <p14:tracePt t="43193" x="7896225" y="2449513"/>
          <p14:tracePt t="43194" x="7912100" y="2449513"/>
          <p14:tracePt t="43196" x="7927975" y="2449513"/>
          <p14:tracePt t="43201" x="7943850" y="2449513"/>
          <p14:tracePt t="43202" x="7959725" y="2449513"/>
          <p14:tracePt t="43206" x="7975600" y="2449513"/>
          <p14:tracePt t="43209" x="7991475" y="2449513"/>
          <p14:tracePt t="43211" x="8007350" y="2449513"/>
          <p14:tracePt t="43212" x="8023225" y="2449513"/>
          <p14:tracePt t="43214" x="8039100" y="2449513"/>
          <p14:tracePt t="43217" x="8054975" y="2449513"/>
          <p14:tracePt t="43220" x="8085138" y="2449513"/>
          <p14:tracePt t="43224" x="8101013" y="2449513"/>
          <p14:tracePt t="43227" x="8116888" y="2449513"/>
          <p14:tracePt t="43228" x="8132763" y="2449513"/>
          <p14:tracePt t="43232" x="8148638" y="2449513"/>
          <p14:tracePt t="43234" x="8164513" y="2449513"/>
          <p14:tracePt t="43241" x="8196263" y="2433638"/>
          <p14:tracePt t="43250" x="8243888" y="2433638"/>
          <p14:tracePt t="43256" x="8259763" y="2433638"/>
          <p14:tracePt t="43263" x="8275638" y="2433638"/>
          <p14:tracePt t="43270" x="8291513" y="2433638"/>
          <p14:tracePt t="43368" x="8275638" y="2433638"/>
          <p14:tracePt t="43376" x="8259763" y="2433638"/>
          <p14:tracePt t="43400" x="8243888" y="2433638"/>
          <p14:tracePt t="43416" x="8228013" y="2433638"/>
          <p14:tracePt t="44696" x="8212138" y="2433638"/>
          <p14:tracePt t="44701" x="8196263" y="2433638"/>
          <p14:tracePt t="44707" x="8180388" y="2449513"/>
          <p14:tracePt t="44717" x="8164513" y="2449513"/>
          <p14:tracePt t="44723" x="8148638" y="2465388"/>
          <p14:tracePt t="44731" x="8148638" y="2481263"/>
          <p14:tracePt t="44738" x="8132763" y="2481263"/>
          <p14:tracePt t="44763" x="8132763" y="2497138"/>
          <p14:tracePt t="44765" x="8116888" y="2497138"/>
          <p14:tracePt t="44795" x="8116888" y="2513013"/>
          <p14:tracePt t="44800" x="8101013" y="2513013"/>
          <p14:tracePt t="44899" x="8085138" y="2513013"/>
          <p14:tracePt t="45165" x="8070850" y="2528888"/>
          <p14:tracePt t="45176" x="8070850" y="2560638"/>
          <p14:tracePt t="45181" x="8070850" y="2590800"/>
          <p14:tracePt t="45185" x="8070850" y="2622550"/>
          <p14:tracePt t="45189" x="8070850" y="2654300"/>
          <p14:tracePt t="45192" x="8070850" y="2670175"/>
          <p14:tracePt t="45194" x="8070850" y="2686050"/>
          <p14:tracePt t="45196" x="8085138" y="2686050"/>
          <p14:tracePt t="45198" x="8085138" y="2701925"/>
          <p14:tracePt t="45200" x="8101013" y="2717800"/>
          <p14:tracePt t="45202" x="8101013" y="2733675"/>
          <p14:tracePt t="45207" x="8101013" y="2749550"/>
          <p14:tracePt t="45209" x="8101013" y="2765425"/>
          <p14:tracePt t="45210" x="8116888" y="2765425"/>
          <p14:tracePt t="45214" x="8116888" y="2781300"/>
          <p14:tracePt t="45216" x="8132763" y="2797175"/>
          <p14:tracePt t="45220" x="8132763" y="2813050"/>
          <p14:tracePt t="45226" x="8148638" y="2828925"/>
          <p14:tracePt t="45229" x="8164513" y="2844800"/>
          <p14:tracePt t="45233" x="8180388" y="2844800"/>
          <p14:tracePt t="45234" x="8180388" y="2860675"/>
          <p14:tracePt t="45238" x="8196263" y="2876550"/>
          <p14:tracePt t="45242" x="8212138" y="2892425"/>
          <p14:tracePt t="45255" x="8212138" y="2908300"/>
          <p14:tracePt t="45263" x="8228013" y="2908300"/>
          <p14:tracePt t="45269" x="8228013" y="2922588"/>
          <p14:tracePt t="45303" x="8212138" y="2922588"/>
          <p14:tracePt t="45310" x="8196263" y="2922588"/>
          <p14:tracePt t="45321" x="8180388" y="2922588"/>
          <p14:tracePt t="45329" x="8148638" y="2922588"/>
          <p14:tracePt t="45342" x="8132763" y="2938463"/>
          <p14:tracePt t="45347" x="8116888" y="2938463"/>
          <p14:tracePt t="45357" x="8101013" y="2938463"/>
          <p14:tracePt t="45360" x="8101013" y="2954338"/>
          <p14:tracePt t="45362" x="8085138" y="2954338"/>
          <p14:tracePt t="45369" x="8070850" y="2954338"/>
          <p14:tracePt t="45370" x="8070850" y="2970213"/>
          <p14:tracePt t="45392" x="8039100" y="3001963"/>
          <p14:tracePt t="45394" x="8023225" y="3001963"/>
          <p14:tracePt t="45402" x="8007350" y="3001963"/>
          <p14:tracePt t="45409" x="7991475" y="3001963"/>
          <p14:tracePt t="45411" x="7991475" y="3017838"/>
          <p14:tracePt t="45423" x="7959725" y="3033713"/>
          <p14:tracePt t="45430" x="7912100" y="3033713"/>
          <p14:tracePt t="45440" x="7864475" y="3065463"/>
          <p14:tracePt t="45446" x="7800975" y="3081338"/>
          <p14:tracePt t="45450" x="7785100" y="3081338"/>
          <p14:tracePt t="45452" x="7770813" y="3081338"/>
          <p14:tracePt t="45454" x="7754938" y="3097213"/>
          <p14:tracePt t="45460" x="7707313" y="3113088"/>
          <p14:tracePt t="45465" x="7691438" y="3113088"/>
          <p14:tracePt t="45466" x="7675563" y="3113088"/>
          <p14:tracePt t="45471" x="7659688" y="3113088"/>
          <p14:tracePt t="45472" x="7643813" y="3128963"/>
          <p14:tracePt t="45476" x="7627938" y="3128963"/>
          <p14:tracePt t="45479" x="7612063" y="3144838"/>
          <p14:tracePt t="45480" x="7596188" y="3144838"/>
          <p14:tracePt t="45486" x="7580313" y="3160713"/>
          <p14:tracePt t="45492" x="7564438" y="3160713"/>
          <p14:tracePt t="45505" x="7548563" y="3160713"/>
          <p14:tracePt t="45513" x="7532688" y="3160713"/>
          <p14:tracePt t="45529" x="7516813" y="3160713"/>
          <p14:tracePt t="45567" x="7500938" y="3160713"/>
          <p14:tracePt t="45569" x="7485063" y="3160713"/>
          <p14:tracePt t="45572" x="7469188" y="3160713"/>
          <p14:tracePt t="45575" x="7439025" y="3160713"/>
          <p14:tracePt t="45578" x="7423150" y="3144838"/>
          <p14:tracePt t="45580" x="7407275" y="3144838"/>
          <p14:tracePt t="45582" x="7391400" y="3128963"/>
          <p14:tracePt t="45585" x="7375525" y="3128963"/>
          <p14:tracePt t="45586" x="7359650" y="3128963"/>
          <p14:tracePt t="45588" x="7343775" y="3113088"/>
          <p14:tracePt t="45590" x="7327900" y="3113088"/>
          <p14:tracePt t="45592" x="7312025" y="3097213"/>
          <p14:tracePt t="45594" x="7296150" y="3081338"/>
          <p14:tracePt t="45596" x="7280275" y="3081338"/>
          <p14:tracePt t="45599" x="7264400" y="3081338"/>
          <p14:tracePt t="45600" x="7264400" y="3065463"/>
          <p14:tracePt t="45603" x="7248525" y="3065463"/>
          <p14:tracePt t="45604" x="7232650" y="3049588"/>
          <p14:tracePt t="45606" x="7216775" y="3049588"/>
          <p14:tracePt t="45610" x="7216775" y="3033713"/>
          <p14:tracePt t="45612" x="7200900" y="3017838"/>
          <p14:tracePt t="45614" x="7185025" y="3017838"/>
          <p14:tracePt t="45616" x="7185025" y="3001963"/>
          <p14:tracePt t="45620" x="7169150" y="2986088"/>
          <p14:tracePt t="45623" x="7154863" y="2970213"/>
          <p14:tracePt t="45625" x="7138988" y="2970213"/>
          <p14:tracePt t="45628" x="7138988" y="2954338"/>
          <p14:tracePt t="45630" x="7123113" y="2938463"/>
          <p14:tracePt t="45632" x="7107238" y="2922588"/>
          <p14:tracePt t="45637" x="7091363" y="2908300"/>
          <p14:tracePt t="45638" x="7075488" y="2876550"/>
          <p14:tracePt t="45640" x="7059613" y="2860675"/>
          <p14:tracePt t="45643" x="7027863" y="2828925"/>
          <p14:tracePt t="45644" x="7027863" y="2797175"/>
          <p14:tracePt t="45648" x="7011988" y="2765425"/>
          <p14:tracePt t="45651" x="6996113" y="2749550"/>
          <p14:tracePt t="45653" x="6980238" y="2733675"/>
          <p14:tracePt t="45655" x="6980238" y="2701925"/>
          <p14:tracePt t="45657" x="6980238" y="2686050"/>
          <p14:tracePt t="45659" x="6964363" y="2670175"/>
          <p14:tracePt t="45660" x="6948488" y="2654300"/>
          <p14:tracePt t="45662" x="6932613" y="2638425"/>
          <p14:tracePt t="45664" x="6932613" y="2622550"/>
          <p14:tracePt t="45666" x="6932613" y="2590800"/>
          <p14:tracePt t="45668" x="6916738" y="2590800"/>
          <p14:tracePt t="45670" x="6900863" y="2574925"/>
          <p14:tracePt t="45672" x="6900863" y="2560638"/>
          <p14:tracePt t="45674" x="6884988" y="2544763"/>
          <p14:tracePt t="45676" x="6884988" y="2528888"/>
          <p14:tracePt t="45678" x="6884988" y="2513013"/>
          <p14:tracePt t="45680" x="6869113" y="2497138"/>
          <p14:tracePt t="45682" x="6869113" y="2481263"/>
          <p14:tracePt t="45684" x="6854825" y="2465388"/>
          <p14:tracePt t="45686" x="6854825" y="2449513"/>
          <p14:tracePt t="45688" x="6838950" y="2449513"/>
          <p14:tracePt t="45691" x="6838950" y="2433638"/>
          <p14:tracePt t="45693" x="6838950" y="2417763"/>
          <p14:tracePt t="45694" x="6838950" y="2401888"/>
          <p14:tracePt t="45696" x="6838950" y="2386013"/>
          <p14:tracePt t="45698" x="6838950" y="2370138"/>
          <p14:tracePt t="45703" x="6823075" y="2338388"/>
          <p14:tracePt t="45705" x="6823075" y="2322513"/>
          <p14:tracePt t="45709" x="6823075" y="2290763"/>
          <p14:tracePt t="45710" x="6823075" y="2274888"/>
          <p14:tracePt t="45712" x="6823075" y="2259013"/>
          <p14:tracePt t="45714" x="6823075" y="2243138"/>
          <p14:tracePt t="45717" x="6823075" y="2228850"/>
          <p14:tracePt t="45719" x="6823075" y="2197100"/>
          <p14:tracePt t="45720" x="6823075" y="2181225"/>
          <p14:tracePt t="45722" x="6823075" y="2165350"/>
          <p14:tracePt t="45725" x="6823075" y="2133600"/>
          <p14:tracePt t="45726" x="6823075" y="2117725"/>
          <p14:tracePt t="45728" x="6823075" y="2070100"/>
          <p14:tracePt t="45730" x="6823075" y="2038350"/>
          <p14:tracePt t="45732" x="6823075" y="2006600"/>
          <p14:tracePt t="45734" x="6823075" y="1974850"/>
          <p14:tracePt t="45736" x="6823075" y="1927225"/>
          <p14:tracePt t="45738" x="6838950" y="1895475"/>
          <p14:tracePt t="45743" x="6838950" y="1817688"/>
          <p14:tracePt t="45744" x="6854825" y="1785938"/>
          <p14:tracePt t="45746" x="6854825" y="1754188"/>
          <p14:tracePt t="45748" x="6854825" y="1706563"/>
          <p14:tracePt t="45750" x="6854825" y="1674813"/>
          <p14:tracePt t="45752" x="6869113" y="1627188"/>
          <p14:tracePt t="45754" x="6869113" y="1595438"/>
          <p14:tracePt t="45756" x="6869113" y="1579563"/>
          <p14:tracePt t="45758" x="6884988" y="1533525"/>
          <p14:tracePt t="45760" x="6884988" y="1501775"/>
          <p14:tracePt t="45762" x="6900863" y="1485900"/>
          <p14:tracePt t="45764" x="6916738" y="1454150"/>
          <p14:tracePt t="45766" x="6916738" y="1438275"/>
          <p14:tracePt t="45768" x="6932613" y="1422400"/>
          <p14:tracePt t="45770" x="6948488" y="1406525"/>
          <p14:tracePt t="45772" x="6948488" y="1390650"/>
          <p14:tracePt t="45777" x="6964363" y="1374775"/>
          <p14:tracePt t="45778" x="6980238" y="1358900"/>
          <p14:tracePt t="45782" x="6980238" y="1343025"/>
          <p14:tracePt t="45784" x="6996113" y="1343025"/>
          <p14:tracePt t="45786" x="7011988" y="1343025"/>
          <p14:tracePt t="45788" x="7027863" y="1327150"/>
          <p14:tracePt t="45792" x="7043738" y="1311275"/>
          <p14:tracePt t="45794" x="7059613" y="1311275"/>
          <p14:tracePt t="45796" x="7075488" y="1311275"/>
          <p14:tracePt t="45798" x="7091363" y="1311275"/>
          <p14:tracePt t="45800" x="7107238" y="1311275"/>
          <p14:tracePt t="45802" x="7123113" y="1295400"/>
          <p14:tracePt t="45804" x="7138988" y="1295400"/>
          <p14:tracePt t="45807" x="7154863" y="1295400"/>
          <p14:tracePt t="45809" x="7169150" y="1295400"/>
          <p14:tracePt t="45811" x="7200900" y="1295400"/>
          <p14:tracePt t="45812" x="7216775" y="1295400"/>
          <p14:tracePt t="45814" x="7248525" y="1295400"/>
          <p14:tracePt t="45816" x="7264400" y="1295400"/>
          <p14:tracePt t="45818" x="7280275" y="1295400"/>
          <p14:tracePt t="45820" x="7312025" y="1295400"/>
          <p14:tracePt t="45822" x="7327900" y="1295400"/>
          <p14:tracePt t="45824" x="7359650" y="1295400"/>
          <p14:tracePt t="45826" x="7391400" y="1295400"/>
          <p14:tracePt t="45828" x="7407275" y="1311275"/>
          <p14:tracePt t="45830" x="7423150" y="1311275"/>
          <p14:tracePt t="45832" x="7439025" y="1311275"/>
          <p14:tracePt t="45835" x="7469188" y="1327150"/>
          <p14:tracePt t="45836" x="7485063" y="1327150"/>
          <p14:tracePt t="45838" x="7500938" y="1343025"/>
          <p14:tracePt t="45840" x="7532688" y="1343025"/>
          <p14:tracePt t="45842" x="7548563" y="1343025"/>
          <p14:tracePt t="45844" x="7564438" y="1358900"/>
          <p14:tracePt t="45846" x="7580313" y="1358900"/>
          <p14:tracePt t="45848" x="7612063" y="1358900"/>
          <p14:tracePt t="45852" x="7627938" y="1358900"/>
          <p14:tracePt t="45855" x="7643813" y="1358900"/>
          <p14:tracePt t="45856" x="7659688" y="1374775"/>
          <p14:tracePt t="45860" x="7691438" y="1390650"/>
          <p14:tracePt t="45862" x="7707313" y="1390650"/>
          <p14:tracePt t="45864" x="7723188" y="1406525"/>
          <p14:tracePt t="45866" x="7739063" y="1406525"/>
          <p14:tracePt t="45870" x="7754938" y="1406525"/>
          <p14:tracePt t="45873" x="7770813" y="1406525"/>
          <p14:tracePt t="45877" x="7785100" y="1422400"/>
          <p14:tracePt t="45878" x="7800975" y="1438275"/>
          <p14:tracePt t="45882" x="7816850" y="1438275"/>
          <p14:tracePt t="45891" x="7816850" y="1454150"/>
          <p14:tracePt t="45894" x="7832725" y="1454150"/>
          <p14:tracePt t="45896" x="7848600" y="1470025"/>
          <p14:tracePt t="45902" x="7848600" y="1485900"/>
          <p14:tracePt t="45904" x="7864475" y="1485900"/>
          <p14:tracePt t="45907" x="7864475" y="1501775"/>
          <p14:tracePt t="45909" x="7864475" y="1517650"/>
          <p14:tracePt t="45911" x="7880350" y="1517650"/>
          <p14:tracePt t="45912" x="7880350" y="1533525"/>
          <p14:tracePt t="45914" x="7896225" y="1547813"/>
          <p14:tracePt t="45918" x="7896225" y="1563688"/>
          <p14:tracePt t="45921" x="7896225" y="1579563"/>
          <p14:tracePt t="45922" x="7896225" y="1595438"/>
          <p14:tracePt t="45925" x="7912100" y="1611313"/>
          <p14:tracePt t="45927" x="7912100" y="1643063"/>
          <p14:tracePt t="45928" x="7912100" y="1674813"/>
          <p14:tracePt t="45930" x="7927975" y="1706563"/>
          <p14:tracePt t="45932" x="7927975" y="1738313"/>
          <p14:tracePt t="45934" x="7927975" y="1754188"/>
          <p14:tracePt t="45936" x="7943850" y="1785938"/>
          <p14:tracePt t="45940" x="7943850" y="1833563"/>
          <p14:tracePt t="45941" x="7943850" y="1849438"/>
          <p14:tracePt t="45943" x="7943850" y="1881188"/>
          <p14:tracePt t="45944" x="7959725" y="1911350"/>
          <p14:tracePt t="45946" x="7959725" y="1943100"/>
          <p14:tracePt t="45948" x="7959725" y="1974850"/>
          <p14:tracePt t="45950" x="7959725" y="1990725"/>
          <p14:tracePt t="45952" x="7975600" y="2038350"/>
          <p14:tracePt t="45954" x="7975600" y="2070100"/>
          <p14:tracePt t="45956" x="7975600" y="2117725"/>
          <p14:tracePt t="45959" x="7975600" y="2133600"/>
          <p14:tracePt t="45960" x="7975600" y="2181225"/>
          <p14:tracePt t="45962" x="7991475" y="2212975"/>
          <p14:tracePt t="45964" x="7991475" y="2243138"/>
          <p14:tracePt t="45966" x="7991475" y="2274888"/>
          <p14:tracePt t="45968" x="8007350" y="2322513"/>
          <p14:tracePt t="45970" x="8007350" y="2354263"/>
          <p14:tracePt t="45972" x="8007350" y="2386013"/>
          <p14:tracePt t="45975" x="8023225" y="2433638"/>
          <p14:tracePt t="45976" x="8023225" y="2449513"/>
          <p14:tracePt t="45978" x="8023225" y="2481263"/>
          <p14:tracePt t="45980" x="8039100" y="2528888"/>
          <p14:tracePt t="45982" x="8039100" y="2544763"/>
          <p14:tracePt t="45984" x="8039100" y="2574925"/>
          <p14:tracePt t="45987" x="8054975" y="2590800"/>
          <p14:tracePt t="45988" x="8054975" y="2622550"/>
          <p14:tracePt t="45990" x="8054975" y="2654300"/>
          <p14:tracePt t="45994" x="8070850" y="2686050"/>
          <p14:tracePt t="45996" x="8070850" y="2701925"/>
          <p14:tracePt t="45998" x="8070850" y="2717800"/>
          <p14:tracePt t="46000" x="8070850" y="2733675"/>
          <p14:tracePt t="46002" x="8070850" y="2749550"/>
          <p14:tracePt t="46006" x="8070850" y="2765425"/>
          <p14:tracePt t="46009" x="8070850" y="2781300"/>
          <p14:tracePt t="46012" x="8070850" y="2797175"/>
          <p14:tracePt t="46014" x="8070850" y="2813050"/>
          <p14:tracePt t="46019" x="8070850" y="2828925"/>
          <p14:tracePt t="46026" x="8070850" y="2844800"/>
          <p14:tracePt t="46028" x="8070850" y="2860675"/>
          <p14:tracePt t="46035" x="8070850" y="2876550"/>
          <p14:tracePt t="46036" x="8070850" y="2892425"/>
          <p14:tracePt t="46043" x="8070850" y="2908300"/>
          <p14:tracePt t="46044" x="8070850" y="2922588"/>
          <p14:tracePt t="46048" x="8054975" y="2938463"/>
          <p14:tracePt t="46059" x="8039100" y="2986088"/>
          <p14:tracePt t="46069" x="8007350" y="3017838"/>
          <p14:tracePt t="46072" x="8007350" y="3033713"/>
          <p14:tracePt t="46075" x="7991475" y="3049588"/>
          <p14:tracePt t="46078" x="7975600" y="3065463"/>
          <p14:tracePt t="46082" x="7975600" y="3081338"/>
          <p14:tracePt t="46084" x="7975600" y="3097213"/>
          <p14:tracePt t="46086" x="7959725" y="3097213"/>
          <p14:tracePt t="46092" x="7943850" y="3113088"/>
          <p14:tracePt t="46094" x="7927975" y="3128963"/>
          <p14:tracePt t="46100" x="7927975" y="3144838"/>
          <p14:tracePt t="46105" x="7927975" y="3160713"/>
          <p14:tracePt t="46106" x="7912100" y="3160713"/>
          <p14:tracePt t="46108" x="7912100" y="3176588"/>
          <p14:tracePt t="46113" x="7896225" y="3176588"/>
          <p14:tracePt t="46123" x="7896225" y="3192463"/>
          <p14:tracePt t="46131" x="7880350" y="3208338"/>
          <p14:tracePt t="46149" x="7864475" y="3208338"/>
          <p14:tracePt t="46159" x="7864475" y="3224213"/>
          <p14:tracePt t="46169" x="7848600" y="3224213"/>
          <p14:tracePt t="46349" x="7832725" y="3224213"/>
          <p14:tracePt t="46358" x="7816850" y="3224213"/>
          <p14:tracePt t="46362" x="7800975" y="3208338"/>
          <p14:tracePt t="46368" x="7770813" y="3192463"/>
          <p14:tracePt t="46379" x="7659688" y="3160713"/>
          <p14:tracePt t="46381" x="7627938" y="3144838"/>
          <p14:tracePt t="46383" x="7596188" y="3144838"/>
          <p14:tracePt t="46384" x="7580313" y="3128963"/>
          <p14:tracePt t="46386" x="7548563" y="3128963"/>
          <p14:tracePt t="46388" x="7516813" y="3128963"/>
          <p14:tracePt t="46391" x="7485063" y="3128963"/>
          <p14:tracePt t="46393" x="7439025" y="3128963"/>
          <p14:tracePt t="46395" x="7423150" y="3128963"/>
          <p14:tracePt t="46396" x="7375525" y="3128963"/>
          <p14:tracePt t="46398" x="7343775" y="3128963"/>
          <p14:tracePt t="46400" x="7312025" y="3128963"/>
          <p14:tracePt t="46402" x="7264400" y="3128963"/>
          <p14:tracePt t="46404" x="7216775" y="3128963"/>
          <p14:tracePt t="46408" x="7154863" y="3144838"/>
          <p14:tracePt t="46410" x="7091363" y="3160713"/>
          <p14:tracePt t="46412" x="6996113" y="3192463"/>
          <p14:tracePt t="46414" x="6948488" y="3208338"/>
          <p14:tracePt t="46416" x="6869113" y="3240088"/>
          <p14:tracePt t="46418" x="6838950" y="3255963"/>
          <p14:tracePt t="46420" x="6775450" y="3286125"/>
          <p14:tracePt t="46422" x="6727825" y="3302000"/>
          <p14:tracePt t="46425" x="6664325" y="3333750"/>
          <p14:tracePt t="46427" x="6600825" y="3365500"/>
          <p14:tracePt t="46428" x="6538913" y="3397250"/>
          <p14:tracePt t="46430" x="6491288" y="3429000"/>
          <p14:tracePt t="46432" x="6427788" y="3476625"/>
          <p14:tracePt t="46434" x="6364288" y="3508375"/>
          <p14:tracePt t="46436" x="6316663" y="3540125"/>
          <p14:tracePt t="46438" x="6223000" y="3587750"/>
          <p14:tracePt t="46441" x="6191250" y="3617913"/>
          <p14:tracePt t="46444" x="6048375" y="3729038"/>
          <p14:tracePt t="46446" x="6000750" y="3760788"/>
          <p14:tracePt t="46448" x="5938838" y="3808413"/>
          <p14:tracePt t="46450" x="5875338" y="3856038"/>
          <p14:tracePt t="46452" x="5811838" y="3903663"/>
          <p14:tracePt t="46454" x="5764213" y="3935413"/>
          <p14:tracePt t="46456" x="5716588" y="3965575"/>
          <p14:tracePt t="46458" x="5653088" y="4013200"/>
          <p14:tracePt t="46460" x="5607050" y="4044950"/>
          <p14:tracePt t="46462" x="5543550" y="4092575"/>
          <p14:tracePt t="46464" x="5495925" y="4140200"/>
          <p14:tracePt t="46467" x="5448300" y="4187825"/>
          <p14:tracePt t="46469" x="5384800" y="4235450"/>
          <p14:tracePt t="46470" x="5337175" y="4267200"/>
          <p14:tracePt t="46473" x="5291138" y="4313238"/>
          <p14:tracePt t="46474" x="5227638" y="4376738"/>
          <p14:tracePt t="46476" x="5180013" y="4408488"/>
          <p14:tracePt t="46478" x="5148263" y="4456113"/>
          <p14:tracePt t="46480" x="5100638" y="4487863"/>
          <p14:tracePt t="46482" x="5053013" y="4535488"/>
          <p14:tracePt t="46484" x="5022850" y="4567238"/>
          <p14:tracePt t="46486" x="4991100" y="4614863"/>
          <p14:tracePt t="46488" x="4959350" y="4660900"/>
          <p14:tracePt t="46492" x="4911725" y="4692650"/>
          <p14:tracePt t="46493" x="4879975" y="4740275"/>
          <p14:tracePt t="46494" x="4848225" y="4772025"/>
          <p14:tracePt t="46496" x="4816475" y="4803775"/>
          <p14:tracePt t="46498" x="4800600" y="4851400"/>
          <p14:tracePt t="46500" x="4768850" y="4883150"/>
          <p14:tracePt t="46502" x="4737100" y="4930775"/>
          <p14:tracePt t="46504" x="4722813" y="4946650"/>
          <p14:tracePt t="46507" x="4691063" y="4976813"/>
          <p14:tracePt t="46508" x="4675188" y="5024438"/>
          <p14:tracePt t="46510" x="4659313" y="5056188"/>
          <p14:tracePt t="46512" x="4627563" y="5103813"/>
          <p14:tracePt t="46514" x="4611688" y="5119688"/>
          <p14:tracePt t="46516" x="4595813" y="5151438"/>
          <p14:tracePt t="46518" x="4579938" y="5199063"/>
          <p14:tracePt t="46520" x="4548188" y="5230813"/>
          <p14:tracePt t="46522" x="4532313" y="5246688"/>
          <p14:tracePt t="46525" x="4532313" y="5278438"/>
          <p14:tracePt t="46526" x="4500563" y="5310188"/>
          <p14:tracePt t="46528" x="4484688" y="5324475"/>
          <p14:tracePt t="46530" x="4468813" y="5340350"/>
          <p14:tracePt t="46532" x="4452938" y="5372100"/>
          <p14:tracePt t="46534" x="4437063" y="5387975"/>
          <p14:tracePt t="46536" x="4421188" y="5403850"/>
          <p14:tracePt t="46538" x="4406900" y="5435600"/>
          <p14:tracePt t="46541" x="4391025" y="5435600"/>
          <p14:tracePt t="46542" x="4375150" y="5467350"/>
          <p14:tracePt t="46544" x="4359275" y="5483225"/>
          <p14:tracePt t="46546" x="4343400" y="5499100"/>
          <p14:tracePt t="46548" x="4327525" y="5514975"/>
          <p14:tracePt t="46550" x="4311650" y="5530850"/>
          <p14:tracePt t="46552" x="4311650" y="5546725"/>
          <p14:tracePt t="46554" x="4295775" y="5546725"/>
          <p14:tracePt t="46558" x="4264025" y="5578475"/>
          <p14:tracePt t="46560" x="4248150" y="5578475"/>
          <p14:tracePt t="46562" x="4248150" y="5594350"/>
          <p14:tracePt t="46564" x="4232275" y="5594350"/>
          <p14:tracePt t="46566" x="4216400" y="5610225"/>
          <p14:tracePt t="46568" x="4216400" y="5626100"/>
          <p14:tracePt t="46570" x="4200525" y="5626100"/>
          <p14:tracePt t="46575" x="4184650" y="5641975"/>
          <p14:tracePt t="46576" x="4168775" y="5657850"/>
          <p14:tracePt t="46578" x="4168775" y="5672138"/>
          <p14:tracePt t="46580" x="4152900" y="5672138"/>
          <p14:tracePt t="46582" x="4137025" y="5672138"/>
          <p14:tracePt t="46584" x="4121150" y="5688013"/>
          <p14:tracePt t="46586" x="4121150" y="5703888"/>
          <p14:tracePt t="46591" x="4106863" y="5719763"/>
          <p14:tracePt t="46593" x="4090988" y="5735638"/>
          <p14:tracePt t="46596" x="4075113" y="5735638"/>
          <p14:tracePt t="46600" x="4059238" y="5735638"/>
          <p14:tracePt t="46602" x="4059238" y="5751513"/>
          <p14:tracePt t="46605" x="4043363" y="5751513"/>
          <p14:tracePt t="46607" x="4043363" y="5767388"/>
          <p14:tracePt t="46613" x="4043363" y="5783263"/>
          <p14:tracePt t="46625" x="4027488" y="5783263"/>
          <p14:tracePt t="46630" x="4027488" y="5799138"/>
          <p14:tracePt t="46640" x="4027488" y="5815013"/>
          <p14:tracePt t="46643" x="4027488" y="5830888"/>
          <p14:tracePt t="46644" x="4027488" y="5846763"/>
          <p14:tracePt t="46648" x="4027488" y="5862638"/>
          <p14:tracePt t="46652" x="4027488" y="5878513"/>
          <p14:tracePt t="46654" x="4027488" y="5894388"/>
          <p14:tracePt t="46658" x="4027488" y="5910263"/>
          <p14:tracePt t="46660" x="4043363" y="5926138"/>
          <p14:tracePt t="46662" x="4043363" y="5942013"/>
          <p14:tracePt t="46666" x="4059238" y="5957888"/>
          <p14:tracePt t="46669" x="4059238" y="5973763"/>
          <p14:tracePt t="46670" x="4075113" y="5973763"/>
          <p14:tracePt t="46675" x="4075113" y="5989638"/>
          <p14:tracePt t="46677" x="4075113" y="6003925"/>
          <p14:tracePt t="46678" x="4090988" y="6003925"/>
          <p14:tracePt t="46680" x="4090988" y="6019800"/>
          <p14:tracePt t="46682" x="4106863" y="6019800"/>
          <p14:tracePt t="46687" x="4106863" y="6035675"/>
          <p14:tracePt t="46688" x="4121150" y="6035675"/>
          <p14:tracePt t="46691" x="4121150" y="6051550"/>
          <p14:tracePt t="46693" x="4137025" y="6051550"/>
          <p14:tracePt t="46694" x="4152900" y="6051550"/>
          <p14:tracePt t="46701" x="4152900" y="6067425"/>
          <p14:tracePt t="46703" x="4168775" y="6067425"/>
          <p14:tracePt t="46705" x="4184650" y="6067425"/>
          <p14:tracePt t="46707" x="4184650" y="6083300"/>
          <p14:tracePt t="46710" x="4200525" y="6083300"/>
          <p14:tracePt t="46715" x="4216400" y="6099175"/>
          <p14:tracePt t="46719" x="4232275" y="6099175"/>
          <p14:tracePt t="46733" x="4248150" y="6099175"/>
          <p14:tracePt t="46735" x="4248150" y="6115050"/>
          <p14:tracePt t="46742" x="4248150" y="6130925"/>
          <p14:tracePt t="46743" x="4264025" y="6130925"/>
          <p14:tracePt t="46753" x="4264025" y="6146800"/>
          <p14:tracePt t="46757" x="4264025" y="6162675"/>
          <p14:tracePt t="46763" x="4264025" y="6178550"/>
          <p14:tracePt t="46773" x="4264025" y="6194425"/>
          <p14:tracePt t="46779" x="4264025" y="6210300"/>
          <p14:tracePt t="46792" x="4264025" y="6226175"/>
          <p14:tracePt t="46799" x="4264025" y="6242050"/>
          <p14:tracePt t="46803" x="4279900" y="6242050"/>
          <p14:tracePt t="46811" x="4295775" y="6242050"/>
          <p14:tracePt t="46817" x="4295775" y="6257925"/>
          <p14:tracePt t="46822" x="4311650" y="6257925"/>
          <p14:tracePt t="46829" x="4327525" y="6257925"/>
          <p14:tracePt t="46834" x="4343400" y="6273800"/>
          <p14:tracePt t="46847" x="4359275" y="6273800"/>
          <p14:tracePt t="46856" x="4375150" y="6289675"/>
          <p14:tracePt t="46868" x="4391025" y="6289675"/>
          <p14:tracePt t="46890" x="4406900" y="6289675"/>
          <p14:tracePt t="46906" x="4391025" y="6289675"/>
          <p14:tracePt t="46909" x="4391025" y="6305550"/>
          <p14:tracePt t="46911" x="4375150" y="6305550"/>
          <p14:tracePt t="46915" x="4359275" y="6321425"/>
          <p14:tracePt t="46918" x="4343400" y="6321425"/>
          <p14:tracePt t="46923" x="4327525" y="6321425"/>
          <p14:tracePt t="46925" x="4311650" y="6321425"/>
          <p14:tracePt t="46927" x="4311650" y="6337300"/>
          <p14:tracePt t="46930" x="4295775" y="6351588"/>
          <p14:tracePt t="46932" x="4279900" y="6351588"/>
          <p14:tracePt t="46936" x="4264025" y="6367463"/>
          <p14:tracePt t="46939" x="4248150" y="6367463"/>
          <p14:tracePt t="46946" x="4216400" y="6367463"/>
          <p14:tracePt t="46948" x="4200525" y="6367463"/>
          <p14:tracePt t="46950" x="4200525" y="6383338"/>
          <p14:tracePt t="46954" x="4184650" y="6383338"/>
          <p14:tracePt t="46959" x="4168775" y="6399213"/>
          <p14:tracePt t="46960" x="4152900" y="6399213"/>
          <p14:tracePt t="46964" x="4137025" y="6399213"/>
          <p14:tracePt t="46966" x="4121150" y="6399213"/>
          <p14:tracePt t="46971" x="4106863" y="6415088"/>
          <p14:tracePt t="46975" x="4090988" y="6415088"/>
          <p14:tracePt t="46978" x="4075113" y="6430963"/>
          <p14:tracePt t="46985" x="4043363" y="6430963"/>
          <p14:tracePt t="46986" x="4043363" y="6446838"/>
          <p14:tracePt t="46997" x="4027488" y="6446838"/>
          <p14:tracePt t="47002" x="4011613" y="6446838"/>
          <p14:tracePt t="47013" x="3995738" y="6446838"/>
          <p14:tracePt t="47016" x="3979863" y="6446838"/>
          <p14:tracePt t="47020" x="3963988" y="6446838"/>
          <p14:tracePt t="47025" x="3948113" y="6446838"/>
          <p14:tracePt t="47026" x="3932238" y="6446838"/>
          <p14:tracePt t="47032" x="3916363" y="6430963"/>
          <p14:tracePt t="47034" x="3900488" y="6430963"/>
          <p14:tracePt t="47036" x="3884613" y="6415088"/>
          <p14:tracePt t="47041" x="3868738" y="6415088"/>
          <p14:tracePt t="47043" x="3852863" y="6415088"/>
          <p14:tracePt t="47045" x="3836988" y="6383338"/>
          <p14:tracePt t="47046" x="3806825" y="6367463"/>
          <p14:tracePt t="47048" x="3790950" y="6367463"/>
          <p14:tracePt t="47050" x="3775075" y="6351588"/>
          <p14:tracePt t="47052" x="3759200" y="6337300"/>
          <p14:tracePt t="47054" x="3727450" y="6321425"/>
          <p14:tracePt t="47058" x="3711575" y="6305550"/>
          <p14:tracePt t="47060" x="3695700" y="6305550"/>
          <p14:tracePt t="47062" x="3695700" y="6289675"/>
          <p14:tracePt t="47064" x="3679825" y="6273800"/>
          <p14:tracePt t="47066" x="3663950" y="6273800"/>
          <p14:tracePt t="47068" x="3648075" y="6257925"/>
          <p14:tracePt t="47070" x="3648075" y="6242050"/>
          <p14:tracePt t="47073" x="3632200" y="6242050"/>
          <p14:tracePt t="47074" x="3616325" y="6226175"/>
          <p14:tracePt t="47076" x="3616325" y="6210300"/>
          <p14:tracePt t="47078" x="3600450" y="6194425"/>
          <p14:tracePt t="47082" x="3584575" y="6178550"/>
          <p14:tracePt t="47086" x="3584575" y="6162675"/>
          <p14:tracePt t="47090" x="3568700" y="6146800"/>
          <p14:tracePt t="47092" x="3568700" y="6130925"/>
          <p14:tracePt t="47094" x="3552825" y="6115050"/>
          <p14:tracePt t="47098" x="3536950" y="6099175"/>
          <p14:tracePt t="47100" x="3536950" y="6083300"/>
          <p14:tracePt t="47102" x="3536950" y="6067425"/>
          <p14:tracePt t="47104" x="3536950" y="6051550"/>
          <p14:tracePt t="47107" x="3536950" y="6035675"/>
          <p14:tracePt t="47110" x="3536950" y="6019800"/>
          <p14:tracePt t="47112" x="3536950" y="5989638"/>
          <p14:tracePt t="47116" x="3536950" y="5973763"/>
          <p14:tracePt t="47118" x="3536950" y="5957888"/>
          <p14:tracePt t="47120" x="3536950" y="5942013"/>
          <p14:tracePt t="47122" x="3536950" y="5926138"/>
          <p14:tracePt t="47125" x="3536950" y="5910263"/>
          <p14:tracePt t="47126" x="3536950" y="5894388"/>
          <p14:tracePt t="47128" x="3536950" y="5878513"/>
          <p14:tracePt t="47130" x="3536950" y="5862638"/>
          <p14:tracePt t="47135" x="3536950" y="5830888"/>
          <p14:tracePt t="47137" x="3552825" y="5815013"/>
          <p14:tracePt t="47138" x="3552825" y="5799138"/>
          <p14:tracePt t="47140" x="3568700" y="5783263"/>
          <p14:tracePt t="47142" x="3568700" y="5767388"/>
          <p14:tracePt t="47144" x="3568700" y="5751513"/>
          <p14:tracePt t="47146" x="3584575" y="5719763"/>
          <p14:tracePt t="47148" x="3600450" y="5719763"/>
          <p14:tracePt t="47150" x="3616325" y="5688013"/>
          <p14:tracePt t="47152" x="3632200" y="5657850"/>
          <p14:tracePt t="47157" x="3648075" y="5626100"/>
          <p14:tracePt t="47159" x="3663950" y="5610225"/>
          <p14:tracePt t="47161" x="3679825" y="5594350"/>
          <p14:tracePt t="47162" x="3695700" y="5562600"/>
          <p14:tracePt t="47164" x="3711575" y="5530850"/>
          <p14:tracePt t="47166" x="3727450" y="5530850"/>
          <p14:tracePt t="47168" x="3743325" y="5499100"/>
          <p14:tracePt t="47170" x="3759200" y="5467350"/>
          <p14:tracePt t="47173" x="3775075" y="5451475"/>
          <p14:tracePt t="47175" x="3806825" y="5419725"/>
          <p14:tracePt t="47176" x="3821113" y="5403850"/>
          <p14:tracePt t="47178" x="3821113" y="5387975"/>
          <p14:tracePt t="47180" x="3852863" y="5372100"/>
          <p14:tracePt t="47182" x="3868738" y="5340350"/>
          <p14:tracePt t="47185" x="3884613" y="5324475"/>
          <p14:tracePt t="47186" x="3884613" y="5310188"/>
          <p14:tracePt t="47188" x="3916363" y="5294313"/>
          <p14:tracePt t="47190" x="3932238" y="5278438"/>
          <p14:tracePt t="47192" x="3948113" y="5262563"/>
          <p14:tracePt t="47194" x="3963988" y="5246688"/>
          <p14:tracePt t="47197" x="3979863" y="5230813"/>
          <p14:tracePt t="47198" x="3995738" y="5214938"/>
          <p14:tracePt t="47202" x="4011613" y="5199063"/>
          <p14:tracePt t="47204" x="4043363" y="5183188"/>
          <p14:tracePt t="47208" x="4059238" y="5167313"/>
          <p14:tracePt t="47210" x="4075113" y="5151438"/>
          <p14:tracePt t="47212" x="4090988" y="5151438"/>
          <p14:tracePt t="47214" x="4090988" y="5135563"/>
          <p14:tracePt t="47216" x="4106863" y="5135563"/>
          <p14:tracePt t="47218" x="4121150" y="5135563"/>
          <p14:tracePt t="47220" x="4137025" y="5119688"/>
          <p14:tracePt t="47225" x="4168775" y="5103813"/>
          <p14:tracePt t="47229" x="4184650" y="5087938"/>
          <p14:tracePt t="47232" x="4200525" y="5087938"/>
          <p14:tracePt t="47235" x="4216400" y="5087938"/>
          <p14:tracePt t="47238" x="4232275" y="5087938"/>
          <p14:tracePt t="47241" x="4248150" y="5072063"/>
          <p14:tracePt t="47243" x="4264025" y="5072063"/>
          <p14:tracePt t="47246" x="4264025" y="5056188"/>
          <p14:tracePt t="47249" x="4279900" y="5056188"/>
          <p14:tracePt t="47252" x="4295775" y="5056188"/>
          <p14:tracePt t="47255" x="4295775" y="5040313"/>
          <p14:tracePt t="47259" x="4327525" y="5040313"/>
          <p14:tracePt t="47260" x="4343400" y="5040313"/>
          <p14:tracePt t="47264" x="4359275" y="5040313"/>
          <p14:tracePt t="47266" x="4375150" y="5040313"/>
          <p14:tracePt t="47268" x="4375150" y="5024438"/>
          <p14:tracePt t="47270" x="4391025" y="5024438"/>
          <p14:tracePt t="47272" x="4406900" y="5024438"/>
          <p14:tracePt t="47275" x="4421188" y="5008563"/>
          <p14:tracePt t="47276" x="4437063" y="5008563"/>
          <p14:tracePt t="47278" x="4452938" y="5008563"/>
          <p14:tracePt t="47280" x="4468813" y="5008563"/>
          <p14:tracePt t="47285" x="4500563" y="5008563"/>
          <p14:tracePt t="47288" x="4516438" y="4992688"/>
          <p14:tracePt t="47291" x="4532313" y="4992688"/>
          <p14:tracePt t="47292" x="4548188" y="4992688"/>
          <p14:tracePt t="47294" x="4564063" y="4992688"/>
          <p14:tracePt t="47296" x="4579938" y="4992688"/>
          <p14:tracePt t="47298" x="4595813" y="4976813"/>
          <p14:tracePt t="47300" x="4611688" y="4976813"/>
          <p14:tracePt t="47302" x="4627563" y="4976813"/>
          <p14:tracePt t="47309" x="4675188" y="4976813"/>
          <p14:tracePt t="47312" x="4706938" y="4976813"/>
          <p14:tracePt t="47314" x="4722813" y="4976813"/>
          <p14:tracePt t="47316" x="4737100" y="4976813"/>
          <p14:tracePt t="47318" x="4752975" y="4976813"/>
          <p14:tracePt t="47320" x="4768850" y="4976813"/>
          <p14:tracePt t="47322" x="4784725" y="4976813"/>
          <p14:tracePt t="47324" x="4800600" y="4976813"/>
          <p14:tracePt t="47328" x="4816475" y="4976813"/>
          <p14:tracePt t="47330" x="4848225" y="4976813"/>
          <p14:tracePt t="47334" x="4864100" y="4976813"/>
          <p14:tracePt t="47336" x="4879975" y="4976813"/>
          <p14:tracePt t="47338" x="4895850" y="4976813"/>
          <p14:tracePt t="47342" x="4911725" y="4976813"/>
          <p14:tracePt t="47344" x="4927600" y="4976813"/>
          <p14:tracePt t="47348" x="4943475" y="4976813"/>
          <p14:tracePt t="47350" x="4959350" y="4976813"/>
          <p14:tracePt t="47352" x="4975225" y="4992688"/>
          <p14:tracePt t="47358" x="4991100" y="4992688"/>
          <p14:tracePt t="47361" x="5006975" y="5008563"/>
          <p14:tracePt t="47376" x="5053013" y="5072063"/>
          <p14:tracePt t="47377" x="5068888" y="5087938"/>
          <p14:tracePt t="47378" x="5084763" y="5103813"/>
          <p14:tracePt t="47383" x="5100638" y="5135563"/>
          <p14:tracePt t="47384" x="5116513" y="5167313"/>
          <p14:tracePt t="47386" x="5116513" y="5183188"/>
          <p14:tracePt t="47389" x="5132388" y="5214938"/>
          <p14:tracePt t="47391" x="5148263" y="5246688"/>
          <p14:tracePt t="47394" x="5164138" y="5278438"/>
          <p14:tracePt t="47396" x="5164138" y="5310188"/>
          <p14:tracePt t="47400" x="5180013" y="5340350"/>
          <p14:tracePt t="47403" x="5180013" y="5372100"/>
          <p14:tracePt t="47405" x="5195888" y="5387975"/>
          <p14:tracePt t="47406" x="5211763" y="5419725"/>
          <p14:tracePt t="47408" x="5211763" y="5451475"/>
          <p14:tracePt t="47410" x="5227638" y="5451475"/>
          <p14:tracePt t="47412" x="5227638" y="5499100"/>
          <p14:tracePt t="47414" x="5227638" y="5514975"/>
          <p14:tracePt t="47416" x="5243513" y="5530850"/>
          <p14:tracePt t="47418" x="5259388" y="5562600"/>
          <p14:tracePt t="47420" x="5259388" y="5578475"/>
          <p14:tracePt t="47422" x="5275263" y="5610225"/>
          <p14:tracePt t="47425" x="5291138" y="5641975"/>
          <p14:tracePt t="47428" x="5291138" y="5672138"/>
          <p14:tracePt t="47430" x="5307013" y="5703888"/>
          <p14:tracePt t="47434" x="5322888" y="5735638"/>
          <p14:tracePt t="47437" x="5337175" y="5767388"/>
          <p14:tracePt t="47441" x="5353050" y="5799138"/>
          <p14:tracePt t="47442" x="5353050" y="5815013"/>
          <p14:tracePt t="47447" x="5353050" y="5830888"/>
          <p14:tracePt t="47449" x="5368925" y="5862638"/>
          <p14:tracePt t="47452" x="5368925" y="5878513"/>
          <p14:tracePt t="47454" x="5384800" y="5894388"/>
          <p14:tracePt t="47459" x="5400675" y="5910263"/>
          <p14:tracePt t="47460" x="5400675" y="5926138"/>
          <p14:tracePt t="47462" x="5400675" y="5942013"/>
          <p14:tracePt t="47466" x="5400675" y="5957888"/>
          <p14:tracePt t="47469" x="5400675" y="5973763"/>
          <p14:tracePt t="47475" x="5400675" y="5989638"/>
          <p14:tracePt t="47478" x="5400675" y="6003925"/>
          <p14:tracePt t="47480" x="5400675" y="6019800"/>
          <p14:tracePt t="47486" x="5400675" y="6035675"/>
          <p14:tracePt t="47488" x="5400675" y="6051550"/>
          <p14:tracePt t="47492" x="5400675" y="6067425"/>
          <p14:tracePt t="47494" x="5400675" y="6083300"/>
          <p14:tracePt t="47496" x="5400675" y="6099175"/>
          <p14:tracePt t="47500" x="5400675" y="6115050"/>
          <p14:tracePt t="47502" x="5400675" y="6130925"/>
          <p14:tracePt t="47508" x="5400675" y="6146800"/>
          <p14:tracePt t="47509" x="5400675" y="6178550"/>
          <p14:tracePt t="47512" x="5384800" y="6210300"/>
          <p14:tracePt t="47514" x="5384800" y="6226175"/>
          <p14:tracePt t="47516" x="5368925" y="6226175"/>
          <p14:tracePt t="47518" x="5368925" y="6242050"/>
          <p14:tracePt t="47520" x="5368925" y="6273800"/>
          <p14:tracePt t="47523" x="5353050" y="6273800"/>
          <p14:tracePt t="47525" x="5337175" y="6289675"/>
          <p14:tracePt t="47526" x="5337175" y="6305550"/>
          <p14:tracePt t="47528" x="5322888" y="6305550"/>
          <p14:tracePt t="47530" x="5322888" y="6337300"/>
          <p14:tracePt t="47532" x="5322888" y="6351588"/>
          <p14:tracePt t="47534" x="5307013" y="6351588"/>
          <p14:tracePt t="47536" x="5291138" y="6367463"/>
          <p14:tracePt t="47538" x="5291138" y="6383338"/>
          <p14:tracePt t="47540" x="5275263" y="6399213"/>
          <p14:tracePt t="47544" x="5259388" y="6430963"/>
          <p14:tracePt t="47546" x="5243513" y="6446838"/>
          <p14:tracePt t="47550" x="5227638" y="6462713"/>
          <p14:tracePt t="47553" x="5211763" y="6478588"/>
          <p14:tracePt t="47557" x="5211763" y="6494463"/>
          <p14:tracePt t="47559" x="5195888" y="6510338"/>
          <p14:tracePt t="47560" x="5180013" y="6526213"/>
          <p14:tracePt t="47562" x="5164138" y="6526213"/>
          <p14:tracePt t="47564" x="5164138" y="6557963"/>
          <p14:tracePt t="47566" x="5148263" y="6573838"/>
          <p14:tracePt t="47568" x="5132388" y="6573838"/>
          <p14:tracePt t="47571" x="5116513" y="6589713"/>
          <p14:tracePt t="47572" x="5116513" y="6605588"/>
          <p14:tracePt t="47574" x="5100638" y="6605588"/>
          <p14:tracePt t="47576" x="5084763" y="6621463"/>
          <p14:tracePt t="47578" x="5068888" y="6637338"/>
          <p14:tracePt t="47580" x="5053013" y="6669088"/>
          <p14:tracePt t="47582" x="5037138" y="6669088"/>
          <p14:tracePt t="47584" x="5022850" y="6669088"/>
          <p14:tracePt t="47586" x="5006975" y="6684963"/>
          <p14:tracePt t="47589" x="4991100" y="6699250"/>
          <p14:tracePt t="47591" x="4975225" y="6715125"/>
          <p14:tracePt t="47593" x="4943475" y="6715125"/>
          <p14:tracePt t="47594" x="4927600" y="6731000"/>
          <p14:tracePt t="47596" x="4911725" y="6746875"/>
          <p14:tracePt t="47598" x="4879975" y="6762750"/>
          <p14:tracePt t="47600" x="4848225" y="6778625"/>
          <p14:tracePt t="47602" x="4832350" y="6778625"/>
          <p14:tracePt t="47604" x="4800600" y="6794500"/>
          <p14:tracePt t="47607" x="4768850" y="6794500"/>
          <p14:tracePt t="47609" x="4752975" y="6810375"/>
          <p14:tracePt t="47610" x="4706938" y="6826250"/>
          <p14:tracePt t="47612" x="4675188" y="6826250"/>
          <p14:tracePt t="47614" x="4643438" y="6842125"/>
          <p14:tracePt t="47736" x="3443288" y="6810375"/>
          <p14:tracePt t="47738" x="3411538" y="6794500"/>
          <p14:tracePt t="47740" x="3363913" y="6778625"/>
          <p14:tracePt t="47742" x="3332163" y="6778625"/>
          <p14:tracePt t="47744" x="3300413" y="6762750"/>
          <p14:tracePt t="47746" x="3268663" y="6746875"/>
          <p14:tracePt t="47748" x="3221038" y="6715125"/>
          <p14:tracePt t="47750" x="3190875" y="6699250"/>
          <p14:tracePt t="47752" x="3159125" y="6684963"/>
          <p14:tracePt t="47754" x="3127375" y="6669088"/>
          <p14:tracePt t="47757" x="3095625" y="6653213"/>
          <p14:tracePt t="47758" x="3079750" y="6653213"/>
          <p14:tracePt t="47760" x="3063875" y="6637338"/>
          <p14:tracePt t="47762" x="3032125" y="6637338"/>
          <p14:tracePt t="47764" x="3032125" y="6621463"/>
          <p14:tracePt t="47766" x="3016250" y="6621463"/>
          <p14:tracePt t="47768" x="3000375" y="6605588"/>
          <p14:tracePt t="47770" x="2984500" y="6605588"/>
          <p14:tracePt t="47777" x="2968625" y="6605588"/>
          <p14:tracePt t="47780" x="2952750" y="6605588"/>
          <p14:tracePt t="47783" x="2952750" y="6589713"/>
          <p14:tracePt t="47788" x="2936875" y="6573838"/>
          <p14:tracePt t="47799" x="2921000" y="6573838"/>
          <p14:tracePt t="47803" x="2921000" y="6557963"/>
          <p14:tracePt t="47809" x="2921000" y="6542088"/>
          <p14:tracePt t="47811" x="2921000" y="6526213"/>
          <p14:tracePt t="47817" x="2921000" y="6510338"/>
          <p14:tracePt t="47818" x="2921000" y="6494463"/>
          <p14:tracePt t="47830" x="2921000" y="6399213"/>
          <p14:tracePt t="47835" x="2936875" y="6321425"/>
          <p14:tracePt t="47836" x="2952750" y="6305550"/>
          <p14:tracePt t="47838" x="2952750" y="6289675"/>
          <p14:tracePt t="47841" x="2968625" y="6257925"/>
          <p14:tracePt t="47842" x="2968625" y="6242050"/>
          <p14:tracePt t="47844" x="3000375" y="6194425"/>
          <p14:tracePt t="47846" x="3016250" y="6162675"/>
          <p14:tracePt t="47848" x="3032125" y="6130925"/>
          <p14:tracePt t="47850" x="3048000" y="6115050"/>
          <p14:tracePt t="47852" x="3063875" y="6083300"/>
          <p14:tracePt t="47854" x="3063875" y="6051550"/>
          <p14:tracePt t="47859" x="3095625" y="6003925"/>
          <p14:tracePt t="47860" x="3111500" y="5973763"/>
          <p14:tracePt t="47862" x="3127375" y="5942013"/>
          <p14:tracePt t="47864" x="3143250" y="5926138"/>
          <p14:tracePt t="47866" x="3159125" y="5894388"/>
          <p14:tracePt t="47868" x="3159125" y="5878513"/>
          <p14:tracePt t="47870" x="3175000" y="5862638"/>
          <p14:tracePt t="47875" x="3205163" y="5815013"/>
          <p14:tracePt t="47878" x="3221038" y="5799138"/>
          <p14:tracePt t="47880" x="3236913" y="5783263"/>
          <p14:tracePt t="47885" x="3236913" y="5767388"/>
          <p14:tracePt t="47886" x="3252788" y="5751513"/>
          <p14:tracePt t="47888" x="3268663" y="5735638"/>
          <p14:tracePt t="47891" x="3284538" y="5735638"/>
          <p14:tracePt t="47894" x="3284538" y="5719763"/>
          <p14:tracePt t="47898" x="3300413" y="5719763"/>
          <p14:tracePt t="47901" x="3316288" y="5703888"/>
          <p14:tracePt t="47909" x="3348038" y="5703888"/>
          <p14:tracePt t="47911" x="3363913" y="5688013"/>
          <p14:tracePt t="47915" x="3379788" y="5672138"/>
          <p14:tracePt t="47916" x="3411538" y="5657850"/>
          <p14:tracePt t="47918" x="3427413" y="5657850"/>
          <p14:tracePt t="47920" x="3443288" y="5657850"/>
          <p14:tracePt t="47922" x="3459163" y="5657850"/>
          <p14:tracePt t="47924" x="3475038" y="5641975"/>
          <p14:tracePt t="47926" x="3490913" y="5641975"/>
          <p14:tracePt t="47928" x="3505200" y="5626100"/>
          <p14:tracePt t="47930" x="3521075" y="5626100"/>
          <p14:tracePt t="47932" x="3552825" y="5610225"/>
          <p14:tracePt t="47937" x="3568700" y="5610225"/>
          <p14:tracePt t="47940" x="3600450" y="5610225"/>
          <p14:tracePt t="47943" x="3632200" y="5594350"/>
          <p14:tracePt t="47946" x="3663950" y="5578475"/>
          <p14:tracePt t="47948" x="3679825" y="5578475"/>
          <p14:tracePt t="47950" x="3695700" y="5578475"/>
          <p14:tracePt t="47952" x="3711575" y="5578475"/>
          <p14:tracePt t="47954" x="3727450" y="5578475"/>
          <p14:tracePt t="47956" x="3743325" y="5578475"/>
          <p14:tracePt t="47958" x="3775075" y="5562600"/>
          <p14:tracePt t="47963" x="3806825" y="5562600"/>
          <p14:tracePt t="47965" x="3836988" y="5546725"/>
          <p14:tracePt t="47968" x="3868738" y="5546725"/>
          <p14:tracePt t="47970" x="3900488" y="5530850"/>
          <p14:tracePt t="47976" x="3948113" y="5530850"/>
          <p14:tracePt t="47978" x="3963988" y="5514975"/>
          <p14:tracePt t="47980" x="3979863" y="5514975"/>
          <p14:tracePt t="47982" x="3995738" y="5514975"/>
          <p14:tracePt t="47984" x="4011613" y="5514975"/>
          <p14:tracePt t="47986" x="4043363" y="5499100"/>
          <p14:tracePt t="47991" x="4059238" y="5499100"/>
          <p14:tracePt t="47992" x="4090988" y="5499100"/>
          <p14:tracePt t="47996" x="4106863" y="5499100"/>
          <p14:tracePt t="47998" x="4121150" y="5499100"/>
          <p14:tracePt t="48002" x="4137025" y="5499100"/>
          <p14:tracePt t="48006" x="4152900" y="5499100"/>
          <p14:tracePt t="48009" x="4168775" y="5499100"/>
          <p14:tracePt t="48015" x="4184650" y="5499100"/>
          <p14:tracePt t="48019" x="4200525" y="5499100"/>
          <p14:tracePt t="48025" x="4216400" y="5499100"/>
          <p14:tracePt t="48029" x="4232275" y="5499100"/>
          <p14:tracePt t="48030" x="4248150" y="5499100"/>
          <p14:tracePt t="48038" x="4264025" y="5499100"/>
          <p14:tracePt t="48045" x="4279900" y="5514975"/>
          <p14:tracePt t="48052" x="4295775" y="5530850"/>
          <p14:tracePt t="48056" x="4311650" y="5530850"/>
          <p14:tracePt t="48063" x="4327525" y="5562600"/>
          <p14:tracePt t="48066" x="4343400" y="5562600"/>
          <p14:tracePt t="48068" x="4343400" y="5578475"/>
          <p14:tracePt t="48070" x="4359275" y="5578475"/>
          <p14:tracePt t="48073" x="4359275" y="5594350"/>
          <p14:tracePt t="48074" x="4359275" y="5610225"/>
          <p14:tracePt t="48076" x="4375150" y="5610225"/>
          <p14:tracePt t="48078" x="4391025" y="5610225"/>
          <p14:tracePt t="48080" x="4391025" y="5626100"/>
          <p14:tracePt t="48082" x="4391025" y="5641975"/>
          <p14:tracePt t="48084" x="4406900" y="5641975"/>
          <p14:tracePt t="48086" x="4421188" y="5657850"/>
          <p14:tracePt t="48091" x="4437063" y="5672138"/>
          <p14:tracePt t="48092" x="4437063" y="5688013"/>
          <p14:tracePt t="48094" x="4452938" y="5688013"/>
          <p14:tracePt t="48096" x="4452938" y="5703888"/>
          <p14:tracePt t="48098" x="4468813" y="5719763"/>
          <p14:tracePt t="48102" x="4484688" y="5735638"/>
          <p14:tracePt t="48107" x="4500563" y="5751513"/>
          <p14:tracePt t="48110" x="4516438" y="5767388"/>
          <p14:tracePt t="48115" x="4532313" y="5783263"/>
          <p14:tracePt t="48116" x="4548188" y="5783263"/>
          <p14:tracePt t="48118" x="4548188" y="5799138"/>
          <p14:tracePt t="48123" x="4564063" y="5799138"/>
          <p14:tracePt t="48126" x="4579938" y="5815013"/>
          <p14:tracePt t="48128" x="4595813" y="5815013"/>
          <p14:tracePt t="48130" x="4595813" y="5830888"/>
          <p14:tracePt t="48134" x="4595813" y="5846763"/>
          <p14:tracePt t="48137" x="4611688" y="5846763"/>
          <p14:tracePt t="48145" x="4627563" y="5846763"/>
          <p14:tracePt t="48158" x="4627563" y="5862638"/>
          <p14:tracePt t="48172" x="4627563" y="5878513"/>
          <p14:tracePt t="48173" x="4643438" y="5878513"/>
          <p14:tracePt t="48194" x="4643438" y="5894388"/>
          <p14:tracePt t="48198" x="4643438" y="5910263"/>
          <p14:tracePt t="48204" x="4659313" y="5910263"/>
          <p14:tracePt t="48213" x="4659313" y="5942013"/>
          <p14:tracePt t="48219" x="4675188" y="5957888"/>
          <p14:tracePt t="48220" x="4675188" y="5973763"/>
          <p14:tracePt t="48225" x="4675188" y="5989638"/>
          <p14:tracePt t="48233" x="4675188" y="6003925"/>
          <p14:tracePt t="48234" x="4675188" y="6019800"/>
          <p14:tracePt t="48239" x="4675188" y="6035675"/>
          <p14:tracePt t="48244" x="4691063" y="6051550"/>
          <p14:tracePt t="48247" x="4691063" y="6067425"/>
          <p14:tracePt t="48252" x="4691063" y="6083300"/>
          <p14:tracePt t="48258" x="4691063" y="6099175"/>
          <p14:tracePt t="48261" x="4691063" y="6115050"/>
          <p14:tracePt t="48270" x="4691063" y="6146800"/>
          <p14:tracePt t="48280" x="4691063" y="6162675"/>
          <p14:tracePt t="48283" x="4691063" y="6178550"/>
          <p14:tracePt t="48288" x="4691063" y="6194425"/>
          <p14:tracePt t="48294" x="4691063" y="6210300"/>
          <p14:tracePt t="48301" x="4691063" y="6226175"/>
          <p14:tracePt t="48333" x="4691063" y="6242050"/>
          <p14:tracePt t="48365" x="4691063" y="6257925"/>
          <p14:tracePt t="48481" x="4691063" y="6242050"/>
          <p14:tracePt t="48494" x="4706938" y="6226175"/>
          <p14:tracePt t="48500" x="4706938" y="6210300"/>
          <p14:tracePt t="48509" x="4737100" y="6178550"/>
          <p14:tracePt t="48511" x="4752975" y="6178550"/>
          <p14:tracePt t="48513" x="4752975" y="6162675"/>
          <p14:tracePt t="48518" x="4768850" y="6162675"/>
          <p14:tracePt t="48520" x="4768850" y="6146800"/>
          <p14:tracePt t="48525" x="4784725" y="6130925"/>
          <p14:tracePt t="48526" x="4784725" y="6115050"/>
          <p14:tracePt t="48533" x="4784725" y="6099175"/>
          <p14:tracePt t="48534" x="4800600" y="6099175"/>
          <p14:tracePt t="48536" x="4800600" y="6083300"/>
          <p14:tracePt t="48539" x="4816475" y="6083300"/>
          <p14:tracePt t="48543" x="4816475" y="6067425"/>
          <p14:tracePt t="48545" x="4832350" y="6051550"/>
          <p14:tracePt t="48548" x="4832350" y="6035675"/>
          <p14:tracePt t="48552" x="4832350" y="6019800"/>
          <p14:tracePt t="48554" x="4848225" y="6019800"/>
          <p14:tracePt t="48557" x="4848225" y="6003925"/>
          <p14:tracePt t="48559" x="4864100" y="6003925"/>
          <p14:tracePt t="48560" x="4864100" y="5989638"/>
          <p14:tracePt t="48564" x="4864100" y="5973763"/>
          <p14:tracePt t="48566" x="4879975" y="5957888"/>
          <p14:tracePt t="48575" x="4895850" y="5926138"/>
          <p14:tracePt t="48576" x="4911725" y="5926138"/>
          <p14:tracePt t="48580" x="4911725" y="5910263"/>
          <p14:tracePt t="48593" x="4911725" y="5894388"/>
          <p14:tracePt t="48601" x="4927600" y="5894388"/>
          <p14:tracePt t="48637" x="4927600" y="5878513"/>
          <p14:tracePt t="48722" x="4943475" y="5894388"/>
          <p14:tracePt t="48983" x="4943475" y="5878513"/>
          <p14:tracePt t="48994" x="4975225" y="5862638"/>
          <p14:tracePt t="49001" x="4991100" y="5846763"/>
          <p14:tracePt t="49021" x="4991100" y="5830888"/>
          <p14:tracePt t="49037" x="4991100" y="5815013"/>
          <p14:tracePt t="49039" x="4975225" y="5815013"/>
          <p14:tracePt t="49045" x="4959350" y="5815013"/>
          <p14:tracePt t="49059" x="4959350" y="5799138"/>
          <p14:tracePt t="49065" x="4959350" y="5783263"/>
          <p14:tracePt t="49071" x="4959350" y="5767388"/>
          <p14:tracePt t="49081" x="4959350" y="5751513"/>
          <p14:tracePt t="49086" x="4959350" y="5735638"/>
          <p14:tracePt t="49109" x="4959350" y="5719763"/>
          <p14:tracePt t="49115" x="4975225" y="5719763"/>
          <p14:tracePt t="49124" x="4991100" y="5719763"/>
          <p14:tracePt t="49127" x="4991100" y="5703888"/>
          <p14:tracePt t="49140" x="5006975" y="5703888"/>
          <p14:tracePt t="49170" x="5022850" y="5703888"/>
          <p14:tracePt t="49223" x="5022850" y="5688013"/>
          <p14:tracePt t="49522" x="5053013" y="5719763"/>
          <p14:tracePt t="49528" x="5100638" y="5783263"/>
          <p14:tracePt t="49535" x="5211763" y="5926138"/>
          <p14:tracePt t="49537" x="5259388" y="5989638"/>
          <p14:tracePt t="49540" x="5307013" y="6083300"/>
          <p14:tracePt t="49542" x="5353050" y="6146800"/>
          <p14:tracePt t="49544" x="5384800" y="6178550"/>
          <p14:tracePt t="49546" x="5416550" y="6226175"/>
          <p14:tracePt t="49548" x="5448300" y="6273800"/>
          <p14:tracePt t="49550" x="5480050" y="6321425"/>
          <p14:tracePt t="49552" x="5511800" y="6383338"/>
          <p14:tracePt t="49554" x="5543550" y="6430963"/>
          <p14:tracePt t="49557" x="5575300" y="6462713"/>
          <p14:tracePt t="49558" x="5607050" y="6510338"/>
          <p14:tracePt t="49560" x="5607050" y="6542088"/>
          <p14:tracePt t="49562" x="5638800" y="6589713"/>
          <p14:tracePt t="49564" x="5653088" y="6605588"/>
          <p14:tracePt t="49566" x="5684838" y="6653213"/>
          <p14:tracePt t="49568" x="5700713" y="6699250"/>
          <p14:tracePt t="49570" x="5716588" y="6731000"/>
          <p14:tracePt t="49573" x="5732463" y="6746875"/>
          <p14:tracePt t="49574" x="5732463" y="6778625"/>
          <p14:tracePt t="49576" x="5732463" y="6810375"/>
          <p14:tracePt t="49580" x="5732463" y="6826250"/>
          <p14:tracePt t="49727" x="3932238" y="6826250"/>
          <p14:tracePt t="49728" x="3916363" y="6810375"/>
          <p14:tracePt t="49732" x="3916363" y="6794500"/>
          <p14:tracePt t="49734" x="3900488" y="6778625"/>
          <p14:tracePt t="49736" x="3900488" y="6762750"/>
          <p14:tracePt t="49739" x="3900488" y="6746875"/>
          <p14:tracePt t="49740" x="3884613" y="6731000"/>
          <p14:tracePt t="49744" x="3884613" y="6699250"/>
          <p14:tracePt t="49746" x="3884613" y="6684963"/>
          <p14:tracePt t="49748" x="3884613" y="6669088"/>
          <p14:tracePt t="49751" x="3884613" y="6653213"/>
          <p14:tracePt t="49752" x="3884613" y="6637338"/>
          <p14:tracePt t="49755" x="3884613" y="6621463"/>
          <p14:tracePt t="49757" x="3884613" y="6589713"/>
          <p14:tracePt t="49760" x="3884613" y="6557963"/>
          <p14:tracePt t="49763" x="3884613" y="6542088"/>
          <p14:tracePt t="49764" x="3884613" y="6510338"/>
          <p14:tracePt t="49766" x="3884613" y="6478588"/>
          <p14:tracePt t="49770" x="3884613" y="6446838"/>
          <p14:tracePt t="49773" x="3884613" y="6415088"/>
          <p14:tracePt t="49775" x="3884613" y="6383338"/>
          <p14:tracePt t="49776" x="3884613" y="6351588"/>
          <p14:tracePt t="49778" x="3884613" y="6337300"/>
          <p14:tracePt t="49780" x="3884613" y="6305550"/>
          <p14:tracePt t="49782" x="3900488" y="6273800"/>
          <p14:tracePt t="49784" x="3916363" y="6242050"/>
          <p14:tracePt t="49786" x="3916363" y="6194425"/>
          <p14:tracePt t="49789" x="3932238" y="6162675"/>
          <p14:tracePt t="49790" x="3948113" y="6115050"/>
          <p14:tracePt t="49792" x="3963988" y="6083300"/>
          <p14:tracePt t="49794" x="3963988" y="6035675"/>
          <p14:tracePt t="49796" x="3995738" y="5973763"/>
          <p14:tracePt t="49798" x="4011613" y="5910263"/>
          <p14:tracePt t="49800" x="4027488" y="5862638"/>
          <p14:tracePt t="49802" x="4059238" y="5799138"/>
          <p14:tracePt t="49805" x="4075113" y="5783263"/>
          <p14:tracePt t="49807" x="4090988" y="5735638"/>
          <p14:tracePt t="49808" x="4121150" y="5672138"/>
          <p14:tracePt t="49810" x="4137025" y="5626100"/>
          <p14:tracePt t="49812" x="4168775" y="5578475"/>
          <p14:tracePt t="49814" x="4200525" y="5546725"/>
          <p14:tracePt t="49816" x="4216400" y="5499100"/>
          <p14:tracePt t="49818" x="4232275" y="5451475"/>
          <p14:tracePt t="49820" x="4264025" y="5387975"/>
          <p14:tracePt t="49823" x="4295775" y="5356225"/>
          <p14:tracePt t="49824" x="4327525" y="5310188"/>
          <p14:tracePt t="49826" x="4359275" y="5278438"/>
          <p14:tracePt t="49828" x="4391025" y="5230813"/>
          <p14:tracePt t="49830" x="4421188" y="5199063"/>
          <p14:tracePt t="49832" x="4437063" y="5167313"/>
          <p14:tracePt t="49834" x="4468813" y="5151438"/>
          <p14:tracePt t="49836" x="4500563" y="5119688"/>
          <p14:tracePt t="49839" x="4532313" y="5087938"/>
          <p14:tracePt t="49841" x="4564063" y="5056188"/>
          <p14:tracePt t="49842" x="4579938" y="5040313"/>
          <p14:tracePt t="49844" x="4611688" y="5024438"/>
          <p14:tracePt t="49846" x="4643438" y="5024438"/>
          <p14:tracePt t="49848" x="4659313" y="5008563"/>
          <p14:tracePt t="49850" x="4691063" y="4992688"/>
          <p14:tracePt t="49852" x="4722813" y="4976813"/>
          <p14:tracePt t="49854" x="4737100" y="4976813"/>
          <p14:tracePt t="49856" x="4768850" y="4962525"/>
          <p14:tracePt t="49858" x="4800600" y="4962525"/>
          <p14:tracePt t="49862" x="4832350" y="4962525"/>
          <p14:tracePt t="49864" x="4848225" y="4962525"/>
          <p14:tracePt t="49868" x="4879975" y="4962525"/>
          <p14:tracePt t="49870" x="4895850" y="4962525"/>
          <p14:tracePt t="49873" x="4911725" y="4962525"/>
          <p14:tracePt t="49875" x="4943475" y="4962525"/>
          <p14:tracePt t="49876" x="4959350" y="4962525"/>
          <p14:tracePt t="49878" x="4975225" y="4962525"/>
          <p14:tracePt t="49881" x="5006975" y="4962525"/>
          <p14:tracePt t="49882" x="5022850" y="4962525"/>
          <p14:tracePt t="49884" x="5053013" y="4962525"/>
          <p14:tracePt t="49889" x="5084763" y="4962525"/>
          <p14:tracePt t="49891" x="5100638" y="4962525"/>
          <p14:tracePt t="49892" x="5116513" y="4962525"/>
          <p14:tracePt t="49894" x="5148263" y="4962525"/>
          <p14:tracePt t="49896" x="5164138" y="4962525"/>
          <p14:tracePt t="49900" x="5195888" y="4976813"/>
          <p14:tracePt t="49902" x="5211763" y="4976813"/>
          <p14:tracePt t="49906" x="5243513" y="4976813"/>
          <p14:tracePt t="49909" x="5243513" y="4992688"/>
          <p14:tracePt t="49911" x="5259388" y="5008563"/>
          <p14:tracePt t="49912" x="5275263" y="5008563"/>
          <p14:tracePt t="49914" x="5291138" y="5024438"/>
          <p14:tracePt t="49917" x="5307013" y="5024438"/>
          <p14:tracePt t="49918" x="5322888" y="5040313"/>
          <p14:tracePt t="49920" x="5337175" y="5072063"/>
          <p14:tracePt t="49924" x="5353050" y="5103813"/>
          <p14:tracePt t="49927" x="5384800" y="5119688"/>
          <p14:tracePt t="49928" x="5400675" y="5151438"/>
          <p14:tracePt t="49930" x="5416550" y="5167313"/>
          <p14:tracePt t="49932" x="5416550" y="5199063"/>
          <p14:tracePt t="49935" x="5432425" y="5230813"/>
          <p14:tracePt t="49936" x="5448300" y="5262563"/>
          <p14:tracePt t="49938" x="5464175" y="5294313"/>
          <p14:tracePt t="49940" x="5495925" y="5340350"/>
          <p14:tracePt t="49942" x="5511800" y="5372100"/>
          <p14:tracePt t="49944" x="5527675" y="5403850"/>
          <p14:tracePt t="49946" x="5543550" y="5451475"/>
          <p14:tracePt t="49948" x="5543550" y="5483225"/>
          <p14:tracePt t="49950" x="5559425" y="5530850"/>
          <p14:tracePt t="49952" x="5575300" y="5578475"/>
          <p14:tracePt t="49955" x="5575300" y="5626100"/>
          <p14:tracePt t="49957" x="5591175" y="5672138"/>
          <p14:tracePt t="49958" x="5607050" y="5719763"/>
          <p14:tracePt t="49960" x="5607050" y="5751513"/>
          <p14:tracePt t="49962" x="5622925" y="5783263"/>
          <p14:tracePt t="49964" x="5622925" y="5846763"/>
          <p14:tracePt t="49966" x="5638800" y="5878513"/>
          <p14:tracePt t="49968" x="5638800" y="5910263"/>
          <p14:tracePt t="49970" x="5638800" y="5957888"/>
          <p14:tracePt t="49973" x="5638800" y="5973763"/>
          <p14:tracePt t="49974" x="5638800" y="6019800"/>
          <p14:tracePt t="49976" x="5638800" y="6051550"/>
          <p14:tracePt t="49978" x="5638800" y="6083300"/>
          <p14:tracePt t="49980" x="5638800" y="6115050"/>
          <p14:tracePt t="49982" x="5638800" y="6130925"/>
          <p14:tracePt t="49984" x="5638800" y="6162675"/>
          <p14:tracePt t="49986" x="5638800" y="6194425"/>
          <p14:tracePt t="49991" x="5638800" y="6242050"/>
          <p14:tracePt t="49992" x="5638800" y="6273800"/>
          <p14:tracePt t="49994" x="5622925" y="6289675"/>
          <p14:tracePt t="49996" x="5607050" y="6321425"/>
          <p14:tracePt t="49998" x="5607050" y="6337300"/>
          <p14:tracePt t="50000" x="5607050" y="6351588"/>
          <p14:tracePt t="50002" x="5591175" y="6383338"/>
          <p14:tracePt t="50004" x="5575300" y="6399213"/>
          <p14:tracePt t="50006" x="5559425" y="6399213"/>
          <p14:tracePt t="50008" x="5543550" y="6430963"/>
          <p14:tracePt t="50010" x="5527675" y="6446838"/>
          <p14:tracePt t="50012" x="5511800" y="6462713"/>
          <p14:tracePt t="50014" x="5495925" y="6478588"/>
          <p14:tracePt t="50016" x="5480050" y="6494463"/>
          <p14:tracePt t="50018" x="5448300" y="6510338"/>
          <p14:tracePt t="50021" x="5432425" y="6510338"/>
          <p14:tracePt t="50023" x="5416550" y="6526213"/>
          <p14:tracePt t="50024" x="5368925" y="6542088"/>
          <p14:tracePt t="50026" x="5353050" y="6557963"/>
          <p14:tracePt t="50028" x="5322888" y="6573838"/>
          <p14:tracePt t="50030" x="5291138" y="6573838"/>
          <p14:tracePt t="50032" x="5275263" y="6573838"/>
          <p14:tracePt t="50034" x="5227638" y="6573838"/>
          <p14:tracePt t="50036" x="5180013" y="6589713"/>
          <p14:tracePt t="50040" x="5116513" y="6589713"/>
          <p14:tracePt t="50042" x="5084763" y="6605588"/>
          <p14:tracePt t="50044" x="5053013" y="6605588"/>
          <p14:tracePt t="50046" x="5006975" y="6605588"/>
          <p14:tracePt t="50048" x="4959350" y="6605588"/>
          <p14:tracePt t="50050" x="4927600" y="6605588"/>
          <p14:tracePt t="50052" x="4879975" y="6605588"/>
          <p14:tracePt t="50054" x="4832350" y="6605588"/>
          <p14:tracePt t="50057" x="4800600" y="6605588"/>
          <p14:tracePt t="50058" x="4752975" y="6605588"/>
          <p14:tracePt t="50060" x="4691063" y="6605588"/>
          <p14:tracePt t="50062" x="4643438" y="6605588"/>
          <p14:tracePt t="50064" x="4611688" y="6605588"/>
          <p14:tracePt t="50066" x="4579938" y="6589713"/>
          <p14:tracePt t="50068" x="4532313" y="6589713"/>
          <p14:tracePt t="50070" x="4516438" y="6589713"/>
          <p14:tracePt t="50073" x="4468813" y="6589713"/>
          <p14:tracePt t="50074" x="4421188" y="6589713"/>
          <p14:tracePt t="50076" x="4406900" y="6589713"/>
          <p14:tracePt t="50078" x="4375150" y="6573838"/>
          <p14:tracePt t="50080" x="4343400" y="6573838"/>
          <p14:tracePt t="50082" x="4327525" y="6573838"/>
          <p14:tracePt t="50084" x="4295775" y="6573838"/>
          <p14:tracePt t="50088" x="4279900" y="6573838"/>
          <p14:tracePt t="50091" x="4264025" y="6573838"/>
          <p14:tracePt t="50092" x="4248150" y="6573838"/>
          <p14:tracePt t="50101" x="4232275" y="6573838"/>
          <p14:tracePt t="50115" x="4216400" y="6573838"/>
          <p14:tracePt t="50120" x="4216400" y="6557963"/>
          <p14:tracePt t="50125" x="4216400" y="6542088"/>
          <p14:tracePt t="50128" x="4216400" y="6526213"/>
          <p14:tracePt t="50131" x="4216400" y="6494463"/>
          <p14:tracePt t="50133" x="4216400" y="6478588"/>
          <p14:tracePt t="50134" x="4232275" y="6446838"/>
          <p14:tracePt t="50136" x="4248150" y="6415088"/>
          <p14:tracePt t="50139" x="4264025" y="6383338"/>
          <p14:tracePt t="50141" x="4279900" y="6367463"/>
          <p14:tracePt t="50142" x="4279900" y="6337300"/>
          <p14:tracePt t="50144" x="4311650" y="6289675"/>
          <p14:tracePt t="50146" x="4327525" y="6273800"/>
          <p14:tracePt t="50148" x="4359275" y="6242050"/>
          <p14:tracePt t="50150" x="4391025" y="6194425"/>
          <p14:tracePt t="50152" x="4406900" y="6162675"/>
          <p14:tracePt t="50154" x="4437063" y="6115050"/>
          <p14:tracePt t="50157" x="4452938" y="6083300"/>
          <p14:tracePt t="50158" x="4484688" y="6051550"/>
          <p14:tracePt t="50160" x="4516438" y="6003925"/>
          <p14:tracePt t="50162" x="4548188" y="5957888"/>
          <p14:tracePt t="50164" x="4564063" y="5942013"/>
          <p14:tracePt t="50166" x="4595813" y="5894388"/>
          <p14:tracePt t="50168" x="4627563" y="5846763"/>
          <p14:tracePt t="50170" x="4643438" y="5815013"/>
          <p14:tracePt t="50173" x="4675188" y="5767388"/>
          <p14:tracePt t="50174" x="4706938" y="5751513"/>
          <p14:tracePt t="50176" x="4737100" y="5703888"/>
          <p14:tracePt t="50178" x="4768850" y="5672138"/>
          <p14:tracePt t="50180" x="4800600" y="5626100"/>
          <p14:tracePt t="50182" x="4832350" y="5594350"/>
          <p14:tracePt t="50184" x="4864100" y="5578475"/>
          <p14:tracePt t="50186" x="4895850" y="5546725"/>
          <p14:tracePt t="50189" x="4927600" y="5514975"/>
          <p14:tracePt t="50191" x="4959350" y="5483225"/>
          <p14:tracePt t="50192" x="4991100" y="5451475"/>
          <p14:tracePt t="50194" x="5037138" y="5419725"/>
          <p14:tracePt t="50196" x="5068888" y="5403850"/>
          <p14:tracePt t="50198" x="5116513" y="5387975"/>
          <p14:tracePt t="50200" x="5132388" y="5356225"/>
          <p14:tracePt t="50202" x="5164138" y="5340350"/>
          <p14:tracePt t="50204" x="5211763" y="5310188"/>
          <p14:tracePt t="50206" x="5259388" y="5294313"/>
          <p14:tracePt t="50208" x="5275263" y="5294313"/>
          <p14:tracePt t="50210" x="5307013" y="5278438"/>
          <p14:tracePt t="50212" x="5353050" y="5262563"/>
          <p14:tracePt t="50214" x="5368925" y="5246688"/>
          <p14:tracePt t="50216" x="5416550" y="5214938"/>
          <p14:tracePt t="50218" x="5464175" y="5214938"/>
          <p14:tracePt t="50220" x="5495925" y="5199063"/>
          <p14:tracePt t="50223" x="5511800" y="5183188"/>
          <p14:tracePt t="50224" x="5543550" y="5167313"/>
          <p14:tracePt t="50226" x="5591175" y="5167313"/>
          <p14:tracePt t="50228" x="5607050" y="5167313"/>
          <p14:tracePt t="50230" x="5638800" y="5167313"/>
          <p14:tracePt t="50232" x="5668963" y="5151438"/>
          <p14:tracePt t="50234" x="5684838" y="5151438"/>
          <p14:tracePt t="50236" x="5716588" y="5151438"/>
          <p14:tracePt t="50239" x="5748338" y="5135563"/>
          <p14:tracePt t="50241" x="5764213" y="5135563"/>
          <p14:tracePt t="50242" x="5795963" y="5135563"/>
          <p14:tracePt t="50244" x="5811838" y="5135563"/>
          <p14:tracePt t="50246" x="5827713" y="5135563"/>
          <p14:tracePt t="50248" x="5859463" y="5135563"/>
          <p14:tracePt t="50250" x="5875338" y="5135563"/>
          <p14:tracePt t="50252" x="5891213" y="5135563"/>
          <p14:tracePt t="50255" x="5907088" y="5135563"/>
          <p14:tracePt t="50256" x="5922963" y="5135563"/>
          <p14:tracePt t="50258" x="5938838" y="5135563"/>
          <p14:tracePt t="50260" x="5953125" y="5135563"/>
          <p14:tracePt t="50262" x="5969000" y="5135563"/>
          <p14:tracePt t="50264" x="5984875" y="5151438"/>
          <p14:tracePt t="50266" x="6000750" y="5151438"/>
          <p14:tracePt t="50268" x="6016625" y="5167313"/>
          <p14:tracePt t="50270" x="6032500" y="5183188"/>
          <p14:tracePt t="50272" x="6048375" y="5183188"/>
          <p14:tracePt t="50274" x="6048375" y="5199063"/>
          <p14:tracePt t="50276" x="6064250" y="5214938"/>
          <p14:tracePt t="50278" x="6080125" y="5214938"/>
          <p14:tracePt t="50280" x="6080125" y="5230813"/>
          <p14:tracePt t="50282" x="6096000" y="5262563"/>
          <p14:tracePt t="50284" x="6111875" y="5262563"/>
          <p14:tracePt t="50286" x="6127750" y="5294313"/>
          <p14:tracePt t="50289" x="6143625" y="5324475"/>
          <p14:tracePt t="50290" x="6143625" y="5340350"/>
          <p14:tracePt t="50292" x="6143625" y="5372100"/>
          <p14:tracePt t="50294" x="6159500" y="5403850"/>
          <p14:tracePt t="50296" x="6159500" y="5419725"/>
          <p14:tracePt t="50298" x="6175375" y="5467350"/>
          <p14:tracePt t="50300" x="6175375" y="5499100"/>
          <p14:tracePt t="50302" x="6191250" y="5530850"/>
          <p14:tracePt t="50304" x="6191250" y="5578475"/>
          <p14:tracePt t="50306" x="6191250" y="5626100"/>
          <p14:tracePt t="50308" x="6191250" y="5641975"/>
          <p14:tracePt t="50310" x="6191250" y="5688013"/>
          <p14:tracePt t="50312" x="6191250" y="5751513"/>
          <p14:tracePt t="50314" x="6191250" y="5783263"/>
          <p14:tracePt t="50316" x="6191250" y="5830888"/>
          <p14:tracePt t="50318" x="6191250" y="5862638"/>
          <p14:tracePt t="50320" x="6191250" y="5894388"/>
          <p14:tracePt t="50322" x="6191250" y="5942013"/>
          <p14:tracePt t="50324" x="6175375" y="6003925"/>
          <p14:tracePt t="50326" x="6159500" y="6051550"/>
          <p14:tracePt t="50328" x="6143625" y="6067425"/>
          <p14:tracePt t="50330" x="6143625" y="6115050"/>
          <p14:tracePt t="50332" x="6143625" y="6162675"/>
          <p14:tracePt t="50334" x="6127750" y="6194425"/>
          <p14:tracePt t="50336" x="6111875" y="6226175"/>
          <p14:tracePt t="50340" x="6096000" y="6257925"/>
          <p14:tracePt t="50341" x="6080125" y="6305550"/>
          <p14:tracePt t="50342" x="6048375" y="6321425"/>
          <p14:tracePt t="50344" x="6032500" y="6351588"/>
          <p14:tracePt t="50346" x="6016625" y="6383338"/>
          <p14:tracePt t="50348" x="6016625" y="6399213"/>
          <p14:tracePt t="50350" x="5984875" y="6415088"/>
          <p14:tracePt t="50352" x="5969000" y="6446838"/>
          <p14:tracePt t="50354" x="5969000" y="6462713"/>
          <p14:tracePt t="50356" x="5938838" y="6462713"/>
          <p14:tracePt t="50358" x="5922963" y="6478588"/>
          <p14:tracePt t="50360" x="5922963" y="6494463"/>
          <p14:tracePt t="50362" x="5891213" y="6510338"/>
          <p14:tracePt t="50364" x="5875338" y="6510338"/>
          <p14:tracePt t="50366" x="5859463" y="6526213"/>
          <p14:tracePt t="50368" x="5843588" y="6542088"/>
          <p14:tracePt t="50370" x="5827713" y="6542088"/>
          <p14:tracePt t="50372" x="5811838" y="6557963"/>
          <p14:tracePt t="50374" x="5780088" y="6557963"/>
          <p14:tracePt t="50376" x="5764213" y="6573838"/>
          <p14:tracePt t="50378" x="5748338" y="6573838"/>
          <p14:tracePt t="50380" x="5716588" y="6573838"/>
          <p14:tracePt t="50382" x="5700713" y="6573838"/>
          <p14:tracePt t="50384" x="5684838" y="6573838"/>
          <p14:tracePt t="50386" x="5668963" y="6573838"/>
          <p14:tracePt t="50389" x="5638800" y="6573838"/>
          <p14:tracePt t="50390" x="5622925" y="6573838"/>
          <p14:tracePt t="50392" x="5607050" y="6573838"/>
          <p14:tracePt t="50394" x="5575300" y="6573838"/>
          <p14:tracePt t="50396" x="5559425" y="6573838"/>
          <p14:tracePt t="50398" x="5543550" y="6573838"/>
          <p14:tracePt t="50400" x="5527675" y="6573838"/>
          <p14:tracePt t="50402" x="5511800" y="6573838"/>
          <p14:tracePt t="50405" x="5495925" y="6573838"/>
          <p14:tracePt t="50406" x="5464175" y="6573838"/>
          <p14:tracePt t="50410" x="5448300" y="6573838"/>
          <p14:tracePt t="50413" x="5432425" y="6573838"/>
          <p14:tracePt t="50416" x="5416550" y="6573838"/>
          <p14:tracePt t="50425" x="5400675" y="6573838"/>
          <p14:tracePt t="50433" x="5384800" y="6573838"/>
          <p14:tracePt t="50509" x="5384800" y="6557963"/>
          <p14:tracePt t="50516" x="5400675" y="6542088"/>
          <p14:tracePt t="50526" x="5416550" y="6526213"/>
          <p14:tracePt t="50532" x="5416550" y="6510338"/>
          <p14:tracePt t="50546" x="5432425" y="6478588"/>
          <p14:tracePt t="50551" x="5432425" y="6462713"/>
          <p14:tracePt t="50553" x="5448300" y="6462713"/>
          <p14:tracePt t="50573" x="5448300" y="6446838"/>
          <p14:tracePt t="50583" x="5448300" y="6430963"/>
          <p14:tracePt t="50616" x="5464175" y="6430963"/>
          <p14:tracePt t="50625" x="5464175" y="6415088"/>
          <p14:tracePt t="50753" x="5464175" y="6399213"/>
          <p14:tracePt t="50769" x="5464175" y="6383338"/>
          <p14:tracePt t="50789" x="5464175" y="6367463"/>
          <p14:tracePt t="50797" x="5448300" y="6351588"/>
          <p14:tracePt t="50807" x="5432425" y="6351588"/>
          <p14:tracePt t="50811" x="5432425" y="6337300"/>
          <p14:tracePt t="50819" x="5416550" y="6321425"/>
          <p14:tracePt t="50825" x="5400675" y="6321425"/>
          <p14:tracePt t="50827" x="5384800" y="6305550"/>
          <p14:tracePt t="50831" x="5368925" y="6289675"/>
          <p14:tracePt t="50832" x="5368925" y="6273800"/>
          <p14:tracePt t="50834" x="5353050" y="6273800"/>
          <p14:tracePt t="50840" x="5337175" y="6273800"/>
          <p14:tracePt t="50841" x="5337175" y="6257925"/>
          <p14:tracePt t="50842" x="5322888" y="6242050"/>
          <p14:tracePt t="50844" x="5307013" y="6242050"/>
          <p14:tracePt t="50849" x="5291138" y="6242050"/>
          <p14:tracePt t="50850" x="5291138" y="6226175"/>
          <p14:tracePt t="50852" x="5275263" y="6226175"/>
          <p14:tracePt t="50856" x="5275263" y="6210300"/>
          <p14:tracePt t="50857" x="5259388" y="6210300"/>
          <p14:tracePt t="50858" x="5243513" y="6210300"/>
          <p14:tracePt t="50860" x="5243513" y="6194425"/>
          <p14:tracePt t="50862" x="5227638" y="6194425"/>
          <p14:tracePt t="50871" x="5211763" y="6194425"/>
          <p14:tracePt t="50885" x="5195888" y="6194425"/>
          <p14:tracePt t="50890" x="5195888" y="6178550"/>
          <p14:tracePt t="51188" x="5211763" y="6178550"/>
          <p14:tracePt t="51193" x="5227638" y="6178550"/>
          <p14:tracePt t="51194" x="5243513" y="6162675"/>
          <p14:tracePt t="51199" x="5259388" y="6162675"/>
          <p14:tracePt t="51207" x="5291138" y="6162675"/>
          <p14:tracePt t="51210" x="5307013" y="6162675"/>
          <p14:tracePt t="51214" x="5322888" y="6162675"/>
          <p14:tracePt t="51216" x="5337175" y="6162675"/>
          <p14:tracePt t="51220" x="5353050" y="6162675"/>
          <p14:tracePt t="51223" x="5368925" y="6162675"/>
          <p14:tracePt t="51226" x="5384800" y="6162675"/>
          <p14:tracePt t="51229" x="5400675" y="6146800"/>
          <p14:tracePt t="51231" x="5416550" y="6146800"/>
          <p14:tracePt t="51235" x="5432425" y="6146800"/>
          <p14:tracePt t="51236" x="5464175" y="6146800"/>
          <p14:tracePt t="51239" x="5464175" y="6130925"/>
          <p14:tracePt t="51240" x="5480050" y="6130925"/>
          <p14:tracePt t="51242" x="5495925" y="6130925"/>
          <p14:tracePt t="51244" x="5511800" y="6130925"/>
          <p14:tracePt t="51246" x="5527675" y="6130925"/>
          <p14:tracePt t="51248" x="5543550" y="6130925"/>
          <p14:tracePt t="51250" x="5559425" y="6130925"/>
          <p14:tracePt t="51252" x="5591175" y="6130925"/>
          <p14:tracePt t="51255" x="5638800" y="6115050"/>
          <p14:tracePt t="51256" x="5668963" y="6115050"/>
          <p14:tracePt t="51258" x="5684838" y="6115050"/>
          <p14:tracePt t="51260" x="5716588" y="6115050"/>
          <p14:tracePt t="51262" x="5748338" y="6115050"/>
          <p14:tracePt t="51264" x="5764213" y="6115050"/>
          <p14:tracePt t="51266" x="5795963" y="6115050"/>
          <p14:tracePt t="51268" x="5827713" y="6115050"/>
          <p14:tracePt t="51270" x="5859463" y="6115050"/>
          <p14:tracePt t="51272" x="5891213" y="6115050"/>
          <p14:tracePt t="51274" x="5907088" y="6115050"/>
          <p14:tracePt t="51276" x="5953125" y="6099175"/>
          <p14:tracePt t="51278" x="5984875" y="6099175"/>
          <p14:tracePt t="51280" x="6016625" y="6099175"/>
          <p14:tracePt t="51282" x="6048375" y="6099175"/>
          <p14:tracePt t="51284" x="6096000" y="6099175"/>
          <p14:tracePt t="51286" x="6111875" y="6099175"/>
          <p14:tracePt t="51289" x="6159500" y="6083300"/>
          <p14:tracePt t="51290" x="6207125" y="6083300"/>
          <p14:tracePt t="51292" x="6238875" y="6083300"/>
          <p14:tracePt t="51294" x="6284913" y="6067425"/>
          <p14:tracePt t="51296" x="6332538" y="6067425"/>
          <p14:tracePt t="51298" x="6348413" y="6067425"/>
          <p14:tracePt t="51300" x="6411913" y="6067425"/>
          <p14:tracePt t="51302" x="6459538" y="6067425"/>
          <p14:tracePt t="51307" x="6538913" y="6051550"/>
          <p14:tracePt t="51308" x="6584950" y="6051550"/>
          <p14:tracePt t="51310" x="6632575" y="6035675"/>
          <p14:tracePt t="51312" x="6664325" y="6035675"/>
          <p14:tracePt t="51314" x="6711950" y="6035675"/>
          <p14:tracePt t="51316" x="6759575" y="6019800"/>
          <p14:tracePt t="51318" x="6791325" y="6019800"/>
          <p14:tracePt t="51320" x="6838950" y="6019800"/>
          <p14:tracePt t="51323" x="6884988" y="6003925"/>
          <p14:tracePt t="51324" x="6916738" y="6003925"/>
          <p14:tracePt t="51326" x="6964363" y="6003925"/>
          <p14:tracePt t="51328" x="7011988" y="5989638"/>
          <p14:tracePt t="51330" x="7059613" y="5989638"/>
          <p14:tracePt t="51332" x="7091363" y="5989638"/>
          <p14:tracePt t="51334" x="7138988" y="5989638"/>
          <p14:tracePt t="51336" x="7185025" y="5989638"/>
          <p14:tracePt t="51338" x="7216775" y="5973763"/>
          <p14:tracePt t="51340" x="7264400" y="5973763"/>
          <p14:tracePt t="51342" x="7312025" y="5973763"/>
          <p14:tracePt t="51344" x="7327900" y="5973763"/>
          <p14:tracePt t="51346" x="7375525" y="5973763"/>
          <p14:tracePt t="51348" x="7423150" y="5973763"/>
          <p14:tracePt t="51351" x="7454900" y="5973763"/>
          <p14:tracePt t="51352" x="7485063" y="5973763"/>
          <p14:tracePt t="51356" x="7548563" y="5973763"/>
          <p14:tracePt t="51358" x="7596188" y="5973763"/>
          <p14:tracePt t="51360" x="7612063" y="5973763"/>
          <p14:tracePt t="51362" x="7643813" y="5973763"/>
          <p14:tracePt t="51364" x="7675563" y="5973763"/>
          <p14:tracePt t="51366" x="7707313" y="5973763"/>
          <p14:tracePt t="51368" x="7739063" y="5973763"/>
          <p14:tracePt t="51374" x="7800975" y="5973763"/>
          <p14:tracePt t="51376" x="7816850" y="5973763"/>
          <p14:tracePt t="51378" x="7848600" y="5973763"/>
          <p14:tracePt t="51381" x="7864475" y="5973763"/>
          <p14:tracePt t="51382" x="7880350" y="5973763"/>
          <p14:tracePt t="51384" x="7912100" y="5973763"/>
          <p14:tracePt t="51389" x="7943850" y="5973763"/>
          <p14:tracePt t="51390" x="7959725" y="5989638"/>
          <p14:tracePt t="51394" x="7991475" y="5989638"/>
          <p14:tracePt t="51397" x="8007350" y="5989638"/>
          <p14:tracePt t="51400" x="8039100" y="5989638"/>
          <p14:tracePt t="51402" x="8039100" y="6003925"/>
          <p14:tracePt t="51404" x="8054975" y="6003925"/>
          <p14:tracePt t="51407" x="8070850" y="6019800"/>
          <p14:tracePt t="51408" x="8085138" y="6019800"/>
          <p14:tracePt t="51412" x="8101013" y="6019800"/>
          <p14:tracePt t="51414" x="8116888" y="6019800"/>
          <p14:tracePt t="51418" x="8132763" y="6035675"/>
          <p14:tracePt t="51424" x="8164513" y="6051550"/>
          <p14:tracePt t="51432" x="8196263" y="6051550"/>
          <p14:tracePt t="51436" x="8196263" y="6067425"/>
          <p14:tracePt t="51439" x="8212138" y="6067425"/>
          <p14:tracePt t="51442" x="8212138" y="6083300"/>
          <p14:tracePt t="51444" x="8228013" y="6083300"/>
          <p14:tracePt t="51450" x="8243888" y="6083300"/>
          <p14:tracePt t="51453" x="8243888" y="6099175"/>
          <p14:tracePt t="51469" x="8259763" y="6099175"/>
          <p14:tracePt t="51471" x="8259763" y="6115050"/>
          <p14:tracePt t="51474" x="8275638" y="6130925"/>
          <p14:tracePt t="51480" x="8275638" y="6146800"/>
          <p14:tracePt t="51482" x="8291513" y="6146800"/>
          <p14:tracePt t="51484" x="8291513" y="6162675"/>
          <p14:tracePt t="51486" x="8307388" y="6178550"/>
          <p14:tracePt t="51488" x="8323263" y="6178550"/>
          <p14:tracePt t="51493" x="8323263" y="6194425"/>
          <p14:tracePt t="51494" x="8323263" y="6210300"/>
          <p14:tracePt t="51496" x="8339138" y="6210300"/>
          <p14:tracePt t="51499" x="8339138" y="6226175"/>
          <p14:tracePt t="51500" x="8355013" y="6242050"/>
          <p14:tracePt t="51502" x="8355013" y="6257925"/>
          <p14:tracePt t="51509" x="8370888" y="6273800"/>
          <p14:tracePt t="51511" x="8370888" y="6289675"/>
          <p14:tracePt t="51515" x="8385175" y="6289675"/>
          <p14:tracePt t="51516" x="8385175" y="6305550"/>
          <p14:tracePt t="51518" x="8401050" y="6321425"/>
          <p14:tracePt t="51520" x="8401050" y="6337300"/>
          <p14:tracePt t="51527" x="8401050" y="6351588"/>
          <p14:tracePt t="51528" x="8416925" y="6351588"/>
          <p14:tracePt t="51531" x="8416925" y="6367463"/>
          <p14:tracePt t="51532" x="8432800" y="6367463"/>
          <p14:tracePt t="51537" x="8432800" y="6383338"/>
          <p14:tracePt t="51539" x="8432800" y="6399213"/>
          <p14:tracePt t="51543" x="8448675" y="6415088"/>
          <p14:tracePt t="51548" x="8464550" y="6430963"/>
          <p14:tracePt t="51553" x="8464550" y="6446838"/>
          <p14:tracePt t="51561" x="8464550" y="6462713"/>
          <p14:tracePt t="51569" x="8480425" y="6478588"/>
          <p14:tracePt t="51581" x="8480425" y="6494463"/>
          <p14:tracePt t="51597" x="8480425" y="6510338"/>
          <p14:tracePt t="51601" x="8480425" y="6526213"/>
          <p14:tracePt t="51607" x="8464550" y="6542088"/>
          <p14:tracePt t="51608" x="8448675" y="6542088"/>
          <p14:tracePt t="51610" x="8448675" y="6557963"/>
          <p14:tracePt t="51612" x="8432800" y="6557963"/>
          <p14:tracePt t="51614" x="8401050" y="6573838"/>
          <p14:tracePt t="51616" x="8401050" y="6589713"/>
          <p14:tracePt t="51618" x="8370888" y="6589713"/>
          <p14:tracePt t="51620" x="8339138" y="6605588"/>
          <p14:tracePt t="51623" x="8323263" y="6605588"/>
          <p14:tracePt t="51625" x="8291513" y="6621463"/>
          <p14:tracePt t="51626" x="8275638" y="6621463"/>
          <p14:tracePt t="51628" x="8243888" y="6637338"/>
          <p14:tracePt t="51630" x="8212138" y="6637338"/>
          <p14:tracePt t="51632" x="8196263" y="6637338"/>
          <p14:tracePt t="51634" x="8164513" y="6637338"/>
          <p14:tracePt t="51636" x="8116888" y="6637338"/>
          <p14:tracePt t="51638" x="8101013" y="6637338"/>
          <p14:tracePt t="51640" x="8070850" y="6637338"/>
          <p14:tracePt t="51642" x="8023225" y="6637338"/>
          <p14:tracePt t="51644" x="8007350" y="6637338"/>
          <p14:tracePt t="51646" x="7975600" y="6637338"/>
          <p14:tracePt t="51648" x="7943850" y="6637338"/>
          <p14:tracePt t="51650" x="7912100" y="6637338"/>
          <p14:tracePt t="51652" x="7880350" y="6637338"/>
          <p14:tracePt t="51655" x="7848600" y="6637338"/>
          <p14:tracePt t="51656" x="7816850" y="6637338"/>
          <p14:tracePt t="51658" x="7770813" y="6653213"/>
          <p14:tracePt t="51660" x="7754938" y="6653213"/>
          <p14:tracePt t="51662" x="7707313" y="6653213"/>
          <p14:tracePt t="51664" x="7675563" y="6653213"/>
          <p14:tracePt t="51666" x="7643813" y="6653213"/>
          <p14:tracePt t="51668" x="7596188" y="6653213"/>
          <p14:tracePt t="51671" x="7564438" y="6653213"/>
          <p14:tracePt t="51673" x="7516813" y="6653213"/>
          <p14:tracePt t="51674" x="7485063" y="6653213"/>
          <p14:tracePt t="51676" x="7439025" y="6653213"/>
          <p14:tracePt t="51678" x="7407275" y="6653213"/>
          <p14:tracePt t="51680" x="7359650" y="6653213"/>
          <p14:tracePt t="51682" x="7343775" y="6653213"/>
          <p14:tracePt t="51684" x="7296150" y="6653213"/>
          <p14:tracePt t="51686" x="7248525" y="6653213"/>
          <p14:tracePt t="51688" x="7216775" y="6653213"/>
          <p14:tracePt t="51690" x="7185025" y="6653213"/>
          <p14:tracePt t="51692" x="7138988" y="6653213"/>
          <p14:tracePt t="51694" x="7123113" y="6653213"/>
          <p14:tracePt t="51696" x="7075488" y="6653213"/>
          <p14:tracePt t="51698" x="7027863" y="6653213"/>
          <p14:tracePt t="51700" x="7011988" y="6653213"/>
          <p14:tracePt t="51702" x="6980238" y="6653213"/>
          <p14:tracePt t="51705" x="6948488" y="6653213"/>
          <p14:tracePt t="51706" x="6932613" y="6637338"/>
          <p14:tracePt t="51708" x="6900863" y="6637338"/>
          <p14:tracePt t="51710" x="6869113" y="6621463"/>
          <p14:tracePt t="51712" x="6854825" y="6621463"/>
          <p14:tracePt t="51714" x="6838950" y="6605588"/>
          <p14:tracePt t="51716" x="6807200" y="6605588"/>
          <p14:tracePt t="51718" x="6791325" y="6589713"/>
          <p14:tracePt t="51721" x="6775450" y="6589713"/>
          <p14:tracePt t="51723" x="6743700" y="6589713"/>
          <p14:tracePt t="51724" x="6743700" y="6573838"/>
          <p14:tracePt t="51726" x="6727825" y="6573838"/>
          <p14:tracePt t="51728" x="6696075" y="6557963"/>
          <p14:tracePt t="51732" x="6680200" y="6542088"/>
          <p14:tracePt t="51734" x="6664325" y="6542088"/>
          <p14:tracePt t="51737" x="6664325" y="6526213"/>
          <p14:tracePt t="51739" x="6648450" y="6510338"/>
          <p14:tracePt t="51740" x="6632575" y="6510338"/>
          <p14:tracePt t="51742" x="6632575" y="6494463"/>
          <p14:tracePt t="51744" x="6600825" y="6478588"/>
          <p14:tracePt t="51746" x="6600825" y="6462713"/>
          <p14:tracePt t="51748" x="6584950" y="6462713"/>
          <p14:tracePt t="51750" x="6584950" y="6446838"/>
          <p14:tracePt t="51752" x="6569075" y="6430963"/>
          <p14:tracePt t="51756" x="6538913" y="6399213"/>
          <p14:tracePt t="51758" x="6538913" y="6383338"/>
          <p14:tracePt t="51760" x="6538913" y="6367463"/>
          <p14:tracePt t="51762" x="6523038" y="6367463"/>
          <p14:tracePt t="51764" x="6523038" y="6351588"/>
          <p14:tracePt t="51766" x="6507163" y="6337300"/>
          <p14:tracePt t="51771" x="6491288" y="6321425"/>
          <p14:tracePt t="51775" x="6491288" y="6289675"/>
          <p14:tracePt t="51778" x="6491288" y="6273800"/>
          <p14:tracePt t="51780" x="6491288" y="6257925"/>
          <p14:tracePt t="51784" x="6491288" y="6242050"/>
          <p14:tracePt t="51786" x="6491288" y="6226175"/>
          <p14:tracePt t="51790" x="6491288" y="6210300"/>
          <p14:tracePt t="51792" x="6491288" y="6194425"/>
          <p14:tracePt t="51794" x="6491288" y="6178550"/>
          <p14:tracePt t="51799" x="6491288" y="6162675"/>
          <p14:tracePt t="51800" x="6491288" y="6146800"/>
          <p14:tracePt t="51806" x="6491288" y="6130925"/>
          <p14:tracePt t="51807" x="6491288" y="6115050"/>
          <p14:tracePt t="51808" x="6507163" y="6099175"/>
          <p14:tracePt t="51810" x="6507163" y="6083300"/>
          <p14:tracePt t="51812" x="6523038" y="6067425"/>
          <p14:tracePt t="51814" x="6523038" y="6051550"/>
          <p14:tracePt t="51818" x="6538913" y="6019800"/>
          <p14:tracePt t="51822" x="6553200" y="6003925"/>
          <p14:tracePt t="51824" x="6569075" y="5989638"/>
          <p14:tracePt t="51826" x="6600825" y="5957888"/>
          <p14:tracePt t="51828" x="6616700" y="5957888"/>
          <p14:tracePt t="51830" x="6616700" y="5942013"/>
          <p14:tracePt t="51833" x="6648450" y="5926138"/>
          <p14:tracePt t="51835" x="6664325" y="5894388"/>
          <p14:tracePt t="51839" x="6696075" y="5878513"/>
          <p14:tracePt t="51840" x="6727825" y="5862638"/>
          <p14:tracePt t="51842" x="6743700" y="5846763"/>
          <p14:tracePt t="51844" x="6759575" y="5846763"/>
          <p14:tracePt t="51846" x="6791325" y="5830888"/>
          <p14:tracePt t="51848" x="6791325" y="5815013"/>
          <p14:tracePt t="51850" x="6823075" y="5799138"/>
          <p14:tracePt t="51852" x="6854825" y="5783263"/>
          <p14:tracePt t="51855" x="6869113" y="5783263"/>
          <p14:tracePt t="51858" x="6916738" y="5751513"/>
          <p14:tracePt t="51860" x="6932613" y="5735638"/>
          <p14:tracePt t="51862" x="6964363" y="5719763"/>
          <p14:tracePt t="51864" x="6980238" y="5719763"/>
          <p14:tracePt t="51866" x="6996113" y="5703888"/>
          <p14:tracePt t="51868" x="7027863" y="5703888"/>
          <p14:tracePt t="51870" x="7043738" y="5688013"/>
          <p14:tracePt t="51873" x="7059613" y="5672138"/>
          <p14:tracePt t="51874" x="7091363" y="5672138"/>
          <p14:tracePt t="51876" x="7107238" y="5657850"/>
          <p14:tracePt t="51878" x="7123113" y="5641975"/>
          <p14:tracePt t="51880" x="7138988" y="5641975"/>
          <p14:tracePt t="51882" x="7169150" y="5626100"/>
          <p14:tracePt t="51884" x="7185025" y="5610225"/>
          <p14:tracePt t="51886" x="7200900" y="5610225"/>
          <p14:tracePt t="51889" x="7232650" y="5610225"/>
          <p14:tracePt t="51892" x="7264400" y="5594350"/>
          <p14:tracePt t="51894" x="7264400" y="5578475"/>
          <p14:tracePt t="51897" x="7296150" y="5578475"/>
          <p14:tracePt t="51898" x="7312025" y="5562600"/>
          <p14:tracePt t="51901" x="7327900" y="5562600"/>
          <p14:tracePt t="51903" x="7343775" y="5562600"/>
          <p14:tracePt t="51905" x="7359650" y="5562600"/>
          <p14:tracePt t="51907" x="7375525" y="5562600"/>
          <p14:tracePt t="51908" x="7407275" y="5546725"/>
          <p14:tracePt t="51912" x="7439025" y="5546725"/>
          <p14:tracePt t="51914" x="7454900" y="5546725"/>
          <p14:tracePt t="51916" x="7469188" y="5546725"/>
          <p14:tracePt t="51918" x="7485063" y="5530850"/>
          <p14:tracePt t="51921" x="7500938" y="5530850"/>
          <p14:tracePt t="51923" x="7516813" y="5530850"/>
          <p14:tracePt t="51924" x="7548563" y="5530850"/>
          <p14:tracePt t="51928" x="7564438" y="5530850"/>
          <p14:tracePt t="51930" x="7596188" y="5530850"/>
          <p14:tracePt t="51935" x="7612063" y="5530850"/>
          <p14:tracePt t="51936" x="7643813" y="5530850"/>
          <p14:tracePt t="51941" x="7659688" y="5530850"/>
          <p14:tracePt t="51942" x="7675563" y="5530850"/>
          <p14:tracePt t="51944" x="7691438" y="5530850"/>
          <p14:tracePt t="51946" x="7707313" y="5530850"/>
          <p14:tracePt t="51948" x="7723188" y="5530850"/>
          <p14:tracePt t="51952" x="7739063" y="5530850"/>
          <p14:tracePt t="51955" x="7754938" y="5530850"/>
          <p14:tracePt t="51958" x="7770813" y="5530850"/>
          <p14:tracePt t="51960" x="7785100" y="5530850"/>
          <p14:tracePt t="51962" x="7800975" y="5530850"/>
          <p14:tracePt t="51969" x="7816850" y="5530850"/>
          <p14:tracePt t="51972" x="7832725" y="5530850"/>
          <p14:tracePt t="51979" x="7848600" y="5530850"/>
          <p14:tracePt t="51981" x="7864475" y="5546725"/>
          <p14:tracePt t="51985" x="7880350" y="5546725"/>
          <p14:tracePt t="51992" x="7896225" y="5546725"/>
          <p14:tracePt t="51996" x="7912100" y="5562600"/>
          <p14:tracePt t="52002" x="7912100" y="5578475"/>
          <p14:tracePt t="52005" x="7927975" y="5578475"/>
          <p14:tracePt t="52009" x="7943850" y="5594350"/>
          <p14:tracePt t="52012" x="7959725" y="5610225"/>
          <p14:tracePt t="52015" x="7959725" y="5626100"/>
          <p14:tracePt t="52018" x="7959725" y="5641975"/>
          <p14:tracePt t="52020" x="7975600" y="5657850"/>
          <p14:tracePt t="52023" x="7991475" y="5657850"/>
          <p14:tracePt t="52024" x="7991475" y="5672138"/>
          <p14:tracePt t="52026" x="7991475" y="5688013"/>
          <p14:tracePt t="52028" x="8007350" y="5703888"/>
          <p14:tracePt t="52030" x="8007350" y="5719763"/>
          <p14:tracePt t="52032" x="8023225" y="5767388"/>
          <p14:tracePt t="52034" x="8054975" y="5783263"/>
          <p14:tracePt t="52036" x="8070850" y="5815013"/>
          <p14:tracePt t="52039" x="8070850" y="5830888"/>
          <p14:tracePt t="52040" x="8070850" y="5846763"/>
          <p14:tracePt t="52042" x="8085138" y="5878513"/>
          <p14:tracePt t="52044" x="8101013" y="5894388"/>
          <p14:tracePt t="52046" x="8101013" y="5910263"/>
          <p14:tracePt t="52048" x="8116888" y="5942013"/>
          <p14:tracePt t="52050" x="8132763" y="5957888"/>
          <p14:tracePt t="52052" x="8132763" y="5973763"/>
          <p14:tracePt t="52055" x="8132763" y="5989638"/>
          <p14:tracePt t="52057" x="8148638" y="6003925"/>
          <p14:tracePt t="52058" x="8148638" y="6019800"/>
          <p14:tracePt t="52060" x="8164513" y="6051550"/>
          <p14:tracePt t="52065" x="8180388" y="6067425"/>
          <p14:tracePt t="52066" x="8180388" y="6099175"/>
          <p14:tracePt t="52072" x="8180388" y="6115050"/>
          <p14:tracePt t="52074" x="8196263" y="6130925"/>
          <p14:tracePt t="52076" x="8212138" y="6162675"/>
          <p14:tracePt t="52078" x="8212138" y="6178550"/>
          <p14:tracePt t="52085" x="8212138" y="6194425"/>
          <p14:tracePt t="52090" x="8212138" y="6210300"/>
          <p14:tracePt t="52090" x="8212138" y="6226175"/>
          <p14:tracePt t="52097" x="8212138" y="6242050"/>
          <p14:tracePt t="52100" x="8228013" y="6257925"/>
          <p14:tracePt t="52108" x="8228013" y="6273800"/>
          <p14:tracePt t="52113" x="8228013" y="6289675"/>
          <p14:tracePt t="52116" x="8228013" y="6305550"/>
          <p14:tracePt t="52128" x="8228013" y="6321425"/>
          <p14:tracePt t="52135" x="8228013" y="6337300"/>
          <p14:tracePt t="52142" x="8228013" y="6351588"/>
          <p14:tracePt t="52150" x="8212138" y="6367463"/>
          <p14:tracePt t="52160" x="8196263" y="6383338"/>
          <p14:tracePt t="52169" x="8196263" y="6399213"/>
          <p14:tracePt t="52175" x="8180388" y="6399213"/>
          <p14:tracePt t="52177" x="8180388" y="6415088"/>
          <p14:tracePt t="52184" x="8164513" y="6415088"/>
          <p14:tracePt t="52194" x="8164513" y="6430963"/>
          <p14:tracePt t="52196" x="8148638" y="6430963"/>
          <p14:tracePt t="52210" x="8148638" y="6446838"/>
          <p14:tracePt t="52230" x="8148638" y="6462713"/>
          <p14:tracePt t="52233" x="8132763" y="6462713"/>
          <p14:tracePt t="52467" x="8116888" y="6462713"/>
          <p14:tracePt t="52756" x="8101013" y="6462713"/>
          <p14:tracePt t="52762" x="8085138" y="6462713"/>
          <p14:tracePt t="52768" x="8070850" y="6462713"/>
          <p14:tracePt t="52775" x="8054975" y="6462713"/>
          <p14:tracePt t="52777" x="8039100" y="6462713"/>
          <p14:tracePt t="52785" x="8023225" y="6462713"/>
          <p14:tracePt t="52789" x="8007350" y="6462713"/>
          <p14:tracePt t="52791" x="7991475" y="6462713"/>
          <p14:tracePt t="52797" x="7975600" y="6462713"/>
          <p14:tracePt t="52800" x="7959725" y="6462713"/>
          <p14:tracePt t="52807" x="7943850" y="6462713"/>
          <p14:tracePt t="52808" x="7927975" y="6462713"/>
          <p14:tracePt t="52814" x="7912100" y="6462713"/>
          <p14:tracePt t="52817" x="7896225" y="6462713"/>
          <p14:tracePt t="52819" x="7880350" y="6462713"/>
          <p14:tracePt t="52822" x="7864475" y="6462713"/>
          <p14:tracePt t="52823" x="7848600" y="6462713"/>
          <p14:tracePt t="52824" x="7832725" y="6462713"/>
          <p14:tracePt t="52828" x="7816850" y="6462713"/>
          <p14:tracePt t="52832" x="7800975" y="6462713"/>
          <p14:tracePt t="52838" x="7770813" y="6462713"/>
          <p14:tracePt t="52846" x="7739063" y="6462713"/>
          <p14:tracePt t="52850" x="7723188" y="6462713"/>
          <p14:tracePt t="52856" x="7691438" y="6462713"/>
          <p14:tracePt t="52861" x="7675563" y="6462713"/>
          <p14:tracePt t="52865" x="7659688" y="6462713"/>
          <p14:tracePt t="52866" x="7643813" y="6462713"/>
          <p14:tracePt t="52874" x="7627938" y="6462713"/>
          <p14:tracePt t="52878" x="7612063" y="6462713"/>
          <p14:tracePt t="52882" x="7596188" y="6462713"/>
          <p14:tracePt t="52892" x="7580313" y="6462713"/>
          <p14:tracePt t="52897" x="7580313" y="6446838"/>
          <p14:tracePt t="52899" x="7564438" y="6446838"/>
          <p14:tracePt t="52917" x="7548563" y="6446838"/>
          <p14:tracePt t="52924" x="7532688" y="6446838"/>
          <p14:tracePt t="52931" x="7516813" y="6430963"/>
          <p14:tracePt t="52945" x="7500938" y="6430963"/>
          <p14:tracePt t="52951" x="7485063" y="6430963"/>
          <p14:tracePt t="52963" x="7469188" y="6430963"/>
          <p14:tracePt t="52965" x="7469188" y="6415088"/>
          <p14:tracePt t="52968" x="7454900" y="6415088"/>
          <p14:tracePt t="52975" x="7439025" y="6415088"/>
          <p14:tracePt t="52981" x="7439025" y="6399213"/>
          <p14:tracePt t="52987" x="7423150" y="6399213"/>
          <p14:tracePt t="52992" x="7407275" y="6399213"/>
          <p14:tracePt t="53005" x="7391400" y="6383338"/>
          <p14:tracePt t="53007" x="7375525" y="6383338"/>
          <p14:tracePt t="53011" x="7359650" y="6383338"/>
          <p14:tracePt t="53018" x="7359650" y="6367463"/>
          <p14:tracePt t="53025" x="7343775" y="6367463"/>
          <p14:tracePt t="53029" x="7327900" y="6367463"/>
          <p14:tracePt t="53038" x="7327900" y="6351588"/>
          <p14:tracePt t="53052" x="7312025" y="6351588"/>
          <p14:tracePt t="53082" x="7296150" y="6351588"/>
          <p14:tracePt t="53120" x="7280275" y="6351588"/>
          <p14:tracePt t="53128" x="7264400" y="6351588"/>
          <p14:tracePt t="53134" x="7248525" y="6351588"/>
          <p14:tracePt t="53145" x="7232650" y="6351588"/>
          <p14:tracePt t="53153" x="7216775" y="6351588"/>
          <p14:tracePt t="53167" x="7216775" y="6337300"/>
          <p14:tracePt t="53177" x="7216775" y="6273800"/>
          <p14:tracePt t="53188" x="7216775" y="6130925"/>
          <p14:tracePt t="53193" x="7216775" y="6019800"/>
          <p14:tracePt t="53195" x="7216775" y="5989638"/>
          <p14:tracePt t="53196" x="7216775" y="5973763"/>
          <p14:tracePt t="53198" x="7216775" y="5926138"/>
          <p14:tracePt t="53200" x="7216775" y="5894388"/>
          <p14:tracePt t="53202" x="7216775" y="5862638"/>
          <p14:tracePt t="53204" x="7216775" y="5830888"/>
          <p14:tracePt t="53206" x="7232650" y="5783263"/>
          <p14:tracePt t="53208" x="7232650" y="5751513"/>
          <p14:tracePt t="53210" x="7232650" y="5703888"/>
          <p14:tracePt t="53212" x="7248525" y="5672138"/>
          <p14:tracePt t="53214" x="7248525" y="5610225"/>
          <p14:tracePt t="53216" x="7264400" y="5578475"/>
          <p14:tracePt t="53218" x="7264400" y="5530850"/>
          <p14:tracePt t="53223" x="7280275" y="5451475"/>
          <p14:tracePt t="53224" x="7280275" y="5403850"/>
          <p14:tracePt t="53226" x="7280275" y="5340350"/>
          <p14:tracePt t="53228" x="7280275" y="5310188"/>
          <p14:tracePt t="53230" x="7280275" y="5262563"/>
          <p14:tracePt t="53232" x="7280275" y="5214938"/>
          <p14:tracePt t="53234" x="7280275" y="5183188"/>
          <p14:tracePt t="53238" x="7280275" y="5135563"/>
          <p14:tracePt t="53239" x="7280275" y="5072063"/>
          <p14:tracePt t="53240" x="7280275" y="5024438"/>
          <p14:tracePt t="53242" x="7280275" y="5008563"/>
          <p14:tracePt t="53244" x="7280275" y="4962525"/>
          <p14:tracePt t="53246" x="7280275" y="4946650"/>
          <p14:tracePt t="53248" x="7280275" y="4899025"/>
          <p14:tracePt t="53250" x="7280275" y="4867275"/>
          <p14:tracePt t="53253" x="7280275" y="4851400"/>
          <p14:tracePt t="53254" x="7280275" y="4819650"/>
          <p14:tracePt t="53256" x="7280275" y="4803775"/>
          <p14:tracePt t="53260" x="7280275" y="4787900"/>
          <p14:tracePt t="53263" x="7280275" y="4772025"/>
          <p14:tracePt t="53287" x="7280275" y="4756150"/>
          <p14:tracePt t="53307" x="7264400" y="4787900"/>
          <p14:tracePt t="53309" x="7264400" y="4803775"/>
          <p14:tracePt t="53310" x="7248525" y="4835525"/>
          <p14:tracePt t="53312" x="7232650" y="4883150"/>
          <p14:tracePt t="53314" x="7216775" y="4962525"/>
          <p14:tracePt t="53316" x="7200900" y="5024438"/>
          <p14:tracePt t="53318" x="7200900" y="5087938"/>
          <p14:tracePt t="53321" x="7185025" y="5151438"/>
          <p14:tracePt t="53322" x="7169150" y="5230813"/>
          <p14:tracePt t="53324" x="7154863" y="5294313"/>
          <p14:tracePt t="53326" x="7154863" y="5372100"/>
          <p14:tracePt t="53328" x="7138988" y="5451475"/>
          <p14:tracePt t="53330" x="7123113" y="5546725"/>
          <p14:tracePt t="53333" x="7107238" y="5626100"/>
          <p14:tracePt t="53334" x="7107238" y="5703888"/>
          <p14:tracePt t="53336" x="7091363" y="5799138"/>
          <p14:tracePt t="53339" x="7091363" y="5878513"/>
          <p14:tracePt t="53340" x="7075488" y="5957888"/>
          <p14:tracePt t="53342" x="7075488" y="6051550"/>
          <p14:tracePt t="53344" x="7075488" y="6099175"/>
          <p14:tracePt t="53346" x="7059613" y="6178550"/>
          <p14:tracePt t="53348" x="7059613" y="6242050"/>
          <p14:tracePt t="53350" x="7059613" y="6289675"/>
          <p14:tracePt t="53353" x="7059613" y="6351588"/>
          <p14:tracePt t="53355" x="7059613" y="6383338"/>
          <p14:tracePt t="53357" x="7059613" y="6430963"/>
          <p14:tracePt t="53358" x="7059613" y="6478588"/>
          <p14:tracePt t="53360" x="7075488" y="6494463"/>
          <p14:tracePt t="53363" x="7075488" y="6526213"/>
          <p14:tracePt t="53364" x="7091363" y="6542088"/>
          <p14:tracePt t="53367" x="7107238" y="6542088"/>
          <p14:tracePt t="53369" x="7107238" y="6557963"/>
          <p14:tracePt t="53373" x="7138988" y="6573838"/>
          <p14:tracePt t="53377" x="7154863" y="6589713"/>
          <p14:tracePt t="53389" x="7216775" y="6589713"/>
          <p14:tracePt t="53390" x="7232650" y="6589713"/>
          <p14:tracePt t="53392" x="7248525" y="6589713"/>
          <p14:tracePt t="53394" x="7264400" y="6589713"/>
          <p14:tracePt t="53396" x="7264400" y="6573838"/>
          <p14:tracePt t="53398" x="7280275" y="6557963"/>
          <p14:tracePt t="53400" x="7296150" y="6557963"/>
          <p14:tracePt t="53402" x="7312025" y="6542088"/>
          <p14:tracePt t="53405" x="7327900" y="6526213"/>
          <p14:tracePt t="53406" x="7343775" y="6526213"/>
          <p14:tracePt t="53408" x="7359650" y="6494463"/>
          <p14:tracePt t="53410" x="7375525" y="6478588"/>
          <p14:tracePt t="53412" x="7391400" y="6462713"/>
          <p14:tracePt t="53414" x="7423150" y="6430963"/>
          <p14:tracePt t="53416" x="7423150" y="6415088"/>
          <p14:tracePt t="53418" x="7454900" y="6399213"/>
          <p14:tracePt t="53421" x="7469188" y="6367463"/>
          <p14:tracePt t="53424" x="7500938" y="6321425"/>
          <p14:tracePt t="53426" x="7532688" y="6305550"/>
          <p14:tracePt t="53428" x="7548563" y="6289675"/>
          <p14:tracePt t="53430" x="7564438" y="6257925"/>
          <p14:tracePt t="53432" x="7596188" y="6242050"/>
          <p14:tracePt t="53434" x="7612063" y="6226175"/>
          <p14:tracePt t="53436" x="7627938" y="6210300"/>
          <p14:tracePt t="53439" x="7643813" y="6194425"/>
          <p14:tracePt t="53440" x="7659688" y="6194425"/>
          <p14:tracePt t="53442" x="7675563" y="6162675"/>
          <p14:tracePt t="53444" x="7707313" y="6146800"/>
          <p14:tracePt t="53446" x="7723188" y="6146800"/>
          <p14:tracePt t="53448" x="7739063" y="6130925"/>
          <p14:tracePt t="53451" x="7770813" y="6115050"/>
          <p14:tracePt t="53452" x="7785100" y="6083300"/>
          <p14:tracePt t="53454" x="7800975" y="6067425"/>
          <p14:tracePt t="53456" x="7832725" y="6067425"/>
          <p14:tracePt t="53458" x="7864475" y="6051550"/>
          <p14:tracePt t="53460" x="7896225" y="6035675"/>
          <p14:tracePt t="53462" x="7912100" y="6019800"/>
          <p14:tracePt t="53464" x="7943850" y="6003925"/>
          <p14:tracePt t="53466" x="7975600" y="5973763"/>
          <p14:tracePt t="53468" x="8007350" y="5973763"/>
          <p14:tracePt t="53470" x="8039100" y="5957888"/>
          <p14:tracePt t="53473" x="8070850" y="5942013"/>
          <p14:tracePt t="53474" x="8116888" y="5910263"/>
          <p14:tracePt t="53476" x="8148638" y="5878513"/>
          <p14:tracePt t="53478" x="8212138" y="5846763"/>
          <p14:tracePt t="53480" x="8275638" y="5799138"/>
          <p14:tracePt t="53482" x="8323263" y="5767388"/>
          <p14:tracePt t="53484" x="8355013" y="5735638"/>
          <p14:tracePt t="53487" x="8401050" y="5703888"/>
          <p14:tracePt t="53489" x="8448675" y="5672138"/>
          <p14:tracePt t="53490" x="8480425" y="5657850"/>
          <p14:tracePt t="53492" x="8528050" y="5610225"/>
          <p14:tracePt t="53494" x="8575675" y="5578475"/>
          <p14:tracePt t="53497" x="8591550" y="5530850"/>
          <p14:tracePt t="53499" x="8623300" y="5499100"/>
          <p14:tracePt t="53501" x="8655050" y="5451475"/>
          <p14:tracePt t="53502" x="8686800" y="5435600"/>
          <p14:tracePt t="53504" x="8716963" y="5387975"/>
          <p14:tracePt t="53506" x="8732838" y="5340350"/>
          <p14:tracePt t="53508" x="8732838" y="5310188"/>
          <p14:tracePt t="53510" x="8764588" y="5294313"/>
          <p14:tracePt t="53512" x="8780463" y="5246688"/>
          <p14:tracePt t="53514" x="8796338" y="5214938"/>
          <p14:tracePt t="53516" x="8812213" y="5167313"/>
          <p14:tracePt t="53518" x="8828088" y="5151438"/>
          <p14:tracePt t="53521" x="8843963" y="5103813"/>
          <p14:tracePt t="53523" x="8859838" y="5056188"/>
          <p14:tracePt t="53524" x="8859838" y="5040313"/>
          <p14:tracePt t="53528" x="8859838" y="4992688"/>
          <p14:tracePt t="53531" x="8859838" y="4976813"/>
          <p14:tracePt t="53533" x="8859838" y="4962525"/>
          <p14:tracePt t="53537" x="8859838" y="4930775"/>
          <p14:tracePt t="53540" x="8875713" y="4899025"/>
          <p14:tracePt t="53542" x="8875713" y="4883150"/>
          <p14:tracePt t="53544" x="8875713" y="4867275"/>
          <p14:tracePt t="53546" x="8875713" y="4851400"/>
          <p14:tracePt t="53548" x="8875713" y="4835525"/>
          <p14:tracePt t="53552" x="8875713" y="4819650"/>
          <p14:tracePt t="53555" x="8875713" y="4803775"/>
          <p14:tracePt t="53559" x="8859838" y="4787900"/>
          <p14:tracePt t="53562" x="8843963" y="4772025"/>
          <p14:tracePt t="53565" x="8843963" y="4756150"/>
          <p14:tracePt t="53569" x="8828088" y="4756150"/>
          <p14:tracePt t="53571" x="8812213" y="4756150"/>
          <p14:tracePt t="53572" x="8796338" y="4756150"/>
          <p14:tracePt t="53574" x="8796338" y="4740275"/>
          <p14:tracePt t="53578" x="8780463" y="4740275"/>
          <p14:tracePt t="53580" x="8764588" y="4740275"/>
          <p14:tracePt t="53584" x="8748713" y="4740275"/>
          <p14:tracePt t="53587" x="8732838" y="4740275"/>
          <p14:tracePt t="53589" x="8716963" y="4740275"/>
          <p14:tracePt t="53590" x="8701088" y="4724400"/>
          <p14:tracePt t="53592" x="8686800" y="4724400"/>
          <p14:tracePt t="53594" x="8670925" y="4724400"/>
          <p14:tracePt t="53598" x="8655050" y="4724400"/>
          <p14:tracePt t="53600" x="8639175" y="4724400"/>
          <p14:tracePt t="53605" x="8623300" y="4724400"/>
          <p14:tracePt t="53606" x="8607425" y="4724400"/>
          <p14:tracePt t="53608" x="8591550" y="4724400"/>
          <p14:tracePt t="53610" x="8591550" y="4740275"/>
          <p14:tracePt t="53612" x="8575675" y="4740275"/>
          <p14:tracePt t="53614" x="8559800" y="4756150"/>
          <p14:tracePt t="53616" x="8543925" y="4756150"/>
          <p14:tracePt t="53618" x="8528050" y="4772025"/>
          <p14:tracePt t="53621" x="8512175" y="4772025"/>
          <p14:tracePt t="53622" x="8512175" y="4803775"/>
          <p14:tracePt t="53624" x="8480425" y="4803775"/>
          <p14:tracePt t="53626" x="8464550" y="4819650"/>
          <p14:tracePt t="53628" x="8448675" y="4851400"/>
          <p14:tracePt t="53630" x="8416925" y="4899025"/>
          <p14:tracePt t="53632" x="8401050" y="4914900"/>
          <p14:tracePt t="53634" x="8385175" y="4946650"/>
          <p14:tracePt t="53636" x="8355013" y="4992688"/>
          <p14:tracePt t="53639" x="8339138" y="5008563"/>
          <p14:tracePt t="53640" x="8323263" y="5056188"/>
          <p14:tracePt t="53642" x="8307388" y="5103813"/>
          <p14:tracePt t="53645" x="8291513" y="5135563"/>
          <p14:tracePt t="53646" x="8275638" y="5167313"/>
          <p14:tracePt t="53648" x="8259763" y="5214938"/>
          <p14:tracePt t="53650" x="8243888" y="5262563"/>
          <p14:tracePt t="53653" x="8228013" y="5310188"/>
          <p14:tracePt t="53654" x="8212138" y="5340350"/>
          <p14:tracePt t="53656" x="8196263" y="5387975"/>
          <p14:tracePt t="53658" x="8196263" y="5451475"/>
          <p14:tracePt t="53660" x="8180388" y="5499100"/>
          <p14:tracePt t="53662" x="8180388" y="5530850"/>
          <p14:tracePt t="53665" x="8164513" y="5578475"/>
          <p14:tracePt t="53667" x="8164513" y="5626100"/>
          <p14:tracePt t="53668" x="8148638" y="5672138"/>
          <p14:tracePt t="53671" x="8148638" y="5688013"/>
          <p14:tracePt t="53673" x="8148638" y="5735638"/>
          <p14:tracePt t="53674" x="8148638" y="5751513"/>
          <p14:tracePt t="53676" x="8148638" y="5799138"/>
          <p14:tracePt t="53678" x="8148638" y="5815013"/>
          <p14:tracePt t="53684" x="8148638" y="5846763"/>
          <p14:tracePt t="53689" x="8148638" y="5878513"/>
          <p14:tracePt t="53693" x="8164513" y="5894388"/>
          <p14:tracePt t="53695" x="8164513" y="5910263"/>
          <p14:tracePt t="53700" x="8180388" y="5910263"/>
          <p14:tracePt t="53705" x="8196263" y="5910263"/>
          <p14:tracePt t="53713" x="8228013" y="5910263"/>
          <p14:tracePt t="53717" x="8243888" y="5910263"/>
          <p14:tracePt t="53721" x="8259763" y="5910263"/>
          <p14:tracePt t="53724" x="8275638" y="5910263"/>
          <p14:tracePt t="53729" x="8291513" y="5910263"/>
          <p14:tracePt t="53732" x="8307388" y="5910263"/>
          <p14:tracePt t="53734" x="8323263" y="5910263"/>
          <p14:tracePt t="53739" x="8339138" y="5910263"/>
          <p14:tracePt t="53741" x="8355013" y="5910263"/>
          <p14:tracePt t="53746" x="8370888" y="5910263"/>
          <p14:tracePt t="53748" x="8385175" y="5894388"/>
          <p14:tracePt t="53752" x="8401050" y="5894388"/>
          <p14:tracePt t="53756" x="8401050" y="5878513"/>
          <p14:tracePt t="53764" x="8416925" y="5878513"/>
          <p14:tracePt t="53781" x="8432800" y="5878513"/>
          <p14:tracePt t="53825" x="8432800" y="5910263"/>
          <p14:tracePt t="53831" x="8432800" y="5989638"/>
          <p14:tracePt t="53832" x="8432800" y="6003925"/>
          <p14:tracePt t="53834" x="8432800" y="6051550"/>
          <p14:tracePt t="53836" x="8416925" y="6099175"/>
          <p14:tracePt t="53838" x="8416925" y="6130925"/>
          <p14:tracePt t="53840" x="8401050" y="6210300"/>
          <p14:tracePt t="53842" x="8385175" y="6305550"/>
          <p14:tracePt t="53844" x="8385175" y="6367463"/>
          <p14:tracePt t="53846" x="8370888" y="6415088"/>
          <p14:tracePt t="53848" x="8370888" y="6462713"/>
          <p14:tracePt t="53850" x="8355013" y="6526213"/>
          <p14:tracePt t="53852" x="8355013" y="6605588"/>
          <p14:tracePt t="53855" x="8339138" y="6653213"/>
          <p14:tracePt t="53856" x="8339138" y="6699250"/>
          <p14:tracePt t="53858" x="8339138" y="6746875"/>
          <p14:tracePt t="53860" x="8323263" y="6810375"/>
          <p14:tracePt t="54072" x="7469188" y="6842125"/>
          <p14:tracePt t="54144" x="7469188" y="6826250"/>
          <p14:tracePt t="54149" x="7454900" y="6826250"/>
          <p14:tracePt t="54153" x="7454900" y="6810375"/>
          <p14:tracePt t="54154" x="7439025" y="6810375"/>
          <p14:tracePt t="54164" x="7423150" y="6794500"/>
          <p14:tracePt t="54168" x="7407275" y="6794500"/>
          <p14:tracePt t="54171" x="7407275" y="6778625"/>
          <p14:tracePt t="54172" x="7391400" y="6778625"/>
          <p14:tracePt t="54180" x="7391400" y="6762750"/>
          <p14:tracePt t="54198" x="7375525" y="6762750"/>
          <p14:tracePt t="54225" x="7375525" y="6746875"/>
          <p14:tracePt t="54231" x="7391400" y="6731000"/>
          <p14:tracePt t="54232" x="7407275" y="6731000"/>
          <p14:tracePt t="54239" x="7423150" y="6731000"/>
          <p14:tracePt t="54241" x="7439025" y="6731000"/>
          <p14:tracePt t="54242" x="7454900" y="6731000"/>
          <p14:tracePt t="54252" x="7485063" y="6715125"/>
          <p14:tracePt t="54257" x="7516813" y="6699250"/>
          <p14:tracePt t="54258" x="7532688" y="6699250"/>
          <p14:tracePt t="54267" x="7548563" y="6684963"/>
          <p14:tracePt t="54272" x="7580313" y="6684963"/>
          <p14:tracePt t="54280" x="7612063" y="6684963"/>
          <p14:tracePt t="54282" x="7643813" y="6684963"/>
          <p14:tracePt t="54284" x="7659688" y="6684963"/>
          <p14:tracePt t="54290" x="7675563" y="6684963"/>
          <p14:tracePt t="54292" x="7691438" y="6684963"/>
          <p14:tracePt t="54299" x="7707313" y="6684963"/>
          <p14:tracePt t="54300" x="7723188" y="6684963"/>
          <p14:tracePt t="54309" x="7739063" y="6684963"/>
          <p14:tracePt t="54316" x="7754938" y="6684963"/>
          <p14:tracePt t="54322" x="7770813" y="6699250"/>
          <p14:tracePt t="54324" x="7770813" y="6715125"/>
          <p14:tracePt t="54333" x="7770813" y="6746875"/>
          <p14:tracePt t="54338" x="7770813" y="6778625"/>
          <p14:tracePt t="54340" x="7770813" y="6794500"/>
          <p14:tracePt t="54342" x="7770813" y="6810375"/>
          <p14:tracePt t="54444" x="6948488" y="6731000"/>
          <p14:tracePt t="54446" x="6932613" y="6699250"/>
          <p14:tracePt t="54448" x="6884988" y="6669088"/>
          <p14:tracePt t="54450" x="6791325" y="6621463"/>
          <p14:tracePt t="54452" x="6743700" y="6573838"/>
          <p14:tracePt t="54455" x="6680200" y="6542088"/>
          <p14:tracePt t="54456" x="6632575" y="6494463"/>
          <p14:tracePt t="54458" x="6616700" y="6462713"/>
          <p14:tracePt t="54460" x="6569075" y="6446838"/>
          <p14:tracePt t="54462" x="6523038" y="6399213"/>
          <p14:tracePt t="54465" x="6475413" y="6367463"/>
          <p14:tracePt t="54467" x="6427788" y="6321425"/>
          <p14:tracePt t="54468" x="6380163" y="6273800"/>
          <p14:tracePt t="54471" x="6332538" y="6226175"/>
          <p14:tracePt t="54473" x="6300788" y="6178550"/>
          <p14:tracePt t="54474" x="6269038" y="6130925"/>
          <p14:tracePt t="54476" x="6223000" y="6099175"/>
          <p14:tracePt t="54478" x="6175375" y="6051550"/>
          <p14:tracePt t="54480" x="6143625" y="6003925"/>
          <p14:tracePt t="54482" x="6096000" y="5957888"/>
          <p14:tracePt t="54484" x="6064250" y="5910263"/>
          <p14:tracePt t="54487" x="6032500" y="5862638"/>
          <p14:tracePt t="54489" x="6016625" y="5830888"/>
          <p14:tracePt t="54490" x="5984875" y="5783263"/>
          <p14:tracePt t="54492" x="5953125" y="5751513"/>
          <p14:tracePt t="54494" x="5922963" y="5703888"/>
          <p14:tracePt t="54496" x="5907088" y="5688013"/>
          <p14:tracePt t="54498" x="5891213" y="5641975"/>
          <p14:tracePt t="54500" x="5875338" y="5610225"/>
          <p14:tracePt t="54504" x="5875338" y="5578475"/>
          <p14:tracePt t="54506" x="5859463" y="5562600"/>
          <p14:tracePt t="54507" x="5843588" y="5530850"/>
          <p14:tracePt t="54508" x="5843588" y="5499100"/>
          <p14:tracePt t="54510" x="5843588" y="5483225"/>
          <p14:tracePt t="54512" x="5827713" y="5467350"/>
          <p14:tracePt t="54514" x="5827713" y="5451475"/>
          <p14:tracePt t="54518" x="5827713" y="5419725"/>
          <p14:tracePt t="54520" x="5827713" y="5403850"/>
          <p14:tracePt t="54524" x="5827713" y="5387975"/>
          <p14:tracePt t="54526" x="5827713" y="5356225"/>
          <p14:tracePt t="54530" x="5827713" y="5340350"/>
          <p14:tracePt t="54532" x="5843588" y="5324475"/>
          <p14:tracePt t="54534" x="5843588" y="5310188"/>
          <p14:tracePt t="54537" x="5859463" y="5294313"/>
          <p14:tracePt t="54539" x="5875338" y="5278438"/>
          <p14:tracePt t="54540" x="5891213" y="5262563"/>
          <p14:tracePt t="54542" x="5907088" y="5246688"/>
          <p14:tracePt t="54544" x="5922963" y="5230813"/>
          <p14:tracePt t="54546" x="5953125" y="5214938"/>
          <p14:tracePt t="54548" x="5969000" y="5214938"/>
          <p14:tracePt t="54550" x="6000750" y="5199063"/>
          <p14:tracePt t="54552" x="6032500" y="5183188"/>
          <p14:tracePt t="54554" x="6048375" y="5183188"/>
          <p14:tracePt t="54556" x="6080125" y="5167313"/>
          <p14:tracePt t="54558" x="6111875" y="5167313"/>
          <p14:tracePt t="54560" x="6127750" y="5151438"/>
          <p14:tracePt t="54562" x="6175375" y="5135563"/>
          <p14:tracePt t="54564" x="6223000" y="5135563"/>
          <p14:tracePt t="54566" x="6238875" y="5119688"/>
          <p14:tracePt t="54569" x="6284913" y="5119688"/>
          <p14:tracePt t="54571" x="6332538" y="5119688"/>
          <p14:tracePt t="54573" x="6348413" y="5119688"/>
          <p14:tracePt t="54574" x="6396038" y="5119688"/>
          <p14:tracePt t="54576" x="6443663" y="5103813"/>
          <p14:tracePt t="54578" x="6491288" y="5103813"/>
          <p14:tracePt t="54580" x="6523038" y="5103813"/>
          <p14:tracePt t="54582" x="6569075" y="5103813"/>
          <p14:tracePt t="54584" x="6616700" y="5103813"/>
          <p14:tracePt t="54586" x="6648450" y="5087938"/>
          <p14:tracePt t="54588" x="6727825" y="5087938"/>
          <p14:tracePt t="54590" x="6791325" y="5087938"/>
          <p14:tracePt t="54592" x="6854825" y="5087938"/>
          <p14:tracePt t="54594" x="6884988" y="5087938"/>
          <p14:tracePt t="54596" x="6932613" y="5072063"/>
          <p14:tracePt t="54598" x="6996113" y="5072063"/>
          <p14:tracePt t="54600" x="7043738" y="5072063"/>
          <p14:tracePt t="54605" x="7138988" y="5072063"/>
          <p14:tracePt t="54606" x="7185025" y="5072063"/>
          <p14:tracePt t="54608" x="7216775" y="5072063"/>
          <p14:tracePt t="54610" x="7280275" y="5072063"/>
          <p14:tracePt t="54612" x="7327900" y="5072063"/>
          <p14:tracePt t="54614" x="7391400" y="5072063"/>
          <p14:tracePt t="54616" x="7423150" y="5072063"/>
          <p14:tracePt t="54618" x="7469188" y="5072063"/>
          <p14:tracePt t="54620" x="7516813" y="5072063"/>
          <p14:tracePt t="54622" x="7548563" y="5072063"/>
          <p14:tracePt t="54624" x="7612063" y="5087938"/>
          <p14:tracePt t="54626" x="7659688" y="5087938"/>
          <p14:tracePt t="54628" x="7691438" y="5087938"/>
          <p14:tracePt t="54630" x="7723188" y="5103813"/>
          <p14:tracePt t="54632" x="7770813" y="5103813"/>
          <p14:tracePt t="54634" x="7816850" y="5103813"/>
          <p14:tracePt t="54637" x="7848600" y="5103813"/>
          <p14:tracePt t="54638" x="7896225" y="5119688"/>
          <p14:tracePt t="54640" x="7927975" y="5119688"/>
          <p14:tracePt t="54642" x="7959725" y="5135563"/>
          <p14:tracePt t="54644" x="7991475" y="5135563"/>
          <p14:tracePt t="54646" x="8039100" y="5151438"/>
          <p14:tracePt t="54648" x="8054975" y="5167313"/>
          <p14:tracePt t="54650" x="8101013" y="5167313"/>
          <p14:tracePt t="54652" x="8132763" y="5183188"/>
          <p14:tracePt t="54655" x="8148638" y="5199063"/>
          <p14:tracePt t="54656" x="8180388" y="5214938"/>
          <p14:tracePt t="54658" x="8228013" y="5230813"/>
          <p14:tracePt t="54660" x="8259763" y="5230813"/>
          <p14:tracePt t="54662" x="8275638" y="5246688"/>
          <p14:tracePt t="54664" x="8323263" y="5246688"/>
          <p14:tracePt t="54666" x="8355013" y="5262563"/>
          <p14:tracePt t="54668" x="8370888" y="5294313"/>
          <p14:tracePt t="54670" x="8401050" y="5310188"/>
          <p14:tracePt t="54672" x="8448675" y="5324475"/>
          <p14:tracePt t="54674" x="8480425" y="5340350"/>
          <p14:tracePt t="54676" x="8496300" y="5356225"/>
          <p14:tracePt t="54678" x="8528050" y="5387975"/>
          <p14:tracePt t="54680" x="8559800" y="5419725"/>
          <p14:tracePt t="54682" x="8591550" y="5435600"/>
          <p14:tracePt t="54684" x="8607425" y="5451475"/>
          <p14:tracePt t="54687" x="8639175" y="5483225"/>
          <p14:tracePt t="54689" x="8670925" y="5514975"/>
          <p14:tracePt t="54690" x="8701088" y="5546725"/>
          <p14:tracePt t="54692" x="8732838" y="5578475"/>
          <p14:tracePt t="54694" x="8748713" y="5610225"/>
          <p14:tracePt t="54696" x="8764588" y="5641975"/>
          <p14:tracePt t="54698" x="8796338" y="5672138"/>
          <p14:tracePt t="54700" x="8812213" y="5719763"/>
          <p14:tracePt t="54703" x="8843963" y="5735638"/>
          <p14:tracePt t="54704" x="8859838" y="5767388"/>
          <p14:tracePt t="54706" x="8875713" y="5815013"/>
          <p14:tracePt t="54708" x="8891588" y="5846763"/>
          <p14:tracePt t="54710" x="8907463" y="5878513"/>
          <p14:tracePt t="54712" x="8923338" y="5910263"/>
          <p14:tracePt t="54714" x="8939213" y="5942013"/>
          <p14:tracePt t="54716" x="8955088" y="5989638"/>
          <p14:tracePt t="54718" x="8970963" y="6003925"/>
          <p14:tracePt t="54721" x="8986838" y="6035675"/>
          <p14:tracePt t="54722" x="8986838" y="6067425"/>
          <p14:tracePt t="54724" x="8986838" y="6083300"/>
          <p14:tracePt t="54726" x="9001125" y="6115050"/>
          <p14:tracePt t="54728" x="9001125" y="6146800"/>
          <p14:tracePt t="54730" x="9017000" y="6162675"/>
          <p14:tracePt t="54732" x="9017000" y="6194425"/>
          <p14:tracePt t="54734" x="9017000" y="6210300"/>
          <p14:tracePt t="54738" x="9017000" y="6226175"/>
          <p14:tracePt t="54740" x="9017000" y="6242050"/>
          <p14:tracePt t="54742" x="9017000" y="6257925"/>
          <p14:tracePt t="54744" x="9017000" y="6273800"/>
          <p14:tracePt t="54746" x="9017000" y="6289675"/>
          <p14:tracePt t="54750" x="9017000" y="6321425"/>
          <p14:tracePt t="54753" x="9017000" y="6337300"/>
          <p14:tracePt t="54756" x="9017000" y="6351588"/>
          <p14:tracePt t="54759" x="9017000" y="6367463"/>
          <p14:tracePt t="54763" x="9017000" y="6383338"/>
          <p14:tracePt t="54767" x="9001125" y="6399213"/>
          <p14:tracePt t="54768" x="8986838" y="6415088"/>
          <p14:tracePt t="54772" x="8970963" y="6415088"/>
          <p14:tracePt t="54774" x="8955088" y="6430963"/>
          <p14:tracePt t="54776" x="8939213" y="6430963"/>
          <p14:tracePt t="54778" x="8939213" y="6446838"/>
          <p14:tracePt t="54780" x="8907463" y="6446838"/>
          <p14:tracePt t="54785" x="8875713" y="6446838"/>
          <p14:tracePt t="54788" x="8843963" y="6446838"/>
          <p14:tracePt t="54790" x="8812213" y="6446838"/>
          <p14:tracePt t="54792" x="8796338" y="6446838"/>
          <p14:tracePt t="54794" x="8764588" y="6446838"/>
          <p14:tracePt t="54796" x="8732838" y="6446838"/>
          <p14:tracePt t="54798" x="8716963" y="6446838"/>
          <p14:tracePt t="54800" x="8686800" y="6446838"/>
          <p14:tracePt t="54803" x="8670925" y="6446838"/>
          <p14:tracePt t="54805" x="8639175" y="6446838"/>
          <p14:tracePt t="54806" x="8623300" y="6446838"/>
          <p14:tracePt t="54808" x="8607425" y="6446838"/>
          <p14:tracePt t="54810" x="8591550" y="6446838"/>
          <p14:tracePt t="54812" x="8575675" y="6446838"/>
          <p14:tracePt t="54814" x="8559800" y="6446838"/>
          <p14:tracePt t="54816" x="8528050" y="6446838"/>
          <p14:tracePt t="54823" x="8512175" y="6446838"/>
          <p14:tracePt t="54827" x="8496300" y="6446838"/>
          <p14:tracePt t="54829" x="8480425" y="6446838"/>
          <p14:tracePt t="54837" x="8464550" y="6446838"/>
          <p14:tracePt t="54840" x="8448675" y="6446838"/>
          <p14:tracePt t="54846" x="8432800" y="6446838"/>
          <p14:tracePt t="54850" x="8416925" y="6446838"/>
          <p14:tracePt t="54860" x="8401050" y="6446838"/>
          <p14:tracePt t="54889" x="8385175" y="6446838"/>
          <p14:tracePt t="55024" x="8385175" y="6430963"/>
          <p14:tracePt t="55050" x="8385175" y="6415088"/>
          <p14:tracePt t="55079" x="8385175" y="6399213"/>
          <p14:tracePt t="55132" x="8370888" y="6399213"/>
          <p14:tracePt t="55139" x="8355013" y="6399213"/>
          <p14:tracePt t="55145" x="8291513" y="6399213"/>
          <p14:tracePt t="55148" x="8243888" y="6383338"/>
          <p14:tracePt t="55150" x="8212138" y="6383338"/>
          <p14:tracePt t="55153" x="8180388" y="6383338"/>
          <p14:tracePt t="55154" x="8148638" y="6383338"/>
          <p14:tracePt t="55156" x="8101013" y="6383338"/>
          <p14:tracePt t="55158" x="8070850" y="6383338"/>
          <p14:tracePt t="55160" x="8023225" y="6383338"/>
          <p14:tracePt t="55162" x="7975600" y="6367463"/>
          <p14:tracePt t="55164" x="7927975" y="6367463"/>
          <p14:tracePt t="55167" x="7848600" y="6351588"/>
          <p14:tracePt t="55168" x="7770813" y="6351588"/>
          <p14:tracePt t="55171" x="7691438" y="6351588"/>
          <p14:tracePt t="55172" x="7627938" y="6351588"/>
          <p14:tracePt t="55174" x="7564438" y="6351588"/>
          <p14:tracePt t="55176" x="7516813" y="6337300"/>
          <p14:tracePt t="55178" x="7439025" y="6337300"/>
          <p14:tracePt t="55180" x="7375525" y="6337300"/>
          <p14:tracePt t="55182" x="7296150" y="6337300"/>
          <p14:tracePt t="55184" x="7232650" y="6337300"/>
          <p14:tracePt t="55187" x="7154863" y="6337300"/>
          <p14:tracePt t="55189" x="7075488" y="6337300"/>
          <p14:tracePt t="55190" x="6996113" y="6337300"/>
          <p14:tracePt t="55192" x="6932613" y="6337300"/>
          <p14:tracePt t="55194" x="6854825" y="6337300"/>
          <p14:tracePt t="55196" x="6775450" y="6337300"/>
          <p14:tracePt t="55198" x="6711950" y="6337300"/>
          <p14:tracePt t="55200" x="6632575" y="6337300"/>
          <p14:tracePt t="55203" x="6523038" y="6337300"/>
          <p14:tracePt t="55204" x="6443663" y="6337300"/>
          <p14:tracePt t="55206" x="6364288" y="6351588"/>
          <p14:tracePt t="55208" x="6269038" y="6351588"/>
          <p14:tracePt t="55210" x="6191250" y="6367463"/>
          <p14:tracePt t="55212" x="6111875" y="6367463"/>
          <p14:tracePt t="55214" x="6000750" y="6383338"/>
          <p14:tracePt t="55216" x="5922963" y="6383338"/>
          <p14:tracePt t="55218" x="5827713" y="6399213"/>
          <p14:tracePt t="55221" x="5748338" y="6399213"/>
          <p14:tracePt t="55222" x="5668963" y="6415088"/>
          <p14:tracePt t="55224" x="5575300" y="6415088"/>
          <p14:tracePt t="55226" x="5464175" y="6430963"/>
          <p14:tracePt t="55228" x="5384800" y="6462713"/>
          <p14:tracePt t="55230" x="5275263" y="6462713"/>
          <p14:tracePt t="55232" x="5195888" y="6462713"/>
          <p14:tracePt t="55234" x="5116513" y="6478588"/>
          <p14:tracePt t="55236" x="5037138" y="6478588"/>
          <p14:tracePt t="55238" x="4927600" y="6494463"/>
          <p14:tracePt t="55240" x="4816475" y="6494463"/>
          <p14:tracePt t="55242" x="4722813" y="6510338"/>
          <p14:tracePt t="55244" x="4611688" y="6526213"/>
          <p14:tracePt t="55247" x="4532313" y="6526213"/>
          <p14:tracePt t="55248" x="4452938" y="6542088"/>
          <p14:tracePt t="55250" x="4375150" y="6542088"/>
          <p14:tracePt t="55255" x="4168775" y="6573838"/>
          <p14:tracePt t="55256" x="4090988" y="6589713"/>
          <p14:tracePt t="55258" x="4011613" y="6589713"/>
          <p14:tracePt t="55260" x="3916363" y="6621463"/>
          <p14:tracePt t="55262" x="3836988" y="6621463"/>
          <p14:tracePt t="55264" x="3759200" y="6637338"/>
          <p14:tracePt t="55266" x="3663950" y="6637338"/>
          <p14:tracePt t="55268" x="3616325" y="6653213"/>
          <p14:tracePt t="55270" x="3521075" y="6653213"/>
          <p14:tracePt t="55272" x="3475038" y="6653213"/>
          <p14:tracePt t="55274" x="3411538" y="6669088"/>
          <p14:tracePt t="55276" x="3332163" y="6669088"/>
          <p14:tracePt t="55278" x="3268663" y="6684963"/>
          <p14:tracePt t="55280" x="3205163" y="6684963"/>
          <p14:tracePt t="55282" x="3143250" y="6684963"/>
          <p14:tracePt t="55284" x="3111500" y="6684963"/>
          <p14:tracePt t="55286" x="3048000" y="6699250"/>
          <p14:tracePt t="55288" x="2984500" y="6715125"/>
          <p14:tracePt t="55290" x="2921000" y="6715125"/>
          <p14:tracePt t="55292" x="2874963" y="6731000"/>
          <p14:tracePt t="55294" x="2827338" y="6746875"/>
          <p14:tracePt t="55296" x="2779713" y="6746875"/>
          <p14:tracePt t="55298" x="2716213" y="6762750"/>
          <p14:tracePt t="55300" x="2668588" y="6778625"/>
          <p14:tracePt t="55303" x="2636838" y="6794500"/>
          <p14:tracePt t="55305" x="2590800" y="6794500"/>
          <p14:tracePt t="55306" x="2527300" y="6810375"/>
          <p14:tracePt t="55308" x="2495550" y="6826250"/>
          <p14:tracePt t="55310" x="2463800" y="6842125"/>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 </a:t>
            </a:r>
            <a:r>
              <a:rPr lang="zh-TW" altLang="en-US" sz="2000" dirty="0">
                <a:solidFill>
                  <a:srgbClr val="786449"/>
                </a:solidFill>
              </a:rPr>
              <a:t>→ </a:t>
            </a:r>
            <a:r>
              <a:rPr lang="en-US" altLang="zh-TW" sz="2000" dirty="0">
                <a:solidFill>
                  <a:srgbClr val="786449"/>
                </a:solidFill>
              </a:rPr>
              <a:t>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(1,1)</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r>
              <a:rPr lang="zh-TW" altLang="en-US" sz="2000" dirty="0">
                <a:solidFill>
                  <a:srgbClr val="786449"/>
                </a:solidFill>
              </a:rPr>
              <a:t> → </a:t>
            </a:r>
            <a:r>
              <a:rPr lang="en-US" altLang="zh-TW" dirty="0"/>
              <a:t>6</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=4</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16" name="音訊 15">
            <a:hlinkClick r:id="" action="ppaction://media"/>
            <a:extLst>
              <a:ext uri="{FF2B5EF4-FFF2-40B4-BE49-F238E27FC236}">
                <a16:creationId xmlns:a16="http://schemas.microsoft.com/office/drawing/2014/main" id="{FDF5FC19-8F8D-06B7-225B-1FF60E6592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7611983"/>
      </p:ext>
    </p:extLst>
  </p:cSld>
  <p:clrMapOvr>
    <a:masterClrMapping/>
  </p:clrMapOvr>
  <mc:AlternateContent xmlns:mc="http://schemas.openxmlformats.org/markup-compatibility/2006">
    <mc:Choice xmlns:p14="http://schemas.microsoft.com/office/powerpoint/2010/main" Requires="p14">
      <p:transition spd="slow" p14:dur="2000" advTm="10487"/>
    </mc:Choice>
    <mc:Fallback>
      <p:transition spd="slow" advTm="10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1843" x="63500" y="5278438"/>
          <p14:tracePt t="1845" x="127000" y="5199063"/>
          <p14:tracePt t="1847" x="204788" y="5135563"/>
          <p14:tracePt t="1849" x="284163" y="5024438"/>
          <p14:tracePt t="1851" x="347663" y="4930775"/>
          <p14:tracePt t="1853" x="427038" y="4867275"/>
          <p14:tracePt t="1855" x="504825" y="4772025"/>
          <p14:tracePt t="1856" x="584200" y="4676775"/>
          <p14:tracePt t="1859" x="647700" y="4583113"/>
          <p14:tracePt t="1861" x="727075" y="4487863"/>
          <p14:tracePt t="1863" x="804863" y="4392613"/>
          <p14:tracePt t="1865" x="884238" y="4313238"/>
          <p14:tracePt t="1867" x="947738" y="4251325"/>
          <p14:tracePt t="1871" x="1027113" y="4156075"/>
          <p14:tracePt t="1873" x="1168400" y="4013200"/>
          <p14:tracePt t="1875" x="1231900" y="3935413"/>
          <p14:tracePt t="1876" x="1311275" y="3871913"/>
          <p14:tracePt t="1879" x="1358900" y="3824288"/>
          <p14:tracePt t="1881" x="1420813" y="3776663"/>
          <p14:tracePt t="1883" x="1468438" y="3697288"/>
          <p14:tracePt t="1885" x="1516063" y="3649663"/>
          <p14:tracePt t="1887" x="1579563" y="3617913"/>
          <p14:tracePt t="1888" x="1611313" y="3602038"/>
          <p14:tracePt t="1891" x="1658938" y="3556000"/>
          <p14:tracePt t="1893" x="1704975" y="3524250"/>
          <p14:tracePt t="1895" x="1752600" y="3492500"/>
          <p14:tracePt t="1897" x="1800225" y="3460750"/>
          <p14:tracePt t="1899" x="1816100" y="3429000"/>
          <p14:tracePt t="1901" x="1863725" y="3413125"/>
          <p14:tracePt t="1903" x="1895475" y="3397250"/>
          <p14:tracePt t="1905" x="1943100" y="3365500"/>
          <p14:tracePt t="1907" x="1958975" y="3349625"/>
          <p14:tracePt t="1909" x="2005013" y="3317875"/>
          <p14:tracePt t="1911" x="2036763" y="3302000"/>
          <p14:tracePt t="1913" x="2084388" y="3270250"/>
          <p14:tracePt t="1915" x="2100263" y="3255963"/>
          <p14:tracePt t="1917" x="2132013" y="3255963"/>
          <p14:tracePt t="1921" x="2195513" y="3224213"/>
          <p14:tracePt t="1923" x="2211388" y="3208338"/>
          <p14:tracePt t="1924" x="2243138" y="3192463"/>
          <p14:tracePt t="1926" x="2259013" y="3192463"/>
          <p14:tracePt t="1929" x="2259013" y="3176588"/>
          <p14:tracePt t="1930" x="2274888" y="3176588"/>
          <p14:tracePt t="1933" x="2289175" y="3176588"/>
          <p14:tracePt t="1934" x="2305050" y="3176588"/>
          <p14:tracePt t="1937" x="2336800" y="3160713"/>
          <p14:tracePt t="1939" x="2352675" y="3160713"/>
          <p14:tracePt t="1940" x="2352675" y="3144838"/>
          <p14:tracePt t="1943" x="2368550" y="3144838"/>
          <p14:tracePt t="1944" x="2400300" y="3144838"/>
          <p14:tracePt t="1947" x="2400300" y="3128963"/>
          <p14:tracePt t="1949" x="2416175" y="3128963"/>
          <p14:tracePt t="1950" x="2432050" y="3128963"/>
          <p14:tracePt t="1959" x="2447925" y="3128963"/>
          <p14:tracePt t="1961" x="2463800" y="3128963"/>
          <p14:tracePt t="1965" x="2479675" y="3128963"/>
          <p14:tracePt t="1971" x="2495550" y="3128963"/>
          <p14:tracePt t="1975" x="2511425" y="3128963"/>
          <p14:tracePt t="1996" x="2527300" y="3128963"/>
          <p14:tracePt t="2009" x="2543175" y="3128963"/>
          <p14:tracePt t="2178" x="2527300" y="3128963"/>
          <p14:tracePt t="2198" x="2511425" y="3128963"/>
          <p14:tracePt t="2203" x="2495550" y="3128963"/>
          <p14:tracePt t="2211" x="2479675" y="3128963"/>
          <p14:tracePt t="2216" x="2463800" y="3128963"/>
          <p14:tracePt t="2224" x="2447925" y="3128963"/>
          <p14:tracePt t="2230" x="2432050" y="3128963"/>
          <p14:tracePt t="2233" x="2416175" y="3128963"/>
          <p14:tracePt t="2243" x="2400300" y="3128963"/>
          <p14:tracePt t="2247" x="2384425" y="3128963"/>
          <p14:tracePt t="2252" x="2368550" y="3128963"/>
          <p14:tracePt t="2261" x="2352675" y="3128963"/>
          <p14:tracePt t="2267" x="2336800" y="3128963"/>
          <p14:tracePt t="2271" x="2336800" y="3113088"/>
          <p14:tracePt t="2275" x="2320925" y="3113088"/>
          <p14:tracePt t="2281" x="2305050" y="3113088"/>
          <p14:tracePt t="2291" x="2289175" y="3097213"/>
          <p14:tracePt t="2295" x="2274888" y="3097213"/>
          <p14:tracePt t="2302" x="2259013" y="3097213"/>
          <p14:tracePt t="2325" x="2243138" y="3097213"/>
          <p14:tracePt t="2838" x="2227263" y="3097213"/>
          <p14:tracePt t="2846" x="2195513" y="3097213"/>
          <p14:tracePt t="2855" x="2100263" y="3176588"/>
          <p14:tracePt t="2861" x="2036763" y="3255963"/>
          <p14:tracePt t="2867" x="1927225" y="3397250"/>
          <p14:tracePt t="2870" x="1831975" y="3508375"/>
          <p14:tracePt t="2872" x="1800225" y="3556000"/>
          <p14:tracePt t="2874" x="1752600" y="3602038"/>
          <p14:tracePt t="2875" x="1736725" y="3649663"/>
          <p14:tracePt t="2877" x="1689100" y="3697288"/>
          <p14:tracePt t="2879" x="1627188" y="3760788"/>
          <p14:tracePt t="2880" x="1563688" y="3808413"/>
          <p14:tracePt t="2883" x="1516063" y="3871913"/>
          <p14:tracePt t="2886" x="1468438" y="3919538"/>
          <p14:tracePt t="2887" x="1389063" y="3997325"/>
          <p14:tracePt t="2889" x="1327150" y="4044950"/>
          <p14:tracePt t="2890" x="1263650" y="4124325"/>
          <p14:tracePt t="2893" x="1184275" y="4187825"/>
          <p14:tracePt t="2894" x="1120775" y="4235450"/>
          <p14:tracePt t="2896" x="1042988" y="4313238"/>
          <p14:tracePt t="2899" x="979488" y="4360863"/>
          <p14:tracePt t="2901" x="900113" y="4408488"/>
          <p14:tracePt t="2903" x="804863" y="4487863"/>
          <p14:tracePt t="2904" x="742950" y="4567238"/>
          <p14:tracePt t="2906" x="647700" y="4614863"/>
          <p14:tracePt t="2909" x="584200" y="4676775"/>
          <p14:tracePt t="2911" x="504825" y="4740275"/>
          <p14:tracePt t="2913" x="442913" y="4787900"/>
          <p14:tracePt t="2915" x="347663" y="4851400"/>
          <p14:tracePt t="2917" x="284163" y="4914900"/>
          <p14:tracePt t="2919" x="188913" y="4976813"/>
          <p14:tracePt t="2923" x="47625" y="5103813"/>
          <p14:tracePt t="3441" x="236538" y="6067425"/>
          <p14:tracePt t="3443" x="379413" y="6003925"/>
          <p14:tracePt t="3445" x="488950" y="5957888"/>
          <p14:tracePt t="3447" x="600075" y="5926138"/>
          <p14:tracePt t="3448" x="773113" y="5862638"/>
          <p14:tracePt t="3451" x="884238" y="5799138"/>
          <p14:tracePt t="3453" x="1027113" y="5767388"/>
          <p14:tracePt t="3454" x="1168400" y="5703888"/>
          <p14:tracePt t="3456" x="1279525" y="5672138"/>
          <p14:tracePt t="3459" x="1420813" y="5610225"/>
          <p14:tracePt t="3460" x="1579563" y="5546725"/>
          <p14:tracePt t="3463" x="1689100" y="5499100"/>
          <p14:tracePt t="3464" x="1831975" y="5451475"/>
          <p14:tracePt t="3467" x="1974850" y="5387975"/>
          <p14:tracePt t="3469" x="2116138" y="5340350"/>
          <p14:tracePt t="3471" x="2259013" y="5278438"/>
          <p14:tracePt t="3472" x="2400300" y="5230813"/>
          <p14:tracePt t="3474" x="2543175" y="5167313"/>
          <p14:tracePt t="3477" x="2684463" y="5103813"/>
          <p14:tracePt t="3479" x="2827338" y="5040313"/>
          <p14:tracePt t="3481" x="2936875" y="5008563"/>
          <p14:tracePt t="3483" x="3048000" y="4946650"/>
          <p14:tracePt t="3486" x="3221038" y="4883150"/>
          <p14:tracePt t="3487" x="3332163" y="4819650"/>
          <p14:tracePt t="3488" x="3475038" y="4772025"/>
          <p14:tracePt t="3490" x="3584575" y="4708525"/>
          <p14:tracePt t="3493" x="3711575" y="4645025"/>
          <p14:tracePt t="3495" x="3821113" y="4567238"/>
          <p14:tracePt t="3497" x="3963988" y="4503738"/>
          <p14:tracePt t="3499" x="4106863" y="4440238"/>
          <p14:tracePt t="3501" x="4200525" y="4392613"/>
          <p14:tracePt t="3503" x="4311650" y="4329113"/>
          <p14:tracePt t="3505" x="4437063" y="4283075"/>
          <p14:tracePt t="3507" x="4532313" y="4219575"/>
          <p14:tracePt t="3509" x="4643438" y="4156075"/>
          <p14:tracePt t="3511" x="4737100" y="4124325"/>
          <p14:tracePt t="3513" x="4832350" y="4076700"/>
          <p14:tracePt t="3515" x="4895850" y="4013200"/>
          <p14:tracePt t="3517" x="4991100" y="3981450"/>
          <p14:tracePt t="3519" x="5053013" y="3949700"/>
          <p14:tracePt t="3521" x="5116513" y="3919538"/>
          <p14:tracePt t="3523" x="5180013" y="3887788"/>
          <p14:tracePt t="3525" x="5243513" y="3856038"/>
          <p14:tracePt t="3527" x="5275263" y="3824288"/>
          <p14:tracePt t="3529" x="5307013" y="3808413"/>
          <p14:tracePt t="3530" x="5337175" y="3792538"/>
          <p14:tracePt t="3533" x="5384800" y="3760788"/>
          <p14:tracePt t="3535" x="5416550" y="3760788"/>
          <p14:tracePt t="3538" x="5432425" y="3744913"/>
          <p14:tracePt t="3539" x="5464175" y="3713163"/>
          <p14:tracePt t="3540" x="5495925" y="3697288"/>
          <p14:tracePt t="3543" x="5511800" y="3681413"/>
          <p14:tracePt t="3547" x="5527675" y="3681413"/>
          <p14:tracePt t="3549" x="5543550" y="3665538"/>
          <p14:tracePt t="3554" x="5543550" y="3649663"/>
          <p14:tracePt t="3555" x="5559425" y="3649663"/>
          <p14:tracePt t="3609" x="5543550" y="3633788"/>
          <p14:tracePt t="3610" x="5527675" y="3633788"/>
          <p14:tracePt t="3615" x="5511800" y="3633788"/>
          <p14:tracePt t="3618" x="5495925" y="3633788"/>
          <p14:tracePt t="3621" x="5480050" y="3633788"/>
          <p14:tracePt t="3625" x="5464175" y="3633788"/>
          <p14:tracePt t="3627" x="5448300" y="3633788"/>
          <p14:tracePt t="3631" x="5432425" y="3649663"/>
          <p14:tracePt t="3633" x="5400675" y="3665538"/>
          <p14:tracePt t="3635" x="5400675" y="3681413"/>
          <p14:tracePt t="3637" x="5368925" y="3697288"/>
          <p14:tracePt t="3638" x="5353050" y="3713163"/>
          <p14:tracePt t="3641" x="5337175" y="3729038"/>
          <p14:tracePt t="3643" x="5322888" y="3760788"/>
          <p14:tracePt t="3645" x="5291138" y="3760788"/>
          <p14:tracePt t="3647" x="5275263" y="3792538"/>
          <p14:tracePt t="3649" x="5243513" y="3808413"/>
          <p14:tracePt t="3651" x="5243513" y="3840163"/>
          <p14:tracePt t="3653" x="5211763" y="3856038"/>
          <p14:tracePt t="3654" x="5195888" y="3871913"/>
          <p14:tracePt t="3657" x="5164138" y="3887788"/>
          <p14:tracePt t="3659" x="5148263" y="3919538"/>
          <p14:tracePt t="3661" x="5132388" y="3935413"/>
          <p14:tracePt t="3663" x="5116513" y="3935413"/>
          <p14:tracePt t="3665" x="5084763" y="3965575"/>
          <p14:tracePt t="3667" x="5084763" y="3981450"/>
          <p14:tracePt t="3668" x="5053013" y="3981450"/>
          <p14:tracePt t="3670" x="5037138" y="3997325"/>
          <p14:tracePt t="3672" x="5037138" y="4013200"/>
          <p14:tracePt t="3674" x="5006975" y="4029075"/>
          <p14:tracePt t="3676" x="4991100" y="4029075"/>
          <p14:tracePt t="3680" x="4959350" y="4044950"/>
          <p14:tracePt t="3685" x="4943475" y="4060825"/>
          <p14:tracePt t="3689" x="4911725" y="4076700"/>
          <p14:tracePt t="3691" x="4895850" y="4076700"/>
          <p14:tracePt t="3693" x="4864100" y="4076700"/>
          <p14:tracePt t="3697" x="4832350" y="4076700"/>
          <p14:tracePt t="3699" x="4816475" y="4076700"/>
          <p14:tracePt t="3701" x="4800600" y="4076700"/>
          <p14:tracePt t="3702" x="4784725" y="4076700"/>
          <p14:tracePt t="3705" x="4768850" y="4076700"/>
          <p14:tracePt t="3706" x="4737100" y="4076700"/>
          <p14:tracePt t="3709" x="4706938" y="4076700"/>
          <p14:tracePt t="3711" x="4691063" y="4076700"/>
          <p14:tracePt t="3713" x="4659313" y="4076700"/>
          <p14:tracePt t="3715" x="4643438" y="4076700"/>
          <p14:tracePt t="3717" x="4611688" y="4076700"/>
          <p14:tracePt t="3719" x="4564063" y="4076700"/>
          <p14:tracePt t="3721" x="4548188" y="4076700"/>
          <p14:tracePt t="3723" x="4500563" y="4076700"/>
          <p14:tracePt t="3725" x="4484688" y="4076700"/>
          <p14:tracePt t="3727" x="4437063" y="4076700"/>
          <p14:tracePt t="3729" x="4391025" y="4076700"/>
          <p14:tracePt t="3731" x="4359275" y="4076700"/>
          <p14:tracePt t="3732" x="4311650" y="4076700"/>
          <p14:tracePt t="3735" x="4264025" y="4076700"/>
          <p14:tracePt t="3737" x="4216400" y="4076700"/>
          <p14:tracePt t="3739" x="4184650" y="4076700"/>
          <p14:tracePt t="3741" x="4121150" y="4060825"/>
          <p14:tracePt t="3743" x="4075113" y="4060825"/>
          <p14:tracePt t="3744" x="4043363" y="4060825"/>
          <p14:tracePt t="3747" x="3979863" y="4060825"/>
          <p14:tracePt t="3749" x="3932238" y="4044950"/>
          <p14:tracePt t="3750" x="3868738" y="4044950"/>
          <p14:tracePt t="3771" x="3332163" y="3997325"/>
          <p14:tracePt t="3773" x="3268663" y="3997325"/>
          <p14:tracePt t="3775" x="3205163" y="3981450"/>
          <p14:tracePt t="3777" x="3159125" y="3981450"/>
          <p14:tracePt t="3779" x="3111500" y="3981450"/>
          <p14:tracePt t="3780" x="3063875" y="3981450"/>
          <p14:tracePt t="3783" x="3000375" y="3965575"/>
          <p14:tracePt t="3785" x="2968625" y="3965575"/>
          <p14:tracePt t="3787" x="2921000" y="3965575"/>
          <p14:tracePt t="3789" x="2859088" y="3965575"/>
          <p14:tracePt t="3791" x="2843213" y="3965575"/>
          <p14:tracePt t="3793" x="2795588" y="3965575"/>
          <p14:tracePt t="3795" x="2747963" y="3965575"/>
          <p14:tracePt t="3797" x="2732088" y="3965575"/>
          <p14:tracePt t="3799" x="2684463" y="3965575"/>
          <p14:tracePt t="3803" x="2620963" y="3965575"/>
          <p14:tracePt t="3804" x="2574925" y="3965575"/>
          <p14:tracePt t="3806" x="2559050" y="3965575"/>
          <p14:tracePt t="3808" x="2527300" y="3965575"/>
          <p14:tracePt t="3811" x="2495550" y="3965575"/>
          <p14:tracePt t="3813" x="2479675" y="3965575"/>
          <p14:tracePt t="3815" x="2447925" y="3965575"/>
          <p14:tracePt t="3817" x="2432050" y="3965575"/>
          <p14:tracePt t="3819" x="2416175" y="3981450"/>
          <p14:tracePt t="3821" x="2400300" y="3981450"/>
          <p14:tracePt t="3823" x="2384425" y="3981450"/>
          <p14:tracePt t="3827" x="2368550" y="3981450"/>
          <p14:tracePt t="3829" x="2352675" y="3981450"/>
          <p14:tracePt t="3836" x="2336800" y="3997325"/>
          <p14:tracePt t="3841" x="2320925" y="3997325"/>
          <p14:tracePt t="3867" x="2320925" y="4013200"/>
          <p14:tracePt t="3874" x="2305050" y="4013200"/>
          <p14:tracePt t="3925" x="2289175" y="4013200"/>
          <p14:tracePt t="3927" x="2274888" y="4013200"/>
          <p14:tracePt t="3930" x="2259013" y="4013200"/>
          <p14:tracePt t="3931" x="2243138" y="4013200"/>
          <p14:tracePt t="3932" x="2227263" y="4013200"/>
          <p14:tracePt t="3939" x="2211388" y="4029075"/>
          <p14:tracePt t="3940" x="2195513" y="4029075"/>
          <p14:tracePt t="3945" x="2179638" y="4044950"/>
          <p14:tracePt t="3947" x="2163763" y="4044950"/>
          <p14:tracePt t="3949" x="2147888" y="4044950"/>
          <p14:tracePt t="3951" x="2147888" y="4060825"/>
          <p14:tracePt t="3953" x="2132013" y="4060825"/>
          <p14:tracePt t="3954" x="2116138" y="4060825"/>
          <p14:tracePt t="3959" x="2100263" y="4060825"/>
          <p14:tracePt t="3961" x="2084388" y="4076700"/>
          <p14:tracePt t="3965" x="2084388" y="4092575"/>
          <p14:tracePt t="3967" x="2068513" y="4092575"/>
          <p14:tracePt t="3971" x="2052638" y="4092575"/>
          <p14:tracePt t="3973" x="2036763" y="4108450"/>
          <p14:tracePt t="3977" x="2036763" y="4124325"/>
          <p14:tracePt t="3981" x="2020888" y="4140200"/>
          <p14:tracePt t="3986" x="2005013" y="4140200"/>
          <p14:tracePt t="3996" x="1989138" y="4156075"/>
          <p14:tracePt t="4003" x="1974850" y="4156075"/>
          <p14:tracePt t="4011" x="1974850" y="4171950"/>
          <p14:tracePt t="4020" x="1958975" y="4171950"/>
          <p14:tracePt t="4252" x="1958975" y="4156075"/>
          <p14:tracePt t="4259" x="1974850" y="4140200"/>
          <p14:tracePt t="4266" x="1989138" y="4108450"/>
          <p14:tracePt t="4281" x="1989138" y="4092575"/>
          <p14:tracePt t="4288" x="2005013" y="4092575"/>
          <p14:tracePt t="4299" x="2005013" y="4076700"/>
          <p14:tracePt t="4402" x="1989138" y="4076700"/>
          <p14:tracePt t="4408" x="1974850" y="4076700"/>
          <p14:tracePt t="4411" x="1958975" y="4076700"/>
          <p14:tracePt t="4418" x="1943100" y="4076700"/>
          <p14:tracePt t="4422" x="1927225" y="4076700"/>
          <p14:tracePt t="4425" x="1911350" y="4076700"/>
          <p14:tracePt t="4427" x="1895475" y="4092575"/>
          <p14:tracePt t="4429" x="1879600" y="4092575"/>
          <p14:tracePt t="4437" x="1847850" y="4092575"/>
          <p14:tracePt t="4447" x="1752600" y="4140200"/>
          <p14:tracePt t="4448" x="1736725" y="4156075"/>
          <p14:tracePt t="4453" x="1704975" y="4171950"/>
          <p14:tracePt t="4454" x="1689100" y="4171950"/>
          <p14:tracePt t="4457" x="1674813" y="4187825"/>
          <p14:tracePt t="4459" x="1658938" y="4187825"/>
          <p14:tracePt t="4461" x="1643063" y="4187825"/>
          <p14:tracePt t="4463" x="1627188" y="4187825"/>
          <p14:tracePt t="4464" x="1611313" y="4203700"/>
          <p14:tracePt t="4467" x="1611313" y="4219575"/>
          <p14:tracePt t="4469" x="1595438" y="4219575"/>
          <p14:tracePt t="4471" x="1579563" y="4235450"/>
          <p14:tracePt t="4479" x="1563688" y="4235450"/>
          <p14:tracePt t="4485" x="1547813" y="4235450"/>
          <p14:tracePt t="4487" x="1547813" y="4251325"/>
          <p14:tracePt t="4491" x="1531938" y="4251325"/>
          <p14:tracePt t="4505" x="1531938" y="4267200"/>
          <p14:tracePt t="4578" x="1531938" y="4251325"/>
          <p14:tracePt t="4585" x="1531938" y="4219575"/>
          <p14:tracePt t="4589" x="1531938" y="4187825"/>
          <p14:tracePt t="4591" x="1531938" y="4171950"/>
          <p14:tracePt t="4597" x="1531938" y="4156075"/>
          <p14:tracePt t="4598" x="1531938" y="4140200"/>
          <p14:tracePt t="4602" x="1531938" y="4124325"/>
          <p14:tracePt t="4605" x="1531938" y="4108450"/>
          <p14:tracePt t="4606" x="1531938" y="4092575"/>
          <p14:tracePt t="4611" x="1531938" y="4076700"/>
          <p14:tracePt t="4613" x="1531938" y="4060825"/>
          <p14:tracePt t="4615" x="1531938" y="4044950"/>
          <p14:tracePt t="4619" x="1547813" y="4029075"/>
          <p14:tracePt t="4621" x="1547813" y="4013200"/>
          <p14:tracePt t="4623" x="1547813" y="3997325"/>
          <p14:tracePt t="4625" x="1563688" y="3965575"/>
          <p14:tracePt t="4627" x="1579563" y="3935413"/>
          <p14:tracePt t="4629" x="1579563" y="3919538"/>
          <p14:tracePt t="4631" x="1579563" y="3887788"/>
          <p14:tracePt t="4633" x="1595438" y="3871913"/>
          <p14:tracePt t="4635" x="1595438" y="3856038"/>
          <p14:tracePt t="4637" x="1611313" y="3824288"/>
          <p14:tracePt t="4639" x="1627188" y="3808413"/>
          <p14:tracePt t="4641" x="1627188" y="3792538"/>
          <p14:tracePt t="4643" x="1627188" y="3760788"/>
          <p14:tracePt t="4645" x="1643063" y="3760788"/>
          <p14:tracePt t="4647" x="1658938" y="3729038"/>
          <p14:tracePt t="4649" x="1674813" y="3697288"/>
          <p14:tracePt t="4651" x="1689100" y="3681413"/>
          <p14:tracePt t="4653" x="1704975" y="3633788"/>
          <p14:tracePt t="4655" x="1720850" y="3602038"/>
          <p14:tracePt t="4656" x="1736725" y="3571875"/>
          <p14:tracePt t="4659" x="1752600" y="3556000"/>
          <p14:tracePt t="4660" x="1768475" y="3524250"/>
          <p14:tracePt t="4663" x="1800225" y="3476625"/>
          <p14:tracePt t="4664" x="1816100" y="3444875"/>
          <p14:tracePt t="4666" x="1831975" y="3429000"/>
          <p14:tracePt t="4669" x="1847850" y="3381375"/>
          <p14:tracePt t="4671" x="1879600" y="3349625"/>
          <p14:tracePt t="4672" x="1895475" y="3302000"/>
          <p14:tracePt t="4674" x="1927225" y="3286125"/>
          <p14:tracePt t="4677" x="1943100" y="3240088"/>
          <p14:tracePt t="4679" x="1974850" y="3192463"/>
          <p14:tracePt t="4681" x="1974850" y="3160713"/>
          <p14:tracePt t="4683" x="1989138" y="3128963"/>
          <p14:tracePt t="4685" x="2020888" y="3081338"/>
          <p14:tracePt t="4687" x="2052638" y="3001963"/>
          <p14:tracePt t="4688" x="2084388" y="2922588"/>
          <p14:tracePt t="4691" x="2116138" y="2892425"/>
          <p14:tracePt t="4693" x="2147888" y="2844800"/>
          <p14:tracePt t="4695" x="2163763" y="2797175"/>
          <p14:tracePt t="4696" x="2179638" y="2749550"/>
          <p14:tracePt t="4698" x="2211388" y="2701925"/>
          <p14:tracePt t="4703" x="2259013" y="2622550"/>
          <p14:tracePt t="4704" x="2289175" y="2574925"/>
          <p14:tracePt t="4706" x="2289175" y="2544763"/>
          <p14:tracePt t="4708" x="2320925" y="2513013"/>
          <p14:tracePt t="4710" x="2336800" y="2465388"/>
          <p14:tracePt t="4713" x="2368550" y="2433638"/>
          <p14:tracePt t="4715" x="2384425" y="2401888"/>
          <p14:tracePt t="4719" x="2416175" y="2338388"/>
          <p14:tracePt t="4721" x="2432050" y="2322513"/>
          <p14:tracePt t="4723" x="2463800" y="2290763"/>
          <p14:tracePt t="4725" x="2479675" y="2274888"/>
          <p14:tracePt t="4727" x="2479675" y="2243138"/>
          <p14:tracePt t="4729" x="2511425" y="2228850"/>
          <p14:tracePt t="4730" x="2527300" y="2197100"/>
          <p14:tracePt t="4732" x="2543175" y="2181225"/>
          <p14:tracePt t="4735" x="2559050" y="2165350"/>
          <p14:tracePt t="4737" x="2574925" y="2149475"/>
          <p14:tracePt t="4738" x="2590800" y="2133600"/>
          <p14:tracePt t="4740" x="2590800" y="2117725"/>
          <p14:tracePt t="4743" x="2605088" y="2117725"/>
          <p14:tracePt t="4745" x="2620963" y="2101850"/>
          <p14:tracePt t="4747" x="2636838" y="2070100"/>
          <p14:tracePt t="4753" x="2684463" y="2038350"/>
          <p14:tracePt t="4757" x="2700338" y="2022475"/>
          <p14:tracePt t="4759" x="2716213" y="2006600"/>
          <p14:tracePt t="4761" x="2716213" y="1990725"/>
          <p14:tracePt t="4762" x="2747963" y="1974850"/>
          <p14:tracePt t="4764" x="2763838" y="1974850"/>
          <p14:tracePt t="4767" x="2763838" y="1958975"/>
          <p14:tracePt t="4769" x="2779713" y="1943100"/>
          <p14:tracePt t="4771" x="2795588" y="1943100"/>
          <p14:tracePt t="4773" x="2811463" y="1927225"/>
          <p14:tracePt t="4774" x="2811463" y="1911350"/>
          <p14:tracePt t="4777" x="2843213" y="1895475"/>
          <p14:tracePt t="4779" x="2859088" y="1895475"/>
          <p14:tracePt t="4783" x="2874963" y="1881188"/>
          <p14:tracePt t="4785" x="2890838" y="1865313"/>
          <p14:tracePt t="4789" x="2921000" y="1849438"/>
          <p14:tracePt t="4790" x="2936875" y="1833563"/>
          <p14:tracePt t="4795" x="2952750" y="1817688"/>
          <p14:tracePt t="4797" x="2968625" y="1817688"/>
          <p14:tracePt t="4799" x="2984500" y="1801813"/>
          <p14:tracePt t="4803" x="3016250" y="1785938"/>
          <p14:tracePt t="4804" x="3032125" y="1770063"/>
          <p14:tracePt t="4806" x="3048000" y="1770063"/>
          <p14:tracePt t="4808" x="3079750" y="1754188"/>
          <p14:tracePt t="4812" x="3095625" y="1738313"/>
          <p14:tracePt t="4815" x="3127375" y="1722438"/>
          <p14:tracePt t="4820" x="3159125" y="1722438"/>
          <p14:tracePt t="4821" x="3190875" y="1722438"/>
          <p14:tracePt t="4822" x="3190875" y="1706563"/>
          <p14:tracePt t="4825" x="3221038" y="1706563"/>
          <p14:tracePt t="4827" x="3236913" y="1690688"/>
          <p14:tracePt t="4829" x="3268663" y="1690688"/>
          <p14:tracePt t="4831" x="3300413" y="1674813"/>
          <p14:tracePt t="4833" x="3316288" y="1674813"/>
          <p14:tracePt t="4835" x="3348038" y="1658938"/>
          <p14:tracePt t="4837" x="3379788" y="1658938"/>
          <p14:tracePt t="4839" x="3395663" y="1658938"/>
          <p14:tracePt t="4841" x="3427413" y="1658938"/>
          <p14:tracePt t="4842" x="3459163" y="1658938"/>
          <p14:tracePt t="4844" x="3475038" y="1658938"/>
          <p14:tracePt t="4847" x="3505200" y="1643063"/>
          <p14:tracePt t="4849" x="3521075" y="1643063"/>
          <p14:tracePt t="4853" x="3584575" y="1643063"/>
          <p14:tracePt t="4854" x="3616325" y="1643063"/>
          <p14:tracePt t="4857" x="3648075" y="1627188"/>
          <p14:tracePt t="4859" x="3679825" y="1627188"/>
          <p14:tracePt t="4861" x="3695700" y="1627188"/>
          <p14:tracePt t="4863" x="3727450" y="1627188"/>
          <p14:tracePt t="4865" x="3743325" y="1627188"/>
          <p14:tracePt t="4867" x="3775075" y="1611313"/>
          <p14:tracePt t="4869" x="3821113" y="1611313"/>
          <p14:tracePt t="4871" x="3836988" y="1611313"/>
          <p14:tracePt t="4873" x="3868738" y="1611313"/>
          <p14:tracePt t="4875" x="3900488" y="1611313"/>
          <p14:tracePt t="4877" x="3916363" y="1611313"/>
          <p14:tracePt t="4878" x="3948113" y="1611313"/>
          <p14:tracePt t="4881" x="3979863" y="1595438"/>
          <p14:tracePt t="4883" x="3995738" y="1595438"/>
          <p14:tracePt t="4885" x="4027488" y="1595438"/>
          <p14:tracePt t="4887" x="4043363" y="1595438"/>
          <p14:tracePt t="4889" x="4075113" y="1595438"/>
          <p14:tracePt t="4891" x="4106863" y="1595438"/>
          <p14:tracePt t="4893" x="4121150" y="1595438"/>
          <p14:tracePt t="4895" x="4152900" y="1595438"/>
          <p14:tracePt t="4897" x="4168775" y="1595438"/>
          <p14:tracePt t="4899" x="4200525" y="1595438"/>
          <p14:tracePt t="4901" x="4232275" y="1595438"/>
          <p14:tracePt t="4903" x="4248150" y="1595438"/>
          <p14:tracePt t="4905" x="4279900" y="1595438"/>
          <p14:tracePt t="4909" x="4311650" y="1595438"/>
          <p14:tracePt t="4911" x="4343400" y="1595438"/>
          <p14:tracePt t="4915" x="4375150" y="1595438"/>
          <p14:tracePt t="4918" x="4391025" y="1595438"/>
          <p14:tracePt t="4919" x="4406900" y="1595438"/>
          <p14:tracePt t="4921" x="4421188" y="1595438"/>
          <p14:tracePt t="4922" x="4437063" y="1595438"/>
          <p14:tracePt t="4925" x="4452938" y="1595438"/>
          <p14:tracePt t="4927" x="4468813" y="1611313"/>
          <p14:tracePt t="4931" x="4484688" y="1611313"/>
          <p14:tracePt t="4933" x="4500563" y="1611313"/>
          <p14:tracePt t="4935" x="4516438" y="1611313"/>
          <p14:tracePt t="4939" x="4516438" y="1627188"/>
          <p14:tracePt t="4943" x="4532313" y="1627188"/>
          <p14:tracePt t="4944" x="4532313" y="1643063"/>
          <p14:tracePt t="4947" x="4548188" y="1643063"/>
          <p14:tracePt t="4953" x="4564063" y="1658938"/>
          <p14:tracePt t="4955" x="4564063" y="1674813"/>
          <p14:tracePt t="4957" x="4579938" y="1690688"/>
          <p14:tracePt t="4958" x="4595813" y="1706563"/>
          <p14:tracePt t="4961" x="4595813" y="1738313"/>
          <p14:tracePt t="4965" x="4611688" y="1770063"/>
          <p14:tracePt t="4967" x="4627563" y="1801813"/>
          <p14:tracePt t="4969" x="4627563" y="1817688"/>
          <p14:tracePt t="4971" x="4643438" y="1849438"/>
          <p14:tracePt t="4973" x="4659313" y="1881188"/>
          <p14:tracePt t="4975" x="4659313" y="1895475"/>
          <p14:tracePt t="4977" x="4675188" y="1943100"/>
          <p14:tracePt t="4979" x="4691063" y="1974850"/>
          <p14:tracePt t="4980" x="4691063" y="2006600"/>
          <p14:tracePt t="4983" x="4706938" y="2054225"/>
          <p14:tracePt t="4985" x="4706938" y="2101850"/>
          <p14:tracePt t="4987" x="4722813" y="2133600"/>
          <p14:tracePt t="4989" x="4737100" y="2165350"/>
          <p14:tracePt t="4991" x="4752975" y="2212975"/>
          <p14:tracePt t="4993" x="4768850" y="2259013"/>
          <p14:tracePt t="4995" x="4784725" y="2306638"/>
          <p14:tracePt t="4997" x="4800600" y="2338388"/>
          <p14:tracePt t="4999" x="4816475" y="2370138"/>
          <p14:tracePt t="5001" x="4832350" y="2433638"/>
          <p14:tracePt t="5003" x="4832350" y="2465388"/>
          <p14:tracePt t="5004" x="4848225" y="2497138"/>
          <p14:tracePt t="5006" x="4864100" y="2544763"/>
          <p14:tracePt t="5009" x="4879975" y="2574925"/>
          <p14:tracePt t="5011" x="4895850" y="2622550"/>
          <p14:tracePt t="5012" x="4911725" y="2654300"/>
          <p14:tracePt t="5015" x="4927600" y="2686050"/>
          <p14:tracePt t="5017" x="4927600" y="2717800"/>
          <p14:tracePt t="5019" x="4943475" y="2733675"/>
          <p14:tracePt t="5021" x="4959350" y="2765425"/>
          <p14:tracePt t="5023" x="4959350" y="2797175"/>
          <p14:tracePt t="5025" x="4959350" y="2813050"/>
          <p14:tracePt t="5026" x="4975225" y="2844800"/>
          <p14:tracePt t="5029" x="4975225" y="2860675"/>
          <p14:tracePt t="5031" x="4991100" y="2876550"/>
          <p14:tracePt t="5032" x="4991100" y="2892425"/>
          <p14:tracePt t="5035" x="4991100" y="2908300"/>
          <p14:tracePt t="5037" x="5006975" y="2908300"/>
          <p14:tracePt t="5038" x="5006975" y="2922588"/>
          <p14:tracePt t="5041" x="5006975" y="2938463"/>
          <p14:tracePt t="5042" x="5006975" y="2954338"/>
          <p14:tracePt t="5052" x="5006975" y="2970213"/>
          <p14:tracePt t="5055" x="5006975" y="2986088"/>
          <p14:tracePt t="5061" x="5006975" y="3001963"/>
          <p14:tracePt t="5065" x="5006975" y="3017838"/>
          <p14:tracePt t="5069" x="5006975" y="3033713"/>
          <p14:tracePt t="5075" x="5006975" y="3049588"/>
          <p14:tracePt t="5077" x="5006975" y="3065463"/>
          <p14:tracePt t="5084" x="4991100" y="3081338"/>
          <p14:tracePt t="5086" x="4991100" y="3097213"/>
          <p14:tracePt t="5089" x="4991100" y="3113088"/>
          <p14:tracePt t="5093" x="4975225" y="3128963"/>
          <p14:tracePt t="5095" x="4975225" y="3144838"/>
          <p14:tracePt t="5097" x="4959350" y="3144838"/>
          <p14:tracePt t="5099" x="4959350" y="3160713"/>
          <p14:tracePt t="5102" x="4943475" y="3176588"/>
          <p14:tracePt t="5105" x="4943475" y="3192463"/>
          <p14:tracePt t="5107" x="4927600" y="3208338"/>
          <p14:tracePt t="5109" x="4927600" y="3224213"/>
          <p14:tracePt t="5111" x="4911725" y="3224213"/>
          <p14:tracePt t="5113" x="4911725" y="3240088"/>
          <p14:tracePt t="5114" x="4911725" y="3255963"/>
          <p14:tracePt t="5118" x="4895850" y="3270250"/>
          <p14:tracePt t="5120" x="4879975" y="3286125"/>
          <p14:tracePt t="5122" x="4879975" y="3302000"/>
          <p14:tracePt t="5123" x="4864100" y="3317875"/>
          <p14:tracePt t="5127" x="4864100" y="3333750"/>
          <p14:tracePt t="5129" x="4848225" y="3349625"/>
          <p14:tracePt t="5133" x="4832350" y="3365500"/>
          <p14:tracePt t="5135" x="4832350" y="3381375"/>
          <p14:tracePt t="5137" x="4832350" y="3397250"/>
          <p14:tracePt t="5138" x="4816475" y="3397250"/>
          <p14:tracePt t="5141" x="4816475" y="3413125"/>
          <p14:tracePt t="5143" x="4816475" y="3429000"/>
          <p14:tracePt t="5145" x="4800600" y="3429000"/>
          <p14:tracePt t="5147" x="4784725" y="3429000"/>
          <p14:tracePt t="5149" x="4784725" y="3444875"/>
          <p14:tracePt t="5151" x="4784725" y="3460750"/>
          <p14:tracePt t="5155" x="4784725" y="3476625"/>
          <p14:tracePt t="5165" x="4768850" y="3492500"/>
          <p14:tracePt t="5173" x="4768850" y="3508375"/>
          <p14:tracePt t="5177" x="4752975" y="3508375"/>
          <p14:tracePt t="5212" x="4752975" y="3524250"/>
          <p14:tracePt t="5216" x="4752975" y="3540125"/>
          <p14:tracePt t="5220" x="4752975" y="3556000"/>
          <p14:tracePt t="5225" x="4752975" y="3571875"/>
          <p14:tracePt t="5227" x="4737100" y="3571875"/>
          <p14:tracePt t="5229" x="4737100" y="3587750"/>
          <p14:tracePt t="5235" x="4737100" y="3602038"/>
          <p14:tracePt t="5236" x="4737100" y="3617913"/>
          <p14:tracePt t="5239" x="4737100" y="3633788"/>
          <p14:tracePt t="5243" x="4737100" y="3649663"/>
          <p14:tracePt t="5246" x="4722813" y="3649663"/>
          <p14:tracePt t="5246" x="4722813" y="3665538"/>
          <p14:tracePt t="5252" x="4722813" y="3681413"/>
          <p14:tracePt t="5253" x="4722813" y="3697288"/>
          <p14:tracePt t="5259" x="4706938" y="3713163"/>
          <p14:tracePt t="5261" x="4706938" y="3729038"/>
          <p14:tracePt t="5265" x="4706938" y="3744913"/>
          <p14:tracePt t="5282" x="4706938" y="3760788"/>
          <p14:tracePt t="5298" x="4706938" y="3776663"/>
          <p14:tracePt t="5376" x="4706938" y="3792538"/>
          <p14:tracePt t="5384" x="4706938" y="3808413"/>
          <p14:tracePt t="5389" x="4706938" y="3824288"/>
          <p14:tracePt t="5398" x="4706938" y="3840163"/>
          <p14:tracePt t="5403" x="4706938" y="3856038"/>
          <p14:tracePt t="5410" x="4706938" y="3871913"/>
          <p14:tracePt t="5414" x="4706938" y="3903663"/>
          <p14:tracePt t="5419" x="4706938" y="3919538"/>
          <p14:tracePt t="5423" x="4691063" y="3935413"/>
          <p14:tracePt t="5436" x="4691063" y="3949700"/>
          <p14:tracePt t="5443" x="4691063" y="3965575"/>
          <p14:tracePt t="5472" x="4691063" y="3981450"/>
          <p14:tracePt t="5912" x="4691063" y="3965575"/>
          <p14:tracePt t="5914" x="4675188" y="3949700"/>
          <p14:tracePt t="5919" x="4675188" y="3935413"/>
          <p14:tracePt t="5921" x="4675188" y="3903663"/>
          <p14:tracePt t="5923" x="4659313" y="3903663"/>
          <p14:tracePt t="5925" x="4659313" y="3887788"/>
          <p14:tracePt t="5927" x="4643438" y="3871913"/>
          <p14:tracePt t="5931" x="4627563" y="3840163"/>
          <p14:tracePt t="5933" x="4627563" y="3824288"/>
          <p14:tracePt t="5937" x="4611688" y="3792538"/>
          <p14:tracePt t="5939" x="4611688" y="3776663"/>
          <p14:tracePt t="5941" x="4595813" y="3776663"/>
          <p14:tracePt t="5943" x="4579938" y="3744913"/>
          <p14:tracePt t="5945" x="4579938" y="3729038"/>
          <p14:tracePt t="5947" x="4564063" y="3697288"/>
          <p14:tracePt t="5949" x="4548188" y="3665538"/>
          <p14:tracePt t="5952" x="4548188" y="3649663"/>
          <p14:tracePt t="5953" x="4532313" y="3617913"/>
          <p14:tracePt t="5954" x="4516438" y="3587750"/>
          <p14:tracePt t="5961" x="4500563" y="3524250"/>
          <p14:tracePt t="5965" x="4484688" y="3492500"/>
          <p14:tracePt t="5969" x="4468813" y="3460750"/>
          <p14:tracePt t="5971" x="4452938" y="3429000"/>
          <p14:tracePt t="5973" x="4452938" y="3413125"/>
          <p14:tracePt t="5975" x="4437063" y="3397250"/>
          <p14:tracePt t="5977" x="4437063" y="3381375"/>
          <p14:tracePt t="5979" x="4437063" y="3349625"/>
          <p14:tracePt t="5980" x="4421188" y="3349625"/>
          <p14:tracePt t="5983" x="4406900" y="3317875"/>
          <p14:tracePt t="5985" x="4406900" y="3302000"/>
          <p14:tracePt t="5987" x="4406900" y="3286125"/>
          <p14:tracePt t="5988" x="4391025" y="3270250"/>
          <p14:tracePt t="5990" x="4375150" y="3255963"/>
          <p14:tracePt t="5993" x="4375150" y="3224213"/>
          <p14:tracePt t="5995" x="4359275" y="3208338"/>
          <p14:tracePt t="5997" x="4359275" y="3192463"/>
          <p14:tracePt t="5999" x="4359275" y="3176588"/>
          <p14:tracePt t="6001" x="4343400" y="3160713"/>
          <p14:tracePt t="6002" x="4327525" y="3128963"/>
          <p14:tracePt t="6005" x="4327525" y="3113088"/>
          <p14:tracePt t="6007" x="4311650" y="3097213"/>
          <p14:tracePt t="6009" x="4295775" y="3065463"/>
          <p14:tracePt t="6010" x="4295775" y="3033713"/>
          <p14:tracePt t="6015" x="4295775" y="2986088"/>
          <p14:tracePt t="6018" x="4279900" y="2970213"/>
          <p14:tracePt t="6020" x="4264025" y="2922588"/>
          <p14:tracePt t="6023" x="4264025" y="2908300"/>
          <p14:tracePt t="6025" x="4248150" y="2876550"/>
          <p14:tracePt t="6027" x="4248150" y="2844800"/>
          <p14:tracePt t="6029" x="4232275" y="2828925"/>
          <p14:tracePt t="6031" x="4232275" y="2797175"/>
          <p14:tracePt t="6033" x="4232275" y="2765425"/>
          <p14:tracePt t="6035" x="4232275" y="2749550"/>
          <p14:tracePt t="6036" x="4232275" y="2717800"/>
          <p14:tracePt t="6039" x="4232275" y="2701925"/>
          <p14:tracePt t="6041" x="4232275" y="2670175"/>
          <p14:tracePt t="6042" x="4232275" y="2638425"/>
          <p14:tracePt t="6045" x="4232275" y="2622550"/>
          <p14:tracePt t="6047" x="4232275" y="2590800"/>
          <p14:tracePt t="6049" x="4232275" y="2574925"/>
          <p14:tracePt t="6051" x="4232275" y="2544763"/>
          <p14:tracePt t="6052" x="4232275" y="2513013"/>
          <p14:tracePt t="6054" x="4232275" y="2497138"/>
          <p14:tracePt t="6057" x="4232275" y="2465388"/>
          <p14:tracePt t="6059" x="4232275" y="2449513"/>
          <p14:tracePt t="6061" x="4232275" y="2417763"/>
          <p14:tracePt t="6063" x="4232275" y="2386013"/>
          <p14:tracePt t="6065" x="4232275" y="2370138"/>
          <p14:tracePt t="6068" x="4232275" y="2338388"/>
          <p14:tracePt t="6069" x="4232275" y="2322513"/>
          <p14:tracePt t="6071" x="4232275" y="2290763"/>
          <p14:tracePt t="6073" x="4232275" y="2274888"/>
          <p14:tracePt t="6075" x="4232275" y="2259013"/>
          <p14:tracePt t="6077" x="4232275" y="2228850"/>
          <p14:tracePt t="6079" x="4232275" y="2212975"/>
          <p14:tracePt t="6081" x="4232275" y="2197100"/>
          <p14:tracePt t="6083" x="4232275" y="2165350"/>
          <p14:tracePt t="6085" x="4216400" y="2165350"/>
          <p14:tracePt t="6087" x="4216400" y="2133600"/>
          <p14:tracePt t="6088" x="4216400" y="2117725"/>
          <p14:tracePt t="6093" x="4216400" y="2101850"/>
          <p14:tracePt t="6095" x="4216400" y="2085975"/>
          <p14:tracePt t="6106" x="4216400" y="2070100"/>
          <p14:tracePt t="6110" x="4216400" y="2054225"/>
          <p14:tracePt t="6118" x="4216400" y="2038350"/>
          <p14:tracePt t="6176" x="4216400" y="2022475"/>
          <p14:tracePt t="6181" x="4216400" y="2006600"/>
          <p14:tracePt t="6187" x="4216400" y="1990725"/>
          <p14:tracePt t="6189" x="4216400" y="1974850"/>
          <p14:tracePt t="6190" x="4232275" y="1974850"/>
          <p14:tracePt t="6193" x="4232275" y="1958975"/>
          <p14:tracePt t="6195" x="4248150" y="1958975"/>
          <p14:tracePt t="6197" x="4248150" y="1943100"/>
          <p14:tracePt t="6201" x="4248150" y="1927225"/>
          <p14:tracePt t="6205" x="4264025" y="1911350"/>
          <p14:tracePt t="6213" x="4279900" y="1881188"/>
          <p14:tracePt t="6219" x="4295775" y="1849438"/>
          <p14:tracePt t="6225" x="4311650" y="1833563"/>
          <p14:tracePt t="6229" x="4327525" y="1817688"/>
          <p14:tracePt t="6234" x="4327525" y="1801813"/>
          <p14:tracePt t="6241" x="4343400" y="1801813"/>
          <p14:tracePt t="6243" x="4343400" y="1785938"/>
          <p14:tracePt t="6252" x="4359275" y="1785938"/>
          <p14:tracePt t="6258" x="4359275" y="1770063"/>
          <p14:tracePt t="6276" x="4375150" y="1770063"/>
          <p14:tracePt t="6285" x="4391025" y="1770063"/>
          <p14:tracePt t="6293" x="4406900" y="1770063"/>
          <p14:tracePt t="6308" x="4421188" y="1770063"/>
          <p14:tracePt t="6313" x="4437063" y="1770063"/>
          <p14:tracePt t="6324" x="4452938" y="1770063"/>
          <p14:tracePt t="6327" x="4468813" y="1770063"/>
          <p14:tracePt t="6334" x="4484688" y="1770063"/>
          <p14:tracePt t="6343" x="4500563" y="1770063"/>
          <p14:tracePt t="6349" x="4516438" y="1770063"/>
          <p14:tracePt t="6374" x="4532313" y="1770063"/>
          <p14:tracePt t="6414" x="4532313" y="1754188"/>
          <p14:tracePt t="6721" x="4532313" y="1770063"/>
          <p14:tracePt t="6727" x="4532313" y="1785938"/>
          <p14:tracePt t="6738" x="4532313" y="1801813"/>
          <p14:tracePt t="6742" x="4532313" y="1817688"/>
          <p14:tracePt t="6758" x="4532313" y="1833563"/>
          <p14:tracePt t="6765" x="4532313" y="1849438"/>
          <p14:tracePt t="6771" x="4532313" y="1865313"/>
          <p14:tracePt t="6789" x="4532313" y="1881188"/>
          <p14:tracePt t="6802" x="4516438" y="1895475"/>
          <p14:tracePt t="6812" x="4500563" y="1911350"/>
          <p14:tracePt t="6830" x="4484688" y="1911350"/>
          <p14:tracePt t="6846" x="4468813" y="1911350"/>
          <p14:tracePt t="6866" x="4452938" y="1911350"/>
          <p14:tracePt t="6939" x="4437063" y="1911350"/>
          <p14:tracePt t="6947" x="4421188" y="1911350"/>
          <p14:tracePt t="6953" x="4406900" y="1911350"/>
          <p14:tracePt t="6957" x="4375150" y="1911350"/>
          <p14:tracePt t="6961" x="4375150" y="1895475"/>
          <p14:tracePt t="6966" x="4343400" y="1895475"/>
          <p14:tracePt t="6968" x="4343400" y="1881188"/>
          <p14:tracePt t="6973" x="4327525" y="1881188"/>
          <p14:tracePt t="6975" x="4311650" y="1881188"/>
          <p14:tracePt t="6981" x="4295775" y="1881188"/>
          <p14:tracePt t="6988" x="4279900" y="1881188"/>
          <p14:tracePt t="6996" x="4264025" y="1881188"/>
          <p14:tracePt t="7022" x="4248150" y="1881188"/>
          <p14:tracePt t="7048" x="4248150" y="1895475"/>
          <p14:tracePt t="7051" x="4248150" y="1911350"/>
          <p14:tracePt t="7057" x="4248150" y="1927225"/>
          <p14:tracePt t="7059" x="4248150" y="1943100"/>
          <p14:tracePt t="7066" x="4248150" y="1958975"/>
          <p14:tracePt t="7069" x="4248150" y="1990725"/>
          <p14:tracePt t="7070" x="4232275" y="2022475"/>
          <p14:tracePt t="7073" x="4232275" y="2038350"/>
          <p14:tracePt t="7075" x="4216400" y="2054225"/>
          <p14:tracePt t="7077" x="4216400" y="2085975"/>
          <p14:tracePt t="7079" x="4216400" y="2101850"/>
          <p14:tracePt t="7080" x="4216400" y="2117725"/>
          <p14:tracePt t="7085" x="4216400" y="2149475"/>
          <p14:tracePt t="7086" x="4216400" y="2181225"/>
          <p14:tracePt t="7089" x="4200525" y="2212975"/>
          <p14:tracePt t="7091" x="4200525" y="2228850"/>
          <p14:tracePt t="7093" x="4200525" y="2259013"/>
          <p14:tracePt t="7095" x="4200525" y="2306638"/>
          <p14:tracePt t="7097" x="4200525" y="2322513"/>
          <p14:tracePt t="7099" x="4200525" y="2354263"/>
          <p14:tracePt t="7101" x="4200525" y="2370138"/>
          <p14:tracePt t="7102" x="4200525" y="2401888"/>
          <p14:tracePt t="7105" x="4200525" y="2433638"/>
          <p14:tracePt t="7107" x="4200525" y="2465388"/>
          <p14:tracePt t="7108" x="4200525" y="2497138"/>
          <p14:tracePt t="7110" x="4200525" y="2528888"/>
          <p14:tracePt t="7113" x="4200525" y="2544763"/>
          <p14:tracePt t="7115" x="4200525" y="2590800"/>
          <p14:tracePt t="7118" x="4200525" y="2606675"/>
          <p14:tracePt t="7119" x="4200525" y="2638425"/>
          <p14:tracePt t="7120" x="4200525" y="2670175"/>
          <p14:tracePt t="7123" x="4200525" y="2701925"/>
          <p14:tracePt t="7125" x="4200525" y="2733675"/>
          <p14:tracePt t="7126" x="4200525" y="2749550"/>
          <p14:tracePt t="7129" x="4200525" y="2797175"/>
          <p14:tracePt t="7130" x="4200525" y="2828925"/>
          <p14:tracePt t="7133" x="4184650" y="2844800"/>
          <p14:tracePt t="7134" x="4184650" y="2876550"/>
          <p14:tracePt t="7137" x="4184650" y="2922588"/>
          <p14:tracePt t="7139" x="4184650" y="2938463"/>
          <p14:tracePt t="7140" x="4184650" y="2970213"/>
          <p14:tracePt t="7142" x="4184650" y="3001963"/>
          <p14:tracePt t="7145" x="4184650" y="3017838"/>
          <p14:tracePt t="7147" x="4184650" y="3049588"/>
          <p14:tracePt t="7148" x="4184650" y="3065463"/>
          <p14:tracePt t="7151" x="4184650" y="3097213"/>
          <p14:tracePt t="7153" x="4184650" y="3128963"/>
          <p14:tracePt t="7154" x="4168775" y="3144838"/>
          <p14:tracePt t="7156" x="4168775" y="3176588"/>
          <p14:tracePt t="7159" x="4168775" y="3208338"/>
          <p14:tracePt t="7161" x="4168775" y="3240088"/>
          <p14:tracePt t="7163" x="4168775" y="3270250"/>
          <p14:tracePt t="7165" x="4168775" y="3286125"/>
          <p14:tracePt t="7167" x="4168775" y="3317875"/>
          <p14:tracePt t="7169" x="4168775" y="3333750"/>
          <p14:tracePt t="7171" x="4152900" y="3365500"/>
          <p14:tracePt t="7173" x="4152900" y="3397250"/>
          <p14:tracePt t="7175" x="4152900" y="3413125"/>
          <p14:tracePt t="7177" x="4152900" y="3444875"/>
          <p14:tracePt t="7179" x="4152900" y="3476625"/>
          <p14:tracePt t="7181" x="4137025" y="3492500"/>
          <p14:tracePt t="7185" x="4137025" y="3556000"/>
          <p14:tracePt t="7186" x="4121150" y="3571875"/>
          <p14:tracePt t="7189" x="4121150" y="3602038"/>
          <p14:tracePt t="7191" x="4121150" y="3617913"/>
          <p14:tracePt t="7193" x="4121150" y="3633788"/>
          <p14:tracePt t="7195" x="4106863" y="3665538"/>
          <p14:tracePt t="7196" x="4106863" y="3681413"/>
          <p14:tracePt t="7199" x="4106863" y="3713163"/>
          <p14:tracePt t="7201" x="4106863" y="3729038"/>
          <p14:tracePt t="7202" x="4106863" y="3744913"/>
          <p14:tracePt t="7204" x="4106863" y="3760788"/>
          <p14:tracePt t="7207" x="4106863" y="3776663"/>
          <p14:tracePt t="7209" x="4106863" y="3792538"/>
          <p14:tracePt t="7215" x="4106863" y="3808413"/>
          <p14:tracePt t="7217" x="4106863" y="3824288"/>
          <p14:tracePt t="7220" x="4106863" y="3840163"/>
          <p14:tracePt t="7223" x="4106863" y="3856038"/>
          <p14:tracePt t="7227" x="4106863" y="3871913"/>
          <p14:tracePt t="7231" x="4106863" y="3887788"/>
          <p14:tracePt t="7235" x="4106863" y="3903663"/>
          <p14:tracePt t="7258" x="4106863" y="3919538"/>
          <p14:tracePt t="7277" x="4106863" y="3935413"/>
          <p14:tracePt t="7294" x="4106863" y="3949700"/>
          <p14:tracePt t="7300" x="4106863" y="3965575"/>
          <p14:tracePt t="7309" x="4106863" y="3981450"/>
          <p14:tracePt t="7313" x="4106863" y="3997325"/>
          <p14:tracePt t="7319" x="4106863" y="4013200"/>
          <p14:tracePt t="7340" x="4121150" y="4013200"/>
          <p14:tracePt t="7343" x="4137025" y="4013200"/>
          <p14:tracePt t="7354" x="4152900" y="4013200"/>
          <p14:tracePt t="7357" x="4168775" y="3997325"/>
          <p14:tracePt t="7359" x="4168775" y="3981450"/>
          <p14:tracePt t="7364" x="4168775" y="3965575"/>
          <p14:tracePt t="7367" x="4184650" y="3965575"/>
          <p14:tracePt t="7369" x="4184650" y="3949700"/>
          <p14:tracePt t="7373" x="4184650" y="3935413"/>
          <p14:tracePt t="7375" x="4200525" y="3919538"/>
          <p14:tracePt t="7379" x="4200525" y="3903663"/>
          <p14:tracePt t="7381" x="4200525" y="3887788"/>
          <p14:tracePt t="7385" x="4200525" y="3871913"/>
          <p14:tracePt t="7387" x="4216400" y="3856038"/>
          <p14:tracePt t="7389" x="4216400" y="3840163"/>
          <p14:tracePt t="7393" x="4216400" y="3824288"/>
          <p14:tracePt t="7395" x="4216400" y="3808413"/>
          <p14:tracePt t="7396" x="4216400" y="3792538"/>
          <p14:tracePt t="7401" x="4216400" y="3776663"/>
          <p14:tracePt t="7403" x="4216400" y="3760788"/>
          <p14:tracePt t="7409" x="4200525" y="3744913"/>
          <p14:tracePt t="7411" x="4200525" y="3729038"/>
          <p14:tracePt t="7413" x="4200525" y="3713163"/>
          <p14:tracePt t="7416" x="4184650" y="3713163"/>
          <p14:tracePt t="7418" x="4184650" y="3697288"/>
          <p14:tracePt t="7423" x="4184650" y="3681413"/>
          <p14:tracePt t="7443" x="4168775" y="3681413"/>
          <p14:tracePt t="7447" x="4168775" y="3665538"/>
          <p14:tracePt t="7472" x="4152900" y="3665538"/>
          <p14:tracePt t="7475" x="4152900" y="3681413"/>
          <p14:tracePt t="7479" x="4152900" y="3697288"/>
          <p14:tracePt t="7481" x="4137025" y="3697288"/>
          <p14:tracePt t="7483" x="4137025" y="3713163"/>
          <p14:tracePt t="7484" x="4121150" y="3729038"/>
          <p14:tracePt t="7489" x="4106863" y="3744913"/>
          <p14:tracePt t="7493" x="4106863" y="3776663"/>
          <p14:tracePt t="7495" x="4106863" y="3792538"/>
          <p14:tracePt t="7497" x="4090988" y="3824288"/>
          <p14:tracePt t="7499" x="4090988" y="3840163"/>
          <p14:tracePt t="7502" x="4075113" y="3856038"/>
          <p14:tracePt t="7503" x="4075113" y="3887788"/>
          <p14:tracePt t="7505" x="4059238" y="3903663"/>
          <p14:tracePt t="7507" x="4059238" y="3919538"/>
          <p14:tracePt t="7509" x="4059238" y="3949700"/>
          <p14:tracePt t="7511" x="4059238" y="3965575"/>
          <p14:tracePt t="7513" x="4059238" y="3981450"/>
          <p14:tracePt t="7515" x="4059238" y="4013200"/>
          <p14:tracePt t="7517" x="4059238" y="4029075"/>
          <p14:tracePt t="7518" x="4059238" y="4060825"/>
          <p14:tracePt t="7520" x="4059238" y="4076700"/>
          <p14:tracePt t="7523" x="4059238" y="4108450"/>
          <p14:tracePt t="7524" x="4059238" y="4124325"/>
          <p14:tracePt t="7527" x="4059238" y="4140200"/>
          <p14:tracePt t="7529" x="4059238" y="4171950"/>
          <p14:tracePt t="7531" x="4059238" y="4187825"/>
          <p14:tracePt t="7535" x="4059238" y="4251325"/>
          <p14:tracePt t="7536" x="4059238" y="4267200"/>
          <p14:tracePt t="7539" x="4059238" y="4283075"/>
          <p14:tracePt t="7541" x="4059238" y="4297363"/>
          <p14:tracePt t="7542" x="4059238" y="4329113"/>
          <p14:tracePt t="7545" x="4059238" y="4360863"/>
          <p14:tracePt t="7547" x="4059238" y="4376738"/>
          <p14:tracePt t="7549" x="4059238" y="4408488"/>
          <p14:tracePt t="7551" x="4059238" y="4440238"/>
          <p14:tracePt t="7553" x="4059238" y="4456113"/>
          <p14:tracePt t="7555" x="4059238" y="4487863"/>
          <p14:tracePt t="7557" x="4059238" y="4519613"/>
          <p14:tracePt t="7559" x="4075113" y="4551363"/>
          <p14:tracePt t="7560" x="4075113" y="4583113"/>
          <p14:tracePt t="7563" x="4090988" y="4614863"/>
          <p14:tracePt t="7565" x="4090988" y="4629150"/>
          <p14:tracePt t="7567" x="4106863" y="4660900"/>
          <p14:tracePt t="7569" x="4121150" y="4692650"/>
          <p14:tracePt t="7570" x="4121150" y="4708525"/>
          <p14:tracePt t="7572" x="4137025" y="4740275"/>
          <p14:tracePt t="7574" x="4152900" y="4787900"/>
          <p14:tracePt t="7576" x="4152900" y="4803775"/>
          <p14:tracePt t="7579" x="4152900" y="4819650"/>
          <p14:tracePt t="7581" x="4168775" y="4851400"/>
          <p14:tracePt t="7584" x="4184650" y="4883150"/>
          <p14:tracePt t="7586" x="4200525" y="4914900"/>
          <p14:tracePt t="7587" x="4216400" y="4930775"/>
          <p14:tracePt t="7589" x="4216400" y="4946650"/>
          <p14:tracePt t="7590" x="4216400" y="4976813"/>
          <p14:tracePt t="7593" x="4248150" y="5008563"/>
          <p14:tracePt t="7597" x="4264025" y="5040313"/>
          <p14:tracePt t="7600" x="4279900" y="5056188"/>
          <p14:tracePt t="7602" x="4279900" y="5072063"/>
          <p14:tracePt t="7603" x="4295775" y="5103813"/>
          <p14:tracePt t="7605" x="4311650" y="5119688"/>
          <p14:tracePt t="7607" x="4327525" y="5135563"/>
          <p14:tracePt t="7609" x="4343400" y="5167313"/>
          <p14:tracePt t="7613" x="4359275" y="5199063"/>
          <p14:tracePt t="7616" x="4375150" y="5214938"/>
          <p14:tracePt t="7617" x="4391025" y="5230813"/>
          <p14:tracePt t="7618" x="4406900" y="5246688"/>
          <p14:tracePt t="7620" x="4421188" y="5262563"/>
          <p14:tracePt t="7623" x="4437063" y="5278438"/>
          <p14:tracePt t="7625" x="4452938" y="5294313"/>
          <p14:tracePt t="7627" x="4468813" y="5310188"/>
          <p14:tracePt t="7628" x="4500563" y="5324475"/>
          <p14:tracePt t="7633" x="4532313" y="5340350"/>
          <p14:tracePt t="7636" x="4564063" y="5356225"/>
          <p14:tracePt t="7636" x="4564063" y="5372100"/>
          <p14:tracePt t="7638" x="4579938" y="5372100"/>
          <p14:tracePt t="7640" x="4611688" y="5387975"/>
          <p14:tracePt t="7643" x="4627563" y="5403850"/>
          <p14:tracePt t="7645" x="4643438" y="5419725"/>
          <p14:tracePt t="7647" x="4659313" y="5419725"/>
          <p14:tracePt t="7650" x="4675188" y="5435600"/>
          <p14:tracePt t="7651" x="4691063" y="5435600"/>
          <p14:tracePt t="7653" x="4706938" y="5451475"/>
          <p14:tracePt t="7657" x="4722813" y="5467350"/>
          <p14:tracePt t="7659" x="4737100" y="5467350"/>
          <p14:tracePt t="7661" x="4752975" y="5483225"/>
          <p14:tracePt t="7665" x="4768850" y="5499100"/>
          <p14:tracePt t="7669" x="4784725" y="5514975"/>
          <p14:tracePt t="7688" x="4784725" y="5530850"/>
          <p14:tracePt t="7691" x="4800600" y="5546725"/>
          <p14:tracePt t="7705" x="4800600" y="5562600"/>
          <p14:tracePt t="7711" x="4800600" y="5578475"/>
          <p14:tracePt t="7715" x="4800600" y="5594350"/>
          <p14:tracePt t="7726" x="4800600" y="5610225"/>
          <p14:tracePt t="7727" x="4800600" y="5626100"/>
          <p14:tracePt t="7729" x="4784725" y="5626100"/>
          <p14:tracePt t="7731" x="4784725" y="5641975"/>
          <p14:tracePt t="7733" x="4768850" y="5657850"/>
          <p14:tracePt t="7735" x="4768850" y="5672138"/>
          <p14:tracePt t="7741" x="4768850" y="5688013"/>
          <p14:tracePt t="7746" x="4768850" y="5703888"/>
          <p14:tracePt t="7751" x="4752975" y="5703888"/>
          <p14:tracePt t="7755" x="4752975" y="5719763"/>
          <p14:tracePt t="7759" x="4752975" y="5735638"/>
          <p14:tracePt t="7783" x="4752975" y="5751513"/>
          <p14:tracePt t="7795" x="4752975" y="5767388"/>
          <p14:tracePt t="7815" x="4752975" y="5783263"/>
          <p14:tracePt t="7862" x="4737100" y="5783263"/>
          <p14:tracePt t="7866" x="4722813" y="5783263"/>
          <p14:tracePt t="7870" x="4706938" y="5783263"/>
          <p14:tracePt t="7871" x="4691063" y="5783263"/>
          <p14:tracePt t="7875" x="4675188" y="5783263"/>
          <p14:tracePt t="7877" x="4659313" y="5783263"/>
          <p14:tracePt t="7879" x="4643438" y="5783263"/>
          <p14:tracePt t="7881" x="4611688" y="5783263"/>
          <p14:tracePt t="7883" x="4564063" y="5783263"/>
          <p14:tracePt t="7885" x="4548188" y="5783263"/>
          <p14:tracePt t="7886" x="4516438" y="5783263"/>
          <p14:tracePt t="7888" x="4500563" y="5783263"/>
          <p14:tracePt t="7890" x="4468813" y="5783263"/>
          <p14:tracePt t="7893" x="4437063" y="5783263"/>
          <p14:tracePt t="7894" x="4406900" y="5783263"/>
          <p14:tracePt t="7897" x="4375150" y="5783263"/>
          <p14:tracePt t="7899" x="4327525" y="5783263"/>
          <p14:tracePt t="7902" x="4295775" y="5767388"/>
          <p14:tracePt t="7903" x="4264025" y="5767388"/>
          <p14:tracePt t="7905" x="4216400" y="5767388"/>
          <p14:tracePt t="7907" x="4184650" y="5751513"/>
          <p14:tracePt t="7908" x="4137025" y="5751513"/>
          <p14:tracePt t="7911" x="4090988" y="5735638"/>
          <p14:tracePt t="7913" x="4043363" y="5719763"/>
          <p14:tracePt t="7915" x="4011613" y="5719763"/>
          <p14:tracePt t="7917" x="3963988" y="5719763"/>
          <p14:tracePt t="7919" x="3916363" y="5703888"/>
          <p14:tracePt t="7921" x="3884613" y="5703888"/>
          <p14:tracePt t="7923" x="3836988" y="5703888"/>
          <p14:tracePt t="7925" x="3790950" y="5688013"/>
          <p14:tracePt t="7927" x="3775075" y="5688013"/>
          <p14:tracePt t="7929" x="3727450" y="5688013"/>
          <p14:tracePt t="7931" x="3679825" y="5688013"/>
          <p14:tracePt t="7933" x="3648075" y="5688013"/>
          <p14:tracePt t="7934" x="3616325" y="5688013"/>
          <p14:tracePt t="7937" x="3568700" y="5688013"/>
          <p14:tracePt t="7939" x="3552825" y="5688013"/>
          <p14:tracePt t="7941" x="3505200" y="5672138"/>
          <p14:tracePt t="7943" x="3475038" y="5672138"/>
          <p14:tracePt t="7945" x="3443288" y="5672138"/>
          <p14:tracePt t="7947" x="3411538" y="5672138"/>
          <p14:tracePt t="7950" x="3395663" y="5672138"/>
          <p14:tracePt t="7951" x="3363913" y="5672138"/>
          <p14:tracePt t="7953" x="3332163" y="5672138"/>
          <p14:tracePt t="7954" x="3316288" y="5672138"/>
          <p14:tracePt t="7957" x="3284538" y="5672138"/>
          <p14:tracePt t="7959" x="3268663" y="5672138"/>
          <p14:tracePt t="7960" x="3252788" y="5672138"/>
          <p14:tracePt t="7962" x="3221038" y="5672138"/>
          <p14:tracePt t="7964" x="3205163" y="5672138"/>
          <p14:tracePt t="7967" x="3190875" y="5672138"/>
          <p14:tracePt t="7969" x="3159125" y="5672138"/>
          <p14:tracePt t="7973" x="3143250" y="5672138"/>
          <p14:tracePt t="7975" x="3127375" y="5672138"/>
          <p14:tracePt t="7981" x="3111500" y="5688013"/>
          <p14:tracePt t="7993" x="3079750" y="5688013"/>
          <p14:tracePt t="7999" x="3048000" y="5703888"/>
          <p14:tracePt t="8004" x="3016250" y="5719763"/>
          <p14:tracePt t="8007" x="3000375" y="5735638"/>
          <p14:tracePt t="8009" x="2984500" y="5735638"/>
          <p14:tracePt t="8010" x="2968625" y="5735638"/>
          <p14:tracePt t="8016" x="2952750" y="5751513"/>
          <p14:tracePt t="8019" x="2921000" y="5751513"/>
          <p14:tracePt t="8020" x="2890838" y="5767388"/>
          <p14:tracePt t="8022" x="2874963" y="5767388"/>
          <p14:tracePt t="8024" x="2874963" y="5783263"/>
          <p14:tracePt t="8026" x="2843213" y="5783263"/>
          <p14:tracePt t="8031" x="2811463" y="5783263"/>
          <p14:tracePt t="8033" x="2795588" y="5799138"/>
          <p14:tracePt t="8035" x="2779713" y="5799138"/>
          <p14:tracePt t="8037" x="2763838" y="5815013"/>
          <p14:tracePt t="8039" x="2747963" y="5815013"/>
          <p14:tracePt t="8041" x="2732088" y="5815013"/>
          <p14:tracePt t="8043" x="2700338" y="5815013"/>
          <p14:tracePt t="8045" x="2700338" y="5830888"/>
          <p14:tracePt t="8047" x="2652713" y="5846763"/>
          <p14:tracePt t="8050" x="2636838" y="5862638"/>
          <p14:tracePt t="8052" x="2605088" y="5878513"/>
          <p14:tracePt t="8053" x="2574925" y="5878513"/>
          <p14:tracePt t="8054" x="2559050" y="5878513"/>
          <p14:tracePt t="8056" x="2543175" y="5894388"/>
          <p14:tracePt t="8059" x="2511425" y="5910263"/>
          <p14:tracePt t="8060" x="2495550" y="5926138"/>
          <p14:tracePt t="8063" x="2479675" y="5942013"/>
          <p14:tracePt t="8064" x="2447925" y="5942013"/>
          <p14:tracePt t="8067" x="2432050" y="5942013"/>
          <p14:tracePt t="8068" x="2416175" y="5957888"/>
          <p14:tracePt t="8071" x="2384425" y="5973763"/>
          <p14:tracePt t="8073" x="2368550" y="5989638"/>
          <p14:tracePt t="8074" x="2336800" y="6003925"/>
          <p14:tracePt t="8076" x="2305050" y="6019800"/>
          <p14:tracePt t="8079" x="2289175" y="6019800"/>
          <p14:tracePt t="8081" x="2274888" y="6019800"/>
          <p14:tracePt t="8083" x="2243138" y="6035675"/>
          <p14:tracePt t="8085" x="2227263" y="6051550"/>
          <p14:tracePt t="8087" x="2195513" y="6051550"/>
          <p14:tracePt t="8089" x="2163763" y="6067425"/>
          <p14:tracePt t="8091" x="2147888" y="6083300"/>
          <p14:tracePt t="8093" x="2132013" y="6083300"/>
          <p14:tracePt t="8095" x="2100263" y="6083300"/>
          <p14:tracePt t="8097" x="2084388" y="6099175"/>
          <p14:tracePt t="8099" x="2052638" y="6115050"/>
          <p14:tracePt t="8101" x="2020888" y="6130925"/>
          <p14:tracePt t="8102" x="2005013" y="6130925"/>
          <p14:tracePt t="8104" x="1974850" y="6146800"/>
          <p14:tracePt t="8107" x="1958975" y="6146800"/>
          <p14:tracePt t="8109" x="1943100" y="6162675"/>
          <p14:tracePt t="8110" x="1911350" y="6162675"/>
          <p14:tracePt t="8113" x="1863725" y="6178550"/>
          <p14:tracePt t="8115" x="1847850" y="6194425"/>
          <p14:tracePt t="8117" x="1816100" y="6210300"/>
          <p14:tracePt t="8118" x="1784350" y="6226175"/>
          <p14:tracePt t="8121" x="1768475" y="6226175"/>
          <p14:tracePt t="8123" x="1736725" y="6242050"/>
          <p14:tracePt t="8125" x="1689100" y="6242050"/>
          <p14:tracePt t="8127" x="1658938" y="6257925"/>
          <p14:tracePt t="8129" x="1643063" y="6273800"/>
          <p14:tracePt t="8131" x="1595438" y="6289675"/>
          <p14:tracePt t="8133" x="1563688" y="6305550"/>
          <p14:tracePt t="8135" x="1516063" y="6321425"/>
          <p14:tracePt t="8137" x="1484313" y="6337300"/>
          <p14:tracePt t="8139" x="1436688" y="6351588"/>
          <p14:tracePt t="8141" x="1404938" y="6367463"/>
          <p14:tracePt t="8143" x="1373188" y="6367463"/>
          <p14:tracePt t="8144" x="1327150" y="6383338"/>
          <p14:tracePt t="8147" x="1279525" y="6399213"/>
          <p14:tracePt t="8150" x="1231900" y="6415088"/>
          <p14:tracePt t="8152" x="1200150" y="6430963"/>
          <p14:tracePt t="8153" x="1152525" y="6446838"/>
          <p14:tracePt t="8155" x="1104900" y="6462713"/>
          <p14:tracePt t="8157" x="1058863" y="6478588"/>
          <p14:tracePt t="8159" x="1042988" y="6494463"/>
          <p14:tracePt t="8161" x="979488" y="6526213"/>
          <p14:tracePt t="8163" x="947738" y="6542088"/>
          <p14:tracePt t="8164" x="900113" y="6542088"/>
          <p14:tracePt t="8167" x="868363" y="6557963"/>
          <p14:tracePt t="8168" x="836613" y="6573838"/>
          <p14:tracePt t="8171" x="788988" y="6589713"/>
          <p14:tracePt t="8173" x="742950" y="6605588"/>
          <p14:tracePt t="8174" x="711200" y="6621463"/>
          <p14:tracePt t="8177" x="679450" y="6637338"/>
          <p14:tracePt t="8179" x="647700" y="6669088"/>
          <p14:tracePt t="8181" x="600075" y="6684963"/>
          <p14:tracePt t="8183" x="568325" y="6684963"/>
          <p14:tracePt t="8185" x="536575" y="6699250"/>
          <p14:tracePt t="8186" x="504825" y="6715125"/>
          <p14:tracePt t="8189" x="457200" y="6746875"/>
          <p14:tracePt t="8191" x="442913" y="6762750"/>
          <p14:tracePt t="8193" x="411163" y="6778625"/>
          <p14:tracePt t="8195" x="363538" y="6794500"/>
          <p14:tracePt t="8197" x="331788" y="6794500"/>
          <p14:tracePt t="8200" x="300038" y="6826250"/>
          <p14:tracePt t="8202" x="268288" y="684212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 </a:t>
            </a:r>
            <a:r>
              <a:rPr lang="zh-TW" altLang="en-US" sz="2000" dirty="0">
                <a:solidFill>
                  <a:srgbClr val="786449"/>
                </a:solidFill>
              </a:rPr>
              <a:t>→ </a:t>
            </a:r>
            <a:r>
              <a:rPr lang="en-US" altLang="zh-TW" sz="2000" dirty="0">
                <a:solidFill>
                  <a:srgbClr val="786449"/>
                </a:solidFill>
              </a:rPr>
              <a:t>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(1,1)</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r>
              <a:rPr lang="zh-TW" altLang="en-US" sz="2000" dirty="0">
                <a:solidFill>
                  <a:srgbClr val="786449"/>
                </a:solidFill>
              </a:rPr>
              <a:t> → </a:t>
            </a:r>
            <a:r>
              <a:rPr lang="en-US" altLang="zh-TW" dirty="0"/>
              <a:t>6</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=4</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16" name="音訊 15">
            <a:hlinkClick r:id="" action="ppaction://media"/>
            <a:extLst>
              <a:ext uri="{FF2B5EF4-FFF2-40B4-BE49-F238E27FC236}">
                <a16:creationId xmlns:a16="http://schemas.microsoft.com/office/drawing/2014/main" id="{4030334C-4DA0-ECD7-59E1-C715AE4E81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1846681"/>
      </p:ext>
    </p:extLst>
  </p:cSld>
  <p:clrMapOvr>
    <a:masterClrMapping/>
  </p:clrMapOvr>
  <mc:AlternateContent xmlns:mc="http://schemas.openxmlformats.org/markup-compatibility/2006">
    <mc:Choice xmlns:p14="http://schemas.microsoft.com/office/powerpoint/2010/main" Requires="p14">
      <p:transition spd="slow" p14:dur="2000" advTm="12755"/>
    </mc:Choice>
    <mc:Fallback>
      <p:transition spd="slow" advTm="12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361" x="2763838" y="6446838"/>
          <p14:tracePt t="362" x="2859088" y="6415088"/>
          <p14:tracePt t="364" x="2952750" y="6351588"/>
          <p14:tracePt t="366" x="3063875" y="6321425"/>
          <p14:tracePt t="368" x="3159125" y="6273800"/>
          <p14:tracePt t="371" x="3268663" y="6226175"/>
          <p14:tracePt t="373" x="3363913" y="6178550"/>
          <p14:tracePt t="375" x="3475038" y="6130925"/>
          <p14:tracePt t="377" x="3552825" y="6099175"/>
          <p14:tracePt t="378" x="3679825" y="6035675"/>
          <p14:tracePt t="381" x="3790950" y="6003925"/>
          <p14:tracePt t="383" x="3884613" y="5942013"/>
          <p14:tracePt t="385" x="3995738" y="5910263"/>
          <p14:tracePt t="387" x="4090988" y="5878513"/>
          <p14:tracePt t="389" x="4200525" y="5815013"/>
          <p14:tracePt t="391" x="4311650" y="5783263"/>
          <p14:tracePt t="393" x="4406900" y="5719763"/>
          <p14:tracePt t="394" x="4500563" y="5688013"/>
          <p14:tracePt t="397" x="4611688" y="5641975"/>
          <p14:tracePt t="399" x="4706938" y="5610225"/>
          <p14:tracePt t="402" x="4800600" y="5562600"/>
          <p14:tracePt t="403" x="4911725" y="5514975"/>
          <p14:tracePt t="405" x="4975225" y="5483225"/>
          <p14:tracePt t="406" x="5053013" y="5451475"/>
          <p14:tracePt t="409" x="5148263" y="5419725"/>
          <p14:tracePt t="411" x="5243513" y="5356225"/>
          <p14:tracePt t="413" x="5307013" y="5324475"/>
          <p14:tracePt t="415" x="5400675" y="5294313"/>
          <p14:tracePt t="417" x="5480050" y="5262563"/>
          <p14:tracePt t="419" x="5559425" y="5199063"/>
          <p14:tracePt t="421" x="5622925" y="5167313"/>
          <p14:tracePt t="423" x="5684838" y="5135563"/>
          <p14:tracePt t="425" x="5748338" y="5103813"/>
          <p14:tracePt t="427" x="5811838" y="5056188"/>
          <p14:tracePt t="429" x="5891213" y="5024438"/>
          <p14:tracePt t="431" x="5922963" y="4992688"/>
          <p14:tracePt t="433" x="5969000" y="4976813"/>
          <p14:tracePt t="435" x="6016625" y="4930775"/>
          <p14:tracePt t="437" x="6064250" y="4914900"/>
          <p14:tracePt t="439" x="6111875" y="4867275"/>
          <p14:tracePt t="441" x="6143625" y="4851400"/>
          <p14:tracePt t="443" x="6175375" y="4835525"/>
          <p14:tracePt t="444" x="6223000" y="4803775"/>
          <p14:tracePt t="446" x="6253163" y="4772025"/>
          <p14:tracePt t="449" x="6269038" y="4756150"/>
          <p14:tracePt t="452" x="6300788" y="4724400"/>
          <p14:tracePt t="454" x="6332538" y="4708525"/>
          <p14:tracePt t="455" x="6364288" y="4692650"/>
          <p14:tracePt t="456" x="6380163" y="4660900"/>
          <p14:tracePt t="459" x="6396038" y="4629150"/>
          <p14:tracePt t="461" x="6411913" y="4629150"/>
          <p14:tracePt t="463" x="6427788" y="4614863"/>
          <p14:tracePt t="464" x="6427788" y="4598988"/>
          <p14:tracePt t="467" x="6427788" y="4583113"/>
          <p14:tracePt t="469" x="6443663" y="4567238"/>
          <p14:tracePt t="471" x="6459538" y="4551363"/>
          <p14:tracePt t="472" x="6475413" y="4535488"/>
          <p14:tracePt t="475" x="6475413" y="4519613"/>
          <p14:tracePt t="476" x="6491288" y="4487863"/>
          <p14:tracePt t="478" x="6491288" y="4471988"/>
          <p14:tracePt t="480" x="6507163" y="4456113"/>
          <p14:tracePt t="482" x="6507163" y="4440238"/>
          <p14:tracePt t="485" x="6507163" y="4424363"/>
          <p14:tracePt t="487" x="6523038" y="4408488"/>
          <p14:tracePt t="488" x="6523038" y="4392613"/>
          <p14:tracePt t="491" x="6523038" y="4376738"/>
          <p14:tracePt t="493" x="6538913" y="4360863"/>
          <p14:tracePt t="495" x="6538913" y="4329113"/>
          <p14:tracePt t="499" x="6538913" y="4297363"/>
          <p14:tracePt t="505" x="6538913" y="4251325"/>
          <p14:tracePt t="507" x="6538913" y="4235450"/>
          <p14:tracePt t="509" x="6538913" y="4219575"/>
          <p14:tracePt t="511" x="6538913" y="4203700"/>
          <p14:tracePt t="513" x="6538913" y="4187825"/>
          <p14:tracePt t="515" x="6538913" y="4171950"/>
          <p14:tracePt t="517" x="6538913" y="4156075"/>
          <p14:tracePt t="519" x="6538913" y="4140200"/>
          <p14:tracePt t="520" x="6538913" y="4124325"/>
          <p14:tracePt t="523" x="6523038" y="4124325"/>
          <p14:tracePt t="525" x="6523038" y="4108450"/>
          <p14:tracePt t="527" x="6523038" y="4076700"/>
          <p14:tracePt t="529" x="6507163" y="4076700"/>
          <p14:tracePt t="530" x="6507163" y="4060825"/>
          <p14:tracePt t="532" x="6507163" y="4044950"/>
          <p14:tracePt t="535" x="6491288" y="4029075"/>
          <p14:tracePt t="539" x="6475413" y="4013200"/>
          <p14:tracePt t="541" x="6475413" y="3997325"/>
          <p14:tracePt t="545" x="6459538" y="3981450"/>
          <p14:tracePt t="547" x="6443663" y="3949700"/>
          <p14:tracePt t="549" x="6427788" y="3949700"/>
          <p14:tracePt t="551" x="6427788" y="3935413"/>
          <p14:tracePt t="553" x="6411913" y="3919538"/>
          <p14:tracePt t="554" x="6396038" y="3903663"/>
          <p14:tracePt t="559" x="6364288" y="3887788"/>
          <p14:tracePt t="561" x="6348413" y="3871913"/>
          <p14:tracePt t="571" x="6300788" y="3840163"/>
          <p14:tracePt t="582" x="6191250" y="3792538"/>
          <p14:tracePt t="583" x="6175375" y="3792538"/>
          <p14:tracePt t="585" x="6159500" y="3776663"/>
          <p14:tracePt t="587" x="6143625" y="3776663"/>
          <p14:tracePt t="588" x="6127750" y="3776663"/>
          <p14:tracePt t="591" x="6111875" y="3776663"/>
          <p14:tracePt t="593" x="6096000" y="3776663"/>
          <p14:tracePt t="595" x="6080125" y="3760788"/>
          <p14:tracePt t="597" x="6064250" y="3760788"/>
          <p14:tracePt t="598" x="6048375" y="3760788"/>
          <p14:tracePt t="602" x="6032500" y="3760788"/>
          <p14:tracePt t="603" x="6032500" y="3744913"/>
          <p14:tracePt t="604" x="6016625" y="3744913"/>
          <p14:tracePt t="606" x="6000750" y="3744913"/>
          <p14:tracePt t="608" x="5984875" y="3744913"/>
          <p14:tracePt t="610" x="5969000" y="3744913"/>
          <p14:tracePt t="613" x="5953125" y="3744913"/>
          <p14:tracePt t="614" x="5938838" y="3744913"/>
          <p14:tracePt t="618" x="5922963" y="3744913"/>
          <p14:tracePt t="621" x="5907088" y="3744913"/>
          <p14:tracePt t="631" x="5891213" y="3744913"/>
          <p14:tracePt t="633" x="5875338" y="3744913"/>
          <p14:tracePt t="639" x="5859463" y="3744913"/>
          <p14:tracePt t="643" x="5843588" y="3744913"/>
          <p14:tracePt t="652" x="5827713" y="3744913"/>
          <p14:tracePt t="735" x="5811838" y="3744913"/>
          <p14:tracePt t="741" x="5795963" y="3744913"/>
          <p14:tracePt t="748" x="5764213" y="3744913"/>
          <p14:tracePt t="753" x="5748338" y="3744913"/>
          <p14:tracePt t="755" x="5732463" y="3744913"/>
          <p14:tracePt t="757" x="5716588" y="3744913"/>
          <p14:tracePt t="761" x="5700713" y="3744913"/>
          <p14:tracePt t="763" x="5684838" y="3744913"/>
          <p14:tracePt t="765" x="5668963" y="3760788"/>
          <p14:tracePt t="769" x="5638800" y="3760788"/>
          <p14:tracePt t="771" x="5622925" y="3760788"/>
          <p14:tracePt t="773" x="5591175" y="3776663"/>
          <p14:tracePt t="775" x="5559425" y="3792538"/>
          <p14:tracePt t="777" x="5527675" y="3808413"/>
          <p14:tracePt t="779" x="5511800" y="3808413"/>
          <p14:tracePt t="781" x="5495925" y="3824288"/>
          <p14:tracePt t="783" x="5480050" y="3824288"/>
          <p14:tracePt t="786" x="5448300" y="3840163"/>
          <p14:tracePt t="787" x="5416550" y="3856038"/>
          <p14:tracePt t="788" x="5400675" y="3856038"/>
          <p14:tracePt t="791" x="5368925" y="3871913"/>
          <p14:tracePt t="793" x="5353050" y="3887788"/>
          <p14:tracePt t="795" x="5337175" y="3887788"/>
          <p14:tracePt t="797" x="5307013" y="3887788"/>
          <p14:tracePt t="799" x="5275263" y="3903663"/>
          <p14:tracePt t="803" x="5227638" y="3919538"/>
          <p14:tracePt t="805" x="5195888" y="3935413"/>
          <p14:tracePt t="807" x="5180013" y="3949700"/>
          <p14:tracePt t="809" x="5148263" y="3965575"/>
          <p14:tracePt t="811" x="5116513" y="3965575"/>
          <p14:tracePt t="813" x="5084763" y="3981450"/>
          <p14:tracePt t="815" x="5053013" y="3997325"/>
          <p14:tracePt t="817" x="5022850" y="3997325"/>
          <p14:tracePt t="819" x="4991100" y="3997325"/>
          <p14:tracePt t="821" x="4959350" y="4013200"/>
          <p14:tracePt t="822" x="4911725" y="4013200"/>
          <p14:tracePt t="824" x="4864100" y="4029075"/>
          <p14:tracePt t="827" x="4832350" y="4044950"/>
          <p14:tracePt t="829" x="4784725" y="4060825"/>
          <p14:tracePt t="831" x="4737100" y="4076700"/>
          <p14:tracePt t="833" x="4691063" y="4092575"/>
          <p14:tracePt t="835" x="4643438" y="4092575"/>
          <p14:tracePt t="837" x="4579938" y="4124325"/>
          <p14:tracePt t="839" x="4484688" y="4140200"/>
          <p14:tracePt t="841" x="4421188" y="4156075"/>
          <p14:tracePt t="843" x="4375150" y="4156075"/>
          <p14:tracePt t="845" x="4311650" y="4171950"/>
          <p14:tracePt t="847" x="4248150" y="4187825"/>
          <p14:tracePt t="848" x="4200525" y="4187825"/>
          <p14:tracePt t="852" x="4137025" y="4203700"/>
          <p14:tracePt t="854" x="4106863" y="4219575"/>
          <p14:tracePt t="855" x="4043363" y="4219575"/>
          <p14:tracePt t="857" x="3995738" y="4235450"/>
          <p14:tracePt t="858" x="3932238" y="4235450"/>
          <p14:tracePt t="860" x="3900488" y="4251325"/>
          <p14:tracePt t="863" x="3852863" y="4251325"/>
          <p14:tracePt t="865" x="3806825" y="4251325"/>
          <p14:tracePt t="867" x="3775075" y="4251325"/>
          <p14:tracePt t="869" x="3727450" y="4267200"/>
          <p14:tracePt t="870" x="3679825" y="4283075"/>
          <p14:tracePt t="872" x="3648075" y="4283075"/>
          <p14:tracePt t="874" x="3616325" y="4297363"/>
          <p14:tracePt t="877" x="3584575" y="4297363"/>
          <p14:tracePt t="879" x="3536950" y="4297363"/>
          <p14:tracePt t="881" x="3521075" y="4313238"/>
          <p14:tracePt t="883" x="3490913" y="4313238"/>
          <p14:tracePt t="885" x="3475038" y="4313238"/>
          <p14:tracePt t="887" x="3443288" y="4329113"/>
          <p14:tracePt t="889" x="3427413" y="4329113"/>
          <p14:tracePt t="891" x="3411538" y="4329113"/>
          <p14:tracePt t="893" x="3395663" y="4329113"/>
          <p14:tracePt t="894" x="3379788" y="4344988"/>
          <p14:tracePt t="896" x="3363913" y="4344988"/>
          <p14:tracePt t="898" x="3348038" y="4344988"/>
          <p14:tracePt t="901" x="3332163" y="4344988"/>
          <p14:tracePt t="904" x="3316288" y="4344988"/>
          <p14:tracePt t="907" x="3300413" y="4344988"/>
          <p14:tracePt t="911" x="3284538" y="4344988"/>
          <p14:tracePt t="920" x="3268663" y="4344988"/>
          <p14:tracePt t="930" x="3252788" y="4344988"/>
          <p14:tracePt t="1040" x="3236913" y="4329113"/>
          <p14:tracePt t="1042" x="3236913" y="4313238"/>
          <p14:tracePt t="1045" x="3221038" y="4297363"/>
          <p14:tracePt t="1047" x="3221038" y="4283075"/>
          <p14:tracePt t="1049" x="3205163" y="4283075"/>
          <p14:tracePt t="1053" x="3205163" y="4267200"/>
          <p14:tracePt t="1055" x="3190875" y="4267200"/>
          <p14:tracePt t="1057" x="3190875" y="4251325"/>
          <p14:tracePt t="1059" x="3175000" y="4251325"/>
          <p14:tracePt t="1064" x="3159125" y="4235450"/>
          <p14:tracePt t="1068" x="3143250" y="4235450"/>
          <p14:tracePt t="1070" x="3127375" y="4235450"/>
          <p14:tracePt t="1073" x="3127375" y="4219575"/>
          <p14:tracePt t="1075" x="3111500" y="4219575"/>
          <p14:tracePt t="1076" x="3095625" y="4219575"/>
          <p14:tracePt t="1081" x="3079750" y="4203700"/>
          <p14:tracePt t="1083" x="3063875" y="4203700"/>
          <p14:tracePt t="1085" x="3048000" y="4203700"/>
          <p14:tracePt t="1089" x="3032125" y="4203700"/>
          <p14:tracePt t="1091" x="3016250" y="4203700"/>
          <p14:tracePt t="1095" x="3000375" y="4203700"/>
          <p14:tracePt t="1099" x="2984500" y="4203700"/>
          <p14:tracePt t="1102" x="2968625" y="4203700"/>
          <p14:tracePt t="1105" x="2952750" y="4203700"/>
          <p14:tracePt t="1107" x="2936875" y="4203700"/>
          <p14:tracePt t="1113" x="2921000" y="4203700"/>
          <p14:tracePt t="1115" x="2905125" y="4203700"/>
          <p14:tracePt t="1119" x="2890838" y="4203700"/>
          <p14:tracePt t="1121" x="2874963" y="4203700"/>
          <p14:tracePt t="1122" x="2859088" y="4219575"/>
          <p14:tracePt t="1127" x="2843213" y="4219575"/>
          <p14:tracePt t="1129" x="2827338" y="4235450"/>
          <p14:tracePt t="1130" x="2811463" y="4235450"/>
          <p14:tracePt t="1133" x="2779713" y="4235450"/>
          <p14:tracePt t="1135" x="2747963" y="4251325"/>
          <p14:tracePt t="1137" x="2732088" y="4267200"/>
          <p14:tracePt t="1139" x="2700338" y="4267200"/>
          <p14:tracePt t="1141" x="2684463" y="4283075"/>
          <p14:tracePt t="1143" x="2668588" y="4297363"/>
          <p14:tracePt t="1145" x="2636838" y="4297363"/>
          <p14:tracePt t="1147" x="2605088" y="4313238"/>
          <p14:tracePt t="1149" x="2574925" y="4329113"/>
          <p14:tracePt t="1151" x="2543175" y="4344988"/>
          <p14:tracePt t="1153" x="2511425" y="4360863"/>
          <p14:tracePt t="1155" x="2479675" y="4376738"/>
          <p14:tracePt t="1157" x="2447925" y="4392613"/>
          <p14:tracePt t="1159" x="2416175" y="4408488"/>
          <p14:tracePt t="1161" x="2368550" y="4408488"/>
          <p14:tracePt t="1163" x="2352675" y="4424363"/>
          <p14:tracePt t="1164" x="2305050" y="4440238"/>
          <p14:tracePt t="1168" x="2274888" y="4456113"/>
          <p14:tracePt t="1169" x="2227263" y="4471988"/>
          <p14:tracePt t="1171" x="2211388" y="4487863"/>
          <p14:tracePt t="1172" x="2163763" y="4519613"/>
          <p14:tracePt t="1174" x="2116138" y="4535488"/>
          <p14:tracePt t="1176" x="2084388" y="4535488"/>
          <p14:tracePt t="1178" x="2068513" y="4551363"/>
          <p14:tracePt t="1181" x="2036763" y="4551363"/>
          <p14:tracePt t="1183" x="2005013" y="4567238"/>
          <p14:tracePt t="1185" x="1989138" y="4583113"/>
          <p14:tracePt t="1187" x="1958975" y="4598988"/>
          <p14:tracePt t="1188" x="1927225" y="4614863"/>
          <p14:tracePt t="1192" x="1895475" y="4629150"/>
          <p14:tracePt t="1194" x="1879600" y="4629150"/>
          <p14:tracePt t="1197" x="1863725" y="4629150"/>
          <p14:tracePt t="1198" x="1847850" y="4645025"/>
          <p14:tracePt t="1203" x="1831975" y="4645025"/>
          <p14:tracePt t="1215" x="1831975" y="4660900"/>
          <p14:tracePt t="1219" x="1816100" y="4660900"/>
          <p14:tracePt t="1252" x="1800225" y="4660900"/>
          <p14:tracePt t="1300" x="1800225" y="4645025"/>
          <p14:tracePt t="1305" x="1800225" y="4614863"/>
          <p14:tracePt t="1307" x="1816100" y="4583113"/>
          <p14:tracePt t="1311" x="1831975" y="4551363"/>
          <p14:tracePt t="1313" x="1831975" y="4519613"/>
          <p14:tracePt t="1315" x="1831975" y="4503738"/>
          <p14:tracePt t="1320" x="1847850" y="4456113"/>
          <p14:tracePt t="1321" x="1863725" y="4440238"/>
          <p14:tracePt t="1322" x="1863725" y="4408488"/>
          <p14:tracePt t="1324" x="1879600" y="4392613"/>
          <p14:tracePt t="1327" x="1879600" y="4376738"/>
          <p14:tracePt t="1329" x="1895475" y="4360863"/>
          <p14:tracePt t="1330" x="1895475" y="4344988"/>
          <p14:tracePt t="1333" x="1895475" y="4313238"/>
          <p14:tracePt t="1335" x="1911350" y="4297363"/>
          <p14:tracePt t="1337" x="1911350" y="4283075"/>
          <p14:tracePt t="1338" x="1927225" y="4267200"/>
          <p14:tracePt t="1341" x="1927225" y="4235450"/>
          <p14:tracePt t="1345" x="1943100" y="4219575"/>
          <p14:tracePt t="1347" x="1943100" y="4203700"/>
          <p14:tracePt t="1349" x="1958975" y="4187825"/>
          <p14:tracePt t="1351" x="1958975" y="4171950"/>
          <p14:tracePt t="1353" x="1974850" y="4156075"/>
          <p14:tracePt t="1357" x="1974850" y="4140200"/>
          <p14:tracePt t="1359" x="1974850" y="4124325"/>
          <p14:tracePt t="1361" x="1989138" y="4124325"/>
          <p14:tracePt t="1363" x="1989138" y="4108450"/>
          <p14:tracePt t="1365" x="2005013" y="4092575"/>
          <p14:tracePt t="1367" x="2005013" y="4076700"/>
          <p14:tracePt t="1368" x="2020888" y="4076700"/>
          <p14:tracePt t="1372" x="2020888" y="4060825"/>
          <p14:tracePt t="1377" x="2020888" y="4044950"/>
          <p14:tracePt t="1381" x="2036763" y="4044950"/>
          <p14:tracePt t="1387" x="2036763" y="4029075"/>
          <p14:tracePt t="1389" x="2052638" y="4029075"/>
          <p14:tracePt t="1390" x="2052638" y="4013200"/>
          <p14:tracePt t="1395" x="2052638" y="3997325"/>
          <p14:tracePt t="1397" x="2068513" y="3997325"/>
          <p14:tracePt t="1402" x="2084388" y="3981450"/>
          <p14:tracePt t="1405" x="2100263" y="3965575"/>
          <p14:tracePt t="1411" x="2116138" y="3949700"/>
          <p14:tracePt t="1413" x="2132013" y="3935413"/>
          <p14:tracePt t="1415" x="2132013" y="3919538"/>
          <p14:tracePt t="1419" x="2147888" y="3919538"/>
          <p14:tracePt t="1421" x="2163763" y="3903663"/>
          <p14:tracePt t="1423" x="2163763" y="3887788"/>
          <p14:tracePt t="1425" x="2179638" y="3887788"/>
          <p14:tracePt t="1427" x="2195513" y="3871913"/>
          <p14:tracePt t="1429" x="2211388" y="3856038"/>
          <p14:tracePt t="1431" x="2227263" y="3840163"/>
          <p14:tracePt t="1433" x="2259013" y="3808413"/>
          <p14:tracePt t="1435" x="2289175" y="3792538"/>
          <p14:tracePt t="1437" x="2305050" y="3760788"/>
          <p14:tracePt t="1438" x="2320925" y="3744913"/>
          <p14:tracePt t="1441" x="2336800" y="3744913"/>
          <p14:tracePt t="1443" x="2368550" y="3713163"/>
          <p14:tracePt t="1445" x="2368550" y="3697288"/>
          <p14:tracePt t="1447" x="2400300" y="3697288"/>
          <p14:tracePt t="1449" x="2432050" y="3665538"/>
          <p14:tracePt t="1451" x="2432050" y="3649663"/>
          <p14:tracePt t="1453" x="2463800" y="3633788"/>
          <p14:tracePt t="1454" x="2495550" y="3617913"/>
          <p14:tracePt t="1457" x="2511425" y="3602038"/>
          <p14:tracePt t="1459" x="2527300" y="3571875"/>
          <p14:tracePt t="1461" x="2574925" y="3556000"/>
          <p14:tracePt t="1463" x="2590800" y="3524250"/>
          <p14:tracePt t="1465" x="2620963" y="3508375"/>
          <p14:tracePt t="1467" x="2636838" y="3492500"/>
          <p14:tracePt t="1469" x="2668588" y="3476625"/>
          <p14:tracePt t="1471" x="2700338" y="3444875"/>
          <p14:tracePt t="1473" x="2732088" y="3413125"/>
          <p14:tracePt t="1475" x="2747963" y="3397250"/>
          <p14:tracePt t="1477" x="2779713" y="3381375"/>
          <p14:tracePt t="1479" x="2811463" y="3365500"/>
          <p14:tracePt t="1481" x="2827338" y="3333750"/>
          <p14:tracePt t="1483" x="2843213" y="3317875"/>
          <p14:tracePt t="1485" x="2874963" y="3286125"/>
          <p14:tracePt t="1486" x="2905125" y="3270250"/>
          <p14:tracePt t="1488" x="2936875" y="3255963"/>
          <p14:tracePt t="1490" x="2952750" y="3224213"/>
          <p14:tracePt t="1492" x="2984500" y="3208338"/>
          <p14:tracePt t="1494" x="3016250" y="3176588"/>
          <p14:tracePt t="1497" x="3048000" y="3160713"/>
          <p14:tracePt t="1499" x="3063875" y="3144838"/>
          <p14:tracePt t="1501" x="3095625" y="3113088"/>
          <p14:tracePt t="1503" x="3127375" y="3097213"/>
          <p14:tracePt t="1504" x="3159125" y="3065463"/>
          <p14:tracePt t="1507" x="3175000" y="3049588"/>
          <p14:tracePt t="1509" x="3205163" y="3017838"/>
          <p14:tracePt t="1511" x="3236913" y="2986088"/>
          <p14:tracePt t="1513" x="3284538" y="2954338"/>
          <p14:tracePt t="1515" x="3316288" y="2922588"/>
          <p14:tracePt t="1519" x="3363913" y="2860675"/>
          <p14:tracePt t="1521" x="3395663" y="2828925"/>
          <p14:tracePt t="1522" x="3443288" y="2797175"/>
          <p14:tracePt t="1524" x="3475038" y="2765425"/>
          <p14:tracePt t="1527" x="3490913" y="2749550"/>
          <p14:tracePt t="1529" x="3521075" y="2701925"/>
          <p14:tracePt t="1530" x="3552825" y="2670175"/>
          <p14:tracePt t="1533" x="3600450" y="2638425"/>
          <p14:tracePt t="1535" x="3632200" y="2590800"/>
          <p14:tracePt t="1536" x="3679825" y="2560638"/>
          <p14:tracePt t="1539" x="3695700" y="2544763"/>
          <p14:tracePt t="1541" x="3727450" y="2513013"/>
          <p14:tracePt t="1543" x="3775075" y="2481263"/>
          <p14:tracePt t="1545" x="3806825" y="2449513"/>
          <p14:tracePt t="1547" x="3852863" y="2401888"/>
          <p14:tracePt t="1549" x="3868738" y="2386013"/>
          <p14:tracePt t="1551" x="3916363" y="2354263"/>
          <p14:tracePt t="1553" x="3948113" y="2338388"/>
          <p14:tracePt t="1555" x="3979863" y="2306638"/>
          <p14:tracePt t="1557" x="3995738" y="2274888"/>
          <p14:tracePt t="1559" x="4043363" y="2259013"/>
          <p14:tracePt t="1561" x="4075113" y="2243138"/>
          <p14:tracePt t="1563" x="4106863" y="2228850"/>
          <p14:tracePt t="1565" x="4121150" y="2197100"/>
          <p14:tracePt t="1566" x="4152900" y="2181225"/>
          <p14:tracePt t="1569" x="4184650" y="2165350"/>
          <p14:tracePt t="1570" x="4216400" y="2149475"/>
          <p14:tracePt t="1574" x="4248150" y="2149475"/>
          <p14:tracePt t="1577" x="4248150" y="2133600"/>
          <p14:tracePt t="1579" x="4264025" y="2133600"/>
          <p14:tracePt t="1583" x="4279900" y="2117725"/>
          <p14:tracePt t="1587" x="4295775" y="2117725"/>
          <p14:tracePt t="1612" x="4311650" y="2117725"/>
          <p14:tracePt t="1628" x="4295775" y="2117725"/>
          <p14:tracePt t="1631" x="4264025" y="2117725"/>
          <p14:tracePt t="1633" x="4248150" y="2133600"/>
          <p14:tracePt t="1636" x="4216400" y="2133600"/>
          <p14:tracePt t="1637" x="4184650" y="2149475"/>
          <p14:tracePt t="1638" x="4137025" y="2181225"/>
          <p14:tracePt t="1640" x="4106863" y="2197100"/>
          <p14:tracePt t="1642" x="4043363" y="2243138"/>
          <p14:tracePt t="1644" x="3995738" y="2274888"/>
          <p14:tracePt t="1647" x="3948113" y="2290763"/>
          <p14:tracePt t="1649" x="3900488" y="2338388"/>
          <p14:tracePt t="1651" x="3836988" y="2370138"/>
          <p14:tracePt t="1653" x="3790950" y="2401888"/>
          <p14:tracePt t="1654" x="3727450" y="2449513"/>
          <p14:tracePt t="1657" x="3679825" y="2497138"/>
          <p14:tracePt t="1659" x="3616325" y="2544763"/>
          <p14:tracePt t="1661" x="3552825" y="2606675"/>
          <p14:tracePt t="1663" x="3475038" y="2654300"/>
          <p14:tracePt t="1665" x="3411538" y="2686050"/>
          <p14:tracePt t="1667" x="3348038" y="2765425"/>
          <p14:tracePt t="1669" x="3268663" y="2813050"/>
          <p14:tracePt t="1670" x="3205163" y="2860675"/>
          <p14:tracePt t="1672" x="3111500" y="2922588"/>
          <p14:tracePt t="1675" x="3048000" y="2954338"/>
          <p14:tracePt t="1677" x="2984500" y="3001963"/>
          <p14:tracePt t="1678" x="2890838" y="3049588"/>
          <p14:tracePt t="1681" x="2811463" y="3113088"/>
          <p14:tracePt t="1683" x="2747963" y="3160713"/>
          <p14:tracePt t="1685" x="2652713" y="3208338"/>
          <p14:tracePt t="1687" x="2590800" y="3270250"/>
          <p14:tracePt t="1688" x="2495550" y="3302000"/>
          <p14:tracePt t="1691" x="2400300" y="3381375"/>
          <p14:tracePt t="1693" x="2320925" y="3413125"/>
          <p14:tracePt t="1694" x="2243138" y="3460750"/>
          <p14:tracePt t="1697" x="2163763" y="3492500"/>
          <p14:tracePt t="1699" x="2084388" y="3556000"/>
          <p14:tracePt t="1701" x="2005013" y="3587750"/>
          <p14:tracePt t="1705" x="1816100" y="3681413"/>
          <p14:tracePt t="1707" x="1752600" y="3713163"/>
          <p14:tracePt t="1708" x="1658938" y="3760788"/>
          <p14:tracePt t="1711" x="1595438" y="3792538"/>
          <p14:tracePt t="1712" x="1500188" y="3840163"/>
          <p14:tracePt t="1714" x="1436688" y="3887788"/>
          <p14:tracePt t="1717" x="1343025" y="3919538"/>
          <p14:tracePt t="1719" x="1311275" y="3949700"/>
          <p14:tracePt t="1720" x="1247775" y="3981450"/>
          <p14:tracePt t="1722" x="1168400" y="4013200"/>
          <p14:tracePt t="1725" x="1136650" y="4029075"/>
          <p14:tracePt t="1727" x="1073150" y="4060825"/>
          <p14:tracePt t="1729" x="1027113" y="4092575"/>
          <p14:tracePt t="1731" x="979488" y="4124325"/>
          <p14:tracePt t="1733" x="947738" y="4140200"/>
          <p14:tracePt t="1734" x="915988" y="4140200"/>
          <p14:tracePt t="1736" x="884238" y="4171950"/>
          <p14:tracePt t="1738" x="852488" y="4187825"/>
          <p14:tracePt t="1741" x="820738" y="4203700"/>
          <p14:tracePt t="1743" x="804863" y="4219575"/>
          <p14:tracePt t="1745" x="788988" y="4235450"/>
          <p14:tracePt t="1747" x="773113" y="4235450"/>
          <p14:tracePt t="1755" x="773113" y="4251325"/>
          <p14:tracePt t="1757" x="758825" y="4251325"/>
          <p14:tracePt t="1772" x="758825" y="4267200"/>
          <p14:tracePt t="1772" x="742950" y="4267200"/>
          <p14:tracePt t="1809" x="758825" y="4267200"/>
          <p14:tracePt t="1815" x="773113" y="4283075"/>
          <p14:tracePt t="1818" x="804863" y="4283075"/>
          <p14:tracePt t="1820" x="820738" y="4297363"/>
          <p14:tracePt t="1820" x="852488" y="4313238"/>
          <p14:tracePt t="1823" x="884238" y="4329113"/>
          <p14:tracePt t="1825" x="900113" y="4344988"/>
          <p14:tracePt t="1827" x="931863" y="4344988"/>
          <p14:tracePt t="1829" x="979488" y="4360863"/>
          <p14:tracePt t="1831" x="1011238" y="4376738"/>
          <p14:tracePt t="1833" x="1042988" y="4392613"/>
          <p14:tracePt t="1835" x="1104900" y="4440238"/>
          <p14:tracePt t="1838" x="1168400" y="4456113"/>
          <p14:tracePt t="1839" x="1216025" y="4487863"/>
          <p14:tracePt t="1840" x="1279525" y="4519613"/>
          <p14:tracePt t="1842" x="1327150" y="4551363"/>
          <p14:tracePt t="1844" x="1389063" y="4583113"/>
          <p14:tracePt t="1846" x="1452563" y="4614863"/>
          <p14:tracePt t="1848" x="1516063" y="4645025"/>
          <p14:tracePt t="1851" x="1579563" y="4676775"/>
          <p14:tracePt t="1853" x="1643063" y="4708525"/>
          <p14:tracePt t="1854" x="1704975" y="4740275"/>
          <p14:tracePt t="1857" x="1800225" y="4772025"/>
          <p14:tracePt t="1859" x="1863725" y="4835525"/>
          <p14:tracePt t="1860" x="1958975" y="4867275"/>
          <p14:tracePt t="1863" x="2020888" y="4899025"/>
          <p14:tracePt t="1864" x="2084388" y="4930775"/>
          <p14:tracePt t="1867" x="2179638" y="4962525"/>
          <p14:tracePt t="1869" x="2243138" y="4992688"/>
          <p14:tracePt t="1870" x="2336800" y="5056188"/>
          <p14:tracePt t="1873" x="2400300" y="5087938"/>
          <p14:tracePt t="1875" x="2495550" y="5119688"/>
          <p14:tracePt t="1877" x="2559050" y="5151438"/>
          <p14:tracePt t="1879" x="2620963" y="5214938"/>
          <p14:tracePt t="1880" x="2684463" y="5246688"/>
          <p14:tracePt t="1883" x="2779713" y="5278438"/>
          <p14:tracePt t="1885" x="2843213" y="5324475"/>
          <p14:tracePt t="1886" x="2905125" y="5356225"/>
          <p14:tracePt t="1889" x="2984500" y="5387975"/>
          <p14:tracePt t="1891" x="3048000" y="5435600"/>
          <p14:tracePt t="1893" x="3111500" y="5483225"/>
          <p14:tracePt t="1895" x="3205163" y="5514975"/>
          <p14:tracePt t="1897" x="3268663" y="5562600"/>
          <p14:tracePt t="1899" x="3316288" y="5594350"/>
          <p14:tracePt t="1901" x="3379788" y="5626100"/>
          <p14:tracePt t="1903" x="3443288" y="5657850"/>
          <p14:tracePt t="1905" x="3490913" y="5703888"/>
          <p14:tracePt t="1907" x="3552825" y="5735638"/>
          <p14:tracePt t="1909" x="3600450" y="5767388"/>
          <p14:tracePt t="1911" x="3648075" y="5799138"/>
          <p14:tracePt t="1913" x="3679825" y="5830888"/>
          <p14:tracePt t="1915" x="3727450" y="5846763"/>
          <p14:tracePt t="1919" x="3806825" y="5910263"/>
          <p14:tracePt t="1921" x="3821113" y="5926138"/>
          <p14:tracePt t="1922" x="3868738" y="5957888"/>
          <p14:tracePt t="1924" x="3900488" y="5973763"/>
          <p14:tracePt t="1927" x="3932238" y="5989638"/>
          <p14:tracePt t="1928" x="3948113" y="6003925"/>
          <p14:tracePt t="1930" x="3963988" y="6019800"/>
          <p14:tracePt t="1933" x="3979863" y="6019800"/>
          <p14:tracePt t="1934" x="3995738" y="6035675"/>
          <p14:tracePt t="1939" x="4011613" y="6035675"/>
          <p14:tracePt t="1941" x="4011613" y="6051550"/>
          <p14:tracePt t="1942" x="4027488" y="6051550"/>
          <p14:tracePt t="1970" x="4027488" y="6067425"/>
          <p14:tracePt t="2007" x="4043363" y="6067425"/>
          <p14:tracePt t="2012" x="4043363" y="6083300"/>
          <p14:tracePt t="2074" x="4059238" y="6083300"/>
          <p14:tracePt t="2078" x="4075113" y="6067425"/>
          <p14:tracePt t="2081" x="4075113" y="6051550"/>
          <p14:tracePt t="2083" x="4090988" y="6051550"/>
          <p14:tracePt t="2085" x="4106863" y="6051550"/>
          <p14:tracePt t="2087" x="4106863" y="6035675"/>
          <p14:tracePt t="2088" x="4137025" y="6019800"/>
          <p14:tracePt t="2091" x="4152900" y="6003925"/>
          <p14:tracePt t="2093" x="4168775" y="6003925"/>
          <p14:tracePt t="2095" x="4200525" y="6003925"/>
          <p14:tracePt t="2097" x="4216400" y="5989638"/>
          <p14:tracePt t="2099" x="4232275" y="5957888"/>
          <p14:tracePt t="2101" x="4264025" y="5957888"/>
          <p14:tracePt t="2102" x="4295775" y="5942013"/>
          <p14:tracePt t="2105" x="4311650" y="5926138"/>
          <p14:tracePt t="2107" x="4359275" y="5894388"/>
          <p14:tracePt t="2109" x="4421188" y="5846763"/>
          <p14:tracePt t="2111" x="4468813" y="5799138"/>
          <p14:tracePt t="2113" x="4516438" y="5751513"/>
          <p14:tracePt t="2115" x="4564063" y="5703888"/>
          <p14:tracePt t="2117" x="4627563" y="5657850"/>
          <p14:tracePt t="2119" x="4675188" y="5594350"/>
          <p14:tracePt t="2121" x="4752975" y="5530850"/>
          <p14:tracePt t="2123" x="4832350" y="5435600"/>
          <p14:tracePt t="2125" x="4895850" y="5372100"/>
          <p14:tracePt t="2126" x="4975225" y="5294313"/>
          <p14:tracePt t="2129" x="5037138" y="5199063"/>
          <p14:tracePt t="2131" x="5116513" y="5135563"/>
          <p14:tracePt t="2133" x="5195888" y="5040313"/>
          <p14:tracePt t="2135" x="5275263" y="4946650"/>
          <p14:tracePt t="2137" x="5337175" y="4851400"/>
          <p14:tracePt t="2139" x="5416550" y="4756150"/>
          <p14:tracePt t="2141" x="5495925" y="4660900"/>
          <p14:tracePt t="2143" x="5591175" y="4567238"/>
          <p14:tracePt t="2145" x="5668963" y="4471988"/>
          <p14:tracePt t="2147" x="5748338" y="4376738"/>
          <p14:tracePt t="2149" x="5843588" y="4267200"/>
          <p14:tracePt t="2151" x="5907088" y="4203700"/>
          <p14:tracePt t="2152" x="5984875" y="4124325"/>
          <p14:tracePt t="2155" x="6048375" y="4060825"/>
          <p14:tracePt t="2157" x="6127750" y="3981450"/>
          <p14:tracePt t="2159" x="6207125" y="3919538"/>
          <p14:tracePt t="2161" x="6269038" y="3840163"/>
          <p14:tracePt t="2163" x="6332538" y="3792538"/>
          <p14:tracePt t="2165" x="6411913" y="3744913"/>
          <p14:tracePt t="2169" x="6523038" y="3649663"/>
          <p14:tracePt t="2171" x="6584950" y="3571875"/>
          <p14:tracePt t="2172" x="6632575" y="3524250"/>
          <p14:tracePt t="2174" x="6711950" y="3476625"/>
          <p14:tracePt t="2177" x="6775450" y="3429000"/>
          <p14:tracePt t="2179" x="6823075" y="3381375"/>
          <p14:tracePt t="2180" x="6869113" y="3333750"/>
          <p14:tracePt t="2182" x="6932613" y="3286125"/>
          <p14:tracePt t="2184" x="6980238" y="3240088"/>
          <p14:tracePt t="2186" x="7027863" y="3192463"/>
          <p14:tracePt t="2189" x="7075488" y="3160713"/>
          <p14:tracePt t="2191" x="7123113" y="3113088"/>
          <p14:tracePt t="2193" x="7169150" y="3049588"/>
          <p14:tracePt t="2195" x="7216775" y="3001963"/>
          <p14:tracePt t="2197" x="7248525" y="2938463"/>
          <p14:tracePt t="2199" x="7296150" y="2892425"/>
          <p14:tracePt t="2201" x="7327900" y="2844800"/>
          <p14:tracePt t="2202" x="7375525" y="2797175"/>
          <p14:tracePt t="2205" x="7407275" y="2733675"/>
          <p14:tracePt t="2207" x="7439025" y="2686050"/>
          <p14:tracePt t="2209" x="7485063" y="2622550"/>
          <p14:tracePt t="2211" x="7485063" y="2574925"/>
          <p14:tracePt t="2212" x="7516813" y="2544763"/>
          <p14:tracePt t="2214" x="7548563" y="2497138"/>
          <p14:tracePt t="2218" x="7564438" y="2449513"/>
          <p14:tracePt t="2221" x="7612063" y="2354263"/>
          <p14:tracePt t="2222" x="7627938" y="2322513"/>
          <p14:tracePt t="2225" x="7643813" y="2290763"/>
          <p14:tracePt t="2227" x="7659688" y="2243138"/>
          <p14:tracePt t="2229" x="7659688" y="2228850"/>
          <p14:tracePt t="2231" x="7675563" y="2197100"/>
          <p14:tracePt t="2233" x="7691438" y="2165350"/>
          <p14:tracePt t="2235" x="7691438" y="2149475"/>
          <p14:tracePt t="2239" x="7707313" y="2133600"/>
          <p14:tracePt t="2243" x="7707313" y="2117725"/>
          <p14:tracePt t="2247" x="7723188" y="2117725"/>
          <p14:tracePt t="2251" x="7723188" y="2101850"/>
          <p14:tracePt t="2299" x="7723188" y="2085975"/>
          <p14:tracePt t="2333" x="7707313" y="2117725"/>
          <p14:tracePt t="2336" x="7691438" y="2149475"/>
          <p14:tracePt t="2343" x="7612063" y="2259013"/>
          <p14:tracePt t="2345" x="7532688" y="2354263"/>
          <p14:tracePt t="2346" x="7485063" y="2401888"/>
          <p14:tracePt t="2348" x="7469188" y="2449513"/>
          <p14:tracePt t="2351" x="7407275" y="2513013"/>
          <p14:tracePt t="2352" x="7391400" y="2560638"/>
          <p14:tracePt t="2354" x="7343775" y="2622550"/>
          <p14:tracePt t="2357" x="7296150" y="2670175"/>
          <p14:tracePt t="2359" x="7264400" y="2733675"/>
          <p14:tracePt t="2361" x="7200900" y="2813050"/>
          <p14:tracePt t="2362" x="7154863" y="2876550"/>
          <p14:tracePt t="2364" x="7107238" y="2938463"/>
          <p14:tracePt t="2368" x="7075488" y="3001963"/>
          <p14:tracePt t="2370" x="6964363" y="3144838"/>
          <p14:tracePt t="2372" x="6932613" y="3208338"/>
          <p14:tracePt t="2374" x="6884988" y="3302000"/>
          <p14:tracePt t="2377" x="6823075" y="3365500"/>
          <p14:tracePt t="2379" x="6791325" y="3460750"/>
          <p14:tracePt t="2381" x="6743700" y="3524250"/>
          <p14:tracePt t="2383" x="6711950" y="3617913"/>
          <p14:tracePt t="2385" x="6648450" y="3713163"/>
          <p14:tracePt t="2386" x="6600825" y="3808413"/>
          <p14:tracePt t="2389" x="6553200" y="3887788"/>
          <p14:tracePt t="2391" x="6507163" y="3965575"/>
          <p14:tracePt t="2393" x="6475413" y="4044950"/>
          <p14:tracePt t="2395" x="6427788" y="4124325"/>
          <p14:tracePt t="2397" x="6380163" y="4203700"/>
          <p14:tracePt t="2399" x="6332538" y="4297363"/>
          <p14:tracePt t="2401" x="6284913" y="4360863"/>
          <p14:tracePt t="2403" x="6238875" y="4440238"/>
          <p14:tracePt t="2404" x="6191250" y="4519613"/>
          <p14:tracePt t="2406" x="6143625" y="4598988"/>
          <p14:tracePt t="2408" x="6111875" y="4660900"/>
          <p14:tracePt t="2411" x="6048375" y="4724400"/>
          <p14:tracePt t="2413" x="6000750" y="4803775"/>
          <p14:tracePt t="2414" x="5953125" y="4867275"/>
          <p14:tracePt t="2417" x="5922963" y="4930775"/>
          <p14:tracePt t="2419" x="5875338" y="4976813"/>
          <p14:tracePt t="2421" x="5843588" y="5040313"/>
          <p14:tracePt t="2423" x="5795963" y="5087938"/>
          <p14:tracePt t="2424" x="5764213" y="5135563"/>
          <p14:tracePt t="2427" x="5716588" y="5199063"/>
          <p14:tracePt t="2429" x="5684838" y="5246688"/>
          <p14:tracePt t="2431" x="5638800" y="5278438"/>
          <p14:tracePt t="2433" x="5607050" y="5310188"/>
          <p14:tracePt t="2435" x="5591175" y="5356225"/>
          <p14:tracePt t="2436" x="5559425" y="5403850"/>
          <p14:tracePt t="2438" x="5527675" y="5435600"/>
          <p14:tracePt t="2441" x="5511800" y="5451475"/>
          <p14:tracePt t="2442" x="5480050" y="5483225"/>
          <p14:tracePt t="2444" x="5464175" y="5514975"/>
          <p14:tracePt t="2447" x="5464175" y="5546725"/>
          <p14:tracePt t="2449" x="5448300" y="5546725"/>
          <p14:tracePt t="2451" x="5448300" y="5562600"/>
          <p14:tracePt t="2452" x="5432425" y="5578475"/>
          <p14:tracePt t="2457" x="5416550" y="5594350"/>
          <p14:tracePt t="2459" x="5416550" y="5610225"/>
          <p14:tracePt t="2463" x="5416550" y="5626100"/>
          <p14:tracePt t="2471" x="5416550" y="5641975"/>
          <p14:tracePt t="2476" x="5416550" y="5657850"/>
          <p14:tracePt t="2484" x="5432425" y="5672138"/>
          <p14:tracePt t="2487" x="5448300" y="5672138"/>
          <p14:tracePt t="2489" x="5448300" y="5688013"/>
          <p14:tracePt t="2490" x="5464175" y="5688013"/>
          <p14:tracePt t="2493" x="5480050" y="5703888"/>
          <p14:tracePt t="2497" x="5495925" y="5703888"/>
          <p14:tracePt t="2499" x="5511800" y="5703888"/>
          <p14:tracePt t="2502" x="5527675" y="5719763"/>
          <p14:tracePt t="2505" x="5575300" y="5735638"/>
          <p14:tracePt t="2507" x="5591175" y="5735638"/>
          <p14:tracePt t="2509" x="5622925" y="5751513"/>
          <p14:tracePt t="2511" x="5653088" y="5767388"/>
          <p14:tracePt t="2513" x="5668963" y="5767388"/>
          <p14:tracePt t="2515" x="5700713" y="5767388"/>
          <p14:tracePt t="2517" x="5732463" y="5767388"/>
          <p14:tracePt t="2519" x="5748338" y="5767388"/>
          <p14:tracePt t="2521" x="5780088" y="5767388"/>
          <p14:tracePt t="2523" x="5811838" y="5783263"/>
          <p14:tracePt t="2524" x="5827713" y="5783263"/>
          <p14:tracePt t="2526" x="5859463" y="5783263"/>
          <p14:tracePt t="2531" x="5907088" y="5799138"/>
          <p14:tracePt t="2537" x="5953125" y="5799138"/>
          <p14:tracePt t="2541" x="6032500" y="5815013"/>
          <p14:tracePt t="2543" x="6064250" y="5815013"/>
          <p14:tracePt t="2544" x="6080125" y="5830888"/>
          <p14:tracePt t="2546" x="6111875" y="5830888"/>
          <p14:tracePt t="2548" x="6143625" y="5830888"/>
          <p14:tracePt t="2551" x="6159500" y="5846763"/>
          <p14:tracePt t="2552" x="6191250" y="5846763"/>
          <p14:tracePt t="2554" x="6223000" y="5846763"/>
          <p14:tracePt t="2557" x="6238875" y="5846763"/>
          <p14:tracePt t="2559" x="6269038" y="5862638"/>
          <p14:tracePt t="2561" x="6284913" y="5862638"/>
          <p14:tracePt t="2563" x="6300788" y="5878513"/>
          <p14:tracePt t="2565" x="6332538" y="5878513"/>
          <p14:tracePt t="2567" x="6364288" y="5894388"/>
          <p14:tracePt t="2568" x="6396038" y="5894388"/>
          <p14:tracePt t="2571" x="6427788" y="5910263"/>
          <p14:tracePt t="2573" x="6443663" y="5910263"/>
          <p14:tracePt t="2574" x="6475413" y="5926138"/>
          <p14:tracePt t="2577" x="6523038" y="5942013"/>
          <p14:tracePt t="2579" x="6538913" y="5942013"/>
          <p14:tracePt t="2581" x="6584950" y="5957888"/>
          <p14:tracePt t="2584" x="6632575" y="5957888"/>
          <p14:tracePt t="2586" x="6664325" y="5957888"/>
          <p14:tracePt t="2586" x="6696075" y="5957888"/>
          <p14:tracePt t="2589" x="6743700" y="5973763"/>
          <p14:tracePt t="2591" x="6791325" y="5973763"/>
          <p14:tracePt t="2593" x="6823075" y="5989638"/>
          <p14:tracePt t="2594" x="6869113" y="6003925"/>
          <p14:tracePt t="2597" x="6916738" y="6003925"/>
          <p14:tracePt t="2599" x="6964363" y="6019800"/>
          <p14:tracePt t="2601" x="6996113" y="6019800"/>
          <p14:tracePt t="2603" x="7059613" y="6035675"/>
          <p14:tracePt t="2605" x="7107238" y="6035675"/>
          <p14:tracePt t="2607" x="7138988" y="6035675"/>
          <p14:tracePt t="2609" x="7200900" y="6051550"/>
          <p14:tracePt t="2611" x="7248525" y="6051550"/>
          <p14:tracePt t="2613" x="7296150" y="6051550"/>
          <p14:tracePt t="2615" x="7343775" y="6067425"/>
          <p14:tracePt t="2618" x="7391400" y="6067425"/>
          <p14:tracePt t="2619" x="7439025" y="6067425"/>
          <p14:tracePt t="2621" x="7469188" y="6067425"/>
          <p14:tracePt t="2623" x="7516813" y="6083300"/>
          <p14:tracePt t="2625" x="7564438" y="6083300"/>
          <p14:tracePt t="2627" x="7612063" y="6083300"/>
          <p14:tracePt t="2628" x="7643813" y="6083300"/>
          <p14:tracePt t="2631" x="7675563" y="6083300"/>
          <p14:tracePt t="2633" x="7723188" y="6099175"/>
          <p14:tracePt t="2635" x="7739063" y="6099175"/>
          <p14:tracePt t="2636" x="7785100" y="6099175"/>
          <p14:tracePt t="2639" x="7816850" y="6099175"/>
          <p14:tracePt t="2640" x="7848600" y="6099175"/>
          <p14:tracePt t="2643" x="7880350" y="6099175"/>
          <p14:tracePt t="2644" x="7896225" y="6099175"/>
          <p14:tracePt t="2646" x="7927975" y="6099175"/>
          <p14:tracePt t="2649" x="7943850" y="6099175"/>
          <p14:tracePt t="2651" x="7975600" y="6099175"/>
          <p14:tracePt t="2652" x="7991475" y="6099175"/>
          <p14:tracePt t="2654" x="8007350" y="6099175"/>
          <p14:tracePt t="2657" x="8023225" y="6099175"/>
          <p14:tracePt t="2659" x="8039100" y="6099175"/>
          <p14:tracePt t="2663" x="8054975" y="6099175"/>
          <p14:tracePt t="2668" x="8070850" y="6099175"/>
          <p14:tracePt t="2671" x="8085138" y="6099175"/>
          <p14:tracePt t="2720" x="8101013" y="6099175"/>
          <p14:tracePt t="2838" x="8085138" y="6099175"/>
          <p14:tracePt t="2842" x="8070850" y="6099175"/>
          <p14:tracePt t="2845" x="8054975" y="6099175"/>
          <p14:tracePt t="2856" x="8039100" y="6099175"/>
          <p14:tracePt t="2859" x="8023225" y="6099175"/>
          <p14:tracePt t="2867" x="8007350" y="6099175"/>
          <p14:tracePt t="2869" x="7991475" y="6099175"/>
          <p14:tracePt t="2873" x="7975600" y="6099175"/>
          <p14:tracePt t="2875" x="7959725" y="6099175"/>
          <p14:tracePt t="2877" x="7943850" y="6099175"/>
          <p14:tracePt t="2879" x="7927975" y="6099175"/>
          <p14:tracePt t="2881" x="7912100" y="6099175"/>
          <p14:tracePt t="2885" x="7896225" y="6099175"/>
          <p14:tracePt t="2887" x="7880350" y="6099175"/>
          <p14:tracePt t="2888" x="7864475" y="6099175"/>
          <p14:tracePt t="2891" x="7848600" y="6099175"/>
          <p14:tracePt t="2892" x="7832725" y="6083300"/>
          <p14:tracePt t="2895" x="7816850" y="6083300"/>
          <p14:tracePt t="2897" x="7800975" y="6083300"/>
          <p14:tracePt t="2901" x="7770813" y="6083300"/>
          <p14:tracePt t="2905" x="7739063" y="6083300"/>
          <p14:tracePt t="2907" x="7723188" y="6083300"/>
          <p14:tracePt t="2911" x="7707313" y="6083300"/>
          <p14:tracePt t="2913" x="7675563" y="6083300"/>
          <p14:tracePt t="2918" x="7659688" y="6083300"/>
          <p14:tracePt t="2919" x="7643813" y="6067425"/>
          <p14:tracePt t="2921" x="7627938" y="6067425"/>
          <p14:tracePt t="2925" x="7612063" y="6067425"/>
          <p14:tracePt t="2927" x="7596188" y="6067425"/>
          <p14:tracePt t="2931" x="7580313" y="6067425"/>
          <p14:tracePt t="2933" x="7564438" y="6067425"/>
          <p14:tracePt t="2937" x="7548563" y="6067425"/>
          <p14:tracePt t="2951" x="7532688" y="6067425"/>
          <p14:tracePt t="2955" x="7516813" y="6067425"/>
          <p14:tracePt t="2979" x="7500938" y="6067425"/>
          <p14:tracePt t="3012" x="7485063" y="6067425"/>
          <p14:tracePt t="3161" x="7469188" y="6067425"/>
          <p14:tracePt t="3164" x="7439025" y="6067425"/>
          <p14:tracePt t="3167" x="7423150" y="6067425"/>
          <p14:tracePt t="3169" x="7407275" y="6067425"/>
          <p14:tracePt t="3172" x="7375525" y="6067425"/>
          <p14:tracePt t="3175" x="7359650" y="6051550"/>
          <p14:tracePt t="3177" x="7327900" y="6051550"/>
          <p14:tracePt t="3179" x="7296150" y="6035675"/>
          <p14:tracePt t="3181" x="7280275" y="6035675"/>
          <p14:tracePt t="3184" x="7248525" y="6035675"/>
          <p14:tracePt t="3185" x="7200900" y="6035675"/>
          <p14:tracePt t="3187" x="7185025" y="6019800"/>
          <p14:tracePt t="3189" x="7154863" y="6019800"/>
          <p14:tracePt t="3191" x="7123113" y="6019800"/>
          <p14:tracePt t="3193" x="7091363" y="6019800"/>
          <p14:tracePt t="3195" x="7043738" y="6003925"/>
          <p14:tracePt t="3197" x="7011988" y="6003925"/>
          <p14:tracePt t="3199" x="6980238" y="6003925"/>
          <p14:tracePt t="3202" x="6916738" y="5989638"/>
          <p14:tracePt t="3203" x="6823075" y="5973763"/>
          <p14:tracePt t="3204" x="6775450" y="5957888"/>
          <p14:tracePt t="3207" x="6711950" y="5942013"/>
          <p14:tracePt t="3209" x="6648450" y="5926138"/>
          <p14:tracePt t="3211" x="6584950" y="5910263"/>
          <p14:tracePt t="3213" x="6523038" y="5894388"/>
          <p14:tracePt t="3215" x="6443663" y="5894388"/>
          <p14:tracePt t="3217" x="6348413" y="5878513"/>
          <p14:tracePt t="3219" x="6269038" y="5862638"/>
          <p14:tracePt t="3221" x="6175375" y="5815013"/>
          <p14:tracePt t="3223" x="6096000" y="5799138"/>
          <p14:tracePt t="3225" x="6016625" y="5783263"/>
          <p14:tracePt t="3227" x="5922963" y="5767388"/>
          <p14:tracePt t="3229" x="5811838" y="5751513"/>
          <p14:tracePt t="3231" x="5700713" y="5735638"/>
          <p14:tracePt t="3235" x="5480050" y="5688013"/>
          <p14:tracePt t="3237" x="5368925" y="5672138"/>
          <p14:tracePt t="3239" x="5259388" y="5657850"/>
          <p14:tracePt t="3241" x="5116513" y="5626100"/>
          <p14:tracePt t="3243" x="5006975" y="5594350"/>
          <p14:tracePt t="3245" x="4895850" y="5578475"/>
          <p14:tracePt t="3247" x="4784725" y="5546725"/>
          <p14:tracePt t="3249" x="4643438" y="5530850"/>
          <p14:tracePt t="3251" x="4532313" y="5499100"/>
          <p14:tracePt t="3252" x="4375150" y="5467350"/>
          <p14:tracePt t="3255" x="4264025" y="5451475"/>
          <p14:tracePt t="3257" x="4121150" y="5419725"/>
          <p14:tracePt t="3259" x="3995738" y="5387975"/>
          <p14:tracePt t="3261" x="3759200" y="5372100"/>
          <p14:tracePt t="3263" x="3616325" y="5324475"/>
          <p14:tracePt t="3265" x="3427413" y="5310188"/>
          <p14:tracePt t="3267" x="3284538" y="5262563"/>
          <p14:tracePt t="3269" x="3159125" y="5246688"/>
          <p14:tracePt t="3271" x="2984500" y="5199063"/>
          <p14:tracePt t="3287" x="1847850" y="5008563"/>
          <p14:tracePt t="3289" x="1704975" y="4992688"/>
          <p14:tracePt t="3290" x="1595438" y="4962525"/>
          <p14:tracePt t="3293" x="1484313" y="4946650"/>
          <p14:tracePt t="3295" x="1373188" y="4930775"/>
          <p14:tracePt t="3297" x="1263650" y="4914900"/>
          <p14:tracePt t="3299" x="1184275" y="4899025"/>
          <p14:tracePt t="3301" x="1073150" y="4883150"/>
          <p14:tracePt t="3302" x="1011238" y="4883150"/>
          <p14:tracePt t="3304" x="947738" y="4867275"/>
          <p14:tracePt t="3306" x="884238" y="4851400"/>
          <p14:tracePt t="3308" x="868363" y="4851400"/>
          <p14:tracePt t="3310" x="820738" y="4835525"/>
          <p14:tracePt t="3312" x="758825" y="4835525"/>
          <p14:tracePt t="3314" x="727075" y="4835525"/>
          <p14:tracePt t="3317" x="695325" y="4835525"/>
          <p14:tracePt t="3318" x="663575" y="4819650"/>
          <p14:tracePt t="3323" x="647700" y="4819650"/>
          <p14:tracePt t="3325" x="615950" y="4819650"/>
          <p14:tracePt t="3327" x="600075" y="4819650"/>
          <p14:tracePt t="3329" x="584200" y="4819650"/>
          <p14:tracePt t="3331" x="568325" y="4819650"/>
          <p14:tracePt t="3335" x="536575" y="4819650"/>
          <p14:tracePt t="3336" x="520700" y="4819650"/>
          <p14:tracePt t="3339" x="504825" y="4819650"/>
          <p14:tracePt t="3343" x="488950" y="4819650"/>
          <p14:tracePt t="3374" x="504825" y="4819650"/>
          <p14:tracePt t="3377" x="536575" y="4819650"/>
          <p14:tracePt t="3379" x="568325" y="4803775"/>
          <p14:tracePt t="3381" x="584200" y="4803775"/>
          <p14:tracePt t="3385" x="647700" y="4787900"/>
          <p14:tracePt t="3389" x="679450" y="4787900"/>
          <p14:tracePt t="3391" x="695325" y="4787900"/>
          <p14:tracePt t="3393" x="727075" y="4787900"/>
          <p14:tracePt t="3395" x="758825" y="4772025"/>
          <p14:tracePt t="3397" x="773113" y="4772025"/>
          <p14:tracePt t="3399" x="804863" y="4772025"/>
          <p14:tracePt t="3401" x="820738" y="4756150"/>
          <p14:tracePt t="3403" x="836613" y="4756150"/>
          <p14:tracePt t="3404" x="868363" y="4756150"/>
          <p14:tracePt t="3406" x="868363" y="4740275"/>
          <p14:tracePt t="3409" x="900113" y="4740275"/>
          <p14:tracePt t="3411" x="931863" y="4724400"/>
          <p14:tracePt t="3415" x="963613" y="4724400"/>
          <p14:tracePt t="3417" x="979488" y="4724400"/>
          <p14:tracePt t="3419" x="995363" y="4724400"/>
          <p14:tracePt t="3421" x="1027113" y="4708525"/>
          <p14:tracePt t="3423" x="1042988" y="4692650"/>
          <p14:tracePt t="3424" x="1058863" y="4692650"/>
          <p14:tracePt t="3427" x="1089025" y="4676775"/>
          <p14:tracePt t="3431" x="1120775" y="4660900"/>
          <p14:tracePt t="3435" x="1152525" y="4645025"/>
          <p14:tracePt t="3436" x="1168400" y="4629150"/>
          <p14:tracePt t="3439" x="1200150" y="4629150"/>
          <p14:tracePt t="3443" x="1216025" y="4629150"/>
          <p14:tracePt t="3445" x="1247775" y="4614863"/>
          <p14:tracePt t="3447" x="1247775" y="4598988"/>
          <p14:tracePt t="3449" x="1263650" y="4598988"/>
          <p14:tracePt t="3451" x="1279525" y="4583113"/>
          <p14:tracePt t="3454" x="1295400" y="4583113"/>
          <p14:tracePt t="3459" x="1295400" y="4567238"/>
          <p14:tracePt t="3461" x="1311275" y="4567238"/>
          <p14:tracePt t="3463" x="1311275" y="4551363"/>
          <p14:tracePt t="3469" x="1327150" y="4551363"/>
          <p14:tracePt t="3477" x="1327150" y="4535488"/>
          <p14:tracePt t="3482" x="1327150" y="4519613"/>
          <p14:tracePt t="3485" x="1327150" y="4503738"/>
          <p14:tracePt t="3487" x="1343025" y="4503738"/>
          <p14:tracePt t="3489" x="1343025" y="4487863"/>
          <p14:tracePt t="3493" x="1343025" y="4471988"/>
          <p14:tracePt t="3497" x="1343025" y="4456113"/>
          <p14:tracePt t="3501" x="1343025" y="4440238"/>
          <p14:tracePt t="3505" x="1327150" y="4424363"/>
          <p14:tracePt t="3521" x="1311275" y="4424363"/>
          <p14:tracePt t="3529" x="1311275" y="4408488"/>
          <p14:tracePt t="3544" x="1327150" y="4408488"/>
          <p14:tracePt t="3552" x="1343025" y="4408488"/>
          <p14:tracePt t="3554" x="1358900" y="4408488"/>
          <p14:tracePt t="3557" x="1373188" y="4408488"/>
          <p14:tracePt t="3559" x="1404938" y="4408488"/>
          <p14:tracePt t="3567" x="1436688" y="4408488"/>
          <p14:tracePt t="3577" x="1484313" y="4408488"/>
          <p14:tracePt t="3578" x="1500188" y="4408488"/>
          <p14:tracePt t="3579" x="1531938" y="4408488"/>
          <p14:tracePt t="3585" x="1547813" y="4408488"/>
          <p14:tracePt t="3587" x="1563688" y="4408488"/>
          <p14:tracePt t="3591" x="1579563" y="4408488"/>
          <p14:tracePt t="3593" x="1595438" y="4408488"/>
          <p14:tracePt t="3597" x="1611313" y="4408488"/>
          <p14:tracePt t="3605" x="1627188" y="4408488"/>
          <p14:tracePt t="3623" x="1643063" y="4408488"/>
          <p14:tracePt t="3639" x="1658938" y="4408488"/>
          <p14:tracePt t="3643" x="1674813" y="4408488"/>
          <p14:tracePt t="3652" x="1704975" y="4424363"/>
          <p14:tracePt t="3657" x="1720850" y="4440238"/>
          <p14:tracePt t="3660" x="1736725" y="4456113"/>
          <p14:tracePt t="3661" x="1752600" y="4456113"/>
          <p14:tracePt t="3665" x="1768475" y="4471988"/>
          <p14:tracePt t="3668" x="1784350" y="4487863"/>
          <p14:tracePt t="3669" x="1800225" y="4487863"/>
          <p14:tracePt t="3673" x="1831975" y="4487863"/>
          <p14:tracePt t="3674" x="1847850" y="4503738"/>
          <p14:tracePt t="3679" x="1863725" y="4519613"/>
          <p14:tracePt t="3681" x="1879600" y="4519613"/>
          <p14:tracePt t="3684" x="1879600" y="4535488"/>
          <p14:tracePt t="3686" x="1895475" y="4535488"/>
          <p14:tracePt t="3686" x="1911350" y="4535488"/>
          <p14:tracePt t="3691" x="1927225" y="4551363"/>
          <p14:tracePt t="3695" x="1943100" y="4567238"/>
          <p14:tracePt t="3700" x="1958975" y="4567238"/>
          <p14:tracePt t="3706" x="1974850" y="4567238"/>
          <p14:tracePt t="3708" x="1974850" y="4583113"/>
          <p14:tracePt t="3713" x="1989138" y="4583113"/>
          <p14:tracePt t="3723" x="1989138" y="4598988"/>
          <p14:tracePt t="3807" x="1989138" y="4614863"/>
          <p14:tracePt t="3815" x="1974850" y="4614863"/>
          <p14:tracePt t="3821" x="1943100" y="4629150"/>
          <p14:tracePt t="3825" x="1927225" y="4645025"/>
          <p14:tracePt t="3826" x="1911350" y="4645025"/>
          <p14:tracePt t="3827" x="1895475" y="4645025"/>
          <p14:tracePt t="3831" x="1879600" y="4645025"/>
          <p14:tracePt t="3835" x="1847850" y="4645025"/>
          <p14:tracePt t="3837" x="1847850" y="4660900"/>
          <p14:tracePt t="3839" x="1831975" y="4660900"/>
          <p14:tracePt t="3841" x="1816100" y="4660900"/>
          <p14:tracePt t="3843" x="1800225" y="4660900"/>
          <p14:tracePt t="3845" x="1800225" y="4676775"/>
          <p14:tracePt t="3847" x="1784350" y="4676775"/>
          <p14:tracePt t="3849" x="1768475" y="4676775"/>
          <p14:tracePt t="3853" x="1736725" y="4692650"/>
          <p14:tracePt t="3855" x="1720850" y="4692650"/>
          <p14:tracePt t="3859" x="1704975" y="4692650"/>
          <p14:tracePt t="3861" x="1689100" y="4692650"/>
          <p14:tracePt t="3863" x="1674813" y="4692650"/>
          <p14:tracePt t="3865" x="1658938" y="4692650"/>
          <p14:tracePt t="3868" x="1643063" y="4692650"/>
          <p14:tracePt t="3871" x="1627188" y="4692650"/>
          <p14:tracePt t="3873" x="1611313" y="4692650"/>
          <p14:tracePt t="3875" x="1595438" y="4692650"/>
          <p14:tracePt t="3879" x="1579563" y="4692650"/>
          <p14:tracePt t="3881" x="1563688" y="4692650"/>
          <p14:tracePt t="3885" x="1547813" y="4692650"/>
          <p14:tracePt t="3887" x="1531938" y="4692650"/>
          <p14:tracePt t="3889" x="1516063" y="4692650"/>
          <p14:tracePt t="3894" x="1500188" y="4692650"/>
          <p14:tracePt t="3897" x="1484313" y="4692650"/>
          <p14:tracePt t="3903" x="1468438" y="4692650"/>
          <p14:tracePt t="3905" x="1452563" y="4692650"/>
          <p14:tracePt t="3909" x="1436688" y="4692650"/>
          <p14:tracePt t="3918" x="1420813" y="4692650"/>
          <p14:tracePt t="3934" x="1404938" y="4692650"/>
          <p14:tracePt t="3944" x="1404938" y="4676775"/>
          <p14:tracePt t="3945" x="1389063" y="4676775"/>
          <p14:tracePt t="3949" x="1373188" y="4660900"/>
          <p14:tracePt t="3952" x="1373188" y="4645025"/>
          <p14:tracePt t="3953" x="1373188" y="4629150"/>
          <p14:tracePt t="3954" x="1358900" y="4629150"/>
          <p14:tracePt t="3956" x="1358900" y="4614863"/>
          <p14:tracePt t="3958" x="1358900" y="4598988"/>
          <p14:tracePt t="3962" x="1343025" y="4583113"/>
          <p14:tracePt t="3964" x="1343025" y="4567238"/>
          <p14:tracePt t="3967" x="1327150" y="4551363"/>
          <p14:tracePt t="3971" x="1327150" y="4519613"/>
          <p14:tracePt t="3973" x="1327150" y="4503738"/>
          <p14:tracePt t="3977" x="1311275" y="4487863"/>
          <p14:tracePt t="3979" x="1311275" y="4471988"/>
          <p14:tracePt t="3981" x="1311275" y="4456113"/>
          <p14:tracePt t="3984" x="1295400" y="4440238"/>
          <p14:tracePt t="3985" x="1279525" y="4424363"/>
          <p14:tracePt t="3987" x="1279525" y="4376738"/>
          <p14:tracePt t="3989" x="1279525" y="4344988"/>
          <p14:tracePt t="3991" x="1279525" y="4329113"/>
          <p14:tracePt t="3993" x="1263650" y="4313238"/>
          <p14:tracePt t="3995" x="1247775" y="4283075"/>
          <p14:tracePt t="4000" x="1231900" y="4251325"/>
          <p14:tracePt t="4002" x="1231900" y="4219575"/>
          <p14:tracePt t="4004" x="1216025" y="4203700"/>
          <p14:tracePt t="4005" x="1216025" y="4187825"/>
          <p14:tracePt t="4006" x="1216025" y="4156075"/>
          <p14:tracePt t="4011" x="1216025" y="4124325"/>
          <p14:tracePt t="4012" x="1200150" y="4108450"/>
          <p14:tracePt t="4015" x="1200150" y="4092575"/>
          <p14:tracePt t="4017" x="1200150" y="4076700"/>
          <p14:tracePt t="4021" x="1200150" y="4044950"/>
          <p14:tracePt t="4023" x="1200150" y="4029075"/>
          <p14:tracePt t="4027" x="1200150" y="3997325"/>
          <p14:tracePt t="4029" x="1200150" y="3981450"/>
          <p14:tracePt t="4034" x="1200150" y="3965575"/>
          <p14:tracePt t="4036" x="1200150" y="3949700"/>
          <p14:tracePt t="4036" x="1200150" y="3935413"/>
          <p14:tracePt t="4039" x="1200150" y="3919538"/>
          <p14:tracePt t="4041" x="1200150" y="3903663"/>
          <p14:tracePt t="4043" x="1200150" y="3887788"/>
          <p14:tracePt t="4045" x="1200150" y="3871913"/>
          <p14:tracePt t="4047" x="1200150" y="3840163"/>
          <p14:tracePt t="4050" x="1216025" y="3840163"/>
          <p14:tracePt t="4051" x="1216025" y="3808413"/>
          <p14:tracePt t="4053" x="1231900" y="3808413"/>
          <p14:tracePt t="4055" x="1247775" y="3776663"/>
          <p14:tracePt t="4057" x="1247775" y="3760788"/>
          <p14:tracePt t="4059" x="1263650" y="3744913"/>
          <p14:tracePt t="4061" x="1279525" y="3713163"/>
          <p14:tracePt t="4063" x="1295400" y="3697288"/>
          <p14:tracePt t="4065" x="1311275" y="3681413"/>
          <p14:tracePt t="4067" x="1311275" y="3665538"/>
          <p14:tracePt t="4068" x="1327150" y="3633788"/>
          <p14:tracePt t="4071" x="1358900" y="3633788"/>
          <p14:tracePt t="4073" x="1373188" y="3602038"/>
          <p14:tracePt t="4075" x="1373188" y="3587750"/>
          <p14:tracePt t="4077" x="1389063" y="3571875"/>
          <p14:tracePt t="4079" x="1404938" y="3556000"/>
          <p14:tracePt t="4081" x="1436688" y="3540125"/>
          <p14:tracePt t="4083" x="1436688" y="3524250"/>
          <p14:tracePt t="4085" x="1452563" y="3524250"/>
          <p14:tracePt t="4086" x="1468438" y="3508375"/>
          <p14:tracePt t="4089" x="1468438" y="3492500"/>
          <p14:tracePt t="4091" x="1484313" y="3492500"/>
          <p14:tracePt t="4093" x="1500188" y="3476625"/>
          <p14:tracePt t="4094" x="1516063" y="3460750"/>
          <p14:tracePt t="4099" x="1531938" y="3444875"/>
          <p14:tracePt t="4101" x="1547813" y="3444875"/>
          <p14:tracePt t="4107" x="1563688" y="3429000"/>
          <p14:tracePt t="4111" x="1579563" y="3413125"/>
          <p14:tracePt t="4115" x="1595438" y="3413125"/>
          <p14:tracePt t="4118" x="1595438" y="3397250"/>
          <p14:tracePt t="4120" x="1611313" y="3397250"/>
          <p14:tracePt t="4123" x="1627188" y="3397250"/>
          <p14:tracePt t="4129" x="1643063" y="3381375"/>
          <p14:tracePt t="4133" x="1658938" y="3381375"/>
          <p14:tracePt t="4135" x="1674813" y="3381375"/>
          <p14:tracePt t="4137" x="1674813" y="3365500"/>
          <p14:tracePt t="4141" x="1689100" y="3365500"/>
          <p14:tracePt t="4143" x="1704975" y="3365500"/>
          <p14:tracePt t="4147" x="1720850" y="3365500"/>
          <p14:tracePt t="4149" x="1736725" y="3365500"/>
          <p14:tracePt t="4153" x="1752600" y="3365500"/>
          <p14:tracePt t="4157" x="1768475" y="3365500"/>
          <p14:tracePt t="4159" x="1784350" y="3365500"/>
          <p14:tracePt t="4161" x="1800225" y="3365500"/>
          <p14:tracePt t="4163" x="1816100" y="3365500"/>
          <p14:tracePt t="4164" x="1831975" y="3365500"/>
          <p14:tracePt t="4169" x="1847850" y="3365500"/>
          <p14:tracePt t="4171" x="1879600" y="3365500"/>
          <p14:tracePt t="4174" x="1895475" y="3365500"/>
          <p14:tracePt t="4177" x="1911350" y="3365500"/>
          <p14:tracePt t="4179" x="1927225" y="3365500"/>
          <p14:tracePt t="4180" x="1958975" y="3365500"/>
          <p14:tracePt t="4185" x="1989138" y="3365500"/>
          <p14:tracePt t="4187" x="2005013" y="3365500"/>
          <p14:tracePt t="4189" x="2020888" y="3365500"/>
          <p14:tracePt t="4191" x="2052638" y="3365500"/>
          <p14:tracePt t="4193" x="2100263" y="3381375"/>
          <p14:tracePt t="4194" x="2116138" y="3381375"/>
          <p14:tracePt t="4197" x="2147888" y="3397250"/>
          <p14:tracePt t="4201" x="2179638" y="3397250"/>
          <p14:tracePt t="4203" x="2211388" y="3397250"/>
          <p14:tracePt t="4207" x="2243138" y="3413125"/>
          <p14:tracePt t="4209" x="2274888" y="3413125"/>
          <p14:tracePt t="4213" x="2305050" y="3413125"/>
          <p14:tracePt t="4215" x="2320925" y="3413125"/>
          <p14:tracePt t="4218" x="2336800" y="3429000"/>
          <p14:tracePt t="4219" x="2352675" y="3429000"/>
          <p14:tracePt t="4221" x="2368550" y="3429000"/>
          <p14:tracePt t="4222" x="2384425" y="3444875"/>
          <p14:tracePt t="4225" x="2400300" y="3444875"/>
          <p14:tracePt t="4227" x="2416175" y="3460750"/>
          <p14:tracePt t="4229" x="2432050" y="3460750"/>
          <p14:tracePt t="4231" x="2463800" y="3460750"/>
          <p14:tracePt t="4233" x="2463800" y="3476625"/>
          <p14:tracePt t="4234" x="2479675" y="3476625"/>
          <p14:tracePt t="4236" x="2511425" y="3492500"/>
          <p14:tracePt t="4239" x="2511425" y="3508375"/>
          <p14:tracePt t="4241" x="2527300" y="3508375"/>
          <p14:tracePt t="4242" x="2559050" y="3508375"/>
          <p14:tracePt t="4245" x="2559050" y="3524250"/>
          <p14:tracePt t="4247" x="2574925" y="3524250"/>
          <p14:tracePt t="4250" x="2590800" y="3540125"/>
          <p14:tracePt t="4251" x="2605088" y="3556000"/>
          <p14:tracePt t="4252" x="2620963" y="3556000"/>
          <p14:tracePt t="4255" x="2636838" y="3571875"/>
          <p14:tracePt t="4257" x="2652713" y="3587750"/>
          <p14:tracePt t="4259" x="2668588" y="3602038"/>
          <p14:tracePt t="4260" x="2684463" y="3602038"/>
          <p14:tracePt t="4263" x="2700338" y="3617913"/>
          <p14:tracePt t="4265" x="2716213" y="3633788"/>
          <p14:tracePt t="4267" x="2747963" y="3649663"/>
          <p14:tracePt t="4285" x="2921000" y="3776663"/>
          <p14:tracePt t="4287" x="2936875" y="3808413"/>
          <p14:tracePt t="4289" x="2968625" y="3824288"/>
          <p14:tracePt t="4290" x="2984500" y="3840163"/>
          <p14:tracePt t="4293" x="3000375" y="3856038"/>
          <p14:tracePt t="4294" x="3016250" y="3871913"/>
          <p14:tracePt t="4296" x="3048000" y="3887788"/>
          <p14:tracePt t="4299" x="3048000" y="3903663"/>
          <p14:tracePt t="4300" x="3079750" y="3919538"/>
          <p14:tracePt t="4302" x="3095625" y="3949700"/>
          <p14:tracePt t="4305" x="3127375" y="3965575"/>
          <p14:tracePt t="4308" x="3143250" y="3981450"/>
          <p14:tracePt t="4310" x="3159125" y="3997325"/>
          <p14:tracePt t="4313" x="3175000" y="4013200"/>
          <p14:tracePt t="4315" x="3190875" y="4029075"/>
          <p14:tracePt t="4317" x="3205163" y="4044950"/>
          <p14:tracePt t="4321" x="3221038" y="4060825"/>
          <p14:tracePt t="4323" x="3221038" y="4076700"/>
          <p14:tracePt t="4325" x="3236913" y="4092575"/>
          <p14:tracePt t="4327" x="3252788" y="4092575"/>
          <p14:tracePt t="4329" x="3252788" y="4108450"/>
          <p14:tracePt t="4333" x="3268663" y="4124325"/>
          <p14:tracePt t="4339" x="3284538" y="4140200"/>
          <p14:tracePt t="4343" x="3284538" y="4156075"/>
          <p14:tracePt t="4353" x="3300413" y="4187825"/>
          <p14:tracePt t="4354" x="3300413" y="4203700"/>
          <p14:tracePt t="4359" x="3300413" y="4219575"/>
          <p14:tracePt t="4361" x="3300413" y="4235450"/>
          <p14:tracePt t="4364" x="3300413" y="4251325"/>
          <p14:tracePt t="4368" x="3300413" y="4267200"/>
          <p14:tracePt t="4368" x="3300413" y="4283075"/>
          <p14:tracePt t="4372" x="3300413" y="4297363"/>
          <p14:tracePt t="4374" x="3300413" y="4313238"/>
          <p14:tracePt t="4377" x="3300413" y="4329113"/>
          <p14:tracePt t="4379" x="3300413" y="4344988"/>
          <p14:tracePt t="4381" x="3300413" y="4360863"/>
          <p14:tracePt t="4384" x="3300413" y="4376738"/>
          <p14:tracePt t="4385" x="3300413" y="4392613"/>
          <p14:tracePt t="4386" x="3300413" y="4408488"/>
          <p14:tracePt t="4389" x="3300413" y="4424363"/>
          <p14:tracePt t="4390" x="3300413" y="4440238"/>
          <p14:tracePt t="4393" x="3300413" y="4456113"/>
          <p14:tracePt t="4394" x="3300413" y="4471988"/>
          <p14:tracePt t="4397" x="3300413" y="4487863"/>
          <p14:tracePt t="4401" x="3300413" y="4519613"/>
          <p14:tracePt t="4403" x="3300413" y="4535488"/>
          <p14:tracePt t="4405" x="3300413" y="4551363"/>
          <p14:tracePt t="4407" x="3300413" y="4567238"/>
          <p14:tracePt t="4408" x="3300413" y="4583113"/>
          <p14:tracePt t="4411" x="3300413" y="4598988"/>
          <p14:tracePt t="4413" x="3300413" y="4629150"/>
          <p14:tracePt t="4417" x="3300413" y="4660900"/>
          <p14:tracePt t="4419" x="3300413" y="4676775"/>
          <p14:tracePt t="4421" x="3284538" y="4708525"/>
          <p14:tracePt t="4423" x="3284538" y="4740275"/>
          <p14:tracePt t="4425" x="3268663" y="4756150"/>
          <p14:tracePt t="4427" x="3268663" y="4772025"/>
          <p14:tracePt t="4429" x="3252788" y="4803775"/>
          <p14:tracePt t="4431" x="3236913" y="4819650"/>
          <p14:tracePt t="4433" x="3236913" y="4835525"/>
          <p14:tracePt t="4435" x="3236913" y="4867275"/>
          <p14:tracePt t="4438" x="3221038" y="4899025"/>
          <p14:tracePt t="4440" x="3205163" y="4914900"/>
          <p14:tracePt t="4443" x="3190875" y="4930775"/>
          <p14:tracePt t="4445" x="3175000" y="4962525"/>
          <p14:tracePt t="4447" x="3175000" y="4976813"/>
          <p14:tracePt t="4450" x="3175000" y="4992688"/>
          <p14:tracePt t="4453" x="3143250" y="5024438"/>
          <p14:tracePt t="4455" x="3143250" y="5040313"/>
          <p14:tracePt t="4456" x="3127375" y="5056188"/>
          <p14:tracePt t="4459" x="3111500" y="5072063"/>
          <p14:tracePt t="4461" x="3095625" y="5087938"/>
          <p14:tracePt t="4463" x="3095625" y="5103813"/>
          <p14:tracePt t="4465" x="3079750" y="5119688"/>
          <p14:tracePt t="4467" x="3048000" y="5119688"/>
          <p14:tracePt t="4468" x="3048000" y="5135563"/>
          <p14:tracePt t="4470" x="3032125" y="5167313"/>
          <p14:tracePt t="4472" x="3016250" y="5167313"/>
          <p14:tracePt t="4474" x="3000375" y="5183188"/>
          <p14:tracePt t="4476" x="2984500" y="5199063"/>
          <p14:tracePt t="4479" x="2952750" y="5214938"/>
          <p14:tracePt t="4483" x="2921000" y="5230813"/>
          <p14:tracePt t="4485" x="2905125" y="5246688"/>
          <p14:tracePt t="4487" x="2890838" y="5246688"/>
          <p14:tracePt t="4489" x="2859088" y="5262563"/>
          <p14:tracePt t="4491" x="2843213" y="5262563"/>
          <p14:tracePt t="4493" x="2827338" y="5262563"/>
          <p14:tracePt t="4495" x="2795588" y="5278438"/>
          <p14:tracePt t="4497" x="2779713" y="5278438"/>
          <p14:tracePt t="4500" x="2747963" y="5294313"/>
          <p14:tracePt t="4503" x="2716213" y="5310188"/>
          <p14:tracePt t="4504" x="2684463" y="5310188"/>
          <p14:tracePt t="4507" x="2652713" y="5310188"/>
          <p14:tracePt t="4509" x="2636838" y="5310188"/>
          <p14:tracePt t="4511" x="2605088" y="5324475"/>
          <p14:tracePt t="4513" x="2574925" y="5324475"/>
          <p14:tracePt t="4518" x="2543175" y="5324475"/>
          <p14:tracePt t="4519" x="2527300" y="5324475"/>
          <p14:tracePt t="4521" x="2495550" y="5324475"/>
          <p14:tracePt t="4523" x="2463800" y="5324475"/>
          <p14:tracePt t="4524" x="2447925" y="5324475"/>
          <p14:tracePt t="4527" x="2432050" y="5324475"/>
          <p14:tracePt t="4529" x="2400300" y="5324475"/>
          <p14:tracePt t="4531" x="2384425" y="5310188"/>
          <p14:tracePt t="4533" x="2352675" y="5310188"/>
          <p14:tracePt t="4535" x="2336800" y="5310188"/>
          <p14:tracePt t="4536" x="2320925" y="5310188"/>
          <p14:tracePt t="4539" x="2305050" y="5310188"/>
          <p14:tracePt t="4540" x="2289175" y="5294313"/>
          <p14:tracePt t="4543" x="2274888" y="5294313"/>
          <p14:tracePt t="4544" x="2259013" y="5294313"/>
          <p14:tracePt t="4550" x="2243138" y="5294313"/>
          <p14:tracePt t="4556" x="2227263" y="5294313"/>
          <p14:tracePt t="4580" x="2211388" y="5294313"/>
          <p14:tracePt t="4642" x="2211388" y="5262563"/>
          <p14:tracePt t="4646" x="2211388" y="5246688"/>
          <p14:tracePt t="4652" x="2211388" y="5214938"/>
          <p14:tracePt t="4655" x="2211388" y="5199063"/>
          <p14:tracePt t="4657" x="2211388" y="5183188"/>
          <p14:tracePt t="4659" x="2211388" y="5167313"/>
          <p14:tracePt t="4661" x="2211388" y="5151438"/>
          <p14:tracePt t="4662" x="2211388" y="5135563"/>
          <p14:tracePt t="4664" x="2227263" y="5135563"/>
          <p14:tracePt t="4667" x="2227263" y="5119688"/>
          <p14:tracePt t="4669" x="2227263" y="5103813"/>
          <p14:tracePt t="4671" x="2243138" y="5087938"/>
          <p14:tracePt t="4677" x="2259013" y="5072063"/>
          <p14:tracePt t="4679" x="2274888" y="5056188"/>
          <p14:tracePt t="4681" x="2289175" y="5056188"/>
          <p14:tracePt t="4684" x="2305050" y="5040313"/>
          <p14:tracePt t="4687" x="2336800" y="5008563"/>
          <p14:tracePt t="4689" x="2352675" y="5008563"/>
          <p14:tracePt t="4691" x="2384425" y="4992688"/>
          <p14:tracePt t="4693" x="2416175" y="4992688"/>
          <p14:tracePt t="4695" x="2447925" y="4992688"/>
          <p14:tracePt t="4697" x="2479675" y="4992688"/>
          <p14:tracePt t="4702" x="2527300" y="4992688"/>
          <p14:tracePt t="4703" x="2574925" y="4976813"/>
          <p14:tracePt t="4705" x="2590800" y="4976813"/>
          <p14:tracePt t="4706" x="2620963" y="4976813"/>
          <p14:tracePt t="4709" x="2668588" y="4976813"/>
          <p14:tracePt t="4711" x="2700338" y="4976813"/>
          <p14:tracePt t="4712" x="2747963" y="4976813"/>
          <p14:tracePt t="4714" x="2795588" y="4976813"/>
          <p14:tracePt t="4717" x="2827338" y="4976813"/>
          <p14:tracePt t="4719" x="2874963" y="4976813"/>
          <p14:tracePt t="4720" x="2921000" y="4976813"/>
          <p14:tracePt t="4722" x="2952750" y="4976813"/>
          <p14:tracePt t="4724" x="3000375" y="4976813"/>
          <p14:tracePt t="4727" x="3063875" y="4976813"/>
          <p14:tracePt t="4729" x="3095625" y="4976813"/>
          <p14:tracePt t="4731" x="3143250" y="4976813"/>
          <p14:tracePt t="4733" x="3205163" y="4976813"/>
          <p14:tracePt t="4735" x="3284538" y="4976813"/>
          <p14:tracePt t="4737" x="3363913" y="4976813"/>
          <p14:tracePt t="4739" x="3427413" y="4976813"/>
          <p14:tracePt t="4740" x="3490913" y="4976813"/>
          <p14:tracePt t="4743" x="3568700" y="4992688"/>
          <p14:tracePt t="4745" x="3632200" y="5008563"/>
          <p14:tracePt t="4747" x="3679825" y="5008563"/>
          <p14:tracePt t="4751" x="3821113" y="5040313"/>
          <p14:tracePt t="4752" x="3916363" y="5040313"/>
          <p14:tracePt t="4754" x="3995738" y="5056188"/>
          <p14:tracePt t="4757" x="4075113" y="5072063"/>
          <p14:tracePt t="4758" x="4168775" y="5087938"/>
          <p14:tracePt t="4761" x="4248150" y="5103813"/>
          <p14:tracePt t="4763" x="4311650" y="5119688"/>
          <p14:tracePt t="4765" x="4406900" y="5135563"/>
          <p14:tracePt t="4767" x="4484688" y="5151438"/>
          <p14:tracePt t="4769" x="4595813" y="5167313"/>
          <p14:tracePt t="4770" x="4675188" y="5183188"/>
          <p14:tracePt t="4773" x="4768850" y="5199063"/>
          <p14:tracePt t="4774" x="4848225" y="5199063"/>
          <p14:tracePt t="4777" x="4927600" y="5214938"/>
          <p14:tracePt t="4779" x="5022850" y="5246688"/>
          <p14:tracePt t="4781" x="5100638" y="5262563"/>
          <p14:tracePt t="4783" x="5195888" y="5278438"/>
          <p14:tracePt t="4785" x="5275263" y="5294313"/>
          <p14:tracePt t="4787" x="5337175" y="5310188"/>
          <p14:tracePt t="4789" x="5416550" y="5324475"/>
          <p14:tracePt t="4791" x="5511800" y="5340350"/>
          <p14:tracePt t="4793" x="5591175" y="5356225"/>
          <p14:tracePt t="4795" x="5653088" y="5372100"/>
          <p14:tracePt t="4797" x="5716588" y="5387975"/>
          <p14:tracePt t="4799" x="5780088" y="5387975"/>
          <p14:tracePt t="4801" x="5843588" y="5403850"/>
          <p14:tracePt t="4803" x="5891213" y="5419725"/>
          <p14:tracePt t="4804" x="5953125" y="5435600"/>
          <p14:tracePt t="4806" x="6016625" y="5451475"/>
          <p14:tracePt t="4809" x="6080125" y="5467350"/>
          <p14:tracePt t="4810" x="6127750" y="5467350"/>
          <p14:tracePt t="4813" x="6175375" y="5483225"/>
          <p14:tracePt t="4814" x="6223000" y="5499100"/>
          <p14:tracePt t="4816" x="6269038" y="5514975"/>
          <p14:tracePt t="4819" x="6316663" y="5514975"/>
          <p14:tracePt t="4821" x="6348413" y="5530850"/>
          <p14:tracePt t="4823" x="6380163" y="5546725"/>
          <p14:tracePt t="4825" x="6427788" y="5562600"/>
          <p14:tracePt t="4827" x="6443663" y="5562600"/>
          <p14:tracePt t="4829" x="6491288" y="5578475"/>
          <p14:tracePt t="4830" x="6523038" y="5594350"/>
          <p14:tracePt t="4833" x="6538913" y="5610225"/>
          <p14:tracePt t="4834" x="6553200" y="5610225"/>
          <p14:tracePt t="4836" x="6584950" y="5610225"/>
          <p14:tracePt t="4839" x="6600825" y="5610225"/>
          <p14:tracePt t="4841" x="6600825" y="5626100"/>
          <p14:tracePt t="4843" x="6616700" y="5626100"/>
          <p14:tracePt t="4845" x="6632575" y="5641975"/>
          <p14:tracePt t="4846" x="6648450" y="5641975"/>
          <p14:tracePt t="4850" x="6664325" y="5657850"/>
          <p14:tracePt t="4852" x="6680200" y="5657850"/>
          <p14:tracePt t="4860" x="6696075" y="5657850"/>
          <p14:tracePt t="4867" x="6711950" y="5672138"/>
          <p14:tracePt t="4869" x="6727825" y="5688013"/>
          <p14:tracePt t="4879" x="6743700" y="5703888"/>
          <p14:tracePt t="4886" x="6759575" y="5703888"/>
          <p14:tracePt t="4887" x="6759575" y="5719763"/>
          <p14:tracePt t="4899" x="6759575" y="5735638"/>
          <p14:tracePt t="4905" x="6775450" y="5735638"/>
          <p14:tracePt t="4914" x="6791325" y="5735638"/>
          <p14:tracePt t="4927" x="6791325" y="5751513"/>
          <p14:tracePt t="4939" x="6807200" y="5751513"/>
          <p14:tracePt t="4970" x="6791325" y="5751513"/>
          <p14:tracePt t="4971" x="6775450" y="5751513"/>
          <p14:tracePt t="4973" x="6759575" y="5751513"/>
          <p14:tracePt t="4974" x="6727825" y="5751513"/>
          <p14:tracePt t="4977" x="6680200" y="5751513"/>
          <p14:tracePt t="4979" x="6664325" y="5751513"/>
          <p14:tracePt t="4981" x="6616700" y="5751513"/>
          <p14:tracePt t="4984" x="6584950" y="5735638"/>
          <p14:tracePt t="4985" x="6553200" y="5735638"/>
          <p14:tracePt t="4986" x="6443663" y="5719763"/>
          <p14:tracePt t="4989" x="6380163" y="5703888"/>
          <p14:tracePt t="4991" x="6300788" y="5703888"/>
          <p14:tracePt t="4993" x="6238875" y="5688013"/>
          <p14:tracePt t="4994" x="6191250" y="5672138"/>
          <p14:tracePt t="4997" x="6096000" y="5657850"/>
          <p14:tracePt t="4999" x="6016625" y="5657850"/>
          <p14:tracePt t="5001" x="5907088" y="5641975"/>
          <p14:tracePt t="5002" x="5795963" y="5610225"/>
          <p14:tracePt t="5004" x="5684838" y="5594350"/>
          <p14:tracePt t="5007" x="5575300" y="5562600"/>
          <p14:tracePt t="5009" x="5353050" y="5530850"/>
          <p14:tracePt t="5010" x="5195888" y="5483225"/>
          <p14:tracePt t="5013" x="5053013" y="5467350"/>
          <p14:tracePt t="5015" x="4895850" y="5419725"/>
          <p14:tracePt t="5017" x="4737100" y="5403850"/>
          <p14:tracePt t="5018" x="4595813" y="5356225"/>
          <p14:tracePt t="5021" x="4437063" y="5340350"/>
          <p14:tracePt t="5023" x="4216400" y="5294313"/>
          <p14:tracePt t="5025" x="4059238" y="5262563"/>
          <p14:tracePt t="5027" x="3900488" y="5246688"/>
          <p14:tracePt t="5029" x="3727450" y="5199063"/>
          <p14:tracePt t="5031" x="3568700" y="5183188"/>
          <p14:tracePt t="5033" x="3427413" y="5135563"/>
          <p14:tracePt t="5035" x="3236913" y="5119688"/>
          <p14:tracePt t="5036" x="3079750" y="5072063"/>
          <p14:tracePt t="5038" x="2921000" y="5056188"/>
          <p14:tracePt t="5040" x="2779713" y="5040313"/>
          <p14:tracePt t="5042" x="2620963" y="4992688"/>
          <p14:tracePt t="5044" x="2479675" y="4976813"/>
          <p14:tracePt t="5047" x="2305050" y="4962525"/>
          <p14:tracePt t="5049" x="2163763" y="4914900"/>
          <p14:tracePt t="5053" x="1895475" y="4899025"/>
          <p14:tracePt t="5055" x="1752600" y="4883150"/>
          <p14:tracePt t="5057" x="1643063" y="4867275"/>
          <p14:tracePt t="5059" x="1516063" y="4835525"/>
          <p14:tracePt t="5061" x="1389063" y="4819650"/>
          <p14:tracePt t="5063" x="1295400" y="4819650"/>
          <p14:tracePt t="5066" x="1184275" y="4803775"/>
          <p14:tracePt t="5067" x="1089025" y="4787900"/>
          <p14:tracePt t="5068" x="1011238" y="4772025"/>
          <p14:tracePt t="5071" x="900113" y="4756150"/>
          <p14:tracePt t="5073" x="820738" y="4756150"/>
          <p14:tracePt t="5075" x="758825" y="4740275"/>
          <p14:tracePt t="5077" x="695325" y="4740275"/>
          <p14:tracePt t="5079" x="631825" y="4724400"/>
          <p14:tracePt t="5081" x="615950" y="4724400"/>
          <p14:tracePt t="5084" x="568325" y="4708525"/>
          <p14:tracePt t="5085" x="520700" y="4692650"/>
          <p14:tracePt t="5086" x="504825" y="4692650"/>
          <p14:tracePt t="5088" x="473075" y="4676775"/>
          <p14:tracePt t="5091" x="442913" y="4676775"/>
          <p14:tracePt t="5094" x="427038" y="4660900"/>
          <p14:tracePt t="5102" x="411163" y="4660900"/>
          <p14:tracePt t="5107" x="395288" y="4660900"/>
          <p14:tracePt t="5118" x="395288" y="4645025"/>
          <p14:tracePt t="5126" x="411163" y="4645025"/>
          <p14:tracePt t="5127" x="427038" y="4629150"/>
          <p14:tracePt t="5130" x="457200" y="4629150"/>
          <p14:tracePt t="5134" x="473075" y="4614863"/>
          <p14:tracePt t="5135" x="504825" y="4614863"/>
          <p14:tracePt t="5136" x="536575" y="4598988"/>
          <p14:tracePt t="5138" x="552450" y="4598988"/>
          <p14:tracePt t="5141" x="568325" y="4598988"/>
          <p14:tracePt t="5142" x="600075" y="4598988"/>
          <p14:tracePt t="5144" x="615950" y="4598988"/>
          <p14:tracePt t="5147" x="647700" y="4598988"/>
          <p14:tracePt t="5150" x="663575" y="4598988"/>
          <p14:tracePt t="5151" x="679450" y="4583113"/>
          <p14:tracePt t="5152" x="711200" y="4583113"/>
          <p14:tracePt t="5154" x="727075" y="4567238"/>
          <p14:tracePt t="5157" x="742950" y="4567238"/>
          <p14:tracePt t="5159" x="773113" y="4567238"/>
          <p14:tracePt t="5160" x="773113" y="4551363"/>
          <p14:tracePt t="5163" x="804863" y="4551363"/>
          <p14:tracePt t="5165" x="820738" y="4551363"/>
          <p14:tracePt t="5167" x="836613" y="4551363"/>
          <p14:tracePt t="5169" x="852488" y="4551363"/>
          <p14:tracePt t="5170" x="868363" y="4551363"/>
          <p14:tracePt t="5175" x="868363" y="4535488"/>
          <p14:tracePt t="5177" x="884238" y="4535488"/>
          <p14:tracePt t="5179" x="900113" y="4535488"/>
          <p14:tracePt t="5187" x="915988" y="4519613"/>
          <p14:tracePt t="5193" x="931863" y="4519613"/>
          <p14:tracePt t="5200" x="947738" y="4519613"/>
          <p14:tracePt t="5219" x="963613" y="4519613"/>
          <p14:tracePt t="5230" x="979488" y="4519613"/>
          <p14:tracePt t="5241" x="995363" y="4519613"/>
          <p14:tracePt t="5247" x="1011238" y="4519613"/>
          <p14:tracePt t="5254" x="1027113" y="4519613"/>
          <p14:tracePt t="5255" x="1042988" y="4519613"/>
          <p14:tracePt t="5256" x="1058863" y="4519613"/>
          <p14:tracePt t="5261" x="1073150" y="4519613"/>
          <p14:tracePt t="5263" x="1089025" y="4519613"/>
          <p14:tracePt t="5267" x="1104900" y="4535488"/>
          <p14:tracePt t="5269" x="1120775" y="4535488"/>
          <p14:tracePt t="5285" x="1184275" y="4535488"/>
          <p14:tracePt t="5286" x="1200150" y="4535488"/>
          <p14:tracePt t="5288" x="1216025" y="4535488"/>
          <p14:tracePt t="5293" x="1231900" y="4535488"/>
          <p14:tracePt t="5295" x="1247775" y="4535488"/>
          <p14:tracePt t="5300" x="1263650" y="4535488"/>
          <p14:tracePt t="5302" x="1279525" y="4535488"/>
          <p14:tracePt t="5303" x="1295400" y="4535488"/>
          <p14:tracePt t="5307" x="1311275" y="4535488"/>
          <p14:tracePt t="5308" x="1327150" y="4535488"/>
          <p14:tracePt t="5313" x="1343025" y="4535488"/>
          <p14:tracePt t="5317" x="1358900" y="4535488"/>
          <p14:tracePt t="5319" x="1373188" y="4535488"/>
          <p14:tracePt t="5323" x="1373188" y="4551363"/>
          <p14:tracePt t="5325" x="1389063" y="4551363"/>
          <p14:tracePt t="5330" x="1404938" y="4551363"/>
          <p14:tracePt t="5339" x="1420813" y="4551363"/>
          <p14:tracePt t="5343" x="1436688" y="4551363"/>
          <p14:tracePt t="5347" x="1452563" y="4567238"/>
          <p14:tracePt t="5353" x="1468438" y="4567238"/>
          <p14:tracePt t="5356" x="1484313" y="4567238"/>
          <p14:tracePt t="5361" x="1484313" y="4583113"/>
          <p14:tracePt t="5362" x="1500188" y="4583113"/>
          <p14:tracePt t="5367" x="1516063" y="4598988"/>
          <p14:tracePt t="5373" x="1531938" y="4614863"/>
          <p14:tracePt t="5377" x="1547813" y="4614863"/>
          <p14:tracePt t="5379" x="1563688" y="4614863"/>
          <p14:tracePt t="5383" x="1579563" y="4629150"/>
          <p14:tracePt t="5385" x="1595438" y="4645025"/>
          <p14:tracePt t="5391" x="1611313" y="4660900"/>
          <p14:tracePt t="5393" x="1627188" y="4660900"/>
          <p14:tracePt t="5395" x="1643063" y="4676775"/>
          <p14:tracePt t="5397" x="1658938" y="4692650"/>
          <p14:tracePt t="5399" x="1674813" y="4692650"/>
          <p14:tracePt t="5401" x="1689100" y="4692650"/>
          <p14:tracePt t="5402" x="1689100" y="4708525"/>
          <p14:tracePt t="5404" x="1704975" y="4724400"/>
          <p14:tracePt t="5407" x="1720850" y="4740275"/>
          <p14:tracePt t="5411" x="1736725" y="4756150"/>
          <p14:tracePt t="5413" x="1768475" y="4772025"/>
          <p14:tracePt t="5417" x="1800225" y="4803775"/>
          <p14:tracePt t="5419" x="1831975" y="4819650"/>
          <p14:tracePt t="5421" x="1847850" y="4851400"/>
          <p14:tracePt t="5423" x="1863725" y="4851400"/>
          <p14:tracePt t="5425" x="1879600" y="4883150"/>
          <p14:tracePt t="5426" x="1895475" y="4899025"/>
          <p14:tracePt t="5429" x="1911350" y="4914900"/>
          <p14:tracePt t="5431" x="1927225" y="4914900"/>
          <p14:tracePt t="5433" x="1943100" y="4946650"/>
          <p14:tracePt t="5434" x="1958975" y="4962525"/>
          <p14:tracePt t="5439" x="1974850" y="4976813"/>
          <p14:tracePt t="5441" x="1989138" y="4992688"/>
          <p14:tracePt t="5445" x="2005013" y="5008563"/>
          <p14:tracePt t="5447" x="2020888" y="5024438"/>
          <p14:tracePt t="5449" x="2036763" y="5040313"/>
          <p14:tracePt t="5452" x="2036763" y="5056188"/>
          <p14:tracePt t="5452" x="2036763" y="5072063"/>
          <p14:tracePt t="5455" x="2052638" y="5087938"/>
          <p14:tracePt t="5457" x="2068513" y="5087938"/>
          <p14:tracePt t="5459" x="2068513" y="5103813"/>
          <p14:tracePt t="5461" x="2084388" y="5119688"/>
          <p14:tracePt t="5465" x="2084388" y="5135563"/>
          <p14:tracePt t="5467" x="2100263" y="5151438"/>
          <p14:tracePt t="5469" x="2100263" y="5167313"/>
          <p14:tracePt t="5471" x="2116138" y="5167313"/>
          <p14:tracePt t="5475" x="2116138" y="5183188"/>
          <p14:tracePt t="5479" x="2116138" y="5199063"/>
          <p14:tracePt t="5485" x="2116138" y="5214938"/>
          <p14:tracePt t="5494" x="2116138" y="5230813"/>
          <p14:tracePt t="5497" x="2116138" y="5246688"/>
          <p14:tracePt t="5503" x="2116138" y="5262563"/>
          <p14:tracePt t="5509" x="2116138" y="5278438"/>
          <p14:tracePt t="5517" x="2116138" y="5294313"/>
          <p14:tracePt t="5521" x="2116138" y="5310188"/>
          <p14:tracePt t="5523" x="2100263" y="5310188"/>
          <p14:tracePt t="5525" x="2100263" y="5324475"/>
          <p14:tracePt t="5533" x="2068513" y="5324475"/>
          <p14:tracePt t="5540" x="2020888" y="5340350"/>
          <p14:tracePt t="5542" x="2005013" y="5340350"/>
          <p14:tracePt t="5544" x="1989138" y="5340350"/>
          <p14:tracePt t="5546" x="1974850" y="5356225"/>
          <p14:tracePt t="5549" x="1958975" y="5356225"/>
          <p14:tracePt t="5551" x="1927225" y="5356225"/>
          <p14:tracePt t="5555" x="1895475" y="5356225"/>
          <p14:tracePt t="5557" x="1863725" y="5356225"/>
          <p14:tracePt t="5559" x="1831975" y="5356225"/>
          <p14:tracePt t="5561" x="1800225" y="5356225"/>
          <p14:tracePt t="5563" x="1768475" y="5356225"/>
          <p14:tracePt t="5567" x="1689100" y="5356225"/>
          <p14:tracePt t="5569" x="1674813" y="5356225"/>
          <p14:tracePt t="5571" x="1627188" y="5356225"/>
          <p14:tracePt t="5573" x="1595438" y="5356225"/>
          <p14:tracePt t="5575" x="1563688" y="5356225"/>
          <p14:tracePt t="5576" x="1516063" y="5356225"/>
          <p14:tracePt t="5578" x="1484313" y="5340350"/>
          <p14:tracePt t="5581" x="1452563" y="5340350"/>
          <p14:tracePt t="5583" x="1404938" y="5324475"/>
          <p14:tracePt t="5584" x="1373188" y="5324475"/>
          <p14:tracePt t="5587" x="1343025" y="5310188"/>
          <p14:tracePt t="5589" x="1295400" y="5294313"/>
          <p14:tracePt t="5591" x="1247775" y="5278438"/>
          <p14:tracePt t="5593" x="1200150" y="5278438"/>
          <p14:tracePt t="5595" x="1184275" y="5262563"/>
          <p14:tracePt t="5597" x="1136650" y="5246688"/>
          <p14:tracePt t="5599" x="1089025" y="5246688"/>
          <p14:tracePt t="5600" x="1042988" y="5246688"/>
          <p14:tracePt t="5603" x="1011238" y="5230813"/>
          <p14:tracePt t="5605" x="979488" y="5214938"/>
          <p14:tracePt t="5607" x="931863" y="5199063"/>
          <p14:tracePt t="5609" x="915988" y="5183188"/>
          <p14:tracePt t="5611" x="868363" y="5167313"/>
          <p14:tracePt t="5613" x="820738" y="5151438"/>
          <p14:tracePt t="5615" x="788988" y="5135563"/>
          <p14:tracePt t="5617" x="758825" y="5119688"/>
          <p14:tracePt t="5618" x="727075" y="5119688"/>
          <p14:tracePt t="5621" x="695325" y="5087938"/>
          <p14:tracePt t="5623" x="647700" y="5072063"/>
          <p14:tracePt t="5625" x="631825" y="5056188"/>
          <p14:tracePt t="5627" x="600075" y="5040313"/>
          <p14:tracePt t="5629" x="568325" y="5024438"/>
          <p14:tracePt t="5631" x="536575" y="5008563"/>
          <p14:tracePt t="5633" x="520700" y="4992688"/>
          <p14:tracePt t="5635" x="473075" y="4976813"/>
          <p14:tracePt t="5637" x="457200" y="4962525"/>
          <p14:tracePt t="5639" x="442913" y="4930775"/>
          <p14:tracePt t="5641" x="411163" y="4930775"/>
          <p14:tracePt t="5643" x="395288" y="4899025"/>
          <p14:tracePt t="5645" x="363538" y="4883150"/>
          <p14:tracePt t="5646" x="347663" y="4851400"/>
          <p14:tracePt t="5649" x="331788" y="4851400"/>
          <p14:tracePt t="5650" x="315913" y="4819650"/>
          <p14:tracePt t="5653" x="300038" y="4803775"/>
          <p14:tracePt t="5657" x="268288" y="4772025"/>
          <p14:tracePt t="5659" x="252413" y="4756150"/>
          <p14:tracePt t="5661" x="252413" y="4740275"/>
          <p14:tracePt t="5663" x="252413" y="4724400"/>
          <p14:tracePt t="5667" x="220663" y="4692650"/>
          <p14:tracePt t="5669" x="204788" y="4676775"/>
          <p14:tracePt t="5671" x="204788" y="4660900"/>
          <p14:tracePt t="5672" x="204788" y="4645025"/>
          <p14:tracePt t="5675" x="204788" y="4629150"/>
          <p14:tracePt t="5677" x="188913" y="4614863"/>
          <p14:tracePt t="5681" x="188913" y="4598988"/>
          <p14:tracePt t="5683" x="173038" y="4583113"/>
          <p14:tracePt t="5685" x="173038" y="4567238"/>
          <p14:tracePt t="5686" x="173038" y="4551363"/>
          <p14:tracePt t="5689" x="173038" y="4535488"/>
          <p14:tracePt t="5693" x="173038" y="4519613"/>
          <p14:tracePt t="5695" x="173038" y="4503738"/>
          <p14:tracePt t="5697" x="173038" y="4487863"/>
          <p14:tracePt t="5699" x="173038" y="4471988"/>
          <p14:tracePt t="5701" x="173038" y="4456113"/>
          <p14:tracePt t="5703" x="173038" y="4440238"/>
          <p14:tracePt t="5704" x="173038" y="4424363"/>
          <p14:tracePt t="5707" x="173038" y="4392613"/>
          <p14:tracePt t="5711" x="173038" y="4360863"/>
          <p14:tracePt t="5713" x="173038" y="4344988"/>
          <p14:tracePt t="5717" x="173038" y="4313238"/>
          <p14:tracePt t="5719" x="173038" y="4297363"/>
          <p14:tracePt t="5721" x="188913" y="4283075"/>
          <p14:tracePt t="5723" x="188913" y="4251325"/>
          <p14:tracePt t="5725" x="188913" y="4235450"/>
          <p14:tracePt t="5727" x="188913" y="4219575"/>
          <p14:tracePt t="5729" x="188913" y="4203700"/>
          <p14:tracePt t="5731" x="188913" y="4171950"/>
          <p14:tracePt t="5733" x="188913" y="4140200"/>
          <p14:tracePt t="5735" x="204788" y="4140200"/>
          <p14:tracePt t="5736" x="204788" y="4076700"/>
          <p14:tracePt t="5739" x="204788" y="4044950"/>
          <p14:tracePt t="5741" x="220663" y="4013200"/>
          <p14:tracePt t="5743" x="220663" y="3997325"/>
          <p14:tracePt t="5745" x="236538" y="3965575"/>
          <p14:tracePt t="5747" x="236538" y="3935413"/>
          <p14:tracePt t="5750" x="236538" y="3919538"/>
          <p14:tracePt t="5751" x="236538" y="3887788"/>
          <p14:tracePt t="5752" x="236538" y="3856038"/>
          <p14:tracePt t="5754" x="236538" y="3840163"/>
          <p14:tracePt t="5757" x="236538" y="3824288"/>
          <p14:tracePt t="5758" x="252413" y="3792538"/>
          <p14:tracePt t="5763" x="252413" y="3776663"/>
          <p14:tracePt t="5767" x="268288" y="3760788"/>
          <p14:tracePt t="5769" x="268288" y="3729038"/>
          <p14:tracePt t="5771" x="284163" y="3713163"/>
          <p14:tracePt t="5777" x="284163" y="3697288"/>
          <p14:tracePt t="5782" x="284163" y="3681413"/>
          <p14:tracePt t="5785" x="300038" y="3681413"/>
          <p14:tracePt t="5787" x="300038" y="3665538"/>
          <p14:tracePt t="5789" x="315913" y="3665538"/>
          <p14:tracePt t="5791" x="315913" y="3649663"/>
          <p14:tracePt t="5793" x="331788" y="3649663"/>
          <p14:tracePt t="5795" x="331788" y="3633788"/>
          <p14:tracePt t="5800" x="347663" y="3633788"/>
          <p14:tracePt t="5801" x="347663" y="3617913"/>
          <p14:tracePt t="5803" x="363538" y="3617913"/>
          <p14:tracePt t="5805" x="363538" y="3602038"/>
          <p14:tracePt t="5807" x="379413" y="3602038"/>
          <p14:tracePt t="5809" x="395288" y="3602038"/>
          <p14:tracePt t="5811" x="411163" y="3587750"/>
          <p14:tracePt t="5816" x="442913" y="3571875"/>
          <p14:tracePt t="5818" x="457200" y="3571875"/>
          <p14:tracePt t="5821" x="473075" y="3556000"/>
          <p14:tracePt t="5823" x="488950" y="3556000"/>
          <p14:tracePt t="5825" x="504825" y="3556000"/>
          <p14:tracePt t="5827" x="520700" y="3556000"/>
          <p14:tracePt t="5829" x="536575" y="3556000"/>
          <p14:tracePt t="5831" x="552450" y="3540125"/>
          <p14:tracePt t="5833" x="568325" y="3540125"/>
          <p14:tracePt t="5834" x="600075" y="3540125"/>
          <p14:tracePt t="5837" x="631825" y="3524250"/>
          <p14:tracePt t="5839" x="663575" y="3508375"/>
          <p14:tracePt t="5841" x="679450" y="3508375"/>
          <p14:tracePt t="5843" x="711200" y="3508375"/>
          <p14:tracePt t="5845" x="727075" y="3508375"/>
          <p14:tracePt t="5847" x="742950" y="3508375"/>
          <p14:tracePt t="5849" x="773113" y="3508375"/>
          <p14:tracePt t="5850" x="788988" y="3508375"/>
          <p14:tracePt t="5853" x="820738" y="3492500"/>
          <p14:tracePt t="5855" x="836613" y="3492500"/>
          <p14:tracePt t="5857" x="852488" y="3492500"/>
          <p14:tracePt t="5859" x="884238" y="3492500"/>
          <p14:tracePt t="5863" x="915988" y="3492500"/>
          <p14:tracePt t="5867" x="963613" y="3476625"/>
          <p14:tracePt t="5868" x="995363" y="3476625"/>
          <p14:tracePt t="5871" x="1011238" y="3460750"/>
          <p14:tracePt t="5873" x="1027113" y="3460750"/>
          <p14:tracePt t="5875" x="1058863" y="3460750"/>
          <p14:tracePt t="5877" x="1073150" y="3460750"/>
          <p14:tracePt t="5879" x="1089025" y="3460750"/>
          <p14:tracePt t="5881" x="1120775" y="3460750"/>
          <p14:tracePt t="5883" x="1136650" y="3460750"/>
          <p14:tracePt t="5884" x="1168400" y="3460750"/>
          <p14:tracePt t="5889" x="1200150" y="3460750"/>
          <p14:tracePt t="5891" x="1231900" y="3460750"/>
          <p14:tracePt t="5893" x="1247775" y="3460750"/>
          <p14:tracePt t="5895" x="1263650" y="3460750"/>
          <p14:tracePt t="5897" x="1279525" y="3460750"/>
          <p14:tracePt t="5899" x="1311275" y="3460750"/>
          <p14:tracePt t="5901" x="1327150" y="3460750"/>
          <p14:tracePt t="5903" x="1343025" y="3460750"/>
          <p14:tracePt t="5904" x="1358900" y="3460750"/>
          <p14:tracePt t="5906" x="1373188" y="3460750"/>
          <p14:tracePt t="5909" x="1404938" y="3476625"/>
          <p14:tracePt t="5910" x="1420813" y="3476625"/>
          <p14:tracePt t="5912" x="1436688" y="3476625"/>
          <p14:tracePt t="5917" x="1484313" y="3476625"/>
          <p14:tracePt t="5919" x="1500188" y="3492500"/>
          <p14:tracePt t="5921" x="1516063" y="3508375"/>
          <p14:tracePt t="5923" x="1547813" y="3508375"/>
          <p14:tracePt t="5925" x="1563688" y="3524250"/>
          <p14:tracePt t="5927" x="1579563" y="3540125"/>
          <p14:tracePt t="5929" x="1595438" y="3540125"/>
          <p14:tracePt t="5931" x="1627188" y="3540125"/>
          <p14:tracePt t="5933" x="1658938" y="3556000"/>
          <p14:tracePt t="5934" x="1674813" y="3571875"/>
          <p14:tracePt t="5936" x="1689100" y="3587750"/>
          <p14:tracePt t="5939" x="1720850" y="3602038"/>
          <p14:tracePt t="5941" x="1752600" y="3617913"/>
          <p14:tracePt t="5943" x="1752600" y="3633788"/>
          <p14:tracePt t="5945" x="1784350" y="3649663"/>
          <p14:tracePt t="5947" x="1816100" y="3665538"/>
          <p14:tracePt t="5948" x="1831975" y="3697288"/>
          <p14:tracePt t="5951" x="1847850" y="3697288"/>
          <p14:tracePt t="5952" x="1879600" y="3713163"/>
          <p14:tracePt t="5954" x="1895475" y="3744913"/>
          <p14:tracePt t="5957" x="1911350" y="3760788"/>
          <p14:tracePt t="5959" x="1943100" y="3776663"/>
          <p14:tracePt t="5961" x="1974850" y="3792538"/>
          <p14:tracePt t="5963" x="1974850" y="3824288"/>
          <p14:tracePt t="5965" x="2005013" y="3840163"/>
          <p14:tracePt t="5968" x="2020888" y="3856038"/>
          <p14:tracePt t="5968" x="2052638" y="3871913"/>
          <p14:tracePt t="5970" x="2052638" y="3903663"/>
          <p14:tracePt t="5972" x="2068513" y="3935413"/>
          <p14:tracePt t="5975" x="2100263" y="3935413"/>
          <p14:tracePt t="5977" x="2116138" y="3965575"/>
          <p14:tracePt t="5979" x="2132013" y="3981450"/>
          <p14:tracePt t="5981" x="2132013" y="3997325"/>
          <p14:tracePt t="5983" x="2147888" y="4029075"/>
          <p14:tracePt t="5985" x="2163763" y="4044950"/>
          <p14:tracePt t="5987" x="2179638" y="4060825"/>
          <p14:tracePt t="5989" x="2195513" y="4092575"/>
          <p14:tracePt t="5991" x="2195513" y="4108450"/>
          <p14:tracePt t="5992" x="2195513" y="4124325"/>
          <p14:tracePt t="5994" x="2211388" y="4156075"/>
          <p14:tracePt t="5996" x="2211388" y="4171950"/>
          <p14:tracePt t="5999" x="2227263" y="4187825"/>
          <p14:tracePt t="6001" x="2227263" y="4219575"/>
          <p14:tracePt t="6003" x="2243138" y="4251325"/>
          <p14:tracePt t="6007" x="2243138" y="4283075"/>
          <p14:tracePt t="6009" x="2259013" y="4313238"/>
          <p14:tracePt t="6011" x="2259013" y="4329113"/>
          <p14:tracePt t="6013" x="2259013" y="4360863"/>
          <p14:tracePt t="6016" x="2259013" y="4376738"/>
          <p14:tracePt t="6019" x="2259013" y="4440238"/>
          <p14:tracePt t="6021" x="2259013" y="4471988"/>
          <p14:tracePt t="6023" x="2259013" y="4503738"/>
          <p14:tracePt t="6025" x="2259013" y="4535488"/>
          <p14:tracePt t="6027" x="2259013" y="4551363"/>
          <p14:tracePt t="6029" x="2259013" y="4583113"/>
          <p14:tracePt t="6031" x="2243138" y="4598988"/>
          <p14:tracePt t="6033" x="2243138" y="4629150"/>
          <p14:tracePt t="6035" x="2227263" y="4660900"/>
          <p14:tracePt t="6037" x="2227263" y="4676775"/>
          <p14:tracePt t="6039" x="2227263" y="4708525"/>
          <p14:tracePt t="6041" x="2211388" y="4724400"/>
          <p14:tracePt t="6043" x="2211388" y="4740275"/>
          <p14:tracePt t="6045" x="2211388" y="4772025"/>
          <p14:tracePt t="6046" x="2211388" y="4787900"/>
          <p14:tracePt t="6049" x="2195513" y="4803775"/>
          <p14:tracePt t="6050" x="2195513" y="4819650"/>
          <p14:tracePt t="6053" x="2195513" y="4835525"/>
          <p14:tracePt t="6054" x="2179638" y="4835525"/>
          <p14:tracePt t="6056" x="2179638" y="4851400"/>
          <p14:tracePt t="6064" x="2179638" y="4867275"/>
          <p14:tracePt t="6067" x="2163763" y="4867275"/>
          <p14:tracePt t="6077" x="2163763" y="4883150"/>
          <p14:tracePt t="6099" x="2163763" y="4899025"/>
          <p14:tracePt t="6106" x="2179638" y="4899025"/>
          <p14:tracePt t="6109" x="2195513" y="4899025"/>
          <p14:tracePt t="6111" x="2227263" y="4899025"/>
          <p14:tracePt t="6113" x="2259013" y="4899025"/>
          <p14:tracePt t="6117" x="2320925" y="4899025"/>
          <p14:tracePt t="6118" x="2336800" y="4899025"/>
          <p14:tracePt t="6121" x="2368550" y="4899025"/>
          <p14:tracePt t="6123" x="2384425" y="4899025"/>
          <p14:tracePt t="6125" x="2416175" y="4899025"/>
          <p14:tracePt t="6126" x="2463800" y="4899025"/>
          <p14:tracePt t="6128" x="2479675" y="4899025"/>
          <p14:tracePt t="6130" x="2527300" y="4899025"/>
          <p14:tracePt t="6132" x="2574925" y="4899025"/>
          <p14:tracePt t="6135" x="2605088" y="4899025"/>
          <p14:tracePt t="6137" x="2652713" y="4899025"/>
          <p14:tracePt t="6139" x="2700338" y="4899025"/>
          <p14:tracePt t="6140" x="2747963" y="4899025"/>
          <p14:tracePt t="6143" x="2827338" y="4899025"/>
          <p14:tracePt t="6144" x="2921000" y="4899025"/>
          <p14:tracePt t="6146" x="2968625" y="4899025"/>
          <p14:tracePt t="6149" x="3048000" y="4899025"/>
          <p14:tracePt t="6151" x="3111500" y="4899025"/>
          <p14:tracePt t="6153" x="3190875" y="4899025"/>
          <p14:tracePt t="6154" x="3268663" y="4899025"/>
          <p14:tracePt t="6157" x="3363913" y="4899025"/>
          <p14:tracePt t="6159" x="3443288" y="4899025"/>
          <p14:tracePt t="6161" x="3521075" y="4899025"/>
          <p14:tracePt t="6163" x="3600450" y="4914900"/>
          <p14:tracePt t="6166" x="3711575" y="4914900"/>
          <p14:tracePt t="6166" x="3806825" y="4930775"/>
          <p14:tracePt t="6169" x="3884613" y="4946650"/>
          <p14:tracePt t="6171" x="3995738" y="4962525"/>
          <p14:tracePt t="6172" x="4075113" y="4962525"/>
          <p14:tracePt t="6175" x="4184650" y="4992688"/>
          <p14:tracePt t="6177" x="4295775" y="5008563"/>
          <p14:tracePt t="6179" x="4391025" y="5024438"/>
          <p14:tracePt t="6181" x="4468813" y="5040313"/>
          <p14:tracePt t="6183" x="4548188" y="5056188"/>
          <p14:tracePt t="6184" x="4643438" y="5072063"/>
          <p14:tracePt t="6186" x="4722813" y="5087938"/>
          <p14:tracePt t="6189" x="4800600" y="5087938"/>
          <p14:tracePt t="6191" x="4895850" y="5103813"/>
          <p14:tracePt t="6193" x="4959350" y="5119688"/>
          <p14:tracePt t="6195" x="5037138" y="5135563"/>
          <p14:tracePt t="6197" x="5100638" y="5135563"/>
          <p14:tracePt t="6199" x="5164138" y="5151438"/>
          <p14:tracePt t="6202" x="5243513" y="5151438"/>
          <p14:tracePt t="6202" x="5307013" y="5167313"/>
          <p14:tracePt t="6205" x="5353050" y="5167313"/>
          <p14:tracePt t="6207" x="5416550" y="5183188"/>
          <p14:tracePt t="6209" x="5464175" y="5183188"/>
          <p14:tracePt t="6211" x="5527675" y="5183188"/>
          <p14:tracePt t="6212" x="5575300" y="5183188"/>
          <p14:tracePt t="6217" x="5668963" y="5199063"/>
          <p14:tracePt t="6218" x="5716588" y="5199063"/>
          <p14:tracePt t="6221" x="5748338" y="5199063"/>
          <p14:tracePt t="6223" x="5795963" y="5199063"/>
          <p14:tracePt t="6224" x="5843588" y="5214938"/>
          <p14:tracePt t="6227" x="5875338" y="5214938"/>
          <p14:tracePt t="6229" x="5922963" y="5214938"/>
          <p14:tracePt t="6232" x="5969000" y="5214938"/>
          <p14:tracePt t="6234" x="6000750" y="5214938"/>
          <p14:tracePt t="6235" x="6048375" y="5230813"/>
          <p14:tracePt t="6236" x="6096000" y="5230813"/>
          <p14:tracePt t="6238" x="6127750" y="5230813"/>
          <p14:tracePt t="6241" x="6175375" y="5246688"/>
          <p14:tracePt t="6242" x="6207125" y="5246688"/>
          <p14:tracePt t="6244" x="6238875" y="5262563"/>
          <p14:tracePt t="6246" x="6269038" y="5278438"/>
          <p14:tracePt t="6248" x="6316663" y="5278438"/>
          <p14:tracePt t="6250" x="6348413" y="5294313"/>
          <p14:tracePt t="6252" x="6364288" y="5294313"/>
          <p14:tracePt t="6254" x="6411913" y="5294313"/>
          <p14:tracePt t="6257" x="6427788" y="5294313"/>
          <p14:tracePt t="6259" x="6443663" y="5294313"/>
          <p14:tracePt t="6260" x="6491288" y="5310188"/>
          <p14:tracePt t="6267" x="6538913" y="5324475"/>
          <p14:tracePt t="6271" x="6553200" y="5340350"/>
          <p14:tracePt t="6273" x="6584950" y="5340350"/>
          <p14:tracePt t="6277" x="6600825" y="5340350"/>
          <p14:tracePt t="6285" x="6648450" y="5372100"/>
          <p14:tracePt t="6293" x="6664325" y="5372100"/>
          <p14:tracePt t="6299" x="6664325" y="5387975"/>
          <p14:tracePt t="6312" x="6680200" y="5387975"/>
          <p14:tracePt t="6365" x="6664325" y="5387975"/>
          <p14:tracePt t="6369" x="6648450" y="5387975"/>
          <p14:tracePt t="6375" x="6632575" y="5387975"/>
          <p14:tracePt t="6385" x="6616700" y="5387975"/>
          <p14:tracePt t="6392" x="6600825" y="5387975"/>
          <p14:tracePt t="6401" x="6584950" y="5387975"/>
          <p14:tracePt t="6405" x="6569075" y="5387975"/>
          <p14:tracePt t="6412" x="6553200" y="5387975"/>
          <p14:tracePt t="6423" x="6523038" y="5403850"/>
          <p14:tracePt t="6428" x="6475413" y="5419725"/>
          <p14:tracePt t="6437" x="6443663" y="5419725"/>
          <p14:tracePt t="6440" x="6427788" y="5435600"/>
          <p14:tracePt t="6443" x="6396038" y="5451475"/>
          <p14:tracePt t="6447" x="6380163" y="5451475"/>
          <p14:tracePt t="6449" x="6364288" y="5451475"/>
          <p14:tracePt t="6453" x="6348413" y="5467350"/>
          <p14:tracePt t="6455" x="6332538" y="5467350"/>
          <p14:tracePt t="6459" x="6316663" y="5467350"/>
          <p14:tracePt t="6461" x="6300788" y="5467350"/>
          <p14:tracePt t="6463" x="6284913" y="5467350"/>
          <p14:tracePt t="6467" x="6253163" y="5467350"/>
          <p14:tracePt t="6468" x="6238875" y="5467350"/>
          <p14:tracePt t="6471" x="6223000" y="5467350"/>
          <p14:tracePt t="6473" x="6207125" y="5467350"/>
          <p14:tracePt t="6475" x="6191250" y="5467350"/>
          <p14:tracePt t="6476" x="6143625" y="5467350"/>
          <p14:tracePt t="6479" x="6111875" y="5467350"/>
          <p14:tracePt t="6480" x="6096000" y="5467350"/>
          <p14:tracePt t="6482" x="6064250" y="5467350"/>
          <p14:tracePt t="6485" x="6048375" y="5467350"/>
          <p14:tracePt t="6486" x="6016625" y="5467350"/>
          <p14:tracePt t="6489" x="5969000" y="5467350"/>
          <p14:tracePt t="6491" x="5953125" y="5467350"/>
          <p14:tracePt t="6492" x="5922963" y="5467350"/>
          <p14:tracePt t="6495" x="5907088" y="5467350"/>
          <p14:tracePt t="6496" x="5875338" y="5467350"/>
          <p14:tracePt t="6499" x="5827713" y="5467350"/>
          <p14:tracePt t="6501" x="5811838" y="5467350"/>
          <p14:tracePt t="6502" x="5764213" y="5467350"/>
          <p14:tracePt t="6504" x="5732463" y="5467350"/>
          <p14:tracePt t="6507" x="5700713" y="5467350"/>
          <p14:tracePt t="6509" x="5668963" y="5467350"/>
          <p14:tracePt t="6511" x="5622925" y="5467350"/>
          <p14:tracePt t="6513" x="5591175" y="5467350"/>
          <p14:tracePt t="6515" x="5559425" y="5467350"/>
          <p14:tracePt t="6516" x="5527675" y="5467350"/>
          <p14:tracePt t="6519" x="5495925" y="5467350"/>
          <p14:tracePt t="6520" x="5448300" y="5467350"/>
          <p14:tracePt t="6523" x="5416550" y="5467350"/>
          <p14:tracePt t="6525" x="5384800" y="5467350"/>
          <p14:tracePt t="6526" x="5337175" y="5467350"/>
          <p14:tracePt t="6529" x="5307013" y="5467350"/>
          <p14:tracePt t="6533" x="5227638" y="5467350"/>
          <p14:tracePt t="6535" x="5211763" y="5467350"/>
          <p14:tracePt t="6537" x="5180013" y="5467350"/>
          <p14:tracePt t="6539" x="5148263" y="5467350"/>
          <p14:tracePt t="6541" x="5100638" y="5467350"/>
          <p14:tracePt t="6543" x="5068888" y="5467350"/>
          <p14:tracePt t="6545" x="5053013" y="5467350"/>
          <p14:tracePt t="6546" x="5022850" y="5467350"/>
          <p14:tracePt t="6549" x="4975225" y="5467350"/>
          <p14:tracePt t="6550" x="4943475" y="5467350"/>
          <p14:tracePt t="6553" x="4911725" y="5467350"/>
          <p14:tracePt t="6555" x="4895850" y="5467350"/>
          <p14:tracePt t="6556" x="4848225" y="5467350"/>
          <p14:tracePt t="6559" x="4816475" y="5467350"/>
          <p14:tracePt t="6561" x="4800600" y="5467350"/>
          <p14:tracePt t="6563" x="4752975" y="5467350"/>
          <p14:tracePt t="6565" x="4722813" y="5467350"/>
          <p14:tracePt t="6567" x="4691063" y="5467350"/>
          <p14:tracePt t="6569" x="4659313" y="5467350"/>
          <p14:tracePt t="6571" x="4643438" y="5467350"/>
          <p14:tracePt t="6572" x="4611688" y="5467350"/>
          <p14:tracePt t="6574" x="4564063" y="5483225"/>
          <p14:tracePt t="6577" x="4548188" y="5483225"/>
          <p14:tracePt t="6578" x="4500563" y="5483225"/>
          <p14:tracePt t="6581" x="4468813" y="5483225"/>
          <p14:tracePt t="6583" x="4437063" y="5483225"/>
          <p14:tracePt t="6585" x="4406900" y="5483225"/>
          <p14:tracePt t="6586" x="4359275" y="5483225"/>
          <p14:tracePt t="6589" x="4343400" y="5483225"/>
          <p14:tracePt t="6591" x="4311650" y="5483225"/>
          <p14:tracePt t="6593" x="4264025" y="5483225"/>
          <p14:tracePt t="6594" x="4248150" y="5483225"/>
          <p14:tracePt t="6597" x="4200525" y="5483225"/>
          <p14:tracePt t="6599" x="4168775" y="5483225"/>
          <p14:tracePt t="6601" x="4121150" y="5483225"/>
          <p14:tracePt t="6603" x="4090988" y="5483225"/>
          <p14:tracePt t="6604" x="4059238" y="5483225"/>
          <p14:tracePt t="6607" x="4011613" y="5483225"/>
          <p14:tracePt t="6609" x="3948113" y="5483225"/>
          <p14:tracePt t="6611" x="3916363" y="5483225"/>
          <p14:tracePt t="6613" x="3852863" y="5483225"/>
          <p14:tracePt t="6615" x="3790950" y="5483225"/>
          <p14:tracePt t="6617" x="3711575" y="5483225"/>
          <p14:tracePt t="6619" x="3648075" y="5467350"/>
          <p14:tracePt t="6621" x="3584575" y="5467350"/>
          <p14:tracePt t="6623" x="3536950" y="5467350"/>
          <p14:tracePt t="6625" x="3475038" y="5467350"/>
          <p14:tracePt t="6627" x="3411538" y="5467350"/>
          <p14:tracePt t="6629" x="3348038" y="5451475"/>
          <p14:tracePt t="6631" x="3300413" y="5451475"/>
          <p14:tracePt t="6633" x="3252788" y="5451475"/>
          <p14:tracePt t="6635" x="3190875" y="5451475"/>
          <p14:tracePt t="6637" x="3127375" y="5451475"/>
          <p14:tracePt t="6639" x="3079750" y="5451475"/>
          <p14:tracePt t="6641" x="3016250" y="5451475"/>
          <p14:tracePt t="6643" x="2968625" y="5451475"/>
          <p14:tracePt t="6645" x="2905125" y="5451475"/>
          <p14:tracePt t="6647" x="2859088" y="5451475"/>
          <p14:tracePt t="6649" x="2795588" y="5451475"/>
          <p14:tracePt t="6651" x="2747963" y="5451475"/>
          <p14:tracePt t="6652" x="2700338" y="5435600"/>
          <p14:tracePt t="6654" x="2636838" y="5435600"/>
          <p14:tracePt t="6657" x="2590800" y="5435600"/>
          <p14:tracePt t="6659" x="2527300" y="5435600"/>
          <p14:tracePt t="6661" x="2495550" y="5435600"/>
          <p14:tracePt t="6662" x="2447925" y="5419725"/>
          <p14:tracePt t="6666" x="2400300" y="5419725"/>
          <p14:tracePt t="6667" x="2384425" y="5419725"/>
          <p14:tracePt t="6668" x="2336800" y="5419725"/>
          <p14:tracePt t="6670" x="2289175" y="5403850"/>
          <p14:tracePt t="6672" x="2243138" y="5403850"/>
          <p14:tracePt t="6674" x="2227263" y="5387975"/>
          <p14:tracePt t="6677" x="2195513" y="5372100"/>
          <p14:tracePt t="6679" x="2163763" y="5372100"/>
          <p14:tracePt t="6681" x="2147888" y="5356225"/>
          <p14:tracePt t="6683" x="2116138" y="5340350"/>
          <p14:tracePt t="6684" x="2084388" y="5324475"/>
          <p14:tracePt t="6686" x="2068513" y="5324475"/>
          <p14:tracePt t="6689" x="2052638" y="5324475"/>
          <p14:tracePt t="6691" x="2020888" y="5310188"/>
          <p14:tracePt t="6693" x="2020888" y="5294313"/>
          <p14:tracePt t="6695" x="2005013" y="5278438"/>
          <p14:tracePt t="6697" x="1989138" y="5278438"/>
          <p14:tracePt t="6699" x="1989138" y="5262563"/>
          <p14:tracePt t="6701" x="1958975" y="5246688"/>
          <p14:tracePt t="6702" x="1943100" y="5246688"/>
          <p14:tracePt t="6704" x="1943100" y="5230813"/>
          <p14:tracePt t="6706" x="1927225" y="5199063"/>
          <p14:tracePt t="6709" x="1911350" y="5199063"/>
          <p14:tracePt t="6710" x="1895475" y="5167313"/>
          <p14:tracePt t="6713" x="1895475" y="5135563"/>
          <p14:tracePt t="6715" x="1863725" y="5119688"/>
          <p14:tracePt t="6717" x="1847850" y="5103813"/>
          <p14:tracePt t="6719" x="1831975" y="5072063"/>
          <p14:tracePt t="6721" x="1816100" y="5040313"/>
          <p14:tracePt t="6723" x="1800225" y="5024438"/>
          <p14:tracePt t="6724" x="1784350" y="4992688"/>
          <p14:tracePt t="6726" x="1768475" y="4946650"/>
          <p14:tracePt t="6728" x="1752600" y="4914900"/>
          <p14:tracePt t="6730" x="1736725" y="4883150"/>
          <p14:tracePt t="6733" x="1704975" y="4851400"/>
          <p14:tracePt t="6734" x="1689100" y="4803775"/>
          <p14:tracePt t="6737" x="1674813" y="4772025"/>
          <p14:tracePt t="6739" x="1658938" y="4740275"/>
          <p14:tracePt t="6740" x="1643063" y="4708525"/>
          <p14:tracePt t="6743" x="1627188" y="4660900"/>
          <p14:tracePt t="6745" x="1595438" y="4614863"/>
          <p14:tracePt t="6747" x="1579563" y="4583113"/>
          <p14:tracePt t="6749" x="1563688" y="4551363"/>
          <p14:tracePt t="6750" x="1531938" y="4503738"/>
          <p14:tracePt t="6752" x="1516063" y="4456113"/>
          <p14:tracePt t="6754" x="1484313" y="4408488"/>
          <p14:tracePt t="6757" x="1468438" y="4392613"/>
          <p14:tracePt t="6759" x="1452563" y="4344988"/>
          <p14:tracePt t="6761" x="1420813" y="4297363"/>
          <p14:tracePt t="6763" x="1404938" y="4267200"/>
          <p14:tracePt t="6765" x="1373188" y="4235450"/>
          <p14:tracePt t="6766" x="1343025" y="4187825"/>
          <p14:tracePt t="6768" x="1327150" y="4156075"/>
          <p14:tracePt t="6771" x="1311275" y="4108450"/>
          <p14:tracePt t="6772" x="1295400" y="4092575"/>
          <p14:tracePt t="6775" x="1263650" y="4060825"/>
          <p14:tracePt t="6777" x="1247775" y="4013200"/>
          <p14:tracePt t="6778" x="1231900" y="3981450"/>
          <p14:tracePt t="6781" x="1216025" y="3965575"/>
          <p14:tracePt t="6784" x="1200150" y="3919538"/>
          <p14:tracePt t="6785" x="1200150" y="3887788"/>
          <p14:tracePt t="6786" x="1200150" y="3871913"/>
          <p14:tracePt t="6788" x="1200150" y="3840163"/>
          <p14:tracePt t="6790" x="1184275" y="3808413"/>
          <p14:tracePt t="6793" x="1184275" y="3792538"/>
          <p14:tracePt t="6795" x="1168400" y="3760788"/>
          <p14:tracePt t="6797" x="1168400" y="3729038"/>
          <p14:tracePt t="6801" x="1168400" y="3697288"/>
          <p14:tracePt t="6803" x="1168400" y="3681413"/>
          <p14:tracePt t="6805" x="1168400" y="3649663"/>
          <p14:tracePt t="6806" x="1168400" y="3617913"/>
          <p14:tracePt t="6809" x="1168400" y="3602038"/>
          <p14:tracePt t="6811" x="1168400" y="3571875"/>
          <p14:tracePt t="6813" x="1168400" y="3556000"/>
          <p14:tracePt t="6815" x="1184275" y="3540125"/>
          <p14:tracePt t="6817" x="1184275" y="3508375"/>
          <p14:tracePt t="6819" x="1200150" y="3492500"/>
          <p14:tracePt t="6821" x="1231900" y="3476625"/>
          <p14:tracePt t="6822" x="1231900" y="3460750"/>
          <p14:tracePt t="6824" x="1247775" y="3444875"/>
          <p14:tracePt t="6827" x="1279525" y="3429000"/>
          <p14:tracePt t="6829" x="1279525" y="3413125"/>
          <p14:tracePt t="6832" x="1311275" y="3397250"/>
          <p14:tracePt t="6833" x="1327150" y="3397250"/>
          <p14:tracePt t="6834" x="1343025" y="3381375"/>
          <p14:tracePt t="6837" x="1373188" y="3365500"/>
          <p14:tracePt t="6839" x="1404938" y="3349625"/>
          <p14:tracePt t="6841" x="1420813" y="3349625"/>
          <p14:tracePt t="6842" x="1468438" y="3333750"/>
          <p14:tracePt t="6845" x="1500188" y="3317875"/>
          <p14:tracePt t="6847" x="1516063" y="3317875"/>
          <p14:tracePt t="6849" x="1547813" y="3302000"/>
          <p14:tracePt t="6851" x="1579563" y="3302000"/>
          <p14:tracePt t="6852" x="1611313" y="3302000"/>
          <p14:tracePt t="6855" x="1643063" y="3302000"/>
          <p14:tracePt t="6857" x="1674813" y="3286125"/>
          <p14:tracePt t="6859" x="1689100" y="3286125"/>
          <p14:tracePt t="6860" x="1720850" y="3286125"/>
          <p14:tracePt t="6862" x="1752600" y="3270250"/>
          <p14:tracePt t="6865" x="1768475" y="3270250"/>
          <p14:tracePt t="6866" x="1816100" y="3255963"/>
          <p14:tracePt t="6868" x="1847850" y="3255963"/>
          <p14:tracePt t="6873" x="1879600" y="3240088"/>
          <p14:tracePt t="6875" x="1911350" y="3240088"/>
          <p14:tracePt t="6877" x="1927225" y="3240088"/>
          <p14:tracePt t="6879" x="1958975" y="3240088"/>
          <p14:tracePt t="6881" x="1974850" y="3240088"/>
          <p14:tracePt t="6883" x="2005013" y="3240088"/>
          <p14:tracePt t="6884" x="2020888" y="3240088"/>
          <p14:tracePt t="6887" x="2036763" y="3240088"/>
          <p14:tracePt t="6889" x="2052638" y="3240088"/>
          <p14:tracePt t="6891" x="2068513" y="3240088"/>
          <p14:tracePt t="6893" x="2084388" y="3240088"/>
          <p14:tracePt t="6895" x="2100263" y="3240088"/>
          <p14:tracePt t="6900" x="2132013" y="3240088"/>
          <p14:tracePt t="6900" x="2147888" y="3240088"/>
          <p14:tracePt t="6907" x="2163763" y="3240088"/>
          <p14:tracePt t="6908" x="2179638" y="3240088"/>
          <p14:tracePt t="6911" x="2195513" y="3240088"/>
          <p14:tracePt t="6919" x="2211388" y="3240088"/>
          <p14:tracePt t="6920" x="2227263" y="3240088"/>
          <p14:tracePt t="6923" x="2227263" y="3255963"/>
          <p14:tracePt t="6927" x="2243138" y="3255963"/>
          <p14:tracePt t="6929" x="2274888" y="3286125"/>
          <p14:tracePt t="6932" x="2274888" y="3302000"/>
          <p14:tracePt t="6933" x="2289175" y="3317875"/>
          <p14:tracePt t="6935" x="2305050" y="3349625"/>
          <p14:tracePt t="6937" x="2320925" y="3365500"/>
          <p14:tracePt t="6939" x="2336800" y="3381375"/>
          <p14:tracePt t="6941" x="2336800" y="3413125"/>
          <p14:tracePt t="6943" x="2352675" y="3444875"/>
          <p14:tracePt t="6944" x="2368550" y="3460750"/>
          <p14:tracePt t="6946" x="2368550" y="3508375"/>
          <p14:tracePt t="6949" x="2384425" y="3556000"/>
          <p14:tracePt t="6951" x="2400300" y="3587750"/>
          <p14:tracePt t="6953" x="2400300" y="3617913"/>
          <p14:tracePt t="6954" x="2416175" y="3665538"/>
          <p14:tracePt t="6957" x="2432050" y="3697288"/>
          <p14:tracePt t="6959" x="2432050" y="3744913"/>
          <p14:tracePt t="6961" x="2447925" y="3792538"/>
          <p14:tracePt t="6963" x="2447925" y="3840163"/>
          <p14:tracePt t="6965" x="2463800" y="3871913"/>
          <p14:tracePt t="6967" x="2463800" y="3919538"/>
          <p14:tracePt t="6968" x="2463800" y="3965575"/>
          <p14:tracePt t="6971" x="2479675" y="4013200"/>
          <p14:tracePt t="6973" x="2479675" y="4060825"/>
          <p14:tracePt t="6975" x="2479675" y="4092575"/>
          <p14:tracePt t="6977" x="2479675" y="4124325"/>
          <p14:tracePt t="6979" x="2479675" y="4171950"/>
          <p14:tracePt t="6981" x="2479675" y="4203700"/>
          <p14:tracePt t="6983" x="2479675" y="4235450"/>
          <p14:tracePt t="6985" x="2479675" y="4283075"/>
          <p14:tracePt t="6987" x="2479675" y="4313238"/>
          <p14:tracePt t="6989" x="2479675" y="4329113"/>
          <p14:tracePt t="6991" x="2479675" y="4360863"/>
          <p14:tracePt t="6992" x="2479675" y="4376738"/>
          <p14:tracePt t="6995" x="2479675" y="4392613"/>
          <p14:tracePt t="6997" x="2479675" y="4408488"/>
          <p14:tracePt t="7001" x="2479675" y="4424363"/>
          <p14:tracePt t="7005" x="2479675" y="4440238"/>
          <p14:tracePt t="7011" x="2479675" y="4456113"/>
          <p14:tracePt t="7034" x="2479675" y="4471988"/>
          <p14:tracePt t="7042" x="2479675" y="4487863"/>
          <p14:tracePt t="7043" x="2495550" y="4487863"/>
          <p14:tracePt t="7045" x="2511425" y="4487863"/>
          <p14:tracePt t="7049" x="2527300" y="4487863"/>
          <p14:tracePt t="7051" x="2559050" y="4503738"/>
          <p14:tracePt t="7053" x="2574925" y="4519613"/>
          <p14:tracePt t="7055" x="2605088" y="4519613"/>
          <p14:tracePt t="7057" x="2636838" y="4535488"/>
          <p14:tracePt t="7059" x="2668588" y="4535488"/>
          <p14:tracePt t="7061" x="2700338" y="4551363"/>
          <p14:tracePt t="7063" x="2747963" y="4551363"/>
          <p14:tracePt t="7065" x="2827338" y="4567238"/>
          <p14:tracePt t="7066" x="2890838" y="4583113"/>
          <p14:tracePt t="7069" x="2921000" y="4583113"/>
          <p14:tracePt t="7071" x="2984500" y="4598988"/>
          <p14:tracePt t="7073" x="3048000" y="4598988"/>
          <p14:tracePt t="7075" x="3111500" y="4614863"/>
          <p14:tracePt t="7077" x="3175000" y="4614863"/>
          <p14:tracePt t="7079" x="3252788" y="4629150"/>
          <p14:tracePt t="7081" x="3332163" y="4629150"/>
          <p14:tracePt t="7083" x="3395663" y="4645025"/>
          <p14:tracePt t="7084" x="3475038" y="4645025"/>
          <p14:tracePt t="7086" x="3552825" y="4660900"/>
          <p14:tracePt t="7089" x="3648075" y="4676775"/>
          <p14:tracePt t="7090" x="3759200" y="4676775"/>
          <p14:tracePt t="7093" x="3836988" y="4692650"/>
          <p14:tracePt t="7094" x="3948113" y="4708525"/>
          <p14:tracePt t="7097" x="4027488" y="4708525"/>
          <p14:tracePt t="7099" x="4121150" y="4724400"/>
          <p14:tracePt t="7101" x="4232275" y="4740275"/>
          <p14:tracePt t="7103" x="4343400" y="4772025"/>
          <p14:tracePt t="7105" x="4421188" y="4787900"/>
          <p14:tracePt t="7106" x="4532313" y="4803775"/>
          <p14:tracePt t="7109" x="4643438" y="4819650"/>
          <p14:tracePt t="7111" x="4722813" y="4835525"/>
          <p14:tracePt t="7113" x="4832350" y="4851400"/>
          <p14:tracePt t="7115" x="4943475" y="4867275"/>
          <p14:tracePt t="7116" x="5053013" y="4867275"/>
          <p14:tracePt t="7119" x="5164138" y="4899025"/>
          <p14:tracePt t="7120" x="5259388" y="4914900"/>
          <p14:tracePt t="7123" x="5368925" y="4930775"/>
          <p14:tracePt t="7124" x="5448300" y="4946650"/>
          <p14:tracePt t="7127" x="5559425" y="4946650"/>
          <p14:tracePt t="7128" x="5638800" y="4962525"/>
          <p14:tracePt t="7131" x="5748338" y="4976813"/>
          <p14:tracePt t="7133" x="5827713" y="4976813"/>
          <p14:tracePt t="7134" x="5922963" y="4992688"/>
          <p14:tracePt t="7136" x="6000750" y="5008563"/>
          <p14:tracePt t="7139" x="6080125" y="5008563"/>
          <p14:tracePt t="7141" x="6175375" y="5024438"/>
          <p14:tracePt t="7143" x="6238875" y="5040313"/>
          <p14:tracePt t="7144" x="6316663" y="5056188"/>
          <p14:tracePt t="7146" x="6380163" y="5072063"/>
          <p14:tracePt t="7148" x="6459538" y="5103813"/>
          <p14:tracePt t="7151" x="6523038" y="5103813"/>
          <p14:tracePt t="7152" x="6584950" y="5119688"/>
          <p14:tracePt t="7154" x="6648450" y="5135563"/>
          <p14:tracePt t="7157" x="6711950" y="5151438"/>
          <p14:tracePt t="7159" x="6775450" y="5167313"/>
          <p14:tracePt t="7161" x="6838950" y="5199063"/>
          <p14:tracePt t="7163" x="6900863" y="5214938"/>
          <p14:tracePt t="7165" x="6948488" y="5246688"/>
          <p14:tracePt t="7167" x="6980238" y="5262563"/>
          <p14:tracePt t="7168" x="7043738" y="5278438"/>
          <p14:tracePt t="7171" x="7091363" y="5310188"/>
          <p14:tracePt t="7173" x="7138988" y="5340350"/>
          <p14:tracePt t="7174" x="7185025" y="5372100"/>
          <p14:tracePt t="7177" x="7216775" y="5387975"/>
          <p14:tracePt t="7179" x="7264400" y="5403850"/>
          <p14:tracePt t="7182" x="7296150" y="5435600"/>
          <p14:tracePt t="7184" x="7343775" y="5467350"/>
          <p14:tracePt t="7185" x="7359650" y="5499100"/>
          <p14:tracePt t="7187" x="7407275" y="5530850"/>
          <p14:tracePt t="7189" x="7439025" y="5546725"/>
          <p14:tracePt t="7191" x="7469188" y="5562600"/>
          <p14:tracePt t="7193" x="7500938" y="5594350"/>
          <p14:tracePt t="7195" x="7500938" y="5626100"/>
          <p14:tracePt t="7197" x="7532688" y="5657850"/>
          <p14:tracePt t="7199" x="7564438" y="5672138"/>
          <p14:tracePt t="7200" x="7580313" y="5688013"/>
          <p14:tracePt t="7203" x="7580313" y="5719763"/>
          <p14:tracePt t="7205" x="7612063" y="5751513"/>
          <p14:tracePt t="7207" x="7627938" y="5751513"/>
          <p14:tracePt t="7209" x="7643813" y="5783263"/>
          <p14:tracePt t="7211" x="7659688" y="5815013"/>
          <p14:tracePt t="7215" x="7675563" y="5846763"/>
          <p14:tracePt t="7218" x="7675563" y="5862638"/>
          <p14:tracePt t="7218" x="7691438" y="5862638"/>
          <p14:tracePt t="7220" x="7691438" y="5878513"/>
          <p14:tracePt t="7223" x="7691438" y="5894388"/>
          <p14:tracePt t="7225" x="7691438" y="5910263"/>
          <p14:tracePt t="7226" x="7707313" y="5926138"/>
          <p14:tracePt t="7229" x="7707313" y="5942013"/>
          <p14:tracePt t="7231" x="7723188" y="5942013"/>
          <p14:tracePt t="7233" x="7723188" y="5973763"/>
          <p14:tracePt t="7235" x="7723188" y="5989638"/>
          <p14:tracePt t="7237" x="7739063" y="5989638"/>
          <p14:tracePt t="7241" x="7739063" y="6003925"/>
          <p14:tracePt t="7243" x="7739063" y="6019800"/>
          <p14:tracePt t="7249" x="7754938" y="6019800"/>
          <p14:tracePt t="7251" x="7754938" y="6035675"/>
          <p14:tracePt t="7253" x="7754938" y="6051550"/>
          <p14:tracePt t="7257" x="7770813" y="6067425"/>
          <p14:tracePt t="7263" x="7770813" y="6083300"/>
          <p14:tracePt t="7265" x="7770813" y="6099175"/>
          <p14:tracePt t="7269" x="7785100" y="6099175"/>
          <p14:tracePt t="7273" x="7785100" y="6115050"/>
          <p14:tracePt t="7284" x="7800975" y="6162675"/>
          <p14:tracePt t="7285" x="7816850" y="6162675"/>
          <p14:tracePt t="7287" x="7816850" y="6178550"/>
          <p14:tracePt t="7291" x="7816850" y="6194425"/>
          <p14:tracePt t="7295" x="7816850" y="6210300"/>
          <p14:tracePt t="7296" x="7816850" y="6226175"/>
          <p14:tracePt t="7301" x="7832725" y="6242050"/>
          <p14:tracePt t="7303" x="7832725" y="6257925"/>
          <p14:tracePt t="7307" x="7832725" y="6273800"/>
          <p14:tracePt t="7309" x="7832725" y="6289675"/>
          <p14:tracePt t="7311" x="7832725" y="6305550"/>
          <p14:tracePt t="7315" x="7832725" y="6321425"/>
          <p14:tracePt t="7317" x="7848600" y="6337300"/>
          <p14:tracePt t="7321" x="7848600" y="6367463"/>
          <p14:tracePt t="7323" x="7848600" y="6383338"/>
          <p14:tracePt t="7327" x="7848600" y="6399213"/>
          <p14:tracePt t="7329" x="7864475" y="6415088"/>
          <p14:tracePt t="7332" x="7864475" y="6430963"/>
          <p14:tracePt t="7334" x="7880350" y="6446838"/>
          <p14:tracePt t="7334" x="7880350" y="6462713"/>
          <p14:tracePt t="7336" x="7896225" y="6462713"/>
          <p14:tracePt t="7339" x="7896225" y="6478588"/>
          <p14:tracePt t="7340" x="7896225" y="6494463"/>
          <p14:tracePt t="7342" x="7912100" y="6494463"/>
          <p14:tracePt t="7345" x="7912100" y="6510338"/>
          <p14:tracePt t="7346" x="7927975" y="6526213"/>
          <p14:tracePt t="7349" x="7927975" y="6542088"/>
          <p14:tracePt t="7351" x="7943850" y="6542088"/>
          <p14:tracePt t="7353" x="7959725" y="6557963"/>
          <p14:tracePt t="7355" x="7959725" y="6573838"/>
          <p14:tracePt t="7356" x="7975600" y="6573838"/>
          <p14:tracePt t="7361" x="7991475" y="6589713"/>
          <p14:tracePt t="7363" x="8007350" y="6589713"/>
          <p14:tracePt t="7366" x="8007350" y="6605588"/>
          <p14:tracePt t="7367" x="8023225" y="6605588"/>
          <p14:tracePt t="7368" x="8023225" y="6621463"/>
          <p14:tracePt t="7370" x="8039100" y="6621463"/>
          <p14:tracePt t="7373" x="8054975" y="6621463"/>
          <p14:tracePt t="7377" x="8054975" y="6637338"/>
          <p14:tracePt t="7385" x="8070850" y="6637338"/>
          <p14:tracePt t="7389" x="8070850" y="6653213"/>
          <p14:tracePt t="7416" x="8023225" y="6669088"/>
          <p14:tracePt t="7423" x="7943850" y="6669088"/>
          <p14:tracePt t="7425" x="7880350" y="6684963"/>
          <p14:tracePt t="7427" x="7864475" y="6684963"/>
          <p14:tracePt t="7429" x="7816850" y="6684963"/>
          <p14:tracePt t="7432" x="7770813" y="6684963"/>
          <p14:tracePt t="7433" x="7739063" y="6684963"/>
          <p14:tracePt t="7434" x="7691438" y="6684963"/>
          <p14:tracePt t="7436" x="7643813" y="6684963"/>
          <p14:tracePt t="7438" x="7627938" y="6684963"/>
          <p14:tracePt t="7440" x="7564438" y="6684963"/>
          <p14:tracePt t="7443" x="7532688" y="6684963"/>
          <p14:tracePt t="7445" x="7500938" y="6684963"/>
          <p14:tracePt t="7446" x="7454900" y="6684963"/>
          <p14:tracePt t="7448" x="7423150" y="6684963"/>
          <p14:tracePt t="7451" x="7407275" y="6684963"/>
          <p14:tracePt t="7453" x="7359650" y="6684963"/>
          <p14:tracePt t="7455" x="7327900" y="6684963"/>
          <p14:tracePt t="7457" x="7312025" y="6684963"/>
          <p14:tracePt t="7459" x="7280275" y="6684963"/>
          <p14:tracePt t="7460" x="7264400" y="6684963"/>
          <p14:tracePt t="7463" x="7232650" y="6684963"/>
          <p14:tracePt t="7465" x="7216775" y="6684963"/>
          <p14:tracePt t="7466" x="7200900" y="6684963"/>
          <p14:tracePt t="7468" x="7169150" y="6684963"/>
          <p14:tracePt t="7470" x="7154863" y="6684963"/>
          <p14:tracePt t="7473" x="7138988" y="6684963"/>
          <p14:tracePt t="7475" x="7123113" y="6684963"/>
          <p14:tracePt t="7478" x="7107238" y="6684963"/>
          <p14:tracePt t="7478" x="7091363" y="6684963"/>
          <p14:tracePt t="7481" x="7075488" y="6684963"/>
          <p14:tracePt t="7485" x="7059613" y="6684963"/>
          <p14:tracePt t="7487" x="7027863" y="6669088"/>
          <p14:tracePt t="7489" x="7027863" y="6653213"/>
          <p14:tracePt t="7491" x="7011988" y="6653213"/>
          <p14:tracePt t="7492" x="6996113" y="6637338"/>
          <p14:tracePt t="7494" x="6980238" y="6637338"/>
          <p14:tracePt t="7499" x="6980238" y="6621463"/>
          <p14:tracePt t="7500" x="6964363" y="6605588"/>
          <p14:tracePt t="7503" x="6948488" y="6605588"/>
          <p14:tracePt t="7505" x="6948488" y="6573838"/>
          <p14:tracePt t="7507" x="6948488" y="6557963"/>
          <p14:tracePt t="7511" x="6932613" y="6542088"/>
          <p14:tracePt t="7513" x="6932613" y="6510338"/>
          <p14:tracePt t="7516" x="6916738" y="6494463"/>
          <p14:tracePt t="7517" x="6916738" y="6478588"/>
          <p14:tracePt t="7518" x="6916738" y="6462713"/>
          <p14:tracePt t="7521" x="6916738" y="6430963"/>
          <p14:tracePt t="7523" x="6900863" y="6415088"/>
          <p14:tracePt t="7525" x="6900863" y="6383338"/>
          <p14:tracePt t="7527" x="6900863" y="6367463"/>
          <p14:tracePt t="7529" x="6900863" y="6351588"/>
          <p14:tracePt t="7531" x="6900863" y="6321425"/>
          <p14:tracePt t="7532" x="6900863" y="6289675"/>
          <p14:tracePt t="7537" x="6900863" y="6257925"/>
          <p14:tracePt t="7539" x="6884988" y="6226175"/>
          <p14:tracePt t="7541" x="6884988" y="6210300"/>
          <p14:tracePt t="7543" x="6884988" y="6178550"/>
          <p14:tracePt t="7547" x="6884988" y="6146800"/>
          <p14:tracePt t="7549" x="6884988" y="6115050"/>
          <p14:tracePt t="7551" x="6884988" y="6099175"/>
          <p14:tracePt t="7553" x="6884988" y="6083300"/>
          <p14:tracePt t="7554" x="6884988" y="6067425"/>
          <p14:tracePt t="7556" x="6884988" y="6051550"/>
          <p14:tracePt t="7559" x="6884988" y="6019800"/>
          <p14:tracePt t="7560" x="6884988" y="6003925"/>
          <p14:tracePt t="7563" x="6884988" y="5989638"/>
          <p14:tracePt t="7565" x="6884988" y="5973763"/>
          <p14:tracePt t="7566" x="6884988" y="5942013"/>
          <p14:tracePt t="7569" x="6884988" y="5926138"/>
          <p14:tracePt t="7571" x="6884988" y="5910263"/>
          <p14:tracePt t="7573" x="6884988" y="5878513"/>
          <p14:tracePt t="7575" x="6884988" y="5862638"/>
          <p14:tracePt t="7576" x="6884988" y="5846763"/>
          <p14:tracePt t="7578" x="6884988" y="5830888"/>
          <p14:tracePt t="7582" x="6884988" y="5815013"/>
          <p14:tracePt t="7583" x="6884988" y="5799138"/>
          <p14:tracePt t="7585" x="6884988" y="5767388"/>
          <p14:tracePt t="7589" x="6884988" y="5735638"/>
          <p14:tracePt t="7593" x="6884988" y="5719763"/>
          <p14:tracePt t="7595" x="6884988" y="5703888"/>
          <p14:tracePt t="7598" x="6884988" y="5688013"/>
          <p14:tracePt t="7601" x="6884988" y="5672138"/>
          <p14:tracePt t="7603" x="6900863" y="5657850"/>
          <p14:tracePt t="7609" x="6916738" y="5641975"/>
          <p14:tracePt t="7612" x="6916738" y="5626100"/>
          <p14:tracePt t="7617" x="6932613" y="5610225"/>
          <p14:tracePt t="7619" x="6948488" y="5610225"/>
          <p14:tracePt t="7623" x="6964363" y="5610225"/>
          <p14:tracePt t="7625" x="6964363" y="5594350"/>
          <p14:tracePt t="7627" x="6980238" y="5594350"/>
          <p14:tracePt t="7629" x="6996113" y="5578475"/>
          <p14:tracePt t="7633" x="7027863" y="5578475"/>
          <p14:tracePt t="7635" x="7043738" y="5578475"/>
          <p14:tracePt t="7639" x="7059613" y="5578475"/>
          <p14:tracePt t="7641" x="7075488" y="5562600"/>
          <p14:tracePt t="7643" x="7091363" y="5562600"/>
          <p14:tracePt t="7645" x="7107238" y="5562600"/>
          <p14:tracePt t="7646" x="7123113" y="5562600"/>
          <p14:tracePt t="7649" x="7138988" y="5546725"/>
          <p14:tracePt t="7651" x="7169150" y="5546725"/>
          <p14:tracePt t="7655" x="7216775" y="5530850"/>
          <p14:tracePt t="7657" x="7232650" y="5530850"/>
          <p14:tracePt t="7659" x="7280275" y="5530850"/>
          <p14:tracePt t="7661" x="7312025" y="5530850"/>
          <p14:tracePt t="7666" x="7343775" y="5530850"/>
          <p14:tracePt t="7667" x="7359650" y="5530850"/>
          <p14:tracePt t="7669" x="7391400" y="5530850"/>
          <p14:tracePt t="7671" x="7423150" y="5530850"/>
          <p14:tracePt t="7673" x="7439025" y="5530850"/>
          <p14:tracePt t="7675" x="7469188" y="5530850"/>
          <p14:tracePt t="7677" x="7485063" y="5530850"/>
          <p14:tracePt t="7679" x="7500938" y="5530850"/>
          <p14:tracePt t="7682" x="7532688" y="5530850"/>
          <p14:tracePt t="7683" x="7532688" y="5546725"/>
          <p14:tracePt t="7684" x="7564438" y="5546725"/>
          <p14:tracePt t="7687" x="7580313" y="5546725"/>
          <p14:tracePt t="7689" x="7596188" y="5546725"/>
          <p14:tracePt t="7691" x="7627938" y="5546725"/>
          <p14:tracePt t="7693" x="7627938" y="5562600"/>
          <p14:tracePt t="7695" x="7659688" y="5578475"/>
          <p14:tracePt t="7696" x="7691438" y="5578475"/>
          <p14:tracePt t="7699" x="7691438" y="5594350"/>
          <p14:tracePt t="7701" x="7723188" y="5594350"/>
          <p14:tracePt t="7703" x="7739063" y="5594350"/>
          <p14:tracePt t="7705" x="7754938" y="5610225"/>
          <p14:tracePt t="7707" x="7785100" y="5610225"/>
          <p14:tracePt t="7709" x="7785100" y="5626100"/>
          <p14:tracePt t="7711" x="7800975" y="5641975"/>
          <p14:tracePt t="7712" x="7832725" y="5641975"/>
          <p14:tracePt t="7715" x="7832725" y="5657850"/>
          <p14:tracePt t="7716" x="7864475" y="5657850"/>
          <p14:tracePt t="7719" x="7896225" y="5672138"/>
          <p14:tracePt t="7721" x="7896225" y="5688013"/>
          <p14:tracePt t="7723" x="7912100" y="5688013"/>
          <p14:tracePt t="7725" x="7943850" y="5703888"/>
          <p14:tracePt t="7727" x="7943850" y="5719763"/>
          <p14:tracePt t="7728" x="7975600" y="5735638"/>
          <p14:tracePt t="7731" x="7991475" y="5735638"/>
          <p14:tracePt t="7733" x="8007350" y="5751513"/>
          <p14:tracePt t="7735" x="8023225" y="5767388"/>
          <p14:tracePt t="7737" x="8039100" y="5783263"/>
          <p14:tracePt t="7741" x="8054975" y="5799138"/>
          <p14:tracePt t="7743" x="8070850" y="5815013"/>
          <p14:tracePt t="7747" x="8085138" y="5830888"/>
          <p14:tracePt t="7749" x="8101013" y="5846763"/>
          <p14:tracePt t="7751" x="8116888" y="5862638"/>
          <p14:tracePt t="7755" x="8132763" y="5878513"/>
          <p14:tracePt t="7757" x="8148638" y="5894388"/>
          <p14:tracePt t="7760" x="8148638" y="5926138"/>
          <p14:tracePt t="7763" x="8164513" y="5942013"/>
          <p14:tracePt t="7767" x="8180388" y="5957888"/>
          <p14:tracePt t="7769" x="8180388" y="5989638"/>
          <p14:tracePt t="7771" x="8196263" y="5989638"/>
          <p14:tracePt t="7773" x="8196263" y="6003925"/>
          <p14:tracePt t="7775" x="8196263" y="6035675"/>
          <p14:tracePt t="7779" x="8196263" y="6067425"/>
          <p14:tracePt t="7781" x="8212138" y="6083300"/>
          <p14:tracePt t="7785" x="8212138" y="6115050"/>
          <p14:tracePt t="7789" x="8212138" y="6146800"/>
          <p14:tracePt t="7791" x="8212138" y="6162675"/>
          <p14:tracePt t="7793" x="8212138" y="6178550"/>
          <p14:tracePt t="7795" x="8212138" y="6194425"/>
          <p14:tracePt t="7798" x="8212138" y="6210300"/>
          <p14:tracePt t="7799" x="8212138" y="6226175"/>
          <p14:tracePt t="7801" x="8212138" y="6257925"/>
          <p14:tracePt t="7803" x="8212138" y="6273800"/>
          <p14:tracePt t="7805" x="8212138" y="6289675"/>
          <p14:tracePt t="7807" x="8212138" y="6305550"/>
          <p14:tracePt t="7809" x="8212138" y="6321425"/>
          <p14:tracePt t="7811" x="8212138" y="6351588"/>
          <p14:tracePt t="7813" x="8196263" y="6351588"/>
          <p14:tracePt t="7815" x="8196263" y="6383338"/>
          <p14:tracePt t="7816" x="8180388" y="6399213"/>
          <p14:tracePt t="7819" x="8180388" y="6415088"/>
          <p14:tracePt t="7821" x="8164513" y="6446838"/>
          <p14:tracePt t="7823" x="8164513" y="6462713"/>
          <p14:tracePt t="7825" x="8148638" y="6478588"/>
          <p14:tracePt t="7827" x="8132763" y="6494463"/>
          <p14:tracePt t="7828" x="8132763" y="6510338"/>
          <p14:tracePt t="7831" x="8116888" y="6510338"/>
          <p14:tracePt t="7832" x="8116888" y="6526213"/>
          <p14:tracePt t="7834" x="8101013" y="6557963"/>
          <p14:tracePt t="7836" x="8085138" y="6557963"/>
          <p14:tracePt t="7838" x="8070850" y="6573838"/>
          <p14:tracePt t="7841" x="8070850" y="6589713"/>
          <p14:tracePt t="7843" x="8054975" y="6589713"/>
          <p14:tracePt t="7848" x="8039100" y="6605588"/>
          <p14:tracePt t="7850" x="8023225" y="6621463"/>
          <p14:tracePt t="7851" x="8007350" y="6621463"/>
          <p14:tracePt t="7852" x="7991475" y="6637338"/>
          <p14:tracePt t="7857" x="7975600" y="6637338"/>
          <p14:tracePt t="7859" x="7959725" y="6637338"/>
          <p14:tracePt t="7861" x="7959725" y="6653213"/>
          <p14:tracePt t="7863" x="7943850" y="6653213"/>
          <p14:tracePt t="7864" x="7927975" y="6653213"/>
          <p14:tracePt t="7867" x="7912100" y="6653213"/>
          <p14:tracePt t="7870" x="7896225" y="6653213"/>
          <p14:tracePt t="7873" x="7880350" y="6653213"/>
          <p14:tracePt t="7877" x="7864475" y="6653213"/>
          <p14:tracePt t="7882" x="7848600" y="6653213"/>
          <p14:tracePt t="7883" x="7832725" y="6653213"/>
          <p14:tracePt t="7886" x="7800975" y="6653213"/>
          <p14:tracePt t="7889" x="7785100" y="6653213"/>
          <p14:tracePt t="7893" x="7770813" y="6653213"/>
          <p14:tracePt t="7895" x="7754938" y="6653213"/>
          <p14:tracePt t="7897" x="7739063" y="6653213"/>
          <p14:tracePt t="7899" x="7723188" y="6653213"/>
          <p14:tracePt t="7901" x="7707313" y="6653213"/>
          <p14:tracePt t="7903" x="7691438" y="6637338"/>
          <p14:tracePt t="7905" x="7659688" y="6637338"/>
          <p14:tracePt t="7906" x="7659688" y="6621463"/>
          <p14:tracePt t="7909" x="7627938" y="6605588"/>
          <p14:tracePt t="7910" x="7596188" y="6605588"/>
          <p14:tracePt t="7913" x="7580313" y="6589713"/>
          <p14:tracePt t="7916" x="7548563" y="6589713"/>
          <p14:tracePt t="7917" x="7500938" y="6573838"/>
          <p14:tracePt t="7919" x="7485063" y="6557963"/>
          <p14:tracePt t="7920" x="7439025" y="6542088"/>
          <p14:tracePt t="7922" x="7407275" y="6526213"/>
          <p14:tracePt t="7924" x="7359650" y="6510338"/>
          <p14:tracePt t="7926" x="7327900" y="6494463"/>
          <p14:tracePt t="7928" x="7264400" y="6462713"/>
          <p14:tracePt t="7931" x="7169150" y="6446838"/>
          <p14:tracePt t="7933" x="7107238" y="6415088"/>
          <p14:tracePt t="7935" x="7043738" y="6383338"/>
          <p14:tracePt t="7937" x="6980238" y="6367463"/>
          <p14:tracePt t="7939" x="6916738" y="6337300"/>
          <p14:tracePt t="7941" x="6823075" y="6321425"/>
          <p14:tracePt t="7943" x="6743700" y="6289675"/>
          <p14:tracePt t="7944" x="6648450" y="6242050"/>
          <p14:tracePt t="7948" x="6569075" y="6210300"/>
          <p14:tracePt t="7949" x="6475413" y="6194425"/>
          <p14:tracePt t="7951" x="6380163" y="6162675"/>
          <p14:tracePt t="7952" x="6269038" y="6115050"/>
          <p14:tracePt t="7954" x="6191250" y="6099175"/>
          <p14:tracePt t="7957" x="6048375" y="6067425"/>
          <p14:tracePt t="7958" x="5938838" y="6019800"/>
          <p14:tracePt t="7960" x="5795963" y="6003925"/>
          <p14:tracePt t="7962" x="5684838" y="5973763"/>
          <p14:tracePt t="7964" x="5543550" y="5957888"/>
          <p14:tracePt t="7966" x="5432425" y="5910263"/>
          <p14:tracePt t="7969" x="5275263" y="5878513"/>
          <p14:tracePt t="7970" x="5164138" y="5846763"/>
          <p14:tracePt t="7973" x="5053013" y="5815013"/>
          <p14:tracePt t="7975" x="4911725" y="5799138"/>
          <p14:tracePt t="7976" x="4800600" y="5751513"/>
          <p14:tracePt t="7979" x="4659313" y="5735638"/>
          <p14:tracePt t="7981" x="4516438" y="5703888"/>
          <p14:tracePt t="7985" x="4295775" y="5657850"/>
          <p14:tracePt t="7987" x="4184650" y="5626100"/>
          <p14:tracePt t="7989" x="4075113" y="5610225"/>
          <p14:tracePt t="7991" x="3963988" y="5594350"/>
          <p14:tracePt t="7993" x="3852863" y="5562600"/>
          <p14:tracePt t="7994" x="3743325" y="5546725"/>
          <p14:tracePt t="7997" x="3663950" y="5530850"/>
          <p14:tracePt t="7999" x="3568700" y="5514975"/>
          <p14:tracePt t="8000" x="3490913" y="5499100"/>
          <p14:tracePt t="8003" x="3395663" y="5483225"/>
          <p14:tracePt t="8004" x="3284538" y="5467350"/>
          <p14:tracePt t="8007" x="3236913" y="5451475"/>
          <p14:tracePt t="8008" x="3143250" y="5451475"/>
          <p14:tracePt t="8010" x="3063875" y="5435600"/>
          <p14:tracePt t="8012" x="3000375" y="5419725"/>
          <p14:tracePt t="8016" x="2921000" y="5403850"/>
          <p14:tracePt t="8017" x="2859088" y="5387975"/>
          <p14:tracePt t="8018" x="2795588" y="5372100"/>
          <p14:tracePt t="8020" x="2732088" y="5356225"/>
          <p14:tracePt t="8022" x="2668588" y="5340350"/>
          <p14:tracePt t="8024" x="2636838" y="5324475"/>
          <p14:tracePt t="8027" x="2574925" y="5310188"/>
          <p14:tracePt t="8029" x="2527300" y="5294313"/>
          <p14:tracePt t="8031" x="2479675" y="5278438"/>
          <p14:tracePt t="8033" x="2432050" y="5262563"/>
          <p14:tracePt t="8034" x="2416175" y="5246688"/>
          <p14:tracePt t="8037" x="2384425" y="5230813"/>
          <p14:tracePt t="8038" x="2336800" y="5214938"/>
          <p14:tracePt t="8040" x="2320925" y="5214938"/>
          <p14:tracePt t="8043" x="2305050" y="5199063"/>
          <p14:tracePt t="8045" x="2289175" y="5199063"/>
          <p14:tracePt t="8046" x="2274888" y="5183188"/>
          <p14:tracePt t="8051" x="2259013" y="5183188"/>
          <p14:tracePt t="8053" x="2243138" y="5167313"/>
          <p14:tracePt t="8055" x="2243138" y="5151438"/>
          <p14:tracePt t="8057" x="2243138" y="5135563"/>
          <p14:tracePt t="8061" x="2227263" y="5135563"/>
          <p14:tracePt t="8063" x="2227263" y="5119688"/>
          <p14:tracePt t="8065" x="2211388" y="5103813"/>
          <p14:tracePt t="8071" x="2211388" y="5087938"/>
          <p14:tracePt t="8076" x="2211388" y="5072063"/>
          <p14:tracePt t="8077" x="2195513" y="5056188"/>
          <p14:tracePt t="8081" x="2179638" y="5040313"/>
          <p14:tracePt t="8085" x="2163763" y="5024438"/>
          <p14:tracePt t="8089" x="2163763" y="5008563"/>
          <p14:tracePt t="8091" x="2163763" y="4976813"/>
          <p14:tracePt t="8093" x="2147888" y="4976813"/>
          <p14:tracePt t="8095" x="2132013" y="4976813"/>
          <p14:tracePt t="8096" x="2132013" y="4962525"/>
          <p14:tracePt t="8100" x="2132013" y="4946650"/>
          <p14:tracePt t="8101" x="2116138" y="4930775"/>
          <p14:tracePt t="8102" x="2100263" y="4930775"/>
          <p14:tracePt t="8104" x="2084388" y="4914900"/>
          <p14:tracePt t="8106" x="2084388" y="4899025"/>
          <p14:tracePt t="8108" x="2068513" y="4883150"/>
          <p14:tracePt t="8110" x="2052638" y="4883150"/>
          <p14:tracePt t="8112" x="2052638" y="4867275"/>
          <p14:tracePt t="8115" x="2036763" y="4851400"/>
          <p14:tracePt t="8119" x="2020888" y="4835525"/>
          <p14:tracePt t="8121" x="2005013" y="4819650"/>
          <p14:tracePt t="8125" x="1989138" y="4803775"/>
          <p14:tracePt t="8127" x="1989138" y="4787900"/>
          <p14:tracePt t="8129" x="1974850" y="4772025"/>
          <p14:tracePt t="8131" x="1958975" y="4772025"/>
          <p14:tracePt t="8134" x="1958975" y="4756150"/>
          <p14:tracePt t="8135" x="1943100" y="4740275"/>
          <p14:tracePt t="8139" x="1927225" y="4724400"/>
          <p14:tracePt t="8141" x="1927225" y="4708525"/>
          <p14:tracePt t="8143" x="1911350" y="4692650"/>
          <p14:tracePt t="8145" x="1895475" y="4692650"/>
          <p14:tracePt t="8147" x="1895475" y="4676775"/>
          <p14:tracePt t="8149" x="1879600" y="4660900"/>
          <p14:tracePt t="8150" x="1863725" y="4660900"/>
          <p14:tracePt t="8152" x="1847850" y="4645025"/>
          <p14:tracePt t="8154" x="1847850" y="4629150"/>
          <p14:tracePt t="8156" x="1847850" y="4614863"/>
          <p14:tracePt t="8159" x="1816100" y="4598988"/>
          <p14:tracePt t="8160" x="1784350" y="4551363"/>
          <p14:tracePt t="8162" x="1768475" y="4535488"/>
          <p14:tracePt t="8165" x="1752600" y="4519613"/>
          <p14:tracePt t="8167" x="1736725" y="4503738"/>
          <p14:tracePt t="8169" x="1704975" y="4471988"/>
          <p14:tracePt t="8173" x="1674813" y="4440238"/>
          <p14:tracePt t="8175" x="1658938" y="4424363"/>
          <p14:tracePt t="8177" x="1643063" y="4408488"/>
          <p14:tracePt t="8179" x="1611313" y="4392613"/>
          <p14:tracePt t="8181" x="1595438" y="4376738"/>
          <p14:tracePt t="8183" x="1579563" y="4360863"/>
          <p14:tracePt t="8185" x="1547813" y="4344988"/>
          <p14:tracePt t="8187" x="1516063" y="4329113"/>
          <p14:tracePt t="8189" x="1516063" y="4313238"/>
          <p14:tracePt t="8191" x="1484313" y="4297363"/>
          <p14:tracePt t="8193" x="1468438" y="4283075"/>
          <p14:tracePt t="8195" x="1452563" y="4283075"/>
          <p14:tracePt t="8197" x="1420813" y="4267200"/>
          <p14:tracePt t="8198" x="1404938" y="4251325"/>
          <p14:tracePt t="8201" x="1404938" y="4235450"/>
          <p14:tracePt t="8202" x="1389063" y="4235450"/>
          <p14:tracePt t="8204" x="1373188" y="4235450"/>
          <p14:tracePt t="8207" x="1358900" y="4235450"/>
          <p14:tracePt t="8211" x="1358900" y="4219575"/>
          <p14:tracePt t="8225" x="1343025" y="4203700"/>
          <p14:tracePt t="8241" x="1327150" y="4203700"/>
          <p14:tracePt t="8282" x="1327150" y="4187825"/>
          <p14:tracePt t="8287" x="1343025" y="4171950"/>
          <p14:tracePt t="8289" x="1343025" y="4156075"/>
          <p14:tracePt t="8293" x="1343025" y="4140200"/>
          <p14:tracePt t="8295" x="1343025" y="4124325"/>
          <p14:tracePt t="8297" x="1358900" y="4124325"/>
          <p14:tracePt t="8301" x="1358900" y="4108450"/>
          <p14:tracePt t="8305" x="1373188" y="4092575"/>
          <p14:tracePt t="8307" x="1373188" y="4076700"/>
          <p14:tracePt t="8315" x="1389063" y="4044950"/>
          <p14:tracePt t="8321" x="1389063" y="4029075"/>
          <p14:tracePt t="8322" x="1389063" y="4013200"/>
          <p14:tracePt t="8331" x="1389063" y="3997325"/>
          <p14:tracePt t="8341" x="1389063" y="3965575"/>
          <p14:tracePt t="8344" x="1404938" y="3949700"/>
          <p14:tracePt t="8349" x="1404938" y="3935413"/>
          <p14:tracePt t="8366" x="1404938" y="3919538"/>
          <p14:tracePt t="8368" x="1420813" y="3919538"/>
          <p14:tracePt t="8378" x="1420813" y="3903663"/>
          <p14:tracePt t="8394" x="1420813" y="3887788"/>
          <p14:tracePt t="8424" x="1420813" y="3871913"/>
          <p14:tracePt t="8427" x="1420813" y="3856038"/>
          <p14:tracePt t="8431" x="1436688" y="3856038"/>
          <p14:tracePt t="8433" x="1436688" y="3840163"/>
          <p14:tracePt t="8435" x="1436688" y="3824288"/>
          <p14:tracePt t="8437" x="1452563" y="3808413"/>
          <p14:tracePt t="8443" x="1452563" y="3792538"/>
          <p14:tracePt t="8445" x="1468438" y="3776663"/>
          <p14:tracePt t="8449" x="1468438" y="3760788"/>
          <p14:tracePt t="8453" x="1468438" y="3744913"/>
          <p14:tracePt t="8455" x="1468438" y="3729038"/>
          <p14:tracePt t="8457" x="1484313" y="3729038"/>
          <p14:tracePt t="8461" x="1484313" y="3713163"/>
          <p14:tracePt t="8463" x="1500188" y="3697288"/>
          <p14:tracePt t="8471" x="1500188" y="3681413"/>
          <p14:tracePt t="8476" x="1516063" y="3649663"/>
          <p14:tracePt t="8478" x="1531938" y="3649663"/>
          <p14:tracePt t="8481" x="1531938" y="3633788"/>
          <p14:tracePt t="8485" x="1547813" y="3617913"/>
          <p14:tracePt t="8491" x="1547813" y="3602038"/>
          <p14:tracePt t="8493" x="1563688" y="3602038"/>
          <p14:tracePt t="8495" x="1563688" y="3587750"/>
          <p14:tracePt t="8499" x="1579563" y="3571875"/>
          <p14:tracePt t="8505" x="1579563" y="3556000"/>
          <p14:tracePt t="8509" x="1579563" y="3540125"/>
          <p14:tracePt t="8513" x="1595438" y="3540125"/>
          <p14:tracePt t="8541" x="1611313" y="3540125"/>
          <p14:tracePt t="8570" x="1611313" y="3524250"/>
          <p14:tracePt t="8679" x="1627188" y="3524250"/>
          <p14:tracePt t="8685" x="1643063" y="3556000"/>
          <p14:tracePt t="8687" x="1658938" y="3571875"/>
          <p14:tracePt t="8689" x="1658938" y="3587750"/>
          <p14:tracePt t="8690" x="1674813" y="3602038"/>
          <p14:tracePt t="8693" x="1689100" y="3633788"/>
          <p14:tracePt t="8694" x="1704975" y="3665538"/>
          <p14:tracePt t="8697" x="1720850" y="3681413"/>
          <p14:tracePt t="8699" x="1720850" y="3697288"/>
          <p14:tracePt t="8700" x="1736725" y="3729038"/>
          <p14:tracePt t="8703" x="1768475" y="3744913"/>
          <p14:tracePt t="8705" x="1784350" y="3760788"/>
          <p14:tracePt t="8707" x="1800225" y="3776663"/>
          <p14:tracePt t="8709" x="1800225" y="3808413"/>
          <p14:tracePt t="8711" x="1816100" y="3808413"/>
          <p14:tracePt t="8713" x="1831975" y="3840163"/>
          <p14:tracePt t="8715" x="1831975" y="3856038"/>
          <p14:tracePt t="8717" x="1847850" y="3856038"/>
          <p14:tracePt t="8718" x="1863725" y="3887788"/>
          <p14:tracePt t="8721" x="1895475" y="3903663"/>
          <p14:tracePt t="8723" x="1895475" y="3919538"/>
          <p14:tracePt t="8725" x="1911350" y="3919538"/>
          <p14:tracePt t="8726" x="1927225" y="3935413"/>
          <p14:tracePt t="8728" x="1943100" y="3949700"/>
          <p14:tracePt t="8733" x="1958975" y="3965575"/>
          <p14:tracePt t="8735" x="1974850" y="3981450"/>
          <p14:tracePt t="8739" x="1989138" y="3997325"/>
          <p14:tracePt t="8741" x="2005013" y="3997325"/>
          <p14:tracePt t="8743" x="2005013" y="4013200"/>
          <p14:tracePt t="8745" x="2020888" y="4029075"/>
          <p14:tracePt t="8759" x="2036763" y="4044950"/>
          <p14:tracePt t="8784" x="2052638" y="4044950"/>
          <p14:tracePt t="8785" x="2052638" y="4060825"/>
          <p14:tracePt t="8812" x="2052638" y="4076700"/>
          <p14:tracePt t="8814" x="2052638" y="4092575"/>
          <p14:tracePt t="8817" x="2068513" y="4108450"/>
          <p14:tracePt t="8821" x="2084388" y="4124325"/>
          <p14:tracePt t="8823" x="2084388" y="4140200"/>
          <p14:tracePt t="8825" x="2100263" y="4140200"/>
          <p14:tracePt t="8827" x="2100263" y="4156075"/>
          <p14:tracePt t="8833" x="2116138" y="4187825"/>
          <p14:tracePt t="8835" x="2132013" y="4203700"/>
          <p14:tracePt t="8836" x="2132013" y="4219575"/>
          <p14:tracePt t="8838" x="2147888" y="4219575"/>
          <p14:tracePt t="8841" x="2147888" y="4235450"/>
          <p14:tracePt t="8843" x="2163763" y="4235450"/>
          <p14:tracePt t="8845" x="2179638" y="4267200"/>
          <p14:tracePt t="8849" x="2195513" y="4283075"/>
          <p14:tracePt t="8850" x="2211388" y="4283075"/>
          <p14:tracePt t="8853" x="2211388" y="4297363"/>
          <p14:tracePt t="8855" x="2211388" y="4313238"/>
          <p14:tracePt t="8857" x="2243138" y="4313238"/>
          <p14:tracePt t="8859" x="2243138" y="4329113"/>
          <p14:tracePt t="8861" x="2259013" y="4344988"/>
          <p14:tracePt t="8866" x="2274888" y="4360863"/>
          <p14:tracePt t="8867" x="2289175" y="4360863"/>
          <p14:tracePt t="8869" x="2305050" y="4376738"/>
          <p14:tracePt t="8871" x="2305050" y="4392613"/>
          <p14:tracePt t="8872" x="2320925" y="4392613"/>
          <p14:tracePt t="8874" x="2336800" y="4408488"/>
          <p14:tracePt t="8877" x="2336800" y="4424363"/>
          <p14:tracePt t="8878" x="2352675" y="4440238"/>
          <p14:tracePt t="8881" x="2368550" y="4440238"/>
          <p14:tracePt t="8882" x="2368550" y="4456113"/>
          <p14:tracePt t="8884" x="2384425" y="4471988"/>
          <p14:tracePt t="8887" x="2400300" y="4471988"/>
          <p14:tracePt t="8889" x="2416175" y="4487863"/>
          <p14:tracePt t="8890" x="2416175" y="4503738"/>
          <p14:tracePt t="8893" x="2432050" y="4519613"/>
          <p14:tracePt t="8895" x="2463800" y="4519613"/>
          <p14:tracePt t="8899" x="2479675" y="4551363"/>
          <p14:tracePt t="8900" x="2495550" y="4551363"/>
          <p14:tracePt t="8902" x="2511425" y="4567238"/>
          <p14:tracePt t="8905" x="2543175" y="4598988"/>
          <p14:tracePt t="8907" x="2574925" y="4614863"/>
          <p14:tracePt t="8909" x="2605088" y="4629150"/>
          <p14:tracePt t="8911" x="2620963" y="4645025"/>
          <p14:tracePt t="8912" x="2652713" y="4660900"/>
          <p14:tracePt t="8917" x="2684463" y="4692650"/>
          <p14:tracePt t="8918" x="2716213" y="4708525"/>
          <p14:tracePt t="8921" x="2732088" y="4708525"/>
          <p14:tracePt t="8923" x="2747963" y="4724400"/>
          <p14:tracePt t="8925" x="2779713" y="4740275"/>
          <p14:tracePt t="8926" x="2811463" y="4756150"/>
          <p14:tracePt t="8929" x="2827338" y="4772025"/>
          <p14:tracePt t="8931" x="2859088" y="4787900"/>
          <p14:tracePt t="8932" x="2874963" y="4787900"/>
          <p14:tracePt t="8934" x="2890838" y="4803775"/>
          <p14:tracePt t="8937" x="2921000" y="4819650"/>
          <p14:tracePt t="8939" x="2952750" y="4851400"/>
          <p14:tracePt t="8941" x="2984500" y="4867275"/>
          <p14:tracePt t="8942" x="3000375" y="4867275"/>
          <p14:tracePt t="8944" x="3032125" y="4883150"/>
          <p14:tracePt t="8948" x="3063875" y="4899025"/>
          <p14:tracePt t="8950" x="3079750" y="4914900"/>
          <p14:tracePt t="8951" x="3111500" y="4930775"/>
          <p14:tracePt t="8952" x="3143250" y="4946650"/>
          <p14:tracePt t="8954" x="3175000" y="4962525"/>
          <p14:tracePt t="8956" x="3205163" y="4962525"/>
          <p14:tracePt t="8958" x="3236913" y="4976813"/>
          <p14:tracePt t="8960" x="3268663" y="4992688"/>
          <p14:tracePt t="8963" x="3284538" y="5008563"/>
          <p14:tracePt t="8965" x="3316288" y="5040313"/>
          <p14:tracePt t="8966" x="3348038" y="5056188"/>
          <p14:tracePt t="8968" x="3379788" y="5072063"/>
          <p14:tracePt t="8971" x="3395663" y="5072063"/>
          <p14:tracePt t="8973" x="3427413" y="5087938"/>
          <p14:tracePt t="8975" x="3443288" y="5103813"/>
          <p14:tracePt t="8977" x="3459163" y="5119688"/>
          <p14:tracePt t="8979" x="3490913" y="5135563"/>
          <p14:tracePt t="8981" x="3521075" y="5135563"/>
          <p14:tracePt t="8983" x="3521075" y="5151438"/>
          <p14:tracePt t="8984" x="3552825" y="5167313"/>
          <p14:tracePt t="8987" x="3568700" y="5183188"/>
          <p14:tracePt t="8989" x="3584575" y="5183188"/>
          <p14:tracePt t="8990" x="3616325" y="5199063"/>
          <p14:tracePt t="8993" x="3632200" y="5214938"/>
          <p14:tracePt t="8995" x="3632200" y="5230813"/>
          <p14:tracePt t="8998" x="3663950" y="5230813"/>
          <p14:tracePt t="9001" x="3695700" y="5262563"/>
          <p14:tracePt t="9002" x="3711575" y="5278438"/>
          <p14:tracePt t="9004" x="3727450" y="5278438"/>
          <p14:tracePt t="9006" x="3727450" y="5294313"/>
          <p14:tracePt t="9008" x="3743325" y="5310188"/>
          <p14:tracePt t="9010" x="3759200" y="5324475"/>
          <p14:tracePt t="9013" x="3775075" y="5324475"/>
          <p14:tracePt t="9015" x="3790950" y="5340350"/>
          <p14:tracePt t="9017" x="3790950" y="5356225"/>
          <p14:tracePt t="9019" x="3806825" y="5356225"/>
          <p14:tracePt t="9021" x="3806825" y="5372100"/>
          <p14:tracePt t="9023" x="3821113" y="5372100"/>
          <p14:tracePt t="9025" x="3836988" y="5387975"/>
          <p14:tracePt t="9026" x="3852863" y="5403850"/>
          <p14:tracePt t="9030" x="3868738" y="5419725"/>
          <p14:tracePt t="9035" x="3884613" y="5435600"/>
          <p14:tracePt t="9041" x="3900488" y="5451475"/>
          <p14:tracePt t="9044" x="3916363" y="5467350"/>
          <p14:tracePt t="9049" x="3932238" y="5483225"/>
          <p14:tracePt t="9061" x="3932238" y="5499100"/>
          <p14:tracePt t="9065" x="3948113" y="5499100"/>
          <p14:tracePt t="9079" x="3963988" y="5514975"/>
          <p14:tracePt t="9167" x="3979863" y="5530850"/>
          <p14:tracePt t="9177" x="3995738" y="5530850"/>
          <p14:tracePt t="9179" x="3995738" y="5546725"/>
          <p14:tracePt t="9183" x="4011613" y="5546725"/>
          <p14:tracePt t="9187" x="4011613" y="5562600"/>
          <p14:tracePt t="9191" x="4027488" y="5562600"/>
          <p14:tracePt t="9195" x="4043363" y="5562600"/>
          <p14:tracePt t="9197" x="4043363" y="5578475"/>
          <p14:tracePt t="9199" x="4059238" y="5578475"/>
          <p14:tracePt t="9201" x="4075113" y="5578475"/>
          <p14:tracePt t="9203" x="4090988" y="5594350"/>
          <p14:tracePt t="9207" x="4106863" y="5594350"/>
          <p14:tracePt t="9208" x="4121150" y="5594350"/>
          <p14:tracePt t="9211" x="4137025" y="5610225"/>
          <p14:tracePt t="9214" x="4152900" y="5610225"/>
          <p14:tracePt t="9215" x="4168775" y="5610225"/>
          <p14:tracePt t="9217" x="4184650" y="5626100"/>
          <p14:tracePt t="9218" x="4200525" y="5626100"/>
          <p14:tracePt t="9221" x="4232275" y="5641975"/>
          <p14:tracePt t="9223" x="4264025" y="5657850"/>
          <p14:tracePt t="9224" x="4295775" y="5657850"/>
          <p14:tracePt t="9227" x="4311650" y="5657850"/>
          <p14:tracePt t="9228" x="4343400" y="5672138"/>
          <p14:tracePt t="9231" x="4375150" y="5672138"/>
          <p14:tracePt t="9233" x="4391025" y="5688013"/>
          <p14:tracePt t="9234" x="4421188" y="5688013"/>
          <p14:tracePt t="9237" x="4452938" y="5703888"/>
          <p14:tracePt t="9239" x="4484688" y="5703888"/>
          <p14:tracePt t="9240" x="4516438" y="5719763"/>
          <p14:tracePt t="9243" x="4548188" y="5735638"/>
          <p14:tracePt t="9245" x="4579938" y="5735638"/>
          <p14:tracePt t="9247" x="4611688" y="5751513"/>
          <p14:tracePt t="9248" x="4659313" y="5751513"/>
          <p14:tracePt t="9250" x="4675188" y="5751513"/>
          <p14:tracePt t="9252" x="4706938" y="5751513"/>
          <p14:tracePt t="9255" x="4752975" y="5751513"/>
          <p14:tracePt t="9257" x="4800600" y="5767388"/>
          <p14:tracePt t="9259" x="4816475" y="5767388"/>
          <p14:tracePt t="9260" x="4864100" y="5767388"/>
          <p14:tracePt t="9263" x="4895850" y="5783263"/>
          <p14:tracePt t="9265" x="4927600" y="5783263"/>
          <p14:tracePt t="9267" x="4975225" y="5783263"/>
          <p14:tracePt t="9269" x="5022850" y="5783263"/>
          <p14:tracePt t="9284" x="5259388" y="5815013"/>
          <p14:tracePt t="9285" x="5291138" y="5815013"/>
          <p14:tracePt t="9286" x="5322888" y="5815013"/>
          <p14:tracePt t="9288" x="5353050" y="5815013"/>
          <p14:tracePt t="9291" x="5384800" y="5815013"/>
          <p14:tracePt t="9292" x="5416550" y="5815013"/>
          <p14:tracePt t="9295" x="5448300" y="5815013"/>
          <p14:tracePt t="9297" x="5480050" y="5815013"/>
          <p14:tracePt t="9298" x="5495925" y="5815013"/>
          <p14:tracePt t="9301" x="5527675" y="5830888"/>
          <p14:tracePt t="9303" x="5543550" y="5830888"/>
          <p14:tracePt t="9305" x="5575300" y="5830888"/>
          <p14:tracePt t="9307" x="5607050" y="5830888"/>
          <p14:tracePt t="9309" x="5622925" y="5846763"/>
          <p14:tracePt t="9310" x="5653088" y="5846763"/>
          <p14:tracePt t="9313" x="5684838" y="5846763"/>
          <p14:tracePt t="9315" x="5700713" y="5846763"/>
          <p14:tracePt t="9317" x="5732463" y="5862638"/>
          <p14:tracePt t="9318" x="5748338" y="5862638"/>
          <p14:tracePt t="9320" x="5780088" y="5862638"/>
          <p14:tracePt t="9322" x="5811838" y="5862638"/>
          <p14:tracePt t="9325" x="5827713" y="5862638"/>
          <p14:tracePt t="9327" x="5859463" y="5862638"/>
          <p14:tracePt t="9329" x="5891213" y="5862638"/>
          <p14:tracePt t="9331" x="5907088" y="5862638"/>
          <p14:tracePt t="9333" x="5922963" y="5878513"/>
          <p14:tracePt t="9334" x="5938838" y="5878513"/>
          <p14:tracePt t="9337" x="5969000" y="5878513"/>
          <p14:tracePt t="9339" x="6000750" y="5878513"/>
          <p14:tracePt t="9341" x="6016625" y="5894388"/>
          <p14:tracePt t="9343" x="6048375" y="5894388"/>
          <p14:tracePt t="9344" x="6064250" y="5894388"/>
          <p14:tracePt t="9347" x="6080125" y="5910263"/>
          <p14:tracePt t="9349" x="6111875" y="5910263"/>
          <p14:tracePt t="9350" x="6127750" y="5910263"/>
          <p14:tracePt t="9353" x="6143625" y="5910263"/>
          <p14:tracePt t="9354" x="6175375" y="5926138"/>
          <p14:tracePt t="9357" x="6191250" y="5926138"/>
          <p14:tracePt t="9359" x="6207125" y="5926138"/>
          <p14:tracePt t="9360" x="6223000" y="5926138"/>
          <p14:tracePt t="9364" x="6253163" y="5926138"/>
          <p14:tracePt t="9365" x="6284913" y="5926138"/>
          <p14:tracePt t="9369" x="6316663" y="5926138"/>
          <p14:tracePt t="9371" x="6332538" y="5942013"/>
          <p14:tracePt t="9372" x="6348413" y="5942013"/>
          <p14:tracePt t="9374" x="6380163" y="5942013"/>
          <p14:tracePt t="9377" x="6396038" y="5942013"/>
          <p14:tracePt t="9378" x="6396038" y="5957888"/>
          <p14:tracePt t="9381" x="6427788" y="5957888"/>
          <p14:tracePt t="9384" x="6459538" y="5957888"/>
          <p14:tracePt t="9387" x="6475413" y="5957888"/>
          <p14:tracePt t="9391" x="6507163" y="5957888"/>
          <p14:tracePt t="9393" x="6523038" y="5957888"/>
          <p14:tracePt t="9395" x="6523038" y="5973763"/>
          <p14:tracePt t="9397" x="6538913" y="5973763"/>
          <p14:tracePt t="9398" x="6553200" y="5973763"/>
          <p14:tracePt t="9403" x="6569075" y="5973763"/>
          <p14:tracePt t="9405" x="6584950" y="5973763"/>
          <p14:tracePt t="9408" x="6600825" y="5973763"/>
          <p14:tracePt t="9415" x="6616700" y="5973763"/>
          <p14:tracePt t="9417" x="6632575" y="5973763"/>
          <p14:tracePt t="9423" x="6648450" y="5973763"/>
          <p14:tracePt t="9424" x="6664325" y="5973763"/>
          <p14:tracePt t="9427" x="6680200" y="5973763"/>
          <p14:tracePt t="9433" x="6696075" y="5973763"/>
          <p14:tracePt t="9440" x="6711950" y="5973763"/>
          <p14:tracePt t="9443" x="6727825" y="5973763"/>
          <p14:tracePt t="9448" x="6743700" y="5973763"/>
          <p14:tracePt t="9451" x="6759575" y="5973763"/>
          <p14:tracePt t="9458" x="6775450" y="5973763"/>
          <p14:tracePt t="9462" x="6791325" y="5973763"/>
          <p14:tracePt t="9472" x="6807200" y="5973763"/>
          <p14:tracePt t="9475" x="6823075" y="5973763"/>
          <p14:tracePt t="9478" x="6838950" y="5973763"/>
          <p14:tracePt t="9485" x="6854825" y="5973763"/>
          <p14:tracePt t="9487" x="6869113" y="5973763"/>
          <p14:tracePt t="9491" x="6884988" y="5973763"/>
          <p14:tracePt t="9493" x="6900863" y="5973763"/>
          <p14:tracePt t="9497" x="6916738" y="5973763"/>
          <p14:tracePt t="9498" x="6932613" y="5973763"/>
          <p14:tracePt t="9501" x="6948488" y="5973763"/>
          <p14:tracePt t="9504" x="6964363" y="5973763"/>
          <p14:tracePt t="9507" x="6980238" y="5973763"/>
          <p14:tracePt t="9511" x="6996113" y="5973763"/>
          <p14:tracePt t="9513" x="7027863" y="5973763"/>
          <p14:tracePt t="9517" x="7043738" y="5973763"/>
          <p14:tracePt t="9519" x="7059613" y="5973763"/>
          <p14:tracePt t="9521" x="7075488" y="5973763"/>
          <p14:tracePt t="9525" x="7091363" y="5973763"/>
          <p14:tracePt t="9526" x="7107238" y="5973763"/>
          <p14:tracePt t="9531" x="7123113" y="5973763"/>
          <p14:tracePt t="9533" x="7138988" y="5973763"/>
          <p14:tracePt t="9534" x="7154863" y="5973763"/>
          <p14:tracePt t="9539" x="7169150" y="5973763"/>
          <p14:tracePt t="9541" x="7185025" y="5973763"/>
          <p14:tracePt t="9545" x="7200900" y="5973763"/>
          <p14:tracePt t="9547" x="7216775" y="5973763"/>
          <p14:tracePt t="9550" x="7232650" y="5973763"/>
          <p14:tracePt t="9554" x="7248525" y="5973763"/>
          <p14:tracePt t="9555" x="7264400" y="5973763"/>
          <p14:tracePt t="9561" x="7280275" y="5973763"/>
          <p14:tracePt t="9566" x="7296150" y="5973763"/>
          <p14:tracePt t="9570" x="7312025" y="5973763"/>
          <p14:tracePt t="9571" x="7327900" y="5973763"/>
          <p14:tracePt t="9575" x="7343775" y="5973763"/>
          <p14:tracePt t="9580" x="7343775" y="5989638"/>
          <p14:tracePt t="9593" x="7359650" y="5989638"/>
          <p14:tracePt t="9605" x="7375525" y="5989638"/>
          <p14:tracePt t="9897" x="7375525" y="6003925"/>
          <p14:tracePt t="9910" x="7375525" y="6019800"/>
          <p14:tracePt t="9916" x="7375525" y="6035675"/>
          <p14:tracePt t="9922" x="7359650" y="6035675"/>
          <p14:tracePt t="9924" x="7359650" y="6051550"/>
          <p14:tracePt t="9937" x="7343775" y="6067425"/>
          <p14:tracePt t="9944" x="7327900" y="6083300"/>
          <p14:tracePt t="9953" x="7312025" y="6083300"/>
          <p14:tracePt t="10254" x="7296150" y="6083300"/>
          <p14:tracePt t="10257" x="7280275" y="6083300"/>
          <p14:tracePt t="10261" x="7264400" y="6099175"/>
          <p14:tracePt t="10263" x="7248525" y="6099175"/>
          <p14:tracePt t="10266" x="7232650" y="6099175"/>
          <p14:tracePt t="10269" x="7216775" y="6099175"/>
          <p14:tracePt t="10271" x="7200900" y="6115050"/>
          <p14:tracePt t="10275" x="7169150" y="6115050"/>
          <p14:tracePt t="10283" x="7075488" y="6130925"/>
          <p14:tracePt t="10285" x="7059613" y="6130925"/>
          <p14:tracePt t="10287" x="7027863" y="6146800"/>
          <p14:tracePt t="10289" x="6980238" y="6146800"/>
          <p14:tracePt t="10291" x="6964363" y="6162675"/>
          <p14:tracePt t="10293" x="6916738" y="6178550"/>
          <p14:tracePt t="10295" x="6884988" y="6178550"/>
          <p14:tracePt t="10299" x="6807200" y="6210300"/>
          <p14:tracePt t="10301" x="6759575" y="6210300"/>
          <p14:tracePt t="10302" x="6727825" y="6226175"/>
          <p14:tracePt t="10305" x="6664325" y="6242050"/>
          <p14:tracePt t="10307" x="6569075" y="6257925"/>
          <p14:tracePt t="10309" x="6507163" y="6273800"/>
          <p14:tracePt t="10311" x="6459538" y="6289675"/>
          <p14:tracePt t="10315" x="6332538" y="6305550"/>
          <p14:tracePt t="10317" x="6269038" y="6321425"/>
          <p14:tracePt t="10318" x="6223000" y="6337300"/>
          <p14:tracePt t="10320" x="6175375" y="6337300"/>
          <p14:tracePt t="10323" x="6111875" y="6351588"/>
          <p14:tracePt t="10325" x="6048375" y="6367463"/>
          <p14:tracePt t="10327" x="5984875" y="6367463"/>
          <p14:tracePt t="10329" x="5938838" y="6367463"/>
          <p14:tracePt t="10331" x="5907088" y="6367463"/>
          <p14:tracePt t="10333" x="5843588" y="6383338"/>
          <p14:tracePt t="10335" x="5795963" y="6383338"/>
          <p14:tracePt t="10337" x="5764213" y="6399213"/>
          <p14:tracePt t="10338" x="5700713" y="6399213"/>
          <p14:tracePt t="10341" x="5653088" y="6415088"/>
          <p14:tracePt t="10343" x="5607050" y="6415088"/>
          <p14:tracePt t="10345" x="5575300" y="6415088"/>
          <p14:tracePt t="10347" x="5527675" y="6430963"/>
          <p14:tracePt t="10349" x="5495925" y="6430963"/>
          <p14:tracePt t="10350" x="5464175" y="6430963"/>
          <p14:tracePt t="10352" x="5416550" y="6430963"/>
          <p14:tracePt t="10355" x="5384800" y="6430963"/>
          <p14:tracePt t="10357" x="5353050" y="6430963"/>
          <p14:tracePt t="10359" x="5322888" y="6430963"/>
          <p14:tracePt t="10361" x="5307013" y="6430963"/>
          <p14:tracePt t="10363" x="5259388" y="6430963"/>
          <p14:tracePt t="10364" x="5227638" y="6430963"/>
          <p14:tracePt t="10367" x="5211763" y="6430963"/>
          <p14:tracePt t="10368" x="5180013" y="6430963"/>
          <p14:tracePt t="10371" x="5148263" y="6430963"/>
          <p14:tracePt t="10373" x="5132388" y="6430963"/>
          <p14:tracePt t="10375" x="5116513" y="6430963"/>
          <p14:tracePt t="10377" x="5100638" y="6430963"/>
          <p14:tracePt t="10379" x="5084763" y="6430963"/>
          <p14:tracePt t="10380" x="5053013" y="6430963"/>
          <p14:tracePt t="10385" x="5022850" y="6430963"/>
          <p14:tracePt t="10387" x="5006975" y="6430963"/>
          <p14:tracePt t="10389" x="4991100" y="6430963"/>
          <p14:tracePt t="10391" x="4975225" y="6430963"/>
          <p14:tracePt t="10394" x="4959350" y="6430963"/>
          <p14:tracePt t="10397" x="4927600" y="6430963"/>
          <p14:tracePt t="10401" x="4911725" y="6430963"/>
          <p14:tracePt t="10403" x="4895850" y="6430963"/>
          <p14:tracePt t="10405" x="4879975" y="6430963"/>
          <p14:tracePt t="10409" x="4864100" y="6430963"/>
          <p14:tracePt t="10411" x="4848225" y="6430963"/>
          <p14:tracePt t="10415" x="4832350" y="6430963"/>
          <p14:tracePt t="10417" x="4816475" y="6430963"/>
          <p14:tracePt t="10421" x="4800600" y="6430963"/>
          <p14:tracePt t="10423" x="4784725" y="6430963"/>
          <p14:tracePt t="10425" x="4768850" y="6430963"/>
          <p14:tracePt t="10430" x="4752975" y="6430963"/>
          <p14:tracePt t="10433" x="4722813" y="6430963"/>
          <p14:tracePt t="10435" x="4706938" y="6430963"/>
          <p14:tracePt t="10437" x="4691063" y="6430963"/>
          <p14:tracePt t="10441" x="4675188" y="6430963"/>
          <p14:tracePt t="10443" x="4659313" y="6430963"/>
          <p14:tracePt t="10446" x="4643438" y="6430963"/>
          <p14:tracePt t="10449" x="4627563" y="6430963"/>
          <p14:tracePt t="10451" x="4611688" y="6430963"/>
          <p14:tracePt t="10453" x="4595813" y="6430963"/>
          <p14:tracePt t="10455" x="4579938" y="6430963"/>
          <p14:tracePt t="10456" x="4564063" y="6430963"/>
          <p14:tracePt t="10459" x="4548188" y="6430963"/>
          <p14:tracePt t="10461" x="4532313" y="6430963"/>
          <p14:tracePt t="10463" x="4516438" y="6430963"/>
          <p14:tracePt t="10465" x="4500563" y="6430963"/>
          <p14:tracePt t="10466" x="4484688" y="6430963"/>
          <p14:tracePt t="10469" x="4468813" y="6430963"/>
          <p14:tracePt t="10471" x="4437063" y="6430963"/>
          <p14:tracePt t="10473" x="4421188" y="6430963"/>
          <p14:tracePt t="10475" x="4406900" y="6430963"/>
          <p14:tracePt t="10477" x="4375150" y="6430963"/>
          <p14:tracePt t="10480" x="4359275" y="6415088"/>
          <p14:tracePt t="10481" x="4327525" y="6415088"/>
          <p14:tracePt t="10483" x="4279900" y="6399213"/>
          <p14:tracePt t="10485" x="4264025" y="6399213"/>
          <p14:tracePt t="10486" x="4216400" y="6383338"/>
          <p14:tracePt t="10489" x="4184650" y="6367463"/>
          <p14:tracePt t="10490" x="4168775" y="6367463"/>
          <p14:tracePt t="10492" x="4121150" y="6351588"/>
          <p14:tracePt t="10494" x="4075113" y="6337300"/>
          <p14:tracePt t="10497" x="4043363" y="6321425"/>
          <p14:tracePt t="10498" x="4011613" y="6321425"/>
          <p14:tracePt t="10500" x="3963988" y="6321425"/>
          <p14:tracePt t="10502" x="3932238" y="6305550"/>
          <p14:tracePt t="10504" x="3900488" y="6305550"/>
          <p14:tracePt t="10507" x="3852863" y="6289675"/>
          <p14:tracePt t="10508" x="3806825" y="6273800"/>
          <p14:tracePt t="10511" x="3759200" y="6257925"/>
          <p14:tracePt t="10513" x="3743325" y="6257925"/>
          <p14:tracePt t="10515" x="3695700" y="6242050"/>
          <p14:tracePt t="10517" x="3663950" y="6226175"/>
          <p14:tracePt t="10519" x="3648075" y="6210300"/>
          <p14:tracePt t="10520" x="3600450" y="6210300"/>
          <p14:tracePt t="10523" x="3584575" y="6210300"/>
          <p14:tracePt t="10524" x="3568700" y="6210300"/>
          <p14:tracePt t="10527" x="3536950" y="6194425"/>
          <p14:tracePt t="10529" x="3505200" y="6194425"/>
          <p14:tracePt t="10531" x="3505200" y="6178550"/>
          <p14:tracePt t="10532" x="3475038" y="6178550"/>
          <p14:tracePt t="10534" x="3459163" y="6178550"/>
          <p14:tracePt t="10536" x="3459163" y="6162675"/>
          <p14:tracePt t="10538" x="3443288" y="6162675"/>
          <p14:tracePt t="10541" x="3427413" y="6162675"/>
          <p14:tracePt t="10551" x="3411538" y="6162675"/>
          <p14:tracePt t="10555" x="3411538" y="6146800"/>
          <p14:tracePt t="10557" x="3395663" y="6146800"/>
          <p14:tracePt t="10571" x="3379788" y="6146800"/>
          <p14:tracePt t="10596" x="3379788" y="6130925"/>
          <p14:tracePt t="10599" x="3379788" y="6115050"/>
          <p14:tracePt t="10603" x="3363913" y="6099175"/>
          <p14:tracePt t="10605" x="3363913" y="6083300"/>
          <p14:tracePt t="10607" x="3348038" y="6067425"/>
          <p14:tracePt t="10609" x="3348038" y="6035675"/>
          <p14:tracePt t="10611" x="3332163" y="6019800"/>
          <p14:tracePt t="10614" x="3316288" y="6003925"/>
          <p14:tracePt t="10615" x="3300413" y="5973763"/>
          <p14:tracePt t="10616" x="3284538" y="5957888"/>
          <p14:tracePt t="10619" x="3284538" y="5942013"/>
          <p14:tracePt t="10621" x="3252788" y="5910263"/>
          <p14:tracePt t="10623" x="3236913" y="5894388"/>
          <p14:tracePt t="10625" x="3221038" y="5862638"/>
          <p14:tracePt t="10627" x="3205163" y="5830888"/>
          <p14:tracePt t="10629" x="3175000" y="5799138"/>
          <p14:tracePt t="10631" x="3143250" y="5783263"/>
          <p14:tracePt t="10632" x="3127375" y="5751513"/>
          <p14:tracePt t="10634" x="3095625" y="5719763"/>
          <p14:tracePt t="10637" x="3079750" y="5688013"/>
          <p14:tracePt t="10639" x="3048000" y="5657850"/>
          <p14:tracePt t="10641" x="3016250" y="5641975"/>
          <p14:tracePt t="10643" x="2968625" y="5610225"/>
          <p14:tracePt t="10645" x="2936875" y="5594350"/>
          <p14:tracePt t="10647" x="2921000" y="5562600"/>
          <p14:tracePt t="10649" x="2890838" y="5530850"/>
          <p14:tracePt t="10650" x="2859088" y="5514975"/>
          <p14:tracePt t="10653" x="2827338" y="5483225"/>
          <p14:tracePt t="10655" x="2811463" y="5451475"/>
          <p14:tracePt t="10657" x="2779713" y="5419725"/>
          <p14:tracePt t="10659" x="2747963" y="5387975"/>
          <p14:tracePt t="10661" x="2716213" y="5372100"/>
          <p14:tracePt t="10664" x="2684463" y="5324475"/>
          <p14:tracePt t="10666" x="2668588" y="5294313"/>
          <p14:tracePt t="10667" x="2636838" y="5262563"/>
          <p14:tracePt t="10668" x="2605088" y="5246688"/>
          <p14:tracePt t="10670" x="2574925" y="5214938"/>
          <p14:tracePt t="10672" x="2559050" y="5167313"/>
          <p14:tracePt t="10674" x="2527300" y="5135563"/>
          <p14:tracePt t="10677" x="2511425" y="5087938"/>
          <p14:tracePt t="10682" x="2447925" y="5040313"/>
          <p14:tracePt t="10684" x="2416175" y="5008563"/>
          <p14:tracePt t="10685" x="2384425" y="4962525"/>
          <p14:tracePt t="10687" x="2368550" y="4946650"/>
          <p14:tracePt t="10689" x="2336800" y="4914900"/>
          <p14:tracePt t="10691" x="2305050" y="4883150"/>
          <p14:tracePt t="10693" x="2274888" y="4835525"/>
          <p14:tracePt t="10695" x="2243138" y="4803775"/>
          <p14:tracePt t="10696" x="2227263" y="4787900"/>
          <p14:tracePt t="10699" x="2179638" y="4756150"/>
          <p14:tracePt t="10701" x="2147888" y="4724400"/>
          <p14:tracePt t="10703" x="2116138" y="4692650"/>
          <p14:tracePt t="10704" x="2100263" y="4660900"/>
          <p14:tracePt t="10706" x="2068513" y="4645025"/>
          <p14:tracePt t="10709" x="2036763" y="4629150"/>
          <p14:tracePt t="10711" x="1989138" y="4598988"/>
          <p14:tracePt t="10713" x="1958975" y="4567238"/>
          <p14:tracePt t="10716" x="1943100" y="4535488"/>
          <p14:tracePt t="10717" x="1895475" y="4519613"/>
          <p14:tracePt t="10718" x="1863725" y="4503738"/>
          <p14:tracePt t="10720" x="1831975" y="4487863"/>
          <p14:tracePt t="10722" x="1816100" y="4471988"/>
          <p14:tracePt t="10725" x="1784350" y="4456113"/>
          <p14:tracePt t="10727" x="1752600" y="4440238"/>
          <p14:tracePt t="10729" x="1736725" y="4424363"/>
          <p14:tracePt t="10730" x="1720850" y="4424363"/>
          <p14:tracePt t="10733" x="1704975" y="4424363"/>
          <p14:tracePt t="10735" x="1689100" y="4424363"/>
          <p14:tracePt t="10737" x="1689100" y="4408488"/>
          <p14:tracePt t="10751" x="1674813" y="4408488"/>
          <p14:tracePt t="10781" x="1658938" y="4408488"/>
          <p14:tracePt t="10972" x="1674813" y="4408488"/>
          <p14:tracePt t="10982" x="1736725" y="4471988"/>
          <p14:tracePt t="10984" x="1736725" y="4487863"/>
          <p14:tracePt t="10986" x="1752600" y="4519613"/>
          <p14:tracePt t="10987" x="1784350" y="4535488"/>
          <p14:tracePt t="10989" x="1800225" y="4567238"/>
          <p14:tracePt t="10990" x="1831975" y="4598988"/>
          <p14:tracePt t="10993" x="1847850" y="4629150"/>
          <p14:tracePt t="10995" x="1879600" y="4660900"/>
          <p14:tracePt t="10997" x="1895475" y="4676775"/>
          <p14:tracePt t="10998" x="1943100" y="4708525"/>
          <p14:tracePt t="11000" x="1989138" y="4772025"/>
          <p14:tracePt t="11003" x="2036763" y="4819650"/>
          <p14:tracePt t="11005" x="2068513" y="4867275"/>
          <p14:tracePt t="11007" x="2116138" y="4899025"/>
          <p14:tracePt t="11009" x="2147888" y="4946650"/>
          <p14:tracePt t="11011" x="2195513" y="4976813"/>
          <p14:tracePt t="11013" x="2243138" y="5008563"/>
          <p14:tracePt t="11016" x="2289175" y="5056188"/>
          <p14:tracePt t="11017" x="2336800" y="5087938"/>
          <p14:tracePt t="11019" x="2384425" y="5119688"/>
          <p14:tracePt t="11021" x="2416175" y="5167313"/>
          <p14:tracePt t="11023" x="2495550" y="5199063"/>
          <p14:tracePt t="11025" x="2559050" y="5230813"/>
          <p14:tracePt t="11027" x="2590800" y="5262563"/>
          <p14:tracePt t="11029" x="2636838" y="5294313"/>
          <p14:tracePt t="11031" x="2700338" y="5324475"/>
          <p14:tracePt t="11033" x="2747963" y="5356225"/>
          <p14:tracePt t="11035" x="2795588" y="5372100"/>
          <p14:tracePt t="11037" x="2859088" y="5387975"/>
          <p14:tracePt t="11039" x="2921000" y="5435600"/>
          <p14:tracePt t="11041" x="2968625" y="5435600"/>
          <p14:tracePt t="11043" x="3032125" y="5467350"/>
          <p14:tracePt t="11045" x="3063875" y="5483225"/>
          <p14:tracePt t="11047" x="3127375" y="5499100"/>
          <p14:tracePt t="11048" x="3175000" y="5514975"/>
          <p14:tracePt t="11051" x="3221038" y="5530850"/>
          <p14:tracePt t="11053" x="3252788" y="5546725"/>
          <p14:tracePt t="11055" x="3300413" y="5578475"/>
          <p14:tracePt t="11057" x="3348038" y="5594350"/>
          <p14:tracePt t="11059" x="3395663" y="5610225"/>
          <p14:tracePt t="11061" x="3427413" y="5626100"/>
          <p14:tracePt t="11063" x="3459163" y="5626100"/>
          <p14:tracePt t="11064" x="3505200" y="5641975"/>
          <p14:tracePt t="11066" x="3521075" y="5641975"/>
          <p14:tracePt t="11069" x="3552825" y="5657850"/>
          <p14:tracePt t="11070" x="3584575" y="5672138"/>
          <p14:tracePt t="11073" x="3616325" y="5672138"/>
          <p14:tracePt t="11075" x="3648075" y="5688013"/>
          <p14:tracePt t="11077" x="3663950" y="5703888"/>
          <p14:tracePt t="11079" x="3679825" y="5703888"/>
          <p14:tracePt t="11082" x="3711575" y="5719763"/>
          <p14:tracePt t="11082" x="3743325" y="5719763"/>
          <p14:tracePt t="11084" x="3759200" y="5719763"/>
          <p14:tracePt t="11086" x="3759200" y="5735638"/>
          <p14:tracePt t="11089" x="3775075" y="5735638"/>
          <p14:tracePt t="11090" x="3790950" y="5751513"/>
          <p14:tracePt t="11092" x="3806825" y="5767388"/>
          <p14:tracePt t="11095" x="3821113" y="5767388"/>
          <p14:tracePt t="11097" x="3852863" y="5767388"/>
          <p14:tracePt t="11099" x="3852863" y="5783263"/>
          <p14:tracePt t="11100" x="3884613" y="5799138"/>
          <p14:tracePt t="11102" x="3900488" y="5815013"/>
          <p14:tracePt t="11105" x="3916363" y="5815013"/>
          <p14:tracePt t="11107" x="3932238" y="5815013"/>
          <p14:tracePt t="11109" x="3948113" y="5830888"/>
          <p14:tracePt t="11111" x="3963988" y="5846763"/>
          <p14:tracePt t="11113" x="3979863" y="5862638"/>
          <p14:tracePt t="11115" x="3995738" y="5862638"/>
          <p14:tracePt t="11116" x="3995738" y="5878513"/>
          <p14:tracePt t="11118" x="4027488" y="5878513"/>
          <p14:tracePt t="11120" x="4043363" y="5894388"/>
          <p14:tracePt t="11125" x="4075113" y="5910263"/>
          <p14:tracePt t="11127" x="4075113" y="5926138"/>
          <p14:tracePt t="11130" x="4090988" y="5942013"/>
          <p14:tracePt t="11133" x="4121150" y="5942013"/>
          <p14:tracePt t="11134" x="4121150" y="5957888"/>
          <p14:tracePt t="11136" x="4137025" y="5973763"/>
          <p14:tracePt t="11138" x="4152900" y="5973763"/>
          <p14:tracePt t="11143" x="4168775" y="5989638"/>
          <p14:tracePt t="11148" x="4184650" y="6003925"/>
          <p14:tracePt t="11151" x="4200525" y="6003925"/>
          <p14:tracePt t="11160" x="4200525" y="6019800"/>
          <p14:tracePt t="11171" x="4216400" y="6019800"/>
          <p14:tracePt t="11203" x="4232275" y="6019800"/>
          <p14:tracePt t="11285" x="4279900" y="6019800"/>
          <p14:tracePt t="11293" x="4327525" y="6019800"/>
          <p14:tracePt t="11299" x="4421188" y="6019800"/>
          <p14:tracePt t="11307" x="4548188" y="5989638"/>
          <p14:tracePt t="11312" x="4627563" y="5973763"/>
          <p14:tracePt t="11318" x="4737100" y="5957888"/>
          <p14:tracePt t="11323" x="4848225" y="5942013"/>
          <p14:tracePt t="11325" x="4879975" y="5942013"/>
          <p14:tracePt t="11327" x="4943475" y="5926138"/>
          <p14:tracePt t="11329" x="4975225" y="5926138"/>
          <p14:tracePt t="11330" x="5022850" y="5926138"/>
          <p14:tracePt t="11333" x="5068888" y="5926138"/>
          <p14:tracePt t="11335" x="5116513" y="5926138"/>
          <p14:tracePt t="11337" x="5164138" y="5910263"/>
          <p14:tracePt t="11339" x="5211763" y="5910263"/>
          <p14:tracePt t="11340" x="5259388" y="5910263"/>
          <p14:tracePt t="11343" x="5307013" y="5894388"/>
          <p14:tracePt t="11344" x="5353050" y="5894388"/>
          <p14:tracePt t="11347" x="5400675" y="5894388"/>
          <p14:tracePt t="11349" x="5448300" y="5894388"/>
          <p14:tracePt t="11350" x="5511800" y="5878513"/>
          <p14:tracePt t="11353" x="5543550" y="5878513"/>
          <p14:tracePt t="11355" x="5607050" y="5878513"/>
          <p14:tracePt t="11357" x="5653088" y="5878513"/>
          <p14:tracePt t="11359" x="5700713" y="5878513"/>
          <p14:tracePt t="11361" x="5732463" y="5878513"/>
          <p14:tracePt t="11363" x="5795963" y="5878513"/>
          <p14:tracePt t="11365" x="5843588" y="5862638"/>
          <p14:tracePt t="11367" x="5875338" y="5862638"/>
          <p14:tracePt t="11369" x="5922963" y="5862638"/>
          <p14:tracePt t="11371" x="5969000" y="5846763"/>
          <p14:tracePt t="11373" x="6032500" y="5846763"/>
          <p14:tracePt t="11375" x="6064250" y="5846763"/>
          <p14:tracePt t="11377" x="6111875" y="5830888"/>
          <p14:tracePt t="11381" x="6191250" y="5830888"/>
          <p14:tracePt t="11382" x="6238875" y="5830888"/>
          <p14:tracePt t="11384" x="6284913" y="5815013"/>
          <p14:tracePt t="11387" x="6316663" y="5815013"/>
          <p14:tracePt t="11389" x="6348413" y="5815013"/>
          <p14:tracePt t="11391" x="6396038" y="5815013"/>
          <p14:tracePt t="11393" x="6427788" y="5815013"/>
          <p14:tracePt t="11395" x="6459538" y="5799138"/>
          <p14:tracePt t="11397" x="6507163" y="5799138"/>
          <p14:tracePt t="11398" x="6538913" y="5799138"/>
          <p14:tracePt t="11400" x="6584950" y="5799138"/>
          <p14:tracePt t="11403" x="6616700" y="5799138"/>
          <p14:tracePt t="11405" x="6648450" y="5799138"/>
          <p14:tracePt t="11407" x="6696075" y="5799138"/>
          <p14:tracePt t="11409" x="6727825" y="5799138"/>
          <p14:tracePt t="11410" x="6759575" y="5799138"/>
          <p14:tracePt t="11413" x="6807200" y="5799138"/>
          <p14:tracePt t="11414" x="6854825" y="5799138"/>
          <p14:tracePt t="11417" x="6869113" y="5799138"/>
          <p14:tracePt t="11419" x="6916738" y="5799138"/>
          <p14:tracePt t="11421" x="6964363" y="5799138"/>
          <p14:tracePt t="11423" x="6980238" y="5815013"/>
          <p14:tracePt t="11424" x="7027863" y="5815013"/>
          <p14:tracePt t="11427" x="7075488" y="5830888"/>
          <p14:tracePt t="11431" x="7138988" y="5846763"/>
          <p14:tracePt t="11433" x="7169150" y="5846763"/>
          <p14:tracePt t="11434" x="7185025" y="5846763"/>
          <p14:tracePt t="11437" x="7232650" y="5862638"/>
          <p14:tracePt t="11439" x="7264400" y="5878513"/>
          <p14:tracePt t="11441" x="7296150" y="5878513"/>
          <p14:tracePt t="11443" x="7312025" y="5894388"/>
          <p14:tracePt t="11445" x="7343775" y="5910263"/>
          <p14:tracePt t="11447" x="7375525" y="5910263"/>
          <p14:tracePt t="11448" x="7391400" y="5926138"/>
          <p14:tracePt t="11450" x="7423150" y="5926138"/>
          <p14:tracePt t="11452" x="7439025" y="5926138"/>
          <p14:tracePt t="11454" x="7454900" y="5942013"/>
          <p14:tracePt t="11457" x="7469188" y="5942013"/>
          <p14:tracePt t="11459" x="7485063" y="5957888"/>
          <p14:tracePt t="11461" x="7500938" y="5957888"/>
          <p14:tracePt t="11463" x="7516813" y="5973763"/>
          <p14:tracePt t="11471" x="7532688" y="5973763"/>
          <p14:tracePt t="11475" x="7548563" y="5973763"/>
          <p14:tracePt t="11481" x="7564438" y="5973763"/>
          <p14:tracePt t="11487" x="7564438" y="5989638"/>
          <p14:tracePt t="11534" x="7548563" y="5989638"/>
          <p14:tracePt t="11538" x="7532688" y="5989638"/>
          <p14:tracePt t="11541" x="7516813" y="5989638"/>
          <p14:tracePt t="11543" x="7500938" y="5989638"/>
          <p14:tracePt t="11545" x="7485063" y="5989638"/>
          <p14:tracePt t="11547" x="7439025" y="5989638"/>
          <p14:tracePt t="11548" x="7423150" y="5989638"/>
          <p14:tracePt t="11551" x="7391400" y="5989638"/>
          <p14:tracePt t="11553" x="7375525" y="6003925"/>
          <p14:tracePt t="11555" x="7343775" y="6003925"/>
          <p14:tracePt t="11557" x="7312025" y="6003925"/>
          <p14:tracePt t="11559" x="7296150" y="6019800"/>
          <p14:tracePt t="11561" x="7248525" y="6019800"/>
          <p14:tracePt t="11563" x="7216775" y="6035675"/>
          <p14:tracePt t="11564" x="7185025" y="6035675"/>
          <p14:tracePt t="11567" x="7154863" y="6035675"/>
          <p14:tracePt t="11568" x="7107238" y="6035675"/>
          <p14:tracePt t="11571" x="7059613" y="6051550"/>
          <p14:tracePt t="11573" x="7027863" y="6051550"/>
          <p14:tracePt t="11574" x="6996113" y="6067425"/>
          <p14:tracePt t="11577" x="6932613" y="6083300"/>
          <p14:tracePt t="11580" x="6854825" y="6099175"/>
          <p14:tracePt t="11581" x="6791325" y="6115050"/>
          <p14:tracePt t="11582" x="6727825" y="6130925"/>
          <p14:tracePt t="11585" x="6664325" y="6146800"/>
          <p14:tracePt t="11586" x="6600825" y="6162675"/>
          <p14:tracePt t="11589" x="6553200" y="6178550"/>
          <p14:tracePt t="11590" x="6491288" y="6194425"/>
          <p14:tracePt t="11593" x="6427788" y="6210300"/>
          <p14:tracePt t="11595" x="6332538" y="6226175"/>
          <p14:tracePt t="11597" x="6269038" y="6242050"/>
          <p14:tracePt t="11599" x="6223000" y="6257925"/>
          <p14:tracePt t="11601" x="6127750" y="6273800"/>
          <p14:tracePt t="11602" x="6048375" y="6289675"/>
          <p14:tracePt t="11604" x="5953125" y="6321425"/>
          <p14:tracePt t="11607" x="5875338" y="6351588"/>
          <p14:tracePt t="11609" x="5811838" y="6367463"/>
          <p14:tracePt t="11611" x="5716588" y="6383338"/>
          <p14:tracePt t="11613" x="5638800" y="6399213"/>
          <p14:tracePt t="11615" x="5559425" y="6415088"/>
          <p14:tracePt t="11617" x="5464175" y="6430963"/>
          <p14:tracePt t="11619" x="5384800" y="6446838"/>
          <p14:tracePt t="11621" x="5291138" y="6462713"/>
          <p14:tracePt t="11623" x="5211763" y="6478588"/>
          <p14:tracePt t="11625" x="5116513" y="6494463"/>
          <p14:tracePt t="11627" x="5037138" y="6510338"/>
          <p14:tracePt t="11630" x="4927600" y="6526213"/>
          <p14:tracePt t="11631" x="4816475" y="6557963"/>
          <p14:tracePt t="11632" x="4737100" y="6573838"/>
          <p14:tracePt t="11634" x="4627563" y="6589713"/>
          <p14:tracePt t="11637" x="4532313" y="6605588"/>
          <p14:tracePt t="11639" x="4421188" y="6637338"/>
          <p14:tracePt t="11641" x="4311650" y="6669088"/>
          <p14:tracePt t="11643" x="4200525" y="6699250"/>
          <p14:tracePt t="11645" x="4090988" y="6715125"/>
          <p14:tracePt t="11647" x="3963988" y="6762750"/>
          <p14:tracePt t="11649" x="3884613" y="6794500"/>
          <p14:tracePt t="11651" x="3775075" y="682625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 </a:t>
            </a:r>
            <a:r>
              <a:rPr lang="zh-TW" altLang="en-US" sz="2000" dirty="0">
                <a:solidFill>
                  <a:srgbClr val="786449"/>
                </a:solidFill>
              </a:rPr>
              <a:t>→ </a:t>
            </a:r>
            <a:r>
              <a:rPr lang="en-US" altLang="zh-TW" sz="2000" dirty="0">
                <a:solidFill>
                  <a:srgbClr val="786449"/>
                </a:solidFill>
              </a:rPr>
              <a:t>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(1,1)</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r>
              <a:rPr lang="zh-TW" altLang="en-US" sz="2000" dirty="0">
                <a:solidFill>
                  <a:srgbClr val="786449"/>
                </a:solidFill>
              </a:rPr>
              <a:t> → </a:t>
            </a:r>
            <a:r>
              <a:rPr lang="en-US" altLang="zh-TW" dirty="0"/>
              <a:t>6</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=4</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16" name="音訊 15">
            <a:hlinkClick r:id="" action="ppaction://media"/>
            <a:extLst>
              <a:ext uri="{FF2B5EF4-FFF2-40B4-BE49-F238E27FC236}">
                <a16:creationId xmlns:a16="http://schemas.microsoft.com/office/drawing/2014/main" id="{B3329F3F-6AAD-9A93-CBCE-AA9EFF6493F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7594854"/>
      </p:ext>
    </p:extLst>
  </p:cSld>
  <p:clrMapOvr>
    <a:masterClrMapping/>
  </p:clrMapOvr>
  <mc:AlternateContent xmlns:mc="http://schemas.openxmlformats.org/markup-compatibility/2006">
    <mc:Choice xmlns:p14="http://schemas.microsoft.com/office/powerpoint/2010/main" Requires="p14">
      <p:transition spd="slow" p14:dur="2000" advTm="15874"/>
    </mc:Choice>
    <mc:Fallback>
      <p:transition spd="slow" advTm="15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663" x="568325" y="6810375"/>
          <p14:tracePt t="664" x="663575" y="6794500"/>
          <p14:tracePt t="665" x="727075" y="6762750"/>
          <p14:tracePt t="668" x="788988" y="6731000"/>
          <p14:tracePt t="670" x="884238" y="6684963"/>
          <p14:tracePt t="672" x="947738" y="6653213"/>
          <p14:tracePt t="673" x="1042988" y="6621463"/>
          <p14:tracePt t="676" x="1104900" y="6589713"/>
          <p14:tracePt t="678" x="1168400" y="6557963"/>
          <p14:tracePt t="680" x="1247775" y="6526213"/>
          <p14:tracePt t="682" x="1327150" y="6494463"/>
          <p14:tracePt t="683" x="1389063" y="6462713"/>
          <p14:tracePt t="686" x="1468438" y="6415088"/>
          <p14:tracePt t="687" x="1547813" y="6367463"/>
          <p14:tracePt t="689" x="1611313" y="6337300"/>
          <p14:tracePt t="692" x="1674813" y="6289675"/>
          <p14:tracePt t="694" x="1736725" y="6257925"/>
          <p14:tracePt t="696" x="1800225" y="6226175"/>
          <p14:tracePt t="698" x="1879600" y="6162675"/>
          <p14:tracePt t="700" x="1943100" y="6130925"/>
          <p14:tracePt t="702" x="1989138" y="6099175"/>
          <p14:tracePt t="705" x="2020888" y="6083300"/>
          <p14:tracePt t="706" x="2068513" y="6051550"/>
          <p14:tracePt t="708" x="2116138" y="6019800"/>
          <p14:tracePt t="709" x="2179638" y="5989638"/>
          <p14:tracePt t="711" x="2227263" y="5957888"/>
          <p14:tracePt t="714" x="2274888" y="5942013"/>
          <p14:tracePt t="716" x="2289175" y="5910263"/>
          <p14:tracePt t="718" x="2336800" y="5894388"/>
          <p14:tracePt t="720" x="2384425" y="5862638"/>
          <p14:tracePt t="722" x="2432050" y="5862638"/>
          <p14:tracePt t="724" x="2447925" y="5830888"/>
          <p14:tracePt t="725" x="2495550" y="5815013"/>
          <p14:tracePt t="728" x="2543175" y="5799138"/>
          <p14:tracePt t="730" x="2574925" y="5767388"/>
          <p14:tracePt t="732" x="2605088" y="5751513"/>
          <p14:tracePt t="734" x="2636838" y="5735638"/>
          <p14:tracePt t="736" x="2684463" y="5719763"/>
          <p14:tracePt t="738" x="2716213" y="5703888"/>
          <p14:tracePt t="739" x="2732088" y="5688013"/>
          <p14:tracePt t="741" x="2779713" y="5657850"/>
          <p14:tracePt t="744" x="2811463" y="5641975"/>
          <p14:tracePt t="746" x="2843213" y="5626100"/>
          <p14:tracePt t="747" x="2874963" y="5594350"/>
          <p14:tracePt t="750" x="2905125" y="5594350"/>
          <p14:tracePt t="752" x="2936875" y="5578475"/>
          <p14:tracePt t="755" x="2968625" y="5562600"/>
          <p14:tracePt t="756" x="3000375" y="5530850"/>
          <p14:tracePt t="757" x="3032125" y="5514975"/>
          <p14:tracePt t="760" x="3063875" y="5499100"/>
          <p14:tracePt t="762" x="3079750" y="5483225"/>
          <p14:tracePt t="764" x="3111500" y="5467350"/>
          <p14:tracePt t="766" x="3143250" y="5451475"/>
          <p14:tracePt t="768" x="3175000" y="5435600"/>
          <p14:tracePt t="769" x="3190875" y="5419725"/>
          <p14:tracePt t="771" x="3221038" y="5403850"/>
          <p14:tracePt t="774" x="3252788" y="5387975"/>
          <p14:tracePt t="776" x="3284538" y="5372100"/>
          <p14:tracePt t="780" x="3316288" y="5356225"/>
          <p14:tracePt t="782" x="3348038" y="5340350"/>
          <p14:tracePt t="786" x="3363913" y="5324475"/>
          <p14:tracePt t="788" x="3379788" y="5324475"/>
          <p14:tracePt t="790" x="3379788" y="5310188"/>
          <p14:tracePt t="791" x="3395663" y="5310188"/>
          <p14:tracePt t="793" x="3411538" y="5294313"/>
          <p14:tracePt t="798" x="3443288" y="5294313"/>
          <p14:tracePt t="800" x="3443288" y="5278438"/>
          <p14:tracePt t="803" x="3459163" y="5278438"/>
          <p14:tracePt t="806" x="3459163" y="5262563"/>
          <p14:tracePt t="810" x="3475038" y="5262563"/>
          <p14:tracePt t="814" x="3475038" y="5246688"/>
          <p14:tracePt t="816" x="3490913" y="5246688"/>
          <p14:tracePt t="824" x="3505200" y="5246688"/>
          <p14:tracePt t="832" x="3505200" y="5230813"/>
          <p14:tracePt t="842" x="3505200" y="5214938"/>
          <p14:tracePt t="850" x="3521075" y="5214938"/>
          <p14:tracePt t="853" x="3521075" y="5199063"/>
          <p14:tracePt t="854" x="3521075" y="5183188"/>
          <p14:tracePt t="855" x="3521075" y="5167313"/>
          <p14:tracePt t="860" x="3521075" y="5151438"/>
          <p14:tracePt t="862" x="3521075" y="5135563"/>
          <p14:tracePt t="864" x="3505200" y="5119688"/>
          <p14:tracePt t="866" x="3505200" y="5087938"/>
          <p14:tracePt t="868" x="3490913" y="5056188"/>
          <p14:tracePt t="870" x="3490913" y="5040313"/>
          <p14:tracePt t="871" x="3475038" y="5024438"/>
          <p14:tracePt t="873" x="3459163" y="4992688"/>
          <p14:tracePt t="876" x="3443288" y="4976813"/>
          <p14:tracePt t="878" x="3443288" y="4946650"/>
          <p14:tracePt t="880" x="3427413" y="4914900"/>
          <p14:tracePt t="882" x="3411538" y="4899025"/>
          <p14:tracePt t="884" x="3395663" y="4851400"/>
          <p14:tracePt t="886" x="3379788" y="4819650"/>
          <p14:tracePt t="888" x="3363913" y="4787900"/>
          <p14:tracePt t="889" x="3332163" y="4756150"/>
          <p14:tracePt t="892" x="3316288" y="4708525"/>
          <p14:tracePt t="894" x="3300413" y="4676775"/>
          <p14:tracePt t="896" x="3252788" y="4614863"/>
          <p14:tracePt t="898" x="3221038" y="4551363"/>
          <p14:tracePt t="900" x="3190875" y="4503738"/>
          <p14:tracePt t="902" x="3159125" y="4440238"/>
          <p14:tracePt t="904" x="3127375" y="4392613"/>
          <p14:tracePt t="905" x="3079750" y="4329113"/>
          <p14:tracePt t="908" x="3048000" y="4283075"/>
          <p14:tracePt t="910" x="3000375" y="4219575"/>
          <p14:tracePt t="912" x="2968625" y="4156075"/>
          <p14:tracePt t="914" x="2905125" y="4092575"/>
          <p14:tracePt t="916" x="2859088" y="4013200"/>
          <p14:tracePt t="919" x="2811463" y="3935413"/>
          <p14:tracePt t="921" x="2732088" y="3856038"/>
          <p14:tracePt t="922" x="2684463" y="3760788"/>
          <p14:tracePt t="923" x="2620963" y="3665538"/>
          <p14:tracePt t="925" x="2543175" y="3571875"/>
          <p14:tracePt t="927" x="2479675" y="3476625"/>
          <p14:tracePt t="929" x="2416175" y="3397250"/>
          <p14:tracePt t="931" x="2336800" y="3302000"/>
          <p14:tracePt t="934" x="2259013" y="3208338"/>
          <p14:tracePt t="935" x="2163763" y="3081338"/>
          <p14:tracePt t="938" x="2084388" y="2954338"/>
          <p14:tracePt t="939" x="2005013" y="2860675"/>
          <p14:tracePt t="941" x="1911350" y="2765425"/>
          <p14:tracePt t="944" x="1831975" y="2670175"/>
          <p14:tracePt t="946" x="1736725" y="2560638"/>
          <p14:tracePt t="948" x="1658938" y="2465388"/>
          <p14:tracePt t="950" x="1563688" y="2338388"/>
          <p14:tracePt t="952" x="1484313" y="2243138"/>
          <p14:tracePt t="954" x="1389063" y="2149475"/>
          <p14:tracePt t="955" x="1311275" y="2054225"/>
          <p14:tracePt t="958" x="1231900" y="1958975"/>
          <p14:tracePt t="960" x="1152525" y="1865313"/>
          <p14:tracePt t="962" x="1089025" y="1770063"/>
          <p14:tracePt t="964" x="1011238" y="1690688"/>
          <p14:tracePt t="966" x="947738" y="1627188"/>
          <p14:tracePt t="969" x="868363" y="1563688"/>
          <p14:tracePt t="971" x="820738" y="1501775"/>
          <p14:tracePt t="972" x="773113" y="1454150"/>
          <p14:tracePt t="974" x="727075" y="1406525"/>
          <p14:tracePt t="976" x="679450" y="1358900"/>
          <p14:tracePt t="978" x="647700" y="1343025"/>
          <p14:tracePt t="980" x="615950" y="1327150"/>
          <p14:tracePt t="981" x="584200" y="1311275"/>
          <p14:tracePt t="984" x="568325" y="1295400"/>
          <p14:tracePt t="986" x="568325" y="1279525"/>
          <p14:tracePt t="990" x="552450" y="1279525"/>
          <p14:tracePt t="994" x="536575" y="1279525"/>
          <p14:tracePt t="1002" x="520700" y="1279525"/>
          <p14:tracePt t="1033" x="520700" y="1295400"/>
          <p14:tracePt t="1036" x="552450" y="1311275"/>
          <p14:tracePt t="1040" x="552450" y="1327150"/>
          <p14:tracePt t="1042" x="568325" y="1343025"/>
          <p14:tracePt t="1044" x="584200" y="1343025"/>
          <p14:tracePt t="1045" x="584200" y="1374775"/>
          <p14:tracePt t="1047" x="615950" y="1406525"/>
          <p14:tracePt t="1049" x="631825" y="1422400"/>
          <p14:tracePt t="1052" x="647700" y="1438275"/>
          <p14:tracePt t="1054" x="647700" y="1454150"/>
          <p14:tracePt t="1055" x="663575" y="1470025"/>
          <p14:tracePt t="1058" x="679450" y="1485900"/>
          <p14:tracePt t="1060" x="711200" y="1517650"/>
          <p14:tracePt t="1062" x="711200" y="1533525"/>
          <p14:tracePt t="1063" x="727075" y="1547813"/>
          <p14:tracePt t="1065" x="742950" y="1579563"/>
          <p14:tracePt t="1068" x="758825" y="1595438"/>
          <p14:tracePt t="1070" x="773113" y="1627188"/>
          <p14:tracePt t="1071" x="773113" y="1658938"/>
          <p14:tracePt t="1073" x="773113" y="1674813"/>
          <p14:tracePt t="1076" x="788988" y="1690688"/>
          <p14:tracePt t="1078" x="804863" y="1722438"/>
          <p14:tracePt t="1080" x="804863" y="1738313"/>
          <p14:tracePt t="1082" x="820738" y="1785938"/>
          <p14:tracePt t="1084" x="836613" y="1817688"/>
          <p14:tracePt t="1086" x="836613" y="1833563"/>
          <p14:tracePt t="1087" x="852488" y="1865313"/>
          <p14:tracePt t="1089" x="852488" y="1895475"/>
          <p14:tracePt t="1092" x="852488" y="1911350"/>
          <p14:tracePt t="1094" x="852488" y="1943100"/>
          <p14:tracePt t="1095" x="852488" y="1958975"/>
          <p14:tracePt t="1097" x="852488" y="1990725"/>
          <p14:tracePt t="1100" x="852488" y="2022475"/>
          <p14:tracePt t="1102" x="852488" y="2054225"/>
          <p14:tracePt t="1104" x="852488" y="2085975"/>
          <p14:tracePt t="1106" x="852488" y="2101850"/>
          <p14:tracePt t="1108" x="852488" y="2133600"/>
          <p14:tracePt t="1110" x="852488" y="2181225"/>
          <p14:tracePt t="1112" x="852488" y="2197100"/>
          <p14:tracePt t="1114" x="852488" y="2228850"/>
          <p14:tracePt t="1116" x="852488" y="2274888"/>
          <p14:tracePt t="1120" x="852488" y="2338388"/>
          <p14:tracePt t="1121" x="852488" y="2386013"/>
          <p14:tracePt t="1124" x="836613" y="2401888"/>
          <p14:tracePt t="1126" x="836613" y="2449513"/>
          <p14:tracePt t="1128" x="836613" y="2481263"/>
          <p14:tracePt t="1130" x="836613" y="2513013"/>
          <p14:tracePt t="1131" x="820738" y="2560638"/>
          <p14:tracePt t="1134" x="820738" y="2590800"/>
          <p14:tracePt t="1136" x="820738" y="2622550"/>
          <p14:tracePt t="1138" x="820738" y="2654300"/>
          <p14:tracePt t="1140" x="820738" y="2701925"/>
          <p14:tracePt t="1142" x="820738" y="2717800"/>
          <p14:tracePt t="1144" x="820738" y="2765425"/>
          <p14:tracePt t="1146" x="804863" y="2797175"/>
          <p14:tracePt t="1148" x="804863" y="2813050"/>
          <p14:tracePt t="1150" x="804863" y="2844800"/>
          <p14:tracePt t="1152" x="804863" y="2860675"/>
          <p14:tracePt t="1154" x="804863" y="2908300"/>
          <p14:tracePt t="1156" x="804863" y="2938463"/>
          <p14:tracePt t="1158" x="804863" y="2954338"/>
          <p14:tracePt t="1159" x="804863" y="2970213"/>
          <p14:tracePt t="1162" x="804863" y="2986088"/>
          <p14:tracePt t="1163" x="804863" y="3017838"/>
          <p14:tracePt t="1166" x="820738" y="3033713"/>
          <p14:tracePt t="1170" x="820738" y="3065463"/>
          <p14:tracePt t="1171" x="836613" y="3097213"/>
          <p14:tracePt t="1174" x="852488" y="3097213"/>
          <p14:tracePt t="1176" x="868363" y="3128963"/>
          <p14:tracePt t="1177" x="868363" y="3144838"/>
          <p14:tracePt t="1180" x="884238" y="3144838"/>
          <p14:tracePt t="1182" x="900113" y="3160713"/>
          <p14:tracePt t="1184" x="900113" y="3176588"/>
          <p14:tracePt t="1186" x="915988" y="3176588"/>
          <p14:tracePt t="1188" x="931863" y="3192463"/>
          <p14:tracePt t="1189" x="947738" y="3208338"/>
          <p14:tracePt t="1192" x="963613" y="3224213"/>
          <p14:tracePt t="1194" x="979488" y="3224213"/>
          <p14:tracePt t="1196" x="995363" y="3240088"/>
          <p14:tracePt t="1198" x="995363" y="3255963"/>
          <p14:tracePt t="1200" x="1027113" y="3270250"/>
          <p14:tracePt t="1202" x="1042988" y="3270250"/>
          <p14:tracePt t="1206" x="1058863" y="3286125"/>
          <p14:tracePt t="1208" x="1089025" y="3302000"/>
          <p14:tracePt t="1212" x="1104900" y="3317875"/>
          <p14:tracePt t="1214" x="1136650" y="3317875"/>
          <p14:tracePt t="1216" x="1136650" y="3333750"/>
          <p14:tracePt t="1220" x="1168400" y="3349625"/>
          <p14:tracePt t="1222" x="1184275" y="3349625"/>
          <p14:tracePt t="1224" x="1200150" y="3349625"/>
          <p14:tracePt t="1226" x="1216025" y="3365500"/>
          <p14:tracePt t="1228" x="1231900" y="3381375"/>
          <p14:tracePt t="1230" x="1247775" y="3381375"/>
          <p14:tracePt t="1232" x="1263650" y="3397250"/>
          <p14:tracePt t="1256" x="1452563" y="3444875"/>
          <p14:tracePt t="1258" x="1468438" y="3460750"/>
          <p14:tracePt t="1260" x="1500188" y="3460750"/>
          <p14:tracePt t="1261" x="1500188" y="3476625"/>
          <p14:tracePt t="1264" x="1516063" y="3476625"/>
          <p14:tracePt t="1266" x="1531938" y="3476625"/>
          <p14:tracePt t="1268" x="1547813" y="3492500"/>
          <p14:tracePt t="1269" x="1563688" y="3492500"/>
          <p14:tracePt t="1272" x="1579563" y="3492500"/>
          <p14:tracePt t="1274" x="1595438" y="3492500"/>
          <p14:tracePt t="1276" x="1611313" y="3492500"/>
          <p14:tracePt t="1277" x="1627188" y="3492500"/>
          <p14:tracePt t="1282" x="1643063" y="3508375"/>
          <p14:tracePt t="1284" x="1658938" y="3508375"/>
          <p14:tracePt t="1295" x="1674813" y="3508375"/>
          <p14:tracePt t="1303" x="1689100" y="3508375"/>
          <p14:tracePt t="1304" x="1689100" y="3524250"/>
          <p14:tracePt t="1319" x="1704975" y="3524250"/>
          <p14:tracePt t="1347" x="1704975" y="3540125"/>
          <p14:tracePt t="1350" x="1704975" y="3556000"/>
          <p14:tracePt t="1352" x="1704975" y="3571875"/>
          <p14:tracePt t="1355" x="1704975" y="3587750"/>
          <p14:tracePt t="1358" x="1704975" y="3617913"/>
          <p14:tracePt t="1359" x="1689100" y="3617913"/>
          <p14:tracePt t="1361" x="1689100" y="3649663"/>
          <p14:tracePt t="1366" x="1689100" y="3665538"/>
          <p14:tracePt t="1368" x="1689100" y="3697288"/>
          <p14:tracePt t="1372" x="1689100" y="3713163"/>
          <p14:tracePt t="1374" x="1689100" y="3744913"/>
          <p14:tracePt t="1380" x="1689100" y="3760788"/>
          <p14:tracePt t="1382" x="1689100" y="3776663"/>
          <p14:tracePt t="1388" x="1689100" y="3792538"/>
          <p14:tracePt t="1390" x="1689100" y="3808413"/>
          <p14:tracePt t="1393" x="1689100" y="3824288"/>
          <p14:tracePt t="1401" x="1689100" y="3840163"/>
          <p14:tracePt t="1409" x="1689100" y="3856038"/>
          <p14:tracePt t="1427" x="1674813" y="3871913"/>
          <p14:tracePt t="1432" x="1674813" y="3887788"/>
          <p14:tracePt t="1437" x="1658938" y="3887788"/>
          <p14:tracePt t="1438" x="1658938" y="3903663"/>
          <p14:tracePt t="1439" x="1643063" y="3903663"/>
          <p14:tracePt t="1448" x="1627188" y="3903663"/>
          <p14:tracePt t="1454" x="1595438" y="3919538"/>
          <p14:tracePt t="1463" x="1547813" y="3935413"/>
          <p14:tracePt t="1466" x="1516063" y="3935413"/>
          <p14:tracePt t="1473" x="1484313" y="3935413"/>
          <p14:tracePt t="1478" x="1468438" y="3935413"/>
          <p14:tracePt t="1480" x="1468438" y="3949700"/>
          <p14:tracePt t="1484" x="1452563" y="3949700"/>
          <p14:tracePt t="1492" x="1436688" y="3949700"/>
          <p14:tracePt t="1495" x="1436688" y="3965575"/>
          <p14:tracePt t="1506" x="1420813" y="3981450"/>
          <p14:tracePt t="1514" x="1404938" y="3981450"/>
          <p14:tracePt t="1532" x="1404938" y="3997325"/>
          <p14:tracePt t="1538" x="1389063" y="3997325"/>
          <p14:tracePt t="1553" x="1389063" y="4013200"/>
          <p14:tracePt t="1570" x="1389063" y="4029075"/>
          <p14:tracePt t="1574" x="1389063" y="4044950"/>
          <p14:tracePt t="1580" x="1389063" y="4060825"/>
          <p14:tracePt t="1582" x="1404938" y="4060825"/>
          <p14:tracePt t="1584" x="1420813" y="4076700"/>
          <p14:tracePt t="1588" x="1420813" y="4092575"/>
          <p14:tracePt t="1590" x="1436688" y="4092575"/>
          <p14:tracePt t="1592" x="1452563" y="4092575"/>
          <p14:tracePt t="1594" x="1468438" y="4108450"/>
          <p14:tracePt t="1596" x="1468438" y="4124325"/>
          <p14:tracePt t="1597" x="1484313" y="4124325"/>
          <p14:tracePt t="1600" x="1500188" y="4124325"/>
          <p14:tracePt t="1603" x="1500188" y="4140200"/>
          <p14:tracePt t="1604" x="1516063" y="4140200"/>
          <p14:tracePt t="1606" x="1531938" y="4156075"/>
          <p14:tracePt t="1607" x="1531938" y="4171950"/>
          <p14:tracePt t="1610" x="1547813" y="4171950"/>
          <p14:tracePt t="1612" x="1563688" y="4171950"/>
          <p14:tracePt t="1614" x="1579563" y="4187825"/>
          <p14:tracePt t="1616" x="1595438" y="4203700"/>
          <p14:tracePt t="1619" x="1611313" y="4203700"/>
          <p14:tracePt t="1620" x="1627188" y="4219575"/>
          <p14:tracePt t="1622" x="1643063" y="4219575"/>
          <p14:tracePt t="1623" x="1658938" y="4219575"/>
          <p14:tracePt t="1626" x="1674813" y="4235450"/>
          <p14:tracePt t="1628" x="1689100" y="4235450"/>
          <p14:tracePt t="1630" x="1704975" y="4251325"/>
          <p14:tracePt t="1632" x="1720850" y="4251325"/>
          <p14:tracePt t="1634" x="1736725" y="4267200"/>
          <p14:tracePt t="1636" x="1768475" y="4267200"/>
          <p14:tracePt t="1639" x="1784350" y="4267200"/>
          <p14:tracePt t="1641" x="1816100" y="4267200"/>
          <p14:tracePt t="1644" x="1816100" y="4283075"/>
          <p14:tracePt t="1645" x="1831975" y="4283075"/>
          <p14:tracePt t="1647" x="1847850" y="4283075"/>
          <p14:tracePt t="1654" x="1879600" y="4297363"/>
          <p14:tracePt t="1656" x="1895475" y="4297363"/>
          <p14:tracePt t="1660" x="1911350" y="4297363"/>
          <p14:tracePt t="1662" x="1927225" y="4297363"/>
          <p14:tracePt t="1673" x="1943100" y="4297363"/>
          <p14:tracePt t="1677" x="1943100" y="4313238"/>
          <p14:tracePt t="1681" x="1958975" y="4313238"/>
          <p14:tracePt t="1690" x="1974850" y="4329113"/>
          <p14:tracePt t="1694" x="1974850" y="4344988"/>
          <p14:tracePt t="1696" x="1989138" y="4344988"/>
          <p14:tracePt t="1698" x="2005013" y="4344988"/>
          <p14:tracePt t="1702" x="2005013" y="4360863"/>
          <p14:tracePt t="1704" x="2005013" y="4376738"/>
          <p14:tracePt t="1706" x="2020888" y="4376738"/>
          <p14:tracePt t="1710" x="2036763" y="4392613"/>
          <p14:tracePt t="1712" x="2036763" y="4408488"/>
          <p14:tracePt t="1716" x="2052638" y="4424363"/>
          <p14:tracePt t="1720" x="2084388" y="4456113"/>
          <p14:tracePt t="1721" x="2084388" y="4471988"/>
          <p14:tracePt t="1723" x="2084388" y="4487863"/>
          <p14:tracePt t="1726" x="2116138" y="4503738"/>
          <p14:tracePt t="1727" x="2132013" y="4535488"/>
          <p14:tracePt t="1730" x="2163763" y="4567238"/>
          <p14:tracePt t="1731" x="2163763" y="4598988"/>
          <p14:tracePt t="1734" x="2179638" y="4598988"/>
          <p14:tracePt t="1735" x="2195513" y="4629150"/>
          <p14:tracePt t="1737" x="2227263" y="4645025"/>
          <p14:tracePt t="1740" x="2243138" y="4676775"/>
          <p14:tracePt t="1744" x="2274888" y="4692650"/>
          <p14:tracePt t="1746" x="2289175" y="4724400"/>
          <p14:tracePt t="1750" x="2320925" y="4740275"/>
          <p14:tracePt t="1754" x="2368550" y="4787900"/>
          <p14:tracePt t="1758" x="2384425" y="4819650"/>
          <p14:tracePt t="1760" x="2416175" y="4835525"/>
          <p14:tracePt t="1762" x="2416175" y="4851400"/>
          <p14:tracePt t="1764" x="2447925" y="4851400"/>
          <p14:tracePt t="1766" x="2463800" y="4867275"/>
          <p14:tracePt t="1769" x="2463800" y="4899025"/>
          <p14:tracePt t="1771" x="2495550" y="4914900"/>
          <p14:tracePt t="1771" x="2511425" y="4914900"/>
          <p14:tracePt t="1774" x="2527300" y="4930775"/>
          <p14:tracePt t="1776" x="2543175" y="4946650"/>
          <p14:tracePt t="1778" x="2574925" y="4962525"/>
          <p14:tracePt t="1782" x="2605088" y="4976813"/>
          <p14:tracePt t="1785" x="2620963" y="4992688"/>
          <p14:tracePt t="1789" x="2652713" y="5008563"/>
          <p14:tracePt t="1790" x="2668588" y="5008563"/>
          <p14:tracePt t="1791" x="2684463" y="5024438"/>
          <p14:tracePt t="1793" x="2700338" y="5040313"/>
          <p14:tracePt t="1796" x="2732088" y="5040313"/>
          <p14:tracePt t="1800" x="2763838" y="5056188"/>
          <p14:tracePt t="1801" x="2763838" y="5072063"/>
          <p14:tracePt t="1804" x="2795588" y="5072063"/>
          <p14:tracePt t="1806" x="2811463" y="5087938"/>
          <p14:tracePt t="1809" x="2827338" y="5087938"/>
          <p14:tracePt t="1812" x="2859088" y="5103813"/>
          <p14:tracePt t="1814" x="2859088" y="5119688"/>
          <p14:tracePt t="1816" x="2874963" y="5119688"/>
          <p14:tracePt t="1820" x="2905125" y="5135563"/>
          <p14:tracePt t="1824" x="2936875" y="5151438"/>
          <p14:tracePt t="1826" x="2952750" y="5151438"/>
          <p14:tracePt t="1828" x="2952750" y="5167313"/>
          <p14:tracePt t="1829" x="2968625" y="5167313"/>
          <p14:tracePt t="1831" x="2984500" y="5167313"/>
          <p14:tracePt t="1834" x="2984500" y="5183188"/>
          <p14:tracePt t="1838" x="3000375" y="5199063"/>
          <p14:tracePt t="1840" x="3016250" y="5199063"/>
          <p14:tracePt t="1842" x="3032125" y="5214938"/>
          <p14:tracePt t="1853" x="3048000" y="5214938"/>
          <p14:tracePt t="1856" x="3063875" y="5230813"/>
          <p14:tracePt t="1857" x="3063875" y="5246688"/>
          <p14:tracePt t="1862" x="3079750" y="5246688"/>
          <p14:tracePt t="1864" x="3095625" y="5262563"/>
          <p14:tracePt t="1869" x="3095625" y="5278438"/>
          <p14:tracePt t="1870" x="3111500" y="5294313"/>
          <p14:tracePt t="1874" x="3127375" y="5294313"/>
          <p14:tracePt t="1876" x="3143250" y="5310188"/>
          <p14:tracePt t="1880" x="3143250" y="5324475"/>
          <p14:tracePt t="1882" x="3159125" y="5324475"/>
          <p14:tracePt t="1884" x="3159125" y="5340350"/>
          <p14:tracePt t="1886" x="3175000" y="5356225"/>
          <p14:tracePt t="1890" x="3175000" y="5372100"/>
          <p14:tracePt t="1892" x="3190875" y="5372100"/>
          <p14:tracePt t="1894" x="3221038" y="5403850"/>
          <p14:tracePt t="1896" x="3221038" y="5419725"/>
          <p14:tracePt t="1898" x="3236913" y="5419725"/>
          <p14:tracePt t="1900" x="3252788" y="5451475"/>
          <p14:tracePt t="1903" x="3268663" y="5467350"/>
          <p14:tracePt t="1906" x="3300413" y="5483225"/>
          <p14:tracePt t="1908" x="3316288" y="5499100"/>
          <p14:tracePt t="1911" x="3332163" y="5514975"/>
          <p14:tracePt t="1914" x="3348038" y="5514975"/>
          <p14:tracePt t="1916" x="3363913" y="5530850"/>
          <p14:tracePt t="1918" x="3379788" y="5546725"/>
          <p14:tracePt t="1921" x="3395663" y="5546725"/>
          <p14:tracePt t="1922" x="3411538" y="5562600"/>
          <p14:tracePt t="1926" x="3443288" y="5578475"/>
          <p14:tracePt t="1931" x="3459163" y="5594350"/>
          <p14:tracePt t="1932" x="3490913" y="5594350"/>
          <p14:tracePt t="1936" x="3505200" y="5610225"/>
          <p14:tracePt t="1938" x="3536950" y="5610225"/>
          <p14:tracePt t="1939" x="3536950" y="5626100"/>
          <p14:tracePt t="1941" x="3552825" y="5626100"/>
          <p14:tracePt t="1943" x="3584575" y="5641975"/>
          <p14:tracePt t="1947" x="3600450" y="5641975"/>
          <p14:tracePt t="1950" x="3632200" y="5641975"/>
          <p14:tracePt t="1954" x="3648075" y="5641975"/>
          <p14:tracePt t="1957" x="3679825" y="5657850"/>
          <p14:tracePt t="1960" x="3695700" y="5657850"/>
          <p14:tracePt t="1962" x="3711575" y="5657850"/>
          <p14:tracePt t="1964" x="3727450" y="5672138"/>
          <p14:tracePt t="1966" x="3743325" y="5672138"/>
          <p14:tracePt t="1969" x="3759200" y="5672138"/>
          <p14:tracePt t="1972" x="3775075" y="5672138"/>
          <p14:tracePt t="1974" x="3806825" y="5672138"/>
          <p14:tracePt t="1978" x="3821113" y="5672138"/>
          <p14:tracePt t="1980" x="3852863" y="5672138"/>
          <p14:tracePt t="1984" x="3884613" y="5672138"/>
          <p14:tracePt t="1986" x="3900488" y="5672138"/>
          <p14:tracePt t="1990" x="3932238" y="5672138"/>
          <p14:tracePt t="1994" x="3963988" y="5672138"/>
          <p14:tracePt t="1996" x="3979863" y="5672138"/>
          <p14:tracePt t="1998" x="3995738" y="5672138"/>
          <p14:tracePt t="2000" x="4027488" y="5672138"/>
          <p14:tracePt t="2002" x="4043363" y="5688013"/>
          <p14:tracePt t="2003" x="4059238" y="5688013"/>
          <p14:tracePt t="2006" x="4090988" y="5688013"/>
          <p14:tracePt t="2008" x="4106863" y="5688013"/>
          <p14:tracePt t="2010" x="4121150" y="5688013"/>
          <p14:tracePt t="2012" x="4137025" y="5688013"/>
          <p14:tracePt t="2014" x="4168775" y="5688013"/>
          <p14:tracePt t="2016" x="4200525" y="5688013"/>
          <p14:tracePt t="2018" x="4216400" y="5688013"/>
          <p14:tracePt t="2020" x="4264025" y="5688013"/>
          <p14:tracePt t="2022" x="4295775" y="5688013"/>
          <p14:tracePt t="2024" x="4311650" y="5688013"/>
          <p14:tracePt t="2026" x="4343400" y="5688013"/>
          <p14:tracePt t="2028" x="4359275" y="5688013"/>
          <p14:tracePt t="2029" x="4406900" y="5703888"/>
          <p14:tracePt t="2031" x="4437063" y="5703888"/>
          <p14:tracePt t="2036" x="4500563" y="5703888"/>
          <p14:tracePt t="2038" x="4532313" y="5703888"/>
          <p14:tracePt t="2040" x="4564063" y="5703888"/>
          <p14:tracePt t="2042" x="4595813" y="5703888"/>
          <p14:tracePt t="2044" x="4643438" y="5703888"/>
          <p14:tracePt t="2046" x="4659313" y="5703888"/>
          <p14:tracePt t="2048" x="4706938" y="5703888"/>
          <p14:tracePt t="2050" x="4752975" y="5703888"/>
          <p14:tracePt t="2052" x="4784725" y="5703888"/>
          <p14:tracePt t="2054" x="4832350" y="5703888"/>
          <p14:tracePt t="2056" x="4848225" y="5703888"/>
          <p14:tracePt t="2058" x="4895850" y="5703888"/>
          <p14:tracePt t="2060" x="4943475" y="5703888"/>
          <p14:tracePt t="2062" x="4975225" y="5703888"/>
          <p14:tracePt t="2064" x="5006975" y="5703888"/>
          <p14:tracePt t="2066" x="5053013" y="5703888"/>
          <p14:tracePt t="2068" x="5084763" y="5703888"/>
          <p14:tracePt t="2069" x="5132388" y="5703888"/>
          <p14:tracePt t="2071" x="5164138" y="5703888"/>
          <p14:tracePt t="2073" x="5195888" y="5703888"/>
          <p14:tracePt t="2075" x="5243513" y="5703888"/>
          <p14:tracePt t="2077" x="5291138" y="5703888"/>
          <p14:tracePt t="2079" x="5322888" y="5703888"/>
          <p14:tracePt t="2081" x="5353050" y="5703888"/>
          <p14:tracePt t="2086" x="5432425" y="5703888"/>
          <p14:tracePt t="2088" x="5480050" y="5703888"/>
          <p14:tracePt t="2089" x="5511800" y="5703888"/>
          <p14:tracePt t="2091" x="5543550" y="5703888"/>
          <p14:tracePt t="2094" x="5575300" y="5688013"/>
          <p14:tracePt t="2096" x="5622925" y="5688013"/>
          <p14:tracePt t="2098" x="5653088" y="5688013"/>
          <p14:tracePt t="2100" x="5684838" y="5672138"/>
          <p14:tracePt t="2102" x="5732463" y="5672138"/>
          <p14:tracePt t="2103" x="5748338" y="5672138"/>
          <p14:tracePt t="2105" x="5780088" y="5672138"/>
          <p14:tracePt t="2107" x="5827713" y="5657850"/>
          <p14:tracePt t="2110" x="5843588" y="5657850"/>
          <p14:tracePt t="2112" x="5891213" y="5657850"/>
          <p14:tracePt t="2114" x="5922963" y="5657850"/>
          <p14:tracePt t="2116" x="5938838" y="5657850"/>
          <p14:tracePt t="2118" x="5969000" y="5657850"/>
          <p14:tracePt t="2119" x="5984875" y="5657850"/>
          <p14:tracePt t="2121" x="6032500" y="5657850"/>
          <p14:tracePt t="2124" x="6064250" y="5657850"/>
          <p14:tracePt t="2126" x="6080125" y="5657850"/>
          <p14:tracePt t="2127" x="6111875" y="5657850"/>
          <p14:tracePt t="2130" x="6127750" y="5657850"/>
          <p14:tracePt t="2132" x="6159500" y="5657850"/>
          <p14:tracePt t="2136" x="6207125" y="5657850"/>
          <p14:tracePt t="2137" x="6223000" y="5657850"/>
          <p14:tracePt t="2140" x="6253163" y="5657850"/>
          <p14:tracePt t="2141" x="6269038" y="5657850"/>
          <p14:tracePt t="2144" x="6300788" y="5657850"/>
          <p14:tracePt t="2148" x="6332538" y="5657850"/>
          <p14:tracePt t="2150" x="6348413" y="5657850"/>
          <p14:tracePt t="2152" x="6364288" y="5657850"/>
          <p14:tracePt t="2154" x="6396038" y="5657850"/>
          <p14:tracePt t="2158" x="6427788" y="5657850"/>
          <p14:tracePt t="2159" x="6443663" y="5657850"/>
          <p14:tracePt t="2162" x="6459538" y="5657850"/>
          <p14:tracePt t="2164" x="6475413" y="5657850"/>
          <p14:tracePt t="2166" x="6491288" y="5657850"/>
          <p14:tracePt t="2168" x="6507163" y="5657850"/>
          <p14:tracePt t="2170" x="6538913" y="5657850"/>
          <p14:tracePt t="2172" x="6553200" y="5657850"/>
          <p14:tracePt t="2174" x="6569075" y="5657850"/>
          <p14:tracePt t="2176" x="6584950" y="5657850"/>
          <p14:tracePt t="2178" x="6616700" y="5657850"/>
          <p14:tracePt t="2180" x="6632575" y="5641975"/>
          <p14:tracePt t="2182" x="6648450" y="5641975"/>
          <p14:tracePt t="2184" x="6680200" y="5641975"/>
          <p14:tracePt t="2186" x="6696075" y="5641975"/>
          <p14:tracePt t="2188" x="6711950" y="5641975"/>
          <p14:tracePt t="2190" x="6727825" y="5641975"/>
          <p14:tracePt t="2192" x="6743700" y="5626100"/>
          <p14:tracePt t="2194" x="6759575" y="5626100"/>
          <p14:tracePt t="2195" x="6791325" y="5626100"/>
          <p14:tracePt t="2200" x="6823075" y="5626100"/>
          <p14:tracePt t="2202" x="6854825" y="5626100"/>
          <p14:tracePt t="2206" x="6884988" y="5626100"/>
          <p14:tracePt t="2210" x="6916738" y="5626100"/>
          <p14:tracePt t="2212" x="6948488" y="5626100"/>
          <p14:tracePt t="2214" x="6948488" y="5610225"/>
          <p14:tracePt t="2215" x="6980238" y="5610225"/>
          <p14:tracePt t="2218" x="6996113" y="5610225"/>
          <p14:tracePt t="2220" x="7011988" y="5610225"/>
          <p14:tracePt t="2221" x="7043738" y="5610225"/>
          <p14:tracePt t="2226" x="7075488" y="5610225"/>
          <p14:tracePt t="2228" x="7091363" y="5610225"/>
          <p14:tracePt t="2230" x="7123113" y="5610225"/>
          <p14:tracePt t="2232" x="7138988" y="5610225"/>
          <p14:tracePt t="2234" x="7154863" y="5610225"/>
          <p14:tracePt t="2236" x="7169150" y="5610225"/>
          <p14:tracePt t="2238" x="7185025" y="5610225"/>
          <p14:tracePt t="2240" x="7216775" y="5610225"/>
          <p14:tracePt t="2242" x="7248525" y="5610225"/>
          <p14:tracePt t="2244" x="7264400" y="5626100"/>
          <p14:tracePt t="2245" x="7280275" y="5626100"/>
          <p14:tracePt t="2248" x="7312025" y="5641975"/>
          <p14:tracePt t="2250" x="7327900" y="5641975"/>
          <p14:tracePt t="2252" x="7359650" y="5657850"/>
          <p14:tracePt t="2253" x="7391400" y="5657850"/>
          <p14:tracePt t="2256" x="7407275" y="5672138"/>
          <p14:tracePt t="2258" x="7439025" y="5688013"/>
          <p14:tracePt t="2260" x="7454900" y="5688013"/>
          <p14:tracePt t="2261" x="7469188" y="5688013"/>
          <p14:tracePt t="2264" x="7500938" y="5688013"/>
          <p14:tracePt t="2265" x="7532688" y="5703888"/>
          <p14:tracePt t="2268" x="7548563" y="5703888"/>
          <p14:tracePt t="2269" x="7580313" y="5719763"/>
          <p14:tracePt t="2271" x="7612063" y="5735638"/>
          <p14:tracePt t="2274" x="7627938" y="5735638"/>
          <p14:tracePt t="2276" x="7659688" y="5751513"/>
          <p14:tracePt t="2277" x="7691438" y="5751513"/>
          <p14:tracePt t="2283" x="7723188" y="5767388"/>
          <p14:tracePt t="2284" x="7739063" y="5767388"/>
          <p14:tracePt t="2286" x="7754938" y="5783263"/>
          <p14:tracePt t="2287" x="7785100" y="5783263"/>
          <p14:tracePt t="2292" x="7800975" y="5799138"/>
          <p14:tracePt t="2294" x="7832725" y="5799138"/>
          <p14:tracePt t="2298" x="7848600" y="5799138"/>
          <p14:tracePt t="2300" x="7864475" y="5799138"/>
          <p14:tracePt t="2308" x="7880350" y="5815013"/>
          <p14:tracePt t="2316" x="7896225" y="5815013"/>
          <p14:tracePt t="2332" x="7912100" y="5815013"/>
          <p14:tracePt t="2478" x="7896225" y="5815013"/>
          <p14:tracePt t="2488" x="7880350" y="5815013"/>
          <p14:tracePt t="2596" x="7880350" y="5830888"/>
          <p14:tracePt t="2606" x="7864475" y="5878513"/>
          <p14:tracePt t="2618" x="7864475" y="5957888"/>
          <p14:tracePt t="2622" x="7864475" y="5989638"/>
          <p14:tracePt t="2624" x="7864475" y="6003925"/>
          <p14:tracePt t="2626" x="7864475" y="6019800"/>
          <p14:tracePt t="2628" x="7864475" y="6035675"/>
          <p14:tracePt t="2630" x="7864475" y="6051550"/>
          <p14:tracePt t="2632" x="7864475" y="6067425"/>
          <p14:tracePt t="2636" x="7864475" y="6115050"/>
          <p14:tracePt t="2637" x="7864475" y="6146800"/>
          <p14:tracePt t="2640" x="7864475" y="6162675"/>
          <p14:tracePt t="2642" x="7864475" y="6178550"/>
          <p14:tracePt t="2644" x="7864475" y="6194425"/>
          <p14:tracePt t="2646" x="7864475" y="6210300"/>
          <p14:tracePt t="2648" x="7864475" y="6226175"/>
          <p14:tracePt t="2650" x="7864475" y="6242050"/>
          <p14:tracePt t="2651" x="7864475" y="6257925"/>
          <p14:tracePt t="2656" x="7880350" y="6273800"/>
          <p14:tracePt t="2660" x="7880350" y="6289675"/>
          <p14:tracePt t="2670" x="7880350" y="6305550"/>
          <p14:tracePt t="2674" x="7880350" y="6321425"/>
          <p14:tracePt t="2680" x="7880350" y="6337300"/>
          <p14:tracePt t="2688" x="7880350" y="6351588"/>
          <p14:tracePt t="2692" x="7880350" y="6367463"/>
          <p14:tracePt t="2698" x="7864475" y="6383338"/>
          <p14:tracePt t="2702" x="7864475" y="6399213"/>
          <p14:tracePt t="2705" x="7848600" y="6415088"/>
          <p14:tracePt t="2710" x="7848600" y="6430963"/>
          <p14:tracePt t="2712" x="7832725" y="6446838"/>
          <p14:tracePt t="2713" x="7816850" y="6446838"/>
          <p14:tracePt t="2716" x="7800975" y="6462713"/>
          <p14:tracePt t="2718" x="7785100" y="6478588"/>
          <p14:tracePt t="2720" x="7770813" y="6494463"/>
          <p14:tracePt t="2724" x="7754938" y="6510338"/>
          <p14:tracePt t="2726" x="7723188" y="6526213"/>
          <p14:tracePt t="2730" x="7707313" y="6542088"/>
          <p14:tracePt t="2732" x="7675563" y="6557963"/>
          <p14:tracePt t="2736" x="7643813" y="6573838"/>
          <p14:tracePt t="2738" x="7612063" y="6589713"/>
          <p14:tracePt t="2740" x="7596188" y="6589713"/>
          <p14:tracePt t="2742" x="7580313" y="6605588"/>
          <p14:tracePt t="2744" x="7532688" y="6621463"/>
          <p14:tracePt t="2746" x="7516813" y="6637338"/>
          <p14:tracePt t="2747" x="7485063" y="6637338"/>
          <p14:tracePt t="2750" x="7454900" y="6653213"/>
          <p14:tracePt t="2752" x="7439025" y="6669088"/>
          <p14:tracePt t="2754" x="7391400" y="6669088"/>
          <p14:tracePt t="2756" x="7359650" y="6669088"/>
          <p14:tracePt t="2757" x="7327900" y="6684963"/>
          <p14:tracePt t="2760" x="7296150" y="6699250"/>
          <p14:tracePt t="2762" x="7248525" y="6715125"/>
          <p14:tracePt t="2764" x="7232650" y="6715125"/>
          <p14:tracePt t="2766" x="7185025" y="6731000"/>
          <p14:tracePt t="2768" x="7138988" y="6746875"/>
          <p14:tracePt t="2769" x="7123113" y="6746875"/>
          <p14:tracePt t="2772" x="7075488" y="6762750"/>
          <p14:tracePt t="2774" x="7027863" y="6762750"/>
          <p14:tracePt t="2776" x="6996113" y="6778625"/>
          <p14:tracePt t="2778" x="6964363" y="6778625"/>
          <p14:tracePt t="2780" x="6916738" y="6794500"/>
          <p14:tracePt t="2782" x="6884988" y="6794500"/>
          <p14:tracePt t="2785" x="6854825" y="6810375"/>
          <p14:tracePt t="2786" x="6823075" y="6810375"/>
          <p14:tracePt t="2787" x="6775450" y="6810375"/>
          <p14:tracePt t="2790" x="6743700" y="6826250"/>
          <p14:tracePt t="2792" x="6696075" y="6826250"/>
          <p14:tracePt t="2794" x="6664325" y="6826250"/>
          <p14:tracePt t="2796" x="6632575" y="6826250"/>
          <p14:tracePt t="2798" x="6600825" y="6826250"/>
          <p14:tracePt t="2800" x="6553200" y="6842125"/>
          <p14:tracePt t="2801" x="6538913" y="6842125"/>
          <p14:tracePt t="2853" x="5448300" y="6842125"/>
          <p14:tracePt t="2855" x="5322888" y="6810375"/>
          <p14:tracePt t="2857" x="5259388" y="6778625"/>
          <p14:tracePt t="2859" x="5164138" y="6762750"/>
          <p14:tracePt t="2862" x="5084763" y="6746875"/>
          <p14:tracePt t="2864" x="4991100" y="6731000"/>
          <p14:tracePt t="2866" x="4879975" y="6684963"/>
          <p14:tracePt t="2868" x="4800600" y="6669088"/>
          <p14:tracePt t="2869" x="4706938" y="6653213"/>
          <p14:tracePt t="2872" x="4627563" y="6621463"/>
          <p14:tracePt t="2874" x="4516438" y="6605588"/>
          <p14:tracePt t="2875" x="4406900" y="6557963"/>
          <p14:tracePt t="2877" x="4311650" y="6542088"/>
          <p14:tracePt t="2880" x="4232275" y="6526213"/>
          <p14:tracePt t="2881" x="4121150" y="6510338"/>
          <p14:tracePt t="2884" x="4059238" y="6478588"/>
          <p14:tracePt t="2885" x="3963988" y="6462713"/>
          <p14:tracePt t="2888" x="3852863" y="6446838"/>
          <p14:tracePt t="2890" x="3790950" y="6430963"/>
          <p14:tracePt t="2891" x="3711575" y="6415088"/>
          <p14:tracePt t="2894" x="3648075" y="6399213"/>
          <p14:tracePt t="2896" x="3568700" y="6383338"/>
          <p14:tracePt t="2898" x="3505200" y="6367463"/>
          <p14:tracePt t="2900" x="3411538" y="6351588"/>
          <p14:tracePt t="2902" x="3348038" y="6337300"/>
          <p14:tracePt t="2904" x="3300413" y="6337300"/>
          <p14:tracePt t="2906" x="3236913" y="6321425"/>
          <p14:tracePt t="2908" x="3143250" y="6305550"/>
          <p14:tracePt t="2910" x="3095625" y="6289675"/>
          <p14:tracePt t="2912" x="3032125" y="6273800"/>
          <p14:tracePt t="2914" x="2968625" y="6257925"/>
          <p14:tracePt t="2916" x="2905125" y="6242050"/>
          <p14:tracePt t="2918" x="2843213" y="6226175"/>
          <p14:tracePt t="2920" x="2779713" y="6210300"/>
          <p14:tracePt t="2921" x="2716213" y="6210300"/>
          <p14:tracePt t="2923" x="2668588" y="6178550"/>
          <p14:tracePt t="2926" x="2605088" y="6162675"/>
          <p14:tracePt t="2928" x="2559050" y="6146800"/>
          <p14:tracePt t="2930" x="2495550" y="6130925"/>
          <p14:tracePt t="2931" x="2432050" y="6115050"/>
          <p14:tracePt t="2934" x="2384425" y="6099175"/>
          <p14:tracePt t="2936" x="2336800" y="6083300"/>
          <p14:tracePt t="2938" x="2289175" y="6067425"/>
          <p14:tracePt t="2940" x="2243138" y="6035675"/>
          <p14:tracePt t="2942" x="2195513" y="6035675"/>
          <p14:tracePt t="2944" x="2132013" y="6019800"/>
          <p14:tracePt t="2946" x="2100263" y="5989638"/>
          <p14:tracePt t="2947" x="2052638" y="5973763"/>
          <p14:tracePt t="2950" x="2005013" y="5942013"/>
          <p14:tracePt t="2952" x="1958975" y="5910263"/>
          <p14:tracePt t="2953" x="1911350" y="5894388"/>
          <p14:tracePt t="2956" x="1863725" y="5862638"/>
          <p14:tracePt t="2958" x="1816100" y="5830888"/>
          <p14:tracePt t="2960" x="1768475" y="5815013"/>
          <p14:tracePt t="2962" x="1704975" y="5783263"/>
          <p14:tracePt t="2964" x="1658938" y="5767388"/>
          <p14:tracePt t="2965" x="1627188" y="5735638"/>
          <p14:tracePt t="2968" x="1563688" y="5703888"/>
          <p14:tracePt t="2970" x="1516063" y="5672138"/>
          <p14:tracePt t="2972" x="1452563" y="5641975"/>
          <p14:tracePt t="2974" x="1404938" y="5610225"/>
          <p14:tracePt t="2976" x="1358900" y="5578475"/>
          <p14:tracePt t="2977" x="1295400" y="5546725"/>
          <p14:tracePt t="2980" x="1247775" y="5514975"/>
          <p14:tracePt t="2982" x="1184275" y="5467350"/>
          <p14:tracePt t="2985" x="1136650" y="5435600"/>
          <p14:tracePt t="2988" x="1058863" y="5387975"/>
          <p14:tracePt t="2989" x="1011238" y="5356225"/>
          <p14:tracePt t="2991" x="963613" y="5324475"/>
          <p14:tracePt t="2993" x="931863" y="5294313"/>
          <p14:tracePt t="2996" x="900113" y="5262563"/>
          <p14:tracePt t="2998" x="868363" y="5230813"/>
          <p14:tracePt t="3000" x="836613" y="5214938"/>
          <p14:tracePt t="3001" x="804863" y="5183188"/>
          <p14:tracePt t="3004" x="788988" y="5167313"/>
          <p14:tracePt t="3006" x="773113" y="5135563"/>
          <p14:tracePt t="3008" x="742950" y="5103813"/>
          <p14:tracePt t="3010" x="727075" y="5103813"/>
          <p14:tracePt t="3012" x="711200" y="5072063"/>
          <p14:tracePt t="3013" x="695325" y="5056188"/>
          <p14:tracePt t="3016" x="679450" y="5040313"/>
          <p14:tracePt t="3018" x="679450" y="5024438"/>
          <p14:tracePt t="3019" x="663575" y="5008563"/>
          <p14:tracePt t="3022" x="663575" y="4992688"/>
          <p14:tracePt t="3024" x="663575" y="4976813"/>
          <p14:tracePt t="3026" x="647700" y="4962525"/>
          <p14:tracePt t="3028" x="631825" y="4946650"/>
          <p14:tracePt t="3030" x="615950" y="4930775"/>
          <p14:tracePt t="3032" x="615950" y="4899025"/>
          <p14:tracePt t="3036" x="600075" y="4867275"/>
          <p14:tracePt t="3038" x="584200" y="4851400"/>
          <p14:tracePt t="3039" x="584200" y="4835525"/>
          <p14:tracePt t="3042" x="568325" y="4803775"/>
          <p14:tracePt t="3044" x="552450" y="4787900"/>
          <p14:tracePt t="3046" x="536575" y="4756150"/>
          <p14:tracePt t="3048" x="536575" y="4724400"/>
          <p14:tracePt t="3051" x="536575" y="4708525"/>
          <p14:tracePt t="3052" x="520700" y="4676775"/>
          <p14:tracePt t="3054" x="520700" y="4629150"/>
          <p14:tracePt t="3055" x="504825" y="4598988"/>
          <p14:tracePt t="3058" x="488950" y="4567238"/>
          <p14:tracePt t="3060" x="488950" y="4535488"/>
          <p14:tracePt t="3061" x="473075" y="4487863"/>
          <p14:tracePt t="3064" x="473075" y="4471988"/>
          <p14:tracePt t="3066" x="473075" y="4424363"/>
          <p14:tracePt t="3068" x="473075" y="4376738"/>
          <p14:tracePt t="3069" x="473075" y="4344988"/>
          <p14:tracePt t="3071" x="473075" y="4313238"/>
          <p14:tracePt t="3073" x="473075" y="4267200"/>
          <p14:tracePt t="3077" x="473075" y="4235450"/>
          <p14:tracePt t="3078" x="473075" y="4187825"/>
          <p14:tracePt t="3080" x="473075" y="4140200"/>
          <p14:tracePt t="3081" x="473075" y="4108450"/>
          <p14:tracePt t="3084" x="488950" y="4060825"/>
          <p14:tracePt t="3085" x="488950" y="4013200"/>
          <p14:tracePt t="3088" x="504825" y="3981450"/>
          <p14:tracePt t="3089" x="520700" y="3935413"/>
          <p14:tracePt t="3092" x="520700" y="3887788"/>
          <p14:tracePt t="3094" x="536575" y="3840163"/>
          <p14:tracePt t="3096" x="552450" y="3808413"/>
          <p14:tracePt t="3097" x="552450" y="3760788"/>
          <p14:tracePt t="3100" x="552450" y="3729038"/>
          <p14:tracePt t="3102" x="568325" y="3681413"/>
          <p14:tracePt t="3104" x="568325" y="3649663"/>
          <p14:tracePt t="3106" x="584200" y="3617913"/>
          <p14:tracePt t="3108" x="600075" y="3571875"/>
          <p14:tracePt t="3110" x="600075" y="3556000"/>
          <p14:tracePt t="3112" x="615950" y="3524250"/>
          <p14:tracePt t="3114" x="631825" y="3492500"/>
          <p14:tracePt t="3116" x="631825" y="3460750"/>
          <p14:tracePt t="3118" x="647700" y="3429000"/>
          <p14:tracePt t="3119" x="647700" y="3413125"/>
          <p14:tracePt t="3121" x="647700" y="3397250"/>
          <p14:tracePt t="3124" x="663575" y="3365500"/>
          <p14:tracePt t="3126" x="679450" y="3333750"/>
          <p14:tracePt t="3128" x="695325" y="3302000"/>
          <p14:tracePt t="3129" x="695325" y="3286125"/>
          <p14:tracePt t="3131" x="711200" y="3255963"/>
          <p14:tracePt t="3135" x="727075" y="3240088"/>
          <p14:tracePt t="3136" x="727075" y="3208338"/>
          <p14:tracePt t="3138" x="742950" y="3176588"/>
          <p14:tracePt t="3139" x="758825" y="3144838"/>
          <p14:tracePt t="3141" x="773113" y="3128963"/>
          <p14:tracePt t="3144" x="788988" y="3097213"/>
          <p14:tracePt t="3146" x="804863" y="3065463"/>
          <p14:tracePt t="3148" x="820738" y="3049588"/>
          <p14:tracePt t="3150" x="836613" y="3001963"/>
          <p14:tracePt t="3152" x="836613" y="2970213"/>
          <p14:tracePt t="3153" x="868363" y="2938463"/>
          <p14:tracePt t="3155" x="884238" y="2922588"/>
          <p14:tracePt t="3158" x="915988" y="2892425"/>
          <p14:tracePt t="3160" x="931863" y="2844800"/>
          <p14:tracePt t="3162" x="947738" y="2813050"/>
          <p14:tracePt t="3164" x="963613" y="2781300"/>
          <p14:tracePt t="3166" x="995363" y="2749550"/>
          <p14:tracePt t="3169" x="1027113" y="2701925"/>
          <p14:tracePt t="3170" x="1058863" y="2670175"/>
          <p14:tracePt t="3171" x="1104900" y="2590800"/>
          <p14:tracePt t="3174" x="1136650" y="2544763"/>
          <p14:tracePt t="3176" x="1168400" y="2497138"/>
          <p14:tracePt t="3178" x="1200150" y="2449513"/>
          <p14:tracePt t="3180" x="1231900" y="2417763"/>
          <p14:tracePt t="3182" x="1247775" y="2386013"/>
          <p14:tracePt t="3184" x="1295400" y="2338388"/>
          <p14:tracePt t="3186" x="1327150" y="2306638"/>
          <p14:tracePt t="3187" x="1358900" y="2259013"/>
          <p14:tracePt t="3189" x="1389063" y="2243138"/>
          <p14:tracePt t="3191" x="1420813" y="2197100"/>
          <p14:tracePt t="3194" x="1452563" y="2165350"/>
          <p14:tracePt t="3195" x="1484313" y="2133600"/>
          <p14:tracePt t="3198" x="1531938" y="2101850"/>
          <p14:tracePt t="3199" x="1563688" y="2085975"/>
          <p14:tracePt t="3202" x="1595438" y="2054225"/>
          <p14:tracePt t="3204" x="1643063" y="2022475"/>
          <p14:tracePt t="3206" x="1674813" y="1990725"/>
          <p14:tracePt t="3208" x="1720850" y="1958975"/>
          <p14:tracePt t="3209" x="1768475" y="1927225"/>
          <p14:tracePt t="3211" x="1800225" y="1895475"/>
          <p14:tracePt t="3214" x="1831975" y="1895475"/>
          <p14:tracePt t="3216" x="1879600" y="1865313"/>
          <p14:tracePt t="3218" x="1927225" y="1849438"/>
          <p14:tracePt t="3220" x="1943100" y="1833563"/>
          <p14:tracePt t="3221" x="1989138" y="1801813"/>
          <p14:tracePt t="3223" x="2036763" y="1785938"/>
          <p14:tracePt t="3225" x="2084388" y="1770063"/>
          <p14:tracePt t="3228" x="2116138" y="1754188"/>
          <p14:tracePt t="3230" x="2147888" y="1738313"/>
          <p14:tracePt t="3232" x="2195513" y="1722438"/>
          <p14:tracePt t="3234" x="2243138" y="1706563"/>
          <p14:tracePt t="3235" x="2274888" y="1706563"/>
          <p14:tracePt t="3238" x="2305050" y="1690688"/>
          <p14:tracePt t="3240" x="2352675" y="1674813"/>
          <p14:tracePt t="3242" x="2400300" y="1658938"/>
          <p14:tracePt t="3244" x="2432050" y="1643063"/>
          <p14:tracePt t="3246" x="2463800" y="1627188"/>
          <p14:tracePt t="3248" x="2527300" y="1611313"/>
          <p14:tracePt t="3250" x="2574925" y="1595438"/>
          <p14:tracePt t="3251" x="2590800" y="1595438"/>
          <p14:tracePt t="3254" x="2636838" y="1579563"/>
          <p14:tracePt t="3256" x="2684463" y="1579563"/>
          <p14:tracePt t="3257" x="2716213" y="1579563"/>
          <p14:tracePt t="3260" x="2779713" y="1563688"/>
          <p14:tracePt t="3262" x="2827338" y="1563688"/>
          <p14:tracePt t="3264" x="2843213" y="1563688"/>
          <p14:tracePt t="3266" x="2905125" y="1547813"/>
          <p14:tracePt t="3268" x="2952750" y="1547813"/>
          <p14:tracePt t="3269" x="3000375" y="1547813"/>
          <p14:tracePt t="3271" x="3032125" y="1533525"/>
          <p14:tracePt t="3273" x="3079750" y="1533525"/>
          <p14:tracePt t="3276" x="3127375" y="1533525"/>
          <p14:tracePt t="3277" x="3190875" y="1517650"/>
          <p14:tracePt t="3280" x="3221038" y="1517650"/>
          <p14:tracePt t="3282" x="3268663" y="1517650"/>
          <p14:tracePt t="3284" x="3316288" y="1517650"/>
          <p14:tracePt t="3286" x="3363913" y="1517650"/>
          <p14:tracePt t="3287" x="3411538" y="1517650"/>
          <p14:tracePt t="3290" x="3459163" y="1517650"/>
          <p14:tracePt t="3292" x="3490913" y="1517650"/>
          <p14:tracePt t="3293" x="3536950" y="1517650"/>
          <p14:tracePt t="3296" x="3600450" y="1517650"/>
          <p14:tracePt t="3297" x="3632200" y="1517650"/>
          <p14:tracePt t="3300" x="3679825" y="1517650"/>
          <p14:tracePt t="3302" x="3727450" y="1517650"/>
          <p14:tracePt t="3304" x="3775075" y="1517650"/>
          <p14:tracePt t="3306" x="3821113" y="1517650"/>
          <p14:tracePt t="3308" x="3884613" y="1517650"/>
          <p14:tracePt t="3310" x="3932238" y="1517650"/>
          <p14:tracePt t="3312" x="3963988" y="1517650"/>
          <p14:tracePt t="3314" x="4011613" y="1533525"/>
          <p14:tracePt t="3316" x="4075113" y="1533525"/>
          <p14:tracePt t="3318" x="4121150" y="1547813"/>
          <p14:tracePt t="3320" x="4168775" y="1547813"/>
          <p14:tracePt t="3322" x="4216400" y="1547813"/>
          <p14:tracePt t="3323" x="4279900" y="1547813"/>
          <p14:tracePt t="3326" x="4327525" y="1563688"/>
          <p14:tracePt t="3328" x="4375150" y="1563688"/>
          <p14:tracePt t="3330" x="4421188" y="1579563"/>
          <p14:tracePt t="3331" x="4484688" y="1595438"/>
          <p14:tracePt t="3334" x="4548188" y="1595438"/>
          <p14:tracePt t="3335" x="4579938" y="1611313"/>
          <p14:tracePt t="3337" x="4643438" y="1611313"/>
          <p14:tracePt t="3339" x="4691063" y="1627188"/>
          <p14:tracePt t="3341" x="4752975" y="1627188"/>
          <p14:tracePt t="3344" x="4800600" y="1643063"/>
          <p14:tracePt t="3346" x="4864100" y="1658938"/>
          <p14:tracePt t="3348" x="4927600" y="1658938"/>
          <p14:tracePt t="3351" x="4975225" y="1674813"/>
          <p14:tracePt t="3352" x="5037138" y="1690688"/>
          <p14:tracePt t="3354" x="5084763" y="1706563"/>
          <p14:tracePt t="3356" x="5148263" y="1706563"/>
          <p14:tracePt t="3357" x="5211763" y="1722438"/>
          <p14:tracePt t="3360" x="5275263" y="1738313"/>
          <p14:tracePt t="3361" x="5322888" y="1738313"/>
          <p14:tracePt t="3364" x="5368925" y="1754188"/>
          <p14:tracePt t="3366" x="5432425" y="1754188"/>
          <p14:tracePt t="3368" x="5495925" y="1770063"/>
          <p14:tracePt t="3369" x="5559425" y="1785938"/>
          <p14:tracePt t="3372" x="5622925" y="1801813"/>
          <p14:tracePt t="3374" x="5653088" y="1801813"/>
          <p14:tracePt t="3376" x="5716588" y="1817688"/>
          <p14:tracePt t="3378" x="5764213" y="1817688"/>
          <p14:tracePt t="3380" x="5827713" y="1833563"/>
          <p14:tracePt t="3382" x="5859463" y="1833563"/>
          <p14:tracePt t="3384" x="5922963" y="1849438"/>
          <p14:tracePt t="3385" x="5969000" y="1865313"/>
          <p14:tracePt t="3387" x="6016625" y="1881188"/>
          <p14:tracePt t="3390" x="6048375" y="1895475"/>
          <p14:tracePt t="3392" x="6111875" y="1927225"/>
          <p14:tracePt t="3394" x="6159500" y="1943100"/>
          <p14:tracePt t="3396" x="6207125" y="1958975"/>
          <p14:tracePt t="3398" x="6253163" y="1990725"/>
          <p14:tracePt t="3400" x="6284913" y="2006600"/>
          <p14:tracePt t="3402" x="6332538" y="2022475"/>
          <p14:tracePt t="3404" x="6396038" y="2054225"/>
          <p14:tracePt t="3405" x="6443663" y="2070100"/>
          <p14:tracePt t="3407" x="6491288" y="2085975"/>
          <p14:tracePt t="3410" x="6538913" y="2117725"/>
          <p14:tracePt t="3412" x="6569075" y="2149475"/>
          <p14:tracePt t="3414" x="6616700" y="2181225"/>
          <p14:tracePt t="3415" x="6680200" y="2212975"/>
          <p14:tracePt t="3418" x="6727825" y="2243138"/>
          <p14:tracePt t="3419" x="6775450" y="2274888"/>
          <p14:tracePt t="3421" x="6823075" y="2306638"/>
          <p14:tracePt t="3423" x="6854825" y="2322513"/>
          <p14:tracePt t="3426" x="6900863" y="2354263"/>
          <p14:tracePt t="3428" x="6948488" y="2401888"/>
          <p14:tracePt t="3430" x="6996113" y="2433638"/>
          <p14:tracePt t="3432" x="7043738" y="2465388"/>
          <p14:tracePt t="3434" x="7091363" y="2513013"/>
          <p14:tracePt t="3436" x="7123113" y="2544763"/>
          <p14:tracePt t="3437" x="7169150" y="2590800"/>
          <p14:tracePt t="3439" x="7216775" y="2622550"/>
          <p14:tracePt t="3441" x="7264400" y="2654300"/>
          <p14:tracePt t="3444" x="7296150" y="2701925"/>
          <p14:tracePt t="3446" x="7343775" y="2749550"/>
          <p14:tracePt t="3448" x="7391400" y="2797175"/>
          <p14:tracePt t="3450" x="7423150" y="2844800"/>
          <p14:tracePt t="3452" x="7469188" y="2892425"/>
          <p14:tracePt t="3454" x="7516813" y="2938463"/>
          <p14:tracePt t="3456" x="7564438" y="2986088"/>
          <p14:tracePt t="3458" x="7612063" y="3049588"/>
          <p14:tracePt t="3460" x="7659688" y="3097213"/>
          <p14:tracePt t="3462" x="7707313" y="3144838"/>
          <p14:tracePt t="3463" x="7754938" y="3208338"/>
          <p14:tracePt t="3466" x="7800975" y="3255963"/>
          <p14:tracePt t="3468" x="7848600" y="3302000"/>
          <p14:tracePt t="3470" x="7927975" y="3365500"/>
          <p14:tracePt t="3472" x="7975600" y="3413125"/>
          <p14:tracePt t="3474" x="8023225" y="3460750"/>
          <p14:tracePt t="3476" x="8070850" y="3524250"/>
          <p14:tracePt t="3478" x="8132763" y="3587750"/>
          <p14:tracePt t="3480" x="8180388" y="3633788"/>
          <p14:tracePt t="3482" x="8228013" y="3665538"/>
          <p14:tracePt t="3484" x="8291513" y="3729038"/>
          <p14:tracePt t="3485" x="8339138" y="3760788"/>
          <p14:tracePt t="3487" x="8385175" y="3824288"/>
          <p14:tracePt t="3490" x="8432800" y="3871913"/>
          <p14:tracePt t="3492" x="8480425" y="3919538"/>
          <p14:tracePt t="3494" x="8528050" y="3949700"/>
          <p14:tracePt t="3496" x="8575675" y="3981450"/>
          <p14:tracePt t="3498" x="8607425" y="4029075"/>
          <p14:tracePt t="3502" x="8670925" y="4092575"/>
          <p14:tracePt t="3504" x="8716963" y="4140200"/>
          <p14:tracePt t="3506" x="8748713" y="4156075"/>
          <p14:tracePt t="3507" x="8764588" y="4187825"/>
          <p14:tracePt t="3510" x="8780463" y="4219575"/>
          <p14:tracePt t="3511" x="8812213" y="4251325"/>
          <p14:tracePt t="3513" x="8828088" y="4251325"/>
          <p14:tracePt t="3515" x="8843963" y="4283075"/>
          <p14:tracePt t="3518" x="8843963" y="4297363"/>
          <p14:tracePt t="3519" x="8859838" y="4297363"/>
          <p14:tracePt t="3521" x="8875713" y="4313238"/>
          <p14:tracePt t="3523" x="8891588" y="4329113"/>
          <p14:tracePt t="3528" x="8891588" y="4344988"/>
          <p14:tracePt t="3536" x="8891588" y="4376738"/>
          <p14:tracePt t="3543" x="8907463" y="4392613"/>
          <p14:tracePt t="3549" x="8907463" y="4424363"/>
          <p14:tracePt t="3553" x="8907463" y="4456113"/>
          <p14:tracePt t="3556" x="8891588" y="4503738"/>
          <p14:tracePt t="3558" x="8891588" y="4519613"/>
          <p14:tracePt t="3569" x="8812213" y="4676775"/>
          <p14:tracePt t="3571" x="8812213" y="4708525"/>
          <p14:tracePt t="3573" x="8796338" y="4756150"/>
          <p14:tracePt t="3575" x="8780463" y="4787900"/>
          <p14:tracePt t="3577" x="8764588" y="4803775"/>
          <p14:tracePt t="3579" x="8748713" y="4851400"/>
          <p14:tracePt t="3581" x="8732838" y="4883150"/>
          <p14:tracePt t="3584" x="8716963" y="4930775"/>
          <p14:tracePt t="3585" x="8686800" y="4962525"/>
          <p14:tracePt t="3587" x="8686800" y="4992688"/>
          <p14:tracePt t="3590" x="8670925" y="5040313"/>
          <p14:tracePt t="3592" x="8655050" y="5072063"/>
          <p14:tracePt t="3594" x="8639175" y="5103813"/>
          <p14:tracePt t="3596" x="8607425" y="5151438"/>
          <p14:tracePt t="3597" x="8591550" y="5199063"/>
          <p14:tracePt t="3600" x="8575675" y="5230813"/>
          <p14:tracePt t="3602" x="8559800" y="5262563"/>
          <p14:tracePt t="3603" x="8543925" y="5294313"/>
          <p14:tracePt t="3605" x="8528050" y="5340350"/>
          <p14:tracePt t="3607" x="8528050" y="5356225"/>
          <p14:tracePt t="3610" x="8512175" y="5403850"/>
          <p14:tracePt t="3612" x="8496300" y="5435600"/>
          <p14:tracePt t="3614" x="8480425" y="5467350"/>
          <p14:tracePt t="3616" x="8464550" y="5483225"/>
          <p14:tracePt t="3617" x="8448675" y="5514975"/>
          <p14:tracePt t="3619" x="8432800" y="5546725"/>
          <p14:tracePt t="3621" x="8432800" y="5562600"/>
          <p14:tracePt t="3623" x="8416925" y="5594350"/>
          <p14:tracePt t="3626" x="8401050" y="5626100"/>
          <p14:tracePt t="3627" x="8385175" y="5657850"/>
          <p14:tracePt t="3630" x="8385175" y="5672138"/>
          <p14:tracePt t="3632" x="8370888" y="5703888"/>
          <p14:tracePt t="3634" x="8355013" y="5719763"/>
          <p14:tracePt t="3636" x="8355013" y="5735638"/>
          <p14:tracePt t="3637" x="8339138" y="5767388"/>
          <p14:tracePt t="3640" x="8339138" y="5783263"/>
          <p14:tracePt t="3642" x="8323263" y="5799138"/>
          <p14:tracePt t="3643" x="8307388" y="5830888"/>
          <p14:tracePt t="3646" x="8291513" y="5846763"/>
          <p14:tracePt t="3652" x="8291513" y="5878513"/>
          <p14:tracePt t="3654" x="8259763" y="5894388"/>
          <p14:tracePt t="3655" x="8259763" y="5926138"/>
          <p14:tracePt t="3658" x="8243888" y="5926138"/>
          <p14:tracePt t="3659" x="8243888" y="5942013"/>
          <p14:tracePt t="3661" x="8228013" y="5973763"/>
          <p14:tracePt t="3664" x="8212138" y="5973763"/>
          <p14:tracePt t="3666" x="8212138" y="5989638"/>
          <p14:tracePt t="3668" x="8196263" y="6019800"/>
          <p14:tracePt t="3669" x="8180388" y="6019800"/>
          <p14:tracePt t="3671" x="8164513" y="6035675"/>
          <p14:tracePt t="3674" x="8164513" y="6051550"/>
          <p14:tracePt t="3676" x="8164513" y="6067425"/>
          <p14:tracePt t="3678" x="8148638" y="6083300"/>
          <p14:tracePt t="3680" x="8116888" y="6099175"/>
          <p14:tracePt t="3682" x="8116888" y="6115050"/>
          <p14:tracePt t="3683" x="8101013" y="6115050"/>
          <p14:tracePt t="3686" x="8085138" y="6130925"/>
          <p14:tracePt t="3688" x="8085138" y="6146800"/>
          <p14:tracePt t="3690" x="8070850" y="6146800"/>
          <p14:tracePt t="3692" x="8054975" y="6162675"/>
          <p14:tracePt t="3694" x="8039100" y="6194425"/>
          <p14:tracePt t="3702" x="8007350" y="6226175"/>
          <p14:tracePt t="3703" x="7991475" y="6257925"/>
          <p14:tracePt t="3708" x="7975600" y="6273800"/>
          <p14:tracePt t="3710" x="7959725" y="6289675"/>
          <p14:tracePt t="3714" x="7943850" y="6289675"/>
          <p14:tracePt t="3715" x="7927975" y="6305550"/>
          <p14:tracePt t="3718" x="7927975" y="6321425"/>
          <p14:tracePt t="3719" x="7912100" y="6321425"/>
          <p14:tracePt t="3722" x="7912100" y="6337300"/>
          <p14:tracePt t="3724" x="7896225" y="6337300"/>
          <p14:tracePt t="3726" x="7896225" y="6351588"/>
          <p14:tracePt t="3727" x="7880350" y="6367463"/>
          <p14:tracePt t="3736" x="7864475" y="6367463"/>
          <p14:tracePt t="3738" x="7864475" y="6383338"/>
          <p14:tracePt t="3740" x="7848600" y="6399213"/>
          <p14:tracePt t="3744" x="7832725" y="6399213"/>
          <p14:tracePt t="3747" x="7832725" y="6415088"/>
          <p14:tracePt t="3752" x="7816850" y="6430963"/>
          <p14:tracePt t="3756" x="7800975" y="6446838"/>
          <p14:tracePt t="3764" x="7785100" y="6462713"/>
          <p14:tracePt t="3766" x="7785100" y="6478588"/>
          <p14:tracePt t="3769" x="7770813" y="6478588"/>
          <p14:tracePt t="3774" x="7754938" y="6494463"/>
          <p14:tracePt t="3776" x="7739063" y="6510338"/>
          <p14:tracePt t="3778" x="7723188" y="6526213"/>
          <p14:tracePt t="3784" x="7707313" y="6542088"/>
          <p14:tracePt t="3786" x="7691438" y="6557963"/>
          <p14:tracePt t="3790" x="7675563" y="6557963"/>
          <p14:tracePt t="3792" x="7675563" y="6573838"/>
          <p14:tracePt t="3794" x="7659688" y="6573838"/>
          <p14:tracePt t="3796" x="7643813" y="6589713"/>
          <p14:tracePt t="3798" x="7643813" y="6605588"/>
          <p14:tracePt t="3803" x="7627938" y="6605588"/>
          <p14:tracePt t="3806" x="7612063" y="6621463"/>
          <p14:tracePt t="3810" x="7612063" y="6637338"/>
          <p14:tracePt t="3812" x="7596188" y="6637338"/>
          <p14:tracePt t="3816" x="7580313" y="6637338"/>
          <p14:tracePt t="3820" x="7564438" y="6653213"/>
          <p14:tracePt t="3824" x="7564438" y="6669088"/>
          <p14:tracePt t="3828" x="7548563" y="6669088"/>
          <p14:tracePt t="3830" x="7548563" y="6684963"/>
          <p14:tracePt t="3832" x="7532688" y="6684963"/>
          <p14:tracePt t="3840" x="7516813" y="6684963"/>
          <p14:tracePt t="3841" x="7516813" y="6699250"/>
          <p14:tracePt t="3844" x="7500938" y="6699250"/>
          <p14:tracePt t="3851" x="7500938" y="6715125"/>
          <p14:tracePt t="3856" x="7485063" y="6715125"/>
          <p14:tracePt t="3874" x="7469188" y="6731000"/>
          <p14:tracePt t="3903" x="7454900" y="6731000"/>
          <p14:tracePt t="3908" x="7454900" y="6746875"/>
          <p14:tracePt t="4309" x="7439025" y="6746875"/>
          <p14:tracePt t="4323" x="7423150" y="6746875"/>
          <p14:tracePt t="4332" x="7407275" y="6746875"/>
          <p14:tracePt t="4342" x="7391400" y="6746875"/>
          <p14:tracePt t="4345" x="7375525" y="6731000"/>
          <p14:tracePt t="4352" x="7359650" y="6731000"/>
          <p14:tracePt t="4356" x="7343775" y="6731000"/>
          <p14:tracePt t="4362" x="7327900" y="6731000"/>
          <p14:tracePt t="4370" x="7312025" y="6731000"/>
          <p14:tracePt t="4376" x="7296150" y="6731000"/>
          <p14:tracePt t="4386" x="7280275" y="6731000"/>
          <p14:tracePt t="4390" x="7264400" y="6731000"/>
          <p14:tracePt t="4402" x="7248525" y="6731000"/>
          <p14:tracePt t="4407" x="7232650" y="6731000"/>
          <p14:tracePt t="4412" x="7216775" y="6731000"/>
          <p14:tracePt t="4426" x="7200900" y="6731000"/>
          <p14:tracePt t="4436" x="7185025" y="6731000"/>
          <p14:tracePt t="4479" x="7169150" y="6731000"/>
          <p14:tracePt t="4489" x="7154863" y="6731000"/>
          <p14:tracePt t="4503" x="7138988" y="6731000"/>
          <p14:tracePt t="4525" x="7123113" y="6731000"/>
          <p14:tracePt t="4533" x="7107238" y="6731000"/>
          <p14:tracePt t="4552" x="7091363" y="6731000"/>
          <p14:tracePt t="4555" x="7075488" y="6731000"/>
          <p14:tracePt t="4558" x="7075488" y="6715125"/>
          <p14:tracePt t="4560" x="7059613" y="6715125"/>
          <p14:tracePt t="4568" x="7043738" y="6715125"/>
          <p14:tracePt t="4570" x="7027863" y="6715125"/>
          <p14:tracePt t="4574" x="7011988" y="6699250"/>
          <p14:tracePt t="4576" x="6996113" y="6699250"/>
          <p14:tracePt t="4578" x="6980238" y="6699250"/>
          <p14:tracePt t="4580" x="6964363" y="6699250"/>
          <p14:tracePt t="4582" x="6948488" y="6699250"/>
          <p14:tracePt t="4586" x="6932613" y="6699250"/>
          <p14:tracePt t="4588" x="6900863" y="6699250"/>
          <p14:tracePt t="4592" x="6869113" y="6684963"/>
          <p14:tracePt t="4594" x="6854825" y="6684963"/>
          <p14:tracePt t="4596" x="6823075" y="6684963"/>
          <p14:tracePt t="4598" x="6791325" y="6669088"/>
          <p14:tracePt t="4602" x="6727825" y="6653213"/>
          <p14:tracePt t="4603" x="6696075" y="6653213"/>
          <p14:tracePt t="4605" x="6680200" y="6653213"/>
          <p14:tracePt t="4608" x="6664325" y="6653213"/>
          <p14:tracePt t="4610" x="6632575" y="6637338"/>
          <p14:tracePt t="4612" x="6616700" y="6637338"/>
          <p14:tracePt t="4614" x="6600825" y="6637338"/>
          <p14:tracePt t="4616" x="6569075" y="6621463"/>
          <p14:tracePt t="4618" x="6553200" y="6621463"/>
          <p14:tracePt t="4619" x="6538913" y="6621463"/>
          <p14:tracePt t="4621" x="6523038" y="6621463"/>
          <p14:tracePt t="4624" x="6507163" y="6621463"/>
          <p14:tracePt t="4626" x="6475413" y="6621463"/>
          <p14:tracePt t="4628" x="6459538" y="6621463"/>
          <p14:tracePt t="4630" x="6443663" y="6605588"/>
          <p14:tracePt t="4632" x="6427788" y="6605588"/>
          <p14:tracePt t="4634" x="6396038" y="6605588"/>
          <p14:tracePt t="4636" x="6380163" y="6605588"/>
          <p14:tracePt t="4638" x="6364288" y="6589713"/>
          <p14:tracePt t="4640" x="6348413" y="6589713"/>
          <p14:tracePt t="4642" x="6332538" y="6589713"/>
          <p14:tracePt t="4644" x="6300788" y="6589713"/>
          <p14:tracePt t="4646" x="6284913" y="6589713"/>
          <p14:tracePt t="4648" x="6269038" y="6589713"/>
          <p14:tracePt t="4650" x="6253163" y="6589713"/>
          <p14:tracePt t="4653" x="6223000" y="6589713"/>
          <p14:tracePt t="4653" x="6207125" y="6573838"/>
          <p14:tracePt t="4655" x="6191250" y="6573838"/>
          <p14:tracePt t="4658" x="6175375" y="6573838"/>
          <p14:tracePt t="4662" x="6143625" y="6573838"/>
          <p14:tracePt t="4664" x="6127750" y="6573838"/>
          <p14:tracePt t="4668" x="6111875" y="6573838"/>
          <p14:tracePt t="4669" x="6096000" y="6573838"/>
          <p14:tracePt t="4674" x="6080125" y="6573838"/>
          <p14:tracePt t="4675" x="6064250" y="6573838"/>
          <p14:tracePt t="4678" x="6048375" y="6573838"/>
          <p14:tracePt t="4680" x="6032500" y="6573838"/>
          <p14:tracePt t="4682" x="6016625" y="6573838"/>
          <p14:tracePt t="4686" x="6000750" y="6573838"/>
          <p14:tracePt t="4688" x="5969000" y="6573838"/>
          <p14:tracePt t="4692" x="5953125" y="6573838"/>
          <p14:tracePt t="4694" x="5922963" y="6573838"/>
          <p14:tracePt t="4700" x="5891213" y="6573838"/>
          <p14:tracePt t="4708" x="5827713" y="6573838"/>
          <p14:tracePt t="4712" x="5764213" y="6573838"/>
          <p14:tracePt t="4714" x="5716588" y="6573838"/>
          <p14:tracePt t="4716" x="5700713" y="6573838"/>
          <p14:tracePt t="4718" x="5668963" y="6573838"/>
          <p14:tracePt t="4719" x="5638800" y="6573838"/>
          <p14:tracePt t="4721" x="5622925" y="6557963"/>
          <p14:tracePt t="4723" x="5575300" y="6557963"/>
          <p14:tracePt t="4725" x="5543550" y="6557963"/>
          <p14:tracePt t="4728" x="5511800" y="6557963"/>
          <p14:tracePt t="4729" x="5480050" y="6557963"/>
          <p14:tracePt t="4731" x="5448300" y="6542088"/>
          <p14:tracePt t="4734" x="5416550" y="6542088"/>
          <p14:tracePt t="4736" x="5384800" y="6526213"/>
          <p14:tracePt t="4738" x="5337175" y="6526213"/>
          <p14:tracePt t="4739" x="5322888" y="6526213"/>
          <p14:tracePt t="4741" x="5275263" y="6526213"/>
          <p14:tracePt t="4743" x="5259388" y="6526213"/>
          <p14:tracePt t="4746" x="5211763" y="6510338"/>
          <p14:tracePt t="4748" x="5180013" y="6510338"/>
          <p14:tracePt t="4750" x="5132388" y="6510338"/>
          <p14:tracePt t="4752" x="5116513" y="6510338"/>
          <p14:tracePt t="4754" x="5084763" y="6510338"/>
          <p14:tracePt t="4756" x="5068888" y="6510338"/>
          <p14:tracePt t="4758" x="5037138" y="6494463"/>
          <p14:tracePt t="4760" x="5006975" y="6494463"/>
          <p14:tracePt t="4761" x="4991100" y="6494463"/>
          <p14:tracePt t="4763" x="4959350" y="6494463"/>
          <p14:tracePt t="4766" x="4943475" y="6494463"/>
          <p14:tracePt t="4767" x="4911725" y="6494463"/>
          <p14:tracePt t="4770" x="4895850" y="6494463"/>
          <p14:tracePt t="4772" x="4879975" y="6494463"/>
          <p14:tracePt t="4774" x="4848225" y="6494463"/>
          <p14:tracePt t="4776" x="4832350" y="6494463"/>
          <p14:tracePt t="4780" x="4800600" y="6494463"/>
          <p14:tracePt t="4785" x="4784725" y="6494463"/>
          <p14:tracePt t="4786" x="4768850" y="6494463"/>
          <p14:tracePt t="4788" x="4752975" y="6494463"/>
          <p14:tracePt t="4792" x="4737100" y="6494463"/>
          <p14:tracePt t="4796" x="4722813" y="6494463"/>
          <p14:tracePt t="4803" x="4706938" y="6494463"/>
          <p14:tracePt t="4804" x="4691063" y="6494463"/>
          <p14:tracePt t="4808" x="4675188" y="6494463"/>
          <p14:tracePt t="4814" x="4659313" y="6494463"/>
          <p14:tracePt t="4818" x="4643438" y="6494463"/>
          <p14:tracePt t="4824" x="4627563" y="6494463"/>
          <p14:tracePt t="4828" x="4611688" y="6494463"/>
          <p14:tracePt t="4830" x="4595813" y="6494463"/>
          <p14:tracePt t="4834" x="4595813" y="6478588"/>
          <p14:tracePt t="4836" x="4579938" y="6478588"/>
          <p14:tracePt t="4838" x="4564063" y="6478588"/>
          <p14:tracePt t="4844" x="4548188" y="6478588"/>
          <p14:tracePt t="4846" x="4532313" y="6478588"/>
          <p14:tracePt t="4848" x="4516438" y="6478588"/>
          <p14:tracePt t="4852" x="4500563" y="6478588"/>
          <p14:tracePt t="4854" x="4484688" y="6478588"/>
          <p14:tracePt t="4856" x="4484688" y="6462713"/>
          <p14:tracePt t="4858" x="4468813" y="6462713"/>
          <p14:tracePt t="4860" x="4452938" y="6462713"/>
          <p14:tracePt t="4862" x="4437063" y="6462713"/>
          <p14:tracePt t="4867" x="4421188" y="6446838"/>
          <p14:tracePt t="4868" x="4406900" y="6446838"/>
          <p14:tracePt t="4872" x="4391025" y="6446838"/>
          <p14:tracePt t="4874" x="4375150" y="6446838"/>
          <p14:tracePt t="4876" x="4359275" y="6446838"/>
          <p14:tracePt t="4880" x="4343400" y="6446838"/>
          <p14:tracePt t="4882" x="4327525" y="6446838"/>
          <p14:tracePt t="4886" x="4295775" y="6446838"/>
          <p14:tracePt t="4888" x="4279900" y="6430963"/>
          <p14:tracePt t="4892" x="4264025" y="6430963"/>
          <p14:tracePt t="4894" x="4248150" y="6430963"/>
          <p14:tracePt t="4898" x="4232275" y="6430963"/>
          <p14:tracePt t="4900" x="4216400" y="6430963"/>
          <p14:tracePt t="4902" x="4200525" y="6415088"/>
          <p14:tracePt t="4906" x="4184650" y="6415088"/>
          <p14:tracePt t="4907" x="4168775" y="6415088"/>
          <p14:tracePt t="4910" x="4152900" y="6415088"/>
          <p14:tracePt t="4912" x="4137025" y="6415088"/>
          <p14:tracePt t="4914" x="4121150" y="6399213"/>
          <p14:tracePt t="4917" x="4106863" y="6399213"/>
          <p14:tracePt t="4920" x="4090988" y="6399213"/>
          <p14:tracePt t="4922" x="4075113" y="6399213"/>
          <p14:tracePt t="4926" x="4059238" y="6399213"/>
          <p14:tracePt t="4928" x="4043363" y="6399213"/>
          <p14:tracePt t="4930" x="4043363" y="6383338"/>
          <p14:tracePt t="4931" x="4027488" y="6383338"/>
          <p14:tracePt t="4934" x="4011613" y="6383338"/>
          <p14:tracePt t="4936" x="3995738" y="6383338"/>
          <p14:tracePt t="4937" x="3979863" y="6383338"/>
          <p14:tracePt t="4940" x="3963988" y="6367463"/>
          <p14:tracePt t="4944" x="3932238" y="6367463"/>
          <p14:tracePt t="4945" x="3900488" y="6367463"/>
          <p14:tracePt t="4948" x="3868738" y="6351588"/>
          <p14:tracePt t="4951" x="3836988" y="6337300"/>
          <p14:tracePt t="4952" x="3806825" y="6337300"/>
          <p14:tracePt t="4954" x="3790950" y="6321425"/>
          <p14:tracePt t="4955" x="3759200" y="6305550"/>
          <p14:tracePt t="4957" x="3727450" y="6305550"/>
          <p14:tracePt t="4959" x="3711575" y="6289675"/>
          <p14:tracePt t="4961" x="3679825" y="6273800"/>
          <p14:tracePt t="4964" x="3648075" y="6273800"/>
          <p14:tracePt t="4967" x="3632200" y="6273800"/>
          <p14:tracePt t="4968" x="3600450" y="6257925"/>
          <p14:tracePt t="4969" x="3568700" y="6257925"/>
          <p14:tracePt t="4972" x="3568700" y="6242050"/>
          <p14:tracePt t="4973" x="3536950" y="6242050"/>
          <p14:tracePt t="4976" x="3521075" y="6226175"/>
          <p14:tracePt t="4978" x="3505200" y="6226175"/>
          <p14:tracePt t="4980" x="3490913" y="6226175"/>
          <p14:tracePt t="4981" x="3475038" y="6226175"/>
          <p14:tracePt t="4986" x="3459163" y="6210300"/>
          <p14:tracePt t="4988" x="3443288" y="6210300"/>
          <p14:tracePt t="4990" x="3427413" y="6210300"/>
          <p14:tracePt t="4994" x="3411538" y="6194425"/>
          <p14:tracePt t="4996" x="3395663" y="6194425"/>
          <p14:tracePt t="5002" x="3379788" y="6194425"/>
          <p14:tracePt t="5005" x="3363913" y="6194425"/>
          <p14:tracePt t="5007" x="3348038" y="6194425"/>
          <p14:tracePt t="5014" x="3332163" y="6178550"/>
          <p14:tracePt t="5018" x="3316288" y="6178550"/>
          <p14:tracePt t="5028" x="3300413" y="6178550"/>
          <p14:tracePt t="5054" x="3284538" y="6178550"/>
          <p14:tracePt t="5074" x="3268663" y="6162675"/>
          <p14:tracePt t="5079" x="3236913" y="6146800"/>
          <p14:tracePt t="5080" x="3221038" y="6146800"/>
          <p14:tracePt t="5082" x="3205163" y="6146800"/>
          <p14:tracePt t="5086" x="3190875" y="6130925"/>
          <p14:tracePt t="5088" x="3175000" y="6115050"/>
          <p14:tracePt t="5090" x="3159125" y="6115050"/>
          <p14:tracePt t="5092" x="3143250" y="6099175"/>
          <p14:tracePt t="5094" x="3111500" y="6099175"/>
          <p14:tracePt t="5096" x="3095625" y="6099175"/>
          <p14:tracePt t="5098" x="3063875" y="6083300"/>
          <p14:tracePt t="5100" x="3032125" y="6067425"/>
          <p14:tracePt t="5102" x="3016250" y="6067425"/>
          <p14:tracePt t="5104" x="3000375" y="6051550"/>
          <p14:tracePt t="5105" x="2968625" y="6051550"/>
          <p14:tracePt t="5107" x="2968625" y="6035675"/>
          <p14:tracePt t="5109" x="2952750" y="6035675"/>
          <p14:tracePt t="5112" x="2921000" y="6035675"/>
          <p14:tracePt t="5120" x="2890838" y="6019800"/>
          <p14:tracePt t="5122" x="2874963" y="6003925"/>
          <p14:tracePt t="5123" x="2859088" y="6003925"/>
          <p14:tracePt t="5125" x="2843213" y="6003925"/>
          <p14:tracePt t="5130" x="2827338" y="6003925"/>
          <p14:tracePt t="5132" x="2811463" y="6003925"/>
          <p14:tracePt t="5140" x="2795588" y="6003925"/>
          <p14:tracePt t="5144" x="2779713" y="6003925"/>
          <p14:tracePt t="5145" x="2763838" y="6003925"/>
          <p14:tracePt t="5147" x="2763838" y="5989638"/>
          <p14:tracePt t="5154" x="2747963" y="5989638"/>
          <p14:tracePt t="5162" x="2732088" y="5989638"/>
          <p14:tracePt t="5207" x="2732088" y="5973763"/>
          <p14:tracePt t="5246" x="2716213" y="5973763"/>
          <p14:tracePt t="5252" x="2700338" y="5957888"/>
          <p14:tracePt t="5260" x="2684463" y="5957888"/>
          <p14:tracePt t="5264" x="2668588" y="5957888"/>
          <p14:tracePt t="5267" x="2668588" y="5942013"/>
          <p14:tracePt t="5270" x="2652713" y="5942013"/>
          <p14:tracePt t="5276" x="2652713" y="5926138"/>
          <p14:tracePt t="5280" x="2636838" y="5926138"/>
          <p14:tracePt t="5286" x="2620963" y="5926138"/>
          <p14:tracePt t="5292" x="2620963" y="5910263"/>
          <p14:tracePt t="5297" x="2605088" y="5894388"/>
          <p14:tracePt t="5304" x="2590800" y="5878513"/>
          <p14:tracePt t="5310" x="2574925" y="5878513"/>
          <p14:tracePt t="5313" x="2574925" y="5862638"/>
          <p14:tracePt t="5320" x="2559050" y="5846763"/>
          <p14:tracePt t="5326" x="2543175" y="5846763"/>
          <p14:tracePt t="5328" x="2543175" y="5830888"/>
          <p14:tracePt t="5330" x="2543175" y="5815013"/>
          <p14:tracePt t="5332" x="2527300" y="5799138"/>
          <p14:tracePt t="5336" x="2511425" y="5783263"/>
          <p14:tracePt t="5340" x="2495550" y="5767388"/>
          <p14:tracePt t="5344" x="2495550" y="5751513"/>
          <p14:tracePt t="5346" x="2479675" y="5735638"/>
          <p14:tracePt t="5348" x="2479675" y="5719763"/>
          <p14:tracePt t="5351" x="2463800" y="5719763"/>
          <p14:tracePt t="5352" x="2463800" y="5703888"/>
          <p14:tracePt t="5354" x="2463800" y="5688013"/>
          <p14:tracePt t="5356" x="2447925" y="5672138"/>
          <p14:tracePt t="5357" x="2416175" y="5641975"/>
          <p14:tracePt t="5359" x="2400300" y="5626100"/>
          <p14:tracePt t="5362" x="2400300" y="5594350"/>
          <p14:tracePt t="5364" x="2384425" y="5562600"/>
          <p14:tracePt t="5368" x="2336800" y="5530850"/>
          <p14:tracePt t="5369" x="2336800" y="5499100"/>
          <p14:tracePt t="5371" x="2320925" y="5483225"/>
          <p14:tracePt t="5374" x="2305050" y="5467350"/>
          <p14:tracePt t="5376" x="2274888" y="5435600"/>
          <p14:tracePt t="5378" x="2259013" y="5403850"/>
          <p14:tracePt t="5380" x="2243138" y="5387975"/>
          <p14:tracePt t="5382" x="2227263" y="5356225"/>
          <p14:tracePt t="5384" x="2195513" y="5324475"/>
          <p14:tracePt t="5385" x="2179638" y="5278438"/>
          <p14:tracePt t="5388" x="2147888" y="5262563"/>
          <p14:tracePt t="5390" x="2132013" y="5230813"/>
          <p14:tracePt t="5392" x="2132013" y="5199063"/>
          <p14:tracePt t="5393" x="2100263" y="5151438"/>
          <p14:tracePt t="5396" x="2084388" y="5135563"/>
          <p14:tracePt t="5397" x="2068513" y="5103813"/>
          <p14:tracePt t="5400" x="2052638" y="5056188"/>
          <p14:tracePt t="5402" x="2036763" y="5024438"/>
          <p14:tracePt t="5403" x="2020888" y="5008563"/>
          <p14:tracePt t="5405" x="2020888" y="4976813"/>
          <p14:tracePt t="5407" x="2005013" y="4946650"/>
          <p14:tracePt t="5412" x="1989138" y="4914900"/>
          <p14:tracePt t="5414" x="1989138" y="4883150"/>
          <p14:tracePt t="5417" x="1974850" y="4883150"/>
          <p14:tracePt t="5420" x="1958975" y="4835525"/>
          <p14:tracePt t="5421" x="1958975" y="4819650"/>
          <p14:tracePt t="5423" x="1958975" y="4787900"/>
          <p14:tracePt t="5428" x="1958975" y="4756150"/>
          <p14:tracePt t="5430" x="1958975" y="4724400"/>
          <p14:tracePt t="5434" x="1958975" y="4692650"/>
          <p14:tracePt t="5436" x="1958975" y="4676775"/>
          <p14:tracePt t="5438" x="1958975" y="4645025"/>
          <p14:tracePt t="5440" x="1958975" y="4614863"/>
          <p14:tracePt t="5442" x="1958975" y="4583113"/>
          <p14:tracePt t="5444" x="1958975" y="4551363"/>
          <p14:tracePt t="5446" x="1958975" y="4519613"/>
          <p14:tracePt t="5447" x="1974850" y="4503738"/>
          <p14:tracePt t="5450" x="1974850" y="4456113"/>
          <p14:tracePt t="5451" x="1989138" y="4424363"/>
          <p14:tracePt t="5453" x="2005013" y="4392613"/>
          <p14:tracePt t="5456" x="2005013" y="4360863"/>
          <p14:tracePt t="5458" x="2020888" y="4313238"/>
          <p14:tracePt t="5460" x="2036763" y="4283075"/>
          <p14:tracePt t="5462" x="2052638" y="4251325"/>
          <p14:tracePt t="5464" x="2052638" y="4203700"/>
          <p14:tracePt t="5468" x="2068513" y="4140200"/>
          <p14:tracePt t="5469" x="2084388" y="4092575"/>
          <p14:tracePt t="5472" x="2100263" y="4044950"/>
          <p14:tracePt t="5474" x="2116138" y="3997325"/>
          <p14:tracePt t="5476" x="2132013" y="3965575"/>
          <p14:tracePt t="5477" x="2147888" y="3935413"/>
          <p14:tracePt t="5480" x="2163763" y="3887788"/>
          <p14:tracePt t="5482" x="2179638" y="3856038"/>
          <p14:tracePt t="5484" x="2195513" y="3808413"/>
          <p14:tracePt t="5485" x="2211388" y="3760788"/>
          <p14:tracePt t="5488" x="2211388" y="3729038"/>
          <p14:tracePt t="5490" x="2243138" y="3697288"/>
          <p14:tracePt t="5492" x="2259013" y="3649663"/>
          <p14:tracePt t="5494" x="2274888" y="3602038"/>
          <p14:tracePt t="5496" x="2305050" y="3556000"/>
          <p14:tracePt t="5498" x="2336800" y="3508375"/>
          <p14:tracePt t="5500" x="2352675" y="3476625"/>
          <p14:tracePt t="5501" x="2384425" y="3444875"/>
          <p14:tracePt t="5504" x="2400300" y="3397250"/>
          <p14:tracePt t="5506" x="2416175" y="3349625"/>
          <p14:tracePt t="5507" x="2447925" y="3317875"/>
          <p14:tracePt t="5510" x="2479675" y="3270250"/>
          <p14:tracePt t="5512" x="2511425" y="3240088"/>
          <p14:tracePt t="5514" x="2543175" y="3192463"/>
          <p14:tracePt t="5516" x="2559050" y="3160713"/>
          <p14:tracePt t="5518" x="2636838" y="3097213"/>
          <p14:tracePt t="5520" x="2684463" y="3033713"/>
          <p14:tracePt t="5535" x="2968625" y="2781300"/>
          <p14:tracePt t="5537" x="3016250" y="2749550"/>
          <p14:tracePt t="5538" x="3048000" y="2733675"/>
          <p14:tracePt t="5539" x="3095625" y="2701925"/>
          <p14:tracePt t="5541" x="3143250" y="2670175"/>
          <p14:tracePt t="5544" x="3205163" y="2638425"/>
          <p14:tracePt t="5546" x="3252788" y="2622550"/>
          <p14:tracePt t="5548" x="3316288" y="2590800"/>
          <p14:tracePt t="5550" x="3348038" y="2590800"/>
          <p14:tracePt t="5552" x="3411538" y="2560638"/>
          <p14:tracePt t="5553" x="3459163" y="2544763"/>
          <p14:tracePt t="5556" x="3536950" y="2513013"/>
          <p14:tracePt t="5558" x="3584575" y="2497138"/>
          <p14:tracePt t="5560" x="3648075" y="2481263"/>
          <p14:tracePt t="5562" x="3711575" y="2465388"/>
          <p14:tracePt t="5564" x="3759200" y="2433638"/>
          <p14:tracePt t="5566" x="3806825" y="2417763"/>
          <p14:tracePt t="5568" x="3900488" y="2401888"/>
          <p14:tracePt t="5569" x="3963988" y="2386013"/>
          <p14:tracePt t="5571" x="3995738" y="2370138"/>
          <p14:tracePt t="5574" x="4059238" y="2354263"/>
          <p14:tracePt t="5576" x="4121150" y="2338388"/>
          <p14:tracePt t="5578" x="4184650" y="2322513"/>
          <p14:tracePt t="5580" x="4248150" y="2306638"/>
          <p14:tracePt t="5581" x="4311650" y="2290763"/>
          <p14:tracePt t="5584" x="4375150" y="2274888"/>
          <p14:tracePt t="5586" x="4421188" y="2259013"/>
          <p14:tracePt t="5587" x="4484688" y="2243138"/>
          <p14:tracePt t="5590" x="4548188" y="2228850"/>
          <p14:tracePt t="5592" x="4611688" y="2228850"/>
          <p14:tracePt t="5594" x="4675188" y="2212975"/>
          <p14:tracePt t="5596" x="4722813" y="2197100"/>
          <p14:tracePt t="5598" x="4768850" y="2197100"/>
          <p14:tracePt t="5600" x="4816475" y="2181225"/>
          <p14:tracePt t="5601" x="4879975" y="2181225"/>
          <p14:tracePt t="5603" x="4927600" y="2181225"/>
          <p14:tracePt t="5606" x="4975225" y="2181225"/>
          <p14:tracePt t="5608" x="5037138" y="2181225"/>
          <p14:tracePt t="5610" x="5084763" y="2181225"/>
          <p14:tracePt t="5612" x="5132388" y="2165350"/>
          <p14:tracePt t="5614" x="5180013" y="2165350"/>
          <p14:tracePt t="5617" x="5243513" y="2165350"/>
          <p14:tracePt t="5618" x="5291138" y="2165350"/>
          <p14:tracePt t="5619" x="5337175" y="2149475"/>
          <p14:tracePt t="5621" x="5384800" y="2149475"/>
          <p14:tracePt t="5623" x="5432425" y="2149475"/>
          <p14:tracePt t="5626" x="5464175" y="2149475"/>
          <p14:tracePt t="5627" x="5527675" y="2149475"/>
          <p14:tracePt t="5630" x="5575300" y="2149475"/>
          <p14:tracePt t="5632" x="5607050" y="2149475"/>
          <p14:tracePt t="5633" x="5653088" y="2133600"/>
          <p14:tracePt t="5636" x="5700713" y="2133600"/>
          <p14:tracePt t="5638" x="5748338" y="2133600"/>
          <p14:tracePt t="5640" x="5780088" y="2133600"/>
          <p14:tracePt t="5642" x="5827713" y="2133600"/>
          <p14:tracePt t="5644" x="5875338" y="2133600"/>
          <p14:tracePt t="5646" x="5907088" y="2133600"/>
          <p14:tracePt t="5648" x="5938838" y="2133600"/>
          <p14:tracePt t="5650" x="5984875" y="2133600"/>
          <p14:tracePt t="5652" x="6016625" y="2133600"/>
          <p14:tracePt t="5653" x="6048375" y="2133600"/>
          <p14:tracePt t="5656" x="6064250" y="2133600"/>
          <p14:tracePt t="5658" x="6111875" y="2133600"/>
          <p14:tracePt t="5660" x="6143625" y="2133600"/>
          <p14:tracePt t="5662" x="6175375" y="2133600"/>
          <p14:tracePt t="5664" x="6207125" y="2133600"/>
          <p14:tracePt t="5668" x="6269038" y="2133600"/>
          <p14:tracePt t="5669" x="6300788" y="2133600"/>
          <p14:tracePt t="5672" x="6316663" y="2133600"/>
          <p14:tracePt t="5674" x="6348413" y="2133600"/>
          <p14:tracePt t="5676" x="6380163" y="2133600"/>
          <p14:tracePt t="5678" x="6427788" y="2149475"/>
          <p14:tracePt t="5680" x="6443663" y="2149475"/>
          <p14:tracePt t="5682" x="6475413" y="2165350"/>
          <p14:tracePt t="5684" x="6491288" y="2165350"/>
          <p14:tracePt t="5686" x="6523038" y="2181225"/>
          <p14:tracePt t="5688" x="6553200" y="2181225"/>
          <p14:tracePt t="5690" x="6584950" y="2197100"/>
          <p14:tracePt t="5692" x="6616700" y="2212975"/>
          <p14:tracePt t="5694" x="6648450" y="2228850"/>
          <p14:tracePt t="5696" x="6664325" y="2228850"/>
          <p14:tracePt t="5698" x="6696075" y="2243138"/>
          <p14:tracePt t="5699" x="6743700" y="2243138"/>
          <p14:tracePt t="5701" x="6775450" y="2259013"/>
          <p14:tracePt t="5704" x="6791325" y="2274888"/>
          <p14:tracePt t="5706" x="6823075" y="2306638"/>
          <p14:tracePt t="5708" x="6869113" y="2322513"/>
          <p14:tracePt t="5710" x="6900863" y="2338388"/>
          <p14:tracePt t="5712" x="6932613" y="2354263"/>
          <p14:tracePt t="5714" x="6964363" y="2370138"/>
          <p14:tracePt t="5716" x="7011988" y="2386013"/>
          <p14:tracePt t="5718" x="7059613" y="2417763"/>
          <p14:tracePt t="5720" x="7075488" y="2433638"/>
          <p14:tracePt t="5722" x="7123113" y="2449513"/>
          <p14:tracePt t="5724" x="7169150" y="2481263"/>
          <p14:tracePt t="5726" x="7216775" y="2497138"/>
          <p14:tracePt t="5727" x="7248525" y="2528888"/>
          <p14:tracePt t="5729" x="7296150" y="2544763"/>
          <p14:tracePt t="5731" x="7343775" y="2560638"/>
          <p14:tracePt t="5734" x="7391400" y="2590800"/>
          <p14:tracePt t="5735" x="7439025" y="2606675"/>
          <p14:tracePt t="5738" x="7469188" y="2638425"/>
          <p14:tracePt t="5740" x="7516813" y="2670175"/>
          <p14:tracePt t="5742" x="7548563" y="2701925"/>
          <p14:tracePt t="5744" x="7596188" y="2733675"/>
          <p14:tracePt t="5746" x="7643813" y="2749550"/>
          <p14:tracePt t="5748" x="7675563" y="2781300"/>
          <p14:tracePt t="5750" x="7707313" y="2813050"/>
          <p14:tracePt t="5752" x="7754938" y="2844800"/>
          <p14:tracePt t="5753" x="7800975" y="2876550"/>
          <p14:tracePt t="5755" x="7832725" y="2908300"/>
          <p14:tracePt t="5758" x="7864475" y="2922588"/>
          <p14:tracePt t="5759" x="7896225" y="2954338"/>
          <p14:tracePt t="5762" x="7943850" y="3001963"/>
          <p14:tracePt t="5764" x="7975600" y="3033713"/>
          <p14:tracePt t="5766" x="8007350" y="3065463"/>
          <p14:tracePt t="5768" x="8039100" y="3097213"/>
          <p14:tracePt t="5770" x="8070850" y="3128963"/>
          <p14:tracePt t="5772" x="8101013" y="3160713"/>
          <p14:tracePt t="5774" x="8148638" y="3208338"/>
          <p14:tracePt t="5776" x="8180388" y="3240088"/>
          <p14:tracePt t="5778" x="8196263" y="3270250"/>
          <p14:tracePt t="5780" x="8228013" y="3302000"/>
          <p14:tracePt t="5782" x="8259763" y="3333750"/>
          <p14:tracePt t="5783" x="8291513" y="3381375"/>
          <p14:tracePt t="5786" x="8323263" y="3413125"/>
          <p14:tracePt t="5788" x="8355013" y="3460750"/>
          <p14:tracePt t="5789" x="8370888" y="3492500"/>
          <p14:tracePt t="5791" x="8401050" y="3524250"/>
          <p14:tracePt t="5793" x="8416925" y="3571875"/>
          <p14:tracePt t="5795" x="8448675" y="3617913"/>
          <p14:tracePt t="5797" x="8464550" y="3649663"/>
          <p14:tracePt t="5800" x="8496300" y="3697288"/>
          <p14:tracePt t="5801" x="8512175" y="3760788"/>
          <p14:tracePt t="5804" x="8528050" y="3808413"/>
          <p14:tracePt t="5806" x="8543925" y="3856038"/>
          <p14:tracePt t="5808" x="8559800" y="3887788"/>
          <p14:tracePt t="5810" x="8575675" y="3935413"/>
          <p14:tracePt t="5812" x="8591550" y="3981450"/>
          <p14:tracePt t="5814" x="8591550" y="4029075"/>
          <p14:tracePt t="5816" x="8607425" y="4076700"/>
          <p14:tracePt t="5817" x="8623300" y="4124325"/>
          <p14:tracePt t="5820" x="8639175" y="4171950"/>
          <p14:tracePt t="5822" x="8639175" y="4219575"/>
          <p14:tracePt t="5824" x="8655050" y="4251325"/>
          <p14:tracePt t="5826" x="8670925" y="4297363"/>
          <p14:tracePt t="5828" x="8670925" y="4344988"/>
          <p14:tracePt t="5830" x="8686800" y="4376738"/>
          <p14:tracePt t="5832" x="8686800" y="4424363"/>
          <p14:tracePt t="5833" x="8686800" y="4487863"/>
          <p14:tracePt t="5835" x="8686800" y="4535488"/>
          <p14:tracePt t="5837" x="8686800" y="4567238"/>
          <p14:tracePt t="5840" x="8686800" y="4598988"/>
          <p14:tracePt t="5842" x="8686800" y="4629150"/>
          <p14:tracePt t="5844" x="8686800" y="4676775"/>
          <p14:tracePt t="5846" x="8686800" y="4724400"/>
          <p14:tracePt t="5847" x="8686800" y="4740275"/>
          <p14:tracePt t="5850" x="8686800" y="4787900"/>
          <p14:tracePt t="5851" x="8686800" y="4819650"/>
          <p14:tracePt t="5853" x="8686800" y="4835525"/>
          <p14:tracePt t="5856" x="8686800" y="4883150"/>
          <p14:tracePt t="5858" x="8686800" y="4914900"/>
          <p14:tracePt t="5860" x="8670925" y="4930775"/>
          <p14:tracePt t="5862" x="8670925" y="4962525"/>
          <p14:tracePt t="5864" x="8655050" y="4992688"/>
          <p14:tracePt t="5866" x="8639175" y="5008563"/>
          <p14:tracePt t="5867" x="8639175" y="5040313"/>
          <p14:tracePt t="5869" x="8639175" y="5072063"/>
          <p14:tracePt t="5871" x="8639175" y="5087938"/>
          <p14:tracePt t="5874" x="8623300" y="5103813"/>
          <p14:tracePt t="5876" x="8623300" y="5119688"/>
          <p14:tracePt t="5880" x="8623300" y="5135563"/>
          <p14:tracePt t="5883" x="8607425" y="5167313"/>
          <p14:tracePt t="5886" x="8591550" y="5183188"/>
          <p14:tracePt t="5888" x="8591550" y="5199063"/>
          <p14:tracePt t="5890" x="8591550" y="5214938"/>
          <p14:tracePt t="5894" x="8575675" y="5230813"/>
          <p14:tracePt t="5896" x="8575675" y="5246688"/>
          <p14:tracePt t="5898" x="8559800" y="5246688"/>
          <p14:tracePt t="5900" x="8543925" y="5262563"/>
          <p14:tracePt t="5901" x="8543925" y="5278438"/>
          <p14:tracePt t="5911" x="8543925" y="5294313"/>
          <p14:tracePt t="5912" x="8528050" y="5294313"/>
          <p14:tracePt t="5914" x="8528050" y="5310188"/>
          <p14:tracePt t="5918" x="8512175" y="5324475"/>
          <p14:tracePt t="5936" x="8512175" y="5340350"/>
          <p14:tracePt t="5954" x="8496300" y="5340350"/>
          <p14:tracePt t="5971" x="8496300" y="5356225"/>
          <p14:tracePt t="6151" x="8480425" y="5356225"/>
          <p14:tracePt t="6154" x="8480425" y="5340350"/>
          <p14:tracePt t="6158" x="8464550" y="5324475"/>
          <p14:tracePt t="6160" x="8464550" y="5310188"/>
          <p14:tracePt t="6162" x="8448675" y="5294313"/>
          <p14:tracePt t="6164" x="8432800" y="5294313"/>
          <p14:tracePt t="6166" x="8432800" y="5278438"/>
          <p14:tracePt t="6168" x="8432800" y="5262563"/>
          <p14:tracePt t="6170" x="8416925" y="5262563"/>
          <p14:tracePt t="6172" x="8416925" y="5230813"/>
          <p14:tracePt t="6174" x="8401050" y="5214938"/>
          <p14:tracePt t="6178" x="8401050" y="5199063"/>
          <p14:tracePt t="6180" x="8385175" y="5183188"/>
          <p14:tracePt t="6185" x="8370888" y="5151438"/>
          <p14:tracePt t="6186" x="8339138" y="5119688"/>
          <p14:tracePt t="6188" x="8323263" y="5103813"/>
          <p14:tracePt t="6190" x="8323263" y="5072063"/>
          <p14:tracePt t="6192" x="8323263" y="5040313"/>
          <p14:tracePt t="6194" x="8307388" y="5040313"/>
          <p14:tracePt t="6195" x="8291513" y="5008563"/>
          <p14:tracePt t="6198" x="8275638" y="4976813"/>
          <p14:tracePt t="6200" x="8259763" y="4946650"/>
          <p14:tracePt t="6201" x="8259763" y="4914900"/>
          <p14:tracePt t="6203" x="8259763" y="4883150"/>
          <p14:tracePt t="6206" x="8243888" y="4867275"/>
          <p14:tracePt t="6207" x="8228013" y="4819650"/>
          <p14:tracePt t="6210" x="8212138" y="4772025"/>
          <p14:tracePt t="6212" x="8196263" y="4740275"/>
          <p14:tracePt t="6214" x="8196263" y="4708525"/>
          <p14:tracePt t="6216" x="8180388" y="4660900"/>
          <p14:tracePt t="6218" x="8164513" y="4614863"/>
          <p14:tracePt t="6219" x="8148638" y="4567238"/>
          <p14:tracePt t="6221" x="8132763" y="4535488"/>
          <p14:tracePt t="6224" x="8132763" y="4487863"/>
          <p14:tracePt t="6226" x="8116888" y="4424363"/>
          <p14:tracePt t="6228" x="8101013" y="4376738"/>
          <p14:tracePt t="6230" x="8101013" y="4344988"/>
          <p14:tracePt t="6232" x="8085138" y="4283075"/>
          <p14:tracePt t="6233" x="8085138" y="4235450"/>
          <p14:tracePt t="6236" x="8085138" y="4187825"/>
          <p14:tracePt t="6238" x="8070850" y="4156075"/>
          <p14:tracePt t="6240" x="8054975" y="4108450"/>
          <p14:tracePt t="6241" x="8039100" y="4060825"/>
          <p14:tracePt t="6244" x="8039100" y="4029075"/>
          <p14:tracePt t="6245" x="8023225" y="3997325"/>
          <p14:tracePt t="6247" x="8007350" y="3949700"/>
          <p14:tracePt t="6250" x="8007350" y="3935413"/>
          <p14:tracePt t="6252" x="7991475" y="3903663"/>
          <p14:tracePt t="6253" x="7975600" y="3871913"/>
          <p14:tracePt t="6256" x="7975600" y="3856038"/>
          <p14:tracePt t="6257" x="7959725" y="3824288"/>
          <p14:tracePt t="6259" x="7959725" y="3792538"/>
          <p14:tracePt t="6262" x="7959725" y="3776663"/>
          <p14:tracePt t="6268" x="7959725" y="3760788"/>
          <p14:tracePt t="6272" x="7959725" y="3744913"/>
          <p14:tracePt t="6287" x="7943850" y="3744913"/>
          <p14:tracePt t="6317" x="7943850" y="3729038"/>
          <p14:tracePt t="6403" x="7943850" y="3744913"/>
          <p14:tracePt t="6406" x="7959725" y="3760788"/>
          <p14:tracePt t="6408" x="7975600" y="3776663"/>
          <p14:tracePt t="6409" x="7975600" y="3792538"/>
          <p14:tracePt t="6412" x="7991475" y="3808413"/>
          <p14:tracePt t="6414" x="8007350" y="3840163"/>
          <p14:tracePt t="6417" x="8007350" y="3871913"/>
          <p14:tracePt t="6418" x="8007350" y="3887788"/>
          <p14:tracePt t="6420" x="8023225" y="3903663"/>
          <p14:tracePt t="6422" x="8039100" y="3935413"/>
          <p14:tracePt t="6424" x="8039100" y="3949700"/>
          <p14:tracePt t="6426" x="8054975" y="3981450"/>
          <p14:tracePt t="6428" x="8054975" y="4013200"/>
          <p14:tracePt t="6429" x="8070850" y="4029075"/>
          <p14:tracePt t="6433" x="8070850" y="4044950"/>
          <p14:tracePt t="6436" x="8085138" y="4108450"/>
          <p14:tracePt t="6438" x="8085138" y="4140200"/>
          <p14:tracePt t="6440" x="8101013" y="4171950"/>
          <p14:tracePt t="6442" x="8116888" y="4187825"/>
          <p14:tracePt t="6444" x="8116888" y="4219575"/>
          <p14:tracePt t="6446" x="8132763" y="4267200"/>
          <p14:tracePt t="6448" x="8132763" y="4283075"/>
          <p14:tracePt t="6450" x="8148638" y="4313238"/>
          <p14:tracePt t="6452" x="8164513" y="4360863"/>
          <p14:tracePt t="6453" x="8164513" y="4376738"/>
          <p14:tracePt t="6456" x="8180388" y="4408488"/>
          <p14:tracePt t="6458" x="8180388" y="4440238"/>
          <p14:tracePt t="6460" x="8196263" y="4487863"/>
          <p14:tracePt t="6462" x="8196263" y="4503738"/>
          <p14:tracePt t="6464" x="8196263" y="4535488"/>
          <p14:tracePt t="6466" x="8212138" y="4567238"/>
          <p14:tracePt t="6468" x="8212138" y="4598988"/>
          <p14:tracePt t="6469" x="8228013" y="4629150"/>
          <p14:tracePt t="6472" x="8228013" y="4660900"/>
          <p14:tracePt t="6474" x="8243888" y="4676775"/>
          <p14:tracePt t="6476" x="8243888" y="4708525"/>
          <p14:tracePt t="6478" x="8243888" y="4724400"/>
          <p14:tracePt t="6480" x="8259763" y="4756150"/>
          <p14:tracePt t="6483" x="8259763" y="4787900"/>
          <p14:tracePt t="6486" x="8275638" y="4819650"/>
          <p14:tracePt t="6488" x="8275638" y="4851400"/>
          <p14:tracePt t="6489" x="8275638" y="4867275"/>
          <p14:tracePt t="6491" x="8275638" y="4883150"/>
          <p14:tracePt t="6494" x="8275638" y="4899025"/>
          <p14:tracePt t="6496" x="8291513" y="4914900"/>
          <p14:tracePt t="6498" x="8291513" y="4946650"/>
          <p14:tracePt t="6500" x="8307388" y="4962525"/>
          <p14:tracePt t="6502" x="8307388" y="4976813"/>
          <p14:tracePt t="6503" x="8307388" y="5008563"/>
          <p14:tracePt t="6508" x="8323263" y="5040313"/>
          <p14:tracePt t="6510" x="8323263" y="5056188"/>
          <p14:tracePt t="6512" x="8323263" y="5072063"/>
          <p14:tracePt t="6514" x="8323263" y="5087938"/>
          <p14:tracePt t="6515" x="8323263" y="5103813"/>
          <p14:tracePt t="6517" x="8323263" y="5119688"/>
          <p14:tracePt t="6520" x="8323263" y="5151438"/>
          <p14:tracePt t="6521" x="8339138" y="5151438"/>
          <p14:tracePt t="6524" x="8339138" y="5183188"/>
          <p14:tracePt t="6525" x="8339138" y="5199063"/>
          <p14:tracePt t="6528" x="8339138" y="5214938"/>
          <p14:tracePt t="6529" x="8339138" y="5246688"/>
          <p14:tracePt t="6532" x="8355013" y="5246688"/>
          <p14:tracePt t="6533" x="8355013" y="5278438"/>
          <p14:tracePt t="6535" x="8355013" y="5294313"/>
          <p14:tracePt t="6537" x="8355013" y="5310188"/>
          <p14:tracePt t="6552" x="8370888" y="5435600"/>
          <p14:tracePt t="6553" x="8370888" y="5451475"/>
          <p14:tracePt t="6556" x="8370888" y="5483225"/>
          <p14:tracePt t="6560" x="8370888" y="5514975"/>
          <p14:tracePt t="6562" x="8370888" y="5530850"/>
          <p14:tracePt t="6566" x="8370888" y="5562600"/>
          <p14:tracePt t="6570" x="8370888" y="5578475"/>
          <p14:tracePt t="6572" x="8370888" y="5610225"/>
          <p14:tracePt t="6576" x="8355013" y="5626100"/>
          <p14:tracePt t="6578" x="8355013" y="5641975"/>
          <p14:tracePt t="6580" x="8339138" y="5657850"/>
          <p14:tracePt t="6584" x="8339138" y="5672138"/>
          <p14:tracePt t="6586" x="8323263" y="5688013"/>
          <p14:tracePt t="6587" x="8323263" y="5703888"/>
          <p14:tracePt t="6589" x="8307388" y="5719763"/>
          <p14:tracePt t="6591" x="8307388" y="5735638"/>
          <p14:tracePt t="6596" x="8291513" y="5751513"/>
          <p14:tracePt t="6598" x="8275638" y="5767388"/>
          <p14:tracePt t="6600" x="8259763" y="5767388"/>
          <p14:tracePt t="6604" x="8243888" y="5783263"/>
          <p14:tracePt t="6606" x="8243888" y="5799138"/>
          <p14:tracePt t="6608" x="8228013" y="5815013"/>
          <p14:tracePt t="6612" x="8212138" y="5815013"/>
          <p14:tracePt t="6614" x="8196263" y="5830888"/>
          <p14:tracePt t="6616" x="8180388" y="5846763"/>
          <p14:tracePt t="6620" x="8164513" y="5846763"/>
          <p14:tracePt t="6622" x="8148638" y="5862638"/>
          <p14:tracePt t="6626" x="8148638" y="5878513"/>
          <p14:tracePt t="6628" x="8132763" y="5894388"/>
          <p14:tracePt t="6630" x="8116888" y="5894388"/>
          <p14:tracePt t="6634" x="8101013" y="5910263"/>
          <p14:tracePt t="6636" x="8085138" y="5926138"/>
          <p14:tracePt t="6637" x="8070850" y="5926138"/>
          <p14:tracePt t="6640" x="8070850" y="5942013"/>
          <p14:tracePt t="6642" x="8070850" y="5957888"/>
          <p14:tracePt t="6644" x="8054975" y="5973763"/>
          <p14:tracePt t="6646" x="8039100" y="5973763"/>
          <p14:tracePt t="6647" x="8039100" y="5989638"/>
          <p14:tracePt t="6651" x="8023225" y="5989638"/>
          <p14:tracePt t="6652" x="8007350" y="6003925"/>
          <p14:tracePt t="6654" x="7991475" y="6003925"/>
          <p14:tracePt t="6656" x="7991475" y="6019800"/>
          <p14:tracePt t="6658" x="7975600" y="6035675"/>
          <p14:tracePt t="6660" x="7959725" y="6035675"/>
          <p14:tracePt t="6661" x="7959725" y="6051550"/>
          <p14:tracePt t="6664" x="7943850" y="6067425"/>
          <p14:tracePt t="6665" x="7927975" y="6083300"/>
          <p14:tracePt t="6668" x="7912100" y="6083300"/>
          <p14:tracePt t="6670" x="7896225" y="6099175"/>
          <p14:tracePt t="6672" x="7880350" y="6099175"/>
          <p14:tracePt t="6674" x="7864475" y="6115050"/>
          <p14:tracePt t="6675" x="7848600" y="6130925"/>
          <p14:tracePt t="6677" x="7832725" y="6130925"/>
          <p14:tracePt t="6680" x="7816850" y="6146800"/>
          <p14:tracePt t="6683" x="7785100" y="6162675"/>
          <p14:tracePt t="6684" x="7770813" y="6162675"/>
          <p14:tracePt t="6686" x="7754938" y="6178550"/>
          <p14:tracePt t="6687" x="7723188" y="6194425"/>
          <p14:tracePt t="6689" x="7707313" y="6194425"/>
          <p14:tracePt t="6692" x="7675563" y="6194425"/>
          <p14:tracePt t="6694" x="7659688" y="6194425"/>
          <p14:tracePt t="6696" x="7627938" y="6210300"/>
          <p14:tracePt t="6698" x="7596188" y="6210300"/>
          <p14:tracePt t="6700" x="7564438" y="6210300"/>
          <p14:tracePt t="6702" x="7548563" y="6210300"/>
          <p14:tracePt t="6703" x="7516813" y="6226175"/>
          <p14:tracePt t="6705" x="7469188" y="6226175"/>
          <p14:tracePt t="6708" x="7454900" y="6226175"/>
          <p14:tracePt t="6710" x="7407275" y="6226175"/>
          <p14:tracePt t="6712" x="7391400" y="6226175"/>
          <p14:tracePt t="6714" x="7343775" y="6226175"/>
          <p14:tracePt t="6716" x="7296150" y="6226175"/>
          <p14:tracePt t="6718" x="7264400" y="6226175"/>
          <p14:tracePt t="6720" x="7216775" y="6226175"/>
          <p14:tracePt t="6721" x="7185025" y="6226175"/>
          <p14:tracePt t="6723" x="7154863" y="6226175"/>
          <p14:tracePt t="6726" x="7107238" y="6226175"/>
          <p14:tracePt t="6728" x="7059613" y="6210300"/>
          <p14:tracePt t="6730" x="6996113" y="6210300"/>
          <p14:tracePt t="6732" x="6964363" y="6194425"/>
          <p14:tracePt t="6733" x="6916738" y="6194425"/>
          <p14:tracePt t="6736" x="6869113" y="6178550"/>
          <p14:tracePt t="6737" x="6838950" y="6178550"/>
          <p14:tracePt t="6739" x="6775450" y="6162675"/>
          <p14:tracePt t="6742" x="6727825" y="6162675"/>
          <p14:tracePt t="6744" x="6664325" y="6146800"/>
          <p14:tracePt t="6746" x="6632575" y="6146800"/>
          <p14:tracePt t="6748" x="6569075" y="6146800"/>
          <p14:tracePt t="6750" x="6523038" y="6146800"/>
          <p14:tracePt t="6752" x="6475413" y="6130925"/>
          <p14:tracePt t="6753" x="6411913" y="6115050"/>
          <p14:tracePt t="6755" x="6380163" y="6115050"/>
          <p14:tracePt t="6758" x="6332538" y="6099175"/>
          <p14:tracePt t="6760" x="6300788" y="6099175"/>
          <p14:tracePt t="6761" x="6269038" y="6083300"/>
          <p14:tracePt t="6764" x="6223000" y="6083300"/>
          <p14:tracePt t="6766" x="6191250" y="6067425"/>
          <p14:tracePt t="6768" x="6159500" y="6067425"/>
          <p14:tracePt t="6769" x="6127750" y="6067425"/>
          <p14:tracePt t="6772" x="6096000" y="6067425"/>
          <p14:tracePt t="6774" x="6096000" y="6051550"/>
          <p14:tracePt t="6775" x="6064250" y="6051550"/>
          <p14:tracePt t="6777" x="6032500" y="6035675"/>
          <p14:tracePt t="6783" x="6000750" y="6035675"/>
          <p14:tracePt t="6785" x="5984875" y="6035675"/>
          <p14:tracePt t="6787" x="5969000" y="6035675"/>
          <p14:tracePt t="6796" x="5953125" y="6019800"/>
          <p14:tracePt t="6802" x="5938838" y="6019800"/>
          <p14:tracePt t="6814" x="5922963" y="6003925"/>
          <p14:tracePt t="6832" x="5922963" y="5957888"/>
          <p14:tracePt t="6839" x="5922963" y="5910263"/>
          <p14:tracePt t="6843" x="5922963" y="5878513"/>
          <p14:tracePt t="6847" x="5922963" y="5846763"/>
          <p14:tracePt t="6848" x="5922963" y="5830888"/>
          <p14:tracePt t="6850" x="5922963" y="5815013"/>
          <p14:tracePt t="6851" x="5922963" y="5783263"/>
          <p14:tracePt t="6856" x="5922963" y="5751513"/>
          <p14:tracePt t="6858" x="5922963" y="5735638"/>
          <p14:tracePt t="6860" x="5907088" y="5719763"/>
          <p14:tracePt t="6862" x="5907088" y="5672138"/>
          <p14:tracePt t="6864" x="5891213" y="5657850"/>
          <p14:tracePt t="6867" x="5891213" y="5626100"/>
          <p14:tracePt t="6868" x="5891213" y="5594350"/>
          <p14:tracePt t="6869" x="5875338" y="5578475"/>
          <p14:tracePt t="6872" x="5875338" y="5546725"/>
          <p14:tracePt t="6874" x="5875338" y="5514975"/>
          <p14:tracePt t="6876" x="5859463" y="5499100"/>
          <p14:tracePt t="6877" x="5859463" y="5467350"/>
          <p14:tracePt t="6880" x="5859463" y="5451475"/>
          <p14:tracePt t="6882" x="5859463" y="5419725"/>
          <p14:tracePt t="6884" x="5859463" y="5387975"/>
          <p14:tracePt t="6885" x="5859463" y="5372100"/>
          <p14:tracePt t="6887" x="5859463" y="5340350"/>
          <p14:tracePt t="6890" x="5859463" y="5324475"/>
          <p14:tracePt t="6892" x="5859463" y="5294313"/>
          <p14:tracePt t="6894" x="5859463" y="5262563"/>
          <p14:tracePt t="6895" x="5859463" y="5246688"/>
          <p14:tracePt t="6897" x="5859463" y="5199063"/>
          <p14:tracePt t="6899" x="5859463" y="5167313"/>
          <p14:tracePt t="6901" x="5859463" y="5151438"/>
          <p14:tracePt t="6904" x="5859463" y="5119688"/>
          <p14:tracePt t="6906" x="5859463" y="5087938"/>
          <p14:tracePt t="6908" x="5859463" y="5056188"/>
          <p14:tracePt t="6910" x="5859463" y="5024438"/>
          <p14:tracePt t="6912" x="5859463" y="4992688"/>
          <p14:tracePt t="6914" x="5859463" y="4962525"/>
          <p14:tracePt t="6916" x="5859463" y="4930775"/>
          <p14:tracePt t="6918" x="5859463" y="4899025"/>
          <p14:tracePt t="6920" x="5875338" y="4867275"/>
          <p14:tracePt t="6922" x="5875338" y="4819650"/>
          <p14:tracePt t="6924" x="5891213" y="4787900"/>
          <p14:tracePt t="6925" x="5891213" y="4756150"/>
          <p14:tracePt t="6927" x="5907088" y="4708525"/>
          <p14:tracePt t="6930" x="5907088" y="4692650"/>
          <p14:tracePt t="6932" x="5922963" y="4645025"/>
          <p14:tracePt t="6933" x="5938838" y="4598988"/>
          <p14:tracePt t="6936" x="5953125" y="4551363"/>
          <p14:tracePt t="6937" x="5953125" y="4519613"/>
          <p14:tracePt t="6940" x="5953125" y="4471988"/>
          <p14:tracePt t="6942" x="6000750" y="4392613"/>
          <p14:tracePt t="6943" x="6016625" y="4329113"/>
          <p14:tracePt t="6945" x="6048375" y="4267200"/>
          <p14:tracePt t="6949" x="6064250" y="4203700"/>
          <p14:tracePt t="6950" x="6064250" y="4156075"/>
          <p14:tracePt t="6953" x="6080125" y="4092575"/>
          <p14:tracePt t="6953" x="6096000" y="4060825"/>
          <p14:tracePt t="6955" x="6111875" y="3997325"/>
          <p14:tracePt t="6957" x="6143625" y="3935413"/>
          <p14:tracePt t="6960" x="6159500" y="3871913"/>
          <p14:tracePt t="6961" x="6175375" y="3808413"/>
          <p14:tracePt t="6963" x="6191250" y="3744913"/>
          <p14:tracePt t="6966" x="6207125" y="3681413"/>
          <p14:tracePt t="6967" x="6223000" y="3617913"/>
          <p14:tracePt t="6969" x="6238875" y="3540125"/>
          <p14:tracePt t="6971" x="6253163" y="3476625"/>
          <p14:tracePt t="6974" x="6269038" y="3413125"/>
          <p14:tracePt t="6976" x="6284913" y="3349625"/>
          <p14:tracePt t="6978" x="6300788" y="3317875"/>
          <p14:tracePt t="6980" x="6300788" y="3255963"/>
          <p14:tracePt t="6983" x="6316663" y="3192463"/>
          <p14:tracePt t="6984" x="6332538" y="3144838"/>
          <p14:tracePt t="6985" x="6348413" y="3081338"/>
          <p14:tracePt t="6987" x="6364288" y="3049588"/>
          <p14:tracePt t="6989" x="6380163" y="3001963"/>
          <p14:tracePt t="6991" x="6396038" y="2970213"/>
          <p14:tracePt t="6993" x="6396038" y="2938463"/>
          <p14:tracePt t="6996" x="6411913" y="2892425"/>
          <p14:tracePt t="6997" x="6411913" y="2860675"/>
          <p14:tracePt t="6999" x="6411913" y="2828925"/>
          <p14:tracePt t="7002" x="6427788" y="2828925"/>
          <p14:tracePt t="7004" x="6427788" y="2813050"/>
          <p14:tracePt t="7006" x="6427788" y="2797175"/>
          <p14:tracePt t="7008" x="6443663" y="2781300"/>
          <p14:tracePt t="7010" x="6443663" y="2765425"/>
          <p14:tracePt t="7011" x="6459538" y="2749550"/>
          <p14:tracePt t="7022" x="6459538" y="2733675"/>
          <p14:tracePt t="7026" x="6459538" y="2717800"/>
          <p14:tracePt t="7030" x="6475413" y="2717800"/>
          <p14:tracePt t="7042" x="6491288" y="2717800"/>
          <p14:tracePt t="7050" x="6491288" y="2701925"/>
          <p14:tracePt t="7062" x="6507163" y="2701925"/>
          <p14:tracePt t="7067" x="6507163" y="2686050"/>
          <p14:tracePt t="7069" x="6523038" y="2686050"/>
          <p14:tracePt t="7074" x="6538913" y="2686050"/>
          <p14:tracePt t="7084" x="6553200" y="2686050"/>
          <p14:tracePt t="7088" x="6569075" y="2686050"/>
          <p14:tracePt t="7096" x="6584950" y="2686050"/>
          <p14:tracePt t="7101" x="6600825" y="2686050"/>
          <p14:tracePt t="7104" x="6616700" y="2686050"/>
          <p14:tracePt t="7111" x="6632575" y="2686050"/>
          <p14:tracePt t="7113" x="6648450" y="2686050"/>
          <p14:tracePt t="7122" x="6664325" y="2686050"/>
          <p14:tracePt t="7126" x="6680200" y="2686050"/>
          <p14:tracePt t="7133" x="6696075" y="2686050"/>
          <p14:tracePt t="7147" x="6711950" y="2686050"/>
          <p14:tracePt t="7150" x="6711950" y="2701925"/>
          <p14:tracePt t="7154" x="6727825" y="2701925"/>
          <p14:tracePt t="7155" x="6727825" y="2717800"/>
          <p14:tracePt t="7158" x="6727825" y="2733675"/>
          <p14:tracePt t="7160" x="6727825" y="2749550"/>
          <p14:tracePt t="7161" x="6727825" y="2781300"/>
          <p14:tracePt t="7164" x="6727825" y="2797175"/>
          <p14:tracePt t="7166" x="6727825" y="2844800"/>
          <p14:tracePt t="7167" x="6727825" y="2876550"/>
          <p14:tracePt t="7169" x="6727825" y="2892425"/>
          <p14:tracePt t="7171" x="6727825" y="2938463"/>
          <p14:tracePt t="7174" x="6727825" y="2986088"/>
          <p14:tracePt t="7176" x="6727825" y="3017838"/>
          <p14:tracePt t="7178" x="6727825" y="3049588"/>
          <p14:tracePt t="7180" x="6727825" y="3097213"/>
          <p14:tracePt t="7183" x="6727825" y="3128963"/>
          <p14:tracePt t="7184" x="6727825" y="3176588"/>
          <p14:tracePt t="7186" x="6727825" y="3224213"/>
          <p14:tracePt t="7188" x="6727825" y="3270250"/>
          <p14:tracePt t="7190" x="6727825" y="3317875"/>
          <p14:tracePt t="7192" x="6727825" y="3365500"/>
          <p14:tracePt t="7194" x="6727825" y="3397250"/>
          <p14:tracePt t="7196" x="6727825" y="3444875"/>
          <p14:tracePt t="7199" x="6711950" y="3492500"/>
          <p14:tracePt t="7200" x="6711950" y="3540125"/>
          <p14:tracePt t="7202" x="6696075" y="3571875"/>
          <p14:tracePt t="7204" x="6696075" y="3617913"/>
          <p14:tracePt t="7206" x="6696075" y="3649663"/>
          <p14:tracePt t="7207" x="6696075" y="3681413"/>
          <p14:tracePt t="7210" x="6680200" y="3713163"/>
          <p14:tracePt t="7211" x="6680200" y="3744913"/>
          <p14:tracePt t="7214" x="6664325" y="3760788"/>
          <p14:tracePt t="7216" x="6664325" y="3792538"/>
          <p14:tracePt t="7217" x="6664325" y="3808413"/>
          <p14:tracePt t="7219" x="6648450" y="3824288"/>
          <p14:tracePt t="7221" x="6648450" y="3856038"/>
          <p14:tracePt t="7225" x="6648450" y="3887788"/>
          <p14:tracePt t="7227" x="6648450" y="3903663"/>
          <p14:tracePt t="7230" x="6632575" y="3919538"/>
          <p14:tracePt t="7232" x="6616700" y="3935413"/>
          <p14:tracePt t="7234" x="6616700" y="3949700"/>
          <p14:tracePt t="7236" x="6600825" y="3965575"/>
          <p14:tracePt t="7238" x="6584950" y="3997325"/>
          <p14:tracePt t="7240" x="6584950" y="4013200"/>
          <p14:tracePt t="7242" x="6569075" y="4013200"/>
          <p14:tracePt t="7244" x="6538913" y="4044950"/>
          <p14:tracePt t="7246" x="6538913" y="4076700"/>
          <p14:tracePt t="7248" x="6523038" y="4092575"/>
          <p14:tracePt t="7250" x="6491288" y="4108450"/>
          <p14:tracePt t="7251" x="6475413" y="4140200"/>
          <p14:tracePt t="7253" x="6443663" y="4171950"/>
          <p14:tracePt t="7258" x="6411913" y="4203700"/>
          <p14:tracePt t="7260" x="6380163" y="4235450"/>
          <p14:tracePt t="7262" x="6348413" y="4267200"/>
          <p14:tracePt t="7264" x="6332538" y="4297363"/>
          <p14:tracePt t="7266" x="6316663" y="4329113"/>
          <p14:tracePt t="7267" x="6284913" y="4360863"/>
          <p14:tracePt t="7269" x="6253163" y="4392613"/>
          <p14:tracePt t="7271" x="6223000" y="4424363"/>
          <p14:tracePt t="7273" x="6207125" y="4456113"/>
          <p14:tracePt t="7276" x="6159500" y="4487863"/>
          <p14:tracePt t="7278" x="6127750" y="4519613"/>
          <p14:tracePt t="7280" x="6096000" y="4551363"/>
          <p14:tracePt t="7282" x="6064250" y="4567238"/>
          <p14:tracePt t="7285" x="6016625" y="4645025"/>
          <p14:tracePt t="7287" x="5984875" y="4676775"/>
          <p14:tracePt t="7289" x="5953125" y="4708525"/>
          <p14:tracePt t="7292" x="5922963" y="4724400"/>
          <p14:tracePt t="7293" x="5907088" y="4756150"/>
          <p14:tracePt t="7295" x="5859463" y="4787900"/>
          <p14:tracePt t="7298" x="5827713" y="4803775"/>
          <p14:tracePt t="7299" x="5795963" y="4835525"/>
          <p14:tracePt t="7301" x="5780088" y="4851400"/>
          <p14:tracePt t="7304" x="5748338" y="4867275"/>
          <p14:tracePt t="7306" x="5716588" y="4899025"/>
          <p14:tracePt t="7308" x="5668963" y="4914900"/>
          <p14:tracePt t="7310" x="5653088" y="4946650"/>
          <p14:tracePt t="7312" x="5622925" y="4962525"/>
          <p14:tracePt t="7314" x="5575300" y="4976813"/>
          <p14:tracePt t="7316" x="5543550" y="4992688"/>
          <p14:tracePt t="7318" x="5527675" y="5008563"/>
          <p14:tracePt t="7319" x="5480050" y="5024438"/>
          <p14:tracePt t="7321" x="5448300" y="5040313"/>
          <p14:tracePt t="7323" x="5416550" y="5056188"/>
          <p14:tracePt t="7325" x="5384800" y="5072063"/>
          <p14:tracePt t="7327" x="5353050" y="5087938"/>
          <p14:tracePt t="7330" x="5322888" y="5087938"/>
          <p14:tracePt t="7332" x="5307013" y="5103813"/>
          <p14:tracePt t="7333" x="5259388" y="5119688"/>
          <p14:tracePt t="7336" x="5227638" y="5135563"/>
          <p14:tracePt t="7337" x="5211763" y="5135563"/>
          <p14:tracePt t="7340" x="5180013" y="5151438"/>
          <p14:tracePt t="7342" x="5148263" y="5167313"/>
          <p14:tracePt t="7344" x="5100638" y="5167313"/>
          <p14:tracePt t="7346" x="5084763" y="5183188"/>
          <p14:tracePt t="7347" x="5053013" y="5183188"/>
          <p14:tracePt t="7350" x="5022850" y="5183188"/>
          <p14:tracePt t="7351" x="5006975" y="5199063"/>
          <p14:tracePt t="7354" x="4975225" y="5199063"/>
          <p14:tracePt t="7356" x="4927600" y="5214938"/>
          <p14:tracePt t="7358" x="4911725" y="5214938"/>
          <p14:tracePt t="7360" x="4879975" y="5230813"/>
          <p14:tracePt t="7362" x="4848225" y="5230813"/>
          <p14:tracePt t="7364" x="4832350" y="5246688"/>
          <p14:tracePt t="7366" x="4784725" y="5246688"/>
          <p14:tracePt t="7368" x="4752975" y="5262563"/>
          <p14:tracePt t="7370" x="4722813" y="5262563"/>
          <p14:tracePt t="7371" x="4691063" y="5278438"/>
          <p14:tracePt t="7374" x="4643438" y="5278438"/>
          <p14:tracePt t="7376" x="4627563" y="5278438"/>
          <p14:tracePt t="7378" x="4579938" y="5294313"/>
          <p14:tracePt t="7380" x="4532313" y="5294313"/>
          <p14:tracePt t="7382" x="4500563" y="5294313"/>
          <p14:tracePt t="7384" x="4452938" y="5294313"/>
          <p14:tracePt t="7386" x="4406900" y="5294313"/>
          <p14:tracePt t="7387" x="4375150" y="5294313"/>
          <p14:tracePt t="7390" x="4327525" y="5294313"/>
          <p14:tracePt t="7391" x="4264025" y="5294313"/>
          <p14:tracePt t="7394" x="4216400" y="5294313"/>
          <p14:tracePt t="7396" x="4121150" y="5294313"/>
          <p14:tracePt t="7398" x="4043363" y="5294313"/>
          <p14:tracePt t="7400" x="3979863" y="5294313"/>
          <p14:tracePt t="7401" x="3932238" y="5294313"/>
          <p14:tracePt t="7404" x="3868738" y="5294313"/>
          <p14:tracePt t="7405" x="3790950" y="5294313"/>
          <p14:tracePt t="7408" x="3727450" y="5294313"/>
          <p14:tracePt t="7410" x="3679825" y="5294313"/>
          <p14:tracePt t="7412" x="3616325" y="5294313"/>
          <p14:tracePt t="7414" x="3552825" y="5278438"/>
          <p14:tracePt t="7416" x="3505200" y="5278438"/>
          <p14:tracePt t="7418" x="3443288" y="5262563"/>
          <p14:tracePt t="7420" x="3395663" y="5246688"/>
          <p14:tracePt t="7422" x="3332163" y="5246688"/>
          <p14:tracePt t="7424" x="3300413" y="5230813"/>
          <p14:tracePt t="7425" x="3252788" y="5214938"/>
          <p14:tracePt t="7427" x="3205163" y="5199063"/>
          <p14:tracePt t="7430" x="3143250" y="5199063"/>
          <p14:tracePt t="7433" x="3127375" y="5183188"/>
          <p14:tracePt t="7434" x="3079750" y="5167313"/>
          <p14:tracePt t="7436" x="3032125" y="5167313"/>
          <p14:tracePt t="7438" x="3016250" y="5151438"/>
          <p14:tracePt t="7440" x="2968625" y="5135563"/>
          <p14:tracePt t="7442" x="2936875" y="5135563"/>
          <p14:tracePt t="7444" x="2921000" y="5135563"/>
          <p14:tracePt t="7446" x="2890838" y="5119688"/>
          <p14:tracePt t="7448" x="2859088" y="5119688"/>
          <p14:tracePt t="7450" x="2843213" y="5103813"/>
          <p14:tracePt t="7451" x="2811463" y="5103813"/>
          <p14:tracePt t="7454" x="2779713" y="5087938"/>
          <p14:tracePt t="7457" x="2763838" y="5072063"/>
          <p14:tracePt t="7460" x="2747963" y="5072063"/>
          <p14:tracePt t="7461" x="2732088" y="5072063"/>
          <p14:tracePt t="7464" x="2716213" y="5072063"/>
          <p14:tracePt t="7466" x="2700338" y="5072063"/>
          <p14:tracePt t="7467" x="2684463" y="5056188"/>
          <p14:tracePt t="7470" x="2668588" y="5056188"/>
          <p14:tracePt t="7471" x="2652713" y="5040313"/>
          <p14:tracePt t="7476" x="2636838" y="5040313"/>
          <p14:tracePt t="7478" x="2620963" y="5040313"/>
          <p14:tracePt t="7480" x="2605088" y="5040313"/>
          <p14:tracePt t="7482" x="2605088" y="5024438"/>
          <p14:tracePt t="7484" x="2590800" y="5024438"/>
          <p14:tracePt t="7485" x="2574925" y="5008563"/>
          <p14:tracePt t="7490" x="2543175" y="4992688"/>
          <p14:tracePt t="7492" x="2527300" y="4992688"/>
          <p14:tracePt t="7496" x="2511425" y="4992688"/>
          <p14:tracePt t="7500" x="2495550" y="4992688"/>
          <p14:tracePt t="7504" x="2479675" y="4976813"/>
          <p14:tracePt t="7512" x="2463800" y="4976813"/>
          <p14:tracePt t="7517" x="2463800" y="4962525"/>
          <p14:tracePt t="7518" x="2447925" y="4962525"/>
          <p14:tracePt t="7576" x="2432050" y="4962525"/>
          <p14:tracePt t="7611" x="2416175" y="4962525"/>
          <p14:tracePt t="7613" x="2416175" y="4946650"/>
          <p14:tracePt t="7615" x="2400300" y="4946650"/>
          <p14:tracePt t="7620" x="2384425" y="4946650"/>
          <p14:tracePt t="7622" x="2368550" y="4930775"/>
          <p14:tracePt t="7626" x="2352675" y="4914900"/>
          <p14:tracePt t="7630" x="2336800" y="4914900"/>
          <p14:tracePt t="7632" x="2320925" y="4914900"/>
          <p14:tracePt t="7634" x="2320925" y="4899025"/>
          <p14:tracePt t="7636" x="2305050" y="4883150"/>
          <p14:tracePt t="7638" x="2289175" y="4883150"/>
          <p14:tracePt t="7640" x="2289175" y="4867275"/>
          <p14:tracePt t="7641" x="2274888" y="4867275"/>
          <p14:tracePt t="7644" x="2259013" y="4851400"/>
          <p14:tracePt t="7645" x="2243138" y="4835525"/>
          <p14:tracePt t="7649" x="2227263" y="4835525"/>
          <p14:tracePt t="7650" x="2195513" y="4819650"/>
          <p14:tracePt t="7651" x="2179638" y="4803775"/>
          <p14:tracePt t="7654" x="2147888" y="4787900"/>
          <p14:tracePt t="7656" x="2116138" y="4772025"/>
          <p14:tracePt t="7658" x="2084388" y="4740275"/>
          <p14:tracePt t="7662" x="2052638" y="4724400"/>
          <p14:tracePt t="7664" x="2020888" y="4708525"/>
          <p14:tracePt t="7668" x="1989138" y="4692650"/>
          <p14:tracePt t="7670" x="1958975" y="4676775"/>
          <p14:tracePt t="7672" x="1943100" y="4660900"/>
          <p14:tracePt t="7673" x="1927225" y="4645025"/>
          <p14:tracePt t="7676" x="1895475" y="4629150"/>
          <p14:tracePt t="7680" x="1863725" y="4629150"/>
          <p14:tracePt t="7682" x="1863725" y="4614863"/>
          <p14:tracePt t="7686" x="1831975" y="4598988"/>
          <p14:tracePt t="7688" x="1816100" y="4583113"/>
          <p14:tracePt t="7691" x="1800225" y="4583113"/>
          <p14:tracePt t="7696" x="1784350" y="4583113"/>
          <p14:tracePt t="7702" x="1784350" y="4567238"/>
          <p14:tracePt t="7739" x="1768475" y="4567238"/>
          <p14:tracePt t="7765" x="1768475" y="4551363"/>
          <p14:tracePt t="8242" x="1736725" y="4519613"/>
          <p14:tracePt t="8246" x="1689100" y="4456113"/>
          <p14:tracePt t="8249" x="1674813" y="4424363"/>
          <p14:tracePt t="8250" x="1674813" y="4408488"/>
          <p14:tracePt t="8252" x="1643063" y="4376738"/>
          <p14:tracePt t="8254" x="1627188" y="4344988"/>
          <p14:tracePt t="8256" x="1611313" y="4329113"/>
          <p14:tracePt t="8258" x="1595438" y="4297363"/>
          <p14:tracePt t="8260" x="1563688" y="4251325"/>
          <p14:tracePt t="8262" x="1547813" y="4219575"/>
          <p14:tracePt t="8264" x="1547813" y="4187825"/>
          <p14:tracePt t="8266" x="1516063" y="4156075"/>
          <p14:tracePt t="8267" x="1500188" y="4108450"/>
          <p14:tracePt t="8270" x="1484313" y="4060825"/>
          <p14:tracePt t="8272" x="1468438" y="4029075"/>
          <p14:tracePt t="8274" x="1436688" y="3935413"/>
          <p14:tracePt t="8276" x="1420813" y="3871913"/>
          <p14:tracePt t="8278" x="1404938" y="3824288"/>
          <p14:tracePt t="8281" x="1389063" y="3760788"/>
          <p14:tracePt t="8283" x="1373188" y="3633788"/>
          <p14:tracePt t="8286" x="1358900" y="3556000"/>
          <p14:tracePt t="8288" x="1343025" y="3476625"/>
          <p14:tracePt t="8290" x="1343025" y="3365500"/>
          <p14:tracePt t="8292" x="1343025" y="3286125"/>
          <p14:tracePt t="8294" x="1343025" y="3176588"/>
          <p14:tracePt t="8296" x="1343025" y="3065463"/>
          <p14:tracePt t="8300" x="1343025" y="2765425"/>
          <p14:tracePt t="8302" x="1373188" y="2590800"/>
          <p14:tracePt t="8304" x="1389063" y="2449513"/>
          <p14:tracePt t="8305" x="1420813" y="2290763"/>
          <p14:tracePt t="8308" x="1452563" y="2117725"/>
          <p14:tracePt t="8310" x="1484313" y="1927225"/>
          <p14:tracePt t="8312" x="1531938" y="1770063"/>
          <p14:tracePt t="8314" x="1579563" y="1579563"/>
          <p14:tracePt t="8315" x="1611313" y="1390650"/>
          <p14:tracePt t="8317" x="1674813" y="1231900"/>
          <p14:tracePt t="8319" x="1736725" y="1042988"/>
          <p14:tracePt t="8321" x="1800225" y="790575"/>
          <p14:tracePt t="8324" x="1863725" y="600075"/>
          <p14:tracePt t="8326" x="1958975" y="395288"/>
          <p14:tracePt t="8328" x="2020888" y="173038"/>
          <p14:tracePt t="8686" x="3711575" y="0"/>
          <p14:tracePt t="8686" x="3727450" y="63500"/>
          <p14:tracePt t="8688" x="3727450" y="111125"/>
          <p14:tracePt t="8690" x="3727450" y="158750"/>
          <p14:tracePt t="8692" x="3743325" y="188913"/>
          <p14:tracePt t="8694" x="3743325" y="236538"/>
          <p14:tracePt t="8696" x="3743325" y="300038"/>
          <p14:tracePt t="8698" x="3759200" y="347663"/>
          <p14:tracePt t="8699" x="3759200" y="379413"/>
          <p14:tracePt t="8702" x="3759200" y="442913"/>
          <p14:tracePt t="8703" x="3759200" y="490538"/>
          <p14:tracePt t="8706" x="3759200" y="536575"/>
          <p14:tracePt t="8708" x="3759200" y="584200"/>
          <p14:tracePt t="8710" x="3759200" y="647700"/>
          <p14:tracePt t="8712" x="3759200" y="679450"/>
          <p14:tracePt t="8716" x="3759200" y="774700"/>
          <p14:tracePt t="8717" x="3775075" y="838200"/>
          <p14:tracePt t="8720" x="3775075" y="868363"/>
          <p14:tracePt t="8722" x="3775075" y="915988"/>
          <p14:tracePt t="8723" x="3775075" y="979488"/>
          <p14:tracePt t="8726" x="3775075" y="1011238"/>
          <p14:tracePt t="8727" x="3775075" y="1058863"/>
          <p14:tracePt t="8730" x="3790950" y="1106488"/>
          <p14:tracePt t="8732" x="3790950" y="1138238"/>
          <p14:tracePt t="8734" x="3790950" y="1185863"/>
          <p14:tracePt t="8735" x="3790950" y="1216025"/>
          <p14:tracePt t="8737" x="3806825" y="1247775"/>
          <p14:tracePt t="8740" x="3806825" y="1279525"/>
          <p14:tracePt t="8741" x="3806825" y="1327150"/>
          <p14:tracePt t="8744" x="3821113" y="1358900"/>
          <p14:tracePt t="8746" x="3821113" y="1390650"/>
          <p14:tracePt t="8748" x="3821113" y="1422400"/>
          <p14:tracePt t="8750" x="3821113" y="1438275"/>
          <p14:tracePt t="8751" x="3821113" y="1470025"/>
          <p14:tracePt t="8754" x="3836988" y="1501775"/>
          <p14:tracePt t="8756" x="3836988" y="1533525"/>
          <p14:tracePt t="8757" x="3836988" y="1563688"/>
          <p14:tracePt t="8760" x="3852863" y="1579563"/>
          <p14:tracePt t="8761" x="3852863" y="1595438"/>
          <p14:tracePt t="8765" x="3852863" y="1611313"/>
          <p14:tracePt t="8766" x="3852863" y="1627188"/>
          <p14:tracePt t="8768" x="3852863" y="1643063"/>
          <p14:tracePt t="8770" x="3868738" y="1658938"/>
          <p14:tracePt t="8771" x="3868738" y="1674813"/>
          <p14:tracePt t="8774" x="3868738" y="1690688"/>
          <p14:tracePt t="8776" x="3868738" y="1706563"/>
          <p14:tracePt t="8780" x="3884613" y="1738313"/>
          <p14:tracePt t="8783" x="3884613" y="1754188"/>
          <p14:tracePt t="8788" x="3884613" y="1770063"/>
          <p14:tracePt t="8792" x="3884613" y="1785938"/>
          <p14:tracePt t="8796" x="3884613" y="1801813"/>
          <p14:tracePt t="8815" x="3884613" y="1833563"/>
          <p14:tracePt t="8824" x="3884613" y="1849438"/>
          <p14:tracePt t="8829" x="3884613" y="1881188"/>
          <p14:tracePt t="8836" x="3884613" y="1895475"/>
          <p14:tracePt t="8838" x="3884613" y="1911350"/>
          <p14:tracePt t="8840" x="3884613" y="1927225"/>
          <p14:tracePt t="8842" x="3884613" y="1943100"/>
          <p14:tracePt t="8844" x="3884613" y="1958975"/>
          <p14:tracePt t="8850" x="3884613" y="1974850"/>
          <p14:tracePt t="8852" x="3884613" y="1990725"/>
          <p14:tracePt t="8856" x="3884613" y="2006600"/>
          <p14:tracePt t="8858" x="3884613" y="2022475"/>
          <p14:tracePt t="8860" x="3884613" y="2038350"/>
          <p14:tracePt t="8866" x="3884613" y="2070100"/>
          <p14:tracePt t="8870" x="3884613" y="2085975"/>
          <p14:tracePt t="8871" x="3884613" y="2101850"/>
          <p14:tracePt t="8874" x="3884613" y="2117725"/>
          <p14:tracePt t="8878" x="3884613" y="2133600"/>
          <p14:tracePt t="8879" x="3884613" y="2149475"/>
          <p14:tracePt t="8884" x="3884613" y="2165350"/>
          <p14:tracePt t="8886" x="3884613" y="2181225"/>
          <p14:tracePt t="8888" x="3884613" y="2197100"/>
          <p14:tracePt t="8892" x="3884613" y="2212975"/>
          <p14:tracePt t="8894" x="3884613" y="2243138"/>
          <p14:tracePt t="8899" x="3884613" y="2259013"/>
          <p14:tracePt t="8901" x="3884613" y="2274888"/>
          <p14:tracePt t="8904" x="3884613" y="2306638"/>
          <p14:tracePt t="8906" x="3884613" y="2322513"/>
          <p14:tracePt t="8910" x="3884613" y="2338388"/>
          <p14:tracePt t="8912" x="3884613" y="2370138"/>
          <p14:tracePt t="8916" x="3900488" y="2386013"/>
          <p14:tracePt t="8918" x="3900488" y="2401888"/>
          <p14:tracePt t="8920" x="3900488" y="2417763"/>
          <p14:tracePt t="8922" x="3916363" y="2449513"/>
          <p14:tracePt t="8926" x="3916363" y="2481263"/>
          <p14:tracePt t="8928" x="3916363" y="2497138"/>
          <p14:tracePt t="8933" x="3916363" y="2528888"/>
          <p14:tracePt t="8934" x="3932238" y="2544763"/>
          <p14:tracePt t="8936" x="3932238" y="2560638"/>
          <p14:tracePt t="8937" x="3932238" y="2574925"/>
          <p14:tracePt t="8940" x="3948113" y="2590800"/>
          <p14:tracePt t="8944" x="3963988" y="2606675"/>
          <p14:tracePt t="8946" x="3963988" y="2622550"/>
          <p14:tracePt t="8949" x="3963988" y="2638425"/>
          <p14:tracePt t="8950" x="3963988" y="2654300"/>
          <p14:tracePt t="8953" x="3963988" y="2670175"/>
          <p14:tracePt t="8958" x="3963988" y="2686050"/>
          <p14:tracePt t="8960" x="3979863" y="2686050"/>
          <p14:tracePt t="8962" x="3979863" y="2701925"/>
          <p14:tracePt t="8976" x="3979863" y="2717800"/>
          <p14:tracePt t="8978" x="3995738" y="2717800"/>
          <p14:tracePt t="9009" x="3995738" y="2733675"/>
          <p14:tracePt t="9025" x="3995738" y="2749550"/>
          <p14:tracePt t="9031" x="3995738" y="2765425"/>
          <p14:tracePt t="9033" x="3995738" y="2781300"/>
          <p14:tracePt t="9038" x="3995738" y="2797175"/>
          <p14:tracePt t="9040" x="3995738" y="2813050"/>
          <p14:tracePt t="9042" x="3995738" y="2828925"/>
          <p14:tracePt t="9046" x="3995738" y="2844800"/>
          <p14:tracePt t="9048" x="3979863" y="2860675"/>
          <p14:tracePt t="9050" x="3979863" y="2876550"/>
          <p14:tracePt t="9051" x="3979863" y="2892425"/>
          <p14:tracePt t="9054" x="3979863" y="2908300"/>
          <p14:tracePt t="9058" x="3979863" y="2922588"/>
          <p14:tracePt t="9060" x="3979863" y="2938463"/>
          <p14:tracePt t="9064" x="3979863" y="2954338"/>
          <p14:tracePt t="9066" x="3963988" y="2970213"/>
          <p14:tracePt t="9068" x="3963988" y="2986088"/>
          <p14:tracePt t="9072" x="3963988" y="3001963"/>
          <p14:tracePt t="9074" x="3948113" y="3017838"/>
          <p14:tracePt t="9078" x="3948113" y="3033713"/>
          <p14:tracePt t="9080" x="3932238" y="3049588"/>
          <p14:tracePt t="9082" x="3932238" y="3065463"/>
          <p14:tracePt t="9088" x="3932238" y="3081338"/>
          <p14:tracePt t="9090" x="3932238" y="3097213"/>
          <p14:tracePt t="9092" x="3916363" y="3097213"/>
          <p14:tracePt t="9096" x="3916363" y="3113088"/>
          <p14:tracePt t="9100" x="3900488" y="3128963"/>
          <p14:tracePt t="9102" x="3900488" y="3144838"/>
          <p14:tracePt t="9105" x="3900488" y="3160713"/>
          <p14:tracePt t="9108" x="3884613" y="3160713"/>
          <p14:tracePt t="9109" x="3884613" y="3176588"/>
          <p14:tracePt t="9112" x="3868738" y="3176588"/>
          <p14:tracePt t="9116" x="3852863" y="3192463"/>
          <p14:tracePt t="9118" x="3852863" y="3208338"/>
          <p14:tracePt t="9122" x="3836988" y="3224213"/>
          <p14:tracePt t="9124" x="3821113" y="3224213"/>
          <p14:tracePt t="9128" x="3821113" y="3240088"/>
          <p14:tracePt t="9130" x="3806825" y="3240088"/>
          <p14:tracePt t="9132" x="3790950" y="3255963"/>
          <p14:tracePt t="9136" x="3775075" y="3255963"/>
          <p14:tracePt t="9138" x="3775075" y="3270250"/>
          <p14:tracePt t="9140" x="3775075" y="3286125"/>
          <p14:tracePt t="9142" x="3759200" y="3286125"/>
          <p14:tracePt t="9144" x="3743325" y="3286125"/>
          <p14:tracePt t="9146" x="3743325" y="3302000"/>
          <p14:tracePt t="9150" x="3727450" y="3317875"/>
          <p14:tracePt t="9151" x="3711575" y="3317875"/>
          <p14:tracePt t="9154" x="3711575" y="3333750"/>
          <p14:tracePt t="9158" x="3695700" y="3333750"/>
          <p14:tracePt t="9161" x="3695700" y="3349625"/>
          <p14:tracePt t="9164" x="3679825" y="3365500"/>
          <p14:tracePt t="9165" x="3663950" y="3365500"/>
          <p14:tracePt t="9167" x="3648075" y="3381375"/>
          <p14:tracePt t="9169" x="3648075" y="3397250"/>
          <p14:tracePt t="9171" x="3632200" y="3397250"/>
          <p14:tracePt t="9173" x="3632200" y="3413125"/>
          <p14:tracePt t="9175" x="3600450" y="3429000"/>
          <p14:tracePt t="9177" x="3568700" y="3444875"/>
          <p14:tracePt t="9180" x="3568700" y="3460750"/>
          <p14:tracePt t="9182" x="3552825" y="3460750"/>
          <p14:tracePt t="9183" x="3521075" y="3476625"/>
          <p14:tracePt t="9185" x="3521075" y="3492500"/>
          <p14:tracePt t="9188" x="3490913" y="3508375"/>
          <p14:tracePt t="9190" x="3475038" y="3508375"/>
          <p14:tracePt t="9192" x="3459163" y="3524250"/>
          <p14:tracePt t="9193" x="3427413" y="3540125"/>
          <p14:tracePt t="9195" x="3411538" y="3556000"/>
          <p14:tracePt t="9198" x="3395663" y="3571875"/>
          <p14:tracePt t="9199" x="3363913" y="3571875"/>
          <p14:tracePt t="9201" x="3332163" y="3587750"/>
          <p14:tracePt t="9204" x="3316288" y="3602038"/>
          <p14:tracePt t="9206" x="3284538" y="3617913"/>
          <p14:tracePt t="9208" x="3236913" y="3633788"/>
          <p14:tracePt t="9210" x="3205163" y="3649663"/>
          <p14:tracePt t="9211" x="3190875" y="3665538"/>
          <p14:tracePt t="9216" x="3143250" y="3681413"/>
          <p14:tracePt t="9218" x="3095625" y="3681413"/>
          <p14:tracePt t="9219" x="3063875" y="3697288"/>
          <p14:tracePt t="9221" x="3016250" y="3713163"/>
          <p14:tracePt t="9224" x="3000375" y="3713163"/>
          <p14:tracePt t="9226" x="2968625" y="3729038"/>
          <p14:tracePt t="9227" x="2921000" y="3744913"/>
          <p14:tracePt t="9230" x="2905125" y="3744913"/>
          <p14:tracePt t="9231" x="2874963" y="3760788"/>
          <p14:tracePt t="9233" x="2827338" y="3776663"/>
          <p14:tracePt t="9236" x="2795588" y="3792538"/>
          <p14:tracePt t="9237" x="2779713" y="3792538"/>
          <p14:tracePt t="9240" x="2732088" y="3792538"/>
          <p14:tracePt t="9241" x="2700338" y="3808413"/>
          <p14:tracePt t="9243" x="2684463" y="3824288"/>
          <p14:tracePt t="9246" x="2636838" y="3840163"/>
          <p14:tracePt t="9248" x="2605088" y="3840163"/>
          <p14:tracePt t="9250" x="2574925" y="3856038"/>
          <p14:tracePt t="9252" x="2543175" y="3871913"/>
          <p14:tracePt t="9254" x="2511425" y="3871913"/>
          <p14:tracePt t="9255" x="2495550" y="3887788"/>
          <p14:tracePt t="9258" x="2447925" y="3903663"/>
          <p14:tracePt t="9260" x="2416175" y="3903663"/>
          <p14:tracePt t="9261" x="2384425" y="3919538"/>
          <p14:tracePt t="9265" x="2368550" y="3919538"/>
          <p14:tracePt t="9268" x="2289175" y="3935413"/>
          <p14:tracePt t="9269" x="2274888" y="3949700"/>
          <p14:tracePt t="9271" x="2243138" y="3949700"/>
          <p14:tracePt t="9274" x="2211388" y="3965575"/>
          <p14:tracePt t="9276" x="2195513" y="3981450"/>
          <p14:tracePt t="9278" x="2163763" y="3981450"/>
          <p14:tracePt t="9280" x="2132013" y="3997325"/>
          <p14:tracePt t="9282" x="2116138" y="3997325"/>
          <p14:tracePt t="9284" x="2100263" y="3997325"/>
          <p14:tracePt t="9286" x="2068513" y="4013200"/>
          <p14:tracePt t="9288" x="2052638" y="4013200"/>
          <p14:tracePt t="9290" x="2036763" y="4029075"/>
          <p14:tracePt t="9292" x="2020888" y="4029075"/>
          <p14:tracePt t="9294" x="1989138" y="4044950"/>
          <p14:tracePt t="9296" x="1974850" y="4044950"/>
          <p14:tracePt t="9298" x="1958975" y="4044950"/>
          <p14:tracePt t="9300" x="1943100" y="4060825"/>
          <p14:tracePt t="9302" x="1911350" y="4060825"/>
          <p14:tracePt t="9306" x="1895475" y="4060825"/>
          <p14:tracePt t="9308" x="1863725" y="4076700"/>
          <p14:tracePt t="9312" x="1847850" y="4076700"/>
          <p14:tracePt t="9316" x="1816100" y="4092575"/>
          <p14:tracePt t="9317" x="1800225" y="4108450"/>
          <p14:tracePt t="9320" x="1768475" y="4108450"/>
          <p14:tracePt t="9324" x="1736725" y="4108450"/>
          <p14:tracePt t="9327" x="1720850" y="4124325"/>
          <p14:tracePt t="9330" x="1689100" y="4124325"/>
          <p14:tracePt t="9332" x="1689100" y="4140200"/>
          <p14:tracePt t="9333" x="1658938" y="4140200"/>
          <p14:tracePt t="9335" x="1643063" y="4140200"/>
          <p14:tracePt t="9340" x="1627188" y="4156075"/>
          <p14:tracePt t="9341" x="1595438" y="4156075"/>
          <p14:tracePt t="9346" x="1563688" y="4171950"/>
          <p14:tracePt t="9349" x="1547813" y="4171950"/>
          <p14:tracePt t="9350" x="1547813" y="4187825"/>
          <p14:tracePt t="9352" x="1516063" y="4187825"/>
          <p14:tracePt t="9356" x="1500188" y="4187825"/>
          <p14:tracePt t="9358" x="1468438" y="4187825"/>
          <p14:tracePt t="9360" x="1468438" y="4203700"/>
          <p14:tracePt t="9362" x="1452563" y="4203700"/>
          <p14:tracePt t="9364" x="1436688" y="4203700"/>
          <p14:tracePt t="9366" x="1420813" y="4203700"/>
          <p14:tracePt t="9368" x="1404938" y="4203700"/>
          <p14:tracePt t="9369" x="1373188" y="4219575"/>
          <p14:tracePt t="9374" x="1358900" y="4219575"/>
          <p14:tracePt t="9375" x="1327150" y="4219575"/>
          <p14:tracePt t="9380" x="1311275" y="4219575"/>
          <p14:tracePt t="9382" x="1295400" y="4219575"/>
          <p14:tracePt t="9384" x="1279525" y="4219575"/>
          <p14:tracePt t="9386" x="1247775" y="4235450"/>
          <p14:tracePt t="9389" x="1231900" y="4235450"/>
          <p14:tracePt t="9392" x="1200150" y="4235450"/>
          <p14:tracePt t="9396" x="1184275" y="4251325"/>
          <p14:tracePt t="9398" x="1152525" y="4251325"/>
          <p14:tracePt t="9402" x="1136650" y="4267200"/>
          <p14:tracePt t="9404" x="1120775" y="4267200"/>
          <p14:tracePt t="9406" x="1104900" y="4267200"/>
          <p14:tracePt t="9408" x="1089025" y="4267200"/>
          <p14:tracePt t="9410" x="1073150" y="4267200"/>
          <p14:tracePt t="9414" x="1058863" y="4267200"/>
          <p14:tracePt t="9416" x="1042988" y="4267200"/>
          <p14:tracePt t="9417" x="1042988" y="4283075"/>
          <p14:tracePt t="9420" x="1027113" y="4283075"/>
          <p14:tracePt t="9426" x="1011238" y="4283075"/>
          <p14:tracePt t="9430" x="995363" y="4297363"/>
          <p14:tracePt t="9437" x="979488" y="4297363"/>
          <p14:tracePt t="9441" x="963613" y="4297363"/>
          <p14:tracePt t="9446" x="947738" y="4297363"/>
          <p14:tracePt t="9452" x="947738" y="4313238"/>
          <p14:tracePt t="9460" x="931863" y="4313238"/>
          <p14:tracePt t="9479" x="915988" y="4313238"/>
          <p14:tracePt t="9503" x="915988" y="4297363"/>
          <p14:tracePt t="9506" x="900113" y="4283075"/>
          <p14:tracePt t="9510" x="900113" y="4267200"/>
          <p14:tracePt t="9512" x="884238" y="4267200"/>
          <p14:tracePt t="9516" x="884238" y="4235450"/>
          <p14:tracePt t="9518" x="868363" y="4219575"/>
          <p14:tracePt t="9519" x="868363" y="4203700"/>
          <p14:tracePt t="9522" x="852488" y="4203700"/>
          <p14:tracePt t="9524" x="852488" y="4187825"/>
          <p14:tracePt t="9526" x="836613" y="4171950"/>
          <p14:tracePt t="9528" x="836613" y="4156075"/>
          <p14:tracePt t="9533" x="836613" y="4140200"/>
          <p14:tracePt t="9550" x="788988" y="4013200"/>
          <p14:tracePt t="9552" x="788988" y="3997325"/>
          <p14:tracePt t="9556" x="788988" y="3949700"/>
          <p14:tracePt t="9558" x="788988" y="3935413"/>
          <p14:tracePt t="9560" x="788988" y="3887788"/>
          <p14:tracePt t="9562" x="788988" y="3856038"/>
          <p14:tracePt t="9565" x="788988" y="3840163"/>
          <p14:tracePt t="9566" x="788988" y="3808413"/>
          <p14:tracePt t="9567" x="788988" y="3792538"/>
          <p14:tracePt t="9570" x="788988" y="3744913"/>
          <p14:tracePt t="9572" x="788988" y="3713163"/>
          <p14:tracePt t="9574" x="788988" y="3681413"/>
          <p14:tracePt t="9576" x="788988" y="3649663"/>
          <p14:tracePt t="9578" x="804863" y="3617913"/>
          <p14:tracePt t="9579" x="804863" y="3587750"/>
          <p14:tracePt t="9581" x="820738" y="3556000"/>
          <p14:tracePt t="9584" x="836613" y="3508375"/>
          <p14:tracePt t="9586" x="852488" y="3460750"/>
          <p14:tracePt t="9588" x="868363" y="3444875"/>
          <p14:tracePt t="9590" x="884238" y="3397250"/>
          <p14:tracePt t="9592" x="900113" y="3349625"/>
          <p14:tracePt t="9594" x="900113" y="3317875"/>
          <p14:tracePt t="9595" x="915988" y="3286125"/>
          <p14:tracePt t="9599" x="947738" y="3240088"/>
          <p14:tracePt t="9600" x="979488" y="3160713"/>
          <p14:tracePt t="9602" x="1011238" y="3113088"/>
          <p14:tracePt t="9604" x="1027113" y="3081338"/>
          <p14:tracePt t="9606" x="1058863" y="3049588"/>
          <p14:tracePt t="9608" x="1089025" y="3017838"/>
          <p14:tracePt t="9610" x="1120775" y="2970213"/>
          <p14:tracePt t="9612" x="1136650" y="2922588"/>
          <p14:tracePt t="9614" x="1168400" y="2876550"/>
          <p14:tracePt t="9615" x="1200150" y="2828925"/>
          <p14:tracePt t="9617" x="1231900" y="2781300"/>
          <p14:tracePt t="9620" x="1263650" y="2749550"/>
          <p14:tracePt t="9622" x="1295400" y="2686050"/>
          <p14:tracePt t="9624" x="1343025" y="2638425"/>
          <p14:tracePt t="9625" x="1373188" y="2590800"/>
          <p14:tracePt t="9628" x="1404938" y="2544763"/>
          <p14:tracePt t="9631" x="1436688" y="2497138"/>
          <p14:tracePt t="9632" x="1484313" y="2433638"/>
          <p14:tracePt t="9633" x="1516063" y="2386013"/>
          <p14:tracePt t="9636" x="1547813" y="2338388"/>
          <p14:tracePt t="9638" x="1579563" y="2306638"/>
          <p14:tracePt t="9640" x="1627188" y="2259013"/>
          <p14:tracePt t="9642" x="1658938" y="2212975"/>
          <p14:tracePt t="9644" x="1704975" y="2165350"/>
          <p14:tracePt t="9646" x="1752600" y="2117725"/>
          <p14:tracePt t="9648" x="1784350" y="2070100"/>
          <p14:tracePt t="9649" x="1816100" y="2038350"/>
          <p14:tracePt t="9651" x="1863725" y="2006600"/>
          <p14:tracePt t="9653" x="1895475" y="1958975"/>
          <p14:tracePt t="9656" x="1943100" y="1927225"/>
          <p14:tracePt t="9658" x="1989138" y="1881188"/>
          <p14:tracePt t="9660" x="2036763" y="1849438"/>
          <p14:tracePt t="9662" x="2052638" y="1817688"/>
          <p14:tracePt t="9664" x="2100263" y="1785938"/>
          <p14:tracePt t="9667" x="2147888" y="1754188"/>
          <p14:tracePt t="9667" x="2179638" y="1722438"/>
          <p14:tracePt t="9669" x="2243138" y="1690688"/>
          <p14:tracePt t="9671" x="2274888" y="1658938"/>
          <p14:tracePt t="9674" x="2305050" y="1627188"/>
          <p14:tracePt t="9675" x="2352675" y="1595438"/>
          <p14:tracePt t="9677" x="2384425" y="1595438"/>
          <p14:tracePt t="9679" x="2432050" y="1563688"/>
          <p14:tracePt t="9682" x="2447925" y="1533525"/>
          <p14:tracePt t="9684" x="2495550" y="1517650"/>
          <p14:tracePt t="9685" x="2527300" y="1501775"/>
          <p14:tracePt t="9687" x="2559050" y="1470025"/>
          <p14:tracePt t="9689" x="2590800" y="1454150"/>
          <p14:tracePt t="9692" x="2636838" y="1438275"/>
          <p14:tracePt t="9693" x="2668588" y="1422400"/>
          <p14:tracePt t="9695" x="2716213" y="1390650"/>
          <p14:tracePt t="9698" x="2732088" y="1374775"/>
          <p14:tracePt t="9700" x="2763838" y="1358900"/>
          <p14:tracePt t="9701" x="2795588" y="1343025"/>
          <p14:tracePt t="9703" x="2827338" y="1327150"/>
          <p14:tracePt t="9706" x="2859088" y="1327150"/>
          <p14:tracePt t="9708" x="2874963" y="1311275"/>
          <p14:tracePt t="9710" x="2905125" y="1295400"/>
          <p14:tracePt t="9711" x="2936875" y="1279525"/>
          <p14:tracePt t="9713" x="2968625" y="1263650"/>
          <p14:tracePt t="9716" x="2984500" y="1263650"/>
          <p14:tracePt t="9718" x="3016250" y="1247775"/>
          <p14:tracePt t="9719" x="3048000" y="1231900"/>
          <p14:tracePt t="9721" x="3048000" y="1216025"/>
          <p14:tracePt t="9723" x="3079750" y="1200150"/>
          <p14:tracePt t="9725" x="3111500" y="1200150"/>
          <p14:tracePt t="9727" x="3127375" y="1185863"/>
          <p14:tracePt t="9729" x="3159125" y="1169988"/>
          <p14:tracePt t="9732" x="3190875" y="1154113"/>
          <p14:tracePt t="9733" x="3221038" y="1138238"/>
          <p14:tracePt t="9735" x="3236913" y="1138238"/>
          <p14:tracePt t="9737" x="3252788" y="1122363"/>
          <p14:tracePt t="9740" x="3268663" y="1122363"/>
          <p14:tracePt t="9741" x="3300413" y="1106488"/>
          <p14:tracePt t="9744" x="3332163" y="1090613"/>
          <p14:tracePt t="9746" x="3363913" y="1074738"/>
          <p14:tracePt t="9750" x="3395663" y="1058863"/>
          <p14:tracePt t="9752" x="3427413" y="1042988"/>
          <p14:tracePt t="9754" x="3443288" y="1042988"/>
          <p14:tracePt t="9756" x="3459163" y="1027113"/>
          <p14:tracePt t="9758" x="3475038" y="1027113"/>
          <p14:tracePt t="9760" x="3490913" y="1011238"/>
          <p14:tracePt t="9761" x="3521075" y="995363"/>
          <p14:tracePt t="9764" x="3536950" y="995363"/>
          <p14:tracePt t="9766" x="3552825" y="995363"/>
          <p14:tracePt t="9767" x="3568700" y="995363"/>
          <p14:tracePt t="9769" x="3568700" y="979488"/>
          <p14:tracePt t="9771" x="3600450" y="979488"/>
          <p14:tracePt t="9773" x="3616325" y="963613"/>
          <p14:tracePt t="9775" x="3632200" y="963613"/>
          <p14:tracePt t="9777" x="3663950" y="947738"/>
          <p14:tracePt t="9782" x="3695700" y="947738"/>
          <p14:tracePt t="9783" x="3711575" y="931863"/>
          <p14:tracePt t="9785" x="3727450" y="931863"/>
          <p14:tracePt t="9787" x="3759200" y="915988"/>
          <p14:tracePt t="9789" x="3775075" y="915988"/>
          <p14:tracePt t="9792" x="3790950" y="900113"/>
          <p14:tracePt t="9794" x="3821113" y="900113"/>
          <p14:tracePt t="9796" x="3836988" y="900113"/>
          <p14:tracePt t="9798" x="3852863" y="900113"/>
          <p14:tracePt t="9799" x="3868738" y="900113"/>
          <p14:tracePt t="9801" x="3884613" y="900113"/>
          <p14:tracePt t="9804" x="3916363" y="900113"/>
          <p14:tracePt t="9806" x="3932238" y="884238"/>
          <p14:tracePt t="9807" x="3948113" y="884238"/>
          <p14:tracePt t="9810" x="3963988" y="884238"/>
          <p14:tracePt t="9812" x="3979863" y="884238"/>
          <p14:tracePt t="9816" x="4043363" y="868363"/>
          <p14:tracePt t="9820" x="4075113" y="868363"/>
          <p14:tracePt t="9822" x="4090988" y="868363"/>
          <p14:tracePt t="9824" x="4106863" y="868363"/>
          <p14:tracePt t="9826" x="4121150" y="868363"/>
          <p14:tracePt t="9828" x="4137025" y="868363"/>
          <p14:tracePt t="9830" x="4152900" y="868363"/>
          <p14:tracePt t="9832" x="4184650" y="854075"/>
          <p14:tracePt t="9835" x="4216400" y="854075"/>
          <p14:tracePt t="9838" x="4232275" y="854075"/>
          <p14:tracePt t="9840" x="4248150" y="854075"/>
          <p14:tracePt t="9841" x="4264025" y="854075"/>
          <p14:tracePt t="9844" x="4279900" y="854075"/>
          <p14:tracePt t="9848" x="4295775" y="854075"/>
          <p14:tracePt t="9849" x="4311650" y="854075"/>
          <p14:tracePt t="9854" x="4327525" y="854075"/>
          <p14:tracePt t="9855" x="4343400" y="854075"/>
          <p14:tracePt t="9859" x="4359275" y="854075"/>
          <p14:tracePt t="9866" x="4375150" y="854075"/>
          <p14:tracePt t="9870" x="4391025" y="854075"/>
          <p14:tracePt t="9880" x="4406900" y="854075"/>
          <p14:tracePt t="9887" x="4421188" y="854075"/>
          <p14:tracePt t="9904" x="4437063" y="854075"/>
          <p14:tracePt t="10304" x="4452938" y="854075"/>
          <p14:tracePt t="10309" x="4452938" y="868363"/>
          <p14:tracePt t="10311" x="4468813" y="868363"/>
          <p14:tracePt t="10314" x="4468813" y="884238"/>
          <p14:tracePt t="10315" x="4484688" y="884238"/>
          <p14:tracePt t="10318" x="4500563" y="900113"/>
          <p14:tracePt t="10319" x="4500563" y="915988"/>
          <p14:tracePt t="10321" x="4516438" y="915988"/>
          <p14:tracePt t="10328" x="4532313" y="931863"/>
          <p14:tracePt t="10333" x="4548188" y="947738"/>
          <p14:tracePt t="10338" x="4564063" y="947738"/>
          <p14:tracePt t="10340" x="4579938" y="947738"/>
          <p14:tracePt t="10341" x="4579938" y="963613"/>
          <p14:tracePt t="10346" x="4595813" y="963613"/>
          <p14:tracePt t="10348" x="4595813" y="979488"/>
          <p14:tracePt t="10350" x="4611688" y="979488"/>
          <p14:tracePt t="10354" x="4627563" y="979488"/>
          <p14:tracePt t="10356" x="4627563" y="995363"/>
          <p14:tracePt t="10360" x="4643438" y="995363"/>
          <p14:tracePt t="10365" x="4659313" y="995363"/>
          <p14:tracePt t="10368" x="4675188" y="995363"/>
          <p14:tracePt t="10372" x="4691063" y="995363"/>
          <p14:tracePt t="10374" x="4706938" y="995363"/>
          <p14:tracePt t="10378" x="4722813" y="1011238"/>
          <p14:tracePt t="10382" x="4737100" y="1011238"/>
          <p14:tracePt t="10386" x="4752975" y="1011238"/>
          <p14:tracePt t="10388" x="4768850" y="1027113"/>
          <p14:tracePt t="10390" x="4784725" y="1027113"/>
          <p14:tracePt t="10394" x="4800600" y="1027113"/>
          <p14:tracePt t="10396" x="4816475" y="1027113"/>
          <p14:tracePt t="10399" x="4832350" y="1027113"/>
          <p14:tracePt t="10403" x="4848225" y="1042988"/>
          <p14:tracePt t="10406" x="4864100" y="1042988"/>
          <p14:tracePt t="10410" x="4879975" y="1042988"/>
          <p14:tracePt t="10412" x="4879975" y="1058863"/>
          <p14:tracePt t="10415" x="4895850" y="1058863"/>
          <p14:tracePt t="10420" x="4911725" y="1058863"/>
          <p14:tracePt t="10422" x="4927600" y="1058863"/>
          <p14:tracePt t="10429" x="4943475" y="1058863"/>
          <p14:tracePt t="10453" x="4959350" y="1058863"/>
          <p14:tracePt t="10475" x="4975225" y="1058863"/>
          <p14:tracePt t="10938" x="4991100" y="1058863"/>
          <p14:tracePt t="10940" x="5006975" y="1058863"/>
          <p14:tracePt t="10944" x="5022850" y="1058863"/>
          <p14:tracePt t="10946" x="5022850" y="1042988"/>
          <p14:tracePt t="10950" x="5037138" y="1042988"/>
          <p14:tracePt t="10952" x="5053013" y="1042988"/>
          <p14:tracePt t="10956" x="5068888" y="1042988"/>
          <p14:tracePt t="10958" x="5084763" y="1042988"/>
          <p14:tracePt t="10960" x="5084763" y="1027113"/>
          <p14:tracePt t="10962" x="5100638" y="1027113"/>
          <p14:tracePt t="10964" x="5132388" y="1027113"/>
          <p14:tracePt t="10968" x="5180013" y="1027113"/>
          <p14:tracePt t="10970" x="5195888" y="1027113"/>
          <p14:tracePt t="10972" x="5243513" y="1027113"/>
          <p14:tracePt t="10974" x="5275263" y="1027113"/>
          <p14:tracePt t="10976" x="5291138" y="1027113"/>
          <p14:tracePt t="10978" x="5322888" y="1027113"/>
          <p14:tracePt t="10981" x="5368925" y="1027113"/>
          <p14:tracePt t="10982" x="5384800" y="1027113"/>
          <p14:tracePt t="10984" x="5432425" y="1027113"/>
          <p14:tracePt t="10986" x="5448300" y="1027113"/>
          <p14:tracePt t="10988" x="5495925" y="1027113"/>
          <p14:tracePt t="10990" x="5543550" y="1027113"/>
          <p14:tracePt t="10992" x="5591175" y="1027113"/>
          <p14:tracePt t="10994" x="5622925" y="1042988"/>
          <p14:tracePt t="10995" x="5668963" y="1042988"/>
          <p14:tracePt t="10998" x="5716588" y="1058863"/>
          <p14:tracePt t="11000" x="5748338" y="1074738"/>
          <p14:tracePt t="11002" x="5795963" y="1074738"/>
          <p14:tracePt t="11003" x="5843588" y="1090613"/>
          <p14:tracePt t="11006" x="5891213" y="1090613"/>
          <p14:tracePt t="11008" x="5922963" y="1090613"/>
          <p14:tracePt t="11010" x="5969000" y="1106488"/>
          <p14:tracePt t="11012" x="6016625" y="1122363"/>
          <p14:tracePt t="11014" x="6048375" y="1122363"/>
          <p14:tracePt t="11015" x="6111875" y="1138238"/>
          <p14:tracePt t="11018" x="6159500" y="1154113"/>
          <p14:tracePt t="11020" x="6207125" y="1169988"/>
          <p14:tracePt t="11022" x="6238875" y="1185863"/>
          <p14:tracePt t="11024" x="6284913" y="1185863"/>
          <p14:tracePt t="11026" x="6332538" y="1200150"/>
          <p14:tracePt t="11027" x="6380163" y="1216025"/>
          <p14:tracePt t="11030" x="6411913" y="1231900"/>
          <p14:tracePt t="11032" x="6459538" y="1247775"/>
          <p14:tracePt t="11033" x="6507163" y="1263650"/>
          <p14:tracePt t="11035" x="6523038" y="1263650"/>
          <p14:tracePt t="11038" x="6569075" y="1279525"/>
          <p14:tracePt t="11040" x="6600825" y="1279525"/>
          <p14:tracePt t="11041" x="6648450" y="1295400"/>
          <p14:tracePt t="11043" x="6664325" y="1311275"/>
          <p14:tracePt t="11045" x="6711950" y="1311275"/>
          <p14:tracePt t="11048" x="6743700" y="1327150"/>
          <p14:tracePt t="11049" x="6759575" y="1343025"/>
          <p14:tracePt t="11051" x="6791325" y="1358900"/>
          <p14:tracePt t="11054" x="6823075" y="1358900"/>
          <p14:tracePt t="11056" x="6838950" y="1374775"/>
          <p14:tracePt t="11058" x="6854825" y="1374775"/>
          <p14:tracePt t="11060" x="6884988" y="1374775"/>
          <p14:tracePt t="11061" x="6900863" y="1390650"/>
          <p14:tracePt t="11064" x="6916738" y="1390650"/>
          <p14:tracePt t="11066" x="6948488" y="1406525"/>
          <p14:tracePt t="11068" x="6948488" y="1422400"/>
          <p14:tracePt t="11070" x="6964363" y="1422400"/>
          <p14:tracePt t="11072" x="6980238" y="1422400"/>
          <p14:tracePt t="11074" x="6996113" y="1422400"/>
          <p14:tracePt t="11083" x="7011988" y="1438275"/>
          <p14:tracePt t="11091" x="7027863" y="1438275"/>
          <p14:tracePt t="11098" x="7027863" y="1454150"/>
          <p14:tracePt t="11186" x="7043738" y="1454150"/>
          <p14:tracePt t="11194" x="7075488" y="1454150"/>
          <p14:tracePt t="11202" x="7091363" y="1454150"/>
          <p14:tracePt t="11205" x="7107238" y="1454150"/>
          <p14:tracePt t="11212" x="7123113" y="1454150"/>
          <p14:tracePt t="11225" x="7138988" y="1454150"/>
          <p14:tracePt t="11233" x="7154863" y="1454150"/>
          <p14:tracePt t="11248" x="7169150" y="1454150"/>
          <p14:tracePt t="11255" x="7185025" y="1454150"/>
          <p14:tracePt t="11281" x="7200900" y="1454150"/>
          <p14:tracePt t="11296" x="7216775" y="1454150"/>
          <p14:tracePt t="11331" x="7200900" y="1454150"/>
          <p14:tracePt t="11338" x="7169150" y="1470025"/>
          <p14:tracePt t="11342" x="7154863" y="1470025"/>
          <p14:tracePt t="11344" x="7138988" y="1485900"/>
          <p14:tracePt t="11346" x="7123113" y="1485900"/>
          <p14:tracePt t="11348" x="7107238" y="1485900"/>
          <p14:tracePt t="11350" x="7091363" y="1485900"/>
          <p14:tracePt t="11352" x="7075488" y="1501775"/>
          <p14:tracePt t="11356" x="7059613" y="1501775"/>
          <p14:tracePt t="11358" x="7027863" y="1501775"/>
          <p14:tracePt t="11362" x="7011988" y="1501775"/>
          <p14:tracePt t="11364" x="6996113" y="1501775"/>
          <p14:tracePt t="11366" x="6980238" y="1517650"/>
          <p14:tracePt t="11368" x="6964363" y="1517650"/>
          <p14:tracePt t="11370" x="6948488" y="1533525"/>
          <p14:tracePt t="11374" x="6916738" y="1547813"/>
          <p14:tracePt t="11376" x="6900863" y="1547813"/>
          <p14:tracePt t="11382" x="6869113" y="1563688"/>
          <p14:tracePt t="11383" x="6854825" y="1579563"/>
          <p14:tracePt t="11388" x="6823075" y="1595438"/>
          <p14:tracePt t="11392" x="6807200" y="1595438"/>
          <p14:tracePt t="11394" x="6775450" y="1627188"/>
          <p14:tracePt t="11397" x="6743700" y="1643063"/>
          <p14:tracePt t="11400" x="6711950" y="1658938"/>
          <p14:tracePt t="11404" x="6680200" y="1674813"/>
          <p14:tracePt t="11405" x="6664325" y="1690688"/>
          <p14:tracePt t="11408" x="6648450" y="1706563"/>
          <p14:tracePt t="11410" x="6632575" y="1706563"/>
          <p14:tracePt t="11412" x="6616700" y="1706563"/>
          <p14:tracePt t="11414" x="6600825" y="1722438"/>
          <p14:tracePt t="11415" x="6584950" y="1738313"/>
          <p14:tracePt t="11418" x="6553200" y="1738313"/>
          <p14:tracePt t="11420" x="6553200" y="1754188"/>
          <p14:tracePt t="11421" x="6538913" y="1770063"/>
          <p14:tracePt t="11424" x="6523038" y="1785938"/>
          <p14:tracePt t="11426" x="6507163" y="1785938"/>
          <p14:tracePt t="11427" x="6491288" y="1785938"/>
          <p14:tracePt t="11430" x="6475413" y="1801813"/>
          <p14:tracePt t="11431" x="6475413" y="1817688"/>
          <p14:tracePt t="11433" x="6459538" y="1817688"/>
          <p14:tracePt t="11435" x="6427788" y="1817688"/>
          <p14:tracePt t="11438" x="6427788" y="1833563"/>
          <p14:tracePt t="11440" x="6411913" y="1833563"/>
          <p14:tracePt t="11442" x="6396038" y="1849438"/>
          <p14:tracePt t="11443" x="6396038" y="1865313"/>
          <p14:tracePt t="11450" x="6380163" y="1865313"/>
          <p14:tracePt t="11452" x="6364288" y="1865313"/>
          <p14:tracePt t="11456" x="6348413" y="1881188"/>
          <p14:tracePt t="11463" x="6332538" y="1895475"/>
          <p14:tracePt t="11466" x="6316663" y="1895475"/>
          <p14:tracePt t="11472" x="6316663" y="1911350"/>
          <p14:tracePt t="11473" x="6300788" y="1911350"/>
          <p14:tracePt t="11478" x="6284913" y="1911350"/>
          <p14:tracePt t="11481" x="6284913" y="1927225"/>
          <p14:tracePt t="11482" x="6269038" y="1927225"/>
          <p14:tracePt t="11486" x="6269038" y="1943100"/>
          <p14:tracePt t="11494" x="6253163" y="1943100"/>
          <p14:tracePt t="11498" x="6238875" y="1958975"/>
          <p14:tracePt t="11502" x="6238875" y="1974850"/>
          <p14:tracePt t="11508" x="6223000" y="1974850"/>
          <p14:tracePt t="11510" x="6223000" y="1990725"/>
          <p14:tracePt t="11512" x="6207125" y="2006600"/>
          <p14:tracePt t="11516" x="6191250" y="2022475"/>
          <p14:tracePt t="11522" x="6175375" y="2054225"/>
          <p14:tracePt t="11524" x="6159500" y="2070100"/>
          <p14:tracePt t="11532" x="6143625" y="2117725"/>
          <p14:tracePt t="11535" x="6111875" y="2133600"/>
          <p14:tracePt t="11550" x="6016625" y="2243138"/>
          <p14:tracePt t="11554" x="6000750" y="2243138"/>
          <p14:tracePt t="11556" x="5984875" y="2259013"/>
          <p14:tracePt t="11558" x="5969000" y="2274888"/>
          <p14:tracePt t="11562" x="5938838" y="2290763"/>
          <p14:tracePt t="11563" x="5922963" y="2306638"/>
          <p14:tracePt t="11568" x="5907088" y="2322513"/>
          <p14:tracePt t="11570" x="5891213" y="2322513"/>
          <p14:tracePt t="11574" x="5875338" y="2322513"/>
          <p14:tracePt t="11578" x="5859463" y="2322513"/>
          <p14:tracePt t="11592" x="5843588" y="2322513"/>
          <p14:tracePt t="11764" x="5875338" y="2322513"/>
          <p14:tracePt t="11770" x="5922963" y="2322513"/>
          <p14:tracePt t="11785" x="5953125" y="2322513"/>
          <p14:tracePt t="11791" x="5969000" y="2306638"/>
          <p14:tracePt t="11794" x="5984875" y="2306638"/>
          <p14:tracePt t="11797" x="6000750" y="2306638"/>
          <p14:tracePt t="11800" x="6000750" y="2290763"/>
          <p14:tracePt t="11802" x="6032500" y="2274888"/>
          <p14:tracePt t="11819" x="6048375" y="2259013"/>
          <p14:tracePt t="11825" x="6048375" y="2243138"/>
          <p14:tracePt t="11829" x="6048375" y="2228850"/>
          <p14:tracePt t="11838" x="6048375" y="2212975"/>
          <p14:tracePt t="11842" x="6048375" y="2197100"/>
          <p14:tracePt t="11848" x="6032500" y="2197100"/>
          <p14:tracePt t="11850" x="6032500" y="2181225"/>
          <p14:tracePt t="11860" x="6016625" y="2181225"/>
          <p14:tracePt t="11954" x="6032500" y="2181225"/>
          <p14:tracePt t="11962" x="6064250" y="2181225"/>
          <p14:tracePt t="11969" x="6096000" y="2181225"/>
          <p14:tracePt t="11973" x="6111875" y="2181225"/>
          <p14:tracePt t="11991" x="6127750" y="2181225"/>
          <p14:tracePt t="12011" x="6143625" y="2181225"/>
          <p14:tracePt t="12028" x="6159500" y="2181225"/>
          <p14:tracePt t="12035" x="6191250" y="2181225"/>
          <p14:tracePt t="12038" x="6207125" y="2181225"/>
          <p14:tracePt t="12040" x="6238875" y="2181225"/>
          <p14:tracePt t="12042" x="6253163" y="2181225"/>
          <p14:tracePt t="12044" x="6284913" y="2165350"/>
          <p14:tracePt t="12048" x="6332538" y="2165350"/>
          <p14:tracePt t="12049" x="6364288" y="2149475"/>
          <p14:tracePt t="12052" x="6411913" y="2149475"/>
          <p14:tracePt t="12054" x="6427788" y="2133600"/>
          <p14:tracePt t="12056" x="6459538" y="2133600"/>
          <p14:tracePt t="12057" x="6507163" y="2133600"/>
          <p14:tracePt t="12059" x="6523038" y="2117725"/>
          <p14:tracePt t="12061" x="6569075" y="2117725"/>
          <p14:tracePt t="12064" x="6600825" y="2101850"/>
          <p14:tracePt t="12065" x="6632575" y="2101850"/>
          <p14:tracePt t="12067" x="6680200" y="2085975"/>
          <p14:tracePt t="12069" x="6727825" y="2085975"/>
          <p14:tracePt t="12072" x="6743700" y="2085975"/>
          <p14:tracePt t="12074" x="6791325" y="2070100"/>
          <p14:tracePt t="12076" x="6838950" y="2070100"/>
          <p14:tracePt t="12078" x="6884988" y="2054225"/>
          <p14:tracePt t="12080" x="6916738" y="2054225"/>
          <p14:tracePt t="12081" x="6964363" y="2038350"/>
          <p14:tracePt t="12083" x="7011988" y="2022475"/>
          <p14:tracePt t="12086" x="7043738" y="2022475"/>
          <p14:tracePt t="12088" x="7091363" y="2006600"/>
          <p14:tracePt t="12089" x="7138988" y="2006600"/>
          <p14:tracePt t="12092" x="7185025" y="1990725"/>
          <p14:tracePt t="12093" x="7216775" y="1974850"/>
          <p14:tracePt t="12097" x="7264400" y="1974850"/>
          <p14:tracePt t="12100" x="7343775" y="1958975"/>
          <p14:tracePt t="12101" x="7407275" y="1943100"/>
          <p14:tracePt t="12103" x="7454900" y="1927225"/>
          <p14:tracePt t="12105" x="7532688" y="1911350"/>
          <p14:tracePt t="12107" x="7596188" y="1895475"/>
          <p14:tracePt t="12110" x="7659688" y="1881188"/>
          <p14:tracePt t="12112" x="7723188" y="1881188"/>
          <p14:tracePt t="12114" x="7754938" y="1865313"/>
          <p14:tracePt t="12115" x="7816850" y="1865313"/>
          <p14:tracePt t="12118" x="7864475" y="1865313"/>
          <p14:tracePt t="12120" x="7912100" y="1849438"/>
          <p14:tracePt t="12122" x="7959725" y="1833563"/>
          <p14:tracePt t="12124" x="8007350" y="1833563"/>
          <p14:tracePt t="12125" x="8070850" y="1817688"/>
          <p14:tracePt t="12127" x="8116888" y="1817688"/>
          <p14:tracePt t="12130" x="8148638" y="1801813"/>
          <p14:tracePt t="12131" x="8196263" y="1801813"/>
          <p14:tracePt t="12133" x="8243888" y="1785938"/>
          <p14:tracePt t="12135" x="8275638" y="1785938"/>
          <p14:tracePt t="12137" x="8323263" y="1770063"/>
          <p14:tracePt t="12139" x="8370888" y="1770063"/>
          <p14:tracePt t="12141" x="8416925" y="1754188"/>
          <p14:tracePt t="12144" x="8448675" y="1754188"/>
          <p14:tracePt t="12148" x="8543925" y="1738313"/>
          <p14:tracePt t="12149" x="8575675" y="1722438"/>
          <p14:tracePt t="12151" x="8623300" y="1706563"/>
          <p14:tracePt t="12153" x="8670925" y="1706563"/>
          <p14:tracePt t="12155" x="8716963" y="1690688"/>
          <p14:tracePt t="12158" x="8748713" y="1690688"/>
          <p14:tracePt t="12160" x="8796338" y="1674813"/>
          <p14:tracePt t="12161" x="8843963" y="1674813"/>
          <p14:tracePt t="12164" x="8875713" y="1674813"/>
          <p14:tracePt t="12165" x="8907463" y="1658938"/>
          <p14:tracePt t="12168" x="8955088" y="1658938"/>
          <p14:tracePt t="12170" x="9001125" y="1643063"/>
          <p14:tracePt t="12172" x="9032875" y="1643063"/>
          <p14:tracePt t="12174" x="9064625" y="1643063"/>
          <p14:tracePt t="12176" x="9112250" y="1627188"/>
          <p14:tracePt t="12177" x="9128125" y="1627188"/>
          <p14:tracePt t="12179" x="9175750" y="1611313"/>
          <p14:tracePt t="12181" x="9207500" y="1611313"/>
          <p14:tracePt t="12184" x="9223375" y="1611313"/>
          <p14:tracePt t="12185" x="9255125" y="1595438"/>
          <p14:tracePt t="12188" x="9271000" y="1595438"/>
          <p14:tracePt t="12190" x="9301163" y="1595438"/>
          <p14:tracePt t="12192" x="9332913" y="1579563"/>
          <p14:tracePt t="12197" x="9348788" y="1579563"/>
          <p14:tracePt t="12200" x="9380538" y="1579563"/>
          <p14:tracePt t="12202" x="9396413" y="1579563"/>
          <p14:tracePt t="12204" x="9428163" y="1579563"/>
          <p14:tracePt t="12208" x="9444038" y="1579563"/>
          <p14:tracePt t="12210" x="9475788" y="1579563"/>
          <p14:tracePt t="12214" x="9491663" y="1579563"/>
          <p14:tracePt t="12216" x="9507538" y="1579563"/>
          <p14:tracePt t="12226" x="9523413" y="1579563"/>
          <p14:tracePt t="12240" x="9539288" y="1579563"/>
          <p14:tracePt t="12269" x="9555163" y="1579563"/>
          <p14:tracePt t="12287" x="9571038" y="1579563"/>
          <p14:tracePt t="12290" x="9586913" y="1579563"/>
          <p14:tracePt t="12292" x="9586913" y="1595438"/>
          <p14:tracePt t="12298" x="9601200" y="1611313"/>
          <p14:tracePt t="12299" x="9617075" y="1611313"/>
          <p14:tracePt t="12302" x="9632950" y="1627188"/>
          <p14:tracePt t="12304" x="9632950" y="1643063"/>
          <p14:tracePt t="12305" x="9648825" y="1643063"/>
          <p14:tracePt t="12307" x="9664700" y="1643063"/>
          <p14:tracePt t="12310" x="9664700" y="1658938"/>
          <p14:tracePt t="12313" x="9680575" y="1674813"/>
          <p14:tracePt t="12316" x="9712325" y="1674813"/>
          <p14:tracePt t="12317" x="9728200" y="1690688"/>
          <p14:tracePt t="12319" x="9744075" y="1706563"/>
          <p14:tracePt t="12321" x="9759950" y="1706563"/>
          <p14:tracePt t="12324" x="9775825" y="1722438"/>
          <p14:tracePt t="12326" x="9791700" y="1722438"/>
          <p14:tracePt t="12330" x="9823450" y="1738313"/>
          <p14:tracePt t="12333" x="9839325" y="1754188"/>
          <p14:tracePt t="12336" x="9855200" y="1754188"/>
          <p14:tracePt t="12337" x="9886950" y="1770063"/>
          <p14:tracePt t="12342" x="9902825" y="1770063"/>
          <p14:tracePt t="12344" x="9917113" y="1770063"/>
          <p14:tracePt t="12348" x="9932988" y="1770063"/>
          <p14:tracePt t="12349" x="9948863" y="1770063"/>
          <p14:tracePt t="12354" x="9964738" y="1785938"/>
          <p14:tracePt t="12358" x="9980613" y="1785938"/>
          <p14:tracePt t="12363" x="9996488" y="1785938"/>
          <p14:tracePt t="12366" x="10012363" y="1785938"/>
          <p14:tracePt t="12374" x="10028238" y="1785938"/>
          <p14:tracePt t="12378" x="10044113" y="1785938"/>
          <p14:tracePt t="12395" x="10059988" y="1785938"/>
          <p14:tracePt t="12402" x="10075863" y="1785938"/>
          <p14:tracePt t="12423" x="10091738" y="1785938"/>
          <p14:tracePt t="12463" x="10107613" y="1785938"/>
          <p14:tracePt t="12468" x="10123488" y="1785938"/>
          <p14:tracePt t="12474" x="10139363" y="1785938"/>
          <p14:tracePt t="12476" x="10155238" y="1785938"/>
          <p14:tracePt t="12478" x="10171113" y="1785938"/>
          <p14:tracePt t="12482" x="10186988" y="1785938"/>
          <p14:tracePt t="12484" x="10202863" y="1785938"/>
          <p14:tracePt t="12490" x="10217150" y="1785938"/>
          <p14:tracePt t="12492" x="10233025" y="1785938"/>
          <p14:tracePt t="12494" x="10248900" y="1785938"/>
          <p14:tracePt t="12498" x="10280650" y="1770063"/>
          <p14:tracePt t="12499" x="10296525" y="1770063"/>
          <p14:tracePt t="12501" x="10296525" y="1754188"/>
          <p14:tracePt t="12503" x="10312400" y="1754188"/>
          <p14:tracePt t="12505" x="10328275" y="1754188"/>
          <p14:tracePt t="12507" x="10328275" y="1738313"/>
          <p14:tracePt t="12509" x="10360025" y="1738313"/>
          <p14:tracePt t="12512" x="10375900" y="1738313"/>
          <p14:tracePt t="12516" x="10391775" y="1738313"/>
          <p14:tracePt t="12518" x="10423525" y="1738313"/>
          <p14:tracePt t="12521" x="10439400" y="1722438"/>
          <p14:tracePt t="12526" x="10471150" y="1722438"/>
          <p14:tracePt t="12528" x="10487025" y="1706563"/>
          <p14:tracePt t="12530" x="10502900" y="1706563"/>
          <p14:tracePt t="12531" x="10517188" y="1706563"/>
          <p14:tracePt t="12533" x="10533063" y="1706563"/>
          <p14:tracePt t="12535" x="10548938" y="1706563"/>
          <p14:tracePt t="12538" x="10564813" y="1706563"/>
          <p14:tracePt t="12540" x="10580688" y="1706563"/>
          <p14:tracePt t="12544" x="10596563" y="1706563"/>
          <p14:tracePt t="12549" x="10628313" y="1706563"/>
          <p14:tracePt t="12550" x="10644188" y="1690688"/>
          <p14:tracePt t="12551" x="10660063" y="1690688"/>
          <p14:tracePt t="12554" x="10675938" y="1690688"/>
          <p14:tracePt t="12556" x="10691813" y="1690688"/>
          <p14:tracePt t="12557" x="10707688" y="1690688"/>
          <p14:tracePt t="12560" x="10723563" y="1690688"/>
          <p14:tracePt t="12561" x="10739438" y="1690688"/>
          <p14:tracePt t="12563" x="10755313" y="1690688"/>
          <p14:tracePt t="12568" x="10787063" y="1690688"/>
          <p14:tracePt t="12570" x="10802938" y="1690688"/>
          <p14:tracePt t="12572" x="10818813" y="1690688"/>
          <p14:tracePt t="12573" x="10848975" y="1690688"/>
          <p14:tracePt t="12576" x="10864850" y="1690688"/>
          <p14:tracePt t="12577" x="10912475" y="1706563"/>
          <p14:tracePt t="12580" x="10944225" y="1706563"/>
          <p14:tracePt t="12581" x="10975975" y="1706563"/>
          <p14:tracePt t="12583" x="11007725" y="1706563"/>
          <p14:tracePt t="12585" x="11039475" y="1706563"/>
          <p14:tracePt t="12587" x="11055350" y="1706563"/>
          <p14:tracePt t="12590" x="11102975" y="1706563"/>
          <p14:tracePt t="12591" x="11133138" y="1706563"/>
          <p14:tracePt t="12594" x="11164888" y="1706563"/>
          <p14:tracePt t="12597" x="11196638" y="1706563"/>
          <p14:tracePt t="12598" x="11212513" y="1706563"/>
          <p14:tracePt t="12600" x="11260138" y="1706563"/>
          <p14:tracePt t="12601" x="11291888" y="1706563"/>
          <p14:tracePt t="12603" x="11307763" y="1706563"/>
          <p14:tracePt t="12605" x="11355388" y="1706563"/>
          <p14:tracePt t="12607" x="11387138" y="1706563"/>
          <p14:tracePt t="12609" x="11418888" y="1706563"/>
          <p14:tracePt t="12613" x="11449050" y="1706563"/>
          <p14:tracePt t="12614" x="11464925" y="1706563"/>
          <p14:tracePt t="12616" x="11496675" y="1706563"/>
          <p14:tracePt t="12618" x="11544300" y="1706563"/>
          <p14:tracePt t="12619" x="11560175" y="1706563"/>
          <p14:tracePt t="12622" x="11591925" y="1706563"/>
          <p14:tracePt t="12623" x="11623675" y="1706563"/>
          <p14:tracePt t="12628" x="11655425" y="1706563"/>
          <p14:tracePt t="12630" x="11671300" y="1706563"/>
          <p14:tracePt t="12631" x="11687175" y="1706563"/>
          <p14:tracePt t="12633" x="11718925" y="1706563"/>
          <p14:tracePt t="12638" x="11734800" y="1706563"/>
          <p14:tracePt t="12640" x="11749088" y="1690688"/>
          <p14:tracePt t="12642" x="11764963" y="1690688"/>
          <p14:tracePt t="12648" x="11780838" y="1690688"/>
          <p14:tracePt t="12652" x="11796713" y="1674813"/>
          <p14:tracePt t="12693" x="11812588" y="1674813"/>
          <p14:tracePt t="12718" x="11844338" y="1658938"/>
          <p14:tracePt t="12723" x="11876088" y="1611313"/>
          <p14:tracePt t="12728" x="11939588" y="1563688"/>
          <p14:tracePt t="12729" x="11971338" y="1547813"/>
          <p14:tracePt t="12731" x="11987213" y="1533525"/>
          <p14:tracePt t="12733" x="12003088" y="1501775"/>
          <p14:tracePt t="12736" x="12034838" y="1485900"/>
          <p14:tracePt t="12737" x="12065000" y="1470025"/>
          <p14:tracePt t="12739" x="12080875" y="1438275"/>
          <p14:tracePt t="12742" x="12096750" y="1422400"/>
          <p14:tracePt t="12744" x="12112625" y="1390650"/>
          <p14:tracePt t="12746" x="12144375" y="1374775"/>
          <p14:tracePt t="12748" x="12176125" y="1358900"/>
          <p14:tracePt t="12864" x="12112625" y="520700"/>
          <p14:tracePt t="12865" x="12096750" y="506413"/>
          <p14:tracePt t="12867" x="12018963" y="427038"/>
          <p14:tracePt t="12869" x="11987213" y="395288"/>
          <p14:tracePt t="12871" x="11939588" y="363538"/>
          <p14:tracePt t="12873" x="11891963" y="331788"/>
          <p14:tracePt t="12875" x="11860213" y="284163"/>
          <p14:tracePt t="12878" x="11812588" y="252413"/>
          <p14:tracePt t="12880" x="11780838" y="236538"/>
          <p14:tracePt t="12881" x="11734800" y="204788"/>
          <p14:tracePt t="12883" x="11687175" y="173038"/>
          <p14:tracePt t="12886" x="11639550" y="158750"/>
          <p14:tracePt t="12888" x="11591925" y="127000"/>
          <p14:tracePt t="12890" x="11576050" y="111125"/>
          <p14:tracePt t="12892" x="11528425" y="79375"/>
          <p14:tracePt t="12893" x="11496675" y="63500"/>
          <p14:tracePt t="12896" x="11449050" y="47625"/>
          <p14:tracePt t="12899" x="11433175" y="31750"/>
          <p14:tracePt t="12900" x="11387138" y="15875"/>
          <p14:tracePt t="12901" x="11355388" y="15875"/>
          <p14:tracePt t="12903" x="11323638" y="0"/>
          <p14:tracePt t="12941" x="10787063" y="0"/>
          <p14:tracePt t="12941" x="10739438" y="0"/>
          <p14:tracePt t="12943" x="10707688" y="15875"/>
          <p14:tracePt t="12946" x="10675938" y="15875"/>
          <p14:tracePt t="12948" x="10644188" y="31750"/>
          <p14:tracePt t="12950" x="10612438" y="31750"/>
          <p14:tracePt t="12952" x="10596563" y="47625"/>
          <p14:tracePt t="12953" x="10548938" y="63500"/>
          <p14:tracePt t="12955" x="10517188" y="63500"/>
          <p14:tracePt t="12958" x="10502900" y="79375"/>
          <p14:tracePt t="12959" x="10471150" y="95250"/>
          <p14:tracePt t="12962" x="10439400" y="95250"/>
          <p14:tracePt t="12964" x="10423525" y="95250"/>
          <p14:tracePt t="12966" x="10391775" y="111125"/>
          <p14:tracePt t="12968" x="10360025" y="111125"/>
          <p14:tracePt t="12970" x="10344150" y="127000"/>
          <p14:tracePt t="12972" x="10312400" y="127000"/>
          <p14:tracePt t="12974" x="10280650" y="142875"/>
          <p14:tracePt t="12976" x="10264775" y="142875"/>
          <p14:tracePt t="12977" x="10248900" y="142875"/>
          <p14:tracePt t="12980" x="10233025" y="158750"/>
          <p14:tracePt t="12981" x="10217150" y="158750"/>
          <p14:tracePt t="12984" x="10202863" y="158750"/>
          <p14:tracePt t="12986" x="10171113" y="158750"/>
          <p14:tracePt t="12988" x="10155238" y="158750"/>
          <p14:tracePt t="12990" x="10139363" y="158750"/>
          <p14:tracePt t="12992" x="10123488" y="158750"/>
          <p14:tracePt t="12994" x="10091738" y="173038"/>
          <p14:tracePt t="12996" x="10059988" y="173038"/>
          <p14:tracePt t="12998" x="10044113" y="173038"/>
          <p14:tracePt t="13000" x="10028238" y="188913"/>
          <p14:tracePt t="13002" x="9996488" y="188913"/>
          <p14:tracePt t="13004" x="9980613" y="204788"/>
          <p14:tracePt t="13005" x="9964738" y="204788"/>
          <p14:tracePt t="13008" x="9932988" y="220663"/>
          <p14:tracePt t="13015" x="9902825" y="236538"/>
          <p14:tracePt t="13016" x="9886950" y="252413"/>
          <p14:tracePt t="13017" x="9871075" y="252413"/>
          <p14:tracePt t="13019" x="9855200" y="268288"/>
          <p14:tracePt t="13021" x="9839325" y="268288"/>
          <p14:tracePt t="13024" x="9823450" y="284163"/>
          <p14:tracePt t="13025" x="9807575" y="300038"/>
          <p14:tracePt t="13031" x="9775825" y="315913"/>
          <p14:tracePt t="13032" x="9759950" y="347663"/>
          <p14:tracePt t="13033" x="9759950" y="363538"/>
          <p14:tracePt t="13036" x="9744075" y="363538"/>
          <p14:tracePt t="13038" x="9728200" y="395288"/>
          <p14:tracePt t="13040" x="9696450" y="427038"/>
          <p14:tracePt t="13042" x="9680575" y="442913"/>
          <p14:tracePt t="13044" x="9680575" y="474663"/>
          <p14:tracePt t="13046" x="9664700" y="490538"/>
          <p14:tracePt t="13047" x="9648825" y="506413"/>
          <p14:tracePt t="13050" x="9617075" y="552450"/>
          <p14:tracePt t="13052" x="9601200" y="584200"/>
          <p14:tracePt t="13054" x="9586913" y="615950"/>
          <p14:tracePt t="13056" x="9571038" y="631825"/>
          <p14:tracePt t="13058" x="9539288" y="679450"/>
          <p14:tracePt t="13060" x="9507538" y="742950"/>
          <p14:tracePt t="13062" x="9475788" y="790575"/>
          <p14:tracePt t="13064" x="9444038" y="838200"/>
          <p14:tracePt t="13065" x="9412288" y="884238"/>
          <p14:tracePt t="13068" x="9380538" y="915988"/>
          <p14:tracePt t="13070" x="9364663" y="963613"/>
          <p14:tracePt t="13071" x="9332913" y="1011238"/>
          <p14:tracePt t="13074" x="9301163" y="1058863"/>
          <p14:tracePt t="13075" x="9271000" y="1122363"/>
          <p14:tracePt t="13077" x="9239250" y="1169988"/>
          <p14:tracePt t="13079" x="9207500" y="1200150"/>
          <p14:tracePt t="13081" x="9175750" y="1247775"/>
          <p14:tracePt t="13083" x="9144000" y="1295400"/>
          <p14:tracePt t="13085" x="9112250" y="1358900"/>
          <p14:tracePt t="13087" x="9064625" y="1406525"/>
          <p14:tracePt t="13089" x="9032875" y="1470025"/>
          <p14:tracePt t="13091" x="8986838" y="1517650"/>
          <p14:tracePt t="13094" x="8955088" y="1579563"/>
          <p14:tracePt t="13096" x="8923338" y="1627188"/>
          <p14:tracePt t="13099" x="8812213" y="1770063"/>
          <p14:tracePt t="13101" x="8764588" y="1817688"/>
          <p14:tracePt t="13103" x="8716963" y="1849438"/>
          <p14:tracePt t="13106" x="8670925" y="1927225"/>
          <p14:tracePt t="13108" x="8607425" y="1974850"/>
          <p14:tracePt t="13110" x="8543925" y="2038350"/>
          <p14:tracePt t="13113" x="8480425" y="2117725"/>
          <p14:tracePt t="13114" x="8401050" y="2165350"/>
          <p14:tracePt t="13116" x="8339138" y="2243138"/>
          <p14:tracePt t="13118" x="8291513" y="2290763"/>
          <p14:tracePt t="13120" x="8228013" y="2338388"/>
          <p14:tracePt t="13122" x="8180388" y="2386013"/>
          <p14:tracePt t="13124" x="8116888" y="2433638"/>
          <p14:tracePt t="13126" x="8039100" y="2497138"/>
          <p14:tracePt t="13128" x="7975600" y="2560638"/>
          <p14:tracePt t="13130" x="7896225" y="2622550"/>
          <p14:tracePt t="13131" x="7800975" y="2701925"/>
          <p14:tracePt t="13133" x="7707313" y="2781300"/>
          <p14:tracePt t="13136" x="7612063" y="2876550"/>
          <p14:tracePt t="13138" x="7516813" y="2970213"/>
          <p14:tracePt t="13140" x="7343775" y="3128963"/>
          <p14:tracePt t="13142" x="7216775" y="3224213"/>
          <p14:tracePt t="13144" x="7107238" y="3317875"/>
          <p14:tracePt t="13146" x="6980238" y="3429000"/>
          <p14:tracePt t="13148" x="6838950" y="3556000"/>
          <p14:tracePt t="13150" x="6711950" y="3681413"/>
          <p14:tracePt t="13151" x="6569075" y="3808413"/>
          <p14:tracePt t="13154" x="6443663" y="3919538"/>
          <p14:tracePt t="13156" x="6284913" y="4044950"/>
          <p14:tracePt t="13158" x="6143625" y="4171950"/>
          <p14:tracePt t="13160" x="5969000" y="4297363"/>
          <p14:tracePt t="13164" x="5653088" y="4583113"/>
          <p14:tracePt t="13166" x="5511800" y="4708525"/>
          <p14:tracePt t="13168" x="5337175" y="4851400"/>
          <p14:tracePt t="13170" x="5164138" y="4992688"/>
          <p14:tracePt t="13172" x="4959350" y="5167313"/>
          <p14:tracePt t="13174" x="4800600" y="5294313"/>
          <p14:tracePt t="13176" x="4595813" y="5451475"/>
          <p14:tracePt t="13178" x="4421188" y="5594350"/>
          <p14:tracePt t="13180" x="4232275" y="5751513"/>
          <p14:tracePt t="13182" x="4059238" y="5894388"/>
          <p14:tracePt t="13184" x="3836988" y="6051550"/>
          <p14:tracePt t="13185" x="3663950" y="6210300"/>
          <p14:tracePt t="13188" x="3459163" y="6337300"/>
          <p14:tracePt t="13190" x="3284538" y="6494463"/>
          <p14:tracePt t="13191" x="3095625" y="6621463"/>
          <p14:tracePt t="13194" x="2921000" y="677862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8AA4B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(7,3) </a:t>
            </a:r>
            <a:r>
              <a:rPr lang="zh-TW" altLang="en-US" sz="2000" dirty="0">
                <a:solidFill>
                  <a:srgbClr val="786449"/>
                </a:solidFill>
              </a:rPr>
              <a:t>→ </a:t>
            </a:r>
            <a:r>
              <a:rPr lang="en-US" altLang="zh-TW" sz="2000" dirty="0">
                <a:solidFill>
                  <a:srgbClr val="786449"/>
                </a:solidFill>
              </a:rPr>
              <a:t>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(4,1)</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(5,3)</a:t>
            </a:r>
            <a:r>
              <a:rPr lang="zh-TW" altLang="en-US" sz="2000" dirty="0">
                <a:solidFill>
                  <a:srgbClr val="786449"/>
                </a:solidFill>
              </a:rPr>
              <a:t> → </a:t>
            </a:r>
            <a:r>
              <a:rPr lang="en-US" altLang="zh-TW" dirty="0"/>
              <a:t>6</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=3</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(2,2)</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19" name="音訊 18">
            <a:hlinkClick r:id="" action="ppaction://media"/>
            <a:extLst>
              <a:ext uri="{FF2B5EF4-FFF2-40B4-BE49-F238E27FC236}">
                <a16:creationId xmlns:a16="http://schemas.microsoft.com/office/drawing/2014/main" id="{1DA1E2B3-5265-57AB-8223-E765F7B9647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1327035"/>
      </p:ext>
    </p:extLst>
  </p:cSld>
  <p:clrMapOvr>
    <a:masterClrMapping/>
  </p:clrMapOvr>
  <mc:AlternateContent xmlns:mc="http://schemas.openxmlformats.org/markup-compatibility/2006">
    <mc:Choice xmlns:p14="http://schemas.microsoft.com/office/powerpoint/2010/main" Requires="p14">
      <p:transition spd="slow" p14:dur="2000" advTm="95830"/>
    </mc:Choice>
    <mc:Fallback>
      <p:transition spd="slow" advTm="95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1436" x="79375" y="4440238"/>
          <p14:tracePt t="1437" x="142875" y="4360863"/>
          <p14:tracePt t="1439" x="220663" y="4267200"/>
          <p14:tracePt t="1441" x="268288" y="4171950"/>
          <p14:tracePt t="1444" x="331788" y="4076700"/>
          <p14:tracePt t="1445" x="379413" y="3997325"/>
          <p14:tracePt t="1447" x="457200" y="3887788"/>
          <p14:tracePt t="1449" x="520700" y="3792538"/>
          <p14:tracePt t="1451" x="568325" y="3697288"/>
          <p14:tracePt t="1453" x="615950" y="3633788"/>
          <p14:tracePt t="1455" x="695325" y="3540125"/>
          <p14:tracePt t="1457" x="758825" y="3444875"/>
          <p14:tracePt t="1459" x="804863" y="3349625"/>
          <p14:tracePt t="1463" x="931863" y="3192463"/>
          <p14:tracePt t="1465" x="995363" y="3097213"/>
          <p14:tracePt t="1467" x="1042988" y="3001963"/>
          <p14:tracePt t="1469" x="1104900" y="2908300"/>
          <p14:tracePt t="1471" x="1168400" y="2813050"/>
          <p14:tracePt t="1473" x="1279525" y="2701925"/>
          <p14:tracePt t="1475" x="1358900" y="2606675"/>
          <p14:tracePt t="1477" x="1404938" y="2528888"/>
          <p14:tracePt t="1479" x="1484313" y="2433638"/>
          <p14:tracePt t="1481" x="1547813" y="2370138"/>
          <p14:tracePt t="1483" x="1611313" y="2274888"/>
          <p14:tracePt t="1485" x="1674813" y="2197100"/>
          <p14:tracePt t="1487" x="1752600" y="2101850"/>
          <p14:tracePt t="1489" x="1831975" y="2038350"/>
          <p14:tracePt t="1490" x="1895475" y="1943100"/>
          <p14:tracePt t="1493" x="1974850" y="1865313"/>
          <p14:tracePt t="1495" x="2052638" y="1770063"/>
          <p14:tracePt t="1496" x="2116138" y="1706563"/>
          <p14:tracePt t="1498" x="2195513" y="1627188"/>
          <p14:tracePt t="1501" x="2259013" y="1563688"/>
          <p14:tracePt t="1503" x="2305050" y="1501775"/>
          <p14:tracePt t="1505" x="2384425" y="1422400"/>
          <p14:tracePt t="1507" x="2479675" y="1343025"/>
          <p14:tracePt t="1509" x="2559050" y="1279525"/>
          <p14:tracePt t="1511" x="2620963" y="1200150"/>
          <p14:tracePt t="1512" x="2700338" y="1138238"/>
          <p14:tracePt t="1515" x="2763838" y="1074738"/>
          <p14:tracePt t="1517" x="2811463" y="1011238"/>
          <p14:tracePt t="1519" x="2905125" y="963613"/>
          <p14:tracePt t="1521" x="2984500" y="884238"/>
          <p14:tracePt t="1523" x="3048000" y="838200"/>
          <p14:tracePt t="1525" x="3095625" y="790575"/>
          <p14:tracePt t="1527" x="3159125" y="742950"/>
          <p14:tracePt t="1529" x="3221038" y="679450"/>
          <p14:tracePt t="1530" x="3300413" y="631825"/>
          <p14:tracePt t="1532" x="3363913" y="584200"/>
          <p14:tracePt t="1535" x="3427413" y="552450"/>
          <p14:tracePt t="1537" x="3475038" y="506413"/>
          <p14:tracePt t="1539" x="3536950" y="474663"/>
          <p14:tracePt t="1540" x="3584575" y="442913"/>
          <p14:tracePt t="1544" x="3648075" y="395288"/>
          <p14:tracePt t="1546" x="3695700" y="379413"/>
          <p14:tracePt t="1547" x="3743325" y="347663"/>
          <p14:tracePt t="1548" x="3759200" y="331788"/>
          <p14:tracePt t="1550" x="3806825" y="300038"/>
          <p14:tracePt t="1553" x="3836988" y="300038"/>
          <p14:tracePt t="1554" x="3884613" y="268288"/>
          <p14:tracePt t="1557" x="3932238" y="252413"/>
          <p14:tracePt t="1559" x="3948113" y="236538"/>
          <p14:tracePt t="1561" x="3979863" y="220663"/>
          <p14:tracePt t="1562" x="4011613" y="204788"/>
          <p14:tracePt t="1567" x="4027488" y="204788"/>
          <p14:tracePt t="1569" x="4043363" y="188913"/>
          <p14:tracePt t="1581" x="4059238" y="188913"/>
          <p14:tracePt t="1598" x="4075113" y="188913"/>
          <p14:tracePt t="1630" x="4090988" y="188913"/>
          <p14:tracePt t="1704" x="4106863" y="188913"/>
          <p14:tracePt t="1707" x="4121150" y="188913"/>
          <p14:tracePt t="1708" x="4152900" y="173038"/>
          <p14:tracePt t="1711" x="4184650" y="173038"/>
          <p14:tracePt t="1713" x="4200525" y="158750"/>
          <p14:tracePt t="1714" x="4232275" y="158750"/>
          <p14:tracePt t="1717" x="4264025" y="142875"/>
          <p14:tracePt t="1719" x="4279900" y="142875"/>
          <p14:tracePt t="1721" x="4311650" y="127000"/>
          <p14:tracePt t="1723" x="4359275" y="127000"/>
          <p14:tracePt t="1729" x="4452938" y="127000"/>
          <p14:tracePt t="1731" x="4468813" y="111125"/>
          <p14:tracePt t="1732" x="4500563" y="111125"/>
          <p14:tracePt t="1734" x="4532313" y="111125"/>
          <p14:tracePt t="1737" x="4548188" y="95250"/>
          <p14:tracePt t="1739" x="4579938" y="95250"/>
          <p14:tracePt t="1741" x="4595813" y="79375"/>
          <p14:tracePt t="1744" x="4611688" y="79375"/>
          <p14:tracePt t="1745" x="4627563" y="79375"/>
          <p14:tracePt t="1749" x="4643438" y="79375"/>
          <p14:tracePt t="1751" x="4659313" y="79375"/>
          <p14:tracePt t="1753" x="4659313" y="63500"/>
          <p14:tracePt t="1755" x="4675188" y="63500"/>
          <p14:tracePt t="1769" x="4691063" y="63500"/>
          <p14:tracePt t="1802" x="4706938" y="63500"/>
          <p14:tracePt t="2491" x="4691063" y="63500"/>
          <p14:tracePt t="2497" x="4595813" y="47625"/>
          <p14:tracePt t="2503" x="4421188" y="0"/>
          <p14:tracePt t="3933" x="3711575" y="15875"/>
          <p14:tracePt t="3934" x="3711575" y="31750"/>
          <p14:tracePt t="3936" x="3711575" y="47625"/>
          <p14:tracePt t="3939" x="3727450" y="63500"/>
          <p14:tracePt t="3941" x="3727450" y="79375"/>
          <p14:tracePt t="3943" x="3727450" y="95250"/>
          <p14:tracePt t="3945" x="3743325" y="111125"/>
          <p14:tracePt t="3946" x="3743325" y="127000"/>
          <p14:tracePt t="3949" x="3743325" y="142875"/>
          <p14:tracePt t="3951" x="3743325" y="158750"/>
          <p14:tracePt t="3953" x="3743325" y="173038"/>
          <p14:tracePt t="3957" x="3743325" y="188913"/>
          <p14:tracePt t="3961" x="3759200" y="220663"/>
          <p14:tracePt t="3963" x="3775075" y="236538"/>
          <p14:tracePt t="3965" x="3775075" y="252413"/>
          <p14:tracePt t="3967" x="3775075" y="268288"/>
          <p14:tracePt t="3969" x="3775075" y="284163"/>
          <p14:tracePt t="3971" x="3775075" y="300038"/>
          <p14:tracePt t="3973" x="3775075" y="315913"/>
          <p14:tracePt t="3977" x="3790950" y="347663"/>
          <p14:tracePt t="3979" x="3806825" y="363538"/>
          <p14:tracePt t="3983" x="3821113" y="379413"/>
          <p14:tracePt t="3985" x="3821113" y="395288"/>
          <p14:tracePt t="3989" x="3821113" y="411163"/>
          <p14:tracePt t="3992" x="3821113" y="427038"/>
          <p14:tracePt t="3994" x="3836988" y="427038"/>
          <p14:tracePt t="3995" x="3836988" y="442913"/>
          <p14:tracePt t="3996" x="3852863" y="458788"/>
          <p14:tracePt t="3998" x="3852863" y="474663"/>
          <p14:tracePt t="4003" x="3868738" y="474663"/>
          <p14:tracePt t="4005" x="3868738" y="490538"/>
          <p14:tracePt t="4012" x="3868738" y="506413"/>
          <p14:tracePt t="4017" x="3884613" y="506413"/>
          <p14:tracePt t="4021" x="3884613" y="520700"/>
          <p14:tracePt t="4030" x="3900488" y="536575"/>
          <p14:tracePt t="4039" x="3900488" y="552450"/>
          <p14:tracePt t="4063" x="3916363" y="552450"/>
          <p14:tracePt t="4076" x="3932238" y="552450"/>
          <p14:tracePt t="4084" x="3948113" y="568325"/>
          <p14:tracePt t="4096" x="3963988" y="568325"/>
          <p14:tracePt t="4098" x="3963988" y="584200"/>
          <p14:tracePt t="4101" x="3979863" y="584200"/>
          <p14:tracePt t="4122" x="3995738" y="584200"/>
          <p14:tracePt t="4130" x="3995738" y="600075"/>
          <p14:tracePt t="4131" x="4011613" y="600075"/>
          <p14:tracePt t="4135" x="4011613" y="615950"/>
          <p14:tracePt t="4141" x="4011613" y="631825"/>
          <p14:tracePt t="4149" x="4011613" y="647700"/>
          <p14:tracePt t="4151" x="4011613" y="663575"/>
          <p14:tracePt t="4153" x="4027488" y="663575"/>
          <p14:tracePt t="4157" x="4027488" y="679450"/>
          <p14:tracePt t="4160" x="4043363" y="695325"/>
          <p14:tracePt t="4163" x="4059238" y="711200"/>
          <p14:tracePt t="4167" x="4059238" y="727075"/>
          <p14:tracePt t="4169" x="4059238" y="742950"/>
          <p14:tracePt t="4171" x="4075113" y="742950"/>
          <p14:tracePt t="4173" x="4090988" y="758825"/>
          <p14:tracePt t="4178" x="4090988" y="790575"/>
          <p14:tracePt t="4179" x="4106863" y="790575"/>
          <p14:tracePt t="4181" x="4121150" y="806450"/>
          <p14:tracePt t="4182" x="4137025" y="822325"/>
          <p14:tracePt t="4187" x="4168775" y="854075"/>
          <p14:tracePt t="4189" x="4184650" y="868363"/>
          <p14:tracePt t="4194" x="4200525" y="884238"/>
          <p14:tracePt t="4195" x="4216400" y="900113"/>
          <p14:tracePt t="4196" x="4232275" y="915988"/>
          <p14:tracePt t="4199" x="4232275" y="931863"/>
          <p14:tracePt t="4201" x="4248150" y="947738"/>
          <p14:tracePt t="4203" x="4264025" y="963613"/>
          <p14:tracePt t="4207" x="4295775" y="979488"/>
          <p14:tracePt t="4210" x="4311650" y="995363"/>
          <p14:tracePt t="4212" x="4327525" y="1011238"/>
          <p14:tracePt t="4215" x="4343400" y="1027113"/>
          <p14:tracePt t="4217" x="4359275" y="1042988"/>
          <p14:tracePt t="4221" x="4375150" y="1058863"/>
          <p14:tracePt t="4223" x="4391025" y="1074738"/>
          <p14:tracePt t="4227" x="4406900" y="1090613"/>
          <p14:tracePt t="4229" x="4421188" y="1090613"/>
          <p14:tracePt t="4231" x="4437063" y="1122363"/>
          <p14:tracePt t="4235" x="4452938" y="1122363"/>
          <p14:tracePt t="4237" x="4468813" y="1138238"/>
          <p14:tracePt t="4239" x="4468813" y="1154113"/>
          <p14:tracePt t="4241" x="4468813" y="1169988"/>
          <p14:tracePt t="4243" x="4484688" y="1169988"/>
          <p14:tracePt t="4245" x="4500563" y="1185863"/>
          <p14:tracePt t="4247" x="4516438" y="1200150"/>
          <p14:tracePt t="4251" x="4532313" y="1200150"/>
          <p14:tracePt t="4253" x="4548188" y="1216025"/>
          <p14:tracePt t="4259" x="4564063" y="1247775"/>
          <p14:tracePt t="4267" x="4611688" y="1295400"/>
          <p14:tracePt t="4269" x="4627563" y="1311275"/>
          <p14:tracePt t="4270" x="4627563" y="1327150"/>
          <p14:tracePt t="4273" x="4643438" y="1343025"/>
          <p14:tracePt t="4277" x="4643438" y="1358900"/>
          <p14:tracePt t="4278" x="4675188" y="1374775"/>
          <p14:tracePt t="4281" x="4675188" y="1390650"/>
          <p14:tracePt t="4283" x="4691063" y="1406525"/>
          <p14:tracePt t="4285" x="4706938" y="1406525"/>
          <p14:tracePt t="4287" x="4706938" y="1422400"/>
          <p14:tracePt t="4289" x="4722813" y="1438275"/>
          <p14:tracePt t="4291" x="4737100" y="1438275"/>
          <p14:tracePt t="4293" x="4752975" y="1454150"/>
          <p14:tracePt t="4295" x="4752975" y="1470025"/>
          <p14:tracePt t="4297" x="4768850" y="1485900"/>
          <p14:tracePt t="4299" x="4784725" y="1485900"/>
          <p14:tracePt t="4301" x="4800600" y="1517650"/>
          <p14:tracePt t="4303" x="4816475" y="1533525"/>
          <p14:tracePt t="4305" x="4832350" y="1533525"/>
          <p14:tracePt t="4306" x="4832350" y="1547813"/>
          <p14:tracePt t="4309" x="4848225" y="1563688"/>
          <p14:tracePt t="4311" x="4864100" y="1579563"/>
          <p14:tracePt t="4312" x="4879975" y="1595438"/>
          <p14:tracePt t="4314" x="4895850" y="1611313"/>
          <p14:tracePt t="4317" x="4911725" y="1627188"/>
          <p14:tracePt t="4319" x="4927600" y="1643063"/>
          <p14:tracePt t="4321" x="4927600" y="1658938"/>
          <p14:tracePt t="4323" x="4943475" y="1674813"/>
          <p14:tracePt t="4326" x="4959350" y="1690688"/>
          <p14:tracePt t="4329" x="4975225" y="1722438"/>
          <p14:tracePt t="4330" x="4975225" y="1738313"/>
          <p14:tracePt t="4332" x="4991100" y="1754188"/>
          <p14:tracePt t="4334" x="5006975" y="1770063"/>
          <p14:tracePt t="4336" x="5022850" y="1801813"/>
          <p14:tracePt t="4338" x="5022850" y="1817688"/>
          <p14:tracePt t="4340" x="5022850" y="1833563"/>
          <p14:tracePt t="4343" x="5037138" y="1849438"/>
          <p14:tracePt t="4344" x="5053013" y="1865313"/>
          <p14:tracePt t="4347" x="5053013" y="1881188"/>
          <p14:tracePt t="4349" x="5053013" y="1895475"/>
          <p14:tracePt t="4351" x="5068888" y="1911350"/>
          <p14:tracePt t="4352" x="5068888" y="1927225"/>
          <p14:tracePt t="4354" x="5084763" y="1958975"/>
          <p14:tracePt t="4356" x="5100638" y="1958975"/>
          <p14:tracePt t="4359" x="5100638" y="1990725"/>
          <p14:tracePt t="4360" x="5100638" y="2006600"/>
          <p14:tracePt t="4362" x="5100638" y="2022475"/>
          <p14:tracePt t="4365" x="5116513" y="2038350"/>
          <p14:tracePt t="4367" x="5116513" y="2054225"/>
          <p14:tracePt t="4368" x="5132388" y="2070100"/>
          <p14:tracePt t="4370" x="5132388" y="2101850"/>
          <p14:tracePt t="4375" x="5148263" y="2133600"/>
          <p14:tracePt t="4378" x="5148263" y="2149475"/>
          <p14:tracePt t="4378" x="5148263" y="2165350"/>
          <p14:tracePt t="4380" x="5148263" y="2181225"/>
          <p14:tracePt t="4382" x="5164138" y="2197100"/>
          <p14:tracePt t="4385" x="5164138" y="2212975"/>
          <p14:tracePt t="4387" x="5180013" y="2243138"/>
          <p14:tracePt t="4389" x="5180013" y="2259013"/>
          <p14:tracePt t="4391" x="5195888" y="2274888"/>
          <p14:tracePt t="4393" x="5211763" y="2306638"/>
          <p14:tracePt t="4394" x="5211763" y="2322513"/>
          <p14:tracePt t="4397" x="5211763" y="2338388"/>
          <p14:tracePt t="4399" x="5227638" y="2354263"/>
          <p14:tracePt t="4401" x="5243513" y="2386013"/>
          <p14:tracePt t="4403" x="5259388" y="2401888"/>
          <p14:tracePt t="4405" x="5259388" y="2417763"/>
          <p14:tracePt t="4406" x="5275263" y="2449513"/>
          <p14:tracePt t="4408" x="5291138" y="2481263"/>
          <p14:tracePt t="4411" x="5307013" y="2513013"/>
          <p14:tracePt t="4413" x="5322888" y="2528888"/>
          <p14:tracePt t="4415" x="5353050" y="2560638"/>
          <p14:tracePt t="4417" x="5353050" y="2590800"/>
          <p14:tracePt t="4419" x="5368925" y="2606675"/>
          <p14:tracePt t="4421" x="5384800" y="2638425"/>
          <p14:tracePt t="4423" x="5416550" y="2670175"/>
          <p14:tracePt t="4425" x="5432425" y="2717800"/>
          <p14:tracePt t="4427" x="5448300" y="2733675"/>
          <p14:tracePt t="4428" x="5464175" y="2765425"/>
          <p14:tracePt t="4431" x="5480050" y="2797175"/>
          <p14:tracePt t="4433" x="5495925" y="2844800"/>
          <p14:tracePt t="4435" x="5511800" y="2860675"/>
          <p14:tracePt t="4437" x="5543550" y="2908300"/>
          <p14:tracePt t="4439" x="5559425" y="2938463"/>
          <p14:tracePt t="4441" x="5591175" y="2986088"/>
          <p14:tracePt t="4443" x="5607050" y="3001963"/>
          <p14:tracePt t="4444" x="5607050" y="3033713"/>
          <p14:tracePt t="4447" x="5622925" y="3081338"/>
          <p14:tracePt t="4449" x="5653088" y="3128963"/>
          <p14:tracePt t="4451" x="5668963" y="3144838"/>
          <p14:tracePt t="4453" x="5684838" y="3192463"/>
          <p14:tracePt t="4454" x="5700713" y="3224213"/>
          <p14:tracePt t="4457" x="5716588" y="3240088"/>
          <p14:tracePt t="4459" x="5716588" y="3270250"/>
          <p14:tracePt t="4460" x="5732463" y="3317875"/>
          <p14:tracePt t="4463" x="5732463" y="3349625"/>
          <p14:tracePt t="4465" x="5748338" y="3365500"/>
          <p14:tracePt t="4467" x="5764213" y="3397250"/>
          <p14:tracePt t="4469" x="5764213" y="3444875"/>
          <p14:tracePt t="4471" x="5780088" y="3460750"/>
          <p14:tracePt t="4473" x="5795963" y="3492500"/>
          <p14:tracePt t="4475" x="5811838" y="3524250"/>
          <p14:tracePt t="4478" x="5811838" y="3540125"/>
          <p14:tracePt t="4479" x="5827713" y="3571875"/>
          <p14:tracePt t="4481" x="5827713" y="3602038"/>
          <p14:tracePt t="4483" x="5827713" y="3617913"/>
          <p14:tracePt t="4485" x="5843588" y="3649663"/>
          <p14:tracePt t="4487" x="5859463" y="3681413"/>
          <p14:tracePt t="4488" x="5859463" y="3697288"/>
          <p14:tracePt t="4491" x="5875338" y="3729038"/>
          <p14:tracePt t="4493" x="5891213" y="3760788"/>
          <p14:tracePt t="4494" x="5891213" y="3776663"/>
          <p14:tracePt t="4496" x="5907088" y="3808413"/>
          <p14:tracePt t="4498" x="5907088" y="3824288"/>
          <p14:tracePt t="4501" x="5922963" y="3840163"/>
          <p14:tracePt t="4503" x="5938838" y="3871913"/>
          <p14:tracePt t="4505" x="5953125" y="3887788"/>
          <p14:tracePt t="4507" x="5953125" y="3903663"/>
          <p14:tracePt t="4510" x="5969000" y="3935413"/>
          <p14:tracePt t="4511" x="5984875" y="3949700"/>
          <p14:tracePt t="4512" x="6000750" y="3965575"/>
          <p14:tracePt t="4514" x="6016625" y="3997325"/>
          <p14:tracePt t="4517" x="6016625" y="4013200"/>
          <p14:tracePt t="4519" x="6032500" y="4029075"/>
          <p14:tracePt t="4521" x="6048375" y="4060825"/>
          <p14:tracePt t="4523" x="6064250" y="4076700"/>
          <p14:tracePt t="4526" x="6080125" y="4092575"/>
          <p14:tracePt t="4527" x="6080125" y="4108450"/>
          <p14:tracePt t="4528" x="6096000" y="4140200"/>
          <p14:tracePt t="4530" x="6111875" y="4140200"/>
          <p14:tracePt t="4533" x="6127750" y="4171950"/>
          <p14:tracePt t="4534" x="6127750" y="4187825"/>
          <p14:tracePt t="4537" x="6143625" y="4187825"/>
          <p14:tracePt t="4539" x="6159500" y="4219575"/>
          <p14:tracePt t="4541" x="6159500" y="4235450"/>
          <p14:tracePt t="4544" x="6175375" y="4267200"/>
          <p14:tracePt t="4547" x="6175375" y="4283075"/>
          <p14:tracePt t="4549" x="6191250" y="4283075"/>
          <p14:tracePt t="4551" x="6191250" y="4297363"/>
          <p14:tracePt t="4553" x="6207125" y="4313238"/>
          <p14:tracePt t="4557" x="6207125" y="4329113"/>
          <p14:tracePt t="4559" x="6207125" y="4344988"/>
          <p14:tracePt t="4561" x="6223000" y="4360863"/>
          <p14:tracePt t="4568" x="6223000" y="4392613"/>
          <p14:tracePt t="4571" x="6223000" y="4408488"/>
          <p14:tracePt t="4573" x="6238875" y="4424363"/>
          <p14:tracePt t="4577" x="6238875" y="4440238"/>
          <p14:tracePt t="4578" x="6238875" y="4456113"/>
          <p14:tracePt t="4581" x="6238875" y="4471988"/>
          <p14:tracePt t="4588" x="6238875" y="4503738"/>
          <p14:tracePt t="4590" x="6238875" y="4519613"/>
          <p14:tracePt t="4593" x="6238875" y="4535488"/>
          <p14:tracePt t="4595" x="6238875" y="4551363"/>
          <p14:tracePt t="4599" x="6238875" y="4567238"/>
          <p14:tracePt t="4601" x="6238875" y="4583113"/>
          <p14:tracePt t="4605" x="6238875" y="4598988"/>
          <p14:tracePt t="4607" x="6238875" y="4614863"/>
          <p14:tracePt t="4609" x="6238875" y="4629150"/>
          <p14:tracePt t="4611" x="6253163" y="4629150"/>
          <p14:tracePt t="4612" x="6253163" y="4660900"/>
          <p14:tracePt t="4614" x="6253163" y="4676775"/>
          <p14:tracePt t="4617" x="6269038" y="4676775"/>
          <p14:tracePt t="4618" x="6269038" y="4708525"/>
          <p14:tracePt t="4623" x="6284913" y="4724400"/>
          <p14:tracePt t="4627" x="6284913" y="4756150"/>
          <p14:tracePt t="4629" x="6284913" y="4787900"/>
          <p14:tracePt t="4631" x="6284913" y="4803775"/>
          <p14:tracePt t="4633" x="6300788" y="4819650"/>
          <p14:tracePt t="4635" x="6300788" y="4851400"/>
          <p14:tracePt t="4637" x="6300788" y="4867275"/>
          <p14:tracePt t="4639" x="6316663" y="4883150"/>
          <p14:tracePt t="4641" x="6316663" y="4899025"/>
          <p14:tracePt t="4643" x="6316663" y="4914900"/>
          <p14:tracePt t="4644" x="6332538" y="4946650"/>
          <p14:tracePt t="4647" x="6332538" y="4962525"/>
          <p14:tracePt t="4649" x="6332538" y="4976813"/>
          <p14:tracePt t="4650" x="6332538" y="4992688"/>
          <p14:tracePt t="4653" x="6348413" y="5024438"/>
          <p14:tracePt t="4654" x="6348413" y="5040313"/>
          <p14:tracePt t="4657" x="6348413" y="5072063"/>
          <p14:tracePt t="4661" x="6348413" y="5103813"/>
          <p14:tracePt t="4663" x="6348413" y="5135563"/>
          <p14:tracePt t="4665" x="6348413" y="5151438"/>
          <p14:tracePt t="4666" x="6348413" y="5167313"/>
          <p14:tracePt t="4669" x="6348413" y="5183188"/>
          <p14:tracePt t="4671" x="6348413" y="5214938"/>
          <p14:tracePt t="4673" x="6348413" y="5230813"/>
          <p14:tracePt t="4677" x="6348413" y="5278438"/>
          <p14:tracePt t="4678" x="6348413" y="5294313"/>
          <p14:tracePt t="4681" x="6348413" y="5310188"/>
          <p14:tracePt t="4683" x="6348413" y="5340350"/>
          <p14:tracePt t="4687" x="6348413" y="5372100"/>
          <p14:tracePt t="4689" x="6348413" y="5387975"/>
          <p14:tracePt t="4691" x="6348413" y="5403850"/>
          <p14:tracePt t="4693" x="6348413" y="5419725"/>
          <p14:tracePt t="4695" x="6348413" y="5435600"/>
          <p14:tracePt t="4697" x="6348413" y="5451475"/>
          <p14:tracePt t="4699" x="6364288" y="5467350"/>
          <p14:tracePt t="4701" x="6364288" y="5483225"/>
          <p14:tracePt t="4703" x="6364288" y="5499100"/>
          <p14:tracePt t="4704" x="6364288" y="5514975"/>
          <p14:tracePt t="4707" x="6364288" y="5530850"/>
          <p14:tracePt t="4709" x="6364288" y="5546725"/>
          <p14:tracePt t="4711" x="6380163" y="5562600"/>
          <p14:tracePt t="4715" x="6380163" y="5594350"/>
          <p14:tracePt t="4717" x="6380163" y="5610225"/>
          <p14:tracePt t="4721" x="6380163" y="5626100"/>
          <p14:tracePt t="4723" x="6380163" y="5641975"/>
          <p14:tracePt t="4727" x="6396038" y="5672138"/>
          <p14:tracePt t="4729" x="6396038" y="5688013"/>
          <p14:tracePt t="4733" x="6396038" y="5703888"/>
          <p14:tracePt t="4734" x="6396038" y="5719763"/>
          <p14:tracePt t="4739" x="6411913" y="5735638"/>
          <p14:tracePt t="4741" x="6411913" y="5751513"/>
          <p14:tracePt t="4743" x="6411913" y="5767388"/>
          <p14:tracePt t="4746" x="6411913" y="5783263"/>
          <p14:tracePt t="4749" x="6411913" y="5799138"/>
          <p14:tracePt t="4753" x="6411913" y="5815013"/>
          <p14:tracePt t="4758" x="6411913" y="5846763"/>
          <p14:tracePt t="4767" x="6411913" y="5878513"/>
          <p14:tracePt t="4769" x="6411913" y="5894388"/>
          <p14:tracePt t="4771" x="6411913" y="5910263"/>
          <p14:tracePt t="4773" x="6411913" y="5926138"/>
          <p14:tracePt t="4777" x="6411913" y="5942013"/>
          <p14:tracePt t="4779" x="6411913" y="5957888"/>
          <p14:tracePt t="4783" x="6411913" y="5973763"/>
          <p14:tracePt t="4785" x="6411913" y="5989638"/>
          <p14:tracePt t="4787" x="6411913" y="6003925"/>
          <p14:tracePt t="4791" x="6411913" y="6019800"/>
          <p14:tracePt t="4793" x="6411913" y="6035675"/>
          <p14:tracePt t="4797" x="6411913" y="6051550"/>
          <p14:tracePt t="4799" x="6411913" y="6067425"/>
          <p14:tracePt t="4801" x="6411913" y="6083300"/>
          <p14:tracePt t="4803" x="6396038" y="6083300"/>
          <p14:tracePt t="4805" x="6396038" y="6115050"/>
          <p14:tracePt t="4809" x="6396038" y="6130925"/>
          <p14:tracePt t="4811" x="6380163" y="6146800"/>
          <p14:tracePt t="4813" x="6380163" y="6162675"/>
          <p14:tracePt t="4815" x="6380163" y="6178550"/>
          <p14:tracePt t="4817" x="6380163" y="6194425"/>
          <p14:tracePt t="4819" x="6364288" y="6210300"/>
          <p14:tracePt t="4823" x="6364288" y="6242050"/>
          <p14:tracePt t="4828" x="6364288" y="6257925"/>
          <p14:tracePt t="4829" x="6348413" y="6273800"/>
          <p14:tracePt t="4831" x="6348413" y="6289675"/>
          <p14:tracePt t="4832" x="6332538" y="6305550"/>
          <p14:tracePt t="4834" x="6332538" y="6321425"/>
          <p14:tracePt t="4837" x="6316663" y="6337300"/>
          <p14:tracePt t="4838" x="6316663" y="6351588"/>
          <p14:tracePt t="4841" x="6316663" y="6367463"/>
          <p14:tracePt t="4843" x="6316663" y="6383338"/>
          <p14:tracePt t="4845" x="6300788" y="6383338"/>
          <p14:tracePt t="4847" x="6284913" y="6415088"/>
          <p14:tracePt t="4849" x="6284913" y="6430963"/>
          <p14:tracePt t="4853" x="6269038" y="6462713"/>
          <p14:tracePt t="4855" x="6253163" y="6462713"/>
          <p14:tracePt t="4857" x="6253163" y="6478588"/>
          <p14:tracePt t="4859" x="6238875" y="6494463"/>
          <p14:tracePt t="4860" x="6238875" y="6510338"/>
          <p14:tracePt t="4862" x="6223000" y="6526213"/>
          <p14:tracePt t="4864" x="6223000" y="6542088"/>
          <p14:tracePt t="4867" x="6207125" y="6557963"/>
          <p14:tracePt t="4869" x="6191250" y="6557963"/>
          <p14:tracePt t="4870" x="6191250" y="6589713"/>
          <p14:tracePt t="4873" x="6175375" y="6605588"/>
          <p14:tracePt t="4877" x="6159500" y="6621463"/>
          <p14:tracePt t="4878" x="6159500" y="6637338"/>
          <p14:tracePt t="4881" x="6143625" y="6637338"/>
          <p14:tracePt t="4883" x="6127750" y="6669088"/>
          <p14:tracePt t="4885" x="6111875" y="6684963"/>
          <p14:tracePt t="4889" x="6096000" y="6699250"/>
          <p14:tracePt t="4891" x="6080125" y="6715125"/>
          <p14:tracePt t="4893" x="6080125" y="6731000"/>
          <p14:tracePt t="4895" x="6064250" y="6746875"/>
          <p14:tracePt t="4897" x="6064250" y="6762750"/>
          <p14:tracePt t="4898" x="6048375" y="6778625"/>
          <p14:tracePt t="4900" x="6032500" y="6778625"/>
          <p14:tracePt t="4902" x="6032500" y="6794500"/>
          <p14:tracePt t="4904" x="6016625" y="6810375"/>
          <p14:tracePt t="4906" x="6000750" y="6810375"/>
          <p14:tracePt t="4908" x="5984875" y="6826250"/>
          <p14:tracePt t="4911" x="5984875" y="6842125"/>
          <p14:tracePt t="5248" x="5638800" y="6794500"/>
          <p14:tracePt t="5251" x="5638800" y="6746875"/>
          <p14:tracePt t="5254" x="5653088" y="6715125"/>
          <p14:tracePt t="5256" x="5653088" y="6699250"/>
          <p14:tracePt t="5259" x="5668963" y="6684963"/>
          <p14:tracePt t="5261" x="5668963" y="6669088"/>
          <p14:tracePt t="5263" x="5668963" y="6653213"/>
          <p14:tracePt t="5264" x="5684838" y="6637338"/>
          <p14:tracePt t="5267" x="5684838" y="6621463"/>
          <p14:tracePt t="5269" x="5700713" y="6605588"/>
          <p14:tracePt t="5271" x="5700713" y="6589713"/>
          <p14:tracePt t="5273" x="5700713" y="6573838"/>
          <p14:tracePt t="5276" x="5716588" y="6557963"/>
          <p14:tracePt t="5279" x="5732463" y="6542088"/>
          <p14:tracePt t="5281" x="5732463" y="6526213"/>
          <p14:tracePt t="5283" x="5748338" y="6526213"/>
          <p14:tracePt t="5285" x="5748338" y="6510338"/>
          <p14:tracePt t="5289" x="5748338" y="6494463"/>
          <p14:tracePt t="5295" x="5748338" y="6478588"/>
          <p14:tracePt t="5470" x="5764213" y="6478588"/>
          <p14:tracePt t="5477" x="5780088" y="6478588"/>
          <p14:tracePt t="5490" x="5795963" y="6478588"/>
          <p14:tracePt t="5492" x="5795963" y="6494463"/>
          <p14:tracePt t="5495" x="5811838" y="6510338"/>
          <p14:tracePt t="5501" x="5827713" y="6510338"/>
          <p14:tracePt t="5507" x="5827713" y="6526213"/>
          <p14:tracePt t="5515" x="5843588" y="6542088"/>
          <p14:tracePt t="5517" x="5859463" y="6542088"/>
          <p14:tracePt t="5519" x="5859463" y="6557963"/>
          <p14:tracePt t="5529" x="5859463" y="6573838"/>
          <p14:tracePt t="5535" x="5875338" y="6589713"/>
          <p14:tracePt t="5544" x="5891213" y="6605588"/>
          <p14:tracePt t="5553" x="5907088" y="6621463"/>
          <p14:tracePt t="5567" x="5907088" y="6637338"/>
          <p14:tracePt t="5569" x="5907088" y="6653213"/>
          <p14:tracePt t="5571" x="5907088" y="6669088"/>
          <p14:tracePt t="5599" x="5907088" y="6684963"/>
          <p14:tracePt t="5616" x="5907088" y="6699250"/>
          <p14:tracePt t="5644" x="5891213" y="6699250"/>
          <p14:tracePt t="5652" x="5875338" y="6699250"/>
          <p14:tracePt t="5665" x="5859463" y="6699250"/>
          <p14:tracePt t="5672" x="5843588" y="6699250"/>
          <p14:tracePt t="5681" x="5827713" y="6699250"/>
          <p14:tracePt t="5689" x="5811838" y="6699250"/>
          <p14:tracePt t="5698" x="5780088" y="6699250"/>
          <p14:tracePt t="5702" x="5764213" y="6699250"/>
          <p14:tracePt t="5707" x="5748338" y="6699250"/>
          <p14:tracePt t="5711" x="5732463" y="6699250"/>
          <p14:tracePt t="5727" x="5684838" y="6699250"/>
          <p14:tracePt t="5729" x="5668963" y="6699250"/>
          <p14:tracePt t="5731" x="5653088" y="6699250"/>
          <p14:tracePt t="5734" x="5638800" y="6699250"/>
          <p14:tracePt t="5741" x="5622925" y="6699250"/>
          <p14:tracePt t="5745" x="5607050" y="6699250"/>
          <p14:tracePt t="5753" x="5591175" y="6699250"/>
          <p14:tracePt t="5757" x="5575300" y="6699250"/>
          <p14:tracePt t="5761" x="5559425" y="6699250"/>
          <p14:tracePt t="5767" x="5543550" y="6699250"/>
          <p14:tracePt t="5770" x="5527675" y="6699250"/>
          <p14:tracePt t="5779" x="5511800" y="6699250"/>
          <p14:tracePt t="5781" x="5511800" y="6715125"/>
          <p14:tracePt t="5783" x="5495925" y="6715125"/>
          <p14:tracePt t="5785" x="5480050" y="6715125"/>
          <p14:tracePt t="5789" x="5464175" y="6715125"/>
          <p14:tracePt t="5793" x="5448300" y="6715125"/>
          <p14:tracePt t="5794" x="5432425" y="6715125"/>
          <p14:tracePt t="5797" x="5416550" y="6715125"/>
          <p14:tracePt t="5803" x="5400675" y="6731000"/>
          <p14:tracePt t="5805" x="5384800" y="6731000"/>
          <p14:tracePt t="5809" x="5368925" y="6731000"/>
          <p14:tracePt t="5812" x="5353050" y="6731000"/>
          <p14:tracePt t="5813" x="5322888" y="6731000"/>
          <p14:tracePt t="5817" x="5307013" y="6731000"/>
          <p14:tracePt t="5819" x="5291138" y="6731000"/>
          <p14:tracePt t="5821" x="5275263" y="6731000"/>
          <p14:tracePt t="5825" x="5259388" y="6731000"/>
          <p14:tracePt t="5827" x="5243513" y="6731000"/>
          <p14:tracePt t="5829" x="5227638" y="6731000"/>
          <p14:tracePt t="5831" x="5211763" y="6731000"/>
          <p14:tracePt t="5833" x="5195888" y="6731000"/>
          <p14:tracePt t="5837" x="5180013" y="6746875"/>
          <p14:tracePt t="5839" x="5164138" y="6746875"/>
          <p14:tracePt t="5843" x="5148263" y="6746875"/>
          <p14:tracePt t="5845" x="5132388" y="6746875"/>
          <p14:tracePt t="5847" x="5116513" y="6746875"/>
          <p14:tracePt t="5851" x="5100638" y="6746875"/>
          <p14:tracePt t="5853" x="5084763" y="6746875"/>
          <p14:tracePt t="5863" x="5068888" y="6746875"/>
          <p14:tracePt t="5871" x="5053013" y="6746875"/>
          <p14:tracePt t="5884" x="5037138" y="6746875"/>
          <p14:tracePt t="5971" x="5022850" y="6746875"/>
          <p14:tracePt t="6000" x="5006975" y="6746875"/>
          <p14:tracePt t="6002" x="5006975" y="6731000"/>
          <p14:tracePt t="6005" x="5006975" y="6715125"/>
          <p14:tracePt t="6015" x="5006975" y="6699250"/>
          <p14:tracePt t="6019" x="5006975" y="6684963"/>
          <p14:tracePt t="6029" x="5006975" y="6669088"/>
          <p14:tracePt t="6034" x="5006975" y="6653213"/>
          <p14:tracePt t="6043" x="5006975" y="6637338"/>
          <p14:tracePt t="6049" x="5006975" y="6621463"/>
          <p14:tracePt t="6054" x="5006975" y="6605588"/>
          <p14:tracePt t="6064" x="5006975" y="6589713"/>
          <p14:tracePt t="6067" x="5006975" y="6573838"/>
          <p14:tracePt t="6076" x="5006975" y="6557963"/>
          <p14:tracePt t="6077" x="5022850" y="6542088"/>
          <p14:tracePt t="6078" x="5022850" y="6526213"/>
          <p14:tracePt t="6083" x="5037138" y="6510338"/>
          <p14:tracePt t="6087" x="5053013" y="6494463"/>
          <p14:tracePt t="6093" x="5068888" y="6494463"/>
          <p14:tracePt t="6094" x="5084763" y="6462713"/>
          <p14:tracePt t="6099" x="5100638" y="6446838"/>
          <p14:tracePt t="6105" x="5116513" y="6446838"/>
          <p14:tracePt t="6106" x="5132388" y="6430963"/>
          <p14:tracePt t="6110" x="5148263" y="6430963"/>
          <p14:tracePt t="6111" x="5148263" y="6415088"/>
          <p14:tracePt t="6115" x="5164138" y="6415088"/>
          <p14:tracePt t="6119" x="5180013" y="6399213"/>
          <p14:tracePt t="6123" x="5180013" y="6383338"/>
          <p14:tracePt t="6126" x="5195888" y="6383338"/>
          <p14:tracePt t="6129" x="5211763" y="6367463"/>
          <p14:tracePt t="6144" x="5227638" y="6367463"/>
          <p14:tracePt t="6150" x="5227638" y="6351588"/>
          <p14:tracePt t="6153" x="5243513" y="6351588"/>
          <p14:tracePt t="6159" x="5243513" y="6337300"/>
          <p14:tracePt t="6161" x="5259388" y="6337300"/>
          <p14:tracePt t="6184" x="5275263" y="6337300"/>
          <p14:tracePt t="6189" x="5291138" y="6337300"/>
          <p14:tracePt t="6196" x="5307013" y="6337300"/>
          <p14:tracePt t="6204" x="5322888" y="6337300"/>
          <p14:tracePt t="6205" x="5337175" y="6337300"/>
          <p14:tracePt t="6209" x="5353050" y="6337300"/>
          <p14:tracePt t="6211" x="5368925" y="6337300"/>
          <p14:tracePt t="6213" x="5384800" y="6337300"/>
          <p14:tracePt t="6217" x="5400675" y="6337300"/>
          <p14:tracePt t="6219" x="5416550" y="6337300"/>
          <p14:tracePt t="6223" x="5432425" y="6337300"/>
          <p14:tracePt t="6225" x="5448300" y="6337300"/>
          <p14:tracePt t="6227" x="5464175" y="6337300"/>
          <p14:tracePt t="6233" x="5480050" y="6337300"/>
          <p14:tracePt t="6236" x="5495925" y="6337300"/>
          <p14:tracePt t="6239" x="5511800" y="6337300"/>
          <p14:tracePt t="6243" x="5527675" y="6337300"/>
          <p14:tracePt t="6245" x="5543550" y="6321425"/>
          <p14:tracePt t="6252" x="5559425" y="6321425"/>
          <p14:tracePt t="6259" x="5575300" y="6321425"/>
          <p14:tracePt t="6283" x="5591175" y="6321425"/>
          <p14:tracePt t="6318" x="5607050" y="6321425"/>
          <p14:tracePt t="6332" x="5622925" y="6321425"/>
          <p14:tracePt t="6341" x="5638800" y="6321425"/>
          <p14:tracePt t="6345" x="5653088" y="6321425"/>
          <p14:tracePt t="6354" x="5668963" y="6321425"/>
          <p14:tracePt t="6359" x="5684838" y="6321425"/>
          <p14:tracePt t="6363" x="5700713" y="6321425"/>
          <p14:tracePt t="6367" x="5716588" y="6321425"/>
          <p14:tracePt t="6371" x="5732463" y="6321425"/>
          <p14:tracePt t="6380" x="5748338" y="6321425"/>
          <p14:tracePt t="6384" x="5764213" y="6321425"/>
          <p14:tracePt t="6396" x="5795963" y="6321425"/>
          <p14:tracePt t="6399" x="5811838" y="6321425"/>
          <p14:tracePt t="6413" x="5827713" y="6321425"/>
          <p14:tracePt t="6429" x="5843588" y="6321425"/>
          <p14:tracePt t="6458" x="5843588" y="6337300"/>
          <p14:tracePt t="6463" x="5843588" y="6351588"/>
          <p14:tracePt t="6476" x="5843588" y="6367463"/>
          <p14:tracePt t="6481" x="5843588" y="6383338"/>
          <p14:tracePt t="6489" x="5843588" y="6399213"/>
          <p14:tracePt t="6506" x="5843588" y="6415088"/>
          <p14:tracePt t="6516" x="5843588" y="6430963"/>
          <p14:tracePt t="6581" x="5843588" y="6446838"/>
          <p14:tracePt t="6585" x="5827713" y="6446838"/>
          <p14:tracePt t="6590" x="5827713" y="6462713"/>
          <p14:tracePt t="6598" x="5827713" y="6478588"/>
          <p14:tracePt t="6602" x="5811838" y="6478588"/>
          <p14:tracePt t="6612" x="5795963" y="6494463"/>
          <p14:tracePt t="6617" x="5780088" y="6494463"/>
          <p14:tracePt t="6621" x="5780088" y="6510338"/>
          <p14:tracePt t="6639" x="5764213" y="6510338"/>
          <p14:tracePt t="6652" x="5764213" y="6526213"/>
          <p14:tracePt t="6653" x="5748338" y="6526213"/>
          <p14:tracePt t="6674" x="5748338" y="6542088"/>
          <p14:tracePt t="6676" x="5732463" y="6542088"/>
          <p14:tracePt t="6681" x="5716588" y="6542088"/>
          <p14:tracePt t="6687" x="5700713" y="6542088"/>
          <p14:tracePt t="6692" x="5684838" y="6542088"/>
          <p14:tracePt t="6693" x="5668963" y="6542088"/>
          <p14:tracePt t="6695" x="5668963" y="6557963"/>
          <p14:tracePt t="6698" x="5653088" y="6557963"/>
          <p14:tracePt t="6701" x="5638800" y="6557963"/>
          <p14:tracePt t="6707" x="5622925" y="6557963"/>
          <p14:tracePt t="6712" x="5607050" y="6557963"/>
          <p14:tracePt t="6713" x="5591175" y="6557963"/>
          <p14:tracePt t="6722" x="5559425" y="6557963"/>
          <p14:tracePt t="6742" x="5495925" y="6557963"/>
          <p14:tracePt t="6749" x="5480050" y="6557963"/>
          <p14:tracePt t="6780" x="5480050" y="6573838"/>
          <p14:tracePt t="6804" x="5495925" y="6589713"/>
          <p14:tracePt t="6809" x="5511800" y="6589713"/>
          <p14:tracePt t="6814" x="5527675" y="6589713"/>
          <p14:tracePt t="6815" x="5543550" y="6589713"/>
          <p14:tracePt t="6821" x="5559425" y="6589713"/>
          <p14:tracePt t="6823" x="5575300" y="6589713"/>
          <p14:tracePt t="6831" x="5591175" y="6589713"/>
          <p14:tracePt t="6835" x="5607050" y="6589713"/>
          <p14:tracePt t="6839" x="5622925" y="6589713"/>
          <p14:tracePt t="6846" x="5653088" y="6589713"/>
          <p14:tracePt t="6852" x="5668963" y="6589713"/>
          <p14:tracePt t="6854" x="5684838" y="6589713"/>
          <p14:tracePt t="6859" x="5716588" y="6589713"/>
          <p14:tracePt t="6861" x="5732463" y="6589713"/>
          <p14:tracePt t="6864" x="5748338" y="6589713"/>
          <p14:tracePt t="6867" x="5780088" y="6589713"/>
          <p14:tracePt t="6871" x="5811838" y="6589713"/>
          <p14:tracePt t="6872" x="5827713" y="6589713"/>
          <p14:tracePt t="6875" x="5859463" y="6589713"/>
          <p14:tracePt t="6877" x="5907088" y="6589713"/>
          <p14:tracePt t="6879" x="5922963" y="6589713"/>
          <p14:tracePt t="6881" x="5953125" y="6589713"/>
          <p14:tracePt t="6883" x="5969000" y="6589713"/>
          <p14:tracePt t="6885" x="6000750" y="6589713"/>
          <p14:tracePt t="6887" x="6032500" y="6589713"/>
          <p14:tracePt t="6889" x="6048375" y="6589713"/>
          <p14:tracePt t="6891" x="6080125" y="6589713"/>
          <p14:tracePt t="6893" x="6111875" y="6589713"/>
          <p14:tracePt t="6895" x="6127750" y="6589713"/>
          <p14:tracePt t="6897" x="6159500" y="6589713"/>
          <p14:tracePt t="6899" x="6175375" y="6589713"/>
          <p14:tracePt t="6901" x="6207125" y="6589713"/>
          <p14:tracePt t="6903" x="6238875" y="6573838"/>
          <p14:tracePt t="6905" x="6253163" y="6573838"/>
          <p14:tracePt t="6909" x="6316663" y="6573838"/>
          <p14:tracePt t="6911" x="6332538" y="6557963"/>
          <p14:tracePt t="6913" x="6348413" y="6557963"/>
          <p14:tracePt t="6915" x="6364288" y="6557963"/>
          <p14:tracePt t="6917" x="6396038" y="6557963"/>
          <p14:tracePt t="6919" x="6411913" y="6542088"/>
          <p14:tracePt t="6921" x="6427788" y="6542088"/>
          <p14:tracePt t="6923" x="6459538" y="6542088"/>
          <p14:tracePt t="6925" x="6475413" y="6542088"/>
          <p14:tracePt t="6929" x="6491288" y="6542088"/>
          <p14:tracePt t="6931" x="6507163" y="6542088"/>
          <p14:tracePt t="6935" x="6507163" y="6526213"/>
          <p14:tracePt t="6937" x="6523038" y="6526213"/>
          <p14:tracePt t="6939" x="6538913" y="6526213"/>
          <p14:tracePt t="6943" x="6553200" y="6526213"/>
          <p14:tracePt t="6947" x="6553200" y="6510338"/>
          <p14:tracePt t="6958" x="6569075" y="6510338"/>
          <p14:tracePt t="6961" x="6569075" y="6494463"/>
          <p14:tracePt t="6971" x="6584950" y="6494463"/>
          <p14:tracePt t="7060" x="6569075" y="6494463"/>
          <p14:tracePt t="7065" x="6553200" y="6494463"/>
          <p14:tracePt t="7067" x="6538913" y="6494463"/>
          <p14:tracePt t="7069" x="6523038" y="6494463"/>
          <p14:tracePt t="7073" x="6507163" y="6494463"/>
          <p14:tracePt t="7077" x="6491288" y="6494463"/>
          <p14:tracePt t="7081" x="6475413" y="6494463"/>
          <p14:tracePt t="7083" x="6459538" y="6494463"/>
          <p14:tracePt t="7084" x="6443663" y="6494463"/>
          <p14:tracePt t="7089" x="6411913" y="6494463"/>
          <p14:tracePt t="7093" x="6396038" y="6494463"/>
          <p14:tracePt t="7095" x="6380163" y="6494463"/>
          <p14:tracePt t="7097" x="6364288" y="6494463"/>
          <p14:tracePt t="7101" x="6348413" y="6494463"/>
          <p14:tracePt t="7103" x="6332538" y="6494463"/>
          <p14:tracePt t="7109" x="6300788" y="6494463"/>
          <p14:tracePt t="7113" x="6284913" y="6494463"/>
          <p14:tracePt t="7117" x="6269038" y="6494463"/>
          <p14:tracePt t="7124" x="6253163" y="6494463"/>
          <p14:tracePt t="7140" x="6238875" y="6494463"/>
          <p14:tracePt t="7172" x="6223000" y="6494463"/>
          <p14:tracePt t="7221" x="6207125" y="6494463"/>
          <p14:tracePt t="7322" x="6207125" y="6478588"/>
          <p14:tracePt t="7330" x="6207125" y="6462713"/>
          <p14:tracePt t="7344" x="6207125" y="6446838"/>
          <p14:tracePt t="7346" x="6191250" y="6446838"/>
          <p14:tracePt t="7351" x="6191250" y="6430963"/>
          <p14:tracePt t="7357" x="6175375" y="6415088"/>
          <p14:tracePt t="7363" x="6159500" y="6399213"/>
          <p14:tracePt t="7366" x="6143625" y="6383338"/>
          <p14:tracePt t="7369" x="6127750" y="6383338"/>
          <p14:tracePt t="7371" x="6127750" y="6367463"/>
          <p14:tracePt t="7373" x="6127750" y="6351588"/>
          <p14:tracePt t="7376" x="6111875" y="6337300"/>
          <p14:tracePt t="7379" x="6096000" y="6321425"/>
          <p14:tracePt t="7383" x="6080125" y="6289675"/>
          <p14:tracePt t="7385" x="6064250" y="6289675"/>
          <p14:tracePt t="7387" x="6064250" y="6273800"/>
          <p14:tracePt t="7389" x="6048375" y="6257925"/>
          <p14:tracePt t="7391" x="6048375" y="6242050"/>
          <p14:tracePt t="7393" x="6032500" y="6226175"/>
          <p14:tracePt t="7395" x="6016625" y="6210300"/>
          <p14:tracePt t="7397" x="6000750" y="6194425"/>
          <p14:tracePt t="7401" x="6000750" y="6162675"/>
          <p14:tracePt t="7403" x="5984875" y="6162675"/>
          <p14:tracePt t="7405" x="5969000" y="6146800"/>
          <p14:tracePt t="7408" x="5969000" y="6115050"/>
          <p14:tracePt t="7410" x="5938838" y="6099175"/>
          <p14:tracePt t="7413" x="5938838" y="6083300"/>
          <p14:tracePt t="7415" x="5922963" y="6067425"/>
          <p14:tracePt t="7419" x="5907088" y="6067425"/>
          <p14:tracePt t="7421" x="5891213" y="6051550"/>
          <p14:tracePt t="7423" x="5891213" y="6035675"/>
          <p14:tracePt t="7430" x="5875338" y="6035675"/>
          <p14:tracePt t="7438" x="5859463" y="6019800"/>
          <p14:tracePt t="7458" x="5859463" y="6003925"/>
          <p14:tracePt t="7464" x="5843588" y="6003925"/>
          <p14:tracePt t="7511" x="5859463" y="6019800"/>
          <p14:tracePt t="7514" x="5859463" y="6035675"/>
          <p14:tracePt t="7520" x="5859463" y="6067425"/>
          <p14:tracePt t="7525" x="5859463" y="6099175"/>
          <p14:tracePt t="7529" x="5859463" y="6115050"/>
          <p14:tracePt t="7531" x="5843588" y="6130925"/>
          <p14:tracePt t="7537" x="5843588" y="6146800"/>
          <p14:tracePt t="7539" x="5843588" y="6162675"/>
          <p14:tracePt t="7543" x="5843588" y="6178550"/>
          <p14:tracePt t="7547" x="5827713" y="6194425"/>
          <p14:tracePt t="7551" x="5827713" y="6210300"/>
          <p14:tracePt t="7555" x="5827713" y="6226175"/>
          <p14:tracePt t="7559" x="5811838" y="6242050"/>
          <p14:tracePt t="7560" x="5811838" y="6257925"/>
          <p14:tracePt t="7565" x="5811838" y="6273800"/>
          <p14:tracePt t="7567" x="5811838" y="6289675"/>
          <p14:tracePt t="7571" x="5811838" y="6321425"/>
          <p14:tracePt t="7573" x="5811838" y="6337300"/>
          <p14:tracePt t="7576" x="5811838" y="6351588"/>
          <p14:tracePt t="7579" x="5811838" y="6367463"/>
          <p14:tracePt t="7583" x="5811838" y="6383338"/>
          <p14:tracePt t="7585" x="5811838" y="6399213"/>
          <p14:tracePt t="7587" x="5811838" y="6415088"/>
          <p14:tracePt t="7589" x="5811838" y="6430963"/>
          <p14:tracePt t="7591" x="5811838" y="6446838"/>
          <p14:tracePt t="7595" x="5811838" y="6462713"/>
          <p14:tracePt t="7597" x="5811838" y="6478588"/>
          <p14:tracePt t="7599" x="5811838" y="6494463"/>
          <p14:tracePt t="7601" x="5827713" y="6510338"/>
          <p14:tracePt t="7602" x="5827713" y="6526213"/>
          <p14:tracePt t="7605" x="5827713" y="6542088"/>
          <p14:tracePt t="7609" x="5827713" y="6557963"/>
          <p14:tracePt t="7611" x="5827713" y="6573838"/>
          <p14:tracePt t="7615" x="5827713" y="6589713"/>
          <p14:tracePt t="7617" x="5843588" y="6621463"/>
          <p14:tracePt t="7621" x="5843588" y="6637338"/>
          <p14:tracePt t="7623" x="5843588" y="6653213"/>
          <p14:tracePt t="7625" x="5843588" y="6669088"/>
          <p14:tracePt t="7629" x="5843588" y="6684963"/>
          <p14:tracePt t="7631" x="5843588" y="6699250"/>
          <p14:tracePt t="7635" x="5843588" y="6715125"/>
          <p14:tracePt t="7637" x="5843588" y="6746875"/>
          <p14:tracePt t="7642" x="5843588" y="6762750"/>
          <p14:tracePt t="7643" x="5843588" y="6778625"/>
          <p14:tracePt t="7647" x="5843588" y="6794500"/>
          <p14:tracePt t="7649" x="5843588" y="6810375"/>
          <p14:tracePt t="7650" x="5843588" y="6826250"/>
          <p14:tracePt t="7806" x="5448300" y="6842125"/>
          <p14:tracePt t="7811" x="5448300" y="6826250"/>
          <p14:tracePt t="7819" x="5448300" y="6810375"/>
          <p14:tracePt t="7836" x="5448300" y="6794500"/>
          <p14:tracePt t="7842" x="5448300" y="6778625"/>
          <p14:tracePt t="7843" x="5448300" y="6762750"/>
          <p14:tracePt t="7845" x="5464175" y="6762750"/>
          <p14:tracePt t="7849" x="5480050" y="6762750"/>
          <p14:tracePt t="7859" x="5495925" y="6762750"/>
          <p14:tracePt t="7863" x="5495925" y="6746875"/>
          <p14:tracePt t="7865" x="5511800" y="6746875"/>
          <p14:tracePt t="7879" x="5527675" y="6746875"/>
          <p14:tracePt t="7885" x="5543550" y="6746875"/>
          <p14:tracePt t="7894" x="5559425" y="6746875"/>
          <p14:tracePt t="7920" x="5575300" y="6746875"/>
          <p14:tracePt t="7962" x="5575300" y="6731000"/>
          <p14:tracePt t="7965" x="5543550" y="6731000"/>
          <p14:tracePt t="7967" x="5527675" y="6731000"/>
          <p14:tracePt t="7969" x="5495925" y="6715125"/>
          <p14:tracePt t="7971" x="5464175" y="6715125"/>
          <p14:tracePt t="7973" x="5464175" y="6699250"/>
          <p14:tracePt t="7975" x="5432425" y="6684963"/>
          <p14:tracePt t="7976" x="5400675" y="6684963"/>
          <p14:tracePt t="7979" x="5384800" y="6669088"/>
          <p14:tracePt t="7981" x="5353050" y="6669088"/>
          <p14:tracePt t="7983" x="5322888" y="6669088"/>
          <p14:tracePt t="7985" x="5307013" y="6669088"/>
          <p14:tracePt t="7987" x="5259388" y="6653213"/>
          <p14:tracePt t="7989" x="5227638" y="6637338"/>
          <p14:tracePt t="7991" x="5211763" y="6637338"/>
          <p14:tracePt t="7993" x="5164138" y="6621463"/>
          <p14:tracePt t="7995" x="5132388" y="6605588"/>
          <p14:tracePt t="7997" x="5100638" y="6589713"/>
          <p14:tracePt t="7999" x="5053013" y="6573838"/>
          <p14:tracePt t="8001" x="5006975" y="6557963"/>
          <p14:tracePt t="8003" x="4959350" y="6557963"/>
          <p14:tracePt t="8005" x="4895850" y="6526213"/>
          <p14:tracePt t="8007" x="4816475" y="6494463"/>
          <p14:tracePt t="8008" x="4768850" y="6478588"/>
          <p14:tracePt t="8011" x="4706938" y="6462713"/>
          <p14:tracePt t="8012" x="4659313" y="6446838"/>
          <p14:tracePt t="8015" x="4595813" y="6415088"/>
          <p14:tracePt t="8017" x="4548188" y="6399213"/>
          <p14:tracePt t="8018" x="4468813" y="6367463"/>
          <p14:tracePt t="8021" x="4437063" y="6351588"/>
          <p14:tracePt t="8024" x="4375150" y="6321425"/>
          <p14:tracePt t="8027" x="4248150" y="6273800"/>
          <p14:tracePt t="8029" x="4184650" y="6242050"/>
          <p14:tracePt t="8031" x="4121150" y="6210300"/>
          <p14:tracePt t="8033" x="4059238" y="6194425"/>
          <p14:tracePt t="8034" x="3995738" y="6162675"/>
          <p14:tracePt t="8037" x="3916363" y="6130925"/>
          <p14:tracePt t="8039" x="3852863" y="6099175"/>
          <p14:tracePt t="8041" x="3759200" y="6035675"/>
          <p14:tracePt t="8042" x="3695700" y="6003925"/>
          <p14:tracePt t="8044" x="3632200" y="5973763"/>
          <p14:tracePt t="8047" x="3552825" y="5942013"/>
          <p14:tracePt t="8048" x="3475038" y="5910263"/>
          <p14:tracePt t="8051" x="3411538" y="5878513"/>
          <p14:tracePt t="8053" x="3316288" y="5815013"/>
          <p14:tracePt t="8055" x="3252788" y="5783263"/>
          <p14:tracePt t="8057" x="3175000" y="5751513"/>
          <p14:tracePt t="8060" x="3111500" y="5719763"/>
          <p14:tracePt t="8060" x="3032125" y="5688013"/>
          <p14:tracePt t="8063" x="2968625" y="5657850"/>
          <p14:tracePt t="8064" x="2905125" y="5626100"/>
          <p14:tracePt t="8067" x="2843213" y="5594350"/>
          <p14:tracePt t="8069" x="2779713" y="5562600"/>
          <p14:tracePt t="8071" x="2732088" y="5530850"/>
          <p14:tracePt t="8074" x="2684463" y="5514975"/>
          <p14:tracePt t="8075" x="2652713" y="5483225"/>
          <p14:tracePt t="8077" x="2605088" y="5451475"/>
          <p14:tracePt t="8079" x="2559050" y="5419725"/>
          <p14:tracePt t="8081" x="2527300" y="5403850"/>
          <p14:tracePt t="8083" x="2479675" y="5387975"/>
          <p14:tracePt t="8085" x="2463800" y="5372100"/>
          <p14:tracePt t="8087" x="2447925" y="5340350"/>
          <p14:tracePt t="8089" x="2416175" y="5324475"/>
          <p14:tracePt t="8091" x="2400300" y="5310188"/>
          <p14:tracePt t="8093" x="2384425" y="5294313"/>
          <p14:tracePt t="8095" x="2368550" y="5294313"/>
          <p14:tracePt t="8096" x="2368550" y="5278438"/>
          <p14:tracePt t="8098" x="2352675" y="5262563"/>
          <p14:tracePt t="8103" x="2336800" y="5246688"/>
          <p14:tracePt t="8105" x="2320925" y="5246688"/>
          <p14:tracePt t="8107" x="2320925" y="5230813"/>
          <p14:tracePt t="8115" x="2320925" y="5214938"/>
          <p14:tracePt t="8117" x="2305050" y="5214938"/>
          <p14:tracePt t="8119" x="2305050" y="5199063"/>
          <p14:tracePt t="8132" x="2289175" y="5199063"/>
          <p14:tracePt t="8136" x="2289175" y="5183188"/>
          <p14:tracePt t="8144" x="2274888" y="5183188"/>
          <p14:tracePt t="8182" x="2289175" y="5183188"/>
          <p14:tracePt t="8185" x="2305050" y="5183188"/>
          <p14:tracePt t="8189" x="2320925" y="5183188"/>
          <p14:tracePt t="8191" x="2320925" y="5199063"/>
          <p14:tracePt t="8193" x="2336800" y="5199063"/>
          <p14:tracePt t="8197" x="2352675" y="5214938"/>
          <p14:tracePt t="8198" x="2368550" y="5214938"/>
          <p14:tracePt t="8201" x="2384425" y="5214938"/>
          <p14:tracePt t="8207" x="2400300" y="5214938"/>
          <p14:tracePt t="8209" x="2432050" y="5214938"/>
          <p14:tracePt t="8213" x="2447925" y="5214938"/>
          <p14:tracePt t="8215" x="2463800" y="5214938"/>
          <p14:tracePt t="8219" x="2479675" y="5214938"/>
          <p14:tracePt t="8221" x="2495550" y="5214938"/>
          <p14:tracePt t="8225" x="2511425" y="5214938"/>
          <p14:tracePt t="8227" x="2527300" y="5214938"/>
          <p14:tracePt t="8229" x="2543175" y="5214938"/>
          <p14:tracePt t="8233" x="2559050" y="5214938"/>
          <p14:tracePt t="8235" x="2574925" y="5214938"/>
          <p14:tracePt t="8241" x="2590800" y="5214938"/>
          <p14:tracePt t="8243" x="2605088" y="5214938"/>
          <p14:tracePt t="8244" x="2620963" y="5199063"/>
          <p14:tracePt t="8254" x="2620963" y="5183188"/>
          <p14:tracePt t="8257" x="2636838" y="5183188"/>
          <p14:tracePt t="8263" x="2652713" y="5183188"/>
          <p14:tracePt t="8278" x="2668588" y="5167313"/>
          <p14:tracePt t="8286" x="2716213" y="5167313"/>
          <p14:tracePt t="8289" x="2732088" y="5151438"/>
          <p14:tracePt t="8292" x="2747963" y="5151438"/>
          <p14:tracePt t="8292" x="2763838" y="5151438"/>
          <p14:tracePt t="8294" x="2779713" y="5151438"/>
          <p14:tracePt t="8299" x="2811463" y="5151438"/>
          <p14:tracePt t="8301" x="2827338" y="5151438"/>
          <p14:tracePt t="8305" x="2843213" y="5151438"/>
          <p14:tracePt t="8307" x="2859088" y="5151438"/>
          <p14:tracePt t="8309" x="2874963" y="5151438"/>
          <p14:tracePt t="8311" x="2890838" y="5151438"/>
          <p14:tracePt t="8313" x="2905125" y="5151438"/>
          <p14:tracePt t="8315" x="2921000" y="5151438"/>
          <p14:tracePt t="8317" x="2936875" y="5151438"/>
          <p14:tracePt t="8319" x="2952750" y="5151438"/>
          <p14:tracePt t="8321" x="2968625" y="5151438"/>
          <p14:tracePt t="8324" x="2984500" y="5151438"/>
          <p14:tracePt t="8326" x="3000375" y="5151438"/>
          <p14:tracePt t="8329" x="3016250" y="5151438"/>
          <p14:tracePt t="8331" x="3032125" y="5151438"/>
          <p14:tracePt t="8346" x="3048000" y="5151438"/>
          <p14:tracePt t="8365" x="3048000" y="5135563"/>
          <p14:tracePt t="8381" x="3016250" y="5119688"/>
          <p14:tracePt t="8384" x="3000375" y="5119688"/>
          <p14:tracePt t="8393" x="2984500" y="5103813"/>
          <p14:tracePt t="8399" x="2968625" y="5103813"/>
          <p14:tracePt t="8412" x="2952750" y="5103813"/>
          <p14:tracePt t="8425" x="2936875" y="5103813"/>
          <p14:tracePt t="8436" x="2936875" y="5087938"/>
          <p14:tracePt t="8444" x="2936875" y="5072063"/>
          <p14:tracePt t="8447" x="2952750" y="5072063"/>
          <p14:tracePt t="8451" x="2952750" y="5056188"/>
          <p14:tracePt t="8453" x="2952750" y="5040313"/>
          <p14:tracePt t="8454" x="2968625" y="5040313"/>
          <p14:tracePt t="8457" x="2968625" y="5024438"/>
          <p14:tracePt t="8458" x="2984500" y="5024438"/>
          <p14:tracePt t="8465" x="3000375" y="5008563"/>
          <p14:tracePt t="8470" x="3016250" y="4992688"/>
          <p14:tracePt t="8474" x="3032125" y="4992688"/>
          <p14:tracePt t="8479" x="3048000" y="4992688"/>
          <p14:tracePt t="8481" x="3048000" y="4976813"/>
          <p14:tracePt t="8483" x="3063875" y="4976813"/>
          <p14:tracePt t="8489" x="3079750" y="4962525"/>
          <p14:tracePt t="8491" x="3095625" y="4962525"/>
          <p14:tracePt t="8493" x="3111500" y="4962525"/>
          <p14:tracePt t="8499" x="3127375" y="4946650"/>
          <p14:tracePt t="8501" x="3143250" y="4946650"/>
          <p14:tracePt t="8508" x="3159125" y="4946650"/>
          <p14:tracePt t="8510" x="3175000" y="4946650"/>
          <p14:tracePt t="8513" x="3190875" y="4946650"/>
          <p14:tracePt t="8537" x="3205163" y="4946650"/>
          <p14:tracePt t="8596" x="3221038" y="4946650"/>
          <p14:tracePt t="8603" x="3236913" y="4930775"/>
          <p14:tracePt t="8605" x="3252788" y="4930775"/>
          <p14:tracePt t="8609" x="3268663" y="4930775"/>
          <p14:tracePt t="8611" x="3268663" y="4914900"/>
          <p14:tracePt t="8613" x="3284538" y="4914900"/>
          <p14:tracePt t="8620" x="3300413" y="4914900"/>
          <p14:tracePt t="8630" x="3332163" y="4914900"/>
          <p14:tracePt t="8635" x="3348038" y="4914900"/>
          <p14:tracePt t="8672" x="3348038" y="4899025"/>
          <p14:tracePt t="8706" x="3348038" y="4883150"/>
          <p14:tracePt t="8740" x="3332163" y="4883150"/>
          <p14:tracePt t="8750" x="3316288" y="4883150"/>
          <p14:tracePt t="8757" x="3300413" y="4883150"/>
          <p14:tracePt t="8761" x="3284538" y="4883150"/>
          <p14:tracePt t="8774" x="3268663" y="4883150"/>
          <p14:tracePt t="8782" x="3236913" y="4883150"/>
          <p14:tracePt t="8788" x="3221038" y="4883150"/>
          <p14:tracePt t="8791" x="3205163" y="4883150"/>
          <p14:tracePt t="8793" x="3205163" y="4899025"/>
          <p14:tracePt t="8800" x="3190875" y="4899025"/>
          <p14:tracePt t="8801" x="3175000" y="4914900"/>
          <p14:tracePt t="8807" x="3159125" y="4930775"/>
          <p14:tracePt t="8811" x="3143250" y="4930775"/>
          <p14:tracePt t="8813" x="3127375" y="4946650"/>
          <p14:tracePt t="8817" x="3111500" y="4962525"/>
          <p14:tracePt t="8821" x="3095625" y="4976813"/>
          <p14:tracePt t="8826" x="3079750" y="4976813"/>
          <p14:tracePt t="8827" x="3063875" y="4976813"/>
          <p14:tracePt t="8828" x="3048000" y="4976813"/>
          <p14:tracePt t="8831" x="3048000" y="4992688"/>
          <p14:tracePt t="8832" x="3032125" y="4992688"/>
          <p14:tracePt t="8835" x="3016250" y="4992688"/>
          <p14:tracePt t="8837" x="3000375" y="5008563"/>
          <p14:tracePt t="8839" x="2984500" y="5008563"/>
          <p14:tracePt t="8842" x="2968625" y="5008563"/>
          <p14:tracePt t="8843" x="2968625" y="5024438"/>
          <p14:tracePt t="8845" x="2952750" y="5024438"/>
          <p14:tracePt t="8849" x="2936875" y="5024438"/>
          <p14:tracePt t="8851" x="2921000" y="5024438"/>
          <p14:tracePt t="8855" x="2905125" y="5024438"/>
          <p14:tracePt t="8862" x="2890838" y="5024438"/>
          <p14:tracePt t="8879" x="2874963" y="5040313"/>
          <p14:tracePt t="8885" x="2874963" y="5056188"/>
          <p14:tracePt t="8893" x="2890838" y="5087938"/>
          <p14:tracePt t="8899" x="3000375" y="5151438"/>
          <p14:tracePt t="8901" x="3048000" y="5199063"/>
          <p14:tracePt t="8902" x="3111500" y="5230813"/>
          <p14:tracePt t="8904" x="3175000" y="5262563"/>
          <p14:tracePt t="8906" x="3221038" y="5294313"/>
          <p14:tracePt t="8908" x="3284538" y="5324475"/>
          <p14:tracePt t="8910" x="3332163" y="5372100"/>
          <p14:tracePt t="8912" x="3395663" y="5403850"/>
          <p14:tracePt t="8914" x="3459163" y="5435600"/>
          <p14:tracePt t="8917" x="3521075" y="5483225"/>
          <p14:tracePt t="8919" x="3616325" y="5514975"/>
          <p14:tracePt t="8921" x="3679825" y="5562600"/>
          <p14:tracePt t="8923" x="3743325" y="5610225"/>
          <p14:tracePt t="8924" x="3821113" y="5641975"/>
          <p14:tracePt t="8927" x="3900488" y="5688013"/>
          <p14:tracePt t="8929" x="3963988" y="5719763"/>
          <p14:tracePt t="8931" x="4059238" y="5783263"/>
          <p14:tracePt t="8933" x="4121150" y="5815013"/>
          <p14:tracePt t="8934" x="4200525" y="5862638"/>
          <p14:tracePt t="8937" x="4264025" y="5894388"/>
          <p14:tracePt t="8940" x="4327525" y="5957888"/>
          <p14:tracePt t="8943" x="4484688" y="6035675"/>
          <p14:tracePt t="8945" x="4564063" y="6083300"/>
          <p14:tracePt t="8947" x="4595813" y="6115050"/>
          <p14:tracePt t="8949" x="4659313" y="6162675"/>
          <p14:tracePt t="8950" x="4737100" y="6194425"/>
          <p14:tracePt t="8953" x="4800600" y="6257925"/>
          <p14:tracePt t="8955" x="4848225" y="6289675"/>
          <p14:tracePt t="8957" x="4895850" y="6305550"/>
          <p14:tracePt t="8959" x="4927600" y="6337300"/>
          <p14:tracePt t="8960" x="4975225" y="6367463"/>
          <p14:tracePt t="8963" x="5022850" y="6399213"/>
          <p14:tracePt t="8964" x="5068888" y="6430963"/>
          <p14:tracePt t="8967" x="5100638" y="6462713"/>
          <p14:tracePt t="8969" x="5132388" y="6494463"/>
          <p14:tracePt t="8971" x="5164138" y="6494463"/>
          <p14:tracePt t="8974" x="5195888" y="6526213"/>
          <p14:tracePt t="8977" x="5243513" y="6573838"/>
          <p14:tracePt t="8978" x="5259388" y="6573838"/>
          <p14:tracePt t="8981" x="5291138" y="6573838"/>
          <p14:tracePt t="8983" x="5291138" y="6589713"/>
          <p14:tracePt t="8985" x="5291138" y="6605588"/>
          <p14:tracePt t="8987" x="5307013" y="6605588"/>
          <p14:tracePt t="8990" x="5322888" y="6621463"/>
          <p14:tracePt t="9014" x="5322888" y="6637338"/>
          <p14:tracePt t="9015" x="5337175" y="6637338"/>
          <p14:tracePt t="9033" x="5307013" y="6637338"/>
          <p14:tracePt t="9037" x="5307013" y="6621463"/>
          <p14:tracePt t="9041" x="5227638" y="6573838"/>
          <p14:tracePt t="9045" x="5180013" y="6557963"/>
          <p14:tracePt t="9047" x="5180013" y="6542088"/>
          <p14:tracePt t="9048" x="5148263" y="6526213"/>
          <p14:tracePt t="9050" x="5116513" y="6526213"/>
          <p14:tracePt t="9055" x="5084763" y="6510338"/>
          <p14:tracePt t="9058" x="5068888" y="6494463"/>
          <p14:tracePt t="9059" x="5053013" y="6478588"/>
          <p14:tracePt t="9061" x="5037138" y="6478588"/>
          <p14:tracePt t="9063" x="5022850" y="6478588"/>
          <p14:tracePt t="9064" x="5006975" y="6462713"/>
          <p14:tracePt t="9067" x="4991100" y="6446838"/>
          <p14:tracePt t="9069" x="4975225" y="6446838"/>
          <p14:tracePt t="9071" x="4959350" y="6430963"/>
          <p14:tracePt t="9073" x="4943475" y="6430963"/>
          <p14:tracePt t="9075" x="4927600" y="6430963"/>
          <p14:tracePt t="9077" x="4927600" y="6415088"/>
          <p14:tracePt t="9079" x="4911725" y="6415088"/>
          <p14:tracePt t="9080" x="4895850" y="6399213"/>
          <p14:tracePt t="9085" x="4879975" y="6399213"/>
          <p14:tracePt t="9088" x="4864100" y="6399213"/>
          <p14:tracePt t="9089" x="4848225" y="6383338"/>
          <p14:tracePt t="9091" x="4832350" y="6383338"/>
          <p14:tracePt t="9093" x="4816475" y="6367463"/>
          <p14:tracePt t="9095" x="4800600" y="6367463"/>
          <p14:tracePt t="9097" x="4800600" y="6351588"/>
          <p14:tracePt t="9099" x="4768850" y="6351588"/>
          <p14:tracePt t="9101" x="4752975" y="6351588"/>
          <p14:tracePt t="9103" x="4752975" y="6337300"/>
          <p14:tracePt t="9105" x="4722813" y="6321425"/>
          <p14:tracePt t="9107" x="4706938" y="6305550"/>
          <p14:tracePt t="9108" x="4691063" y="6305550"/>
          <p14:tracePt t="9110" x="4659313" y="6305550"/>
          <p14:tracePt t="9113" x="4659313" y="6289675"/>
          <p14:tracePt t="9115" x="4627563" y="6273800"/>
          <p14:tracePt t="9117" x="4595813" y="6257925"/>
          <p14:tracePt t="9119" x="4579938" y="6242050"/>
          <p14:tracePt t="9121" x="4548188" y="6226175"/>
          <p14:tracePt t="9123" x="4532313" y="6226175"/>
          <p14:tracePt t="9125" x="4516438" y="6210300"/>
          <p14:tracePt t="9127" x="4484688" y="6194425"/>
          <p14:tracePt t="9129" x="4452938" y="6178550"/>
          <p14:tracePt t="9130" x="4421188" y="6162675"/>
          <p14:tracePt t="9133" x="4406900" y="6146800"/>
          <p14:tracePt t="9134" x="4375150" y="6130925"/>
          <p14:tracePt t="9137" x="4343400" y="6115050"/>
          <p14:tracePt t="9140" x="4311650" y="6083300"/>
          <p14:tracePt t="9142" x="4295775" y="6051550"/>
          <p14:tracePt t="9143" x="4264025" y="6035675"/>
          <p14:tracePt t="9144" x="4232275" y="6019800"/>
          <p14:tracePt t="9146" x="4184650" y="5989638"/>
          <p14:tracePt t="9149" x="4168775" y="5957888"/>
          <p14:tracePt t="9151" x="4137025" y="5926138"/>
          <p14:tracePt t="9153" x="4106863" y="5910263"/>
          <p14:tracePt t="9155" x="4059238" y="5878513"/>
          <p14:tracePt t="9157" x="4011613" y="5846763"/>
          <p14:tracePt t="9158" x="3995738" y="5815013"/>
          <p14:tracePt t="9161" x="3948113" y="5783263"/>
          <p14:tracePt t="9163" x="3916363" y="5735638"/>
          <p14:tracePt t="9165" x="3868738" y="5703888"/>
          <p14:tracePt t="9166" x="3806825" y="5657850"/>
          <p14:tracePt t="9168" x="3743325" y="5610225"/>
          <p14:tracePt t="9171" x="3695700" y="5562600"/>
          <p14:tracePt t="9173" x="3648075" y="5530850"/>
          <p14:tracePt t="9174" x="3600450" y="5483225"/>
          <p14:tracePt t="9177" x="3552825" y="5467350"/>
          <p14:tracePt t="9179" x="3490913" y="5435600"/>
          <p14:tracePt t="9181" x="3427413" y="5372100"/>
          <p14:tracePt t="9183" x="3379788" y="5340350"/>
          <p14:tracePt t="9185" x="3316288" y="5310188"/>
          <p14:tracePt t="9187" x="3268663" y="5294313"/>
          <p14:tracePt t="9189" x="3205163" y="5262563"/>
          <p14:tracePt t="9191" x="3175000" y="5214938"/>
          <p14:tracePt t="9192" x="3095625" y="5183188"/>
          <p14:tracePt t="9194" x="3032125" y="5119688"/>
          <p14:tracePt t="9197" x="2936875" y="5087938"/>
          <p14:tracePt t="9199" x="2874963" y="5040313"/>
          <p14:tracePt t="9201" x="2811463" y="5008563"/>
          <p14:tracePt t="9203" x="2747963" y="4962525"/>
          <p14:tracePt t="9205" x="2652713" y="4899025"/>
          <p14:tracePt t="9206" x="2590800" y="4867275"/>
          <p14:tracePt t="9209" x="2495550" y="4803775"/>
          <p14:tracePt t="9211" x="2432050" y="4772025"/>
          <p14:tracePt t="9213" x="2336800" y="4740275"/>
          <p14:tracePt t="9215" x="2243138" y="4708525"/>
          <p14:tracePt t="9216" x="2163763" y="4645025"/>
          <p14:tracePt t="9219" x="2084388" y="4614863"/>
          <p14:tracePt t="9221" x="2036763" y="4598988"/>
          <p14:tracePt t="9223" x="1958975" y="4567238"/>
          <p14:tracePt t="9225" x="1895475" y="4535488"/>
          <p14:tracePt t="9227" x="1831975" y="4503738"/>
          <p14:tracePt t="9229" x="1768475" y="4471988"/>
          <p14:tracePt t="9231" x="1704975" y="4456113"/>
          <p14:tracePt t="9232" x="1658938" y="4424363"/>
          <p14:tracePt t="9234" x="1627188" y="4408488"/>
          <p14:tracePt t="9237" x="1595438" y="4408488"/>
          <p14:tracePt t="9241" x="1531938" y="4376738"/>
          <p14:tracePt t="9243" x="1516063" y="4376738"/>
          <p14:tracePt t="9245" x="1500188" y="4376738"/>
          <p14:tracePt t="9251" x="1500188" y="4360863"/>
          <p14:tracePt t="9258" x="1484313" y="4360863"/>
          <p14:tracePt t="9281" x="1500188" y="4360863"/>
          <p14:tracePt t="9287" x="1516063" y="4360863"/>
          <p14:tracePt t="9290" x="1531938" y="4376738"/>
          <p14:tracePt t="9291" x="1547813" y="4376738"/>
          <p14:tracePt t="9293" x="1547813" y="4392613"/>
          <p14:tracePt t="9297" x="1563688" y="4408488"/>
          <p14:tracePt t="9301" x="1579563" y="4408488"/>
          <p14:tracePt t="9310" x="1595438" y="4424363"/>
          <p14:tracePt t="9317" x="1595438" y="4440238"/>
          <p14:tracePt t="9321" x="1611313" y="4440238"/>
          <p14:tracePt t="9355" x="1627188" y="4456113"/>
          <p14:tracePt t="9361" x="1643063" y="4471988"/>
          <p14:tracePt t="9364" x="1658938" y="4471988"/>
          <p14:tracePt t="9365" x="1674813" y="4487863"/>
          <p14:tracePt t="9367" x="1689100" y="4487863"/>
          <p14:tracePt t="9369" x="1720850" y="4487863"/>
          <p14:tracePt t="9370" x="1736725" y="4503738"/>
          <p14:tracePt t="9373" x="1768475" y="4519613"/>
          <p14:tracePt t="9374" x="1800225" y="4535488"/>
          <p14:tracePt t="9376" x="1816100" y="4551363"/>
          <p14:tracePt t="9378" x="1847850" y="4551363"/>
          <p14:tracePt t="9380" x="1879600" y="4583113"/>
          <p14:tracePt t="9383" x="1927225" y="4598988"/>
          <p14:tracePt t="9385" x="1958975" y="4598988"/>
          <p14:tracePt t="9387" x="2020888" y="4629150"/>
          <p14:tracePt t="9389" x="2084388" y="4676775"/>
          <p14:tracePt t="9391" x="2147888" y="4676775"/>
          <p14:tracePt t="9392" x="2195513" y="4708525"/>
          <p14:tracePt t="9395" x="2259013" y="4740275"/>
          <p14:tracePt t="9397" x="2320925" y="4772025"/>
          <p14:tracePt t="9399" x="2384425" y="4787900"/>
          <p14:tracePt t="9401" x="2447925" y="4851400"/>
          <p14:tracePt t="9403" x="2527300" y="4883150"/>
          <p14:tracePt t="9405" x="2590800" y="4914900"/>
          <p14:tracePt t="9407" x="2652713" y="4946650"/>
          <p14:tracePt t="9409" x="2747963" y="4992688"/>
          <p14:tracePt t="9411" x="2827338" y="5040313"/>
          <p14:tracePt t="9413" x="2890838" y="5072063"/>
          <p14:tracePt t="9415" x="2984500" y="5119688"/>
          <p14:tracePt t="9417" x="3079750" y="5151438"/>
          <p14:tracePt t="9418" x="3175000" y="5214938"/>
          <p14:tracePt t="9421" x="3252788" y="5246688"/>
          <p14:tracePt t="9423" x="3348038" y="5310188"/>
          <p14:tracePt t="9425" x="3443288" y="5340350"/>
          <p14:tracePt t="9426" x="3536950" y="5387975"/>
          <p14:tracePt t="9429" x="3632200" y="5451475"/>
          <p14:tracePt t="9430" x="3743325" y="5514975"/>
          <p14:tracePt t="9433" x="3852863" y="5562600"/>
          <p14:tracePt t="9434" x="3948113" y="5610225"/>
          <p14:tracePt t="9437" x="4059238" y="5657850"/>
          <p14:tracePt t="9440" x="4184650" y="5719763"/>
          <p14:tracePt t="9442" x="4295775" y="5783263"/>
          <p14:tracePt t="9443" x="4391025" y="5830888"/>
          <p14:tracePt t="9445" x="4532313" y="5894388"/>
          <p14:tracePt t="9447" x="4643438" y="5957888"/>
          <p14:tracePt t="9449" x="4784725" y="6035675"/>
          <p14:tracePt t="9451" x="4959350" y="6115050"/>
          <p14:tracePt t="9453" x="5068888" y="6178550"/>
          <p14:tracePt t="9455" x="5211763" y="6242050"/>
          <p14:tracePt t="9457" x="5353050" y="6321425"/>
          <p14:tracePt t="9459" x="5480050" y="6383338"/>
          <p14:tracePt t="9461" x="5622925" y="6462713"/>
          <p14:tracePt t="9463" x="5732463" y="6510338"/>
          <p14:tracePt t="9465" x="5843588" y="6573838"/>
          <p14:tracePt t="9467" x="5969000" y="6653213"/>
          <p14:tracePt t="9469" x="6111875" y="6715125"/>
          <p14:tracePt t="9471" x="6223000" y="6778625"/>
          <p14:tracePt t="9473" x="6348413" y="6826250"/>
          <p14:tracePt t="9733" x="8291513" y="6826250"/>
          <p14:tracePt t="9735" x="8259763" y="6810375"/>
          <p14:tracePt t="9737" x="8212138" y="6794500"/>
          <p14:tracePt t="9740" x="8196263" y="6794500"/>
          <p14:tracePt t="9741" x="8148638" y="6778625"/>
          <p14:tracePt t="9743" x="8116888" y="6778625"/>
          <p14:tracePt t="9745" x="8070850" y="6778625"/>
          <p14:tracePt t="9747" x="8054975" y="6762750"/>
          <p14:tracePt t="9749" x="8023225" y="6746875"/>
          <p14:tracePt t="9750" x="7975600" y="6746875"/>
          <p14:tracePt t="9753" x="7959725" y="6731000"/>
          <p14:tracePt t="9756" x="7927975" y="6715125"/>
          <p14:tracePt t="9757" x="7896225" y="6715125"/>
          <p14:tracePt t="9759" x="7880350" y="6699250"/>
          <p14:tracePt t="9761" x="7848600" y="6699250"/>
          <p14:tracePt t="9763" x="7816850" y="6684963"/>
          <p14:tracePt t="9764" x="7800975" y="6684963"/>
          <p14:tracePt t="9766" x="7770813" y="6684963"/>
          <p14:tracePt t="9769" x="7754938" y="6684963"/>
          <p14:tracePt t="9771" x="7739063" y="6669088"/>
          <p14:tracePt t="9774" x="7707313" y="6669088"/>
          <p14:tracePt t="9775" x="7691438" y="6669088"/>
          <p14:tracePt t="9776" x="7659688" y="6669088"/>
          <p14:tracePt t="9778" x="7627938" y="6653213"/>
          <p14:tracePt t="9783" x="7596188" y="6653213"/>
          <p14:tracePt t="9785" x="7564438" y="6637338"/>
          <p14:tracePt t="9787" x="7548563" y="6637338"/>
          <p14:tracePt t="9789" x="7516813" y="6637338"/>
          <p14:tracePt t="9792" x="7469188" y="6637338"/>
          <p14:tracePt t="9792" x="7454900" y="6637338"/>
          <p14:tracePt t="9794" x="7407275" y="6637338"/>
          <p14:tracePt t="9798" x="7391400" y="6637338"/>
          <p14:tracePt t="9799" x="7343775" y="6637338"/>
          <p14:tracePt t="9801" x="7296150" y="6637338"/>
          <p14:tracePt t="9803" x="7264400" y="6637338"/>
          <p14:tracePt t="9804" x="7216775" y="6637338"/>
          <p14:tracePt t="9807" x="7169150" y="6637338"/>
          <p14:tracePt t="9808" x="7138988" y="6637338"/>
          <p14:tracePt t="9811" x="7091363" y="6637338"/>
          <p14:tracePt t="9812" x="7027863" y="6637338"/>
          <p14:tracePt t="9815" x="6964363" y="6637338"/>
          <p14:tracePt t="9817" x="6884988" y="6637338"/>
          <p14:tracePt t="9819" x="6807200" y="6637338"/>
          <p14:tracePt t="9821" x="6743700" y="6637338"/>
          <p14:tracePt t="9823" x="6696075" y="6637338"/>
          <p14:tracePt t="9825" x="6632575" y="6653213"/>
          <p14:tracePt t="9827" x="6553200" y="6653213"/>
          <p14:tracePt t="9829" x="6491288" y="6653213"/>
          <p14:tracePt t="9831" x="6427788" y="6653213"/>
          <p14:tracePt t="9833" x="6364288" y="6653213"/>
          <p14:tracePt t="9835" x="6316663" y="6653213"/>
          <p14:tracePt t="9837" x="6253163" y="6653213"/>
          <p14:tracePt t="9840" x="6175375" y="6653213"/>
          <p14:tracePt t="9841" x="6111875" y="6653213"/>
          <p14:tracePt t="9842" x="6048375" y="6653213"/>
          <p14:tracePt t="9844" x="6000750" y="6653213"/>
          <p14:tracePt t="9847" x="5938838" y="6653213"/>
          <p14:tracePt t="9849" x="5875338" y="6653213"/>
          <p14:tracePt t="9850" x="5795963" y="6653213"/>
          <p14:tracePt t="9853" x="5732463" y="6669088"/>
          <p14:tracePt t="9855" x="5684838" y="6669088"/>
          <p14:tracePt t="9857" x="5622925" y="6669088"/>
          <p14:tracePt t="9859" x="5559425" y="6669088"/>
          <p14:tracePt t="9860" x="5495925" y="6684963"/>
          <p14:tracePt t="9863" x="5448300" y="6684963"/>
          <p14:tracePt t="9865" x="5368925" y="6684963"/>
          <p14:tracePt t="9867" x="5307013" y="6684963"/>
          <p14:tracePt t="9869" x="5243513" y="6684963"/>
          <p14:tracePt t="9871" x="5180013" y="6684963"/>
          <p14:tracePt t="9874" x="5132388" y="6684963"/>
          <p14:tracePt t="9875" x="5068888" y="6684963"/>
          <p14:tracePt t="9876" x="4991100" y="6684963"/>
          <p14:tracePt t="9879" x="4927600" y="6684963"/>
          <p14:tracePt t="9881" x="4864100" y="6684963"/>
          <p14:tracePt t="9883" x="4816475" y="6684963"/>
          <p14:tracePt t="9885" x="4752975" y="6684963"/>
          <p14:tracePt t="9887" x="4691063" y="6684963"/>
          <p14:tracePt t="9890" x="4627563" y="6684963"/>
          <p14:tracePt t="9891" x="4595813" y="6684963"/>
          <p14:tracePt t="9892" x="4532313" y="6684963"/>
          <p14:tracePt t="9894" x="4468813" y="6684963"/>
          <p14:tracePt t="9897" x="4437063" y="6684963"/>
          <p14:tracePt t="9898" x="4375150" y="6684963"/>
          <p14:tracePt t="9900" x="4327525" y="6684963"/>
          <p14:tracePt t="9903" x="4264025" y="6684963"/>
          <p14:tracePt t="9905" x="4232275" y="6684963"/>
          <p14:tracePt t="9907" x="4184650" y="6684963"/>
          <p14:tracePt t="9909" x="4137025" y="6669088"/>
          <p14:tracePt t="9910" x="4106863" y="6669088"/>
          <p14:tracePt t="9913" x="4075113" y="6669088"/>
          <p14:tracePt t="9915" x="4027488" y="6669088"/>
          <p14:tracePt t="9917" x="3995738" y="6669088"/>
          <p14:tracePt t="9919" x="3963988" y="6653213"/>
          <p14:tracePt t="9921" x="3932238" y="6653213"/>
          <p14:tracePt t="9923" x="3916363" y="6653213"/>
          <p14:tracePt t="9925" x="3884613" y="6653213"/>
          <p14:tracePt t="9926" x="3868738" y="6653213"/>
          <p14:tracePt t="9930" x="3836988" y="6653213"/>
          <p14:tracePt t="9935" x="3821113" y="6653213"/>
          <p14:tracePt t="9937" x="3790950" y="6653213"/>
          <p14:tracePt t="9948" x="3775075" y="6637338"/>
          <p14:tracePt t="9950" x="3759200" y="6637338"/>
          <p14:tracePt t="9964" x="3743325" y="6637338"/>
          <p14:tracePt t="10127" x="3759200" y="6637338"/>
          <p14:tracePt t="10133" x="3775075" y="6637338"/>
          <p14:tracePt t="10143" x="3790950" y="6637338"/>
          <p14:tracePt t="10148" x="3806825" y="6637338"/>
          <p14:tracePt t="10160" x="3821113" y="6621463"/>
          <p14:tracePt t="10167" x="3836988" y="6621463"/>
          <p14:tracePt t="10193" x="3852863" y="6621463"/>
          <p14:tracePt t="10254" x="3852863" y="6605588"/>
          <p14:tracePt t="10258" x="3836988" y="6605588"/>
          <p14:tracePt t="10260" x="3821113" y="6605588"/>
          <p14:tracePt t="10262" x="3821113" y="6589713"/>
          <p14:tracePt t="10263" x="3821113" y="6573838"/>
          <p14:tracePt t="10264" x="3806825" y="6573838"/>
          <p14:tracePt t="10267" x="3790950" y="6573838"/>
          <p14:tracePt t="10269" x="3790950" y="6557963"/>
          <p14:tracePt t="10270" x="3775075" y="6557963"/>
          <p14:tracePt t="10273" x="3759200" y="6542088"/>
          <p14:tracePt t="10275" x="3743325" y="6526213"/>
          <p14:tracePt t="10279" x="3727450" y="6510338"/>
          <p14:tracePt t="10280" x="3711575" y="6494463"/>
          <p14:tracePt t="10284" x="3679825" y="6478588"/>
          <p14:tracePt t="10287" x="3663950" y="6462713"/>
          <p14:tracePt t="10290" x="3648075" y="6446838"/>
          <p14:tracePt t="10293" x="3584575" y="6415088"/>
          <p14:tracePt t="10294" x="3568700" y="6383338"/>
          <p14:tracePt t="10297" x="3552825" y="6367463"/>
          <p14:tracePt t="10299" x="3521075" y="6351588"/>
          <p14:tracePt t="10301" x="3505200" y="6337300"/>
          <p14:tracePt t="10303" x="3475038" y="6321425"/>
          <p14:tracePt t="10307" x="3427413" y="6273800"/>
          <p14:tracePt t="10309" x="3411538" y="6257925"/>
          <p14:tracePt t="10311" x="3395663" y="6257925"/>
          <p14:tracePt t="10312" x="3363913" y="6226175"/>
          <p14:tracePt t="10314" x="3332163" y="6210300"/>
          <p14:tracePt t="10316" x="3300413" y="6178550"/>
          <p14:tracePt t="10319" x="3284538" y="6162675"/>
          <p14:tracePt t="10321" x="3252788" y="6146800"/>
          <p14:tracePt t="10323" x="3221038" y="6130925"/>
          <p14:tracePt t="10325" x="3205163" y="6115050"/>
          <p14:tracePt t="10326" x="3175000" y="6083300"/>
          <p14:tracePt t="10328" x="3143250" y="6067425"/>
          <p14:tracePt t="10331" x="3111500" y="6035675"/>
          <p14:tracePt t="10332" x="3095625" y="6035675"/>
          <p14:tracePt t="10334" x="3063875" y="6003925"/>
          <p14:tracePt t="10337" x="3032125" y="5989638"/>
          <p14:tracePt t="10339" x="3000375" y="5973763"/>
          <p14:tracePt t="10341" x="2984500" y="5942013"/>
          <p14:tracePt t="10342" x="2952750" y="5926138"/>
          <p14:tracePt t="10345" x="2936875" y="5926138"/>
          <p14:tracePt t="10346" x="2921000" y="5894388"/>
          <p14:tracePt t="10348" x="2890838" y="5878513"/>
          <p14:tracePt t="10351" x="2874963" y="5878513"/>
          <p14:tracePt t="10352" x="2859088" y="5862638"/>
          <p14:tracePt t="10355" x="2843213" y="5846763"/>
          <p14:tracePt t="10357" x="2811463" y="5830888"/>
          <p14:tracePt t="10361" x="2795588" y="5815013"/>
          <p14:tracePt t="10363" x="2763838" y="5799138"/>
          <p14:tracePt t="10367" x="2747963" y="5783263"/>
          <p14:tracePt t="10369" x="2732088" y="5783263"/>
          <p14:tracePt t="10371" x="2716213" y="5767388"/>
          <p14:tracePt t="10375" x="2700338" y="5751513"/>
          <p14:tracePt t="10379" x="2684463" y="5751513"/>
          <p14:tracePt t="10385" x="2684463" y="5735638"/>
          <p14:tracePt t="10391" x="2668588" y="5735638"/>
          <p14:tracePt t="10392" x="2668588" y="5719763"/>
          <p14:tracePt t="10405" x="2652713" y="5719763"/>
          <p14:tracePt t="10421" x="2652713" y="5703888"/>
          <p14:tracePt t="10506" x="2652713" y="5688013"/>
          <p14:tracePt t="10512" x="2652713" y="5672138"/>
          <p14:tracePt t="10519" x="2652713" y="5641975"/>
          <p14:tracePt t="10523" x="2652713" y="5610225"/>
          <p14:tracePt t="10525" x="2652713" y="5594350"/>
          <p14:tracePt t="10534" x="2668588" y="5562600"/>
          <p14:tracePt t="10536" x="2668588" y="5546725"/>
          <p14:tracePt t="10539" x="2668588" y="5530850"/>
          <p14:tracePt t="10543" x="2668588" y="5514975"/>
          <p14:tracePt t="10547" x="2684463" y="5499100"/>
          <p14:tracePt t="10549" x="2684463" y="5483225"/>
          <p14:tracePt t="10551" x="2700338" y="5483225"/>
          <p14:tracePt t="10553" x="2700338" y="5467350"/>
          <p14:tracePt t="10557" x="2700338" y="5435600"/>
          <p14:tracePt t="10561" x="2716213" y="5403850"/>
          <p14:tracePt t="10563" x="2716213" y="5387975"/>
          <p14:tracePt t="10565" x="2732088" y="5387975"/>
          <p14:tracePt t="10567" x="2732088" y="5372100"/>
          <p14:tracePt t="10569" x="2747963" y="5356225"/>
          <p14:tracePt t="10574" x="2747963" y="5340350"/>
          <p14:tracePt t="10575" x="2763838" y="5310188"/>
          <p14:tracePt t="10577" x="2779713" y="5310188"/>
          <p14:tracePt t="10579" x="2779713" y="5294313"/>
          <p14:tracePt t="10581" x="2795588" y="5294313"/>
          <p14:tracePt t="10583" x="2795588" y="5278438"/>
          <p14:tracePt t="10585" x="2795588" y="5262563"/>
          <p14:tracePt t="10587" x="2811463" y="5262563"/>
          <p14:tracePt t="10590" x="2827338" y="5262563"/>
          <p14:tracePt t="10597" x="2843213" y="5246688"/>
          <p14:tracePt t="10599" x="2859088" y="5246688"/>
          <p14:tracePt t="10603" x="2874963" y="5230813"/>
          <p14:tracePt t="10607" x="2890838" y="5230813"/>
          <p14:tracePt t="10611" x="2905125" y="5230813"/>
          <p14:tracePt t="10613" x="2921000" y="5230813"/>
          <p14:tracePt t="10615" x="2936875" y="5214938"/>
          <p14:tracePt t="10617" x="2952750" y="5214938"/>
          <p14:tracePt t="10621" x="2968625" y="5199063"/>
          <p14:tracePt t="10623" x="2984500" y="5199063"/>
          <p14:tracePt t="10625" x="2984500" y="5183188"/>
          <p14:tracePt t="10630" x="3000375" y="5183188"/>
          <p14:tracePt t="10634" x="3032125" y="5183188"/>
          <p14:tracePt t="10637" x="3048000" y="5167313"/>
          <p14:tracePt t="10639" x="3063875" y="5167313"/>
          <p14:tracePt t="10645" x="3079750" y="5151438"/>
          <p14:tracePt t="10651" x="3095625" y="5151438"/>
          <p14:tracePt t="10660" x="3111500" y="5151438"/>
          <p14:tracePt t="10668" x="3111500" y="5135563"/>
          <p14:tracePt t="10693" x="3111500" y="5119688"/>
          <p14:tracePt t="10700" x="3127375" y="5119688"/>
          <p14:tracePt t="10714" x="3127375" y="5103813"/>
          <p14:tracePt t="10728" x="3111500" y="5103813"/>
          <p14:tracePt t="10737" x="3095625" y="5103813"/>
          <p14:tracePt t="10750" x="3095625" y="5087938"/>
          <p14:tracePt t="10752" x="3079750" y="5087938"/>
          <p14:tracePt t="10769" x="3079750" y="5072063"/>
          <p14:tracePt t="10777" x="3095625" y="5072063"/>
          <p14:tracePt t="10778" x="3095625" y="5056188"/>
          <p14:tracePt t="10781" x="3111500" y="5056188"/>
          <p14:tracePt t="10783" x="3111500" y="5040313"/>
          <p14:tracePt t="10787" x="3127375" y="5024438"/>
          <p14:tracePt t="10791" x="3143250" y="5024438"/>
          <p14:tracePt t="10792" x="3143250" y="5008563"/>
          <p14:tracePt t="10794" x="3159125" y="4992688"/>
          <p14:tracePt t="10796" x="3175000" y="4992688"/>
          <p14:tracePt t="10799" x="3190875" y="4976813"/>
          <p14:tracePt t="10801" x="3190875" y="4962525"/>
          <p14:tracePt t="10803" x="3221038" y="4946650"/>
          <p14:tracePt t="10805" x="3236913" y="4930775"/>
          <p14:tracePt t="10807" x="3252788" y="4914900"/>
          <p14:tracePt t="10809" x="3268663" y="4883150"/>
          <p14:tracePt t="10811" x="3300413" y="4867275"/>
          <p14:tracePt t="10813" x="3316288" y="4867275"/>
          <p14:tracePt t="10815" x="3316288" y="4835525"/>
          <p14:tracePt t="10817" x="3348038" y="4819650"/>
          <p14:tracePt t="10819" x="3363913" y="4787900"/>
          <p14:tracePt t="10821" x="3395663" y="4787900"/>
          <p14:tracePt t="10823" x="3411538" y="4756150"/>
          <p14:tracePt t="10824" x="3427413" y="4740275"/>
          <p14:tracePt t="10827" x="3459163" y="4708525"/>
          <p14:tracePt t="10829" x="3490913" y="4692650"/>
          <p14:tracePt t="10831" x="3505200" y="4676775"/>
          <p14:tracePt t="10833" x="3521075" y="4660900"/>
          <p14:tracePt t="10834" x="3552825" y="4629150"/>
          <p14:tracePt t="10836" x="3584575" y="4614863"/>
          <p14:tracePt t="10839" x="3616325" y="4583113"/>
          <p14:tracePt t="10841" x="3632200" y="4567238"/>
          <p14:tracePt t="10842" x="3648075" y="4551363"/>
          <p14:tracePt t="10845" x="3679825" y="4519613"/>
          <p14:tracePt t="10847" x="3695700" y="4519613"/>
          <p14:tracePt t="10849" x="3727450" y="4487863"/>
          <p14:tracePt t="10850" x="3759200" y="4456113"/>
          <p14:tracePt t="10858" x="3836988" y="4376738"/>
          <p14:tracePt t="10859" x="3868738" y="4344988"/>
          <p14:tracePt t="10861" x="3916363" y="4297363"/>
          <p14:tracePt t="10863" x="3963988" y="4235450"/>
          <p14:tracePt t="10865" x="3995738" y="4187825"/>
          <p14:tracePt t="10867" x="4043363" y="4140200"/>
          <p14:tracePt t="10869" x="4059238" y="4092575"/>
          <p14:tracePt t="10871" x="4090988" y="4060825"/>
          <p14:tracePt t="10873" x="4121150" y="3997325"/>
          <p14:tracePt t="10874" x="4168775" y="3949700"/>
          <p14:tracePt t="10876" x="4200525" y="3903663"/>
          <p14:tracePt t="10879" x="4232275" y="3840163"/>
          <p14:tracePt t="10881" x="4264025" y="3792538"/>
          <p14:tracePt t="10883" x="4295775" y="3729038"/>
          <p14:tracePt t="10885" x="4327525" y="3665538"/>
          <p14:tracePt t="10887" x="4359275" y="3602038"/>
          <p14:tracePt t="10889" x="4391025" y="3556000"/>
          <p14:tracePt t="10891" x="4421188" y="3492500"/>
          <p14:tracePt t="10893" x="4452938" y="3429000"/>
          <p14:tracePt t="10895" x="4484688" y="3333750"/>
          <p14:tracePt t="10897" x="4500563" y="3286125"/>
          <p14:tracePt t="10899" x="4532313" y="3240088"/>
          <p14:tracePt t="10901" x="4548188" y="3176588"/>
          <p14:tracePt t="10903" x="4579938" y="3113088"/>
          <p14:tracePt t="10905" x="4595813" y="3049588"/>
          <p14:tracePt t="10908" x="4627563" y="2954338"/>
          <p14:tracePt t="10908" x="4643438" y="2892425"/>
          <p14:tracePt t="10910" x="4659313" y="2844800"/>
          <p14:tracePt t="10913" x="4675188" y="2797175"/>
          <p14:tracePt t="10915" x="4706938" y="2717800"/>
          <p14:tracePt t="10917" x="4722813" y="2686050"/>
          <p14:tracePt t="10919" x="4737100" y="2606675"/>
          <p14:tracePt t="10921" x="4752975" y="2560638"/>
          <p14:tracePt t="10922" x="4768850" y="2497138"/>
          <p14:tracePt t="10925" x="4768850" y="2433638"/>
          <p14:tracePt t="10926" x="4784725" y="2386013"/>
          <p14:tracePt t="10929" x="4800600" y="2338388"/>
          <p14:tracePt t="10931" x="4816475" y="2274888"/>
          <p14:tracePt t="10933" x="4816475" y="2228850"/>
          <p14:tracePt t="10935" x="4832350" y="2181225"/>
          <p14:tracePt t="10937" x="4832350" y="2149475"/>
          <p14:tracePt t="10939" x="4832350" y="2101850"/>
          <p14:tracePt t="10941" x="4832350" y="2054225"/>
          <p14:tracePt t="10943" x="4832350" y="2038350"/>
          <p14:tracePt t="10945" x="4832350" y="1990725"/>
          <p14:tracePt t="10947" x="4832350" y="1974850"/>
          <p14:tracePt t="10949" x="4832350" y="1943100"/>
          <p14:tracePt t="10950" x="4832350" y="1895475"/>
          <p14:tracePt t="10953" x="4832350" y="1881188"/>
          <p14:tracePt t="10957" x="4832350" y="1817688"/>
          <p14:tracePt t="10959" x="4816475" y="1801813"/>
          <p14:tracePt t="10961" x="4800600" y="1785938"/>
          <p14:tracePt t="10962" x="4800600" y="1770063"/>
          <p14:tracePt t="10964" x="4800600" y="1754188"/>
          <p14:tracePt t="10969" x="4768850" y="1722438"/>
          <p14:tracePt t="10971" x="4752975" y="1706563"/>
          <p14:tracePt t="10974" x="4737100" y="1690688"/>
          <p14:tracePt t="10977" x="4706938" y="1674813"/>
          <p14:tracePt t="10981" x="4675188" y="1658938"/>
          <p14:tracePt t="10982" x="4643438" y="1643063"/>
          <p14:tracePt t="10987" x="4611688" y="1627188"/>
          <p14:tracePt t="10989" x="4564063" y="1611313"/>
          <p14:tracePt t="10992" x="4548188" y="1611313"/>
          <p14:tracePt t="10992" x="4516438" y="1595438"/>
          <p14:tracePt t="10994" x="4500563" y="1595438"/>
          <p14:tracePt t="10997" x="4452938" y="1595438"/>
          <p14:tracePt t="10999" x="4421188" y="1595438"/>
          <p14:tracePt t="11001" x="4391025" y="1595438"/>
          <p14:tracePt t="11003" x="4343400" y="1595438"/>
          <p14:tracePt t="11005" x="4295775" y="1595438"/>
          <p14:tracePt t="11007" x="4264025" y="1595438"/>
          <p14:tracePt t="11008" x="4216400" y="1595438"/>
          <p14:tracePt t="11011" x="4168775" y="1595438"/>
          <p14:tracePt t="11013" x="4106863" y="1595438"/>
          <p14:tracePt t="11014" x="4075113" y="1595438"/>
          <p14:tracePt t="11016" x="4011613" y="1595438"/>
          <p14:tracePt t="11018" x="3963988" y="1595438"/>
          <p14:tracePt t="11021" x="3932238" y="1595438"/>
          <p14:tracePt t="11022" x="3868738" y="1595438"/>
          <p14:tracePt t="11024" x="3806825" y="1595438"/>
          <p14:tracePt t="11026" x="3775075" y="1595438"/>
          <p14:tracePt t="11029" x="3711575" y="1595438"/>
          <p14:tracePt t="11030" x="3663950" y="1595438"/>
          <p14:tracePt t="11033" x="3600450" y="1595438"/>
          <p14:tracePt t="11035" x="3568700" y="1595438"/>
          <p14:tracePt t="11037" x="3505200" y="1595438"/>
          <p14:tracePt t="11039" x="3459163" y="1595438"/>
          <p14:tracePt t="11041" x="3411538" y="1595438"/>
          <p14:tracePt t="11043" x="3363913" y="1595438"/>
          <p14:tracePt t="11044" x="3316288" y="1595438"/>
          <p14:tracePt t="11047" x="3284538" y="1595438"/>
          <p14:tracePt t="11048" x="3236913" y="1595438"/>
          <p14:tracePt t="11051" x="3190875" y="1595438"/>
          <p14:tracePt t="11053" x="3159125" y="1595438"/>
          <p14:tracePt t="11056" x="3127375" y="1595438"/>
          <p14:tracePt t="11057" x="3079750" y="1595438"/>
          <p14:tracePt t="11058" x="3063875" y="1595438"/>
          <p14:tracePt t="11061" x="3032125" y="1595438"/>
          <p14:tracePt t="11063" x="3000375" y="1595438"/>
          <p14:tracePt t="11070" x="2952750" y="1595438"/>
          <p14:tracePt t="11075" x="2921000" y="1627188"/>
          <p14:tracePt t="11079" x="2921000" y="1643063"/>
          <p14:tracePt t="11085" x="2921000" y="1658938"/>
          <p14:tracePt t="11091" x="2921000" y="1674813"/>
          <p14:tracePt t="11093" x="2921000" y="1690688"/>
          <p14:tracePt t="11095" x="2905125" y="1690688"/>
          <p14:tracePt t="11097" x="2905125" y="1706563"/>
          <p14:tracePt t="11101" x="2905125" y="1722438"/>
          <p14:tracePt t="11102" x="2905125" y="1738313"/>
          <p14:tracePt t="11107" x="2905125" y="1770063"/>
          <p14:tracePt t="11109" x="2890838" y="1801813"/>
          <p14:tracePt t="11113" x="2874963" y="1833563"/>
          <p14:tracePt t="11115" x="2874963" y="1849438"/>
          <p14:tracePt t="11117" x="2859088" y="1865313"/>
          <p14:tracePt t="11119" x="2859088" y="1895475"/>
          <p14:tracePt t="11121" x="2859088" y="1911350"/>
          <p14:tracePt t="11123" x="2843213" y="1943100"/>
          <p14:tracePt t="11125" x="2827338" y="1974850"/>
          <p14:tracePt t="11127" x="2811463" y="1990725"/>
          <p14:tracePt t="11129" x="2811463" y="2038350"/>
          <p14:tracePt t="11131" x="2795588" y="2070100"/>
          <p14:tracePt t="11133" x="2779713" y="2117725"/>
          <p14:tracePt t="11134" x="2763838" y="2149475"/>
          <p14:tracePt t="11137" x="2763838" y="2181225"/>
          <p14:tracePt t="11140" x="2747963" y="2228850"/>
          <p14:tracePt t="11142" x="2732088" y="2274888"/>
          <p14:tracePt t="11142" x="2732088" y="2306638"/>
          <p14:tracePt t="11144" x="2716213" y="2370138"/>
          <p14:tracePt t="11147" x="2716213" y="2417763"/>
          <p14:tracePt t="11149" x="2700338" y="2449513"/>
          <p14:tracePt t="11150" x="2700338" y="2513013"/>
          <p14:tracePt t="11152" x="2700338" y="2574925"/>
          <p14:tracePt t="11156" x="2700338" y="2670175"/>
          <p14:tracePt t="11158" x="2700338" y="2749550"/>
          <p14:tracePt t="11158" x="2700338" y="2813050"/>
          <p14:tracePt t="11160" x="2700338" y="2876550"/>
          <p14:tracePt t="11163" x="2700338" y="2938463"/>
          <p14:tracePt t="11165" x="2700338" y="3017838"/>
          <p14:tracePt t="11167" x="2700338" y="3081338"/>
          <p14:tracePt t="11169" x="2716213" y="3160713"/>
          <p14:tracePt t="11171" x="2732088" y="3240088"/>
          <p14:tracePt t="11173" x="2747963" y="3302000"/>
          <p14:tracePt t="11175" x="2763838" y="3381375"/>
          <p14:tracePt t="11177" x="2779713" y="3476625"/>
          <p14:tracePt t="11179" x="2795588" y="3540125"/>
          <p14:tracePt t="11181" x="2811463" y="3649663"/>
          <p14:tracePt t="11183" x="2843213" y="3713163"/>
          <p14:tracePt t="11185" x="2859088" y="3792538"/>
          <p14:tracePt t="11187" x="2905125" y="3887788"/>
          <p14:tracePt t="11189" x="2921000" y="3965575"/>
          <p14:tracePt t="11191" x="2936875" y="4060825"/>
          <p14:tracePt t="11193" x="2968625" y="4140200"/>
          <p14:tracePt t="11195" x="3000375" y="4235450"/>
          <p14:tracePt t="11197" x="3016250" y="4297363"/>
          <p14:tracePt t="11199" x="3063875" y="4392613"/>
          <p14:tracePt t="11201" x="3095625" y="4471988"/>
          <p14:tracePt t="11203" x="3127375" y="4535488"/>
          <p14:tracePt t="11207" x="3175000" y="4740275"/>
          <p14:tracePt t="11208" x="3205163" y="4803775"/>
          <p14:tracePt t="11211" x="3236913" y="4899025"/>
          <p14:tracePt t="11213" x="3252788" y="4976813"/>
          <p14:tracePt t="11215" x="3284538" y="5072063"/>
          <p14:tracePt t="11217" x="3300413" y="5183188"/>
          <p14:tracePt t="11218" x="3332163" y="5262563"/>
          <p14:tracePt t="11221" x="3348038" y="5324475"/>
          <p14:tracePt t="11223" x="3363913" y="5419725"/>
          <p14:tracePt t="11224" x="3379788" y="5499100"/>
          <p14:tracePt t="11227" x="3411538" y="5578475"/>
          <p14:tracePt t="11229" x="3427413" y="5688013"/>
          <p14:tracePt t="11231" x="3443288" y="5783263"/>
          <p14:tracePt t="11233" x="3459163" y="5862638"/>
          <p14:tracePt t="11234" x="3475038" y="5957888"/>
          <p14:tracePt t="11237" x="3490913" y="6019800"/>
          <p14:tracePt t="11239" x="3505200" y="6099175"/>
          <p14:tracePt t="11242" x="3505200" y="6178550"/>
          <p14:tracePt t="11243" x="3521075" y="6273800"/>
          <p14:tracePt t="11245" x="3536950" y="6321425"/>
          <p14:tracePt t="11247" x="3536950" y="6383338"/>
          <p14:tracePt t="11249" x="3552825" y="6462713"/>
          <p14:tracePt t="11251" x="3552825" y="6526213"/>
          <p14:tracePt t="11253" x="3568700" y="6605588"/>
          <p14:tracePt t="11256" x="3568700" y="6669088"/>
          <p14:tracePt t="11257" x="3568700" y="6715125"/>
          <p14:tracePt t="11258" x="3584575" y="6762750"/>
          <p14:tracePt t="11260" x="3584575" y="6826250"/>
          <p14:tracePt t="11539" x="2747963" y="6826250"/>
          <p14:tracePt t="11541" x="2763838" y="6810375"/>
          <p14:tracePt t="11543" x="2763838" y="6794500"/>
          <p14:tracePt t="11549" x="2779713" y="6778625"/>
          <p14:tracePt t="11553" x="2779713" y="6762750"/>
          <p14:tracePt t="11557" x="2795588" y="6746875"/>
          <p14:tracePt t="11558" x="2795588" y="6731000"/>
          <p14:tracePt t="11562" x="2795588" y="6715125"/>
          <p14:tracePt t="11565" x="2811463" y="6715125"/>
          <p14:tracePt t="11567" x="2811463" y="6699250"/>
          <p14:tracePt t="11569" x="2827338" y="6684963"/>
          <p14:tracePt t="11575" x="2827338" y="6669088"/>
          <p14:tracePt t="11577" x="2843213" y="6653213"/>
          <p14:tracePt t="11579" x="2859088" y="6637338"/>
          <p14:tracePt t="11583" x="2874963" y="6621463"/>
          <p14:tracePt t="11585" x="2874963" y="6605588"/>
          <p14:tracePt t="11590" x="2890838" y="6589713"/>
          <p14:tracePt t="11591" x="2905125" y="6573838"/>
          <p14:tracePt t="11593" x="2905125" y="6557963"/>
          <p14:tracePt t="11595" x="2921000" y="6557963"/>
          <p14:tracePt t="11597" x="2921000" y="6542088"/>
          <p14:tracePt t="11599" x="2936875" y="6510338"/>
          <p14:tracePt t="11601" x="2952750" y="6510338"/>
          <p14:tracePt t="11603" x="2952750" y="6494463"/>
          <p14:tracePt t="11605" x="2952750" y="6478588"/>
          <p14:tracePt t="11607" x="2968625" y="6478588"/>
          <p14:tracePt t="11608" x="2968625" y="6462713"/>
          <p14:tracePt t="11610" x="2984500" y="6446838"/>
          <p14:tracePt t="11612" x="2984500" y="6430963"/>
          <p14:tracePt t="11615" x="3000375" y="6415088"/>
          <p14:tracePt t="11617" x="3000375" y="6399213"/>
          <p14:tracePt t="11621" x="3000375" y="6383338"/>
          <p14:tracePt t="11625" x="3016250" y="6351588"/>
          <p14:tracePt t="11629" x="3016250" y="6337300"/>
          <p14:tracePt t="11630" x="3032125" y="6337300"/>
          <p14:tracePt t="11633" x="3032125" y="6321425"/>
          <p14:tracePt t="11647" x="3032125" y="6305550"/>
          <p14:tracePt t="11655" x="3032125" y="6289675"/>
          <p14:tracePt t="11668" x="3032125" y="6273800"/>
          <p14:tracePt t="11684" x="3032125" y="6257925"/>
          <p14:tracePt t="11688" x="3016250" y="6257925"/>
          <p14:tracePt t="11691" x="3016250" y="6242050"/>
          <p14:tracePt t="11695" x="3000375" y="6242050"/>
          <p14:tracePt t="11699" x="2984500" y="6242050"/>
          <p14:tracePt t="11701" x="2968625" y="6242050"/>
          <p14:tracePt t="11707" x="2968625" y="6226175"/>
          <p14:tracePt t="11717" x="2905125" y="6194425"/>
          <p14:tracePt t="11722" x="2874963" y="6194425"/>
          <p14:tracePt t="11727" x="2843213" y="6162675"/>
          <p14:tracePt t="11729" x="2811463" y="6162675"/>
          <p14:tracePt t="11741" x="2700338" y="6115050"/>
          <p14:tracePt t="11742" x="2684463" y="6115050"/>
          <p14:tracePt t="11743" x="2652713" y="6099175"/>
          <p14:tracePt t="11745" x="2620963" y="6099175"/>
          <p14:tracePt t="11747" x="2605088" y="6099175"/>
          <p14:tracePt t="11749" x="2574925" y="6083300"/>
          <p14:tracePt t="11750" x="2543175" y="6067425"/>
          <p14:tracePt t="11753" x="2527300" y="6067425"/>
          <p14:tracePt t="11757" x="2479675" y="6035675"/>
          <p14:tracePt t="11758" x="2463800" y="6019800"/>
          <p14:tracePt t="11760" x="2432050" y="6019800"/>
          <p14:tracePt t="11763" x="2416175" y="6019800"/>
          <p14:tracePt t="11764" x="2400300" y="6003925"/>
          <p14:tracePt t="11767" x="2368550" y="6003925"/>
          <p14:tracePt t="11769" x="2336800" y="5989638"/>
          <p14:tracePt t="11771" x="2320925" y="5973763"/>
          <p14:tracePt t="11773" x="2289175" y="5973763"/>
          <p14:tracePt t="11775" x="2259013" y="5957888"/>
          <p14:tracePt t="11779" x="2227263" y="5957888"/>
          <p14:tracePt t="11781" x="2195513" y="5942013"/>
          <p14:tracePt t="11783" x="2179638" y="5942013"/>
          <p14:tracePt t="11785" x="2163763" y="5926138"/>
          <p14:tracePt t="11787" x="2147888" y="5926138"/>
          <p14:tracePt t="11789" x="2116138" y="5910263"/>
          <p14:tracePt t="11790" x="2100263" y="5910263"/>
          <p14:tracePt t="11793" x="2084388" y="5894388"/>
          <p14:tracePt t="11795" x="2068513" y="5894388"/>
          <p14:tracePt t="11796" x="2052638" y="5894388"/>
          <p14:tracePt t="11798" x="2036763" y="5894388"/>
          <p14:tracePt t="11809" x="2020888" y="5878513"/>
          <p14:tracePt t="11824" x="2005013" y="5878513"/>
          <p14:tracePt t="11855" x="2020888" y="5862638"/>
          <p14:tracePt t="11859" x="2036763" y="5862638"/>
          <p14:tracePt t="11861" x="2068513" y="5862638"/>
          <p14:tracePt t="11862" x="2084388" y="5846763"/>
          <p14:tracePt t="11865" x="2116138" y="5846763"/>
          <p14:tracePt t="11866" x="2147888" y="5846763"/>
          <p14:tracePt t="11869" x="2163763" y="5846763"/>
          <p14:tracePt t="11870" x="2195513" y="5846763"/>
          <p14:tracePt t="11872" x="2211388" y="5846763"/>
          <p14:tracePt t="11875" x="2259013" y="5846763"/>
          <p14:tracePt t="11877" x="2289175" y="5846763"/>
          <p14:tracePt t="11879" x="2320925" y="5846763"/>
          <p14:tracePt t="11881" x="2352675" y="5846763"/>
          <p14:tracePt t="11883" x="2400300" y="5846763"/>
          <p14:tracePt t="11885" x="2416175" y="5846763"/>
          <p14:tracePt t="11887" x="2463800" y="5846763"/>
          <p14:tracePt t="11889" x="2511425" y="5846763"/>
          <p14:tracePt t="11891" x="2543175" y="5846763"/>
          <p14:tracePt t="11893" x="2590800" y="5846763"/>
          <p14:tracePt t="11895" x="2605088" y="5846763"/>
          <p14:tracePt t="11896" x="2652713" y="5846763"/>
          <p14:tracePt t="11899" x="2700338" y="5846763"/>
          <p14:tracePt t="11901" x="2732088" y="5846763"/>
          <p14:tracePt t="11903" x="2779713" y="5830888"/>
          <p14:tracePt t="11905" x="2827338" y="5830888"/>
          <p14:tracePt t="11906" x="2874963" y="5830888"/>
          <p14:tracePt t="11909" x="2905125" y="5830888"/>
          <p14:tracePt t="11911" x="2952750" y="5830888"/>
          <p14:tracePt t="11913" x="3000375" y="5830888"/>
          <p14:tracePt t="11915" x="3032125" y="5830888"/>
          <p14:tracePt t="11917" x="3095625" y="5815013"/>
          <p14:tracePt t="11919" x="3143250" y="5815013"/>
          <p14:tracePt t="11923" x="3190875" y="5799138"/>
          <p14:tracePt t="11924" x="3221038" y="5799138"/>
          <p14:tracePt t="11924" x="3268663" y="5783263"/>
          <p14:tracePt t="11927" x="3316288" y="5783263"/>
          <p14:tracePt t="11929" x="3348038" y="5783263"/>
          <p14:tracePt t="11931" x="3395663" y="5767388"/>
          <p14:tracePt t="11933" x="3443288" y="5767388"/>
          <p14:tracePt t="11934" x="3475038" y="5751513"/>
          <p14:tracePt t="11936" x="3505200" y="5751513"/>
          <p14:tracePt t="11939" x="3552825" y="5751513"/>
          <p14:tracePt t="11940" x="3568700" y="5751513"/>
          <p14:tracePt t="11943" x="3600450" y="5735638"/>
          <p14:tracePt t="11944" x="3632200" y="5735638"/>
          <p14:tracePt t="11947" x="3648075" y="5735638"/>
          <p14:tracePt t="11949" x="3663950" y="5735638"/>
          <p14:tracePt t="11951" x="3679825" y="5735638"/>
          <p14:tracePt t="11953" x="3695700" y="5735638"/>
          <p14:tracePt t="11956" x="3695700" y="5719763"/>
          <p14:tracePt t="11961" x="3711575" y="5719763"/>
          <p14:tracePt t="11969" x="3727450" y="5719763"/>
          <p14:tracePt t="12016" x="3727450" y="5703888"/>
          <p14:tracePt t="12019" x="3711575" y="5703888"/>
          <p14:tracePt t="12021" x="3695700" y="5703888"/>
          <p14:tracePt t="12024" x="3695700" y="5688013"/>
          <p14:tracePt t="12027" x="3679825" y="5688013"/>
          <p14:tracePt t="12029" x="3663950" y="5688013"/>
          <p14:tracePt t="12035" x="3648075" y="5688013"/>
          <p14:tracePt t="12037" x="3632200" y="5672138"/>
          <p14:tracePt t="12043" x="3616325" y="5672138"/>
          <p14:tracePt t="12045" x="3600450" y="5672138"/>
          <p14:tracePt t="12047" x="3600450" y="5657850"/>
          <p14:tracePt t="12049" x="3584575" y="5657850"/>
          <p14:tracePt t="12056" x="3568700" y="5657850"/>
          <p14:tracePt t="12058" x="3552825" y="5657850"/>
          <p14:tracePt t="12063" x="3552825" y="5641975"/>
          <p14:tracePt t="12065" x="3536950" y="5641975"/>
          <p14:tracePt t="12069" x="3521075" y="5641975"/>
          <p14:tracePt t="12073" x="3505200" y="5641975"/>
          <p14:tracePt t="12083" x="3490913" y="5641975"/>
          <p14:tracePt t="12093" x="3475038" y="5641975"/>
          <p14:tracePt t="12107" x="3459163" y="5641975"/>
          <p14:tracePt t="12113" x="3443288" y="5641975"/>
          <p14:tracePt t="12117" x="3427413" y="5641975"/>
          <p14:tracePt t="12119" x="3427413" y="5626100"/>
          <p14:tracePt t="12125" x="3411538" y="5626100"/>
          <p14:tracePt t="12129" x="3395663" y="5626100"/>
          <p14:tracePt t="12131" x="3395663" y="5610225"/>
          <p14:tracePt t="12137" x="3379788" y="5610225"/>
          <p14:tracePt t="12141" x="3363913" y="5610225"/>
          <p14:tracePt t="12145" x="3348038" y="5610225"/>
          <p14:tracePt t="12151" x="3348038" y="5594350"/>
          <p14:tracePt t="12153" x="3332163" y="5594350"/>
          <p14:tracePt t="12157" x="3316288" y="5594350"/>
          <p14:tracePt t="12166" x="3300413" y="5578475"/>
          <p14:tracePt t="12169" x="3284538" y="5578475"/>
          <p14:tracePt t="12173" x="3268663" y="5562600"/>
          <p14:tracePt t="12184" x="3252788" y="5562600"/>
          <p14:tracePt t="12190" x="3236913" y="5562600"/>
          <p14:tracePt t="12199" x="3221038" y="5562600"/>
          <p14:tracePt t="12201" x="3221038" y="5546725"/>
          <p14:tracePt t="12206" x="3205163" y="5546725"/>
          <p14:tracePt t="12214" x="3190875" y="5546725"/>
          <p14:tracePt t="12223" x="3190875" y="5530850"/>
          <p14:tracePt t="12229" x="3175000" y="5530850"/>
          <p14:tracePt t="12246" x="3159125" y="5530850"/>
          <p14:tracePt t="12256" x="3159125" y="5514975"/>
          <p14:tracePt t="12263" x="3159125" y="5499100"/>
          <p14:tracePt t="12269" x="3159125" y="5483225"/>
          <p14:tracePt t="12277" x="3159125" y="5467350"/>
          <p14:tracePt t="12283" x="3159125" y="5451475"/>
          <p14:tracePt t="12290" x="3159125" y="5435600"/>
          <p14:tracePt t="12293" x="3159125" y="5419725"/>
          <p14:tracePt t="12297" x="3159125" y="5403850"/>
          <p14:tracePt t="12307" x="3159125" y="5387975"/>
          <p14:tracePt t="12313" x="3159125" y="5372100"/>
          <p14:tracePt t="12325" x="3159125" y="5356225"/>
          <p14:tracePt t="12331" x="3159125" y="5340350"/>
          <p14:tracePt t="12341" x="3159125" y="5324475"/>
          <p14:tracePt t="12343" x="3159125" y="5310188"/>
          <p14:tracePt t="12347" x="3159125" y="5294313"/>
          <p14:tracePt t="12349" x="3143250" y="5294313"/>
          <p14:tracePt t="12351" x="3143250" y="5278438"/>
          <p14:tracePt t="12355" x="3127375" y="5262563"/>
          <p14:tracePt t="12359" x="3127375" y="5246688"/>
          <p14:tracePt t="12362" x="3127375" y="5230813"/>
          <p14:tracePt t="12365" x="3127375" y="5214938"/>
          <p14:tracePt t="12369" x="3111500" y="5214938"/>
          <p14:tracePt t="12372" x="3111500" y="5199063"/>
          <p14:tracePt t="12373" x="3111500" y="5183188"/>
          <p14:tracePt t="12377" x="3095625" y="5167313"/>
          <p14:tracePt t="12385" x="3095625" y="5135563"/>
          <p14:tracePt t="12391" x="3079750" y="5119688"/>
          <p14:tracePt t="12401" x="3079750" y="5072063"/>
          <p14:tracePt t="12405" x="3079750" y="5056188"/>
          <p14:tracePt t="12415" x="3063875" y="5056188"/>
          <p14:tracePt t="12421" x="3063875" y="5040313"/>
          <p14:tracePt t="12428" x="3048000" y="5024438"/>
          <p14:tracePt t="12442" x="3032125" y="5024438"/>
          <p14:tracePt t="12446" x="3032125" y="5008563"/>
          <p14:tracePt t="12452" x="3016250" y="5008563"/>
          <p14:tracePt t="12462" x="3016250" y="4992688"/>
          <p14:tracePt t="12468" x="3000375" y="4992688"/>
          <p14:tracePt t="12495" x="3000375" y="4976813"/>
          <p14:tracePt t="12509" x="3000375" y="4962525"/>
          <p14:tracePt t="12516" x="3000375" y="4946650"/>
          <p14:tracePt t="12520" x="2984500" y="4946650"/>
          <p14:tracePt t="12529" x="2984500" y="4899025"/>
          <p14:tracePt t="12532" x="2968625" y="4883150"/>
          <p14:tracePt t="12538" x="2968625" y="4867275"/>
          <p14:tracePt t="12551" x="2968625" y="4851400"/>
          <p14:tracePt t="12559" x="2968625" y="4835525"/>
          <p14:tracePt t="12575" x="2968625" y="4819650"/>
          <p14:tracePt t="12590" x="2968625" y="4803775"/>
          <p14:tracePt t="12615" x="2968625" y="4787900"/>
          <p14:tracePt t="12617" x="2984500" y="4787900"/>
          <p14:tracePt t="12627" x="3000375" y="4787900"/>
          <p14:tracePt t="12631" x="3032125" y="4787900"/>
          <p14:tracePt t="12635" x="3063875" y="4787900"/>
          <p14:tracePt t="12638" x="3079750" y="4787900"/>
          <p14:tracePt t="12641" x="3143250" y="4803775"/>
          <p14:tracePt t="12643" x="3190875" y="4819650"/>
          <p14:tracePt t="12644" x="3252788" y="4851400"/>
          <p14:tracePt t="12646" x="3316288" y="4883150"/>
          <p14:tracePt t="12648" x="3348038" y="4914900"/>
          <p14:tracePt t="12650" x="3411538" y="4946650"/>
          <p14:tracePt t="12653" x="3459163" y="4976813"/>
          <p14:tracePt t="12655" x="3521075" y="5008563"/>
          <p14:tracePt t="12657" x="3584575" y="5040313"/>
          <p14:tracePt t="12658" x="3679825" y="5087938"/>
          <p14:tracePt t="12661" x="3759200" y="5151438"/>
          <p14:tracePt t="12662" x="3821113" y="5199063"/>
          <p14:tracePt t="12664" x="3916363" y="5246688"/>
          <p14:tracePt t="12667" x="3979863" y="5310188"/>
          <p14:tracePt t="12669" x="4075113" y="5356225"/>
          <p14:tracePt t="12672" x="4168775" y="5435600"/>
          <p14:tracePt t="12675" x="4327525" y="5562600"/>
          <p14:tracePt t="12677" x="4421188" y="5610225"/>
          <p14:tracePt t="12679" x="4500563" y="5688013"/>
          <p14:tracePt t="12680" x="4579938" y="5735638"/>
          <p14:tracePt t="12683" x="4659313" y="5815013"/>
          <p14:tracePt t="12684" x="4752975" y="5894388"/>
          <p14:tracePt t="12687" x="4832350" y="5957888"/>
          <p14:tracePt t="12688" x="4895850" y="6035675"/>
          <p14:tracePt t="12691" x="4959350" y="6083300"/>
          <p14:tracePt t="12693" x="5037138" y="6162675"/>
          <p14:tracePt t="12694" x="5100638" y="6226175"/>
          <p14:tracePt t="12697" x="5148263" y="6273800"/>
          <p14:tracePt t="12699" x="5227638" y="6337300"/>
          <p14:tracePt t="12700" x="5275263" y="6383338"/>
          <p14:tracePt t="12703" x="5322888" y="6430963"/>
          <p14:tracePt t="12705" x="5353050" y="6478588"/>
          <p14:tracePt t="12707" x="5384800" y="6526213"/>
          <p14:tracePt t="12725" x="5559425" y="6778625"/>
          <p14:tracePt t="12729" x="5559425" y="6810375"/>
          <p14:tracePt t="12731" x="5559425" y="6826250"/>
          <p14:tracePt t="12735" x="5559425" y="6842125"/>
          <p14:tracePt t="12802" x="5037138" y="6842125"/>
          <p14:tracePt t="12805" x="5022850" y="6826250"/>
          <p14:tracePt t="12815" x="5022850" y="6810375"/>
          <p14:tracePt t="12819" x="5006975" y="6794500"/>
          <p14:tracePt t="12829" x="5006975" y="6762750"/>
          <p14:tracePt t="12835" x="5006975" y="6746875"/>
          <p14:tracePt t="12840" x="5006975" y="6715125"/>
          <p14:tracePt t="12843" x="5006975" y="6699250"/>
          <p14:tracePt t="12845" x="5006975" y="6684963"/>
          <p14:tracePt t="12847" x="5006975" y="6669088"/>
          <p14:tracePt t="12851" x="5006975" y="6653213"/>
          <p14:tracePt t="12853" x="5006975" y="6637338"/>
          <p14:tracePt t="12857" x="5006975" y="6621463"/>
          <p14:tracePt t="12859" x="5006975" y="6605588"/>
          <p14:tracePt t="12861" x="5006975" y="6589713"/>
          <p14:tracePt t="12865" x="5006975" y="6573838"/>
          <p14:tracePt t="12867" x="4991100" y="6557963"/>
          <p14:tracePt t="12873" x="4975225" y="6526213"/>
          <p14:tracePt t="12874" x="4959350" y="6510338"/>
          <p14:tracePt t="12877" x="4943475" y="6510338"/>
          <p14:tracePt t="12879" x="4943475" y="6494463"/>
          <p14:tracePt t="12881" x="4911725" y="6478588"/>
          <p14:tracePt t="12882" x="4895850" y="6478588"/>
          <p14:tracePt t="12885" x="4879975" y="6462713"/>
          <p14:tracePt t="12887" x="4848225" y="6430963"/>
          <p14:tracePt t="12889" x="4816475" y="6415088"/>
          <p14:tracePt t="12891" x="4800600" y="6399213"/>
          <p14:tracePt t="12893" x="4768850" y="6383338"/>
          <p14:tracePt t="12895" x="4752975" y="6383338"/>
          <p14:tracePt t="12897" x="4737100" y="6367463"/>
          <p14:tracePt t="12899" x="4706938" y="6351588"/>
          <p14:tracePt t="12901" x="4675188" y="6337300"/>
          <p14:tracePt t="12903" x="4659313" y="6337300"/>
          <p14:tracePt t="12905" x="4643438" y="6337300"/>
          <p14:tracePt t="12906" x="4611688" y="6321425"/>
          <p14:tracePt t="12908" x="4595813" y="6305550"/>
          <p14:tracePt t="12911" x="4548188" y="6289675"/>
          <p14:tracePt t="12913" x="4516438" y="6273800"/>
          <p14:tracePt t="12915" x="4500563" y="6257925"/>
          <p14:tracePt t="12917" x="4468813" y="6257925"/>
          <p14:tracePt t="12919" x="4421188" y="6242050"/>
          <p14:tracePt t="12922" x="4391025" y="6226175"/>
          <p14:tracePt t="12923" x="4359275" y="6226175"/>
          <p14:tracePt t="12925" x="4311650" y="6210300"/>
          <p14:tracePt t="12927" x="4264025" y="6194425"/>
          <p14:tracePt t="12928" x="4248150" y="6178550"/>
          <p14:tracePt t="12931" x="4200525" y="6178550"/>
          <p14:tracePt t="12933" x="4137025" y="6162675"/>
          <p14:tracePt t="12935" x="4090988" y="6146800"/>
          <p14:tracePt t="12938" x="4059238" y="6130925"/>
          <p14:tracePt t="12940" x="4011613" y="6115050"/>
          <p14:tracePt t="12941" x="3900488" y="6083300"/>
          <p14:tracePt t="12943" x="3836988" y="6067425"/>
          <p14:tracePt t="12944" x="3775075" y="6051550"/>
          <p14:tracePt t="12946" x="3727450" y="6035675"/>
          <p14:tracePt t="12948" x="3679825" y="6019800"/>
          <p14:tracePt t="12950" x="3616325" y="6003925"/>
          <p14:tracePt t="12952" x="3552825" y="5989638"/>
          <p14:tracePt t="12955" x="3505200" y="5973763"/>
          <p14:tracePt t="12957" x="3443288" y="5942013"/>
          <p14:tracePt t="12958" x="3395663" y="5926138"/>
          <p14:tracePt t="12961" x="3332163" y="5910263"/>
          <p14:tracePt t="12962" x="3268663" y="5878513"/>
          <p14:tracePt t="12965" x="3221038" y="5862638"/>
          <p14:tracePt t="12967" x="3159125" y="5830888"/>
          <p14:tracePt t="12968" x="3095625" y="5815013"/>
          <p14:tracePt t="12971" x="3032125" y="5783263"/>
          <p14:tracePt t="12974" x="2968625" y="5751513"/>
          <p14:tracePt t="12975" x="2921000" y="5735638"/>
          <p14:tracePt t="12976" x="2859088" y="5703888"/>
          <p14:tracePt t="12978" x="2811463" y="5688013"/>
          <p14:tracePt t="12981" x="2747963" y="5657850"/>
          <p14:tracePt t="12983" x="2684463" y="5626100"/>
          <p14:tracePt t="12985" x="2620963" y="5578475"/>
          <p14:tracePt t="12987" x="2574925" y="5562600"/>
          <p14:tracePt t="12988" x="2527300" y="5530850"/>
          <p14:tracePt t="12990" x="2495550" y="5499100"/>
          <p14:tracePt t="12992" x="2432050" y="5467350"/>
          <p14:tracePt t="12994" x="2400300" y="5435600"/>
          <p14:tracePt t="12997" x="2352675" y="5403850"/>
          <p14:tracePt t="12999" x="2305050" y="5372100"/>
          <p14:tracePt t="13001" x="2274888" y="5356225"/>
          <p14:tracePt t="13003" x="2243138" y="5324475"/>
          <p14:tracePt t="13005" x="2211388" y="5278438"/>
          <p14:tracePt t="13007" x="2163763" y="5246688"/>
          <p14:tracePt t="13009" x="2147888" y="5214938"/>
          <p14:tracePt t="13011" x="2116138" y="5199063"/>
          <p14:tracePt t="13013" x="2100263" y="5167313"/>
          <p14:tracePt t="13015" x="2068513" y="5135563"/>
          <p14:tracePt t="13017" x="2036763" y="5103813"/>
          <p14:tracePt t="13019" x="2020888" y="5072063"/>
          <p14:tracePt t="13021" x="1989138" y="5056188"/>
          <p14:tracePt t="13023" x="1974850" y="5024438"/>
          <p14:tracePt t="13024" x="1974850" y="4992688"/>
          <p14:tracePt t="13027" x="1958975" y="4976813"/>
          <p14:tracePt t="13029" x="1943100" y="4946650"/>
          <p14:tracePt t="13030" x="1927225" y="4899025"/>
          <p14:tracePt t="13033" x="1911350" y="4883150"/>
          <p14:tracePt t="13035" x="1895475" y="4867275"/>
          <p14:tracePt t="13037" x="1895475" y="4835525"/>
          <p14:tracePt t="13039" x="1895475" y="4819650"/>
          <p14:tracePt t="13041" x="1895475" y="4787900"/>
          <p14:tracePt t="13042" x="1879600" y="4772025"/>
          <p14:tracePt t="13044" x="1863725" y="4772025"/>
          <p14:tracePt t="13047" x="1863725" y="4756150"/>
          <p14:tracePt t="13049" x="1863725" y="4740275"/>
          <p14:tracePt t="13051" x="1863725" y="4724400"/>
          <p14:tracePt t="13053" x="1847850" y="4708525"/>
          <p14:tracePt t="13056" x="1831975" y="4692650"/>
          <p14:tracePt t="13057" x="1816100" y="4676775"/>
          <p14:tracePt t="13061" x="1816100" y="4660900"/>
          <p14:tracePt t="13063" x="1800225" y="4645025"/>
          <p14:tracePt t="13065" x="1784350" y="4629150"/>
          <p14:tracePt t="13067" x="1768475" y="4614863"/>
          <p14:tracePt t="13069" x="1768475" y="4598988"/>
          <p14:tracePt t="13071" x="1752600" y="4598988"/>
          <p14:tracePt t="13073" x="1736725" y="4598988"/>
          <p14:tracePt t="13074" x="1736725" y="4583113"/>
          <p14:tracePt t="13077" x="1720850" y="4567238"/>
          <p14:tracePt t="13079" x="1689100" y="4551363"/>
          <p14:tracePt t="13083" x="1674813" y="4535488"/>
          <p14:tracePt t="13085" x="1658938" y="4535488"/>
          <p14:tracePt t="13087" x="1643063" y="4519613"/>
          <p14:tracePt t="13088" x="1627188" y="4503738"/>
          <p14:tracePt t="13091" x="1611313" y="4503738"/>
          <p14:tracePt t="13093" x="1595438" y="4503738"/>
          <p14:tracePt t="13094" x="1579563" y="4487863"/>
          <p14:tracePt t="13097" x="1563688" y="4487863"/>
          <p14:tracePt t="13098" x="1547813" y="4471988"/>
          <p14:tracePt t="13101" x="1531938" y="4471988"/>
          <p14:tracePt t="13102" x="1516063" y="4456113"/>
          <p14:tracePt t="13105" x="1500188" y="4456113"/>
          <p14:tracePt t="13109" x="1484313" y="4456113"/>
          <p14:tracePt t="13111" x="1468438" y="4440238"/>
          <p14:tracePt t="13117" x="1452563" y="4440238"/>
          <p14:tracePt t="13121" x="1436688" y="4440238"/>
          <p14:tracePt t="13125" x="1436688" y="4424363"/>
          <p14:tracePt t="13127" x="1420813" y="4424363"/>
          <p14:tracePt t="13246" x="1452563" y="4440238"/>
          <p14:tracePt t="13248" x="1468438" y="4440238"/>
          <p14:tracePt t="13249" x="1484313" y="4440238"/>
          <p14:tracePt t="13251" x="1484313" y="4456113"/>
          <p14:tracePt t="13253" x="1516063" y="4471988"/>
          <p14:tracePt t="13254" x="1547813" y="4487863"/>
          <p14:tracePt t="13256" x="1563688" y="4503738"/>
          <p14:tracePt t="13259" x="1595438" y="4519613"/>
          <p14:tracePt t="13261" x="1627188" y="4519613"/>
          <p14:tracePt t="13263" x="1643063" y="4535488"/>
          <p14:tracePt t="13264" x="1658938" y="4551363"/>
          <p14:tracePt t="13267" x="1689100" y="4567238"/>
          <p14:tracePt t="13269" x="1720850" y="4583113"/>
          <p14:tracePt t="13271" x="1736725" y="4583113"/>
          <p14:tracePt t="13273" x="1768475" y="4614863"/>
          <p14:tracePt t="13275" x="1784350" y="4629150"/>
          <p14:tracePt t="13277" x="1800225" y="4645025"/>
          <p14:tracePt t="13279" x="1847850" y="4660900"/>
          <p14:tracePt t="13281" x="1879600" y="4676775"/>
          <p14:tracePt t="13283" x="1911350" y="4692650"/>
          <p14:tracePt t="13285" x="1943100" y="4724400"/>
          <p14:tracePt t="13288" x="2005013" y="4772025"/>
          <p14:tracePt t="13291" x="2116138" y="4851400"/>
          <p14:tracePt t="13292" x="2195513" y="4883150"/>
          <p14:tracePt t="13294" x="2259013" y="4930775"/>
          <p14:tracePt t="13297" x="2320925" y="4976813"/>
          <p14:tracePt t="13299" x="2416175" y="5024438"/>
          <p14:tracePt t="13301" x="2511425" y="5087938"/>
          <p14:tracePt t="13303" x="2590800" y="5135563"/>
          <p14:tracePt t="13305" x="2763838" y="5246688"/>
          <p14:tracePt t="13307" x="2905125" y="5310188"/>
          <p14:tracePt t="13309" x="3048000" y="5387975"/>
          <p14:tracePt t="13311" x="3190875" y="5451475"/>
          <p14:tracePt t="13313" x="3332163" y="5530850"/>
          <p14:tracePt t="13315" x="3475038" y="5610225"/>
          <p14:tracePt t="13316" x="3663950" y="5688013"/>
          <p14:tracePt t="13319" x="3836988" y="5799138"/>
          <p14:tracePt t="13321" x="4011613" y="5878513"/>
          <p14:tracePt t="13323" x="4200525" y="5973763"/>
          <p14:tracePt t="13324" x="4375150" y="6051550"/>
          <p14:tracePt t="13327" x="4532313" y="6162675"/>
          <p14:tracePt t="13329" x="4752975" y="6242050"/>
          <p14:tracePt t="13330" x="4943475" y="6351588"/>
          <p14:tracePt t="13333" x="5148263" y="6446838"/>
          <p14:tracePt t="13335" x="5353050" y="6526213"/>
          <p14:tracePt t="13339" x="5748338" y="6684963"/>
          <p14:tracePt t="13341" x="5984875" y="6794500"/>
          <p14:tracePt t="13590" x="8023225" y="6810375"/>
          <p14:tracePt t="13592" x="7991475" y="6794500"/>
          <p14:tracePt t="13593" x="7943850" y="6794500"/>
          <p14:tracePt t="13594" x="7912100" y="6762750"/>
          <p14:tracePt t="13596" x="7880350" y="6746875"/>
          <p14:tracePt t="13599" x="7848600" y="6715125"/>
          <p14:tracePt t="13601" x="7816850" y="6699250"/>
          <p14:tracePt t="13603" x="7785100" y="6684963"/>
          <p14:tracePt t="13605" x="7754938" y="6669088"/>
          <p14:tracePt t="13606" x="7707313" y="6653213"/>
          <p14:tracePt t="13609" x="7659688" y="6637338"/>
          <p14:tracePt t="13611" x="7612063" y="6605588"/>
          <p14:tracePt t="13613" x="7596188" y="6589713"/>
          <p14:tracePt t="13615" x="7548563" y="6573838"/>
          <p14:tracePt t="13617" x="7516813" y="6557963"/>
          <p14:tracePt t="13618" x="7469188" y="6526213"/>
          <p14:tracePt t="13621" x="7454900" y="6510338"/>
          <p14:tracePt t="13624" x="7423150" y="6510338"/>
          <p14:tracePt t="13625" x="7391400" y="6494463"/>
          <p14:tracePt t="13626" x="7375525" y="6478588"/>
          <p14:tracePt t="13629" x="7343775" y="6478588"/>
          <p14:tracePt t="13631" x="7312025" y="6462713"/>
          <p14:tracePt t="13632" x="7312025" y="6446838"/>
          <p14:tracePt t="13634" x="7280275" y="6446838"/>
          <p14:tracePt t="13638" x="7264400" y="6446838"/>
          <p14:tracePt t="13640" x="7248525" y="6446838"/>
          <p14:tracePt t="13641" x="7232650" y="6430963"/>
          <p14:tracePt t="13642" x="7216775" y="6430963"/>
          <p14:tracePt t="13645" x="7216775" y="6415088"/>
          <p14:tracePt t="13647" x="7200900" y="6415088"/>
          <p14:tracePt t="13649" x="7185025" y="6415088"/>
          <p14:tracePt t="13651" x="7169150" y="6399213"/>
          <p14:tracePt t="13653" x="7154863" y="6399213"/>
          <p14:tracePt t="13655" x="7138988" y="6399213"/>
          <p14:tracePt t="13664" x="7107238" y="6399213"/>
          <p14:tracePt t="13667" x="7091363" y="6399213"/>
          <p14:tracePt t="13669" x="7075488" y="6399213"/>
          <p14:tracePt t="13671" x="7059613" y="6399213"/>
          <p14:tracePt t="13675" x="7043738" y="6399213"/>
          <p14:tracePt t="13677" x="7027863" y="6399213"/>
          <p14:tracePt t="13681" x="7011988" y="6399213"/>
          <p14:tracePt t="13683" x="6996113" y="6399213"/>
          <p14:tracePt t="13685" x="6980238" y="6399213"/>
          <p14:tracePt t="13689" x="6964363" y="6399213"/>
          <p14:tracePt t="13691" x="6948488" y="6399213"/>
          <p14:tracePt t="13695" x="6916738" y="6399213"/>
          <p14:tracePt t="13697" x="6900863" y="6399213"/>
          <p14:tracePt t="13705" x="6869113" y="6399213"/>
          <p14:tracePt t="13715" x="6807200" y="6430963"/>
          <p14:tracePt t="13717" x="6775450" y="6430963"/>
          <p14:tracePt t="13723" x="6727825" y="6446838"/>
          <p14:tracePt t="13724" x="6711950" y="6446838"/>
          <p14:tracePt t="13727" x="6680200" y="6462713"/>
          <p14:tracePt t="13731" x="6648450" y="6462713"/>
          <p14:tracePt t="13733" x="6616700" y="6478588"/>
          <p14:tracePt t="13738" x="6584950" y="6478588"/>
          <p14:tracePt t="13741" x="6553200" y="6478588"/>
          <p14:tracePt t="13743" x="6523038" y="6478588"/>
          <p14:tracePt t="13744" x="6507163" y="6494463"/>
          <p14:tracePt t="13747" x="6475413" y="6494463"/>
          <p14:tracePt t="13749" x="6443663" y="6494463"/>
          <p14:tracePt t="13751" x="6411913" y="6494463"/>
          <p14:tracePt t="13754" x="6380163" y="6494463"/>
          <p14:tracePt t="13755" x="6364288" y="6494463"/>
          <p14:tracePt t="13756" x="6332538" y="6494463"/>
          <p14:tracePt t="13758" x="6284913" y="6494463"/>
          <p14:tracePt t="13760" x="6269038" y="6494463"/>
          <p14:tracePt t="13763" x="6223000" y="6494463"/>
          <p14:tracePt t="13765" x="6191250" y="6494463"/>
          <p14:tracePt t="13767" x="6175375" y="6494463"/>
          <p14:tracePt t="13769" x="6127750" y="6494463"/>
          <p14:tracePt t="13771" x="6080125" y="6478588"/>
          <p14:tracePt t="13773" x="6064250" y="6478588"/>
          <p14:tracePt t="13775" x="6016625" y="6478588"/>
          <p14:tracePt t="13777" x="5969000" y="6462713"/>
          <p14:tracePt t="13778" x="5938838" y="6462713"/>
          <p14:tracePt t="13780" x="5891213" y="6446838"/>
          <p14:tracePt t="13783" x="5859463" y="6446838"/>
          <p14:tracePt t="13785" x="5827713" y="6430963"/>
          <p14:tracePt t="13789" x="5732463" y="6415088"/>
          <p14:tracePt t="13790" x="5684838" y="6415088"/>
          <p14:tracePt t="13792" x="5653088" y="6415088"/>
          <p14:tracePt t="13794" x="5622925" y="6399213"/>
          <p14:tracePt t="13797" x="5575300" y="6399213"/>
          <p14:tracePt t="13799" x="5543550" y="6399213"/>
          <p14:tracePt t="13801" x="5495925" y="6399213"/>
          <p14:tracePt t="13803" x="5448300" y="6383338"/>
          <p14:tracePt t="13805" x="5432425" y="6383338"/>
          <p14:tracePt t="13806" x="5384800" y="6383338"/>
          <p14:tracePt t="13809" x="5353050" y="6367463"/>
          <p14:tracePt t="13811" x="5322888" y="6367463"/>
          <p14:tracePt t="13813" x="5275263" y="6367463"/>
          <p14:tracePt t="13814" x="5227638" y="6351588"/>
          <p14:tracePt t="13816" x="5211763" y="6351588"/>
          <p14:tracePt t="13819" x="5180013" y="6351588"/>
          <p14:tracePt t="13821" x="5132388" y="6337300"/>
          <p14:tracePt t="13823" x="5116513" y="6337300"/>
          <p14:tracePt t="13824" x="5068888" y="6337300"/>
          <p14:tracePt t="13827" x="5037138" y="6337300"/>
          <p14:tracePt t="13829" x="5022850" y="6321425"/>
          <p14:tracePt t="13831" x="4991100" y="6321425"/>
          <p14:tracePt t="13833" x="4959350" y="6321425"/>
          <p14:tracePt t="13835" x="4927600" y="6305550"/>
          <p14:tracePt t="13839" x="4879975" y="6305550"/>
          <p14:tracePt t="13841" x="4864100" y="6305550"/>
          <p14:tracePt t="13843" x="4832350" y="6289675"/>
          <p14:tracePt t="13845" x="4816475" y="6289675"/>
          <p14:tracePt t="13847" x="4784725" y="6289675"/>
          <p14:tracePt t="13849" x="4768850" y="6289675"/>
          <p14:tracePt t="13851" x="4752975" y="6289675"/>
          <p14:tracePt t="13853" x="4737100" y="6289675"/>
          <p14:tracePt t="13855" x="4722813" y="6289675"/>
          <p14:tracePt t="13857" x="4706938" y="6273800"/>
          <p14:tracePt t="13859" x="4691063" y="6273800"/>
          <p14:tracePt t="13861" x="4675188" y="6273800"/>
          <p14:tracePt t="13863" x="4659313" y="6257925"/>
          <p14:tracePt t="13864" x="4643438" y="6257925"/>
          <p14:tracePt t="13867" x="4627563" y="6257925"/>
          <p14:tracePt t="13872" x="4595813" y="6242050"/>
          <p14:tracePt t="13873" x="4579938" y="6242050"/>
          <p14:tracePt t="13877" x="4564063" y="6242050"/>
          <p14:tracePt t="13879" x="4548188" y="6242050"/>
          <p14:tracePt t="13883" x="4532313" y="6242050"/>
          <p14:tracePt t="13884" x="4516438" y="6242050"/>
          <p14:tracePt t="13889" x="4500563" y="6242050"/>
          <p14:tracePt t="13897" x="4484688" y="6242050"/>
          <p14:tracePt t="13908" x="4468813" y="6242050"/>
          <p14:tracePt t="13913" x="4468813" y="6226175"/>
          <p14:tracePt t="14092" x="4468813" y="6210300"/>
          <p14:tracePt t="14294" x="4484688" y="6226175"/>
          <p14:tracePt t="14308" x="4500563" y="6226175"/>
          <p14:tracePt t="14315" x="4516438" y="6226175"/>
          <p14:tracePt t="14316" x="4516438" y="6242050"/>
          <p14:tracePt t="14321" x="4532313" y="6242050"/>
          <p14:tracePt t="14333" x="4548188" y="6242050"/>
          <p14:tracePt t="14339" x="4564063" y="6242050"/>
          <p14:tracePt t="14347" x="4579938" y="6242050"/>
          <p14:tracePt t="14353" x="4595813" y="6242050"/>
          <p14:tracePt t="14357" x="4611688" y="6242050"/>
          <p14:tracePt t="14378" x="4627563" y="6242050"/>
          <p14:tracePt t="14405" x="4627563" y="6226175"/>
          <p14:tracePt t="14410" x="4627563" y="6210300"/>
          <p14:tracePt t="14413" x="4627563" y="6194425"/>
          <p14:tracePt t="14417" x="4627563" y="6178550"/>
          <p14:tracePt t="14419" x="4611688" y="6162675"/>
          <p14:tracePt t="14423" x="4595813" y="6162675"/>
          <p14:tracePt t="14424" x="4579938" y="6146800"/>
          <p14:tracePt t="14429" x="4579938" y="6130925"/>
          <p14:tracePt t="14431" x="4564063" y="6130925"/>
          <p14:tracePt t="14434" x="4548188" y="6115050"/>
          <p14:tracePt t="14438" x="4548188" y="6099175"/>
          <p14:tracePt t="14440" x="4532313" y="6099175"/>
          <p14:tracePt t="14441" x="4532313" y="6083300"/>
          <p14:tracePt t="14443" x="4516438" y="6083300"/>
          <p14:tracePt t="14445" x="4500563" y="6083300"/>
          <p14:tracePt t="14447" x="4500563" y="6067425"/>
          <p14:tracePt t="14448" x="4484688" y="6051550"/>
          <p14:tracePt t="14451" x="4468813" y="6051550"/>
          <p14:tracePt t="14455" x="4452938" y="6035675"/>
          <p14:tracePt t="14459" x="4437063" y="6019800"/>
          <p14:tracePt t="14461" x="4437063" y="6003925"/>
          <p14:tracePt t="14463" x="4421188" y="6003925"/>
          <p14:tracePt t="14465" x="4406900" y="6003925"/>
          <p14:tracePt t="14467" x="4391025" y="5989638"/>
          <p14:tracePt t="14469" x="4391025" y="5973763"/>
          <p14:tracePt t="14471" x="4375150" y="5973763"/>
          <p14:tracePt t="14472" x="4343400" y="5973763"/>
          <p14:tracePt t="14474" x="4343400" y="5957888"/>
          <p14:tracePt t="14477" x="4327525" y="5942013"/>
          <p14:tracePt t="14479" x="4311650" y="5926138"/>
          <p14:tracePt t="14486" x="4279900" y="5910263"/>
          <p14:tracePt t="14495" x="4232275" y="5878513"/>
          <p14:tracePt t="14496" x="4216400" y="5862638"/>
          <p14:tracePt t="14498" x="4200525" y="5862638"/>
          <p14:tracePt t="14500" x="4184650" y="5846763"/>
          <p14:tracePt t="14505" x="4168775" y="5846763"/>
          <p14:tracePt t="14507" x="4152900" y="5830888"/>
          <p14:tracePt t="14509" x="4152900" y="5815013"/>
          <p14:tracePt t="14511" x="4137025" y="5815013"/>
          <p14:tracePt t="14513" x="4121150" y="5815013"/>
          <p14:tracePt t="14515" x="4106863" y="5815013"/>
          <p14:tracePt t="14517" x="4106863" y="5799138"/>
          <p14:tracePt t="14519" x="4090988" y="5783263"/>
          <p14:tracePt t="14521" x="4075113" y="5783263"/>
          <p14:tracePt t="14523" x="4059238" y="5767388"/>
          <p14:tracePt t="14525" x="4043363" y="5767388"/>
          <p14:tracePt t="14527" x="4027488" y="5767388"/>
          <p14:tracePt t="14529" x="4027488" y="5751513"/>
          <p14:tracePt t="14531" x="4011613" y="5751513"/>
          <p14:tracePt t="14533" x="3979863" y="5735638"/>
          <p14:tracePt t="14538" x="3963988" y="5719763"/>
          <p14:tracePt t="14540" x="3948113" y="5719763"/>
          <p14:tracePt t="14540" x="3948113" y="5703888"/>
          <p14:tracePt t="14542" x="3916363" y="5688013"/>
          <p14:tracePt t="14545" x="3900488" y="5688013"/>
          <p14:tracePt t="14548" x="3884613" y="5672138"/>
          <p14:tracePt t="14551" x="3868738" y="5672138"/>
          <p14:tracePt t="14556" x="3852863" y="5657850"/>
          <p14:tracePt t="14556" x="3836988" y="5641975"/>
          <p14:tracePt t="14559" x="3821113" y="5641975"/>
          <p14:tracePt t="14561" x="3821113" y="5626100"/>
          <p14:tracePt t="14565" x="3806825" y="5610225"/>
          <p14:tracePt t="14569" x="3790950" y="5610225"/>
          <p14:tracePt t="14571" x="3790950" y="5594350"/>
          <p14:tracePt t="14574" x="3775075" y="5594350"/>
          <p14:tracePt t="14574" x="3775075" y="5578475"/>
          <p14:tracePt t="14579" x="3775075" y="5562600"/>
          <p14:tracePt t="14581" x="3759200" y="5562600"/>
          <p14:tracePt t="14583" x="3759200" y="5546725"/>
          <p14:tracePt t="14585" x="3759200" y="5530850"/>
          <p14:tracePt t="14587" x="3743325" y="5530850"/>
          <p14:tracePt t="14589" x="3743325" y="5514975"/>
          <p14:tracePt t="14591" x="3743325" y="5499100"/>
          <p14:tracePt t="14596" x="3743325" y="5483225"/>
          <p14:tracePt t="14599" x="3743325" y="5467350"/>
          <p14:tracePt t="14601" x="3743325" y="5451475"/>
          <p14:tracePt t="14603" x="3727450" y="5451475"/>
          <p14:tracePt t="14606" x="3727450" y="5435600"/>
          <p14:tracePt t="14607" x="3727450" y="5419725"/>
          <p14:tracePt t="14611" x="3711575" y="5403850"/>
          <p14:tracePt t="14613" x="3711575" y="5387975"/>
          <p14:tracePt t="14614" x="3711575" y="5372100"/>
          <p14:tracePt t="14617" x="3695700" y="5372100"/>
          <p14:tracePt t="14619" x="3695700" y="5356225"/>
          <p14:tracePt t="14621" x="3695700" y="5340350"/>
          <p14:tracePt t="14627" x="3679825" y="5324475"/>
          <p14:tracePt t="14629" x="3679825" y="5310188"/>
          <p14:tracePt t="14631" x="3663950" y="5294313"/>
          <p14:tracePt t="14635" x="3663950" y="5278438"/>
          <p14:tracePt t="14637" x="3648075" y="5262563"/>
          <p14:tracePt t="14641" x="3632200" y="5246688"/>
          <p14:tracePt t="14645" x="3616325" y="5230813"/>
          <p14:tracePt t="14648" x="3616325" y="5214938"/>
          <p14:tracePt t="14652" x="3584575" y="5183188"/>
          <p14:tracePt t="14655" x="3568700" y="5167313"/>
          <p14:tracePt t="14657" x="3552825" y="5151438"/>
          <p14:tracePt t="14661" x="3536950" y="5135563"/>
          <p14:tracePt t="14663" x="3521075" y="5119688"/>
          <p14:tracePt t="14665" x="3505200" y="5103813"/>
          <p14:tracePt t="14667" x="3490913" y="5087938"/>
          <p14:tracePt t="14669" x="3475038" y="5072063"/>
          <p14:tracePt t="14671" x="3443288" y="5056188"/>
          <p14:tracePt t="14672" x="3427413" y="5024438"/>
          <p14:tracePt t="14674" x="3411538" y="5024438"/>
          <p14:tracePt t="14677" x="3379788" y="5008563"/>
          <p14:tracePt t="14679" x="3363913" y="4992688"/>
          <p14:tracePt t="14681" x="3348038" y="4962525"/>
          <p14:tracePt t="14682" x="3316288" y="4946650"/>
          <p14:tracePt t="14685" x="3300413" y="4946650"/>
          <p14:tracePt t="14687" x="3284538" y="4946650"/>
          <p14:tracePt t="14689" x="3252788" y="4914900"/>
          <p14:tracePt t="14690" x="3221038" y="4914900"/>
          <p14:tracePt t="14692" x="3221038" y="4899025"/>
          <p14:tracePt t="14694" x="3190875" y="4883150"/>
          <p14:tracePt t="14697" x="3159125" y="4883150"/>
          <p14:tracePt t="14700" x="3143250" y="4867275"/>
          <p14:tracePt t="14701" x="3111500" y="4851400"/>
          <p14:tracePt t="14704" x="3063875" y="4819650"/>
          <p14:tracePt t="14707" x="3032125" y="4803775"/>
          <p14:tracePt t="14733" x="2684463" y="4660900"/>
          <p14:tracePt t="14738" x="2620963" y="4629150"/>
          <p14:tracePt t="14743" x="2559050" y="4598988"/>
          <p14:tracePt t="14745" x="2543175" y="4598988"/>
          <p14:tracePt t="14747" x="2527300" y="4583113"/>
          <p14:tracePt t="14749" x="2511425" y="4567238"/>
          <p14:tracePt t="14751" x="2495550" y="4567238"/>
          <p14:tracePt t="14753" x="2463800" y="4567238"/>
          <p14:tracePt t="14755" x="2463800" y="4551363"/>
          <p14:tracePt t="14757" x="2447925" y="4551363"/>
          <p14:tracePt t="14759" x="2432050" y="4535488"/>
          <p14:tracePt t="14760" x="2416175" y="4535488"/>
          <p14:tracePt t="14763" x="2416175" y="4519613"/>
          <p14:tracePt t="14765" x="2400300" y="4519613"/>
          <p14:tracePt t="14767" x="2384425" y="4519613"/>
          <p14:tracePt t="14769" x="2384425" y="4503738"/>
          <p14:tracePt t="14773" x="2368550" y="4487863"/>
          <p14:tracePt t="14775" x="2352675" y="4487863"/>
          <p14:tracePt t="14781" x="2336800" y="4487863"/>
          <p14:tracePt t="14790" x="2320925" y="4471988"/>
          <p14:tracePt t="14795" x="2320925" y="4456113"/>
          <p14:tracePt t="14799" x="2305050" y="4456113"/>
          <p14:tracePt t="14811" x="2305050" y="4440238"/>
          <p14:tracePt t="14815" x="2289175" y="4440238"/>
          <p14:tracePt t="14823" x="2274888" y="4440238"/>
          <p14:tracePt t="14840" x="2259013" y="4440238"/>
          <p14:tracePt t="14851" x="2259013" y="4424363"/>
          <p14:tracePt t="14930" x="2243138" y="4424363"/>
          <p14:tracePt t="14937" x="2227263" y="4408488"/>
          <p14:tracePt t="14949" x="2195513" y="4408488"/>
          <p14:tracePt t="14954" x="2179638" y="4408488"/>
          <p14:tracePt t="14961" x="2147888" y="4392613"/>
          <p14:tracePt t="14973" x="2132013" y="4392613"/>
          <p14:tracePt t="14988" x="2116138" y="4376738"/>
          <p14:tracePt t="15130" x="2132013" y="4376738"/>
          <p14:tracePt t="15133" x="2147888" y="4376738"/>
          <p14:tracePt t="15137" x="2179638" y="4376738"/>
          <p14:tracePt t="15141" x="2195513" y="4376738"/>
          <p14:tracePt t="15143" x="2211388" y="4376738"/>
          <p14:tracePt t="15145" x="2227263" y="4376738"/>
          <p14:tracePt t="15147" x="2259013" y="4360863"/>
          <p14:tracePt t="15149" x="2305050" y="4360863"/>
          <p14:tracePt t="15151" x="2320925" y="4360863"/>
          <p14:tracePt t="15154" x="2352675" y="4344988"/>
          <p14:tracePt t="15155" x="2368550" y="4344988"/>
          <p14:tracePt t="15157" x="2384425" y="4344988"/>
          <p14:tracePt t="15159" x="2416175" y="4329113"/>
          <p14:tracePt t="15160" x="2447925" y="4329113"/>
          <p14:tracePt t="15163" x="2463800" y="4329113"/>
          <p14:tracePt t="15164" x="2495550" y="4313238"/>
          <p14:tracePt t="15167" x="2527300" y="4297363"/>
          <p14:tracePt t="15169" x="2543175" y="4297363"/>
          <p14:tracePt t="15171" x="2574925" y="4283075"/>
          <p14:tracePt t="15173" x="2620963" y="4267200"/>
          <p14:tracePt t="15175" x="2636838" y="4267200"/>
          <p14:tracePt t="15177" x="2684463" y="4251325"/>
          <p14:tracePt t="15179" x="2716213" y="4251325"/>
          <p14:tracePt t="15181" x="2747963" y="4235450"/>
          <p14:tracePt t="15183" x="2811463" y="4203700"/>
          <p14:tracePt t="15184" x="2905125" y="4171950"/>
          <p14:tracePt t="15187" x="2952750" y="4156075"/>
          <p14:tracePt t="15189" x="3000375" y="4140200"/>
          <p14:tracePt t="15190" x="3063875" y="4108450"/>
          <p14:tracePt t="15193" x="3095625" y="4092575"/>
          <p14:tracePt t="15195" x="3159125" y="4076700"/>
          <p14:tracePt t="15197" x="3221038" y="4044950"/>
          <p14:tracePt t="15199" x="3284538" y="4013200"/>
          <p14:tracePt t="15200" x="3379788" y="3997325"/>
          <p14:tracePt t="15205" x="3505200" y="3949700"/>
          <p14:tracePt t="15207" x="3568700" y="3935413"/>
          <p14:tracePt t="15209" x="3648075" y="3887788"/>
          <p14:tracePt t="15210" x="3743325" y="3856038"/>
          <p14:tracePt t="15213" x="3806825" y="3824288"/>
          <p14:tracePt t="15214" x="3900488" y="3792538"/>
          <p14:tracePt t="15217" x="3979863" y="3776663"/>
          <p14:tracePt t="15219" x="4043363" y="3744913"/>
          <p14:tracePt t="15221" x="4137025" y="3697288"/>
          <p14:tracePt t="15224" x="4232275" y="3665538"/>
          <p14:tracePt t="15225" x="4311650" y="3649663"/>
          <p14:tracePt t="15227" x="4406900" y="3617913"/>
          <p14:tracePt t="15229" x="4484688" y="3587750"/>
          <p14:tracePt t="15231" x="4548188" y="3540125"/>
          <p14:tracePt t="15233" x="4675188" y="3508375"/>
          <p14:tracePt t="15235" x="4752975" y="3476625"/>
          <p14:tracePt t="15237" x="4816475" y="3444875"/>
          <p14:tracePt t="15238" x="4911725" y="3429000"/>
          <p14:tracePt t="15241" x="4975225" y="3397250"/>
          <p14:tracePt t="15243" x="5068888" y="3349625"/>
          <p14:tracePt t="15245" x="5148263" y="3317875"/>
          <p14:tracePt t="15247" x="5211763" y="3286125"/>
          <p14:tracePt t="15248" x="5307013" y="3270250"/>
          <p14:tracePt t="15251" x="5368925" y="3240088"/>
          <p14:tracePt t="15253" x="5432425" y="3224213"/>
          <p14:tracePt t="15255" x="5495925" y="3192463"/>
          <p14:tracePt t="15256" x="5591175" y="3160713"/>
          <p14:tracePt t="15259" x="5638800" y="3144838"/>
          <p14:tracePt t="15261" x="5700713" y="3128963"/>
          <p14:tracePt t="15263" x="5764213" y="3113088"/>
          <p14:tracePt t="15265" x="5811838" y="3081338"/>
          <p14:tracePt t="15267" x="5875338" y="3065463"/>
          <p14:tracePt t="15269" x="5938838" y="3049588"/>
          <p14:tracePt t="15271" x="5969000" y="3033713"/>
          <p14:tracePt t="15273" x="6016625" y="3017838"/>
          <p14:tracePt t="15275" x="6080125" y="2986088"/>
          <p14:tracePt t="15277" x="6127750" y="2970213"/>
          <p14:tracePt t="15279" x="6175375" y="2954338"/>
          <p14:tracePt t="15281" x="6207125" y="2938463"/>
          <p14:tracePt t="15283" x="6253163" y="2922588"/>
          <p14:tracePt t="15285" x="6300788" y="2908300"/>
          <p14:tracePt t="15287" x="6348413" y="2908300"/>
          <p14:tracePt t="15288" x="6380163" y="2892425"/>
          <p14:tracePt t="15291" x="6427788" y="2876550"/>
          <p14:tracePt t="15293" x="6491288" y="2844800"/>
          <p14:tracePt t="15295" x="6538913" y="2828925"/>
          <p14:tracePt t="15297" x="6569075" y="2813050"/>
          <p14:tracePt t="15299" x="6600825" y="2797175"/>
          <p14:tracePt t="15300" x="6648450" y="2781300"/>
          <p14:tracePt t="15304" x="6696075" y="2749550"/>
          <p14:tracePt t="15306" x="6759575" y="2733675"/>
          <p14:tracePt t="15307" x="6791325" y="2701925"/>
          <p14:tracePt t="15308" x="6838950" y="2701925"/>
          <p14:tracePt t="15310" x="6884988" y="2670175"/>
          <p14:tracePt t="15313" x="6916738" y="2654300"/>
          <p14:tracePt t="15314" x="6964363" y="2622550"/>
          <p14:tracePt t="15317" x="6996113" y="2606675"/>
          <p14:tracePt t="15319" x="7043738" y="2574925"/>
          <p14:tracePt t="15321" x="7091363" y="2560638"/>
          <p14:tracePt t="15322" x="7123113" y="2544763"/>
          <p14:tracePt t="15325" x="7154863" y="2513013"/>
          <p14:tracePt t="15327" x="7200900" y="2513013"/>
          <p14:tracePt t="15329" x="7248525" y="2481263"/>
          <p14:tracePt t="15331" x="7296150" y="2465388"/>
          <p14:tracePt t="15333" x="7312025" y="2449513"/>
          <p14:tracePt t="15335" x="7359650" y="2417763"/>
          <p14:tracePt t="15337" x="7391400" y="2401888"/>
          <p14:tracePt t="15339" x="7439025" y="2386013"/>
          <p14:tracePt t="15341" x="7454900" y="2370138"/>
          <p14:tracePt t="15343" x="7500938" y="2370138"/>
          <p14:tracePt t="15345" x="7532688" y="2354263"/>
          <p14:tracePt t="15347" x="7548563" y="2338388"/>
          <p14:tracePt t="15349" x="7580313" y="2306638"/>
          <p14:tracePt t="15351" x="7596188" y="2306638"/>
          <p14:tracePt t="15353" x="7612063" y="2306638"/>
          <p14:tracePt t="15354" x="7627938" y="2290763"/>
          <p14:tracePt t="15356" x="7659688" y="2290763"/>
          <p14:tracePt t="15361" x="7675563" y="2290763"/>
          <p14:tracePt t="15363" x="7691438" y="2274888"/>
          <p14:tracePt t="15365" x="7707313" y="2274888"/>
          <p14:tracePt t="15385" x="7723188" y="2274888"/>
          <p14:tracePt t="15406" x="7723188" y="2259013"/>
          <p14:tracePt t="15417" x="7739063" y="2259013"/>
          <p14:tracePt t="15444" x="7754938" y="2259013"/>
          <p14:tracePt t="15450" x="7770813" y="2259013"/>
          <p14:tracePt t="15456" x="7785100" y="2259013"/>
          <p14:tracePt t="15459" x="7800975" y="2259013"/>
          <p14:tracePt t="15463" x="7816850" y="2259013"/>
          <p14:tracePt t="15468" x="7848600" y="2259013"/>
          <p14:tracePt t="15472" x="7864475" y="2259013"/>
          <p14:tracePt t="15475" x="7880350" y="2259013"/>
          <p14:tracePt t="15477" x="7896225" y="2259013"/>
          <p14:tracePt t="15481" x="7912100" y="2259013"/>
          <p14:tracePt t="15483" x="7927975" y="2259013"/>
          <p14:tracePt t="15485" x="7943850" y="2259013"/>
          <p14:tracePt t="15489" x="7959725" y="2259013"/>
          <p14:tracePt t="15491" x="7975600" y="2259013"/>
          <p14:tracePt t="15498" x="8039100" y="2243138"/>
          <p14:tracePt t="15501" x="8070850" y="2243138"/>
          <p14:tracePt t="15505" x="8116888" y="2228850"/>
          <p14:tracePt t="15506" x="8132763" y="2228850"/>
          <p14:tracePt t="15509" x="8148638" y="2228850"/>
          <p14:tracePt t="15511" x="8180388" y="2228850"/>
          <p14:tracePt t="15513" x="8212138" y="2228850"/>
          <p14:tracePt t="15514" x="8228013" y="2228850"/>
          <p14:tracePt t="15517" x="8259763" y="2228850"/>
          <p14:tracePt t="15519" x="8291513" y="2212975"/>
          <p14:tracePt t="15521" x="8307388" y="2212975"/>
          <p14:tracePt t="15522" x="8355013" y="2212975"/>
          <p14:tracePt t="15525" x="8385175" y="2197100"/>
          <p14:tracePt t="15527" x="8416925" y="2197100"/>
          <p14:tracePt t="15528" x="8448675" y="2181225"/>
          <p14:tracePt t="15531" x="8496300" y="2181225"/>
          <p14:tracePt t="15533" x="8512175" y="2165350"/>
          <p14:tracePt t="15534" x="8559800" y="2149475"/>
          <p14:tracePt t="15537" x="8607425" y="2149475"/>
          <p14:tracePt t="15539" x="8623300" y="2133600"/>
          <p14:tracePt t="15540" x="8670925" y="2133600"/>
          <p14:tracePt t="15543" x="8716963" y="2133600"/>
          <p14:tracePt t="15545" x="8764588" y="2117725"/>
          <p14:tracePt t="15547" x="8796338" y="2101850"/>
          <p14:tracePt t="15549" x="8828088" y="2085975"/>
          <p14:tracePt t="15551" x="8875713" y="2070100"/>
          <p14:tracePt t="15553" x="8923338" y="2054225"/>
          <p14:tracePt t="15555" x="8939213" y="2054225"/>
          <p14:tracePt t="15556" x="8986838" y="2038350"/>
          <p14:tracePt t="15559" x="9032875" y="2022475"/>
          <p14:tracePt t="15561" x="9048750" y="2006600"/>
          <p14:tracePt t="15563" x="9080500" y="1990725"/>
          <p14:tracePt t="15565" x="9128125" y="1990725"/>
          <p14:tracePt t="15566" x="9159875" y="1974850"/>
          <p14:tracePt t="15570" x="9175750" y="1974850"/>
          <p14:tracePt t="15571" x="9207500" y="1958975"/>
          <p14:tracePt t="15573" x="9239250" y="1943100"/>
          <p14:tracePt t="15574" x="9255125" y="1943100"/>
          <p14:tracePt t="15577" x="9286875" y="1927225"/>
          <p14:tracePt t="15579" x="9317038" y="1911350"/>
          <p14:tracePt t="15581" x="9332913" y="1911350"/>
          <p14:tracePt t="15583" x="9364663" y="1895475"/>
          <p14:tracePt t="15585" x="9380538" y="1895475"/>
          <p14:tracePt t="15587" x="9396413" y="1895475"/>
          <p14:tracePt t="15588" x="9412288" y="1881188"/>
          <p14:tracePt t="15591" x="9428163" y="1881188"/>
          <p14:tracePt t="15593" x="9428163" y="1865313"/>
          <p14:tracePt t="15595" x="9459913" y="1865313"/>
          <p14:tracePt t="15599" x="9475788" y="1865313"/>
          <p14:tracePt t="15601" x="9491663" y="1865313"/>
          <p14:tracePt t="15605" x="9507538" y="1849438"/>
          <p14:tracePt t="15606" x="9539288" y="1833563"/>
          <p14:tracePt t="15609" x="9555163" y="1833563"/>
          <p14:tracePt t="15612" x="9571038" y="1817688"/>
          <p14:tracePt t="15615" x="9586913" y="1817688"/>
          <p14:tracePt t="15620" x="9601200" y="1817688"/>
          <p14:tracePt t="15622" x="9632950" y="1817688"/>
          <p14:tracePt t="15625" x="9648825" y="1801813"/>
          <p14:tracePt t="15627" x="9664700" y="1801813"/>
          <p14:tracePt t="15631" x="9680575" y="1785938"/>
          <p14:tracePt t="15633" x="9696450" y="1785938"/>
          <p14:tracePt t="15638" x="9712325" y="1785938"/>
          <p14:tracePt t="15640" x="9728200" y="1785938"/>
          <p14:tracePt t="15642" x="9744075" y="1785938"/>
          <p14:tracePt t="15647" x="9759950" y="1770063"/>
          <p14:tracePt t="15649" x="9775825" y="1770063"/>
          <p14:tracePt t="15651" x="9791700" y="1770063"/>
          <p14:tracePt t="15654" x="9807575" y="1754188"/>
          <p14:tracePt t="15655" x="9823450" y="1754188"/>
          <p14:tracePt t="15656" x="9839325" y="1754188"/>
          <p14:tracePt t="15658" x="9855200" y="1738313"/>
          <p14:tracePt t="15660" x="9871075" y="1738313"/>
          <p14:tracePt t="15662" x="9886950" y="1738313"/>
          <p14:tracePt t="15664" x="9902825" y="1738313"/>
          <p14:tracePt t="15667" x="9917113" y="1722438"/>
          <p14:tracePt t="15670" x="9932988" y="1722438"/>
          <p14:tracePt t="15671" x="9948863" y="1706563"/>
          <p14:tracePt t="15673" x="9980613" y="1706563"/>
          <p14:tracePt t="15675" x="9996488" y="1690688"/>
          <p14:tracePt t="15676" x="10012363" y="1690688"/>
          <p14:tracePt t="15678" x="10044113" y="1690688"/>
          <p14:tracePt t="15681" x="10059988" y="1674813"/>
          <p14:tracePt t="15683" x="10075863" y="1674813"/>
          <p14:tracePt t="15684" x="10091738" y="1658938"/>
          <p14:tracePt t="15689" x="10139363" y="1643063"/>
          <p14:tracePt t="15690" x="10155238" y="1643063"/>
          <p14:tracePt t="15692" x="10186988" y="1643063"/>
          <p14:tracePt t="15694" x="10202863" y="1627188"/>
          <p14:tracePt t="15697" x="10217150" y="1627188"/>
          <p14:tracePt t="15699" x="10248900" y="1627188"/>
          <p14:tracePt t="15700" x="10264775" y="1627188"/>
          <p14:tracePt t="15703" x="10280650" y="1611313"/>
          <p14:tracePt t="15705" x="10312400" y="1611313"/>
          <p14:tracePt t="15706" x="10312400" y="1595438"/>
          <p14:tracePt t="15708" x="10344150" y="1595438"/>
          <p14:tracePt t="15710" x="10360025" y="1595438"/>
          <p14:tracePt t="15713" x="10375900" y="1579563"/>
          <p14:tracePt t="15715" x="10391775" y="1579563"/>
          <p14:tracePt t="15717" x="10407650" y="1579563"/>
          <p14:tracePt t="15721" x="10439400" y="1579563"/>
          <p14:tracePt t="15742" x="10533063" y="1563688"/>
          <p14:tracePt t="15745" x="10548938" y="1563688"/>
          <p14:tracePt t="15746" x="10564813" y="1563688"/>
          <p14:tracePt t="15754" x="10580688" y="1563688"/>
          <p14:tracePt t="15755" x="10596563" y="1547813"/>
          <p14:tracePt t="15756" x="10612438" y="1547813"/>
          <p14:tracePt t="15761" x="10628313" y="1547813"/>
          <p14:tracePt t="15763" x="10660063" y="1547813"/>
          <p14:tracePt t="15767" x="10675938" y="1547813"/>
          <p14:tracePt t="15769" x="10691813" y="1533525"/>
          <p14:tracePt t="15773" x="10723563" y="1533525"/>
          <p14:tracePt t="15775" x="10739438" y="1533525"/>
          <p14:tracePt t="15779" x="10771188" y="1533525"/>
          <p14:tracePt t="15781" x="10787063" y="1533525"/>
          <p14:tracePt t="15785" x="10818813" y="1533525"/>
          <p14:tracePt t="15789" x="10848975" y="1517650"/>
          <p14:tracePt t="15791" x="10864850" y="1517650"/>
          <p14:tracePt t="15793" x="10880725" y="1517650"/>
          <p14:tracePt t="15795" x="10896600" y="1517650"/>
          <p14:tracePt t="15797" x="10928350" y="1501775"/>
          <p14:tracePt t="15800" x="10960100" y="1501775"/>
          <p14:tracePt t="15803" x="11007725" y="1485900"/>
          <p14:tracePt t="15805" x="11023600" y="1485900"/>
          <p14:tracePt t="15806" x="11055350" y="1470025"/>
          <p14:tracePt t="15809" x="11071225" y="1470025"/>
          <p14:tracePt t="15810" x="11102975" y="1470025"/>
          <p14:tracePt t="15813" x="11118850" y="1470025"/>
          <p14:tracePt t="15815" x="11133138" y="1470025"/>
          <p14:tracePt t="15817" x="11164888" y="1454150"/>
          <p14:tracePt t="15820" x="11180763" y="1454150"/>
          <p14:tracePt t="15821" x="11196638" y="1454150"/>
          <p14:tracePt t="15822" x="11228388" y="1454150"/>
          <p14:tracePt t="15827" x="11260138" y="1454150"/>
          <p14:tracePt t="15829" x="11291888" y="1454150"/>
          <p14:tracePt t="15833" x="11323638" y="1454150"/>
          <p14:tracePt t="15835" x="11339513" y="1454150"/>
          <p14:tracePt t="15838" x="11355388" y="1454150"/>
          <p14:tracePt t="15839" x="11371263" y="1454150"/>
          <p14:tracePt t="15840" x="11387138" y="1454150"/>
          <p14:tracePt t="15845" x="11403013" y="1454150"/>
          <p14:tracePt t="15847" x="11418888" y="1454150"/>
          <p14:tracePt t="15849" x="11433175" y="1454150"/>
          <p14:tracePt t="15851" x="11449050" y="1454150"/>
          <p14:tracePt t="15855" x="11464925" y="1454150"/>
          <p14:tracePt t="15861" x="11480800" y="1454150"/>
          <p14:tracePt t="15867" x="11496675" y="1454150"/>
          <p14:tracePt t="15874" x="11512550" y="1454150"/>
          <p14:tracePt t="15878" x="11528425" y="1454150"/>
          <p14:tracePt t="15881" x="11544300" y="1454150"/>
          <p14:tracePt t="15887" x="11560175" y="1454150"/>
          <p14:tracePt t="15891" x="11576050" y="1454150"/>
          <p14:tracePt t="15899" x="11591925" y="1454150"/>
          <p14:tracePt t="15905" x="11607800" y="1454150"/>
          <p14:tracePt t="15907" x="11623675" y="1454150"/>
          <p14:tracePt t="15915" x="11639550" y="1454150"/>
          <p14:tracePt t="15919" x="11655425" y="1454150"/>
          <p14:tracePt t="15925" x="11671300" y="1454150"/>
          <p14:tracePt t="15927" x="11687175" y="1454150"/>
          <p14:tracePt t="15929" x="11687175" y="1438275"/>
          <p14:tracePt t="15931" x="11703050" y="1438275"/>
          <p14:tracePt t="15937" x="11718925" y="1438275"/>
          <p14:tracePt t="15939" x="11734800" y="1422400"/>
          <p14:tracePt t="15951" x="11749088" y="1422400"/>
          <p14:tracePt t="15957" x="11764963" y="1422400"/>
          <p14:tracePt t="15974" x="11780838" y="1422400"/>
          <p14:tracePt t="16067" x="11780838" y="1406525"/>
          <p14:tracePt t="16075" x="11749088" y="1374775"/>
          <p14:tracePt t="16083" x="11671300" y="1343025"/>
          <p14:tracePt t="16089" x="11591925" y="1311275"/>
          <p14:tracePt t="16095" x="11464925" y="1279525"/>
          <p14:tracePt t="16097" x="11433175" y="1263650"/>
          <p14:tracePt t="16099" x="11418888" y="1263650"/>
          <p14:tracePt t="16101" x="11371263" y="1247775"/>
          <p14:tracePt t="16103" x="11339513" y="1231900"/>
          <p14:tracePt t="16104" x="11323638" y="1231900"/>
          <p14:tracePt t="16107" x="11276013" y="1216025"/>
          <p14:tracePt t="16108" x="11244263" y="1200150"/>
          <p14:tracePt t="16111" x="11228388" y="1200150"/>
          <p14:tracePt t="16112" x="11196638" y="1200150"/>
          <p14:tracePt t="16114" x="11164888" y="1200150"/>
          <p14:tracePt t="16117" x="11149013" y="1185863"/>
          <p14:tracePt t="16121" x="11087100" y="1169988"/>
          <p14:tracePt t="16125" x="11055350" y="1154113"/>
          <p14:tracePt t="16126" x="11039475" y="1154113"/>
          <p14:tracePt t="16129" x="11007725" y="1154113"/>
          <p14:tracePt t="16130" x="10991850" y="1138238"/>
          <p14:tracePt t="16133" x="10975975" y="1138238"/>
          <p14:tracePt t="16136" x="10960100" y="1138238"/>
          <p14:tracePt t="16137" x="10944225" y="1138238"/>
          <p14:tracePt t="16138" x="10928350" y="1138238"/>
          <p14:tracePt t="16141" x="10912475" y="1138238"/>
          <p14:tracePt t="16143" x="10896600" y="1122363"/>
          <p14:tracePt t="16148" x="10880725" y="1106488"/>
          <p14:tracePt t="16149" x="10864850" y="1106488"/>
          <p14:tracePt t="16154" x="10848975" y="1090613"/>
          <p14:tracePt t="16155" x="10833100" y="1090613"/>
          <p14:tracePt t="16157" x="10818813" y="1090613"/>
          <p14:tracePt t="16161" x="10802938" y="1074738"/>
          <p14:tracePt t="16163" x="10787063" y="1074738"/>
          <p14:tracePt t="16164" x="10787063" y="1058863"/>
          <p14:tracePt t="16171" x="10771188" y="1058863"/>
          <p14:tracePt t="16173" x="10755313" y="1058863"/>
          <p14:tracePt t="16174" x="10739438" y="1058863"/>
          <p14:tracePt t="16178" x="10739438" y="1042988"/>
          <p14:tracePt t="16183" x="10723563" y="1042988"/>
          <p14:tracePt t="16185" x="10707688" y="1027113"/>
          <p14:tracePt t="16193" x="10675938" y="1027113"/>
          <p14:tracePt t="16195" x="10660063" y="1011238"/>
          <p14:tracePt t="16199" x="10644188" y="995363"/>
          <p14:tracePt t="16204" x="10628313" y="979488"/>
          <p14:tracePt t="16207" x="10596563" y="979488"/>
          <p14:tracePt t="16208" x="10580688" y="979488"/>
          <p14:tracePt t="16211" x="10580688" y="963613"/>
          <p14:tracePt t="16213" x="10564813" y="947738"/>
          <p14:tracePt t="16214" x="10548938" y="947738"/>
          <p14:tracePt t="16217" x="10533063" y="931863"/>
          <p14:tracePt t="16219" x="10517188" y="931863"/>
          <p14:tracePt t="16221" x="10502900" y="915988"/>
          <p14:tracePt t="16222" x="10487025" y="915988"/>
          <p14:tracePt t="16224" x="10487025" y="900113"/>
          <p14:tracePt t="16226" x="10455275" y="884238"/>
          <p14:tracePt t="16228" x="10439400" y="884238"/>
          <p14:tracePt t="16233" x="10423525" y="868363"/>
          <p14:tracePt t="16237" x="10407650" y="854075"/>
          <p14:tracePt t="16241" x="10391775" y="838200"/>
          <p14:tracePt t="16242" x="10375900" y="838200"/>
          <p14:tracePt t="16244" x="10375900" y="822325"/>
          <p14:tracePt t="16247" x="10375900" y="806450"/>
          <p14:tracePt t="16251" x="10360025" y="806450"/>
          <p14:tracePt t="16263" x="10360025" y="790575"/>
          <p14:tracePt t="16265" x="10344150" y="774700"/>
          <p14:tracePt t="16271" x="10344150" y="742950"/>
          <p14:tracePt t="16274" x="10344150" y="727075"/>
          <p14:tracePt t="16277" x="10344150" y="695325"/>
          <p14:tracePt t="16281" x="10360025" y="663575"/>
          <p14:tracePt t="16283" x="10360025" y="631825"/>
          <p14:tracePt t="16287" x="10360025" y="615950"/>
          <p14:tracePt t="16289" x="10375900" y="600075"/>
          <p14:tracePt t="16291" x="10391775" y="584200"/>
          <p14:tracePt t="16293" x="10407650" y="584200"/>
          <p14:tracePt t="16295" x="10407650" y="568325"/>
          <p14:tracePt t="16297" x="10423525" y="552450"/>
          <p14:tracePt t="16299" x="10439400" y="536575"/>
          <p14:tracePt t="16301" x="10455275" y="520700"/>
          <p14:tracePt t="16303" x="10471150" y="506413"/>
          <p14:tracePt t="16305" x="10487025" y="490538"/>
          <p14:tracePt t="16306" x="10517188" y="490538"/>
          <p14:tracePt t="16311" x="10548938" y="474663"/>
          <p14:tracePt t="16313" x="10580688" y="458788"/>
          <p14:tracePt t="16317" x="10612438" y="442913"/>
          <p14:tracePt t="16321" x="10644188" y="427038"/>
          <p14:tracePt t="16323" x="10675938" y="427038"/>
          <p14:tracePt t="16327" x="10691813" y="427038"/>
          <p14:tracePt t="16329" x="10723563" y="411163"/>
          <p14:tracePt t="16331" x="10739438" y="411163"/>
          <p14:tracePt t="16333" x="10755313" y="411163"/>
          <p14:tracePt t="16334" x="10787063" y="395288"/>
          <p14:tracePt t="16339" x="10818813" y="395288"/>
          <p14:tracePt t="16341" x="10833100" y="395288"/>
          <p14:tracePt t="16345" x="10864850" y="395288"/>
          <p14:tracePt t="16349" x="10880725" y="395288"/>
          <p14:tracePt t="16351" x="10896600" y="395288"/>
          <p14:tracePt t="16353" x="10912475" y="395288"/>
          <p14:tracePt t="16359" x="10928350" y="395288"/>
          <p14:tracePt t="16360" x="10944225" y="395288"/>
          <p14:tracePt t="16367" x="10960100" y="395288"/>
          <p14:tracePt t="16371" x="10991850" y="395288"/>
          <p14:tracePt t="16375" x="11007725" y="395288"/>
          <p14:tracePt t="16377" x="11023600" y="395288"/>
          <p14:tracePt t="16383" x="11039475" y="395288"/>
          <p14:tracePt t="16388" x="11071225" y="395288"/>
          <p14:tracePt t="16397" x="11133138" y="411163"/>
          <p14:tracePt t="16399" x="11164888" y="411163"/>
          <p14:tracePt t="16401" x="11180763" y="411163"/>
          <p14:tracePt t="16403" x="11212513" y="427038"/>
          <p14:tracePt t="16407" x="11228388" y="427038"/>
          <p14:tracePt t="16409" x="11244263" y="442913"/>
          <p14:tracePt t="16411" x="11260138" y="442913"/>
          <p14:tracePt t="16413" x="11291888" y="458788"/>
          <p14:tracePt t="16415" x="11307763" y="458788"/>
          <p14:tracePt t="16417" x="11323638" y="458788"/>
          <p14:tracePt t="16421" x="11355388" y="474663"/>
          <p14:tracePt t="16422" x="11387138" y="474663"/>
          <p14:tracePt t="16424" x="11418888" y="490538"/>
          <p14:tracePt t="16429" x="11449050" y="506413"/>
          <p14:tracePt t="16431" x="11464925" y="506413"/>
          <p14:tracePt t="16433" x="11480800" y="506413"/>
          <p14:tracePt t="16435" x="11496675" y="520700"/>
          <p14:tracePt t="16437" x="11512550" y="520700"/>
          <p14:tracePt t="16438" x="11528425" y="536575"/>
          <p14:tracePt t="16441" x="11544300" y="536575"/>
          <p14:tracePt t="16443" x="11560175" y="552450"/>
          <p14:tracePt t="16445" x="11576050" y="552450"/>
          <p14:tracePt t="16447" x="11591925" y="552450"/>
          <p14:tracePt t="16449" x="11607800" y="552450"/>
          <p14:tracePt t="16451" x="11623675" y="568325"/>
          <p14:tracePt t="16453" x="11639550" y="568325"/>
          <p14:tracePt t="16454" x="11639550" y="584200"/>
          <p14:tracePt t="16456" x="11655425" y="584200"/>
          <p14:tracePt t="16458" x="11687175" y="584200"/>
          <p14:tracePt t="16463" x="11703050" y="600075"/>
          <p14:tracePt t="16465" x="11718925" y="600075"/>
          <p14:tracePt t="16467" x="11718925" y="615950"/>
          <p14:tracePt t="16470" x="11734800" y="615950"/>
          <p14:tracePt t="16471" x="11749088" y="615950"/>
          <p14:tracePt t="16472" x="11764963" y="631825"/>
          <p14:tracePt t="16477" x="11780838" y="631825"/>
          <p14:tracePt t="16479" x="11796713" y="631825"/>
          <p14:tracePt t="16483" x="11812588" y="647700"/>
          <p14:tracePt t="16489" x="11828463" y="663575"/>
          <p14:tracePt t="16492" x="11844338" y="663575"/>
          <p14:tracePt t="16497" x="11860213" y="663575"/>
          <p14:tracePt t="16501" x="11860213" y="679450"/>
          <p14:tracePt t="16506" x="11876088" y="679450"/>
          <p14:tracePt t="16515" x="11876088" y="695325"/>
          <p14:tracePt t="16527" x="11876088" y="711200"/>
          <p14:tracePt t="16542" x="11876088" y="727075"/>
          <p14:tracePt t="16544" x="11876088" y="742950"/>
          <p14:tracePt t="16547" x="11876088" y="758825"/>
          <p14:tracePt t="16549" x="11876088" y="774700"/>
          <p14:tracePt t="16551" x="11876088" y="790575"/>
          <p14:tracePt t="16558" x="11876088" y="822325"/>
          <p14:tracePt t="16561" x="11876088" y="838200"/>
          <p14:tracePt t="16563" x="11876088" y="854075"/>
          <p14:tracePt t="16565" x="11876088" y="868363"/>
          <p14:tracePt t="16572" x="11876088" y="884238"/>
          <p14:tracePt t="16573" x="11876088" y="900113"/>
          <p14:tracePt t="16574" x="11860213" y="900113"/>
          <p14:tracePt t="16578" x="11860213" y="915988"/>
          <p14:tracePt t="16580" x="11860213" y="931863"/>
          <p14:tracePt t="16589" x="11844338" y="931863"/>
          <p14:tracePt t="16597" x="11844338" y="947738"/>
          <p14:tracePt t="16621" x="11844338" y="963613"/>
          <p14:tracePt t="16637" x="11844338" y="979488"/>
          <p14:tracePt t="16649" x="11828463" y="979488"/>
          <p14:tracePt t="16661" x="11812588" y="979488"/>
          <p14:tracePt t="16663" x="11812588" y="995363"/>
          <p14:tracePt t="16679" x="11812588" y="1011238"/>
          <p14:tracePt t="16685" x="11796713" y="1011238"/>
          <p14:tracePt t="16691" x="11780838" y="1011238"/>
          <p14:tracePt t="16704" x="11764963" y="1011238"/>
          <p14:tracePt t="16710" x="11749088" y="1011238"/>
          <p14:tracePt t="16715" x="11734800" y="1011238"/>
          <p14:tracePt t="16728" x="11718925" y="1011238"/>
          <p14:tracePt t="16735" x="11703050" y="1011238"/>
          <p14:tracePt t="16745" x="11687175" y="1011238"/>
          <p14:tracePt t="16750" x="11671300" y="1011238"/>
          <p14:tracePt t="16754" x="11655425" y="1011238"/>
          <p14:tracePt t="16764" x="11639550" y="1011238"/>
          <p14:tracePt t="16767" x="11623675" y="1011238"/>
          <p14:tracePt t="16777" x="11607800" y="1011238"/>
          <p14:tracePt t="16782" x="11591925" y="1011238"/>
          <p14:tracePt t="16785" x="11576050" y="1011238"/>
          <p14:tracePt t="16793" x="11560175" y="1011238"/>
          <p14:tracePt t="16797" x="11544300" y="1011238"/>
          <p14:tracePt t="16799" x="11528425" y="1011238"/>
          <p14:tracePt t="16801" x="11512550" y="1011238"/>
          <p14:tracePt t="16804" x="11496675" y="1011238"/>
          <p14:tracePt t="16809" x="11480800" y="1011238"/>
          <p14:tracePt t="16814" x="11464925" y="1011238"/>
          <p14:tracePt t="16819" x="11449050" y="1011238"/>
          <p14:tracePt t="16825" x="11433175" y="1011238"/>
          <p14:tracePt t="16831" x="11418888" y="1011238"/>
          <p14:tracePt t="16887" x="11403013" y="1027113"/>
          <p14:tracePt t="16890" x="11387138" y="1027113"/>
          <p14:tracePt t="16893" x="11371263" y="1042988"/>
          <p14:tracePt t="16895" x="11355388" y="1042988"/>
          <p14:tracePt t="16899" x="11339513" y="1042988"/>
          <p14:tracePt t="16901" x="11339513" y="1058863"/>
          <p14:tracePt t="16903" x="11323638" y="1058863"/>
          <p14:tracePt t="16905" x="11307763" y="1058863"/>
          <p14:tracePt t="16911" x="11291888" y="1058863"/>
          <p14:tracePt t="16913" x="11276013" y="1058863"/>
          <p14:tracePt t="16914" x="11276013" y="1074738"/>
          <p14:tracePt t="16917" x="11260138" y="1074738"/>
          <p14:tracePt t="16921" x="11244263" y="1090613"/>
          <p14:tracePt t="16925" x="11228388" y="1090613"/>
          <p14:tracePt t="16931" x="11212513" y="1090613"/>
          <p14:tracePt t="16933" x="11196638" y="1106488"/>
          <p14:tracePt t="16937" x="11180763" y="1106488"/>
          <p14:tracePt t="16939" x="11180763" y="1122363"/>
          <p14:tracePt t="16943" x="11164888" y="1122363"/>
          <p14:tracePt t="16944" x="11164888" y="1138238"/>
          <p14:tracePt t="16947" x="11149013" y="1138238"/>
          <p14:tracePt t="16951" x="11133138" y="1138238"/>
          <p14:tracePt t="16955" x="11118850" y="1138238"/>
          <p14:tracePt t="16957" x="11102975" y="1154113"/>
          <p14:tracePt t="16961" x="11087100" y="1154113"/>
          <p14:tracePt t="16963" x="11071225" y="1169988"/>
          <p14:tracePt t="16972" x="10991850" y="1200150"/>
          <p14:tracePt t="16982" x="10864850" y="1263650"/>
          <p14:tracePt t="16983" x="10848975" y="1263650"/>
          <p14:tracePt t="16984" x="10833100" y="1263650"/>
          <p14:tracePt t="16986" x="10802938" y="1279525"/>
          <p14:tracePt t="16989" x="10771188" y="1295400"/>
          <p14:tracePt t="16991" x="10739438" y="1311275"/>
          <p14:tracePt t="16993" x="10707688" y="1343025"/>
          <p14:tracePt t="16995" x="10675938" y="1358900"/>
          <p14:tracePt t="16997" x="10660063" y="1358900"/>
          <p14:tracePt t="16999" x="10628313" y="1374775"/>
          <p14:tracePt t="17001" x="10596563" y="1390650"/>
          <p14:tracePt t="17003" x="10548938" y="1406525"/>
          <p14:tracePt t="17005" x="10533063" y="1438275"/>
          <p14:tracePt t="17007" x="10502900" y="1454150"/>
          <p14:tracePt t="17009" x="10471150" y="1470025"/>
          <p14:tracePt t="17011" x="10455275" y="1470025"/>
          <p14:tracePt t="17013" x="10423525" y="1485900"/>
          <p14:tracePt t="17015" x="10391775" y="1517650"/>
          <p14:tracePt t="17017" x="10360025" y="1533525"/>
          <p14:tracePt t="17020" x="10344150" y="1547813"/>
          <p14:tracePt t="17022" x="10312400" y="1579563"/>
          <p14:tracePt t="17023" x="10280650" y="1579563"/>
          <p14:tracePt t="17024" x="10264775" y="1595438"/>
          <p14:tracePt t="17026" x="10248900" y="1611313"/>
          <p14:tracePt t="17028" x="10217150" y="1643063"/>
          <p14:tracePt t="17031" x="10186988" y="1658938"/>
          <p14:tracePt t="17032" x="10186988" y="1674813"/>
          <p14:tracePt t="17035" x="10155238" y="1690688"/>
          <p14:tracePt t="17037" x="10139363" y="1706563"/>
          <p14:tracePt t="17039" x="10123488" y="1706563"/>
          <p14:tracePt t="17040" x="10107613" y="1738313"/>
          <p14:tracePt t="17043" x="10091738" y="1754188"/>
          <p14:tracePt t="17045" x="10075863" y="1770063"/>
          <p14:tracePt t="17049" x="10059988" y="1785938"/>
          <p14:tracePt t="17052" x="10059988" y="1801813"/>
          <p14:tracePt t="17053" x="10044113" y="1801813"/>
          <p14:tracePt t="17056" x="10044113" y="1817688"/>
          <p14:tracePt t="17057" x="10044113" y="1833563"/>
          <p14:tracePt t="17063" x="10028238" y="1833563"/>
          <p14:tracePt t="17065" x="10028238" y="1849438"/>
          <p14:tracePt t="17071" x="10028238" y="1865313"/>
          <p14:tracePt t="17079" x="10028238" y="1881188"/>
          <p14:tracePt t="17081" x="10012363" y="1881188"/>
          <p14:tracePt t="17097" x="10012363" y="1895475"/>
          <p14:tracePt t="17107" x="10028238" y="1911350"/>
          <p14:tracePt t="17111" x="10044113" y="1911350"/>
          <p14:tracePt t="17112" x="10059988" y="1911350"/>
          <p14:tracePt t="17115" x="10059988" y="1927225"/>
          <p14:tracePt t="17120" x="10091738" y="1943100"/>
          <p14:tracePt t="17123" x="10139363" y="1958975"/>
          <p14:tracePt t="17125" x="10171113" y="1974850"/>
          <p14:tracePt t="17127" x="10202863" y="1990725"/>
          <p14:tracePt t="17129" x="10217150" y="1990725"/>
          <p14:tracePt t="17131" x="10248900" y="1990725"/>
          <p14:tracePt t="17133" x="10296525" y="1990725"/>
          <p14:tracePt t="17136" x="10312400" y="2006600"/>
          <p14:tracePt t="17137" x="10360025" y="2006600"/>
          <p14:tracePt t="17139" x="10391775" y="2022475"/>
          <p14:tracePt t="17140" x="10423525" y="2022475"/>
          <p14:tracePt t="17142" x="10471150" y="2038350"/>
          <p14:tracePt t="17145" x="10517188" y="2038350"/>
          <p14:tracePt t="17147" x="10548938" y="2038350"/>
          <p14:tracePt t="17149" x="10596563" y="2054225"/>
          <p14:tracePt t="17151" x="10660063" y="2054225"/>
          <p14:tracePt t="17153" x="10707688" y="2054225"/>
          <p14:tracePt t="17155" x="10739438" y="2070100"/>
          <p14:tracePt t="17157" x="10787063" y="2070100"/>
          <p14:tracePt t="17159" x="10833100" y="2085975"/>
          <p14:tracePt t="17160" x="10864850" y="2085975"/>
          <p14:tracePt t="17163" x="10912475" y="2085975"/>
          <p14:tracePt t="17165" x="10960100" y="2101850"/>
          <p14:tracePt t="17167" x="11007725" y="2101850"/>
          <p14:tracePt t="17169" x="11039475" y="2101850"/>
          <p14:tracePt t="17170" x="11087100" y="2101850"/>
          <p14:tracePt t="17173" x="11133138" y="2101850"/>
          <p14:tracePt t="17175" x="11149013" y="2101850"/>
          <p14:tracePt t="17177" x="11180763" y="2117725"/>
          <p14:tracePt t="17179" x="11196638" y="2117725"/>
          <p14:tracePt t="17181" x="11228388" y="2117725"/>
          <p14:tracePt t="17183" x="11260138" y="2117725"/>
          <p14:tracePt t="17187" x="11291888" y="2117725"/>
          <p14:tracePt t="17189" x="11307763" y="2117725"/>
          <p14:tracePt t="17208" x="11323638" y="2117725"/>
          <p14:tracePt t="17237" x="11339513" y="2117725"/>
          <p14:tracePt t="17264" x="11323638" y="2117725"/>
          <p14:tracePt t="17268" x="11323638" y="2101850"/>
          <p14:tracePt t="17271" x="11291888" y="2101850"/>
          <p14:tracePt t="17275" x="11276013" y="2101850"/>
          <p14:tracePt t="17276" x="11260138" y="2101850"/>
          <p14:tracePt t="17280" x="11244263" y="2101850"/>
          <p14:tracePt t="17283" x="11212513" y="2101850"/>
          <p14:tracePt t="17285" x="11180763" y="2133600"/>
          <p14:tracePt t="17287" x="11164888" y="2133600"/>
          <p14:tracePt t="17288" x="11149013" y="2133600"/>
          <p14:tracePt t="17291" x="11133138" y="2149475"/>
          <p14:tracePt t="17293" x="11102975" y="2165350"/>
          <p14:tracePt t="17295" x="11071225" y="2181225"/>
          <p14:tracePt t="17296" x="11039475" y="2197100"/>
          <p14:tracePt t="17301" x="11007725" y="2212975"/>
          <p14:tracePt t="17303" x="10975975" y="2228850"/>
          <p14:tracePt t="17304" x="10960100" y="2243138"/>
          <p14:tracePt t="17307" x="10928350" y="2259013"/>
          <p14:tracePt t="17309" x="10896600" y="2274888"/>
          <p14:tracePt t="17311" x="10880725" y="2274888"/>
          <p14:tracePt t="17313" x="10848975" y="2290763"/>
          <p14:tracePt t="17315" x="10818813" y="2306638"/>
          <p14:tracePt t="17317" x="10787063" y="2322513"/>
          <p14:tracePt t="17319" x="10771188" y="2338388"/>
          <p14:tracePt t="17321" x="10739438" y="2370138"/>
          <p14:tracePt t="17322" x="10707688" y="2370138"/>
          <p14:tracePt t="17325" x="10691813" y="2386013"/>
          <p14:tracePt t="17326" x="10660063" y="2401888"/>
          <p14:tracePt t="17329" x="10612438" y="2417763"/>
          <p14:tracePt t="17331" x="10580688" y="2433638"/>
          <p14:tracePt t="17332" x="10564813" y="2449513"/>
          <p14:tracePt t="17335" x="10533063" y="2465388"/>
          <p14:tracePt t="17338" x="10502900" y="2481263"/>
          <p14:tracePt t="17339" x="10487025" y="2481263"/>
          <p14:tracePt t="17341" x="10455275" y="2497138"/>
          <p14:tracePt t="17343" x="10423525" y="2513013"/>
          <p14:tracePt t="17345" x="10407650" y="2513013"/>
          <p14:tracePt t="17347" x="10391775" y="2528888"/>
          <p14:tracePt t="17349" x="10360025" y="2544763"/>
          <p14:tracePt t="17351" x="10344150" y="2544763"/>
          <p14:tracePt t="17353" x="10312400" y="2544763"/>
          <p14:tracePt t="17354" x="10280650" y="2560638"/>
          <p14:tracePt t="17357" x="10280650" y="2574925"/>
          <p14:tracePt t="17359" x="10248900" y="2590800"/>
          <p14:tracePt t="17361" x="10233025" y="2590800"/>
          <p14:tracePt t="17363" x="10217150" y="2606675"/>
          <p14:tracePt t="17365" x="10202863" y="2606675"/>
          <p14:tracePt t="17367" x="10186988" y="2622550"/>
          <p14:tracePt t="17369" x="10171113" y="2622550"/>
          <p14:tracePt t="17371" x="10155238" y="2638425"/>
          <p14:tracePt t="17373" x="10139363" y="2638425"/>
          <p14:tracePt t="17375" x="10139363" y="2654300"/>
          <p14:tracePt t="17377" x="10123488" y="2670175"/>
          <p14:tracePt t="17378" x="10107613" y="2670175"/>
          <p14:tracePt t="17381" x="10107613" y="2686050"/>
          <p14:tracePt t="17383" x="10091738" y="2686050"/>
          <p14:tracePt t="17386" x="10075863" y="2686050"/>
          <p14:tracePt t="17387" x="10059988" y="2701925"/>
          <p14:tracePt t="17388" x="10059988" y="2717800"/>
          <p14:tracePt t="17393" x="10044113" y="2717800"/>
          <p14:tracePt t="17395" x="10028238" y="2717800"/>
          <p14:tracePt t="17397" x="10028238" y="2733675"/>
          <p14:tracePt t="17400" x="10012363" y="2749550"/>
          <p14:tracePt t="17404" x="9996488" y="2749550"/>
          <p14:tracePt t="17405" x="9980613" y="2749550"/>
          <p14:tracePt t="17409" x="9980613" y="2765425"/>
          <p14:tracePt t="17413" x="9964738" y="2781300"/>
          <p14:tracePt t="17415" x="9948863" y="2781300"/>
          <p14:tracePt t="17419" x="9948863" y="2797175"/>
          <p14:tracePt t="17421" x="9932988" y="2797175"/>
          <p14:tracePt t="17425" x="9917113" y="2797175"/>
          <p14:tracePt t="17427" x="9902825" y="2797175"/>
          <p14:tracePt t="17429" x="9902825" y="2813050"/>
          <p14:tracePt t="17431" x="9886950" y="2813050"/>
          <p14:tracePt t="17435" x="9871075" y="2828925"/>
          <p14:tracePt t="17439" x="9855200" y="2828925"/>
          <p14:tracePt t="17441" x="9839325" y="2828925"/>
          <p14:tracePt t="17445" x="9823450" y="2828925"/>
          <p14:tracePt t="17452" x="9807575" y="2844800"/>
          <p14:tracePt t="17455" x="9791700" y="2844800"/>
          <p14:tracePt t="17461" x="9791700" y="2860675"/>
          <p14:tracePt t="17463" x="9775825" y="2860675"/>
          <p14:tracePt t="17466" x="9759950" y="2860675"/>
          <p14:tracePt t="17471" x="9744075" y="2860675"/>
          <p14:tracePt t="17487" x="9728200" y="2860675"/>
          <p14:tracePt t="17496" x="9712325" y="2860675"/>
          <p14:tracePt t="17501" x="9712325" y="2876550"/>
          <p14:tracePt t="17503" x="9696450" y="2876550"/>
          <p14:tracePt t="17507" x="9680575" y="2876550"/>
          <p14:tracePt t="17515" x="9664700" y="2876550"/>
          <p14:tracePt t="17520" x="9648825" y="2892425"/>
          <p14:tracePt t="17523" x="9632950" y="2892425"/>
          <p14:tracePt t="17528" x="9617075" y="2908300"/>
          <p14:tracePt t="17533" x="9601200" y="2908300"/>
          <p14:tracePt t="17539" x="9586913" y="2908300"/>
          <p14:tracePt t="17541" x="9571038" y="2908300"/>
          <p14:tracePt t="17543" x="9555163" y="2908300"/>
          <p14:tracePt t="17548" x="9539288" y="2908300"/>
          <p14:tracePt t="17552" x="9523413" y="2908300"/>
          <p14:tracePt t="17557" x="9507538" y="2908300"/>
          <p14:tracePt t="17559" x="9491663" y="2922588"/>
          <p14:tracePt t="17561" x="9475788" y="2922588"/>
          <p14:tracePt t="17566" x="9459913" y="2922588"/>
          <p14:tracePt t="17570" x="9444038" y="2922588"/>
          <p14:tracePt t="17573" x="9428163" y="2922588"/>
          <p14:tracePt t="17575" x="9412288" y="2922588"/>
          <p14:tracePt t="17577" x="9396413" y="2922588"/>
          <p14:tracePt t="17581" x="9380538" y="2922588"/>
          <p14:tracePt t="17583" x="9364663" y="2922588"/>
          <p14:tracePt t="17587" x="9348788" y="2922588"/>
          <p14:tracePt t="17590" x="9332913" y="2922588"/>
          <p14:tracePt t="17591" x="9317038" y="2922588"/>
          <p14:tracePt t="17592" x="9301163" y="2922588"/>
          <p14:tracePt t="17595" x="9286875" y="2922588"/>
          <p14:tracePt t="17599" x="9271000" y="2922588"/>
          <p14:tracePt t="17601" x="9255125" y="2922588"/>
          <p14:tracePt t="17603" x="9239250" y="2922588"/>
          <p14:tracePt t="17607" x="9207500" y="2922588"/>
          <p14:tracePt t="17609" x="9191625" y="2922588"/>
          <p14:tracePt t="17613" x="9175750" y="2922588"/>
          <p14:tracePt t="17615" x="9159875" y="2922588"/>
          <p14:tracePt t="17619" x="9144000" y="2922588"/>
          <p14:tracePt t="17621" x="9128125" y="2922588"/>
          <p14:tracePt t="17622" x="9112250" y="2922588"/>
          <p14:tracePt t="17626" x="9096375" y="2922588"/>
          <p14:tracePt t="17629" x="9080500" y="2922588"/>
          <p14:tracePt t="17633" x="9064625" y="2922588"/>
          <p14:tracePt t="17637" x="9048750" y="2922588"/>
          <p14:tracePt t="17639" x="9032875" y="2922588"/>
          <p14:tracePt t="17640" x="9017000" y="2922588"/>
          <p14:tracePt t="17643" x="9001125" y="2922588"/>
          <p14:tracePt t="17647" x="8986838" y="2922588"/>
          <p14:tracePt t="17649" x="8970963" y="2922588"/>
          <p14:tracePt t="17653" x="8955088" y="2922588"/>
          <p14:tracePt t="17655" x="8939213" y="2922588"/>
          <p14:tracePt t="17657" x="8923338" y="2922588"/>
          <p14:tracePt t="17663" x="8907463" y="2922588"/>
          <p14:tracePt t="17665" x="8891588" y="2922588"/>
          <p14:tracePt t="17671" x="8875713" y="2922588"/>
          <p14:tracePt t="17673" x="8859838" y="2922588"/>
          <p14:tracePt t="17676" x="8843963" y="2922588"/>
          <p14:tracePt t="17683" x="8828088" y="2922588"/>
          <p14:tracePt t="17687" x="8812213" y="2922588"/>
          <p14:tracePt t="17693" x="8796338" y="2922588"/>
          <p14:tracePt t="17699" x="8780463" y="2922588"/>
          <p14:tracePt t="17705" x="8764588" y="2922588"/>
          <p14:tracePt t="17707" x="8764588" y="2938463"/>
          <p14:tracePt t="17713" x="8748713" y="2954338"/>
          <p14:tracePt t="17720" x="8732838" y="2954338"/>
          <p14:tracePt t="17737" x="8732838" y="2970213"/>
          <p14:tracePt t="17741" x="8716963" y="2970213"/>
          <p14:tracePt t="17751" x="8716963" y="2986088"/>
          <p14:tracePt t="17777" x="8716963" y="3001963"/>
          <p14:tracePt t="17786" x="8732838" y="3017838"/>
          <p14:tracePt t="17791" x="8748713" y="3017838"/>
          <p14:tracePt t="17793" x="8748713" y="3033713"/>
          <p14:tracePt t="17805" x="8764588" y="3033713"/>
          <p14:tracePt t="17816" x="8780463" y="3049588"/>
          <p14:tracePt t="17825" x="8796338" y="3049588"/>
          <p14:tracePt t="17867" x="8812213" y="3049588"/>
          <p14:tracePt t="17882" x="8828088" y="3049588"/>
          <p14:tracePt t="17896" x="8843963" y="3049588"/>
          <p14:tracePt t="17900" x="8859838" y="3049588"/>
          <p14:tracePt t="17903" x="8875713" y="3049588"/>
          <p14:tracePt t="17914" x="8891588" y="3049588"/>
          <p14:tracePt t="17917" x="8907463" y="3049588"/>
          <p14:tracePt t="17923" x="8923338" y="3049588"/>
          <p14:tracePt t="17925" x="8939213" y="3049588"/>
          <p14:tracePt t="17927" x="8955088" y="3049588"/>
          <p14:tracePt t="17933" x="8970963" y="3049588"/>
          <p14:tracePt t="17936" x="8986838" y="3049588"/>
          <p14:tracePt t="17941" x="9001125" y="3049588"/>
          <p14:tracePt t="17945" x="9017000" y="3049588"/>
          <p14:tracePt t="17952" x="9032875" y="3049588"/>
          <p14:tracePt t="17961" x="9048750" y="3049588"/>
          <p14:tracePt t="17967" x="9064625" y="3049588"/>
          <p14:tracePt t="17969" x="9064625" y="3033713"/>
          <p14:tracePt t="17979" x="9064625" y="3017838"/>
          <p14:tracePt t="17981" x="9080500" y="3017838"/>
          <p14:tracePt t="17987" x="9096375" y="3001963"/>
          <p14:tracePt t="17999" x="9112250" y="3001963"/>
          <p14:tracePt t="18003" x="9128125" y="3001963"/>
          <p14:tracePt t="18005" x="9128125" y="2986088"/>
          <p14:tracePt t="18017" x="9144000" y="2970213"/>
          <p14:tracePt t="18022" x="9159875" y="2970213"/>
          <p14:tracePt t="18031" x="9191625" y="2970213"/>
          <p14:tracePt t="18034" x="9223375" y="2954338"/>
          <p14:tracePt t="18037" x="9239250" y="2954338"/>
          <p14:tracePt t="18042" x="9255125" y="2938463"/>
          <p14:tracePt t="18045" x="9271000" y="2938463"/>
          <p14:tracePt t="18047" x="9286875" y="2938463"/>
          <p14:tracePt t="18049" x="9301163" y="2938463"/>
          <p14:tracePt t="18055" x="9317038" y="2938463"/>
          <p14:tracePt t="18057" x="9332913" y="2922588"/>
          <p14:tracePt t="18065" x="9348788" y="2922588"/>
          <p14:tracePt t="18070" x="9364663" y="2922588"/>
          <p14:tracePt t="18077" x="9380538" y="2922588"/>
          <p14:tracePt t="18095" x="9396413" y="2922588"/>
          <p14:tracePt t="18112" x="9412288" y="2922588"/>
          <p14:tracePt t="18148" x="9428163" y="2922588"/>
          <p14:tracePt t="18158" x="9444038" y="2922588"/>
          <p14:tracePt t="18162" x="9459913" y="2922588"/>
          <p14:tracePt t="18172" x="9475788" y="2922588"/>
          <p14:tracePt t="18178" x="9491663" y="2922588"/>
          <p14:tracePt t="18187" x="9507538" y="2922588"/>
          <p14:tracePt t="18191" x="9523413" y="2922588"/>
          <p14:tracePt t="18199" x="9539288" y="2922588"/>
          <p14:tracePt t="18355" x="9523413" y="2922588"/>
          <p14:tracePt t="18361" x="9491663" y="2922588"/>
          <p14:tracePt t="18365" x="9459913" y="2938463"/>
          <p14:tracePt t="18371" x="9412288" y="2954338"/>
          <p14:tracePt t="18374" x="9348788" y="2970213"/>
          <p14:tracePt t="18375" x="9332913" y="2970213"/>
          <p14:tracePt t="18377" x="9301163" y="2970213"/>
          <p14:tracePt t="18379" x="9271000" y="2970213"/>
          <p14:tracePt t="18381" x="9255125" y="2970213"/>
          <p14:tracePt t="18382" x="9239250" y="2970213"/>
          <p14:tracePt t="18385" x="9223375" y="2970213"/>
          <p14:tracePt t="18387" x="9191625" y="2970213"/>
          <p14:tracePt t="18388" x="9159875" y="2970213"/>
          <p14:tracePt t="18391" x="9144000" y="2970213"/>
          <p14:tracePt t="18393" x="9112250" y="2970213"/>
          <p14:tracePt t="18394" x="9080500" y="2986088"/>
          <p14:tracePt t="18397" x="9064625" y="2986088"/>
          <p14:tracePt t="18399" x="9032875" y="2986088"/>
          <p14:tracePt t="18400" x="9017000" y="2986088"/>
          <p14:tracePt t="18403" x="8986838" y="2986088"/>
          <p14:tracePt t="18404" x="8955088" y="2986088"/>
          <p14:tracePt t="18406" x="8939213" y="2986088"/>
          <p14:tracePt t="18408" x="8907463" y="2986088"/>
          <p14:tracePt t="18413" x="8875713" y="2986088"/>
          <p14:tracePt t="18415" x="8843963" y="2986088"/>
          <p14:tracePt t="18420" x="8812213" y="2986088"/>
          <p14:tracePt t="18421" x="8796338" y="2986088"/>
          <p14:tracePt t="18423" x="8796338" y="2970213"/>
          <p14:tracePt t="18425" x="8764588" y="2970213"/>
          <p14:tracePt t="18427" x="8748713" y="2954338"/>
          <p14:tracePt t="18431" x="8732838" y="2954338"/>
          <p14:tracePt t="18432" x="8716963" y="2938463"/>
          <p14:tracePt t="18435" x="8716963" y="2922588"/>
          <p14:tracePt t="18436" x="8701088" y="2908300"/>
          <p14:tracePt t="18439" x="8686800" y="2908300"/>
          <p14:tracePt t="18441" x="8670925" y="2876550"/>
          <p14:tracePt t="18443" x="8670925" y="2860675"/>
          <p14:tracePt t="18446" x="8655050" y="2844800"/>
          <p14:tracePt t="18448" x="8639175" y="2828925"/>
          <p14:tracePt t="18451" x="8623300" y="2813050"/>
          <p14:tracePt t="18452" x="8623300" y="2797175"/>
          <p14:tracePt t="18454" x="8607425" y="2781300"/>
          <p14:tracePt t="18459" x="8591550" y="2765425"/>
          <p14:tracePt t="18461" x="8591550" y="2733675"/>
          <p14:tracePt t="18465" x="8575675" y="2717800"/>
          <p14:tracePt t="18467" x="8559800" y="2686050"/>
          <p14:tracePt t="18471" x="8543925" y="2670175"/>
          <p14:tracePt t="18473" x="8543925" y="2654300"/>
          <p14:tracePt t="18475" x="8543925" y="2638425"/>
          <p14:tracePt t="18477" x="8543925" y="2622550"/>
          <p14:tracePt t="18478" x="8543925" y="2606675"/>
          <p14:tracePt t="18480" x="8528050" y="2590800"/>
          <p14:tracePt t="18483" x="8528050" y="2574925"/>
          <p14:tracePt t="18487" x="8528050" y="2544763"/>
          <p14:tracePt t="18489" x="8528050" y="2528888"/>
          <p14:tracePt t="18490" x="8512175" y="2513013"/>
          <p14:tracePt t="18495" x="8512175" y="2481263"/>
          <p14:tracePt t="18497" x="8512175" y="2465388"/>
          <p14:tracePt t="18502" x="8512175" y="2433638"/>
          <p14:tracePt t="18505" x="8512175" y="2417763"/>
          <p14:tracePt t="18507" x="8512175" y="2401888"/>
          <p14:tracePt t="18509" x="8512175" y="2370138"/>
          <p14:tracePt t="18513" x="8512175" y="2354263"/>
          <p14:tracePt t="18515" x="8512175" y="2338388"/>
          <p14:tracePt t="18517" x="8512175" y="2322513"/>
          <p14:tracePt t="18519" x="8512175" y="2306638"/>
          <p14:tracePt t="18521" x="8512175" y="2290763"/>
          <p14:tracePt t="18523" x="8528050" y="2290763"/>
          <p14:tracePt t="18524" x="8528050" y="2259013"/>
          <p14:tracePt t="18527" x="8528050" y="2243138"/>
          <p14:tracePt t="18530" x="8528050" y="2228850"/>
          <p14:tracePt t="18533" x="8528050" y="2197100"/>
          <p14:tracePt t="18537" x="8543925" y="2181225"/>
          <p14:tracePt t="18539" x="8543925" y="2165350"/>
          <p14:tracePt t="18541" x="8559800" y="2149475"/>
          <p14:tracePt t="18542" x="8559800" y="2133600"/>
          <p14:tracePt t="18545" x="8559800" y="2117725"/>
          <p14:tracePt t="18546" x="8575675" y="2101850"/>
          <p14:tracePt t="18549" x="8575675" y="2085975"/>
          <p14:tracePt t="18551" x="8591550" y="2070100"/>
          <p14:tracePt t="18555" x="8607425" y="2038350"/>
          <p14:tracePt t="18557" x="8607425" y="2022475"/>
          <p14:tracePt t="18561" x="8623300" y="2006600"/>
          <p14:tracePt t="18562" x="8623300" y="1990725"/>
          <p14:tracePt t="18565" x="8639175" y="1990725"/>
          <p14:tracePt t="18566" x="8639175" y="1974850"/>
          <p14:tracePt t="18571" x="8655050" y="1943100"/>
          <p14:tracePt t="18576" x="8670925" y="1927225"/>
          <p14:tracePt t="18582" x="8670925" y="1911350"/>
          <p14:tracePt t="18583" x="8686800" y="1911350"/>
          <p14:tracePt t="18587" x="8686800" y="1895475"/>
          <p14:tracePt t="18591" x="8701088" y="1881188"/>
          <p14:tracePt t="18593" x="8716963" y="1881188"/>
          <p14:tracePt t="18595" x="8716963" y="1865313"/>
          <p14:tracePt t="18602" x="8732838" y="1865313"/>
          <p14:tracePt t="18605" x="8748713" y="1865313"/>
          <p14:tracePt t="18607" x="8764588" y="1849438"/>
          <p14:tracePt t="18611" x="8764588" y="1833563"/>
          <p14:tracePt t="18613" x="8780463" y="1833563"/>
          <p14:tracePt t="18617" x="8796338" y="1833563"/>
          <p14:tracePt t="18623" x="8812213" y="1833563"/>
          <p14:tracePt t="18625" x="8828088" y="1833563"/>
          <p14:tracePt t="18627" x="8843963" y="1833563"/>
          <p14:tracePt t="18629" x="8843963" y="1817688"/>
          <p14:tracePt t="18634" x="8875713" y="1817688"/>
          <p14:tracePt t="18637" x="8891588" y="1817688"/>
          <p14:tracePt t="18641" x="8907463" y="1817688"/>
          <p14:tracePt t="18643" x="8923338" y="1817688"/>
          <p14:tracePt t="18645" x="8939213" y="1817688"/>
          <p14:tracePt t="18647" x="8955088" y="1817688"/>
          <p14:tracePt t="18649" x="8970963" y="1801813"/>
          <p14:tracePt t="18653" x="8986838" y="1801813"/>
          <p14:tracePt t="18655" x="9017000" y="1801813"/>
          <p14:tracePt t="18659" x="9048750" y="1801813"/>
          <p14:tracePt t="18662" x="9064625" y="1801813"/>
          <p14:tracePt t="18665" x="9096375" y="1785938"/>
          <p14:tracePt t="18669" x="9128125" y="1785938"/>
          <p14:tracePt t="18670" x="9144000" y="1785938"/>
          <p14:tracePt t="18672" x="9159875" y="1785938"/>
          <p14:tracePt t="18675" x="9175750" y="1785938"/>
          <p14:tracePt t="18676" x="9191625" y="1785938"/>
          <p14:tracePt t="18679" x="9207500" y="1785938"/>
          <p14:tracePt t="18681" x="9239250" y="1785938"/>
          <p14:tracePt t="18685" x="9255125" y="1785938"/>
          <p14:tracePt t="18687" x="9286875" y="1785938"/>
          <p14:tracePt t="18691" x="9301163" y="1785938"/>
          <p14:tracePt t="18693" x="9317038" y="1785938"/>
          <p14:tracePt t="18697" x="9332913" y="1785938"/>
          <p14:tracePt t="18699" x="9348788" y="1785938"/>
          <p14:tracePt t="18702" x="9364663" y="1785938"/>
          <p14:tracePt t="18705" x="9396413" y="1785938"/>
          <p14:tracePt t="18719" x="9444038" y="1785938"/>
          <p14:tracePt t="18721" x="9459913" y="1785938"/>
          <p14:tracePt t="18723" x="9475788" y="1785938"/>
          <p14:tracePt t="18729" x="9491663" y="1785938"/>
          <p14:tracePt t="18730" x="9507538" y="1785938"/>
          <p14:tracePt t="18733" x="9523413" y="1785938"/>
          <p14:tracePt t="18739" x="9539288" y="1785938"/>
          <p14:tracePt t="18741" x="9555163" y="1785938"/>
          <p14:tracePt t="18747" x="9571038" y="1801813"/>
          <p14:tracePt t="18749" x="9586913" y="1801813"/>
          <p14:tracePt t="18752" x="9601200" y="1801813"/>
          <p14:tracePt t="18755" x="9601200" y="1817688"/>
          <p14:tracePt t="18757" x="9617075" y="1817688"/>
          <p14:tracePt t="18759" x="9632950" y="1817688"/>
          <p14:tracePt t="18765" x="9648825" y="1817688"/>
          <p14:tracePt t="18767" x="9664700" y="1817688"/>
          <p14:tracePt t="18769" x="9680575" y="1817688"/>
          <p14:tracePt t="18773" x="9680575" y="1833563"/>
          <p14:tracePt t="18775" x="9696450" y="1833563"/>
          <p14:tracePt t="18777" x="9712325" y="1833563"/>
          <p14:tracePt t="18779" x="9712325" y="1849438"/>
          <p14:tracePt t="18783" x="9728200" y="1849438"/>
          <p14:tracePt t="18786" x="9744075" y="1849438"/>
          <p14:tracePt t="18788" x="9759950" y="1849438"/>
          <p14:tracePt t="18791" x="9759950" y="1865313"/>
          <p14:tracePt t="18793" x="9775825" y="1865313"/>
          <p14:tracePt t="18794" x="9791700" y="1865313"/>
          <p14:tracePt t="18796" x="9791700" y="1881188"/>
          <p14:tracePt t="18798" x="9807575" y="1881188"/>
          <p14:tracePt t="18801" x="9823450" y="1881188"/>
          <p14:tracePt t="18803" x="9823450" y="1895475"/>
          <p14:tracePt t="18804" x="9839325" y="1895475"/>
          <p14:tracePt t="18807" x="9855200" y="1895475"/>
          <p14:tracePt t="18808" x="9871075" y="1895475"/>
          <p14:tracePt t="18813" x="9886950" y="1911350"/>
          <p14:tracePt t="18818" x="9902825" y="1927225"/>
          <p14:tracePt t="18821" x="9917113" y="1927225"/>
          <p14:tracePt t="18823" x="9932988" y="1927225"/>
          <p14:tracePt t="18824" x="9948863" y="1927225"/>
          <p14:tracePt t="18831" x="9964738" y="1943100"/>
          <p14:tracePt t="18834" x="9980613" y="1943100"/>
          <p14:tracePt t="18839" x="9980613" y="1958975"/>
          <p14:tracePt t="18841" x="9996488" y="1958975"/>
          <p14:tracePt t="18844" x="10012363" y="1958975"/>
          <p14:tracePt t="18846" x="10012363" y="1974850"/>
          <p14:tracePt t="18848" x="10028238" y="1974850"/>
          <p14:tracePt t="18865" x="10044113" y="1974850"/>
          <p14:tracePt t="18882" x="10059988" y="1974850"/>
          <p14:tracePt t="18883" x="10059988" y="1990725"/>
          <p14:tracePt t="18891" x="10059988" y="2006600"/>
          <p14:tracePt t="18897" x="10059988" y="2022475"/>
          <p14:tracePt t="18899" x="10059988" y="2038350"/>
          <p14:tracePt t="18904" x="10059988" y="2054225"/>
          <p14:tracePt t="18905" x="10059988" y="2070100"/>
          <p14:tracePt t="18907" x="10059988" y="2085975"/>
          <p14:tracePt t="18909" x="10059988" y="2101850"/>
          <p14:tracePt t="18911" x="10059988" y="2117725"/>
          <p14:tracePt t="18913" x="10059988" y="2133600"/>
          <p14:tracePt t="18917" x="10075863" y="2149475"/>
          <p14:tracePt t="18919" x="10075863" y="2165350"/>
          <p14:tracePt t="18920" x="10075863" y="2181225"/>
          <p14:tracePt t="18922" x="10075863" y="2197100"/>
          <p14:tracePt t="18924" x="10091738" y="2212975"/>
          <p14:tracePt t="18926" x="10091738" y="2228850"/>
          <p14:tracePt t="18929" x="10091738" y="2243138"/>
          <p14:tracePt t="18931" x="10091738" y="2259013"/>
          <p14:tracePt t="18936" x="10091738" y="2290763"/>
          <p14:tracePt t="18937" x="10107613" y="2290763"/>
          <p14:tracePt t="18938" x="10107613" y="2306638"/>
          <p14:tracePt t="18941" x="10107613" y="2322513"/>
          <p14:tracePt t="18943" x="10107613" y="2338388"/>
          <p14:tracePt t="18945" x="10107613" y="2354263"/>
          <p14:tracePt t="18947" x="10107613" y="2370138"/>
          <p14:tracePt t="18949" x="10107613" y="2386013"/>
          <p14:tracePt t="18953" x="10107613" y="2417763"/>
          <p14:tracePt t="18955" x="10123488" y="2417763"/>
          <p14:tracePt t="18957" x="10123488" y="2433638"/>
          <p14:tracePt t="18959" x="10123488" y="2449513"/>
          <p14:tracePt t="18960" x="10123488" y="2465388"/>
          <p14:tracePt t="18965" x="10123488" y="2481263"/>
          <p14:tracePt t="18967" x="10123488" y="2497138"/>
          <p14:tracePt t="18971" x="10123488" y="2513013"/>
          <p14:tracePt t="18973" x="10123488" y="2544763"/>
          <p14:tracePt t="18979" x="10123488" y="2560638"/>
          <p14:tracePt t="18980" x="10123488" y="2574925"/>
          <p14:tracePt t="18983" x="10123488" y="2590800"/>
          <p14:tracePt t="18986" x="10123488" y="2606675"/>
          <p14:tracePt t="18989" x="10123488" y="2622550"/>
          <p14:tracePt t="18993" x="10123488" y="2638425"/>
          <p14:tracePt t="18995" x="10123488" y="2654300"/>
          <p14:tracePt t="18999" x="10123488" y="2670175"/>
          <p14:tracePt t="19003" x="10123488" y="2686050"/>
          <p14:tracePt t="19005" x="10123488" y="2701925"/>
          <p14:tracePt t="19009" x="10123488" y="2717800"/>
          <p14:tracePt t="19011" x="10123488" y="2733675"/>
          <p14:tracePt t="19013" x="10107613" y="2733675"/>
          <p14:tracePt t="19017" x="10091738" y="2749550"/>
          <p14:tracePt t="19019" x="10091738" y="2765425"/>
          <p14:tracePt t="19021" x="10075863" y="2781300"/>
          <p14:tracePt t="19025" x="10075863" y="2797175"/>
          <p14:tracePt t="19026" x="10059988" y="2797175"/>
          <p14:tracePt t="19029" x="10044113" y="2813050"/>
          <p14:tracePt t="19033" x="10028238" y="2828925"/>
          <p14:tracePt t="19035" x="9996488" y="2860675"/>
          <p14:tracePt t="19039" x="9980613" y="2876550"/>
          <p14:tracePt t="19040" x="9948863" y="2892425"/>
          <p14:tracePt t="19043" x="9948863" y="2908300"/>
          <p14:tracePt t="19044" x="9932988" y="2908300"/>
          <p14:tracePt t="19047" x="9917113" y="2922588"/>
          <p14:tracePt t="19049" x="9902825" y="2922588"/>
          <p14:tracePt t="19051" x="9886950" y="2938463"/>
          <p14:tracePt t="19054" x="9886950" y="2954338"/>
          <p14:tracePt t="19054" x="9871075" y="2954338"/>
          <p14:tracePt t="19056" x="9855200" y="2954338"/>
          <p14:tracePt t="19061" x="9839325" y="2954338"/>
          <p14:tracePt t="19070" x="9807575" y="2970213"/>
          <p14:tracePt t="19072" x="9791700" y="2986088"/>
          <p14:tracePt t="19075" x="9775825" y="2986088"/>
          <p14:tracePt t="19081" x="9759950" y="2986088"/>
          <p14:tracePt t="19087" x="9744075" y="2986088"/>
          <p14:tracePt t="19097" x="9744075" y="3001963"/>
          <p14:tracePt t="19136" x="9728200" y="3001963"/>
          <p14:tracePt t="19219" x="9712325" y="3017838"/>
          <p14:tracePt t="19224" x="9696450" y="3033713"/>
          <p14:tracePt t="19229" x="9680575" y="3049588"/>
          <p14:tracePt t="19234" x="9664700" y="3065463"/>
          <p14:tracePt t="19235" x="9648825" y="3065463"/>
          <p14:tracePt t="19237" x="9632950" y="3081338"/>
          <p14:tracePt t="19239" x="9632950" y="3097213"/>
          <p14:tracePt t="19241" x="9617075" y="3113088"/>
          <p14:tracePt t="19243" x="9601200" y="3113088"/>
          <p14:tracePt t="19245" x="9586913" y="3113088"/>
          <p14:tracePt t="19247" x="9586913" y="3128963"/>
          <p14:tracePt t="19249" x="9571038" y="3144838"/>
          <p14:tracePt t="19252" x="9555163" y="3144838"/>
          <p14:tracePt t="19253" x="9539288" y="3160713"/>
          <p14:tracePt t="19255" x="9507538" y="3192463"/>
          <p14:tracePt t="19257" x="9491663" y="3208338"/>
          <p14:tracePt t="19259" x="9475788" y="3224213"/>
          <p14:tracePt t="19261" x="9459913" y="3240088"/>
          <p14:tracePt t="19263" x="9444038" y="3255963"/>
          <p14:tracePt t="19265" x="9428163" y="3255963"/>
          <p14:tracePt t="19267" x="9412288" y="3286125"/>
          <p14:tracePt t="19269" x="9396413" y="3302000"/>
          <p14:tracePt t="19271" x="9380538" y="3302000"/>
          <p14:tracePt t="19273" x="9380538" y="3317875"/>
          <p14:tracePt t="19275" x="9364663" y="3333750"/>
          <p14:tracePt t="19277" x="9348788" y="3349625"/>
          <p14:tracePt t="19279" x="9332913" y="3365500"/>
          <p14:tracePt t="19281" x="9317038" y="3381375"/>
          <p14:tracePt t="19283" x="9301163" y="3397250"/>
          <p14:tracePt t="19287" x="9271000" y="3429000"/>
          <p14:tracePt t="19289" x="9255125" y="3444875"/>
          <p14:tracePt t="19292" x="9223375" y="3460750"/>
          <p14:tracePt t="19295" x="9207500" y="3476625"/>
          <p14:tracePt t="19297" x="9191625" y="3492500"/>
          <p14:tracePt t="19299" x="9175750" y="3508375"/>
          <p14:tracePt t="19301" x="9144000" y="3524250"/>
          <p14:tracePt t="19304" x="9128125" y="3556000"/>
          <p14:tracePt t="19305" x="9112250" y="3556000"/>
          <p14:tracePt t="19307" x="9080500" y="3571875"/>
          <p14:tracePt t="19308" x="9064625" y="3587750"/>
          <p14:tracePt t="19311" x="9032875" y="3602038"/>
          <p14:tracePt t="19313" x="9001125" y="3633788"/>
          <p14:tracePt t="19315" x="8986838" y="3633788"/>
          <p14:tracePt t="19317" x="8970963" y="3649663"/>
          <p14:tracePt t="19319" x="8939213" y="3665538"/>
          <p14:tracePt t="19320" x="8907463" y="3681413"/>
          <p14:tracePt t="19322" x="8891588" y="3681413"/>
          <p14:tracePt t="19325" x="8859838" y="3697288"/>
          <p14:tracePt t="19327" x="8843963" y="3697288"/>
          <p14:tracePt t="19329" x="8828088" y="3713163"/>
          <p14:tracePt t="19331" x="8796338" y="3729038"/>
          <p14:tracePt t="19333" x="8780463" y="3729038"/>
          <p14:tracePt t="19335" x="8764588" y="3744913"/>
          <p14:tracePt t="19336" x="8732838" y="3744913"/>
          <p14:tracePt t="19338" x="8732838" y="3760788"/>
          <p14:tracePt t="19341" x="8701088" y="3760788"/>
          <p14:tracePt t="19342" x="8670925" y="3760788"/>
          <p14:tracePt t="19346" x="8655050" y="3776663"/>
          <p14:tracePt t="19349" x="8623300" y="3776663"/>
          <p14:tracePt t="19353" x="8607425" y="3776663"/>
          <p14:tracePt t="19355" x="8591550" y="3792538"/>
          <p14:tracePt t="19359" x="8575675" y="3792538"/>
          <p14:tracePt t="19361" x="8559800" y="3792538"/>
          <p14:tracePt t="19363" x="8543925" y="3792538"/>
          <p14:tracePt t="19371" x="8528050" y="3792538"/>
          <p14:tracePt t="19378" x="8512175" y="3808413"/>
          <p14:tracePt t="19418" x="8496300" y="3808413"/>
          <p14:tracePt t="19428" x="8480425" y="3808413"/>
          <p14:tracePt t="19449" x="8464550" y="3808413"/>
          <p14:tracePt t="19465" x="8448675" y="3808413"/>
          <p14:tracePt t="19495" x="8432800" y="3808413"/>
          <p14:tracePt t="19520" x="8401050" y="3808413"/>
          <p14:tracePt t="19525" x="8370888" y="3808413"/>
          <p14:tracePt t="19527" x="8355013" y="3808413"/>
          <p14:tracePt t="19529" x="8339138" y="3808413"/>
          <p14:tracePt t="19531" x="8323263" y="3808413"/>
          <p14:tracePt t="19533" x="8307388" y="3808413"/>
          <p14:tracePt t="19535" x="8291513" y="3808413"/>
          <p14:tracePt t="19537" x="8259763" y="3808413"/>
          <p14:tracePt t="19539" x="8243888" y="3808413"/>
          <p14:tracePt t="19540" x="8228013" y="3808413"/>
          <p14:tracePt t="19543" x="8212138" y="3808413"/>
          <p14:tracePt t="19545" x="8196263" y="3808413"/>
          <p14:tracePt t="19547" x="8180388" y="3808413"/>
          <p14:tracePt t="19549" x="8164513" y="3808413"/>
          <p14:tracePt t="19552" x="8148638" y="3808413"/>
          <p14:tracePt t="19553" x="8116888" y="3808413"/>
          <p14:tracePt t="19557" x="8101013" y="3808413"/>
          <p14:tracePt t="19559" x="8085138" y="3808413"/>
          <p14:tracePt t="19561" x="8070850" y="3808413"/>
          <p14:tracePt t="19563" x="8054975" y="3808413"/>
          <p14:tracePt t="19565" x="8039100" y="3808413"/>
          <p14:tracePt t="19569" x="8023225" y="3808413"/>
          <p14:tracePt t="19571" x="8007350" y="3808413"/>
          <p14:tracePt t="19575" x="7991475" y="3808413"/>
          <p14:tracePt t="19577" x="7975600" y="3808413"/>
          <p14:tracePt t="19579" x="7959725" y="3808413"/>
          <p14:tracePt t="19587" x="7943850" y="3808413"/>
          <p14:tracePt t="19593" x="7927975" y="3808413"/>
          <p14:tracePt t="19643" x="7912100" y="3808413"/>
          <p14:tracePt t="19750" x="7927975" y="3808413"/>
          <p14:tracePt t="19760" x="7943850" y="3808413"/>
          <p14:tracePt t="19804" x="7959725" y="3808413"/>
          <p14:tracePt t="19844" x="7943850" y="3808413"/>
          <p14:tracePt t="19846" x="7927975" y="3808413"/>
          <p14:tracePt t="19848" x="7912100" y="3824288"/>
          <p14:tracePt t="19853" x="7896225" y="3840163"/>
          <p14:tracePt t="19855" x="7880350" y="3840163"/>
          <p14:tracePt t="19859" x="7864475" y="3840163"/>
          <p14:tracePt t="19861" x="7848600" y="3840163"/>
          <p14:tracePt t="19870" x="7816850" y="3840163"/>
          <p14:tracePt t="19871" x="7800975" y="3856038"/>
          <p14:tracePt t="19875" x="7785100" y="3856038"/>
          <p14:tracePt t="19879" x="7770813" y="3856038"/>
          <p14:tracePt t="19882" x="7754938" y="3856038"/>
          <p14:tracePt t="19886" x="7739063" y="3871913"/>
          <p14:tracePt t="19886" x="7723188" y="3871913"/>
          <p14:tracePt t="19891" x="7707313" y="3871913"/>
          <p14:tracePt t="19893" x="7691438" y="3871913"/>
          <p14:tracePt t="19896" x="7675563" y="3871913"/>
          <p14:tracePt t="19902" x="7659688" y="3871913"/>
          <p14:tracePt t="19905" x="7643813" y="3871913"/>
          <p14:tracePt t="19909" x="7627938" y="3871913"/>
          <p14:tracePt t="19911" x="7612063" y="3871913"/>
          <p14:tracePt t="19931" x="7596188" y="3871913"/>
          <p14:tracePt t="19954" x="7596188" y="3887788"/>
          <p14:tracePt t="19962" x="7580313" y="3887788"/>
          <p14:tracePt t="20080" x="7596188" y="3887788"/>
          <p14:tracePt t="20095" x="7612063" y="3887788"/>
          <p14:tracePt t="20100" x="7627938" y="3887788"/>
          <p14:tracePt t="20108" x="7643813" y="3887788"/>
          <p14:tracePt t="20119" x="7659688" y="3871913"/>
          <p14:tracePt t="20121" x="7675563" y="3871913"/>
          <p14:tracePt t="20125" x="7675563" y="3856038"/>
          <p14:tracePt t="20127" x="7691438" y="3856038"/>
          <p14:tracePt t="20129" x="7707313" y="3856038"/>
          <p14:tracePt t="20136" x="7723188" y="3856038"/>
          <p14:tracePt t="20137" x="7739063" y="3840163"/>
          <p14:tracePt t="20139" x="7754938" y="3840163"/>
          <p14:tracePt t="20143" x="7754938" y="3824288"/>
          <p14:tracePt t="20145" x="7770813" y="3824288"/>
          <p14:tracePt t="20147" x="7785100" y="3824288"/>
          <p14:tracePt t="20152" x="7800975" y="3824288"/>
          <p14:tracePt t="20153" x="7816850" y="3824288"/>
          <p14:tracePt t="20154" x="7832725" y="3824288"/>
          <p14:tracePt t="20157" x="7832725" y="3808413"/>
          <p14:tracePt t="20159" x="7848600" y="3808413"/>
          <p14:tracePt t="20161" x="7864475" y="3808413"/>
          <p14:tracePt t="20163" x="7864475" y="3792538"/>
          <p14:tracePt t="20165" x="7880350" y="3792538"/>
          <p14:tracePt t="20168" x="7896225" y="3792538"/>
          <p14:tracePt t="20169" x="7912100" y="3776663"/>
          <p14:tracePt t="20171" x="7927975" y="3776663"/>
          <p14:tracePt t="20173" x="7943850" y="3776663"/>
          <p14:tracePt t="20175" x="7959725" y="3776663"/>
          <p14:tracePt t="20177" x="7975600" y="3760788"/>
          <p14:tracePt t="20179" x="7991475" y="3760788"/>
          <p14:tracePt t="20181" x="8007350" y="3744913"/>
          <p14:tracePt t="20182" x="8023225" y="3744913"/>
          <p14:tracePt t="20185" x="8039100" y="3729038"/>
          <p14:tracePt t="20186" x="8054975" y="3729038"/>
          <p14:tracePt t="20188" x="8070850" y="3729038"/>
          <p14:tracePt t="20191" x="8101013" y="3729038"/>
          <p14:tracePt t="20193" x="8116888" y="3713163"/>
          <p14:tracePt t="20195" x="8148638" y="3697288"/>
          <p14:tracePt t="20197" x="8196263" y="3681413"/>
          <p14:tracePt t="20199" x="8212138" y="3665538"/>
          <p14:tracePt t="20201" x="8228013" y="3665538"/>
          <p14:tracePt t="20202" x="8259763" y="3649663"/>
          <p14:tracePt t="20207" x="8291513" y="3649663"/>
          <p14:tracePt t="20209" x="8323263" y="3633788"/>
          <p14:tracePt t="20211" x="8323263" y="3617913"/>
          <p14:tracePt t="20213" x="8339138" y="3617913"/>
          <p14:tracePt t="20215" x="8370888" y="3602038"/>
          <p14:tracePt t="20219" x="8401050" y="3602038"/>
          <p14:tracePt t="20221" x="8416925" y="3602038"/>
          <p14:tracePt t="20222" x="8416925" y="3587750"/>
          <p14:tracePt t="20225" x="8448675" y="3587750"/>
          <p14:tracePt t="20227" x="8448675" y="3571875"/>
          <p14:tracePt t="20229" x="8464550" y="3556000"/>
          <p14:tracePt t="20231" x="8496300" y="3556000"/>
          <p14:tracePt t="20235" x="8512175" y="3540125"/>
          <p14:tracePt t="20236" x="8543925" y="3540125"/>
          <p14:tracePt t="20239" x="8543925" y="3524250"/>
          <p14:tracePt t="20241" x="8575675" y="3524250"/>
          <p14:tracePt t="20243" x="8591550" y="3524250"/>
          <p14:tracePt t="20245" x="8607425" y="3508375"/>
          <p14:tracePt t="20247" x="8623300" y="3492500"/>
          <p14:tracePt t="20249" x="8639175" y="3492500"/>
          <p14:tracePt t="20251" x="8655050" y="3476625"/>
          <p14:tracePt t="20252" x="8686800" y="3476625"/>
          <p14:tracePt t="20257" x="8716963" y="3460750"/>
          <p14:tracePt t="20259" x="8748713" y="3444875"/>
          <p14:tracePt t="20261" x="8764588" y="3429000"/>
          <p14:tracePt t="20263" x="8796338" y="3429000"/>
          <p14:tracePt t="20265" x="8812213" y="3413125"/>
          <p14:tracePt t="20268" x="8828088" y="3413125"/>
          <p14:tracePt t="20269" x="8875713" y="3397250"/>
          <p14:tracePt t="20271" x="8907463" y="3381375"/>
          <p14:tracePt t="20273" x="8923338" y="3365500"/>
          <p14:tracePt t="20275" x="8955088" y="3365500"/>
          <p14:tracePt t="20277" x="8986838" y="3349625"/>
          <p14:tracePt t="20278" x="9017000" y="3333750"/>
          <p14:tracePt t="20281" x="9048750" y="3317875"/>
          <p14:tracePt t="20283" x="9096375" y="3302000"/>
          <p14:tracePt t="20284" x="9128125" y="3302000"/>
          <p14:tracePt t="20286" x="9159875" y="3286125"/>
          <p14:tracePt t="20288" x="9207500" y="3286125"/>
          <p14:tracePt t="20291" x="9239250" y="3270250"/>
          <p14:tracePt t="20293" x="9271000" y="3255963"/>
          <p14:tracePt t="20295" x="9317038" y="3240088"/>
          <p14:tracePt t="20297" x="9364663" y="3224213"/>
          <p14:tracePt t="20299" x="9412288" y="3208338"/>
          <p14:tracePt t="20301" x="9444038" y="3192463"/>
          <p14:tracePt t="20302" x="9491663" y="3160713"/>
          <p14:tracePt t="20304" x="9555163" y="3144838"/>
          <p14:tracePt t="20307" x="9601200" y="3128963"/>
          <p14:tracePt t="20308" x="9648825" y="3113088"/>
          <p14:tracePt t="20311" x="9680575" y="3113088"/>
          <p14:tracePt t="20312" x="9712325" y="3097213"/>
          <p14:tracePt t="20314" x="9759950" y="3097213"/>
          <p14:tracePt t="20317" x="9791700" y="3081338"/>
          <p14:tracePt t="20321" x="9886950" y="3049588"/>
          <p14:tracePt t="20322" x="9917113" y="3033713"/>
          <p14:tracePt t="20324" x="9948863" y="3033713"/>
          <p14:tracePt t="20327" x="9980613" y="3017838"/>
          <p14:tracePt t="20329" x="10028238" y="3001963"/>
          <p14:tracePt t="20331" x="10044113" y="3001963"/>
          <p14:tracePt t="20333" x="10075863" y="2986088"/>
          <p14:tracePt t="20335" x="10123488" y="2986088"/>
          <p14:tracePt t="20336" x="10139363" y="2986088"/>
          <p14:tracePt t="20339" x="10171113" y="2970213"/>
          <p14:tracePt t="20341" x="10202863" y="2970213"/>
          <p14:tracePt t="20343" x="10217150" y="2954338"/>
          <p14:tracePt t="20345" x="10233025" y="2954338"/>
          <p14:tracePt t="20347" x="10264775" y="2938463"/>
          <p14:tracePt t="20349" x="10280650" y="2938463"/>
          <p14:tracePt t="20351" x="10296525" y="2922588"/>
          <p14:tracePt t="20352" x="10328275" y="2922588"/>
          <p14:tracePt t="20355" x="10344150" y="2922588"/>
          <p14:tracePt t="20357" x="10360025" y="2922588"/>
          <p14:tracePt t="20359" x="10391775" y="2908300"/>
          <p14:tracePt t="20362" x="10423525" y="2892425"/>
          <p14:tracePt t="20365" x="10439400" y="2892425"/>
          <p14:tracePt t="20369" x="10471150" y="2876550"/>
          <p14:tracePt t="20371" x="10487025" y="2876550"/>
          <p14:tracePt t="20375" x="10502900" y="2876550"/>
          <p14:tracePt t="20377" x="10517188" y="2860675"/>
          <p14:tracePt t="20379" x="10533063" y="2860675"/>
          <p14:tracePt t="20381" x="10548938" y="2844800"/>
          <p14:tracePt t="20383" x="10564813" y="2844800"/>
          <p14:tracePt t="20385" x="10564813" y="2828925"/>
          <p14:tracePt t="20387" x="10580688" y="2828925"/>
          <p14:tracePt t="20389" x="10612438" y="2828925"/>
          <p14:tracePt t="20393" x="10628313" y="2828925"/>
          <p14:tracePt t="20395" x="10644188" y="2813050"/>
          <p14:tracePt t="20399" x="10660063" y="2797175"/>
          <p14:tracePt t="20401" x="10675938" y="2797175"/>
          <p14:tracePt t="20405" x="10691813" y="2797175"/>
          <p14:tracePt t="20411" x="10707688" y="2797175"/>
          <p14:tracePt t="20413" x="10707688" y="2781300"/>
          <p14:tracePt t="20415" x="10723563" y="2781300"/>
          <p14:tracePt t="20429" x="10739438" y="2765425"/>
          <p14:tracePt t="20455" x="10755313" y="2765425"/>
          <p14:tracePt t="20460" x="10755313" y="2749550"/>
          <p14:tracePt t="20656" x="10739438" y="2749550"/>
          <p14:tracePt t="20661" x="10707688" y="2749550"/>
          <p14:tracePt t="20666" x="10675938" y="2765425"/>
          <p14:tracePt t="20672" x="10596563" y="2781300"/>
          <p14:tracePt t="20679" x="10517188" y="2797175"/>
          <p14:tracePt t="20681" x="10471150" y="2813050"/>
          <p14:tracePt t="20683" x="10439400" y="2828925"/>
          <p14:tracePt t="20684" x="10407650" y="2844800"/>
          <p14:tracePt t="20686" x="10391775" y="2860675"/>
          <p14:tracePt t="20689" x="10344150" y="2876550"/>
          <p14:tracePt t="20691" x="10328275" y="2876550"/>
          <p14:tracePt t="20693" x="10296525" y="2892425"/>
          <p14:tracePt t="20695" x="10264775" y="2908300"/>
          <p14:tracePt t="20697" x="10248900" y="2922588"/>
          <p14:tracePt t="20699" x="10217150" y="2938463"/>
          <p14:tracePt t="20701" x="10186988" y="2954338"/>
          <p14:tracePt t="20702" x="10155238" y="2970213"/>
          <p14:tracePt t="20704" x="10139363" y="2970213"/>
          <p14:tracePt t="20707" x="10107613" y="2986088"/>
          <p14:tracePt t="20709" x="10075863" y="3001963"/>
          <p14:tracePt t="20711" x="10059988" y="3017838"/>
          <p14:tracePt t="20712" x="10044113" y="3033713"/>
          <p14:tracePt t="20714" x="10012363" y="3033713"/>
          <p14:tracePt t="20718" x="9996488" y="3049588"/>
          <p14:tracePt t="20720" x="9964738" y="3065463"/>
          <p14:tracePt t="20721" x="9948863" y="3081338"/>
          <p14:tracePt t="20723" x="9932988" y="3097213"/>
          <p14:tracePt t="20725" x="9902825" y="3097213"/>
          <p14:tracePt t="20736" x="9807575" y="3176588"/>
          <p14:tracePt t="20738" x="9807575" y="3192463"/>
          <p14:tracePt t="20739" x="9791700" y="3208338"/>
          <p14:tracePt t="20741" x="9775825" y="3208338"/>
          <p14:tracePt t="20742" x="9775825" y="3224213"/>
          <p14:tracePt t="20744" x="9759950" y="3240088"/>
          <p14:tracePt t="20747" x="9744075" y="3240088"/>
          <p14:tracePt t="20749" x="9728200" y="3255963"/>
          <p14:tracePt t="20751" x="9728200" y="3270250"/>
          <p14:tracePt t="20753" x="9712325" y="3286125"/>
          <p14:tracePt t="20758" x="9696450" y="3302000"/>
          <p14:tracePt t="20759" x="9680575" y="3333750"/>
          <p14:tracePt t="20763" x="9680575" y="3349625"/>
          <p14:tracePt t="20765" x="9680575" y="3365500"/>
          <p14:tracePt t="20767" x="9664700" y="3365500"/>
          <p14:tracePt t="20769" x="9664700" y="3397250"/>
          <p14:tracePt t="20771" x="9648825" y="3413125"/>
          <p14:tracePt t="20775" x="9648825" y="3444875"/>
          <p14:tracePt t="20777" x="9648825" y="3460750"/>
          <p14:tracePt t="20781" x="9648825" y="3492500"/>
          <p14:tracePt t="20784" x="9632950" y="3508375"/>
          <p14:tracePt t="20787" x="9632950" y="3540125"/>
          <p14:tracePt t="20791" x="9632950" y="3571875"/>
          <p14:tracePt t="20792" x="9632950" y="3587750"/>
          <p14:tracePt t="20795" x="9632950" y="3602038"/>
          <p14:tracePt t="20797" x="9632950" y="3633788"/>
          <p14:tracePt t="20799" x="9632950" y="3649663"/>
          <p14:tracePt t="20801" x="9632950" y="3665538"/>
          <p14:tracePt t="20803" x="9632950" y="3697288"/>
          <p14:tracePt t="20807" x="9632950" y="3729038"/>
          <p14:tracePt t="20809" x="9632950" y="3744913"/>
          <p14:tracePt t="20810" x="9632950" y="3760788"/>
          <p14:tracePt t="20813" x="9632950" y="3792538"/>
          <p14:tracePt t="20819" x="9632950" y="3824288"/>
          <p14:tracePt t="20820" x="9632950" y="3840163"/>
          <p14:tracePt t="20821" x="9632950" y="3856038"/>
          <p14:tracePt t="20822" x="9648825" y="3871913"/>
          <p14:tracePt t="20824" x="9648825" y="3887788"/>
          <p14:tracePt t="20826" x="9664700" y="3903663"/>
          <p14:tracePt t="20828" x="9680575" y="3935413"/>
          <p14:tracePt t="20833" x="9680575" y="3949700"/>
          <p14:tracePt t="20837" x="9696450" y="3981450"/>
          <p14:tracePt t="20839" x="9712325" y="3997325"/>
          <p14:tracePt t="20841" x="9728200" y="4029075"/>
          <p14:tracePt t="20845" x="9728200" y="4044950"/>
          <p14:tracePt t="20846" x="9744075" y="4060825"/>
          <p14:tracePt t="20849" x="9759950" y="4076700"/>
          <p14:tracePt t="20852" x="9775825" y="4076700"/>
          <p14:tracePt t="20855" x="9775825" y="4092575"/>
          <p14:tracePt t="20857" x="9791700" y="4092575"/>
          <p14:tracePt t="20859" x="9791700" y="4108450"/>
          <p14:tracePt t="20863" x="9807575" y="4108450"/>
          <p14:tracePt t="20896" x="9807575" y="4124325"/>
          <p14:tracePt t="20920" x="9791700" y="4124325"/>
          <p14:tracePt t="20923" x="9775825" y="4108450"/>
          <p14:tracePt t="20926" x="9775825" y="4092575"/>
          <p14:tracePt t="20927" x="9759950" y="4092575"/>
          <p14:tracePt t="20928" x="9744075" y="4076700"/>
          <p14:tracePt t="20930" x="9728200" y="4044950"/>
          <p14:tracePt t="20932" x="9712325" y="4029075"/>
          <p14:tracePt t="20934" x="9680575" y="4013200"/>
          <p14:tracePt t="20937" x="9680575" y="3997325"/>
          <p14:tracePt t="20938" x="9648825" y="3981450"/>
          <p14:tracePt t="20941" x="9632950" y="3965575"/>
          <p14:tracePt t="20943" x="9617075" y="3949700"/>
          <p14:tracePt t="20945" x="9601200" y="3919538"/>
          <p14:tracePt t="20946" x="9571038" y="3919538"/>
          <p14:tracePt t="20949" x="9571038" y="3903663"/>
          <p14:tracePt t="20952" x="9539288" y="3887788"/>
          <p14:tracePt t="20953" x="9507538" y="3856038"/>
          <p14:tracePt t="20954" x="9475788" y="3840163"/>
          <p14:tracePt t="20957" x="9459913" y="3824288"/>
          <p14:tracePt t="20958" x="9444038" y="3808413"/>
          <p14:tracePt t="20961" x="9412288" y="3792538"/>
          <p14:tracePt t="20963" x="9380538" y="3760788"/>
          <p14:tracePt t="20964" x="9348788" y="3744913"/>
          <p14:tracePt t="20968" x="9317038" y="3729038"/>
          <p14:tracePt t="20970" x="9286875" y="3713163"/>
          <p14:tracePt t="20971" x="9255125" y="3697288"/>
          <p14:tracePt t="20972" x="9223375" y="3665538"/>
          <p14:tracePt t="20974" x="9191625" y="3649663"/>
          <p14:tracePt t="20976" x="9144000" y="3633788"/>
          <p14:tracePt t="20979" x="9128125" y="3617913"/>
          <p14:tracePt t="20980" x="9080500" y="3602038"/>
          <p14:tracePt t="20983" x="9048750" y="3587750"/>
          <p14:tracePt t="20985" x="9001125" y="3571875"/>
          <p14:tracePt t="20988" x="8986838" y="3556000"/>
          <p14:tracePt t="20989" x="8955088" y="3556000"/>
          <p14:tracePt t="20990" x="8907463" y="3540125"/>
          <p14:tracePt t="20992" x="8891588" y="3524250"/>
          <p14:tracePt t="20994" x="8843963" y="3524250"/>
          <p14:tracePt t="20997" x="8812213" y="3508375"/>
          <p14:tracePt t="20999" x="8796338" y="3508375"/>
          <p14:tracePt t="21001" x="8764588" y="3492500"/>
          <p14:tracePt t="21004" x="8732838" y="3492500"/>
          <p14:tracePt t="21004" x="8716963" y="3492500"/>
          <p14:tracePt t="21006" x="8686800" y="3492500"/>
          <p14:tracePt t="21008" x="8670925" y="3492500"/>
          <p14:tracePt t="21010" x="8655050" y="3492500"/>
          <p14:tracePt t="21013" x="8639175" y="3492500"/>
          <p14:tracePt t="21014" x="8623300" y="3492500"/>
          <p14:tracePt t="21017" x="8607425" y="3492500"/>
          <p14:tracePt t="21019" x="8591550" y="3492500"/>
          <p14:tracePt t="21027" x="8575675" y="3492500"/>
          <p14:tracePt t="21031" x="8559800" y="3492500"/>
          <p14:tracePt t="21035" x="8559800" y="3508375"/>
          <p14:tracePt t="21039" x="8543925" y="3524250"/>
          <p14:tracePt t="21047" x="8543925" y="3540125"/>
          <p14:tracePt t="21050" x="8543925" y="3556000"/>
          <p14:tracePt t="21054" x="8543925" y="3571875"/>
          <p14:tracePt t="21056" x="8559800" y="3587750"/>
          <p14:tracePt t="21059" x="8575675" y="3602038"/>
          <p14:tracePt t="21062" x="8591550" y="3633788"/>
          <p14:tracePt t="21065" x="8607425" y="3665538"/>
          <p14:tracePt t="21069" x="8655050" y="3713163"/>
          <p14:tracePt t="21071" x="8670925" y="3744913"/>
          <p14:tracePt t="21072" x="8670925" y="3760788"/>
          <p14:tracePt t="21074" x="8701088" y="3776663"/>
          <p14:tracePt t="21076" x="8716963" y="3808413"/>
          <p14:tracePt t="21078" x="8732838" y="3840163"/>
          <p14:tracePt t="21081" x="8748713" y="3840163"/>
          <p14:tracePt t="21083" x="8764588" y="3871913"/>
          <p14:tracePt t="21085" x="8780463" y="3903663"/>
          <p14:tracePt t="21086" x="8812213" y="3919538"/>
          <p14:tracePt t="21088" x="8828088" y="3935413"/>
          <p14:tracePt t="21090" x="8828088" y="3965575"/>
          <p14:tracePt t="21093" x="8859838" y="3981450"/>
          <p14:tracePt t="21095" x="8875713" y="4013200"/>
          <p14:tracePt t="21097" x="8891588" y="4029075"/>
          <p14:tracePt t="21099" x="8907463" y="4044950"/>
          <p14:tracePt t="21102" x="8923338" y="4076700"/>
          <p14:tracePt t="21105" x="8955088" y="4124325"/>
          <p14:tracePt t="21106" x="8970963" y="4156075"/>
          <p14:tracePt t="21108" x="8970963" y="4171950"/>
          <p14:tracePt t="21111" x="9001125" y="4187825"/>
          <p14:tracePt t="21113" x="9017000" y="4219575"/>
          <p14:tracePt t="21115" x="9032875" y="4251325"/>
          <p14:tracePt t="21117" x="9048750" y="4267200"/>
          <p14:tracePt t="21118" x="9064625" y="4283075"/>
          <p14:tracePt t="21121" x="9080500" y="4313238"/>
          <p14:tracePt t="21122" x="9096375" y="4329113"/>
          <p14:tracePt t="21125" x="9112250" y="4360863"/>
          <p14:tracePt t="21127" x="9144000" y="4376738"/>
          <p14:tracePt t="21129" x="9144000" y="4408488"/>
          <p14:tracePt t="21131" x="9159875" y="4424363"/>
          <p14:tracePt t="21135" x="9207500" y="4471988"/>
          <p14:tracePt t="21139" x="9223375" y="4503738"/>
          <p14:tracePt t="21141" x="9239250" y="4519613"/>
          <p14:tracePt t="21143" x="9255125" y="4535488"/>
          <p14:tracePt t="21144" x="9271000" y="4551363"/>
          <p14:tracePt t="21146" x="9286875" y="4583113"/>
          <p14:tracePt t="21149" x="9317038" y="4598988"/>
          <p14:tracePt t="21153" x="9332913" y="4614863"/>
          <p14:tracePt t="21154" x="9348788" y="4629150"/>
          <p14:tracePt t="21157" x="9364663" y="4645025"/>
          <p14:tracePt t="21158" x="9364663" y="4660900"/>
          <p14:tracePt t="21160" x="9380538" y="4676775"/>
          <p14:tracePt t="21163" x="9396413" y="4676775"/>
          <p14:tracePt t="21165" x="9396413" y="4692650"/>
          <p14:tracePt t="21169" x="9412288" y="4708525"/>
          <p14:tracePt t="21171" x="9428163" y="4708525"/>
          <p14:tracePt t="21173" x="9428163" y="4724400"/>
          <p14:tracePt t="21175" x="9428163" y="4740275"/>
          <p14:tracePt t="21177" x="9444038" y="4740275"/>
          <p14:tracePt t="21179" x="9444038" y="4756150"/>
          <p14:tracePt t="21180" x="9459913" y="4756150"/>
          <p14:tracePt t="21184" x="9459913" y="4772025"/>
          <p14:tracePt t="21187" x="9459913" y="4787900"/>
          <p14:tracePt t="21189" x="9475788" y="4787900"/>
          <p14:tracePt t="21195" x="9475788" y="4803775"/>
          <p14:tracePt t="21197" x="9475788" y="4819650"/>
          <p14:tracePt t="21199" x="9475788" y="4835525"/>
          <p14:tracePt t="21204" x="9475788" y="4851400"/>
          <p14:tracePt t="21210" x="9491663" y="4867275"/>
          <p14:tracePt t="21213" x="9491663" y="4883150"/>
          <p14:tracePt t="21219" x="9491663" y="4914900"/>
          <p14:tracePt t="21227" x="9491663" y="4930775"/>
          <p14:tracePt t="21230" x="9491663" y="4946650"/>
          <p14:tracePt t="21237" x="9491663" y="4962525"/>
          <p14:tracePt t="21241" x="9491663" y="4976813"/>
          <p14:tracePt t="21249" x="9491663" y="4992688"/>
          <p14:tracePt t="21263" x="9491663" y="5008563"/>
          <p14:tracePt t="21269" x="9475788" y="5008563"/>
          <p14:tracePt t="21271" x="9475788" y="5024438"/>
          <p14:tracePt t="21273" x="9459913" y="5024438"/>
          <p14:tracePt t="21275" x="9444038" y="5024438"/>
          <p14:tracePt t="21282" x="9428163" y="5024438"/>
          <p14:tracePt t="21285" x="9412288" y="5024438"/>
          <p14:tracePt t="21289" x="9396413" y="5024438"/>
          <p14:tracePt t="21291" x="9380538" y="5024438"/>
          <p14:tracePt t="21293" x="9380538" y="5008563"/>
          <p14:tracePt t="21297" x="9364663" y="5008563"/>
          <p14:tracePt t="21299" x="9348788" y="5008563"/>
          <p14:tracePt t="21302" x="9332913" y="5008563"/>
          <p14:tracePt t="21302" x="9332913" y="4992688"/>
          <p14:tracePt t="21305" x="9317038" y="4992688"/>
          <p14:tracePt t="21306" x="9301163" y="4976813"/>
          <p14:tracePt t="21314" x="9286875" y="4962525"/>
          <p14:tracePt t="21315" x="9271000" y="4962525"/>
          <p14:tracePt t="21320" x="9255125" y="4946650"/>
          <p14:tracePt t="21323" x="9239250" y="4930775"/>
          <p14:tracePt t="21325" x="9223375" y="4930775"/>
          <p14:tracePt t="21329" x="9223375" y="4914900"/>
          <p14:tracePt t="21331" x="9207500" y="4899025"/>
          <p14:tracePt t="21335" x="9191625" y="4883150"/>
          <p14:tracePt t="21339" x="9175750" y="4883150"/>
          <p14:tracePt t="21341" x="9175750" y="4867275"/>
          <p14:tracePt t="21343" x="9175750" y="4851400"/>
          <p14:tracePt t="21347" x="9175750" y="4835525"/>
          <p14:tracePt t="21348" x="9175750" y="4819650"/>
          <p14:tracePt t="21352" x="9159875" y="4803775"/>
          <p14:tracePt t="21354" x="9159875" y="4787900"/>
          <p14:tracePt t="21356" x="9159875" y="4772025"/>
          <p14:tracePt t="21361" x="9159875" y="4756150"/>
          <p14:tracePt t="21362" x="9159875" y="4740275"/>
          <p14:tracePt t="21365" x="9159875" y="4724400"/>
          <p14:tracePt t="21367" x="9159875" y="4708525"/>
          <p14:tracePt t="21369" x="9159875" y="4692650"/>
          <p14:tracePt t="21370" x="9159875" y="4676775"/>
          <p14:tracePt t="21372" x="9159875" y="4645025"/>
          <p14:tracePt t="21375" x="9159875" y="4614863"/>
          <p14:tracePt t="21377" x="9175750" y="4614863"/>
          <p14:tracePt t="21378" x="9175750" y="4583113"/>
          <p14:tracePt t="21381" x="9175750" y="4567238"/>
          <p14:tracePt t="21385" x="9191625" y="4535488"/>
          <p14:tracePt t="21386" x="9207500" y="4535488"/>
          <p14:tracePt t="21388" x="9207500" y="4519613"/>
          <p14:tracePt t="21390" x="9223375" y="4487863"/>
          <p14:tracePt t="21395" x="9239250" y="4471988"/>
          <p14:tracePt t="21397" x="9255125" y="4440238"/>
          <p14:tracePt t="21402" x="9271000" y="4424363"/>
          <p14:tracePt t="21402" x="9286875" y="4392613"/>
          <p14:tracePt t="21404" x="9317038" y="4376738"/>
          <p14:tracePt t="21410" x="9332913" y="4360863"/>
          <p14:tracePt t="21411" x="9348788" y="4329113"/>
          <p14:tracePt t="21413" x="9364663" y="4329113"/>
          <p14:tracePt t="21414" x="9364663" y="4313238"/>
          <p14:tracePt t="21417" x="9380538" y="4313238"/>
          <p14:tracePt t="21419" x="9396413" y="4297363"/>
          <p14:tracePt t="21423" x="9412288" y="4283075"/>
          <p14:tracePt t="21425" x="9428163" y="4267200"/>
          <p14:tracePt t="21427" x="9444038" y="4251325"/>
          <p14:tracePt t="21437" x="9459913" y="4251325"/>
          <p14:tracePt t="21438" x="9475788" y="4251325"/>
          <p14:tracePt t="21441" x="9475788" y="4235450"/>
          <p14:tracePt t="21445" x="9475788" y="4219575"/>
          <p14:tracePt t="21453" x="9491663" y="4219575"/>
          <p14:tracePt t="21482" x="9507538" y="4219575"/>
          <p14:tracePt t="21491" x="9507538" y="4203700"/>
          <p14:tracePt t="21531" x="9491663" y="4203700"/>
          <p14:tracePt t="21534" x="9459913" y="4203700"/>
          <p14:tracePt t="21536" x="9444038" y="4203700"/>
          <p14:tracePt t="21537" x="9412288" y="4203700"/>
          <p14:tracePt t="21538" x="9380538" y="4203700"/>
          <p14:tracePt t="21540" x="9364663" y="4203700"/>
          <p14:tracePt t="21542" x="9317038" y="4203700"/>
          <p14:tracePt t="21544" x="9271000" y="4203700"/>
          <p14:tracePt t="21547" x="9239250" y="4203700"/>
          <p14:tracePt t="21549" x="9191625" y="4203700"/>
          <p14:tracePt t="21551" x="9096375" y="4203700"/>
          <p14:tracePt t="21553" x="9032875" y="4203700"/>
          <p14:tracePt t="21555" x="8955088" y="4203700"/>
          <p14:tracePt t="21557" x="8891588" y="4203700"/>
          <p14:tracePt t="21559" x="8812213" y="4203700"/>
          <p14:tracePt t="21561" x="8764588" y="4203700"/>
          <p14:tracePt t="21563" x="8670925" y="4187825"/>
          <p14:tracePt t="21565" x="8591550" y="4187825"/>
          <p14:tracePt t="21567" x="8480425" y="4171950"/>
          <p14:tracePt t="21569" x="8401050" y="4171950"/>
          <p14:tracePt t="21571" x="8291513" y="4156075"/>
          <p14:tracePt t="21573" x="8212138" y="4156075"/>
          <p14:tracePt t="21575" x="8101013" y="4124325"/>
          <p14:tracePt t="21577" x="7991475" y="4124325"/>
          <p14:tracePt t="21579" x="7864475" y="4124325"/>
          <p14:tracePt t="21581" x="7754938" y="4108450"/>
          <p14:tracePt t="21583" x="7643813" y="4108450"/>
          <p14:tracePt t="21585" x="7516813" y="4108450"/>
          <p14:tracePt t="21587" x="7407275" y="4108450"/>
          <p14:tracePt t="21589" x="7264400" y="4092575"/>
          <p14:tracePt t="21591" x="7107238" y="4092575"/>
          <p14:tracePt t="21593" x="6980238" y="4092575"/>
          <p14:tracePt t="21595" x="6838950" y="4076700"/>
          <p14:tracePt t="21597" x="6711950" y="4076700"/>
          <p14:tracePt t="21599" x="6569075" y="4076700"/>
          <p14:tracePt t="21601" x="6443663" y="4076700"/>
          <p14:tracePt t="21603" x="6284913" y="4044950"/>
          <p14:tracePt t="21605" x="6143625" y="4044950"/>
          <p14:tracePt t="21606" x="6016625" y="4044950"/>
          <p14:tracePt t="21609" x="5875338" y="4029075"/>
          <p14:tracePt t="21611" x="5748338" y="4029075"/>
          <p14:tracePt t="21613" x="5607050" y="4029075"/>
          <p14:tracePt t="21614" x="5448300" y="4013200"/>
          <p14:tracePt t="21618" x="5322888" y="4013200"/>
          <p14:tracePt t="21619" x="5211763" y="4013200"/>
          <p14:tracePt t="21621" x="5084763" y="4013200"/>
          <p14:tracePt t="21622" x="4975225" y="4013200"/>
          <p14:tracePt t="21624" x="4848225" y="4013200"/>
          <p14:tracePt t="21627" x="4706938" y="4013200"/>
          <p14:tracePt t="21628" x="4595813" y="4013200"/>
          <p14:tracePt t="21631" x="4500563" y="4013200"/>
          <p14:tracePt t="21635" x="4311650" y="4013200"/>
          <p14:tracePt t="21636" x="4216400" y="4013200"/>
          <p14:tracePt t="21639" x="4137025" y="4013200"/>
          <p14:tracePt t="21641" x="4059238" y="4013200"/>
          <p14:tracePt t="21642" x="3995738" y="4013200"/>
          <p14:tracePt t="21645" x="3948113" y="4013200"/>
          <p14:tracePt t="21647" x="3884613" y="4013200"/>
          <p14:tracePt t="21648" x="3836988" y="4013200"/>
          <p14:tracePt t="21651" x="3790950" y="4013200"/>
          <p14:tracePt t="21653" x="3743325" y="4013200"/>
          <p14:tracePt t="21654" x="3711575" y="4013200"/>
          <p14:tracePt t="21656" x="3663950" y="4013200"/>
          <p14:tracePt t="21659" x="3648075" y="4013200"/>
          <p14:tracePt t="21661" x="3632200" y="4013200"/>
          <p14:tracePt t="21663" x="3616325" y="4029075"/>
          <p14:tracePt t="21668" x="3600450" y="4029075"/>
          <p14:tracePt t="21669" x="3584575" y="4029075"/>
          <p14:tracePt t="21677" x="3568700" y="4044950"/>
          <p14:tracePt t="21685" x="3568700" y="4060825"/>
          <p14:tracePt t="21689" x="3552825" y="4060825"/>
          <p14:tracePt t="21702" x="3552825" y="4076700"/>
          <p14:tracePt t="21719" x="3568700" y="4092575"/>
          <p14:tracePt t="21727" x="3568700" y="4108450"/>
          <p14:tracePt t="21731" x="3584575" y="4108450"/>
          <p14:tracePt t="21741" x="3584575" y="4124325"/>
          <p14:tracePt t="21746" x="3600450" y="4124325"/>
          <p14:tracePt t="21775" x="3584575" y="4124325"/>
          <p14:tracePt t="21781" x="3568700" y="4124325"/>
          <p14:tracePt t="21785" x="3536950" y="4124325"/>
          <p14:tracePt t="21786" x="3521075" y="4124325"/>
          <p14:tracePt t="21789" x="3505200" y="4124325"/>
          <p14:tracePt t="21791" x="3490913" y="4124325"/>
          <p14:tracePt t="21793" x="3459163" y="4124325"/>
          <p14:tracePt t="21794" x="3411538" y="4124325"/>
          <p14:tracePt t="21797" x="3379788" y="4124325"/>
          <p14:tracePt t="21799" x="3348038" y="4124325"/>
          <p14:tracePt t="21801" x="3332163" y="4124325"/>
          <p14:tracePt t="21803" x="3300413" y="4124325"/>
          <p14:tracePt t="21805" x="3268663" y="4108450"/>
          <p14:tracePt t="21807" x="3236913" y="4108450"/>
          <p14:tracePt t="21809" x="3205163" y="4108450"/>
          <p14:tracePt t="21811" x="3175000" y="4108450"/>
          <p14:tracePt t="21812" x="3159125" y="4108450"/>
          <p14:tracePt t="21815" x="3111500" y="4108450"/>
          <p14:tracePt t="21817" x="3095625" y="4108450"/>
          <p14:tracePt t="21818" x="3063875" y="4108450"/>
          <p14:tracePt t="21820" x="3016250" y="4108450"/>
          <p14:tracePt t="21823" x="3000375" y="4092575"/>
          <p14:tracePt t="21825" x="2968625" y="4092575"/>
          <p14:tracePt t="21827" x="2936875" y="4092575"/>
          <p14:tracePt t="21829" x="2921000" y="4092575"/>
          <p14:tracePt t="21830" x="2874963" y="4092575"/>
          <p14:tracePt t="21835" x="2827338" y="4076700"/>
          <p14:tracePt t="21836" x="2795588" y="4076700"/>
          <p14:tracePt t="21839" x="2779713" y="4076700"/>
          <p14:tracePt t="21841" x="2747963" y="4060825"/>
          <p14:tracePt t="21843" x="2716213" y="4060825"/>
          <p14:tracePt t="21845" x="2684463" y="4044950"/>
          <p14:tracePt t="21847" x="2668588" y="4044950"/>
          <p14:tracePt t="21849" x="2636838" y="4029075"/>
          <p14:tracePt t="21851" x="2620963" y="4013200"/>
          <p14:tracePt t="21852" x="2605088" y="4013200"/>
          <p14:tracePt t="21854" x="2574925" y="4013200"/>
          <p14:tracePt t="21857" x="2559050" y="3997325"/>
          <p14:tracePt t="21859" x="2543175" y="3997325"/>
          <p14:tracePt t="21861" x="2511425" y="3981450"/>
          <p14:tracePt t="21868" x="2463800" y="3949700"/>
          <p14:tracePt t="21870" x="2447925" y="3949700"/>
          <p14:tracePt t="21872" x="2432050" y="3949700"/>
          <p14:tracePt t="21872" x="2400300" y="3935413"/>
          <p14:tracePt t="21877" x="2368550" y="3919538"/>
          <p14:tracePt t="21879" x="2352675" y="3919538"/>
          <p14:tracePt t="21881" x="2320925" y="3903663"/>
          <p14:tracePt t="21886" x="2289175" y="3887788"/>
          <p14:tracePt t="21887" x="2259013" y="3887788"/>
          <p14:tracePt t="21889" x="2227263" y="3887788"/>
          <p14:tracePt t="21891" x="2211388" y="3887788"/>
          <p14:tracePt t="21893" x="2179638" y="3871913"/>
          <p14:tracePt t="21895" x="2163763" y="3871913"/>
          <p14:tracePt t="21897" x="2147888" y="3871913"/>
          <p14:tracePt t="21899" x="2132013" y="3856038"/>
          <p14:tracePt t="21901" x="2116138" y="3856038"/>
          <p14:tracePt t="21902" x="2084388" y="3856038"/>
          <p14:tracePt t="21905" x="2068513" y="3840163"/>
          <p14:tracePt t="21907" x="2052638" y="3840163"/>
          <p14:tracePt t="21911" x="2036763" y="3840163"/>
          <p14:tracePt t="21917" x="2020888" y="3840163"/>
          <p14:tracePt t="21955" x="2020888" y="3824288"/>
          <p14:tracePt t="21961" x="2020888" y="3808413"/>
          <p14:tracePt t="21963" x="2020888" y="3792538"/>
          <p14:tracePt t="21965" x="2036763" y="3776663"/>
          <p14:tracePt t="21967" x="2036763" y="3760788"/>
          <p14:tracePt t="21969" x="2052638" y="3760788"/>
          <p14:tracePt t="21971" x="2068513" y="3744913"/>
          <p14:tracePt t="21972" x="2068513" y="3729038"/>
          <p14:tracePt t="21975" x="2084388" y="3729038"/>
          <p14:tracePt t="21977" x="2084388" y="3713163"/>
          <p14:tracePt t="21979" x="2100263" y="3697288"/>
          <p14:tracePt t="21980" x="2116138" y="3681413"/>
          <p14:tracePt t="21983" x="2132013" y="3681413"/>
          <p14:tracePt t="21985" x="2132013" y="3665538"/>
          <p14:tracePt t="21987" x="2147888" y="3649663"/>
          <p14:tracePt t="21988" x="2163763" y="3633788"/>
          <p14:tracePt t="21991" x="2195513" y="3602038"/>
          <p14:tracePt t="21993" x="2195513" y="3587750"/>
          <p14:tracePt t="21995" x="2211388" y="3556000"/>
          <p14:tracePt t="21997" x="2227263" y="3556000"/>
          <p14:tracePt t="21999" x="2243138" y="3524250"/>
          <p14:tracePt t="22003" x="2243138" y="3508375"/>
          <p14:tracePt t="22005" x="2259013" y="3492500"/>
          <p14:tracePt t="22007" x="2259013" y="3476625"/>
          <p14:tracePt t="22009" x="2274888" y="3476625"/>
          <p14:tracePt t="22011" x="2274888" y="3460750"/>
          <p14:tracePt t="22012" x="2274888" y="3429000"/>
          <p14:tracePt t="22014" x="2289175" y="3429000"/>
          <p14:tracePt t="22017" x="2305050" y="3429000"/>
          <p14:tracePt t="22018" x="2305050" y="3413125"/>
          <p14:tracePt t="22021" x="2305050" y="3397250"/>
          <p14:tracePt t="22025" x="2320925" y="3381375"/>
          <p14:tracePt t="22028" x="2336800" y="3365500"/>
          <p14:tracePt t="22031" x="2336800" y="3349625"/>
          <p14:tracePt t="22034" x="2352675" y="3349625"/>
          <p14:tracePt t="22037" x="2352675" y="3333750"/>
          <p14:tracePt t="22039" x="2368550" y="3317875"/>
          <p14:tracePt t="22043" x="2384425" y="3317875"/>
          <p14:tracePt t="22045" x="2384425" y="3302000"/>
          <p14:tracePt t="22047" x="2384425" y="3286125"/>
          <p14:tracePt t="22050" x="2400300" y="3270250"/>
          <p14:tracePt t="22053" x="2416175" y="3270250"/>
          <p14:tracePt t="22055" x="2432050" y="3270250"/>
          <p14:tracePt t="22056" x="2432050" y="3255963"/>
          <p14:tracePt t="22063" x="2447925" y="3255963"/>
          <p14:tracePt t="22065" x="2463800" y="3240088"/>
          <p14:tracePt t="22071" x="2479675" y="3224213"/>
          <p14:tracePt t="22073" x="2495550" y="3208338"/>
          <p14:tracePt t="22075" x="2511425" y="3208338"/>
          <p14:tracePt t="22079" x="2527300" y="3208338"/>
          <p14:tracePt t="22081" x="2543175" y="3192463"/>
          <p14:tracePt t="22085" x="2559050" y="3176588"/>
          <p14:tracePt t="22087" x="2574925" y="3176588"/>
          <p14:tracePt t="22089" x="2590800" y="3160713"/>
          <p14:tracePt t="22093" x="2620963" y="3160713"/>
          <p14:tracePt t="22098" x="2636838" y="3144838"/>
          <p14:tracePt t="22098" x="2652713" y="3144838"/>
          <p14:tracePt t="22101" x="2668588" y="3128963"/>
          <p14:tracePt t="22102" x="2684463" y="3128963"/>
          <p14:tracePt t="22105" x="2700338" y="3128963"/>
          <p14:tracePt t="22107" x="2716213" y="3113088"/>
          <p14:tracePt t="22111" x="2732088" y="3113088"/>
          <p14:tracePt t="22114" x="2747963" y="3113088"/>
          <p14:tracePt t="22117" x="2763838" y="3113088"/>
          <p14:tracePt t="22119" x="2779713" y="3113088"/>
          <p14:tracePt t="22121" x="2795588" y="3097213"/>
          <p14:tracePt t="22125" x="2811463" y="3097213"/>
          <p14:tracePt t="22127" x="2827338" y="3097213"/>
          <p14:tracePt t="22134" x="2843213" y="3097213"/>
          <p14:tracePt t="22136" x="2859088" y="3081338"/>
          <p14:tracePt t="22137" x="2874963" y="3081338"/>
          <p14:tracePt t="22143" x="2890838" y="3081338"/>
          <p14:tracePt t="22152" x="2905125" y="3081338"/>
          <p14:tracePt t="22165" x="2921000" y="3081338"/>
          <p14:tracePt t="22175" x="2936875" y="3081338"/>
          <p14:tracePt t="22199" x="2952750" y="3081338"/>
          <p14:tracePt t="22530" x="2968625" y="3081338"/>
          <p14:tracePt t="22533" x="2984500" y="3081338"/>
          <p14:tracePt t="22535" x="3000375" y="3081338"/>
          <p14:tracePt t="22537" x="3032125" y="3081338"/>
          <p14:tracePt t="22539" x="3048000" y="3081338"/>
          <p14:tracePt t="22541" x="3079750" y="3081338"/>
          <p14:tracePt t="22543" x="3111500" y="3065463"/>
          <p14:tracePt t="22545" x="3127375" y="3065463"/>
          <p14:tracePt t="22547" x="3159125" y="3049588"/>
          <p14:tracePt t="22549" x="3175000" y="3049588"/>
          <p14:tracePt t="22551" x="3205163" y="3033713"/>
          <p14:tracePt t="22553" x="3252788" y="3017838"/>
          <p14:tracePt t="22554" x="3300413" y="3001963"/>
          <p14:tracePt t="22557" x="3348038" y="2986088"/>
          <p14:tracePt t="22559" x="3395663" y="2970213"/>
          <p14:tracePt t="22561" x="3459163" y="2954338"/>
          <p14:tracePt t="22563" x="3505200" y="2938463"/>
          <p14:tracePt t="22565" x="3552825" y="2938463"/>
          <p14:tracePt t="22567" x="3600450" y="2922588"/>
          <p14:tracePt t="22569" x="3663950" y="2908300"/>
          <p14:tracePt t="22571" x="3727450" y="2892425"/>
          <p14:tracePt t="22573" x="3821113" y="2876550"/>
          <p14:tracePt t="22574" x="3868738" y="2860675"/>
          <p14:tracePt t="22577" x="3963988" y="2844800"/>
          <p14:tracePt t="22579" x="4043363" y="2813050"/>
          <p14:tracePt t="22581" x="4137025" y="2797175"/>
          <p14:tracePt t="22583" x="4216400" y="2765425"/>
          <p14:tracePt t="22585" x="4327525" y="2749550"/>
          <p14:tracePt t="22586" x="4437063" y="2733675"/>
          <p14:tracePt t="22588" x="4564063" y="2686050"/>
          <p14:tracePt t="22590" x="4722813" y="2670175"/>
          <p14:tracePt t="22593" x="4864100" y="2638425"/>
          <p14:tracePt t="22595" x="5068888" y="2590800"/>
          <p14:tracePt t="22597" x="5227638" y="2574925"/>
          <p14:tracePt t="22600" x="5368925" y="2528888"/>
          <p14:tracePt t="22601" x="5527675" y="2513013"/>
          <p14:tracePt t="22602" x="5748338" y="2481263"/>
          <p14:tracePt t="22605" x="5907088" y="2449513"/>
          <p14:tracePt t="22607" x="6064250" y="2433638"/>
          <p14:tracePt t="22609" x="6207125" y="2401888"/>
          <p14:tracePt t="22610" x="6364288" y="2386013"/>
          <p14:tracePt t="22613" x="6523038" y="2370138"/>
          <p14:tracePt t="22615" x="6711950" y="2370138"/>
          <p14:tracePt t="22616" x="6854825" y="2354263"/>
          <p14:tracePt t="22619" x="6980238" y="2354263"/>
          <p14:tracePt t="22621" x="7091363" y="2354263"/>
          <p14:tracePt t="22623" x="7216775" y="2354263"/>
          <p14:tracePt t="22625" x="7327900" y="2354263"/>
          <p14:tracePt t="22626" x="7439025" y="2354263"/>
          <p14:tracePt t="22629" x="7532688" y="2354263"/>
          <p14:tracePt t="22631" x="7627938" y="2354263"/>
          <p14:tracePt t="22634" x="7707313" y="2354263"/>
          <p14:tracePt t="22635" x="7770813" y="2354263"/>
          <p14:tracePt t="22636" x="7832725" y="2354263"/>
          <p14:tracePt t="22639" x="7927975" y="2354263"/>
          <p14:tracePt t="22640" x="7975600" y="2354263"/>
          <p14:tracePt t="22643" x="8023225" y="2354263"/>
          <p14:tracePt t="22644" x="8054975" y="2354263"/>
          <p14:tracePt t="22646" x="8101013" y="2354263"/>
          <p14:tracePt t="22650" x="8148638" y="2354263"/>
          <p14:tracePt t="22651" x="8212138" y="2354263"/>
          <p14:tracePt t="22652" x="8243888" y="2354263"/>
          <p14:tracePt t="22654" x="8291513" y="2354263"/>
          <p14:tracePt t="22657" x="8339138" y="2354263"/>
          <p14:tracePt t="22659" x="8355013" y="2354263"/>
          <p14:tracePt t="22661" x="8401050" y="2354263"/>
          <p14:tracePt t="22662" x="8448675" y="2354263"/>
          <p14:tracePt t="22665" x="8464550" y="2354263"/>
          <p14:tracePt t="22667" x="8496300" y="2354263"/>
          <p14:tracePt t="22669" x="8528050" y="2354263"/>
          <p14:tracePt t="22673" x="8543925" y="2354263"/>
          <p14:tracePt t="22675" x="8559800" y="2354263"/>
          <p14:tracePt t="22677" x="8575675" y="2354263"/>
          <p14:tracePt t="22679" x="8591550" y="2354263"/>
          <p14:tracePt t="22681" x="8607425" y="2354263"/>
          <p14:tracePt t="22689" x="8623300" y="2354263"/>
          <p14:tracePt t="22692" x="8623300" y="2370138"/>
          <p14:tracePt t="22706" x="8639175" y="2370138"/>
          <p14:tracePt t="22737" x="8655050" y="2370138"/>
          <p14:tracePt t="22765" x="8655050" y="2386013"/>
          <p14:tracePt t="22767" x="8639175" y="2386013"/>
          <p14:tracePt t="22775" x="8623300" y="2386013"/>
          <p14:tracePt t="22785" x="8623300" y="2401888"/>
          <p14:tracePt t="22787" x="8607425" y="2417763"/>
          <p14:tracePt t="22791" x="8591550" y="2417763"/>
          <p14:tracePt t="22795" x="8591550" y="2433638"/>
          <p14:tracePt t="22797" x="8575675" y="2433638"/>
          <p14:tracePt t="22799" x="8559800" y="2433638"/>
          <p14:tracePt t="22801" x="8543925" y="2449513"/>
          <p14:tracePt t="22805" x="8512175" y="2465388"/>
          <p14:tracePt t="22807" x="8496300" y="2465388"/>
          <p14:tracePt t="22808" x="8464550" y="2481263"/>
          <p14:tracePt t="22811" x="8432800" y="2481263"/>
          <p14:tracePt t="22812" x="8416925" y="2481263"/>
          <p14:tracePt t="22814" x="8385175" y="2481263"/>
          <p14:tracePt t="22817" x="8339138" y="2497138"/>
          <p14:tracePt t="22819" x="8323263" y="2497138"/>
          <p14:tracePt t="22820" x="8275638" y="2513013"/>
          <p14:tracePt t="22823" x="8228013" y="2513013"/>
          <p14:tracePt t="22825" x="8212138" y="2513013"/>
          <p14:tracePt t="22827" x="8116888" y="2528888"/>
          <p14:tracePt t="22829" x="8070850" y="2544763"/>
          <p14:tracePt t="22831" x="7975600" y="2544763"/>
          <p14:tracePt t="22833" x="7927975" y="2560638"/>
          <p14:tracePt t="22835" x="7864475" y="2574925"/>
          <p14:tracePt t="22837" x="7770813" y="2590800"/>
          <p14:tracePt t="22838" x="7723188" y="2590800"/>
          <p14:tracePt t="22841" x="7627938" y="2606675"/>
          <p14:tracePt t="22843" x="7516813" y="2622550"/>
          <p14:tracePt t="22845" x="7439025" y="2654300"/>
          <p14:tracePt t="22847" x="7327900" y="2670175"/>
          <p14:tracePt t="22849" x="7216775" y="2686050"/>
          <p14:tracePt t="22851" x="7107238" y="2701925"/>
          <p14:tracePt t="22853" x="6996113" y="2717800"/>
          <p14:tracePt t="22854" x="6838950" y="2733675"/>
          <p14:tracePt t="22856" x="6727825" y="2765425"/>
          <p14:tracePt t="22859" x="6507163" y="2797175"/>
          <p14:tracePt t="22861" x="6348413" y="2828925"/>
          <p14:tracePt t="22863" x="6191250" y="2844800"/>
          <p14:tracePt t="22864" x="6048375" y="2860675"/>
          <p14:tracePt t="22866" x="5859463" y="2876550"/>
          <p14:tracePt t="22869" x="5700713" y="2922588"/>
          <p14:tracePt t="22870" x="5543550" y="2938463"/>
          <p14:tracePt t="22873" x="5384800" y="2970213"/>
          <p14:tracePt t="22875" x="5211763" y="3001963"/>
          <p14:tracePt t="22877" x="5022850" y="3017838"/>
          <p14:tracePt t="22879" x="4832350" y="3065463"/>
          <p14:tracePt t="22881" x="4675188" y="3113088"/>
          <p14:tracePt t="22883" x="4516438" y="3128963"/>
          <p14:tracePt t="22885" x="4343400" y="3176588"/>
          <p14:tracePt t="22887" x="4184650" y="3208338"/>
          <p14:tracePt t="22888" x="4059238" y="3224213"/>
          <p14:tracePt t="22891" x="3868738" y="3270250"/>
          <p14:tracePt t="22892" x="3727450" y="3317875"/>
          <p14:tracePt t="22894" x="3616325" y="3333750"/>
          <p14:tracePt t="22896" x="3475038" y="3349625"/>
          <p14:tracePt t="22899" x="3363913" y="3381375"/>
          <p14:tracePt t="22901" x="3252788" y="3413125"/>
          <p14:tracePt t="22903" x="3143250" y="3429000"/>
          <p14:tracePt t="22905" x="3063875" y="3444875"/>
          <p14:tracePt t="22907" x="2968625" y="3460750"/>
          <p14:tracePt t="22909" x="2905125" y="3476625"/>
          <p14:tracePt t="22910" x="2843213" y="3492500"/>
          <p14:tracePt t="22912" x="2779713" y="3524250"/>
          <p14:tracePt t="22915" x="2716213" y="3540125"/>
          <p14:tracePt t="22916" x="2668588" y="3556000"/>
          <p14:tracePt t="22919" x="2620963" y="3587750"/>
          <p14:tracePt t="22921" x="2559050" y="3602038"/>
          <p14:tracePt t="22923" x="2527300" y="3602038"/>
          <p14:tracePt t="22925" x="2479675" y="3617913"/>
          <p14:tracePt t="22927" x="2463800" y="3649663"/>
          <p14:tracePt t="22929" x="2416175" y="3665538"/>
          <p14:tracePt t="22931" x="2384425" y="3681413"/>
          <p14:tracePt t="22933" x="2336800" y="3697288"/>
          <p14:tracePt t="22935" x="2320925" y="3713163"/>
          <p14:tracePt t="22937" x="2289175" y="3713163"/>
          <p14:tracePt t="22939" x="2259013" y="3729038"/>
          <p14:tracePt t="22941" x="2243138" y="3729038"/>
          <p14:tracePt t="22942" x="2227263" y="3729038"/>
          <p14:tracePt t="22944" x="2195513" y="3744913"/>
          <p14:tracePt t="22950" x="2179638" y="3760788"/>
          <p14:tracePt t="22953" x="2147888" y="3776663"/>
          <p14:tracePt t="22959" x="2132013" y="3792538"/>
          <p14:tracePt t="22961" x="2116138" y="3808413"/>
          <p14:tracePt t="22963" x="2116138" y="3824288"/>
          <p14:tracePt t="22965" x="2100263" y="3824288"/>
          <p14:tracePt t="22969" x="2100263" y="3840163"/>
          <p14:tracePt t="22971" x="2100263" y="3856038"/>
          <p14:tracePt t="22977" x="2100263" y="3871913"/>
          <p14:tracePt t="22979" x="2100263" y="3887788"/>
          <p14:tracePt t="22981" x="2100263" y="3903663"/>
          <p14:tracePt t="22984" x="2116138" y="3903663"/>
          <p14:tracePt t="22986" x="2132013" y="3919538"/>
          <p14:tracePt t="22986" x="2132013" y="3935413"/>
          <p14:tracePt t="22989" x="2147888" y="3935413"/>
          <p14:tracePt t="22990" x="2163763" y="3965575"/>
          <p14:tracePt t="22993" x="2195513" y="3981450"/>
          <p14:tracePt t="22995" x="2195513" y="3997325"/>
          <p14:tracePt t="22997" x="2227263" y="3997325"/>
          <p14:tracePt t="22999" x="2259013" y="4013200"/>
          <p14:tracePt t="23001" x="2274888" y="4029075"/>
          <p14:tracePt t="23002" x="2305050" y="4044950"/>
          <p14:tracePt t="23004" x="2336800" y="4076700"/>
          <p14:tracePt t="23006" x="2352675" y="4092575"/>
          <p14:tracePt t="23008" x="2400300" y="4092575"/>
          <p14:tracePt t="23011" x="2432050" y="4108450"/>
          <p14:tracePt t="23013" x="2479675" y="4140200"/>
          <p14:tracePt t="23015" x="2495550" y="4156075"/>
          <p14:tracePt t="23017" x="2527300" y="4171950"/>
          <p14:tracePt t="23018" x="2574925" y="4187825"/>
          <p14:tracePt t="23020" x="2605088" y="4203700"/>
          <p14:tracePt t="23023" x="2620963" y="4219575"/>
          <p14:tracePt t="23025" x="2668588" y="4219575"/>
          <p14:tracePt t="23027" x="2700338" y="4235450"/>
          <p14:tracePt t="23029" x="2716213" y="4251325"/>
          <p14:tracePt t="23031" x="2747963" y="4267200"/>
          <p14:tracePt t="23033" x="2763838" y="4283075"/>
          <p14:tracePt t="23034" x="2779713" y="4283075"/>
          <p14:tracePt t="23036" x="2811463" y="4297363"/>
          <p14:tracePt t="23038" x="2827338" y="4297363"/>
          <p14:tracePt t="23043" x="2843213" y="4297363"/>
          <p14:tracePt t="23045" x="2859088" y="4297363"/>
          <p14:tracePt t="23047" x="2859088" y="4313238"/>
          <p14:tracePt t="23050" x="2874963" y="4313238"/>
          <p14:tracePt t="23063" x="2874963" y="4329113"/>
          <p14:tracePt t="23075" x="2843213" y="4329113"/>
          <p14:tracePt t="23078" x="2811463" y="4329113"/>
          <p14:tracePt t="23081" x="2795588" y="4329113"/>
          <p14:tracePt t="23083" x="2779713" y="4329113"/>
          <p14:tracePt t="23084" x="2779713" y="4313238"/>
          <p14:tracePt t="23086" x="2763838" y="4313238"/>
          <p14:tracePt t="23089" x="2747963" y="4313238"/>
          <p14:tracePt t="23091" x="2732088" y="4313238"/>
          <p14:tracePt t="23095" x="2716213" y="4313238"/>
          <p14:tracePt t="23097" x="2700338" y="4313238"/>
          <p14:tracePt t="23101" x="2684463" y="4297363"/>
          <p14:tracePt t="23103" x="2668588" y="4297363"/>
          <p14:tracePt t="23104" x="2652713" y="4283075"/>
          <p14:tracePt t="23109" x="2636838" y="4283075"/>
          <p14:tracePt t="23111" x="2620963" y="4267200"/>
          <p14:tracePt t="23115" x="2605088" y="4267200"/>
          <p14:tracePt t="23117" x="2590800" y="4267200"/>
          <p14:tracePt t="23118" x="2574925" y="4267200"/>
          <p14:tracePt t="23121" x="2574925" y="4251325"/>
          <p14:tracePt t="23123" x="2559050" y="4251325"/>
          <p14:tracePt t="23125" x="2543175" y="4235450"/>
          <p14:tracePt t="23129" x="2527300" y="4235450"/>
          <p14:tracePt t="23131" x="2495550" y="4219575"/>
          <p14:tracePt t="23133" x="2479675" y="4203700"/>
          <p14:tracePt t="23134" x="2447925" y="4187825"/>
          <p14:tracePt t="23136" x="2416175" y="4171950"/>
          <p14:tracePt t="23139" x="2384425" y="4156075"/>
          <p14:tracePt t="23143" x="2352675" y="4140200"/>
          <p14:tracePt t="23145" x="2320925" y="4124325"/>
          <p14:tracePt t="23147" x="2320925" y="4108450"/>
          <p14:tracePt t="23149" x="2289175" y="4092575"/>
          <p14:tracePt t="23151" x="2259013" y="4076700"/>
          <p14:tracePt t="23153" x="2259013" y="4060825"/>
          <p14:tracePt t="23155" x="2227263" y="4044950"/>
          <p14:tracePt t="23156" x="2195513" y="4029075"/>
          <p14:tracePt t="23158" x="2179638" y="4013200"/>
          <p14:tracePt t="23161" x="2147888" y="3997325"/>
          <p14:tracePt t="23163" x="2132013" y="3981450"/>
          <p14:tracePt t="23165" x="2116138" y="3965575"/>
          <p14:tracePt t="23166" x="2084388" y="3949700"/>
          <p14:tracePt t="23169" x="2052638" y="3935413"/>
          <p14:tracePt t="23170" x="2036763" y="3903663"/>
          <p14:tracePt t="23173" x="2020888" y="3887788"/>
          <p14:tracePt t="23174" x="2005013" y="3887788"/>
          <p14:tracePt t="23177" x="1974850" y="3871913"/>
          <p14:tracePt t="23179" x="1974850" y="3840163"/>
          <p14:tracePt t="23181" x="1958975" y="3824288"/>
          <p14:tracePt t="23183" x="1927225" y="3808413"/>
          <p14:tracePt t="23185" x="1927225" y="3792538"/>
          <p14:tracePt t="23187" x="1911350" y="3776663"/>
          <p14:tracePt t="23188" x="1895475" y="3760788"/>
          <p14:tracePt t="23191" x="1879600" y="3744913"/>
          <p14:tracePt t="23193" x="1879600" y="3729038"/>
          <p14:tracePt t="23195" x="1863725" y="3713163"/>
          <p14:tracePt t="23197" x="1847850" y="3681413"/>
          <p14:tracePt t="23200" x="1831975" y="3665538"/>
          <p14:tracePt t="23201" x="1816100" y="3649663"/>
          <p14:tracePt t="23202" x="1816100" y="3617913"/>
          <p14:tracePt t="23205" x="1800225" y="3602038"/>
          <p14:tracePt t="23207" x="1800225" y="3571875"/>
          <p14:tracePt t="23209" x="1784350" y="3540125"/>
          <p14:tracePt t="23211" x="1768475" y="3524250"/>
          <p14:tracePt t="23213" x="1768475" y="3492500"/>
          <p14:tracePt t="23214" x="1752600" y="3460750"/>
          <p14:tracePt t="23217" x="1752600" y="3444875"/>
          <p14:tracePt t="23219" x="1736725" y="3397250"/>
          <p14:tracePt t="23221" x="1736725" y="3365500"/>
          <p14:tracePt t="23223" x="1736725" y="3349625"/>
          <p14:tracePt t="23224" x="1736725" y="3302000"/>
          <p14:tracePt t="23227" x="1736725" y="3270250"/>
          <p14:tracePt t="23228" x="1736725" y="3240088"/>
          <p14:tracePt t="23231" x="1736725" y="3208338"/>
          <p14:tracePt t="23233" x="1736725" y="3160713"/>
          <p14:tracePt t="23234" x="1736725" y="3144838"/>
          <p14:tracePt t="23236" x="1736725" y="3113088"/>
          <p14:tracePt t="23238" x="1736725" y="3081338"/>
          <p14:tracePt t="23241" x="1736725" y="3049588"/>
          <p14:tracePt t="23243" x="1736725" y="3017838"/>
          <p14:tracePt t="23245" x="1720850" y="3001963"/>
          <p14:tracePt t="23247" x="1720850" y="2954338"/>
          <p14:tracePt t="23251" x="1720850" y="2908300"/>
          <p14:tracePt t="23252" x="1720850" y="2876550"/>
          <p14:tracePt t="23255" x="1720850" y="2844800"/>
          <p14:tracePt t="23259" x="1720850" y="2813050"/>
          <p14:tracePt t="23261" x="1720850" y="2797175"/>
          <p14:tracePt t="23263" x="1736725" y="2765425"/>
          <p14:tracePt t="23264" x="1752600" y="2733675"/>
          <p14:tracePt t="23267" x="1768475" y="2701925"/>
          <p14:tracePt t="23269" x="1784350" y="2701925"/>
          <p14:tracePt t="23270" x="1784350" y="2670175"/>
          <p14:tracePt t="23273" x="1800225" y="2654300"/>
          <p14:tracePt t="23275" x="1816100" y="2638425"/>
          <p14:tracePt t="23277" x="1831975" y="2622550"/>
          <p14:tracePt t="23279" x="1831975" y="2606675"/>
          <p14:tracePt t="23280" x="1863725" y="2606675"/>
          <p14:tracePt t="23285" x="1879600" y="2560638"/>
          <p14:tracePt t="23286" x="1911350" y="2544763"/>
          <p14:tracePt t="23289" x="1943100" y="2544763"/>
          <p14:tracePt t="23290" x="1943100" y="2528888"/>
          <p14:tracePt t="23292" x="1974850" y="2513013"/>
          <p14:tracePt t="23294" x="2005013" y="2513013"/>
          <p14:tracePt t="23296" x="2005013" y="2497138"/>
          <p14:tracePt t="23299" x="2036763" y="2497138"/>
          <p14:tracePt t="23301" x="2068513" y="2481263"/>
          <p14:tracePt t="23302" x="2084388" y="2481263"/>
          <p14:tracePt t="23304" x="2116138" y="2465388"/>
          <p14:tracePt t="23307" x="2132013" y="2465388"/>
          <p14:tracePt t="23309" x="2163763" y="2449513"/>
          <p14:tracePt t="23311" x="2195513" y="2433638"/>
          <p14:tracePt t="23313" x="2211388" y="2433638"/>
          <p14:tracePt t="23314" x="2243138" y="2417763"/>
          <p14:tracePt t="23317" x="2274888" y="2417763"/>
          <p14:tracePt t="23318" x="2289175" y="2417763"/>
          <p14:tracePt t="23321" x="2320925" y="2417763"/>
          <p14:tracePt t="23323" x="2352675" y="2401888"/>
          <p14:tracePt t="23325" x="2384425" y="2401888"/>
          <p14:tracePt t="23326" x="2416175" y="2386013"/>
          <p14:tracePt t="23328" x="2447925" y="2386013"/>
          <p14:tracePt t="23330" x="2463800" y="2386013"/>
          <p14:tracePt t="23333" x="2511425" y="2370138"/>
          <p14:tracePt t="23335" x="2543175" y="2370138"/>
          <p14:tracePt t="23336" x="2559050" y="2354263"/>
          <p14:tracePt t="23338" x="2605088" y="2354263"/>
          <p14:tracePt t="23340" x="2636838" y="2354263"/>
          <p14:tracePt t="23343" x="2652713" y="2354263"/>
          <p14:tracePt t="23345" x="2684463" y="2338388"/>
          <p14:tracePt t="23347" x="2732088" y="2338388"/>
          <p14:tracePt t="23349" x="2747963" y="2338388"/>
          <p14:tracePt t="23351" x="2779713" y="2338388"/>
          <p14:tracePt t="23353" x="2827338" y="2338388"/>
          <p14:tracePt t="23355" x="2843213" y="2338388"/>
          <p14:tracePt t="23357" x="2874963" y="2338388"/>
          <p14:tracePt t="23359" x="2905125" y="2338388"/>
          <p14:tracePt t="23360" x="2936875" y="2338388"/>
          <p14:tracePt t="23363" x="2968625" y="2338388"/>
          <p14:tracePt t="23365" x="2984500" y="2338388"/>
          <p14:tracePt t="23367" x="3016250" y="2338388"/>
          <p14:tracePt t="23369" x="3048000" y="2338388"/>
          <p14:tracePt t="23371" x="3079750" y="2338388"/>
          <p14:tracePt t="23373" x="3111500" y="2338388"/>
          <p14:tracePt t="23374" x="3127375" y="2338388"/>
          <p14:tracePt t="23377" x="3159125" y="2338388"/>
          <p14:tracePt t="23379" x="3175000" y="2338388"/>
          <p14:tracePt t="23381" x="3205163" y="2338388"/>
          <p14:tracePt t="23383" x="3236913" y="2338388"/>
          <p14:tracePt t="23385" x="3252788" y="2338388"/>
          <p14:tracePt t="23387" x="3284538" y="2338388"/>
          <p14:tracePt t="23389" x="3300413" y="2354263"/>
          <p14:tracePt t="23391" x="3316288" y="2354263"/>
          <p14:tracePt t="23392" x="3332163" y="2354263"/>
          <p14:tracePt t="23394" x="3348038" y="2370138"/>
          <p14:tracePt t="23397" x="3363913" y="2370138"/>
          <p14:tracePt t="23401" x="3395663" y="2370138"/>
          <p14:tracePt t="23402" x="3411538" y="2370138"/>
          <p14:tracePt t="23405" x="3427413" y="2386013"/>
          <p14:tracePt t="23406" x="3443288" y="2386013"/>
          <p14:tracePt t="23409" x="3443288" y="2401888"/>
          <p14:tracePt t="23413" x="3459163" y="2401888"/>
          <p14:tracePt t="23415" x="3475038" y="2401888"/>
          <p14:tracePt t="23417" x="3475038" y="2417763"/>
          <p14:tracePt t="23418" x="3490913" y="2433638"/>
          <p14:tracePt t="23420" x="3505200" y="2433638"/>
          <p14:tracePt t="23422" x="3505200" y="2449513"/>
          <p14:tracePt t="23424" x="3521075" y="2449513"/>
          <p14:tracePt t="23427" x="3521075" y="2465388"/>
          <p14:tracePt t="23429" x="3536950" y="2481263"/>
          <p14:tracePt t="23431" x="3552825" y="2481263"/>
          <p14:tracePt t="23433" x="3552825" y="2497138"/>
          <p14:tracePt t="23434" x="3552825" y="2513013"/>
          <p14:tracePt t="23436" x="3568700" y="2513013"/>
          <p14:tracePt t="23439" x="3584575" y="2528888"/>
          <p14:tracePt t="23441" x="3600450" y="2560638"/>
          <p14:tracePt t="23445" x="3616325" y="2574925"/>
          <p14:tracePt t="23447" x="3632200" y="2606675"/>
          <p14:tracePt t="23453" x="3648075" y="2654300"/>
          <p14:tracePt t="23454" x="3663950" y="2654300"/>
          <p14:tracePt t="23456" x="3679825" y="2686050"/>
          <p14:tracePt t="23458" x="3679825" y="2701925"/>
          <p14:tracePt t="23460" x="3695700" y="2717800"/>
          <p14:tracePt t="23463" x="3695700" y="2733675"/>
          <p14:tracePt t="23464" x="3711575" y="2765425"/>
          <p14:tracePt t="23466" x="3727450" y="2781300"/>
          <p14:tracePt t="23469" x="3727450" y="2813050"/>
          <p14:tracePt t="23470" x="3743325" y="2828925"/>
          <p14:tracePt t="23472" x="3743325" y="2844800"/>
          <p14:tracePt t="23474" x="3759200" y="2860675"/>
          <p14:tracePt t="23477" x="3759200" y="2876550"/>
          <p14:tracePt t="23478" x="3775075" y="2892425"/>
          <p14:tracePt t="23481" x="3790950" y="2922588"/>
          <p14:tracePt t="23485" x="3790950" y="2954338"/>
          <p14:tracePt t="23487" x="3806825" y="2970213"/>
          <p14:tracePt t="23489" x="3821113" y="2970213"/>
          <p14:tracePt t="23491" x="3821113" y="3001963"/>
          <p14:tracePt t="23493" x="3821113" y="3017838"/>
          <p14:tracePt t="23495" x="3836988" y="3017838"/>
          <p14:tracePt t="23496" x="3836988" y="3049588"/>
          <p14:tracePt t="23501" x="3852863" y="3049588"/>
          <p14:tracePt t="23502" x="3852863" y="3065463"/>
          <p14:tracePt t="23502" x="3868738" y="3097213"/>
          <p14:tracePt t="23507" x="3868738" y="3113088"/>
          <p14:tracePt t="23509" x="3868738" y="3128963"/>
          <p14:tracePt t="23511" x="3884613" y="3144838"/>
          <p14:tracePt t="23512" x="3884613" y="3160713"/>
          <p14:tracePt t="23514" x="3900488" y="3176588"/>
          <p14:tracePt t="23517" x="3900488" y="3192463"/>
          <p14:tracePt t="23518" x="3900488" y="3208338"/>
          <p14:tracePt t="23520" x="3900488" y="3224213"/>
          <p14:tracePt t="23523" x="3900488" y="3240088"/>
          <p14:tracePt t="23524" x="3900488" y="3255963"/>
          <p14:tracePt t="23527" x="3900488" y="3286125"/>
          <p14:tracePt t="23531" x="3900488" y="3302000"/>
          <p14:tracePt t="23534" x="3900488" y="3317875"/>
          <p14:tracePt t="23535" x="3900488" y="3333750"/>
          <p14:tracePt t="23536" x="3900488" y="3365500"/>
          <p14:tracePt t="23540" x="3900488" y="3381375"/>
          <p14:tracePt t="23543" x="3884613" y="3413125"/>
          <p14:tracePt t="23547" x="3884613" y="3429000"/>
          <p14:tracePt t="23550" x="3868738" y="3444875"/>
          <p14:tracePt t="23551" x="3852863" y="3460750"/>
          <p14:tracePt t="23552" x="3852863" y="3476625"/>
          <p14:tracePt t="23554" x="3836988" y="3492500"/>
          <p14:tracePt t="23559" x="3821113" y="3524250"/>
          <p14:tracePt t="23560" x="3806825" y="3540125"/>
          <p14:tracePt t="23563" x="3790950" y="3556000"/>
          <p14:tracePt t="23565" x="3775075" y="3556000"/>
          <p14:tracePt t="23567" x="3759200" y="3571875"/>
          <p14:tracePt t="23568" x="3743325" y="3602038"/>
          <p14:tracePt t="23570" x="3727450" y="3602038"/>
          <p14:tracePt t="23573" x="3711575" y="3617913"/>
          <p14:tracePt t="23575" x="3679825" y="3633788"/>
          <p14:tracePt t="23577" x="3663950" y="3649663"/>
          <p14:tracePt t="23579" x="3648075" y="3649663"/>
          <p14:tracePt t="23580" x="3632200" y="3665538"/>
          <p14:tracePt t="23583" x="3600450" y="3681413"/>
          <p14:tracePt t="23584" x="3568700" y="3697288"/>
          <p14:tracePt t="23586" x="3552825" y="3713163"/>
          <p14:tracePt t="23588" x="3536950" y="3713163"/>
          <p14:tracePt t="23590" x="3505200" y="3729038"/>
          <p14:tracePt t="23593" x="3475038" y="3744913"/>
          <p14:tracePt t="23594" x="3459163" y="3760788"/>
          <p14:tracePt t="23597" x="3427413" y="3776663"/>
          <p14:tracePt t="23600" x="3395663" y="3792538"/>
          <p14:tracePt t="23603" x="3348038" y="3808413"/>
          <p14:tracePt t="23605" x="3316288" y="3808413"/>
          <p14:tracePt t="23606" x="3300413" y="3824288"/>
          <p14:tracePt t="23609" x="3268663" y="3824288"/>
          <p14:tracePt t="23611" x="3236913" y="3840163"/>
          <p14:tracePt t="23612" x="3221038" y="3840163"/>
          <p14:tracePt t="23616" x="3205163" y="3856038"/>
          <p14:tracePt t="23617" x="3175000" y="3856038"/>
          <p14:tracePt t="23620" x="3159125" y="3871913"/>
          <p14:tracePt t="23621" x="3127375" y="3871913"/>
          <p14:tracePt t="23623" x="3111500" y="3871913"/>
          <p14:tracePt t="23625" x="3095625" y="3871913"/>
          <p14:tracePt t="23626" x="3063875" y="3871913"/>
          <p14:tracePt t="23631" x="3032125" y="3871913"/>
          <p14:tracePt t="23633" x="3016250" y="3871913"/>
          <p14:tracePt t="23637" x="2984500" y="3887788"/>
          <p14:tracePt t="23639" x="2968625" y="3887788"/>
          <p14:tracePt t="23643" x="2952750" y="3887788"/>
          <p14:tracePt t="23645" x="2936875" y="3887788"/>
          <p14:tracePt t="23647" x="2921000" y="3887788"/>
          <p14:tracePt t="23651" x="2905125" y="3887788"/>
          <p14:tracePt t="23653" x="2890838" y="3887788"/>
          <p14:tracePt t="23659" x="2874963" y="3887788"/>
          <p14:tracePt t="23661" x="2859088" y="3887788"/>
          <p14:tracePt t="23665" x="2843213" y="3887788"/>
          <p14:tracePt t="23671" x="2827338" y="3887788"/>
          <p14:tracePt t="23691" x="2811463" y="3887788"/>
          <p14:tracePt t="23723" x="2795588" y="3887788"/>
          <p14:tracePt t="23730" x="2779713" y="3871913"/>
          <p14:tracePt t="23742" x="2779713" y="3856038"/>
          <p14:tracePt t="23743" x="2763838" y="3856038"/>
          <p14:tracePt t="23755" x="2747963" y="3856038"/>
          <p14:tracePt t="23772" x="2732088" y="3856038"/>
          <p14:tracePt t="23800" x="2732088" y="3840163"/>
          <p14:tracePt t="23805" x="2747963" y="3840163"/>
          <p14:tracePt t="23807" x="2747963" y="3824288"/>
          <p14:tracePt t="23809" x="2763838" y="3824288"/>
          <p14:tracePt t="23817" x="2779713" y="3824288"/>
          <p14:tracePt t="23819" x="2795588" y="3824288"/>
          <p14:tracePt t="23825" x="2811463" y="3824288"/>
          <p14:tracePt t="23829" x="2827338" y="3824288"/>
          <p14:tracePt t="23834" x="2843213" y="3824288"/>
          <p14:tracePt t="23837" x="2859088" y="3824288"/>
          <p14:tracePt t="23839" x="2874963" y="3824288"/>
          <p14:tracePt t="23845" x="2890838" y="3824288"/>
          <p14:tracePt t="23847" x="2905125" y="3824288"/>
          <p14:tracePt t="23851" x="2921000" y="3824288"/>
          <p14:tracePt t="23853" x="2936875" y="3824288"/>
          <p14:tracePt t="23854" x="2952750" y="3824288"/>
          <p14:tracePt t="23857" x="2968625" y="3824288"/>
          <p14:tracePt t="23859" x="2984500" y="3824288"/>
          <p14:tracePt t="23861" x="3000375" y="3824288"/>
          <p14:tracePt t="23865" x="3016250" y="3824288"/>
          <p14:tracePt t="23867" x="3032125" y="3824288"/>
          <p14:tracePt t="23868" x="3048000" y="3824288"/>
          <p14:tracePt t="23871" x="3063875" y="3824288"/>
          <p14:tracePt t="23873" x="3095625" y="3824288"/>
          <p14:tracePt t="23874" x="3143250" y="3824288"/>
          <p14:tracePt t="23876" x="3159125" y="3808413"/>
          <p14:tracePt t="23878" x="3175000" y="3808413"/>
          <p14:tracePt t="23880" x="3205163" y="3808413"/>
          <p14:tracePt t="23883" x="3221038" y="3808413"/>
          <p14:tracePt t="23884" x="3268663" y="3808413"/>
          <p14:tracePt t="23886" x="3300413" y="3808413"/>
          <p14:tracePt t="23889" x="3316288" y="3808413"/>
          <p14:tracePt t="23891" x="3363913" y="3808413"/>
          <p14:tracePt t="23893" x="3411538" y="3808413"/>
          <p14:tracePt t="23895" x="3427413" y="3808413"/>
          <p14:tracePt t="23897" x="3475038" y="3808413"/>
          <p14:tracePt t="23899" x="3521075" y="3808413"/>
          <p14:tracePt t="23900" x="3552825" y="3808413"/>
          <p14:tracePt t="23903" x="3616325" y="3808413"/>
          <p14:tracePt t="23905" x="3663950" y="3808413"/>
          <p14:tracePt t="23907" x="3695700" y="3808413"/>
          <p14:tracePt t="23909" x="3759200" y="3808413"/>
          <p14:tracePt t="23911" x="3852863" y="3808413"/>
          <p14:tracePt t="23913" x="3948113" y="3808413"/>
          <p14:tracePt t="23915" x="3995738" y="3808413"/>
          <p14:tracePt t="23917" x="4059238" y="3808413"/>
          <p14:tracePt t="23919" x="4137025" y="3808413"/>
          <p14:tracePt t="23921" x="4200525" y="3808413"/>
          <p14:tracePt t="23922" x="4279900" y="3808413"/>
          <p14:tracePt t="23924" x="4359275" y="3808413"/>
          <p14:tracePt t="23926" x="4421188" y="3792538"/>
          <p14:tracePt t="23929" x="4500563" y="3792538"/>
          <p14:tracePt t="23932" x="4579938" y="3792538"/>
          <p14:tracePt t="23933" x="4659313" y="3792538"/>
          <p14:tracePt t="23934" x="4768850" y="3792538"/>
          <p14:tracePt t="23937" x="4848225" y="3792538"/>
          <p14:tracePt t="23938" x="4943475" y="3776663"/>
          <p14:tracePt t="23941" x="5037138" y="3776663"/>
          <p14:tracePt t="23943" x="5116513" y="3776663"/>
          <p14:tracePt t="23945" x="5227638" y="3776663"/>
          <p14:tracePt t="23947" x="5337175" y="3760788"/>
          <p14:tracePt t="23949" x="5416550" y="3760788"/>
          <p14:tracePt t="23951" x="5511800" y="3760788"/>
          <p14:tracePt t="23953" x="5607050" y="3760788"/>
          <p14:tracePt t="23954" x="5668963" y="3760788"/>
          <p14:tracePt t="23957" x="5748338" y="3760788"/>
          <p14:tracePt t="23959" x="5843588" y="3744913"/>
          <p14:tracePt t="23961" x="5922963" y="3744913"/>
          <p14:tracePt t="23963" x="6000750" y="3744913"/>
          <p14:tracePt t="23966" x="6064250" y="3744913"/>
          <p14:tracePt t="23967" x="6143625" y="3729038"/>
          <p14:tracePt t="23969" x="6223000" y="3729038"/>
          <p14:tracePt t="23971" x="6300788" y="3729038"/>
          <p14:tracePt t="23973" x="6364288" y="3713163"/>
          <p14:tracePt t="23975" x="6443663" y="3713163"/>
          <p14:tracePt t="23977" x="6507163" y="3713163"/>
          <p14:tracePt t="23979" x="6569075" y="3697288"/>
          <p14:tracePt t="23981" x="6648450" y="3697288"/>
          <p14:tracePt t="23983" x="6727825" y="3665538"/>
          <p14:tracePt t="23984" x="6791325" y="3665538"/>
          <p14:tracePt t="23986" x="6869113" y="3649663"/>
          <p14:tracePt t="23988" x="6932613" y="3649663"/>
          <p14:tracePt t="23990" x="6996113" y="3649663"/>
          <p14:tracePt t="23993" x="7075488" y="3617913"/>
          <p14:tracePt t="23995" x="7138988" y="3617913"/>
          <p14:tracePt t="23997" x="7216775" y="3617913"/>
          <p14:tracePt t="23999" x="7296150" y="3587750"/>
          <p14:tracePt t="24001" x="7359650" y="3571875"/>
          <p14:tracePt t="24003" x="7439025" y="3571875"/>
          <p14:tracePt t="24004" x="7500938" y="3556000"/>
          <p14:tracePt t="24006" x="7612063" y="3540125"/>
          <p14:tracePt t="24008" x="7675563" y="3524250"/>
          <p14:tracePt t="24010" x="7754938" y="3508375"/>
          <p14:tracePt t="24013" x="7848600" y="3492500"/>
          <p14:tracePt t="24015" x="7927975" y="3476625"/>
          <p14:tracePt t="24017" x="7991475" y="3460750"/>
          <p14:tracePt t="24018" x="8085138" y="3444875"/>
          <p14:tracePt t="24020" x="8164513" y="3429000"/>
          <p14:tracePt t="24023" x="8243888" y="3413125"/>
          <p14:tracePt t="24025" x="8307388" y="3397250"/>
          <p14:tracePt t="24027" x="8401050" y="3381375"/>
          <p14:tracePt t="24029" x="8464550" y="3365500"/>
          <p14:tracePt t="24031" x="8543925" y="3349625"/>
          <p14:tracePt t="24033" x="8607425" y="3333750"/>
          <p14:tracePt t="24035" x="8670925" y="3317875"/>
          <p14:tracePt t="24037" x="8701088" y="3317875"/>
          <p14:tracePt t="24039" x="8764588" y="3302000"/>
          <p14:tracePt t="24041" x="8812213" y="3286125"/>
          <p14:tracePt t="24043" x="8875713" y="3270250"/>
          <p14:tracePt t="24044" x="8907463" y="3270250"/>
          <p14:tracePt t="24047" x="8970963" y="3255963"/>
          <p14:tracePt t="24049" x="9017000" y="3240088"/>
          <p14:tracePt t="24051" x="9064625" y="3224213"/>
          <p14:tracePt t="24052" x="9112250" y="3208338"/>
          <p14:tracePt t="24054" x="9144000" y="3192463"/>
          <p14:tracePt t="24056" x="9191625" y="3176588"/>
          <p14:tracePt t="24058" x="9223375" y="3176588"/>
          <p14:tracePt t="24060" x="9255125" y="3160713"/>
          <p14:tracePt t="24062" x="9286875" y="3160713"/>
          <p14:tracePt t="24065" x="9317038" y="3144838"/>
          <p14:tracePt t="24066" x="9332913" y="3128963"/>
          <p14:tracePt t="24069" x="9364663" y="3128963"/>
          <p14:tracePt t="24071" x="9396413" y="3113088"/>
          <p14:tracePt t="24073" x="9428163" y="3097213"/>
          <p14:tracePt t="24075" x="9444038" y="3081338"/>
          <p14:tracePt t="24077" x="9459913" y="3081338"/>
          <p14:tracePt t="24078" x="9475788" y="3081338"/>
          <p14:tracePt t="24084" x="9507538" y="3065463"/>
          <p14:tracePt t="24085" x="9523413" y="3065463"/>
          <p14:tracePt t="24087" x="9523413" y="3049588"/>
          <p14:tracePt t="24088" x="9539288" y="3049588"/>
          <p14:tracePt t="24091" x="9555163" y="3049588"/>
          <p14:tracePt t="24093" x="9555163" y="3033713"/>
          <p14:tracePt t="24094" x="9571038" y="3033713"/>
          <p14:tracePt t="24096" x="9586913" y="3017838"/>
          <p14:tracePt t="24101" x="9601200" y="3017838"/>
          <p14:tracePt t="24111" x="9601200" y="3001963"/>
          <p14:tracePt t="24137" x="9617075" y="3001963"/>
          <p14:tracePt t="24162" x="9617075" y="2986088"/>
          <p14:tracePt t="24166" x="9617075" y="2970213"/>
          <p14:tracePt t="24168" x="9601200" y="2970213"/>
          <p14:tracePt t="24169" x="9586913" y="2970213"/>
          <p14:tracePt t="24171" x="9571038" y="2970213"/>
          <p14:tracePt t="24173" x="9571038" y="2954338"/>
          <p14:tracePt t="24175" x="9555163" y="2954338"/>
          <p14:tracePt t="24177" x="9539288" y="2938463"/>
          <p14:tracePt t="24181" x="9523413" y="2922588"/>
          <p14:tracePt t="24183" x="9507538" y="2922588"/>
          <p14:tracePt t="24185" x="9491663" y="2922588"/>
          <p14:tracePt t="24187" x="9475788" y="2908300"/>
          <p14:tracePt t="24189" x="9459913" y="2892425"/>
          <p14:tracePt t="24193" x="9444038" y="2892425"/>
          <p14:tracePt t="24195" x="9428163" y="2876550"/>
          <p14:tracePt t="24197" x="9412288" y="2860675"/>
          <p14:tracePt t="24199" x="9396413" y="2844800"/>
          <p14:tracePt t="24201" x="9380538" y="2844800"/>
          <p14:tracePt t="24203" x="9380538" y="2828925"/>
          <p14:tracePt t="24204" x="9364663" y="2813050"/>
          <p14:tracePt t="24206" x="9364663" y="2797175"/>
          <p14:tracePt t="24208" x="9348788" y="2797175"/>
          <p14:tracePt t="24211" x="9332913" y="2781300"/>
          <p14:tracePt t="24212" x="9332913" y="2765425"/>
          <p14:tracePt t="24215" x="9317038" y="2765425"/>
          <p14:tracePt t="24217" x="9301163" y="2749550"/>
          <p14:tracePt t="24218" x="9286875" y="2717800"/>
          <p14:tracePt t="24221" x="9271000" y="2701925"/>
          <p14:tracePt t="24223" x="9271000" y="2670175"/>
          <p14:tracePt t="24225" x="9255125" y="2654300"/>
          <p14:tracePt t="24227" x="9255125" y="2638425"/>
          <p14:tracePt t="24229" x="9239250" y="2622550"/>
          <p14:tracePt t="24231" x="9239250" y="2590800"/>
          <p14:tracePt t="24232" x="9223375" y="2590800"/>
          <p14:tracePt t="24234" x="9223375" y="2560638"/>
          <p14:tracePt t="24237" x="9223375" y="2544763"/>
          <p14:tracePt t="24238" x="9223375" y="2528888"/>
          <p14:tracePt t="24241" x="9223375" y="2513013"/>
          <p14:tracePt t="24243" x="9207500" y="2497138"/>
          <p14:tracePt t="24245" x="9207500" y="2481263"/>
          <p14:tracePt t="24247" x="9207500" y="2449513"/>
          <p14:tracePt t="24249" x="9191625" y="2449513"/>
          <p14:tracePt t="24251" x="9191625" y="2433638"/>
          <p14:tracePt t="24252" x="9175750" y="2401888"/>
          <p14:tracePt t="24257" x="9175750" y="2386013"/>
          <p14:tracePt t="24259" x="9175750" y="2370138"/>
          <p14:tracePt t="24261" x="9159875" y="2354263"/>
          <p14:tracePt t="24263" x="9144000" y="2338388"/>
          <p14:tracePt t="24267" x="9144000" y="2322513"/>
          <p14:tracePt t="24269" x="9144000" y="2306638"/>
          <p14:tracePt t="24270" x="9128125" y="2290763"/>
          <p14:tracePt t="24274" x="9112250" y="2274888"/>
          <p14:tracePt t="24277" x="9112250" y="2259013"/>
          <p14:tracePt t="24279" x="9096375" y="2259013"/>
          <p14:tracePt t="24281" x="9096375" y="2243138"/>
          <p14:tracePt t="24298" x="9080500" y="2243138"/>
          <p14:tracePt t="24305" x="9080500" y="2228850"/>
          <p14:tracePt t="24339" x="9096375" y="2228850"/>
          <p14:tracePt t="24343" x="9112250" y="2212975"/>
          <p14:tracePt t="24345" x="9128125" y="2212975"/>
          <p14:tracePt t="24351" x="9144000" y="2212975"/>
          <p14:tracePt t="24353" x="9159875" y="2212975"/>
          <p14:tracePt t="24361" x="9175750" y="2212975"/>
          <p14:tracePt t="24370" x="9191625" y="2212975"/>
          <p14:tracePt t="24379" x="9207500" y="2212975"/>
          <p14:tracePt t="24402" x="9223375" y="2197100"/>
          <p14:tracePt t="24408" x="9239250" y="2197100"/>
          <p14:tracePt t="24415" x="9286875" y="2197100"/>
          <p14:tracePt t="24419" x="9317038" y="2197100"/>
          <p14:tracePt t="24423" x="9332913" y="2197100"/>
          <p14:tracePt t="24424" x="9364663" y="2197100"/>
          <p14:tracePt t="24429" x="9380538" y="2197100"/>
          <p14:tracePt t="24431" x="9396413" y="2197100"/>
          <p14:tracePt t="24435" x="9412288" y="2197100"/>
          <p14:tracePt t="24438" x="9428163" y="2197100"/>
          <p14:tracePt t="24441" x="9444038" y="2197100"/>
          <p14:tracePt t="24447" x="9459913" y="2197100"/>
          <p14:tracePt t="24451" x="9475788" y="2197100"/>
          <p14:tracePt t="24469" x="9491663" y="2212975"/>
          <p14:tracePt t="24473" x="9491663" y="2228850"/>
          <p14:tracePt t="24477" x="9507538" y="2243138"/>
          <p14:tracePt t="24479" x="9507538" y="2259013"/>
          <p14:tracePt t="24484" x="9507538" y="2274888"/>
          <p14:tracePt t="24487" x="9507538" y="2306638"/>
          <p14:tracePt t="24489" x="9507538" y="2322513"/>
          <p14:tracePt t="24492" x="9507538" y="2338388"/>
          <p14:tracePt t="24495" x="9507538" y="2354263"/>
          <p14:tracePt t="24500" x="9507538" y="2386013"/>
          <p14:tracePt t="24501" x="9507538" y="2401888"/>
          <p14:tracePt t="24502" x="9491663" y="2417763"/>
          <p14:tracePt t="24505" x="9475788" y="2449513"/>
          <p14:tracePt t="24507" x="9475788" y="2465388"/>
          <p14:tracePt t="24509" x="9459913" y="2481263"/>
          <p14:tracePt t="24511" x="9444038" y="2497138"/>
          <p14:tracePt t="24513" x="9444038" y="2513013"/>
          <p14:tracePt t="24518" x="9396413" y="2528888"/>
          <p14:tracePt t="24519" x="9396413" y="2544763"/>
          <p14:tracePt t="24521" x="9364663" y="2560638"/>
          <p14:tracePt t="24522" x="9348788" y="2560638"/>
          <p14:tracePt t="24527" x="9317038" y="2574925"/>
          <p14:tracePt t="24529" x="9301163" y="2574925"/>
          <p14:tracePt t="24531" x="9286875" y="2590800"/>
          <p14:tracePt t="24533" x="9271000" y="2590800"/>
          <p14:tracePt t="24535" x="9239250" y="2606675"/>
          <p14:tracePt t="24537" x="9223375" y="2622550"/>
          <p14:tracePt t="24539" x="9191625" y="2622550"/>
          <p14:tracePt t="24540" x="9175750" y="2622550"/>
          <p14:tracePt t="24543" x="9159875" y="2622550"/>
          <p14:tracePt t="24545" x="9144000" y="2622550"/>
          <p14:tracePt t="24547" x="9128125" y="2622550"/>
          <p14:tracePt t="24549" x="9096375" y="2638425"/>
          <p14:tracePt t="24551" x="9080500" y="2638425"/>
          <p14:tracePt t="24555" x="9064625" y="2638425"/>
          <p14:tracePt t="24557" x="9048750" y="2654300"/>
          <p14:tracePt t="24561" x="9032875" y="2654300"/>
          <p14:tracePt t="24588" x="9017000" y="2654300"/>
          <p14:tracePt t="24603" x="9032875" y="2654300"/>
          <p14:tracePt t="24605" x="9048750" y="2654300"/>
          <p14:tracePt t="24607" x="9064625" y="2654300"/>
          <p14:tracePt t="24613" x="9080500" y="2654300"/>
          <p14:tracePt t="24617" x="9096375" y="2654300"/>
          <p14:tracePt t="24618" x="9128125" y="2654300"/>
          <p14:tracePt t="24621" x="9144000" y="2654300"/>
          <p14:tracePt t="24625" x="9159875" y="2654300"/>
          <p14:tracePt t="24627" x="9175750" y="2654300"/>
          <p14:tracePt t="24629" x="9191625" y="2654300"/>
          <p14:tracePt t="24631" x="9223375" y="2654300"/>
          <p14:tracePt t="24633" x="9239250" y="2654300"/>
          <p14:tracePt t="24634" x="9271000" y="2654300"/>
          <p14:tracePt t="24636" x="9301163" y="2654300"/>
          <p14:tracePt t="24639" x="9317038" y="2654300"/>
          <p14:tracePt t="24641" x="9348788" y="2654300"/>
          <p14:tracePt t="24643" x="9364663" y="2670175"/>
          <p14:tracePt t="24645" x="9380538" y="2670175"/>
          <p14:tracePt t="24647" x="9396413" y="2670175"/>
          <p14:tracePt t="24649" x="9412288" y="2670175"/>
          <p14:tracePt t="24650" x="9428163" y="2670175"/>
          <p14:tracePt t="24653" x="9444038" y="2670175"/>
          <p14:tracePt t="24655" x="9459913" y="2670175"/>
          <p14:tracePt t="24657" x="9475788" y="2686050"/>
          <p14:tracePt t="24659" x="9491663" y="2686050"/>
          <p14:tracePt t="24663" x="9507538" y="2686050"/>
          <p14:tracePt t="24667" x="9523413" y="2701925"/>
          <p14:tracePt t="24673" x="9539288" y="2701925"/>
          <p14:tracePt t="24677" x="9555163" y="2701925"/>
          <p14:tracePt t="24687" x="9555163" y="2717800"/>
          <p14:tracePt t="24694" x="9571038" y="2733675"/>
          <p14:tracePt t="24696" x="9571038" y="2749550"/>
          <p14:tracePt t="24701" x="9571038" y="2765425"/>
          <p14:tracePt t="24703" x="9571038" y="2781300"/>
          <p14:tracePt t="24709" x="9555163" y="2797175"/>
          <p14:tracePt t="24712" x="9539288" y="2813050"/>
          <p14:tracePt t="24713" x="9539288" y="2828925"/>
          <p14:tracePt t="24717" x="9523413" y="2844800"/>
          <p14:tracePt t="24733" x="9380538" y="2970213"/>
          <p14:tracePt t="24735" x="9364663" y="2986088"/>
          <p14:tracePt t="24737" x="9332913" y="3001963"/>
          <p14:tracePt t="24738" x="9317038" y="3017838"/>
          <p14:tracePt t="24740" x="9301163" y="3033713"/>
          <p14:tracePt t="24743" x="9271000" y="3033713"/>
          <p14:tracePt t="24744" x="9255125" y="3049588"/>
          <p14:tracePt t="24746" x="9239250" y="3065463"/>
          <p14:tracePt t="24749" x="9207500" y="3081338"/>
          <p14:tracePt t="24750" x="9191625" y="3097213"/>
          <p14:tracePt t="24753" x="9159875" y="3113088"/>
          <p14:tracePt t="24754" x="9128125" y="3113088"/>
          <p14:tracePt t="24756" x="9096375" y="3128963"/>
          <p14:tracePt t="24759" x="9080500" y="3128963"/>
          <p14:tracePt t="24761" x="9064625" y="3144838"/>
          <p14:tracePt t="24763" x="9048750" y="3160713"/>
          <p14:tracePt t="24766" x="9017000" y="3160713"/>
          <p14:tracePt t="24767" x="8986838" y="3160713"/>
          <p14:tracePt t="24771" x="8955088" y="3160713"/>
          <p14:tracePt t="24773" x="8923338" y="3176588"/>
          <p14:tracePt t="24777" x="8891588" y="3192463"/>
          <p14:tracePt t="24779" x="8875713" y="3192463"/>
          <p14:tracePt t="24781" x="8859838" y="3192463"/>
          <p14:tracePt t="24783" x="8843963" y="3208338"/>
          <p14:tracePt t="24784" x="8828088" y="3208338"/>
          <p14:tracePt t="24789" x="8812213" y="3208338"/>
          <p14:tracePt t="24794" x="8796338" y="3208338"/>
          <p14:tracePt t="24815" x="8780463" y="3208338"/>
          <p14:tracePt t="24848" x="8780463" y="3192463"/>
          <p14:tracePt t="24851" x="8812213" y="3192463"/>
          <p14:tracePt t="24855" x="8812213" y="3176588"/>
          <p14:tracePt t="24857" x="8828088" y="3176588"/>
          <p14:tracePt t="24858" x="8843963" y="3160713"/>
          <p14:tracePt t="24860" x="8859838" y="3160713"/>
          <p14:tracePt t="24866" x="8875713" y="3160713"/>
          <p14:tracePt t="24868" x="8891588" y="3144838"/>
          <p14:tracePt t="24870" x="8907463" y="3128963"/>
          <p14:tracePt t="24873" x="8923338" y="3128963"/>
          <p14:tracePt t="24874" x="8939213" y="3113088"/>
          <p14:tracePt t="24876" x="8955088" y="3113088"/>
          <p14:tracePt t="24879" x="8986838" y="3097213"/>
          <p14:tracePt t="24883" x="9017000" y="3081338"/>
          <p14:tracePt t="24885" x="9032875" y="3065463"/>
          <p14:tracePt t="24889" x="9064625" y="3065463"/>
          <p14:tracePt t="24891" x="9080500" y="3065463"/>
          <p14:tracePt t="24893" x="9096375" y="3049588"/>
          <p14:tracePt t="24894" x="9128125" y="3033713"/>
          <p14:tracePt t="24897" x="9144000" y="3033713"/>
          <p14:tracePt t="24898" x="9159875" y="3017838"/>
          <p14:tracePt t="24900" x="9191625" y="3001963"/>
          <p14:tracePt t="24902" x="9207500" y="3001963"/>
          <p14:tracePt t="24904" x="9223375" y="2986088"/>
          <p14:tracePt t="24907" x="9255125" y="2986088"/>
          <p14:tracePt t="24909" x="9286875" y="2986088"/>
          <p14:tracePt t="24911" x="9301163" y="2970213"/>
          <p14:tracePt t="24913" x="9332913" y="2954338"/>
          <p14:tracePt t="24917" x="9380538" y="2938463"/>
          <p14:tracePt t="24919" x="9412288" y="2908300"/>
          <p14:tracePt t="24921" x="9459913" y="2892425"/>
          <p14:tracePt t="24923" x="9491663" y="2892425"/>
          <p14:tracePt t="24925" x="9507538" y="2876550"/>
          <p14:tracePt t="24927" x="9539288" y="2860675"/>
          <p14:tracePt t="24929" x="9555163" y="2844800"/>
          <p14:tracePt t="24931" x="9586913" y="2828925"/>
          <p14:tracePt t="24932" x="9601200" y="2828925"/>
          <p14:tracePt t="24934" x="9617075" y="2813050"/>
          <p14:tracePt t="24937" x="9632950" y="2797175"/>
          <p14:tracePt t="24939" x="9664700" y="2781300"/>
          <p14:tracePt t="24943" x="9696450" y="2765425"/>
          <p14:tracePt t="24945" x="9712325" y="2749550"/>
          <p14:tracePt t="24947" x="9712325" y="2733675"/>
          <p14:tracePt t="24949" x="9728200" y="2733675"/>
          <p14:tracePt t="24950" x="9744075" y="2717800"/>
          <p14:tracePt t="24952" x="9744075" y="2701925"/>
          <p14:tracePt t="24957" x="9759950" y="2686050"/>
          <p14:tracePt t="24959" x="9759950" y="2670175"/>
          <p14:tracePt t="24961" x="9775825" y="2654300"/>
          <p14:tracePt t="24967" x="9791700" y="2638425"/>
          <p14:tracePt t="24971" x="9791700" y="2622550"/>
          <p14:tracePt t="24981" x="9791700" y="2606675"/>
          <p14:tracePt t="24990" x="9791700" y="2574925"/>
          <p14:tracePt t="24999" x="9791700" y="2560638"/>
          <p14:tracePt t="25007" x="9791700" y="2544763"/>
          <p14:tracePt t="25056" x="9775825" y="2544763"/>
          <p14:tracePt t="25058" x="9759950" y="2544763"/>
          <p14:tracePt t="25063" x="9744075" y="2544763"/>
          <p14:tracePt t="25065" x="9728200" y="2544763"/>
          <p14:tracePt t="25069" x="9728200" y="2560638"/>
          <p14:tracePt t="25071" x="9712325" y="2560638"/>
          <p14:tracePt t="25073" x="9712325" y="2574925"/>
          <p14:tracePt t="25075" x="9696450" y="2590800"/>
          <p14:tracePt t="25078" x="9680575" y="2606675"/>
          <p14:tracePt t="25083" x="9680575" y="2622550"/>
          <p14:tracePt t="25085" x="9680575" y="2638425"/>
          <p14:tracePt t="25087" x="9680575" y="2654300"/>
          <p14:tracePt t="25088" x="9680575" y="2670175"/>
          <p14:tracePt t="25091" x="9680575" y="2686050"/>
          <p14:tracePt t="25095" x="9680575" y="2717800"/>
          <p14:tracePt t="25097" x="9680575" y="2733675"/>
          <p14:tracePt t="25099" x="9680575" y="2749550"/>
          <p14:tracePt t="25100" x="9680575" y="2765425"/>
          <p14:tracePt t="25102" x="9680575" y="2781300"/>
          <p14:tracePt t="25104" x="9680575" y="2797175"/>
          <p14:tracePt t="25106" x="9696450" y="2813050"/>
          <p14:tracePt t="25109" x="9712325" y="2828925"/>
          <p14:tracePt t="25111" x="9728200" y="2860675"/>
          <p14:tracePt t="25113" x="9744075" y="2892425"/>
          <p14:tracePt t="25115" x="9744075" y="2922588"/>
          <p14:tracePt t="25117" x="9759950" y="2922588"/>
          <p14:tracePt t="25119" x="9775825" y="2954338"/>
          <p14:tracePt t="25121" x="9791700" y="2954338"/>
          <p14:tracePt t="25123" x="9807575" y="2970213"/>
          <p14:tracePt t="25125" x="9823450" y="2986088"/>
          <p14:tracePt t="25127" x="9839325" y="3001963"/>
          <p14:tracePt t="25129" x="9855200" y="3001963"/>
          <p14:tracePt t="25131" x="9871075" y="3017838"/>
          <p14:tracePt t="25132" x="9886950" y="3033713"/>
          <p14:tracePt t="25135" x="9902825" y="3049588"/>
          <p14:tracePt t="25137" x="9932988" y="3049588"/>
          <p14:tracePt t="25139" x="9948863" y="3065463"/>
          <p14:tracePt t="25141" x="9964738" y="3065463"/>
          <p14:tracePt t="25143" x="9996488" y="3065463"/>
          <p14:tracePt t="25145" x="10012363" y="3065463"/>
          <p14:tracePt t="25147" x="10044113" y="3065463"/>
          <p14:tracePt t="25148" x="10059988" y="3065463"/>
          <p14:tracePt t="25151" x="10091738" y="3081338"/>
          <p14:tracePt t="25153" x="10107613" y="3081338"/>
          <p14:tracePt t="25154" x="10123488" y="3081338"/>
          <p14:tracePt t="25157" x="10155238" y="3081338"/>
          <p14:tracePt t="25159" x="10202863" y="3081338"/>
          <p14:tracePt t="25161" x="10217150" y="3081338"/>
          <p14:tracePt t="25163" x="10248900" y="3081338"/>
          <p14:tracePt t="25166" x="10280650" y="3065463"/>
          <p14:tracePt t="25167" x="10296525" y="3065463"/>
          <p14:tracePt t="25169" x="10328275" y="3065463"/>
          <p14:tracePt t="25171" x="10360025" y="3049588"/>
          <p14:tracePt t="25173" x="10391775" y="3033713"/>
          <p14:tracePt t="25175" x="10423525" y="3017838"/>
          <p14:tracePt t="25177" x="10455275" y="3001963"/>
          <p14:tracePt t="25179" x="10487025" y="2986088"/>
          <p14:tracePt t="25181" x="10502900" y="2970213"/>
          <p14:tracePt t="25183" x="10533063" y="2954338"/>
          <p14:tracePt t="25184" x="10564813" y="2938463"/>
          <p14:tracePt t="25186" x="10580688" y="2922588"/>
          <p14:tracePt t="25188" x="10596563" y="2908300"/>
          <p14:tracePt t="25191" x="10628313" y="2892425"/>
          <p14:tracePt t="25193" x="10628313" y="2876550"/>
          <p14:tracePt t="25194" x="10660063" y="2860675"/>
          <p14:tracePt t="25197" x="10675938" y="2828925"/>
          <p14:tracePt t="25199" x="10691813" y="2828925"/>
          <p14:tracePt t="25201" x="10691813" y="2813050"/>
          <p14:tracePt t="25203" x="10691813" y="2797175"/>
          <p14:tracePt t="25204" x="10707688" y="2781300"/>
          <p14:tracePt t="25207" x="10723563" y="2765425"/>
          <p14:tracePt t="25208" x="10723563" y="2749550"/>
          <p14:tracePt t="25211" x="10723563" y="2733675"/>
          <p14:tracePt t="25212" x="10723563" y="2717800"/>
          <p14:tracePt t="25216" x="10723563" y="2701925"/>
          <p14:tracePt t="25217" x="10723563" y="2686050"/>
          <p14:tracePt t="25219" x="10723563" y="2670175"/>
          <p14:tracePt t="25223" x="10723563" y="2654300"/>
          <p14:tracePt t="25224" x="10723563" y="2622550"/>
          <p14:tracePt t="25229" x="10723563" y="2606675"/>
          <p14:tracePt t="25234" x="10723563" y="2574925"/>
          <p14:tracePt t="25237" x="10723563" y="2544763"/>
          <p14:tracePt t="25238" x="10723563" y="2528888"/>
          <p14:tracePt t="25241" x="10707688" y="2528888"/>
          <p14:tracePt t="25243" x="10707688" y="2513013"/>
          <p14:tracePt t="25245" x="10691813" y="2497138"/>
          <p14:tracePt t="25247" x="10675938" y="2497138"/>
          <p14:tracePt t="25249" x="10660063" y="2481263"/>
          <p14:tracePt t="25251" x="10644188" y="2481263"/>
          <p14:tracePt t="25253" x="10628313" y="2465388"/>
          <p14:tracePt t="25254" x="10612438" y="2449513"/>
          <p14:tracePt t="25259" x="10580688" y="2433638"/>
          <p14:tracePt t="25261" x="10564813" y="2417763"/>
          <p14:tracePt t="25266" x="10533063" y="2401888"/>
          <p14:tracePt t="25268" x="10502900" y="2401888"/>
          <p14:tracePt t="25271" x="10471150" y="2386013"/>
          <p14:tracePt t="25273" x="10439400" y="2370138"/>
          <p14:tracePt t="25275" x="10423525" y="2370138"/>
          <p14:tracePt t="25276" x="10407650" y="2354263"/>
          <p14:tracePt t="25278" x="10375900" y="2354263"/>
          <p14:tracePt t="25281" x="10344150" y="2338388"/>
          <p14:tracePt t="25283" x="10312400" y="2338388"/>
          <p14:tracePt t="25284" x="10296525" y="2338388"/>
          <p14:tracePt t="25286" x="10264775" y="2338388"/>
          <p14:tracePt t="25289" x="10233025" y="2322513"/>
          <p14:tracePt t="25291" x="10202863" y="2322513"/>
          <p14:tracePt t="25293" x="10171113" y="2322513"/>
          <p14:tracePt t="25295" x="10139363" y="2306638"/>
          <p14:tracePt t="25297" x="10123488" y="2306638"/>
          <p14:tracePt t="25299" x="10091738" y="2306638"/>
          <p14:tracePt t="25301" x="10075863" y="2290763"/>
          <p14:tracePt t="25303" x="10044113" y="2290763"/>
          <p14:tracePt t="25305" x="10012363" y="2290763"/>
          <p14:tracePt t="25306" x="9996488" y="2290763"/>
          <p14:tracePt t="25308" x="9964738" y="2290763"/>
          <p14:tracePt t="25310" x="9948863" y="2290763"/>
          <p14:tracePt t="25312" x="9932988" y="2290763"/>
          <p14:tracePt t="25315" x="9902825" y="2290763"/>
          <p14:tracePt t="25317" x="9886950" y="2290763"/>
          <p14:tracePt t="25318" x="9871075" y="2274888"/>
          <p14:tracePt t="25320" x="9855200" y="2274888"/>
          <p14:tracePt t="25324" x="9839325" y="2274888"/>
          <p14:tracePt t="25327" x="9823450" y="2274888"/>
          <p14:tracePt t="25333" x="9807575" y="2274888"/>
          <p14:tracePt t="25343" x="9791700" y="2274888"/>
          <p14:tracePt t="25364" x="9775825" y="2274888"/>
          <p14:tracePt t="25443" x="9759950" y="2274888"/>
          <p14:tracePt t="25457" x="9744075" y="2274888"/>
          <p14:tracePt t="26187" x="9744075" y="2290763"/>
          <p14:tracePt t="26199" x="9712325" y="2354263"/>
          <p14:tracePt t="26205" x="9680575" y="2449513"/>
          <p14:tracePt t="26208" x="9648825" y="2481263"/>
          <p14:tracePt t="26209" x="9648825" y="2497138"/>
          <p14:tracePt t="26211" x="9632950" y="2513013"/>
          <p14:tracePt t="26213" x="9632950" y="2528888"/>
          <p14:tracePt t="26215" x="9632950" y="2544763"/>
          <p14:tracePt t="26216" x="9617075" y="2560638"/>
          <p14:tracePt t="26219" x="9617075" y="2574925"/>
          <p14:tracePt t="26221" x="9601200" y="2590800"/>
          <p14:tracePt t="26222" x="9601200" y="2606675"/>
          <p14:tracePt t="26224" x="9586913" y="2622550"/>
          <p14:tracePt t="26227" x="9586913" y="2638425"/>
          <p14:tracePt t="26229" x="9586913" y="2670175"/>
          <p14:tracePt t="26234" x="9555163" y="2701925"/>
          <p14:tracePt t="26235" x="9555163" y="2717800"/>
          <p14:tracePt t="26236" x="9539288" y="2749550"/>
          <p14:tracePt t="26241" x="9539288" y="2765425"/>
          <p14:tracePt t="26243" x="9539288" y="2797175"/>
          <p14:tracePt t="26245" x="9523413" y="2797175"/>
          <p14:tracePt t="26247" x="9507538" y="2813050"/>
          <p14:tracePt t="26249" x="9507538" y="2828925"/>
          <p14:tracePt t="26251" x="9507538" y="2844800"/>
          <p14:tracePt t="26252" x="9507538" y="2860675"/>
          <p14:tracePt t="26254" x="9491663" y="2876550"/>
          <p14:tracePt t="26256" x="9475788" y="2892425"/>
          <p14:tracePt t="26259" x="9459913" y="2908300"/>
          <p14:tracePt t="26261" x="9459913" y="2922588"/>
          <p14:tracePt t="26265" x="9444038" y="2954338"/>
          <p14:tracePt t="26267" x="9444038" y="2970213"/>
          <p14:tracePt t="26269" x="9428163" y="2970213"/>
          <p14:tracePt t="26271" x="9412288" y="2986088"/>
          <p14:tracePt t="26273" x="9412288" y="3017838"/>
          <p14:tracePt t="26275" x="9396413" y="3017838"/>
          <p14:tracePt t="26277" x="9380538" y="3033713"/>
          <p14:tracePt t="26278" x="9364663" y="3065463"/>
          <p14:tracePt t="26284" x="9348788" y="3081338"/>
          <p14:tracePt t="26285" x="9332913" y="3097213"/>
          <p14:tracePt t="26286" x="9317038" y="3113088"/>
          <p14:tracePt t="26288" x="9301163" y="3128963"/>
          <p14:tracePt t="26290" x="9286875" y="3144838"/>
          <p14:tracePt t="26295" x="9271000" y="3176588"/>
          <p14:tracePt t="26298" x="9255125" y="3192463"/>
          <p14:tracePt t="26300" x="9239250" y="3192463"/>
          <p14:tracePt t="26302" x="9223375" y="3208338"/>
          <p14:tracePt t="26302" x="9207500" y="3224213"/>
          <p14:tracePt t="26305" x="9191625" y="3240088"/>
          <p14:tracePt t="26309" x="9175750" y="3255963"/>
          <p14:tracePt t="26310" x="9159875" y="3286125"/>
          <p14:tracePt t="26313" x="9144000" y="3286125"/>
          <p14:tracePt t="26315" x="9144000" y="3302000"/>
          <p14:tracePt t="26317" x="9128125" y="3317875"/>
          <p14:tracePt t="26319" x="9112250" y="3317875"/>
          <p14:tracePt t="26320" x="9096375" y="3333750"/>
          <p14:tracePt t="26322" x="9080500" y="3349625"/>
          <p14:tracePt t="26325" x="9064625" y="3365500"/>
          <p14:tracePt t="26329" x="9048750" y="3381375"/>
          <p14:tracePt t="26333" x="9032875" y="3397250"/>
          <p14:tracePt t="26334" x="9017000" y="3413125"/>
          <p14:tracePt t="26337" x="9017000" y="3429000"/>
          <p14:tracePt t="26339" x="9001125" y="3429000"/>
          <p14:tracePt t="26341" x="9001125" y="3444875"/>
          <p14:tracePt t="26343" x="8986838" y="3444875"/>
          <p14:tracePt t="26345" x="8986838" y="3460750"/>
          <p14:tracePt t="26347" x="8986838" y="3476625"/>
          <p14:tracePt t="26348" x="8970963" y="3476625"/>
          <p14:tracePt t="26353" x="8970963" y="3492500"/>
          <p14:tracePt t="26355" x="8955088" y="3492500"/>
          <p14:tracePt t="26357" x="8955088" y="3508375"/>
          <p14:tracePt t="26361" x="8955088" y="3524250"/>
          <p14:tracePt t="26364" x="8939213" y="3524250"/>
          <p14:tracePt t="26369" x="8939213" y="3540125"/>
          <p14:tracePt t="26376" x="8939213" y="3556000"/>
          <p14:tracePt t="26383" x="8939213" y="3571875"/>
          <p14:tracePt t="26391" x="8939213" y="3587750"/>
          <p14:tracePt t="26399" x="8939213" y="3602038"/>
          <p14:tracePt t="26414" x="8939213" y="3617913"/>
          <p14:tracePt t="26422" x="8955088" y="3633788"/>
          <p14:tracePt t="26433" x="8955088" y="3649663"/>
          <p14:tracePt t="26437" x="8955088" y="3665538"/>
          <p14:tracePt t="26444" x="8955088" y="3681413"/>
          <p14:tracePt t="26462" x="8955088" y="3697288"/>
          <p14:tracePt t="26469" x="8939213" y="3697288"/>
          <p14:tracePt t="26488" x="8939213" y="3713163"/>
          <p14:tracePt t="26496" x="8923338" y="3713163"/>
          <p14:tracePt t="26500" x="8907463" y="3713163"/>
          <p14:tracePt t="26503" x="8891588" y="3729038"/>
          <p14:tracePt t="26505" x="8875713" y="3729038"/>
          <p14:tracePt t="26507" x="8859838" y="3729038"/>
          <p14:tracePt t="26510" x="8843963" y="3744913"/>
          <p14:tracePt t="26513" x="8828088" y="3744913"/>
          <p14:tracePt t="26517" x="8796338" y="3744913"/>
          <p14:tracePt t="26519" x="8780463" y="3744913"/>
          <p14:tracePt t="26521" x="8780463" y="3760788"/>
          <p14:tracePt t="26523" x="8748713" y="3760788"/>
          <p14:tracePt t="26525" x="8732838" y="3760788"/>
          <p14:tracePt t="26527" x="8716963" y="3760788"/>
          <p14:tracePt t="26529" x="8701088" y="3760788"/>
          <p14:tracePt t="26531" x="8686800" y="3760788"/>
          <p14:tracePt t="26533" x="8639175" y="3760788"/>
          <p14:tracePt t="26535" x="8607425" y="3760788"/>
          <p14:tracePt t="26537" x="8591550" y="3760788"/>
          <p14:tracePt t="26539" x="8559800" y="3760788"/>
          <p14:tracePt t="26541" x="8543925" y="3760788"/>
          <p14:tracePt t="26543" x="8512175" y="3760788"/>
          <p14:tracePt t="26545" x="8480425" y="3760788"/>
          <p14:tracePt t="26548" x="8464550" y="3760788"/>
          <p14:tracePt t="26549" x="8448675" y="3760788"/>
          <p14:tracePt t="26551" x="8432800" y="3760788"/>
          <p14:tracePt t="26553" x="8401050" y="3760788"/>
          <p14:tracePt t="26555" x="8370888" y="3760788"/>
          <p14:tracePt t="26557" x="8355013" y="3760788"/>
          <p14:tracePt t="26559" x="8339138" y="3760788"/>
          <p14:tracePt t="26561" x="8323263" y="3760788"/>
          <p14:tracePt t="26563" x="8307388" y="3760788"/>
          <p14:tracePt t="26565" x="8275638" y="3760788"/>
          <p14:tracePt t="26566" x="8259763" y="3760788"/>
          <p14:tracePt t="26568" x="8243888" y="3760788"/>
          <p14:tracePt t="26571" x="8228013" y="3760788"/>
          <p14:tracePt t="26575" x="8212138" y="3760788"/>
          <p14:tracePt t="26577" x="8212138" y="3776663"/>
          <p14:tracePt t="26579" x="8196263" y="3776663"/>
          <p14:tracePt t="26625" x="8212138" y="3776663"/>
          <p14:tracePt t="26628" x="8228013" y="3776663"/>
          <p14:tracePt t="26629" x="8259763" y="3776663"/>
          <p14:tracePt t="26631" x="8275638" y="3776663"/>
          <p14:tracePt t="26632" x="8291513" y="3776663"/>
          <p14:tracePt t="26634" x="8323263" y="3776663"/>
          <p14:tracePt t="26636" x="8339138" y="3776663"/>
          <p14:tracePt t="26638" x="8370888" y="3760788"/>
          <p14:tracePt t="26641" x="8385175" y="3760788"/>
          <p14:tracePt t="26643" x="8401050" y="3760788"/>
          <p14:tracePt t="26644" x="8432800" y="3760788"/>
          <p14:tracePt t="26647" x="8448675" y="3744913"/>
          <p14:tracePt t="26648" x="8480425" y="3744913"/>
          <p14:tracePt t="26650" x="8512175" y="3744913"/>
          <p14:tracePt t="26653" x="8528050" y="3744913"/>
          <p14:tracePt t="26655" x="8559800" y="3729038"/>
          <p14:tracePt t="26657" x="8575675" y="3729038"/>
          <p14:tracePt t="26659" x="8607425" y="3729038"/>
          <p14:tracePt t="26661" x="8655050" y="3729038"/>
          <p14:tracePt t="26663" x="8670925" y="3713163"/>
          <p14:tracePt t="26665" x="8701088" y="3713163"/>
          <p14:tracePt t="26667" x="8732838" y="3713163"/>
          <p14:tracePt t="26668" x="8748713" y="3713163"/>
          <p14:tracePt t="26670" x="8796338" y="3713163"/>
          <p14:tracePt t="26673" x="8828088" y="3713163"/>
          <p14:tracePt t="26675" x="8859838" y="3697288"/>
          <p14:tracePt t="26677" x="8891588" y="3697288"/>
          <p14:tracePt t="26679" x="8907463" y="3697288"/>
          <p14:tracePt t="26681" x="8955088" y="3697288"/>
          <p14:tracePt t="26683" x="8986838" y="3697288"/>
          <p14:tracePt t="26684" x="9017000" y="3681413"/>
          <p14:tracePt t="26687" x="9064625" y="3681413"/>
          <p14:tracePt t="26688" x="9112250" y="3681413"/>
          <p14:tracePt t="26690" x="9128125" y="3681413"/>
          <p14:tracePt t="26693" x="9175750" y="3681413"/>
          <p14:tracePt t="26694" x="9223375" y="3681413"/>
          <p14:tracePt t="26699" x="9255125" y="3681413"/>
          <p14:tracePt t="26700" x="9301163" y="3681413"/>
          <p14:tracePt t="26700" x="9364663" y="3681413"/>
          <p14:tracePt t="26703" x="9412288" y="3681413"/>
          <p14:tracePt t="26704" x="9444038" y="3681413"/>
          <p14:tracePt t="26707" x="9507538" y="3681413"/>
          <p14:tracePt t="26709" x="9601200" y="3681413"/>
          <p14:tracePt t="26711" x="9664700" y="3665538"/>
          <p14:tracePt t="26713" x="9744075" y="3665538"/>
          <p14:tracePt t="26715" x="9807575" y="3665538"/>
          <p14:tracePt t="26716" x="9871075" y="3665538"/>
          <p14:tracePt t="26718" x="9917113" y="3665538"/>
          <p14:tracePt t="26721" x="10012363" y="3649663"/>
          <p14:tracePt t="26722" x="10059988" y="3649663"/>
          <p14:tracePt t="26724" x="10123488" y="3649663"/>
          <p14:tracePt t="26727" x="10186988" y="3649663"/>
          <p14:tracePt t="26729" x="10248900" y="3649663"/>
          <p14:tracePt t="26732" x="10328275" y="3649663"/>
          <p14:tracePt t="26733" x="10375900" y="3649663"/>
          <p14:tracePt t="26734" x="10455275" y="3649663"/>
          <p14:tracePt t="26737" x="10517188" y="3633788"/>
          <p14:tracePt t="26739" x="10580688" y="3633788"/>
          <p14:tracePt t="26741" x="10660063" y="3633788"/>
          <p14:tracePt t="26743" x="10723563" y="3633788"/>
          <p14:tracePt t="26745" x="10771188" y="3617913"/>
          <p14:tracePt t="26747" x="10833100" y="3617913"/>
          <p14:tracePt t="26749" x="10896600" y="3617913"/>
          <p14:tracePt t="26751" x="10944225" y="3617913"/>
          <p14:tracePt t="26752" x="10975975" y="3617913"/>
          <p14:tracePt t="26754" x="11023600" y="3617913"/>
          <p14:tracePt t="26757" x="11087100" y="3617913"/>
          <p14:tracePt t="26759" x="11102975" y="3617913"/>
          <p14:tracePt t="26760" x="11149013" y="3602038"/>
          <p14:tracePt t="26763" x="11180763" y="3602038"/>
          <p14:tracePt t="26765" x="11196638" y="3602038"/>
          <p14:tracePt t="26767" x="11228388" y="3602038"/>
          <p14:tracePt t="26769" x="11260138" y="3602038"/>
          <p14:tracePt t="26772" x="11276013" y="3602038"/>
          <p14:tracePt t="26775" x="11291888" y="3602038"/>
          <p14:tracePt t="26776" x="11307763" y="3602038"/>
          <p14:tracePt t="26779" x="11323638" y="3587750"/>
          <p14:tracePt t="26782" x="11339513" y="3587750"/>
          <p14:tracePt t="26783" x="11355388" y="3587750"/>
          <p14:tracePt t="26787" x="11371263" y="3587750"/>
          <p14:tracePt t="26790" x="11387138" y="3587750"/>
          <p14:tracePt t="26798" x="11387138" y="3571875"/>
          <p14:tracePt t="26813" x="11403013" y="3571875"/>
          <p14:tracePt t="26904" x="11387138" y="3571875"/>
          <p14:tracePt t="26907" x="11355388" y="3587750"/>
          <p14:tracePt t="26908" x="11339513" y="3602038"/>
          <p14:tracePt t="26911" x="11307763" y="3602038"/>
          <p14:tracePt t="26913" x="11291888" y="3617913"/>
          <p14:tracePt t="26915" x="11260138" y="3633788"/>
          <p14:tracePt t="26916" x="11244263" y="3633788"/>
          <p14:tracePt t="26918" x="11228388" y="3649663"/>
          <p14:tracePt t="26921" x="11196638" y="3681413"/>
          <p14:tracePt t="26923" x="11149013" y="3697288"/>
          <p14:tracePt t="26924" x="11118850" y="3713163"/>
          <p14:tracePt t="26927" x="11102975" y="3729038"/>
          <p14:tracePt t="26928" x="11055350" y="3760788"/>
          <p14:tracePt t="26932" x="11023600" y="3760788"/>
          <p14:tracePt t="26935" x="10960100" y="3808413"/>
          <p14:tracePt t="26936" x="10912475" y="3824288"/>
          <p14:tracePt t="26939" x="10864850" y="3856038"/>
          <p14:tracePt t="26941" x="10818813" y="3871913"/>
          <p14:tracePt t="26943" x="10787063" y="3903663"/>
          <p14:tracePt t="26945" x="10755313" y="3919538"/>
          <p14:tracePt t="26948" x="10660063" y="3965575"/>
          <p14:tracePt t="26950" x="10580688" y="3997325"/>
          <p14:tracePt t="26951" x="10533063" y="4029075"/>
          <p14:tracePt t="26953" x="10487025" y="4060825"/>
          <p14:tracePt t="26954" x="10439400" y="4076700"/>
          <p14:tracePt t="26957" x="10375900" y="4108450"/>
          <p14:tracePt t="26958" x="10344150" y="4140200"/>
          <p14:tracePt t="26960" x="10296525" y="4156075"/>
          <p14:tracePt t="26963" x="10248900" y="4171950"/>
          <p14:tracePt t="26965" x="10202863" y="4203700"/>
          <p14:tracePt t="26967" x="10171113" y="4219575"/>
          <p14:tracePt t="26968" x="10123488" y="4251325"/>
          <p14:tracePt t="26970" x="10075863" y="4267200"/>
          <p14:tracePt t="26972" x="10028238" y="4297363"/>
          <p14:tracePt t="26975" x="10012363" y="4313238"/>
          <p14:tracePt t="26977" x="9964738" y="4329113"/>
          <p14:tracePt t="26979" x="9932988" y="4329113"/>
          <p14:tracePt t="26981" x="9886950" y="4344988"/>
          <p14:tracePt t="26982" x="9871075" y="4360863"/>
          <p14:tracePt t="26985" x="9823450" y="4376738"/>
          <p14:tracePt t="26987" x="9791700" y="4392613"/>
          <p14:tracePt t="26989" x="9759950" y="4408488"/>
          <p14:tracePt t="26991" x="9759950" y="4424363"/>
          <p14:tracePt t="26993" x="9728200" y="4440238"/>
          <p14:tracePt t="26995" x="9712325" y="4440238"/>
          <p14:tracePt t="26998" x="9696450" y="4456113"/>
          <p14:tracePt t="27000" x="9680575" y="4471988"/>
          <p14:tracePt t="27000" x="9664700" y="4471988"/>
          <p14:tracePt t="27004" x="9648825" y="4487863"/>
          <p14:tracePt t="27007" x="9632950" y="4487863"/>
          <p14:tracePt t="27009" x="9632950" y="4503738"/>
          <p14:tracePt t="27023" x="9617075" y="4503738"/>
          <p14:tracePt t="27029" x="9617075" y="4519613"/>
          <p14:tracePt t="27035" x="9617075" y="4535488"/>
          <p14:tracePt t="27041" x="9632950" y="4551363"/>
          <p14:tracePt t="27043" x="9648825" y="4551363"/>
          <p14:tracePt t="27050" x="9680575" y="4551363"/>
          <p14:tracePt t="27051" x="9696450" y="4551363"/>
          <p14:tracePt t="27052" x="9712325" y="4551363"/>
          <p14:tracePt t="27054" x="9728200" y="4551363"/>
          <p14:tracePt t="27057" x="9744075" y="4551363"/>
          <p14:tracePt t="27059" x="9759950" y="4551363"/>
          <p14:tracePt t="27060" x="9775825" y="4551363"/>
          <p14:tracePt t="27063" x="9791700" y="4551363"/>
          <p14:tracePt t="27065" x="9823450" y="4551363"/>
          <p14:tracePt t="27069" x="9871075" y="4551363"/>
          <p14:tracePt t="27070" x="9886950" y="4551363"/>
          <p14:tracePt t="27073" x="9917113" y="4551363"/>
          <p14:tracePt t="27075" x="9948863" y="4551363"/>
          <p14:tracePt t="27077" x="9964738" y="4551363"/>
          <p14:tracePt t="27079" x="9980613" y="4551363"/>
          <p14:tracePt t="27081" x="10012363" y="4551363"/>
          <p14:tracePt t="27085" x="10028238" y="4551363"/>
          <p14:tracePt t="27087" x="10044113" y="4535488"/>
          <p14:tracePt t="27091" x="10059988" y="4519613"/>
          <p14:tracePt t="27093" x="10075863" y="4519613"/>
          <p14:tracePt t="27095" x="10091738" y="4519613"/>
          <p14:tracePt t="27098" x="10091738" y="4503738"/>
          <p14:tracePt t="27099" x="10091738" y="4487863"/>
          <p14:tracePt t="27100" x="10107613" y="4471988"/>
          <p14:tracePt t="27103" x="10123488" y="4471988"/>
          <p14:tracePt t="27104" x="10123488" y="4456113"/>
          <p14:tracePt t="27107" x="10123488" y="4440238"/>
          <p14:tracePt t="27108" x="10139363" y="4440238"/>
          <p14:tracePt t="27111" x="10139363" y="4424363"/>
          <p14:tracePt t="27112" x="10139363" y="4408488"/>
          <p14:tracePt t="27116" x="10155238" y="4392613"/>
          <p14:tracePt t="27116" x="10155238" y="4376738"/>
          <p14:tracePt t="27119" x="10155238" y="4344988"/>
          <p14:tracePt t="27123" x="10155238" y="4313238"/>
          <p14:tracePt t="27125" x="10155238" y="4297363"/>
          <p14:tracePt t="27127" x="10155238" y="4283075"/>
          <p14:tracePt t="27129" x="10139363" y="4251325"/>
          <p14:tracePt t="27131" x="10123488" y="4219575"/>
          <p14:tracePt t="27133" x="10123488" y="4203700"/>
          <p14:tracePt t="27134" x="10107613" y="4171950"/>
          <p14:tracePt t="27137" x="10075863" y="4156075"/>
          <p14:tracePt t="27139" x="10059988" y="4140200"/>
          <p14:tracePt t="27141" x="10028238" y="4092575"/>
          <p14:tracePt t="27143" x="10012363" y="4060825"/>
          <p14:tracePt t="27145" x="9964738" y="4029075"/>
          <p14:tracePt t="27148" x="9932988" y="3997325"/>
          <p14:tracePt t="27149" x="9902825" y="3965575"/>
          <p14:tracePt t="27150" x="9855200" y="3949700"/>
          <p14:tracePt t="27153" x="9823450" y="3919538"/>
          <p14:tracePt t="27154" x="9744075" y="3871913"/>
          <p14:tracePt t="27157" x="9680575" y="3840163"/>
          <p14:tracePt t="27158" x="9648825" y="3808413"/>
          <p14:tracePt t="27161" x="9601200" y="3776663"/>
          <p14:tracePt t="27163" x="9555163" y="3744913"/>
          <p14:tracePt t="27165" x="9491663" y="3713163"/>
          <p14:tracePt t="27166" x="9444038" y="3697288"/>
          <p14:tracePt t="27168" x="9396413" y="3665538"/>
          <p14:tracePt t="27170" x="9348788" y="3649663"/>
          <p14:tracePt t="27173" x="9301163" y="3617913"/>
          <p14:tracePt t="27175" x="9239250" y="3602038"/>
          <p14:tracePt t="27177" x="9191625" y="3587750"/>
          <p14:tracePt t="27179" x="9128125" y="3571875"/>
          <p14:tracePt t="27181" x="9096375" y="3556000"/>
          <p14:tracePt t="27183" x="9032875" y="3540125"/>
          <p14:tracePt t="27185" x="8986838" y="3524250"/>
          <p14:tracePt t="27187" x="8923338" y="3508375"/>
          <p14:tracePt t="27189" x="8859838" y="3476625"/>
          <p14:tracePt t="27191" x="8812213" y="3460750"/>
          <p14:tracePt t="27193" x="8764588" y="3444875"/>
          <p14:tracePt t="27194" x="8716963" y="3444875"/>
          <p14:tracePt t="27199" x="8623300" y="3429000"/>
          <p14:tracePt t="27201" x="8591550" y="3413125"/>
          <p14:tracePt t="27202" x="8543925" y="3413125"/>
          <p14:tracePt t="27204" x="8512175" y="3413125"/>
          <p14:tracePt t="27207" x="8496300" y="3413125"/>
          <p14:tracePt t="27209" x="8464550" y="3413125"/>
          <p14:tracePt t="27210" x="8448675" y="3413125"/>
          <p14:tracePt t="27212" x="8416925" y="3413125"/>
          <p14:tracePt t="27215" x="8401050" y="3413125"/>
          <p14:tracePt t="27216" x="8385175" y="3413125"/>
          <p14:tracePt t="27221" x="8370888" y="3413125"/>
          <p14:tracePt t="27223" x="8355013" y="3413125"/>
          <p14:tracePt t="27227" x="8339138" y="3429000"/>
          <p14:tracePt t="27234" x="8323263" y="3429000"/>
          <p14:tracePt t="27237" x="8323263" y="3444875"/>
          <p14:tracePt t="27239" x="8323263" y="3460750"/>
          <p14:tracePt t="27245" x="8323263" y="3476625"/>
          <p14:tracePt t="27248" x="8323263" y="3492500"/>
          <p14:tracePt t="27249" x="8323263" y="3508375"/>
          <p14:tracePt t="27251" x="8339138" y="3540125"/>
          <p14:tracePt t="27253" x="8355013" y="3571875"/>
          <p14:tracePt t="27254" x="8355013" y="3587750"/>
          <p14:tracePt t="27257" x="8370888" y="3602038"/>
          <p14:tracePt t="27259" x="8385175" y="3617913"/>
          <p14:tracePt t="27261" x="8416925" y="3633788"/>
          <p14:tracePt t="27263" x="8432800" y="3665538"/>
          <p14:tracePt t="27265" x="8448675" y="3681413"/>
          <p14:tracePt t="27266" x="8480425" y="3697288"/>
          <p14:tracePt t="27269" x="8496300" y="3729038"/>
          <p14:tracePt t="27271" x="8528050" y="3760788"/>
          <p14:tracePt t="27272" x="8559800" y="3792538"/>
          <p14:tracePt t="27275" x="8607425" y="3824288"/>
          <p14:tracePt t="27277" x="8623300" y="3840163"/>
          <p14:tracePt t="27279" x="8670925" y="3856038"/>
          <p14:tracePt t="27283" x="8748713" y="3919538"/>
          <p14:tracePt t="27284" x="8796338" y="3949700"/>
          <p14:tracePt t="27286" x="8828088" y="3981450"/>
          <p14:tracePt t="27289" x="8923338" y="4044950"/>
          <p14:tracePt t="27291" x="8970963" y="4076700"/>
          <p14:tracePt t="27292" x="9017000" y="4124325"/>
          <p14:tracePt t="27294" x="9080500" y="4156075"/>
          <p14:tracePt t="27298" x="9128125" y="4187825"/>
          <p14:tracePt t="27300" x="9191625" y="4251325"/>
          <p14:tracePt t="27302" x="9239250" y="4267200"/>
          <p14:tracePt t="27304" x="9286875" y="4297363"/>
          <p14:tracePt t="27306" x="9332913" y="4329113"/>
          <p14:tracePt t="27308" x="9364663" y="4360863"/>
          <p14:tracePt t="27310" x="9396413" y="4392613"/>
          <p14:tracePt t="27313" x="9444038" y="4424363"/>
          <p14:tracePt t="27315" x="9491663" y="4456113"/>
          <p14:tracePt t="27317" x="9523413" y="4471988"/>
          <p14:tracePt t="27318" x="9555163" y="4503738"/>
          <p14:tracePt t="27320" x="9601200" y="4535488"/>
          <p14:tracePt t="27323" x="9632950" y="4567238"/>
          <p14:tracePt t="27325" x="9680575" y="4598988"/>
          <p14:tracePt t="27326" x="9696450" y="4614863"/>
          <p14:tracePt t="27329" x="9728200" y="4629150"/>
          <p14:tracePt t="27331" x="9775825" y="4660900"/>
          <p14:tracePt t="27333" x="9807575" y="4692650"/>
          <p14:tracePt t="27334" x="9823450" y="4708525"/>
          <p14:tracePt t="27336" x="9855200" y="4740275"/>
          <p14:tracePt t="27338" x="9886950" y="4740275"/>
          <p14:tracePt t="27340" x="9917113" y="4756150"/>
          <p14:tracePt t="27343" x="9932988" y="4787900"/>
          <p14:tracePt t="27345" x="9964738" y="4803775"/>
          <p14:tracePt t="27348" x="9996488" y="4819650"/>
          <p14:tracePt t="27351" x="10028238" y="4835525"/>
          <p14:tracePt t="27353" x="10044113" y="4835525"/>
          <p14:tracePt t="27355" x="10059988" y="4851400"/>
          <p14:tracePt t="27357" x="10059988" y="4867275"/>
          <p14:tracePt t="27359" x="10075863" y="4867275"/>
          <p14:tracePt t="27361" x="10091738" y="4867275"/>
          <p14:tracePt t="27363" x="10091738" y="4883150"/>
          <p14:tracePt t="27367" x="10107613" y="4899025"/>
          <p14:tracePt t="27373" x="10123488" y="4899025"/>
          <p14:tracePt t="27394" x="10139363" y="4899025"/>
          <p14:tracePt t="27395" x="10139363" y="4914900"/>
          <p14:tracePt t="27407" x="10139363" y="4930775"/>
          <p14:tracePt t="27415" x="10107613" y="4946650"/>
          <p14:tracePt t="27422" x="10059988" y="4962525"/>
          <p14:tracePt t="27425" x="10028238" y="4976813"/>
          <p14:tracePt t="27427" x="10012363" y="4992688"/>
          <p14:tracePt t="27429" x="9996488" y="4992688"/>
          <p14:tracePt t="27431" x="9980613" y="4992688"/>
          <p14:tracePt t="27432" x="9964738" y="4992688"/>
          <p14:tracePt t="27434" x="9948863" y="4992688"/>
          <p14:tracePt t="27436" x="9932988" y="4992688"/>
          <p14:tracePt t="27438" x="9917113" y="4992688"/>
          <p14:tracePt t="27440" x="9902825" y="5008563"/>
          <p14:tracePt t="27443" x="9886950" y="5008563"/>
          <p14:tracePt t="27445" x="9871075" y="5008563"/>
          <p14:tracePt t="27449" x="9839325" y="5024438"/>
          <p14:tracePt t="27451" x="9823450" y="5024438"/>
          <p14:tracePt t="27453" x="9807575" y="5024438"/>
          <p14:tracePt t="27457" x="9775825" y="5040313"/>
          <p14:tracePt t="27459" x="9759950" y="5040313"/>
          <p14:tracePt t="27463" x="9744075" y="5040313"/>
          <p14:tracePt t="27465" x="9712325" y="5040313"/>
          <p14:tracePt t="27468" x="9696450" y="5040313"/>
          <p14:tracePt t="27471" x="9680575" y="5040313"/>
          <p14:tracePt t="27473" x="9664700" y="5040313"/>
          <p14:tracePt t="27475" x="9648825" y="5040313"/>
          <p14:tracePt t="27477" x="9632950" y="5040313"/>
          <p14:tracePt t="27481" x="9617075" y="5040313"/>
          <p14:tracePt t="27483" x="9586913" y="5040313"/>
          <p14:tracePt t="27487" x="9571038" y="5040313"/>
          <p14:tracePt t="27489" x="9555163" y="5040313"/>
          <p14:tracePt t="27492" x="9539288" y="5040313"/>
          <p14:tracePt t="27495" x="9523413" y="5040313"/>
          <p14:tracePt t="27497" x="9507538" y="5024438"/>
          <p14:tracePt t="27499" x="9491663" y="5024438"/>
          <p14:tracePt t="27501" x="9475788" y="5008563"/>
          <p14:tracePt t="27502" x="9459913" y="5008563"/>
          <p14:tracePt t="27507" x="9444038" y="5008563"/>
          <p14:tracePt t="27509" x="9428163" y="4992688"/>
          <p14:tracePt t="27513" x="9412288" y="4976813"/>
          <p14:tracePt t="27515" x="9396413" y="4976813"/>
          <p14:tracePt t="27516" x="9380538" y="4962525"/>
          <p14:tracePt t="27518" x="9380538" y="4946650"/>
          <p14:tracePt t="27521" x="9364663" y="4946650"/>
          <p14:tracePt t="27522" x="9348788" y="4930775"/>
          <p14:tracePt t="27524" x="9348788" y="4914900"/>
          <p14:tracePt t="27526" x="9332913" y="4899025"/>
          <p14:tracePt t="27529" x="9317038" y="4883150"/>
          <p14:tracePt t="27531" x="9301163" y="4883150"/>
          <p14:tracePt t="27533" x="9301163" y="4867275"/>
          <p14:tracePt t="27534" x="9286875" y="4835525"/>
          <p14:tracePt t="27537" x="9271000" y="4835525"/>
          <p14:tracePt t="27539" x="9255125" y="4803775"/>
          <p14:tracePt t="27540" x="9255125" y="4772025"/>
          <p14:tracePt t="27543" x="9239250" y="4772025"/>
          <p14:tracePt t="27544" x="9223375" y="4740275"/>
          <p14:tracePt t="27550" x="9207500" y="4724400"/>
          <p14:tracePt t="27551" x="9207500" y="4692650"/>
          <p14:tracePt t="27552" x="9207500" y="4676775"/>
          <p14:tracePt t="27556" x="9207500" y="4660900"/>
          <p14:tracePt t="27560" x="9207500" y="4645025"/>
          <p14:tracePt t="27560" x="9207500" y="4629150"/>
          <p14:tracePt t="27563" x="9207500" y="4614863"/>
          <p14:tracePt t="27565" x="9207500" y="4598988"/>
          <p14:tracePt t="27569" x="9207500" y="4583113"/>
          <p14:tracePt t="27571" x="9207500" y="4551363"/>
          <p14:tracePt t="27575" x="9207500" y="4535488"/>
          <p14:tracePt t="27577" x="9207500" y="4519613"/>
          <p14:tracePt t="27578" x="9223375" y="4519613"/>
          <p14:tracePt t="27581" x="9223375" y="4503738"/>
          <p14:tracePt t="27582" x="9223375" y="4487863"/>
          <p14:tracePt t="27584" x="9239250" y="4471988"/>
          <p14:tracePt t="27587" x="9255125" y="4456113"/>
          <p14:tracePt t="27589" x="9271000" y="4440238"/>
          <p14:tracePt t="27591" x="9271000" y="4424363"/>
          <p14:tracePt t="27593" x="9286875" y="4424363"/>
          <p14:tracePt t="27594" x="9301163" y="4424363"/>
          <p14:tracePt t="27599" x="9317038" y="4392613"/>
          <p14:tracePt t="27600" x="9332913" y="4392613"/>
          <p14:tracePt t="27603" x="9348788" y="4376738"/>
          <p14:tracePt t="27605" x="9364663" y="4376738"/>
          <p14:tracePt t="27607" x="9380538" y="4360863"/>
          <p14:tracePt t="27609" x="9396413" y="4344988"/>
          <p14:tracePt t="27612" x="9428163" y="4344988"/>
          <p14:tracePt t="27616" x="9444038" y="4344988"/>
          <p14:tracePt t="27617" x="9444038" y="4329113"/>
          <p14:tracePt t="27619" x="9459913" y="4329113"/>
          <p14:tracePt t="27621" x="9475788" y="4313238"/>
          <p14:tracePt t="27624" x="9491663" y="4297363"/>
          <p14:tracePt t="27627" x="9507538" y="4297363"/>
          <p14:tracePt t="27629" x="9523413" y="4297363"/>
          <p14:tracePt t="27635" x="9539288" y="4297363"/>
          <p14:tracePt t="27639" x="9555163" y="4283075"/>
          <p14:tracePt t="27644" x="9571038" y="4283075"/>
          <p14:tracePt t="27649" x="9586913" y="4267200"/>
          <p14:tracePt t="27653" x="9601200" y="4267200"/>
          <p14:tracePt t="27688" x="9617075" y="4267200"/>
          <p14:tracePt t="27836" x="9571038" y="4267200"/>
          <p14:tracePt t="27841" x="9475788" y="4251325"/>
          <p14:tracePt t="27843" x="9444038" y="4251325"/>
          <p14:tracePt t="27845" x="9412288" y="4251325"/>
          <p14:tracePt t="27846" x="9380538" y="4251325"/>
          <p14:tracePt t="27848" x="9332913" y="4251325"/>
          <p14:tracePt t="27851" x="9271000" y="4251325"/>
          <p14:tracePt t="27853" x="9191625" y="4251325"/>
          <p14:tracePt t="27854" x="9112250" y="4251325"/>
          <p14:tracePt t="27856" x="9064625" y="4251325"/>
          <p14:tracePt t="27859" x="8986838" y="4251325"/>
          <p14:tracePt t="27860" x="8923338" y="4235450"/>
          <p14:tracePt t="27862" x="8843963" y="4235450"/>
          <p14:tracePt t="27864" x="8748713" y="4235450"/>
          <p14:tracePt t="27867" x="8670925" y="4219575"/>
          <p14:tracePt t="27869" x="8575675" y="4203700"/>
          <p14:tracePt t="27871" x="8464550" y="4171950"/>
          <p14:tracePt t="27873" x="8370888" y="4171950"/>
          <p14:tracePt t="27875" x="8259763" y="4156075"/>
          <p14:tracePt t="27876" x="8148638" y="4140200"/>
          <p14:tracePt t="27879" x="8007350" y="4124325"/>
          <p14:tracePt t="27882" x="7896225" y="4108450"/>
          <p14:tracePt t="27883" x="7739063" y="4076700"/>
          <p14:tracePt t="27885" x="7596188" y="4076700"/>
          <p14:tracePt t="27886" x="7469188" y="4060825"/>
          <p14:tracePt t="27888" x="7327900" y="4060825"/>
          <p14:tracePt t="27891" x="7169150" y="4044950"/>
          <p14:tracePt t="27893" x="6932613" y="4044950"/>
          <p14:tracePt t="27895" x="6759575" y="4044950"/>
          <p14:tracePt t="27897" x="6616700" y="4029075"/>
          <p14:tracePt t="27899" x="6459538" y="4029075"/>
          <p14:tracePt t="27900" x="6332538" y="4029075"/>
          <p14:tracePt t="27903" x="6175375" y="4029075"/>
          <p14:tracePt t="27904" x="6032500" y="4029075"/>
          <p14:tracePt t="27906" x="5875338" y="4029075"/>
          <p14:tracePt t="27908" x="5748338" y="4029075"/>
          <p14:tracePt t="27910" x="5607050" y="4029075"/>
          <p14:tracePt t="27915" x="5368925" y="4029075"/>
          <p14:tracePt t="27916" x="5243513" y="4029075"/>
          <p14:tracePt t="27919" x="5100638" y="4029075"/>
          <p14:tracePt t="27921" x="4991100" y="4044950"/>
          <p14:tracePt t="27923" x="4879975" y="4060825"/>
          <p14:tracePt t="27925" x="4800600" y="4076700"/>
          <p14:tracePt t="27927" x="4691063" y="4108450"/>
          <p14:tracePt t="27928" x="4595813" y="4124325"/>
          <p14:tracePt t="27931" x="4516438" y="4140200"/>
          <p14:tracePt t="27932" x="4421188" y="4156075"/>
          <p14:tracePt t="27934" x="4343400" y="4171950"/>
          <p14:tracePt t="27936" x="4295775" y="4187825"/>
          <p14:tracePt t="27939" x="4279900" y="4203700"/>
          <p14:tracePt t="27940" x="4216400" y="4203700"/>
          <p14:tracePt t="27943" x="4168775" y="4219575"/>
          <p14:tracePt t="27944" x="4121150" y="4219575"/>
          <p14:tracePt t="27951" x="4090988" y="4219575"/>
          <p14:tracePt t="27961" x="4075113" y="4219575"/>
          <p14:tracePt t="27973" x="4059238" y="4219575"/>
          <p14:tracePt t="28001" x="4043363" y="4219575"/>
          <p14:tracePt t="28016" x="4043363" y="4203700"/>
          <p14:tracePt t="28024" x="4011613" y="4156075"/>
          <p14:tracePt t="28029" x="3963988" y="4092575"/>
          <p14:tracePt t="28031" x="3948113" y="4092575"/>
          <p14:tracePt t="28033" x="3948113" y="4060825"/>
          <p14:tracePt t="28034" x="3932238" y="4044950"/>
          <p14:tracePt t="28036" x="3900488" y="4044950"/>
          <p14:tracePt t="28038" x="3900488" y="4013200"/>
          <p14:tracePt t="28040" x="3868738" y="3997325"/>
          <p14:tracePt t="28042" x="3852863" y="3981450"/>
          <p14:tracePt t="28045" x="3836988" y="3965575"/>
          <p14:tracePt t="28047" x="3806825" y="3949700"/>
          <p14:tracePt t="28048" x="3790950" y="3919538"/>
          <p14:tracePt t="28050" x="3759200" y="3887788"/>
          <p14:tracePt t="28053" x="3727450" y="3887788"/>
          <p14:tracePt t="28055" x="3711575" y="3856038"/>
          <p14:tracePt t="28057" x="3679825" y="3840163"/>
          <p14:tracePt t="28059" x="3663950" y="3808413"/>
          <p14:tracePt t="28061" x="3632200" y="3776663"/>
          <p14:tracePt t="28063" x="3616325" y="3760788"/>
          <p14:tracePt t="28065" x="3584575" y="3744913"/>
          <p14:tracePt t="28066" x="3552825" y="3713163"/>
          <p14:tracePt t="28068" x="3505200" y="3681413"/>
          <p14:tracePt t="28070" x="3490913" y="3649663"/>
          <p14:tracePt t="28072" x="3459163" y="3649663"/>
          <p14:tracePt t="28074" x="3427413" y="3617913"/>
          <p14:tracePt t="28076" x="3395663" y="3587750"/>
          <p14:tracePt t="28078" x="3363913" y="3556000"/>
          <p14:tracePt t="28080" x="3348038" y="3524250"/>
          <p14:tracePt t="28082" x="3316288" y="3508375"/>
          <p14:tracePt t="28084" x="3284538" y="3476625"/>
          <p14:tracePt t="28087" x="3252788" y="3444875"/>
          <p14:tracePt t="28088" x="3236913" y="3429000"/>
          <p14:tracePt t="28091" x="3205163" y="3397250"/>
          <p14:tracePt t="28093" x="3175000" y="3381375"/>
          <p14:tracePt t="28094" x="3143250" y="3349625"/>
          <p14:tracePt t="28097" x="3111500" y="3302000"/>
          <p14:tracePt t="28099" x="3095625" y="3286125"/>
          <p14:tracePt t="28101" x="3063875" y="3255963"/>
          <p14:tracePt t="28103" x="3032125" y="3240088"/>
          <p14:tracePt t="28105" x="3016250" y="3224213"/>
          <p14:tracePt t="28106" x="3000375" y="3192463"/>
          <p14:tracePt t="28109" x="2984500" y="3176588"/>
          <p14:tracePt t="28110" x="2952750" y="3160713"/>
          <p14:tracePt t="28115" x="2936875" y="3113088"/>
          <p14:tracePt t="28117" x="2921000" y="3097213"/>
          <p14:tracePt t="28119" x="2905125" y="3081338"/>
          <p14:tracePt t="28120" x="2905125" y="3065463"/>
          <p14:tracePt t="28122" x="2890838" y="3065463"/>
          <p14:tracePt t="28124" x="2890838" y="3049588"/>
          <p14:tracePt t="28127" x="2890838" y="3017838"/>
          <p14:tracePt t="28131" x="2890838" y="3001963"/>
          <p14:tracePt t="28132" x="2890838" y="2986088"/>
          <p14:tracePt t="28137" x="2890838" y="2954338"/>
          <p14:tracePt t="28139" x="2890838" y="2938463"/>
          <p14:tracePt t="28143" x="2890838" y="2922588"/>
          <p14:tracePt t="28145" x="2890838" y="2908300"/>
          <p14:tracePt t="28147" x="2890838" y="2892425"/>
          <p14:tracePt t="28149" x="2890838" y="2876550"/>
          <p14:tracePt t="28151" x="2890838" y="2860675"/>
          <p14:tracePt t="28155" x="2905125" y="2844800"/>
          <p14:tracePt t="28157" x="2921000" y="2828925"/>
          <p14:tracePt t="28159" x="2921000" y="2813050"/>
          <p14:tracePt t="28160" x="2936875" y="2813050"/>
          <p14:tracePt t="28166" x="2952750" y="2781300"/>
          <p14:tracePt t="28169" x="2968625" y="2765425"/>
          <p14:tracePt t="28171" x="2984500" y="2765425"/>
          <p14:tracePt t="28173" x="3000375" y="2749550"/>
          <p14:tracePt t="28175" x="3000375" y="2733675"/>
          <p14:tracePt t="28180" x="3016250" y="2733675"/>
          <p14:tracePt t="28183" x="3032125" y="2733675"/>
          <p14:tracePt t="28185" x="3032125" y="2717800"/>
          <p14:tracePt t="28191" x="3048000" y="2701925"/>
          <p14:tracePt t="28195" x="3063875" y="2701925"/>
          <p14:tracePt t="28199" x="3079750" y="2701925"/>
          <p14:tracePt t="28211" x="3079750" y="2686050"/>
          <p14:tracePt t="28213" x="3095625" y="2686050"/>
          <p14:tracePt t="28217" x="3111500" y="2686050"/>
          <p14:tracePt t="28223" x="3111500" y="2670175"/>
          <p14:tracePt t="28227" x="3127375" y="2670175"/>
          <p14:tracePt t="28229" x="3143250" y="2654300"/>
          <p14:tracePt t="28235" x="3159125" y="2654300"/>
          <p14:tracePt t="28241" x="3175000" y="2654300"/>
          <p14:tracePt t="28245" x="3175000" y="2638425"/>
          <p14:tracePt t="28249" x="3190875" y="2638425"/>
          <p14:tracePt t="28273" x="3190875" y="2622550"/>
          <p14:tracePt t="28341" x="3190875" y="2638425"/>
          <p14:tracePt t="28349" x="3190875" y="2686050"/>
          <p14:tracePt t="28358" x="3190875" y="2733675"/>
          <p14:tracePt t="28359" x="3190875" y="2749550"/>
          <p14:tracePt t="28360" x="3190875" y="2765425"/>
          <p14:tracePt t="28363" x="3190875" y="2781300"/>
          <p14:tracePt t="28365" x="3190875" y="2797175"/>
          <p14:tracePt t="28366" x="3190875" y="2813050"/>
          <p14:tracePt t="28371" x="3190875" y="2828925"/>
          <p14:tracePt t="28373" x="3190875" y="2844800"/>
          <p14:tracePt t="28375" x="3190875" y="2860675"/>
          <p14:tracePt t="28377" x="3175000" y="2876550"/>
          <p14:tracePt t="28379" x="3175000" y="2892425"/>
          <p14:tracePt t="28383" x="3159125" y="2908300"/>
          <p14:tracePt t="28385" x="3159125" y="2922588"/>
          <p14:tracePt t="28387" x="3159125" y="2938463"/>
          <p14:tracePt t="28389" x="3159125" y="2954338"/>
          <p14:tracePt t="28391" x="3159125" y="2970213"/>
          <p14:tracePt t="28395" x="3143250" y="2986088"/>
          <p14:tracePt t="28397" x="3143250" y="3001963"/>
          <p14:tracePt t="28399" x="3127375" y="3001963"/>
          <p14:tracePt t="28400" x="3127375" y="3017838"/>
          <p14:tracePt t="28403" x="3127375" y="3033713"/>
          <p14:tracePt t="28407" x="3127375" y="3049588"/>
          <p14:tracePt t="28414" x="3111500" y="3065463"/>
          <p14:tracePt t="28416" x="3111500" y="3081338"/>
          <p14:tracePt t="28423" x="3095625" y="3081338"/>
          <p14:tracePt t="28425" x="3095625" y="3097213"/>
          <p14:tracePt t="28427" x="3095625" y="3113088"/>
          <p14:tracePt t="28435" x="3095625" y="3128963"/>
          <p14:tracePt t="28461" x="3095625" y="3144838"/>
          <p14:tracePt t="28470" x="3079750" y="3144838"/>
          <p14:tracePt t="28478" x="3063875" y="3144838"/>
          <p14:tracePt t="28483" x="3048000" y="3144838"/>
          <p14:tracePt t="28491" x="3032125" y="3144838"/>
          <p14:tracePt t="28494" x="3016250" y="3144838"/>
          <p14:tracePt t="28503" x="3000375" y="3144838"/>
          <p14:tracePt t="28505" x="2984500" y="3144838"/>
          <p14:tracePt t="28507" x="2984500" y="3128963"/>
          <p14:tracePt t="28509" x="2968625" y="3128963"/>
          <p14:tracePt t="28514" x="2952750" y="3113088"/>
          <p14:tracePt t="28517" x="2936875" y="3113088"/>
          <p14:tracePt t="28519" x="2936875" y="3097213"/>
          <p14:tracePt t="28521" x="2921000" y="3097213"/>
          <p14:tracePt t="28523" x="2905125" y="3097213"/>
          <p14:tracePt t="28524" x="2890838" y="3097213"/>
          <p14:tracePt t="28531" x="2890838" y="3081338"/>
          <p14:tracePt t="28539" x="2827338" y="3065463"/>
          <p14:tracePt t="28540" x="2811463" y="3049588"/>
          <p14:tracePt t="28549" x="2779713" y="3033713"/>
          <p14:tracePt t="28557" x="2732088" y="3001963"/>
          <p14:tracePt t="28562" x="2716213" y="2986088"/>
          <p14:tracePt t="28566" x="2700338" y="2954338"/>
          <p14:tracePt t="28569" x="2684463" y="2954338"/>
          <p14:tracePt t="28571" x="2668588" y="2938463"/>
          <p14:tracePt t="28572" x="2652713" y="2922588"/>
          <p14:tracePt t="28574" x="2652713" y="2908300"/>
          <p14:tracePt t="28579" x="2652713" y="2892425"/>
          <p14:tracePt t="28582" x="2636838" y="2892425"/>
          <p14:tracePt t="28583" x="2636838" y="2876550"/>
          <p14:tracePt t="28585" x="2620963" y="2876550"/>
          <p14:tracePt t="28587" x="2620963" y="2860675"/>
          <p14:tracePt t="28588" x="2620963" y="2844800"/>
          <p14:tracePt t="28590" x="2620963" y="2828925"/>
          <p14:tracePt t="28594" x="2605088" y="2813050"/>
          <p14:tracePt t="28598" x="2605088" y="2797175"/>
          <p14:tracePt t="28603" x="2590800" y="2765425"/>
          <p14:tracePt t="28605" x="2590800" y="2749550"/>
          <p14:tracePt t="28610" x="2590800" y="2733675"/>
          <p14:tracePt t="28613" x="2590800" y="2701925"/>
          <p14:tracePt t="28617" x="2590800" y="2686050"/>
          <p14:tracePt t="28619" x="2590800" y="2670175"/>
          <p14:tracePt t="28625" x="2590800" y="2654300"/>
          <p14:tracePt t="28627" x="2590800" y="2638425"/>
          <p14:tracePt t="28629" x="2590800" y="2622550"/>
          <p14:tracePt t="28638" x="2605088" y="2590800"/>
          <p14:tracePt t="28641" x="2605088" y="2574925"/>
          <p14:tracePt t="28643" x="2605088" y="2560638"/>
          <p14:tracePt t="28647" x="2620963" y="2544763"/>
          <p14:tracePt t="28651" x="2636838" y="2528888"/>
          <p14:tracePt t="28655" x="2636838" y="2513013"/>
          <p14:tracePt t="28657" x="2652713" y="2513013"/>
          <p14:tracePt t="28659" x="2668588" y="2513013"/>
          <p14:tracePt t="28661" x="2668588" y="2497138"/>
          <p14:tracePt t="28664" x="2684463" y="2481263"/>
          <p14:tracePt t="28667" x="2700338" y="2465388"/>
          <p14:tracePt t="28669" x="2716213" y="2465388"/>
          <p14:tracePt t="28673" x="2716213" y="2449513"/>
          <p14:tracePt t="28675" x="2732088" y="2449513"/>
          <p14:tracePt t="28677" x="2747963" y="2433638"/>
          <p14:tracePt t="28679" x="2763838" y="2433638"/>
          <p14:tracePt t="28683" x="2779713" y="2433638"/>
          <p14:tracePt t="28685" x="2795588" y="2433638"/>
          <p14:tracePt t="28687" x="2795588" y="2417763"/>
          <p14:tracePt t="28689" x="2811463" y="2417763"/>
          <p14:tracePt t="28690" x="2827338" y="2417763"/>
          <p14:tracePt t="28695" x="2843213" y="2401888"/>
          <p14:tracePt t="28697" x="2859088" y="2401888"/>
          <p14:tracePt t="28698" x="2874963" y="2401888"/>
          <p14:tracePt t="28703" x="2890838" y="2401888"/>
          <p14:tracePt t="28705" x="2905125" y="2401888"/>
          <p14:tracePt t="28716" x="2952750" y="2401888"/>
          <p14:tracePt t="28722" x="2968625" y="2401888"/>
          <p14:tracePt t="28723" x="2984500" y="2401888"/>
          <p14:tracePt t="28735" x="3016250" y="2401888"/>
          <p14:tracePt t="28743" x="3032125" y="2417763"/>
          <p14:tracePt t="28746" x="3048000" y="2417763"/>
          <p14:tracePt t="28747" x="3063875" y="2417763"/>
          <p14:tracePt t="28752" x="3063875" y="2433638"/>
          <p14:tracePt t="28755" x="3079750" y="2433638"/>
          <p14:tracePt t="28759" x="3095625" y="2449513"/>
          <p14:tracePt t="28764" x="3111500" y="2449513"/>
          <p14:tracePt t="28769" x="3111500" y="2465388"/>
          <p14:tracePt t="28770" x="3127375" y="2465388"/>
          <p14:tracePt t="28773" x="3143250" y="2481263"/>
          <p14:tracePt t="28774" x="3143250" y="2497138"/>
          <p14:tracePt t="28781" x="3159125" y="2497138"/>
          <p14:tracePt t="28790" x="3205163" y="2544763"/>
          <p14:tracePt t="28794" x="3221038" y="2560638"/>
          <p14:tracePt t="28794" x="3221038" y="2574925"/>
          <p14:tracePt t="28797" x="3236913" y="2574925"/>
          <p14:tracePt t="28798" x="3252788" y="2590800"/>
          <p14:tracePt t="28801" x="3268663" y="2606675"/>
          <p14:tracePt t="28807" x="3284538" y="2622550"/>
          <p14:tracePt t="28809" x="3300413" y="2638425"/>
          <p14:tracePt t="28811" x="3300413" y="2654300"/>
          <p14:tracePt t="28815" x="3316288" y="2654300"/>
          <p14:tracePt t="28817" x="3332163" y="2670175"/>
          <p14:tracePt t="28821" x="3332163" y="2686050"/>
          <p14:tracePt t="28825" x="3348038" y="2686050"/>
          <p14:tracePt t="28827" x="3348038" y="2701925"/>
          <p14:tracePt t="28830" x="3363913" y="2701925"/>
          <p14:tracePt t="28832" x="3363913" y="2717800"/>
          <p14:tracePt t="28834" x="3379788" y="2733675"/>
          <p14:tracePt t="28845" x="3379788" y="2749550"/>
          <p14:tracePt t="28857" x="3379788" y="2765425"/>
          <p14:tracePt t="28863" x="3395663" y="2781300"/>
          <p14:tracePt t="28869" x="3395663" y="2828925"/>
          <p14:tracePt t="28873" x="3395663" y="2844800"/>
          <p14:tracePt t="28877" x="3395663" y="2860675"/>
          <p14:tracePt t="28880" x="3395663" y="2892425"/>
          <p14:tracePt t="28884" x="3395663" y="2908300"/>
          <p14:tracePt t="28891" x="3395663" y="2922588"/>
          <p14:tracePt t="28893" x="3395663" y="2938463"/>
          <p14:tracePt t="28895" x="3395663" y="2954338"/>
          <p14:tracePt t="28899" x="3395663" y="2970213"/>
          <p14:tracePt t="28900" x="3379788" y="2986088"/>
          <p14:tracePt t="28903" x="3379788" y="3001963"/>
          <p14:tracePt t="28906" x="3363913" y="3017838"/>
          <p14:tracePt t="28909" x="3363913" y="3033713"/>
          <p14:tracePt t="28915" x="3348038" y="3065463"/>
          <p14:tracePt t="28916" x="3348038" y="3081338"/>
          <p14:tracePt t="28923" x="3332163" y="3097213"/>
          <p14:tracePt t="28925" x="3332163" y="3113088"/>
          <p14:tracePt t="28927" x="3316288" y="3113088"/>
          <p14:tracePt t="28929" x="3316288" y="3128963"/>
          <p14:tracePt t="28933" x="3316288" y="3144838"/>
          <p14:tracePt t="28935" x="3300413" y="3160713"/>
          <p14:tracePt t="28939" x="3284538" y="3160713"/>
          <p14:tracePt t="28941" x="3284538" y="3176588"/>
          <p14:tracePt t="28942" x="3284538" y="3192463"/>
          <p14:tracePt t="28944" x="3268663" y="3192463"/>
          <p14:tracePt t="28949" x="3252788" y="3192463"/>
          <p14:tracePt t="28951" x="3252788" y="3208338"/>
          <p14:tracePt t="28953" x="3236913" y="3208338"/>
          <p14:tracePt t="28954" x="3236913" y="3224213"/>
          <p14:tracePt t="28961" x="3221038" y="3240088"/>
          <p14:tracePt t="28967" x="3205163" y="3240088"/>
          <p14:tracePt t="28975" x="3159125" y="3270250"/>
          <p14:tracePt t="28980" x="3143250" y="3270250"/>
          <p14:tracePt t="28982" x="3127375" y="3270250"/>
          <p14:tracePt t="28983" x="3127375" y="3286125"/>
          <p14:tracePt t="28987" x="3111500" y="3286125"/>
          <p14:tracePt t="28993" x="3095625" y="3302000"/>
          <p14:tracePt t="28995" x="3079750" y="3302000"/>
          <p14:tracePt t="29001" x="3079750" y="3317875"/>
          <p14:tracePt t="29012" x="3063875" y="3317875"/>
          <p14:tracePt t="29019" x="3048000" y="3317875"/>
          <p14:tracePt t="29072" x="3032125" y="3317875"/>
          <p14:tracePt t="29078" x="3032125" y="3302000"/>
          <p14:tracePt t="29086" x="3016250" y="3302000"/>
          <p14:tracePt t="29088" x="3016250" y="3286125"/>
          <p14:tracePt t="29101" x="3000375" y="3286125"/>
          <p14:tracePt t="29125" x="3000375" y="3270250"/>
          <p14:tracePt t="29218" x="3016250" y="3270250"/>
          <p14:tracePt t="29227" x="3048000" y="3270250"/>
          <p14:tracePt t="29233" x="3079750" y="3270250"/>
          <p14:tracePt t="29238" x="3111500" y="3270250"/>
          <p14:tracePt t="29241" x="3127375" y="3270250"/>
          <p14:tracePt t="29243" x="3143250" y="3270250"/>
          <p14:tracePt t="29247" x="3159125" y="3270250"/>
          <p14:tracePt t="29249" x="3175000" y="3270250"/>
          <p14:tracePt t="29251" x="3190875" y="3270250"/>
          <p14:tracePt t="29255" x="3205163" y="3270250"/>
          <p14:tracePt t="29257" x="3221038" y="3270250"/>
          <p14:tracePt t="29260" x="3221038" y="3286125"/>
          <p14:tracePt t="29261" x="3236913" y="3286125"/>
          <p14:tracePt t="29263" x="3268663" y="3286125"/>
          <p14:tracePt t="29264" x="3268663" y="3302000"/>
          <p14:tracePt t="29266" x="3300413" y="3302000"/>
          <p14:tracePt t="29269" x="3348038" y="3317875"/>
          <p14:tracePt t="29271" x="3363913" y="3333750"/>
          <p14:tracePt t="29273" x="3395663" y="3333750"/>
          <p14:tracePt t="29275" x="3427413" y="3349625"/>
          <p14:tracePt t="29276" x="3443288" y="3349625"/>
          <p14:tracePt t="29279" x="3475038" y="3365500"/>
          <p14:tracePt t="29283" x="3521075" y="3397250"/>
          <p14:tracePt t="29284" x="3568700" y="3413125"/>
          <p14:tracePt t="29286" x="3600450" y="3429000"/>
          <p14:tracePt t="29288" x="3632200" y="3429000"/>
          <p14:tracePt t="29290" x="3663950" y="3444875"/>
          <p14:tracePt t="29293" x="3711575" y="3460750"/>
          <p14:tracePt t="29295" x="3743325" y="3492500"/>
          <p14:tracePt t="29297" x="3790950" y="3508375"/>
          <p14:tracePt t="29299" x="3806825" y="3524250"/>
          <p14:tracePt t="29301" x="3852863" y="3556000"/>
          <p14:tracePt t="29303" x="3900488" y="3571875"/>
          <p14:tracePt t="29305" x="3948113" y="3602038"/>
          <p14:tracePt t="29306" x="3963988" y="3617913"/>
          <p14:tracePt t="29309" x="4059238" y="3681413"/>
          <p14:tracePt t="29311" x="4106863" y="3697288"/>
          <p14:tracePt t="29313" x="4137025" y="3729038"/>
          <p14:tracePt t="29315" x="4184650" y="3760788"/>
          <p14:tracePt t="29317" x="4232275" y="3792538"/>
          <p14:tracePt t="29318" x="4264025" y="3824288"/>
          <p14:tracePt t="29320" x="4311650" y="3856038"/>
          <p14:tracePt t="29322" x="4327525" y="3871913"/>
          <p14:tracePt t="29324" x="4375150" y="3903663"/>
          <p14:tracePt t="29326" x="4421188" y="3949700"/>
          <p14:tracePt t="29329" x="4468813" y="3981450"/>
          <p14:tracePt t="29331" x="4500563" y="4013200"/>
          <p14:tracePt t="29333" x="4548188" y="4060825"/>
          <p14:tracePt t="29334" x="4564063" y="4076700"/>
          <p14:tracePt t="29337" x="4611688" y="4108450"/>
          <p14:tracePt t="29338" x="4659313" y="4140200"/>
          <p14:tracePt t="29340" x="4706938" y="4171950"/>
          <p14:tracePt t="29343" x="4752975" y="4203700"/>
          <p14:tracePt t="29345" x="4784725" y="4235450"/>
          <p14:tracePt t="29346" x="4832350" y="4267200"/>
          <p14:tracePt t="29349" x="4879975" y="4313238"/>
          <p14:tracePt t="29351" x="4927600" y="4329113"/>
          <p14:tracePt t="29353" x="4975225" y="4360863"/>
          <p14:tracePt t="29355" x="5006975" y="4392613"/>
          <p14:tracePt t="29357" x="5053013" y="4424363"/>
          <p14:tracePt t="29359" x="5100638" y="4456113"/>
          <p14:tracePt t="29361" x="5148263" y="4471988"/>
          <p14:tracePt t="29363" x="5211763" y="4503738"/>
          <p14:tracePt t="29366" x="5259388" y="4535488"/>
          <p14:tracePt t="29366" x="5291138" y="4551363"/>
          <p14:tracePt t="29369" x="5337175" y="4567238"/>
          <p14:tracePt t="29370" x="5384800" y="4583113"/>
          <p14:tracePt t="29373" x="5432425" y="4614863"/>
          <p14:tracePt t="29375" x="5464175" y="4629150"/>
          <p14:tracePt t="29377" x="5511800" y="4660900"/>
          <p14:tracePt t="29379" x="5559425" y="4676775"/>
          <p14:tracePt t="29381" x="5607050" y="4692650"/>
          <p14:tracePt t="29383" x="5622925" y="4708525"/>
          <p14:tracePt t="29385" x="5668963" y="4724400"/>
          <p14:tracePt t="29387" x="5716588" y="4756150"/>
          <p14:tracePt t="29389" x="5748338" y="4756150"/>
          <p14:tracePt t="29391" x="5764213" y="4772025"/>
          <p14:tracePt t="29393" x="5795963" y="4772025"/>
          <p14:tracePt t="29394" x="5827713" y="4787900"/>
          <p14:tracePt t="29397" x="5843588" y="4803775"/>
          <p14:tracePt t="29399" x="5875338" y="4819650"/>
          <p14:tracePt t="29400" x="5891213" y="4835525"/>
          <p14:tracePt t="29403" x="5907088" y="4835525"/>
          <p14:tracePt t="29405" x="5922963" y="4851400"/>
          <p14:tracePt t="29407" x="5953125" y="4867275"/>
          <p14:tracePt t="29409" x="5953125" y="4883150"/>
          <p14:tracePt t="29411" x="5984875" y="4883150"/>
          <p14:tracePt t="29413" x="6000750" y="4899025"/>
          <p14:tracePt t="29414" x="6000750" y="4914900"/>
          <p14:tracePt t="29419" x="6032500" y="4914900"/>
          <p14:tracePt t="29420" x="6048375" y="4930775"/>
          <p14:tracePt t="29423" x="6048375" y="4946650"/>
          <p14:tracePt t="29425" x="6080125" y="4962525"/>
          <p14:tracePt t="29426" x="6096000" y="4962525"/>
          <p14:tracePt t="29429" x="6096000" y="4976813"/>
          <p14:tracePt t="29431" x="6111875" y="4992688"/>
          <p14:tracePt t="29433" x="6127750" y="4992688"/>
          <p14:tracePt t="29434" x="6127750" y="5008563"/>
          <p14:tracePt t="29437" x="6143625" y="5024438"/>
          <p14:tracePt t="29439" x="6159500" y="5040313"/>
          <p14:tracePt t="29440" x="6175375" y="5040313"/>
          <p14:tracePt t="29443" x="6191250" y="5056188"/>
          <p14:tracePt t="29445" x="6207125" y="5072063"/>
          <p14:tracePt t="29446" x="6223000" y="5087938"/>
          <p14:tracePt t="29451" x="6238875" y="5103813"/>
          <p14:tracePt t="29453" x="6253163" y="5119688"/>
          <p14:tracePt t="29455" x="6253163" y="5135563"/>
          <p14:tracePt t="29457" x="6269038" y="5151438"/>
          <p14:tracePt t="29459" x="6284913" y="5167313"/>
          <p14:tracePt t="29461" x="6300788" y="5167313"/>
          <p14:tracePt t="29463" x="6300788" y="5199063"/>
          <p14:tracePt t="29465" x="6316663" y="5214938"/>
          <p14:tracePt t="29467" x="6348413" y="5214938"/>
          <p14:tracePt t="29469" x="6364288" y="5246688"/>
          <p14:tracePt t="29471" x="6364288" y="5262563"/>
          <p14:tracePt t="29472" x="6380163" y="5278438"/>
          <p14:tracePt t="29474" x="6396038" y="5310188"/>
          <p14:tracePt t="29476" x="6411913" y="5324475"/>
          <p14:tracePt t="29480" x="6411913" y="5340350"/>
          <p14:tracePt t="29481" x="6427788" y="5372100"/>
          <p14:tracePt t="29482" x="6443663" y="5403850"/>
          <p14:tracePt t="29485" x="6459538" y="5403850"/>
          <p14:tracePt t="29487" x="6475413" y="5435600"/>
          <p14:tracePt t="29488" x="6491288" y="5467350"/>
          <p14:tracePt t="29490" x="6507163" y="5499100"/>
          <p14:tracePt t="29492" x="6523038" y="5514975"/>
          <p14:tracePt t="29494" x="6553200" y="5562600"/>
          <p14:tracePt t="29497" x="6569075" y="5594350"/>
          <p14:tracePt t="29498" x="6584950" y="5610225"/>
          <p14:tracePt t="29500" x="6600825" y="5641975"/>
          <p14:tracePt t="29502" x="6616700" y="5688013"/>
          <p14:tracePt t="29504" x="6632575" y="5719763"/>
          <p14:tracePt t="29506" x="6664325" y="5767388"/>
          <p14:tracePt t="29508" x="6680200" y="5783263"/>
          <p14:tracePt t="29511" x="6696075" y="5830888"/>
          <p14:tracePt t="29513" x="6711950" y="5862638"/>
          <p14:tracePt t="29515" x="6743700" y="5894388"/>
          <p14:tracePt t="29517" x="6743700" y="5926138"/>
          <p14:tracePt t="29519" x="6759575" y="5973763"/>
          <p14:tracePt t="29521" x="6775450" y="6003925"/>
          <p14:tracePt t="29523" x="6791325" y="6035675"/>
          <p14:tracePt t="29524" x="6807200" y="6067425"/>
          <p14:tracePt t="29527" x="6823075" y="6099175"/>
          <p14:tracePt t="29530" x="6838950" y="6146800"/>
          <p14:tracePt t="29533" x="6854825" y="6194425"/>
          <p14:tracePt t="29534" x="6854825" y="6242050"/>
          <p14:tracePt t="29536" x="6854825" y="6257925"/>
          <p14:tracePt t="29538" x="6854825" y="6273800"/>
          <p14:tracePt t="29540" x="6869113" y="6305550"/>
          <p14:tracePt t="29543" x="6869113" y="6321425"/>
          <p14:tracePt t="29544" x="6869113" y="6351588"/>
          <p14:tracePt t="29549" x="6869113" y="6383338"/>
          <p14:tracePt t="29551" x="6869113" y="6399213"/>
          <p14:tracePt t="29553" x="6869113" y="6415088"/>
          <p14:tracePt t="29555" x="6869113" y="6430963"/>
          <p14:tracePt t="29557" x="6869113" y="6446838"/>
          <p14:tracePt t="29570" x="6869113" y="6478588"/>
          <p14:tracePt t="29586" x="6869113" y="6494463"/>
          <p14:tracePt t="29592" x="6869113" y="6510338"/>
          <p14:tracePt t="29596" x="6854825" y="6510338"/>
          <p14:tracePt t="29601" x="6838950" y="6510338"/>
          <p14:tracePt t="29605" x="6823075" y="6526213"/>
          <p14:tracePt t="29607" x="6807200" y="6526213"/>
          <p14:tracePt t="29611" x="6791325" y="6526213"/>
          <p14:tracePt t="29613" x="6775450" y="6526213"/>
          <p14:tracePt t="29614" x="6759575" y="6526213"/>
          <p14:tracePt t="29619" x="6743700" y="6526213"/>
          <p14:tracePt t="29621" x="6711950" y="6526213"/>
          <p14:tracePt t="29625" x="6696075" y="6526213"/>
          <p14:tracePt t="29627" x="6680200" y="6526213"/>
          <p14:tracePt t="29631" x="6664325" y="6526213"/>
          <p14:tracePt t="29633" x="6632575" y="6526213"/>
          <p14:tracePt t="29637" x="6616700" y="6526213"/>
          <p14:tracePt t="29639" x="6600825" y="6526213"/>
          <p14:tracePt t="29641" x="6584950" y="6526213"/>
          <p14:tracePt t="29645" x="6569075" y="6526213"/>
          <p14:tracePt t="29647" x="6553200" y="6542088"/>
          <p14:tracePt t="29651" x="6538913" y="6542088"/>
          <p14:tracePt t="29653" x="6523038" y="6542088"/>
          <p14:tracePt t="29655" x="6523038" y="6557963"/>
          <p14:tracePt t="29659" x="6507163" y="6557963"/>
          <p14:tracePt t="29661" x="6491288" y="6557963"/>
          <p14:tracePt t="29663" x="6475413" y="6557963"/>
          <p14:tracePt t="29668" x="6459538" y="6557963"/>
          <p14:tracePt t="29671" x="6459538" y="6573838"/>
          <p14:tracePt t="29673" x="6443663" y="6573838"/>
          <p14:tracePt t="29680" x="6427788" y="6573838"/>
          <p14:tracePt t="29683" x="6411913" y="6573838"/>
          <p14:tracePt t="29687" x="6396038" y="6589713"/>
          <p14:tracePt t="29704" x="6364288" y="6589713"/>
          <p14:tracePt t="29711" x="6332538" y="6589713"/>
          <p14:tracePt t="29715" x="6316663" y="6589713"/>
          <p14:tracePt t="29721" x="6300788" y="6589713"/>
          <p14:tracePt t="29723" x="6284913" y="6589713"/>
          <p14:tracePt t="29732" x="6253163" y="6573838"/>
          <p14:tracePt t="29733" x="6238875" y="6573838"/>
          <p14:tracePt t="29737" x="6223000" y="6573838"/>
          <p14:tracePt t="29738" x="6207125" y="6573838"/>
          <p14:tracePt t="29741" x="6191250" y="6573838"/>
          <p14:tracePt t="29743" x="6175375" y="6573838"/>
          <p14:tracePt t="29745" x="6159500" y="6573838"/>
          <p14:tracePt t="29747" x="6159500" y="6557963"/>
          <p14:tracePt t="29748" x="6143625" y="6557963"/>
          <p14:tracePt t="29751" x="6111875" y="6557963"/>
          <p14:tracePt t="29752" x="6111875" y="6542088"/>
          <p14:tracePt t="29755" x="6096000" y="6542088"/>
          <p14:tracePt t="29757" x="6080125" y="6542088"/>
          <p14:tracePt t="29759" x="6064250" y="6542088"/>
          <p14:tracePt t="29761" x="6048375" y="6542088"/>
          <p14:tracePt t="29763" x="6032500" y="6542088"/>
          <p14:tracePt t="29764" x="6016625" y="6542088"/>
          <p14:tracePt t="29767" x="6000750" y="6542088"/>
          <p14:tracePt t="29769" x="5984875" y="6526213"/>
          <p14:tracePt t="29773" x="5953125" y="6526213"/>
          <p14:tracePt t="29777" x="5938838" y="6526213"/>
          <p14:tracePt t="29779" x="5922963" y="6510338"/>
          <p14:tracePt t="29781" x="5907088" y="6510338"/>
          <p14:tracePt t="29785" x="5891213" y="6510338"/>
          <p14:tracePt t="29787" x="5875338" y="6510338"/>
          <p14:tracePt t="29791" x="5859463" y="6510338"/>
          <p14:tracePt t="29793" x="5843588" y="6510338"/>
          <p14:tracePt t="29795" x="5827713" y="6510338"/>
          <p14:tracePt t="29798" x="5827713" y="6494463"/>
          <p14:tracePt t="29799" x="5811838" y="6494463"/>
          <p14:tracePt t="29800" x="5795963" y="6494463"/>
          <p14:tracePt t="29807" x="5780088" y="6478588"/>
          <p14:tracePt t="29809" x="5764213" y="6478588"/>
          <p14:tracePt t="29811" x="5748338" y="6478588"/>
          <p14:tracePt t="29815" x="5748338" y="6462713"/>
          <p14:tracePt t="29817" x="5732463" y="6462713"/>
          <p14:tracePt t="29818" x="5716588" y="6462713"/>
          <p14:tracePt t="29825" x="5700713" y="6462713"/>
          <p14:tracePt t="29827" x="5700713" y="6446838"/>
          <p14:tracePt t="29831" x="5684838" y="6446838"/>
          <p14:tracePt t="29833" x="5668963" y="6430963"/>
          <p14:tracePt t="29839" x="5653088" y="6430963"/>
          <p14:tracePt t="29841" x="5653088" y="6415088"/>
          <p14:tracePt t="29843" x="5638800" y="6415088"/>
          <p14:tracePt t="29845" x="5638800" y="6399213"/>
          <p14:tracePt t="29847" x="5638800" y="6383338"/>
          <p14:tracePt t="29850" x="5622925" y="6383338"/>
          <p14:tracePt t="29852" x="5622925" y="6367463"/>
          <p14:tracePt t="29854" x="5607050" y="6351588"/>
          <p14:tracePt t="29859" x="5591175" y="6337300"/>
          <p14:tracePt t="29861" x="5591175" y="6321425"/>
          <p14:tracePt t="29863" x="5591175" y="6305550"/>
          <p14:tracePt t="29864" x="5591175" y="6289675"/>
          <p14:tracePt t="29866" x="5591175" y="6273800"/>
          <p14:tracePt t="29868" x="5575300" y="6257925"/>
          <p14:tracePt t="29871" x="5575300" y="6242050"/>
          <p14:tracePt t="29873" x="5559425" y="6210300"/>
          <p14:tracePt t="29877" x="5559425" y="6194425"/>
          <p14:tracePt t="29880" x="5559425" y="6162675"/>
          <p14:tracePt t="29882" x="5543550" y="6146800"/>
          <p14:tracePt t="29883" x="5543550" y="6130925"/>
          <p14:tracePt t="29884" x="5543550" y="6115050"/>
          <p14:tracePt t="29886" x="5543550" y="6099175"/>
          <p14:tracePt t="29888" x="5543550" y="6083300"/>
          <p14:tracePt t="29890" x="5543550" y="6067425"/>
          <p14:tracePt t="29892" x="5543550" y="6051550"/>
          <p14:tracePt t="29894" x="5543550" y="6035675"/>
          <p14:tracePt t="29896" x="5543550" y="6019800"/>
          <p14:tracePt t="29899" x="5543550" y="6003925"/>
          <p14:tracePt t="29900" x="5543550" y="5989638"/>
          <p14:tracePt t="29903" x="5543550" y="5973763"/>
          <p14:tracePt t="29907" x="5543550" y="5957888"/>
          <p14:tracePt t="29909" x="5543550" y="5942013"/>
          <p14:tracePt t="29911" x="5559425" y="5942013"/>
          <p14:tracePt t="29914" x="5559425" y="5926138"/>
          <p14:tracePt t="29915" x="5559425" y="5910263"/>
          <p14:tracePt t="29919" x="5575300" y="5894388"/>
          <p14:tracePt t="29921" x="5575300" y="5878513"/>
          <p14:tracePt t="29922" x="5591175" y="5862638"/>
          <p14:tracePt t="29924" x="5607050" y="5862638"/>
          <p14:tracePt t="29926" x="5607050" y="5846763"/>
          <p14:tracePt t="29930" x="5607050" y="5830888"/>
          <p14:tracePt t="29931" x="5622925" y="5830888"/>
          <p14:tracePt t="29932" x="5638800" y="5830888"/>
          <p14:tracePt t="29934" x="5638800" y="5815013"/>
          <p14:tracePt t="29936" x="5653088" y="5799138"/>
          <p14:tracePt t="29938" x="5668963" y="5783263"/>
          <p14:tracePt t="29940" x="5684838" y="5783263"/>
          <p14:tracePt t="29943" x="5684838" y="5767388"/>
          <p14:tracePt t="29945" x="5700713" y="5751513"/>
          <p14:tracePt t="29947" x="5716588" y="5751513"/>
          <p14:tracePt t="29950" x="5748338" y="5735638"/>
          <p14:tracePt t="29953" x="5764213" y="5719763"/>
          <p14:tracePt t="29955" x="5764213" y="5703888"/>
          <p14:tracePt t="29957" x="5795963" y="5703888"/>
          <p14:tracePt t="29958" x="5811838" y="5703888"/>
          <p14:tracePt t="29960" x="5811838" y="5688013"/>
          <p14:tracePt t="29963" x="5827713" y="5688013"/>
          <p14:tracePt t="29965" x="5859463" y="5672138"/>
          <p14:tracePt t="29969" x="5875338" y="5657850"/>
          <p14:tracePt t="29971" x="5907088" y="5657850"/>
          <p14:tracePt t="29975" x="5922963" y="5657850"/>
          <p14:tracePt t="29977" x="5938838" y="5657850"/>
          <p14:tracePt t="29979" x="5953125" y="5641975"/>
          <p14:tracePt t="29981" x="5969000" y="5641975"/>
          <p14:tracePt t="29982" x="5984875" y="5626100"/>
          <p14:tracePt t="29984" x="6000750" y="5626100"/>
          <p14:tracePt t="29986" x="6032500" y="5626100"/>
          <p14:tracePt t="29989" x="6048375" y="5610225"/>
          <p14:tracePt t="29990" x="6064250" y="5610225"/>
          <p14:tracePt t="29993" x="6111875" y="5610225"/>
          <p14:tracePt t="29995" x="6127750" y="5610225"/>
          <p14:tracePt t="29997" x="6159500" y="5610225"/>
          <p14:tracePt t="29998" x="6191250" y="5594350"/>
          <p14:tracePt t="30001" x="6207125" y="5594350"/>
          <p14:tracePt t="30003" x="6238875" y="5594350"/>
          <p14:tracePt t="30005" x="6253163" y="5578475"/>
          <p14:tracePt t="30007" x="6284913" y="5578475"/>
          <p14:tracePt t="30009" x="6300788" y="5578475"/>
          <p14:tracePt t="30011" x="6316663" y="5562600"/>
          <p14:tracePt t="30013" x="6348413" y="5562600"/>
          <p14:tracePt t="30015" x="6380163" y="5562600"/>
          <p14:tracePt t="30016" x="6380163" y="5546725"/>
          <p14:tracePt t="30018" x="6411913" y="5546725"/>
          <p14:tracePt t="30021" x="6427788" y="5546725"/>
          <p14:tracePt t="30022" x="6443663" y="5546725"/>
          <p14:tracePt t="30025" x="6475413" y="5546725"/>
          <p14:tracePt t="30026" x="6491288" y="5546725"/>
          <p14:tracePt t="30029" x="6523038" y="5546725"/>
          <p14:tracePt t="30031" x="6538913" y="5530850"/>
          <p14:tracePt t="30032" x="6553200" y="5530850"/>
          <p14:tracePt t="30035" x="6584950" y="5530850"/>
          <p14:tracePt t="30036" x="6600825" y="5530850"/>
          <p14:tracePt t="30039" x="6616700" y="5530850"/>
          <p14:tracePt t="30040" x="6648450" y="5530850"/>
          <p14:tracePt t="30045" x="6664325" y="5530850"/>
          <p14:tracePt t="30047" x="6680200" y="5530850"/>
          <p14:tracePt t="30049" x="6696075" y="5514975"/>
          <p14:tracePt t="30051" x="6711950" y="5514975"/>
          <p14:tracePt t="30053" x="6727825" y="5514975"/>
          <p14:tracePt t="30061" x="6743700" y="5514975"/>
          <p14:tracePt t="30075" x="6759575" y="5514975"/>
          <p14:tracePt t="30097" x="6759575" y="5530850"/>
          <p14:tracePt t="30100" x="6759575" y="5546725"/>
          <p14:tracePt t="30101" x="6759575" y="5562600"/>
          <p14:tracePt t="30103" x="6759575" y="5578475"/>
          <p14:tracePt t="30105" x="6759575" y="5610225"/>
          <p14:tracePt t="30107" x="6759575" y="5626100"/>
          <p14:tracePt t="30109" x="6743700" y="5672138"/>
          <p14:tracePt t="30111" x="6727825" y="5703888"/>
          <p14:tracePt t="30113" x="6727825" y="5719763"/>
          <p14:tracePt t="30115" x="6711950" y="5751513"/>
          <p14:tracePt t="30117" x="6696075" y="5799138"/>
          <p14:tracePt t="30119" x="6696075" y="5830888"/>
          <p14:tracePt t="30121" x="6696075" y="5846763"/>
          <p14:tracePt t="30123" x="6680200" y="5894388"/>
          <p14:tracePt t="30125" x="6664325" y="5926138"/>
          <p14:tracePt t="30127" x="6648450" y="5942013"/>
          <p14:tracePt t="30130" x="6632575" y="5973763"/>
          <p14:tracePt t="30131" x="6616700" y="6003925"/>
          <p14:tracePt t="30132" x="6600825" y="6019800"/>
          <p14:tracePt t="30134" x="6600825" y="6051550"/>
          <p14:tracePt t="30137" x="6584950" y="6083300"/>
          <p14:tracePt t="30138" x="6569075" y="6115050"/>
          <p14:tracePt t="30141" x="6553200" y="6115050"/>
          <p14:tracePt t="30143" x="6538913" y="6146800"/>
          <p14:tracePt t="30145" x="6523038" y="6162675"/>
          <p14:tracePt t="30147" x="6523038" y="6178550"/>
          <p14:tracePt t="30148" x="6507163" y="6194425"/>
          <p14:tracePt t="30150" x="6491288" y="6210300"/>
          <p14:tracePt t="30155" x="6475413" y="6226175"/>
          <p14:tracePt t="30157" x="6459538" y="6242050"/>
          <p14:tracePt t="30161" x="6443663" y="6242050"/>
          <p14:tracePt t="30163" x="6427788" y="6242050"/>
          <p14:tracePt t="30166" x="6411913" y="6257925"/>
          <p14:tracePt t="30169" x="6396038" y="6257925"/>
          <p14:tracePt t="30171" x="6380163" y="6257925"/>
          <p14:tracePt t="30175" x="6364288" y="6273800"/>
          <p14:tracePt t="30180" x="6348413" y="6273800"/>
          <p14:tracePt t="30183" x="6332538" y="6273800"/>
          <p14:tracePt t="30189" x="6316663" y="6273800"/>
          <p14:tracePt t="30191" x="6300788" y="6273800"/>
          <p14:tracePt t="30208" x="6284913" y="6273800"/>
          <p14:tracePt t="30218" x="6284913" y="6257925"/>
          <p14:tracePt t="30221" x="6284913" y="6226175"/>
          <p14:tracePt t="30225" x="6284913" y="6194425"/>
          <p14:tracePt t="30227" x="6284913" y="6178550"/>
          <p14:tracePt t="30231" x="6332538" y="6130925"/>
          <p14:tracePt t="30232" x="6348413" y="6115050"/>
          <p14:tracePt t="30235" x="6364288" y="6083300"/>
          <p14:tracePt t="30237" x="6396038" y="6067425"/>
          <p14:tracePt t="30239" x="6427788" y="6035675"/>
          <p14:tracePt t="30241" x="6443663" y="6003925"/>
          <p14:tracePt t="30243" x="6491288" y="5957888"/>
          <p14:tracePt t="30245" x="6538913" y="5894388"/>
          <p14:tracePt t="30246" x="6584950" y="5846763"/>
          <p14:tracePt t="30248" x="6632575" y="5799138"/>
          <p14:tracePt t="30251" x="6648450" y="5751513"/>
          <p14:tracePt t="30253" x="6680200" y="5735638"/>
          <p14:tracePt t="30255" x="6727825" y="5657850"/>
          <p14:tracePt t="30256" x="6775450" y="5641975"/>
          <p14:tracePt t="30258" x="6807200" y="5594350"/>
          <p14:tracePt t="30261" x="6854825" y="5546725"/>
          <p14:tracePt t="30263" x="6900863" y="5514975"/>
          <p14:tracePt t="30265" x="6948488" y="5467350"/>
          <p14:tracePt t="30267" x="6996113" y="5403850"/>
          <p14:tracePt t="30269" x="7059613" y="5356225"/>
          <p14:tracePt t="30270" x="7107238" y="5310188"/>
          <p14:tracePt t="30273" x="7185025" y="5230813"/>
          <p14:tracePt t="30275" x="7216775" y="5183188"/>
          <p14:tracePt t="30277" x="7312025" y="5103813"/>
          <p14:tracePt t="30280" x="7391400" y="5040313"/>
          <p14:tracePt t="30282" x="7469188" y="4962525"/>
          <p14:tracePt t="30283" x="7564438" y="4899025"/>
          <p14:tracePt t="30285" x="7627938" y="4819650"/>
          <p14:tracePt t="30286" x="7723188" y="4724400"/>
          <p14:tracePt t="30288" x="7816850" y="4645025"/>
          <p14:tracePt t="30291" x="7943850" y="4567238"/>
          <p14:tracePt t="30292" x="8039100" y="4487863"/>
          <p14:tracePt t="30295" x="8132763" y="4392613"/>
          <p14:tracePt t="30297" x="8196263" y="4344988"/>
          <p14:tracePt t="30299" x="8291513" y="4267200"/>
          <p14:tracePt t="30301" x="8385175" y="4187825"/>
          <p14:tracePt t="30303" x="8480425" y="4124325"/>
          <p14:tracePt t="30304" x="8559800" y="4044950"/>
          <p14:tracePt t="30306" x="8623300" y="3997325"/>
          <p14:tracePt t="30308" x="8701088" y="3919538"/>
          <p14:tracePt t="30311" x="8764588" y="3871913"/>
          <p14:tracePt t="30313" x="8828088" y="3792538"/>
          <p14:tracePt t="30315" x="8875713" y="3760788"/>
          <p14:tracePt t="30316" x="8923338" y="3713163"/>
          <p14:tracePt t="30319" x="8970963" y="3665538"/>
          <p14:tracePt t="30321" x="9017000" y="3617913"/>
          <p14:tracePt t="30322" x="9048750" y="3571875"/>
          <p14:tracePt t="30324" x="9096375" y="3524250"/>
          <p14:tracePt t="30327" x="9128125" y="3476625"/>
          <p14:tracePt t="30330" x="9144000" y="3460750"/>
          <p14:tracePt t="30332" x="9159875" y="3429000"/>
          <p14:tracePt t="30333" x="9191625" y="3381375"/>
          <p14:tracePt t="30334" x="9207500" y="3365500"/>
          <p14:tracePt t="30336" x="9223375" y="3349625"/>
          <p14:tracePt t="30338" x="9239250" y="3317875"/>
          <p14:tracePt t="30340" x="9239250" y="3302000"/>
          <p14:tracePt t="30345" x="9239250" y="3286125"/>
          <p14:tracePt t="30348" x="9255125" y="3255963"/>
          <p14:tracePt t="30350" x="9255125" y="3224213"/>
          <p14:tracePt t="30353" x="9271000" y="3208338"/>
          <p14:tracePt t="30357" x="9271000" y="3176588"/>
          <p14:tracePt t="30361" x="9271000" y="3160713"/>
          <p14:tracePt t="30365" x="9271000" y="3128963"/>
          <p14:tracePt t="30366" x="9271000" y="3113088"/>
          <p14:tracePt t="30369" x="9271000" y="3097213"/>
          <p14:tracePt t="30371" x="9271000" y="3081338"/>
          <p14:tracePt t="30380" x="9271000" y="3065463"/>
          <p14:tracePt t="30383" x="9271000" y="3049588"/>
          <p14:tracePt t="30393" x="9255125" y="3033713"/>
          <p14:tracePt t="30402" x="9255125" y="3017838"/>
          <p14:tracePt t="30409" x="9239250" y="3001963"/>
          <p14:tracePt t="30413" x="9223375" y="2986088"/>
          <p14:tracePt t="30420" x="9207500" y="2970213"/>
          <p14:tracePt t="30422" x="9191625" y="2970213"/>
          <p14:tracePt t="30423" x="9175750" y="2970213"/>
          <p14:tracePt t="30436" x="9080500" y="2938463"/>
          <p14:tracePt t="30438" x="9048750" y="2922588"/>
          <p14:tracePt t="30441" x="9017000" y="2922588"/>
          <p14:tracePt t="30443" x="9001125" y="2922588"/>
          <p14:tracePt t="30444" x="8986838" y="2922588"/>
          <p14:tracePt t="30446" x="8970963" y="2922588"/>
          <p14:tracePt t="30449" x="8955088" y="2922588"/>
          <p14:tracePt t="30450" x="8923338" y="2908300"/>
          <p14:tracePt t="30452" x="8907463" y="2908300"/>
          <p14:tracePt t="30457" x="8875713" y="2908300"/>
          <p14:tracePt t="30459" x="8859838" y="2908300"/>
          <p14:tracePt t="30463" x="8843963" y="2908300"/>
          <p14:tracePt t="30465" x="8828088" y="2908300"/>
          <p14:tracePt t="30474" x="8812213" y="2908300"/>
          <p14:tracePt t="30477" x="8812213" y="2892425"/>
          <p14:tracePt t="30483" x="8796338" y="2892425"/>
          <p14:tracePt t="30502" x="8780463" y="2892425"/>
          <p14:tracePt t="30507" x="8780463" y="2876550"/>
          <p14:tracePt t="30511" x="8780463" y="2860675"/>
          <p14:tracePt t="30513" x="8796338" y="2844800"/>
          <p14:tracePt t="30517" x="8812213" y="2828925"/>
          <p14:tracePt t="30523" x="8843963" y="2813050"/>
          <p14:tracePt t="30525" x="8859838" y="2797175"/>
          <p14:tracePt t="30527" x="8859838" y="2781300"/>
          <p14:tracePt t="30530" x="8891588" y="2781300"/>
          <p14:tracePt t="30533" x="8907463" y="2765425"/>
          <p14:tracePt t="30534" x="8923338" y="2765425"/>
          <p14:tracePt t="30537" x="8939213" y="2749550"/>
          <p14:tracePt t="30539" x="8955088" y="2749550"/>
          <p14:tracePt t="30540" x="8970963" y="2749550"/>
          <p14:tracePt t="30543" x="8986838" y="2749550"/>
          <p14:tracePt t="30546" x="8986838" y="2733675"/>
          <p14:tracePt t="30547" x="9017000" y="2733675"/>
          <p14:tracePt t="30549" x="9017000" y="2717800"/>
          <p14:tracePt t="30551" x="9032875" y="2717800"/>
          <p14:tracePt t="30552" x="9048750" y="2701925"/>
          <p14:tracePt t="30554" x="9064625" y="2701925"/>
          <p14:tracePt t="30559" x="9096375" y="2686050"/>
          <p14:tracePt t="30561" x="9112250" y="2686050"/>
          <p14:tracePt t="30563" x="9112250" y="2670175"/>
          <p14:tracePt t="30565" x="9128125" y="2670175"/>
          <p14:tracePt t="30566" x="9144000" y="2670175"/>
          <p14:tracePt t="30569" x="9159875" y="2670175"/>
          <p14:tracePt t="30570" x="9175750" y="2654300"/>
          <p14:tracePt t="30572" x="9191625" y="2638425"/>
          <p14:tracePt t="30577" x="9207500" y="2622550"/>
          <p14:tracePt t="30580" x="9239250" y="2622550"/>
          <p14:tracePt t="30583" x="9255125" y="2606675"/>
          <p14:tracePt t="30585" x="9271000" y="2606675"/>
          <p14:tracePt t="30587" x="9286875" y="2590800"/>
          <p14:tracePt t="30589" x="9301163" y="2590800"/>
          <p14:tracePt t="30590" x="9317038" y="2574925"/>
          <p14:tracePt t="30595" x="9332913" y="2574925"/>
          <p14:tracePt t="30598" x="9348788" y="2574925"/>
          <p14:tracePt t="30599" x="9364663" y="2574925"/>
          <p14:tracePt t="30600" x="9380538" y="2560638"/>
          <p14:tracePt t="30602" x="9396413" y="2560638"/>
          <p14:tracePt t="30605" x="9412288" y="2544763"/>
          <p14:tracePt t="30609" x="9428163" y="2544763"/>
          <p14:tracePt t="30614" x="9444038" y="2544763"/>
          <p14:tracePt t="30623" x="9459913" y="2528888"/>
          <p14:tracePt t="30636" x="9475788" y="2528888"/>
          <p14:tracePt t="30662" x="9491663" y="2528888"/>
          <p14:tracePt t="30677" x="9491663" y="2574925"/>
          <p14:tracePt t="30682" x="9523413" y="2638425"/>
          <p14:tracePt t="30687" x="9539288" y="2686050"/>
          <p14:tracePt t="30692" x="9555163" y="2749550"/>
          <p14:tracePt t="30694" x="9571038" y="2749550"/>
          <p14:tracePt t="30695" x="9586913" y="2781300"/>
          <p14:tracePt t="30697" x="9601200" y="2813050"/>
          <p14:tracePt t="30699" x="9601200" y="2828925"/>
          <p14:tracePt t="30701" x="9601200" y="2860675"/>
          <p14:tracePt t="30703" x="9617075" y="2876550"/>
          <p14:tracePt t="30704" x="9632950" y="2892425"/>
          <p14:tracePt t="30706" x="9648825" y="2922588"/>
          <p14:tracePt t="30709" x="9664700" y="2954338"/>
          <p14:tracePt t="30711" x="9664700" y="2970213"/>
          <p14:tracePt t="30713" x="9664700" y="3001963"/>
          <p14:tracePt t="30715" x="9680575" y="3033713"/>
          <p14:tracePt t="30716" x="9680575" y="3049588"/>
          <p14:tracePt t="30718" x="9696450" y="3065463"/>
          <p14:tracePt t="30720" x="9696450" y="3081338"/>
          <p14:tracePt t="30722" x="9712325" y="3113088"/>
          <p14:tracePt t="30724" x="9712325" y="3144838"/>
          <p14:tracePt t="30731" x="9728200" y="3208338"/>
          <p14:tracePt t="30732" x="9728200" y="3224213"/>
          <p14:tracePt t="30734" x="9728200" y="3240088"/>
          <p14:tracePt t="30737" x="9728200" y="3270250"/>
          <p14:tracePt t="30741" x="9728200" y="3302000"/>
          <p14:tracePt t="30746" x="9728200" y="3333750"/>
          <p14:tracePt t="30747" x="9728200" y="3349625"/>
          <p14:tracePt t="30749" x="9728200" y="3365500"/>
          <p14:tracePt t="30750" x="9728200" y="3381375"/>
          <p14:tracePt t="30752" x="9728200" y="3397250"/>
          <p14:tracePt t="30754" x="9712325" y="3413125"/>
          <p14:tracePt t="30757" x="9712325" y="3429000"/>
          <p14:tracePt t="30759" x="9712325" y="3444875"/>
          <p14:tracePt t="30761" x="9696450" y="3444875"/>
          <p14:tracePt t="30763" x="9680575" y="3460750"/>
          <p14:tracePt t="30764" x="9664700" y="3476625"/>
          <p14:tracePt t="30769" x="9648825" y="3476625"/>
          <p14:tracePt t="30771" x="9617075" y="3492500"/>
          <p14:tracePt t="30772" x="9617075" y="3508375"/>
          <p14:tracePt t="30775" x="9601200" y="3508375"/>
          <p14:tracePt t="30777" x="9571038" y="3524250"/>
          <p14:tracePt t="30781" x="9539288" y="3540125"/>
          <p14:tracePt t="30783" x="9523413" y="3540125"/>
          <p14:tracePt t="30785" x="9507538" y="3540125"/>
          <p14:tracePt t="30787" x="9491663" y="3540125"/>
          <p14:tracePt t="30789" x="9475788" y="3540125"/>
          <p14:tracePt t="30790" x="9459913" y="3540125"/>
          <p14:tracePt t="30793" x="9444038" y="3540125"/>
          <p14:tracePt t="30795" x="9428163" y="3540125"/>
          <p14:tracePt t="30796" x="9412288" y="3540125"/>
          <p14:tracePt t="30798" x="9396413" y="3540125"/>
          <p14:tracePt t="30800" x="9380538" y="3540125"/>
          <p14:tracePt t="30802" x="9364663" y="3540125"/>
          <p14:tracePt t="30807" x="9348788" y="3540125"/>
          <p14:tracePt t="30829" x="9348788" y="3524250"/>
          <p14:tracePt t="30833" x="9348788" y="3508375"/>
          <p14:tracePt t="30836" x="9348788" y="3492500"/>
          <p14:tracePt t="30841" x="9348788" y="3460750"/>
          <p14:tracePt t="30842" x="9364663" y="3460750"/>
          <p14:tracePt t="30845" x="9380538" y="3429000"/>
          <p14:tracePt t="30848" x="9412288" y="3413125"/>
          <p14:tracePt t="30848" x="9428163" y="3381375"/>
          <p14:tracePt t="30851" x="9444038" y="3381375"/>
          <p14:tracePt t="30852" x="9475788" y="3365500"/>
          <p14:tracePt t="30854" x="9491663" y="3333750"/>
          <p14:tracePt t="30857" x="9523413" y="3302000"/>
          <p14:tracePt t="30859" x="9555163" y="3302000"/>
          <p14:tracePt t="30861" x="9586913" y="3270250"/>
          <p14:tracePt t="30863" x="9601200" y="3255963"/>
          <p14:tracePt t="30865" x="9632950" y="3224213"/>
          <p14:tracePt t="30867" x="9664700" y="3192463"/>
          <p14:tracePt t="30869" x="9712325" y="3160713"/>
          <p14:tracePt t="30871" x="9728200" y="3160713"/>
          <p14:tracePt t="30873" x="9759950" y="3128963"/>
          <p14:tracePt t="30875" x="9791700" y="3097213"/>
          <p14:tracePt t="30877" x="9823450" y="3065463"/>
          <p14:tracePt t="30879" x="9871075" y="3033713"/>
          <p14:tracePt t="30881" x="9886950" y="3017838"/>
          <p14:tracePt t="30883" x="9917113" y="2986088"/>
          <p14:tracePt t="30885" x="9948863" y="2954338"/>
          <p14:tracePt t="30887" x="9980613" y="2922588"/>
          <p14:tracePt t="30888" x="9996488" y="2908300"/>
          <p14:tracePt t="30891" x="10012363" y="2876550"/>
          <p14:tracePt t="30892" x="10044113" y="2844800"/>
          <p14:tracePt t="30898" x="10091738" y="2797175"/>
          <p14:tracePt t="30899" x="10107613" y="2781300"/>
          <p14:tracePt t="30901" x="10123488" y="2749550"/>
          <p14:tracePt t="30902" x="10139363" y="2733675"/>
          <p14:tracePt t="30904" x="10155238" y="2717800"/>
          <p14:tracePt t="30907" x="10155238" y="2701925"/>
          <p14:tracePt t="30909" x="10171113" y="2686050"/>
          <p14:tracePt t="30911" x="10186988" y="2686050"/>
          <p14:tracePt t="30913" x="10202863" y="2654300"/>
          <p14:tracePt t="30914" x="10202863" y="2638425"/>
          <p14:tracePt t="30919" x="10217150" y="2622550"/>
          <p14:tracePt t="30921" x="10233025" y="2606675"/>
          <p14:tracePt t="30923" x="10233025" y="2590800"/>
          <p14:tracePt t="30931" x="10233025" y="2574925"/>
          <p14:tracePt t="30933" x="10248900" y="2560638"/>
          <p14:tracePt t="30943" x="10248900" y="2544763"/>
          <p14:tracePt t="30957" x="10248900" y="2528888"/>
          <p14:tracePt t="30971" x="10248900" y="2513013"/>
          <p14:tracePt t="30993" x="10233025" y="2513013"/>
          <p14:tracePt t="30999" x="10217150" y="2513013"/>
          <p14:tracePt t="31023" x="10202863" y="2513013"/>
          <p14:tracePt t="31035" x="10186988" y="2513013"/>
          <p14:tracePt t="31049" x="10186988" y="2528888"/>
          <p14:tracePt t="31055" x="10186988" y="2544763"/>
          <p14:tracePt t="31058" x="10186988" y="2560638"/>
          <p14:tracePt t="31060" x="10186988" y="2574925"/>
          <p14:tracePt t="31062" x="10186988" y="2590800"/>
          <p14:tracePt t="31066" x="10186988" y="2606675"/>
          <p14:tracePt t="31069" x="10186988" y="2622550"/>
          <p14:tracePt t="31073" x="10186988" y="2638425"/>
          <p14:tracePt t="31074" x="10202863" y="2654300"/>
          <p14:tracePt t="31079" x="10202863" y="2670175"/>
          <p14:tracePt t="31081" x="10217150" y="2686050"/>
          <p14:tracePt t="31082" x="10233025" y="2701925"/>
          <p14:tracePt t="31085" x="10248900" y="2717800"/>
          <p14:tracePt t="31087" x="10248900" y="2733675"/>
          <p14:tracePt t="31089" x="10280650" y="2749550"/>
          <p14:tracePt t="31090" x="10296525" y="2781300"/>
          <p14:tracePt t="31093" x="10328275" y="2813050"/>
          <p14:tracePt t="31095" x="10328275" y="2844800"/>
          <p14:tracePt t="31097" x="10344150" y="2844800"/>
          <p14:tracePt t="31098" x="10375900" y="2876550"/>
          <p14:tracePt t="31100" x="10375900" y="2892425"/>
          <p14:tracePt t="31102" x="10407650" y="2908300"/>
          <p14:tracePt t="31104" x="10423525" y="2938463"/>
          <p14:tracePt t="31106" x="10439400" y="2954338"/>
          <p14:tracePt t="31109" x="10455275" y="2970213"/>
          <p14:tracePt t="31111" x="10471150" y="2986088"/>
          <p14:tracePt t="31113" x="10502900" y="3017838"/>
          <p14:tracePt t="31117" x="10533063" y="3049588"/>
          <p14:tracePt t="31119" x="10548938" y="3065463"/>
          <p14:tracePt t="31121" x="10564813" y="3065463"/>
          <p14:tracePt t="31123" x="10580688" y="3097213"/>
          <p14:tracePt t="31124" x="10612438" y="3113088"/>
          <p14:tracePt t="31127" x="10628313" y="3144838"/>
          <p14:tracePt t="31131" x="10660063" y="3176588"/>
          <p14:tracePt t="31133" x="10675938" y="3192463"/>
          <p14:tracePt t="31135" x="10675938" y="3208338"/>
          <p14:tracePt t="31137" x="10707688" y="3224213"/>
          <p14:tracePt t="31139" x="10723563" y="3255963"/>
          <p14:tracePt t="31140" x="10739438" y="3270250"/>
          <p14:tracePt t="31143" x="10739438" y="3286125"/>
          <p14:tracePt t="31146" x="10755313" y="3302000"/>
          <p14:tracePt t="31148" x="10771188" y="3317875"/>
          <p14:tracePt t="31149" x="10771188" y="3333750"/>
          <p14:tracePt t="31151" x="10787063" y="3365500"/>
          <p14:tracePt t="31155" x="10787063" y="3397250"/>
          <p14:tracePt t="31157" x="10802938" y="3413125"/>
          <p14:tracePt t="31159" x="10802938" y="3429000"/>
          <p14:tracePt t="31161" x="10818813" y="3444875"/>
          <p14:tracePt t="31163" x="10818813" y="3460750"/>
          <p14:tracePt t="31164" x="10818813" y="3476625"/>
          <p14:tracePt t="31167" x="10818813" y="3492500"/>
          <p14:tracePt t="31171" x="10818813" y="3508375"/>
          <p14:tracePt t="31173" x="10818813" y="3524250"/>
          <p14:tracePt t="31175" x="10818813" y="3540125"/>
          <p14:tracePt t="31177" x="10818813" y="3556000"/>
          <p14:tracePt t="31179" x="10818813" y="3571875"/>
          <p14:tracePt t="31180" x="10818813" y="3587750"/>
          <p14:tracePt t="31185" x="10818813" y="3602038"/>
          <p14:tracePt t="31187" x="10818813" y="3617913"/>
          <p14:tracePt t="31191" x="10818813" y="3633788"/>
          <p14:tracePt t="31193" x="10818813" y="3649663"/>
          <p14:tracePt t="31198" x="10818813" y="3665538"/>
          <p14:tracePt t="31202" x="10802938" y="3665538"/>
          <p14:tracePt t="31205" x="10802938" y="3681413"/>
          <p14:tracePt t="31207" x="10802938" y="3697288"/>
          <p14:tracePt t="31215" x="10787063" y="3713163"/>
          <p14:tracePt t="31217" x="10787063" y="3729038"/>
          <p14:tracePt t="31221" x="10771188" y="3729038"/>
          <p14:tracePt t="31225" x="10771188" y="3744913"/>
          <p14:tracePt t="31231" x="10755313" y="3760788"/>
          <p14:tracePt t="31235" x="10739438" y="3760788"/>
          <p14:tracePt t="31241" x="10723563" y="3776663"/>
          <p14:tracePt t="31246" x="10707688" y="3776663"/>
          <p14:tracePt t="31249" x="10691813" y="3776663"/>
          <p14:tracePt t="31255" x="10675938" y="3776663"/>
          <p14:tracePt t="31259" x="10660063" y="3776663"/>
          <p14:tracePt t="31261" x="10644188" y="3776663"/>
          <p14:tracePt t="31265" x="10628313" y="3776663"/>
          <p14:tracePt t="31267" x="10612438" y="3776663"/>
          <p14:tracePt t="31271" x="10596563" y="3776663"/>
          <p14:tracePt t="31274" x="10564813" y="3760788"/>
          <p14:tracePt t="31274" x="10548938" y="3760788"/>
          <p14:tracePt t="31276" x="10517188" y="3744913"/>
          <p14:tracePt t="31279" x="10487025" y="3729038"/>
          <p14:tracePt t="31283" x="10455275" y="3713163"/>
          <p14:tracePt t="31285" x="10423525" y="3697288"/>
          <p14:tracePt t="31287" x="10407650" y="3681413"/>
          <p14:tracePt t="31289" x="10360025" y="3665538"/>
          <p14:tracePt t="31291" x="10328275" y="3649663"/>
          <p14:tracePt t="31293" x="10280650" y="3649663"/>
          <p14:tracePt t="31297" x="10217150" y="3602038"/>
          <p14:tracePt t="31298" x="10171113" y="3587750"/>
          <p14:tracePt t="31301" x="10123488" y="3556000"/>
          <p14:tracePt t="31303" x="10091738" y="3540125"/>
          <p14:tracePt t="31305" x="10044113" y="3508375"/>
          <p14:tracePt t="31307" x="9980613" y="3476625"/>
          <p14:tracePt t="31309" x="9917113" y="3444875"/>
          <p14:tracePt t="31311" x="9855200" y="3413125"/>
          <p14:tracePt t="31313" x="9807575" y="3397250"/>
          <p14:tracePt t="31315" x="9744075" y="3365500"/>
          <p14:tracePt t="31316" x="9696450" y="3333750"/>
          <p14:tracePt t="31318" x="9632950" y="3317875"/>
          <p14:tracePt t="31321" x="9586913" y="3302000"/>
          <p14:tracePt t="31323" x="9555163" y="3286125"/>
          <p14:tracePt t="31324" x="9507538" y="3270250"/>
          <p14:tracePt t="31327" x="9444038" y="3240088"/>
          <p14:tracePt t="31329" x="9396413" y="3224213"/>
          <p14:tracePt t="31331" x="9348788" y="3208338"/>
          <p14:tracePt t="31332" x="9332913" y="3176588"/>
          <p14:tracePt t="31334" x="9301163" y="3160713"/>
          <p14:tracePt t="31337" x="9271000" y="3144838"/>
          <p14:tracePt t="31339" x="9255125" y="3144838"/>
          <p14:tracePt t="31340" x="9239250" y="3144838"/>
          <p14:tracePt t="31343" x="9223375" y="3128963"/>
          <p14:tracePt t="31347" x="9207500" y="3113088"/>
          <p14:tracePt t="31353" x="9207500" y="3097213"/>
          <p14:tracePt t="31366" x="9207500" y="3081338"/>
          <p14:tracePt t="31369" x="9207500" y="3065463"/>
          <p14:tracePt t="31370" x="9223375" y="3065463"/>
          <p14:tracePt t="31373" x="9239250" y="3065463"/>
          <p14:tracePt t="31375" x="9239250" y="3049588"/>
          <p14:tracePt t="31377" x="9255125" y="3049588"/>
          <p14:tracePt t="31378" x="9271000" y="3033713"/>
          <p14:tracePt t="31381" x="9286875" y="3033713"/>
          <p14:tracePt t="31382" x="9301163" y="3017838"/>
          <p14:tracePt t="31385" x="9332913" y="3017838"/>
          <p14:tracePt t="31386" x="9364663" y="3017838"/>
          <p14:tracePt t="31388" x="9396413" y="3017838"/>
          <p14:tracePt t="31391" x="9412288" y="3001963"/>
          <p14:tracePt t="31393" x="9444038" y="3001963"/>
          <p14:tracePt t="31397" x="9475788" y="2986088"/>
          <p14:tracePt t="31398" x="9507538" y="2970213"/>
          <p14:tracePt t="31400" x="9539288" y="2970213"/>
          <p14:tracePt t="31403" x="9555163" y="2970213"/>
          <p14:tracePt t="31404" x="9571038" y="2970213"/>
          <p14:tracePt t="31407" x="9586913" y="2954338"/>
          <p14:tracePt t="31409" x="9601200" y="2954338"/>
          <p14:tracePt t="31411" x="9632950" y="2954338"/>
          <p14:tracePt t="31413" x="9648825" y="2954338"/>
          <p14:tracePt t="31414" x="9664700" y="2954338"/>
          <p14:tracePt t="31416" x="9696450" y="2954338"/>
          <p14:tracePt t="31418" x="9696450" y="2938463"/>
          <p14:tracePt t="31420" x="9712325" y="2938463"/>
          <p14:tracePt t="31423" x="9728200" y="2938463"/>
          <p14:tracePt t="31425" x="9728200" y="2922588"/>
          <p14:tracePt t="31427" x="9744075" y="2922588"/>
          <p14:tracePt t="31429" x="9759950" y="2922588"/>
          <p14:tracePt t="31430" x="9775825" y="2922588"/>
          <p14:tracePt t="31437" x="9775825" y="2908300"/>
          <p14:tracePt t="31438" x="9791700" y="2908300"/>
          <p14:tracePt t="31441" x="9807575" y="2908300"/>
          <p14:tracePt t="31445" x="9823450" y="2908300"/>
          <p14:tracePt t="31449" x="9839325" y="2892425"/>
          <p14:tracePt t="31453" x="9855200" y="2892425"/>
          <p14:tracePt t="31455" x="9871075" y="2876550"/>
          <p14:tracePt t="31456" x="9886950" y="2876550"/>
          <p14:tracePt t="31463" x="9902825" y="2876550"/>
          <p14:tracePt t="31465" x="9917113" y="2860675"/>
          <p14:tracePt t="31469" x="9932988" y="2844800"/>
          <p14:tracePt t="31471" x="9964738" y="2844800"/>
          <p14:tracePt t="31473" x="9964738" y="2828925"/>
          <p14:tracePt t="31475" x="9980613" y="2828925"/>
          <p14:tracePt t="31477" x="9996488" y="2828925"/>
          <p14:tracePt t="31480" x="10012363" y="2813050"/>
          <p14:tracePt t="31483" x="10044113" y="2797175"/>
          <p14:tracePt t="31484" x="10059988" y="2797175"/>
          <p14:tracePt t="31488" x="10091738" y="2797175"/>
          <p14:tracePt t="31491" x="10091738" y="2781300"/>
          <p14:tracePt t="31492" x="10107613" y="2781300"/>
          <p14:tracePt t="31495" x="10123488" y="2765425"/>
          <p14:tracePt t="31497" x="10139363" y="2765425"/>
          <p14:tracePt t="31499" x="10155238" y="2765425"/>
          <p14:tracePt t="31501" x="10171113" y="2749550"/>
          <p14:tracePt t="31502" x="10186988" y="2749550"/>
          <p14:tracePt t="31507" x="10202863" y="2749550"/>
          <p14:tracePt t="31509" x="10217150" y="2733675"/>
          <p14:tracePt t="31512" x="10233025" y="2733675"/>
          <p14:tracePt t="31515" x="10248900" y="2717800"/>
          <p14:tracePt t="31516" x="10264775" y="2717800"/>
          <p14:tracePt t="31521" x="10280650" y="2717800"/>
          <p14:tracePt t="31523" x="10296525" y="2717800"/>
          <p14:tracePt t="31530" x="10312400" y="2701925"/>
          <p14:tracePt t="31531" x="10328275" y="2701925"/>
          <p14:tracePt t="31535" x="10328275" y="2686050"/>
          <p14:tracePt t="31537" x="10344150" y="2686050"/>
          <p14:tracePt t="31539" x="10360025" y="2686050"/>
          <p14:tracePt t="31543" x="10375900" y="2670175"/>
          <p14:tracePt t="31552" x="10407650" y="2670175"/>
          <p14:tracePt t="31566" x="10423525" y="2670175"/>
          <p14:tracePt t="31570" x="10423525" y="2654300"/>
          <p14:tracePt t="31598" x="10439400" y="2654300"/>
          <p14:tracePt t="31784" x="10423525" y="2654300"/>
          <p14:tracePt t="31798" x="10391775" y="2654300"/>
          <p14:tracePt t="31805" x="10360025" y="2670175"/>
          <p14:tracePt t="31810" x="10328275" y="2701925"/>
          <p14:tracePt t="31814" x="10296525" y="2717800"/>
          <p14:tracePt t="31815" x="10264775" y="2749550"/>
          <p14:tracePt t="31817" x="10248900" y="2749550"/>
          <p14:tracePt t="31819" x="10248900" y="2765425"/>
          <p14:tracePt t="31821" x="10217150" y="2781300"/>
          <p14:tracePt t="31822" x="10202863" y="2797175"/>
          <p14:tracePt t="31824" x="10186988" y="2797175"/>
          <p14:tracePt t="31827" x="10171113" y="2813050"/>
          <p14:tracePt t="31829" x="10155238" y="2828925"/>
          <p14:tracePt t="31831" x="10139363" y="2844800"/>
          <p14:tracePt t="31832" x="10123488" y="2844800"/>
          <p14:tracePt t="31834" x="10107613" y="2844800"/>
          <p14:tracePt t="31837" x="10091738" y="2860675"/>
          <p14:tracePt t="31839" x="10075863" y="2860675"/>
          <p14:tracePt t="31841" x="10059988" y="2876550"/>
          <p14:tracePt t="31843" x="10044113" y="2892425"/>
          <p14:tracePt t="31845" x="10012363" y="2892425"/>
          <p14:tracePt t="31849" x="9996488" y="2908300"/>
          <p14:tracePt t="31850" x="9980613" y="2908300"/>
          <p14:tracePt t="31852" x="9964738" y="2922588"/>
          <p14:tracePt t="31855" x="9948863" y="2922588"/>
          <p14:tracePt t="31857" x="9932988" y="2922588"/>
          <p14:tracePt t="31859" x="9917113" y="2922588"/>
          <p14:tracePt t="31861" x="9902825" y="2938463"/>
          <p14:tracePt t="31863" x="9886950" y="2954338"/>
          <p14:tracePt t="31867" x="9855200" y="2970213"/>
          <p14:tracePt t="31870" x="9839325" y="2970213"/>
          <p14:tracePt t="31875" x="9823450" y="2970213"/>
          <p14:tracePt t="31876" x="9807575" y="2970213"/>
          <p14:tracePt t="31883" x="9807575" y="2986088"/>
          <p14:tracePt t="31885" x="9791700" y="2986088"/>
          <p14:tracePt t="31891" x="9775825" y="2986088"/>
          <p14:tracePt t="31893" x="9775825" y="3001963"/>
          <p14:tracePt t="31897" x="9759950" y="3001963"/>
          <p14:tracePt t="31909" x="9744075" y="3001963"/>
          <p14:tracePt t="31915" x="9728200" y="3001963"/>
          <p14:tracePt t="31919" x="9728200" y="3017838"/>
          <p14:tracePt t="31937" x="9712325" y="3017838"/>
          <p14:tracePt t="31941" x="9712325" y="3033713"/>
          <p14:tracePt t="31943" x="9696450" y="3049588"/>
          <p14:tracePt t="31947" x="9680575" y="3065463"/>
          <p14:tracePt t="31948" x="9680575" y="3097213"/>
          <p14:tracePt t="31952" x="9664700" y="3113088"/>
          <p14:tracePt t="31955" x="9648825" y="3144838"/>
          <p14:tracePt t="31957" x="9632950" y="3160713"/>
          <p14:tracePt t="31959" x="9632950" y="3176588"/>
          <p14:tracePt t="31962" x="9632950" y="3208338"/>
          <p14:tracePt t="31963" x="9617075" y="3224213"/>
          <p14:tracePt t="31965" x="9601200" y="3255963"/>
          <p14:tracePt t="31966" x="9586913" y="3286125"/>
          <p14:tracePt t="31968" x="9571038" y="3302000"/>
          <p14:tracePt t="31971" x="9555163" y="3333750"/>
          <p14:tracePt t="31973" x="9539288" y="3365500"/>
          <p14:tracePt t="31975" x="9539288" y="3397250"/>
          <p14:tracePt t="31977" x="9523413" y="3413125"/>
          <p14:tracePt t="31979" x="9491663" y="3444875"/>
          <p14:tracePt t="31980" x="9475788" y="3476625"/>
          <p14:tracePt t="31982" x="9475788" y="3492500"/>
          <p14:tracePt t="31984" x="9459913" y="3524250"/>
          <p14:tracePt t="31987" x="9459913" y="3540125"/>
          <p14:tracePt t="31989" x="9444038" y="3556000"/>
          <p14:tracePt t="31991" x="9428163" y="3587750"/>
          <p14:tracePt t="31992" x="9412288" y="3617913"/>
          <p14:tracePt t="31995" x="9396413" y="3633788"/>
          <p14:tracePt t="31998" x="9380538" y="3681413"/>
          <p14:tracePt t="32001" x="9380538" y="3697288"/>
          <p14:tracePt t="32003" x="9364663" y="3729038"/>
          <p14:tracePt t="32004" x="9364663" y="3744913"/>
          <p14:tracePt t="32007" x="9348788" y="3760788"/>
          <p14:tracePt t="32009" x="9332913" y="3792538"/>
          <p14:tracePt t="32011" x="9332913" y="3808413"/>
          <p14:tracePt t="32013" x="9317038" y="3824288"/>
          <p14:tracePt t="32015" x="9301163" y="3856038"/>
          <p14:tracePt t="32017" x="9301163" y="3887788"/>
          <p14:tracePt t="32018" x="9301163" y="3903663"/>
          <p14:tracePt t="32020" x="9286875" y="3935413"/>
          <p14:tracePt t="32022" x="9271000" y="3949700"/>
          <p14:tracePt t="32025" x="9271000" y="3965575"/>
          <p14:tracePt t="32027" x="9255125" y="3997325"/>
          <p14:tracePt t="32029" x="9239250" y="4029075"/>
          <p14:tracePt t="32031" x="9223375" y="4044950"/>
          <p14:tracePt t="32032" x="9223375" y="4076700"/>
          <p14:tracePt t="32034" x="9207500" y="4108450"/>
          <p14:tracePt t="32037" x="9191625" y="4140200"/>
          <p14:tracePt t="32039" x="9175750" y="4156075"/>
          <p14:tracePt t="32041" x="9159875" y="4187825"/>
          <p14:tracePt t="32042" x="9144000" y="4219575"/>
          <p14:tracePt t="32047" x="9128125" y="4251325"/>
          <p14:tracePt t="32049" x="9112250" y="4283075"/>
          <p14:tracePt t="32050" x="9096375" y="4297363"/>
          <p14:tracePt t="32053" x="9080500" y="4313238"/>
          <p14:tracePt t="32055" x="9080500" y="4344988"/>
          <p14:tracePt t="32057" x="9064625" y="4344988"/>
          <p14:tracePt t="32058" x="9048750" y="4376738"/>
          <p14:tracePt t="32060" x="9017000" y="4408488"/>
          <p14:tracePt t="32065" x="9001125" y="4424363"/>
          <p14:tracePt t="32066" x="8970963" y="4440238"/>
          <p14:tracePt t="32069" x="8970963" y="4471988"/>
          <p14:tracePt t="32071" x="8939213" y="4471988"/>
          <p14:tracePt t="32073" x="8907463" y="4487863"/>
          <p14:tracePt t="32074" x="8891588" y="4503738"/>
          <p14:tracePt t="32077" x="8875713" y="4519613"/>
          <p14:tracePt t="32079" x="8843963" y="4535488"/>
          <p14:tracePt t="32081" x="8812213" y="4551363"/>
          <p14:tracePt t="32083" x="8796338" y="4551363"/>
          <p14:tracePt t="32084" x="8764588" y="4567238"/>
          <p14:tracePt t="32086" x="8732838" y="4583113"/>
          <p14:tracePt t="32089" x="8716963" y="4598988"/>
          <p14:tracePt t="32091" x="8670925" y="4614863"/>
          <p14:tracePt t="32092" x="8639175" y="4629150"/>
          <p14:tracePt t="32095" x="8591550" y="4629150"/>
          <p14:tracePt t="32097" x="8575675" y="4645025"/>
          <p14:tracePt t="32098" x="8528050" y="4645025"/>
          <p14:tracePt t="32100" x="8480425" y="4660900"/>
          <p14:tracePt t="32103" x="8464550" y="4660900"/>
          <p14:tracePt t="32104" x="8416925" y="4676775"/>
          <p14:tracePt t="32106" x="8385175" y="4676775"/>
          <p14:tracePt t="32109" x="8355013" y="4692650"/>
          <p14:tracePt t="32111" x="8307388" y="4692650"/>
          <p14:tracePt t="32112" x="8259763" y="4708525"/>
          <p14:tracePt t="32114" x="8243888" y="4708525"/>
          <p14:tracePt t="32116" x="8196263" y="4708525"/>
          <p14:tracePt t="32119" x="8164513" y="4724400"/>
          <p14:tracePt t="32120" x="8132763" y="4724400"/>
          <p14:tracePt t="32123" x="8085138" y="4724400"/>
          <p14:tracePt t="32124" x="8054975" y="4740275"/>
          <p14:tracePt t="32127" x="8039100" y="4740275"/>
          <p14:tracePt t="32129" x="8007350" y="4740275"/>
          <p14:tracePt t="32131" x="7975600" y="4740275"/>
          <p14:tracePt t="32133" x="7943850" y="4740275"/>
          <p14:tracePt t="32135" x="7912100" y="4740275"/>
          <p14:tracePt t="32137" x="7880350" y="4740275"/>
          <p14:tracePt t="32141" x="7848600" y="4740275"/>
          <p14:tracePt t="32143" x="7832725" y="4740275"/>
          <p14:tracePt t="32145" x="7800975" y="4740275"/>
          <p14:tracePt t="32147" x="7770813" y="4740275"/>
          <p14:tracePt t="32150" x="7739063" y="4740275"/>
          <p14:tracePt t="32155" x="7723188" y="4740275"/>
          <p14:tracePt t="32157" x="7691438" y="4740275"/>
          <p14:tracePt t="32163" x="7675563" y="4740275"/>
          <p14:tracePt t="32165" x="7659688" y="4740275"/>
          <p14:tracePt t="32173" x="7643813" y="4740275"/>
          <p14:tracePt t="32233" x="7675563" y="4740275"/>
          <p14:tracePt t="32235" x="7707313" y="4740275"/>
          <p14:tracePt t="32237" x="7739063" y="4740275"/>
          <p14:tracePt t="32239" x="7754938" y="4724400"/>
          <p14:tracePt t="32240" x="7785100" y="4724400"/>
          <p14:tracePt t="32243" x="7800975" y="4724400"/>
          <p14:tracePt t="32245" x="7832725" y="4708525"/>
          <p14:tracePt t="32247" x="7864475" y="4708525"/>
          <p14:tracePt t="32248" x="7880350" y="4692650"/>
          <p14:tracePt t="32251" x="7912100" y="4692650"/>
          <p14:tracePt t="32252" x="7959725" y="4676775"/>
          <p14:tracePt t="32254" x="8023225" y="4660900"/>
          <p14:tracePt t="32257" x="8054975" y="4645025"/>
          <p14:tracePt t="32259" x="8116888" y="4629150"/>
          <p14:tracePt t="32262" x="8164513" y="4614863"/>
          <p14:tracePt t="32263" x="8212138" y="4598988"/>
          <p14:tracePt t="32264" x="8275638" y="4583113"/>
          <p14:tracePt t="32267" x="8323263" y="4583113"/>
          <p14:tracePt t="32268" x="8385175" y="4567238"/>
          <p14:tracePt t="32271" x="8432800" y="4551363"/>
          <p14:tracePt t="32273" x="8496300" y="4535488"/>
          <p14:tracePt t="32275" x="8559800" y="4519613"/>
          <p14:tracePt t="32278" x="8623300" y="4503738"/>
          <p14:tracePt t="32279" x="8670925" y="4487863"/>
          <p14:tracePt t="32280" x="8732838" y="4471988"/>
          <p14:tracePt t="32283" x="8796338" y="4456113"/>
          <p14:tracePt t="32285" x="8859838" y="4456113"/>
          <p14:tracePt t="32287" x="8923338" y="4440238"/>
          <p14:tracePt t="32289" x="8986838" y="4424363"/>
          <p14:tracePt t="32291" x="9064625" y="4408488"/>
          <p14:tracePt t="32292" x="9128125" y="4392613"/>
          <p14:tracePt t="32295" x="9191625" y="4392613"/>
          <p14:tracePt t="32297" x="9223375" y="4392613"/>
          <p14:tracePt t="32298" x="9286875" y="4376738"/>
          <p14:tracePt t="32300" x="9348788" y="4360863"/>
          <p14:tracePt t="32303" x="9412288" y="4344988"/>
          <p14:tracePt t="32304" x="9475788" y="4329113"/>
          <p14:tracePt t="32307" x="9523413" y="4329113"/>
          <p14:tracePt t="32309" x="9571038" y="4313238"/>
          <p14:tracePt t="32312" x="9632950" y="4297363"/>
          <p14:tracePt t="32313" x="9680575" y="4297363"/>
          <p14:tracePt t="32315" x="9744075" y="4283075"/>
          <p14:tracePt t="32317" x="9775825" y="4267200"/>
          <p14:tracePt t="32319" x="9823450" y="4251325"/>
          <p14:tracePt t="32321" x="9871075" y="4251325"/>
          <p14:tracePt t="32323" x="9902825" y="4235450"/>
          <p14:tracePt t="32324" x="9948863" y="4219575"/>
          <p14:tracePt t="32327" x="9996488" y="4219575"/>
          <p14:tracePt t="32328" x="10044113" y="4203700"/>
          <p14:tracePt t="32331" x="10059988" y="4187825"/>
          <p14:tracePt t="32332" x="10091738" y="4187825"/>
          <p14:tracePt t="32335" x="10123488" y="4187825"/>
          <p14:tracePt t="32341" x="10171113" y="4171950"/>
          <p14:tracePt t="32343" x="10186988" y="4156075"/>
          <p14:tracePt t="32345" x="10202863" y="4156075"/>
          <p14:tracePt t="32346" x="10217150" y="4156075"/>
          <p14:tracePt t="32351" x="10217150" y="4140200"/>
          <p14:tracePt t="32365" x="10233025" y="4140200"/>
          <p14:tracePt t="32380" x="10248900" y="4140200"/>
          <p14:tracePt t="32462" x="10233025" y="4140200"/>
          <p14:tracePt t="32469" x="10202863" y="4140200"/>
          <p14:tracePt t="32471" x="10202863" y="4156075"/>
          <p14:tracePt t="32473" x="10186988" y="4156075"/>
          <p14:tracePt t="32477" x="10171113" y="4156075"/>
          <p14:tracePt t="32479" x="10171113" y="4171950"/>
          <p14:tracePt t="32480" x="10155238" y="4187825"/>
          <p14:tracePt t="32483" x="10139363" y="4203700"/>
          <p14:tracePt t="32484" x="10123488" y="4235450"/>
          <p14:tracePt t="32486" x="10107613" y="4251325"/>
          <p14:tracePt t="32489" x="10091738" y="4267200"/>
          <p14:tracePt t="32490" x="10091738" y="4283075"/>
          <p14:tracePt t="32493" x="10059988" y="4313238"/>
          <p14:tracePt t="32495" x="10044113" y="4313238"/>
          <p14:tracePt t="32496" x="10044113" y="4344988"/>
          <p14:tracePt t="32498" x="10044113" y="4360863"/>
          <p14:tracePt t="32500" x="10028238" y="4376738"/>
          <p14:tracePt t="32502" x="10012363" y="4392613"/>
          <p14:tracePt t="32504" x="9996488" y="4408488"/>
          <p14:tracePt t="32509" x="9996488" y="4424363"/>
          <p14:tracePt t="32512" x="9996488" y="4440238"/>
          <p14:tracePt t="32514" x="9980613" y="4456113"/>
          <p14:tracePt t="32517" x="9964738" y="4487863"/>
          <p14:tracePt t="32521" x="9964738" y="4503738"/>
          <p14:tracePt t="32527" x="9948863" y="4503738"/>
          <p14:tracePt t="32529" x="9948863" y="4519613"/>
          <p14:tracePt t="32531" x="9948863" y="4535488"/>
          <p14:tracePt t="32542" x="9948863" y="4567238"/>
          <p14:tracePt t="32548" x="9964738" y="4583113"/>
          <p14:tracePt t="32559" x="10012363" y="4629150"/>
          <p14:tracePt t="32566" x="10059988" y="4645025"/>
          <p14:tracePt t="32568" x="10059988" y="4660900"/>
          <p14:tracePt t="32570" x="10075863" y="4676775"/>
          <p14:tracePt t="32571" x="10091738" y="4676775"/>
          <p14:tracePt t="32573" x="10091738" y="4692650"/>
          <p14:tracePt t="32574" x="10107613" y="4692650"/>
          <p14:tracePt t="32577" x="10123488" y="4708525"/>
          <p14:tracePt t="32579" x="10139363" y="4708525"/>
          <p14:tracePt t="32580" x="10139363" y="4724400"/>
          <p14:tracePt t="32582" x="10171113" y="4740275"/>
          <p14:tracePt t="32585" x="10186988" y="4740275"/>
          <p14:tracePt t="32589" x="10202863" y="4740275"/>
          <p14:tracePt t="32590" x="10217150" y="4756150"/>
          <p14:tracePt t="32595" x="10233025" y="4772025"/>
          <p14:tracePt t="32599" x="10248900" y="4772025"/>
          <p14:tracePt t="32601" x="10264775" y="4772025"/>
          <p14:tracePt t="32613" x="10280650" y="4772025"/>
          <p14:tracePt t="32615" x="10280650" y="4787900"/>
          <p14:tracePt t="32628" x="10296525" y="4787900"/>
          <p14:tracePt t="32657" x="10312400" y="4787900"/>
          <p14:tracePt t="32661" x="10312400" y="4772025"/>
          <p14:tracePt t="32670" x="10328275" y="4708525"/>
          <p14:tracePt t="32671" x="10328275" y="4692650"/>
          <p14:tracePt t="32673" x="10328275" y="4676775"/>
          <p14:tracePt t="32675" x="10328275" y="4660900"/>
          <p14:tracePt t="32677" x="10328275" y="4645025"/>
          <p14:tracePt t="32679" x="10328275" y="4614863"/>
          <p14:tracePt t="32683" x="10312400" y="4567238"/>
          <p14:tracePt t="32685" x="10296525" y="4551363"/>
          <p14:tracePt t="32687" x="10280650" y="4519613"/>
          <p14:tracePt t="32689" x="10280650" y="4503738"/>
          <p14:tracePt t="32690" x="10264775" y="4487863"/>
          <p14:tracePt t="32692" x="10248900" y="4471988"/>
          <p14:tracePt t="32695" x="10233025" y="4456113"/>
          <p14:tracePt t="32696" x="10217150" y="4440238"/>
          <p14:tracePt t="32698" x="10202863" y="4424363"/>
          <p14:tracePt t="32700" x="10171113" y="4408488"/>
          <p14:tracePt t="32703" x="10171113" y="4392613"/>
          <p14:tracePt t="32704" x="10139363" y="4376738"/>
          <p14:tracePt t="32709" x="10107613" y="4360863"/>
          <p14:tracePt t="32714" x="10059988" y="4329113"/>
          <p14:tracePt t="32715" x="10028238" y="4329113"/>
          <p14:tracePt t="32717" x="10012363" y="4329113"/>
          <p14:tracePt t="32719" x="9996488" y="4313238"/>
          <p14:tracePt t="32721" x="9964738" y="4313238"/>
          <p14:tracePt t="32723" x="9932988" y="4297363"/>
          <p14:tracePt t="32725" x="9917113" y="4297363"/>
          <p14:tracePt t="32727" x="9902825" y="4283075"/>
          <p14:tracePt t="32729" x="9886950" y="4283075"/>
          <p14:tracePt t="32747" x="9696450" y="4267200"/>
          <p14:tracePt t="32748" x="9664700" y="4267200"/>
          <p14:tracePt t="32753" x="9632950" y="4267200"/>
          <p14:tracePt t="32755" x="9617075" y="4267200"/>
          <p14:tracePt t="32757" x="9601200" y="4267200"/>
          <p14:tracePt t="32759" x="9571038" y="4267200"/>
          <p14:tracePt t="32762" x="9555163" y="4267200"/>
          <p14:tracePt t="32763" x="9539288" y="4267200"/>
          <p14:tracePt t="32764" x="9507538" y="4283075"/>
          <p14:tracePt t="32767" x="9491663" y="4283075"/>
          <p14:tracePt t="32768" x="9459913" y="4297363"/>
          <p14:tracePt t="32770" x="9428163" y="4313238"/>
          <p14:tracePt t="32773" x="9412288" y="4329113"/>
          <p14:tracePt t="32775" x="9396413" y="4329113"/>
          <p14:tracePt t="32777" x="9364663" y="4344988"/>
          <p14:tracePt t="32779" x="9364663" y="4360863"/>
          <p14:tracePt t="32780" x="9332913" y="4376738"/>
          <p14:tracePt t="32782" x="9301163" y="4376738"/>
          <p14:tracePt t="32784" x="9301163" y="4392613"/>
          <p14:tracePt t="32786" x="9286875" y="4408488"/>
          <p14:tracePt t="32789" x="9255125" y="4424363"/>
          <p14:tracePt t="32795" x="9239250" y="4440238"/>
          <p14:tracePt t="32803" x="9207500" y="4487863"/>
          <p14:tracePt t="32806" x="9191625" y="4503738"/>
          <p14:tracePt t="32809" x="9175750" y="4519613"/>
          <p14:tracePt t="32813" x="9175750" y="4535488"/>
          <p14:tracePt t="32821" x="9175750" y="4551363"/>
          <p14:tracePt t="32827" x="9175750" y="4583113"/>
          <p14:tracePt t="32836" x="9255125" y="4660900"/>
          <p14:tracePt t="32839" x="9286875" y="4708525"/>
          <p14:tracePt t="32840" x="9301163" y="4724400"/>
          <p14:tracePt t="32842" x="9317038" y="4740275"/>
          <p14:tracePt t="32845" x="9348788" y="4756150"/>
          <p14:tracePt t="32846" x="9348788" y="4772025"/>
          <p14:tracePt t="32848" x="9380538" y="4803775"/>
          <p14:tracePt t="32850" x="9396413" y="4803775"/>
          <p14:tracePt t="32852" x="9412288" y="4819650"/>
          <p14:tracePt t="32854" x="9444038" y="4851400"/>
          <p14:tracePt t="32857" x="9459913" y="4883150"/>
          <p14:tracePt t="32859" x="9475788" y="4899025"/>
          <p14:tracePt t="32862" x="9507538" y="4899025"/>
          <p14:tracePt t="32863" x="9523413" y="4930775"/>
          <p14:tracePt t="32865" x="9555163" y="4946650"/>
          <p14:tracePt t="32867" x="9571038" y="4976813"/>
          <p14:tracePt t="32868" x="9586913" y="4992688"/>
          <p14:tracePt t="32871" x="9601200" y="4992688"/>
          <p14:tracePt t="32873" x="9632950" y="5008563"/>
          <p14:tracePt t="32875" x="9632950" y="5024438"/>
          <p14:tracePt t="32878" x="9664700" y="5040313"/>
          <p14:tracePt t="32879" x="9680575" y="5056188"/>
          <p14:tracePt t="32880" x="9680575" y="5072063"/>
          <p14:tracePt t="32884" x="9696450" y="5087938"/>
          <p14:tracePt t="32884" x="9728200" y="5087938"/>
          <p14:tracePt t="32889" x="9728200" y="5103813"/>
          <p14:tracePt t="32891" x="9744075" y="5119688"/>
          <p14:tracePt t="32894" x="9759950" y="5119688"/>
          <p14:tracePt t="32899" x="9759950" y="5135563"/>
          <p14:tracePt t="32909" x="9775825" y="5151438"/>
          <p14:tracePt t="32915" x="9775825" y="5167313"/>
          <p14:tracePt t="32925" x="9791700" y="5167313"/>
          <p14:tracePt t="32927" x="9791700" y="5183188"/>
          <p14:tracePt t="32931" x="9791700" y="5199063"/>
          <p14:tracePt t="32942" x="9791700" y="5214938"/>
          <p14:tracePt t="32942" x="9791700" y="5230813"/>
          <p14:tracePt t="32946" x="9791700" y="5246688"/>
          <p14:tracePt t="32951" x="9791700" y="5262563"/>
          <p14:tracePt t="32953" x="9791700" y="5278438"/>
          <p14:tracePt t="32955" x="9775825" y="5278438"/>
          <p14:tracePt t="32963" x="9775825" y="5310188"/>
          <p14:tracePt t="32964" x="9759950" y="5310188"/>
          <p14:tracePt t="32966" x="9759950" y="5324475"/>
          <p14:tracePt t="32968" x="9744075" y="5324475"/>
          <p14:tracePt t="32982" x="9712325" y="5356225"/>
          <p14:tracePt t="32986" x="9696450" y="5356225"/>
          <p14:tracePt t="32993" x="9696450" y="5372100"/>
          <p14:tracePt t="33004" x="9680575" y="5372100"/>
          <p14:tracePt t="33011" x="9664700" y="5387975"/>
          <p14:tracePt t="33059" x="9648825" y="5372100"/>
          <p14:tracePt t="33063" x="9648825" y="5356225"/>
          <p14:tracePt t="33065" x="9648825" y="5340350"/>
          <p14:tracePt t="33066" x="9632950" y="5340350"/>
          <p14:tracePt t="33071" x="9632950" y="5324475"/>
          <p14:tracePt t="33073" x="9617075" y="5310188"/>
          <p14:tracePt t="33075" x="9617075" y="5294313"/>
          <p14:tracePt t="33078" x="9617075" y="5278438"/>
          <p14:tracePt t="33081" x="9617075" y="5262563"/>
          <p14:tracePt t="33085" x="9617075" y="5246688"/>
          <p14:tracePt t="33087" x="9617075" y="5230813"/>
          <p14:tracePt t="33088" x="9617075" y="5214938"/>
          <p14:tracePt t="33093" x="9617075" y="5199063"/>
          <p14:tracePt t="33096" x="9617075" y="5183188"/>
          <p14:tracePt t="33101" x="9617075" y="5167313"/>
          <p14:tracePt t="33103" x="9617075" y="5151438"/>
          <p14:tracePt t="33105" x="9617075" y="5135563"/>
          <p14:tracePt t="33113" x="9617075" y="5119688"/>
          <p14:tracePt t="33114" x="9617075" y="5103813"/>
          <p14:tracePt t="33117" x="9617075" y="5087938"/>
          <p14:tracePt t="33119" x="9617075" y="5072063"/>
          <p14:tracePt t="33121" x="9617075" y="5056188"/>
          <p14:tracePt t="33125" x="9632950" y="5040313"/>
          <p14:tracePt t="33127" x="9648825" y="5024438"/>
          <p14:tracePt t="33129" x="9648825" y="5008563"/>
          <p14:tracePt t="33131" x="9680575" y="4992688"/>
          <p14:tracePt t="33133" x="9712325" y="4976813"/>
          <p14:tracePt t="33135" x="9728200" y="4962525"/>
          <p14:tracePt t="33137" x="9744075" y="4946650"/>
          <p14:tracePt t="33139" x="9775825" y="4930775"/>
          <p14:tracePt t="33141" x="9807575" y="4914900"/>
          <p14:tracePt t="33143" x="9823450" y="4899025"/>
          <p14:tracePt t="33145" x="9855200" y="4883150"/>
          <p14:tracePt t="33146" x="9886950" y="4867275"/>
          <p14:tracePt t="33148" x="9902825" y="4867275"/>
          <p14:tracePt t="33151" x="9948863" y="4867275"/>
          <p14:tracePt t="33152" x="9996488" y="4851400"/>
          <p14:tracePt t="33154" x="10044113" y="4835525"/>
          <p14:tracePt t="33156" x="10059988" y="4819650"/>
          <p14:tracePt t="33159" x="10107613" y="4819650"/>
          <p14:tracePt t="33162" x="10155238" y="4803775"/>
          <p14:tracePt t="33163" x="10171113" y="4787900"/>
          <p14:tracePt t="33164" x="10217150" y="4787900"/>
          <p14:tracePt t="33167" x="10264775" y="4772025"/>
          <p14:tracePt t="33169" x="10280650" y="4756150"/>
          <p14:tracePt t="33170" x="10328275" y="4756150"/>
          <p14:tracePt t="33172" x="10360025" y="4740275"/>
          <p14:tracePt t="33174" x="10375900" y="4740275"/>
          <p14:tracePt t="33177" x="10407650" y="4740275"/>
          <p14:tracePt t="33179" x="10439400" y="4740275"/>
          <p14:tracePt t="33183" x="10471150" y="4724400"/>
          <p14:tracePt t="33185" x="10487025" y="4724400"/>
          <p14:tracePt t="33189" x="10502900" y="4724400"/>
          <p14:tracePt t="33190" x="10517188" y="4724400"/>
          <p14:tracePt t="33193" x="10533063" y="4724400"/>
          <p14:tracePt t="33201" x="10548938" y="4724400"/>
          <p14:tracePt t="33213" x="10564813" y="4724400"/>
          <p14:tracePt t="33219" x="10564813" y="4708525"/>
          <p14:tracePt t="33309" x="10548938" y="4708525"/>
          <p14:tracePt t="33320" x="10533063" y="4708525"/>
          <p14:tracePt t="33325" x="10517188" y="4708525"/>
          <p14:tracePt t="33331" x="10502900" y="4708525"/>
          <p14:tracePt t="33342" x="10487025" y="4708525"/>
          <p14:tracePt t="33343" x="10487025" y="4692650"/>
          <p14:tracePt t="33347" x="10471150" y="4692650"/>
          <p14:tracePt t="33355" x="10455275" y="4692650"/>
          <p14:tracePt t="33357" x="10439400" y="4676775"/>
          <p14:tracePt t="33359" x="10423525" y="4676775"/>
          <p14:tracePt t="33363" x="10407650" y="4660900"/>
          <p14:tracePt t="33364" x="10391775" y="4660900"/>
          <p14:tracePt t="33369" x="10375900" y="4629150"/>
          <p14:tracePt t="33371" x="10328275" y="4614863"/>
          <p14:tracePt t="33373" x="10312400" y="4598988"/>
          <p14:tracePt t="33375" x="10296525" y="4598988"/>
          <p14:tracePt t="33377" x="10264775" y="4583113"/>
          <p14:tracePt t="33379" x="10233025" y="4567238"/>
          <p14:tracePt t="33380" x="10233025" y="4551363"/>
          <p14:tracePt t="33383" x="10186988" y="4535488"/>
          <p14:tracePt t="33384" x="10171113" y="4519613"/>
          <p14:tracePt t="33386" x="10139363" y="4487863"/>
          <p14:tracePt t="33389" x="10107613" y="4471988"/>
          <p14:tracePt t="33390" x="10059988" y="4440238"/>
          <p14:tracePt t="33392" x="10044113" y="4424363"/>
          <p14:tracePt t="33395" x="9996488" y="4392613"/>
          <p14:tracePt t="33396" x="9948863" y="4392613"/>
          <p14:tracePt t="33398" x="9917113" y="4360863"/>
          <p14:tracePt t="33400" x="9871075" y="4344988"/>
          <p14:tracePt t="33402" x="9839325" y="4313238"/>
          <p14:tracePt t="33404" x="9791700" y="4283075"/>
          <p14:tracePt t="33406" x="9744075" y="4251325"/>
          <p14:tracePt t="33409" x="9712325" y="4219575"/>
          <p14:tracePt t="33411" x="9664700" y="4203700"/>
          <p14:tracePt t="33415" x="9539288" y="4108450"/>
          <p14:tracePt t="33416" x="9491663" y="4076700"/>
          <p14:tracePt t="33419" x="9428163" y="4044950"/>
          <p14:tracePt t="33421" x="9396413" y="4013200"/>
          <p14:tracePt t="33423" x="9364663" y="3981450"/>
          <p14:tracePt t="33425" x="9317038" y="3949700"/>
          <p14:tracePt t="33428" x="9271000" y="3919538"/>
          <p14:tracePt t="33431" x="9159875" y="3856038"/>
          <p14:tracePt t="33432" x="9112250" y="3824288"/>
          <p14:tracePt t="33434" x="9096375" y="3808413"/>
          <p14:tracePt t="33437" x="9048750" y="3776663"/>
          <p14:tracePt t="33439" x="9001125" y="3744913"/>
          <p14:tracePt t="33441" x="8955088" y="3713163"/>
          <p14:tracePt t="33443" x="8907463" y="3665538"/>
          <p14:tracePt t="33445" x="8875713" y="3633788"/>
          <p14:tracePt t="33446" x="8843963" y="3617913"/>
          <p14:tracePt t="33448" x="8796338" y="3587750"/>
          <p14:tracePt t="33451" x="8764588" y="3540125"/>
          <p14:tracePt t="33453" x="8716963" y="3508375"/>
          <p14:tracePt t="33455" x="8686800" y="3460750"/>
          <p14:tracePt t="33457" x="8670925" y="3429000"/>
          <p14:tracePt t="33459" x="8639175" y="3413125"/>
          <p14:tracePt t="33461" x="8607425" y="3365500"/>
          <p14:tracePt t="33463" x="8575675" y="3333750"/>
          <p14:tracePt t="33464" x="8559800" y="3302000"/>
          <p14:tracePt t="33467" x="8543925" y="3270250"/>
          <p14:tracePt t="33468" x="8528050" y="3240088"/>
          <p14:tracePt t="33471" x="8512175" y="3208338"/>
          <p14:tracePt t="33472" x="8496300" y="3176588"/>
          <p14:tracePt t="33475" x="8480425" y="3160713"/>
          <p14:tracePt t="33477" x="8480425" y="3128963"/>
          <p14:tracePt t="33479" x="8464550" y="3113088"/>
          <p14:tracePt t="33480" x="8464550" y="3097213"/>
          <p14:tracePt t="33483" x="8464550" y="3065463"/>
          <p14:tracePt t="33485" x="8464550" y="3049588"/>
          <p14:tracePt t="33487" x="8464550" y="3033713"/>
          <p14:tracePt t="33488" x="8464550" y="3017838"/>
          <p14:tracePt t="33490" x="8464550" y="3001963"/>
          <p14:tracePt t="33492" x="8464550" y="2986088"/>
          <p14:tracePt t="33495" x="8464550" y="2970213"/>
          <p14:tracePt t="33499" x="8464550" y="2954338"/>
          <p14:tracePt t="33501" x="8464550" y="2922588"/>
          <p14:tracePt t="33505" x="8464550" y="2908300"/>
          <p14:tracePt t="33507" x="8464550" y="2892425"/>
          <p14:tracePt t="33509" x="8464550" y="2876550"/>
          <p14:tracePt t="33515" x="8464550" y="2860675"/>
          <p14:tracePt t="33521" x="8464550" y="2844800"/>
          <p14:tracePt t="33535" x="8480425" y="2844800"/>
          <p14:tracePt t="33546" x="8480425" y="2828925"/>
          <p14:tracePt t="33578" x="8480425" y="2813050"/>
          <p14:tracePt t="33588" x="8496300" y="2813050"/>
          <p14:tracePt t="33610" x="8512175" y="2813050"/>
          <p14:tracePt t="33617" x="8528050" y="2813050"/>
          <p14:tracePt t="33628" x="8543925" y="2828925"/>
          <p14:tracePt t="33634" x="8559800" y="2828925"/>
          <p14:tracePt t="33642" x="8575675" y="2828925"/>
          <p14:tracePt t="33644" x="8575675" y="2844800"/>
          <p14:tracePt t="33646" x="8591550" y="2844800"/>
          <p14:tracePt t="33648" x="8607425" y="2844800"/>
          <p14:tracePt t="33651" x="8607425" y="2860675"/>
          <p14:tracePt t="33657" x="8623300" y="2860675"/>
          <p14:tracePt t="33662" x="8639175" y="2860675"/>
          <p14:tracePt t="33671" x="8639175" y="2876550"/>
          <p14:tracePt t="33673" x="8655050" y="2876550"/>
          <p14:tracePt t="33681" x="8670925" y="2876550"/>
          <p14:tracePt t="33685" x="8670925" y="2892425"/>
          <p14:tracePt t="33698" x="8686800" y="2892425"/>
          <p14:tracePt t="33732" x="8701088" y="2892425"/>
          <p14:tracePt t="33737" x="8716963" y="2892425"/>
          <p14:tracePt t="33744" x="8716963" y="2876550"/>
          <p14:tracePt t="33746" x="8732838" y="2876550"/>
          <p14:tracePt t="33747" x="8748713" y="2876550"/>
          <p14:tracePt t="33751" x="8764588" y="2860675"/>
          <p14:tracePt t="33754" x="8780463" y="2844800"/>
          <p14:tracePt t="33757" x="8812213" y="2844800"/>
          <p14:tracePt t="33759" x="8828088" y="2828925"/>
          <p14:tracePt t="33763" x="8859838" y="2813050"/>
          <p14:tracePt t="33765" x="8891588" y="2797175"/>
          <p14:tracePt t="33767" x="8923338" y="2781300"/>
          <p14:tracePt t="33769" x="8955088" y="2765425"/>
          <p14:tracePt t="33771" x="8970963" y="2765425"/>
          <p14:tracePt t="33772" x="9001125" y="2765425"/>
          <p14:tracePt t="33775" x="9032875" y="2749550"/>
          <p14:tracePt t="33777" x="9064625" y="2749550"/>
          <p14:tracePt t="33779" x="9112250" y="2733675"/>
          <p14:tracePt t="33781" x="9159875" y="2717800"/>
          <p14:tracePt t="33782" x="9239250" y="2701925"/>
          <p14:tracePt t="33784" x="9317038" y="2686050"/>
          <p14:tracePt t="33786" x="9364663" y="2670175"/>
          <p14:tracePt t="33789" x="9428163" y="2654300"/>
          <p14:tracePt t="33791" x="9491663" y="2638425"/>
          <p14:tracePt t="33793" x="9523413" y="2622550"/>
          <p14:tracePt t="33794" x="9571038" y="2606675"/>
          <p14:tracePt t="33796" x="9617075" y="2606675"/>
          <p14:tracePt t="33799" x="9664700" y="2590800"/>
          <p14:tracePt t="33801" x="9680575" y="2590800"/>
          <p14:tracePt t="33802" x="9712325" y="2574925"/>
          <p14:tracePt t="33805" x="9744075" y="2560638"/>
          <p14:tracePt t="33811" x="9759950" y="2560638"/>
          <p14:tracePt t="33817" x="9775825" y="2560638"/>
          <p14:tracePt t="33823" x="9775825" y="2544763"/>
          <p14:tracePt t="33828" x="9791700" y="2528888"/>
          <p14:tracePt t="33839" x="9775825" y="2497138"/>
          <p14:tracePt t="33844" x="9712325" y="2449513"/>
          <p14:tracePt t="33846" x="9664700" y="2417763"/>
          <p14:tracePt t="33849" x="9664700" y="2401888"/>
          <p14:tracePt t="33850" x="9632950" y="2386013"/>
          <p14:tracePt t="33853" x="9617075" y="2386013"/>
          <p14:tracePt t="33855" x="9601200" y="2370138"/>
          <p14:tracePt t="33856" x="9571038" y="2354263"/>
          <p14:tracePt t="33859" x="9555163" y="2338388"/>
          <p14:tracePt t="33863" x="9523413" y="2338388"/>
          <p14:tracePt t="33865" x="9507538" y="2322513"/>
          <p14:tracePt t="33869" x="9491663" y="2306638"/>
          <p14:tracePt t="33871" x="9475788" y="2306638"/>
          <p14:tracePt t="33875" x="9459913" y="2290763"/>
          <p14:tracePt t="33904" x="9444038" y="2290763"/>
          <p14:tracePt t="33929" x="9459913" y="2290763"/>
          <p14:tracePt t="33931" x="9475788" y="2290763"/>
          <p14:tracePt t="33933" x="9475788" y="2306638"/>
          <p14:tracePt t="33935" x="9491663" y="2322513"/>
          <p14:tracePt t="33939" x="9507538" y="2322513"/>
          <p14:tracePt t="33940" x="9539288" y="2354263"/>
          <p14:tracePt t="33943" x="9539288" y="2386013"/>
          <p14:tracePt t="33945" x="9555163" y="2386013"/>
          <p14:tracePt t="33946" x="9586913" y="2417763"/>
          <p14:tracePt t="33948" x="9586913" y="2433638"/>
          <p14:tracePt t="33951" x="9601200" y="2433638"/>
          <p14:tracePt t="33953" x="9632950" y="2465388"/>
          <p14:tracePt t="33955" x="9632950" y="2481263"/>
          <p14:tracePt t="33957" x="9648825" y="2497138"/>
          <p14:tracePt t="33959" x="9680575" y="2513013"/>
          <p14:tracePt t="33961" x="9696450" y="2544763"/>
          <p14:tracePt t="33963" x="9728200" y="2560638"/>
          <p14:tracePt t="33964" x="9728200" y="2574925"/>
          <p14:tracePt t="33967" x="9759950" y="2606675"/>
          <p14:tracePt t="33969" x="9775825" y="2622550"/>
          <p14:tracePt t="33971" x="9791700" y="2638425"/>
          <p14:tracePt t="33974" x="9823450" y="2670175"/>
          <p14:tracePt t="33975" x="9839325" y="2686050"/>
          <p14:tracePt t="33977" x="9871075" y="2717800"/>
          <p14:tracePt t="33980" x="9886950" y="2717800"/>
          <p14:tracePt t="33981" x="9902825" y="2749550"/>
          <p14:tracePt t="33982" x="9932988" y="2781300"/>
          <p14:tracePt t="33984" x="9964738" y="2813050"/>
          <p14:tracePt t="33989" x="9996488" y="2844800"/>
          <p14:tracePt t="33991" x="10028238" y="2876550"/>
          <p14:tracePt t="33993" x="10044113" y="2876550"/>
          <p14:tracePt t="33995" x="10059988" y="2908300"/>
          <p14:tracePt t="33997" x="10091738" y="2938463"/>
          <p14:tracePt t="33999" x="10107613" y="2970213"/>
          <p14:tracePt t="34003" x="10123488" y="3001963"/>
          <p14:tracePt t="34005" x="10139363" y="3033713"/>
          <p14:tracePt t="34007" x="10155238" y="3033713"/>
          <p14:tracePt t="34008" x="10171113" y="3065463"/>
          <p14:tracePt t="34011" x="10171113" y="3097213"/>
          <p14:tracePt t="34015" x="10186988" y="3128963"/>
          <p14:tracePt t="34019" x="10186988" y="3160713"/>
          <p14:tracePt t="34021" x="10186988" y="3192463"/>
          <p14:tracePt t="34024" x="10186988" y="3208338"/>
          <p14:tracePt t="34028" x="10186988" y="3240088"/>
          <p14:tracePt t="34031" x="10186988" y="3255963"/>
          <p14:tracePt t="34032" x="10186988" y="3270250"/>
          <p14:tracePt t="34035" x="10186988" y="3286125"/>
          <p14:tracePt t="34036" x="10186988" y="3302000"/>
          <p14:tracePt t="34039" x="10186988" y="3317875"/>
          <p14:tracePt t="34040" x="10186988" y="3333750"/>
          <p14:tracePt t="34043" x="10171113" y="3349625"/>
          <p14:tracePt t="34045" x="10155238" y="3365500"/>
          <p14:tracePt t="34047" x="10155238" y="3381375"/>
          <p14:tracePt t="34049" x="10139363" y="3397250"/>
          <p14:tracePt t="34050" x="10123488" y="3413125"/>
          <p14:tracePt t="34053" x="10107613" y="3429000"/>
          <p14:tracePt t="34055" x="10091738" y="3444875"/>
          <p14:tracePt t="34057" x="10075863" y="3460750"/>
          <p14:tracePt t="34059" x="10044113" y="3460750"/>
          <p14:tracePt t="34061" x="10028238" y="3476625"/>
          <p14:tracePt t="34062" x="9996488" y="3492500"/>
          <p14:tracePt t="34064" x="9964738" y="3508375"/>
          <p14:tracePt t="34066" x="9948863" y="3508375"/>
          <p14:tracePt t="34069" x="9917113" y="3524250"/>
          <p14:tracePt t="34070" x="9886950" y="3540125"/>
          <p14:tracePt t="34073" x="9871075" y="3540125"/>
          <p14:tracePt t="34075" x="9839325" y="3556000"/>
          <p14:tracePt t="34077" x="9807575" y="3556000"/>
          <p14:tracePt t="34079" x="9775825" y="3556000"/>
          <p14:tracePt t="34080" x="9744075" y="3556000"/>
          <p14:tracePt t="34082" x="9712325" y="3556000"/>
          <p14:tracePt t="34084" x="9696450" y="3556000"/>
          <p14:tracePt t="34086" x="9664700" y="3556000"/>
          <p14:tracePt t="34088" x="9648825" y="3556000"/>
          <p14:tracePt t="34090" x="9617075" y="3556000"/>
          <p14:tracePt t="34093" x="9586913" y="3556000"/>
          <p14:tracePt t="34095" x="9571038" y="3556000"/>
          <p14:tracePt t="34096" x="9555163" y="3556000"/>
          <p14:tracePt t="34098" x="9539288" y="3556000"/>
          <p14:tracePt t="34100" x="9523413" y="3556000"/>
          <p14:tracePt t="34103" x="9507538" y="3556000"/>
          <p14:tracePt t="34105" x="9491663" y="3556000"/>
          <p14:tracePt t="34107" x="9475788" y="3556000"/>
          <p14:tracePt t="34111" x="9459913" y="3556000"/>
          <p14:tracePt t="34125" x="9444038" y="3556000"/>
          <p14:tracePt t="34142" x="9444038" y="3540125"/>
          <p14:tracePt t="34151" x="9444038" y="3524250"/>
          <p14:tracePt t="34155" x="9459913" y="3508375"/>
          <p14:tracePt t="34156" x="9475788" y="3508375"/>
          <p14:tracePt t="34159" x="9475788" y="3492500"/>
          <p14:tracePt t="34161" x="9491663" y="3492500"/>
          <p14:tracePt t="34163" x="9507538" y="3492500"/>
          <p14:tracePt t="34164" x="9523413" y="3492500"/>
          <p14:tracePt t="34167" x="9539288" y="3492500"/>
          <p14:tracePt t="34169" x="9555163" y="3492500"/>
          <p14:tracePt t="34173" x="9571038" y="3476625"/>
          <p14:tracePt t="34175" x="9586913" y="3476625"/>
          <p14:tracePt t="34178" x="9601200" y="3476625"/>
          <p14:tracePt t="34179" x="9617075" y="3476625"/>
          <p14:tracePt t="34180" x="9648825" y="3476625"/>
          <p14:tracePt t="34185" x="9680575" y="3476625"/>
          <p14:tracePt t="34187" x="9728200" y="3476625"/>
          <p14:tracePt t="34188" x="9744075" y="3476625"/>
          <p14:tracePt t="34190" x="9791700" y="3476625"/>
          <p14:tracePt t="34192" x="9807575" y="3476625"/>
          <p14:tracePt t="34195" x="9839325" y="3476625"/>
          <p14:tracePt t="34197" x="9871075" y="3476625"/>
          <p14:tracePt t="34199" x="9886950" y="3476625"/>
          <p14:tracePt t="34201" x="9917113" y="3476625"/>
          <p14:tracePt t="34203" x="9932988" y="3476625"/>
          <p14:tracePt t="34205" x="9980613" y="3492500"/>
          <p14:tracePt t="34207" x="10012363" y="3492500"/>
          <p14:tracePt t="34209" x="10044113" y="3508375"/>
          <p14:tracePt t="34211" x="10059988" y="3508375"/>
          <p14:tracePt t="34213" x="10107613" y="3508375"/>
          <p14:tracePt t="34215" x="10139363" y="3508375"/>
          <p14:tracePt t="34216" x="10155238" y="3508375"/>
          <p14:tracePt t="34219" x="10186988" y="3524250"/>
          <p14:tracePt t="34221" x="10217150" y="3540125"/>
          <p14:tracePt t="34222" x="10233025" y="3540125"/>
          <p14:tracePt t="34225" x="10280650" y="3556000"/>
          <p14:tracePt t="34227" x="10296525" y="3556000"/>
          <p14:tracePt t="34229" x="10312400" y="3571875"/>
          <p14:tracePt t="34230" x="10344150" y="3587750"/>
          <p14:tracePt t="34233" x="10360025" y="3587750"/>
          <p14:tracePt t="34235" x="10375900" y="3587750"/>
          <p14:tracePt t="34237" x="10407650" y="3602038"/>
          <p14:tracePt t="34239" x="10407650" y="3617913"/>
          <p14:tracePt t="34241" x="10439400" y="3617913"/>
          <p14:tracePt t="34243" x="10455275" y="3633788"/>
          <p14:tracePt t="34247" x="10471150" y="3649663"/>
          <p14:tracePt t="34249" x="10487025" y="3649663"/>
          <p14:tracePt t="34251" x="10487025" y="3665538"/>
          <p14:tracePt t="34253" x="10502900" y="3665538"/>
          <p14:tracePt t="34254" x="10502900" y="3681413"/>
          <p14:tracePt t="34256" x="10517188" y="3697288"/>
          <p14:tracePt t="34261" x="10533063" y="3697288"/>
          <p14:tracePt t="34264" x="10533063" y="3729038"/>
          <p14:tracePt t="34267" x="10533063" y="3744913"/>
          <p14:tracePt t="34271" x="10533063" y="3760788"/>
          <p14:tracePt t="34273" x="10548938" y="3776663"/>
          <p14:tracePt t="34286" x="10548938" y="3824288"/>
          <p14:tracePt t="34292" x="10533063" y="3887788"/>
          <p14:tracePt t="34296" x="10502900" y="3919538"/>
          <p14:tracePt t="34300" x="10487025" y="3935413"/>
          <p14:tracePt t="34301" x="10455275" y="3949700"/>
          <p14:tracePt t="34302" x="10455275" y="3965575"/>
          <p14:tracePt t="34304" x="10439400" y="3981450"/>
          <p14:tracePt t="34307" x="10407650" y="3997325"/>
          <p14:tracePt t="34309" x="10391775" y="4013200"/>
          <p14:tracePt t="34311" x="10375900" y="4013200"/>
          <p14:tracePt t="34312" x="10344150" y="4029075"/>
          <p14:tracePt t="34314" x="10328275" y="4044950"/>
          <p14:tracePt t="34317" x="10296525" y="4060825"/>
          <p14:tracePt t="34319" x="10280650" y="4076700"/>
          <p14:tracePt t="34321" x="10264775" y="4076700"/>
          <p14:tracePt t="34322" x="10233025" y="4092575"/>
          <p14:tracePt t="34324" x="10202863" y="4092575"/>
          <p14:tracePt t="34329" x="10155238" y="4092575"/>
          <p14:tracePt t="34330" x="10123488" y="4108450"/>
          <p14:tracePt t="34333" x="10107613" y="4108450"/>
          <p14:tracePt t="34334" x="10075863" y="4108450"/>
          <p14:tracePt t="34336" x="10044113" y="4124325"/>
          <p14:tracePt t="34338" x="10028238" y="4124325"/>
          <p14:tracePt t="34340" x="10012363" y="4124325"/>
          <p14:tracePt t="34342" x="9996488" y="4124325"/>
          <p14:tracePt t="34344" x="9964738" y="4124325"/>
          <p14:tracePt t="34346" x="9948863" y="4124325"/>
          <p14:tracePt t="34351" x="9917113" y="4124325"/>
          <p14:tracePt t="34353" x="9902825" y="4124325"/>
          <p14:tracePt t="34360" x="9886950" y="4124325"/>
          <p14:tracePt t="34367" x="9871075" y="4124325"/>
          <p14:tracePt t="34386" x="9855200" y="4124325"/>
          <p14:tracePt t="34401" x="9871075" y="4124325"/>
          <p14:tracePt t="34405" x="9886950" y="4108450"/>
          <p14:tracePt t="34408" x="9886950" y="4092575"/>
          <p14:tracePt t="34411" x="9902825" y="4092575"/>
          <p14:tracePt t="34413" x="9917113" y="4092575"/>
          <p14:tracePt t="34428" x="9932988" y="4092575"/>
          <p14:tracePt t="34434" x="9948863" y="4092575"/>
          <p14:tracePt t="34439" x="9948863" y="4076700"/>
          <p14:tracePt t="34463" x="9964738" y="4076700"/>
          <p14:tracePt t="34495" x="9964738" y="4108450"/>
          <p14:tracePt t="34499" x="9964738" y="4140200"/>
          <p14:tracePt t="34504" x="9964738" y="4187825"/>
          <p14:tracePt t="34510" x="9964738" y="4251325"/>
          <p14:tracePt t="34513" x="9964738" y="4329113"/>
          <p14:tracePt t="34516" x="9964738" y="4344988"/>
          <p14:tracePt t="34517" x="9964738" y="4376738"/>
          <p14:tracePt t="34519" x="9964738" y="4408488"/>
          <p14:tracePt t="34520" x="9948863" y="4424363"/>
          <p14:tracePt t="34522" x="9948863" y="4471988"/>
          <p14:tracePt t="34525" x="9932988" y="4519613"/>
          <p14:tracePt t="34527" x="9917113" y="4567238"/>
          <p14:tracePt t="34528" x="9886950" y="4629150"/>
          <p14:tracePt t="34530" x="9871075" y="4676775"/>
          <p14:tracePt t="34532" x="9855200" y="4724400"/>
          <p14:tracePt t="34534" x="9839325" y="4772025"/>
          <p14:tracePt t="34536" x="9823450" y="4835525"/>
          <p14:tracePt t="34538" x="9807575" y="4867275"/>
          <p14:tracePt t="34540" x="9791700" y="4930775"/>
          <p14:tracePt t="34543" x="9775825" y="4976813"/>
          <p14:tracePt t="34545" x="9759950" y="5040313"/>
          <p14:tracePt t="34546" x="9744075" y="5087938"/>
          <p14:tracePt t="34549" x="9728200" y="5135563"/>
          <p14:tracePt t="34551" x="9696450" y="5214938"/>
          <p14:tracePt t="34553" x="9680575" y="5262563"/>
          <p14:tracePt t="34555" x="9664700" y="5324475"/>
          <p14:tracePt t="34556" x="9648825" y="5387975"/>
          <p14:tracePt t="34559" x="9617075" y="5451475"/>
          <p14:tracePt t="34561" x="9601200" y="5546725"/>
          <p14:tracePt t="34563" x="9571038" y="5610225"/>
          <p14:tracePt t="34564" x="9555163" y="5672138"/>
          <p14:tracePt t="34567" x="9523413" y="5735638"/>
          <p14:tracePt t="34569" x="9475788" y="5799138"/>
          <p14:tracePt t="34571" x="9444038" y="5894388"/>
          <p14:tracePt t="34573" x="9412288" y="5957888"/>
          <p14:tracePt t="34575" x="9380538" y="6019800"/>
          <p14:tracePt t="34577" x="9348788" y="6083300"/>
          <p14:tracePt t="34579" x="9301163" y="6146800"/>
          <p14:tracePt t="34580" x="9271000" y="6210300"/>
          <p14:tracePt t="34582" x="9239250" y="6257925"/>
          <p14:tracePt t="34584" x="9207500" y="6321425"/>
          <p14:tracePt t="34587" x="9175750" y="6351588"/>
          <p14:tracePt t="34588" x="9144000" y="6399213"/>
          <p14:tracePt t="34590" x="9112250" y="6430963"/>
          <p14:tracePt t="34593" x="9112250" y="6446838"/>
          <p14:tracePt t="34596" x="9080500" y="6462713"/>
          <p14:tracePt t="34597" x="9048750" y="6494463"/>
          <p14:tracePt t="34598" x="9017000" y="6510338"/>
          <p14:tracePt t="34600" x="9017000" y="6526213"/>
          <p14:tracePt t="34602" x="8986838" y="6526213"/>
          <p14:tracePt t="34604" x="8970963" y="6526213"/>
          <p14:tracePt t="34609" x="8939213" y="6526213"/>
          <p14:tracePt t="34612" x="8923338" y="6542088"/>
          <p14:tracePt t="34615" x="8891588" y="6542088"/>
          <p14:tracePt t="34619" x="8875713" y="6542088"/>
          <p14:tracePt t="34621" x="8843963" y="6542088"/>
          <p14:tracePt t="34625" x="8828088" y="6542088"/>
          <p14:tracePt t="34627" x="8812213" y="6542088"/>
          <p14:tracePt t="34629" x="8796338" y="6542088"/>
          <p14:tracePt t="34633" x="8780463" y="6542088"/>
          <p14:tracePt t="34639" x="8764588" y="6542088"/>
          <p14:tracePt t="34646" x="8748713" y="6542088"/>
          <p14:tracePt t="34647" x="8732838" y="6542088"/>
          <p14:tracePt t="34653" x="8716963" y="6542088"/>
          <p14:tracePt t="34655" x="8701088" y="6542088"/>
          <p14:tracePt t="34657" x="8686800" y="6542088"/>
          <p14:tracePt t="34663" x="8670925" y="6542088"/>
          <p14:tracePt t="34665" x="8655050" y="6542088"/>
          <p14:tracePt t="34669" x="8639175" y="6542088"/>
          <p14:tracePt t="34671" x="8623300" y="6526213"/>
          <p14:tracePt t="34673" x="8607425" y="6526213"/>
          <p14:tracePt t="34677" x="8591550" y="6510338"/>
          <p14:tracePt t="34679" x="8575675" y="6510338"/>
          <p14:tracePt t="34681" x="8559800" y="6510338"/>
          <p14:tracePt t="34682" x="8559800" y="6494463"/>
          <p14:tracePt t="34684" x="8543925" y="6494463"/>
          <p14:tracePt t="34687" x="8512175" y="6494463"/>
          <p14:tracePt t="34689" x="8496300" y="6478588"/>
          <p14:tracePt t="34691" x="8464550" y="6478588"/>
          <p14:tracePt t="34693" x="8432800" y="6478588"/>
          <p14:tracePt t="34695" x="8416925" y="6478588"/>
          <p14:tracePt t="34696" x="8401050" y="6478588"/>
          <p14:tracePt t="34699" x="8385175" y="6462713"/>
          <p14:tracePt t="34701" x="8370888" y="6462713"/>
          <p14:tracePt t="34702" x="8339138" y="6446838"/>
          <p14:tracePt t="34714" x="8275638" y="6430963"/>
          <p14:tracePt t="34715" x="8259763" y="6430963"/>
          <p14:tracePt t="34719" x="8259763" y="6415088"/>
          <p14:tracePt t="34724" x="8228013" y="6415088"/>
          <p14:tracePt t="34728" x="8212138" y="6399213"/>
          <p14:tracePt t="34736" x="8196263" y="6383338"/>
          <p14:tracePt t="34738" x="8180388" y="6383338"/>
          <p14:tracePt t="34745" x="8180388" y="6367463"/>
          <p14:tracePt t="34749" x="8164513" y="6367463"/>
          <p14:tracePt t="34751" x="8164513" y="6351588"/>
          <p14:tracePt t="34753" x="8148638" y="6351588"/>
          <p14:tracePt t="34762" x="8132763" y="6337300"/>
          <p14:tracePt t="34767" x="8132763" y="6321425"/>
          <p14:tracePt t="34772" x="8116888" y="6321425"/>
          <p14:tracePt t="34775" x="8101013" y="6321425"/>
          <p14:tracePt t="34777" x="8101013" y="6305550"/>
          <p14:tracePt t="34781" x="8085138" y="6289675"/>
          <p14:tracePt t="34783" x="8070850" y="6289675"/>
          <p14:tracePt t="34787" x="8054975" y="6273800"/>
          <p14:tracePt t="34791" x="8039100" y="6273800"/>
          <p14:tracePt t="34794" x="8023225" y="6273800"/>
          <p14:tracePt t="34797" x="8007350" y="6273800"/>
          <p14:tracePt t="34799" x="7991475" y="6273800"/>
          <p14:tracePt t="34801" x="7975600" y="6273800"/>
          <p14:tracePt t="34803" x="7975600" y="6257925"/>
          <p14:tracePt t="34805" x="7959725" y="6257925"/>
          <p14:tracePt t="34806" x="7943850" y="6257925"/>
          <p14:tracePt t="34809" x="7943850" y="6242050"/>
          <p14:tracePt t="34811" x="7927975" y="6242050"/>
          <p14:tracePt t="34813" x="7896225" y="6242050"/>
          <p14:tracePt t="34819" x="7880350" y="6242050"/>
          <p14:tracePt t="34821" x="7864475" y="6242050"/>
          <p14:tracePt t="34824" x="7848600" y="6242050"/>
          <p14:tracePt t="34828" x="7832725" y="6242050"/>
          <p14:tracePt t="34830" x="7816850" y="6242050"/>
          <p14:tracePt t="34835" x="7800975" y="6242050"/>
          <p14:tracePt t="34837" x="7785100" y="6242050"/>
          <p14:tracePt t="34841" x="7770813" y="6242050"/>
          <p14:tracePt t="34845" x="7754938" y="6242050"/>
          <p14:tracePt t="34846" x="7739063" y="6226175"/>
          <p14:tracePt t="34853" x="7723188" y="6226175"/>
          <p14:tracePt t="34855" x="7707313" y="6226175"/>
          <p14:tracePt t="34862" x="7691438" y="6226175"/>
          <p14:tracePt t="34863" x="7675563" y="6226175"/>
          <p14:tracePt t="34865" x="7659688" y="6226175"/>
          <p14:tracePt t="34869" x="7643813" y="6226175"/>
          <p14:tracePt t="34871" x="7627938" y="6226175"/>
          <p14:tracePt t="34873" x="7612063" y="6226175"/>
          <p14:tracePt t="34875" x="7596188" y="6226175"/>
          <p14:tracePt t="34877" x="7580313" y="6226175"/>
          <p14:tracePt t="34881" x="7564438" y="6226175"/>
          <p14:tracePt t="34883" x="7548563" y="6226175"/>
          <p14:tracePt t="34887" x="7532688" y="6226175"/>
          <p14:tracePt t="34889" x="7516813" y="6226175"/>
          <p14:tracePt t="34891" x="7500938" y="6226175"/>
          <p14:tracePt t="34895" x="7485063" y="6226175"/>
          <p14:tracePt t="34897" x="7469188" y="6210300"/>
          <p14:tracePt t="34903" x="7454900" y="6210300"/>
          <p14:tracePt t="34907" x="7439025" y="6194425"/>
          <p14:tracePt t="34914" x="7423150" y="6194425"/>
          <p14:tracePt t="34929" x="7423150" y="6178550"/>
          <p14:tracePt t="34931" x="7407275" y="6178550"/>
          <p14:tracePt t="34932" x="7407275" y="6162675"/>
          <p14:tracePt t="34939" x="7391400" y="6146800"/>
          <p14:tracePt t="34941" x="7391400" y="6130925"/>
          <p14:tracePt t="34945" x="7391400" y="6115050"/>
          <p14:tracePt t="34948" x="7391400" y="6099175"/>
          <p14:tracePt t="34953" x="7391400" y="6083300"/>
          <p14:tracePt t="34957" x="7375525" y="6067425"/>
          <p14:tracePt t="34962" x="7375525" y="6051550"/>
          <p14:tracePt t="34963" x="7359650" y="6035675"/>
          <p14:tracePt t="34967" x="7343775" y="6035675"/>
          <p14:tracePt t="34969" x="7343775" y="6019800"/>
          <p14:tracePt t="34971" x="7343775" y="6003925"/>
          <p14:tracePt t="34973" x="7327900" y="6003925"/>
          <p14:tracePt t="34977" x="7312025" y="5989638"/>
          <p14:tracePt t="34981" x="7312025" y="5973763"/>
          <p14:tracePt t="34984" x="7296150" y="5957888"/>
          <p14:tracePt t="34987" x="7280275" y="5957888"/>
          <p14:tracePt t="34989" x="7264400" y="5942013"/>
          <p14:tracePt t="34994" x="7264400" y="5926138"/>
          <p14:tracePt t="34997" x="7248525" y="5926138"/>
          <p14:tracePt t="35014" x="7232650" y="5910263"/>
          <p14:tracePt t="35044" x="7232650" y="5894388"/>
          <p14:tracePt t="35159" x="7216775" y="5894388"/>
          <p14:tracePt t="35163" x="7200900" y="5894388"/>
          <p14:tracePt t="35169" x="7200900" y="5910263"/>
          <p14:tracePt t="35171" x="7185025" y="5910263"/>
          <p14:tracePt t="35175" x="7169150" y="5910263"/>
          <p14:tracePt t="35177" x="7169150" y="5926138"/>
          <p14:tracePt t="35179" x="7154863" y="5926138"/>
          <p14:tracePt t="35180" x="7154863" y="5942013"/>
          <p14:tracePt t="35184" x="7138988" y="5942013"/>
          <p14:tracePt t="35189" x="7123113" y="5957888"/>
          <p14:tracePt t="35193" x="7123113" y="5973763"/>
          <p14:tracePt t="35196" x="7107238" y="5989638"/>
          <p14:tracePt t="35199" x="7091363" y="5989638"/>
          <p14:tracePt t="35203" x="7075488" y="5989638"/>
          <p14:tracePt t="35204" x="7075488" y="6003925"/>
          <p14:tracePt t="35211" x="7059613" y="6003925"/>
          <p14:tracePt t="35212" x="7059613" y="6019800"/>
          <p14:tracePt t="35219" x="7043738" y="6019800"/>
          <p14:tracePt t="35231" x="7027863" y="6019800"/>
          <p14:tracePt t="35235" x="7011988" y="6035675"/>
          <p14:tracePt t="35239" x="6996113" y="6035675"/>
          <p14:tracePt t="35245" x="6996113" y="6051550"/>
          <p14:tracePt t="35250" x="6980238" y="6051550"/>
          <p14:tracePt t="35259" x="6964363" y="6067425"/>
          <p14:tracePt t="35275" x="6948488" y="6067425"/>
          <p14:tracePt t="35283" x="6932613" y="6067425"/>
          <p14:tracePt t="35292" x="6916738" y="6067425"/>
          <p14:tracePt t="35293" x="6916738" y="6083300"/>
          <p14:tracePt t="35301" x="6900863" y="6099175"/>
          <p14:tracePt t="35305" x="6884988" y="6099175"/>
          <p14:tracePt t="35312" x="6869113" y="6115050"/>
          <p14:tracePt t="35315" x="6854825" y="6115050"/>
          <p14:tracePt t="35316" x="6838950" y="6130925"/>
          <p14:tracePt t="35323" x="6823075" y="6130925"/>
          <p14:tracePt t="35325" x="6807200" y="6146800"/>
          <p14:tracePt t="35329" x="6791325" y="6146800"/>
          <p14:tracePt t="35331" x="6775450" y="6146800"/>
          <p14:tracePt t="35335" x="6759575" y="6146800"/>
          <p14:tracePt t="35339" x="6743700" y="6146800"/>
          <p14:tracePt t="35343" x="6727825" y="6162675"/>
          <p14:tracePt t="35347" x="6711950" y="6162675"/>
          <p14:tracePt t="35351" x="6696075" y="6162675"/>
          <p14:tracePt t="35356" x="6680200" y="6162675"/>
          <p14:tracePt t="35361" x="6664325" y="6162675"/>
          <p14:tracePt t="35363" x="6648450" y="6162675"/>
          <p14:tracePt t="35371" x="6632575" y="6178550"/>
          <p14:tracePt t="35375" x="6616700" y="6178550"/>
          <p14:tracePt t="35394" x="6600825" y="6178550"/>
          <p14:tracePt t="35401" x="6584950" y="6178550"/>
          <p14:tracePt t="35409" x="6569075" y="6178550"/>
          <p14:tracePt t="35420" x="6553200" y="6178550"/>
          <p14:tracePt t="35423" x="6538913" y="6178550"/>
          <p14:tracePt t="35427" x="6523038" y="6178550"/>
          <p14:tracePt t="35431" x="6507163" y="6194425"/>
          <p14:tracePt t="35433" x="6491288" y="6194425"/>
          <p14:tracePt t="35437" x="6475413" y="6194425"/>
          <p14:tracePt t="35440" x="6459538" y="6210300"/>
          <p14:tracePt t="35445" x="6443663" y="6210300"/>
          <p14:tracePt t="35447" x="6427788" y="6210300"/>
          <p14:tracePt t="35449" x="6411913" y="6210300"/>
          <p14:tracePt t="35453" x="6396038" y="6210300"/>
          <p14:tracePt t="35455" x="6396038" y="6226175"/>
          <p14:tracePt t="35457" x="6380163" y="6226175"/>
          <p14:tracePt t="35461" x="6364288" y="6226175"/>
          <p14:tracePt t="35463" x="6348413" y="6226175"/>
          <p14:tracePt t="35465" x="6332538" y="6226175"/>
          <p14:tracePt t="35469" x="6316663" y="6226175"/>
          <p14:tracePt t="35471" x="6300788" y="6226175"/>
          <p14:tracePt t="35473" x="6284913" y="6242050"/>
          <p14:tracePt t="35475" x="6269038" y="6242050"/>
          <p14:tracePt t="35477" x="6253163" y="6242050"/>
          <p14:tracePt t="35481" x="6238875" y="6257925"/>
          <p14:tracePt t="35483" x="6223000" y="6257925"/>
          <p14:tracePt t="35485" x="6207125" y="6257925"/>
          <p14:tracePt t="35489" x="6191250" y="6257925"/>
          <p14:tracePt t="35490" x="6175375" y="6257925"/>
          <p14:tracePt t="35493" x="6159500" y="6257925"/>
          <p14:tracePt t="35495" x="6143625" y="6257925"/>
          <p14:tracePt t="35497" x="6127750" y="6257925"/>
          <p14:tracePt t="35501" x="6111875" y="6273800"/>
          <p14:tracePt t="35503" x="6096000" y="6273800"/>
          <p14:tracePt t="35507" x="6080125" y="6273800"/>
          <p14:tracePt t="35509" x="6048375" y="6273800"/>
          <p14:tracePt t="35511" x="6048375" y="6289675"/>
          <p14:tracePt t="35513" x="6032500" y="6289675"/>
          <p14:tracePt t="35515" x="6016625" y="6289675"/>
          <p14:tracePt t="35519" x="6000750" y="6289675"/>
          <p14:tracePt t="35521" x="5984875" y="6289675"/>
          <p14:tracePt t="35522" x="5969000" y="6289675"/>
          <p14:tracePt t="35525" x="5969000" y="6305550"/>
          <p14:tracePt t="35528" x="5953125" y="6305550"/>
          <p14:tracePt t="35529" x="5938838" y="6305550"/>
          <p14:tracePt t="35533" x="5922963" y="6305550"/>
          <p14:tracePt t="35535" x="5907088" y="6305550"/>
          <p14:tracePt t="35537" x="5891213" y="6305550"/>
          <p14:tracePt t="35544" x="5875338" y="6305550"/>
          <p14:tracePt t="35548" x="5859463" y="6305550"/>
          <p14:tracePt t="35553" x="5843588" y="6305550"/>
          <p14:tracePt t="35555" x="5827713" y="6321425"/>
          <p14:tracePt t="35559" x="5811838" y="6321425"/>
          <p14:tracePt t="35563" x="5795963" y="6321425"/>
          <p14:tracePt t="35567" x="5780088" y="6321425"/>
          <p14:tracePt t="35571" x="5764213" y="6321425"/>
          <p14:tracePt t="35575" x="5748338" y="6321425"/>
          <p14:tracePt t="35577" x="5732463" y="6321425"/>
          <p14:tracePt t="35581" x="5716588" y="6321425"/>
          <p14:tracePt t="35583" x="5700713" y="6321425"/>
          <p14:tracePt t="35584" x="5684838" y="6337300"/>
          <p14:tracePt t="35586" x="5668963" y="6337300"/>
          <p14:tracePt t="35588" x="5653088" y="6337300"/>
          <p14:tracePt t="35593" x="5622925" y="6337300"/>
          <p14:tracePt t="35595" x="5607050" y="6337300"/>
          <p14:tracePt t="35597" x="5591175" y="6337300"/>
          <p14:tracePt t="35599" x="5559425" y="6337300"/>
          <p14:tracePt t="35601" x="5527675" y="6337300"/>
          <p14:tracePt t="35603" x="5495925" y="6337300"/>
          <p14:tracePt t="35605" x="5464175" y="6337300"/>
          <p14:tracePt t="35607" x="5448300" y="6337300"/>
          <p14:tracePt t="35610" x="5400675" y="6337300"/>
          <p14:tracePt t="35611" x="5384800" y="6337300"/>
          <p14:tracePt t="35612" x="5353050" y="6337300"/>
          <p14:tracePt t="35615" x="5322888" y="6337300"/>
          <p14:tracePt t="35617" x="5307013" y="6337300"/>
          <p14:tracePt t="35618" x="5275263" y="6337300"/>
          <p14:tracePt t="35621" x="5227638" y="6337300"/>
          <p14:tracePt t="35622" x="5211763" y="6337300"/>
          <p14:tracePt t="35625" x="5180013" y="6337300"/>
          <p14:tracePt t="35627" x="5164138" y="6337300"/>
          <p14:tracePt t="35628" x="5132388" y="6337300"/>
          <p14:tracePt t="35630" x="5116513" y="6337300"/>
          <p14:tracePt t="35633" x="5084763" y="6337300"/>
          <p14:tracePt t="35635" x="5053013" y="6337300"/>
          <p14:tracePt t="35639" x="5022850" y="6337300"/>
          <p14:tracePt t="35641" x="5006975" y="6337300"/>
          <p14:tracePt t="35643" x="4991100" y="6337300"/>
          <p14:tracePt t="35644" x="4959350" y="6337300"/>
          <p14:tracePt t="35647" x="4943475" y="6337300"/>
          <p14:tracePt t="35649" x="4927600" y="6337300"/>
          <p14:tracePt t="35650" x="4911725" y="6337300"/>
          <p14:tracePt t="35657" x="4895850" y="6337300"/>
          <p14:tracePt t="35661" x="4879975" y="6337300"/>
          <p14:tracePt t="35662" x="4864100" y="6337300"/>
          <p14:tracePt t="35679" x="4848225" y="6337300"/>
          <p14:tracePt t="35695" x="4832350" y="6337300"/>
          <p14:tracePt t="35737" x="4832350" y="6321425"/>
          <p14:tracePt t="35753" x="4816475" y="6321425"/>
          <p14:tracePt t="35757" x="4800600" y="6321425"/>
          <p14:tracePt t="35763" x="4784725" y="6305550"/>
          <p14:tracePt t="35771" x="4768850" y="6305550"/>
          <p14:tracePt t="35773" x="4768850" y="6289675"/>
          <p14:tracePt t="35775" x="4752975" y="6289675"/>
          <p14:tracePt t="35783" x="4737100" y="6289675"/>
          <p14:tracePt t="35785" x="4722813" y="6289675"/>
          <p14:tracePt t="35795" x="4706938" y="6273800"/>
          <p14:tracePt t="35797" x="4691063" y="6273800"/>
          <p14:tracePt t="35801" x="4675188" y="6273800"/>
          <p14:tracePt t="35805" x="4675188" y="6257925"/>
          <p14:tracePt t="35810" x="4659313" y="6257925"/>
          <p14:tracePt t="35814" x="4643438" y="6257925"/>
          <p14:tracePt t="35818" x="4643438" y="6242050"/>
          <p14:tracePt t="35822" x="4627563" y="6242050"/>
          <p14:tracePt t="35838" x="4611688" y="6242050"/>
          <p14:tracePt t="35869" x="4595813" y="6242050"/>
          <p14:tracePt t="36876" x="7343775" y="6478588"/>
          <p14:tracePt t="36882" x="7391400" y="6478588"/>
          <p14:tracePt t="36887" x="7407275" y="6478588"/>
          <p14:tracePt t="36889" x="7439025" y="6478588"/>
          <p14:tracePt t="36894" x="7454900" y="6478588"/>
          <p14:tracePt t="36895" x="7469188" y="6478588"/>
          <p14:tracePt t="36896" x="7485063" y="6494463"/>
          <p14:tracePt t="36899" x="7516813" y="6494463"/>
          <p14:tracePt t="36902" x="7564438" y="6494463"/>
          <p14:tracePt t="36904" x="7596188" y="6510338"/>
          <p14:tracePt t="36906" x="7612063" y="6510338"/>
          <p14:tracePt t="36910" x="7643813" y="6510338"/>
          <p14:tracePt t="36911" x="7659688" y="6526213"/>
          <p14:tracePt t="36913" x="7675563" y="6526213"/>
          <p14:tracePt t="36915" x="7707313" y="6526213"/>
          <p14:tracePt t="36919" x="7739063" y="6526213"/>
          <p14:tracePt t="36920" x="7754938" y="6526213"/>
          <p14:tracePt t="36923" x="7770813" y="6526213"/>
          <p14:tracePt t="36925" x="7785100" y="6526213"/>
          <p14:tracePt t="36927" x="7800975" y="6526213"/>
          <p14:tracePt t="36929" x="7816850" y="6526213"/>
          <p14:tracePt t="36931" x="7848600" y="6526213"/>
          <p14:tracePt t="36934" x="7880350" y="6526213"/>
          <p14:tracePt t="36936" x="7896225" y="6526213"/>
          <p14:tracePt t="36941" x="7927975" y="6526213"/>
          <p14:tracePt t="36943" x="7943850" y="6526213"/>
          <p14:tracePt t="36947" x="7975600" y="6526213"/>
          <p14:tracePt t="36951" x="8007350" y="6526213"/>
          <p14:tracePt t="36952" x="8023225" y="6526213"/>
          <p14:tracePt t="36957" x="8054975" y="6526213"/>
          <p14:tracePt t="36961" x="8085138" y="6526213"/>
          <p14:tracePt t="36962" x="8116888" y="6526213"/>
          <p14:tracePt t="36965" x="8132763" y="6526213"/>
          <p14:tracePt t="36967" x="8148638" y="6526213"/>
          <p14:tracePt t="36968" x="8180388" y="6510338"/>
          <p14:tracePt t="36970" x="8196263" y="6510338"/>
          <p14:tracePt t="36973" x="8228013" y="6510338"/>
          <p14:tracePt t="36975" x="8243888" y="6494463"/>
          <p14:tracePt t="36977" x="8275638" y="6494463"/>
          <p14:tracePt t="36979" x="8323263" y="6478588"/>
          <p14:tracePt t="36981" x="8370888" y="6478588"/>
          <p14:tracePt t="36983" x="8385175" y="6478588"/>
          <p14:tracePt t="36985" x="8432800" y="6478588"/>
          <p14:tracePt t="36987" x="8448675" y="6478588"/>
          <p14:tracePt t="36989" x="8496300" y="6462713"/>
          <p14:tracePt t="36991" x="8559800" y="6462713"/>
          <p14:tracePt t="36993" x="8623300" y="6462713"/>
          <p14:tracePt t="36994" x="8686800" y="6446838"/>
          <p14:tracePt t="36997" x="8716963" y="6446838"/>
          <p14:tracePt t="36999" x="8764588" y="6446838"/>
          <p14:tracePt t="37001" x="8812213" y="6446838"/>
          <p14:tracePt t="37003" x="8828088" y="6430963"/>
          <p14:tracePt t="37005" x="8891588" y="6430963"/>
          <p14:tracePt t="37007" x="8923338" y="6430963"/>
          <p14:tracePt t="37010" x="8986838" y="6430963"/>
          <p14:tracePt t="37013" x="9017000" y="6415088"/>
          <p14:tracePt t="37014" x="9048750" y="6415088"/>
          <p14:tracePt t="37017" x="9080500" y="6415088"/>
          <p14:tracePt t="37018" x="9112250" y="6399213"/>
          <p14:tracePt t="37020" x="9128125" y="6399213"/>
          <p14:tracePt t="37022" x="9159875" y="6399213"/>
          <p14:tracePt t="37031" x="9223375" y="6383338"/>
          <p14:tracePt t="37035" x="9239250" y="6383338"/>
          <p14:tracePt t="37036" x="9255125" y="6383338"/>
          <p14:tracePt t="37052" x="9271000" y="6383338"/>
          <p14:tracePt t="37085" x="9239250" y="6383338"/>
          <p14:tracePt t="37087" x="9207500" y="6383338"/>
          <p14:tracePt t="37089" x="9175750" y="6383338"/>
          <p14:tracePt t="37093" x="9144000" y="6383338"/>
          <p14:tracePt t="37095" x="9128125" y="6383338"/>
          <p14:tracePt t="37096" x="9080500" y="6383338"/>
          <p14:tracePt t="37099" x="9048750" y="6383338"/>
          <p14:tracePt t="37101" x="9032875" y="6383338"/>
          <p14:tracePt t="37103" x="8986838" y="6383338"/>
          <p14:tracePt t="37105" x="8955088" y="6383338"/>
          <p14:tracePt t="37107" x="8923338" y="6383338"/>
          <p14:tracePt t="37110" x="8843963" y="6383338"/>
          <p14:tracePt t="37113" x="8828088" y="6383338"/>
          <p14:tracePt t="37114" x="8780463" y="6399213"/>
          <p14:tracePt t="37116" x="8748713" y="6399213"/>
          <p14:tracePt t="37119" x="8716963" y="6399213"/>
          <p14:tracePt t="37121" x="8686800" y="6415088"/>
          <p14:tracePt t="37123" x="8655050" y="6415088"/>
          <p14:tracePt t="37125" x="8623300" y="6415088"/>
          <p14:tracePt t="37127" x="8591550" y="6430963"/>
          <p14:tracePt t="37128" x="8559800" y="6430963"/>
          <p14:tracePt t="37131" x="8528050" y="6430963"/>
          <p14:tracePt t="37133" x="8496300" y="6446838"/>
          <p14:tracePt t="37135" x="8464550" y="6446838"/>
          <p14:tracePt t="37137" x="8448675" y="6462713"/>
          <p14:tracePt t="37139" x="8416925" y="6462713"/>
          <p14:tracePt t="37142" x="8401050" y="6462713"/>
          <p14:tracePt t="37147" x="8339138" y="6478588"/>
          <p14:tracePt t="37150" x="8307388" y="6478588"/>
          <p14:tracePt t="37152" x="8275638" y="6478588"/>
          <p14:tracePt t="37153" x="8259763" y="6494463"/>
          <p14:tracePt t="37155" x="8228013" y="6494463"/>
          <p14:tracePt t="37157" x="8212138" y="6510338"/>
          <p14:tracePt t="37160" x="8164513" y="6526213"/>
          <p14:tracePt t="37163" x="8148638" y="6526213"/>
          <p14:tracePt t="37165" x="8132763" y="6526213"/>
          <p14:tracePt t="37167" x="8101013" y="6526213"/>
          <p14:tracePt t="37171" x="8070850" y="6526213"/>
          <p14:tracePt t="37173" x="8054975" y="6526213"/>
          <p14:tracePt t="37176" x="8054975" y="6542088"/>
          <p14:tracePt t="37178" x="8007350" y="6542088"/>
          <p14:tracePt t="37184" x="7991475" y="6542088"/>
          <p14:tracePt t="37185" x="7975600" y="6557963"/>
          <p14:tracePt t="37188" x="7959725" y="6557963"/>
          <p14:tracePt t="37190" x="7943850" y="6557963"/>
          <p14:tracePt t="37193" x="7927975" y="6557963"/>
          <p14:tracePt t="37201" x="7912100" y="6557963"/>
          <p14:tracePt t="37205" x="7896225" y="6557963"/>
          <p14:tracePt t="37210" x="7880350" y="6557963"/>
          <p14:tracePt t="37211" x="7864475" y="6557963"/>
          <p14:tracePt t="37216" x="7848600" y="6557963"/>
          <p14:tracePt t="37221" x="7816850" y="6557963"/>
          <p14:tracePt t="37224" x="7800975" y="6557963"/>
          <p14:tracePt t="37227" x="7785100" y="6557963"/>
          <p14:tracePt t="37228" x="7770813" y="6557963"/>
          <p14:tracePt t="37232" x="7754938" y="6557963"/>
          <p14:tracePt t="37235" x="7739063" y="6557963"/>
          <p14:tracePt t="37238" x="7707313" y="6557963"/>
          <p14:tracePt t="37241" x="7691438" y="6557963"/>
          <p14:tracePt t="37243" x="7675563" y="6557963"/>
          <p14:tracePt t="37244" x="7659688" y="6557963"/>
          <p14:tracePt t="37246" x="7643813" y="6557963"/>
          <p14:tracePt t="37248" x="7627938" y="6557963"/>
          <p14:tracePt t="37250" x="7612063" y="6557963"/>
          <p14:tracePt t="37252" x="7596188" y="6557963"/>
          <p14:tracePt t="37254" x="7580313" y="6557963"/>
          <p14:tracePt t="37257" x="7564438" y="6557963"/>
          <p14:tracePt t="37260" x="7548563" y="6557963"/>
          <p14:tracePt t="37261" x="7532688" y="6557963"/>
          <p14:tracePt t="37262" x="7516813" y="6557963"/>
          <p14:tracePt t="37264" x="7500938" y="6557963"/>
          <p14:tracePt t="37266" x="7485063" y="6557963"/>
          <p14:tracePt t="37269" x="7469188" y="6557963"/>
          <p14:tracePt t="37272" x="7454900" y="6557963"/>
          <p14:tracePt t="37276" x="7439025" y="6557963"/>
          <p14:tracePt t="37278" x="7423150" y="6557963"/>
          <p14:tracePt t="37281" x="7407275" y="6557963"/>
          <p14:tracePt t="37283" x="7391400" y="6557963"/>
          <p14:tracePt t="37289" x="7375525" y="6557963"/>
          <p14:tracePt t="37293" x="7359650" y="6557963"/>
          <p14:tracePt t="37305" x="7343775" y="6573838"/>
          <p14:tracePt t="37310" x="7327900" y="6573838"/>
          <p14:tracePt t="37325" x="7312025" y="6573838"/>
          <p14:tracePt t="37328" x="7296150" y="6573838"/>
          <p14:tracePt t="37329" x="7280275" y="6573838"/>
          <p14:tracePt t="37335" x="7264400" y="6573838"/>
          <p14:tracePt t="37337" x="7248525" y="6573838"/>
          <p14:tracePt t="37342" x="7232650" y="6573838"/>
          <p14:tracePt t="37345" x="7200900" y="6589713"/>
          <p14:tracePt t="37348" x="7185025" y="6589713"/>
          <p14:tracePt t="37350" x="7169150" y="6589713"/>
          <p14:tracePt t="37355" x="7138988" y="6589713"/>
          <p14:tracePt t="37357" x="7123113" y="6605588"/>
          <p14:tracePt t="37361" x="7091363" y="6605588"/>
          <p14:tracePt t="37363" x="7075488" y="6605588"/>
          <p14:tracePt t="37365" x="7043738" y="6621463"/>
          <p14:tracePt t="37367" x="6996113" y="6621463"/>
          <p14:tracePt t="37369" x="6980238" y="6621463"/>
          <p14:tracePt t="37371" x="6964363" y="6621463"/>
          <p14:tracePt t="37372" x="6932613" y="6621463"/>
          <p14:tracePt t="37375" x="6916738" y="6621463"/>
          <p14:tracePt t="37376" x="6884988" y="6621463"/>
          <p14:tracePt t="37379" x="6854825" y="6621463"/>
          <p14:tracePt t="37380" x="6838950" y="6621463"/>
          <p14:tracePt t="37382" x="6823075" y="6621463"/>
          <p14:tracePt t="37384" x="6807200" y="6637338"/>
          <p14:tracePt t="37387" x="6775450" y="6637338"/>
          <p14:tracePt t="37389" x="6759575" y="6637338"/>
          <p14:tracePt t="37390" x="6743700" y="6637338"/>
          <p14:tracePt t="37393" x="6711950" y="6637338"/>
          <p14:tracePt t="37394" x="6696075" y="6637338"/>
          <p14:tracePt t="37399" x="6664325" y="6653213"/>
          <p14:tracePt t="37401" x="6648450" y="6653213"/>
          <p14:tracePt t="37406" x="6632575" y="6653213"/>
          <p14:tracePt t="37407" x="6616700" y="6653213"/>
          <p14:tracePt t="37413" x="6600825" y="6653213"/>
          <p14:tracePt t="37417" x="6584950" y="6653213"/>
          <p14:tracePt t="37419" x="6569075" y="6653213"/>
          <p14:tracePt t="37421" x="6569075" y="6669088"/>
          <p14:tracePt t="37425" x="6553200" y="6669088"/>
          <p14:tracePt t="37427" x="6538913" y="6669088"/>
          <p14:tracePt t="37436" x="6523038" y="6669088"/>
          <p14:tracePt t="37441" x="6491288" y="6669088"/>
          <p14:tracePt t="37448" x="6475413" y="6684963"/>
          <p14:tracePt t="37453" x="6459538" y="6684963"/>
          <p14:tracePt t="37461" x="6443663" y="6699250"/>
          <p14:tracePt t="37463" x="6427788" y="6699250"/>
          <p14:tracePt t="37464" x="6411913" y="6699250"/>
          <p14:tracePt t="37471" x="6396038" y="6699250"/>
          <p14:tracePt t="37475" x="6380163" y="6715125"/>
          <p14:tracePt t="37478" x="6364288" y="6715125"/>
          <p14:tracePt t="37480" x="6348413" y="6715125"/>
          <p14:tracePt t="37482" x="6332538" y="6715125"/>
          <p14:tracePt t="37487" x="6316663" y="6715125"/>
          <p14:tracePt t="37488" x="6300788" y="6715125"/>
          <p14:tracePt t="37491" x="6300788" y="6731000"/>
          <p14:tracePt t="37493" x="6269038" y="6731000"/>
          <p14:tracePt t="37494" x="6253163" y="6731000"/>
          <p14:tracePt t="37499" x="6238875" y="6731000"/>
          <p14:tracePt t="37501" x="6207125" y="6746875"/>
          <p14:tracePt t="37505" x="6191250" y="6746875"/>
          <p14:tracePt t="37507" x="6175375" y="6746875"/>
          <p14:tracePt t="37509" x="6159500" y="6746875"/>
          <p14:tracePt t="37511" x="6143625" y="6746875"/>
          <p14:tracePt t="37513" x="6127750" y="6746875"/>
          <p14:tracePt t="37515" x="6111875" y="6746875"/>
          <p14:tracePt t="37517" x="6096000" y="6746875"/>
          <p14:tracePt t="37519" x="6080125" y="6746875"/>
          <p14:tracePt t="37523" x="6048375" y="6746875"/>
          <p14:tracePt t="37526" x="6032500" y="6746875"/>
          <p14:tracePt t="37528" x="6016625" y="6746875"/>
          <p14:tracePt t="37530" x="6000750" y="6746875"/>
          <p14:tracePt t="37532" x="5984875" y="6746875"/>
          <p14:tracePt t="37534" x="5969000" y="6746875"/>
          <p14:tracePt t="37536" x="5953125" y="6746875"/>
          <p14:tracePt t="37538" x="5938838" y="6746875"/>
          <p14:tracePt t="37540" x="5922963" y="6746875"/>
          <p14:tracePt t="37544" x="5891213" y="6746875"/>
          <p14:tracePt t="37547" x="5875338" y="6746875"/>
          <p14:tracePt t="37551" x="5843588" y="6746875"/>
          <p14:tracePt t="37553" x="5827713" y="6746875"/>
          <p14:tracePt t="37557" x="5811838" y="6746875"/>
          <p14:tracePt t="37559" x="5780088" y="6746875"/>
          <p14:tracePt t="37562" x="5764213" y="6746875"/>
          <p14:tracePt t="37564" x="5748338" y="6746875"/>
          <p14:tracePt t="37569" x="5732463" y="6746875"/>
          <p14:tracePt t="37573" x="5700713" y="6746875"/>
          <p14:tracePt t="37575" x="5684838" y="6746875"/>
          <p14:tracePt t="37576" x="5668963" y="6746875"/>
          <p14:tracePt t="37581" x="5653088" y="6746875"/>
          <p14:tracePt t="37583" x="5638800" y="6731000"/>
          <p14:tracePt t="37584" x="5622925" y="6731000"/>
          <p14:tracePt t="37589" x="5591175" y="6731000"/>
          <p14:tracePt t="37591" x="5575300" y="6731000"/>
          <p14:tracePt t="37594" x="5559425" y="6731000"/>
          <p14:tracePt t="37597" x="5543550" y="6715125"/>
          <p14:tracePt t="37600" x="5527675" y="6715125"/>
          <p14:tracePt t="37602" x="5495925" y="6699250"/>
          <p14:tracePt t="37607" x="5480050" y="6684963"/>
          <p14:tracePt t="37609" x="5464175" y="6684963"/>
          <p14:tracePt t="37611" x="5448300" y="6684963"/>
          <p14:tracePt t="37613" x="5432425" y="6684963"/>
          <p14:tracePt t="37615" x="5416550" y="6684963"/>
          <p14:tracePt t="37617" x="5400675" y="6669088"/>
          <p14:tracePt t="37621" x="5368925" y="6653213"/>
          <p14:tracePt t="37623" x="5353050" y="6653213"/>
          <p14:tracePt t="37626" x="5353050" y="6637338"/>
          <p14:tracePt t="37627" x="5322888" y="6637338"/>
          <p14:tracePt t="37631" x="5307013" y="6637338"/>
          <p14:tracePt t="37633" x="5275263" y="6621463"/>
          <p14:tracePt t="37635" x="5275263" y="6605588"/>
          <p14:tracePt t="37636" x="5259388" y="6605588"/>
          <p14:tracePt t="37638" x="5243513" y="6605588"/>
          <p14:tracePt t="37640" x="5227638" y="6589713"/>
          <p14:tracePt t="37643" x="5211763" y="6589713"/>
          <p14:tracePt t="37645" x="5195888" y="6573838"/>
          <p14:tracePt t="37646" x="5180013" y="6557963"/>
          <p14:tracePt t="37649" x="5164138" y="6557963"/>
          <p14:tracePt t="37650" x="5148263" y="6557963"/>
          <p14:tracePt t="37652" x="5132388" y="6542088"/>
          <p14:tracePt t="37655" x="5132388" y="6526213"/>
          <p14:tracePt t="37657" x="5100638" y="6510338"/>
          <p14:tracePt t="37659" x="5068888" y="6494463"/>
          <p14:tracePt t="37661" x="5053013" y="6478588"/>
          <p14:tracePt t="37663" x="5037138" y="6462713"/>
          <p14:tracePt t="37664" x="5006975" y="6446838"/>
          <p14:tracePt t="37668" x="5006975" y="6430963"/>
          <p14:tracePt t="37669" x="4991100" y="6430963"/>
          <p14:tracePt t="37670" x="4975225" y="6430963"/>
          <p14:tracePt t="37672" x="4975225" y="6415088"/>
          <p14:tracePt t="37674" x="4959350" y="6399213"/>
          <p14:tracePt t="37677" x="4943475" y="6399213"/>
          <p14:tracePt t="37678" x="4927600" y="6383338"/>
          <p14:tracePt t="37683" x="4911725" y="6367463"/>
          <p14:tracePt t="37684" x="4895850" y="6367463"/>
          <p14:tracePt t="37686" x="4895850" y="6351588"/>
          <p14:tracePt t="37692" x="4879975" y="6337300"/>
          <p14:tracePt t="37695" x="4864100" y="6321425"/>
          <p14:tracePt t="37697" x="4848225" y="6321425"/>
          <p14:tracePt t="37699" x="4848225" y="6305550"/>
          <p14:tracePt t="37700" x="4848225" y="6289675"/>
          <p14:tracePt t="37705" x="4832350" y="6289675"/>
          <p14:tracePt t="37707" x="4832350" y="6273800"/>
          <p14:tracePt t="37711" x="4832350" y="6257925"/>
          <p14:tracePt t="37713" x="4816475" y="6257925"/>
          <p14:tracePt t="37714" x="4816475" y="6242050"/>
          <p14:tracePt t="37721" x="4816475" y="6226175"/>
          <p14:tracePt t="37724" x="4816475" y="6210300"/>
          <p14:tracePt t="37729" x="4800600" y="6194425"/>
          <p14:tracePt t="37732" x="4800600" y="6178550"/>
          <p14:tracePt t="37735" x="4784725" y="6162675"/>
          <p14:tracePt t="37739" x="4768850" y="6162675"/>
          <p14:tracePt t="37742" x="4768850" y="6146800"/>
          <p14:tracePt t="37744" x="4768850" y="6130925"/>
          <p14:tracePt t="37748" x="4752975" y="6130925"/>
          <p14:tracePt t="37753" x="4752975" y="6115050"/>
          <p14:tracePt t="37755" x="4737100" y="6115050"/>
          <p14:tracePt t="37757" x="4737100" y="6099175"/>
          <p14:tracePt t="37761" x="4737100" y="6083300"/>
          <p14:tracePt t="37779" x="4722813" y="6083300"/>
          <p14:tracePt t="37782" x="4722813" y="6067425"/>
          <p14:tracePt t="37794" x="4722813" y="6051550"/>
          <p14:tracePt t="37803" x="4722813" y="6035675"/>
          <p14:tracePt t="37811" x="4722813" y="6003925"/>
          <p14:tracePt t="37815" x="4737100" y="5989638"/>
          <p14:tracePt t="37816" x="4737100" y="5973763"/>
          <p14:tracePt t="37819" x="4752975" y="5973763"/>
          <p14:tracePt t="37823" x="4752975" y="5957888"/>
          <p14:tracePt t="37826" x="4768850" y="5942013"/>
          <p14:tracePt t="37829" x="4784725" y="5926138"/>
          <p14:tracePt t="37832" x="4800600" y="5926138"/>
          <p14:tracePt t="37834" x="4800600" y="5910263"/>
          <p14:tracePt t="37837" x="4800600" y="5894388"/>
          <p14:tracePt t="37839" x="4816475" y="5894388"/>
          <p14:tracePt t="37841" x="4832350" y="5894388"/>
          <p14:tracePt t="37843" x="4832350" y="5878513"/>
          <p14:tracePt t="37847" x="4848225" y="5862638"/>
          <p14:tracePt t="37851" x="4864100" y="5862638"/>
          <p14:tracePt t="37854" x="4879975" y="5846763"/>
          <p14:tracePt t="37855" x="4879975" y="5830888"/>
          <p14:tracePt t="37859" x="4895850" y="5815013"/>
          <p14:tracePt t="37860" x="4911725" y="5815013"/>
          <p14:tracePt t="37864" x="4927600" y="5799138"/>
          <p14:tracePt t="37866" x="4943475" y="5783263"/>
          <p14:tracePt t="37869" x="4959350" y="5783263"/>
          <p14:tracePt t="37871" x="4975225" y="5783263"/>
          <p14:tracePt t="37873" x="4991100" y="5767388"/>
          <p14:tracePt t="37877" x="5006975" y="5751513"/>
          <p14:tracePt t="37879" x="5037138" y="5751513"/>
          <p14:tracePt t="37881" x="5037138" y="5735638"/>
          <p14:tracePt t="37883" x="5053013" y="5735638"/>
          <p14:tracePt t="37884" x="5084763" y="5735638"/>
          <p14:tracePt t="37887" x="5084763" y="5719763"/>
          <p14:tracePt t="37890" x="5132388" y="5703888"/>
          <p14:tracePt t="37893" x="5148263" y="5688013"/>
          <p14:tracePt t="37894" x="5164138" y="5688013"/>
          <p14:tracePt t="37896" x="5180013" y="5688013"/>
          <p14:tracePt t="37898" x="5195888" y="5672138"/>
          <p14:tracePt t="37900" x="5227638" y="5672138"/>
          <p14:tracePt t="37902" x="5227638" y="5657850"/>
          <p14:tracePt t="37907" x="5291138" y="5641975"/>
          <p14:tracePt t="37910" x="5322888" y="5626100"/>
          <p14:tracePt t="37912" x="5337175" y="5626100"/>
          <p14:tracePt t="37914" x="5353050" y="5610225"/>
          <p14:tracePt t="37916" x="5368925" y="5610225"/>
          <p14:tracePt t="37918" x="5384800" y="5610225"/>
          <p14:tracePt t="37921" x="5400675" y="5594350"/>
          <p14:tracePt t="37922" x="5432425" y="5578475"/>
          <p14:tracePt t="37927" x="5448300" y="5562600"/>
          <p14:tracePt t="37928" x="5480050" y="5562600"/>
          <p14:tracePt t="37933" x="5495925" y="5546725"/>
          <p14:tracePt t="37935" x="5511800" y="5546725"/>
          <p14:tracePt t="37937" x="5511800" y="5530850"/>
          <p14:tracePt t="37938" x="5527675" y="5530850"/>
          <p14:tracePt t="37940" x="5543550" y="5514975"/>
          <p14:tracePt t="37942" x="5559425" y="5514975"/>
          <p14:tracePt t="37946" x="5575300" y="5514975"/>
          <p14:tracePt t="37949" x="5591175" y="5499100"/>
          <p14:tracePt t="37953" x="5607050" y="5483225"/>
          <p14:tracePt t="37961" x="5638800" y="5483225"/>
          <p14:tracePt t="37962" x="5653088" y="5483225"/>
          <p14:tracePt t="37964" x="5668963" y="5467350"/>
          <p14:tracePt t="37972" x="5684838" y="5467350"/>
          <p14:tracePt t="37977" x="5700713" y="5451475"/>
          <p14:tracePt t="37981" x="5716588" y="5451475"/>
          <p14:tracePt t="37983" x="5732463" y="5451475"/>
          <p14:tracePt t="37985" x="5748338" y="5435600"/>
          <p14:tracePt t="37990" x="5764213" y="5435600"/>
          <p14:tracePt t="37992" x="5780088" y="5435600"/>
          <p14:tracePt t="37994" x="5795963" y="5435600"/>
          <p14:tracePt t="37995" x="5811838" y="5435600"/>
          <p14:tracePt t="37996" x="5827713" y="5435600"/>
          <p14:tracePt t="37999" x="5843588" y="5419725"/>
          <p14:tracePt t="38001" x="5859463" y="5419725"/>
          <p14:tracePt t="38002" x="5891213" y="5419725"/>
          <p14:tracePt t="38005" x="5938838" y="5403850"/>
          <p14:tracePt t="38007" x="5969000" y="5403850"/>
          <p14:tracePt t="38008" x="5984875" y="5387975"/>
          <p14:tracePt t="38011" x="6016625" y="5387975"/>
          <p14:tracePt t="38012" x="6048375" y="5387975"/>
          <p14:tracePt t="38014" x="6064250" y="5387975"/>
          <p14:tracePt t="38016" x="6096000" y="5387975"/>
          <p14:tracePt t="38020" x="6111875" y="5387975"/>
          <p14:tracePt t="38021" x="6127750" y="5387975"/>
          <p14:tracePt t="38023" x="6159500" y="5372100"/>
          <p14:tracePt t="38025" x="6175375" y="5372100"/>
          <p14:tracePt t="38026" x="6207125" y="5372100"/>
          <p14:tracePt t="38028" x="6223000" y="5372100"/>
          <p14:tracePt t="38031" x="6238875" y="5372100"/>
          <p14:tracePt t="38033" x="6253163" y="5372100"/>
          <p14:tracePt t="38035" x="6269038" y="5372100"/>
          <p14:tracePt t="38036" x="6284913" y="5372100"/>
          <p14:tracePt t="38039" x="6316663" y="5372100"/>
          <p14:tracePt t="38044" x="6332538" y="5372100"/>
          <p14:tracePt t="38046" x="6348413" y="5372100"/>
          <p14:tracePt t="38047" x="6364288" y="5372100"/>
          <p14:tracePt t="38049" x="6380163" y="5372100"/>
          <p14:tracePt t="38051" x="6396038" y="5372100"/>
          <p14:tracePt t="38055" x="6411913" y="5372100"/>
          <p14:tracePt t="38057" x="6427788" y="5372100"/>
          <p14:tracePt t="38059" x="6443663" y="5372100"/>
          <p14:tracePt t="38063" x="6459538" y="5372100"/>
          <p14:tracePt t="38065" x="6475413" y="5372100"/>
          <p14:tracePt t="38073" x="6491288" y="5372100"/>
          <p14:tracePt t="38076" x="6507163" y="5372100"/>
          <p14:tracePt t="38083" x="6523038" y="5372100"/>
          <p14:tracePt t="38086" x="6538913" y="5372100"/>
          <p14:tracePt t="38089" x="6553200" y="5372100"/>
          <p14:tracePt t="38095" x="6569075" y="5372100"/>
          <p14:tracePt t="38097" x="6584950" y="5372100"/>
          <p14:tracePt t="38101" x="6584950" y="5387975"/>
          <p14:tracePt t="38104" x="6600825" y="5387975"/>
          <p14:tracePt t="38107" x="6632575" y="5403850"/>
          <p14:tracePt t="38115" x="6711950" y="5451475"/>
          <p14:tracePt t="38117" x="6743700" y="5451475"/>
          <p14:tracePt t="38119" x="6775450" y="5467350"/>
          <p14:tracePt t="38120" x="6775450" y="5483225"/>
          <p14:tracePt t="38122" x="6823075" y="5499100"/>
          <p14:tracePt t="38125" x="6838950" y="5514975"/>
          <p14:tracePt t="38126" x="6869113" y="5530850"/>
          <p14:tracePt t="38128" x="6900863" y="5530850"/>
          <p14:tracePt t="38130" x="6948488" y="5546725"/>
          <p14:tracePt t="38132" x="6964363" y="5578475"/>
          <p14:tracePt t="38134" x="7011988" y="5594350"/>
          <p14:tracePt t="38136" x="7043738" y="5610225"/>
          <p14:tracePt t="38138" x="7075488" y="5641975"/>
          <p14:tracePt t="38140" x="7091363" y="5657850"/>
          <p14:tracePt t="38143" x="7138988" y="5657850"/>
          <p14:tracePt t="38144" x="7169150" y="5688013"/>
          <p14:tracePt t="38146" x="7200900" y="5703888"/>
          <p14:tracePt t="38148" x="7232650" y="5735638"/>
          <p14:tracePt t="38150" x="7264400" y="5751513"/>
          <p14:tracePt t="38152" x="7296150" y="5767388"/>
          <p14:tracePt t="38154" x="7327900" y="5783263"/>
          <p14:tracePt t="38157" x="7343775" y="5799138"/>
          <p14:tracePt t="38159" x="7375525" y="5815013"/>
          <p14:tracePt t="38162" x="7423150" y="5846763"/>
          <p14:tracePt t="38164" x="7439025" y="5878513"/>
          <p14:tracePt t="38166" x="7469188" y="5878513"/>
          <p14:tracePt t="38168" x="7500938" y="5894388"/>
          <p14:tracePt t="38170" x="7516813" y="5910263"/>
          <p14:tracePt t="38173" x="7532688" y="5926138"/>
          <p14:tracePt t="38176" x="7548563" y="5942013"/>
          <p14:tracePt t="38179" x="7580313" y="5957888"/>
          <p14:tracePt t="38180" x="7596188" y="5957888"/>
          <p14:tracePt t="38182" x="7596188" y="5973763"/>
          <p14:tracePt t="38185" x="7612063" y="5973763"/>
          <p14:tracePt t="38187" x="7627938" y="5973763"/>
          <p14:tracePt t="38188" x="7643813" y="5989638"/>
          <p14:tracePt t="38194" x="7643813" y="6003925"/>
          <p14:tracePt t="38200" x="7659688" y="6019800"/>
          <p14:tracePt t="38206" x="7675563" y="6019800"/>
          <p14:tracePt t="38226" x="7675563" y="6035675"/>
          <p14:tracePt t="38235" x="7675563" y="6051550"/>
          <p14:tracePt t="38245" x="7675563" y="6067425"/>
          <p14:tracePt t="38248" x="7675563" y="6083300"/>
          <p14:tracePt t="38254" x="7675563" y="6099175"/>
          <p14:tracePt t="38263" x="7675563" y="6115050"/>
          <p14:tracePt t="38267" x="7675563" y="6130925"/>
          <p14:tracePt t="38273" x="7659688" y="6146800"/>
          <p14:tracePt t="38276" x="7659688" y="6162675"/>
          <p14:tracePt t="38277" x="7659688" y="6178550"/>
          <p14:tracePt t="38281" x="7659688" y="6194425"/>
          <p14:tracePt t="38286" x="7643813" y="6210300"/>
          <p14:tracePt t="38289" x="7643813" y="6226175"/>
          <p14:tracePt t="38293" x="7627938" y="6226175"/>
          <p14:tracePt t="38295" x="7627938" y="6242050"/>
          <p14:tracePt t="38300" x="7627938" y="6257925"/>
          <p14:tracePt t="38304" x="7612063" y="6273800"/>
          <p14:tracePt t="38307" x="7612063" y="6289675"/>
          <p14:tracePt t="38311" x="7596188" y="6305550"/>
          <p14:tracePt t="38315" x="7580313" y="6321425"/>
          <p14:tracePt t="38321" x="7580313" y="6337300"/>
          <p14:tracePt t="38322" x="7564438" y="6351588"/>
          <p14:tracePt t="38326" x="7548563" y="6351588"/>
          <p14:tracePt t="38328" x="7548563" y="6367463"/>
          <p14:tracePt t="38329" x="7532688" y="6367463"/>
          <p14:tracePt t="38333" x="7516813" y="6383338"/>
          <p14:tracePt t="38334" x="7485063" y="6399213"/>
          <p14:tracePt t="38336" x="7485063" y="6415088"/>
          <p14:tracePt t="38339" x="7469188" y="6415088"/>
          <p14:tracePt t="38341" x="7454900" y="6430963"/>
          <p14:tracePt t="38343" x="7439025" y="6446838"/>
          <p14:tracePt t="38345" x="7423150" y="6446838"/>
          <p14:tracePt t="38347" x="7407275" y="6462713"/>
          <p14:tracePt t="38349" x="7391400" y="6462713"/>
          <p14:tracePt t="38350" x="7375525" y="6462713"/>
          <p14:tracePt t="38353" x="7359650" y="6478588"/>
          <p14:tracePt t="38355" x="7343775" y="6494463"/>
          <p14:tracePt t="38356" x="7327900" y="6494463"/>
          <p14:tracePt t="38359" x="7312025" y="6510338"/>
          <p14:tracePt t="38360" x="7296150" y="6510338"/>
          <p14:tracePt t="38362" x="7280275" y="6510338"/>
          <p14:tracePt t="38364" x="7264400" y="6526213"/>
          <p14:tracePt t="38366" x="7248525" y="6526213"/>
          <p14:tracePt t="38368" x="7232650" y="6542088"/>
          <p14:tracePt t="38370" x="7216775" y="6542088"/>
          <p14:tracePt t="38373" x="7200900" y="6542088"/>
          <p14:tracePt t="38377" x="7169150" y="6573838"/>
          <p14:tracePt t="38380" x="7154863" y="6589713"/>
          <p14:tracePt t="38383" x="7138988" y="6589713"/>
          <p14:tracePt t="38387" x="7123113" y="6589713"/>
          <p14:tracePt t="38391" x="7107238" y="6605588"/>
          <p14:tracePt t="38397" x="7091363" y="6621463"/>
          <p14:tracePt t="38399" x="7075488" y="6621463"/>
          <p14:tracePt t="38403" x="7059613" y="6621463"/>
          <p14:tracePt t="38407" x="7059613" y="6637338"/>
          <p14:tracePt t="38409" x="7043738" y="6637338"/>
          <p14:tracePt t="38410" x="7027863" y="6653213"/>
          <p14:tracePt t="38417" x="7011988" y="6669088"/>
          <p14:tracePt t="38419" x="6996113" y="6669088"/>
          <p14:tracePt t="38421" x="6980238" y="6669088"/>
          <p14:tracePt t="38425" x="6964363" y="6669088"/>
          <p14:tracePt t="38427" x="6948488" y="6669088"/>
          <p14:tracePt t="38431" x="6932613" y="6684963"/>
          <p14:tracePt t="38433" x="6900863" y="6684963"/>
          <p14:tracePt t="38435" x="6900863" y="6699250"/>
          <p14:tracePt t="38437" x="6854825" y="6699250"/>
          <p14:tracePt t="38438" x="6838950" y="6715125"/>
          <p14:tracePt t="38440" x="6807200" y="6715125"/>
          <p14:tracePt t="38443" x="6775450" y="6715125"/>
          <p14:tracePt t="38444" x="6759575" y="6715125"/>
          <p14:tracePt t="38446" x="6727825" y="6731000"/>
          <p14:tracePt t="38449" x="6696075" y="6746875"/>
          <p14:tracePt t="38450" x="6664325" y="6746875"/>
          <p14:tracePt t="38453" x="6632575" y="6762750"/>
          <p14:tracePt t="38455" x="6600825" y="6762750"/>
          <p14:tracePt t="38457" x="6569075" y="6762750"/>
          <p14:tracePt t="38459" x="6538913" y="6778625"/>
          <p14:tracePt t="38460" x="6491288" y="6778625"/>
          <p14:tracePt t="38462" x="6443663" y="6794500"/>
          <p14:tracePt t="38464" x="6411913" y="6794500"/>
          <p14:tracePt t="38467" x="6380163" y="6794500"/>
          <p14:tracePt t="38469" x="6332538" y="6810375"/>
          <p14:tracePt t="38471" x="6300788" y="6810375"/>
          <p14:tracePt t="38472" x="6253163" y="6810375"/>
          <p14:tracePt t="38476" x="6207125" y="6810375"/>
          <p14:tracePt t="38476" x="6175375" y="6810375"/>
          <p14:tracePt t="38478" x="6127750" y="6826250"/>
          <p14:tracePt t="38480" x="6080125" y="6826250"/>
          <p14:tracePt t="38482" x="6032500" y="6826250"/>
          <p14:tracePt t="38484" x="5984875" y="6826250"/>
          <p14:tracePt t="38486" x="5938838" y="6826250"/>
          <p14:tracePt t="38488" x="5891213" y="6826250"/>
          <p14:tracePt t="38491" x="5859463" y="6826250"/>
          <p14:tracePt t="38493" x="5811838" y="6826250"/>
          <p14:tracePt t="38494" x="5748338" y="6842125"/>
          <p14:tracePt t="38497" x="5716588" y="6842125"/>
          <p14:tracePt t="38499" x="5668963" y="6842125"/>
          <p14:tracePt t="38561" x="4295775" y="6842125"/>
          <p14:tracePt t="38563" x="4248150" y="6826250"/>
          <p14:tracePt t="38564" x="4216400" y="6810375"/>
          <p14:tracePt t="38566" x="4168775" y="6794500"/>
          <p14:tracePt t="38569" x="4121150" y="6778625"/>
          <p14:tracePt t="38571" x="4075113" y="6762750"/>
          <p14:tracePt t="38573" x="4043363" y="6746875"/>
          <p14:tracePt t="38575" x="3995738" y="6731000"/>
          <p14:tracePt t="38577" x="3948113" y="6715125"/>
          <p14:tracePt t="38579" x="3916363" y="6699250"/>
          <p14:tracePt t="38580" x="3884613" y="6699250"/>
          <p14:tracePt t="38583" x="3836988" y="6684963"/>
          <p14:tracePt t="38585" x="3806825" y="6669088"/>
          <p14:tracePt t="38587" x="3759200" y="6653213"/>
          <p14:tracePt t="38589" x="3743325" y="6653213"/>
          <p14:tracePt t="38591" x="3711575" y="6637338"/>
          <p14:tracePt t="38593" x="3679825" y="6621463"/>
          <p14:tracePt t="38594" x="3663950" y="6605588"/>
          <p14:tracePt t="38597" x="3632200" y="6589713"/>
          <p14:tracePt t="38598" x="3616325" y="6589713"/>
          <p14:tracePt t="38601" x="3616325" y="6573838"/>
          <p14:tracePt t="38603" x="3584575" y="6557963"/>
          <p14:tracePt t="38605" x="3568700" y="6542088"/>
          <p14:tracePt t="38610" x="3552825" y="6542088"/>
          <p14:tracePt t="38611" x="3552825" y="6526213"/>
          <p14:tracePt t="38612" x="3536950" y="6526213"/>
          <p14:tracePt t="38617" x="3521075" y="6526213"/>
          <p14:tracePt t="38621" x="3521075" y="6510338"/>
          <p14:tracePt t="38635" x="3521075" y="6494463"/>
          <p14:tracePt t="38646" x="3521075" y="6478588"/>
          <p14:tracePt t="38671" x="3521075" y="6462713"/>
          <p14:tracePt t="38708" x="3536950" y="6462713"/>
          <p14:tracePt t="38825" x="3552825" y="6462713"/>
          <p14:tracePt t="38848" x="3568700" y="6462713"/>
          <p14:tracePt t="38859" x="3584575" y="6462713"/>
          <p14:tracePt t="38874" x="3600450" y="6462713"/>
          <p14:tracePt t="38876" x="3600450" y="6446838"/>
          <p14:tracePt t="38877" x="3616325" y="6446838"/>
          <p14:tracePt t="38884" x="3632200" y="6430963"/>
          <p14:tracePt t="38899" x="3648075" y="6430963"/>
          <p14:tracePt t="38907" x="3663950" y="6430963"/>
          <p14:tracePt t="38921" x="3679825" y="6430963"/>
          <p14:tracePt t="38939" x="3695700" y="6430963"/>
          <p14:tracePt t="41558" x="3711575" y="6430963"/>
          <p14:tracePt t="41563" x="3727450" y="6430963"/>
          <p14:tracePt t="41565" x="3759200" y="6415088"/>
          <p14:tracePt t="41569" x="3790950" y="6399213"/>
          <p14:tracePt t="41571" x="3806825" y="6383338"/>
          <p14:tracePt t="41573" x="3821113" y="6383338"/>
          <p14:tracePt t="41575" x="3852863" y="6383338"/>
          <p14:tracePt t="41576" x="3868738" y="6367463"/>
          <p14:tracePt t="41578" x="3900488" y="6337300"/>
          <p14:tracePt t="41581" x="3932238" y="6321425"/>
          <p14:tracePt t="41583" x="3963988" y="6305550"/>
          <p14:tracePt t="41585" x="3979863" y="6289675"/>
          <p14:tracePt t="41587" x="4011613" y="6273800"/>
          <p14:tracePt t="41589" x="4043363" y="6257925"/>
          <p14:tracePt t="41591" x="4075113" y="6226175"/>
          <p14:tracePt t="41593" x="4090988" y="6194425"/>
          <p14:tracePt t="41595" x="4106863" y="6162675"/>
          <p14:tracePt t="41597" x="4137025" y="6162675"/>
          <p14:tracePt t="41599" x="4168775" y="6130925"/>
          <p14:tracePt t="41601" x="4200525" y="6099175"/>
          <p14:tracePt t="41603" x="4216400" y="6067425"/>
          <p14:tracePt t="41605" x="4232275" y="6051550"/>
          <p14:tracePt t="41607" x="4264025" y="6019800"/>
          <p14:tracePt t="41608" x="4295775" y="5989638"/>
          <p14:tracePt t="41610" x="4311650" y="5957888"/>
          <p14:tracePt t="41612" x="4327525" y="5926138"/>
          <p14:tracePt t="41614" x="4359275" y="5894388"/>
          <p14:tracePt t="41616" x="4375150" y="5862638"/>
          <p14:tracePt t="41618" x="4406900" y="5830888"/>
          <p14:tracePt t="41621" x="4437063" y="5799138"/>
          <p14:tracePt t="41624" x="4452938" y="5767388"/>
          <p14:tracePt t="41626" x="4468813" y="5735638"/>
          <p14:tracePt t="41626" x="4500563" y="5688013"/>
          <p14:tracePt t="41628" x="4532313" y="5657850"/>
          <p14:tracePt t="41631" x="4564063" y="5641975"/>
          <p14:tracePt t="41633" x="4595813" y="5594350"/>
          <p14:tracePt t="41635" x="4595813" y="5562600"/>
          <p14:tracePt t="41637" x="4627563" y="5530850"/>
          <p14:tracePt t="41639" x="4659313" y="5483225"/>
          <p14:tracePt t="41641" x="4706938" y="5467350"/>
          <p14:tracePt t="41642" x="4737100" y="5435600"/>
          <p14:tracePt t="41644" x="4768850" y="5387975"/>
          <p14:tracePt t="41647" x="4784725" y="5356225"/>
          <p14:tracePt t="41649" x="4832350" y="5324475"/>
          <p14:tracePt t="41651" x="4864100" y="5310188"/>
          <p14:tracePt t="41653" x="4911725" y="5262563"/>
          <p14:tracePt t="41655" x="4959350" y="5230813"/>
          <p14:tracePt t="41657" x="5022850" y="5183188"/>
          <p14:tracePt t="41658" x="5084763" y="5119688"/>
          <p14:tracePt t="41661" x="5132388" y="5103813"/>
          <p14:tracePt t="41663" x="5180013" y="5056188"/>
          <p14:tracePt t="41665" x="5243513" y="5024438"/>
          <p14:tracePt t="41667" x="5291138" y="4992688"/>
          <p14:tracePt t="41669" x="5322888" y="4962525"/>
          <p14:tracePt t="41671" x="5384800" y="4930775"/>
          <p14:tracePt t="41673" x="5432425" y="4899025"/>
          <p14:tracePt t="41674" x="5495925" y="4851400"/>
          <p14:tracePt t="41676" x="5575300" y="4819650"/>
          <p14:tracePt t="41678" x="5607050" y="4787900"/>
          <p14:tracePt t="41681" x="5668963" y="4756150"/>
          <p14:tracePt t="41683" x="5716588" y="4724400"/>
          <p14:tracePt t="41685" x="5780088" y="4676775"/>
          <p14:tracePt t="41687" x="5827713" y="4645025"/>
          <p14:tracePt t="41689" x="5891213" y="4614863"/>
          <p14:tracePt t="41690" x="5938838" y="4583113"/>
          <p14:tracePt t="41693" x="6000750" y="4535488"/>
          <p14:tracePt t="41694" x="6048375" y="4503738"/>
          <p14:tracePt t="41697" x="6096000" y="4487863"/>
          <p14:tracePt t="41699" x="6159500" y="4424363"/>
          <p14:tracePt t="41700" x="6191250" y="4408488"/>
          <p14:tracePt t="41702" x="6238875" y="4360863"/>
          <p14:tracePt t="41705" x="6269038" y="4329113"/>
          <p14:tracePt t="41707" x="6316663" y="4283075"/>
          <p14:tracePt t="41708" x="6364288" y="4251325"/>
          <p14:tracePt t="41711" x="6396038" y="4187825"/>
          <p14:tracePt t="41713" x="6443663" y="4156075"/>
          <p14:tracePt t="41715" x="6459538" y="4124325"/>
          <p14:tracePt t="41717" x="6491288" y="4076700"/>
          <p14:tracePt t="41719" x="6523038" y="4029075"/>
          <p14:tracePt t="41721" x="6553200" y="3981450"/>
          <p14:tracePt t="41723" x="6584950" y="3919538"/>
          <p14:tracePt t="41726" x="6616700" y="3871913"/>
          <p14:tracePt t="41743" x="6775450" y="3460750"/>
          <p14:tracePt t="41744" x="6791325" y="3397250"/>
          <p14:tracePt t="41744" x="6807200" y="3349625"/>
          <p14:tracePt t="41747" x="6823075" y="3270250"/>
          <p14:tracePt t="41749" x="6838950" y="3224213"/>
          <p14:tracePt t="41750" x="6854825" y="3160713"/>
          <p14:tracePt t="41753" x="6854825" y="3113088"/>
          <p14:tracePt t="41754" x="6869113" y="3049588"/>
          <p14:tracePt t="41757" x="6884988" y="3001963"/>
          <p14:tracePt t="41759" x="6884988" y="2922588"/>
          <p14:tracePt t="41760" x="6884988" y="2860675"/>
          <p14:tracePt t="41762" x="6900863" y="2828925"/>
          <p14:tracePt t="41764" x="6900863" y="2765425"/>
          <p14:tracePt t="41767" x="6900863" y="2701925"/>
          <p14:tracePt t="41769" x="6900863" y="2638425"/>
          <p14:tracePt t="41770" x="6900863" y="2560638"/>
          <p14:tracePt t="41773" x="6900863" y="2513013"/>
          <p14:tracePt t="41775" x="6900863" y="2449513"/>
          <p14:tracePt t="41777" x="6900863" y="2386013"/>
          <p14:tracePt t="41778" x="6900863" y="2306638"/>
          <p14:tracePt t="41781" x="6900863" y="2243138"/>
          <p14:tracePt t="41782" x="6884988" y="2181225"/>
          <p14:tracePt t="41784" x="6884988" y="2133600"/>
          <p14:tracePt t="41786" x="6869113" y="2070100"/>
          <p14:tracePt t="41789" x="6854825" y="2022475"/>
          <p14:tracePt t="41791" x="6854825" y="1958975"/>
          <p14:tracePt t="41792" x="6838950" y="1927225"/>
          <p14:tracePt t="41794" x="6823075" y="1865313"/>
          <p14:tracePt t="41797" x="6823075" y="1817688"/>
          <p14:tracePt t="41799" x="6807200" y="1754188"/>
          <p14:tracePt t="41801" x="6791325" y="1722438"/>
          <p14:tracePt t="41803" x="6791325" y="1690688"/>
          <p14:tracePt t="41805" x="6791325" y="1643063"/>
          <p14:tracePt t="41807" x="6775450" y="1595438"/>
          <p14:tracePt t="41808" x="6759575" y="1563688"/>
          <p14:tracePt t="41810" x="6759575" y="1533525"/>
          <p14:tracePt t="41813" x="6743700" y="1501775"/>
          <p14:tracePt t="41814" x="6727825" y="1485900"/>
          <p14:tracePt t="41816" x="6727825" y="1454150"/>
          <p14:tracePt t="41819" x="6711950" y="1422400"/>
          <p14:tracePt t="41821" x="6696075" y="1422400"/>
          <p14:tracePt t="41825" x="6696075" y="1406525"/>
          <p14:tracePt t="41826" x="6696075" y="1390650"/>
          <p14:tracePt t="41829" x="6696075" y="1374775"/>
          <p14:tracePt t="41830" x="6680200" y="1358900"/>
          <p14:tracePt t="41834" x="6664325" y="1343025"/>
          <p14:tracePt t="41838" x="6664325" y="1327150"/>
          <p14:tracePt t="41854" x="6664325" y="1311275"/>
          <p14:tracePt t="41859" x="6648450" y="1311275"/>
          <p14:tracePt t="41864" x="6648450" y="1295400"/>
          <p14:tracePt t="41871" x="6632575" y="1295400"/>
          <p14:tracePt t="41881" x="6616700" y="1295400"/>
          <p14:tracePt t="41893" x="6616700" y="1279525"/>
          <p14:tracePt t="41897" x="6600825" y="1279525"/>
          <p14:tracePt t="41913" x="6584950" y="1279525"/>
          <p14:tracePt t="41948" x="6584950" y="1295400"/>
          <p14:tracePt t="41952" x="6584950" y="1311275"/>
          <p14:tracePt t="41955" x="6584950" y="1343025"/>
          <p14:tracePt t="41957" x="6584950" y="1374775"/>
          <p14:tracePt t="41959" x="6584950" y="1390650"/>
          <p14:tracePt t="41961" x="6584950" y="1422400"/>
          <p14:tracePt t="41962" x="6584950" y="1438275"/>
          <p14:tracePt t="41964" x="6584950" y="1485900"/>
          <p14:tracePt t="41966" x="6584950" y="1517650"/>
          <p14:tracePt t="41969" x="6584950" y="1533525"/>
          <p14:tracePt t="41971" x="6584950" y="1563688"/>
          <p14:tracePt t="41974" x="6584950" y="1595438"/>
          <p14:tracePt t="41975" x="6600825" y="1627188"/>
          <p14:tracePt t="41977" x="6616700" y="1658938"/>
          <p14:tracePt t="41979" x="6632575" y="1706563"/>
          <p14:tracePt t="41981" x="6648450" y="1738313"/>
          <p14:tracePt t="41982" x="6664325" y="1754188"/>
          <p14:tracePt t="41985" x="6680200" y="1801813"/>
          <p14:tracePt t="41987" x="6680200" y="1833563"/>
          <p14:tracePt t="41989" x="6696075" y="1865313"/>
          <p14:tracePt t="41991" x="6711950" y="1911350"/>
          <p14:tracePt t="41993" x="6743700" y="1943100"/>
          <p14:tracePt t="41995" x="6759575" y="1974850"/>
          <p14:tracePt t="41996" x="6775450" y="2006600"/>
          <p14:tracePt t="41998" x="6791325" y="2038350"/>
          <p14:tracePt t="42001" x="6823075" y="2085975"/>
          <p14:tracePt t="42003" x="6823075" y="2117725"/>
          <p14:tracePt t="42004" x="6854825" y="2149475"/>
          <p14:tracePt t="42007" x="6869113" y="2181225"/>
          <p14:tracePt t="42010" x="6884988" y="2212975"/>
          <p14:tracePt t="42011" x="6916738" y="2243138"/>
          <p14:tracePt t="42013" x="6932613" y="2274888"/>
          <p14:tracePt t="42014" x="6948488" y="2306638"/>
          <p14:tracePt t="42017" x="6964363" y="2338388"/>
          <p14:tracePt t="42018" x="6996113" y="2386013"/>
          <p14:tracePt t="42020" x="7011988" y="2401888"/>
          <p14:tracePt t="42023" x="7043738" y="2433638"/>
          <p14:tracePt t="42024" x="7059613" y="2465388"/>
          <p14:tracePt t="42026" x="7075488" y="2497138"/>
          <p14:tracePt t="42029" x="7091363" y="2513013"/>
          <p14:tracePt t="42031" x="7107238" y="2544763"/>
          <p14:tracePt t="42033" x="7138988" y="2574925"/>
          <p14:tracePt t="42034" x="7154863" y="2590800"/>
          <p14:tracePt t="42037" x="7154863" y="2606675"/>
          <p14:tracePt t="42040" x="7185025" y="2638425"/>
          <p14:tracePt t="42041" x="7200900" y="2654300"/>
          <p14:tracePt t="42043" x="7216775" y="2670175"/>
          <p14:tracePt t="42044" x="7216775" y="2686050"/>
          <p14:tracePt t="42047" x="7248525" y="2701925"/>
          <p14:tracePt t="42049" x="7264400" y="2717800"/>
          <p14:tracePt t="42050" x="7280275" y="2733675"/>
          <p14:tracePt t="42052" x="7280275" y="2749550"/>
          <p14:tracePt t="42055" x="7296150" y="2765425"/>
          <p14:tracePt t="42056" x="7312025" y="2765425"/>
          <p14:tracePt t="42058" x="7312025" y="2781300"/>
          <p14:tracePt t="42063" x="7327900" y="2797175"/>
          <p14:tracePt t="42067" x="7343775" y="2797175"/>
          <p14:tracePt t="42076" x="7343775" y="2813050"/>
          <p14:tracePt t="42103" x="7343775" y="2828925"/>
          <p14:tracePt t="42105" x="7359650" y="2828925"/>
          <p14:tracePt t="42132" x="7359650" y="2844800"/>
          <p14:tracePt t="42158" x="7359650" y="2860675"/>
          <p14:tracePt t="42164" x="7359650" y="2876550"/>
          <p14:tracePt t="42166" x="7359650" y="2892425"/>
          <p14:tracePt t="42166" x="7359650" y="2908300"/>
          <p14:tracePt t="42169" x="7359650" y="2922588"/>
          <p14:tracePt t="42175" x="7343775" y="2954338"/>
          <p14:tracePt t="42176" x="7343775" y="2970213"/>
          <p14:tracePt t="42179" x="7327900" y="2986088"/>
          <p14:tracePt t="42180" x="7327900" y="3001963"/>
          <p14:tracePt t="42182" x="7327900" y="3017838"/>
          <p14:tracePt t="42184" x="7327900" y="3033713"/>
          <p14:tracePt t="42186" x="7327900" y="3049588"/>
          <p14:tracePt t="42189" x="7312025" y="3049588"/>
          <p14:tracePt t="42191" x="7312025" y="3065463"/>
          <p14:tracePt t="42192" x="7296150" y="3081338"/>
          <p14:tracePt t="42196" x="7296150" y="3097213"/>
          <p14:tracePt t="42199" x="7280275" y="3113088"/>
          <p14:tracePt t="42201" x="7280275" y="3128963"/>
          <p14:tracePt t="42214" x="7280275" y="3160713"/>
          <p14:tracePt t="42219" x="7264400" y="3160713"/>
          <p14:tracePt t="42225" x="7264400" y="3176588"/>
          <p14:tracePt t="42229" x="7248525" y="3176588"/>
          <p14:tracePt t="42231" x="7248525" y="3192463"/>
          <p14:tracePt t="42240" x="7248525" y="3208338"/>
          <p14:tracePt t="42255" x="7248525" y="3224213"/>
          <p14:tracePt t="42257" x="7232650" y="3224213"/>
          <p14:tracePt t="42261" x="7232650" y="3240088"/>
          <p14:tracePt t="42271" x="7216775" y="3240088"/>
          <p14:tracePt t="42280" x="7216775" y="3270250"/>
          <p14:tracePt t="42285" x="7200900" y="3270250"/>
          <p14:tracePt t="42286" x="7200900" y="3286125"/>
          <p14:tracePt t="42326" x="7200900" y="3302000"/>
          <p14:tracePt t="42335" x="7185025" y="3317875"/>
          <p14:tracePt t="42341" x="7169150" y="3333750"/>
          <p14:tracePt t="42345" x="7169150" y="3349625"/>
          <p14:tracePt t="42349" x="7169150" y="3365500"/>
          <p14:tracePt t="42353" x="7154863" y="3381375"/>
          <p14:tracePt t="42355" x="7154863" y="3397250"/>
          <p14:tracePt t="42359" x="7138988" y="3413125"/>
          <p14:tracePt t="42361" x="7138988" y="3429000"/>
          <p14:tracePt t="42365" x="7123113" y="3444875"/>
          <p14:tracePt t="42367" x="7123113" y="3460750"/>
          <p14:tracePt t="42369" x="7123113" y="3476625"/>
          <p14:tracePt t="42370" x="7123113" y="3492500"/>
          <p14:tracePt t="42373" x="7123113" y="3524250"/>
          <p14:tracePt t="42374" x="7123113" y="3540125"/>
          <p14:tracePt t="42376" x="7107238" y="3571875"/>
          <p14:tracePt t="42378" x="7107238" y="3602038"/>
          <p14:tracePt t="42381" x="7107238" y="3617913"/>
          <p14:tracePt t="42383" x="7107238" y="3649663"/>
          <p14:tracePt t="42384" x="7107238" y="3681413"/>
          <p14:tracePt t="42386" x="7107238" y="3713163"/>
          <p14:tracePt t="42389" x="7091363" y="3744913"/>
          <p14:tracePt t="42391" x="7091363" y="3776663"/>
          <p14:tracePt t="42392" x="7091363" y="3824288"/>
          <p14:tracePt t="42394" x="7091363" y="3856038"/>
          <p14:tracePt t="42396" x="7091363" y="3903663"/>
          <p14:tracePt t="42398" x="7091363" y="3949700"/>
          <p14:tracePt t="42400" x="7091363" y="3997325"/>
          <p14:tracePt t="42402" x="7091363" y="4044950"/>
          <p14:tracePt t="42405" x="7091363" y="4092575"/>
          <p14:tracePt t="42408" x="7091363" y="4187825"/>
          <p14:tracePt t="42409" x="7091363" y="4297363"/>
          <p14:tracePt t="42410" x="7091363" y="4360863"/>
          <p14:tracePt t="42413" x="7091363" y="4440238"/>
          <p14:tracePt t="42414" x="7091363" y="4519613"/>
          <p14:tracePt t="42416" x="7091363" y="4598988"/>
          <p14:tracePt t="42418" x="7091363" y="4692650"/>
          <p14:tracePt t="42421" x="7107238" y="4803775"/>
          <p14:tracePt t="42424" x="7107238" y="4883150"/>
          <p14:tracePt t="42425" x="7123113" y="4992688"/>
          <p14:tracePt t="42426" x="7123113" y="5072063"/>
          <p14:tracePt t="42428" x="7154863" y="5151438"/>
          <p14:tracePt t="42430" x="7154863" y="5246688"/>
          <p14:tracePt t="42432" x="7169150" y="5356225"/>
          <p14:tracePt t="42434" x="7169150" y="5435600"/>
          <p14:tracePt t="42436" x="7185025" y="5514975"/>
          <p14:tracePt t="42439" x="7200900" y="5610225"/>
          <p14:tracePt t="42441" x="7200900" y="5688013"/>
          <p14:tracePt t="42442" x="7216775" y="5767388"/>
          <p14:tracePt t="42444" x="7232650" y="5862638"/>
          <p14:tracePt t="42447" x="7248525" y="5926138"/>
          <p14:tracePt t="42448" x="7248525" y="6003925"/>
          <p14:tracePt t="42451" x="7264400" y="6035675"/>
          <p14:tracePt t="42453" x="7280275" y="6099175"/>
          <p14:tracePt t="42455" x="7280275" y="6162675"/>
          <p14:tracePt t="42457" x="7296150" y="6242050"/>
          <p14:tracePt t="42458" x="7312025" y="6289675"/>
          <p14:tracePt t="42461" x="7327900" y="6351588"/>
          <p14:tracePt t="42462" x="7327900" y="6383338"/>
          <p14:tracePt t="42464" x="7343775" y="6430963"/>
          <p14:tracePt t="42467" x="7359650" y="6478588"/>
          <p14:tracePt t="42469" x="7375525" y="6542088"/>
          <p14:tracePt t="42471" x="7375525" y="6557963"/>
          <p14:tracePt t="42474" x="7375525" y="6605588"/>
          <p14:tracePt t="42476" x="7407275" y="6684963"/>
          <p14:tracePt t="42478" x="7407275" y="6699250"/>
          <p14:tracePt t="42481" x="7423150" y="6746875"/>
          <p14:tracePt t="42483" x="7439025" y="6778625"/>
          <p14:tracePt t="42485" x="7439025" y="6794500"/>
          <p14:tracePt t="42487" x="7454900" y="6826250"/>
          <p14:tracePt t="42489" x="7454900" y="6842125"/>
          <p14:tracePt t="42799" x="6064250" y="6794500"/>
          <p14:tracePt t="42801" x="6064250" y="6731000"/>
          <p14:tracePt t="42802" x="6048375" y="6653213"/>
          <p14:tracePt t="42804" x="6032500" y="6589713"/>
          <p14:tracePt t="42806" x="6016625" y="6526213"/>
          <p14:tracePt t="42808" x="6016625" y="6478588"/>
          <p14:tracePt t="42811" x="6000750" y="6415088"/>
          <p14:tracePt t="42813" x="5984875" y="6351588"/>
          <p14:tracePt t="42815" x="5984875" y="6289675"/>
          <p14:tracePt t="42817" x="5969000" y="6210300"/>
          <p14:tracePt t="42819" x="5953125" y="6146800"/>
          <p14:tracePt t="42821" x="5953125" y="6083300"/>
          <p14:tracePt t="42823" x="5938838" y="6003925"/>
          <p14:tracePt t="42825" x="5922963" y="5942013"/>
          <p14:tracePt t="42826" x="5907088" y="5862638"/>
          <p14:tracePt t="42829" x="5907088" y="5783263"/>
          <p14:tracePt t="42831" x="5891213" y="5719763"/>
          <p14:tracePt t="42833" x="5875338" y="5641975"/>
          <p14:tracePt t="42834" x="5859463" y="5578475"/>
          <p14:tracePt t="42837" x="5843588" y="5483225"/>
          <p14:tracePt t="42839" x="5827713" y="5419725"/>
          <p14:tracePt t="42840" x="5811838" y="5340350"/>
          <p14:tracePt t="42843" x="5795963" y="5278438"/>
          <p14:tracePt t="42844" x="5780088" y="5199063"/>
          <p14:tracePt t="42847" x="5748338" y="5135563"/>
          <p14:tracePt t="42848" x="5732463" y="5072063"/>
          <p14:tracePt t="42851" x="5716588" y="5008563"/>
          <p14:tracePt t="42852" x="5684838" y="4914900"/>
          <p14:tracePt t="42854" x="5668963" y="4851400"/>
          <p14:tracePt t="42857" x="5622925" y="4772025"/>
          <p14:tracePt t="42858" x="5607050" y="4708525"/>
          <p14:tracePt t="42860" x="5575300" y="4645025"/>
          <p14:tracePt t="42863" x="5559425" y="4583113"/>
          <p14:tracePt t="42864" x="5527675" y="4519613"/>
          <p14:tracePt t="42876" x="5384800" y="4219575"/>
          <p14:tracePt t="42878" x="5353050" y="4156075"/>
          <p14:tracePt t="42878" x="5337175" y="4092575"/>
          <p14:tracePt t="42881" x="5307013" y="4044950"/>
          <p14:tracePt t="42883" x="5275263" y="3981450"/>
          <p14:tracePt t="42884" x="5259388" y="3919538"/>
          <p14:tracePt t="42887" x="5243513" y="3871913"/>
          <p14:tracePt t="42889" x="5227638" y="3824288"/>
          <p14:tracePt t="42891" x="5195888" y="3776663"/>
          <p14:tracePt t="42892" x="5180013" y="3713163"/>
          <p14:tracePt t="42894" x="5164138" y="3665538"/>
          <p14:tracePt t="42897" x="5132388" y="3602038"/>
          <p14:tracePt t="42898" x="5116513" y="3556000"/>
          <p14:tracePt t="42900" x="5100638" y="3508375"/>
          <p14:tracePt t="42902" x="5084763" y="3444875"/>
          <p14:tracePt t="42904" x="5068888" y="3381375"/>
          <p14:tracePt t="42907" x="5053013" y="3333750"/>
          <p14:tracePt t="42908" x="5022850" y="3270250"/>
          <p14:tracePt t="42910" x="5006975" y="3208338"/>
          <p14:tracePt t="42912" x="4991100" y="3144838"/>
          <p14:tracePt t="42914" x="4975225" y="3097213"/>
          <p14:tracePt t="42916" x="4943475" y="3049588"/>
          <p14:tracePt t="42918" x="4927600" y="2986088"/>
          <p14:tracePt t="42920" x="4911725" y="2922588"/>
          <p14:tracePt t="42923" x="4911725" y="2860675"/>
          <p14:tracePt t="42925" x="4864100" y="2797175"/>
          <p14:tracePt t="42927" x="4864100" y="2749550"/>
          <p14:tracePt t="42928" x="4848225" y="2701925"/>
          <p14:tracePt t="42931" x="4816475" y="2654300"/>
          <p14:tracePt t="42933" x="4800600" y="2606675"/>
          <p14:tracePt t="42935" x="4784725" y="2544763"/>
          <p14:tracePt t="42936" x="4752975" y="2497138"/>
          <p14:tracePt t="42939" x="4722813" y="2465388"/>
          <p14:tracePt t="42942" x="4706938" y="2417763"/>
          <p14:tracePt t="42942" x="4691063" y="2370138"/>
          <p14:tracePt t="42944" x="4659313" y="2338388"/>
          <p14:tracePt t="42946" x="4643438" y="2290763"/>
          <p14:tracePt t="42948" x="4627563" y="2274888"/>
          <p14:tracePt t="42950" x="4595813" y="2243138"/>
          <p14:tracePt t="42953" x="4579938" y="2212975"/>
          <p14:tracePt t="42955" x="4548188" y="2197100"/>
          <p14:tracePt t="42956" x="4532313" y="2165350"/>
          <p14:tracePt t="42959" x="4516438" y="2149475"/>
          <p14:tracePt t="42960" x="4484688" y="2117725"/>
          <p14:tracePt t="42965" x="4452938" y="2101850"/>
          <p14:tracePt t="42967" x="4437063" y="2085975"/>
          <p14:tracePt t="42970" x="4421188" y="2070100"/>
          <p14:tracePt t="42973" x="4406900" y="2054225"/>
          <p14:tracePt t="42977" x="4391025" y="2038350"/>
          <p14:tracePt t="42978" x="4375150" y="2038350"/>
          <p14:tracePt t="42983" x="4359275" y="2038350"/>
          <p14:tracePt t="42995" x="4343400" y="2022475"/>
          <p14:tracePt t="43045" x="4375150" y="2022475"/>
          <p14:tracePt t="43049" x="4406900" y="2054225"/>
          <p14:tracePt t="43050" x="4421188" y="2070100"/>
          <p14:tracePt t="43054" x="4452938" y="2070100"/>
          <p14:tracePt t="43057" x="4468813" y="2085975"/>
          <p14:tracePt t="43058" x="4468813" y="2101850"/>
          <p14:tracePt t="43061" x="4484688" y="2101850"/>
          <p14:tracePt t="43062" x="4516438" y="2101850"/>
          <p14:tracePt t="43064" x="4516438" y="2117725"/>
          <p14:tracePt t="43066" x="4532313" y="2133600"/>
          <p14:tracePt t="43068" x="4548188" y="2133600"/>
          <p14:tracePt t="43070" x="4564063" y="2149475"/>
          <p14:tracePt t="43073" x="4579938" y="2149475"/>
          <p14:tracePt t="43075" x="4595813" y="2149475"/>
          <p14:tracePt t="43077" x="4595813" y="2165350"/>
          <p14:tracePt t="43078" x="4611688" y="2165350"/>
          <p14:tracePt t="43081" x="4627563" y="2181225"/>
          <p14:tracePt t="43084" x="4643438" y="2181225"/>
          <p14:tracePt t="43086" x="4659313" y="2181225"/>
          <p14:tracePt t="43092" x="4675188" y="2197100"/>
          <p14:tracePt t="43095" x="4691063" y="2197100"/>
          <p14:tracePt t="43099" x="4706938" y="2212975"/>
          <p14:tracePt t="43108" x="4722813" y="2212975"/>
          <p14:tracePt t="43119" x="4722813" y="2228850"/>
          <p14:tracePt t="43125" x="4737100" y="2228850"/>
          <p14:tracePt t="43129" x="4752975" y="2228850"/>
          <p14:tracePt t="43141" x="4784725" y="2228850"/>
          <p14:tracePt t="43143" x="4784725" y="2243138"/>
          <p14:tracePt t="43146" x="4800600" y="2259013"/>
          <p14:tracePt t="43150" x="4816475" y="2274888"/>
          <p14:tracePt t="43153" x="4832350" y="2290763"/>
          <p14:tracePt t="43155" x="4832350" y="2306638"/>
          <p14:tracePt t="43159" x="4848225" y="2338388"/>
          <p14:tracePt t="43161" x="4864100" y="2370138"/>
          <p14:tracePt t="43162" x="4879975" y="2386013"/>
          <p14:tracePt t="43165" x="4879975" y="2433638"/>
          <p14:tracePt t="43166" x="4895850" y="2465388"/>
          <p14:tracePt t="43169" x="4895850" y="2481263"/>
          <p14:tracePt t="43171" x="4895850" y="2513013"/>
          <p14:tracePt t="43173" x="4911725" y="2544763"/>
          <p14:tracePt t="43174" x="4911725" y="2560638"/>
          <p14:tracePt t="43176" x="4927600" y="2606675"/>
          <p14:tracePt t="43178" x="4927600" y="2654300"/>
          <p14:tracePt t="43181" x="4943475" y="2686050"/>
          <p14:tracePt t="43183" x="4943475" y="2717800"/>
          <p14:tracePt t="43185" x="4943475" y="2765425"/>
          <p14:tracePt t="43187" x="4943475" y="2797175"/>
          <p14:tracePt t="43189" x="4943475" y="2860675"/>
          <p14:tracePt t="43191" x="4943475" y="2908300"/>
          <p14:tracePt t="43192" x="4943475" y="2938463"/>
          <p14:tracePt t="43195" x="4943475" y="3017838"/>
          <p14:tracePt t="43196" x="4943475" y="3113088"/>
          <p14:tracePt t="43198" x="4943475" y="3144838"/>
          <p14:tracePt t="43200" x="4943475" y="3208338"/>
          <p14:tracePt t="43202" x="4927600" y="3270250"/>
          <p14:tracePt t="43204" x="4895850" y="3317875"/>
          <p14:tracePt t="43208" x="4879975" y="3381375"/>
          <p14:tracePt t="43208" x="4864100" y="3413125"/>
          <p14:tracePt t="43210" x="4848225" y="3460750"/>
          <p14:tracePt t="43212" x="4816475" y="3524250"/>
          <p14:tracePt t="43214" x="4800600" y="3571875"/>
          <p14:tracePt t="43217" x="4768850" y="3617913"/>
          <p14:tracePt t="43219" x="4737100" y="3649663"/>
          <p14:tracePt t="43221" x="4691063" y="3697288"/>
          <p14:tracePt t="43223" x="4659313" y="3744913"/>
          <p14:tracePt t="43225" x="4611688" y="3792538"/>
          <p14:tracePt t="43227" x="4579938" y="3840163"/>
          <p14:tracePt t="43229" x="4564063" y="3871913"/>
          <p14:tracePt t="43231" x="4516438" y="3903663"/>
          <p14:tracePt t="43232" x="4468813" y="3935413"/>
          <p14:tracePt t="43235" x="4421188" y="3981450"/>
          <p14:tracePt t="43237" x="4359275" y="4029075"/>
          <p14:tracePt t="43241" x="4248150" y="4108450"/>
          <p14:tracePt t="43242" x="4184650" y="4140200"/>
          <p14:tracePt t="43245" x="4137025" y="4171950"/>
          <p14:tracePt t="43247" x="4075113" y="4203700"/>
          <p14:tracePt t="43249" x="4011613" y="4235450"/>
          <p14:tracePt t="43251" x="3948113" y="4267200"/>
          <p14:tracePt t="43252" x="3884613" y="4313238"/>
          <p14:tracePt t="43254" x="3806825" y="4344988"/>
          <p14:tracePt t="43256" x="3743325" y="4376738"/>
          <p14:tracePt t="43258" x="3679825" y="4392613"/>
          <p14:tracePt t="43260" x="3616325" y="4424363"/>
          <p14:tracePt t="43262" x="3552825" y="4440238"/>
          <p14:tracePt t="43264" x="3490913" y="4471988"/>
          <p14:tracePt t="43267" x="3427413" y="4487863"/>
          <p14:tracePt t="43269" x="3379788" y="4503738"/>
          <p14:tracePt t="43270" x="3332163" y="4519613"/>
          <p14:tracePt t="43273" x="3252788" y="4551363"/>
          <p14:tracePt t="43275" x="3205163" y="4567238"/>
          <p14:tracePt t="43277" x="3143250" y="4567238"/>
          <p14:tracePt t="43279" x="3079750" y="4583113"/>
          <p14:tracePt t="43281" x="3048000" y="4583113"/>
          <p14:tracePt t="43283" x="3000375" y="4583113"/>
          <p14:tracePt t="43285" x="2936875" y="4583113"/>
          <p14:tracePt t="43287" x="2874963" y="4583113"/>
          <p14:tracePt t="43289" x="2843213" y="4583113"/>
          <p14:tracePt t="43291" x="2795588" y="4583113"/>
          <p14:tracePt t="43292" x="2747963" y="4583113"/>
          <p14:tracePt t="43294" x="2716213" y="4583113"/>
          <p14:tracePt t="43296" x="2652713" y="4583113"/>
          <p14:tracePt t="43299" x="2605088" y="4583113"/>
          <p14:tracePt t="43300" x="2574925" y="4583113"/>
          <p14:tracePt t="43302" x="2527300" y="4583113"/>
          <p14:tracePt t="43305" x="2479675" y="4583113"/>
          <p14:tracePt t="43307" x="2447925" y="4583113"/>
          <p14:tracePt t="43308" x="2384425" y="4583113"/>
          <p14:tracePt t="43310" x="2352675" y="4583113"/>
          <p14:tracePt t="43313" x="2320925" y="4583113"/>
          <p14:tracePt t="43314" x="2274888" y="4583113"/>
          <p14:tracePt t="43317" x="2243138" y="4583113"/>
          <p14:tracePt t="43319" x="2195513" y="4583113"/>
          <p14:tracePt t="43321" x="2163763" y="4567238"/>
          <p14:tracePt t="43323" x="2132013" y="4567238"/>
          <p14:tracePt t="43325" x="2116138" y="4567238"/>
          <p14:tracePt t="43326" x="2084388" y="4551363"/>
          <p14:tracePt t="43329" x="2068513" y="4551363"/>
          <p14:tracePt t="43331" x="2052638" y="4551363"/>
          <p14:tracePt t="43332" x="2036763" y="4535488"/>
          <p14:tracePt t="43338" x="2020888" y="4535488"/>
          <p14:tracePt t="43344" x="2005013" y="4535488"/>
          <p14:tracePt t="43375" x="2052638" y="4503738"/>
          <p14:tracePt t="43380" x="2132013" y="4471988"/>
          <p14:tracePt t="43384" x="2211388" y="4456113"/>
          <p14:tracePt t="43385" x="2243138" y="4440238"/>
          <p14:tracePt t="43386" x="2274888" y="4440238"/>
          <p14:tracePt t="43390" x="2320925" y="4424363"/>
          <p14:tracePt t="43391" x="2368550" y="4424363"/>
          <p14:tracePt t="43392" x="2400300" y="4408488"/>
          <p14:tracePt t="43394" x="2447925" y="4392613"/>
          <p14:tracePt t="43396" x="2495550" y="4392613"/>
          <p14:tracePt t="43399" x="2559050" y="4376738"/>
          <p14:tracePt t="43400" x="2590800" y="4376738"/>
          <p14:tracePt t="43403" x="2652713" y="4360863"/>
          <p14:tracePt t="43405" x="2732088" y="4344988"/>
          <p14:tracePt t="43407" x="2795588" y="4344988"/>
          <p14:tracePt t="43408" x="2859088" y="4329113"/>
          <p14:tracePt t="43410" x="2905125" y="4329113"/>
          <p14:tracePt t="43413" x="2952750" y="4329113"/>
          <p14:tracePt t="43415" x="3000375" y="4313238"/>
          <p14:tracePt t="43416" x="3063875" y="4313238"/>
          <p14:tracePt t="43418" x="3127375" y="4313238"/>
          <p14:tracePt t="43420" x="3175000" y="4313238"/>
          <p14:tracePt t="43423" x="3221038" y="4313238"/>
          <p14:tracePt t="43425" x="3284538" y="4297363"/>
          <p14:tracePt t="43426" x="3348038" y="4297363"/>
          <p14:tracePt t="43428" x="3395663" y="4297363"/>
          <p14:tracePt t="43430" x="3459163" y="4297363"/>
          <p14:tracePt t="43432" x="3521075" y="4297363"/>
          <p14:tracePt t="43434" x="3584575" y="4297363"/>
          <p14:tracePt t="43437" x="3632200" y="4297363"/>
          <p14:tracePt t="43441" x="3759200" y="4297363"/>
          <p14:tracePt t="43442" x="3836988" y="4297363"/>
          <p14:tracePt t="43444" x="3900488" y="4297363"/>
          <p14:tracePt t="43446" x="3963988" y="4313238"/>
          <p14:tracePt t="43448" x="4011613" y="4313238"/>
          <p14:tracePt t="43451" x="4090988" y="4329113"/>
          <p14:tracePt t="43452" x="4184650" y="4344988"/>
          <p14:tracePt t="43454" x="4248150" y="4344988"/>
          <p14:tracePt t="43456" x="4327525" y="4360863"/>
          <p14:tracePt t="43458" x="4391025" y="4376738"/>
          <p14:tracePt t="43461" x="4468813" y="4392613"/>
          <p14:tracePt t="43463" x="4548188" y="4408488"/>
          <p14:tracePt t="43464" x="4659313" y="4424363"/>
          <p14:tracePt t="43467" x="4722813" y="4440238"/>
          <p14:tracePt t="43469" x="4816475" y="4456113"/>
          <p14:tracePt t="43471" x="4927600" y="4503738"/>
          <p14:tracePt t="43473" x="5006975" y="4519613"/>
          <p14:tracePt t="43476" x="5132388" y="4551363"/>
          <p14:tracePt t="43477" x="5243513" y="4583113"/>
          <p14:tracePt t="43478" x="5322888" y="4614863"/>
          <p14:tracePt t="43481" x="5432425" y="4645025"/>
          <p14:tracePt t="43483" x="5527675" y="4676775"/>
          <p14:tracePt t="43484" x="5638800" y="4724400"/>
          <p14:tracePt t="43486" x="5748338" y="4756150"/>
          <p14:tracePt t="43490" x="5875338" y="4819650"/>
          <p14:tracePt t="43493" x="6080125" y="4914900"/>
          <p14:tracePt t="43494" x="6191250" y="4946650"/>
          <p14:tracePt t="43496" x="6300788" y="5008563"/>
          <p14:tracePt t="43498" x="6396038" y="5056188"/>
          <p14:tracePt t="43501" x="6538913" y="5119688"/>
          <p14:tracePt t="43503" x="6632575" y="5183188"/>
          <p14:tracePt t="43504" x="6727825" y="5230813"/>
          <p14:tracePt t="43506" x="6838950" y="5294313"/>
          <p14:tracePt t="43508" x="6932613" y="5340350"/>
          <p14:tracePt t="43510" x="7027863" y="5403850"/>
          <p14:tracePt t="43512" x="7138988" y="5467350"/>
          <p14:tracePt t="43514" x="7216775" y="5514975"/>
          <p14:tracePt t="43516" x="7312025" y="5594350"/>
          <p14:tracePt t="43518" x="7375525" y="5641975"/>
          <p14:tracePt t="43520" x="7469188" y="5688013"/>
          <p14:tracePt t="43523" x="7532688" y="5751513"/>
          <p14:tracePt t="43526" x="7627938" y="5830888"/>
          <p14:tracePt t="43527" x="7707313" y="5878513"/>
          <p14:tracePt t="43529" x="7770813" y="5926138"/>
          <p14:tracePt t="43531" x="7832725" y="5973763"/>
          <p14:tracePt t="43532" x="7912100" y="6051550"/>
          <p14:tracePt t="43535" x="7959725" y="6083300"/>
          <p14:tracePt t="43536" x="8039100" y="6146800"/>
          <p14:tracePt t="43538" x="8085138" y="6194425"/>
          <p14:tracePt t="43541" x="8148638" y="6226175"/>
          <p14:tracePt t="43543" x="8196263" y="6273800"/>
          <p14:tracePt t="43544" x="8243888" y="6321425"/>
          <p14:tracePt t="43547" x="8307388" y="6351588"/>
          <p14:tracePt t="43549" x="8355013" y="6399213"/>
          <p14:tracePt t="43551" x="8401050" y="6430963"/>
          <p14:tracePt t="43552" x="8448675" y="6478588"/>
          <p14:tracePt t="43555" x="8496300" y="6478588"/>
          <p14:tracePt t="43557" x="8528050" y="6510338"/>
          <p14:tracePt t="43558" x="8575675" y="6542088"/>
          <p14:tracePt t="43560" x="8623300" y="6573838"/>
          <p14:tracePt t="43562" x="8670925" y="6589713"/>
          <p14:tracePt t="43564" x="8686800" y="6605588"/>
          <p14:tracePt t="43566" x="8732838" y="6621463"/>
          <p14:tracePt t="43568" x="8764588" y="6637338"/>
          <p14:tracePt t="43571" x="8796338" y="6637338"/>
          <p14:tracePt t="43573" x="8828088" y="6653213"/>
          <p14:tracePt t="43574" x="8859838" y="6669088"/>
          <p14:tracePt t="43576" x="8875713" y="6669088"/>
          <p14:tracePt t="43580" x="8891588" y="6684963"/>
          <p14:tracePt t="43583" x="8923338" y="6684963"/>
          <p14:tracePt t="43593" x="8939213" y="6684963"/>
          <p14:tracePt t="43599" x="8955088" y="6684963"/>
          <p14:tracePt t="43624" x="8955088" y="6699250"/>
          <p14:tracePt t="43759" x="8955088" y="6684963"/>
          <p14:tracePt t="43764" x="8939213" y="6684963"/>
          <p14:tracePt t="43772" x="8939213" y="6669088"/>
          <p14:tracePt t="43786" x="8923338" y="6669088"/>
          <p14:tracePt t="43815" x="8907463" y="6669088"/>
          <p14:tracePt t="43877" x="8891588" y="6653213"/>
          <p14:tracePt t="43885" x="8891588" y="6637338"/>
          <p14:tracePt t="43893" x="8875713" y="6637338"/>
          <p14:tracePt t="43900" x="8859838" y="6605588"/>
          <p14:tracePt t="43906" x="8859838" y="6589713"/>
          <p14:tracePt t="43910" x="8843963" y="6589713"/>
          <p14:tracePt t="43921" x="8828088" y="6573838"/>
          <p14:tracePt t="43928" x="8812213" y="6557963"/>
          <p14:tracePt t="43955" x="8812213" y="6542088"/>
          <p14:tracePt t="43957" x="8796338" y="6542088"/>
          <p14:tracePt t="43975" x="8796338" y="6526213"/>
          <p14:tracePt t="43982" x="8780463" y="6526213"/>
          <p14:tracePt t="44005" x="8764588" y="6526213"/>
          <p14:tracePt t="44012" x="8764588" y="6510338"/>
          <p14:tracePt t="44016" x="8748713" y="6510338"/>
          <p14:tracePt t="44023" x="8732838" y="6510338"/>
          <p14:tracePt t="44027" x="8732838" y="6494463"/>
          <p14:tracePt t="44037" x="8716963" y="6494463"/>
          <p14:tracePt t="44041" x="8716963" y="6478588"/>
          <p14:tracePt t="44043" x="8701088" y="6478588"/>
          <p14:tracePt t="44075" x="8686800" y="6478588"/>
          <p14:tracePt t="44108" x="8670925" y="6478588"/>
          <p14:tracePt t="44398" x="8655050" y="6478588"/>
          <p14:tracePt t="44404" x="8655050" y="6462713"/>
          <p14:tracePt t="44406" x="8639175" y="6462713"/>
          <p14:tracePt t="44409" x="8623300" y="6446838"/>
          <p14:tracePt t="44422" x="8575675" y="6430963"/>
          <p14:tracePt t="44425" x="8559800" y="6415088"/>
          <p14:tracePt t="44426" x="8543925" y="6399213"/>
          <p14:tracePt t="44433" x="8528050" y="6399213"/>
          <p14:tracePt t="44435" x="8512175" y="6383338"/>
          <p14:tracePt t="44441" x="8496300" y="6367463"/>
          <p14:tracePt t="44443" x="8480425" y="6367463"/>
          <p14:tracePt t="44445" x="8464550" y="6367463"/>
          <p14:tracePt t="44449" x="8448675" y="6367463"/>
          <p14:tracePt t="44451" x="8432800" y="6351588"/>
          <p14:tracePt t="44457" x="8416925" y="6337300"/>
          <p14:tracePt t="44460" x="8401050" y="6337300"/>
          <p14:tracePt t="44461" x="8385175" y="6337300"/>
          <p14:tracePt t="44463" x="8385175" y="6321425"/>
          <p14:tracePt t="44464" x="8355013" y="6321425"/>
          <p14:tracePt t="44467" x="8339138" y="6321425"/>
          <p14:tracePt t="44471" x="8323263" y="6321425"/>
          <p14:tracePt t="44474" x="8307388" y="6321425"/>
          <p14:tracePt t="44475" x="8307388" y="6305550"/>
          <p14:tracePt t="44476" x="8291513" y="6305550"/>
          <p14:tracePt t="44478" x="8259763" y="6305550"/>
          <p14:tracePt t="44480" x="8259763" y="6289675"/>
          <p14:tracePt t="44483" x="8243888" y="6289675"/>
          <p14:tracePt t="44485" x="8228013" y="6289675"/>
          <p14:tracePt t="44487" x="8212138" y="6289675"/>
          <p14:tracePt t="44488" x="8196263" y="6289675"/>
          <p14:tracePt t="44491" x="8180388" y="6289675"/>
          <p14:tracePt t="44492" x="8180388" y="6273800"/>
          <p14:tracePt t="44494" x="8148638" y="6273800"/>
          <p14:tracePt t="44496" x="8132763" y="6257925"/>
          <p14:tracePt t="44501" x="8101013" y="6257925"/>
          <p14:tracePt t="44503" x="8085138" y="6242050"/>
          <p14:tracePt t="44507" x="8054975" y="6242050"/>
          <p14:tracePt t="44509" x="8039100" y="6242050"/>
          <p14:tracePt t="44511" x="8039100" y="6226175"/>
          <p14:tracePt t="44513" x="8007350" y="6226175"/>
          <p14:tracePt t="44514" x="7991475" y="6210300"/>
          <p14:tracePt t="44519" x="7975600" y="6194425"/>
          <p14:tracePt t="44521" x="7959725" y="6194425"/>
          <p14:tracePt t="44523" x="7943850" y="6194425"/>
          <p14:tracePt t="44524" x="7927975" y="6178550"/>
          <p14:tracePt t="44527" x="7912100" y="6178550"/>
          <p14:tracePt t="44529" x="7896225" y="6162675"/>
          <p14:tracePt t="44531" x="7880350" y="6162675"/>
          <p14:tracePt t="44533" x="7864475" y="6146800"/>
          <p14:tracePt t="44535" x="7848600" y="6146800"/>
          <p14:tracePt t="44537" x="7832725" y="6130925"/>
          <p14:tracePt t="44539" x="7832725" y="6115050"/>
          <p14:tracePt t="44541" x="7816850" y="6115050"/>
          <p14:tracePt t="44542" x="7800975" y="6099175"/>
          <p14:tracePt t="44544" x="7785100" y="6067425"/>
          <p14:tracePt t="44547" x="7754938" y="6051550"/>
          <p14:tracePt t="44549" x="7723188" y="6035675"/>
          <p14:tracePt t="44551" x="7707313" y="6003925"/>
          <p14:tracePt t="44552" x="7691438" y="5989638"/>
          <p14:tracePt t="44556" x="7675563" y="5989638"/>
          <p14:tracePt t="44559" x="7643813" y="5942013"/>
          <p14:tracePt t="44561" x="7643813" y="5926138"/>
          <p14:tracePt t="44563" x="7627938" y="5894388"/>
          <p14:tracePt t="44564" x="7612063" y="5878513"/>
          <p14:tracePt t="44566" x="7596188" y="5862638"/>
          <p14:tracePt t="44568" x="7580313" y="5830888"/>
          <p14:tracePt t="44571" x="7580313" y="5815013"/>
          <p14:tracePt t="44574" x="7564438" y="5799138"/>
          <p14:tracePt t="44575" x="7564438" y="5783263"/>
          <p14:tracePt t="44576" x="7548563" y="5751513"/>
          <p14:tracePt t="44579" x="7532688" y="5735638"/>
          <p14:tracePt t="44580" x="7532688" y="5719763"/>
          <p14:tracePt t="44582" x="7532688" y="5688013"/>
          <p14:tracePt t="44585" x="7516813" y="5688013"/>
          <p14:tracePt t="44586" x="7516813" y="5657850"/>
          <p14:tracePt t="44589" x="7500938" y="5641975"/>
          <p14:tracePt t="44591" x="7485063" y="5626100"/>
          <p14:tracePt t="44592" x="7485063" y="5594350"/>
          <p14:tracePt t="44596" x="7485063" y="5578475"/>
          <p14:tracePt t="44599" x="7485063" y="5546725"/>
          <p14:tracePt t="44603" x="7485063" y="5514975"/>
          <p14:tracePt t="44605" x="7485063" y="5499100"/>
          <p14:tracePt t="44609" x="7485063" y="5467350"/>
          <p14:tracePt t="44613" x="7485063" y="5451475"/>
          <p14:tracePt t="44615" x="7485063" y="5435600"/>
          <p14:tracePt t="44616" x="7485063" y="5419725"/>
          <p14:tracePt t="44619" x="7485063" y="5403850"/>
          <p14:tracePt t="44621" x="7485063" y="5387975"/>
          <p14:tracePt t="44623" x="7485063" y="5372100"/>
          <p14:tracePt t="44627" x="7485063" y="5356225"/>
          <p14:tracePt t="44629" x="7485063" y="5340350"/>
          <p14:tracePt t="44633" x="7485063" y="5324475"/>
          <p14:tracePt t="44635" x="7485063" y="5310188"/>
          <p14:tracePt t="44637" x="7485063" y="5294313"/>
          <p14:tracePt t="44641" x="7485063" y="5278438"/>
          <p14:tracePt t="44642" x="7485063" y="5262563"/>
          <p14:tracePt t="44645" x="7485063" y="5246688"/>
          <p14:tracePt t="44646" x="7485063" y="5230813"/>
          <p14:tracePt t="44648" x="7485063" y="5214938"/>
          <p14:tracePt t="44650" x="7500938" y="5199063"/>
          <p14:tracePt t="44653" x="7500938" y="5183188"/>
          <p14:tracePt t="44657" x="7516813" y="5151438"/>
          <p14:tracePt t="44658" x="7516813" y="5135563"/>
          <p14:tracePt t="44661" x="7516813" y="5119688"/>
          <p14:tracePt t="44662" x="7516813" y="5087938"/>
          <p14:tracePt t="44665" x="7532688" y="5072063"/>
          <p14:tracePt t="44667" x="7532688" y="5056188"/>
          <p14:tracePt t="44669" x="7548563" y="5024438"/>
          <p14:tracePt t="44671" x="7548563" y="5008563"/>
          <p14:tracePt t="44673" x="7548563" y="4992688"/>
          <p14:tracePt t="44674" x="7564438" y="4962525"/>
          <p14:tracePt t="44676" x="7564438" y="4946650"/>
          <p14:tracePt t="44678" x="7564438" y="4930775"/>
          <p14:tracePt t="44681" x="7564438" y="4899025"/>
          <p14:tracePt t="44683" x="7580313" y="4883150"/>
          <p14:tracePt t="44685" x="7580313" y="4851400"/>
          <p14:tracePt t="44687" x="7580313" y="4819650"/>
          <p14:tracePt t="44689" x="7580313" y="4803775"/>
          <p14:tracePt t="44690" x="7580313" y="4772025"/>
          <p14:tracePt t="44692" x="7580313" y="4756150"/>
          <p14:tracePt t="44695" x="7580313" y="4724400"/>
          <p14:tracePt t="44697" x="7596188" y="4692650"/>
          <p14:tracePt t="44699" x="7596188" y="4660900"/>
          <p14:tracePt t="44700" x="7596188" y="4629150"/>
          <p14:tracePt t="44702" x="7596188" y="4583113"/>
          <p14:tracePt t="44706" x="7596188" y="4567238"/>
          <p14:tracePt t="44707" x="7596188" y="4519613"/>
          <p14:tracePt t="44708" x="7596188" y="4487863"/>
          <p14:tracePt t="44710" x="7612063" y="4456113"/>
          <p14:tracePt t="44713" x="7612063" y="4408488"/>
          <p14:tracePt t="44715" x="7612063" y="4360863"/>
          <p14:tracePt t="44717" x="7612063" y="4329113"/>
          <p14:tracePt t="44719" x="7612063" y="4297363"/>
          <p14:tracePt t="44721" x="7612063" y="4251325"/>
          <p14:tracePt t="44722" x="7612063" y="4219575"/>
          <p14:tracePt t="44742" x="7596188" y="3808413"/>
          <p14:tracePt t="44744" x="7596188" y="3760788"/>
          <p14:tracePt t="44746" x="7580313" y="3729038"/>
          <p14:tracePt t="44748" x="7580313" y="3697288"/>
          <p14:tracePt t="44751" x="7564438" y="3649663"/>
          <p14:tracePt t="44753" x="7564438" y="3633788"/>
          <p14:tracePt t="44755" x="7564438" y="3602038"/>
          <p14:tracePt t="44757" x="7564438" y="3571875"/>
          <p14:tracePt t="44758" x="7564438" y="3556000"/>
          <p14:tracePt t="44760" x="7564438" y="3524250"/>
          <p14:tracePt t="44763" x="7564438" y="3508375"/>
          <p14:tracePt t="44764" x="7548563" y="3492500"/>
          <p14:tracePt t="44767" x="7548563" y="3476625"/>
          <p14:tracePt t="44769" x="7548563" y="3460750"/>
          <p14:tracePt t="44771" x="7548563" y="3444875"/>
          <p14:tracePt t="44773" x="7532688" y="3413125"/>
          <p14:tracePt t="44776" x="7532688" y="3397250"/>
          <p14:tracePt t="44779" x="7532688" y="3381375"/>
          <p14:tracePt t="44781" x="7516813" y="3365500"/>
          <p14:tracePt t="44785" x="7516813" y="3349625"/>
          <p14:tracePt t="44787" x="7516813" y="3333750"/>
          <p14:tracePt t="44797" x="7516813" y="3317875"/>
          <p14:tracePt t="44801" x="7516813" y="3302000"/>
          <p14:tracePt t="44802" x="7516813" y="3286125"/>
          <p14:tracePt t="44809" x="7500938" y="3286125"/>
          <p14:tracePt t="44817" x="7500938" y="3270250"/>
          <p14:tracePt t="44822" x="7500938" y="3255963"/>
          <p14:tracePt t="44825" x="7485063" y="3255963"/>
          <p14:tracePt t="44826" x="7485063" y="3240088"/>
          <p14:tracePt t="44829" x="7485063" y="3224213"/>
          <p14:tracePt t="44833" x="7469188" y="3208338"/>
          <p14:tracePt t="44837" x="7469188" y="3192463"/>
          <p14:tracePt t="44840" x="7469188" y="3176588"/>
          <p14:tracePt t="44846" x="7454900" y="3144838"/>
          <p14:tracePt t="44848" x="7454900" y="3128963"/>
          <p14:tracePt t="44851" x="7439025" y="3097213"/>
          <p14:tracePt t="44855" x="7423150" y="3049588"/>
          <p14:tracePt t="44857" x="7423150" y="3017838"/>
          <p14:tracePt t="44859" x="7407275" y="3001963"/>
          <p14:tracePt t="44860" x="7391400" y="2986088"/>
          <p14:tracePt t="44863" x="7391400" y="2954338"/>
          <p14:tracePt t="44865" x="7375525" y="2938463"/>
          <p14:tracePt t="44867" x="7359650" y="2908300"/>
          <p14:tracePt t="44869" x="7359650" y="2892425"/>
          <p14:tracePt t="44871" x="7343775" y="2876550"/>
          <p14:tracePt t="44873" x="7343775" y="2844800"/>
          <p14:tracePt t="44874" x="7327900" y="2828925"/>
          <p14:tracePt t="44876" x="7312025" y="2813050"/>
          <p14:tracePt t="44879" x="7296150" y="2781300"/>
          <p14:tracePt t="44880" x="7296150" y="2749550"/>
          <p14:tracePt t="44883" x="7280275" y="2733675"/>
          <p14:tracePt t="44885" x="7264400" y="2717800"/>
          <p14:tracePt t="44887" x="7248525" y="2686050"/>
          <p14:tracePt t="44889" x="7232650" y="2670175"/>
          <p14:tracePt t="44891" x="7232650" y="2654300"/>
          <p14:tracePt t="44893" x="7216775" y="2622550"/>
          <p14:tracePt t="44894" x="7200900" y="2606675"/>
          <p14:tracePt t="44897" x="7185025" y="2590800"/>
          <p14:tracePt t="44898" x="7185025" y="2574925"/>
          <p14:tracePt t="44901" x="7154863" y="2560638"/>
          <p14:tracePt t="44902" x="7138988" y="2528888"/>
          <p14:tracePt t="44906" x="7123113" y="2513013"/>
          <p14:tracePt t="44909" x="7107238" y="2481263"/>
          <p14:tracePt t="44910" x="7075488" y="2465388"/>
          <p14:tracePt t="44912" x="7075488" y="2449513"/>
          <p14:tracePt t="44914" x="7059613" y="2449513"/>
          <p14:tracePt t="44917" x="7027863" y="2433638"/>
          <p14:tracePt t="44919" x="7027863" y="2417763"/>
          <p14:tracePt t="44921" x="7011988" y="2401888"/>
          <p14:tracePt t="44923" x="6980238" y="2386013"/>
          <p14:tracePt t="44925" x="6964363" y="2370138"/>
          <p14:tracePt t="44927" x="6948488" y="2354263"/>
          <p14:tracePt t="44929" x="6932613" y="2354263"/>
          <p14:tracePt t="44931" x="6900863" y="2322513"/>
          <p14:tracePt t="44932" x="6900863" y="2306638"/>
          <p14:tracePt t="44934" x="6869113" y="2306638"/>
          <p14:tracePt t="44937" x="6854825" y="2274888"/>
          <p14:tracePt t="44939" x="6838950" y="2259013"/>
          <p14:tracePt t="44941" x="6807200" y="2243138"/>
          <p14:tracePt t="44943" x="6791325" y="2212975"/>
          <p14:tracePt t="44945" x="6759575" y="2212975"/>
          <p14:tracePt t="44947" x="6743700" y="2181225"/>
          <p14:tracePt t="44949" x="6727825" y="2165350"/>
          <p14:tracePt t="44951" x="6696075" y="2133600"/>
          <p14:tracePt t="44953" x="6680200" y="2133600"/>
          <p14:tracePt t="44955" x="6648450" y="2101850"/>
          <p14:tracePt t="44958" x="6616700" y="2070100"/>
          <p14:tracePt t="44959" x="6600825" y="2054225"/>
          <p14:tracePt t="44960" x="6584950" y="2038350"/>
          <p14:tracePt t="44962" x="6553200" y="2006600"/>
          <p14:tracePt t="44964" x="6523038" y="1974850"/>
          <p14:tracePt t="44967" x="6491288" y="1943100"/>
          <p14:tracePt t="44971" x="6459538" y="1911350"/>
          <p14:tracePt t="44973" x="6427788" y="1881188"/>
          <p14:tracePt t="44975" x="6411913" y="1865313"/>
          <p14:tracePt t="44976" x="6396038" y="1849438"/>
          <p14:tracePt t="44979" x="6380163" y="1817688"/>
          <p14:tracePt t="44980" x="6364288" y="1801813"/>
          <p14:tracePt t="44982" x="6348413" y="1785938"/>
          <p14:tracePt t="44984" x="6348413" y="1770063"/>
          <p14:tracePt t="44987" x="6332538" y="1754188"/>
          <p14:tracePt t="44989" x="6316663" y="1754188"/>
          <p14:tracePt t="44990" x="6316663" y="1738313"/>
          <p14:tracePt t="44992" x="6316663" y="1722438"/>
          <p14:tracePt t="44997" x="6316663" y="1706563"/>
          <p14:tracePt t="45007" x="6300788" y="1706563"/>
          <p14:tracePt t="45035" x="6300788" y="1690688"/>
          <p14:tracePt t="45122" x="6284913" y="1690688"/>
          <p14:tracePt t="45128" x="6269038" y="1690688"/>
          <p14:tracePt t="45136" x="6238875" y="1706563"/>
          <p14:tracePt t="45142" x="6191250" y="1738313"/>
          <p14:tracePt t="45147" x="6159500" y="1738313"/>
          <p14:tracePt t="45149" x="6143625" y="1754188"/>
          <p14:tracePt t="45151" x="6143625" y="1770063"/>
          <p14:tracePt t="45152" x="6111875" y="1785938"/>
          <p14:tracePt t="45155" x="6080125" y="1801813"/>
          <p14:tracePt t="45157" x="6064250" y="1817688"/>
          <p14:tracePt t="45158" x="6048375" y="1833563"/>
          <p14:tracePt t="45160" x="6016625" y="1849438"/>
          <p14:tracePt t="45162" x="6000750" y="1865313"/>
          <p14:tracePt t="45164" x="5984875" y="1865313"/>
          <p14:tracePt t="45167" x="5953125" y="1895475"/>
          <p14:tracePt t="45168" x="5938838" y="1911350"/>
          <p14:tracePt t="45171" x="5907088" y="1927225"/>
          <p14:tracePt t="45173" x="5891213" y="1927225"/>
          <p14:tracePt t="45174" x="5875338" y="1958975"/>
          <p14:tracePt t="45176" x="5843588" y="1974850"/>
          <p14:tracePt t="45179" x="5811838" y="2006600"/>
          <p14:tracePt t="45180" x="5780088" y="2006600"/>
          <p14:tracePt t="45183" x="5764213" y="2022475"/>
          <p14:tracePt t="45185" x="5732463" y="2054225"/>
          <p14:tracePt t="45186" x="5700713" y="2070100"/>
          <p14:tracePt t="45189" x="5668963" y="2101850"/>
          <p14:tracePt t="45190" x="5653088" y="2117725"/>
          <p14:tracePt t="45192" x="5622925" y="2149475"/>
          <p14:tracePt t="45194" x="5591175" y="2165350"/>
          <p14:tracePt t="45196" x="5543550" y="2197100"/>
          <p14:tracePt t="45198" x="5527675" y="2228850"/>
          <p14:tracePt t="45200" x="5495925" y="2259013"/>
          <p14:tracePt t="45202" x="5464175" y="2274888"/>
          <p14:tracePt t="45205" x="5416550" y="2306638"/>
          <p14:tracePt t="45206" x="5384800" y="2338388"/>
          <p14:tracePt t="45208" x="5368925" y="2370138"/>
          <p14:tracePt t="45210" x="5337175" y="2401888"/>
          <p14:tracePt t="45213" x="5307013" y="2417763"/>
          <p14:tracePt t="45214" x="5275263" y="2449513"/>
          <p14:tracePt t="45217" x="5243513" y="2465388"/>
          <p14:tracePt t="45219" x="5211763" y="2497138"/>
          <p14:tracePt t="45220" x="5180013" y="2528888"/>
          <p14:tracePt t="45222" x="5148263" y="2544763"/>
          <p14:tracePt t="45225" x="5116513" y="2574925"/>
          <p14:tracePt t="45227" x="5100638" y="2590800"/>
          <p14:tracePt t="45228" x="5068888" y="2622550"/>
          <p14:tracePt t="45230" x="5037138" y="2654300"/>
          <p14:tracePt t="45232" x="5006975" y="2670175"/>
          <p14:tracePt t="45234" x="4991100" y="2686050"/>
          <p14:tracePt t="45237" x="4959350" y="2717800"/>
          <p14:tracePt t="45238" x="4927600" y="2749550"/>
          <p14:tracePt t="45241" x="4895850" y="2765425"/>
          <p14:tracePt t="45243" x="4879975" y="2781300"/>
          <p14:tracePt t="45244" x="4848225" y="2813050"/>
          <p14:tracePt t="45247" x="4816475" y="2828925"/>
          <p14:tracePt t="45249" x="4784725" y="2860675"/>
          <p14:tracePt t="45251" x="4768850" y="2892425"/>
          <p14:tracePt t="45253" x="4737100" y="2908300"/>
          <p14:tracePt t="45255" x="4706938" y="2922588"/>
          <p14:tracePt t="45257" x="4675188" y="2954338"/>
          <p14:tracePt t="45258" x="4659313" y="2970213"/>
          <p14:tracePt t="45260" x="4627563" y="3001963"/>
          <p14:tracePt t="45263" x="4595813" y="3001963"/>
          <p14:tracePt t="45264" x="4579938" y="3033713"/>
          <p14:tracePt t="45267" x="4564063" y="3049588"/>
          <p14:tracePt t="45269" x="4532313" y="3081338"/>
          <p14:tracePt t="45270" x="4500563" y="3097213"/>
          <p14:tracePt t="45272" x="4468813" y="3113088"/>
          <p14:tracePt t="45275" x="4452938" y="3128963"/>
          <p14:tracePt t="45276" x="4421188" y="3160713"/>
          <p14:tracePt t="45278" x="4391025" y="3176588"/>
          <p14:tracePt t="45280" x="4375150" y="3208338"/>
          <p14:tracePt t="45283" x="4359275" y="3208338"/>
          <p14:tracePt t="45285" x="4327525" y="3240088"/>
          <p14:tracePt t="45287" x="4295775" y="3270250"/>
          <p14:tracePt t="45289" x="4279900" y="3286125"/>
          <p14:tracePt t="45290" x="4264025" y="3302000"/>
          <p14:tracePt t="45292" x="4248150" y="3317875"/>
          <p14:tracePt t="45295" x="4216400" y="3349625"/>
          <p14:tracePt t="45297" x="4200525" y="3365500"/>
          <p14:tracePt t="45299" x="4184650" y="3381375"/>
          <p14:tracePt t="45301" x="4152900" y="3413125"/>
          <p14:tracePt t="45303" x="4137025" y="3429000"/>
          <p14:tracePt t="45305" x="4121150" y="3444875"/>
          <p14:tracePt t="45306" x="4106863" y="3476625"/>
          <p14:tracePt t="45309" x="4090988" y="3508375"/>
          <p14:tracePt t="45310" x="4059238" y="3540125"/>
          <p14:tracePt t="45313" x="4043363" y="3556000"/>
          <p14:tracePt t="45314" x="4043363" y="3571875"/>
          <p14:tracePt t="45316" x="4027488" y="3587750"/>
          <p14:tracePt t="45319" x="4011613" y="3617913"/>
          <p14:tracePt t="45321" x="3995738" y="3649663"/>
          <p14:tracePt t="45322" x="3979863" y="3681413"/>
          <p14:tracePt t="45324" x="3963988" y="3697288"/>
          <p14:tracePt t="45327" x="3963988" y="3729038"/>
          <p14:tracePt t="45329" x="3932238" y="3744913"/>
          <p14:tracePt t="45330" x="3916363" y="3776663"/>
          <p14:tracePt t="45332" x="3900488" y="3792538"/>
          <p14:tracePt t="45334" x="3884613" y="3824288"/>
          <p14:tracePt t="45336" x="3884613" y="3856038"/>
          <p14:tracePt t="45338" x="3868738" y="3856038"/>
          <p14:tracePt t="45340" x="3852863" y="3887788"/>
          <p14:tracePt t="45342" x="3836988" y="3903663"/>
          <p14:tracePt t="45344" x="3836988" y="3919538"/>
          <p14:tracePt t="45347" x="3821113" y="3949700"/>
          <p14:tracePt t="45349" x="3790950" y="3965575"/>
          <p14:tracePt t="45350" x="3775075" y="3981450"/>
          <p14:tracePt t="45353" x="3759200" y="3997325"/>
          <p14:tracePt t="45356" x="3759200" y="4013200"/>
          <p14:tracePt t="45358" x="3727450" y="4029075"/>
          <p14:tracePt t="45358" x="3711575" y="4044950"/>
          <p14:tracePt t="45360" x="3695700" y="4076700"/>
          <p14:tracePt t="45362" x="3679825" y="4076700"/>
          <p14:tracePt t="45364" x="3663950" y="4108450"/>
          <p14:tracePt t="45367" x="3648075" y="4124325"/>
          <p14:tracePt t="45369" x="3616325" y="4140200"/>
          <p14:tracePt t="45371" x="3600450" y="4156075"/>
          <p14:tracePt t="45372" x="3584575" y="4187825"/>
          <p14:tracePt t="45374" x="3552825" y="4203700"/>
          <p14:tracePt t="45377" x="3521075" y="4235450"/>
          <p14:tracePt t="45379" x="3490913" y="4235450"/>
          <p14:tracePt t="45380" x="3475038" y="4267200"/>
          <p14:tracePt t="45383" x="3427413" y="4283075"/>
          <p14:tracePt t="45385" x="3395663" y="4313238"/>
          <p14:tracePt t="45387" x="3363913" y="4344988"/>
          <p14:tracePt t="45389" x="3348038" y="4360863"/>
          <p14:tracePt t="45391" x="3300413" y="4376738"/>
          <p14:tracePt t="45392" x="3252788" y="4408488"/>
          <p14:tracePt t="45395" x="3221038" y="4440238"/>
          <p14:tracePt t="45397" x="3190875" y="4456113"/>
          <p14:tracePt t="45399" x="3159125" y="4487863"/>
          <p14:tracePt t="45400" x="3063875" y="4535488"/>
          <p14:tracePt t="45403" x="3016250" y="4583113"/>
          <p14:tracePt t="45405" x="2984500" y="4614863"/>
          <p14:tracePt t="45406" x="2936875" y="4629150"/>
          <p14:tracePt t="45408" x="2890838" y="4660900"/>
          <p14:tracePt t="45410" x="2843213" y="4676775"/>
          <p14:tracePt t="45413" x="2811463" y="4708525"/>
          <p14:tracePt t="45415" x="2763838" y="4740275"/>
          <p14:tracePt t="45417" x="2700338" y="4772025"/>
          <p14:tracePt t="45419" x="2652713" y="4803775"/>
          <p14:tracePt t="45423" x="2559050" y="4851400"/>
          <p14:tracePt t="45424" x="2527300" y="4867275"/>
          <p14:tracePt t="45426" x="2479675" y="4899025"/>
          <p14:tracePt t="45428" x="2432050" y="4899025"/>
          <p14:tracePt t="45430" x="2368550" y="4930775"/>
          <p14:tracePt t="45432" x="2320925" y="4946650"/>
          <p14:tracePt t="45434" x="2289175" y="4962525"/>
          <p14:tracePt t="45437" x="2227263" y="4992688"/>
          <p14:tracePt t="45438" x="2179638" y="5008563"/>
          <p14:tracePt t="45441" x="2116138" y="5024438"/>
          <p14:tracePt t="45443" x="2068513" y="5040313"/>
          <p14:tracePt t="45445" x="2036763" y="5056188"/>
          <p14:tracePt t="45447" x="1974850" y="5072063"/>
          <p14:tracePt t="45449" x="1911350" y="5103813"/>
          <p14:tracePt t="45450" x="1863725" y="5119688"/>
          <p14:tracePt t="45453" x="1784350" y="5135563"/>
          <p14:tracePt t="45455" x="1720850" y="5151438"/>
          <p14:tracePt t="45456" x="1658938" y="5167313"/>
          <p14:tracePt t="45459" x="1595438" y="5183188"/>
          <p14:tracePt t="45460" x="1531938" y="5199063"/>
          <p14:tracePt t="45463" x="1468438" y="5214938"/>
          <p14:tracePt t="45464" x="1420813" y="5230813"/>
          <p14:tracePt t="45467" x="1358900" y="5230813"/>
          <p14:tracePt t="45469" x="1279525" y="5246688"/>
          <p14:tracePt t="45471" x="1216025" y="5262563"/>
          <p14:tracePt t="45472" x="1152525" y="5278438"/>
          <p14:tracePt t="45474" x="1073150" y="5278438"/>
          <p14:tracePt t="45476" x="1011238" y="5294313"/>
          <p14:tracePt t="45479" x="915988" y="5310188"/>
          <p14:tracePt t="45481" x="836613" y="5310188"/>
          <p14:tracePt t="45483" x="773113" y="5324475"/>
          <p14:tracePt t="45485" x="695325" y="5340350"/>
          <p14:tracePt t="45487" x="631825" y="5340350"/>
          <p14:tracePt t="45488" x="536575" y="5356225"/>
          <p14:tracePt t="45490" x="473075" y="5356225"/>
          <p14:tracePt t="45492" x="395288" y="5372100"/>
          <p14:tracePt t="45494" x="331788" y="5387975"/>
          <p14:tracePt t="45497" x="252413" y="5387975"/>
          <p14:tracePt t="45499" x="188913" y="5403850"/>
          <p14:tracePt t="45501" x="79375" y="5403850"/>
          <p14:tracePt t="45503" x="31750" y="5403850"/>
          <p14:tracePt t="45635" x="111125" y="2401888"/>
          <p14:tracePt t="45637" x="188913" y="2322513"/>
          <p14:tracePt t="45638" x="252413" y="2259013"/>
          <p14:tracePt t="45640" x="347663" y="2165350"/>
          <p14:tracePt t="45642" x="427038" y="2085975"/>
          <p14:tracePt t="45644" x="536575" y="2006600"/>
          <p14:tracePt t="45646" x="631825" y="1927225"/>
          <p14:tracePt t="45649" x="727075" y="1881188"/>
          <p14:tracePt t="45651" x="836613" y="1817688"/>
          <p14:tracePt t="45653" x="947738" y="1738313"/>
          <p14:tracePt t="45655" x="1058863" y="1690688"/>
          <p14:tracePt t="45656" x="1200150" y="1627188"/>
          <p14:tracePt t="45658" x="1373188" y="1517650"/>
          <p14:tracePt t="45661" x="1500188" y="1454150"/>
          <p14:tracePt t="45663" x="1643063" y="1390650"/>
          <p14:tracePt t="45665" x="1768475" y="1358900"/>
          <p14:tracePt t="45667" x="1911350" y="1295400"/>
          <p14:tracePt t="45668" x="2068513" y="1231900"/>
          <p14:tracePt t="45672" x="2211388" y="1200150"/>
          <p14:tracePt t="45674" x="2352675" y="1154113"/>
          <p14:tracePt t="45674" x="2463800" y="1122363"/>
          <p14:tracePt t="45676" x="2605088" y="1074738"/>
          <p14:tracePt t="45678" x="2747963" y="1011238"/>
          <p14:tracePt t="45680" x="2905125" y="979488"/>
          <p14:tracePt t="45683" x="3032125" y="963613"/>
          <p14:tracePt t="45685" x="3159125" y="915988"/>
          <p14:tracePt t="45687" x="3284538" y="900113"/>
          <p14:tracePt t="45689" x="3427413" y="884238"/>
          <p14:tracePt t="45691" x="3536950" y="868363"/>
          <p14:tracePt t="45693" x="3679825" y="822325"/>
          <p14:tracePt t="45694" x="3790950" y="806450"/>
          <p14:tracePt t="45697" x="3900488" y="790575"/>
          <p14:tracePt t="45699" x="4011613" y="774700"/>
          <p14:tracePt t="45700" x="4121150" y="742950"/>
          <p14:tracePt t="45703" x="4232275" y="727075"/>
          <p14:tracePt t="45705" x="4343400" y="727075"/>
          <p14:tracePt t="45707" x="4421188" y="711200"/>
          <p14:tracePt t="45708" x="4500563" y="711200"/>
          <p14:tracePt t="45711" x="4595813" y="695325"/>
          <p14:tracePt t="45713" x="4675188" y="695325"/>
          <p14:tracePt t="45715" x="4752975" y="695325"/>
          <p14:tracePt t="45716" x="4832350" y="695325"/>
          <p14:tracePt t="45719" x="4895850" y="695325"/>
          <p14:tracePt t="45721" x="4959350" y="679450"/>
          <p14:tracePt t="45723" x="5006975" y="679450"/>
          <p14:tracePt t="45741" x="5400675" y="679450"/>
          <p14:tracePt t="45742" x="5448300" y="679450"/>
          <p14:tracePt t="45744" x="5480050" y="679450"/>
          <p14:tracePt t="45747" x="5495925" y="679450"/>
          <p14:tracePt t="45749" x="5527675" y="695325"/>
          <p14:tracePt t="45751" x="5543550" y="695325"/>
          <p14:tracePt t="45755" x="5559425" y="711200"/>
          <p14:tracePt t="45757" x="5591175" y="711200"/>
          <p14:tracePt t="45760" x="5607050" y="711200"/>
          <p14:tracePt t="45763" x="5622925" y="727075"/>
          <p14:tracePt t="45765" x="5638800" y="742950"/>
          <p14:tracePt t="45769" x="5653088" y="758825"/>
          <p14:tracePt t="45771" x="5684838" y="774700"/>
          <p14:tracePt t="45773" x="5684838" y="790575"/>
          <p14:tracePt t="45775" x="5700713" y="806450"/>
          <p14:tracePt t="45776" x="5716588" y="838200"/>
          <p14:tracePt t="45778" x="5748338" y="868363"/>
          <p14:tracePt t="45781" x="5748338" y="884238"/>
          <p14:tracePt t="45783" x="5780088" y="915988"/>
          <p14:tracePt t="45784" x="5795963" y="947738"/>
          <p14:tracePt t="45786" x="5827713" y="995363"/>
          <p14:tracePt t="45789" x="5859463" y="1027113"/>
          <p14:tracePt t="45790" x="5875338" y="1074738"/>
          <p14:tracePt t="45792" x="5922963" y="1122363"/>
          <p14:tracePt t="45794" x="5953125" y="1185863"/>
          <p14:tracePt t="45796" x="6000750" y="1231900"/>
          <p14:tracePt t="45798" x="6016625" y="1279525"/>
          <p14:tracePt t="45800" x="6048375" y="1343025"/>
          <p14:tracePt t="45802" x="6080125" y="1390650"/>
          <p14:tracePt t="45805" x="6111875" y="1438275"/>
          <p14:tracePt t="45806" x="6143625" y="1454150"/>
          <p14:tracePt t="45808" x="6175375" y="1501775"/>
          <p14:tracePt t="45810" x="6223000" y="1563688"/>
          <p14:tracePt t="45812" x="6253163" y="1595438"/>
          <p14:tracePt t="45814" x="6284913" y="1643063"/>
          <p14:tracePt t="45816" x="6300788" y="1690688"/>
          <p14:tracePt t="45818" x="6316663" y="1722438"/>
          <p14:tracePt t="45821" x="6348413" y="1770063"/>
          <p14:tracePt t="45822" x="6396038" y="1817688"/>
          <p14:tracePt t="45825" x="6411913" y="1849438"/>
          <p14:tracePt t="45826" x="6443663" y="1895475"/>
          <p14:tracePt t="45828" x="6475413" y="1911350"/>
          <p14:tracePt t="45830" x="6507163" y="1958975"/>
          <p14:tracePt t="45832" x="6523038" y="1990725"/>
          <p14:tracePt t="45834" x="6538913" y="2038350"/>
          <p14:tracePt t="45837" x="6569075" y="2054225"/>
          <p14:tracePt t="45839" x="6584950" y="2085975"/>
          <p14:tracePt t="45841" x="6600825" y="2133600"/>
          <p14:tracePt t="45842" x="6632575" y="2165350"/>
          <p14:tracePt t="45844" x="6632575" y="2181225"/>
          <p14:tracePt t="45847" x="6648450" y="2212975"/>
          <p14:tracePt t="45849" x="6664325" y="2243138"/>
          <p14:tracePt t="45851" x="6680200" y="2259013"/>
          <p14:tracePt t="45853" x="6696075" y="2290763"/>
          <p14:tracePt t="45854" x="6711950" y="2322513"/>
          <p14:tracePt t="45857" x="6727825" y="2354263"/>
          <p14:tracePt t="45859" x="6727825" y="2370138"/>
          <p14:tracePt t="45861" x="6727825" y="2401888"/>
          <p14:tracePt t="45862" x="6743700" y="2449513"/>
          <p14:tracePt t="45864" x="6743700" y="2465388"/>
          <p14:tracePt t="45867" x="6759575" y="2497138"/>
          <p14:tracePt t="45868" x="6759575" y="2528888"/>
          <p14:tracePt t="45873" x="6775450" y="2590800"/>
          <p14:tracePt t="45875" x="6775450" y="2638425"/>
          <p14:tracePt t="45876" x="6775450" y="2670175"/>
          <p14:tracePt t="45878" x="6775450" y="2701925"/>
          <p14:tracePt t="45880" x="6775450" y="2749550"/>
          <p14:tracePt t="45882" x="6775450" y="2781300"/>
          <p14:tracePt t="45885" x="6775450" y="2844800"/>
          <p14:tracePt t="45886" x="6775450" y="2892425"/>
          <p14:tracePt t="45889" x="6775450" y="2922588"/>
          <p14:tracePt t="45890" x="6775450" y="2970213"/>
          <p14:tracePt t="45892" x="6775450" y="3033713"/>
          <p14:tracePt t="45894" x="6775450" y="3081338"/>
          <p14:tracePt t="45897" x="6775450" y="3128963"/>
          <p14:tracePt t="45899" x="6775450" y="3176588"/>
          <p14:tracePt t="45901" x="6775450" y="3224213"/>
          <p14:tracePt t="45903" x="6775450" y="3270250"/>
          <p14:tracePt t="45905" x="6775450" y="3333750"/>
          <p14:tracePt t="45907" x="6775450" y="3397250"/>
          <p14:tracePt t="45908" x="6775450" y="3429000"/>
          <p14:tracePt t="45911" x="6775450" y="3492500"/>
          <p14:tracePt t="45913" x="6775450" y="3556000"/>
          <p14:tracePt t="45915" x="6775450" y="3633788"/>
          <p14:tracePt t="45916" x="6775450" y="3697288"/>
          <p14:tracePt t="45918" x="6775450" y="3744913"/>
          <p14:tracePt t="45923" x="6775450" y="3887788"/>
          <p14:tracePt t="45924" x="6775450" y="3965575"/>
          <p14:tracePt t="45926" x="6791325" y="4029075"/>
          <p14:tracePt t="45929" x="6807200" y="4092575"/>
          <p14:tracePt t="45931" x="6807200" y="4171950"/>
          <p14:tracePt t="45933" x="6823075" y="4235450"/>
          <p14:tracePt t="45935" x="6838950" y="4297363"/>
          <p14:tracePt t="45937" x="6838950" y="4344988"/>
          <p14:tracePt t="45938" x="6854825" y="4392613"/>
          <p14:tracePt t="45941" x="6869113" y="4456113"/>
          <p14:tracePt t="45942" x="6900863" y="4503738"/>
          <p14:tracePt t="45945" x="6916738" y="4535488"/>
          <p14:tracePt t="45947" x="6916738" y="4583113"/>
          <p14:tracePt t="45949" x="6948488" y="4614863"/>
          <p14:tracePt t="45951" x="6964363" y="4660900"/>
          <p14:tracePt t="45953" x="6980238" y="4676775"/>
          <p14:tracePt t="45955" x="7011988" y="4708525"/>
          <p14:tracePt t="45956" x="7027863" y="4724400"/>
          <p14:tracePt t="45958" x="7027863" y="4740275"/>
          <p14:tracePt t="45961" x="7043738" y="4740275"/>
          <p14:tracePt t="45962" x="7059613" y="4756150"/>
          <p14:tracePt t="45967" x="7075488" y="4772025"/>
          <p14:tracePt t="45968" x="7107238" y="4772025"/>
          <p14:tracePt t="45973" x="7123113" y="4772025"/>
          <p14:tracePt t="45974" x="7138988" y="4772025"/>
          <p14:tracePt t="45983" x="7154863" y="4772025"/>
          <p14:tracePt t="45986" x="7169150" y="4772025"/>
          <p14:tracePt t="45993" x="7185025" y="4772025"/>
          <p14:tracePt t="45999" x="7216775" y="4772025"/>
          <p14:tracePt t="46002" x="7232650" y="4756150"/>
          <p14:tracePt t="46005" x="7248525" y="4756150"/>
          <p14:tracePt t="46006" x="7264400" y="4756150"/>
          <p14:tracePt t="46010" x="7280275" y="4740275"/>
          <p14:tracePt t="46012" x="7296150" y="4740275"/>
          <p14:tracePt t="46014" x="7327900" y="4724400"/>
          <p14:tracePt t="46017" x="7359650" y="4708525"/>
          <p14:tracePt t="46019" x="7375525" y="4708525"/>
          <p14:tracePt t="46023" x="7423150" y="4692650"/>
          <p14:tracePt t="46024" x="7439025" y="4692650"/>
          <p14:tracePt t="46027" x="7469188" y="4692650"/>
          <p14:tracePt t="46029" x="7500938" y="4692650"/>
          <p14:tracePt t="46030" x="7516813" y="4692650"/>
          <p14:tracePt t="46033" x="7548563" y="4692650"/>
          <p14:tracePt t="46034" x="7580313" y="4692650"/>
          <p14:tracePt t="46037" x="7612063" y="4692650"/>
          <p14:tracePt t="46040" x="7659688" y="4692650"/>
          <p14:tracePt t="46041" x="7675563" y="4692650"/>
          <p14:tracePt t="46043" x="7723188" y="4692650"/>
          <p14:tracePt t="46044" x="7770813" y="4708525"/>
          <p14:tracePt t="46047" x="7800975" y="4708525"/>
          <p14:tracePt t="46049" x="7848600" y="4724400"/>
          <p14:tracePt t="46050" x="7896225" y="4740275"/>
          <p14:tracePt t="46052" x="7943850" y="4756150"/>
          <p14:tracePt t="46055" x="7991475" y="4756150"/>
          <p14:tracePt t="46056" x="8039100" y="4772025"/>
          <p14:tracePt t="46058" x="8085138" y="4787900"/>
          <p14:tracePt t="46060" x="8132763" y="4803775"/>
          <p14:tracePt t="46062" x="8180388" y="4819650"/>
          <p14:tracePt t="46065" x="8275638" y="4851400"/>
          <p14:tracePt t="46067" x="8339138" y="4883150"/>
          <p14:tracePt t="46069" x="8401050" y="4899025"/>
          <p14:tracePt t="46072" x="8448675" y="4914900"/>
          <p14:tracePt t="46074" x="8496300" y="4930775"/>
          <p14:tracePt t="46074" x="8559800" y="4962525"/>
          <p14:tracePt t="46076" x="8591550" y="4976813"/>
          <p14:tracePt t="46078" x="8639175" y="4992688"/>
          <p14:tracePt t="46080" x="8670925" y="5008563"/>
          <p14:tracePt t="46082" x="8716963" y="5008563"/>
          <p14:tracePt t="46084" x="8748713" y="5024438"/>
          <p14:tracePt t="46087" x="8780463" y="5056188"/>
          <p14:tracePt t="46088" x="8828088" y="5072063"/>
          <p14:tracePt t="46090" x="8859838" y="5087938"/>
          <p14:tracePt t="46093" x="8875713" y="5103813"/>
          <p14:tracePt t="46094" x="8907463" y="5119688"/>
          <p14:tracePt t="46096" x="8939213" y="5119688"/>
          <p14:tracePt t="46099" x="8955088" y="5135563"/>
          <p14:tracePt t="46101" x="8970963" y="5135563"/>
          <p14:tracePt t="46103" x="9001125" y="5151438"/>
          <p14:tracePt t="46105" x="9001125" y="5167313"/>
          <p14:tracePt t="46107" x="9032875" y="5183188"/>
          <p14:tracePt t="46111" x="9064625" y="5183188"/>
          <p14:tracePt t="46113" x="9064625" y="5199063"/>
          <p14:tracePt t="46114" x="9080500" y="5214938"/>
          <p14:tracePt t="46117" x="9096375" y="5230813"/>
          <p14:tracePt t="46122" x="9096375" y="5246688"/>
          <p14:tracePt t="46123" x="9112250" y="5262563"/>
          <p14:tracePt t="46124" x="9128125" y="5278438"/>
          <p14:tracePt t="46127" x="9144000" y="5294313"/>
          <p14:tracePt t="46129" x="9144000" y="5310188"/>
          <p14:tracePt t="46133" x="9144000" y="5324475"/>
          <p14:tracePt t="46135" x="9144000" y="5356225"/>
          <p14:tracePt t="46139" x="9159875" y="5372100"/>
          <p14:tracePt t="46141" x="9159875" y="5387975"/>
          <p14:tracePt t="46142" x="9159875" y="5403850"/>
          <p14:tracePt t="46144" x="9159875" y="5419725"/>
          <p14:tracePt t="46147" x="9159875" y="5435600"/>
          <p14:tracePt t="46148" x="9159875" y="5467350"/>
          <p14:tracePt t="46150" x="9159875" y="5483225"/>
          <p14:tracePt t="46153" x="9159875" y="5499100"/>
          <p14:tracePt t="46155" x="9159875" y="5530850"/>
          <p14:tracePt t="46157" x="9144000" y="5562600"/>
          <p14:tracePt t="46158" x="9144000" y="5578475"/>
          <p14:tracePt t="46160" x="9144000" y="5610225"/>
          <p14:tracePt t="46162" x="9128125" y="5641975"/>
          <p14:tracePt t="46165" x="9112250" y="5657850"/>
          <p14:tracePt t="46167" x="9096375" y="5688013"/>
          <p14:tracePt t="46169" x="9080500" y="5719763"/>
          <p14:tracePt t="46173" x="9032875" y="5783263"/>
          <p14:tracePt t="46174" x="9017000" y="5815013"/>
          <p14:tracePt t="46176" x="9001125" y="5846763"/>
          <p14:tracePt t="46179" x="8970963" y="5894388"/>
          <p14:tracePt t="46180" x="8939213" y="5910263"/>
          <p14:tracePt t="46183" x="8875713" y="5989638"/>
          <p14:tracePt t="46185" x="8828088" y="6035675"/>
          <p14:tracePt t="46187" x="8780463" y="6067425"/>
          <p14:tracePt t="46188" x="8748713" y="6099175"/>
          <p14:tracePt t="46191" x="8716963" y="6130925"/>
          <p14:tracePt t="46192" x="8670925" y="6178550"/>
          <p14:tracePt t="46194" x="8623300" y="6210300"/>
          <p14:tracePt t="46197" x="8559800" y="6242050"/>
          <p14:tracePt t="46199" x="8512175" y="6273800"/>
          <p14:tracePt t="46201" x="8464550" y="6305550"/>
          <p14:tracePt t="46203" x="8401050" y="6337300"/>
          <p14:tracePt t="46205" x="8370888" y="6337300"/>
          <p14:tracePt t="46206" x="8307388" y="6367463"/>
          <p14:tracePt t="46208" x="8243888" y="6383338"/>
          <p14:tracePt t="46210" x="8180388" y="6399213"/>
          <p14:tracePt t="46212" x="8116888" y="6415088"/>
          <p14:tracePt t="46214" x="8070850" y="6430963"/>
          <p14:tracePt t="46216" x="8007350" y="6446838"/>
          <p14:tracePt t="46218" x="7959725" y="6462713"/>
          <p14:tracePt t="46221" x="7896225" y="6478588"/>
          <p14:tracePt t="46223" x="7832725" y="6478588"/>
          <p14:tracePt t="46224" x="7770813" y="6494463"/>
          <p14:tracePt t="46227" x="7707313" y="6494463"/>
          <p14:tracePt t="46229" x="7659688" y="6494463"/>
          <p14:tracePt t="46231" x="7580313" y="6510338"/>
          <p14:tracePt t="46233" x="7516813" y="6510338"/>
          <p14:tracePt t="46234" x="7454900" y="6510338"/>
          <p14:tracePt t="46237" x="7407275" y="6510338"/>
          <p14:tracePt t="46238" x="7359650" y="6510338"/>
          <p14:tracePt t="46241" x="7296150" y="6510338"/>
          <p14:tracePt t="46243" x="7216775" y="6510338"/>
          <p14:tracePt t="46244" x="7154863" y="6510338"/>
          <p14:tracePt t="46247" x="7091363" y="6510338"/>
          <p14:tracePt t="46249" x="7043738" y="6510338"/>
          <p14:tracePt t="46250" x="6980238" y="6510338"/>
          <p14:tracePt t="46252" x="6916738" y="6510338"/>
          <p14:tracePt t="46254" x="6838950" y="6510338"/>
          <p14:tracePt t="46257" x="6775450" y="6510338"/>
          <p14:tracePt t="46259" x="6711950" y="6494463"/>
          <p14:tracePt t="46261" x="6664325" y="6494463"/>
          <p14:tracePt t="46262" x="6600825" y="6478588"/>
          <p14:tracePt t="46265" x="6523038" y="6478588"/>
          <p14:tracePt t="46267" x="6459538" y="6462713"/>
          <p14:tracePt t="46269" x="6396038" y="6462713"/>
          <p14:tracePt t="46272" x="6316663" y="6446838"/>
          <p14:tracePt t="46273" x="6253163" y="6430963"/>
          <p14:tracePt t="46275" x="6191250" y="6430963"/>
          <p14:tracePt t="46277" x="6143625" y="6415088"/>
          <p14:tracePt t="46279" x="6048375" y="6399213"/>
          <p14:tracePt t="46280" x="5984875" y="6399213"/>
          <p14:tracePt t="46282" x="5907088" y="6383338"/>
          <p14:tracePt t="46284" x="5843588" y="6367463"/>
          <p14:tracePt t="46286" x="5780088" y="6351588"/>
          <p14:tracePt t="46289" x="5732463" y="6351588"/>
          <p14:tracePt t="46290" x="5653088" y="6337300"/>
          <p14:tracePt t="46292" x="5559425" y="6321425"/>
          <p14:tracePt t="46294" x="5495925" y="6305550"/>
          <p14:tracePt t="46297" x="5416550" y="6289675"/>
          <p14:tracePt t="46298" x="5353050" y="6289675"/>
          <p14:tracePt t="46301" x="5291138" y="6273800"/>
          <p14:tracePt t="46302" x="5180013" y="6257925"/>
          <p14:tracePt t="46305" x="5116513" y="6242050"/>
          <p14:tracePt t="46306" x="5037138" y="6226175"/>
          <p14:tracePt t="46308" x="4975225" y="6210300"/>
          <p14:tracePt t="46310" x="4895850" y="6194425"/>
          <p14:tracePt t="46313" x="4832350" y="6178550"/>
          <p14:tracePt t="46314" x="4737100" y="6162675"/>
          <p14:tracePt t="46316" x="4659313" y="6146800"/>
          <p14:tracePt t="46319" x="4595813" y="6130925"/>
          <p14:tracePt t="46322" x="4532313" y="6115050"/>
          <p14:tracePt t="46323" x="4468813" y="6099175"/>
          <p14:tracePt t="46324" x="4421188" y="6083300"/>
          <p14:tracePt t="46326" x="4359275" y="6067425"/>
          <p14:tracePt t="46328" x="4295775" y="6051550"/>
          <p14:tracePt t="46331" x="4248150" y="6035675"/>
          <p14:tracePt t="46332" x="4200525" y="6019800"/>
          <p14:tracePt t="46334" x="4168775" y="6019800"/>
          <p14:tracePt t="46336" x="4137025" y="6003925"/>
          <p14:tracePt t="46338" x="4090988" y="5989638"/>
          <p14:tracePt t="46341" x="4075113" y="5989638"/>
          <p14:tracePt t="46343" x="4043363" y="5989638"/>
          <p14:tracePt t="46345" x="4011613" y="5973763"/>
          <p14:tracePt t="46349" x="3995738" y="5973763"/>
          <p14:tracePt t="46351" x="3979863" y="5957888"/>
          <p14:tracePt t="46353" x="3963988" y="5957888"/>
          <p14:tracePt t="46360" x="3963988" y="5942013"/>
          <p14:tracePt t="46365" x="3948113" y="5942013"/>
          <p14:tracePt t="46395" x="3932238" y="5942013"/>
          <p14:tracePt t="46449" x="3900488" y="5942013"/>
          <p14:tracePt t="46457" x="3852863" y="5942013"/>
          <p14:tracePt t="46462" x="3790950" y="5926138"/>
          <p14:tracePt t="46468" x="3711575" y="5926138"/>
          <p14:tracePt t="46471" x="3663950" y="5926138"/>
          <p14:tracePt t="46473" x="3648075" y="5910263"/>
          <p14:tracePt t="46475" x="3616325" y="5910263"/>
          <p14:tracePt t="46476" x="3568700" y="5910263"/>
          <p14:tracePt t="46478" x="3552825" y="5894388"/>
          <p14:tracePt t="46480" x="3505200" y="5894388"/>
          <p14:tracePt t="46482" x="3475038" y="5878513"/>
          <p14:tracePt t="46485" x="3427413" y="5862638"/>
          <p14:tracePt t="46487" x="3395663" y="5862638"/>
          <p14:tracePt t="46489" x="3363913" y="5846763"/>
          <p14:tracePt t="46491" x="3316288" y="5830888"/>
          <p14:tracePt t="46493" x="3284538" y="5815013"/>
          <p14:tracePt t="46495" x="3236913" y="5799138"/>
          <p14:tracePt t="46497" x="3190875" y="5799138"/>
          <p14:tracePt t="46499" x="3127375" y="5767388"/>
          <p14:tracePt t="46501" x="3063875" y="5751513"/>
          <p14:tracePt t="46503" x="3000375" y="5735638"/>
          <p14:tracePt t="46506" x="2936875" y="5703888"/>
          <p14:tracePt t="46507" x="2905125" y="5688013"/>
          <p14:tracePt t="46508" x="2843213" y="5672138"/>
          <p14:tracePt t="46511" x="2795588" y="5641975"/>
          <p14:tracePt t="46513" x="2732088" y="5626100"/>
          <p14:tracePt t="46515" x="2668588" y="5610225"/>
          <p14:tracePt t="46516" x="2605088" y="5578475"/>
          <p14:tracePt t="46518" x="2543175" y="5546725"/>
          <p14:tracePt t="46522" x="2463800" y="5530850"/>
          <p14:tracePt t="46524" x="2384425" y="5499100"/>
          <p14:tracePt t="46525" x="2320925" y="5467350"/>
          <p14:tracePt t="46526" x="2243138" y="5419725"/>
          <p14:tracePt t="46529" x="2147888" y="5372100"/>
          <p14:tracePt t="46530" x="2052638" y="5340350"/>
          <p14:tracePt t="46532" x="1958975" y="5294313"/>
          <p14:tracePt t="46534" x="1879600" y="5262563"/>
          <p14:tracePt t="46538" x="1784350" y="5214938"/>
          <p14:tracePt t="46540" x="1547813" y="5087938"/>
          <p14:tracePt t="46542" x="1468438" y="5056188"/>
          <p14:tracePt t="46545" x="1343025" y="4992688"/>
          <p14:tracePt t="46547" x="1231900" y="4930775"/>
          <p14:tracePt t="46549" x="1104900" y="4883150"/>
          <p14:tracePt t="46550" x="1027113" y="4819650"/>
          <p14:tracePt t="46552" x="884238" y="4756150"/>
          <p14:tracePt t="46555" x="788988" y="4708525"/>
          <p14:tracePt t="46557" x="695325" y="4645025"/>
          <p14:tracePt t="46558" x="584200" y="4598988"/>
          <p14:tracePt t="46560" x="488950" y="4535488"/>
          <p14:tracePt t="46563" x="411163" y="4487863"/>
          <p14:tracePt t="46564" x="300038" y="4408488"/>
          <p14:tracePt t="46567" x="236538" y="4360863"/>
          <p14:tracePt t="46569" x="157163" y="4297363"/>
          <p14:tracePt t="46571" x="111125" y="4283075"/>
          <p14:tracePt t="46574" x="47625" y="4235450"/>
          <p14:tracePt t="46574" x="15875" y="4203700"/>
          <p14:tracePt t="46655" x="15875" y="3760788"/>
          <p14:tracePt t="46657" x="31750" y="3760788"/>
          <p14:tracePt t="46658" x="47625" y="3760788"/>
          <p14:tracePt t="46660" x="47625" y="3744913"/>
          <p14:tracePt t="46662" x="63500" y="3744913"/>
          <p14:tracePt t="46664" x="79375" y="3744913"/>
          <p14:tracePt t="46667" x="79375" y="3729038"/>
          <p14:tracePt t="46668" x="95250" y="3729038"/>
          <p14:tracePt t="46673" x="111125" y="3729038"/>
          <p14:tracePt t="46677" x="127000" y="3729038"/>
          <p14:tracePt t="46684" x="127000" y="3713163"/>
          <p14:tracePt t="46689" x="142875" y="3713163"/>
          <p14:tracePt t="46697" x="142875" y="3697288"/>
          <p14:tracePt t="46703" x="157163" y="3697288"/>
          <p14:tracePt t="46707" x="157163" y="3681413"/>
          <p14:tracePt t="46752" x="157163" y="3665538"/>
          <p14:tracePt t="46758" x="173038" y="3649663"/>
          <p14:tracePt t="46763" x="188913" y="3649663"/>
          <p14:tracePt t="46767" x="204788" y="3633788"/>
          <p14:tracePt t="46773" x="204788" y="3617913"/>
          <p14:tracePt t="46779" x="220663" y="3617913"/>
          <p14:tracePt t="46782" x="220663" y="3602038"/>
          <p14:tracePt t="46785" x="236538" y="3602038"/>
          <p14:tracePt t="46795" x="252413" y="3602038"/>
          <p14:tracePt t="46799" x="268288" y="3602038"/>
          <p14:tracePt t="46803" x="284163" y="3602038"/>
          <p14:tracePt t="46806" x="284163" y="3587750"/>
          <p14:tracePt t="46807" x="300038" y="3587750"/>
          <p14:tracePt t="46808" x="315913" y="3587750"/>
          <p14:tracePt t="46811" x="331788" y="3587750"/>
          <p14:tracePt t="46812" x="347663" y="3587750"/>
          <p14:tracePt t="46814" x="363538" y="3587750"/>
          <p14:tracePt t="46824" x="411163" y="3587750"/>
          <p14:tracePt t="46829" x="473075" y="3587750"/>
          <p14:tracePt t="46830" x="520700" y="3587750"/>
          <p14:tracePt t="46832" x="552450" y="3602038"/>
          <p14:tracePt t="46835" x="568325" y="3602038"/>
          <p14:tracePt t="46838" x="600075" y="3602038"/>
          <p14:tracePt t="46839" x="615950" y="3602038"/>
          <p14:tracePt t="46841" x="647700" y="3602038"/>
          <p14:tracePt t="46843" x="679450" y="3617913"/>
          <p14:tracePt t="46844" x="695325" y="3617913"/>
          <p14:tracePt t="46847" x="727075" y="3617913"/>
          <p14:tracePt t="46849" x="742950" y="3617913"/>
          <p14:tracePt t="46850" x="773113" y="3617913"/>
          <p14:tracePt t="46853" x="804863" y="3617913"/>
          <p14:tracePt t="46854" x="820738" y="3617913"/>
          <p14:tracePt t="46857" x="868363" y="3633788"/>
          <p14:tracePt t="46859" x="900113" y="3633788"/>
          <p14:tracePt t="46861" x="915988" y="3649663"/>
          <p14:tracePt t="46863" x="947738" y="3649663"/>
          <p14:tracePt t="46864" x="979488" y="3665538"/>
          <p14:tracePt t="46866" x="1011238" y="3665538"/>
          <p14:tracePt t="46869" x="1042988" y="3665538"/>
          <p14:tracePt t="46872" x="1073150" y="3681413"/>
          <p14:tracePt t="46873" x="1089025" y="3681413"/>
          <p14:tracePt t="46874" x="1120775" y="3697288"/>
          <p14:tracePt t="46877" x="1168400" y="3697288"/>
          <p14:tracePt t="46878" x="1184275" y="3713163"/>
          <p14:tracePt t="46881" x="1216025" y="3713163"/>
          <p14:tracePt t="46883" x="1247775" y="3713163"/>
          <p14:tracePt t="46885" x="1263650" y="3713163"/>
          <p14:tracePt t="46888" x="1295400" y="3729038"/>
          <p14:tracePt t="46889" x="1327150" y="3729038"/>
          <p14:tracePt t="46891" x="1343025" y="3729038"/>
          <p14:tracePt t="46893" x="1373188" y="3744913"/>
          <p14:tracePt t="46895" x="1404938" y="3744913"/>
          <p14:tracePt t="46896" x="1420813" y="3760788"/>
          <p14:tracePt t="46898" x="1452563" y="3760788"/>
          <p14:tracePt t="46900" x="1500188" y="3776663"/>
          <p14:tracePt t="46905" x="1531938" y="3792538"/>
          <p14:tracePt t="46907" x="1547813" y="3792538"/>
          <p14:tracePt t="46908" x="1579563" y="3808413"/>
          <p14:tracePt t="46910" x="1611313" y="3808413"/>
          <p14:tracePt t="46913" x="1627188" y="3808413"/>
          <p14:tracePt t="46915" x="1658938" y="3808413"/>
          <p14:tracePt t="46917" x="1689100" y="3824288"/>
          <p14:tracePt t="46919" x="1704975" y="3840163"/>
          <p14:tracePt t="46921" x="1720850" y="3840163"/>
          <p14:tracePt t="46924" x="1752600" y="3856038"/>
          <p14:tracePt t="46924" x="1768475" y="3871913"/>
          <p14:tracePt t="46926" x="1784350" y="3871913"/>
          <p14:tracePt t="46929" x="1816100" y="3887788"/>
          <p14:tracePt t="46933" x="1847850" y="3887788"/>
          <p14:tracePt t="46935" x="1863725" y="3903663"/>
          <p14:tracePt t="46938" x="1879600" y="3919538"/>
          <p14:tracePt t="46939" x="1895475" y="3919538"/>
          <p14:tracePt t="46941" x="1911350" y="3919538"/>
          <p14:tracePt t="46944" x="1927225" y="3935413"/>
          <p14:tracePt t="46946" x="1943100" y="3935413"/>
          <p14:tracePt t="46951" x="1958975" y="3949700"/>
          <p14:tracePt t="46957" x="1974850" y="3949700"/>
          <p14:tracePt t="46966" x="1974850" y="3965575"/>
          <p14:tracePt t="46985" x="1989138" y="3965575"/>
          <p14:tracePt t="47022" x="1989138" y="3981450"/>
          <p14:tracePt t="47026" x="1989138" y="3997325"/>
          <p14:tracePt t="47029" x="1989138" y="4013200"/>
          <p14:tracePt t="47030" x="1989138" y="4029075"/>
          <p14:tracePt t="47033" x="1989138" y="4044950"/>
          <p14:tracePt t="47039" x="1989138" y="4060825"/>
          <p14:tracePt t="47041" x="1989138" y="4076700"/>
          <p14:tracePt t="47045" x="1989138" y="4092575"/>
          <p14:tracePt t="47046" x="1989138" y="4108450"/>
          <p14:tracePt t="47051" x="1989138" y="4124325"/>
          <p14:tracePt t="47057" x="1989138" y="4140200"/>
          <p14:tracePt t="47059" x="1989138" y="4156075"/>
          <p14:tracePt t="47067" x="1989138" y="4171950"/>
          <p14:tracePt t="47077" x="1989138" y="4187825"/>
          <p14:tracePt t="47088" x="1989138" y="4203700"/>
          <p14:tracePt t="47105" x="1974850" y="4219575"/>
          <p14:tracePt t="47111" x="1958975" y="4235450"/>
          <p14:tracePt t="47124" x="1943100" y="4251325"/>
          <p14:tracePt t="47127" x="1943100" y="4267200"/>
          <p14:tracePt t="47129" x="1927225" y="4267200"/>
          <p14:tracePt t="47139" x="1927225" y="4283075"/>
          <p14:tracePt t="47140" x="1927225" y="4297363"/>
          <p14:tracePt t="47143" x="1911350" y="4297363"/>
          <p14:tracePt t="47149" x="1911350" y="4313238"/>
          <p14:tracePt t="47157" x="1895475" y="4313238"/>
          <p14:tracePt t="47172" x="1895475" y="4329113"/>
          <p14:tracePt t="47200" x="1879600" y="4329113"/>
          <p14:tracePt t="47207" x="1863725" y="4329113"/>
          <p14:tracePt t="47213" x="1847850" y="4329113"/>
          <p14:tracePt t="47218" x="1831975" y="4329113"/>
          <p14:tracePt t="47221" x="1816100" y="4313238"/>
          <p14:tracePt t="47225" x="1800225" y="4297363"/>
          <p14:tracePt t="47230" x="1784350" y="4283075"/>
          <p14:tracePt t="47231" x="1768475" y="4283075"/>
          <p14:tracePt t="47239" x="1736725" y="4267200"/>
          <p14:tracePt t="47241" x="1736725" y="4251325"/>
          <p14:tracePt t="47245" x="1720850" y="4251325"/>
          <p14:tracePt t="47248" x="1704975" y="4251325"/>
          <p14:tracePt t="47249" x="1704975" y="4235450"/>
          <p14:tracePt t="47250" x="1689100" y="4235450"/>
          <p14:tracePt t="47253" x="1689100" y="4219575"/>
          <p14:tracePt t="47257" x="1674813" y="4219575"/>
          <p14:tracePt t="47258" x="1658938" y="4219575"/>
          <p14:tracePt t="47262" x="1658938" y="4203700"/>
          <p14:tracePt t="47265" x="1643063" y="4203700"/>
          <p14:tracePt t="47266" x="1627188" y="4187825"/>
          <p14:tracePt t="47271" x="1611313" y="4171950"/>
          <p14:tracePt t="47275" x="1595438" y="4171950"/>
          <p14:tracePt t="47277" x="1579563" y="4171950"/>
          <p14:tracePt t="47279" x="1579563" y="4156075"/>
          <p14:tracePt t="47281" x="1563688" y="4140200"/>
          <p14:tracePt t="47283" x="1547813" y="4140200"/>
          <p14:tracePt t="47284" x="1531938" y="4124325"/>
          <p14:tracePt t="47288" x="1500188" y="4108450"/>
          <p14:tracePt t="47289" x="1484313" y="4092575"/>
          <p14:tracePt t="47290" x="1468438" y="4076700"/>
          <p14:tracePt t="47292" x="1452563" y="4076700"/>
          <p14:tracePt t="47294" x="1420813" y="4060825"/>
          <p14:tracePt t="47297" x="1420813" y="4029075"/>
          <p14:tracePt t="47299" x="1389063" y="4013200"/>
          <p14:tracePt t="47300" x="1373188" y="4013200"/>
          <p14:tracePt t="47303" x="1358900" y="3997325"/>
          <p14:tracePt t="47304" x="1327150" y="3965575"/>
          <p14:tracePt t="47306" x="1311275" y="3949700"/>
          <p14:tracePt t="47309" x="1279525" y="3935413"/>
          <p14:tracePt t="47311" x="1279525" y="3903663"/>
          <p14:tracePt t="47313" x="1247775" y="3887788"/>
          <p14:tracePt t="47315" x="1231900" y="3856038"/>
          <p14:tracePt t="47316" x="1200150" y="3840163"/>
          <p14:tracePt t="47318" x="1184275" y="3808413"/>
          <p14:tracePt t="47321" x="1184275" y="3776663"/>
          <p14:tracePt t="47322" x="1168400" y="3760788"/>
          <p14:tracePt t="47324" x="1152525" y="3729038"/>
          <p14:tracePt t="47326" x="1136650" y="3697288"/>
          <p14:tracePt t="47328" x="1120775" y="3665538"/>
          <p14:tracePt t="47331" x="1104900" y="3665538"/>
          <p14:tracePt t="47332" x="1104900" y="3633788"/>
          <p14:tracePt t="47335" x="1089025" y="3602038"/>
          <p14:tracePt t="47337" x="1089025" y="3587750"/>
          <p14:tracePt t="47339" x="1073150" y="3556000"/>
          <p14:tracePt t="47341" x="1073150" y="3540125"/>
          <p14:tracePt t="47343" x="1058863" y="3524250"/>
          <p14:tracePt t="47344" x="1058863" y="3508375"/>
          <p14:tracePt t="47347" x="1058863" y="3492500"/>
          <p14:tracePt t="47349" x="1058863" y="3476625"/>
          <p14:tracePt t="47350" x="1058863" y="3460750"/>
          <p14:tracePt t="47357" x="1058863" y="3444875"/>
          <p14:tracePt t="47358" x="1058863" y="3429000"/>
          <p14:tracePt t="47363" x="1058863" y="3413125"/>
          <p14:tracePt t="47371" x="1058863" y="3397250"/>
          <p14:tracePt t="47378" x="1058863" y="3381375"/>
          <p14:tracePt t="47382" x="1058863" y="3365500"/>
          <p14:tracePt t="47387" x="1073150" y="3349625"/>
          <p14:tracePt t="47394" x="1073150" y="3333750"/>
          <p14:tracePt t="47414" x="1089025" y="3317875"/>
          <p14:tracePt t="47426" x="1089025" y="3302000"/>
          <p14:tracePt t="47430" x="1104900" y="3302000"/>
          <p14:tracePt t="47446" x="1104900" y="3286125"/>
          <p14:tracePt t="47454" x="1120775" y="3270250"/>
          <p14:tracePt t="47460" x="1120775" y="3255963"/>
          <p14:tracePt t="47462" x="1136650" y="3255963"/>
          <p14:tracePt t="47469" x="1152525" y="3255963"/>
          <p14:tracePt t="47478" x="1152525" y="3240088"/>
          <p14:tracePt t="47482" x="1152525" y="3224213"/>
          <p14:tracePt t="47503" x="1168400" y="3224213"/>
          <p14:tracePt t="47553" x="1152525" y="3224213"/>
          <p14:tracePt t="47559" x="1120775" y="3224213"/>
          <p14:tracePt t="47567" x="1089025" y="3224213"/>
          <p14:tracePt t="47570" x="1089025" y="3240088"/>
          <p14:tracePt t="47572" x="1073150" y="3240088"/>
          <p14:tracePt t="47573" x="1058863" y="3240088"/>
          <p14:tracePt t="47575" x="1042988" y="3240088"/>
          <p14:tracePt t="47577" x="1042988" y="3255963"/>
          <p14:tracePt t="47579" x="1027113" y="3270250"/>
          <p14:tracePt t="47580" x="1011238" y="3286125"/>
          <p14:tracePt t="47583" x="995363" y="3286125"/>
          <p14:tracePt t="47584" x="979488" y="3302000"/>
          <p14:tracePt t="47589" x="947738" y="3333750"/>
          <p14:tracePt t="47590" x="931863" y="3349625"/>
          <p14:tracePt t="47593" x="900113" y="3365500"/>
          <p14:tracePt t="47595" x="900113" y="3381375"/>
          <p14:tracePt t="47597" x="884238" y="3397250"/>
          <p14:tracePt t="47599" x="852488" y="3413125"/>
          <p14:tracePt t="47601" x="836613" y="3444875"/>
          <p14:tracePt t="47603" x="820738" y="3460750"/>
          <p14:tracePt t="47605" x="804863" y="3476625"/>
          <p14:tracePt t="47606" x="773113" y="3492500"/>
          <p14:tracePt t="47609" x="742950" y="3524250"/>
          <p14:tracePt t="47610" x="727075" y="3556000"/>
          <p14:tracePt t="47612" x="711200" y="3556000"/>
          <p14:tracePt t="47614" x="679450" y="3587750"/>
          <p14:tracePt t="47616" x="663575" y="3617913"/>
          <p14:tracePt t="47619" x="631825" y="3633788"/>
          <p14:tracePt t="47622" x="615950" y="3665538"/>
          <p14:tracePt t="47624" x="584200" y="3681413"/>
          <p14:tracePt t="47624" x="552450" y="3713163"/>
          <p14:tracePt t="47627" x="536575" y="3744913"/>
          <p14:tracePt t="47629" x="504825" y="3776663"/>
          <p14:tracePt t="47631" x="488950" y="3792538"/>
          <p14:tracePt t="47633" x="473075" y="3824288"/>
          <p14:tracePt t="47634" x="442913" y="3856038"/>
          <p14:tracePt t="47637" x="427038" y="3871913"/>
          <p14:tracePt t="47639" x="411163" y="3887788"/>
          <p14:tracePt t="47640" x="379413" y="3919538"/>
          <p14:tracePt t="47643" x="363538" y="3949700"/>
          <p14:tracePt t="47644" x="347663" y="3949700"/>
          <p14:tracePt t="47646" x="347663" y="3981450"/>
          <p14:tracePt t="47648" x="331788" y="3997325"/>
          <p14:tracePt t="47653" x="315913" y="4013200"/>
          <p14:tracePt t="47657" x="315913" y="4029075"/>
          <p14:tracePt t="47663" x="315913" y="4044950"/>
          <p14:tracePt t="47665" x="300038" y="4044950"/>
          <p14:tracePt t="47689" x="300038" y="4060825"/>
          <p14:tracePt t="47697" x="315913" y="4060825"/>
          <p14:tracePt t="47704" x="331788" y="4060825"/>
          <p14:tracePt t="47707" x="347663" y="4060825"/>
          <p14:tracePt t="47711" x="363538" y="4060825"/>
          <p14:tracePt t="47714" x="379413" y="4060825"/>
          <p14:tracePt t="47717" x="395288" y="4060825"/>
          <p14:tracePt t="47719" x="411163" y="4060825"/>
          <p14:tracePt t="47725" x="427038" y="4060825"/>
          <p14:tracePt t="47727" x="442913" y="4060825"/>
          <p14:tracePt t="47731" x="457200" y="4060825"/>
          <p14:tracePt t="47733" x="473075" y="4060825"/>
          <p14:tracePt t="47738" x="488950" y="4044950"/>
          <p14:tracePt t="47741" x="504825" y="4044950"/>
          <p14:tracePt t="47745" x="520700" y="4029075"/>
          <p14:tracePt t="47749" x="536575" y="4029075"/>
          <p14:tracePt t="47751" x="552450" y="4013200"/>
          <p14:tracePt t="47753" x="568325" y="4013200"/>
          <p14:tracePt t="47757" x="584200" y="4013200"/>
          <p14:tracePt t="47759" x="615950" y="3997325"/>
          <p14:tracePt t="47761" x="631825" y="3981450"/>
          <p14:tracePt t="47763" x="663575" y="3981450"/>
          <p14:tracePt t="47765" x="695325" y="3965575"/>
          <p14:tracePt t="47768" x="727075" y="3949700"/>
          <p14:tracePt t="47772" x="742950" y="3949700"/>
          <p14:tracePt t="47773" x="758825" y="3935413"/>
          <p14:tracePt t="47774" x="788988" y="3919538"/>
          <p14:tracePt t="47776" x="804863" y="3903663"/>
          <p14:tracePt t="47778" x="836613" y="3903663"/>
          <p14:tracePt t="47780" x="868363" y="3903663"/>
          <p14:tracePt t="47782" x="884238" y="3887788"/>
          <p14:tracePt t="47784" x="915988" y="3871913"/>
          <p14:tracePt t="47789" x="979488" y="3840163"/>
          <p14:tracePt t="47790" x="995363" y="3840163"/>
          <p14:tracePt t="47792" x="1011238" y="3824288"/>
          <p14:tracePt t="47794" x="1027113" y="3824288"/>
          <p14:tracePt t="47796" x="1058863" y="3808413"/>
          <p14:tracePt t="47798" x="1089025" y="3792538"/>
          <p14:tracePt t="47800" x="1120775" y="3776663"/>
          <p14:tracePt t="47806" x="1152525" y="3760788"/>
          <p14:tracePt t="47807" x="1168400" y="3760788"/>
          <p14:tracePt t="47808" x="1184275" y="3760788"/>
          <p14:tracePt t="47811" x="1200150" y="3744913"/>
          <p14:tracePt t="47813" x="1200150" y="3729038"/>
          <p14:tracePt t="47814" x="1231900" y="3729038"/>
          <p14:tracePt t="47816" x="1247775" y="3713163"/>
          <p14:tracePt t="47821" x="1263650" y="3713163"/>
          <p14:tracePt t="47822" x="1295400" y="3713163"/>
          <p14:tracePt t="47826" x="1311275" y="3697288"/>
          <p14:tracePt t="47828" x="1327150" y="3697288"/>
          <p14:tracePt t="47834" x="1327150" y="3681413"/>
          <p14:tracePt t="47839" x="1358900" y="3681413"/>
          <p14:tracePt t="47845" x="1373188" y="3681413"/>
          <p14:tracePt t="47850" x="1404938" y="3681413"/>
          <p14:tracePt t="47856" x="1420813" y="3681413"/>
          <p14:tracePt t="47859" x="1436688" y="3681413"/>
          <p14:tracePt t="47861" x="1452563" y="3681413"/>
          <p14:tracePt t="47867" x="1468438" y="3681413"/>
          <p14:tracePt t="47871" x="1484313" y="3681413"/>
          <p14:tracePt t="47877" x="1500188" y="3681413"/>
          <p14:tracePt t="47881" x="1516063" y="3681413"/>
          <p14:tracePt t="47883" x="1531938" y="3681413"/>
          <p14:tracePt t="47885" x="1531938" y="3697288"/>
          <p14:tracePt t="47889" x="1547813" y="3697288"/>
          <p14:tracePt t="47891" x="1563688" y="3697288"/>
          <p14:tracePt t="47895" x="1563688" y="3713163"/>
          <p14:tracePt t="47896" x="1579563" y="3729038"/>
          <p14:tracePt t="47901" x="1595438" y="3744913"/>
          <p14:tracePt t="47904" x="1611313" y="3744913"/>
          <p14:tracePt t="47907" x="1611313" y="3760788"/>
          <p14:tracePt t="47908" x="1627188" y="3776663"/>
          <p14:tracePt t="47910" x="1643063" y="3776663"/>
          <p14:tracePt t="47912" x="1643063" y="3808413"/>
          <p14:tracePt t="47914" x="1658938" y="3824288"/>
          <p14:tracePt t="47916" x="1674813" y="3840163"/>
          <p14:tracePt t="47918" x="1674813" y="3856038"/>
          <p14:tracePt t="47921" x="1689100" y="3887788"/>
          <p14:tracePt t="47924" x="1689100" y="3919538"/>
          <p14:tracePt t="47927" x="1704975" y="3935413"/>
          <p14:tracePt t="47931" x="1704975" y="3965575"/>
          <p14:tracePt t="47933" x="1720850" y="3965575"/>
          <p14:tracePt t="47934" x="1720850" y="3981450"/>
          <p14:tracePt t="47937" x="1736725" y="3997325"/>
          <p14:tracePt t="47938" x="1736725" y="4013200"/>
          <p14:tracePt t="47941" x="1736725" y="4029075"/>
          <p14:tracePt t="47943" x="1736725" y="4044950"/>
          <p14:tracePt t="47945" x="1736725" y="4060825"/>
          <p14:tracePt t="47949" x="1736725" y="4076700"/>
          <p14:tracePt t="47950" x="1736725" y="4092575"/>
          <p14:tracePt t="47955" x="1736725" y="4108450"/>
          <p14:tracePt t="47959" x="1736725" y="4124325"/>
          <p14:tracePt t="47966" x="1736725" y="4140200"/>
          <p14:tracePt t="47969" x="1736725" y="4156075"/>
          <p14:tracePt t="47975" x="1752600" y="4171950"/>
          <p14:tracePt t="47992" x="1752600" y="4187825"/>
          <p14:tracePt t="47996" x="1752600" y="4203700"/>
          <p14:tracePt t="48010" x="1752600" y="4235450"/>
          <p14:tracePt t="48016" x="1720850" y="4251325"/>
          <p14:tracePt t="48017" x="1704975" y="4267200"/>
          <p14:tracePt t="48021" x="1704975" y="4283075"/>
          <p14:tracePt t="48022" x="1689100" y="4283075"/>
          <p14:tracePt t="48024" x="1674813" y="4283075"/>
          <p14:tracePt t="48029" x="1658938" y="4283075"/>
          <p14:tracePt t="48031" x="1643063" y="4283075"/>
          <p14:tracePt t="48032" x="1643063" y="4297363"/>
          <p14:tracePt t="48034" x="1627188" y="4297363"/>
          <p14:tracePt t="48038" x="1611313" y="4297363"/>
          <p14:tracePt t="48039" x="1595438" y="4297363"/>
          <p14:tracePt t="48041" x="1579563" y="4313238"/>
          <p14:tracePt t="48043" x="1563688" y="4313238"/>
          <p14:tracePt t="48045" x="1547813" y="4313238"/>
          <p14:tracePt t="48049" x="1531938" y="4313238"/>
          <p14:tracePt t="48050" x="1500188" y="4329113"/>
          <p14:tracePt t="48054" x="1484313" y="4329113"/>
          <p14:tracePt t="48057" x="1452563" y="4329113"/>
          <p14:tracePt t="48061" x="1436688" y="4329113"/>
          <p14:tracePt t="48063" x="1420813" y="4329113"/>
          <p14:tracePt t="48065" x="1404938" y="4329113"/>
          <p14:tracePt t="48067" x="1389063" y="4329113"/>
          <p14:tracePt t="48069" x="1373188" y="4329113"/>
          <p14:tracePt t="48073" x="1358900" y="4329113"/>
          <p14:tracePt t="48075" x="1343025" y="4329113"/>
          <p14:tracePt t="48080" x="1327150" y="4329113"/>
          <p14:tracePt t="48083" x="1311275" y="4329113"/>
          <p14:tracePt t="48085" x="1295400" y="4329113"/>
          <p14:tracePt t="48093" x="1295400" y="4344988"/>
          <p14:tracePt t="48101" x="1279525" y="4344988"/>
          <p14:tracePt t="48107" x="1263650" y="4344988"/>
          <p14:tracePt t="48238" x="1279525" y="4344988"/>
          <p14:tracePt t="48244" x="1295400" y="4344988"/>
          <p14:tracePt t="48247" x="1311275" y="4344988"/>
          <p14:tracePt t="48248" x="1327150" y="4344988"/>
          <p14:tracePt t="48256" x="1358900" y="4344988"/>
          <p14:tracePt t="48259" x="1373188" y="4344988"/>
          <p14:tracePt t="48261" x="1389063" y="4344988"/>
          <p14:tracePt t="48263" x="1404938" y="4344988"/>
          <p14:tracePt t="48264" x="1420813" y="4344988"/>
          <p14:tracePt t="48266" x="1436688" y="4344988"/>
          <p14:tracePt t="48272" x="1452563" y="4344988"/>
          <p14:tracePt t="48273" x="1468438" y="4344988"/>
          <p14:tracePt t="48274" x="1484313" y="4344988"/>
          <p14:tracePt t="48277" x="1500188" y="4344988"/>
          <p14:tracePt t="48278" x="1516063" y="4344988"/>
          <p14:tracePt t="48280" x="1531938" y="4344988"/>
          <p14:tracePt t="48285" x="1547813" y="4344988"/>
          <p14:tracePt t="48287" x="1563688" y="4344988"/>
          <p14:tracePt t="48291" x="1579563" y="4344988"/>
          <p14:tracePt t="48293" x="1595438" y="4344988"/>
          <p14:tracePt t="48297" x="1611313" y="4344988"/>
          <p14:tracePt t="48301" x="1627188" y="4344988"/>
          <p14:tracePt t="48303" x="1643063" y="4344988"/>
          <p14:tracePt t="48309" x="1658938" y="4344988"/>
          <p14:tracePt t="48313" x="1674813" y="4344988"/>
          <p14:tracePt t="48318" x="1689100" y="4344988"/>
          <p14:tracePt t="48323" x="1704975" y="4344988"/>
          <p14:tracePt t="48327" x="1720850" y="4344988"/>
          <p14:tracePt t="48341" x="1736725" y="4344988"/>
          <p14:tracePt t="48348" x="1752600" y="4344988"/>
          <p14:tracePt t="48359" x="1768475" y="4344988"/>
          <p14:tracePt t="48365" x="1784350" y="4344988"/>
          <p14:tracePt t="48371" x="1800225" y="4344988"/>
          <p14:tracePt t="48386" x="1816100" y="4344988"/>
          <p14:tracePt t="48392" x="1831975" y="4344988"/>
          <p14:tracePt t="48410" x="1847850" y="4344988"/>
          <p14:tracePt t="48414" x="1863725" y="4344988"/>
          <p14:tracePt t="48428" x="1879600" y="4344988"/>
          <p14:tracePt t="49274" x="1863725" y="4344988"/>
          <p14:tracePt t="49278" x="1847850" y="4344988"/>
          <p14:tracePt t="49289" x="1831975" y="4344988"/>
          <p14:tracePt t="49294" x="1816100" y="4344988"/>
          <p14:tracePt t="49305" x="1800225" y="4344988"/>
          <p14:tracePt t="49313" x="1784350" y="4344988"/>
          <p14:tracePt t="49319" x="1768475" y="4344988"/>
          <p14:tracePt t="49323" x="1768475" y="4329113"/>
          <p14:tracePt t="49333" x="1752600" y="4329113"/>
          <p14:tracePt t="49336" x="1752600" y="4313238"/>
          <p14:tracePt t="49339" x="1736725" y="4313238"/>
          <p14:tracePt t="49353" x="1720850" y="4313238"/>
          <p14:tracePt t="49360" x="1689100" y="4313238"/>
          <p14:tracePt t="49368" x="1674813" y="4297363"/>
          <p14:tracePt t="49373" x="1658938" y="4297363"/>
          <p14:tracePt t="49379" x="1627188" y="4283075"/>
          <p14:tracePt t="49383" x="1611313" y="4283075"/>
          <p14:tracePt t="49388" x="1595438" y="4283075"/>
          <p14:tracePt t="49391" x="1579563" y="4283075"/>
          <p14:tracePt t="49399" x="1563688" y="4283075"/>
          <p14:tracePt t="49403" x="1547813" y="4283075"/>
          <p14:tracePt t="49411" x="1531938" y="4283075"/>
          <p14:tracePt t="49415" x="1516063" y="4283075"/>
          <p14:tracePt t="49421" x="1500188" y="4283075"/>
          <p14:tracePt t="49433" x="1484313" y="4283075"/>
          <p14:tracePt t="49441" x="1468438" y="4283075"/>
          <p14:tracePt t="49454" x="1468438" y="4267200"/>
          <p14:tracePt t="49457" x="1452563" y="4267200"/>
          <p14:tracePt t="49473" x="1436688" y="4267200"/>
          <p14:tracePt t="49493" x="1420813" y="4267200"/>
          <p14:tracePt t="49559" x="1404938" y="4251325"/>
          <p14:tracePt t="49562" x="1389063" y="4251325"/>
          <p14:tracePt t="49575" x="1373188" y="4251325"/>
          <p14:tracePt t="49581" x="1358900" y="4235450"/>
          <p14:tracePt t="49587" x="1343025" y="4235450"/>
          <p14:tracePt t="49604" x="1327150" y="4235450"/>
          <p14:tracePt t="49606" x="1327150" y="4219575"/>
          <p14:tracePt t="49611" x="1311275" y="4203700"/>
          <p14:tracePt t="49616" x="1311275" y="4187825"/>
          <p14:tracePt t="49623" x="1295400" y="4171950"/>
          <p14:tracePt t="49627" x="1295400" y="4156075"/>
          <p14:tracePt t="49631" x="1279525" y="4156075"/>
          <p14:tracePt t="49632" x="1279525" y="4140200"/>
          <p14:tracePt t="49635" x="1279525" y="4124325"/>
          <p14:tracePt t="49637" x="1263650" y="4108450"/>
          <p14:tracePt t="49643" x="1263650" y="4092575"/>
          <p14:tracePt t="49645" x="1263650" y="4076700"/>
          <p14:tracePt t="49652" x="1247775" y="4044950"/>
          <p14:tracePt t="49663" x="1231900" y="3997325"/>
          <p14:tracePt t="49664" x="1231900" y="3981450"/>
          <p14:tracePt t="49666" x="1231900" y="3965575"/>
          <p14:tracePt t="49671" x="1231900" y="3949700"/>
          <p14:tracePt t="49672" x="1231900" y="3935413"/>
          <p14:tracePt t="49674" x="1216025" y="3919538"/>
          <p14:tracePt t="49678" x="1216025" y="3903663"/>
          <p14:tracePt t="49683" x="1216025" y="3887788"/>
          <p14:tracePt t="49685" x="1200150" y="3887788"/>
          <p14:tracePt t="49688" x="1200150" y="3871913"/>
          <p14:tracePt t="49689" x="1200150" y="3856038"/>
          <p14:tracePt t="49690" x="1200150" y="3840163"/>
          <p14:tracePt t="49694" x="1200150" y="3824288"/>
          <p14:tracePt t="49697" x="1200150" y="3808413"/>
          <p14:tracePt t="49704" x="1200150" y="3792538"/>
          <p14:tracePt t="49706" x="1200150" y="3776663"/>
          <p14:tracePt t="49706" x="1200150" y="3760788"/>
          <p14:tracePt t="49710" x="1200150" y="3744913"/>
          <p14:tracePt t="49712" x="1200150" y="3729038"/>
          <p14:tracePt t="49729" x="1200150" y="3665538"/>
          <p14:tracePt t="49732" x="1200150" y="3649663"/>
          <p14:tracePt t="49733" x="1200150" y="3633788"/>
          <p14:tracePt t="49737" x="1216025" y="3602038"/>
          <p14:tracePt t="49741" x="1216025" y="3587750"/>
          <p14:tracePt t="49742" x="1216025" y="3571875"/>
          <p14:tracePt t="49744" x="1231900" y="3571875"/>
          <p14:tracePt t="49746" x="1231900" y="3540125"/>
          <p14:tracePt t="49748" x="1231900" y="3524250"/>
          <p14:tracePt t="49750" x="1247775" y="3524250"/>
          <p14:tracePt t="49753" x="1263650" y="3492500"/>
          <p14:tracePt t="49755" x="1263650" y="3460750"/>
          <p14:tracePt t="49759" x="1279525" y="3444875"/>
          <p14:tracePt t="49760" x="1295400" y="3413125"/>
          <p14:tracePt t="49763" x="1311275" y="3413125"/>
          <p14:tracePt t="49764" x="1311275" y="3397250"/>
          <p14:tracePt t="49767" x="1311275" y="3381375"/>
          <p14:tracePt t="49769" x="1327150" y="3365500"/>
          <p14:tracePt t="49771" x="1358900" y="3349625"/>
          <p14:tracePt t="49772" x="1373188" y="3333750"/>
          <p14:tracePt t="49774" x="1373188" y="3317875"/>
          <p14:tracePt t="49776" x="1389063" y="3302000"/>
          <p14:tracePt t="49779" x="1404938" y="3286125"/>
          <p14:tracePt t="49780" x="1404938" y="3270250"/>
          <p14:tracePt t="49783" x="1420813" y="3270250"/>
          <p14:tracePt t="49785" x="1436688" y="3255963"/>
          <p14:tracePt t="49787" x="1452563" y="3240088"/>
          <p14:tracePt t="49788" x="1468438" y="3240088"/>
          <p14:tracePt t="49790" x="1484313" y="3224213"/>
          <p14:tracePt t="49792" x="1500188" y="3224213"/>
          <p14:tracePt t="49795" x="1500188" y="3208338"/>
          <p14:tracePt t="49797" x="1531938" y="3192463"/>
          <p14:tracePt t="49798" x="1547813" y="3192463"/>
          <p14:tracePt t="49804" x="1563688" y="3192463"/>
          <p14:tracePt t="49805" x="1579563" y="3176588"/>
          <p14:tracePt t="49806" x="1595438" y="3176588"/>
          <p14:tracePt t="49808" x="1611313" y="3176588"/>
          <p14:tracePt t="49810" x="1627188" y="3176588"/>
          <p14:tracePt t="49813" x="1627188" y="3160713"/>
          <p14:tracePt t="49814" x="1643063" y="3160713"/>
          <p14:tracePt t="49816" x="1658938" y="3160713"/>
          <p14:tracePt t="49821" x="1689100" y="3160713"/>
          <p14:tracePt t="49822" x="1704975" y="3160713"/>
          <p14:tracePt t="49827" x="1720850" y="3160713"/>
          <p14:tracePt t="49828" x="1736725" y="3160713"/>
          <p14:tracePt t="49831" x="1752600" y="3160713"/>
          <p14:tracePt t="49835" x="1768475" y="3160713"/>
          <p14:tracePt t="49838" x="1784350" y="3160713"/>
          <p14:tracePt t="49846" x="1800225" y="3160713"/>
          <p14:tracePt t="49848" x="1816100" y="3160713"/>
          <p14:tracePt t="49855" x="1831975" y="3160713"/>
          <p14:tracePt t="49856" x="1831975" y="3176588"/>
          <p14:tracePt t="49858" x="1847850" y="3176588"/>
          <p14:tracePt t="49862" x="1863725" y="3176588"/>
          <p14:tracePt t="49871" x="1879600" y="3176588"/>
          <p14:tracePt t="49875" x="1895475" y="3192463"/>
          <p14:tracePt t="49881" x="1895475" y="3208338"/>
          <p14:tracePt t="49883" x="1911350" y="3224213"/>
          <p14:tracePt t="49888" x="1927225" y="3224213"/>
          <p14:tracePt t="49889" x="1927225" y="3240088"/>
          <p14:tracePt t="49890" x="1943100" y="3255963"/>
          <p14:tracePt t="49894" x="1943100" y="3286125"/>
          <p14:tracePt t="49897" x="1943100" y="3317875"/>
          <p14:tracePt t="49898" x="1958975" y="3317875"/>
          <p14:tracePt t="49901" x="1958975" y="3349625"/>
          <p14:tracePt t="49903" x="1974850" y="3365500"/>
          <p14:tracePt t="49905" x="1974850" y="3381375"/>
          <p14:tracePt t="49906" x="1974850" y="3413125"/>
          <p14:tracePt t="49911" x="1989138" y="3429000"/>
          <p14:tracePt t="49913" x="1989138" y="3444875"/>
          <p14:tracePt t="49915" x="1989138" y="3460750"/>
          <p14:tracePt t="49917" x="1989138" y="3476625"/>
          <p14:tracePt t="49921" x="1989138" y="3492500"/>
          <p14:tracePt t="49922" x="1989138" y="3508375"/>
          <p14:tracePt t="49925" x="1989138" y="3540125"/>
          <p14:tracePt t="49929" x="1989138" y="3556000"/>
          <p14:tracePt t="49931" x="1989138" y="3571875"/>
          <p14:tracePt t="49933" x="1989138" y="3587750"/>
          <p14:tracePt t="49940" x="1989138" y="3602038"/>
          <p14:tracePt t="49943" x="1989138" y="3617913"/>
          <p14:tracePt t="49946" x="1974850" y="3617913"/>
          <p14:tracePt t="49949" x="1974850" y="3633788"/>
          <p14:tracePt t="49951" x="1974850" y="3649663"/>
          <p14:tracePt t="49955" x="1974850" y="3665538"/>
          <p14:tracePt t="49956" x="1958975" y="3681413"/>
          <p14:tracePt t="49959" x="1943100" y="3681413"/>
          <p14:tracePt t="49961" x="1943100" y="3697288"/>
          <p14:tracePt t="49963" x="1927225" y="3697288"/>
          <p14:tracePt t="49964" x="1927225" y="3713163"/>
          <p14:tracePt t="49966" x="1927225" y="3729038"/>
          <p14:tracePt t="49971" x="1895475" y="3744913"/>
          <p14:tracePt t="49972" x="1895475" y="3760788"/>
          <p14:tracePt t="49974" x="1895475" y="3776663"/>
          <p14:tracePt t="49977" x="1879600" y="3776663"/>
          <p14:tracePt t="49979" x="1863725" y="3792538"/>
          <p14:tracePt t="49980" x="1847850" y="3792538"/>
          <p14:tracePt t="49983" x="1847850" y="3808413"/>
          <p14:tracePt t="49987" x="1831975" y="3824288"/>
          <p14:tracePt t="49988" x="1816100" y="3840163"/>
          <p14:tracePt t="49990" x="1816100" y="3856038"/>
          <p14:tracePt t="49993" x="1800225" y="3856038"/>
          <p14:tracePt t="49995" x="1800225" y="3871913"/>
          <p14:tracePt t="49997" x="1784350" y="3887788"/>
          <p14:tracePt t="49999" x="1768475" y="3887788"/>
          <p14:tracePt t="50000" x="1768475" y="3903663"/>
          <p14:tracePt t="50003" x="1768475" y="3919538"/>
          <p14:tracePt t="50004" x="1752600" y="3935413"/>
          <p14:tracePt t="50006" x="1736725" y="3949700"/>
          <p14:tracePt t="50008" x="1720850" y="3981450"/>
          <p14:tracePt t="50012" x="1704975" y="3997325"/>
          <p14:tracePt t="50015" x="1689100" y="4013200"/>
          <p14:tracePt t="50017" x="1689100" y="4029075"/>
          <p14:tracePt t="50021" x="1674813" y="4060825"/>
          <p14:tracePt t="50022" x="1658938" y="4076700"/>
          <p14:tracePt t="50028" x="1643063" y="4092575"/>
          <p14:tracePt t="50029" x="1643063" y="4108450"/>
          <p14:tracePt t="50032" x="1643063" y="4124325"/>
          <p14:tracePt t="50034" x="1643063" y="4156075"/>
          <p14:tracePt t="50037" x="1627188" y="4156075"/>
          <p14:tracePt t="50038" x="1627188" y="4171950"/>
          <p14:tracePt t="50040" x="1611313" y="4187825"/>
          <p14:tracePt t="50045" x="1611313" y="4203700"/>
          <p14:tracePt t="50047" x="1611313" y="4219575"/>
          <p14:tracePt t="50048" x="1611313" y="4235450"/>
          <p14:tracePt t="50051" x="1595438" y="4235450"/>
          <p14:tracePt t="50053" x="1595438" y="4251325"/>
          <p14:tracePt t="50054" x="1595438" y="4267200"/>
          <p14:tracePt t="50057" x="1579563" y="4267200"/>
          <p14:tracePt t="50061" x="1579563" y="4283075"/>
          <p14:tracePt t="50065" x="1579563" y="4297363"/>
          <p14:tracePt t="50067" x="1579563" y="4313238"/>
          <p14:tracePt t="50070" x="1563688" y="4313238"/>
          <p14:tracePt t="50072" x="1563688" y="4329113"/>
          <p14:tracePt t="50077" x="1563688" y="4344988"/>
          <p14:tracePt t="50083" x="1563688" y="4360863"/>
          <p14:tracePt t="50085" x="1563688" y="4376738"/>
          <p14:tracePt t="50087" x="1547813" y="4376738"/>
          <p14:tracePt t="50089" x="1547813" y="4392613"/>
          <p14:tracePt t="50093" x="1531938" y="4392613"/>
          <p14:tracePt t="50095" x="1531938" y="4408488"/>
          <p14:tracePt t="50099" x="1531938" y="4424363"/>
          <p14:tracePt t="50105" x="1516063" y="4440238"/>
          <p14:tracePt t="50107" x="1516063" y="4456113"/>
          <p14:tracePt t="50109" x="1500188" y="4456113"/>
          <p14:tracePt t="50113" x="1484313" y="4471988"/>
          <p14:tracePt t="50114" x="1484313" y="4487863"/>
          <p14:tracePt t="50121" x="1468438" y="4503738"/>
          <p14:tracePt t="50122" x="1468438" y="4519613"/>
          <p14:tracePt t="50124" x="1452563" y="4519613"/>
          <p14:tracePt t="50127" x="1452563" y="4535488"/>
          <p14:tracePt t="50135" x="1436688" y="4551363"/>
          <p14:tracePt t="50141" x="1436688" y="4567238"/>
          <p14:tracePt t="50143" x="1420813" y="4567238"/>
          <p14:tracePt t="50144" x="1420813" y="4583113"/>
          <p14:tracePt t="50159" x="1404938" y="4583113"/>
          <p14:tracePt t="50205" x="1420813" y="4583113"/>
          <p14:tracePt t="50212" x="1452563" y="4583113"/>
          <p14:tracePt t="50218" x="1531938" y="4583113"/>
          <p14:tracePt t="50223" x="1595438" y="4567238"/>
          <p14:tracePt t="50226" x="1643063" y="4567238"/>
          <p14:tracePt t="50227" x="1674813" y="4551363"/>
          <p14:tracePt t="50229" x="1720850" y="4551363"/>
          <p14:tracePt t="50231" x="1736725" y="4551363"/>
          <p14:tracePt t="50232" x="1768475" y="4551363"/>
          <p14:tracePt t="50234" x="1816100" y="4551363"/>
          <p14:tracePt t="50237" x="1831975" y="4535488"/>
          <p14:tracePt t="50238" x="1879600" y="4535488"/>
          <p14:tracePt t="50240" x="1911350" y="4535488"/>
          <p14:tracePt t="50243" x="1943100" y="4535488"/>
          <p14:tracePt t="50244" x="1974850" y="4535488"/>
          <p14:tracePt t="50247" x="2005013" y="4535488"/>
          <p14:tracePt t="50249" x="2036763" y="4535488"/>
          <p14:tracePt t="50251" x="2084388" y="4535488"/>
          <p14:tracePt t="50253" x="2116138" y="4535488"/>
          <p14:tracePt t="50255" x="2132013" y="4535488"/>
          <p14:tracePt t="50257" x="2179638" y="4535488"/>
          <p14:tracePt t="50259" x="2195513" y="4535488"/>
          <p14:tracePt t="50261" x="2227263" y="4535488"/>
          <p14:tracePt t="50263" x="2274888" y="4535488"/>
          <p14:tracePt t="50264" x="2289175" y="4535488"/>
          <p14:tracePt t="50266" x="2320925" y="4535488"/>
          <p14:tracePt t="50271" x="2368550" y="4535488"/>
          <p14:tracePt t="50272" x="2400300" y="4535488"/>
          <p14:tracePt t="50275" x="2416175" y="4535488"/>
          <p14:tracePt t="50277" x="2432050" y="4535488"/>
          <p14:tracePt t="50279" x="2447925" y="4535488"/>
          <p14:tracePt t="50281" x="2463800" y="4535488"/>
          <p14:tracePt t="50283" x="2495550" y="4535488"/>
          <p14:tracePt t="50287" x="2511425" y="4535488"/>
          <p14:tracePt t="50291" x="2527300" y="4535488"/>
          <p14:tracePt t="50293" x="2543175" y="4535488"/>
          <p14:tracePt t="50331" x="2559050" y="4535488"/>
          <p14:tracePt t="50377" x="2574925" y="4535488"/>
          <p14:tracePt t="50386" x="2590800" y="4535488"/>
          <p14:tracePt t="50387" x="2605088" y="4535488"/>
          <p14:tracePt t="50389" x="2620963" y="4535488"/>
          <p14:tracePt t="50393" x="2636838" y="4535488"/>
          <p14:tracePt t="50395" x="2652713" y="4551363"/>
          <p14:tracePt t="50396" x="2684463" y="4551363"/>
          <p14:tracePt t="50398" x="2716213" y="4551363"/>
          <p14:tracePt t="50404" x="2747963" y="4551363"/>
          <p14:tracePt t="50405" x="2779713" y="4551363"/>
          <p14:tracePt t="50407" x="2779713" y="4567238"/>
          <p14:tracePt t="50408" x="2811463" y="4567238"/>
          <p14:tracePt t="50410" x="2827338" y="4583113"/>
          <p14:tracePt t="50413" x="2859088" y="4583113"/>
          <p14:tracePt t="50415" x="2890838" y="4598988"/>
          <p14:tracePt t="50416" x="2905125" y="4598988"/>
          <p14:tracePt t="50421" x="2984500" y="4629150"/>
          <p14:tracePt t="50423" x="3000375" y="4629150"/>
          <p14:tracePt t="50425" x="3032125" y="4629150"/>
          <p14:tracePt t="50427" x="3079750" y="4645025"/>
          <p14:tracePt t="50429" x="3127375" y="4645025"/>
          <p14:tracePt t="50431" x="3159125" y="4660900"/>
          <p14:tracePt t="50432" x="3205163" y="4660900"/>
          <p14:tracePt t="50434" x="3236913" y="4676775"/>
          <p14:tracePt t="50437" x="3284538" y="4692650"/>
          <p14:tracePt t="50439" x="3332163" y="4692650"/>
          <p14:tracePt t="50440" x="3395663" y="4708525"/>
          <p14:tracePt t="50443" x="3475038" y="4724400"/>
          <p14:tracePt t="50445" x="3536950" y="4740275"/>
          <p14:tracePt t="50447" x="3600450" y="4756150"/>
          <p14:tracePt t="50449" x="3663950" y="4772025"/>
          <p14:tracePt t="50451" x="3727450" y="4787900"/>
          <p14:tracePt t="50453" x="3790950" y="4803775"/>
          <p14:tracePt t="50454" x="3852863" y="4819650"/>
          <p14:tracePt t="50457" x="3900488" y="4819650"/>
          <p14:tracePt t="50459" x="3963988" y="4835525"/>
          <p14:tracePt t="50461" x="4027488" y="4851400"/>
          <p14:tracePt t="50463" x="4090988" y="4867275"/>
          <p14:tracePt t="50465" x="4152900" y="4883150"/>
          <p14:tracePt t="50467" x="4216400" y="4899025"/>
          <p14:tracePt t="50471" x="4359275" y="4930775"/>
          <p14:tracePt t="50472" x="4421188" y="4962525"/>
          <p14:tracePt t="50474" x="4484688" y="4976813"/>
          <p14:tracePt t="50476" x="4564063" y="4992688"/>
          <p14:tracePt t="50479" x="4627563" y="5024438"/>
          <p14:tracePt t="50480" x="4691063" y="5040313"/>
          <p14:tracePt t="50482" x="4784725" y="5072063"/>
          <p14:tracePt t="50485" x="4848225" y="5087938"/>
          <p14:tracePt t="50486" x="4911725" y="5119688"/>
          <p14:tracePt t="50488" x="5006975" y="5151438"/>
          <p14:tracePt t="50490" x="5053013" y="5167313"/>
          <p14:tracePt t="50493" x="5148263" y="5214938"/>
          <p14:tracePt t="50495" x="5211763" y="5230813"/>
          <p14:tracePt t="50497" x="5275263" y="5262563"/>
          <p14:tracePt t="50499" x="5337175" y="5294313"/>
          <p14:tracePt t="50501" x="5432425" y="5324475"/>
          <p14:tracePt t="50502" x="5495925" y="5356225"/>
          <p14:tracePt t="50504" x="5559425" y="5387975"/>
          <p14:tracePt t="50506" x="5622925" y="5419725"/>
          <p14:tracePt t="50509" x="5668963" y="5451475"/>
          <p14:tracePt t="50510" x="5732463" y="5483225"/>
          <p14:tracePt t="50513" x="5795963" y="5514975"/>
          <p14:tracePt t="50515" x="5843588" y="5546725"/>
          <p14:tracePt t="50516" x="5907088" y="5578475"/>
          <p14:tracePt t="50519" x="5953125" y="5610225"/>
          <p14:tracePt t="50521" x="6016625" y="5641975"/>
          <p14:tracePt t="50522" x="6048375" y="5657850"/>
          <p14:tracePt t="50524" x="6111875" y="5688013"/>
          <p14:tracePt t="50527" x="6159500" y="5719763"/>
          <p14:tracePt t="50529" x="6207125" y="5735638"/>
          <p14:tracePt t="50531" x="6253163" y="5751513"/>
          <p14:tracePt t="50533" x="6300788" y="5767388"/>
          <p14:tracePt t="50535" x="6332538" y="5783263"/>
          <p14:tracePt t="50537" x="6380163" y="5815013"/>
          <p14:tracePt t="50539" x="6411913" y="5830888"/>
          <p14:tracePt t="50541" x="6459538" y="5846763"/>
          <p14:tracePt t="50543" x="6475413" y="5862638"/>
          <p14:tracePt t="50545" x="6523038" y="5878513"/>
          <p14:tracePt t="50547" x="6553200" y="5878513"/>
          <p14:tracePt t="50549" x="6569075" y="5894388"/>
          <p14:tracePt t="50551" x="6600825" y="5910263"/>
          <p14:tracePt t="50552" x="6632575" y="5926138"/>
          <p14:tracePt t="50555" x="6664325" y="5942013"/>
          <p14:tracePt t="50558" x="6696075" y="5957888"/>
          <p14:tracePt t="50561" x="6711950" y="5957888"/>
          <p14:tracePt t="50565" x="6727825" y="5957888"/>
          <p14:tracePt t="50567" x="6759575" y="5973763"/>
          <p14:tracePt t="50573" x="6807200" y="5989638"/>
          <p14:tracePt t="50577" x="6823075" y="5989638"/>
          <p14:tracePt t="50579" x="6838950" y="6003925"/>
          <p14:tracePt t="50585" x="6854825" y="6003925"/>
          <p14:tracePt t="50589" x="6869113" y="6003925"/>
          <p14:tracePt t="50596" x="6884988" y="6003925"/>
          <p14:tracePt t="50602" x="6884988" y="6019800"/>
          <p14:tracePt t="50605" x="6900863" y="6019800"/>
          <p14:tracePt t="50621" x="6916738" y="6019800"/>
          <p14:tracePt t="50642" x="6916738" y="6035675"/>
          <p14:tracePt t="50705" x="6916738" y="6019800"/>
          <p14:tracePt t="50710" x="6916738" y="5989638"/>
          <p14:tracePt t="50713" x="6932613" y="5957888"/>
          <p14:tracePt t="50715" x="6932613" y="5942013"/>
          <p14:tracePt t="50719" x="6932613" y="5926138"/>
          <p14:tracePt t="50721" x="6932613" y="5910263"/>
          <p14:tracePt t="50724" x="6948488" y="5910263"/>
          <p14:tracePt t="50726" x="6948488" y="5894388"/>
          <p14:tracePt t="50729" x="6948488" y="5878513"/>
          <p14:tracePt t="50731" x="6948488" y="5862638"/>
          <p14:tracePt t="50735" x="6948488" y="5846763"/>
          <p14:tracePt t="50739" x="6948488" y="5830888"/>
          <p14:tracePt t="50741" x="6964363" y="5830888"/>
          <p14:tracePt t="50743" x="6964363" y="5815013"/>
          <p14:tracePt t="50744" x="6980238" y="5815013"/>
          <p14:tracePt t="50747" x="6980238" y="5799138"/>
          <p14:tracePt t="50749" x="6996113" y="5783263"/>
          <p14:tracePt t="50755" x="6996113" y="5767388"/>
          <p14:tracePt t="50756" x="7011988" y="5751513"/>
          <p14:tracePt t="50764" x="7027863" y="5735638"/>
          <p14:tracePt t="50769" x="7043738" y="5719763"/>
          <p14:tracePt t="50780" x="7075488" y="5688013"/>
          <p14:tracePt t="50781" x="7091363" y="5672138"/>
          <p14:tracePt t="50786" x="7107238" y="5672138"/>
          <p14:tracePt t="50791" x="7107238" y="5657850"/>
          <p14:tracePt t="50795" x="7123113" y="5657850"/>
          <p14:tracePt t="50804" x="7138988" y="5657850"/>
          <p14:tracePt t="50807" x="7138988" y="5641975"/>
          <p14:tracePt t="50813" x="7154863" y="5641975"/>
          <p14:tracePt t="50816" x="7154863" y="5626100"/>
          <p14:tracePt t="50865" x="7169150" y="5626100"/>
          <p14:tracePt t="50869" x="7185025" y="5626100"/>
          <p14:tracePt t="50872" x="7185025" y="5610225"/>
          <p14:tracePt t="50874" x="7200900" y="5610225"/>
          <p14:tracePt t="50877" x="7216775" y="5610225"/>
          <p14:tracePt t="50879" x="7232650" y="5594350"/>
          <p14:tracePt t="50883" x="7248525" y="5594350"/>
          <p14:tracePt t="50885" x="7264400" y="5594350"/>
          <p14:tracePt t="50889" x="7280275" y="5594350"/>
          <p14:tracePt t="50891" x="7296150" y="5594350"/>
          <p14:tracePt t="50892" x="7312025" y="5594350"/>
          <p14:tracePt t="50897" x="7343775" y="5594350"/>
          <p14:tracePt t="50901" x="7359650" y="5594350"/>
          <p14:tracePt t="50903" x="7375525" y="5594350"/>
          <p14:tracePt t="50904" x="7391400" y="5594350"/>
          <p14:tracePt t="50909" x="7423150" y="5594350"/>
          <p14:tracePt t="50910" x="7439025" y="5594350"/>
          <p14:tracePt t="50914" x="7454900" y="5594350"/>
          <p14:tracePt t="50917" x="7469188" y="5594350"/>
          <p14:tracePt t="50921" x="7485063" y="5594350"/>
          <p14:tracePt t="50922" x="7500938" y="5594350"/>
          <p14:tracePt t="50929" x="7516813" y="5594350"/>
          <p14:tracePt t="50931" x="7532688" y="5594350"/>
          <p14:tracePt t="50936" x="7548563" y="5594350"/>
          <p14:tracePt t="50941" x="7564438" y="5610225"/>
          <p14:tracePt t="50942" x="7580313" y="5610225"/>
          <p14:tracePt t="50949" x="7596188" y="5610225"/>
          <p14:tracePt t="50952" x="7612063" y="5610225"/>
          <p14:tracePt t="50955" x="7627938" y="5626100"/>
          <p14:tracePt t="50956" x="7627938" y="5641975"/>
          <p14:tracePt t="50961" x="7643813" y="5657850"/>
          <p14:tracePt t="50963" x="7659688" y="5657850"/>
          <p14:tracePt t="50967" x="7659688" y="5672138"/>
          <p14:tracePt t="50970" x="7675563" y="5688013"/>
          <p14:tracePt t="50973" x="7691438" y="5688013"/>
          <p14:tracePt t="50975" x="7691438" y="5703888"/>
          <p14:tracePt t="50977" x="7707313" y="5703888"/>
          <p14:tracePt t="50979" x="7707313" y="5719763"/>
          <p14:tracePt t="50981" x="7707313" y="5735638"/>
          <p14:tracePt t="50985" x="7723188" y="5751513"/>
          <p14:tracePt t="50987" x="7723188" y="5767388"/>
          <p14:tracePt t="50995" x="7739063" y="5799138"/>
          <p14:tracePt t="50997" x="7739063" y="5815013"/>
          <p14:tracePt t="51000" x="7739063" y="5830888"/>
          <p14:tracePt t="51004" x="7739063" y="5846763"/>
          <p14:tracePt t="51004" x="7739063" y="5862638"/>
          <p14:tracePt t="51006" x="7739063" y="5878513"/>
          <p14:tracePt t="51008" x="7739063" y="5894388"/>
          <p14:tracePt t="51013" x="7739063" y="5910263"/>
          <p14:tracePt t="51015" x="7739063" y="5942013"/>
          <p14:tracePt t="51019" x="7723188" y="5957888"/>
          <p14:tracePt t="51021" x="7723188" y="5973763"/>
          <p14:tracePt t="51022" x="7723188" y="5989638"/>
          <p14:tracePt t="51025" x="7723188" y="6003925"/>
          <p14:tracePt t="51027" x="7707313" y="6019800"/>
          <p14:tracePt t="51031" x="7691438" y="6051550"/>
          <p14:tracePt t="51032" x="7691438" y="6067425"/>
          <p14:tracePt t="51036" x="7675563" y="6067425"/>
          <p14:tracePt t="51037" x="7675563" y="6083300"/>
          <p14:tracePt t="51039" x="7659688" y="6099175"/>
          <p14:tracePt t="51040" x="7659688" y="6115050"/>
          <p14:tracePt t="51042" x="7643813" y="6115050"/>
          <p14:tracePt t="51044" x="7627938" y="6130925"/>
          <p14:tracePt t="51049" x="7627938" y="6146800"/>
          <p14:tracePt t="51052" x="7612063" y="6146800"/>
          <p14:tracePt t="51054" x="7596188" y="6162675"/>
          <p14:tracePt t="51057" x="7580313" y="6194425"/>
          <p14:tracePt t="51059" x="7564438" y="6194425"/>
          <p14:tracePt t="51063" x="7548563" y="6210300"/>
          <p14:tracePt t="51070" x="7516813" y="6226175"/>
          <p14:tracePt t="51079" x="7469188" y="6242050"/>
          <p14:tracePt t="51081" x="7454900" y="6242050"/>
          <p14:tracePt t="51083" x="7439025" y="6257925"/>
          <p14:tracePt t="51087" x="7423150" y="6257925"/>
          <p14:tracePt t="51088" x="7407275" y="6257925"/>
          <p14:tracePt t="51093" x="7375525" y="6257925"/>
          <p14:tracePt t="51095" x="7359650" y="6257925"/>
          <p14:tracePt t="51099" x="7327900" y="6257925"/>
          <p14:tracePt t="51101" x="7312025" y="6257925"/>
          <p14:tracePt t="51105" x="7280275" y="6257925"/>
          <p14:tracePt t="51107" x="7264400" y="6257925"/>
          <p14:tracePt t="51109" x="7248525" y="6257925"/>
          <p14:tracePt t="51111" x="7232650" y="6257925"/>
          <p14:tracePt t="51112" x="7216775" y="6257925"/>
          <p14:tracePt t="51114" x="7200900" y="6257925"/>
          <p14:tracePt t="51116" x="7169150" y="6257925"/>
          <p14:tracePt t="51121" x="7138988" y="6257925"/>
          <p14:tracePt t="51122" x="7123113" y="6257925"/>
          <p14:tracePt t="51125" x="7107238" y="6257925"/>
          <p14:tracePt t="51127" x="7091363" y="6242050"/>
          <p14:tracePt t="51130" x="7059613" y="6242050"/>
          <p14:tracePt t="51133" x="7043738" y="6242050"/>
          <p14:tracePt t="51137" x="7011988" y="6242050"/>
          <p14:tracePt t="51139" x="6996113" y="6226175"/>
          <p14:tracePt t="51143" x="6980238" y="6226175"/>
          <p14:tracePt t="51145" x="6964363" y="6210300"/>
          <p14:tracePt t="51149" x="6948488" y="6210300"/>
          <p14:tracePt t="51151" x="6948488" y="6194425"/>
          <p14:tracePt t="51153" x="6932613" y="6194425"/>
          <p14:tracePt t="51157" x="6916738" y="6194425"/>
          <p14:tracePt t="51200" x="6900863" y="6194425"/>
          <p14:tracePt t="51215" x="6900863" y="6178550"/>
          <p14:tracePt t="51227" x="6900863" y="6162675"/>
          <p14:tracePt t="51230" x="6916738" y="6162675"/>
          <p14:tracePt t="51231" x="6932613" y="6162675"/>
          <p14:tracePt t="51236" x="6948488" y="6162675"/>
          <p14:tracePt t="51238" x="6964363" y="6162675"/>
          <p14:tracePt t="51241" x="6964363" y="6146800"/>
          <p14:tracePt t="51243" x="6980238" y="6146800"/>
          <p14:tracePt t="51249" x="6996113" y="6146800"/>
          <p14:tracePt t="51254" x="7027863" y="6146800"/>
          <p14:tracePt t="51257" x="7043738" y="6146800"/>
          <p14:tracePt t="51259" x="7059613" y="6146800"/>
          <p14:tracePt t="51263" x="7091363" y="6130925"/>
          <p14:tracePt t="51264" x="7107238" y="6130925"/>
          <p14:tracePt t="51270" x="7123113" y="6130925"/>
          <p14:tracePt t="51271" x="7154863" y="6130925"/>
          <p14:tracePt t="51275" x="7169150" y="6130925"/>
          <p14:tracePt t="51276" x="7200900" y="6130925"/>
          <p14:tracePt t="51281" x="7232650" y="6130925"/>
          <p14:tracePt t="51283" x="7264400" y="6130925"/>
          <p14:tracePt t="51286" x="7296150" y="6130925"/>
          <p14:tracePt t="51287" x="7327900" y="6115050"/>
          <p14:tracePt t="51289" x="7343775" y="6115050"/>
          <p14:tracePt t="51291" x="7375525" y="6115050"/>
          <p14:tracePt t="51292" x="7391400" y="6115050"/>
          <p14:tracePt t="51294" x="7407275" y="6115050"/>
          <p14:tracePt t="51296" x="7423150" y="6115050"/>
          <p14:tracePt t="51298" x="7439025" y="6115050"/>
          <p14:tracePt t="51301" x="7454900" y="6115050"/>
          <p14:tracePt t="51302" x="7485063" y="6115050"/>
          <p14:tracePt t="51306" x="7516813" y="6115050"/>
          <p14:tracePt t="51309" x="7532688" y="6115050"/>
          <p14:tracePt t="51313" x="7548563" y="6115050"/>
          <p14:tracePt t="51315" x="7564438" y="6115050"/>
          <p14:tracePt t="51319" x="7580313" y="6115050"/>
          <p14:tracePt t="51323" x="7596188" y="6115050"/>
          <p14:tracePt t="51333" x="7612063" y="6115050"/>
          <p14:tracePt t="51342" x="7627938" y="6115050"/>
          <p14:tracePt t="51361" x="7643813" y="6115050"/>
          <p14:tracePt t="51512" x="7643813" y="6099175"/>
          <p14:tracePt t="51515" x="7643813" y="6083300"/>
          <p14:tracePt t="51517" x="7643813" y="6067425"/>
          <p14:tracePt t="51521" x="7643813" y="6051550"/>
          <p14:tracePt t="51523" x="7643813" y="6019800"/>
          <p14:tracePt t="51525" x="7627938" y="6003925"/>
          <p14:tracePt t="51527" x="7612063" y="5973763"/>
          <p14:tracePt t="51529" x="7596188" y="5942013"/>
          <p14:tracePt t="51530" x="7596188" y="5926138"/>
          <p14:tracePt t="51533" x="7596188" y="5894388"/>
          <p14:tracePt t="51536" x="7580313" y="5862638"/>
          <p14:tracePt t="51537" x="7564438" y="5846763"/>
          <p14:tracePt t="51539" x="7548563" y="5815013"/>
          <p14:tracePt t="51540" x="7532688" y="5783263"/>
          <p14:tracePt t="51542" x="7516813" y="5751513"/>
          <p14:tracePt t="51545" x="7500938" y="5719763"/>
          <p14:tracePt t="51547" x="7469188" y="5672138"/>
          <p14:tracePt t="51549" x="7469188" y="5641975"/>
          <p14:tracePt t="51551" x="7407275" y="5562600"/>
          <p14:tracePt t="51553" x="7375525" y="5499100"/>
          <p14:tracePt t="51555" x="7343775" y="5451475"/>
          <p14:tracePt t="51557" x="7312025" y="5387975"/>
          <p14:tracePt t="51559" x="7280275" y="5340350"/>
          <p14:tracePt t="51561" x="7232650" y="5278438"/>
          <p14:tracePt t="51562" x="7200900" y="5230813"/>
          <p14:tracePt t="51564" x="7138988" y="5167313"/>
          <p14:tracePt t="51566" x="7107238" y="5103813"/>
          <p14:tracePt t="51569" x="7059613" y="5056188"/>
          <p14:tracePt t="51571" x="6996113" y="4976813"/>
          <p14:tracePt t="51572" x="6948488" y="4914900"/>
          <p14:tracePt t="51574" x="6869113" y="4867275"/>
          <p14:tracePt t="51576" x="6823075" y="4787900"/>
          <p14:tracePt t="51578" x="6743700" y="4724400"/>
          <p14:tracePt t="51581" x="6711950" y="4676775"/>
          <p14:tracePt t="51583" x="6616700" y="4598988"/>
          <p14:tracePt t="51586" x="6569075" y="4551363"/>
          <p14:tracePt t="51587" x="6491288" y="4487863"/>
          <p14:tracePt t="51588" x="6427788" y="4424363"/>
          <p14:tracePt t="51590" x="6380163" y="4360863"/>
          <p14:tracePt t="51593" x="6300788" y="4313238"/>
          <p14:tracePt t="51594" x="6238875" y="4235450"/>
          <p14:tracePt t="51596" x="6159500" y="4187825"/>
          <p14:tracePt t="51598" x="6096000" y="4140200"/>
          <p14:tracePt t="51600" x="6016625" y="4060825"/>
          <p14:tracePt t="51602" x="5984875" y="4013200"/>
          <p14:tracePt t="51605" x="5907088" y="3965575"/>
          <p14:tracePt t="51606" x="5859463" y="3919538"/>
          <p14:tracePt t="51608" x="5811838" y="3871913"/>
          <p14:tracePt t="51611" x="5748338" y="3824288"/>
          <p14:tracePt t="51612" x="5716588" y="3776663"/>
          <p14:tracePt t="51614" x="5668963" y="3744913"/>
          <p14:tracePt t="51617" x="5638800" y="3697288"/>
          <p14:tracePt t="51619" x="5591175" y="3665538"/>
          <p14:tracePt t="51621" x="5559425" y="3633788"/>
          <p14:tracePt t="51622" x="5527675" y="3587750"/>
          <p14:tracePt t="51625" x="5495925" y="3556000"/>
          <p14:tracePt t="51627" x="5464175" y="3524250"/>
          <p14:tracePt t="51629" x="5448300" y="3508375"/>
          <p14:tracePt t="51631" x="5416550" y="3460750"/>
          <p14:tracePt t="51633" x="5400675" y="3444875"/>
          <p14:tracePt t="51635" x="5384800" y="3413125"/>
          <p14:tracePt t="51637" x="5368925" y="3397250"/>
          <p14:tracePt t="51638" x="5353050" y="3365500"/>
          <p14:tracePt t="51641" x="5337175" y="3349625"/>
          <p14:tracePt t="51643" x="5322888" y="3333750"/>
          <p14:tracePt t="51644" x="5322888" y="3317875"/>
          <p14:tracePt t="51647" x="5307013" y="3302000"/>
          <p14:tracePt t="51649" x="5291138" y="3302000"/>
          <p14:tracePt t="51650" x="5291138" y="3286125"/>
          <p14:tracePt t="51652" x="5275263" y="3270250"/>
          <p14:tracePt t="51657" x="5275263" y="3255963"/>
          <p14:tracePt t="51659" x="5259388" y="3240088"/>
          <p14:tracePt t="51661" x="5259388" y="3224213"/>
          <p14:tracePt t="51663" x="5243513" y="3224213"/>
          <p14:tracePt t="51665" x="5243513" y="3208338"/>
          <p14:tracePt t="51667" x="5243513" y="3176588"/>
          <p14:tracePt t="51671" x="5243513" y="3160713"/>
          <p14:tracePt t="51673" x="5243513" y="3128963"/>
          <p14:tracePt t="51677" x="5243513" y="3113088"/>
          <p14:tracePt t="51679" x="5243513" y="3097213"/>
          <p14:tracePt t="51681" x="5243513" y="3081338"/>
          <p14:tracePt t="51683" x="5243513" y="3065463"/>
          <p14:tracePt t="51685" x="5243513" y="3049588"/>
          <p14:tracePt t="51687" x="5243513" y="3033713"/>
          <p14:tracePt t="51688" x="5243513" y="3017838"/>
          <p14:tracePt t="51690" x="5243513" y="3001963"/>
          <p14:tracePt t="51693" x="5243513" y="2986088"/>
          <p14:tracePt t="51695" x="5243513" y="2970213"/>
          <p14:tracePt t="51700" x="5243513" y="2954338"/>
          <p14:tracePt t="51703" x="5243513" y="2922588"/>
          <p14:tracePt t="51704" x="5243513" y="2908300"/>
          <p14:tracePt t="51706" x="5243513" y="2892425"/>
          <p14:tracePt t="51709" x="5243513" y="2876550"/>
          <p14:tracePt t="51710" x="5243513" y="2860675"/>
          <p14:tracePt t="51713" x="5243513" y="2844800"/>
          <p14:tracePt t="51716" x="5243513" y="2828925"/>
          <p14:tracePt t="51718" x="5243513" y="2813050"/>
          <p14:tracePt t="51721" x="5243513" y="2797175"/>
          <p14:tracePt t="51725" x="5243513" y="2781300"/>
          <p14:tracePt t="51727" x="5259388" y="2781300"/>
          <p14:tracePt t="51729" x="5259388" y="2765425"/>
          <p14:tracePt t="51737" x="5259388" y="2733675"/>
          <p14:tracePt t="51738" x="5259388" y="2717800"/>
          <p14:tracePt t="51745" x="5259388" y="2701925"/>
          <p14:tracePt t="51747" x="5259388" y="2686050"/>
          <p14:tracePt t="51753" x="5259388" y="2670175"/>
          <p14:tracePt t="51757" x="5259388" y="2654300"/>
          <p14:tracePt t="51763" x="5259388" y="2638425"/>
          <p14:tracePt t="51773" x="5259388" y="2622550"/>
          <p14:tracePt t="51779" x="5259388" y="2606675"/>
          <p14:tracePt t="51789" x="5259388" y="2590800"/>
          <p14:tracePt t="51793" x="5259388" y="2574925"/>
          <p14:tracePt t="51797" x="5259388" y="2560638"/>
          <p14:tracePt t="51803" x="5275263" y="2560638"/>
          <p14:tracePt t="51807" x="5275263" y="2544763"/>
          <p14:tracePt t="51813" x="5275263" y="2528888"/>
          <p14:tracePt t="51815" x="5291138" y="2528888"/>
          <p14:tracePt t="51820" x="5291138" y="2513013"/>
          <p14:tracePt t="51823" x="5291138" y="2497138"/>
          <p14:tracePt t="51825" x="5307013" y="2497138"/>
          <p14:tracePt t="51826" x="5307013" y="2481263"/>
          <p14:tracePt t="51837" x="5307013" y="2465388"/>
          <p14:tracePt t="51839" x="5307013" y="2449513"/>
          <p14:tracePt t="51849" x="5322888" y="2433638"/>
          <p14:tracePt t="51856" x="5322888" y="2417763"/>
          <p14:tracePt t="51863" x="5322888" y="2401888"/>
          <p14:tracePt t="51933" x="5322888" y="2386013"/>
          <p14:tracePt t="51946" x="5307013" y="2306638"/>
          <p14:tracePt t="51953" x="5307013" y="2259013"/>
          <p14:tracePt t="51957" x="5259388" y="2181225"/>
          <p14:tracePt t="51958" x="5259388" y="2165350"/>
          <p14:tracePt t="51961" x="5259388" y="2149475"/>
          <p14:tracePt t="51963" x="5243513" y="2117725"/>
          <p14:tracePt t="51965" x="5227638" y="2117725"/>
          <p14:tracePt t="51966" x="5227638" y="2085975"/>
          <p14:tracePt t="51969" x="5211763" y="2070100"/>
          <p14:tracePt t="51973" x="5195888" y="2038350"/>
          <p14:tracePt t="51975" x="5195888" y="2022475"/>
          <p14:tracePt t="51977" x="5180013" y="2022475"/>
          <p14:tracePt t="51979" x="5164138" y="1990725"/>
          <p14:tracePt t="51981" x="5164138" y="1974850"/>
          <p14:tracePt t="51985" x="5148263" y="1958975"/>
          <p14:tracePt t="51987" x="5132388" y="1943100"/>
          <p14:tracePt t="51991" x="5116513" y="1927225"/>
          <p14:tracePt t="51992" x="5100638" y="1911350"/>
          <p14:tracePt t="51996" x="5084763" y="1895475"/>
          <p14:tracePt t="52002" x="5068888" y="1881188"/>
          <p14:tracePt t="52010" x="5053013" y="1865313"/>
          <p14:tracePt t="52016" x="5022850" y="1865313"/>
          <p14:tracePt t="52019" x="5006975" y="1849438"/>
          <p14:tracePt t="52023" x="4991100" y="1849438"/>
          <p14:tracePt t="52027" x="4975225" y="1833563"/>
          <p14:tracePt t="52033" x="4959350" y="1833563"/>
          <p14:tracePt t="52037" x="4943475" y="1833563"/>
          <p14:tracePt t="52038" x="4927600" y="1833563"/>
          <p14:tracePt t="52045" x="4911725" y="1833563"/>
          <p14:tracePt t="52049" x="4895850" y="1833563"/>
          <p14:tracePt t="52055" x="4879975" y="1833563"/>
          <p14:tracePt t="52057" x="4864100" y="1833563"/>
          <p14:tracePt t="52064" x="4848225" y="1849438"/>
          <p14:tracePt t="52067" x="4832350" y="1849438"/>
          <p14:tracePt t="52071" x="4816475" y="1865313"/>
          <p14:tracePt t="52072" x="4816475" y="1895475"/>
          <p14:tracePt t="52075" x="4816475" y="1911350"/>
          <p14:tracePt t="52076" x="4800600" y="1943100"/>
          <p14:tracePt t="52078" x="4800600" y="1974850"/>
          <p14:tracePt t="52080" x="4784725" y="2006600"/>
          <p14:tracePt t="52082" x="4784725" y="2038350"/>
          <p14:tracePt t="52086" x="4768850" y="2085975"/>
          <p14:tracePt t="52088" x="4752975" y="2165350"/>
          <p14:tracePt t="52091" x="4752975" y="2243138"/>
          <p14:tracePt t="52092" x="4737100" y="2290763"/>
          <p14:tracePt t="52095" x="4737100" y="2354263"/>
          <p14:tracePt t="52096" x="4737100" y="2417763"/>
          <p14:tracePt t="52098" x="4722813" y="2465388"/>
          <p14:tracePt t="52100" x="4722813" y="2513013"/>
          <p14:tracePt t="52103" x="4722813" y="2574925"/>
          <p14:tracePt t="52104" x="4706938" y="2638425"/>
          <p14:tracePt t="52106" x="4706938" y="2686050"/>
          <p14:tracePt t="52109" x="4706938" y="2749550"/>
          <p14:tracePt t="52111" x="4706938" y="2813050"/>
          <p14:tracePt t="52113" x="4706938" y="2876550"/>
          <p14:tracePt t="52114" x="4706938" y="2954338"/>
          <p14:tracePt t="52117" x="4691063" y="3001963"/>
          <p14:tracePt t="52120" x="4691063" y="3065463"/>
          <p14:tracePt t="52121" x="4691063" y="3128963"/>
          <p14:tracePt t="52122" x="4675188" y="3224213"/>
          <p14:tracePt t="52124" x="4659313" y="3286125"/>
          <p14:tracePt t="52127" x="4659313" y="3365500"/>
          <p14:tracePt t="52128" x="4659313" y="3429000"/>
          <p14:tracePt t="52131" x="4643438" y="3492500"/>
          <p14:tracePt t="52132" x="4627563" y="3571875"/>
          <p14:tracePt t="52135" x="4627563" y="3665538"/>
          <p14:tracePt t="52137" x="4611688" y="3744913"/>
          <p14:tracePt t="52139" x="4595813" y="3824288"/>
          <p14:tracePt t="52141" x="4595813" y="3887788"/>
          <p14:tracePt t="52142" x="4579938" y="3965575"/>
          <p14:tracePt t="52144" x="4564063" y="4060825"/>
          <p14:tracePt t="52147" x="4564063" y="4140200"/>
          <p14:tracePt t="52149" x="4548188" y="4203700"/>
          <p14:tracePt t="52151" x="4548188" y="4251325"/>
          <p14:tracePt t="52154" x="4532313" y="4344988"/>
          <p14:tracePt t="52155" x="4532313" y="4392613"/>
          <p14:tracePt t="52156" x="4532313" y="4456113"/>
          <p14:tracePt t="52159" x="4516438" y="4535488"/>
          <p14:tracePt t="52161" x="4516438" y="4598988"/>
          <p14:tracePt t="52163" x="4516438" y="4676775"/>
          <p14:tracePt t="52164" x="4516438" y="4740275"/>
          <p14:tracePt t="52167" x="4516438" y="4787900"/>
          <p14:tracePt t="52170" x="4516438" y="4851400"/>
          <p14:tracePt t="52171" x="4516438" y="4930775"/>
          <p14:tracePt t="52172" x="4516438" y="4992688"/>
          <p14:tracePt t="52174" x="4516438" y="5056188"/>
          <p14:tracePt t="52176" x="4516438" y="5103813"/>
          <p14:tracePt t="52178" x="4516438" y="5167313"/>
          <p14:tracePt t="52180" x="4516438" y="5230813"/>
          <p14:tracePt t="52182" x="4516438" y="5294313"/>
          <p14:tracePt t="52185" x="4516438" y="5340350"/>
          <p14:tracePt t="52186" x="4516438" y="5403850"/>
          <p14:tracePt t="52189" x="4532313" y="5451475"/>
          <p14:tracePt t="52191" x="4548188" y="5514975"/>
          <p14:tracePt t="52193" x="4548188" y="5546725"/>
          <p14:tracePt t="52195" x="4564063" y="5594350"/>
          <p14:tracePt t="52197" x="4579938" y="5641975"/>
          <p14:tracePt t="52199" x="4595813" y="5688013"/>
          <p14:tracePt t="52200" x="4611688" y="5719763"/>
          <p14:tracePt t="52203" x="4627563" y="5751513"/>
          <p14:tracePt t="52204" x="4643438" y="5799138"/>
          <p14:tracePt t="52207" x="4659313" y="5830888"/>
          <p14:tracePt t="52209" x="4675188" y="5846763"/>
          <p14:tracePt t="52211" x="4675188" y="5878513"/>
          <p14:tracePt t="52213" x="4691063" y="5910263"/>
          <p14:tracePt t="52214" x="4722813" y="5926138"/>
          <p14:tracePt t="52217" x="4737100" y="5942013"/>
          <p14:tracePt t="52218" x="4737100" y="5957888"/>
          <p14:tracePt t="52220" x="4737100" y="5973763"/>
          <p14:tracePt t="52222" x="4752975" y="5973763"/>
          <p14:tracePt t="52224" x="4768850" y="5989638"/>
          <p14:tracePt t="52227" x="4784725" y="5989638"/>
          <p14:tracePt t="52228" x="4784725" y="6003925"/>
          <p14:tracePt t="52230" x="4816475" y="6003925"/>
          <p14:tracePt t="52232" x="4832350" y="6003925"/>
          <p14:tracePt t="52237" x="4848225" y="6003925"/>
          <p14:tracePt t="52239" x="4864100" y="6003925"/>
          <p14:tracePt t="52241" x="4879975" y="6003925"/>
          <p14:tracePt t="52243" x="4895850" y="6003925"/>
          <p14:tracePt t="52245" x="4911725" y="6003925"/>
          <p14:tracePt t="52247" x="4927600" y="6003925"/>
          <p14:tracePt t="52249" x="4959350" y="6003925"/>
          <p14:tracePt t="52251" x="4975225" y="6003925"/>
          <p14:tracePt t="52253" x="4991100" y="5989638"/>
          <p14:tracePt t="52254" x="5022850" y="5957888"/>
          <p14:tracePt t="52257" x="5053013" y="5957888"/>
          <p14:tracePt t="52259" x="5084763" y="5926138"/>
          <p14:tracePt t="52261" x="5132388" y="5878513"/>
          <p14:tracePt t="52263" x="5195888" y="5846763"/>
          <p14:tracePt t="52265" x="5243513" y="5799138"/>
          <p14:tracePt t="52266" x="5291138" y="5751513"/>
          <p14:tracePt t="52269" x="5337175" y="5703888"/>
          <p14:tracePt t="52271" x="5400675" y="5657850"/>
          <p14:tracePt t="52272" x="5448300" y="5610225"/>
          <p14:tracePt t="52274" x="5511800" y="5546725"/>
          <p14:tracePt t="52277" x="5575300" y="5483225"/>
          <p14:tracePt t="52279" x="5622925" y="5419725"/>
          <p14:tracePt t="52281" x="5684838" y="5372100"/>
          <p14:tracePt t="52282" x="5748338" y="5294313"/>
          <p14:tracePt t="52285" x="5795963" y="5246688"/>
          <p14:tracePt t="52287" x="5843588" y="5183188"/>
          <p14:tracePt t="52288" x="5891213" y="5119688"/>
          <p14:tracePt t="52291" x="5969000" y="5040313"/>
          <p14:tracePt t="52293" x="6016625" y="4992688"/>
          <p14:tracePt t="52294" x="6048375" y="4946650"/>
          <p14:tracePt t="52297" x="6111875" y="4883150"/>
          <p14:tracePt t="52298" x="6159500" y="4835525"/>
          <p14:tracePt t="52301" x="6207125" y="4772025"/>
          <p14:tracePt t="52303" x="6253163" y="4724400"/>
          <p14:tracePt t="52304" x="6300788" y="4660900"/>
          <p14:tracePt t="52306" x="6348413" y="4614863"/>
          <p14:tracePt t="52308" x="6396038" y="4567238"/>
          <p14:tracePt t="52311" x="6443663" y="4519613"/>
          <p14:tracePt t="52313" x="6491288" y="4456113"/>
          <p14:tracePt t="52315" x="6538913" y="4408488"/>
          <p14:tracePt t="52317" x="6584950" y="4329113"/>
          <p14:tracePt t="52318" x="6632575" y="4297363"/>
          <p14:tracePt t="52321" x="6680200" y="4251325"/>
          <p14:tracePt t="52322" x="6727825" y="4171950"/>
          <p14:tracePt t="52324" x="6775450" y="4108450"/>
          <p14:tracePt t="52326" x="6823075" y="4060825"/>
          <p14:tracePt t="52328" x="6854825" y="4013200"/>
          <p14:tracePt t="52330" x="6900863" y="3949700"/>
          <p14:tracePt t="52332" x="6932613" y="3903663"/>
          <p14:tracePt t="52335" x="6980238" y="3840163"/>
          <p14:tracePt t="52338" x="7011988" y="3776663"/>
          <p14:tracePt t="52338" x="7059613" y="3729038"/>
          <p14:tracePt t="52340" x="7091363" y="3681413"/>
          <p14:tracePt t="52342" x="7123113" y="3617913"/>
          <p14:tracePt t="52344" x="7154863" y="3587750"/>
          <p14:tracePt t="52346" x="7185025" y="3524250"/>
          <p14:tracePt t="52351" x="7216775" y="3444875"/>
          <p14:tracePt t="52363" x="7343775" y="3144838"/>
          <p14:tracePt t="52370" x="7375525" y="2922588"/>
          <p14:tracePt t="52374" x="7375525" y="2844800"/>
          <p14:tracePt t="52375" x="7391400" y="2797175"/>
          <p14:tracePt t="52377" x="7391400" y="2765425"/>
          <p14:tracePt t="52379" x="7391400" y="2717800"/>
          <p14:tracePt t="52380" x="7391400" y="2670175"/>
          <p14:tracePt t="52382" x="7391400" y="2638425"/>
          <p14:tracePt t="52385" x="7391400" y="2590800"/>
          <p14:tracePt t="52387" x="7391400" y="2544763"/>
          <p14:tracePt t="52388" x="7391400" y="2528888"/>
          <p14:tracePt t="52390" x="7391400" y="2481263"/>
          <p14:tracePt t="52393" x="7391400" y="2433638"/>
          <p14:tracePt t="52395" x="7375525" y="2401888"/>
          <p14:tracePt t="52397" x="7359650" y="2370138"/>
          <p14:tracePt t="52399" x="7343775" y="2322513"/>
          <p14:tracePt t="52401" x="7343775" y="2290763"/>
          <p14:tracePt t="52403" x="7327900" y="2259013"/>
          <p14:tracePt t="52404" x="7312025" y="2228850"/>
          <p14:tracePt t="52407" x="7296150" y="2197100"/>
          <p14:tracePt t="52409" x="7280275" y="2149475"/>
          <p14:tracePt t="52410" x="7280275" y="2133600"/>
          <p14:tracePt t="52413" x="7264400" y="2101850"/>
          <p14:tracePt t="52414" x="7264400" y="2070100"/>
          <p14:tracePt t="52417" x="7248525" y="2054225"/>
          <p14:tracePt t="52419" x="7248525" y="2038350"/>
          <p14:tracePt t="52420" x="7232650" y="2006600"/>
          <p14:tracePt t="52424" x="7216775" y="1990725"/>
          <p14:tracePt t="52427" x="7216775" y="1974850"/>
          <p14:tracePt t="52429" x="7200900" y="1958975"/>
          <p14:tracePt t="52431" x="7200900" y="1943100"/>
          <p14:tracePt t="52433" x="7200900" y="1927225"/>
          <p14:tracePt t="52439" x="7200900" y="1911350"/>
          <p14:tracePt t="52441" x="7185025" y="1911350"/>
          <p14:tracePt t="52443" x="7185025" y="1895475"/>
          <p14:tracePt t="52455" x="7185025" y="1881188"/>
          <p14:tracePt t="52465" x="7169150" y="1881188"/>
          <p14:tracePt t="52529" x="7154863" y="1881188"/>
          <p14:tracePt t="52534" x="7123113" y="1881188"/>
          <p14:tracePt t="52536" x="7059613" y="1881188"/>
          <p14:tracePt t="52538" x="7043738" y="1895475"/>
          <p14:tracePt t="52541" x="7011988" y="1911350"/>
          <p14:tracePt t="52542" x="6980238" y="1911350"/>
          <p14:tracePt t="52544" x="6964363" y="1927225"/>
          <p14:tracePt t="52546" x="6932613" y="1927225"/>
          <p14:tracePt t="52548" x="6900863" y="1943100"/>
          <p14:tracePt t="52551" x="6884988" y="1943100"/>
          <p14:tracePt t="52553" x="6838950" y="1958975"/>
          <p14:tracePt t="52554" x="6807200" y="1958975"/>
          <p14:tracePt t="52556" x="6791325" y="1958975"/>
          <p14:tracePt t="52559" x="6759575" y="1958975"/>
          <p14:tracePt t="52560" x="6743700" y="1958975"/>
          <p14:tracePt t="52562" x="6711950" y="1958975"/>
          <p14:tracePt t="52565" x="6664325" y="1974850"/>
          <p14:tracePt t="52567" x="6648450" y="1974850"/>
          <p14:tracePt t="52569" x="6600825" y="1974850"/>
          <p14:tracePt t="52570" x="6569075" y="1974850"/>
          <p14:tracePt t="52572" x="6553200" y="1974850"/>
          <p14:tracePt t="52574" x="6507163" y="1974850"/>
          <p14:tracePt t="52577" x="6459538" y="1974850"/>
          <p14:tracePt t="52579" x="6443663" y="1974850"/>
          <p14:tracePt t="52581" x="6396038" y="1974850"/>
          <p14:tracePt t="52583" x="6380163" y="1974850"/>
          <p14:tracePt t="52585" x="6332538" y="1974850"/>
          <p14:tracePt t="52586" x="6284913" y="1974850"/>
          <p14:tracePt t="52588" x="6253163" y="1974850"/>
          <p14:tracePt t="52590" x="6207125" y="1974850"/>
          <p14:tracePt t="52592" x="6175375" y="1974850"/>
          <p14:tracePt t="52594" x="6143625" y="1974850"/>
          <p14:tracePt t="52596" x="6096000" y="1974850"/>
          <p14:tracePt t="52598" x="6048375" y="1974850"/>
          <p14:tracePt t="52601" x="6016625" y="1974850"/>
          <p14:tracePt t="52603" x="5969000" y="1974850"/>
          <p14:tracePt t="52604" x="5922963" y="1974850"/>
          <p14:tracePt t="52606" x="5891213" y="1974850"/>
          <p14:tracePt t="52609" x="5843588" y="1974850"/>
          <p14:tracePt t="52610" x="5795963" y="1974850"/>
          <p14:tracePt t="52612" x="5748338" y="1958975"/>
          <p14:tracePt t="52614" x="5716588" y="1958975"/>
          <p14:tracePt t="52616" x="5684838" y="1943100"/>
          <p14:tracePt t="52620" x="5638800" y="1943100"/>
          <p14:tracePt t="52621" x="5607050" y="1927225"/>
          <p14:tracePt t="52622" x="5559425" y="1927225"/>
          <p14:tracePt t="52624" x="5511800" y="1911350"/>
          <p14:tracePt t="52627" x="5480050" y="1895475"/>
          <p14:tracePt t="52629" x="5448300" y="1895475"/>
          <p14:tracePt t="52631" x="5400675" y="1881188"/>
          <p14:tracePt t="52632" x="5368925" y="1865313"/>
          <p14:tracePt t="52635" x="5337175" y="1865313"/>
          <p14:tracePt t="52637" x="5307013" y="1849438"/>
          <p14:tracePt t="52638" x="5259388" y="1849438"/>
          <p14:tracePt t="52641" x="5243513" y="1849438"/>
          <p14:tracePt t="52642" x="5211763" y="1849438"/>
          <p14:tracePt t="52644" x="5164138" y="1849438"/>
          <p14:tracePt t="52647" x="5148263" y="1833563"/>
          <p14:tracePt t="52649" x="5116513" y="1833563"/>
          <p14:tracePt t="52653" x="5068888" y="1817688"/>
          <p14:tracePt t="52655" x="5037138" y="1801813"/>
          <p14:tracePt t="52657" x="5006975" y="1801813"/>
          <p14:tracePt t="52659" x="4991100" y="1801813"/>
          <p14:tracePt t="52661" x="4943475" y="1785938"/>
          <p14:tracePt t="52663" x="4911725" y="1785938"/>
          <p14:tracePt t="52665" x="4895850" y="1785938"/>
          <p14:tracePt t="52666" x="4879975" y="1785938"/>
          <p14:tracePt t="52668" x="4864100" y="1770063"/>
          <p14:tracePt t="52670" x="4832350" y="1770063"/>
          <p14:tracePt t="52672" x="4800600" y="1770063"/>
          <p14:tracePt t="52674" x="4784725" y="1770063"/>
          <p14:tracePt t="52676" x="4752975" y="1770063"/>
          <p14:tracePt t="52679" x="4737100" y="1770063"/>
          <p14:tracePt t="52680" x="4722813" y="1770063"/>
          <p14:tracePt t="52683" x="4691063" y="1770063"/>
          <p14:tracePt t="52685" x="4675188" y="1770063"/>
          <p14:tracePt t="52686" x="4643438" y="1770063"/>
          <p14:tracePt t="52689" x="4627563" y="1770063"/>
          <p14:tracePt t="52692" x="4595813" y="1770063"/>
          <p14:tracePt t="52702" x="4579938" y="1770063"/>
          <p14:tracePt t="52715" x="4564063" y="1770063"/>
          <p14:tracePt t="52736" x="4548188" y="1770063"/>
          <p14:tracePt t="52827" x="4532313" y="1817688"/>
          <p14:tracePt t="52830" x="4532313" y="1849438"/>
          <p14:tracePt t="52831" x="4532313" y="1865313"/>
          <p14:tracePt t="52833" x="4532313" y="1881188"/>
          <p14:tracePt t="52835" x="4532313" y="1911350"/>
          <p14:tracePt t="52837" x="4516438" y="1927225"/>
          <p14:tracePt t="52839" x="4516438" y="1958975"/>
          <p14:tracePt t="52841" x="4500563" y="1990725"/>
          <p14:tracePt t="52843" x="4500563" y="2006600"/>
          <p14:tracePt t="52844" x="4500563" y="2038350"/>
          <p14:tracePt t="52846" x="4484688" y="2070100"/>
          <p14:tracePt t="52849" x="4484688" y="2085975"/>
          <p14:tracePt t="52851" x="4468813" y="2117725"/>
          <p14:tracePt t="52853" x="4468813" y="2165350"/>
          <p14:tracePt t="52854" x="4468813" y="2181225"/>
          <p14:tracePt t="52857" x="4468813" y="2212975"/>
          <p14:tracePt t="52859" x="4452938" y="2259013"/>
          <p14:tracePt t="52861" x="4452938" y="2274888"/>
          <p14:tracePt t="52863" x="4437063" y="2338388"/>
          <p14:tracePt t="52864" x="4421188" y="2370138"/>
          <p14:tracePt t="52867" x="4406900" y="2417763"/>
          <p14:tracePt t="52868" x="4391025" y="2497138"/>
          <p14:tracePt t="52870" x="4375150" y="2560638"/>
          <p14:tracePt t="52872" x="4359275" y="2606675"/>
          <p14:tracePt t="52874" x="4343400" y="2670175"/>
          <p14:tracePt t="52876" x="4327525" y="2733675"/>
          <p14:tracePt t="52879" x="4311650" y="2797175"/>
          <p14:tracePt t="52880" x="4295775" y="2860675"/>
          <p14:tracePt t="52883" x="4279900" y="2922588"/>
          <p14:tracePt t="52885" x="4264025" y="3001963"/>
          <p14:tracePt t="52887" x="4248150" y="3097213"/>
          <p14:tracePt t="52888" x="4216400" y="3160713"/>
          <p14:tracePt t="52890" x="4216400" y="3208338"/>
          <p14:tracePt t="52892" x="4216400" y="3270250"/>
          <p14:tracePt t="52894" x="4216400" y="3333750"/>
          <p14:tracePt t="52896" x="4216400" y="3397250"/>
          <p14:tracePt t="52898" x="4216400" y="3492500"/>
          <p14:tracePt t="52902" x="4184650" y="3681413"/>
          <p14:tracePt t="52904" x="4168775" y="3776663"/>
          <p14:tracePt t="52906" x="4137025" y="3887788"/>
          <p14:tracePt t="52908" x="4121150" y="3997325"/>
          <p14:tracePt t="52910" x="4090988" y="4140200"/>
          <p14:tracePt t="52913" x="4059238" y="4251325"/>
          <p14:tracePt t="52914" x="4043363" y="4360863"/>
          <p14:tracePt t="52917" x="4027488" y="4471988"/>
          <p14:tracePt t="52919" x="4011613" y="4598988"/>
          <p14:tracePt t="52921" x="3995738" y="4708525"/>
          <p14:tracePt t="52922" x="3979863" y="4851400"/>
          <p14:tracePt t="52924" x="3948113" y="4962525"/>
          <p14:tracePt t="52927" x="3948113" y="5072063"/>
          <p14:tracePt t="52929" x="3932238" y="5183188"/>
          <p14:tracePt t="52930" x="3916363" y="5294313"/>
          <p14:tracePt t="52933" x="3916363" y="5387975"/>
          <p14:tracePt t="52935" x="3900488" y="5499100"/>
          <p14:tracePt t="52936" x="3900488" y="5610225"/>
          <p14:tracePt t="52939" x="3900488" y="5719763"/>
          <p14:tracePt t="52941" x="3884613" y="5799138"/>
          <p14:tracePt t="52943" x="3884613" y="5894388"/>
          <p14:tracePt t="52945" x="3884613" y="5973763"/>
          <p14:tracePt t="52947" x="3884613" y="6083300"/>
          <p14:tracePt t="52949" x="3884613" y="6130925"/>
          <p14:tracePt t="52951" x="3884613" y="6210300"/>
          <p14:tracePt t="52953" x="3884613" y="6273800"/>
          <p14:tracePt t="52954" x="3884613" y="6337300"/>
          <p14:tracePt t="52957" x="3884613" y="6367463"/>
          <p14:tracePt t="52959" x="3884613" y="6430963"/>
          <p14:tracePt t="52961" x="3884613" y="6494463"/>
          <p14:tracePt t="52962" x="3900488" y="6526213"/>
          <p14:tracePt t="52964" x="3900488" y="6557963"/>
          <p14:tracePt t="52967" x="3900488" y="6589713"/>
          <p14:tracePt t="52968" x="3900488" y="6621463"/>
          <p14:tracePt t="52970" x="3916363" y="6621463"/>
          <p14:tracePt t="52972" x="3916363" y="6637338"/>
          <p14:tracePt t="52974" x="3916363" y="6669088"/>
          <p14:tracePt t="52977" x="3932238" y="6669088"/>
          <p14:tracePt t="52984" x="3948113" y="6684963"/>
          <p14:tracePt t="52987" x="3948113" y="6699250"/>
          <p14:tracePt t="53037" x="3948113" y="6715125"/>
          <p14:tracePt t="53093" x="3963988" y="6715125"/>
          <p14:tracePt t="53095" x="3979863" y="6715125"/>
          <p14:tracePt t="53101" x="3995738" y="6715125"/>
          <p14:tracePt t="53103" x="4011613" y="6715125"/>
          <p14:tracePt t="53104" x="4027488" y="6699250"/>
          <p14:tracePt t="53109" x="4059238" y="6669088"/>
          <p14:tracePt t="53111" x="4075113" y="6669088"/>
          <p14:tracePt t="53112" x="4090988" y="6653213"/>
          <p14:tracePt t="53115" x="4121150" y="6621463"/>
          <p14:tracePt t="53117" x="4137025" y="6605588"/>
          <p14:tracePt t="53120" x="4168775" y="6573838"/>
          <p14:tracePt t="53122" x="4184650" y="6557963"/>
          <p14:tracePt t="53126" x="4216400" y="6526213"/>
          <p14:tracePt t="53129" x="4232275" y="6510338"/>
          <p14:tracePt t="53133" x="4248150" y="6494463"/>
          <p14:tracePt t="53136" x="4264025" y="6478588"/>
          <p14:tracePt t="53138" x="4279900" y="6462713"/>
          <p14:tracePt t="53148" x="4279900" y="6446838"/>
          <p14:tracePt t="53152" x="4295775" y="6446838"/>
          <p14:tracePt t="53162" x="4311650" y="6446838"/>
          <p14:tracePt t="53174" x="4311650" y="6430963"/>
          <p14:tracePt t="53208" x="4327525" y="6430963"/>
          <p14:tracePt t="54905" x="4343400" y="6430963"/>
          <p14:tracePt t="54909" x="4359275" y="6430963"/>
          <p14:tracePt t="54910" x="4375150" y="6430963"/>
          <p14:tracePt t="54913" x="4391025" y="6430963"/>
          <p14:tracePt t="54918" x="4406900" y="6430963"/>
          <p14:tracePt t="54919" x="4437063" y="6430963"/>
          <p14:tracePt t="54937" x="4691063" y="6351588"/>
          <p14:tracePt t="54939" x="4706938" y="6337300"/>
          <p14:tracePt t="54940" x="4752975" y="6321425"/>
          <p14:tracePt t="54943" x="4784725" y="6305550"/>
          <p14:tracePt t="54945" x="4816475" y="6289675"/>
          <p14:tracePt t="54947" x="4832350" y="6273800"/>
          <p14:tracePt t="54949" x="4864100" y="6257925"/>
          <p14:tracePt t="54951" x="4895850" y="6257925"/>
          <p14:tracePt t="54953" x="4911725" y="6257925"/>
          <p14:tracePt t="54954" x="4927600" y="6242050"/>
          <p14:tracePt t="54957" x="4959350" y="6226175"/>
          <p14:tracePt t="54959" x="4959350" y="6210300"/>
          <p14:tracePt t="54961" x="4991100" y="6210300"/>
          <p14:tracePt t="54963" x="5006975" y="6210300"/>
          <p14:tracePt t="54965" x="5006975" y="6194425"/>
          <p14:tracePt t="54969" x="5022850" y="6194425"/>
          <p14:tracePt t="54971" x="5037138" y="6178550"/>
          <p14:tracePt t="54975" x="5037138" y="6162675"/>
          <p14:tracePt t="54977" x="5053013" y="6162675"/>
          <p14:tracePt t="54981" x="5068888" y="6162675"/>
          <p14:tracePt t="54983" x="5068888" y="6146800"/>
          <p14:tracePt t="54989" x="5068888" y="6130925"/>
          <p14:tracePt t="54999" x="5084763" y="6130925"/>
          <p14:tracePt t="55003" x="5084763" y="6115050"/>
          <p14:tracePt t="55007" x="5084763" y="6099175"/>
          <p14:tracePt t="55013" x="5100638" y="6083300"/>
          <p14:tracePt t="55021" x="5100638" y="6067425"/>
          <p14:tracePt t="55024" x="5116513" y="6067425"/>
          <p14:tracePt t="55027" x="5116513" y="6051550"/>
          <p14:tracePt t="55050" x="5116513" y="6035675"/>
          <p14:tracePt t="55055" x="5132388" y="6035675"/>
          <p14:tracePt t="55057" x="5148263" y="6019800"/>
          <p14:tracePt t="55060" x="5180013" y="6019800"/>
          <p14:tracePt t="55062" x="5211763" y="6003925"/>
          <p14:tracePt t="55064" x="5227638" y="6003925"/>
          <p14:tracePt t="55067" x="5259388" y="5989638"/>
          <p14:tracePt t="55069" x="5291138" y="5989638"/>
          <p14:tracePt t="55071" x="5307013" y="5989638"/>
          <p14:tracePt t="55072" x="5353050" y="5989638"/>
          <p14:tracePt t="55074" x="5368925" y="5989638"/>
          <p14:tracePt t="55076" x="5400675" y="5989638"/>
          <p14:tracePt t="55079" x="5432425" y="5989638"/>
          <p14:tracePt t="55081" x="5448300" y="5989638"/>
          <p14:tracePt t="55083" x="5480050" y="5989638"/>
          <p14:tracePt t="55085" x="5511800" y="5989638"/>
          <p14:tracePt t="55087" x="5527675" y="5973763"/>
          <p14:tracePt t="55088" x="5559425" y="5973763"/>
          <p14:tracePt t="55090" x="5575300" y="5973763"/>
          <p14:tracePt t="55092" x="5591175" y="5973763"/>
          <p14:tracePt t="55094" x="5607050" y="5973763"/>
          <p14:tracePt t="55096" x="5622925" y="5973763"/>
          <p14:tracePt t="55099" x="5638800" y="5973763"/>
          <p14:tracePt t="55101" x="5653088" y="5973763"/>
          <p14:tracePt t="55104" x="5668963" y="5973763"/>
          <p14:tracePt t="55107" x="5684838" y="5973763"/>
          <p14:tracePt t="55109" x="5700713" y="5957888"/>
          <p14:tracePt t="55117" x="5716588" y="5957888"/>
          <p14:tracePt t="55121" x="5732463" y="5957888"/>
          <p14:tracePt t="55127" x="5748338" y="5957888"/>
          <p14:tracePt t="55131" x="5764213" y="5957888"/>
          <p14:tracePt t="55135" x="5780088" y="5957888"/>
          <p14:tracePt t="55140" x="5795963" y="5957888"/>
          <p14:tracePt t="55145" x="5811838" y="5957888"/>
          <p14:tracePt t="55151" x="5827713" y="5957888"/>
          <p14:tracePt t="55153" x="5843588" y="5942013"/>
          <p14:tracePt t="55154" x="5859463" y="5942013"/>
          <p14:tracePt t="55159" x="5875338" y="5942013"/>
          <p14:tracePt t="55161" x="5891213" y="5942013"/>
          <p14:tracePt t="55163" x="5907088" y="5942013"/>
          <p14:tracePt t="55165" x="5938838" y="5942013"/>
          <p14:tracePt t="55167" x="5953125" y="5926138"/>
          <p14:tracePt t="55169" x="5984875" y="5926138"/>
          <p14:tracePt t="55170" x="6032500" y="5926138"/>
          <p14:tracePt t="55172" x="6048375" y="5926138"/>
          <p14:tracePt t="55174" x="6080125" y="5926138"/>
          <p14:tracePt t="55176" x="6111875" y="5926138"/>
          <p14:tracePt t="55178" x="6127750" y="5910263"/>
          <p14:tracePt t="55180" x="6175375" y="5910263"/>
          <p14:tracePt t="55184" x="6207125" y="5910263"/>
          <p14:tracePt t="55185" x="6223000" y="5894388"/>
          <p14:tracePt t="55186" x="6269038" y="5894388"/>
          <p14:tracePt t="55188" x="6300788" y="5878513"/>
          <p14:tracePt t="55190" x="6316663" y="5878513"/>
          <p14:tracePt t="55192" x="6364288" y="5878513"/>
          <p14:tracePt t="55194" x="6411913" y="5862638"/>
          <p14:tracePt t="55196" x="6427788" y="5862638"/>
          <p14:tracePt t="55198" x="6459538" y="5846763"/>
          <p14:tracePt t="55201" x="6507163" y="5846763"/>
          <p14:tracePt t="55202" x="6523038" y="5846763"/>
          <p14:tracePt t="55204" x="6553200" y="5830888"/>
          <p14:tracePt t="55206" x="6584950" y="5830888"/>
          <p14:tracePt t="55209" x="6600825" y="5830888"/>
          <p14:tracePt t="55210" x="6632575" y="5830888"/>
          <p14:tracePt t="55213" x="6648450" y="5815013"/>
          <p14:tracePt t="55215" x="6664325" y="5815013"/>
          <p14:tracePt t="55217" x="6696075" y="5815013"/>
          <p14:tracePt t="55219" x="6696075" y="5799138"/>
          <p14:tracePt t="55220" x="6711950" y="5799138"/>
          <p14:tracePt t="55228" x="6743700" y="5799138"/>
          <p14:tracePt t="55235" x="6743700" y="5783263"/>
          <p14:tracePt t="55243" x="6759575" y="5783263"/>
          <p14:tracePt t="55274" x="6775450" y="5783263"/>
          <p14:tracePt t="55280" x="6775450" y="5767388"/>
          <p14:tracePt t="55697" x="6775450" y="5751513"/>
          <p14:tracePt t="55701" x="6775450" y="5719763"/>
          <p14:tracePt t="55703" x="6775450" y="5703888"/>
          <p14:tracePt t="55704" x="6791325" y="5688013"/>
          <p14:tracePt t="55707" x="6791325" y="5657850"/>
          <p14:tracePt t="55709" x="6791325" y="5626100"/>
          <p14:tracePt t="55710" x="6791325" y="5594350"/>
          <p14:tracePt t="55713" x="6791325" y="5562600"/>
          <p14:tracePt t="55714" x="6791325" y="5530850"/>
          <p14:tracePt t="55719" x="6791325" y="5435600"/>
          <p14:tracePt t="55720" x="6791325" y="5419725"/>
          <p14:tracePt t="55722" x="6791325" y="5372100"/>
          <p14:tracePt t="55724" x="6791325" y="5324475"/>
          <p14:tracePt t="55727" x="6791325" y="5310188"/>
          <p14:tracePt t="55729" x="6791325" y="5262563"/>
          <p14:tracePt t="55731" x="6791325" y="5214938"/>
          <p14:tracePt t="55734" x="6775450" y="5183188"/>
          <p14:tracePt t="55735" x="6775450" y="5135563"/>
          <p14:tracePt t="55736" x="6775450" y="5103813"/>
          <p14:tracePt t="55738" x="6775450" y="5072063"/>
          <p14:tracePt t="55741" x="6775450" y="5024438"/>
          <p14:tracePt t="55742" x="6775450" y="4976813"/>
          <p14:tracePt t="55745" x="6775450" y="4914900"/>
          <p14:tracePt t="55746" x="6759575" y="4883150"/>
          <p14:tracePt t="55749" x="6759575" y="4819650"/>
          <p14:tracePt t="55753" x="6759575" y="4740275"/>
          <p14:tracePt t="55754" x="6759575" y="4676775"/>
          <p14:tracePt t="55756" x="6759575" y="4614863"/>
          <p14:tracePt t="55759" x="6759575" y="4535488"/>
          <p14:tracePt t="55761" x="6759575" y="4456113"/>
          <p14:tracePt t="55762" x="6759575" y="4376738"/>
          <p14:tracePt t="55764" x="6759575" y="4329113"/>
          <p14:tracePt t="55767" x="6759575" y="4251325"/>
          <p14:tracePt t="55769" x="6759575" y="4187825"/>
          <p14:tracePt t="55771" x="6759575" y="4140200"/>
          <p14:tracePt t="55773" x="6759575" y="4076700"/>
          <p14:tracePt t="55775" x="6759575" y="4013200"/>
          <p14:tracePt t="55777" x="6759575" y="3965575"/>
          <p14:tracePt t="55779" x="6759575" y="3903663"/>
          <p14:tracePt t="55780" x="6759575" y="3824288"/>
          <p14:tracePt t="55784" x="6759575" y="3760788"/>
          <p14:tracePt t="55785" x="6759575" y="3713163"/>
          <p14:tracePt t="55787" x="6759575" y="3665538"/>
          <p14:tracePt t="55788" x="6759575" y="3602038"/>
          <p14:tracePt t="55790" x="6759575" y="3540125"/>
          <p14:tracePt t="55793" x="6759575" y="3476625"/>
          <p14:tracePt t="55795" x="6759575" y="3444875"/>
          <p14:tracePt t="55797" x="6759575" y="3397250"/>
          <p14:tracePt t="55799" x="6759575" y="3333750"/>
          <p14:tracePt t="55800" x="6759575" y="3302000"/>
          <p14:tracePt t="55802" x="6759575" y="3270250"/>
          <p14:tracePt t="55804" x="6759575" y="3208338"/>
          <p14:tracePt t="55807" x="6759575" y="3176588"/>
          <p14:tracePt t="55808" x="6759575" y="3144838"/>
          <p14:tracePt t="55811" x="6759575" y="3097213"/>
          <p14:tracePt t="55813" x="6759575" y="3065463"/>
          <p14:tracePt t="55814" x="6759575" y="3033713"/>
          <p14:tracePt t="55816" x="6759575" y="2986088"/>
          <p14:tracePt t="55818" x="6775450" y="2970213"/>
          <p14:tracePt t="55820" x="6775450" y="2922588"/>
          <p14:tracePt t="55823" x="6791325" y="2892425"/>
          <p14:tracePt t="55825" x="6807200" y="2860675"/>
          <p14:tracePt t="55826" x="6823075" y="2844800"/>
          <p14:tracePt t="55828" x="6823075" y="2813050"/>
          <p14:tracePt t="55830" x="6838950" y="2797175"/>
          <p14:tracePt t="55835" x="6838950" y="2781300"/>
          <p14:tracePt t="55837" x="6838950" y="2765425"/>
          <p14:tracePt t="55839" x="6854825" y="2765425"/>
          <p14:tracePt t="55841" x="6854825" y="2749550"/>
          <p14:tracePt t="55843" x="6869113" y="2733675"/>
          <p14:tracePt t="55853" x="6869113" y="2717800"/>
          <p14:tracePt t="55861" x="6884988" y="2701925"/>
          <p14:tracePt t="55872" x="6900863" y="2686050"/>
          <p14:tracePt t="55881" x="6916738" y="2686050"/>
          <p14:tracePt t="55893" x="6996113" y="2670175"/>
          <p14:tracePt t="55894" x="7011988" y="2670175"/>
          <p14:tracePt t="55897" x="7043738" y="2654300"/>
          <p14:tracePt t="55899" x="7075488" y="2654300"/>
          <p14:tracePt t="55901" x="7091363" y="2654300"/>
          <p14:tracePt t="55902" x="7138988" y="2654300"/>
          <p14:tracePt t="55904" x="7185025" y="2638425"/>
          <p14:tracePt t="55906" x="7216775" y="2638425"/>
          <p14:tracePt t="55908" x="7264400" y="2638425"/>
          <p14:tracePt t="55911" x="7312025" y="2638425"/>
          <p14:tracePt t="55913" x="7375525" y="2622550"/>
          <p14:tracePt t="55914" x="7469188" y="2622550"/>
          <p14:tracePt t="55917" x="7532688" y="2622550"/>
          <p14:tracePt t="55919" x="7612063" y="2622550"/>
          <p14:tracePt t="55920" x="7675563" y="2622550"/>
          <p14:tracePt t="55922" x="7754938" y="2622550"/>
          <p14:tracePt t="55924" x="7816850" y="2622550"/>
          <p14:tracePt t="55926" x="7896225" y="2622550"/>
          <p14:tracePt t="55929" x="7943850" y="2622550"/>
          <p14:tracePt t="55930" x="8023225" y="2622550"/>
          <p14:tracePt t="55933" x="8116888" y="2622550"/>
          <p14:tracePt t="55934" x="8196263" y="2622550"/>
          <p14:tracePt t="55936" x="8307388" y="2638425"/>
          <p14:tracePt t="55938" x="8385175" y="2638425"/>
          <p14:tracePt t="55940" x="8464550" y="2638425"/>
          <p14:tracePt t="55942" x="8543925" y="2654300"/>
          <p14:tracePt t="55945" x="8639175" y="2686050"/>
          <p14:tracePt t="55947" x="8716963" y="2686050"/>
          <p14:tracePt t="55949" x="8828088" y="2701925"/>
          <p14:tracePt t="55951" x="8939213" y="2717800"/>
          <p14:tracePt t="55953" x="9017000" y="2717800"/>
          <p14:tracePt t="55954" x="9112250" y="2733675"/>
          <p14:tracePt t="55957" x="9191625" y="2733675"/>
          <p14:tracePt t="55959" x="9271000" y="2749550"/>
          <p14:tracePt t="55961" x="9380538" y="2765425"/>
          <p14:tracePt t="55963" x="9459913" y="2765425"/>
          <p14:tracePt t="55964" x="9555163" y="2781300"/>
          <p14:tracePt t="55967" x="9632950" y="2797175"/>
          <p14:tracePt t="55968" x="9712325" y="2797175"/>
          <p14:tracePt t="55970" x="9807575" y="2797175"/>
          <p14:tracePt t="55972" x="9886950" y="2813050"/>
          <p14:tracePt t="55974" x="9964738" y="2844800"/>
          <p14:tracePt t="55976" x="10028238" y="2844800"/>
          <p14:tracePt t="55978" x="10091738" y="2844800"/>
          <p14:tracePt t="55981" x="10155238" y="2844800"/>
          <p14:tracePt t="55983" x="10233025" y="2876550"/>
          <p14:tracePt t="55985" x="10296525" y="2876550"/>
          <p14:tracePt t="55986" x="10328275" y="2876550"/>
          <p14:tracePt t="55988" x="10391775" y="2876550"/>
          <p14:tracePt t="55990" x="10439400" y="2892425"/>
          <p14:tracePt t="55992" x="10502900" y="2892425"/>
          <p14:tracePt t="55995" x="10533063" y="2908300"/>
          <p14:tracePt t="55997" x="10580688" y="2908300"/>
          <p14:tracePt t="56000" x="10644188" y="2922588"/>
          <p14:tracePt t="56003" x="10691813" y="2922588"/>
          <p14:tracePt t="56004" x="10723563" y="2922588"/>
          <p14:tracePt t="56007" x="10739438" y="2938463"/>
          <p14:tracePt t="56008" x="10771188" y="2938463"/>
          <p14:tracePt t="56010" x="10787063" y="2938463"/>
          <p14:tracePt t="56012" x="10787063" y="2954338"/>
          <p14:tracePt t="56014" x="10802938" y="2954338"/>
          <p14:tracePt t="56018" x="10818813" y="2954338"/>
          <p14:tracePt t="56022" x="10833100" y="2954338"/>
          <p14:tracePt t="56047" x="10848975" y="2954338"/>
          <p14:tracePt t="56185" x="10818813" y="2954338"/>
          <p14:tracePt t="56192" x="10755313" y="2954338"/>
          <p14:tracePt t="56197" x="10707688" y="2954338"/>
          <p14:tracePt t="56201" x="10675938" y="2954338"/>
          <p14:tracePt t="56203" x="10675938" y="2938463"/>
          <p14:tracePt t="56205" x="10644188" y="2938463"/>
          <p14:tracePt t="56207" x="10612438" y="2922588"/>
          <p14:tracePt t="56208" x="10596563" y="2922588"/>
          <p14:tracePt t="56211" x="10564813" y="2922588"/>
          <p14:tracePt t="56212" x="10533063" y="2908300"/>
          <p14:tracePt t="56214" x="10517188" y="2892425"/>
          <p14:tracePt t="56217" x="10502900" y="2892425"/>
          <p14:tracePt t="56218" x="10471150" y="2876550"/>
          <p14:tracePt t="56220" x="10471150" y="2860675"/>
          <p14:tracePt t="56222" x="10455275" y="2860675"/>
          <p14:tracePt t="56224" x="10423525" y="2844800"/>
          <p14:tracePt t="56226" x="10407650" y="2813050"/>
          <p14:tracePt t="56228" x="10407650" y="2797175"/>
          <p14:tracePt t="56233" x="10391775" y="2765425"/>
          <p14:tracePt t="56235" x="10375900" y="2749550"/>
          <p14:tracePt t="56237" x="10375900" y="2733675"/>
          <p14:tracePt t="56239" x="10360025" y="2701925"/>
          <p14:tracePt t="56241" x="10360025" y="2686050"/>
          <p14:tracePt t="56243" x="10344150" y="2654300"/>
          <p14:tracePt t="56245" x="10344150" y="2622550"/>
          <p14:tracePt t="56247" x="10328275" y="2606675"/>
          <p14:tracePt t="56249" x="10312400" y="2560638"/>
          <p14:tracePt t="56252" x="10312400" y="2513013"/>
          <p14:tracePt t="56253" x="10296525" y="2465388"/>
          <p14:tracePt t="56254" x="10280650" y="2449513"/>
          <p14:tracePt t="56257" x="10280650" y="2401888"/>
          <p14:tracePt t="56259" x="10264775" y="2338388"/>
          <p14:tracePt t="56261" x="10264775" y="2306638"/>
          <p14:tracePt t="56263" x="10248900" y="2259013"/>
          <p14:tracePt t="56264" x="10233025" y="2212975"/>
          <p14:tracePt t="56267" x="10233025" y="2149475"/>
          <p14:tracePt t="56269" x="10233025" y="2117725"/>
          <p14:tracePt t="56270" x="10217150" y="2070100"/>
          <p14:tracePt t="56272" x="10202863" y="2006600"/>
          <p14:tracePt t="56274" x="10186988" y="1958975"/>
          <p14:tracePt t="56276" x="10171113" y="1911350"/>
          <p14:tracePt t="56278" x="10155238" y="1881188"/>
          <p14:tracePt t="56280" x="10139363" y="1833563"/>
          <p14:tracePt t="56283" x="10107613" y="1785938"/>
          <p14:tracePt t="56285" x="10091738" y="1738313"/>
          <p14:tracePt t="56286" x="10059988" y="1706563"/>
          <p14:tracePt t="56288" x="10059988" y="1674813"/>
          <p14:tracePt t="56290" x="10028238" y="1627188"/>
          <p14:tracePt t="56292" x="9996488" y="1595438"/>
          <p14:tracePt t="56294" x="9964738" y="1563688"/>
          <p14:tracePt t="56296" x="9932988" y="1517650"/>
          <p14:tracePt t="56298" x="9902825" y="1485900"/>
          <p14:tracePt t="56300" x="9886950" y="1454150"/>
          <p14:tracePt t="56302" x="9855200" y="1422400"/>
          <p14:tracePt t="56304" x="9823450" y="1406525"/>
          <p14:tracePt t="56306" x="9775825" y="1374775"/>
          <p14:tracePt t="56309" x="9744075" y="1343025"/>
          <p14:tracePt t="56311" x="9728200" y="1311275"/>
          <p14:tracePt t="56312" x="9680575" y="1295400"/>
          <p14:tracePt t="56314" x="9648825" y="1263650"/>
          <p14:tracePt t="56316" x="9571038" y="1231900"/>
          <p14:tracePt t="56319" x="9523413" y="1200150"/>
          <p14:tracePt t="56321" x="9459913" y="1200150"/>
          <p14:tracePt t="56322" x="9428163" y="1185863"/>
          <p14:tracePt t="56324" x="9396413" y="1169988"/>
          <p14:tracePt t="56326" x="9348788" y="1154113"/>
          <p14:tracePt t="56328" x="9301163" y="1138238"/>
          <p14:tracePt t="56331" x="9271000" y="1122363"/>
          <p14:tracePt t="56333" x="9239250" y="1106488"/>
          <p14:tracePt t="56335" x="9191625" y="1090613"/>
          <p14:tracePt t="56336" x="9144000" y="1074738"/>
          <p14:tracePt t="56339" x="9128125" y="1058863"/>
          <p14:tracePt t="56341" x="9080500" y="1058863"/>
          <p14:tracePt t="56342" x="9032875" y="1058863"/>
          <p14:tracePt t="56344" x="9001125" y="1042988"/>
          <p14:tracePt t="56347" x="8970963" y="1042988"/>
          <p14:tracePt t="56351" x="8891588" y="1027113"/>
          <p14:tracePt t="56353" x="8875713" y="1027113"/>
          <p14:tracePt t="56354" x="8828088" y="1027113"/>
          <p14:tracePt t="56357" x="8796338" y="1011238"/>
          <p14:tracePt t="56358" x="8764588" y="1011238"/>
          <p14:tracePt t="56361" x="8732838" y="1011238"/>
          <p14:tracePt t="56362" x="8716963" y="1011238"/>
          <p14:tracePt t="56364" x="8670925" y="995363"/>
          <p14:tracePt t="56367" x="8639175" y="995363"/>
          <p14:tracePt t="56368" x="8607425" y="995363"/>
          <p14:tracePt t="56370" x="8575675" y="995363"/>
          <p14:tracePt t="56372" x="8543925" y="995363"/>
          <p14:tracePt t="56374" x="8528050" y="995363"/>
          <p14:tracePt t="56376" x="8480425" y="995363"/>
          <p14:tracePt t="56379" x="8464550" y="995363"/>
          <p14:tracePt t="56381" x="8432800" y="995363"/>
          <p14:tracePt t="56383" x="8401050" y="995363"/>
          <p14:tracePt t="56385" x="8385175" y="995363"/>
          <p14:tracePt t="56386" x="8355013" y="995363"/>
          <p14:tracePt t="56389" x="8339138" y="995363"/>
          <p14:tracePt t="56391" x="8307388" y="995363"/>
          <p14:tracePt t="56393" x="8291513" y="995363"/>
          <p14:tracePt t="56397" x="8275638" y="995363"/>
          <p14:tracePt t="56401" x="8228013" y="995363"/>
          <p14:tracePt t="56403" x="8212138" y="995363"/>
          <p14:tracePt t="56404" x="8180388" y="995363"/>
          <p14:tracePt t="56406" x="8164513" y="995363"/>
          <p14:tracePt t="56408" x="8148638" y="995363"/>
          <p14:tracePt t="56410" x="8132763" y="995363"/>
          <p14:tracePt t="56412" x="8116888" y="995363"/>
          <p14:tracePt t="56414" x="8101013" y="995363"/>
          <p14:tracePt t="56417" x="8085138" y="1011238"/>
          <p14:tracePt t="56419" x="8070850" y="1011238"/>
          <p14:tracePt t="56420" x="8054975" y="1011238"/>
          <p14:tracePt t="56423" x="8039100" y="1011238"/>
          <p14:tracePt t="56425" x="8023225" y="1011238"/>
          <p14:tracePt t="56426" x="8007350" y="1011238"/>
          <p14:tracePt t="56430" x="7975600" y="1027113"/>
          <p14:tracePt t="56433" x="7959725" y="1027113"/>
          <p14:tracePt t="56437" x="7943850" y="1042988"/>
          <p14:tracePt t="56439" x="7912100" y="1042988"/>
          <p14:tracePt t="56443" x="7896225" y="1042988"/>
          <p14:tracePt t="56445" x="7880350" y="1042988"/>
          <p14:tracePt t="56449" x="7848600" y="1058863"/>
          <p14:tracePt t="56451" x="7832725" y="1058863"/>
          <p14:tracePt t="56455" x="7800975" y="1074738"/>
          <p14:tracePt t="56457" x="7785100" y="1074738"/>
          <p14:tracePt t="56461" x="7754938" y="1090613"/>
          <p14:tracePt t="56462" x="7739063" y="1090613"/>
          <p14:tracePt t="56465" x="7723188" y="1106488"/>
          <p14:tracePt t="56466" x="7707313" y="1106488"/>
          <p14:tracePt t="56469" x="7675563" y="1106488"/>
          <p14:tracePt t="56470" x="7659688" y="1106488"/>
          <p14:tracePt t="56472" x="7643813" y="1106488"/>
          <p14:tracePt t="56474" x="7627938" y="1122363"/>
          <p14:tracePt t="56476" x="7596188" y="1138238"/>
          <p14:tracePt t="56479" x="7564438" y="1138238"/>
          <p14:tracePt t="56481" x="7548563" y="1154113"/>
          <p14:tracePt t="56483" x="7516813" y="1169988"/>
          <p14:tracePt t="56484" x="7485063" y="1169988"/>
          <p14:tracePt t="56487" x="7439025" y="1185863"/>
          <p14:tracePt t="56489" x="7423150" y="1185863"/>
          <p14:tracePt t="56491" x="7391400" y="1200150"/>
          <p14:tracePt t="56493" x="7343775" y="1200150"/>
          <p14:tracePt t="56495" x="7327900" y="1216025"/>
          <p14:tracePt t="56497" x="7280275" y="1231900"/>
          <p14:tracePt t="56499" x="7232650" y="1247775"/>
          <p14:tracePt t="56501" x="7216775" y="1247775"/>
          <p14:tracePt t="56502" x="7169150" y="1263650"/>
          <p14:tracePt t="56504" x="7123113" y="1279525"/>
          <p14:tracePt t="56507" x="7075488" y="1279525"/>
          <p14:tracePt t="56509" x="7059613" y="1295400"/>
          <p14:tracePt t="56511" x="7011988" y="1311275"/>
          <p14:tracePt t="56513" x="6964363" y="1327150"/>
          <p14:tracePt t="56515" x="6948488" y="1327150"/>
          <p14:tracePt t="56517" x="6900863" y="1327150"/>
          <p14:tracePt t="56518" x="6854825" y="1327150"/>
          <p14:tracePt t="56520" x="6838950" y="1343025"/>
          <p14:tracePt t="56522" x="6791325" y="1358900"/>
          <p14:tracePt t="56524" x="6743700" y="1374775"/>
          <p14:tracePt t="56526" x="6696075" y="1374775"/>
          <p14:tracePt t="56528" x="6664325" y="1390650"/>
          <p14:tracePt t="56531" x="6632575" y="1390650"/>
          <p14:tracePt t="56533" x="6584950" y="1406525"/>
          <p14:tracePt t="56535" x="6553200" y="1422400"/>
          <p14:tracePt t="56536" x="6507163" y="1422400"/>
          <p14:tracePt t="56539" x="6475413" y="1438275"/>
          <p14:tracePt t="56541" x="6427788" y="1438275"/>
          <p14:tracePt t="56542" x="6411913" y="1454150"/>
          <p14:tracePt t="56544" x="6364288" y="1454150"/>
          <p14:tracePt t="56546" x="6316663" y="1454150"/>
          <p14:tracePt t="56549" x="6284913" y="1470025"/>
          <p14:tracePt t="56551" x="6253163" y="1470025"/>
          <p14:tracePt t="56552" x="6207125" y="1485900"/>
          <p14:tracePt t="56554" x="6191250" y="1485900"/>
          <p14:tracePt t="56557" x="6159500" y="1485900"/>
          <p14:tracePt t="56558" x="6111875" y="1501775"/>
          <p14:tracePt t="56560" x="6096000" y="1501775"/>
          <p14:tracePt t="56563" x="6048375" y="1517650"/>
          <p14:tracePt t="56564" x="6016625" y="1517650"/>
          <p14:tracePt t="56567" x="6000750" y="1533525"/>
          <p14:tracePt t="56568" x="5969000" y="1533525"/>
          <p14:tracePt t="56571" x="5938838" y="1533525"/>
          <p14:tracePt t="56573" x="5922963" y="1547813"/>
          <p14:tracePt t="56574" x="5891213" y="1547813"/>
          <p14:tracePt t="56576" x="5859463" y="1563688"/>
          <p14:tracePt t="56578" x="5843588" y="1563688"/>
          <p14:tracePt t="56580" x="5811838" y="1579563"/>
          <p14:tracePt t="56583" x="5795963" y="1579563"/>
          <p14:tracePt t="56584" x="5780088" y="1579563"/>
          <p14:tracePt t="56586" x="5764213" y="1579563"/>
          <p14:tracePt t="56589" x="5748338" y="1595438"/>
          <p14:tracePt t="56591" x="5732463" y="1595438"/>
          <p14:tracePt t="56595" x="5716588" y="1611313"/>
          <p14:tracePt t="56601" x="5700713" y="1611313"/>
          <p14:tracePt t="56608" x="5700713" y="1627188"/>
          <p14:tracePt t="56613" x="5700713" y="1643063"/>
          <p14:tracePt t="56614" x="5684838" y="1643063"/>
          <p14:tracePt t="56621" x="5684838" y="1658938"/>
          <p14:tracePt t="56629" x="5700713" y="1658938"/>
          <p14:tracePt t="56631" x="5716588" y="1674813"/>
          <p14:tracePt t="56635" x="5732463" y="1690688"/>
          <p14:tracePt t="56637" x="5764213" y="1706563"/>
          <p14:tracePt t="56638" x="5795963" y="1722438"/>
          <p14:tracePt t="56641" x="5827713" y="1722438"/>
          <p14:tracePt t="56643" x="5859463" y="1722438"/>
          <p14:tracePt t="56644" x="5891213" y="1738313"/>
          <p14:tracePt t="56647" x="5922963" y="1754188"/>
          <p14:tracePt t="56651" x="6000750" y="1770063"/>
          <p14:tracePt t="56652" x="6048375" y="1785938"/>
          <p14:tracePt t="56654" x="6143625" y="1801813"/>
          <p14:tracePt t="56657" x="6207125" y="1817688"/>
          <p14:tracePt t="56659" x="6269038" y="1817688"/>
          <p14:tracePt t="56661" x="6332538" y="1833563"/>
          <p14:tracePt t="56663" x="6380163" y="1833563"/>
          <p14:tracePt t="56665" x="6443663" y="1849438"/>
          <p14:tracePt t="56667" x="6523038" y="1849438"/>
          <p14:tracePt t="56668" x="6616700" y="1865313"/>
          <p14:tracePt t="56670" x="6680200" y="1881188"/>
          <p14:tracePt t="56673" x="6727825" y="1881188"/>
          <p14:tracePt t="56675" x="6807200" y="1881188"/>
          <p14:tracePt t="56676" x="6869113" y="1895475"/>
          <p14:tracePt t="56678" x="6948488" y="1895475"/>
          <p14:tracePt t="56681" x="7043738" y="1895475"/>
          <p14:tracePt t="56683" x="7091363" y="1911350"/>
          <p14:tracePt t="56684" x="7154863" y="1911350"/>
          <p14:tracePt t="56686" x="7232650" y="1911350"/>
          <p14:tracePt t="56689" x="7296150" y="1911350"/>
          <p14:tracePt t="56691" x="7359650" y="1911350"/>
          <p14:tracePt t="56693" x="7407275" y="1911350"/>
          <p14:tracePt t="56695" x="7469188" y="1927225"/>
          <p14:tracePt t="56696" x="7532688" y="1927225"/>
          <p14:tracePt t="56700" x="7596188" y="1927225"/>
          <p14:tracePt t="56701" x="7627938" y="1927225"/>
          <p14:tracePt t="56702" x="7691438" y="1927225"/>
          <p14:tracePt t="56704" x="7754938" y="1927225"/>
          <p14:tracePt t="56706" x="7800975" y="1927225"/>
          <p14:tracePt t="56708" x="7848600" y="1927225"/>
          <p14:tracePt t="56710" x="7896225" y="1927225"/>
          <p14:tracePt t="56712" x="7959725" y="1927225"/>
          <p14:tracePt t="56714" x="8023225" y="1927225"/>
          <p14:tracePt t="56717" x="8054975" y="1927225"/>
          <p14:tracePt t="56719" x="8116888" y="1927225"/>
          <p14:tracePt t="56721" x="8180388" y="1927225"/>
          <p14:tracePt t="56723" x="8228013" y="1927225"/>
          <p14:tracePt t="56724" x="8291513" y="1927225"/>
          <p14:tracePt t="56727" x="8355013" y="1927225"/>
          <p14:tracePt t="56729" x="8416925" y="1927225"/>
          <p14:tracePt t="56735" x="8607425" y="1927225"/>
          <p14:tracePt t="56736" x="8670925" y="1927225"/>
          <p14:tracePt t="56739" x="8732838" y="1927225"/>
          <p14:tracePt t="56741" x="8780463" y="1927225"/>
          <p14:tracePt t="56743" x="8843963" y="1927225"/>
          <p14:tracePt t="56744" x="8923338" y="1927225"/>
          <p14:tracePt t="56747" x="8970963" y="1927225"/>
          <p14:tracePt t="56749" x="9017000" y="1927225"/>
          <p14:tracePt t="56751" x="9096375" y="1927225"/>
          <p14:tracePt t="56753" x="9159875" y="1927225"/>
          <p14:tracePt t="56755" x="9207500" y="1927225"/>
          <p14:tracePt t="56757" x="9271000" y="1927225"/>
          <p14:tracePt t="56759" x="9301163" y="1927225"/>
          <p14:tracePt t="56761" x="9348788" y="1927225"/>
          <p14:tracePt t="56763" x="9412288" y="1927225"/>
          <p14:tracePt t="56764" x="9444038" y="1927225"/>
          <p14:tracePt t="56766" x="9475788" y="1927225"/>
          <p14:tracePt t="56769" x="9523413" y="1927225"/>
          <p14:tracePt t="56770" x="9539288" y="1927225"/>
          <p14:tracePt t="56773" x="9571038" y="1927225"/>
          <p14:tracePt t="56777" x="9586913" y="1927225"/>
          <p14:tracePt t="56779" x="9617075" y="1927225"/>
          <p14:tracePt t="56781" x="9632950" y="1927225"/>
          <p14:tracePt t="56783" x="9648825" y="1927225"/>
          <p14:tracePt t="56784" x="9648825" y="1943100"/>
          <p14:tracePt t="56803" x="9664700" y="1943100"/>
          <p14:tracePt t="56825" x="9680575" y="1943100"/>
          <p14:tracePt t="57382" x="9664700" y="1943100"/>
          <p14:tracePt t="67743" x="9648825" y="1943100"/>
          <p14:tracePt t="67749" x="9632950" y="1943100"/>
          <p14:tracePt t="67754" x="9617075" y="1943100"/>
          <p14:tracePt t="67762" x="9601200" y="1943100"/>
          <p14:tracePt t="67765" x="9586913" y="1943100"/>
          <p14:tracePt t="67767" x="9586913" y="1927225"/>
          <p14:tracePt t="67773" x="9571038" y="1927225"/>
          <p14:tracePt t="67778" x="9555163" y="1927225"/>
          <p14:tracePt t="67781" x="9555163" y="1911350"/>
          <p14:tracePt t="67783" x="9539288" y="1911350"/>
          <p14:tracePt t="67789" x="9523413" y="1911350"/>
          <p14:tracePt t="67791" x="9523413" y="1895475"/>
          <p14:tracePt t="67792" x="9507538" y="1881188"/>
          <p14:tracePt t="67795" x="9491663" y="1865313"/>
          <p14:tracePt t="67796" x="9491663" y="1833563"/>
          <p14:tracePt t="67798" x="9475788" y="1785938"/>
          <p14:tracePt t="67800" x="9444038" y="1722438"/>
          <p14:tracePt t="67802" x="9428163" y="1658938"/>
          <p14:tracePt t="67804" x="9396413" y="1595438"/>
          <p14:tracePt t="67807" x="9380538" y="1517650"/>
          <p14:tracePt t="67809" x="9348788" y="1406525"/>
          <p14:tracePt t="67811" x="9317038" y="1295400"/>
          <p14:tracePt t="67813" x="9301163" y="1200150"/>
          <p14:tracePt t="67814" x="9255125" y="1058863"/>
          <p14:tracePt t="67816" x="9239250" y="947738"/>
          <p14:tracePt t="67819" x="9207500" y="742950"/>
          <p14:tracePt t="67820" x="9159875" y="552450"/>
          <p14:tracePt t="67823" x="9112250" y="411163"/>
          <p14:tracePt t="67824" x="9096375" y="284163"/>
          <p14:tracePt t="67829" x="9064625" y="142875"/>
          <p14:tracePt t="68520" x="1042988" y="79375"/>
          <p14:tracePt t="68521" x="1089025" y="188913"/>
          <p14:tracePt t="68523" x="1184275" y="331788"/>
          <p14:tracePt t="68525" x="1231900" y="442913"/>
          <p14:tracePt t="68526" x="1295400" y="568325"/>
          <p14:tracePt t="68529" x="1358900" y="711200"/>
          <p14:tracePt t="68531" x="1420813" y="822325"/>
          <p14:tracePt t="68532" x="1468438" y="963613"/>
          <p14:tracePt t="68534" x="1531938" y="1074738"/>
          <p14:tracePt t="68536" x="1595438" y="1169988"/>
          <p14:tracePt t="68539" x="1643063" y="1295400"/>
          <p14:tracePt t="68541" x="1704975" y="1390650"/>
          <p14:tracePt t="68543" x="1752600" y="1470025"/>
          <p14:tracePt t="68547" x="1863725" y="1690688"/>
          <p14:tracePt t="68549" x="1927225" y="1770063"/>
          <p14:tracePt t="68551" x="1974850" y="1849438"/>
          <p14:tracePt t="68553" x="2005013" y="1927225"/>
          <p14:tracePt t="68554" x="2068513" y="2006600"/>
          <p14:tracePt t="68556" x="2116138" y="2070100"/>
          <p14:tracePt t="68558" x="2147888" y="2133600"/>
          <p14:tracePt t="68561" x="2179638" y="2197100"/>
          <p14:tracePt t="68562" x="2227263" y="2243138"/>
          <p14:tracePt t="68564" x="2259013" y="2290763"/>
          <p14:tracePt t="68566" x="2289175" y="2338388"/>
          <p14:tracePt t="68568" x="2305050" y="2370138"/>
          <p14:tracePt t="68570" x="2320925" y="2401888"/>
          <p14:tracePt t="68573" x="2352675" y="2433638"/>
          <p14:tracePt t="68575" x="2384425" y="2481263"/>
          <p14:tracePt t="68577" x="2416175" y="2513013"/>
          <p14:tracePt t="68579" x="2447925" y="2544763"/>
          <p14:tracePt t="68582" x="2463800" y="2560638"/>
          <p14:tracePt t="68585" x="2479675" y="2574925"/>
          <p14:tracePt t="68589" x="2495550" y="2590800"/>
          <p14:tracePt t="68611" x="2511425" y="2606675"/>
          <p14:tracePt t="68642" x="2527300" y="2606675"/>
          <p14:tracePt t="68897" x="2543175" y="2606675"/>
          <p14:tracePt t="68902" x="2559050" y="2606675"/>
          <p14:tracePt t="68913" x="2620963" y="2606675"/>
          <p14:tracePt t="68915" x="2636838" y="2606675"/>
          <p14:tracePt t="68919" x="2652713" y="2606675"/>
          <p14:tracePt t="68920" x="2668588" y="2606675"/>
          <p14:tracePt t="68924" x="2684463" y="2606675"/>
          <p14:tracePt t="68927" x="2684463" y="2590800"/>
          <p14:tracePt t="68929" x="2700338" y="2590800"/>
          <p14:tracePt t="68931" x="2716213" y="2590800"/>
          <p14:tracePt t="68937" x="2732088" y="2590800"/>
          <p14:tracePt t="68939" x="2747963" y="2590800"/>
          <p14:tracePt t="68941" x="2763838" y="2590800"/>
          <p14:tracePt t="68947" x="2779713" y="2590800"/>
          <p14:tracePt t="68949" x="2779713" y="2574925"/>
          <p14:tracePt t="68950" x="2795588" y="2574925"/>
          <p14:tracePt t="68978" x="2795588" y="2560638"/>
          <p14:tracePt t="68984" x="2811463" y="2560638"/>
          <p14:tracePt t="69272" x="2827338" y="2560638"/>
          <p14:tracePt t="69281" x="2843213" y="2560638"/>
          <p14:tracePt t="69294" x="2859088" y="2544763"/>
          <p14:tracePt t="69299" x="2874963" y="2544763"/>
          <p14:tracePt t="69301" x="2874963" y="2528888"/>
          <p14:tracePt t="69311" x="2874963" y="2513013"/>
          <p14:tracePt t="69315" x="2890838" y="2513013"/>
          <p14:tracePt t="69345" x="2905125" y="2513013"/>
          <p14:tracePt t="71125" x="2905125" y="2528888"/>
          <p14:tracePt t="71128" x="2921000" y="2544763"/>
          <p14:tracePt t="71131" x="2921000" y="2560638"/>
          <p14:tracePt t="71133" x="2921000" y="2574925"/>
          <p14:tracePt t="71137" x="2921000" y="2590800"/>
          <p14:tracePt t="71138" x="2936875" y="2622550"/>
          <p14:tracePt t="71144" x="2936875" y="2638425"/>
          <p14:tracePt t="71145" x="2952750" y="2654300"/>
          <p14:tracePt t="71149" x="2952750" y="2686050"/>
          <p14:tracePt t="71151" x="2968625" y="2701925"/>
          <p14:tracePt t="71155" x="2984500" y="2717800"/>
          <p14:tracePt t="71157" x="3000375" y="2733675"/>
          <p14:tracePt t="71159" x="3000375" y="2749550"/>
          <p14:tracePt t="71162" x="3016250" y="2781300"/>
          <p14:tracePt t="71164" x="3032125" y="2781300"/>
          <p14:tracePt t="71166" x="3032125" y="2797175"/>
          <p14:tracePt t="71169" x="3048000" y="2813050"/>
          <p14:tracePt t="71171" x="3063875" y="2828925"/>
          <p14:tracePt t="71178" x="3079750" y="2844800"/>
          <p14:tracePt t="71179" x="3095625" y="2860675"/>
          <p14:tracePt t="71181" x="3111500" y="2860675"/>
          <p14:tracePt t="71185" x="3127375" y="2876550"/>
          <p14:tracePt t="71186" x="3159125" y="2892425"/>
          <p14:tracePt t="71191" x="3175000" y="2908300"/>
          <p14:tracePt t="71194" x="3190875" y="2908300"/>
          <p14:tracePt t="71194" x="3205163" y="2908300"/>
          <p14:tracePt t="71198" x="3221038" y="2922588"/>
          <p14:tracePt t="71201" x="3252788" y="2938463"/>
          <p14:tracePt t="71204" x="3268663" y="2954338"/>
          <p14:tracePt t="71207" x="3284538" y="2954338"/>
          <p14:tracePt t="71210" x="3300413" y="2954338"/>
          <p14:tracePt t="71213" x="3363913" y="2970213"/>
          <p14:tracePt t="71214" x="3379788" y="2986088"/>
          <p14:tracePt t="71217" x="3395663" y="2986088"/>
          <p14:tracePt t="71218" x="3427413" y="3001963"/>
          <p14:tracePt t="71220" x="3443288" y="3001963"/>
          <p14:tracePt t="71222" x="3459163" y="3017838"/>
          <p14:tracePt t="71225" x="3475038" y="3017838"/>
          <p14:tracePt t="71226" x="3490913" y="3017838"/>
          <p14:tracePt t="71228" x="3521075" y="3033713"/>
          <p14:tracePt t="71232" x="3552825" y="3049588"/>
          <p14:tracePt t="71234" x="3584575" y="3049588"/>
          <p14:tracePt t="71237" x="3584575" y="3065463"/>
          <p14:tracePt t="71238" x="3616325" y="3065463"/>
          <p14:tracePt t="71243" x="3648075" y="3065463"/>
          <p14:tracePt t="71244" x="3679825" y="3081338"/>
          <p14:tracePt t="71246" x="3679825" y="3097213"/>
          <p14:tracePt t="71248" x="3711575" y="3113088"/>
          <p14:tracePt t="71250" x="3727450" y="3113088"/>
          <p14:tracePt t="71254" x="3759200" y="3128963"/>
          <p14:tracePt t="71257" x="3775075" y="3144838"/>
          <p14:tracePt t="71259" x="3775075" y="3160713"/>
          <p14:tracePt t="71260" x="3806825" y="3160713"/>
          <p14:tracePt t="71263" x="3821113" y="3176588"/>
          <p14:tracePt t="71264" x="3821113" y="3192463"/>
          <p14:tracePt t="71267" x="3836988" y="3192463"/>
          <p14:tracePt t="71268" x="3852863" y="3208338"/>
          <p14:tracePt t="71271" x="3852863" y="3224213"/>
          <p14:tracePt t="71273" x="3852863" y="3240088"/>
          <p14:tracePt t="71275" x="3868738" y="3255963"/>
          <p14:tracePt t="71277" x="3884613" y="3270250"/>
          <p14:tracePt t="71278" x="3884613" y="3286125"/>
          <p14:tracePt t="71281" x="3900488" y="3286125"/>
          <p14:tracePt t="71282" x="3900488" y="3317875"/>
          <p14:tracePt t="71285" x="3900488" y="3333750"/>
          <p14:tracePt t="71286" x="3916363" y="3349625"/>
          <p14:tracePt t="71288" x="3916363" y="3365500"/>
          <p14:tracePt t="71290" x="3916363" y="3381375"/>
          <p14:tracePt t="71293" x="3932238" y="3413125"/>
          <p14:tracePt t="71294" x="3932238" y="3444875"/>
          <p14:tracePt t="71296" x="3932238" y="3460750"/>
          <p14:tracePt t="71298" x="3948113" y="3492500"/>
          <p14:tracePt t="71301" x="3948113" y="3524250"/>
          <p14:tracePt t="71302" x="3948113" y="3540125"/>
          <p14:tracePt t="71304" x="3948113" y="3587750"/>
          <p14:tracePt t="71307" x="3948113" y="3602038"/>
          <p14:tracePt t="71309" x="3948113" y="3649663"/>
          <p14:tracePt t="71311" x="3948113" y="3697288"/>
          <p14:tracePt t="71312" x="3948113" y="3729038"/>
          <p14:tracePt t="71314" x="3948113" y="3760788"/>
          <p14:tracePt t="71317" x="3948113" y="3808413"/>
          <p14:tracePt t="71318" x="3932238" y="3856038"/>
          <p14:tracePt t="71320" x="3916363" y="3903663"/>
          <p14:tracePt t="71323" x="3916363" y="3949700"/>
          <p14:tracePt t="71326" x="3900488" y="4013200"/>
          <p14:tracePt t="71327" x="3884613" y="4092575"/>
          <p14:tracePt t="71328" x="3868738" y="4140200"/>
          <p14:tracePt t="71330" x="3852863" y="4203700"/>
          <p14:tracePt t="71332" x="3836988" y="4267200"/>
          <p14:tracePt t="71334" x="3821113" y="4297363"/>
          <p14:tracePt t="71336" x="3806825" y="4344988"/>
          <p14:tracePt t="71338" x="3806825" y="4392613"/>
          <p14:tracePt t="71340" x="3775075" y="4456113"/>
          <p14:tracePt t="71342" x="3759200" y="4503738"/>
          <p14:tracePt t="71344" x="3743325" y="4535488"/>
          <p14:tracePt t="71346" x="3711575" y="4583113"/>
          <p14:tracePt t="71348" x="3695700" y="4629150"/>
          <p14:tracePt t="71350" x="3663950" y="4676775"/>
          <p14:tracePt t="71352" x="3648075" y="4724400"/>
          <p14:tracePt t="71354" x="3632200" y="4740275"/>
          <p14:tracePt t="71356" x="3600450" y="4787900"/>
          <p14:tracePt t="71359" x="3600450" y="4819650"/>
          <p14:tracePt t="71360" x="3568700" y="4867275"/>
          <p14:tracePt t="71362" x="3536950" y="4883150"/>
          <p14:tracePt t="71364" x="3505200" y="4930775"/>
          <p14:tracePt t="71367" x="3475038" y="4976813"/>
          <p14:tracePt t="71369" x="3459163" y="5008563"/>
          <p14:tracePt t="71371" x="3443288" y="5024438"/>
          <p14:tracePt t="71372" x="3427413" y="5072063"/>
          <p14:tracePt t="71375" x="3395663" y="5103813"/>
          <p14:tracePt t="71376" x="3379788" y="5135563"/>
          <p14:tracePt t="71379" x="3348038" y="5167313"/>
          <p14:tracePt t="71380" x="3316288" y="5214938"/>
          <p14:tracePt t="71382" x="3284538" y="5246688"/>
          <p14:tracePt t="71384" x="3268663" y="5294313"/>
          <p14:tracePt t="71386" x="3252788" y="5324475"/>
          <p14:tracePt t="71389" x="3236913" y="5340350"/>
          <p14:tracePt t="71390" x="3221038" y="5372100"/>
          <p14:tracePt t="71393" x="3205163" y="5419725"/>
          <p14:tracePt t="71394" x="3190875" y="5435600"/>
          <p14:tracePt t="71396" x="3175000" y="5467350"/>
          <p14:tracePt t="71399" x="3175000" y="5483225"/>
          <p14:tracePt t="71405" x="3175000" y="5499100"/>
          <p14:tracePt t="71413" x="3159125" y="5499100"/>
          <p14:tracePt t="71426" x="3159125" y="5514975"/>
          <p14:tracePt t="71442" x="3159125" y="5530850"/>
          <p14:tracePt t="71606" x="3159125" y="5546725"/>
          <p14:tracePt t="71613" x="3143250" y="5546725"/>
          <p14:tracePt t="71615" x="3143250" y="5562600"/>
          <p14:tracePt t="71713" x="3143250" y="5578475"/>
          <p14:tracePt t="71725" x="3159125" y="5610225"/>
          <p14:tracePt t="71735" x="3159125" y="5626100"/>
          <p14:tracePt t="71742" x="3175000" y="5626100"/>
          <p14:tracePt t="71748" x="3175000" y="5641975"/>
          <p14:tracePt t="71776" x="3190875" y="5641975"/>
          <p14:tracePt t="71779" x="3205163" y="5641975"/>
          <p14:tracePt t="71787" x="3221038" y="5641975"/>
          <p14:tracePt t="71789" x="3221038" y="5657850"/>
          <p14:tracePt t="71791" x="3236913" y="5657850"/>
          <p14:tracePt t="71805" x="3252788" y="5657850"/>
          <p14:tracePt t="71811" x="3268663" y="5657850"/>
          <p14:tracePt t="71816" x="3284538" y="5657850"/>
          <p14:tracePt t="71826" x="3300413" y="5657850"/>
          <p14:tracePt t="71829" x="3316288" y="5657850"/>
          <p14:tracePt t="71840" x="3332163" y="5657850"/>
          <p14:tracePt t="71871" x="3316288" y="5657850"/>
          <p14:tracePt t="71876" x="3300413" y="5672138"/>
          <p14:tracePt t="71879" x="3300413" y="5688013"/>
          <p14:tracePt t="71881" x="3284538" y="5688013"/>
          <p14:tracePt t="71885" x="3268663" y="5688013"/>
          <p14:tracePt t="71886" x="3252788" y="5688013"/>
          <p14:tracePt t="71888" x="3252788" y="5703888"/>
          <p14:tracePt t="71892" x="3236913" y="5719763"/>
          <p14:tracePt t="71894" x="3221038" y="5719763"/>
          <p14:tracePt t="71901" x="3205163" y="5719763"/>
          <p14:tracePt t="71903" x="3190875" y="5735638"/>
          <p14:tracePt t="71908" x="3175000" y="5735638"/>
          <p14:tracePt t="71911" x="3175000" y="5751513"/>
          <p14:tracePt t="71913" x="3159125" y="5751513"/>
          <p14:tracePt t="71915" x="3143250" y="5751513"/>
          <p14:tracePt t="71925" x="3111500" y="5767388"/>
          <p14:tracePt t="71935" x="3079750" y="5767388"/>
          <p14:tracePt t="71939" x="3063875" y="5767388"/>
          <p14:tracePt t="71948" x="3048000" y="5767388"/>
          <p14:tracePt t="71963" x="3032125" y="5767388"/>
          <p14:tracePt t="72008" x="3048000" y="5767388"/>
          <p14:tracePt t="72015" x="3063875" y="5767388"/>
          <p14:tracePt t="72018" x="3079750" y="5751513"/>
          <p14:tracePt t="72023" x="3095625" y="5751513"/>
          <p14:tracePt t="72027" x="3127375" y="5735638"/>
          <p14:tracePt t="72032" x="3143250" y="5735638"/>
          <p14:tracePt t="72035" x="3159125" y="5735638"/>
          <p14:tracePt t="72041" x="3159125" y="5719763"/>
          <p14:tracePt t="72043" x="3175000" y="5719763"/>
          <p14:tracePt t="72047" x="3190875" y="5719763"/>
          <p14:tracePt t="72051" x="3190875" y="5703888"/>
          <p14:tracePt t="72059" x="3205163" y="5703888"/>
          <p14:tracePt t="72075" x="3221038" y="5688013"/>
          <p14:tracePt t="72082" x="3236913" y="5672138"/>
          <p14:tracePt t="72093" x="3252788" y="5657850"/>
          <p14:tracePt t="72096" x="3268663" y="5657850"/>
          <p14:tracePt t="72099" x="3268663" y="5641975"/>
          <p14:tracePt t="72102" x="3284538" y="5626100"/>
          <p14:tracePt t="72113" x="3300413" y="5610225"/>
          <p14:tracePt t="72117" x="3316288" y="5594350"/>
          <p14:tracePt t="72120" x="3316288" y="5578475"/>
          <p14:tracePt t="72123" x="3332163" y="5562600"/>
          <p14:tracePt t="72127" x="3348038" y="5546725"/>
          <p14:tracePt t="72128" x="3363913" y="5546725"/>
          <p14:tracePt t="72130" x="3379788" y="5530850"/>
          <p14:tracePt t="72134" x="3395663" y="5514975"/>
          <p14:tracePt t="72139" x="3411538" y="5499100"/>
          <p14:tracePt t="72141" x="3427413" y="5499100"/>
          <p14:tracePt t="72143" x="3427413" y="5483225"/>
          <p14:tracePt t="72145" x="3443288" y="5467350"/>
          <p14:tracePt t="72146" x="3459163" y="5467350"/>
          <p14:tracePt t="72148" x="3475038" y="5467350"/>
          <p14:tracePt t="72150" x="3475038" y="5451475"/>
          <p14:tracePt t="72153" x="3490913" y="5435600"/>
          <p14:tracePt t="72155" x="3521075" y="5419725"/>
          <p14:tracePt t="72157" x="3536950" y="5403850"/>
          <p14:tracePt t="72158" x="3552825" y="5387975"/>
          <p14:tracePt t="72160" x="3584575" y="5372100"/>
          <p14:tracePt t="72164" x="3600450" y="5356225"/>
          <p14:tracePt t="72167" x="3632200" y="5340350"/>
          <p14:tracePt t="72169" x="3632200" y="5324475"/>
          <p14:tracePt t="72171" x="3648075" y="5324475"/>
          <p14:tracePt t="72173" x="3663950" y="5310188"/>
          <p14:tracePt t="72175" x="3679825" y="5294313"/>
          <p14:tracePt t="72177" x="3695700" y="5294313"/>
          <p14:tracePt t="72178" x="3711575" y="5278438"/>
          <p14:tracePt t="72180" x="3727450" y="5262563"/>
          <p14:tracePt t="72182" x="3743325" y="5246688"/>
          <p14:tracePt t="72184" x="3759200" y="5246688"/>
          <p14:tracePt t="72186" x="3759200" y="5230813"/>
          <p14:tracePt t="72189" x="3790950" y="5214938"/>
          <p14:tracePt t="72191" x="3806825" y="5199063"/>
          <p14:tracePt t="72195" x="3821113" y="5199063"/>
          <p14:tracePt t="72197" x="3836988" y="5199063"/>
          <p14:tracePt t="72198" x="3852863" y="5183188"/>
          <p14:tracePt t="72201" x="3852863" y="5167313"/>
          <p14:tracePt t="72203" x="3868738" y="5167313"/>
          <p14:tracePt t="72205" x="3884613" y="5151438"/>
          <p14:tracePt t="72206" x="3900488" y="5151438"/>
          <p14:tracePt t="72209" x="3916363" y="5135563"/>
          <p14:tracePt t="72210" x="3932238" y="5119688"/>
          <p14:tracePt t="72214" x="3948113" y="5103813"/>
          <p14:tracePt t="72217" x="3963988" y="5087938"/>
          <p14:tracePt t="72219" x="3979863" y="5072063"/>
          <p14:tracePt t="72221" x="3995738" y="5072063"/>
          <p14:tracePt t="72223" x="4011613" y="5072063"/>
          <p14:tracePt t="72225" x="4011613" y="5056188"/>
          <p14:tracePt t="72226" x="4027488" y="5040313"/>
          <p14:tracePt t="72228" x="4043363" y="5040313"/>
          <p14:tracePt t="72230" x="4059238" y="5024438"/>
          <p14:tracePt t="72232" x="4075113" y="5024438"/>
          <p14:tracePt t="72234" x="4090988" y="5008563"/>
          <p14:tracePt t="72239" x="4106863" y="4992688"/>
          <p14:tracePt t="72242" x="4137025" y="4992688"/>
          <p14:tracePt t="72244" x="4168775" y="4962525"/>
          <p14:tracePt t="72246" x="4200525" y="4962525"/>
          <p14:tracePt t="72248" x="4216400" y="4946650"/>
          <p14:tracePt t="72250" x="4248150" y="4946650"/>
          <p14:tracePt t="72253" x="4279900" y="4946650"/>
          <p14:tracePt t="72255" x="4295775" y="4946650"/>
          <p14:tracePt t="72256" x="4327525" y="4930775"/>
          <p14:tracePt t="72259" x="4359275" y="4914900"/>
          <p14:tracePt t="72262" x="4391025" y="4899025"/>
          <p14:tracePt t="72265" x="4421188" y="4883150"/>
          <p14:tracePt t="72267" x="4437063" y="4883150"/>
          <p14:tracePt t="72269" x="4452938" y="4867275"/>
          <p14:tracePt t="72271" x="4468813" y="4867275"/>
          <p14:tracePt t="72273" x="4484688" y="4867275"/>
          <p14:tracePt t="72275" x="4500563" y="4867275"/>
          <p14:tracePt t="72277" x="4516438" y="4851400"/>
          <p14:tracePt t="72278" x="4532313" y="4835525"/>
          <p14:tracePt t="72281" x="4548188" y="4835525"/>
          <p14:tracePt t="72282" x="4564063" y="4835525"/>
          <p14:tracePt t="72286" x="4579938" y="4819650"/>
          <p14:tracePt t="72288" x="4595813" y="4803775"/>
          <p14:tracePt t="72294" x="4611688" y="4787900"/>
          <p14:tracePt t="72295" x="4627563" y="4787900"/>
          <p14:tracePt t="72299" x="4643438" y="4772025"/>
          <p14:tracePt t="72303" x="4659313" y="4756150"/>
          <p14:tracePt t="72305" x="4675188" y="4756150"/>
          <p14:tracePt t="72309" x="4691063" y="4740275"/>
          <p14:tracePt t="72312" x="4706938" y="4724400"/>
          <p14:tracePt t="72314" x="4722813" y="4708525"/>
          <p14:tracePt t="72329" x="4737100" y="4708525"/>
          <p14:tracePt t="72337" x="4737100" y="4692650"/>
          <p14:tracePt t="72347" x="4752975" y="4692650"/>
          <p14:tracePt t="72442" x="4752975" y="4676775"/>
          <p14:tracePt t="72447" x="4768850" y="4614863"/>
          <p14:tracePt t="72449" x="4768850" y="4583113"/>
          <p14:tracePt t="72451" x="4784725" y="4551363"/>
          <p14:tracePt t="72453" x="4784725" y="4535488"/>
          <p14:tracePt t="72454" x="4800600" y="4487863"/>
          <p14:tracePt t="72457" x="4800600" y="4456113"/>
          <p14:tracePt t="72459" x="4816475" y="4424363"/>
          <p14:tracePt t="72460" x="4816475" y="4376738"/>
          <p14:tracePt t="72463" x="4848225" y="4267200"/>
          <p14:tracePt t="72465" x="4848225" y="4235450"/>
          <p14:tracePt t="72467" x="4864100" y="4171950"/>
          <p14:tracePt t="72468" x="4864100" y="4108450"/>
          <p14:tracePt t="72470" x="4879975" y="4044950"/>
          <p14:tracePt t="72472" x="4879975" y="3997325"/>
          <p14:tracePt t="72475" x="4895850" y="3935413"/>
          <p14:tracePt t="72477" x="4895850" y="3871913"/>
          <p14:tracePt t="72478" x="4911725" y="3808413"/>
          <p14:tracePt t="72480" x="4911725" y="3744913"/>
          <p14:tracePt t="72483" x="4927600" y="3665538"/>
          <p14:tracePt t="72484" x="4927600" y="3617913"/>
          <p14:tracePt t="72486" x="4943475" y="3556000"/>
          <p14:tracePt t="72488" x="4943475" y="3476625"/>
          <p14:tracePt t="72491" x="4959350" y="3381375"/>
          <p14:tracePt t="72492" x="4959350" y="3317875"/>
          <p14:tracePt t="72494" x="4975225" y="3240088"/>
          <p14:tracePt t="72497" x="4975225" y="3160713"/>
          <p14:tracePt t="72499" x="4975225" y="3097213"/>
          <p14:tracePt t="72501" x="4991100" y="3017838"/>
          <p14:tracePt t="72502" x="4991100" y="2970213"/>
          <p14:tracePt t="72504" x="5006975" y="2876550"/>
          <p14:tracePt t="72506" x="5022850" y="2797175"/>
          <p14:tracePt t="72509" x="5037138" y="2733675"/>
          <p14:tracePt t="72510" x="5037138" y="2670175"/>
          <p14:tracePt t="72513" x="5068888" y="2606675"/>
          <p14:tracePt t="72514" x="5084763" y="2574925"/>
          <p14:tracePt t="72517" x="5100638" y="2513013"/>
          <p14:tracePt t="72518" x="5116513" y="2449513"/>
          <p14:tracePt t="72521" x="5132388" y="2401888"/>
          <p14:tracePt t="72523" x="5164138" y="2338388"/>
          <p14:tracePt t="72525" x="5180013" y="2290763"/>
          <p14:tracePt t="72527" x="5211763" y="2259013"/>
          <p14:tracePt t="72528" x="5227638" y="2212975"/>
          <p14:tracePt t="72530" x="5243513" y="2165350"/>
          <p14:tracePt t="72533" x="5275263" y="2117725"/>
          <p14:tracePt t="72534" x="5307013" y="2101850"/>
          <p14:tracePt t="72536" x="5337175" y="2054225"/>
          <p14:tracePt t="72539" x="5368925" y="2006600"/>
          <p14:tracePt t="72541" x="5400675" y="1974850"/>
          <p14:tracePt t="72543" x="5432425" y="1927225"/>
          <p14:tracePt t="72544" x="5464175" y="1881188"/>
          <p14:tracePt t="72547" x="5495925" y="1849438"/>
          <p14:tracePt t="72549" x="5527675" y="1817688"/>
          <p14:tracePt t="72550" x="5575300" y="1770063"/>
          <p14:tracePt t="72552" x="5607050" y="1722438"/>
          <p14:tracePt t="72555" x="5653088" y="1658938"/>
          <p14:tracePt t="72557" x="5684838" y="1627188"/>
          <p14:tracePt t="72559" x="5732463" y="1579563"/>
          <p14:tracePt t="72560" x="5748338" y="1547813"/>
          <p14:tracePt t="72562" x="5780088" y="1485900"/>
          <p14:tracePt t="72564" x="5827713" y="1438275"/>
          <p14:tracePt t="72567" x="5875338" y="1390650"/>
          <p14:tracePt t="72569" x="5907088" y="1327150"/>
          <p14:tracePt t="72570" x="5953125" y="1279525"/>
          <p14:tracePt t="72572" x="5984875" y="1231900"/>
          <p14:tracePt t="72575" x="6032500" y="1185863"/>
          <p14:tracePt t="72577" x="6064250" y="1122363"/>
          <p14:tracePt t="72578" x="6096000" y="1074738"/>
          <p14:tracePt t="72580" x="6143625" y="1027113"/>
          <p14:tracePt t="72582" x="6175375" y="995363"/>
          <p14:tracePt t="72585" x="6207125" y="931863"/>
          <p14:tracePt t="72587" x="6223000" y="900113"/>
          <p14:tracePt t="72589" x="6253163" y="854075"/>
          <p14:tracePt t="72591" x="6284913" y="790575"/>
          <p14:tracePt t="72593" x="6316663" y="758825"/>
          <p14:tracePt t="72595" x="6348413" y="711200"/>
          <p14:tracePt t="72596" x="6380163" y="695325"/>
          <p14:tracePt t="72599" x="6380163" y="663575"/>
          <p14:tracePt t="72601" x="6411913" y="615950"/>
          <p14:tracePt t="72603" x="6443663" y="584200"/>
          <p14:tracePt t="72605" x="6475413" y="568325"/>
          <p14:tracePt t="72606" x="6491288" y="536575"/>
          <p14:tracePt t="72609" x="6523038" y="506413"/>
          <p14:tracePt t="72611" x="6523038" y="474663"/>
          <p14:tracePt t="72612" x="6553200" y="458788"/>
          <p14:tracePt t="72614" x="6584950" y="442913"/>
          <p14:tracePt t="72616" x="6600825" y="411163"/>
          <p14:tracePt t="72619" x="6616700" y="395288"/>
          <p14:tracePt t="72620" x="6632575" y="363538"/>
          <p14:tracePt t="72622" x="6648450" y="363538"/>
          <p14:tracePt t="72625" x="6680200" y="347663"/>
          <p14:tracePt t="72627" x="6680200" y="315913"/>
          <p14:tracePt t="72628" x="6711950" y="300038"/>
          <p14:tracePt t="72632" x="6727825" y="300038"/>
          <p14:tracePt t="72635" x="6743700" y="284163"/>
          <p14:tracePt t="72636" x="6759575" y="268288"/>
          <p14:tracePt t="72638" x="6775450" y="252413"/>
          <p14:tracePt t="72642" x="6791325" y="252413"/>
          <p14:tracePt t="72644" x="6807200" y="220663"/>
          <p14:tracePt t="72646" x="6823075" y="220663"/>
          <p14:tracePt t="72651" x="6838950" y="204788"/>
          <p14:tracePt t="72653" x="6854825" y="188913"/>
          <p14:tracePt t="72656" x="6869113" y="188913"/>
          <p14:tracePt t="72659" x="6869113" y="173038"/>
          <p14:tracePt t="72667" x="6884988" y="173038"/>
          <p14:tracePt t="72679" x="6900863" y="173038"/>
          <p14:tracePt t="72680" x="6900863" y="158750"/>
          <p14:tracePt t="72696" x="6900863" y="142875"/>
          <p14:tracePt t="72697" x="6916738" y="142875"/>
          <p14:tracePt t="72707" x="6932613" y="142875"/>
          <p14:tracePt t="72715" x="6948488" y="142875"/>
          <p14:tracePt t="72721" x="6964363" y="142875"/>
          <p14:tracePt t="72725" x="6980238" y="142875"/>
          <p14:tracePt t="72729" x="6980238" y="127000"/>
          <p14:tracePt t="72731" x="6996113" y="127000"/>
          <p14:tracePt t="72733" x="7011988" y="127000"/>
          <p14:tracePt t="72735" x="7011988" y="111125"/>
          <p14:tracePt t="72739" x="7027863" y="111125"/>
          <p14:tracePt t="72741" x="7043738" y="111125"/>
          <p14:tracePt t="72745" x="7059613" y="95250"/>
          <p14:tracePt t="72748" x="7075488" y="95250"/>
          <p14:tracePt t="72750" x="7075488" y="79375"/>
          <p14:tracePt t="72753" x="7091363" y="79375"/>
          <p14:tracePt t="72755" x="7091363" y="63500"/>
          <p14:tracePt t="72760" x="7107238" y="63500"/>
          <p14:tracePt t="72760" x="7123113" y="63500"/>
          <p14:tracePt t="72765" x="7138988" y="63500"/>
          <p14:tracePt t="72766" x="7138988" y="47625"/>
          <p14:tracePt t="72783" x="7138988" y="31750"/>
          <p14:tracePt t="72787" x="7154863" y="31750"/>
          <p14:tracePt t="72880" x="7138988" y="47625"/>
          <p14:tracePt t="72888" x="7107238" y="63500"/>
          <p14:tracePt t="72891" x="7107238" y="79375"/>
          <p14:tracePt t="72893" x="7091363" y="95250"/>
          <p14:tracePt t="72894" x="7075488" y="95250"/>
          <p14:tracePt t="72899" x="7075488" y="111125"/>
          <p14:tracePt t="72901" x="7075488" y="127000"/>
          <p14:tracePt t="72902" x="7059613" y="127000"/>
          <p14:tracePt t="72905" x="7043738" y="142875"/>
          <p14:tracePt t="72907" x="7027863" y="158750"/>
          <p14:tracePt t="72911" x="7027863" y="173038"/>
          <p14:tracePt t="72912" x="6996113" y="188913"/>
          <p14:tracePt t="72914" x="6964363" y="220663"/>
          <p14:tracePt t="72917" x="6964363" y="236538"/>
          <p14:tracePt t="72918" x="6948488" y="252413"/>
          <p14:tracePt t="72921" x="6916738" y="268288"/>
          <p14:tracePt t="72923" x="6900863" y="300038"/>
          <p14:tracePt t="72927" x="6869113" y="331788"/>
          <p14:tracePt t="72929" x="6854825" y="347663"/>
          <p14:tracePt t="72931" x="6838950" y="363538"/>
          <p14:tracePt t="72933" x="6823075" y="379413"/>
          <p14:tracePt t="72935" x="6807200" y="395288"/>
          <p14:tracePt t="72937" x="6791325" y="427038"/>
          <p14:tracePt t="72939" x="6759575" y="427038"/>
          <p14:tracePt t="72942" x="6711950" y="490538"/>
          <p14:tracePt t="72944" x="6711950" y="506413"/>
          <p14:tracePt t="72946" x="6696075" y="520700"/>
          <p14:tracePt t="72949" x="6664325" y="552450"/>
          <p14:tracePt t="72951" x="6648450" y="568325"/>
          <p14:tracePt t="72953" x="6632575" y="584200"/>
          <p14:tracePt t="72954" x="6616700" y="615950"/>
          <p14:tracePt t="72957" x="6600825" y="631825"/>
          <p14:tracePt t="72959" x="6584950" y="647700"/>
          <p14:tracePt t="72961" x="6569075" y="663575"/>
          <p14:tracePt t="72962" x="6553200" y="695325"/>
          <p14:tracePt t="72965" x="6538913" y="695325"/>
          <p14:tracePt t="72966" x="6538913" y="727075"/>
          <p14:tracePt t="72969" x="6523038" y="727075"/>
          <p14:tracePt t="72971" x="6507163" y="758825"/>
          <p14:tracePt t="72973" x="6491288" y="774700"/>
          <p14:tracePt t="72975" x="6491288" y="790575"/>
          <p14:tracePt t="72976" x="6475413" y="806450"/>
          <p14:tracePt t="72978" x="6459538" y="838200"/>
          <p14:tracePt t="72980" x="6443663" y="838200"/>
          <p14:tracePt t="72982" x="6443663" y="854075"/>
          <p14:tracePt t="72984" x="6427788" y="868363"/>
          <p14:tracePt t="72987" x="6427788" y="884238"/>
          <p14:tracePt t="72994" x="6396038" y="931863"/>
          <p14:tracePt t="72994" x="6396038" y="947738"/>
          <p14:tracePt t="72996" x="6380163" y="963613"/>
          <p14:tracePt t="72998" x="6364288" y="963613"/>
          <p14:tracePt t="73000" x="6364288" y="979488"/>
          <p14:tracePt t="73002" x="6364288" y="1011238"/>
          <p14:tracePt t="73004" x="6348413" y="1011238"/>
          <p14:tracePt t="73006" x="6332538" y="1027113"/>
          <p14:tracePt t="73008" x="6332538" y="1042988"/>
          <p14:tracePt t="73012" x="6332538" y="1058863"/>
          <p14:tracePt t="73015" x="6316663" y="1074738"/>
          <p14:tracePt t="73017" x="6316663" y="1090613"/>
          <p14:tracePt t="73018" x="6300788" y="1090613"/>
          <p14:tracePt t="73020" x="6300788" y="1106488"/>
          <p14:tracePt t="73022" x="6284913" y="1106488"/>
          <p14:tracePt t="73025" x="6284913" y="1122363"/>
          <p14:tracePt t="73029" x="6284913" y="1138238"/>
          <p14:tracePt t="73030" x="6269038" y="1154113"/>
          <p14:tracePt t="73032" x="6269038" y="1169988"/>
          <p14:tracePt t="73037" x="6253163" y="1169988"/>
          <p14:tracePt t="73039" x="6253163" y="1185863"/>
          <p14:tracePt t="73043" x="6253163" y="1200150"/>
          <p14:tracePt t="73045" x="6238875" y="1216025"/>
          <p14:tracePt t="73046" x="6223000" y="1231900"/>
          <p14:tracePt t="73048" x="6223000" y="1247775"/>
          <p14:tracePt t="73051" x="6207125" y="1247775"/>
          <p14:tracePt t="73053" x="6207125" y="1263650"/>
          <p14:tracePt t="73054" x="6207125" y="1279525"/>
          <p14:tracePt t="73057" x="6191250" y="1295400"/>
          <p14:tracePt t="73058" x="6175375" y="1311275"/>
          <p14:tracePt t="73061" x="6159500" y="1327150"/>
          <p14:tracePt t="73062" x="6159500" y="1343025"/>
          <p14:tracePt t="73064" x="6143625" y="1374775"/>
          <p14:tracePt t="73067" x="6127750" y="1374775"/>
          <p14:tracePt t="73068" x="6127750" y="1390650"/>
          <p14:tracePt t="73071" x="6127750" y="1422400"/>
          <p14:tracePt t="73073" x="6111875" y="1422400"/>
          <p14:tracePt t="73075" x="6080125" y="1454150"/>
          <p14:tracePt t="73076" x="6064250" y="1485900"/>
          <p14:tracePt t="73080" x="6048375" y="1517650"/>
          <p14:tracePt t="73083" x="6032500" y="1533525"/>
          <p14:tracePt t="73084" x="6016625" y="1547813"/>
          <p14:tracePt t="73086" x="6016625" y="1563688"/>
          <p14:tracePt t="73088" x="6000750" y="1595438"/>
          <p14:tracePt t="73091" x="5969000" y="1595438"/>
          <p14:tracePt t="73093" x="5953125" y="1627188"/>
          <p14:tracePt t="73094" x="5953125" y="1643063"/>
          <p14:tracePt t="73096" x="5938838" y="1643063"/>
          <p14:tracePt t="73098" x="5922963" y="1674813"/>
          <p14:tracePt t="73100" x="5907088" y="1690688"/>
          <p14:tracePt t="73104" x="5891213" y="1706563"/>
          <p14:tracePt t="73107" x="5875338" y="1722438"/>
          <p14:tracePt t="73109" x="5875338" y="1738313"/>
          <p14:tracePt t="73110" x="5859463" y="1754188"/>
          <p14:tracePt t="73112" x="5843588" y="1770063"/>
          <p14:tracePt t="73114" x="5827713" y="1785938"/>
          <p14:tracePt t="73119" x="5811838" y="1801813"/>
          <p14:tracePt t="73121" x="5795963" y="1801813"/>
          <p14:tracePt t="73122" x="5795963" y="1817688"/>
          <p14:tracePt t="73127" x="5780088" y="1833563"/>
          <p14:tracePt t="73129" x="5764213" y="1849438"/>
          <p14:tracePt t="73130" x="5748338" y="1849438"/>
          <p14:tracePt t="73133" x="5748338" y="1865313"/>
          <p14:tracePt t="73137" x="5732463" y="1881188"/>
          <p14:tracePt t="73138" x="5716588" y="1881188"/>
          <p14:tracePt t="73143" x="5716588" y="1895475"/>
          <p14:tracePt t="73144" x="5700713" y="1895475"/>
          <p14:tracePt t="73147" x="5700713" y="1911350"/>
          <p14:tracePt t="73148" x="5684838" y="1927225"/>
          <p14:tracePt t="73150" x="5668963" y="1927225"/>
          <p14:tracePt t="73152" x="5668963" y="1943100"/>
          <p14:tracePt t="73161" x="5653088" y="1943100"/>
          <p14:tracePt t="73162" x="5653088" y="1958975"/>
          <p14:tracePt t="73165" x="5638800" y="1958975"/>
          <p14:tracePt t="73167" x="5638800" y="1974850"/>
          <p14:tracePt t="73175" x="5622925" y="1974850"/>
          <p14:tracePt t="73179" x="5607050" y="1990725"/>
          <p14:tracePt t="73181" x="5607050" y="2006600"/>
          <p14:tracePt t="73182" x="5591175" y="2006600"/>
          <p14:tracePt t="73187" x="5591175" y="2022475"/>
          <p14:tracePt t="73194" x="5575300" y="2022475"/>
          <p14:tracePt t="73213" x="5559425" y="2038350"/>
          <p14:tracePt t="73235" x="5559425" y="2054225"/>
          <p14:tracePt t="73245" x="5543550" y="2054225"/>
          <p14:tracePt t="73246" x="5543550" y="2070100"/>
          <p14:tracePt t="73251" x="5527675" y="2085975"/>
          <p14:tracePt t="73255" x="5511800" y="2101850"/>
          <p14:tracePt t="73259" x="5511800" y="2117725"/>
          <p14:tracePt t="73260" x="5495925" y="2133600"/>
          <p14:tracePt t="73265" x="5480050" y="2149475"/>
          <p14:tracePt t="73267" x="5480050" y="2181225"/>
          <p14:tracePt t="73268" x="5464175" y="2181225"/>
          <p14:tracePt t="73270" x="5464175" y="2197100"/>
          <p14:tracePt t="73273" x="5448300" y="2212975"/>
          <p14:tracePt t="73275" x="5432425" y="2212975"/>
          <p14:tracePt t="73276" x="5432425" y="2228850"/>
          <p14:tracePt t="73278" x="5432425" y="2243138"/>
          <p14:tracePt t="73280" x="5416550" y="2259013"/>
          <p14:tracePt t="73283" x="5400675" y="2274888"/>
          <p14:tracePt t="73284" x="5400675" y="2290763"/>
          <p14:tracePt t="73286" x="5384800" y="2306638"/>
          <p14:tracePt t="73288" x="5368925" y="2306638"/>
          <p14:tracePt t="73292" x="5353050" y="2322513"/>
          <p14:tracePt t="73294" x="5337175" y="2354263"/>
          <p14:tracePt t="73296" x="5322888" y="2370138"/>
          <p14:tracePt t="73298" x="5307013" y="2386013"/>
          <p14:tracePt t="73300" x="5307013" y="2401888"/>
          <p14:tracePt t="73302" x="5291138" y="2417763"/>
          <p14:tracePt t="73304" x="5275263" y="2433638"/>
          <p14:tracePt t="73310" x="5275263" y="2449513"/>
          <p14:tracePt t="73311" x="5259388" y="2465388"/>
          <p14:tracePt t="73312" x="5243513" y="2481263"/>
          <p14:tracePt t="73314" x="5227638" y="2481263"/>
          <p14:tracePt t="73316" x="5227638" y="2497138"/>
          <p14:tracePt t="73318" x="5227638" y="2513013"/>
          <p14:tracePt t="73320" x="5211763" y="2513013"/>
          <p14:tracePt t="73322" x="5211763" y="2528888"/>
          <p14:tracePt t="73325" x="5195888" y="2528888"/>
          <p14:tracePt t="73326" x="5195888" y="2544763"/>
          <p14:tracePt t="73330" x="5195888" y="2560638"/>
          <p14:tracePt t="73336" x="5180013" y="2560638"/>
          <p14:tracePt t="73339" x="5180013" y="2574925"/>
          <p14:tracePt t="73343" x="5180013" y="2590800"/>
          <p14:tracePt t="73346" x="5164138" y="2590800"/>
          <p14:tracePt t="73414" x="5164138" y="2606675"/>
          <p14:tracePt t="73422" x="5164138" y="2622550"/>
          <p14:tracePt t="73426" x="5148263" y="2638425"/>
          <p14:tracePt t="73428" x="5148263" y="2654300"/>
          <p14:tracePt t="73432" x="5148263" y="2670175"/>
          <p14:tracePt t="73436" x="5148263" y="2686050"/>
          <p14:tracePt t="73437" x="5148263" y="2701925"/>
          <p14:tracePt t="73438" x="5132388" y="2701925"/>
          <p14:tracePt t="73441" x="5132388" y="2717800"/>
          <p14:tracePt t="73442" x="5132388" y="2733675"/>
          <p14:tracePt t="73444" x="5132388" y="2749550"/>
          <p14:tracePt t="73446" x="5116513" y="2749550"/>
          <p14:tracePt t="73449" x="5116513" y="2765425"/>
          <p14:tracePt t="73451" x="5116513" y="2781300"/>
          <p14:tracePt t="73454" x="5116513" y="2797175"/>
          <p14:tracePt t="73457" x="5116513" y="2813050"/>
          <p14:tracePt t="73459" x="5116513" y="2828925"/>
          <p14:tracePt t="73465" x="5116513" y="2844800"/>
          <p14:tracePt t="73467" x="5100638" y="2860675"/>
          <p14:tracePt t="73471" x="5100638" y="2876550"/>
          <p14:tracePt t="73473" x="5100638" y="2892425"/>
          <p14:tracePt t="73475" x="5100638" y="2908300"/>
          <p14:tracePt t="73477" x="5084763" y="2908300"/>
          <p14:tracePt t="73481" x="5084763" y="2922588"/>
          <p14:tracePt t="73483" x="5068888" y="2938463"/>
          <p14:tracePt t="73487" x="5068888" y="2954338"/>
          <p14:tracePt t="73488" x="5068888" y="2970213"/>
          <p14:tracePt t="73491" x="5068888" y="2986088"/>
          <p14:tracePt t="73494" x="5053013" y="3001963"/>
          <p14:tracePt t="73496" x="5053013" y="3017838"/>
          <p14:tracePt t="73499" x="5037138" y="3017838"/>
          <p14:tracePt t="73501" x="5037138" y="3033713"/>
          <p14:tracePt t="73502" x="5037138" y="3049588"/>
          <p14:tracePt t="73505" x="5037138" y="3065463"/>
          <p14:tracePt t="73507" x="5022850" y="3065463"/>
          <p14:tracePt t="73508" x="5022850" y="3081338"/>
          <p14:tracePt t="73510" x="5006975" y="3113088"/>
          <p14:tracePt t="73514" x="4991100" y="3128963"/>
          <p14:tracePt t="73517" x="4991100" y="3144838"/>
          <p14:tracePt t="73521" x="4975225" y="3160713"/>
          <p14:tracePt t="73523" x="4975225" y="3192463"/>
          <p14:tracePt t="73525" x="4959350" y="3192463"/>
          <p14:tracePt t="73526" x="4959350" y="3208338"/>
          <p14:tracePt t="73528" x="4959350" y="3224213"/>
          <p14:tracePt t="73532" x="4943475" y="3240088"/>
          <p14:tracePt t="73535" x="4927600" y="3270250"/>
          <p14:tracePt t="73539" x="4911725" y="3286125"/>
          <p14:tracePt t="73543" x="4911725" y="3317875"/>
          <p14:tracePt t="73544" x="4895850" y="3333750"/>
          <p14:tracePt t="73546" x="4879975" y="3349625"/>
          <p14:tracePt t="73550" x="4879975" y="3365500"/>
          <p14:tracePt t="73553" x="4879975" y="3381375"/>
          <p14:tracePt t="73554" x="4864100" y="3397250"/>
          <p14:tracePt t="73558" x="4864100" y="3413125"/>
          <p14:tracePt t="73560" x="4848225" y="3429000"/>
          <p14:tracePt t="73562" x="4832350" y="3444875"/>
          <p14:tracePt t="73564" x="4832350" y="3460750"/>
          <p14:tracePt t="73566" x="4832350" y="3476625"/>
          <p14:tracePt t="73571" x="4816475" y="3492500"/>
          <p14:tracePt t="73572" x="4816475" y="3508375"/>
          <p14:tracePt t="73576" x="4800600" y="3524250"/>
          <p14:tracePt t="73579" x="4784725" y="3540125"/>
          <p14:tracePt t="73580" x="4784725" y="3556000"/>
          <p14:tracePt t="73587" x="4784725" y="3571875"/>
          <p14:tracePt t="73589" x="4768850" y="3587750"/>
          <p14:tracePt t="73591" x="4768850" y="3602038"/>
          <p14:tracePt t="73592" x="4752975" y="3602038"/>
          <p14:tracePt t="73595" x="4752975" y="3633788"/>
          <p14:tracePt t="73597" x="4752975" y="3649663"/>
          <p14:tracePt t="73599" x="4737100" y="3649663"/>
          <p14:tracePt t="73600" x="4722813" y="3665538"/>
          <p14:tracePt t="73603" x="4722813" y="3681413"/>
          <p14:tracePt t="73604" x="4706938" y="3697288"/>
          <p14:tracePt t="73607" x="4706938" y="3713163"/>
          <p14:tracePt t="73608" x="4691063" y="3744913"/>
          <p14:tracePt t="73610" x="4675188" y="3760788"/>
          <p14:tracePt t="73613" x="4659313" y="3792538"/>
          <p14:tracePt t="73615" x="4643438" y="3824288"/>
          <p14:tracePt t="73616" x="4627563" y="3840163"/>
          <p14:tracePt t="73618" x="4611688" y="3856038"/>
          <p14:tracePt t="73620" x="4595813" y="3887788"/>
          <p14:tracePt t="73622" x="4579938" y="3919538"/>
          <p14:tracePt t="73624" x="4564063" y="3919538"/>
          <p14:tracePt t="73626" x="4564063" y="3949700"/>
          <p14:tracePt t="73629" x="4548188" y="3965575"/>
          <p14:tracePt t="73631" x="4532313" y="3981450"/>
          <p14:tracePt t="73633" x="4516438" y="4013200"/>
          <p14:tracePt t="73635" x="4500563" y="4029075"/>
          <p14:tracePt t="73637" x="4500563" y="4044950"/>
          <p14:tracePt t="73638" x="4484688" y="4060825"/>
          <p14:tracePt t="73642" x="4468813" y="4076700"/>
          <p14:tracePt t="73645" x="4452938" y="4124325"/>
          <p14:tracePt t="73649" x="4437063" y="4140200"/>
          <p14:tracePt t="73651" x="4421188" y="4171950"/>
          <p14:tracePt t="73655" x="4406900" y="4187825"/>
          <p14:tracePt t="73657" x="4391025" y="4219575"/>
          <p14:tracePt t="73658" x="4375150" y="4219575"/>
          <p14:tracePt t="73660" x="4375150" y="4235450"/>
          <p14:tracePt t="73662" x="4375150" y="4251325"/>
          <p14:tracePt t="73664" x="4359275" y="4267200"/>
          <p14:tracePt t="73667" x="4343400" y="4267200"/>
          <p14:tracePt t="73669" x="4327525" y="4297363"/>
          <p14:tracePt t="73671" x="4327525" y="4313238"/>
          <p14:tracePt t="73675" x="4311650" y="4329113"/>
          <p14:tracePt t="73676" x="4295775" y="4344988"/>
          <p14:tracePt t="73680" x="4295775" y="4376738"/>
          <p14:tracePt t="73682" x="4279900" y="4392613"/>
          <p14:tracePt t="73684" x="4264025" y="4392613"/>
          <p14:tracePt t="73686" x="4248150" y="4408488"/>
          <p14:tracePt t="73689" x="4248150" y="4424363"/>
          <p14:tracePt t="73692" x="4232275" y="4440238"/>
          <p14:tracePt t="73695" x="4216400" y="4456113"/>
          <p14:tracePt t="73697" x="4216400" y="4471988"/>
          <p14:tracePt t="73699" x="4200525" y="4487863"/>
          <p14:tracePt t="73701" x="4200525" y="4503738"/>
          <p14:tracePt t="73705" x="4184650" y="4519613"/>
          <p14:tracePt t="73707" x="4168775" y="4535488"/>
          <p14:tracePt t="73708" x="4152900" y="4567238"/>
          <p14:tracePt t="73710" x="4152900" y="4583113"/>
          <p14:tracePt t="73714" x="4137025" y="4598988"/>
          <p14:tracePt t="73719" x="4121150" y="4614863"/>
          <p14:tracePt t="73723" x="4121150" y="4629150"/>
          <p14:tracePt t="73725" x="4106863" y="4645025"/>
          <p14:tracePt t="73727" x="4106863" y="4660900"/>
          <p14:tracePt t="73728" x="4090988" y="4660900"/>
          <p14:tracePt t="73730" x="4075113" y="4676775"/>
          <p14:tracePt t="73732" x="4075113" y="4692650"/>
          <p14:tracePt t="73752" x="3995738" y="4803775"/>
          <p14:tracePt t="73754" x="3995738" y="4819650"/>
          <p14:tracePt t="73758" x="3979863" y="4835525"/>
          <p14:tracePt t="73759" x="3963988" y="4851400"/>
          <p14:tracePt t="73763" x="3963988" y="4867275"/>
          <p14:tracePt t="73765" x="3963988" y="4899025"/>
          <p14:tracePt t="73767" x="3948113" y="4899025"/>
          <p14:tracePt t="73769" x="3948113" y="4914900"/>
          <p14:tracePt t="73770" x="3932238" y="4914900"/>
          <p14:tracePt t="73772" x="3932238" y="4930775"/>
          <p14:tracePt t="73775" x="3916363" y="4946650"/>
          <p14:tracePt t="73779" x="3916363" y="4962525"/>
          <p14:tracePt t="73783" x="3916363" y="4976813"/>
          <p14:tracePt t="73785" x="3900488" y="4976813"/>
          <p14:tracePt t="73789" x="3900488" y="4992688"/>
          <p14:tracePt t="73792" x="3884613" y="4992688"/>
          <p14:tracePt t="73793" x="3884613" y="5008563"/>
          <p14:tracePt t="73799" x="3884613" y="5024438"/>
          <p14:tracePt t="73801" x="3884613" y="5040313"/>
          <p14:tracePt t="73802" x="3868738" y="5040313"/>
          <p14:tracePt t="73807" x="3868738" y="5056188"/>
          <p14:tracePt t="73811" x="3852863" y="5072063"/>
          <p14:tracePt t="73812" x="3852863" y="5087938"/>
          <p14:tracePt t="73815" x="3836988" y="5087938"/>
          <p14:tracePt t="73819" x="3836988" y="5103813"/>
          <p14:tracePt t="73820" x="3836988" y="5119688"/>
          <p14:tracePt t="73823" x="3836988" y="5135563"/>
          <p14:tracePt t="73826" x="3821113" y="5135563"/>
          <p14:tracePt t="73826" x="3821113" y="5151438"/>
          <p14:tracePt t="73828" x="3806825" y="5167313"/>
          <p14:tracePt t="73832" x="3806825" y="5183188"/>
          <p14:tracePt t="73834" x="3806825" y="5199063"/>
          <p14:tracePt t="73837" x="3790950" y="5214938"/>
          <p14:tracePt t="73842" x="3775075" y="5246688"/>
          <p14:tracePt t="73843" x="3775075" y="5262563"/>
          <p14:tracePt t="73844" x="3759200" y="5262563"/>
          <p14:tracePt t="73846" x="3759200" y="5278438"/>
          <p14:tracePt t="73848" x="3759200" y="5294313"/>
          <p14:tracePt t="73852" x="3759200" y="5310188"/>
          <p14:tracePt t="73855" x="3743325" y="5324475"/>
          <p14:tracePt t="73859" x="3743325" y="5340350"/>
          <p14:tracePt t="73861" x="3727450" y="5372100"/>
          <p14:tracePt t="73863" x="3727450" y="5387975"/>
          <p14:tracePt t="73867" x="3711575" y="5403850"/>
          <p14:tracePt t="73869" x="3711575" y="5419725"/>
          <p14:tracePt t="73873" x="3711575" y="5435600"/>
          <p14:tracePt t="73875" x="3711575" y="5451475"/>
          <p14:tracePt t="73876" x="3711575" y="5467350"/>
          <p14:tracePt t="73878" x="3711575" y="5483225"/>
          <p14:tracePt t="73880" x="3695700" y="5499100"/>
          <p14:tracePt t="73885" x="3695700" y="5514975"/>
          <p14:tracePt t="73886" x="3679825" y="5530850"/>
          <p14:tracePt t="73889" x="3679825" y="5546725"/>
          <p14:tracePt t="73893" x="3679825" y="5562600"/>
          <p14:tracePt t="73897" x="3679825" y="5578475"/>
          <p14:tracePt t="73901" x="3679825" y="5594350"/>
          <p14:tracePt t="73902" x="3679825" y="5610225"/>
          <p14:tracePt t="73907" x="3663950" y="5626100"/>
          <p14:tracePt t="73913" x="3663950" y="5641975"/>
          <p14:tracePt t="73916" x="3663950" y="5657850"/>
          <p14:tracePt t="73923" x="3648075" y="5657850"/>
          <p14:tracePt t="73927" x="3648075" y="5672138"/>
          <p14:tracePt t="73936" x="3648075" y="5688013"/>
          <p14:tracePt t="73943" x="3648075" y="5703888"/>
          <p14:tracePt t="73957" x="3648075" y="5719763"/>
          <p14:tracePt t="73965" x="3648075" y="5735638"/>
          <p14:tracePt t="73977" x="3648075" y="5751513"/>
          <p14:tracePt t="73983" x="3648075" y="5767388"/>
          <p14:tracePt t="73987" x="3648075" y="5783263"/>
          <p14:tracePt t="73997" x="3648075" y="5799138"/>
          <p14:tracePt t="74001" x="3648075" y="5815013"/>
          <p14:tracePt t="74009" x="3648075" y="5830888"/>
          <p14:tracePt t="74015" x="3663950" y="5846763"/>
          <p14:tracePt t="74023" x="3663950" y="5862638"/>
          <p14:tracePt t="74029" x="3679825" y="5878513"/>
          <p14:tracePt t="74033" x="3679825" y="5894388"/>
          <p14:tracePt t="74036" x="3695700" y="5894388"/>
          <p14:tracePt t="74045" x="3695700" y="5910263"/>
          <p14:tracePt t="74055" x="3695700" y="5926138"/>
          <p14:tracePt t="74070" x="3711575" y="5942013"/>
          <p14:tracePt t="74077" x="3727450" y="5957888"/>
          <p14:tracePt t="74080" x="3727450" y="5973763"/>
          <p14:tracePt t="74082" x="3743325" y="5973763"/>
          <p14:tracePt t="74087" x="3743325" y="5989638"/>
          <p14:tracePt t="74088" x="3743325" y="6003925"/>
          <p14:tracePt t="74091" x="3759200" y="6003925"/>
          <p14:tracePt t="74095" x="3775075" y="6003925"/>
          <p14:tracePt t="74097" x="3775075" y="6019800"/>
          <p14:tracePt t="74103" x="3806825" y="6035675"/>
          <p14:tracePt t="74107" x="3821113" y="6051550"/>
          <p14:tracePt t="74111" x="3836988" y="6051550"/>
          <p14:tracePt t="74113" x="3852863" y="6051550"/>
          <p14:tracePt t="74116" x="3852863" y="6067425"/>
          <p14:tracePt t="74119" x="3868738" y="6067425"/>
          <p14:tracePt t="74121" x="3884613" y="6067425"/>
          <p14:tracePt t="74123" x="3900488" y="6083300"/>
          <p14:tracePt t="74127" x="3916363" y="6083300"/>
          <p14:tracePt t="74129" x="3932238" y="6083300"/>
          <p14:tracePt t="74132" x="3948113" y="6083300"/>
          <p14:tracePt t="74134" x="3963988" y="6083300"/>
          <p14:tracePt t="74137" x="3979863" y="6083300"/>
          <p14:tracePt t="74141" x="3995738" y="6099175"/>
          <p14:tracePt t="74143" x="4011613" y="6099175"/>
          <p14:tracePt t="74147" x="4027488" y="6099175"/>
          <p14:tracePt t="74151" x="4043363" y="6099175"/>
          <p14:tracePt t="74152" x="4059238" y="6099175"/>
          <p14:tracePt t="74159" x="4090988" y="6099175"/>
          <p14:tracePt t="74164" x="4106863" y="6099175"/>
          <p14:tracePt t="74167" x="4121150" y="6099175"/>
          <p14:tracePt t="74170" x="4137025" y="6099175"/>
          <p14:tracePt t="74175" x="4152900" y="6099175"/>
          <p14:tracePt t="74179" x="4168775" y="6099175"/>
          <p14:tracePt t="74219" x="4184650" y="6099175"/>
          <p14:tracePt t="74528" x="4200525" y="6099175"/>
          <p14:tracePt t="74545" x="4200525" y="6115050"/>
          <p14:tracePt t="74557" x="4216400" y="6115050"/>
          <p14:tracePt t="74565" x="4232275" y="6130925"/>
          <p14:tracePt t="74574" x="4248150" y="6130925"/>
          <p14:tracePt t="74593" x="4264025" y="6130925"/>
          <p14:tracePt t="74606" x="4279900" y="6130925"/>
          <p14:tracePt t="74616" x="4279900" y="6146800"/>
          <p14:tracePt t="74629" x="4295775" y="6146800"/>
          <p14:tracePt t="74635" x="4311650" y="6146800"/>
          <p14:tracePt t="74638" x="4327525" y="6146800"/>
          <p14:tracePt t="74648" x="4343400" y="6146800"/>
          <p14:tracePt t="74649" x="4359275" y="6146800"/>
          <p14:tracePt t="74657" x="4375150" y="6146800"/>
          <p14:tracePt t="74659" x="4391025" y="6146800"/>
          <p14:tracePt t="74663" x="4406900" y="6146800"/>
          <p14:tracePt t="74669" x="4421188" y="6146800"/>
          <p14:tracePt t="74675" x="4452938" y="6162675"/>
          <p14:tracePt t="74683" x="4484688" y="6162675"/>
          <p14:tracePt t="74686" x="4516438" y="6162675"/>
          <p14:tracePt t="74693" x="4532313" y="6162675"/>
          <p14:tracePt t="74696" x="4548188" y="6162675"/>
          <p14:tracePt t="74702" x="4564063" y="6162675"/>
          <p14:tracePt t="74747" x="4579938" y="6162675"/>
          <p14:tracePt t="74911" x="4595813" y="6162675"/>
          <p14:tracePt t="77193" x="4611688" y="6162675"/>
          <p14:tracePt t="77195" x="4611688" y="6146800"/>
          <p14:tracePt t="77196" x="4627563" y="6146800"/>
          <p14:tracePt t="77198" x="4643438" y="6146800"/>
          <p14:tracePt t="77202" x="4659313" y="6130925"/>
          <p14:tracePt t="77204" x="4675188" y="6115050"/>
          <p14:tracePt t="77207" x="4675188" y="6099175"/>
          <p14:tracePt t="77209" x="4691063" y="6083300"/>
          <p14:tracePt t="77210" x="4706938" y="6051550"/>
          <p14:tracePt t="77212" x="4737100" y="6035675"/>
          <p14:tracePt t="77214" x="4752975" y="6003925"/>
          <p14:tracePt t="77216" x="4768850" y="5973763"/>
          <p14:tracePt t="77218" x="4784725" y="5942013"/>
          <p14:tracePt t="77220" x="4800600" y="5926138"/>
          <p14:tracePt t="77223" x="4848225" y="5846763"/>
          <p14:tracePt t="77225" x="4879975" y="5783263"/>
          <p14:tracePt t="77226" x="4911725" y="5751513"/>
          <p14:tracePt t="77228" x="4943475" y="5703888"/>
          <p14:tracePt t="77230" x="4975225" y="5657850"/>
          <p14:tracePt t="77232" x="5006975" y="5610225"/>
          <p14:tracePt t="77234" x="5037138" y="5546725"/>
          <p14:tracePt t="77236" x="5068888" y="5499100"/>
          <p14:tracePt t="77240" x="5084763" y="5467350"/>
          <p14:tracePt t="77242" x="5132388" y="5387975"/>
          <p14:tracePt t="77244" x="5164138" y="5356225"/>
          <p14:tracePt t="77244" x="5195888" y="5310188"/>
          <p14:tracePt t="77247" x="5227638" y="5262563"/>
          <p14:tracePt t="77249" x="5275263" y="5214938"/>
          <p14:tracePt t="77251" x="5307013" y="5151438"/>
          <p14:tracePt t="77253" x="5353050" y="5103813"/>
          <p14:tracePt t="77255" x="5384800" y="5056188"/>
          <p14:tracePt t="77257" x="5416550" y="5024438"/>
          <p14:tracePt t="77259" x="5448300" y="4976813"/>
          <p14:tracePt t="77260" x="5480050" y="4946650"/>
          <p14:tracePt t="77262" x="5511800" y="4899025"/>
          <p14:tracePt t="77264" x="5559425" y="4867275"/>
          <p14:tracePt t="77267" x="5591175" y="4819650"/>
          <p14:tracePt t="77269" x="5622925" y="4803775"/>
          <p14:tracePt t="77270" x="5638800" y="4772025"/>
          <p14:tracePt t="77273" x="5684838" y="4740275"/>
          <p14:tracePt t="77275" x="5716588" y="4692650"/>
          <p14:tracePt t="77276" x="5748338" y="4660900"/>
          <p14:tracePt t="77279" x="5795963" y="4629150"/>
          <p14:tracePt t="77280" x="5811838" y="4614863"/>
          <p14:tracePt t="77282" x="5843588" y="4583113"/>
          <p14:tracePt t="77284" x="5875338" y="4551363"/>
          <p14:tracePt t="77286" x="5907088" y="4503738"/>
          <p14:tracePt t="77291" x="5984875" y="4408488"/>
          <p14:tracePt t="77292" x="6000750" y="4392613"/>
          <p14:tracePt t="77294" x="6032500" y="4344988"/>
          <p14:tracePt t="77296" x="6048375" y="4329113"/>
          <p14:tracePt t="77298" x="6080125" y="4297363"/>
          <p14:tracePt t="77300" x="6111875" y="4251325"/>
          <p14:tracePt t="77302" x="6127750" y="4203700"/>
          <p14:tracePt t="77305" x="6159500" y="4171950"/>
          <p14:tracePt t="77307" x="6175375" y="4140200"/>
          <p14:tracePt t="77308" x="6207125" y="4092575"/>
          <p14:tracePt t="77311" x="6238875" y="4044950"/>
          <p14:tracePt t="77313" x="6253163" y="3997325"/>
          <p14:tracePt t="77315" x="6269038" y="3981450"/>
          <p14:tracePt t="77317" x="6300788" y="3935413"/>
          <p14:tracePt t="77318" x="6300788" y="3887788"/>
          <p14:tracePt t="77320" x="6300788" y="3840163"/>
          <p14:tracePt t="77323" x="6316663" y="3808413"/>
          <p14:tracePt t="77324" x="6332538" y="3760788"/>
          <p14:tracePt t="77326" x="6348413" y="3713163"/>
          <p14:tracePt t="77328" x="6364288" y="3665538"/>
          <p14:tracePt t="77330" x="6364288" y="3633788"/>
          <p14:tracePt t="77332" x="6380163" y="3587750"/>
          <p14:tracePt t="77335" x="6380163" y="3524250"/>
          <p14:tracePt t="77337" x="6380163" y="3460750"/>
          <p14:tracePt t="77340" x="6396038" y="3429000"/>
          <p14:tracePt t="77342" x="6396038" y="3365500"/>
          <p14:tracePt t="77342" x="6396038" y="3302000"/>
          <p14:tracePt t="77344" x="6396038" y="3240088"/>
          <p14:tracePt t="77346" x="6396038" y="3192463"/>
          <p14:tracePt t="77348" x="6396038" y="3128963"/>
          <p14:tracePt t="77351" x="6396038" y="3065463"/>
          <p14:tracePt t="77352" x="6380163" y="3017838"/>
          <p14:tracePt t="77354" x="6380163" y="2970213"/>
          <p14:tracePt t="77357" x="6364288" y="2908300"/>
          <p14:tracePt t="77358" x="6348413" y="2844800"/>
          <p14:tracePt t="77361" x="6316663" y="2797175"/>
          <p14:tracePt t="77363" x="6300788" y="2733675"/>
          <p14:tracePt t="77364" x="6284913" y="2701925"/>
          <p14:tracePt t="77366" x="6269038" y="2654300"/>
          <p14:tracePt t="77369" x="6238875" y="2606675"/>
          <p14:tracePt t="77371" x="6207125" y="2544763"/>
          <p14:tracePt t="77373" x="6191250" y="2497138"/>
          <p14:tracePt t="77375" x="6159500" y="2465388"/>
          <p14:tracePt t="77376" x="6127750" y="2433638"/>
          <p14:tracePt t="77378" x="6096000" y="2401888"/>
          <p14:tracePt t="77380" x="6064250" y="2354263"/>
          <p14:tracePt t="77382" x="6048375" y="2322513"/>
          <p14:tracePt t="77384" x="6016625" y="2306638"/>
          <p14:tracePt t="77386" x="5969000" y="2274888"/>
          <p14:tracePt t="77389" x="5938838" y="2243138"/>
          <p14:tracePt t="77391" x="5922963" y="2212975"/>
          <p14:tracePt t="77392" x="5891213" y="2181225"/>
          <p14:tracePt t="77394" x="5859463" y="2165350"/>
          <p14:tracePt t="77397" x="5827713" y="2133600"/>
          <p14:tracePt t="77399" x="5795963" y="2101850"/>
          <p14:tracePt t="77400" x="5780088" y="2085975"/>
          <p14:tracePt t="77402" x="5748338" y="2054225"/>
          <p14:tracePt t="77404" x="5716588" y="2038350"/>
          <p14:tracePt t="77406" x="5684838" y="2022475"/>
          <p14:tracePt t="77408" x="5653088" y="1990725"/>
          <p14:tracePt t="77410" x="5622925" y="1974850"/>
          <p14:tracePt t="77413" x="5591175" y="1943100"/>
          <p14:tracePt t="77414" x="5559425" y="1927225"/>
          <p14:tracePt t="77416" x="5543550" y="1911350"/>
          <p14:tracePt t="77419" x="5511800" y="1895475"/>
          <p14:tracePt t="77421" x="5464175" y="1865313"/>
          <p14:tracePt t="77423" x="5432425" y="1849438"/>
          <p14:tracePt t="77425" x="5416550" y="1817688"/>
          <p14:tracePt t="77426" x="5384800" y="1785938"/>
          <p14:tracePt t="77428" x="5353050" y="1785938"/>
          <p14:tracePt t="77430" x="5322888" y="1754188"/>
          <p14:tracePt t="77432" x="5307013" y="1738313"/>
          <p14:tracePt t="77434" x="5275263" y="1706563"/>
          <p14:tracePt t="77436" x="5259388" y="1674813"/>
          <p14:tracePt t="77440" x="5227638" y="1674813"/>
          <p14:tracePt t="77442" x="5211763" y="1643063"/>
          <p14:tracePt t="77443" x="5195888" y="1627188"/>
          <p14:tracePt t="77445" x="5164138" y="1611313"/>
          <p14:tracePt t="77447" x="5148263" y="1579563"/>
          <p14:tracePt t="77448" x="5132388" y="1563688"/>
          <p14:tracePt t="77450" x="5116513" y="1547813"/>
          <p14:tracePt t="77454" x="5100638" y="1533525"/>
          <p14:tracePt t="77457" x="5100638" y="1517650"/>
          <p14:tracePt t="77458" x="5084763" y="1501775"/>
          <p14:tracePt t="77461" x="5068888" y="1501775"/>
          <p14:tracePt t="77463" x="5053013" y="1485900"/>
          <p14:tracePt t="77469" x="5053013" y="1470025"/>
          <p14:tracePt t="77485" x="5037138" y="1470025"/>
          <p14:tracePt t="77506" x="5037138" y="1454150"/>
          <p14:tracePt t="77548" x="5053013" y="1454150"/>
          <p14:tracePt t="77553" x="5084763" y="1454150"/>
          <p14:tracePt t="77559" x="5100638" y="1454150"/>
          <p14:tracePt t="77563" x="5116513" y="1454150"/>
          <p14:tracePt t="77567" x="5132388" y="1454150"/>
          <p14:tracePt t="77569" x="5148263" y="1454150"/>
          <p14:tracePt t="77570" x="5164138" y="1454150"/>
          <p14:tracePt t="77572" x="5180013" y="1454150"/>
          <p14:tracePt t="77574" x="5195888" y="1454150"/>
          <p14:tracePt t="77577" x="5227638" y="1454150"/>
          <p14:tracePt t="77579" x="5259388" y="1454150"/>
          <p14:tracePt t="77580" x="5291138" y="1454150"/>
          <p14:tracePt t="77582" x="5322888" y="1454150"/>
          <p14:tracePt t="77584" x="5353050" y="1454150"/>
          <p14:tracePt t="77586" x="5384800" y="1454150"/>
          <p14:tracePt t="77590" x="5464175" y="1454150"/>
          <p14:tracePt t="77592" x="5495925" y="1454150"/>
          <p14:tracePt t="77594" x="5543550" y="1454150"/>
          <p14:tracePt t="77596" x="5575300" y="1454150"/>
          <p14:tracePt t="77599" x="5607050" y="1454150"/>
          <p14:tracePt t="77601" x="5668963" y="1454150"/>
          <p14:tracePt t="77602" x="5716588" y="1470025"/>
          <p14:tracePt t="77604" x="5748338" y="1470025"/>
          <p14:tracePt t="77606" x="5795963" y="1470025"/>
          <p14:tracePt t="77609" x="5843588" y="1470025"/>
          <p14:tracePt t="77610" x="5875338" y="1485900"/>
          <p14:tracePt t="77612" x="5938838" y="1485900"/>
          <p14:tracePt t="77615" x="5984875" y="1485900"/>
          <p14:tracePt t="77617" x="6032500" y="1485900"/>
          <p14:tracePt t="77619" x="6064250" y="1485900"/>
          <p14:tracePt t="77620" x="6111875" y="1501775"/>
          <p14:tracePt t="77623" x="6159500" y="1501775"/>
          <p14:tracePt t="77624" x="6191250" y="1501775"/>
          <p14:tracePt t="77626" x="6253163" y="1501775"/>
          <p14:tracePt t="77628" x="6300788" y="1501775"/>
          <p14:tracePt t="77631" x="6316663" y="1501775"/>
          <p14:tracePt t="77632" x="6364288" y="1501775"/>
          <p14:tracePt t="77635" x="6411913" y="1501775"/>
          <p14:tracePt t="77636" x="6443663" y="1517650"/>
          <p14:tracePt t="77641" x="6523038" y="1517650"/>
          <p14:tracePt t="77642" x="6553200" y="1517650"/>
          <p14:tracePt t="77644" x="6600825" y="1533525"/>
          <p14:tracePt t="77646" x="6632575" y="1533525"/>
          <p14:tracePt t="77648" x="6648450" y="1533525"/>
          <p14:tracePt t="77651" x="6696075" y="1533525"/>
          <p14:tracePt t="77653" x="6727825" y="1547813"/>
          <p14:tracePt t="77655" x="6743700" y="1547813"/>
          <p14:tracePt t="77657" x="6775450" y="1547813"/>
          <p14:tracePt t="77659" x="6807200" y="1563688"/>
          <p14:tracePt t="77663" x="6838950" y="1563688"/>
          <p14:tracePt t="77665" x="6854825" y="1579563"/>
          <p14:tracePt t="77666" x="6869113" y="1579563"/>
          <p14:tracePt t="77668" x="6884988" y="1579563"/>
          <p14:tracePt t="77670" x="6900863" y="1579563"/>
          <p14:tracePt t="77677" x="6916738" y="1579563"/>
          <p14:tracePt t="77679" x="6932613" y="1579563"/>
          <p14:tracePt t="77691" x="6932613" y="1595438"/>
          <p14:tracePt t="77693" x="6948488" y="1595438"/>
          <p14:tracePt t="77717" x="6964363" y="1595438"/>
          <p14:tracePt t="77719" x="6964363" y="1611313"/>
          <p14:tracePt t="77724" x="6964363" y="1627188"/>
          <p14:tracePt t="77726" x="6980238" y="1643063"/>
          <p14:tracePt t="77728" x="6980238" y="1658938"/>
          <p14:tracePt t="77730" x="6980238" y="1674813"/>
          <p14:tracePt t="77732" x="6980238" y="1706563"/>
          <p14:tracePt t="77734" x="6980238" y="1754188"/>
          <p14:tracePt t="77736" x="6996113" y="1770063"/>
          <p14:tracePt t="77739" x="6996113" y="1801813"/>
          <p14:tracePt t="77741" x="7011988" y="1849438"/>
          <p14:tracePt t="77742" x="7011988" y="1865313"/>
          <p14:tracePt t="77744" x="7027863" y="1911350"/>
          <p14:tracePt t="77747" x="7027863" y="1958975"/>
          <p14:tracePt t="77748" x="7043738" y="1990725"/>
          <p14:tracePt t="77750" x="7043738" y="2038350"/>
          <p14:tracePt t="77753" x="7059613" y="2133600"/>
          <p14:tracePt t="77757" x="7091363" y="2259013"/>
          <p14:tracePt t="77759" x="7107238" y="2322513"/>
          <p14:tracePt t="77760" x="7107238" y="2386013"/>
          <p14:tracePt t="77762" x="7123113" y="2449513"/>
          <p14:tracePt t="77765" x="7138988" y="2513013"/>
          <p14:tracePt t="77766" x="7138988" y="2560638"/>
          <p14:tracePt t="77768" x="7154863" y="2622550"/>
          <p14:tracePt t="77770" x="7169150" y="2701925"/>
          <p14:tracePt t="77773" x="7185025" y="2765425"/>
          <p14:tracePt t="77774" x="7185025" y="2828925"/>
          <p14:tracePt t="77776" x="7200900" y="2892425"/>
          <p14:tracePt t="77779" x="7216775" y="2970213"/>
          <p14:tracePt t="77781" x="7216775" y="3033713"/>
          <p14:tracePt t="77783" x="7232650" y="3113088"/>
          <p14:tracePt t="77784" x="7248525" y="3176588"/>
          <p14:tracePt t="77786" x="7264400" y="3270250"/>
          <p14:tracePt t="77789" x="7280275" y="3317875"/>
          <p14:tracePt t="77792" x="7296150" y="3460750"/>
          <p14:tracePt t="77794" x="7312025" y="3524250"/>
          <p14:tracePt t="77797" x="7312025" y="3587750"/>
          <p14:tracePt t="77798" x="7327900" y="3665538"/>
          <p14:tracePt t="77801" x="7327900" y="3729038"/>
          <p14:tracePt t="77802" x="7343775" y="3792538"/>
          <p14:tracePt t="77806" x="7359650" y="3840163"/>
          <p14:tracePt t="77807" x="7359650" y="3935413"/>
          <p14:tracePt t="77809" x="7375525" y="3981450"/>
          <p14:tracePt t="77810" x="7375525" y="4044950"/>
          <p14:tracePt t="77813" x="7391400" y="4108450"/>
          <p14:tracePt t="77814" x="7407275" y="4171950"/>
          <p14:tracePt t="77816" x="7423150" y="4235450"/>
          <p14:tracePt t="77818" x="7423150" y="4283075"/>
          <p14:tracePt t="77820" x="7439025" y="4344988"/>
          <p14:tracePt t="77822" x="7454900" y="4408488"/>
          <p14:tracePt t="77824" x="7469188" y="4471988"/>
          <p14:tracePt t="77826" x="7469188" y="4535488"/>
          <p14:tracePt t="77828" x="7485063" y="4598988"/>
          <p14:tracePt t="77831" x="7500938" y="4645025"/>
          <p14:tracePt t="77833" x="7516813" y="4708525"/>
          <p14:tracePt t="77835" x="7516813" y="4772025"/>
          <p14:tracePt t="77837" x="7516813" y="4819650"/>
          <p14:tracePt t="77839" x="7532688" y="4883150"/>
          <p14:tracePt t="77841" x="7548563" y="4946650"/>
          <p14:tracePt t="77842" x="7548563" y="4976813"/>
          <p14:tracePt t="77844" x="7564438" y="5040313"/>
          <p14:tracePt t="77846" x="7580313" y="5087938"/>
          <p14:tracePt t="77849" x="7580313" y="5135563"/>
          <p14:tracePt t="77850" x="7596188" y="5183188"/>
          <p14:tracePt t="77852" x="7596188" y="5230813"/>
          <p14:tracePt t="77855" x="7612063" y="5278438"/>
          <p14:tracePt t="77857" x="7612063" y="5310188"/>
          <p14:tracePt t="77858" x="7612063" y="5356225"/>
          <p14:tracePt t="77861" x="7612063" y="5419725"/>
          <p14:tracePt t="77863" x="7612063" y="5451475"/>
          <p14:tracePt t="77864" x="7612063" y="5499100"/>
          <p14:tracePt t="77867" x="7612063" y="5546725"/>
          <p14:tracePt t="77868" x="7612063" y="5578475"/>
          <p14:tracePt t="77871" x="7612063" y="5626100"/>
          <p14:tracePt t="77873" x="7612063" y="5672138"/>
          <p14:tracePt t="77874" x="7612063" y="5703888"/>
          <p14:tracePt t="77876" x="7612063" y="5751513"/>
          <p14:tracePt t="77878" x="7612063" y="5815013"/>
          <p14:tracePt t="77881" x="7612063" y="5862638"/>
          <p14:tracePt t="77883" x="7596188" y="5878513"/>
          <p14:tracePt t="77884" x="7596188" y="5926138"/>
          <p14:tracePt t="77887" x="7580313" y="5957888"/>
          <p14:tracePt t="77889" x="7564438" y="5989638"/>
          <p14:tracePt t="77890" x="7564438" y="6035675"/>
          <p14:tracePt t="77892" x="7564438" y="6067425"/>
          <p14:tracePt t="77894" x="7548563" y="6115050"/>
          <p14:tracePt t="77896" x="7532688" y="6130925"/>
          <p14:tracePt t="77898" x="7516813" y="6162675"/>
          <p14:tracePt t="77900" x="7516813" y="6194425"/>
          <p14:tracePt t="77902" x="7500938" y="6210300"/>
          <p14:tracePt t="77905" x="7485063" y="6242050"/>
          <p14:tracePt t="77907" x="7469188" y="6273800"/>
          <p14:tracePt t="77908" x="7469188" y="6289675"/>
          <p14:tracePt t="77910" x="7454900" y="6321425"/>
          <p14:tracePt t="77913" x="7423150" y="6351588"/>
          <p14:tracePt t="77915" x="7407275" y="6383338"/>
          <p14:tracePt t="77916" x="7391400" y="6383338"/>
          <p14:tracePt t="77918" x="7391400" y="6415088"/>
          <p14:tracePt t="77920" x="7375525" y="6430963"/>
          <p14:tracePt t="77924" x="7359650" y="6430963"/>
          <p14:tracePt t="77924" x="7343775" y="6462713"/>
          <p14:tracePt t="77926" x="7327900" y="6494463"/>
          <p14:tracePt t="77928" x="7296150" y="6494463"/>
          <p14:tracePt t="77930" x="7264400" y="6526213"/>
          <p14:tracePt t="77933" x="7264400" y="6542088"/>
          <p14:tracePt t="77935" x="7232650" y="6573838"/>
          <p14:tracePt t="77937" x="7200900" y="6573838"/>
          <p14:tracePt t="77939" x="7185025" y="6589713"/>
          <p14:tracePt t="77941" x="7138988" y="6621463"/>
          <p14:tracePt t="77942" x="7107238" y="6653213"/>
          <p14:tracePt t="77944" x="7075488" y="6669088"/>
          <p14:tracePt t="77946" x="7027863" y="6699250"/>
          <p14:tracePt t="77949" x="6996113" y="6715125"/>
          <p14:tracePt t="77951" x="6948488" y="6715125"/>
          <p14:tracePt t="77952" x="6900863" y="6746875"/>
          <p14:tracePt t="77954" x="6854825" y="6762750"/>
          <p14:tracePt t="77957" x="6823075" y="6794500"/>
          <p14:tracePt t="77958" x="6759575" y="6810375"/>
          <p14:tracePt t="77961" x="6711950" y="6842125"/>
          <p14:tracePt t="78104" x="3190875" y="6810375"/>
          <p14:tracePt t="78105" x="3159125" y="6778625"/>
          <p14:tracePt t="78106" x="3127375" y="6762750"/>
          <p14:tracePt t="78108" x="3095625" y="6731000"/>
          <p14:tracePt t="78110" x="3079750" y="6699250"/>
          <p14:tracePt t="78112" x="3048000" y="6669088"/>
          <p14:tracePt t="78114" x="3032125" y="6653213"/>
          <p14:tracePt t="78117" x="3000375" y="6605588"/>
          <p14:tracePt t="78118" x="2984500" y="6573838"/>
          <p14:tracePt t="78120" x="2952750" y="6526213"/>
          <p14:tracePt t="78123" x="2936875" y="6478588"/>
          <p14:tracePt t="78124" x="2921000" y="6462713"/>
          <p14:tracePt t="78126" x="2905125" y="6415088"/>
          <p14:tracePt t="78128" x="2890838" y="6367463"/>
          <p14:tracePt t="78130" x="2874963" y="6321425"/>
          <p14:tracePt t="78132" x="2843213" y="6289675"/>
          <p14:tracePt t="78134" x="2827338" y="6242050"/>
          <p14:tracePt t="78137" x="2811463" y="6194425"/>
          <p14:tracePt t="78139" x="2795588" y="6146800"/>
          <p14:tracePt t="78140" x="2779713" y="6115050"/>
          <p14:tracePt t="78142" x="2763838" y="6067425"/>
          <p14:tracePt t="78145" x="2747963" y="6019800"/>
          <p14:tracePt t="78146" x="2747963" y="5973763"/>
          <p14:tracePt t="78148" x="2732088" y="5942013"/>
          <p14:tracePt t="78150" x="2732088" y="5894388"/>
          <p14:tracePt t="78153" x="2716213" y="5846763"/>
          <p14:tracePt t="78155" x="2700338" y="5815013"/>
          <p14:tracePt t="78157" x="2684463" y="5751513"/>
          <p14:tracePt t="78159" x="2668588" y="5703888"/>
          <p14:tracePt t="78161" x="2668588" y="5657850"/>
          <p14:tracePt t="78163" x="2652713" y="5626100"/>
          <p14:tracePt t="78165" x="2652713" y="5578475"/>
          <p14:tracePt t="78167" x="2636838" y="5530850"/>
          <p14:tracePt t="78169" x="2636838" y="5483225"/>
          <p14:tracePt t="78171" x="2636838" y="5435600"/>
          <p14:tracePt t="78173" x="2620963" y="5387975"/>
          <p14:tracePt t="78175" x="2620963" y="5340350"/>
          <p14:tracePt t="78176" x="2620963" y="5310188"/>
          <p14:tracePt t="78179" x="2620963" y="5262563"/>
          <p14:tracePt t="78181" x="2605088" y="5214938"/>
          <p14:tracePt t="78183" x="2605088" y="5183188"/>
          <p14:tracePt t="78185" x="2605088" y="5135563"/>
          <p14:tracePt t="78187" x="2605088" y="5087938"/>
          <p14:tracePt t="78189" x="2605088" y="5056188"/>
          <p14:tracePt t="78190" x="2605088" y="5008563"/>
          <p14:tracePt t="78192" x="2605088" y="4976813"/>
          <p14:tracePt t="78194" x="2605088" y="4946650"/>
          <p14:tracePt t="78196" x="2605088" y="4899025"/>
          <p14:tracePt t="78199" x="2605088" y="4867275"/>
          <p14:tracePt t="78201" x="2605088" y="4835525"/>
          <p14:tracePt t="78203" x="2605088" y="4787900"/>
          <p14:tracePt t="78206" x="2605088" y="4740275"/>
          <p14:tracePt t="78207" x="2605088" y="4708525"/>
          <p14:tracePt t="78208" x="2605088" y="4660900"/>
          <p14:tracePt t="78210" x="2605088" y="4614863"/>
          <p14:tracePt t="78212" x="2620963" y="4567238"/>
          <p14:tracePt t="78214" x="2636838" y="4551363"/>
          <p14:tracePt t="78217" x="2636838" y="4487863"/>
          <p14:tracePt t="78219" x="2652713" y="4424363"/>
          <p14:tracePt t="78220" x="2668588" y="4376738"/>
          <p14:tracePt t="78223" x="2684463" y="4344988"/>
          <p14:tracePt t="78224" x="2716213" y="4283075"/>
          <p14:tracePt t="78226" x="2732088" y="4219575"/>
          <p14:tracePt t="78228" x="2747963" y="4156075"/>
          <p14:tracePt t="78230" x="2779713" y="4060825"/>
          <p14:tracePt t="78232" x="2811463" y="3997325"/>
          <p14:tracePt t="78235" x="2827338" y="3919538"/>
          <p14:tracePt t="78236" x="2859088" y="3824288"/>
          <p14:tracePt t="78239" x="2890838" y="3760788"/>
          <p14:tracePt t="78241" x="2936875" y="3665538"/>
          <p14:tracePt t="78242" x="2968625" y="3556000"/>
          <p14:tracePt t="78244" x="3000375" y="3460750"/>
          <p14:tracePt t="78247" x="3063875" y="3349625"/>
          <p14:tracePt t="78248" x="3095625" y="3255963"/>
          <p14:tracePt t="78251" x="3143250" y="3144838"/>
          <p14:tracePt t="78252" x="3190875" y="3049588"/>
          <p14:tracePt t="78255" x="3252788" y="2938463"/>
          <p14:tracePt t="78258" x="3348038" y="2733675"/>
          <p14:tracePt t="78260" x="3395663" y="2638425"/>
          <p14:tracePt t="78263" x="3443288" y="2528888"/>
          <p14:tracePt t="78264" x="3490913" y="2433638"/>
          <p14:tracePt t="78266" x="3552825" y="2322513"/>
          <p14:tracePt t="78268" x="3584575" y="2228850"/>
          <p14:tracePt t="78270" x="3648075" y="2133600"/>
          <p14:tracePt t="78273" x="3695700" y="2038350"/>
          <p14:tracePt t="78275" x="3727450" y="1974850"/>
          <p14:tracePt t="78276" x="3790950" y="1881188"/>
          <p14:tracePt t="78278" x="3836988" y="1801813"/>
          <p14:tracePt t="78280" x="3868738" y="1722438"/>
          <p14:tracePt t="78283" x="3900488" y="1658938"/>
          <p14:tracePt t="78284" x="3963988" y="1595438"/>
          <p14:tracePt t="78287" x="3995738" y="1533525"/>
          <p14:tracePt t="78290" x="4027488" y="1485900"/>
          <p14:tracePt t="78291" x="4059238" y="1422400"/>
          <p14:tracePt t="78292" x="4075113" y="1374775"/>
          <p14:tracePt t="78294" x="4106863" y="1327150"/>
          <p14:tracePt t="78296" x="4121150" y="1295400"/>
          <p14:tracePt t="78298" x="4152900" y="1263650"/>
          <p14:tracePt t="78300" x="4184650" y="1216025"/>
          <p14:tracePt t="78302" x="4200525" y="1185863"/>
          <p14:tracePt t="78305" x="4232275" y="1154113"/>
          <p14:tracePt t="78307" x="4232275" y="1138238"/>
          <p14:tracePt t="78308" x="4248150" y="1106488"/>
          <p14:tracePt t="78310" x="4279900" y="1090613"/>
          <p14:tracePt t="78312" x="4295775" y="1074738"/>
          <p14:tracePt t="78314" x="4295775" y="1042988"/>
          <p14:tracePt t="78316" x="4311650" y="1042988"/>
          <p14:tracePt t="78318" x="4343400" y="1027113"/>
          <p14:tracePt t="78321" x="4343400" y="1011238"/>
          <p14:tracePt t="78323" x="4343400" y="995363"/>
          <p14:tracePt t="78324" x="4359275" y="995363"/>
          <p14:tracePt t="78326" x="4375150" y="979488"/>
          <p14:tracePt t="78329" x="4375150" y="963613"/>
          <p14:tracePt t="78331" x="4406900" y="963613"/>
          <p14:tracePt t="78332" x="4421188" y="963613"/>
          <p14:tracePt t="78335" x="4421188" y="947738"/>
          <p14:tracePt t="78336" x="4452938" y="931863"/>
          <p14:tracePt t="78338" x="4484688" y="915988"/>
          <p14:tracePt t="78341" x="4484688" y="900113"/>
          <p14:tracePt t="78343" x="4516438" y="900113"/>
          <p14:tracePt t="78345" x="4548188" y="884238"/>
          <p14:tracePt t="78346" x="4564063" y="884238"/>
          <p14:tracePt t="78348" x="4579938" y="868363"/>
          <p14:tracePt t="78350" x="4611688" y="854075"/>
          <p14:tracePt t="78352" x="4643438" y="838200"/>
          <p14:tracePt t="78355" x="4675188" y="838200"/>
          <p14:tracePt t="78357" x="4722813" y="822325"/>
          <p14:tracePt t="78358" x="4737100" y="806450"/>
          <p14:tracePt t="78360" x="4784725" y="790575"/>
          <p14:tracePt t="78362" x="4832350" y="774700"/>
          <p14:tracePt t="78364" x="4879975" y="758825"/>
          <p14:tracePt t="78367" x="4895850" y="742950"/>
          <p14:tracePt t="78369" x="4943475" y="727075"/>
          <p14:tracePt t="78371" x="4991100" y="711200"/>
          <p14:tracePt t="78373" x="5037138" y="695325"/>
          <p14:tracePt t="78374" x="5068888" y="679450"/>
          <p14:tracePt t="78377" x="5116513" y="663575"/>
          <p14:tracePt t="78379" x="5164138" y="647700"/>
          <p14:tracePt t="78381" x="5211763" y="631825"/>
          <p14:tracePt t="78382" x="5243513" y="615950"/>
          <p14:tracePt t="78384" x="5291138" y="600075"/>
          <p14:tracePt t="78386" x="5353050" y="568325"/>
          <p14:tracePt t="78389" x="5400675" y="568325"/>
          <p14:tracePt t="78390" x="5432425" y="552450"/>
          <p14:tracePt t="78393" x="5480050" y="536575"/>
          <p14:tracePt t="78395" x="5511800" y="520700"/>
          <p14:tracePt t="78396" x="5559425" y="506413"/>
          <p14:tracePt t="78398" x="5607050" y="506413"/>
          <p14:tracePt t="78400" x="5668963" y="490538"/>
          <p14:tracePt t="78402" x="5716588" y="474663"/>
          <p14:tracePt t="78407" x="5811838" y="442913"/>
          <p14:tracePt t="78408" x="5843588" y="427038"/>
          <p14:tracePt t="78410" x="5891213" y="411163"/>
          <p14:tracePt t="78413" x="5938838" y="411163"/>
          <p14:tracePt t="78415" x="5953125" y="395288"/>
          <p14:tracePt t="78416" x="6000750" y="395288"/>
          <p14:tracePt t="78419" x="6032500" y="379413"/>
          <p14:tracePt t="78420" x="6064250" y="379413"/>
          <p14:tracePt t="78423" x="6111875" y="363538"/>
          <p14:tracePt t="78424" x="6159500" y="363538"/>
          <p14:tracePt t="78426" x="6191250" y="363538"/>
          <p14:tracePt t="78429" x="6223000" y="363538"/>
          <p14:tracePt t="78430" x="6253163" y="363538"/>
          <p14:tracePt t="78433" x="6300788" y="347663"/>
          <p14:tracePt t="78435" x="6332538" y="347663"/>
          <p14:tracePt t="78437" x="6380163" y="347663"/>
          <p14:tracePt t="78439" x="6427788" y="347663"/>
          <p14:tracePt t="78440" x="6459538" y="347663"/>
          <p14:tracePt t="78442" x="6507163" y="347663"/>
          <p14:tracePt t="78444" x="6569075" y="347663"/>
          <p14:tracePt t="78446" x="6600825" y="347663"/>
          <p14:tracePt t="78449" x="6664325" y="347663"/>
          <p14:tracePt t="78450" x="6711950" y="347663"/>
          <p14:tracePt t="78453" x="6743700" y="347663"/>
          <p14:tracePt t="78457" x="6854825" y="347663"/>
          <p14:tracePt t="78458" x="6916738" y="347663"/>
          <p14:tracePt t="78460" x="6964363" y="347663"/>
          <p14:tracePt t="78462" x="7011988" y="347663"/>
          <p14:tracePt t="78464" x="7075488" y="347663"/>
          <p14:tracePt t="78466" x="7107238" y="347663"/>
          <p14:tracePt t="78468" x="7169150" y="347663"/>
          <p14:tracePt t="78470" x="7216775" y="347663"/>
          <p14:tracePt t="78472" x="7280275" y="347663"/>
          <p14:tracePt t="78474" x="7327900" y="347663"/>
          <p14:tracePt t="78476" x="7375525" y="347663"/>
          <p14:tracePt t="78478" x="7439025" y="347663"/>
          <p14:tracePt t="78480" x="7469188" y="347663"/>
          <p14:tracePt t="78483" x="7532688" y="347663"/>
          <p14:tracePt t="78484" x="7596188" y="347663"/>
          <p14:tracePt t="78486" x="7643813" y="347663"/>
          <p14:tracePt t="78488" x="7691438" y="347663"/>
          <p14:tracePt t="78490" x="7739063" y="363538"/>
          <p14:tracePt t="78493" x="7785100" y="363538"/>
          <p14:tracePt t="78495" x="7832725" y="379413"/>
          <p14:tracePt t="78496" x="7880350" y="379413"/>
          <p14:tracePt t="78498" x="7927975" y="395288"/>
          <p14:tracePt t="78500" x="7991475" y="411163"/>
          <p14:tracePt t="78502" x="8039100" y="411163"/>
          <p14:tracePt t="78505" x="8070850" y="427038"/>
          <p14:tracePt t="78506" x="8116888" y="442913"/>
          <p14:tracePt t="78508" x="8180388" y="458788"/>
          <p14:tracePt t="78510" x="8228013" y="474663"/>
          <p14:tracePt t="78512" x="8259763" y="490538"/>
          <p14:tracePt t="78514" x="8307388" y="506413"/>
          <p14:tracePt t="78517" x="8355013" y="520700"/>
          <p14:tracePt t="78518" x="8401050" y="536575"/>
          <p14:tracePt t="78520" x="8432800" y="552450"/>
          <p14:tracePt t="78523" x="8480425" y="568325"/>
          <p14:tracePt t="78524" x="8528050" y="600075"/>
          <p14:tracePt t="78526" x="8575675" y="615950"/>
          <p14:tracePt t="78528" x="8623300" y="647700"/>
          <p14:tracePt t="78530" x="8655050" y="679450"/>
          <p14:tracePt t="78532" x="8701088" y="711200"/>
          <p14:tracePt t="78534" x="8748713" y="742950"/>
          <p14:tracePt t="78536" x="8780463" y="758825"/>
          <p14:tracePt t="78539" x="8828088" y="806450"/>
          <p14:tracePt t="78540" x="8843963" y="838200"/>
          <p14:tracePt t="78542" x="8891588" y="884238"/>
          <p14:tracePt t="78544" x="8955088" y="947738"/>
          <p14:tracePt t="78547" x="8970963" y="979488"/>
          <p14:tracePt t="78549" x="9017000" y="1042988"/>
          <p14:tracePt t="78550" x="9048750" y="1090613"/>
          <p14:tracePt t="78553" x="9096375" y="1154113"/>
          <p14:tracePt t="78557" x="9175750" y="1263650"/>
          <p14:tracePt t="78559" x="9207500" y="1327150"/>
          <p14:tracePt t="78560" x="9239250" y="1390650"/>
          <p14:tracePt t="78562" x="9271000" y="1438275"/>
          <p14:tracePt t="78564" x="9332913" y="1517650"/>
          <p14:tracePt t="78566" x="9364663" y="1595438"/>
          <p14:tracePt t="78568" x="9396413" y="1658938"/>
          <p14:tracePt t="78570" x="9428163" y="1738313"/>
          <p14:tracePt t="78572" x="9459913" y="1801813"/>
          <p14:tracePt t="78574" x="9491663" y="1881188"/>
          <p14:tracePt t="78576" x="9507538" y="1927225"/>
          <p14:tracePt t="78578" x="9539288" y="1974850"/>
          <p14:tracePt t="78580" x="9571038" y="2054225"/>
          <p14:tracePt t="78582" x="9601200" y="2101850"/>
          <p14:tracePt t="78584" x="9617075" y="2165350"/>
          <p14:tracePt t="78586" x="9632950" y="2228850"/>
          <p14:tracePt t="78589" x="9664700" y="2274888"/>
          <p14:tracePt t="78590" x="9680575" y="2338388"/>
          <p14:tracePt t="78592" x="9712325" y="2401888"/>
          <p14:tracePt t="78594" x="9728200" y="2433638"/>
          <p14:tracePt t="78596" x="9744075" y="2497138"/>
          <p14:tracePt t="78599" x="9744075" y="2544763"/>
          <p14:tracePt t="78600" x="9759950" y="2606675"/>
          <p14:tracePt t="78602" x="9775825" y="2654300"/>
          <p14:tracePt t="78605" x="9791700" y="2701925"/>
          <p14:tracePt t="78608" x="9807575" y="2828925"/>
          <p14:tracePt t="78610" x="9823450" y="2892425"/>
          <p14:tracePt t="78612" x="9823450" y="2938463"/>
          <p14:tracePt t="78614" x="9839325" y="2986088"/>
          <p14:tracePt t="78617" x="9855200" y="3049588"/>
          <p14:tracePt t="78618" x="9855200" y="3113088"/>
          <p14:tracePt t="78620" x="9871075" y="3160713"/>
          <p14:tracePt t="78622" x="9871075" y="3208338"/>
          <p14:tracePt t="78624" x="9871075" y="3270250"/>
          <p14:tracePt t="78626" x="9871075" y="3333750"/>
          <p14:tracePt t="78628" x="9871075" y="3413125"/>
          <p14:tracePt t="78630" x="9871075" y="3476625"/>
          <p14:tracePt t="78632" x="9871075" y="3524250"/>
          <p14:tracePt t="78635" x="9871075" y="3602038"/>
          <p14:tracePt t="78637" x="9871075" y="3665538"/>
          <p14:tracePt t="78639" x="9871075" y="3744913"/>
          <p14:tracePt t="78640" x="9855200" y="3856038"/>
          <p14:tracePt t="78642" x="9839325" y="3949700"/>
          <p14:tracePt t="78644" x="9823450" y="4029075"/>
          <p14:tracePt t="78646" x="9807575" y="4124325"/>
          <p14:tracePt t="78648" x="9775825" y="4235450"/>
          <p14:tracePt t="78650" x="9744075" y="4313238"/>
          <p14:tracePt t="78653" x="9712325" y="4424363"/>
          <p14:tracePt t="78656" x="9696450" y="4519613"/>
          <p14:tracePt t="78657" x="9648825" y="4629150"/>
          <p14:tracePt t="78658" x="9601200" y="4724400"/>
          <p14:tracePt t="78660" x="9555163" y="4835525"/>
          <p14:tracePt t="78662" x="9523413" y="4946650"/>
          <p14:tracePt t="78664" x="9444038" y="5072063"/>
          <p14:tracePt t="78666" x="9412288" y="5183188"/>
          <p14:tracePt t="78669" x="9348788" y="5278438"/>
          <p14:tracePt t="78671" x="9286875" y="5387975"/>
          <p14:tracePt t="78673" x="9239250" y="5483225"/>
          <p14:tracePt t="78675" x="9159875" y="5610225"/>
          <p14:tracePt t="78677" x="9080500" y="5703888"/>
          <p14:tracePt t="78679" x="9032875" y="5783263"/>
          <p14:tracePt t="78680" x="8970963" y="5878513"/>
          <p14:tracePt t="78683" x="8891588" y="5973763"/>
          <p14:tracePt t="78685" x="8828088" y="6051550"/>
          <p14:tracePt t="78687" x="8748713" y="6146800"/>
          <p14:tracePt t="78689" x="8655050" y="6226175"/>
          <p14:tracePt t="78690" x="8575675" y="6289675"/>
          <p14:tracePt t="78692" x="8512175" y="6337300"/>
          <p14:tracePt t="78694" x="8416925" y="6415088"/>
          <p14:tracePt t="78696" x="8355013" y="6462713"/>
          <p14:tracePt t="78698" x="8259763" y="6526213"/>
          <p14:tracePt t="78700" x="8164513" y="6557963"/>
          <p14:tracePt t="78703" x="8070850" y="6621463"/>
          <p14:tracePt t="78707" x="7927975" y="6684963"/>
          <p14:tracePt t="78708" x="7832725" y="6699250"/>
          <p14:tracePt t="78710" x="7754938" y="6731000"/>
          <p14:tracePt t="78712" x="7659688" y="6762750"/>
          <p14:tracePt t="78714" x="7564438" y="6794500"/>
          <p14:tracePt t="78717" x="7485063" y="6810375"/>
          <p14:tracePt t="78718" x="7375525" y="6826250"/>
          <p14:tracePt t="78721" x="7296150" y="6842125"/>
          <p14:tracePt t="78777" x="3016250" y="6810375"/>
          <p14:tracePt t="78778" x="2843213" y="6794500"/>
          <p14:tracePt t="78780" x="2668588" y="6762750"/>
          <p14:tracePt t="78782" x="2511425" y="6746875"/>
          <p14:tracePt t="78784" x="2305050" y="6699250"/>
          <p14:tracePt t="78786" x="2132013" y="6684963"/>
          <p14:tracePt t="78789" x="1974850" y="6637338"/>
          <p14:tracePt t="78790" x="1816100" y="6621463"/>
          <p14:tracePt t="78792" x="1658938" y="6589713"/>
          <p14:tracePt t="78794" x="1484313" y="6542088"/>
          <p14:tracePt t="78796" x="1295400" y="6494463"/>
          <p14:tracePt t="78798" x="1152525" y="6462713"/>
          <p14:tracePt t="78800" x="995363" y="6399213"/>
          <p14:tracePt t="78802" x="852488" y="6337300"/>
          <p14:tracePt t="78805" x="711200" y="6273800"/>
          <p14:tracePt t="78807" x="600075" y="6226175"/>
          <p14:tracePt t="78808" x="457200" y="6130925"/>
          <p14:tracePt t="78810" x="331788" y="6083300"/>
          <p14:tracePt t="78813" x="220663" y="6003925"/>
          <p14:tracePt t="78814" x="95250" y="5926138"/>
          <p14:tracePt t="78816" x="0" y="5830888"/>
          <p14:tracePt t="78897" x="284163" y="1138238"/>
          <p14:tracePt t="78898" x="379413" y="1058863"/>
          <p14:tracePt t="78900" x="488950" y="979488"/>
          <p14:tracePt t="78902" x="584200" y="900113"/>
          <p14:tracePt t="78905" x="695325" y="838200"/>
          <p14:tracePt t="78907" x="820738" y="758825"/>
          <p14:tracePt t="78909" x="931863" y="727075"/>
          <p14:tracePt t="78910" x="1058863" y="663575"/>
          <p14:tracePt t="78912" x="1168400" y="631825"/>
          <p14:tracePt t="78914" x="1279525" y="600075"/>
          <p14:tracePt t="78916" x="1389063" y="552450"/>
          <p14:tracePt t="78919" x="1500188" y="520700"/>
          <p14:tracePt t="78921" x="1627188" y="474663"/>
          <p14:tracePt t="78922" x="1752600" y="458788"/>
          <p14:tracePt t="78924" x="1863725" y="427038"/>
          <p14:tracePt t="78927" x="1974850" y="411163"/>
          <p14:tracePt t="78928" x="2084388" y="411163"/>
          <p14:tracePt t="78930" x="2227263" y="379413"/>
          <p14:tracePt t="78932" x="2336800" y="363538"/>
          <p14:tracePt t="78934" x="2447925" y="363538"/>
          <p14:tracePt t="78936" x="2543175" y="363538"/>
          <p14:tracePt t="78939" x="2652713" y="363538"/>
          <p14:tracePt t="78941" x="2763838" y="363538"/>
          <p14:tracePt t="78942" x="2890838" y="363538"/>
          <p14:tracePt t="78944" x="3000375" y="363538"/>
          <p14:tracePt t="78946" x="3111500" y="363538"/>
          <p14:tracePt t="78948" x="3221038" y="363538"/>
          <p14:tracePt t="78950" x="3348038" y="395288"/>
          <p14:tracePt t="78952" x="3459163" y="395288"/>
          <p14:tracePt t="78955" x="3600450" y="427038"/>
          <p14:tracePt t="78956" x="3743325" y="442913"/>
          <p14:tracePt t="78958" x="3852863" y="458788"/>
          <p14:tracePt t="78961" x="3979863" y="506413"/>
          <p14:tracePt t="78963" x="4106863" y="536575"/>
          <p14:tracePt t="78965" x="4232275" y="584200"/>
          <p14:tracePt t="78966" x="4375150" y="647700"/>
          <p14:tracePt t="78968" x="4516438" y="679450"/>
          <p14:tracePt t="78971" x="4643438" y="742950"/>
          <p14:tracePt t="78973" x="4768850" y="806450"/>
          <p14:tracePt t="78974" x="4895850" y="854075"/>
          <p14:tracePt t="78976" x="5006975" y="915988"/>
          <p14:tracePt t="78978" x="5148263" y="995363"/>
          <p14:tracePt t="78980" x="5275263" y="1058863"/>
          <p14:tracePt t="78983" x="5384800" y="1138238"/>
          <p14:tracePt t="78984" x="5511800" y="1216025"/>
          <p14:tracePt t="78986" x="5622925" y="1295400"/>
          <p14:tracePt t="78989" x="5748338" y="1374775"/>
          <p14:tracePt t="78990" x="5859463" y="1470025"/>
          <p14:tracePt t="78992" x="5953125" y="1547813"/>
          <p14:tracePt t="78994" x="6064250" y="1643063"/>
          <p14:tracePt t="78996" x="6159500" y="1722438"/>
          <p14:tracePt t="78998" x="6253163" y="1817688"/>
          <p14:tracePt t="79000" x="6348413" y="1895475"/>
          <p14:tracePt t="79003" x="6443663" y="2022475"/>
          <p14:tracePt t="79005" x="6538913" y="2117725"/>
          <p14:tracePt t="79007" x="6616700" y="2212975"/>
          <p14:tracePt t="79008" x="6696075" y="2306638"/>
          <p14:tracePt t="79010" x="6759575" y="2370138"/>
          <p14:tracePt t="79013" x="6838950" y="2465388"/>
          <p14:tracePt t="79014" x="6916738" y="2560638"/>
          <p14:tracePt t="79016" x="6996113" y="2654300"/>
          <p14:tracePt t="79018" x="7043738" y="2749550"/>
          <p14:tracePt t="79021" x="7091363" y="2828925"/>
          <p14:tracePt t="79023" x="7154863" y="2908300"/>
          <p14:tracePt t="79024" x="7216775" y="3001963"/>
          <p14:tracePt t="79026" x="7264400" y="3097213"/>
          <p14:tracePt t="79028" x="7296150" y="3192463"/>
          <p14:tracePt t="79031" x="7359650" y="3255963"/>
          <p14:tracePt t="79033" x="7391400" y="3317875"/>
          <p14:tracePt t="79034" x="7423150" y="3413125"/>
          <p14:tracePt t="79037" x="7454900" y="3476625"/>
          <p14:tracePt t="79038" x="7485063" y="3540125"/>
          <p14:tracePt t="79041" x="7516813" y="3602038"/>
          <p14:tracePt t="79042" x="7532688" y="3665538"/>
          <p14:tracePt t="79044" x="7548563" y="3729038"/>
          <p14:tracePt t="79046" x="7580313" y="3792538"/>
          <p14:tracePt t="79048" x="7596188" y="3840163"/>
          <p14:tracePt t="79050" x="7596188" y="3856038"/>
          <p14:tracePt t="79052" x="7612063" y="3903663"/>
          <p14:tracePt t="79055" x="7612063" y="3965575"/>
          <p14:tracePt t="79057" x="7627938" y="4013200"/>
          <p14:tracePt t="79058" x="7627938" y="4044950"/>
          <p14:tracePt t="79060" x="7627938" y="4092575"/>
          <p14:tracePt t="79062" x="7627938" y="4140200"/>
          <p14:tracePt t="79064" x="7627938" y="4171950"/>
          <p14:tracePt t="79066" x="7627938" y="4203700"/>
          <p14:tracePt t="79068" x="7627938" y="4251325"/>
          <p14:tracePt t="79071" x="7627938" y="4267200"/>
          <p14:tracePt t="79072" x="7627938" y="4313238"/>
          <p14:tracePt t="79074" x="7627938" y="4344988"/>
          <p14:tracePt t="79076" x="7612063" y="4376738"/>
          <p14:tracePt t="79078" x="7596188" y="4408488"/>
          <p14:tracePt t="79080" x="7580313" y="4440238"/>
          <p14:tracePt t="79082" x="7548563" y="4471988"/>
          <p14:tracePt t="79085" x="7548563" y="4487863"/>
          <p14:tracePt t="79086" x="7532688" y="4519613"/>
          <p14:tracePt t="79088" x="7500938" y="4567238"/>
          <p14:tracePt t="79091" x="7469188" y="4598988"/>
          <p14:tracePt t="79093" x="7454900" y="4598988"/>
          <p14:tracePt t="79095" x="7439025" y="4629150"/>
          <p14:tracePt t="79097" x="7407275" y="4660900"/>
          <p14:tracePt t="79099" x="7391400" y="4676775"/>
          <p14:tracePt t="79100" x="7359650" y="4692650"/>
          <p14:tracePt t="79103" x="7343775" y="4724400"/>
          <p14:tracePt t="79105" x="7312025" y="4740275"/>
          <p14:tracePt t="79107" x="7280275" y="4772025"/>
          <p14:tracePt t="79108" x="7248525" y="4772025"/>
          <p14:tracePt t="79110" x="7232650" y="4787900"/>
          <p14:tracePt t="79112" x="7200900" y="4803775"/>
          <p14:tracePt t="79114" x="7169150" y="4819650"/>
          <p14:tracePt t="79116" x="7169150" y="4835525"/>
          <p14:tracePt t="79118" x="7138988" y="4835525"/>
          <p14:tracePt t="79121" x="7107238" y="4835525"/>
          <p14:tracePt t="79122" x="7107238" y="4851400"/>
          <p14:tracePt t="79124" x="7075488" y="4867275"/>
          <p14:tracePt t="79127" x="7059613" y="4867275"/>
          <p14:tracePt t="79132" x="7043738" y="4883150"/>
          <p14:tracePt t="79136" x="7027863" y="4883150"/>
          <p14:tracePt t="79139" x="6996113" y="4899025"/>
          <p14:tracePt t="79141" x="6980238" y="4899025"/>
          <p14:tracePt t="79148" x="6964363" y="4914900"/>
          <p14:tracePt t="79156" x="6948488" y="4914900"/>
          <p14:tracePt t="79893" x="6964363" y="4914900"/>
          <p14:tracePt t="79901" x="6980238" y="4914900"/>
          <p14:tracePt t="79907" x="6996113" y="4914900"/>
          <p14:tracePt t="79911" x="7011988" y="4914900"/>
          <p14:tracePt t="79918" x="7043738" y="4914900"/>
          <p14:tracePt t="79919" x="7059613" y="4914900"/>
          <p14:tracePt t="79923" x="7091363" y="4914900"/>
          <p14:tracePt t="79927" x="7107238" y="4914900"/>
          <p14:tracePt t="79929" x="7123113" y="4914900"/>
          <p14:tracePt t="79934" x="7138988" y="4914900"/>
          <p14:tracePt t="79937" x="7154863" y="4914900"/>
          <p14:tracePt t="79939" x="7169150" y="4914900"/>
          <p14:tracePt t="79940" x="7169150" y="4899025"/>
          <p14:tracePt t="79944" x="7185025" y="4899025"/>
          <p14:tracePt t="79949" x="7200900" y="4899025"/>
          <p14:tracePt t="79954" x="7216775" y="4899025"/>
          <p14:tracePt t="79957" x="7232650" y="4899025"/>
          <p14:tracePt t="79965" x="7248525" y="4899025"/>
          <p14:tracePt t="79970" x="7264400" y="4899025"/>
          <p14:tracePt t="79977" x="7280275" y="4899025"/>
          <p14:tracePt t="80001" x="7296150" y="4899025"/>
          <p14:tracePt t="80241" x="7312025" y="4899025"/>
          <p14:tracePt t="85107" x="7327900" y="4867275"/>
          <p14:tracePt t="85111" x="7359650" y="4835525"/>
          <p14:tracePt t="85113" x="7359650" y="4819650"/>
          <p14:tracePt t="85116" x="7359650" y="4803775"/>
          <p14:tracePt t="85119" x="7375525" y="4772025"/>
          <p14:tracePt t="85123" x="7391400" y="4756150"/>
          <p14:tracePt t="85125" x="7391400" y="4740275"/>
          <p14:tracePt t="85127" x="7407275" y="4740275"/>
          <p14:tracePt t="85128" x="7407275" y="4724400"/>
          <p14:tracePt t="85131" x="7407275" y="4708525"/>
          <p14:tracePt t="85137" x="7423150" y="4692650"/>
          <p14:tracePt t="85139" x="7423150" y="4676775"/>
          <p14:tracePt t="85143" x="7423150" y="4660900"/>
          <p14:tracePt t="85147" x="7439025" y="4660900"/>
          <p14:tracePt t="85149" x="7439025" y="4645025"/>
          <p14:tracePt t="85151" x="7439025" y="4629150"/>
          <p14:tracePt t="85153" x="7439025" y="4614863"/>
          <p14:tracePt t="85157" x="7454900" y="4598988"/>
          <p14:tracePt t="85159" x="7454900" y="4583113"/>
          <p14:tracePt t="85163" x="7469188" y="4567238"/>
          <p14:tracePt t="85165" x="7469188" y="4551363"/>
          <p14:tracePt t="85169" x="7469188" y="4535488"/>
          <p14:tracePt t="85171" x="7469188" y="4519613"/>
          <p14:tracePt t="85172" x="7485063" y="4503738"/>
          <p14:tracePt t="85177" x="7485063" y="4487863"/>
          <p14:tracePt t="85179" x="7485063" y="4471988"/>
          <p14:tracePt t="85180" x="7500938" y="4471988"/>
          <p14:tracePt t="85183" x="7500938" y="4456113"/>
          <p14:tracePt t="85187" x="7500938" y="4424363"/>
          <p14:tracePt t="85188" x="7516813" y="4424363"/>
          <p14:tracePt t="85192" x="7516813" y="4408488"/>
          <p14:tracePt t="85195" x="7516813" y="4392613"/>
          <p14:tracePt t="85209" x="7516813" y="4376738"/>
          <p14:tracePt t="85223" x="7516813" y="4360863"/>
          <p14:tracePt t="85403" x="7548563" y="4360863"/>
          <p14:tracePt t="85407" x="7564438" y="4344988"/>
          <p14:tracePt t="85409" x="7596188" y="4344988"/>
          <p14:tracePt t="85411" x="7612063" y="4344988"/>
          <p14:tracePt t="85413" x="7643813" y="4344988"/>
          <p14:tracePt t="85414" x="7659688" y="4329113"/>
          <p14:tracePt t="85416" x="7691438" y="4329113"/>
          <p14:tracePt t="85419" x="7723188" y="4313238"/>
          <p14:tracePt t="85420" x="7754938" y="4297363"/>
          <p14:tracePt t="85423" x="7770813" y="4297363"/>
          <p14:tracePt t="85424" x="7800975" y="4283075"/>
          <p14:tracePt t="85426" x="7832725" y="4267200"/>
          <p14:tracePt t="85428" x="7864475" y="4267200"/>
          <p14:tracePt t="85430" x="7896225" y="4251325"/>
          <p14:tracePt t="85432" x="7927975" y="4235450"/>
          <p14:tracePt t="85435" x="7959725" y="4219575"/>
          <p14:tracePt t="85437" x="7991475" y="4203700"/>
          <p14:tracePt t="85438" x="8039100" y="4187825"/>
          <p14:tracePt t="85440" x="8070850" y="4171950"/>
          <p14:tracePt t="85442" x="8085138" y="4156075"/>
          <p14:tracePt t="85445" x="8132763" y="4140200"/>
          <p14:tracePt t="85447" x="8164513" y="4124325"/>
          <p14:tracePt t="85449" x="8196263" y="4092575"/>
          <p14:tracePt t="85451" x="8212138" y="4076700"/>
          <p14:tracePt t="85453" x="8243888" y="4044950"/>
          <p14:tracePt t="85455" x="8275638" y="4029075"/>
          <p14:tracePt t="85457" x="8307388" y="3997325"/>
          <p14:tracePt t="85459" x="8323263" y="3965575"/>
          <p14:tracePt t="85460" x="8339138" y="3935413"/>
          <p14:tracePt t="85462" x="8370888" y="3887788"/>
          <p14:tracePt t="85464" x="8385175" y="3871913"/>
          <p14:tracePt t="85466" x="8401050" y="3824288"/>
          <p14:tracePt t="85469" x="8416925" y="3792538"/>
          <p14:tracePt t="85470" x="8448675" y="3744913"/>
          <p14:tracePt t="85472" x="8448675" y="3713163"/>
          <p14:tracePt t="85474" x="8464550" y="3665538"/>
          <p14:tracePt t="85477" x="8496300" y="3587750"/>
          <p14:tracePt t="85479" x="8496300" y="3524250"/>
          <p14:tracePt t="85480" x="8512175" y="3476625"/>
          <p14:tracePt t="85482" x="8512175" y="3444875"/>
          <p14:tracePt t="85487" x="8512175" y="3349625"/>
          <p14:tracePt t="85488" x="8528050" y="3286125"/>
          <p14:tracePt t="85491" x="8528050" y="3255963"/>
          <p14:tracePt t="85493" x="8528050" y="3208338"/>
          <p14:tracePt t="85495" x="8528050" y="3160713"/>
          <p14:tracePt t="85496" x="8528050" y="3128963"/>
          <p14:tracePt t="85498" x="8528050" y="3081338"/>
          <p14:tracePt t="85501" x="8528050" y="3017838"/>
          <p14:tracePt t="85503" x="8528050" y="2986088"/>
          <p14:tracePt t="85504" x="8528050" y="2954338"/>
          <p14:tracePt t="85507" x="8528050" y="2908300"/>
          <p14:tracePt t="85509" x="8528050" y="2876550"/>
          <p14:tracePt t="85511" x="8528050" y="2828925"/>
          <p14:tracePt t="85512" x="8528050" y="2781300"/>
          <p14:tracePt t="85515" x="8543925" y="2765425"/>
          <p14:tracePt t="85516" x="8543925" y="2717800"/>
          <p14:tracePt t="85519" x="8543925" y="2686050"/>
          <p14:tracePt t="85520" x="8559800" y="2670175"/>
          <p14:tracePt t="85522" x="8559800" y="2622550"/>
          <p14:tracePt t="85524" x="8575675" y="2590800"/>
          <p14:tracePt t="85526" x="8575675" y="2574925"/>
          <p14:tracePt t="85528" x="8591550" y="2544763"/>
          <p14:tracePt t="85530" x="8591550" y="2513013"/>
          <p14:tracePt t="85532" x="8607425" y="2497138"/>
          <p14:tracePt t="85536" x="8623300" y="2465388"/>
          <p14:tracePt t="85536" x="8623300" y="2433638"/>
          <p14:tracePt t="85538" x="8623300" y="2417763"/>
          <p14:tracePt t="85540" x="8623300" y="2386013"/>
          <p14:tracePt t="85542" x="8639175" y="2354263"/>
          <p14:tracePt t="85544" x="8639175" y="2338388"/>
          <p14:tracePt t="85547" x="8655050" y="2306638"/>
          <p14:tracePt t="85549" x="8670925" y="2274888"/>
          <p14:tracePt t="85553" x="8686800" y="2228850"/>
          <p14:tracePt t="85554" x="8701088" y="2197100"/>
          <p14:tracePt t="85556" x="8716963" y="2181225"/>
          <p14:tracePt t="85558" x="8716963" y="2165350"/>
          <p14:tracePt t="85560" x="8732838" y="2133600"/>
          <p14:tracePt t="85563" x="8748713" y="2117725"/>
          <p14:tracePt t="85565" x="8764588" y="2085975"/>
          <p14:tracePt t="85566" x="8764588" y="2070100"/>
          <p14:tracePt t="85569" x="8764588" y="2054225"/>
          <p14:tracePt t="85571" x="8780463" y="2054225"/>
          <p14:tracePt t="85572" x="8796338" y="2038350"/>
          <p14:tracePt t="85574" x="8812213" y="2022475"/>
          <p14:tracePt t="85576" x="8812213" y="2006600"/>
          <p14:tracePt t="85578" x="8812213" y="1990725"/>
          <p14:tracePt t="85580" x="8828088" y="1990725"/>
          <p14:tracePt t="85582" x="8843963" y="1974850"/>
          <p14:tracePt t="85586" x="8859838" y="1974850"/>
          <p14:tracePt t="85588" x="8875713" y="1943100"/>
          <p14:tracePt t="85590" x="8891588" y="1943100"/>
          <p14:tracePt t="85599" x="8907463" y="1927225"/>
          <p14:tracePt t="85602" x="8923338" y="1927225"/>
          <p14:tracePt t="85604" x="8923338" y="1911350"/>
          <p14:tracePt t="85609" x="8939213" y="1911350"/>
          <p14:tracePt t="85615" x="8939213" y="1895475"/>
          <p14:tracePt t="85625" x="8955088" y="1895475"/>
          <p14:tracePt t="85642" x="8970963" y="1895475"/>
          <p14:tracePt t="85662" x="8986838" y="1895475"/>
          <p14:tracePt t="85663" x="8986838" y="1881188"/>
          <p14:tracePt t="85668" x="9001125" y="1881188"/>
          <p14:tracePt t="85670" x="9017000" y="1881188"/>
          <p14:tracePt t="85672" x="9032875" y="1881188"/>
          <p14:tracePt t="85674" x="9048750" y="1881188"/>
          <p14:tracePt t="85678" x="9064625" y="1881188"/>
          <p14:tracePt t="85681" x="9096375" y="1881188"/>
          <p14:tracePt t="85687" x="9128125" y="1881188"/>
          <p14:tracePt t="85689" x="9144000" y="1881188"/>
          <p14:tracePt t="85690" x="9159875" y="1881188"/>
          <p14:tracePt t="85692" x="9175750" y="1865313"/>
          <p14:tracePt t="85694" x="9191625" y="1865313"/>
          <p14:tracePt t="85697" x="9207500" y="1865313"/>
          <p14:tracePt t="85699" x="9223375" y="1865313"/>
          <p14:tracePt t="85701" x="9239250" y="1865313"/>
          <p14:tracePt t="85703" x="9271000" y="1865313"/>
          <p14:tracePt t="85705" x="9286875" y="1865313"/>
          <p14:tracePt t="85707" x="9301163" y="1865313"/>
          <p14:tracePt t="85708" x="9317038" y="1865313"/>
          <p14:tracePt t="85710" x="9332913" y="1865313"/>
          <p14:tracePt t="85712" x="9348788" y="1865313"/>
          <p14:tracePt t="85714" x="9364663" y="1865313"/>
          <p14:tracePt t="85717" x="9380538" y="1865313"/>
          <p14:tracePt t="85719" x="9396413" y="1865313"/>
          <p14:tracePt t="85720" x="9412288" y="1865313"/>
          <p14:tracePt t="85736" x="9507538" y="1865313"/>
          <p14:tracePt t="85737" x="9523413" y="1865313"/>
          <p14:tracePt t="85739" x="9539288" y="1865313"/>
          <p14:tracePt t="85743" x="9555163" y="1865313"/>
          <p14:tracePt t="85748" x="9571038" y="1865313"/>
          <p14:tracePt t="85756" x="9586913" y="1881188"/>
          <p14:tracePt t="85762" x="9601200" y="1881188"/>
          <p14:tracePt t="85775" x="9617075" y="1881188"/>
          <p14:tracePt t="85792" x="9632950" y="1881188"/>
          <p14:tracePt t="85795" x="9648825" y="1881188"/>
          <p14:tracePt t="85802" x="9648825" y="1895475"/>
          <p14:tracePt t="85805" x="9664700" y="1895475"/>
          <p14:tracePt t="85807" x="9680575" y="1911350"/>
          <p14:tracePt t="85817" x="9696450" y="1911350"/>
          <p14:tracePt t="85826" x="9728200" y="1927225"/>
          <p14:tracePt t="85829" x="9728200" y="1943100"/>
          <p14:tracePt t="85834" x="9744075" y="1943100"/>
          <p14:tracePt t="85837" x="9744075" y="1958975"/>
          <p14:tracePt t="85839" x="9759950" y="1958975"/>
          <p14:tracePt t="85875" x="9759950" y="1974850"/>
          <p14:tracePt t="85881" x="9759950" y="1990725"/>
          <p14:tracePt t="85887" x="9759950" y="2006600"/>
          <p14:tracePt t="85889" x="9759950" y="2022475"/>
          <p14:tracePt t="85890" x="9759950" y="2038350"/>
          <p14:tracePt t="85894" x="9759950" y="2070100"/>
          <p14:tracePt t="85896" x="9775825" y="2070100"/>
          <p14:tracePt t="85898" x="9775825" y="2101850"/>
          <p14:tracePt t="85902" x="9775825" y="2133600"/>
          <p14:tracePt t="85903" x="9775825" y="2165350"/>
          <p14:tracePt t="85905" x="9775825" y="2197100"/>
          <p14:tracePt t="85906" x="9775825" y="2212975"/>
          <p14:tracePt t="85908" x="9791700" y="2259013"/>
          <p14:tracePt t="85910" x="9791700" y="2290763"/>
          <p14:tracePt t="85913" x="9791700" y="2306638"/>
          <p14:tracePt t="85914" x="9791700" y="2338388"/>
          <p14:tracePt t="85917" x="9807575" y="2370138"/>
          <p14:tracePt t="85918" x="9807575" y="2401888"/>
          <p14:tracePt t="85920" x="9807575" y="2433638"/>
          <p14:tracePt t="85922" x="9823450" y="2465388"/>
          <p14:tracePt t="85924" x="9823450" y="2481263"/>
          <p14:tracePt t="85927" x="9839325" y="2513013"/>
          <p14:tracePt t="85929" x="9839325" y="2544763"/>
          <p14:tracePt t="85931" x="9855200" y="2574925"/>
          <p14:tracePt t="85933" x="9855200" y="2606675"/>
          <p14:tracePt t="85935" x="9855200" y="2638425"/>
          <p14:tracePt t="85937" x="9855200" y="2654300"/>
          <p14:tracePt t="85938" x="9855200" y="2686050"/>
          <p14:tracePt t="85940" x="9871075" y="2717800"/>
          <p14:tracePt t="85942" x="9871075" y="2733675"/>
          <p14:tracePt t="85944" x="9886950" y="2765425"/>
          <p14:tracePt t="85947" x="9886950" y="2781300"/>
          <p14:tracePt t="85949" x="9886950" y="2813050"/>
          <p14:tracePt t="85951" x="9902825" y="2828925"/>
          <p14:tracePt t="85953" x="9902825" y="2844800"/>
          <p14:tracePt t="85954" x="9917113" y="2860675"/>
          <p14:tracePt t="85956" x="9917113" y="2892425"/>
          <p14:tracePt t="85961" x="9917113" y="2908300"/>
          <p14:tracePt t="85962" x="9917113" y="2922588"/>
          <p14:tracePt t="85966" x="9932988" y="2938463"/>
          <p14:tracePt t="85970" x="9932988" y="2954338"/>
          <p14:tracePt t="85972" x="9932988" y="2970213"/>
          <p14:tracePt t="85986" x="9948863" y="2970213"/>
          <p14:tracePt t="85994" x="9948863" y="3001963"/>
          <p14:tracePt t="86163" x="10028238" y="2892425"/>
          <p14:tracePt t="86169" x="10139363" y="2701925"/>
          <p14:tracePt t="86176" x="10487025" y="2181225"/>
          <p14:tracePt t="86177" x="10580688" y="2022475"/>
          <p14:tracePt t="86179" x="10675938" y="1865313"/>
          <p14:tracePt t="86180" x="10771188" y="1722438"/>
          <p14:tracePt t="86182" x="10896600" y="1547813"/>
          <p14:tracePt t="86185" x="10991850" y="1374775"/>
          <p14:tracePt t="86186" x="11118850" y="1231900"/>
          <p14:tracePt t="86188" x="11212513" y="1058863"/>
          <p14:tracePt t="86190" x="11323638" y="884238"/>
          <p14:tracePt t="86192" x="11433175" y="742950"/>
          <p14:tracePt t="86194" x="11560175" y="552450"/>
          <p14:tracePt t="86196" x="11687175" y="379413"/>
          <p14:tracePt t="86198" x="11796713" y="204788"/>
          <p14:tracePt t="86202" x="11923713" y="31750"/>
          <p14:tracePt t="87153" x="12160250" y="1216025"/>
          <p14:tracePt t="87154" x="12096750" y="1279525"/>
          <p14:tracePt t="87156" x="12080875" y="1327150"/>
          <p14:tracePt t="87159" x="12049125" y="1358900"/>
          <p14:tracePt t="87160" x="12018963" y="1406525"/>
          <p14:tracePt t="87162" x="11987213" y="1454150"/>
          <p14:tracePt t="87165" x="11955463" y="1501775"/>
          <p14:tracePt t="87167" x="11923713" y="1547813"/>
          <p14:tracePt t="87169" x="11907838" y="1579563"/>
          <p14:tracePt t="87170" x="11876088" y="1627188"/>
          <p14:tracePt t="87173" x="11860213" y="1674813"/>
          <p14:tracePt t="87174" x="11828463" y="1706563"/>
          <p14:tracePt t="87176" x="11812588" y="1754188"/>
          <p14:tracePt t="87178" x="11780838" y="1785938"/>
          <p14:tracePt t="87180" x="11749088" y="1817688"/>
          <p14:tracePt t="87182" x="11734800" y="1849438"/>
          <p14:tracePt t="87184" x="11703050" y="1895475"/>
          <p14:tracePt t="87186" x="11703050" y="1911350"/>
          <p14:tracePt t="87188" x="11671300" y="1943100"/>
          <p14:tracePt t="87190" x="11655425" y="1974850"/>
          <p14:tracePt t="87193" x="11623675" y="2006600"/>
          <p14:tracePt t="87194" x="11607800" y="2022475"/>
          <p14:tracePt t="87196" x="11591925" y="2054225"/>
          <p14:tracePt t="87198" x="11576050" y="2085975"/>
          <p14:tracePt t="87201" x="11560175" y="2101850"/>
          <p14:tracePt t="87202" x="11528425" y="2133600"/>
          <p14:tracePt t="87204" x="11512550" y="2165350"/>
          <p14:tracePt t="87207" x="11496675" y="2197100"/>
          <p14:tracePt t="87208" x="11480800" y="2212975"/>
          <p14:tracePt t="87210" x="11464925" y="2228850"/>
          <p14:tracePt t="87212" x="11449050" y="2259013"/>
          <p14:tracePt t="87214" x="11433175" y="2290763"/>
          <p14:tracePt t="87217" x="11403013" y="2306638"/>
          <p14:tracePt t="87218" x="11403013" y="2322513"/>
          <p14:tracePt t="87220" x="11387138" y="2338388"/>
          <p14:tracePt t="87222" x="11371263" y="2354263"/>
          <p14:tracePt t="87224" x="11355388" y="2370138"/>
          <p14:tracePt t="87226" x="11355388" y="2386013"/>
          <p14:tracePt t="87228" x="11339513" y="2401888"/>
          <p14:tracePt t="87230" x="11323638" y="2417763"/>
          <p14:tracePt t="87233" x="11323638" y="2433638"/>
          <p14:tracePt t="87234" x="11307763" y="2449513"/>
          <p14:tracePt t="87238" x="11291888" y="2465388"/>
          <p14:tracePt t="87241" x="11276013" y="2481263"/>
          <p14:tracePt t="87243" x="11276013" y="2497138"/>
          <p14:tracePt t="87245" x="11260138" y="2513013"/>
          <p14:tracePt t="87246" x="11244263" y="2528888"/>
          <p14:tracePt t="87251" x="11228388" y="2544763"/>
          <p14:tracePt t="87252" x="11228388" y="2560638"/>
          <p14:tracePt t="87254" x="11228388" y="2574925"/>
          <p14:tracePt t="87256" x="11212513" y="2574925"/>
          <p14:tracePt t="87261" x="11196638" y="2574925"/>
          <p14:tracePt t="87265" x="11196638" y="2590800"/>
          <p14:tracePt t="87275" x="11164888" y="2606675"/>
          <p14:tracePt t="87278" x="11149013" y="2622550"/>
          <p14:tracePt t="87282" x="11149013" y="2638425"/>
          <p14:tracePt t="87287" x="11149013" y="2654300"/>
          <p14:tracePt t="87289" x="11133138" y="2654300"/>
          <p14:tracePt t="87297" x="11118850" y="2654300"/>
          <p14:tracePt t="87303" x="11118850" y="2670175"/>
          <p14:tracePt t="87313" x="11118850" y="2686050"/>
          <p14:tracePt t="87318" x="11102975" y="2686050"/>
          <p14:tracePt t="87328" x="11087100" y="2686050"/>
          <p14:tracePt t="87329" x="11087100" y="2701925"/>
          <p14:tracePt t="87335" x="11071225" y="2717800"/>
          <p14:tracePt t="87338" x="11071225" y="2733675"/>
          <p14:tracePt t="87343" x="11055350" y="2749550"/>
          <p14:tracePt t="87345" x="11039475" y="2765425"/>
          <p14:tracePt t="87352" x="11023600" y="2781300"/>
          <p14:tracePt t="87353" x="11023600" y="2797175"/>
          <p14:tracePt t="87354" x="11007725" y="2813050"/>
          <p14:tracePt t="87356" x="10991850" y="2813050"/>
          <p14:tracePt t="87358" x="10991850" y="2828925"/>
          <p14:tracePt t="87360" x="10991850" y="2844800"/>
          <p14:tracePt t="87365" x="10975975" y="2860675"/>
          <p14:tracePt t="87367" x="10960100" y="2876550"/>
          <p14:tracePt t="87371" x="10960100" y="2892425"/>
          <p14:tracePt t="87373" x="10944225" y="2908300"/>
          <p14:tracePt t="87375" x="10944225" y="2922588"/>
          <p14:tracePt t="87376" x="10928350" y="2938463"/>
          <p14:tracePt t="87378" x="10928350" y="2954338"/>
          <p14:tracePt t="87380" x="10912475" y="2970213"/>
          <p14:tracePt t="87383" x="10912475" y="2986088"/>
          <p14:tracePt t="87385" x="10912475" y="3001963"/>
          <p14:tracePt t="87386" x="10896600" y="3017838"/>
          <p14:tracePt t="87388" x="10880725" y="3017838"/>
          <p14:tracePt t="87391" x="10880725" y="3049588"/>
          <p14:tracePt t="87393" x="10864850" y="3065463"/>
          <p14:tracePt t="87394" x="10864850" y="3081338"/>
          <p14:tracePt t="87396" x="10864850" y="3097213"/>
          <p14:tracePt t="87399" x="10848975" y="3113088"/>
          <p14:tracePt t="87401" x="10848975" y="3128963"/>
          <p14:tracePt t="87402" x="10833100" y="3144838"/>
          <p14:tracePt t="87405" x="10833100" y="3160713"/>
          <p14:tracePt t="87406" x="10833100" y="3176588"/>
          <p14:tracePt t="87408" x="10818813" y="3192463"/>
          <p14:tracePt t="87410" x="10802938" y="3208338"/>
          <p14:tracePt t="87412" x="10802938" y="3224213"/>
          <p14:tracePt t="87414" x="10787063" y="3240088"/>
          <p14:tracePt t="87418" x="10787063" y="3255963"/>
          <p14:tracePt t="87420" x="10771188" y="3286125"/>
          <p14:tracePt t="87422" x="10739438" y="3317875"/>
          <p14:tracePt t="87424" x="10723563" y="3349625"/>
          <p14:tracePt t="87426" x="10723563" y="3365500"/>
          <p14:tracePt t="87428" x="10707688" y="3381375"/>
          <p14:tracePt t="87430" x="10691813" y="3397250"/>
          <p14:tracePt t="87432" x="10691813" y="3413125"/>
          <p14:tracePt t="87435" x="10675938" y="3429000"/>
          <p14:tracePt t="87436" x="10675938" y="3444875"/>
          <p14:tracePt t="87438" x="10660063" y="3460750"/>
          <p14:tracePt t="87440" x="10644188" y="3476625"/>
          <p14:tracePt t="87442" x="10628313" y="3492500"/>
          <p14:tracePt t="87444" x="10628313" y="3508375"/>
          <p14:tracePt t="87446" x="10596563" y="3524250"/>
          <p14:tracePt t="87448" x="10580688" y="3540125"/>
          <p14:tracePt t="87451" x="10580688" y="3556000"/>
          <p14:tracePt t="87453" x="10564813" y="3571875"/>
          <p14:tracePt t="87454" x="10548938" y="3587750"/>
          <p14:tracePt t="87456" x="10533063" y="3602038"/>
          <p14:tracePt t="87458" x="10533063" y="3617913"/>
          <p14:tracePt t="87460" x="10517188" y="3633788"/>
          <p14:tracePt t="87462" x="10502900" y="3649663"/>
          <p14:tracePt t="87465" x="10487025" y="3665538"/>
          <p14:tracePt t="87469" x="10455275" y="3697288"/>
          <p14:tracePt t="87470" x="10439400" y="3729038"/>
          <p14:tracePt t="87472" x="10439400" y="3744913"/>
          <p14:tracePt t="87474" x="10423525" y="3760788"/>
          <p14:tracePt t="87476" x="10407650" y="3792538"/>
          <p14:tracePt t="87478" x="10375900" y="3808413"/>
          <p14:tracePt t="87480" x="10360025" y="3840163"/>
          <p14:tracePt t="87482" x="10360025" y="3856038"/>
          <p14:tracePt t="87484" x="10344150" y="3871913"/>
          <p14:tracePt t="87486" x="10328275" y="3903663"/>
          <p14:tracePt t="87488" x="10312400" y="3919538"/>
          <p14:tracePt t="87490" x="10296525" y="3935413"/>
          <p14:tracePt t="87492" x="10296525" y="3965575"/>
          <p14:tracePt t="87494" x="10280650" y="3965575"/>
          <p14:tracePt t="87496" x="10264775" y="3997325"/>
          <p14:tracePt t="87498" x="10248900" y="4029075"/>
          <p14:tracePt t="87503" x="10233025" y="4060825"/>
          <p14:tracePt t="87505" x="10217150" y="4076700"/>
          <p14:tracePt t="87507" x="10202863" y="4092575"/>
          <p14:tracePt t="87508" x="10202863" y="4108450"/>
          <p14:tracePt t="87510" x="10186988" y="4124325"/>
          <p14:tracePt t="87512" x="10171113" y="4140200"/>
          <p14:tracePt t="87514" x="10155238" y="4171950"/>
          <p14:tracePt t="87520" x="10139363" y="4203700"/>
          <p14:tracePt t="87521" x="10123488" y="4219575"/>
          <p14:tracePt t="87522" x="10107613" y="4235450"/>
          <p14:tracePt t="87524" x="10091738" y="4251325"/>
          <p14:tracePt t="87526" x="10075863" y="4283075"/>
          <p14:tracePt t="87528" x="10059988" y="4297363"/>
          <p14:tracePt t="87530" x="10044113" y="4313238"/>
          <p14:tracePt t="87532" x="10028238" y="4344988"/>
          <p14:tracePt t="87535" x="10028238" y="4360863"/>
          <p14:tracePt t="87536" x="9996488" y="4376738"/>
          <p14:tracePt t="87538" x="9980613" y="4408488"/>
          <p14:tracePt t="87540" x="9964738" y="4440238"/>
          <p14:tracePt t="87545" x="9932988" y="4471988"/>
          <p14:tracePt t="87547" x="9917113" y="4503738"/>
          <p14:tracePt t="87549" x="9902825" y="4519613"/>
          <p14:tracePt t="87550" x="9886950" y="4551363"/>
          <p14:tracePt t="87552" x="9871075" y="4583113"/>
          <p14:tracePt t="87554" x="9855200" y="4614863"/>
          <p14:tracePt t="87556" x="9839325" y="4614863"/>
          <p14:tracePt t="87558" x="9823450" y="4645025"/>
          <p14:tracePt t="87560" x="9807575" y="4676775"/>
          <p14:tracePt t="87562" x="9791700" y="4692650"/>
          <p14:tracePt t="87564" x="9775825" y="4724400"/>
          <p14:tracePt t="87566" x="9759950" y="4756150"/>
          <p14:tracePt t="87569" x="9744075" y="4756150"/>
          <p14:tracePt t="87570" x="9744075" y="4787900"/>
          <p14:tracePt t="87572" x="9728200" y="4819650"/>
          <p14:tracePt t="87574" x="9712325" y="4819650"/>
          <p14:tracePt t="87576" x="9696450" y="4851400"/>
          <p14:tracePt t="87578" x="9680575" y="4883150"/>
          <p14:tracePt t="87580" x="9664700" y="4899025"/>
          <p14:tracePt t="87582" x="9664700" y="4914900"/>
          <p14:tracePt t="87584" x="9632950" y="4946650"/>
          <p14:tracePt t="87587" x="9617075" y="4962525"/>
          <p14:tracePt t="87588" x="9601200" y="4992688"/>
          <p14:tracePt t="87591" x="9601200" y="5008563"/>
          <p14:tracePt t="87592" x="9571038" y="5024438"/>
          <p14:tracePt t="87594" x="9555163" y="5040313"/>
          <p14:tracePt t="87596" x="9555163" y="5072063"/>
          <p14:tracePt t="87598" x="9539288" y="5087938"/>
          <p14:tracePt t="87600" x="9523413" y="5103813"/>
          <p14:tracePt t="87602" x="9507538" y="5119688"/>
          <p14:tracePt t="87604" x="9491663" y="5151438"/>
          <p14:tracePt t="87606" x="9475788" y="5151438"/>
          <p14:tracePt t="87609" x="9459913" y="5167313"/>
          <p14:tracePt t="87611" x="9459913" y="5183188"/>
          <p14:tracePt t="87613" x="9444038" y="5183188"/>
          <p14:tracePt t="87615" x="9428163" y="5199063"/>
          <p14:tracePt t="87617" x="9412288" y="5214938"/>
          <p14:tracePt t="87621" x="9396413" y="5230813"/>
          <p14:tracePt t="87623" x="9380538" y="5230813"/>
          <p14:tracePt t="87627" x="9364663" y="5246688"/>
          <p14:tracePt t="87628" x="9348788" y="5246688"/>
          <p14:tracePt t="87630" x="9348788" y="5262563"/>
          <p14:tracePt t="87633" x="9332913" y="5262563"/>
          <p14:tracePt t="87637" x="9317038" y="5262563"/>
          <p14:tracePt t="87639" x="9301163" y="5262563"/>
          <p14:tracePt t="87642" x="9301163" y="5278438"/>
          <p14:tracePt t="87645" x="9286875" y="5278438"/>
          <p14:tracePt t="87646" x="9271000" y="5294313"/>
          <p14:tracePt t="87648" x="9255125" y="5294313"/>
          <p14:tracePt t="87651" x="9255125" y="5310188"/>
          <p14:tracePt t="87652" x="9239250" y="5310188"/>
          <p14:tracePt t="87655" x="9223375" y="5310188"/>
          <p14:tracePt t="87656" x="9207500" y="5310188"/>
          <p14:tracePt t="87658" x="9191625" y="5324475"/>
          <p14:tracePt t="87661" x="9175750" y="5324475"/>
          <p14:tracePt t="87663" x="9175750" y="5340350"/>
          <p14:tracePt t="87665" x="9144000" y="5340350"/>
          <p14:tracePt t="87669" x="9112250" y="5356225"/>
          <p14:tracePt t="87670" x="9096375" y="5356225"/>
          <p14:tracePt t="87672" x="9080500" y="5372100"/>
          <p14:tracePt t="87674" x="9064625" y="5372100"/>
          <p14:tracePt t="87676" x="9048750" y="5387975"/>
          <p14:tracePt t="87679" x="9032875" y="5387975"/>
          <p14:tracePt t="87681" x="9017000" y="5387975"/>
          <p14:tracePt t="87682" x="8986838" y="5387975"/>
          <p14:tracePt t="87685" x="8986838" y="5403850"/>
          <p14:tracePt t="87686" x="8955088" y="5403850"/>
          <p14:tracePt t="87691" x="8923338" y="5403850"/>
          <p14:tracePt t="87693" x="8907463" y="5403850"/>
          <p14:tracePt t="87695" x="8891588" y="5419725"/>
          <p14:tracePt t="87697" x="8875713" y="5419725"/>
          <p14:tracePt t="87699" x="8859838" y="5419725"/>
          <p14:tracePt t="87700" x="8828088" y="5419725"/>
          <p14:tracePt t="87702" x="8812213" y="5435600"/>
          <p14:tracePt t="87704" x="8796338" y="5435600"/>
          <p14:tracePt t="87706" x="8764588" y="5435600"/>
          <p14:tracePt t="87708" x="8748713" y="5435600"/>
          <p14:tracePt t="87710" x="8732838" y="5435600"/>
          <p14:tracePt t="87712" x="8701088" y="5435600"/>
          <p14:tracePt t="87714" x="8686800" y="5435600"/>
          <p14:tracePt t="87717" x="8655050" y="5435600"/>
          <p14:tracePt t="87718" x="8623300" y="5435600"/>
          <p14:tracePt t="87721" x="8607425" y="5435600"/>
          <p14:tracePt t="87723" x="8575675" y="5435600"/>
          <p14:tracePt t="87724" x="8543925" y="5451475"/>
          <p14:tracePt t="87726" x="8512175" y="5451475"/>
          <p14:tracePt t="87728" x="8480425" y="5451475"/>
          <p14:tracePt t="87731" x="8448675" y="5467350"/>
          <p14:tracePt t="87732" x="8432800" y="5467350"/>
          <p14:tracePt t="87735" x="8385175" y="5483225"/>
          <p14:tracePt t="87736" x="8370888" y="5483225"/>
          <p14:tracePt t="87738" x="8323263" y="5499100"/>
          <p14:tracePt t="87741" x="8291513" y="5499100"/>
          <p14:tracePt t="87743" x="8259763" y="5514975"/>
          <p14:tracePt t="87744" x="8228013" y="5514975"/>
          <p14:tracePt t="87746" x="8196263" y="5530850"/>
          <p14:tracePt t="87748" x="8148638" y="5530850"/>
          <p14:tracePt t="87751" x="8132763" y="5546725"/>
          <p14:tracePt t="87752" x="8085138" y="5546725"/>
          <p14:tracePt t="87754" x="8054975" y="5562600"/>
          <p14:tracePt t="87757" x="8023225" y="5562600"/>
          <p14:tracePt t="87759" x="7991475" y="5578475"/>
          <p14:tracePt t="87760" x="7943850" y="5594350"/>
          <p14:tracePt t="87763" x="7896225" y="5610225"/>
          <p14:tracePt t="87764" x="7864475" y="5626100"/>
          <p14:tracePt t="87769" x="7785100" y="5641975"/>
          <p14:tracePt t="87770" x="7770813" y="5657850"/>
          <p14:tracePt t="87773" x="7723188" y="5672138"/>
          <p14:tracePt t="87774" x="7675563" y="5688013"/>
          <p14:tracePt t="87776" x="7643813" y="5688013"/>
          <p14:tracePt t="87778" x="7612063" y="5703888"/>
          <p14:tracePt t="87780" x="7580313" y="5719763"/>
          <p14:tracePt t="87782" x="7532688" y="5735638"/>
          <p14:tracePt t="87785" x="7500938" y="5751513"/>
          <p14:tracePt t="87786" x="7469188" y="5767388"/>
          <p14:tracePt t="87788" x="7439025" y="5783263"/>
          <p14:tracePt t="87790" x="7407275" y="5799138"/>
          <p14:tracePt t="87793" x="7375525" y="5799138"/>
          <p14:tracePt t="87795" x="7343775" y="5815013"/>
          <p14:tracePt t="87796" x="7312025" y="5830888"/>
          <p14:tracePt t="87798" x="7264400" y="5862638"/>
          <p14:tracePt t="87800" x="7248525" y="5862638"/>
          <p14:tracePt t="87802" x="7216775" y="5878513"/>
          <p14:tracePt t="87804" x="7185025" y="5894388"/>
          <p14:tracePt t="87806" x="7154863" y="5910263"/>
          <p14:tracePt t="87808" x="7123113" y="5926138"/>
          <p14:tracePt t="87811" x="7075488" y="5926138"/>
          <p14:tracePt t="87812" x="7043738" y="5942013"/>
          <p14:tracePt t="87814" x="7027863" y="5957888"/>
          <p14:tracePt t="87818" x="6948488" y="5989638"/>
          <p14:tracePt t="87820" x="6916738" y="6003925"/>
          <p14:tracePt t="87822" x="6884988" y="6019800"/>
          <p14:tracePt t="87824" x="6838950" y="6019800"/>
          <p14:tracePt t="87826" x="6807200" y="6035675"/>
          <p14:tracePt t="87829" x="6775450" y="6035675"/>
          <p14:tracePt t="87831" x="6727825" y="6051550"/>
          <p14:tracePt t="87833" x="6696075" y="6067425"/>
          <p14:tracePt t="87835" x="6648450" y="6083300"/>
          <p14:tracePt t="87836" x="6616700" y="6099175"/>
          <p14:tracePt t="87838" x="6584950" y="6115050"/>
          <p14:tracePt t="87840" x="6553200" y="6130925"/>
          <p14:tracePt t="87842" x="6523038" y="6146800"/>
          <p14:tracePt t="87844" x="6491288" y="6162675"/>
          <p14:tracePt t="87847" x="6459538" y="6162675"/>
          <p14:tracePt t="87848" x="6411913" y="6178550"/>
          <p14:tracePt t="87851" x="6396038" y="6194425"/>
          <p14:tracePt t="87852" x="6364288" y="6210300"/>
          <p14:tracePt t="87854" x="6332538" y="6226175"/>
          <p14:tracePt t="87856" x="6316663" y="6242050"/>
          <p14:tracePt t="87859" x="6269038" y="6257925"/>
          <p14:tracePt t="87860" x="6238875" y="6257925"/>
          <p14:tracePt t="87863" x="6223000" y="6273800"/>
          <p14:tracePt t="87865" x="6207125" y="6289675"/>
          <p14:tracePt t="87867" x="6175375" y="6305550"/>
          <p14:tracePt t="87869" x="6143625" y="6321425"/>
          <p14:tracePt t="87870" x="6127750" y="6337300"/>
          <p14:tracePt t="87872" x="6096000" y="6337300"/>
          <p14:tracePt t="87874" x="6064250" y="6351588"/>
          <p14:tracePt t="87876" x="6064250" y="6367463"/>
          <p14:tracePt t="87878" x="6032500" y="6383338"/>
          <p14:tracePt t="87880" x="6016625" y="6383338"/>
          <p14:tracePt t="87882" x="6000750" y="6383338"/>
          <p14:tracePt t="87885" x="5969000" y="6399213"/>
          <p14:tracePt t="87886" x="5953125" y="6415088"/>
          <p14:tracePt t="87888" x="5938838" y="6430963"/>
          <p14:tracePt t="87890" x="5922963" y="6430963"/>
          <p14:tracePt t="87892" x="5907088" y="6446838"/>
          <p14:tracePt t="87894" x="5891213" y="6446838"/>
          <p14:tracePt t="87896" x="5875338" y="6462713"/>
          <p14:tracePt t="87899" x="5859463" y="6462713"/>
          <p14:tracePt t="87900" x="5843588" y="6478588"/>
          <p14:tracePt t="87902" x="5811838" y="6478588"/>
          <p14:tracePt t="87909" x="5764213" y="6494463"/>
          <p14:tracePt t="87911" x="5764213" y="6510338"/>
          <p14:tracePt t="87912" x="5732463" y="6510338"/>
          <p14:tracePt t="87915" x="5716588" y="6526213"/>
          <p14:tracePt t="87918" x="5668963" y="6542088"/>
          <p14:tracePt t="87920" x="5653088" y="6542088"/>
          <p14:tracePt t="87922" x="5638800" y="6542088"/>
          <p14:tracePt t="87924" x="5607050" y="6542088"/>
          <p14:tracePt t="87926" x="5591175" y="6557963"/>
          <p14:tracePt t="87929" x="5559425" y="6557963"/>
          <p14:tracePt t="87931" x="5527675" y="6573838"/>
          <p14:tracePt t="87932" x="5511800" y="6573838"/>
          <p14:tracePt t="87934" x="5480050" y="6589713"/>
          <p14:tracePt t="87936" x="5448300" y="6589713"/>
          <p14:tracePt t="87939" x="5432425" y="6605588"/>
          <p14:tracePt t="87940" x="5400675" y="6605588"/>
          <p14:tracePt t="87942" x="5368925" y="6621463"/>
          <p14:tracePt t="87944" x="5353050" y="6621463"/>
          <p14:tracePt t="87946" x="5322888" y="6621463"/>
          <p14:tracePt t="87948" x="5307013" y="6621463"/>
          <p14:tracePt t="87950" x="5275263" y="6637338"/>
          <p14:tracePt t="87952" x="5243513" y="6637338"/>
          <p14:tracePt t="87954" x="5243513" y="6653213"/>
          <p14:tracePt t="87957" x="5211763" y="6653213"/>
          <p14:tracePt t="87958" x="5180013" y="6669088"/>
          <p14:tracePt t="87962" x="5148263" y="6669088"/>
          <p14:tracePt t="87965" x="5116513" y="6684963"/>
          <p14:tracePt t="87969" x="5084763" y="6684963"/>
          <p14:tracePt t="87971" x="5053013" y="6699250"/>
          <p14:tracePt t="87975" x="5022850" y="6699250"/>
          <p14:tracePt t="87978" x="4991100" y="6699250"/>
          <p14:tracePt t="87981" x="4959350" y="6699250"/>
          <p14:tracePt t="87984" x="4943475" y="6699250"/>
          <p14:tracePt t="87985" x="4911725" y="6699250"/>
          <p14:tracePt t="87987" x="4895850" y="6699250"/>
          <p14:tracePt t="87988" x="4879975" y="6699250"/>
          <p14:tracePt t="87990" x="4848225" y="6699250"/>
          <p14:tracePt t="87992" x="4832350" y="6699250"/>
          <p14:tracePt t="87994" x="4800600" y="6699250"/>
          <p14:tracePt t="87997" x="4752975" y="6699250"/>
          <p14:tracePt t="87998" x="4737100" y="6699250"/>
          <p14:tracePt t="88001" x="4706938" y="6699250"/>
          <p14:tracePt t="88002" x="4675188" y="6699250"/>
          <p14:tracePt t="88004" x="4643438" y="6699250"/>
          <p14:tracePt t="88006" x="4595813" y="6699250"/>
          <p14:tracePt t="88008" x="4564063" y="6699250"/>
          <p14:tracePt t="88010" x="4516438" y="6699250"/>
          <p14:tracePt t="88012" x="4484688" y="6699250"/>
          <p14:tracePt t="88014" x="4437063" y="6684963"/>
          <p14:tracePt t="88017" x="4391025" y="6684963"/>
          <p14:tracePt t="88018" x="4343400" y="6669088"/>
          <p14:tracePt t="88020" x="4295775" y="6669088"/>
          <p14:tracePt t="88022" x="4248150" y="6669088"/>
          <p14:tracePt t="88024" x="4200525" y="6653213"/>
          <p14:tracePt t="88026" x="4121150" y="6637338"/>
          <p14:tracePt t="88028" x="4027488" y="6605588"/>
          <p14:tracePt t="88030" x="3963988" y="6605588"/>
          <p14:tracePt t="88033" x="3916363" y="6589713"/>
          <p14:tracePt t="88035" x="3852863" y="6573838"/>
          <p14:tracePt t="88036" x="3806825" y="6557963"/>
          <p14:tracePt t="88038" x="3727450" y="6542088"/>
          <p14:tracePt t="88041" x="3679825" y="6526213"/>
          <p14:tracePt t="88054" x="3348038" y="6415088"/>
          <p14:tracePt t="88054" x="3284538" y="6399213"/>
          <p14:tracePt t="88057" x="3252788" y="6383338"/>
          <p14:tracePt t="88058" x="3190875" y="6367463"/>
          <p14:tracePt t="88060" x="3143250" y="6351588"/>
          <p14:tracePt t="88063" x="3079750" y="6337300"/>
          <p14:tracePt t="88064" x="3032125" y="6321425"/>
          <p14:tracePt t="88067" x="3000375" y="6321425"/>
          <p14:tracePt t="88069" x="2952750" y="6305550"/>
          <p14:tracePt t="88070" x="2905125" y="6289675"/>
          <p14:tracePt t="88072" x="2859088" y="6273800"/>
          <p14:tracePt t="88074" x="2827338" y="6257925"/>
          <p14:tracePt t="88076" x="2779713" y="6257925"/>
          <p14:tracePt t="88078" x="2732088" y="6242050"/>
          <p14:tracePt t="88080" x="2700338" y="6226175"/>
          <p14:tracePt t="88082" x="2652713" y="6210300"/>
          <p14:tracePt t="88084" x="2620963" y="6194425"/>
          <p14:tracePt t="88086" x="2574925" y="6178550"/>
          <p14:tracePt t="88088" x="2543175" y="6178550"/>
          <p14:tracePt t="88090" x="2511425" y="6178550"/>
          <p14:tracePt t="88092" x="2463800" y="6162675"/>
          <p14:tracePt t="88094" x="2416175" y="6146800"/>
          <p14:tracePt t="88097" x="2400300" y="6130925"/>
          <p14:tracePt t="88098" x="2352675" y="6115050"/>
          <p14:tracePt t="88101" x="2320925" y="6115050"/>
          <p14:tracePt t="88103" x="2289175" y="6099175"/>
          <p14:tracePt t="88104" x="2243138" y="6083300"/>
          <p14:tracePt t="88106" x="2211388" y="6067425"/>
          <p14:tracePt t="88108" x="2163763" y="6051550"/>
          <p14:tracePt t="88111" x="2132013" y="6035675"/>
          <p14:tracePt t="88112" x="2100263" y="6035675"/>
          <p14:tracePt t="88114" x="2052638" y="6019800"/>
          <p14:tracePt t="88117" x="2005013" y="6003925"/>
          <p14:tracePt t="88119" x="1989138" y="5989638"/>
          <p14:tracePt t="88120" x="1943100" y="5973763"/>
          <p14:tracePt t="88122" x="1911350" y="5957888"/>
          <p14:tracePt t="88124" x="1879600" y="5942013"/>
          <p14:tracePt t="88126" x="1847850" y="5926138"/>
          <p14:tracePt t="88128" x="1800225" y="5910263"/>
          <p14:tracePt t="88130" x="1768475" y="5910263"/>
          <p14:tracePt t="88132" x="1736725" y="5894388"/>
          <p14:tracePt t="88134" x="1689100" y="5878513"/>
          <p14:tracePt t="88136" x="1658938" y="5862638"/>
          <p14:tracePt t="88138" x="1611313" y="5846763"/>
          <p14:tracePt t="88140" x="1595438" y="5830888"/>
          <p14:tracePt t="88143" x="1547813" y="5830888"/>
          <p14:tracePt t="88144" x="1516063" y="5815013"/>
          <p14:tracePt t="88146" x="1484313" y="5799138"/>
          <p14:tracePt t="88148" x="1436688" y="5783263"/>
          <p14:tracePt t="88150" x="1404938" y="5783263"/>
          <p14:tracePt t="88152" x="1373188" y="5767388"/>
          <p14:tracePt t="88154" x="1358900" y="5751513"/>
          <p14:tracePt t="88156" x="1311275" y="5735638"/>
          <p14:tracePt t="88158" x="1279525" y="5719763"/>
          <p14:tracePt t="88160" x="1263650" y="5703888"/>
          <p14:tracePt t="88163" x="1231900" y="5688013"/>
          <p14:tracePt t="88164" x="1200150" y="5688013"/>
          <p14:tracePt t="88167" x="1168400" y="5672138"/>
          <p14:tracePt t="88169" x="1152525" y="5657850"/>
          <p14:tracePt t="88170" x="1120775" y="5641975"/>
          <p14:tracePt t="88172" x="1089025" y="5626100"/>
          <p14:tracePt t="88175" x="1073150" y="5610225"/>
          <p14:tracePt t="88176" x="1058863" y="5610225"/>
          <p14:tracePt t="88178" x="1027113" y="5594350"/>
          <p14:tracePt t="88180" x="1011238" y="5594350"/>
          <p14:tracePt t="88184" x="995363" y="5578475"/>
          <p14:tracePt t="88185" x="979488" y="5562600"/>
          <p14:tracePt t="88187" x="963613" y="5562600"/>
          <p14:tracePt t="88188" x="931863" y="5546725"/>
          <p14:tracePt t="88190" x="931863" y="5530850"/>
          <p14:tracePt t="88192" x="900113" y="5530850"/>
          <p14:tracePt t="88194" x="884238" y="5514975"/>
          <p14:tracePt t="88199" x="868363" y="5514975"/>
          <p14:tracePt t="88202" x="852488" y="5499100"/>
          <p14:tracePt t="88203" x="836613" y="5483225"/>
          <p14:tracePt t="88204" x="820738" y="5467350"/>
          <p14:tracePt t="88206" x="804863" y="5467350"/>
          <p14:tracePt t="88208" x="788988" y="5451475"/>
          <p14:tracePt t="88210" x="773113" y="5435600"/>
          <p14:tracePt t="88212" x="758825" y="5435600"/>
          <p14:tracePt t="88215" x="742950" y="5435600"/>
          <p14:tracePt t="88219" x="711200" y="5403850"/>
          <p14:tracePt t="88220" x="695325" y="5387975"/>
          <p14:tracePt t="88224" x="679450" y="5372100"/>
          <p14:tracePt t="88227" x="663575" y="5372100"/>
          <p14:tracePt t="88229" x="663575" y="5356225"/>
          <p14:tracePt t="88230" x="647700" y="5340350"/>
          <p14:tracePt t="88232" x="631825" y="5340350"/>
          <p14:tracePt t="88234" x="631825" y="5324475"/>
          <p14:tracePt t="88236" x="615950" y="5310188"/>
          <p14:tracePt t="88238" x="600075" y="5310188"/>
          <p14:tracePt t="88240" x="584200" y="5310188"/>
          <p14:tracePt t="88242" x="584200" y="5294313"/>
          <p14:tracePt t="88244" x="568325" y="5278438"/>
          <p14:tracePt t="88246" x="552450" y="5278438"/>
          <p14:tracePt t="88251" x="536575" y="5262563"/>
          <p14:tracePt t="88253" x="536575" y="5246688"/>
          <p14:tracePt t="88254" x="520700" y="5230813"/>
          <p14:tracePt t="88256" x="504825" y="5230813"/>
          <p14:tracePt t="88261" x="504825" y="5214938"/>
          <p14:tracePt t="88264" x="488950" y="5199063"/>
          <p14:tracePt t="88268" x="473075" y="5183188"/>
          <p14:tracePt t="88269" x="473075" y="5167313"/>
          <p14:tracePt t="88270" x="473075" y="5151438"/>
          <p14:tracePt t="88275" x="457200" y="5135563"/>
          <p14:tracePt t="88276" x="457200" y="5119688"/>
          <p14:tracePt t="88278" x="442913" y="5119688"/>
          <p14:tracePt t="88280" x="442913" y="5103813"/>
          <p14:tracePt t="88283" x="427038" y="5087938"/>
          <p14:tracePt t="88285" x="427038" y="5072063"/>
          <p14:tracePt t="88288" x="427038" y="5040313"/>
          <p14:tracePt t="88291" x="427038" y="5024438"/>
          <p14:tracePt t="88294" x="427038" y="4992688"/>
          <p14:tracePt t="88298" x="427038" y="4976813"/>
          <p14:tracePt t="88301" x="427038" y="4946650"/>
          <p14:tracePt t="88302" x="427038" y="4930775"/>
          <p14:tracePt t="88304" x="427038" y="4914900"/>
          <p14:tracePt t="88307" x="427038" y="4899025"/>
          <p14:tracePt t="88308" x="427038" y="4883150"/>
          <p14:tracePt t="88311" x="427038" y="4851400"/>
          <p14:tracePt t="88313" x="427038" y="4835525"/>
          <p14:tracePt t="88314" x="427038" y="4819650"/>
          <p14:tracePt t="88318" x="427038" y="4787900"/>
          <p14:tracePt t="88320" x="427038" y="4756150"/>
          <p14:tracePt t="88322" x="427038" y="4740275"/>
          <p14:tracePt t="88324" x="427038" y="4708525"/>
          <p14:tracePt t="88326" x="427038" y="4676775"/>
          <p14:tracePt t="88331" x="427038" y="4645025"/>
          <p14:tracePt t="88332" x="427038" y="4614863"/>
          <p14:tracePt t="88338" x="427038" y="4567238"/>
          <p14:tracePt t="88340" x="427038" y="4535488"/>
          <p14:tracePt t="88342" x="427038" y="4519613"/>
          <p14:tracePt t="88344" x="427038" y="4503738"/>
          <p14:tracePt t="88347" x="427038" y="4471988"/>
          <p14:tracePt t="88349" x="427038" y="4456113"/>
          <p14:tracePt t="88351" x="427038" y="4440238"/>
          <p14:tracePt t="88352" x="427038" y="4408488"/>
          <p14:tracePt t="88354" x="427038" y="4392613"/>
          <p14:tracePt t="88356" x="427038" y="4360863"/>
          <p14:tracePt t="88358" x="427038" y="4344988"/>
          <p14:tracePt t="88360" x="427038" y="4313238"/>
          <p14:tracePt t="88362" x="427038" y="4297363"/>
          <p14:tracePt t="88365" x="427038" y="4283075"/>
          <p14:tracePt t="88367" x="427038" y="4251325"/>
          <p14:tracePt t="88368" x="427038" y="4219575"/>
          <p14:tracePt t="88371" x="427038" y="4203700"/>
          <p14:tracePt t="88372" x="427038" y="4171950"/>
          <p14:tracePt t="88375" x="427038" y="4156075"/>
          <p14:tracePt t="88377" x="427038" y="4124325"/>
          <p14:tracePt t="88379" x="427038" y="4092575"/>
          <p14:tracePt t="88383" x="427038" y="4060825"/>
          <p14:tracePt t="88385" x="427038" y="4044950"/>
          <p14:tracePt t="88386" x="427038" y="4013200"/>
          <p14:tracePt t="88389" x="427038" y="3981450"/>
          <p14:tracePt t="88392" x="427038" y="3949700"/>
          <p14:tracePt t="88394" x="427038" y="3935413"/>
          <p14:tracePt t="88396" x="427038" y="3903663"/>
          <p14:tracePt t="88399" x="427038" y="3871913"/>
          <p14:tracePt t="88403" x="427038" y="3840163"/>
          <p14:tracePt t="88404" x="427038" y="3824288"/>
          <p14:tracePt t="88406" x="427038" y="3792538"/>
          <p14:tracePt t="88408" x="427038" y="3760788"/>
          <p14:tracePt t="88410" x="427038" y="3744913"/>
          <p14:tracePt t="88412" x="442913" y="3713163"/>
          <p14:tracePt t="88415" x="442913" y="3681413"/>
          <p14:tracePt t="88417" x="457200" y="3665538"/>
          <p14:tracePt t="88418" x="473075" y="3633788"/>
          <p14:tracePt t="88420" x="473075" y="3602038"/>
          <p14:tracePt t="88422" x="488950" y="3587750"/>
          <p14:tracePt t="88424" x="504825" y="3556000"/>
          <p14:tracePt t="88427" x="520700" y="3524250"/>
          <p14:tracePt t="88429" x="520700" y="3492500"/>
          <p14:tracePt t="88431" x="536575" y="3476625"/>
          <p14:tracePt t="88432" x="552450" y="3444875"/>
          <p14:tracePt t="88435" x="568325" y="3413125"/>
          <p14:tracePt t="88437" x="584200" y="3397250"/>
          <p14:tracePt t="88438" x="600075" y="3365500"/>
          <p14:tracePt t="88440" x="615950" y="3333750"/>
          <p14:tracePt t="88443" x="615950" y="3317875"/>
          <p14:tracePt t="88444" x="631825" y="3302000"/>
          <p14:tracePt t="88447" x="631825" y="3270250"/>
          <p14:tracePt t="88449" x="647700" y="3270250"/>
          <p14:tracePt t="88450" x="663575" y="3240088"/>
          <p14:tracePt t="88452" x="663575" y="3224213"/>
          <p14:tracePt t="88454" x="679450" y="3208338"/>
          <p14:tracePt t="88456" x="695325" y="3192463"/>
          <p14:tracePt t="88459" x="695325" y="3160713"/>
          <p14:tracePt t="88460" x="711200" y="3160713"/>
          <p14:tracePt t="88463" x="711200" y="3144838"/>
          <p14:tracePt t="88464" x="711200" y="3128963"/>
          <p14:tracePt t="88468" x="727075" y="3113088"/>
          <p14:tracePt t="88472" x="742950" y="3097213"/>
          <p14:tracePt t="88475" x="742950" y="3081338"/>
          <p14:tracePt t="88486" x="758825" y="3065463"/>
          <p14:tracePt t="88489" x="773113" y="3049588"/>
          <p14:tracePt t="88492" x="788988" y="3049588"/>
          <p14:tracePt t="88494" x="788988" y="3033713"/>
          <p14:tracePt t="88499" x="804863" y="3017838"/>
          <p14:tracePt t="88503" x="820738" y="3017838"/>
          <p14:tracePt t="88504" x="820738" y="3001963"/>
          <p14:tracePt t="88507" x="836613" y="2986088"/>
          <p14:tracePt t="88508" x="852488" y="2970213"/>
          <p14:tracePt t="88510" x="868363" y="2970213"/>
          <p14:tracePt t="88512" x="884238" y="2954338"/>
          <p14:tracePt t="88514" x="915988" y="2938463"/>
          <p14:tracePt t="88517" x="915988" y="2908300"/>
          <p14:tracePt t="88518" x="947738" y="2908300"/>
          <p14:tracePt t="88520" x="963613" y="2892425"/>
          <p14:tracePt t="88522" x="979488" y="2876550"/>
          <p14:tracePt t="88524" x="995363" y="2860675"/>
          <p14:tracePt t="88526" x="1027113" y="2844800"/>
          <p14:tracePt t="88528" x="1042988" y="2844800"/>
          <p14:tracePt t="88530" x="1058863" y="2828925"/>
          <p14:tracePt t="88534" x="1089025" y="2813050"/>
          <p14:tracePt t="88535" x="1120775" y="2781300"/>
          <p14:tracePt t="88536" x="1136650" y="2765425"/>
          <p14:tracePt t="88538" x="1168400" y="2765425"/>
          <p14:tracePt t="88540" x="1200150" y="2733675"/>
          <p14:tracePt t="88542" x="1231900" y="2717800"/>
          <p14:tracePt t="88544" x="1263650" y="2686050"/>
          <p14:tracePt t="88546" x="1295400" y="2654300"/>
          <p14:tracePt t="88549" x="1327150" y="2654300"/>
          <p14:tracePt t="88551" x="1373188" y="2638425"/>
          <p14:tracePt t="88552" x="1404938" y="2606675"/>
          <p14:tracePt t="88554" x="1436688" y="2574925"/>
          <p14:tracePt t="88556" x="1484313" y="2560638"/>
          <p14:tracePt t="88558" x="1516063" y="2544763"/>
          <p14:tracePt t="88560" x="1547813" y="2513013"/>
          <p14:tracePt t="88562" x="1595438" y="2497138"/>
          <p14:tracePt t="88564" x="1643063" y="2481263"/>
          <p14:tracePt t="88567" x="1689100" y="2465388"/>
          <p14:tracePt t="88568" x="1704975" y="2449513"/>
          <p14:tracePt t="88570" x="1752600" y="2433638"/>
          <p14:tracePt t="88572" x="1800225" y="2417763"/>
          <p14:tracePt t="88574" x="1831975" y="2401888"/>
          <p14:tracePt t="88577" x="1863725" y="2370138"/>
          <p14:tracePt t="88578" x="1911350" y="2370138"/>
          <p14:tracePt t="88580" x="1943100" y="2354263"/>
          <p14:tracePt t="88583" x="1989138" y="2338388"/>
          <p14:tracePt t="88584" x="2005013" y="2338388"/>
          <p14:tracePt t="88587" x="2052638" y="2322513"/>
          <p14:tracePt t="88589" x="2100263" y="2306638"/>
          <p14:tracePt t="88591" x="2116138" y="2290763"/>
          <p14:tracePt t="88592" x="2163763" y="2290763"/>
          <p14:tracePt t="88594" x="2195513" y="2274888"/>
          <p14:tracePt t="88596" x="2243138" y="2259013"/>
          <p14:tracePt t="88598" x="2259013" y="2243138"/>
          <p14:tracePt t="88600" x="2305050" y="2228850"/>
          <p14:tracePt t="88603" x="2336800" y="2228850"/>
          <p14:tracePt t="88605" x="2368550" y="2212975"/>
          <p14:tracePt t="88606" x="2400300" y="2212975"/>
          <p14:tracePt t="88609" x="2447925" y="2212975"/>
          <p14:tracePt t="88610" x="2463800" y="2197100"/>
          <p14:tracePt t="88612" x="2511425" y="2181225"/>
          <p14:tracePt t="88615" x="2559050" y="2165350"/>
          <p14:tracePt t="88617" x="2590800" y="2165350"/>
          <p14:tracePt t="88620" x="2620963" y="2149475"/>
          <p14:tracePt t="88621" x="2668588" y="2133600"/>
          <p14:tracePt t="88622" x="2700338" y="2133600"/>
          <p14:tracePt t="88624" x="2732088" y="2117725"/>
          <p14:tracePt t="88626" x="2779713" y="2101850"/>
          <p14:tracePt t="88629" x="2811463" y="2085975"/>
          <p14:tracePt t="88630" x="2859088" y="2085975"/>
          <p14:tracePt t="88633" x="2890838" y="2070100"/>
          <p14:tracePt t="88634" x="2921000" y="2070100"/>
          <p14:tracePt t="88637" x="2968625" y="2054225"/>
          <p14:tracePt t="88639" x="3000375" y="2038350"/>
          <p14:tracePt t="88640" x="3032125" y="2038350"/>
          <p14:tracePt t="88643" x="3079750" y="2022475"/>
          <p14:tracePt t="88645" x="3127375" y="2006600"/>
          <p14:tracePt t="88646" x="3143250" y="2006600"/>
          <p14:tracePt t="88649" x="3190875" y="1990725"/>
          <p14:tracePt t="88650" x="3236913" y="1990725"/>
          <p14:tracePt t="88652" x="3252788" y="1974850"/>
          <p14:tracePt t="88655" x="3300413" y="1958975"/>
          <p14:tracePt t="88657" x="3348038" y="1958975"/>
          <p14:tracePt t="88658" x="3363913" y="1943100"/>
          <p14:tracePt t="88660" x="3411538" y="1943100"/>
          <p14:tracePt t="88662" x="3443288" y="1943100"/>
          <p14:tracePt t="88664" x="3475038" y="1943100"/>
          <p14:tracePt t="88667" x="3505200" y="1927225"/>
          <p14:tracePt t="88668" x="3536950" y="1927225"/>
          <p14:tracePt t="88670" x="3552825" y="1911350"/>
          <p14:tracePt t="88672" x="3584575" y="1911350"/>
          <p14:tracePt t="88674" x="3616325" y="1911350"/>
          <p14:tracePt t="88677" x="3616325" y="1895475"/>
          <p14:tracePt t="88679" x="3648075" y="1895475"/>
          <p14:tracePt t="88681" x="3663950" y="1895475"/>
          <p14:tracePt t="88684" x="3679825" y="1895475"/>
          <p14:tracePt t="88689" x="3695700" y="1895475"/>
          <p14:tracePt t="88705" x="3711575" y="1895475"/>
          <p14:tracePt t="88709" x="3711575" y="1881188"/>
          <p14:tracePt t="88736" x="3727450" y="1881188"/>
          <p14:tracePt t="88746" x="3743325" y="1881188"/>
          <p14:tracePt t="88747" x="3743325" y="1895475"/>
          <p14:tracePt t="88748" x="3743325" y="1911350"/>
          <p14:tracePt t="88752" x="3759200" y="1943100"/>
          <p14:tracePt t="88755" x="3759200" y="1958975"/>
          <p14:tracePt t="88757" x="3775075" y="1990725"/>
          <p14:tracePt t="88758" x="3790950" y="2006600"/>
          <p14:tracePt t="88760" x="3790950" y="2022475"/>
          <p14:tracePt t="88763" x="3806825" y="2054225"/>
          <p14:tracePt t="88765" x="3821113" y="2070100"/>
          <p14:tracePt t="88767" x="3836988" y="2085975"/>
          <p14:tracePt t="88769" x="3868738" y="2117725"/>
          <p14:tracePt t="88771" x="3868738" y="2133600"/>
          <p14:tracePt t="88772" x="3900488" y="2149475"/>
          <p14:tracePt t="88775" x="3916363" y="2149475"/>
          <p14:tracePt t="88776" x="3916363" y="2165350"/>
          <p14:tracePt t="88779" x="3948113" y="2181225"/>
          <p14:tracePt t="88781" x="3963988" y="2197100"/>
          <p14:tracePt t="88783" x="3979863" y="2197100"/>
          <p14:tracePt t="88784" x="3995738" y="2197100"/>
          <p14:tracePt t="88788" x="4043363" y="2212975"/>
          <p14:tracePt t="88791" x="4059238" y="2212975"/>
          <p14:tracePt t="88794" x="4075113" y="2212975"/>
          <p14:tracePt t="88796" x="4090988" y="2212975"/>
          <p14:tracePt t="88798" x="4090988" y="2228850"/>
          <p14:tracePt t="88801" x="4106863" y="2228850"/>
          <p14:tracePt t="88802" x="4121150" y="2243138"/>
          <p14:tracePt t="88804" x="4137025" y="2243138"/>
          <p14:tracePt t="88808" x="4152900" y="2243138"/>
          <p14:tracePt t="88817" x="4168775" y="2243138"/>
          <p14:tracePt t="88981" x="4279900" y="2228850"/>
          <p14:tracePt t="88988" x="4548188" y="2038350"/>
          <p14:tracePt t="88994" x="4627563" y="1943100"/>
          <p14:tracePt t="88999" x="4675188" y="1881188"/>
          <p14:tracePt t="89001" x="4691063" y="1865313"/>
          <p14:tracePt t="89003" x="4706938" y="1865313"/>
          <p14:tracePt t="89005" x="4706938" y="1849438"/>
          <p14:tracePt t="89006" x="4722813" y="1833563"/>
          <p14:tracePt t="89008" x="4737100" y="1833563"/>
          <p14:tracePt t="89010" x="4752975" y="1817688"/>
          <p14:tracePt t="89012" x="4752975" y="1801813"/>
          <p14:tracePt t="89018" x="4752975" y="1785938"/>
          <p14:tracePt t="89021" x="4768850" y="1785938"/>
          <p14:tracePt t="89051" x="4784725" y="1785938"/>
          <p14:tracePt t="89061" x="4784725" y="1770063"/>
          <p14:tracePt t="93227" x="4800600" y="1770063"/>
          <p14:tracePt t="93233" x="4816475" y="1770063"/>
          <p14:tracePt t="93239" x="4832350" y="1770063"/>
          <p14:tracePt t="93247" x="4832350" y="1754188"/>
          <p14:tracePt t="93251" x="4848225" y="1754188"/>
          <p14:tracePt t="93258" x="4864100" y="1754188"/>
          <p14:tracePt t="93266" x="4879975" y="1754188"/>
          <p14:tracePt t="93271" x="4895850" y="1754188"/>
          <p14:tracePt t="93273" x="4911725" y="1738313"/>
          <p14:tracePt t="93279" x="4927600" y="1722438"/>
          <p14:tracePt t="93283" x="4943475" y="1722438"/>
          <p14:tracePt t="93285" x="4959350" y="1722438"/>
          <p14:tracePt t="93286" x="4975225" y="1706563"/>
          <p14:tracePt t="93291" x="4991100" y="1706563"/>
          <p14:tracePt t="93292" x="5006975" y="1706563"/>
          <p14:tracePt t="93294" x="5022850" y="1690688"/>
          <p14:tracePt t="93297" x="5037138" y="1690688"/>
          <p14:tracePt t="93299" x="5068888" y="1674813"/>
          <p14:tracePt t="93301" x="5084763" y="1658938"/>
          <p14:tracePt t="93303" x="5100638" y="1658938"/>
          <p14:tracePt t="93304" x="5116513" y="1643063"/>
          <p14:tracePt t="93306" x="5132388" y="1643063"/>
          <p14:tracePt t="93308" x="5132388" y="1627188"/>
          <p14:tracePt t="93310" x="5164138" y="1627188"/>
          <p14:tracePt t="93312" x="5180013" y="1611313"/>
          <p14:tracePt t="93314" x="5180013" y="1595438"/>
          <p14:tracePt t="93316" x="5211763" y="1563688"/>
          <p14:tracePt t="93318" x="5227638" y="1563688"/>
          <p14:tracePt t="93320" x="5227638" y="1547813"/>
          <p14:tracePt t="93322" x="5243513" y="1533525"/>
          <p14:tracePt t="93324" x="5259388" y="1533525"/>
          <p14:tracePt t="93326" x="5259388" y="1501775"/>
          <p14:tracePt t="93329" x="5275263" y="1485900"/>
          <p14:tracePt t="93333" x="5307013" y="1454150"/>
          <p14:tracePt t="93334" x="5307013" y="1438275"/>
          <p14:tracePt t="93337" x="5322888" y="1422400"/>
          <p14:tracePt t="93339" x="5353050" y="1390650"/>
          <p14:tracePt t="93340" x="5353050" y="1374775"/>
          <p14:tracePt t="93343" x="5368925" y="1343025"/>
          <p14:tracePt t="93345" x="5368925" y="1327150"/>
          <p14:tracePt t="93347" x="5384800" y="1311275"/>
          <p14:tracePt t="93348" x="5400675" y="1279525"/>
          <p14:tracePt t="93350" x="5400675" y="1247775"/>
          <p14:tracePt t="93353" x="5416550" y="1231900"/>
          <p14:tracePt t="93355" x="5432425" y="1200150"/>
          <p14:tracePt t="93356" x="5448300" y="1169988"/>
          <p14:tracePt t="93358" x="5448300" y="1154113"/>
          <p14:tracePt t="93360" x="5448300" y="1122363"/>
          <p14:tracePt t="93362" x="5464175" y="1090613"/>
          <p14:tracePt t="93365" x="5480050" y="1042988"/>
          <p14:tracePt t="93366" x="5495925" y="1027113"/>
          <p14:tracePt t="93368" x="5511800" y="995363"/>
          <p14:tracePt t="93370" x="5527675" y="947738"/>
          <p14:tracePt t="93372" x="5527675" y="931863"/>
          <p14:tracePt t="93374" x="5543550" y="884238"/>
          <p14:tracePt t="93376" x="5559425" y="854075"/>
          <p14:tracePt t="93379" x="5559425" y="806450"/>
          <p14:tracePt t="93381" x="5575300" y="774700"/>
          <p14:tracePt t="93384" x="5607050" y="695325"/>
          <p14:tracePt t="93386" x="5622925" y="631825"/>
          <p14:tracePt t="93388" x="5638800" y="584200"/>
          <p14:tracePt t="93390" x="5653088" y="520700"/>
          <p14:tracePt t="93392" x="5668963" y="458788"/>
          <p14:tracePt t="93394" x="5684838" y="411163"/>
          <p14:tracePt t="93397" x="5700713" y="363538"/>
          <p14:tracePt t="93398" x="5716588" y="315913"/>
          <p14:tracePt t="93400" x="5732463" y="252413"/>
          <p14:tracePt t="93402" x="5748338" y="204788"/>
          <p14:tracePt t="93404" x="5748338" y="158750"/>
          <p14:tracePt t="93407" x="5764213" y="95250"/>
          <p14:tracePt t="93408" x="5780088" y="63500"/>
          <p14:tracePt t="93411" x="5780088" y="0"/>
          <p14:tracePt t="93681" x="5700713" y="0"/>
          <p14:tracePt t="93683" x="5684838" y="47625"/>
          <p14:tracePt t="93684" x="5668963" y="95250"/>
          <p14:tracePt t="93686" x="5638800" y="142875"/>
          <p14:tracePt t="93688" x="5638800" y="188913"/>
          <p14:tracePt t="93690" x="5622925" y="236538"/>
          <p14:tracePt t="93693" x="5591175" y="315913"/>
          <p14:tracePt t="93694" x="5575300" y="379413"/>
          <p14:tracePt t="93697" x="5559425" y="442913"/>
          <p14:tracePt t="93699" x="5543550" y="506413"/>
          <p14:tracePt t="93700" x="5527675" y="552450"/>
          <p14:tracePt t="93702" x="5511800" y="600075"/>
          <p14:tracePt t="93704" x="5480050" y="663575"/>
          <p14:tracePt t="93706" x="5464175" y="711200"/>
          <p14:tracePt t="93708" x="5448300" y="774700"/>
          <p14:tracePt t="93710" x="5432425" y="806450"/>
          <p14:tracePt t="93715" x="5400675" y="915988"/>
          <p14:tracePt t="93716" x="5400675" y="979488"/>
          <p14:tracePt t="93718" x="5384800" y="1027113"/>
          <p14:tracePt t="93721" x="5368925" y="1074738"/>
          <p14:tracePt t="93723" x="5353050" y="1122363"/>
          <p14:tracePt t="93724" x="5337175" y="1169988"/>
          <p14:tracePt t="93726" x="5322888" y="1216025"/>
          <p14:tracePt t="93728" x="5307013" y="1247775"/>
          <p14:tracePt t="93732" x="5291138" y="1311275"/>
          <p14:tracePt t="93734" x="5275263" y="1358900"/>
          <p14:tracePt t="93735" x="5259388" y="1406525"/>
          <p14:tracePt t="93736" x="5259388" y="1438275"/>
          <p14:tracePt t="93738" x="5243513" y="1485900"/>
          <p14:tracePt t="93741" x="5227638" y="1533525"/>
          <p14:tracePt t="93742" x="5211763" y="1579563"/>
          <p14:tracePt t="93744" x="5211763" y="1611313"/>
          <p14:tracePt t="93748" x="5195888" y="1643063"/>
          <p14:tracePt t="93751" x="5180013" y="1722438"/>
          <p14:tracePt t="93752" x="5164138" y="1754188"/>
          <p14:tracePt t="93754" x="5148263" y="1801813"/>
          <p14:tracePt t="93757" x="5148263" y="1833563"/>
          <p14:tracePt t="93758" x="5132388" y="1865313"/>
          <p14:tracePt t="93760" x="5132388" y="1895475"/>
          <p14:tracePt t="93763" x="5116513" y="1927225"/>
          <p14:tracePt t="93765" x="5100638" y="1943100"/>
          <p14:tracePt t="93767" x="5100638" y="1974850"/>
          <p14:tracePt t="93768" x="5100638" y="2022475"/>
          <p14:tracePt t="93770" x="5100638" y="2038350"/>
          <p14:tracePt t="93772" x="5100638" y="2070100"/>
          <p14:tracePt t="93774" x="5100638" y="2085975"/>
          <p14:tracePt t="93776" x="5084763" y="2117725"/>
          <p14:tracePt t="93778" x="5084763" y="2149475"/>
          <p14:tracePt t="93781" x="5084763" y="2165350"/>
          <p14:tracePt t="93784" x="5068888" y="2197100"/>
          <p14:tracePt t="93789" x="5068888" y="2212975"/>
          <p14:tracePt t="93790" x="5068888" y="2243138"/>
          <p14:tracePt t="93795" x="5068888" y="2274888"/>
          <p14:tracePt t="93797" x="5068888" y="2290763"/>
          <p14:tracePt t="93805" x="5068888" y="2322513"/>
          <p14:tracePt t="93807" x="5068888" y="2338388"/>
          <p14:tracePt t="93811" x="5068888" y="2354263"/>
          <p14:tracePt t="93815" x="5068888" y="2370138"/>
          <p14:tracePt t="93886" x="5068888" y="2386013"/>
          <p14:tracePt t="93988" x="5084763" y="2386013"/>
          <p14:tracePt t="93993" x="5100638" y="2386013"/>
          <p14:tracePt t="94001" x="5116513" y="2386013"/>
          <p14:tracePt t="94007" x="5132388" y="2386013"/>
          <p14:tracePt t="94013" x="5148263" y="2386013"/>
          <p14:tracePt t="94029" x="5148263" y="2401888"/>
          <p14:tracePt t="94075" x="5164138" y="2401888"/>
          <p14:tracePt t="94614" x="5180013" y="2401888"/>
          <p14:tracePt t="94622" x="5227638" y="2401888"/>
          <p14:tracePt t="94630" x="5259388" y="2401888"/>
          <p14:tracePt t="94631" x="5291138" y="2401888"/>
          <p14:tracePt t="94633" x="5307013" y="2417763"/>
          <p14:tracePt t="94634" x="5307013" y="2433638"/>
          <p14:tracePt t="94636" x="5337175" y="2433638"/>
          <p14:tracePt t="94639" x="5368925" y="2449513"/>
          <p14:tracePt t="94641" x="5384800" y="2465388"/>
          <p14:tracePt t="94643" x="5416550" y="2465388"/>
          <p14:tracePt t="94644" x="5448300" y="2481263"/>
          <p14:tracePt t="94649" x="5480050" y="2513013"/>
          <p14:tracePt t="94650" x="5511800" y="2528888"/>
          <p14:tracePt t="94652" x="5527675" y="2544763"/>
          <p14:tracePt t="94654" x="5543550" y="2544763"/>
          <p14:tracePt t="94657" x="5575300" y="2560638"/>
          <p14:tracePt t="94659" x="5591175" y="2574925"/>
          <p14:tracePt t="94660" x="5607050" y="2574925"/>
          <p14:tracePt t="94663" x="5638800" y="2590800"/>
          <p14:tracePt t="94665" x="5653088" y="2606675"/>
          <p14:tracePt t="94668" x="5700713" y="2622550"/>
          <p14:tracePt t="94670" x="5700713" y="2638425"/>
          <p14:tracePt t="94673" x="5716588" y="2638425"/>
          <p14:tracePt t="94674" x="5748338" y="2654300"/>
          <p14:tracePt t="94677" x="5748338" y="2670175"/>
          <p14:tracePt t="94679" x="5764213" y="2686050"/>
          <p14:tracePt t="94681" x="5780088" y="2701925"/>
          <p14:tracePt t="94682" x="5795963" y="2733675"/>
          <p14:tracePt t="94685" x="5795963" y="2749550"/>
          <p14:tracePt t="94686" x="5795963" y="2765425"/>
          <p14:tracePt t="94688" x="5795963" y="2797175"/>
          <p14:tracePt t="94690" x="5811838" y="2813050"/>
          <p14:tracePt t="94692" x="5811838" y="2860675"/>
          <p14:tracePt t="94694" x="5811838" y="2892425"/>
          <p14:tracePt t="94699" x="5811838" y="2954338"/>
          <p14:tracePt t="94700" x="5811838" y="3017838"/>
          <p14:tracePt t="94702" x="5811838" y="3097213"/>
          <p14:tracePt t="94704" x="5795963" y="3160713"/>
          <p14:tracePt t="94706" x="5795963" y="3192463"/>
          <p14:tracePt t="94716" x="5732463" y="3476625"/>
          <p14:tracePt t="94718" x="5716588" y="3540125"/>
          <p14:tracePt t="94720" x="5700713" y="3602038"/>
          <p14:tracePt t="94722" x="5668963" y="3665538"/>
          <p14:tracePt t="94724" x="5653088" y="3713163"/>
          <p14:tracePt t="94726" x="5638800" y="3776663"/>
          <p14:tracePt t="94728" x="5622925" y="3856038"/>
          <p14:tracePt t="94731" x="5607050" y="3903663"/>
          <p14:tracePt t="94732" x="5607050" y="3965575"/>
          <p14:tracePt t="94734" x="5559425" y="4029075"/>
          <p14:tracePt t="94736" x="5559425" y="4076700"/>
          <p14:tracePt t="94738" x="5527675" y="4108450"/>
          <p14:tracePt t="94741" x="5511800" y="4171950"/>
          <p14:tracePt t="94743" x="5480050" y="4219575"/>
          <p14:tracePt t="94745" x="5464175" y="4283075"/>
          <p14:tracePt t="94747" x="5432425" y="4329113"/>
          <p14:tracePt t="94751" x="5384800" y="4408488"/>
          <p14:tracePt t="94752" x="5337175" y="4456113"/>
          <p14:tracePt t="94754" x="5322888" y="4503738"/>
          <p14:tracePt t="94756" x="5291138" y="4551363"/>
          <p14:tracePt t="94758" x="5243513" y="4614863"/>
          <p14:tracePt t="94760" x="5211763" y="4660900"/>
          <p14:tracePt t="94762" x="5164138" y="4692650"/>
          <p14:tracePt t="94765" x="5116513" y="4772025"/>
          <p14:tracePt t="94766" x="5068888" y="4819650"/>
          <p14:tracePt t="94768" x="5022850" y="4867275"/>
          <p14:tracePt t="94770" x="4975225" y="4899025"/>
          <p14:tracePt t="94772" x="4927600" y="4946650"/>
          <p14:tracePt t="94775" x="4864100" y="5008563"/>
          <p14:tracePt t="94776" x="4784725" y="5072063"/>
          <p14:tracePt t="94779" x="4737100" y="5119688"/>
          <p14:tracePt t="94780" x="4675188" y="5199063"/>
          <p14:tracePt t="94782" x="4595813" y="5246688"/>
          <p14:tracePt t="94784" x="4532313" y="5310188"/>
          <p14:tracePt t="94786" x="4437063" y="5372100"/>
          <p14:tracePt t="94788" x="4359275" y="5435600"/>
          <p14:tracePt t="94790" x="4264025" y="5514975"/>
          <p14:tracePt t="94792" x="4200525" y="5594350"/>
          <p14:tracePt t="94794" x="4106863" y="5641975"/>
          <p14:tracePt t="94797" x="4011613" y="5703888"/>
          <p14:tracePt t="94801" x="3821113" y="5846763"/>
          <p14:tracePt t="94802" x="3759200" y="5894388"/>
          <p14:tracePt t="94804" x="3663950" y="5957888"/>
          <p14:tracePt t="94807" x="3568700" y="6003925"/>
          <p14:tracePt t="94808" x="3505200" y="6083300"/>
          <p14:tracePt t="94810" x="3411538" y="6130925"/>
          <p14:tracePt t="94813" x="3316288" y="6194425"/>
          <p14:tracePt t="94814" x="3221038" y="6242050"/>
          <p14:tracePt t="94816" x="3159125" y="6305550"/>
          <p14:tracePt t="94818" x="3063875" y="6337300"/>
          <p14:tracePt t="94820" x="3000375" y="6383338"/>
          <p14:tracePt t="94822" x="2936875" y="6415088"/>
          <p14:tracePt t="94824" x="2843213" y="6478588"/>
          <p14:tracePt t="94826" x="2779713" y="6526213"/>
          <p14:tracePt t="94828" x="2684463" y="6557963"/>
          <p14:tracePt t="94831" x="2620963" y="6589713"/>
          <p14:tracePt t="94832" x="2574925" y="6621463"/>
          <p14:tracePt t="94834" x="2511425" y="6653213"/>
          <p14:tracePt t="94836" x="2447925" y="6684963"/>
          <p14:tracePt t="94838" x="2384425" y="6715125"/>
          <p14:tracePt t="94840" x="2320925" y="6746875"/>
          <p14:tracePt t="94842" x="2274888" y="6762750"/>
          <p14:tracePt t="94845" x="2211388" y="6794500"/>
          <p14:tracePt t="94847" x="2163763" y="682625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(7,7)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(2,5)</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(2,2)</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(4,2)</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47849" y="3882652"/>
            <a:ext cx="2705492" cy="400110"/>
          </a:xfrm>
          <a:prstGeom prst="rect">
            <a:avLst/>
          </a:prstGeom>
          <a:noFill/>
        </p:spPr>
        <p:txBody>
          <a:bodyPr wrap="square" rtlCol="0">
            <a:spAutoFit/>
          </a:bodyPr>
          <a:lstStyle/>
          <a:p>
            <a:pPr algn="ctr"/>
            <a:r>
              <a:rPr lang="en-US" altLang="zh-TW" sz="2000" dirty="0">
                <a:solidFill>
                  <a:srgbClr val="786449"/>
                </a:solidFill>
              </a:rPr>
              <a:t>(1,5)</a:t>
            </a:r>
            <a:r>
              <a:rPr lang="zh-TW" altLang="en-US" sz="2000" dirty="0">
                <a:solidFill>
                  <a:srgbClr val="786449"/>
                </a:solidFill>
              </a:rPr>
              <a:t> → </a:t>
            </a:r>
            <a:r>
              <a:rPr lang="en-US" altLang="zh-TW" sz="2000" dirty="0">
                <a:solidFill>
                  <a:srgbClr val="786449"/>
                </a:solidFill>
              </a:rPr>
              <a:t>1, 0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(5,6)</a:t>
            </a:r>
            <a:r>
              <a:rPr lang="zh-TW" altLang="en-US" sz="2000" dirty="0">
                <a:solidFill>
                  <a:srgbClr val="786449"/>
                </a:solidFill>
              </a:rPr>
              <a:t> → </a:t>
            </a:r>
            <a:r>
              <a:rPr lang="en-US" altLang="zh-TW" dirty="0"/>
              <a:t>6, 0</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=2</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(2,4)</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16" name="直線單箭頭接點 15">
            <a:extLst>
              <a:ext uri="{FF2B5EF4-FFF2-40B4-BE49-F238E27FC236}">
                <a16:creationId xmlns:a16="http://schemas.microsoft.com/office/drawing/2014/main" id="{97C68BB3-7366-0D07-4F6A-5403FF8E33E5}"/>
              </a:ext>
            </a:extLst>
          </p:cNvPr>
          <p:cNvCxnSpPr>
            <a:cxnSpLocks/>
          </p:cNvCxnSpPr>
          <p:nvPr/>
        </p:nvCxnSpPr>
        <p:spPr>
          <a:xfrm>
            <a:off x="1893352" y="4544631"/>
            <a:ext cx="2032888" cy="1486657"/>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1228B08F-FA2A-CC9A-9949-9C8EFF3C32B8}"/>
              </a:ext>
            </a:extLst>
          </p:cNvPr>
          <p:cNvSpPr txBox="1"/>
          <p:nvPr/>
        </p:nvSpPr>
        <p:spPr>
          <a:xfrm rot="2170287" flipH="1">
            <a:off x="1488279" y="5300405"/>
            <a:ext cx="2498083"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23" name="音訊 22">
            <a:hlinkClick r:id="" action="ppaction://media"/>
            <a:extLst>
              <a:ext uri="{FF2B5EF4-FFF2-40B4-BE49-F238E27FC236}">
                <a16:creationId xmlns:a16="http://schemas.microsoft.com/office/drawing/2014/main" id="{0A04289F-FA7F-14C8-F123-0671A53CED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6639799"/>
      </p:ext>
    </p:extLst>
  </p:cSld>
  <p:clrMapOvr>
    <a:masterClrMapping/>
  </p:clrMapOvr>
  <mc:AlternateContent xmlns:mc="http://schemas.openxmlformats.org/markup-compatibility/2006">
    <mc:Choice xmlns:p14="http://schemas.microsoft.com/office/powerpoint/2010/main" Requires="p14">
      <p:transition spd="slow" p14:dur="2000" advTm="15568"/>
    </mc:Choice>
    <mc:Fallback>
      <p:transition spd="slow" advTm="15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2466" x="9632950" y="6778625"/>
          <p14:tracePt t="2468" x="9791700" y="6731000"/>
          <p14:tracePt t="2469" x="9932988" y="6669088"/>
          <p14:tracePt t="2471" x="10107613" y="6605588"/>
          <p14:tracePt t="2473" x="10264775" y="6526213"/>
          <p14:tracePt t="2475" x="10455275" y="6462713"/>
          <p14:tracePt t="2477" x="10596563" y="6383338"/>
          <p14:tracePt t="2479" x="10739438" y="6321425"/>
          <p14:tracePt t="2481" x="10880725" y="6242050"/>
          <p14:tracePt t="2483" x="11055350" y="6146800"/>
          <p14:tracePt t="2486" x="11196638" y="6051550"/>
          <p14:tracePt t="2490" x="11512550" y="5862638"/>
          <p14:tracePt t="2491" x="11687175" y="5751513"/>
          <p14:tracePt t="2493" x="11828463" y="5657850"/>
          <p14:tracePt t="2495" x="11971338" y="5546725"/>
          <p14:tracePt t="2498" x="12112625" y="5451475"/>
          <p14:tracePt t="4580" x="12065000" y="4424363"/>
          <p14:tracePt t="4581" x="12018963" y="4424363"/>
          <p14:tracePt t="4585" x="11987213" y="4424363"/>
          <p14:tracePt t="4586" x="11955463" y="4424363"/>
          <p14:tracePt t="4588" x="11891963" y="4440238"/>
          <p14:tracePt t="4590" x="11844338" y="4440238"/>
          <p14:tracePt t="4592" x="11780838" y="4440238"/>
          <p14:tracePt t="4594" x="11749088" y="4440238"/>
          <p14:tracePt t="4595" x="11687175" y="4440238"/>
          <p14:tracePt t="4597" x="11639550" y="4440238"/>
          <p14:tracePt t="4599" x="11591925" y="4440238"/>
          <p14:tracePt t="4602" x="11528425" y="4440238"/>
          <p14:tracePt t="4603" x="11464925" y="4440238"/>
          <p14:tracePt t="4605" x="11403013" y="4440238"/>
          <p14:tracePt t="4607" x="11355388" y="4440238"/>
          <p14:tracePt t="4609" x="11276013" y="4440238"/>
          <p14:tracePt t="4612" x="11212513" y="4440238"/>
          <p14:tracePt t="4613" x="11149013" y="4440238"/>
          <p14:tracePt t="4616" x="11071225" y="4440238"/>
          <p14:tracePt t="4620" x="10928350" y="4440238"/>
          <p14:tracePt t="4622" x="10848975" y="4440238"/>
          <p14:tracePt t="4623" x="10771188" y="4440238"/>
          <p14:tracePt t="4626" x="10660063" y="4440238"/>
          <p14:tracePt t="4628" x="10580688" y="4440238"/>
          <p14:tracePt t="4630" x="10471150" y="4440238"/>
          <p14:tracePt t="4631" x="10391775" y="4440238"/>
          <p14:tracePt t="4633" x="10280650" y="4440238"/>
          <p14:tracePt t="4635" x="10202863" y="4440238"/>
          <p14:tracePt t="4637" x="10075863" y="4440238"/>
          <p14:tracePt t="4639" x="9964738" y="4440238"/>
          <p14:tracePt t="4641" x="9855200" y="4440238"/>
          <p14:tracePt t="4644" x="9744075" y="4440238"/>
          <p14:tracePt t="4645" x="9617075" y="4440238"/>
          <p14:tracePt t="4647" x="9507538" y="4440238"/>
          <p14:tracePt t="4649" x="9380538" y="4440238"/>
          <p14:tracePt t="4652" x="9239250" y="4424363"/>
          <p14:tracePt t="4653" x="9128125" y="4424363"/>
          <p14:tracePt t="4655" x="9001125" y="4424363"/>
          <p14:tracePt t="4657" x="8891588" y="4424363"/>
          <p14:tracePt t="4659" x="8764588" y="4408488"/>
          <p14:tracePt t="4661" x="8623300" y="4408488"/>
          <p14:tracePt t="4663" x="8496300" y="4408488"/>
          <p14:tracePt t="4666" x="8385175" y="4392613"/>
          <p14:tracePt t="4668" x="8243888" y="4392613"/>
          <p14:tracePt t="4669" x="8116888" y="4360863"/>
          <p14:tracePt t="4671" x="8007350" y="4360863"/>
          <p14:tracePt t="4674" x="7864475" y="4344988"/>
          <p14:tracePt t="4675" x="7739063" y="4344988"/>
          <p14:tracePt t="4678" x="7627938" y="4344988"/>
          <p14:tracePt t="4679" x="7500938" y="4329113"/>
          <p14:tracePt t="4681" x="7391400" y="4329113"/>
          <p14:tracePt t="4684" x="7280275" y="4329113"/>
          <p14:tracePt t="4686" x="7154863" y="4329113"/>
          <p14:tracePt t="4687" x="7043738" y="4329113"/>
          <p14:tracePt t="4689" x="6900863" y="4329113"/>
          <p14:tracePt t="4691" x="6823075" y="4329113"/>
          <p14:tracePt t="4694" x="6711950" y="4329113"/>
          <p14:tracePt t="4695" x="6616700" y="4329113"/>
          <p14:tracePt t="4697" x="6507163" y="4329113"/>
          <p14:tracePt t="4699" x="6396038" y="4329113"/>
          <p14:tracePt t="4702" x="6284913" y="4329113"/>
          <p14:tracePt t="4703" x="6207125" y="4329113"/>
          <p14:tracePt t="4705" x="6127750" y="4329113"/>
          <p14:tracePt t="4707" x="6016625" y="4329113"/>
          <p14:tracePt t="4710" x="5938838" y="4344988"/>
          <p14:tracePt t="4712" x="5843588" y="4360863"/>
          <p14:tracePt t="4713" x="5764213" y="4360863"/>
          <p14:tracePt t="4716" x="5684838" y="4376738"/>
          <p14:tracePt t="4720" x="5543550" y="4392613"/>
          <p14:tracePt t="4721" x="5448300" y="4408488"/>
          <p14:tracePt t="4723" x="5384800" y="4408488"/>
          <p14:tracePt t="4725" x="5337175" y="4408488"/>
          <p14:tracePt t="4728" x="5275263" y="4424363"/>
          <p14:tracePt t="4730" x="5211763" y="4424363"/>
          <p14:tracePt t="4731" x="5164138" y="4440238"/>
          <p14:tracePt t="4734" x="5116513" y="4440238"/>
          <p14:tracePt t="4735" x="5068888" y="4440238"/>
          <p14:tracePt t="4737" x="5006975" y="4440238"/>
          <p14:tracePt t="4740" x="4959350" y="4440238"/>
          <p14:tracePt t="4741" x="4927600" y="4456113"/>
          <p14:tracePt t="4743" x="4864100" y="4456113"/>
          <p14:tracePt t="4745" x="4816475" y="4456113"/>
          <p14:tracePt t="4747" x="4784725" y="4456113"/>
          <p14:tracePt t="4749" x="4737100" y="4456113"/>
          <p14:tracePt t="4752" x="4691063" y="4456113"/>
          <p14:tracePt t="4753" x="4643438" y="4456113"/>
          <p14:tracePt t="4755" x="4595813" y="4456113"/>
          <p14:tracePt t="4757" x="4548188" y="4471988"/>
          <p14:tracePt t="4759" x="4500563" y="4471988"/>
          <p14:tracePt t="4761" x="4452938" y="4471988"/>
          <p14:tracePt t="4764" x="4406900" y="4471988"/>
          <p14:tracePt t="4765" x="4359275" y="4471988"/>
          <p14:tracePt t="4768" x="4311650" y="4471988"/>
          <p14:tracePt t="4769" x="4264025" y="4471988"/>
          <p14:tracePt t="4771" x="4200525" y="4487863"/>
          <p14:tracePt t="4773" x="4152900" y="4487863"/>
          <p14:tracePt t="4775" x="4106863" y="4487863"/>
          <p14:tracePt t="4777" x="4059238" y="4487863"/>
          <p14:tracePt t="4779" x="3995738" y="4487863"/>
          <p14:tracePt t="4781" x="3963988" y="4487863"/>
          <p14:tracePt t="4784" x="3900488" y="4487863"/>
          <p14:tracePt t="4786" x="3852863" y="4487863"/>
          <p14:tracePt t="4787" x="3806825" y="4487863"/>
          <p14:tracePt t="4790" x="3759200" y="4487863"/>
          <p14:tracePt t="4791" x="3711575" y="4487863"/>
          <p14:tracePt t="4794" x="3648075" y="4487863"/>
          <p14:tracePt t="4796" x="3600450" y="4487863"/>
          <p14:tracePt t="4798" x="3552825" y="4487863"/>
          <p14:tracePt t="4799" x="3505200" y="4487863"/>
          <p14:tracePt t="4802" x="3459163" y="4487863"/>
          <p14:tracePt t="4804" x="3411538" y="4487863"/>
          <p14:tracePt t="4805" x="3363913" y="4503738"/>
          <p14:tracePt t="4807" x="3332163" y="4503738"/>
          <p14:tracePt t="4809" x="3268663" y="4503738"/>
          <p14:tracePt t="4811" x="3221038" y="4503738"/>
          <p14:tracePt t="4813" x="3190875" y="4519613"/>
          <p14:tracePt t="4815" x="3159125" y="4519613"/>
          <p14:tracePt t="4818" x="3111500" y="4519613"/>
          <p14:tracePt t="4819" x="3063875" y="4519613"/>
          <p14:tracePt t="4821" x="3048000" y="4519613"/>
          <p14:tracePt t="4823" x="3000375" y="4535488"/>
          <p14:tracePt t="4826" x="2968625" y="4535488"/>
          <p14:tracePt t="4827" x="2952750" y="4535488"/>
          <p14:tracePt t="4829" x="2921000" y="4551363"/>
          <p14:tracePt t="4831" x="2905125" y="4551363"/>
          <p14:tracePt t="4834" x="2890838" y="4551363"/>
          <p14:tracePt t="4836" x="2874963" y="4551363"/>
          <p14:tracePt t="4838" x="2859088" y="4551363"/>
          <p14:tracePt t="4839" x="2843213" y="4551363"/>
          <p14:tracePt t="4841" x="2827338" y="4551363"/>
          <p14:tracePt t="4845" x="2795588" y="4551363"/>
          <p14:tracePt t="4848" x="2779713" y="4567238"/>
          <p14:tracePt t="4856" x="2763838" y="4567238"/>
          <p14:tracePt t="4859" x="2747963" y="4583113"/>
          <p14:tracePt t="4882" x="2732088" y="4583113"/>
          <p14:tracePt t="4919" x="2747963" y="4583113"/>
          <p14:tracePt t="4922" x="2747963" y="4598988"/>
          <p14:tracePt t="4925" x="2763838" y="4614863"/>
          <p14:tracePt t="4936" x="2795588" y="4629150"/>
          <p14:tracePt t="4939" x="2811463" y="4629150"/>
          <p14:tracePt t="4941" x="2827338" y="4645025"/>
          <p14:tracePt t="4944" x="2827338" y="4660900"/>
          <p14:tracePt t="4946" x="2843213" y="4660900"/>
          <p14:tracePt t="4950" x="2843213" y="4676775"/>
          <p14:tracePt t="4953" x="2859088" y="4676775"/>
          <p14:tracePt t="4954" x="2859088" y="4692650"/>
          <p14:tracePt t="4956" x="2874963" y="4708525"/>
          <p14:tracePt t="4959" x="2874963" y="4724400"/>
          <p14:tracePt t="4964" x="2874963" y="4740275"/>
          <p14:tracePt t="4970" x="2890838" y="4756150"/>
          <p14:tracePt t="4971" x="2890838" y="4787900"/>
          <p14:tracePt t="4977" x="2890838" y="4819650"/>
          <p14:tracePt t="4979" x="2890838" y="4835525"/>
          <p14:tracePt t="4981" x="2890838" y="4851400"/>
          <p14:tracePt t="4985" x="2890838" y="4867275"/>
          <p14:tracePt t="4987" x="2890838" y="4883150"/>
          <p14:tracePt t="4988" x="2890838" y="4899025"/>
          <p14:tracePt t="4989" x="2890838" y="4914900"/>
          <p14:tracePt t="4991" x="2890838" y="4930775"/>
          <p14:tracePt t="4993" x="2890838" y="4946650"/>
          <p14:tracePt t="4998" x="2890838" y="4962525"/>
          <p14:tracePt t="5000" x="2890838" y="4992688"/>
          <p14:tracePt t="5004" x="2890838" y="5008563"/>
          <p14:tracePt t="5005" x="2890838" y="5024438"/>
          <p14:tracePt t="5008" x="2890838" y="5040313"/>
          <p14:tracePt t="5012" x="2890838" y="5056188"/>
          <p14:tracePt t="5014" x="2890838" y="5072063"/>
          <p14:tracePt t="5015" x="2890838" y="5087938"/>
          <p14:tracePt t="5018" x="2890838" y="5103813"/>
          <p14:tracePt t="5019" x="2890838" y="5119688"/>
          <p14:tracePt t="5023" x="2874963" y="5135563"/>
          <p14:tracePt t="5025" x="2859088" y="5151438"/>
          <p14:tracePt t="5029" x="2859088" y="5183188"/>
          <p14:tracePt t="5031" x="2843213" y="5199063"/>
          <p14:tracePt t="5035" x="2827338" y="5199063"/>
          <p14:tracePt t="5037" x="2811463" y="5230813"/>
          <p14:tracePt t="5038" x="2779713" y="5246688"/>
          <p14:tracePt t="5039" x="2763838" y="5278438"/>
          <p14:tracePt t="5041" x="2732088" y="5278438"/>
          <p14:tracePt t="5043" x="2732088" y="5294313"/>
          <p14:tracePt t="5045" x="2716213" y="5294313"/>
          <p14:tracePt t="5047" x="2684463" y="5310188"/>
          <p14:tracePt t="5049" x="2684463" y="5324475"/>
          <p14:tracePt t="5052" x="2668588" y="5324475"/>
          <p14:tracePt t="5053" x="2636838" y="5324475"/>
          <p14:tracePt t="5058" x="2605088" y="5340350"/>
          <p14:tracePt t="5059" x="2590800" y="5340350"/>
          <p14:tracePt t="5061" x="2574925" y="5356225"/>
          <p14:tracePt t="5064" x="2559050" y="5356225"/>
          <p14:tracePt t="5066" x="2543175" y="5356225"/>
          <p14:tracePt t="5068" x="2527300" y="5356225"/>
          <p14:tracePt t="5069" x="2495550" y="5372100"/>
          <p14:tracePt t="5073" x="2463800" y="5372100"/>
          <p14:tracePt t="5075" x="2447925" y="5372100"/>
          <p14:tracePt t="5078" x="2432050" y="5372100"/>
          <p14:tracePt t="5079" x="2400300" y="5372100"/>
          <p14:tracePt t="5082" x="2384425" y="5372100"/>
          <p14:tracePt t="5087" x="2336800" y="5372100"/>
          <p14:tracePt t="5097" x="2227263" y="5372100"/>
          <p14:tracePt t="5102" x="2163763" y="5372100"/>
          <p14:tracePt t="5104" x="2132013" y="5372100"/>
          <p14:tracePt t="5105" x="2100263" y="5372100"/>
          <p14:tracePt t="5107" x="2084388" y="5372100"/>
          <p14:tracePt t="5109" x="2052638" y="5372100"/>
          <p14:tracePt t="5111" x="2036763" y="5372100"/>
          <p14:tracePt t="5114" x="1989138" y="5372100"/>
          <p14:tracePt t="5116" x="1958975" y="5372100"/>
          <p14:tracePt t="5118" x="1943100" y="5372100"/>
          <p14:tracePt t="5120" x="1911350" y="5372100"/>
          <p14:tracePt t="5122" x="1879600" y="5372100"/>
          <p14:tracePt t="5124" x="1863725" y="5372100"/>
          <p14:tracePt t="5126" x="1847850" y="5372100"/>
          <p14:tracePt t="5128" x="1831975" y="5372100"/>
          <p14:tracePt t="5129" x="1800225" y="5372100"/>
          <p14:tracePt t="5132" x="1768475" y="5372100"/>
          <p14:tracePt t="5135" x="1736725" y="5372100"/>
          <p14:tracePt t="5140" x="1720850" y="5372100"/>
          <p14:tracePt t="5142" x="1704975" y="5372100"/>
          <p14:tracePt t="5144" x="1689100" y="5372100"/>
          <p14:tracePt t="5154" x="1674813" y="5372100"/>
          <p14:tracePt t="5156" x="1674813" y="5356225"/>
          <p14:tracePt t="5160" x="1658938" y="5356225"/>
          <p14:tracePt t="5232" x="1643063" y="5340350"/>
          <p14:tracePt t="5238" x="1627188" y="5340350"/>
          <p14:tracePt t="5240" x="1627188" y="5324475"/>
          <p14:tracePt t="5241" x="1611313" y="5324475"/>
          <p14:tracePt t="5248" x="1611313" y="5310188"/>
          <p14:tracePt t="5251" x="1595438" y="5310188"/>
          <p14:tracePt t="5256" x="1579563" y="5310188"/>
          <p14:tracePt t="5264" x="1563688" y="5310188"/>
          <p14:tracePt t="5265" x="1563688" y="5294313"/>
          <p14:tracePt t="5270" x="1547813" y="5294313"/>
          <p14:tracePt t="5274" x="1531938" y="5278438"/>
          <p14:tracePt t="5300" x="1516063" y="5278438"/>
          <p14:tracePt t="5310" x="1516063" y="5262563"/>
          <p14:tracePt t="5320" x="1516063" y="5246688"/>
          <p14:tracePt t="5325" x="1516063" y="5230813"/>
          <p14:tracePt t="5336" x="1516063" y="5214938"/>
          <p14:tracePt t="5338" x="1516063" y="5199063"/>
          <p14:tracePt t="5354" x="1516063" y="5183188"/>
          <p14:tracePt t="5360" x="1516063" y="5167313"/>
          <p14:tracePt t="5361" x="1500188" y="5167313"/>
          <p14:tracePt t="5365" x="1500188" y="5151438"/>
          <p14:tracePt t="5374" x="1500188" y="5135563"/>
          <p14:tracePt t="5381" x="1484313" y="5119688"/>
          <p14:tracePt t="5389" x="1468438" y="5103813"/>
          <p14:tracePt t="5396" x="1452563" y="5087938"/>
          <p14:tracePt t="5398" x="1452563" y="5072063"/>
          <p14:tracePt t="5436" x="1436688" y="5072063"/>
          <p14:tracePt t="5442" x="1436688" y="5056188"/>
          <p14:tracePt t="5549" x="1436688" y="5040313"/>
          <p14:tracePt t="5555" x="1452563" y="5040313"/>
          <p14:tracePt t="5556" x="1468438" y="5040313"/>
          <p14:tracePt t="5558" x="1484313" y="5040313"/>
          <p14:tracePt t="5559" x="1484313" y="5024438"/>
          <p14:tracePt t="5561" x="1500188" y="5024438"/>
          <p14:tracePt t="5563" x="1531938" y="4992688"/>
          <p14:tracePt t="5566" x="1547813" y="4976813"/>
          <p14:tracePt t="5570" x="1611313" y="4962525"/>
          <p14:tracePt t="5571" x="1627188" y="4930775"/>
          <p14:tracePt t="5573" x="1643063" y="4914900"/>
          <p14:tracePt t="5575" x="1674813" y="4899025"/>
          <p14:tracePt t="5577" x="1704975" y="4883150"/>
          <p14:tracePt t="5579" x="1704975" y="4867275"/>
          <p14:tracePt t="5581" x="1736725" y="4835525"/>
          <p14:tracePt t="5584" x="1768475" y="4819650"/>
          <p14:tracePt t="5586" x="1800225" y="4803775"/>
          <p14:tracePt t="5587" x="1800225" y="4787900"/>
          <p14:tracePt t="5589" x="1831975" y="4756150"/>
          <p14:tracePt t="5591" x="1863725" y="4740275"/>
          <p14:tracePt t="5593" x="1879600" y="4708525"/>
          <p14:tracePt t="5596" x="1911350" y="4676775"/>
          <p14:tracePt t="5597" x="1943100" y="4645025"/>
          <p14:tracePt t="5600" x="1958975" y="4629150"/>
          <p14:tracePt t="5602" x="1989138" y="4598988"/>
          <p14:tracePt t="5603" x="2005013" y="4567238"/>
          <p14:tracePt t="5605" x="2068513" y="4503738"/>
          <p14:tracePt t="5608" x="2084388" y="4456113"/>
          <p14:tracePt t="5610" x="2132013" y="4392613"/>
          <p14:tracePt t="5612" x="2163763" y="4360863"/>
          <p14:tracePt t="5613" x="2195513" y="4313238"/>
          <p14:tracePt t="5615" x="2243138" y="4267200"/>
          <p14:tracePt t="5618" x="2274888" y="4235450"/>
          <p14:tracePt t="5620" x="2320925" y="4187825"/>
          <p14:tracePt t="5621" x="2352675" y="4140200"/>
          <p14:tracePt t="5623" x="2384425" y="4092575"/>
          <p14:tracePt t="5625" x="2416175" y="4044950"/>
          <p14:tracePt t="5627" x="2463800" y="3997325"/>
          <p14:tracePt t="5629" x="2495550" y="3965575"/>
          <p14:tracePt t="5631" x="2543175" y="3919538"/>
          <p14:tracePt t="5635" x="2590800" y="3871913"/>
          <p14:tracePt t="5637" x="2620963" y="3824288"/>
          <p14:tracePt t="5638" x="2668588" y="3776663"/>
          <p14:tracePt t="5639" x="2684463" y="3744913"/>
          <p14:tracePt t="5641" x="2732088" y="3713163"/>
          <p14:tracePt t="5643" x="2763838" y="3681413"/>
          <p14:tracePt t="5646" x="2811463" y="3633788"/>
          <p14:tracePt t="5648" x="2843213" y="3587750"/>
          <p14:tracePt t="5649" x="2890838" y="3556000"/>
          <p14:tracePt t="5652" x="2905125" y="3524250"/>
          <p14:tracePt t="5653" x="2936875" y="3508375"/>
          <p14:tracePt t="5656" x="2968625" y="3476625"/>
          <p14:tracePt t="5658" x="3000375" y="3444875"/>
          <p14:tracePt t="5660" x="3016250" y="3413125"/>
          <p14:tracePt t="5661" x="3048000" y="3397250"/>
          <p14:tracePt t="5663" x="3063875" y="3397250"/>
          <p14:tracePt t="5665" x="3079750" y="3381375"/>
          <p14:tracePt t="5668" x="3095625" y="3365500"/>
          <p14:tracePt t="5669" x="3111500" y="3365500"/>
          <p14:tracePt t="5671" x="3127375" y="3365500"/>
          <p14:tracePt t="5673" x="3127375" y="3349625"/>
          <p14:tracePt t="5676" x="3127375" y="3333750"/>
          <p14:tracePt t="5677" x="3143250" y="3317875"/>
          <p14:tracePt t="5681" x="3159125" y="3317875"/>
          <p14:tracePt t="5684" x="3159125" y="3302000"/>
          <p14:tracePt t="5691" x="3159125" y="3286125"/>
          <p14:tracePt t="5720" x="3159125" y="3270250"/>
          <p14:tracePt t="5759" x="3159125" y="3255963"/>
          <p14:tracePt t="5764" x="3159125" y="3240088"/>
          <p14:tracePt t="5772" x="3159125" y="3224213"/>
          <p14:tracePt t="5778" x="3159125" y="3208338"/>
          <p14:tracePt t="5790" x="3159125" y="3192463"/>
          <p14:tracePt t="5796" x="3143250" y="3176588"/>
          <p14:tracePt t="5807" x="3095625" y="3160713"/>
          <p14:tracePt t="5810" x="3079750" y="3160713"/>
          <p14:tracePt t="5812" x="3063875" y="3160713"/>
          <p14:tracePt t="5814" x="3048000" y="3160713"/>
          <p14:tracePt t="5815" x="3032125" y="3160713"/>
          <p14:tracePt t="5818" x="3016250" y="3160713"/>
          <p14:tracePt t="5821" x="2984500" y="3160713"/>
          <p14:tracePt t="5824" x="2968625" y="3160713"/>
          <p14:tracePt t="5825" x="2952750" y="3160713"/>
          <p14:tracePt t="5827" x="2921000" y="3160713"/>
          <p14:tracePt t="5830" x="2905125" y="3160713"/>
          <p14:tracePt t="5832" x="2874963" y="3160713"/>
          <p14:tracePt t="5835" x="2843213" y="3160713"/>
          <p14:tracePt t="5836" x="2827338" y="3160713"/>
          <p14:tracePt t="5837" x="2795588" y="3160713"/>
          <p14:tracePt t="5839" x="2779713" y="3160713"/>
          <p14:tracePt t="5841" x="2763838" y="3176588"/>
          <p14:tracePt t="5843" x="2732088" y="3176588"/>
          <p14:tracePt t="5845" x="2716213" y="3192463"/>
          <p14:tracePt t="5847" x="2684463" y="3192463"/>
          <p14:tracePt t="5849" x="2668588" y="3208338"/>
          <p14:tracePt t="5851" x="2652713" y="3208338"/>
          <p14:tracePt t="5854" x="2620963" y="3208338"/>
          <p14:tracePt t="5855" x="2590800" y="3224213"/>
          <p14:tracePt t="5857" x="2574925" y="3240088"/>
          <p14:tracePt t="5859" x="2543175" y="3240088"/>
          <p14:tracePt t="5861" x="2527300" y="3255963"/>
          <p14:tracePt t="5864" x="2511425" y="3270250"/>
          <p14:tracePt t="5866" x="2479675" y="3286125"/>
          <p14:tracePt t="5868" x="2447925" y="3286125"/>
          <p14:tracePt t="5869" x="2432050" y="3302000"/>
          <p14:tracePt t="5871" x="2416175" y="3333750"/>
          <p14:tracePt t="5874" x="2384425" y="3349625"/>
          <p14:tracePt t="5876" x="2352675" y="3365500"/>
          <p14:tracePt t="5878" x="2352675" y="3381375"/>
          <p14:tracePt t="5880" x="2320925" y="3397250"/>
          <p14:tracePt t="5881" x="2305050" y="3429000"/>
          <p14:tracePt t="5886" x="2259013" y="3460750"/>
          <p14:tracePt t="5887" x="2259013" y="3492500"/>
          <p14:tracePt t="5890" x="2227263" y="3508375"/>
          <p14:tracePt t="5892" x="2211388" y="3540125"/>
          <p14:tracePt t="5893" x="2195513" y="3540125"/>
          <p14:tracePt t="5895" x="2195513" y="3571875"/>
          <p14:tracePt t="5897" x="2179638" y="3602038"/>
          <p14:tracePt t="5900" x="2163763" y="3602038"/>
          <p14:tracePt t="5901" x="2147888" y="3633788"/>
          <p14:tracePt t="5904" x="2132013" y="3649663"/>
          <p14:tracePt t="5906" x="2132013" y="3665538"/>
          <p14:tracePt t="5907" x="2132013" y="3681413"/>
          <p14:tracePt t="5909" x="2116138" y="3713163"/>
          <p14:tracePt t="5911" x="2100263" y="3729038"/>
          <p14:tracePt t="5913" x="2084388" y="3744913"/>
          <p14:tracePt t="5915" x="2084388" y="3776663"/>
          <p14:tracePt t="5919" x="2068513" y="3792538"/>
          <p14:tracePt t="5922" x="2052638" y="3824288"/>
          <p14:tracePt t="5928" x="2036763" y="3856038"/>
          <p14:tracePt t="5937" x="2020888" y="3903663"/>
          <p14:tracePt t="5944" x="2005013" y="3919538"/>
          <p14:tracePt t="5948" x="2005013" y="3935413"/>
          <p14:tracePt t="5958" x="2005013" y="3949700"/>
          <p14:tracePt t="5961" x="2005013" y="3965575"/>
          <p14:tracePt t="5974" x="2005013" y="3981450"/>
          <p14:tracePt t="5988" x="2005013" y="3997325"/>
          <p14:tracePt t="5998" x="2020888" y="4013200"/>
          <p14:tracePt t="6016" x="2020888" y="4029075"/>
          <p14:tracePt t="6024" x="2036763" y="4029075"/>
          <p14:tracePt t="6027" x="2036763" y="4044950"/>
          <p14:tracePt t="6037" x="2052638" y="4044950"/>
          <p14:tracePt t="6044" x="2068513" y="4044950"/>
          <p14:tracePt t="6046" x="2068513" y="4060825"/>
          <p14:tracePt t="6051" x="2068513" y="4076700"/>
          <p14:tracePt t="6058" x="2084388" y="4076700"/>
          <p14:tracePt t="6063" x="2100263" y="4092575"/>
          <p14:tracePt t="6077" x="2116138" y="4092575"/>
          <p14:tracePt t="6090" x="2116138" y="4108450"/>
          <p14:tracePt t="6094" x="2132013" y="4108450"/>
          <p14:tracePt t="6111" x="2132013" y="4124325"/>
          <p14:tracePt t="6125" x="2132013" y="4140200"/>
          <p14:tracePt t="6128" x="2132013" y="4156075"/>
          <p14:tracePt t="6132" x="2116138" y="4156075"/>
          <p14:tracePt t="6135" x="2116138" y="4171950"/>
          <p14:tracePt t="6144" x="2100263" y="4187825"/>
          <p14:tracePt t="6149" x="2084388" y="4203700"/>
          <p14:tracePt t="6159" x="2068513" y="4219575"/>
          <p14:tracePt t="6162" x="2052638" y="4235450"/>
          <p14:tracePt t="6166" x="2036763" y="4251325"/>
          <p14:tracePt t="6187" x="2020888" y="4267200"/>
          <p14:tracePt t="6189" x="2020888" y="4283075"/>
          <p14:tracePt t="6198" x="2005013" y="4283075"/>
          <p14:tracePt t="6207" x="2005013" y="4297363"/>
          <p14:tracePt t="6214" x="2005013" y="4313238"/>
          <p14:tracePt t="6218" x="2005013" y="4329113"/>
          <p14:tracePt t="6228" x="2005013" y="4344988"/>
          <p14:tracePt t="6232" x="2005013" y="4360863"/>
          <p14:tracePt t="6240" x="1989138" y="4360863"/>
          <p14:tracePt t="6244" x="1989138" y="4376738"/>
          <p14:tracePt t="6248" x="1974850" y="4376738"/>
          <p14:tracePt t="6250" x="1974850" y="4392613"/>
          <p14:tracePt t="6256" x="1974850" y="4408488"/>
          <p14:tracePt t="6258" x="1958975" y="4408488"/>
          <p14:tracePt t="6261" x="1958975" y="4424363"/>
          <p14:tracePt t="6269" x="1958975" y="4440238"/>
          <p14:tracePt t="6275" x="1943100" y="4456113"/>
          <p14:tracePt t="6279" x="1943100" y="4471988"/>
          <p14:tracePt t="6283" x="1943100" y="4487863"/>
          <p14:tracePt t="6289" x="1927225" y="4487863"/>
          <p14:tracePt t="6292" x="1927225" y="4503738"/>
          <p14:tracePt t="6301" x="1927225" y="4519613"/>
          <p14:tracePt t="6318" x="1927225" y="4535488"/>
          <p14:tracePt t="6351" x="1927225" y="4551363"/>
          <p14:tracePt t="6396" x="1927225" y="4567238"/>
          <p14:tracePt t="6402" x="1927225" y="4583113"/>
          <p14:tracePt t="6406" x="1927225" y="4598988"/>
          <p14:tracePt t="6416" x="1911350" y="4614863"/>
          <p14:tracePt t="6417" x="1911350" y="4629150"/>
          <p14:tracePt t="6429" x="1895475" y="4645025"/>
          <p14:tracePt t="6432" x="1895475" y="4660900"/>
          <p14:tracePt t="6442" x="1895475" y="4692650"/>
          <p14:tracePt t="6446" x="1895475" y="4708525"/>
          <p14:tracePt t="6454" x="1895475" y="4724400"/>
          <p14:tracePt t="6459" x="1895475" y="4756150"/>
          <p14:tracePt t="6464" x="1911350" y="4756150"/>
          <p14:tracePt t="6469" x="1911350" y="4787900"/>
          <p14:tracePt t="6477" x="1943100" y="4835525"/>
          <p14:tracePt t="6479" x="1958975" y="4835525"/>
          <p14:tracePt t="6480" x="1974850" y="4835525"/>
          <p14:tracePt t="6481" x="1974850" y="4851400"/>
          <p14:tracePt t="6484" x="1989138" y="4867275"/>
          <p14:tracePt t="6488" x="2005013" y="4883150"/>
          <p14:tracePt t="6490" x="2020888" y="4883150"/>
          <p14:tracePt t="6491" x="2020888" y="4899025"/>
          <p14:tracePt t="6493" x="2036763" y="4914900"/>
          <p14:tracePt t="6495" x="2052638" y="4914900"/>
          <p14:tracePt t="6497" x="2068513" y="4930775"/>
          <p14:tracePt t="6501" x="2084388" y="4946650"/>
          <p14:tracePt t="6504" x="2100263" y="4946650"/>
          <p14:tracePt t="6506" x="2100263" y="4962525"/>
          <p14:tracePt t="6507" x="2116138" y="4962525"/>
          <p14:tracePt t="6509" x="2132013" y="4976813"/>
          <p14:tracePt t="6511" x="2132013" y="4992688"/>
          <p14:tracePt t="6513" x="2147888" y="4992688"/>
          <p14:tracePt t="6515" x="2163763" y="5008563"/>
          <p14:tracePt t="6518" x="2179638" y="5008563"/>
          <p14:tracePt t="6519" x="2179638" y="5024438"/>
          <p14:tracePt t="6521" x="2195513" y="5024438"/>
          <p14:tracePt t="6525" x="2211388" y="5040313"/>
          <p14:tracePt t="6529" x="2227263" y="5040313"/>
          <p14:tracePt t="6532" x="2227263" y="5056188"/>
          <p14:tracePt t="6536" x="2243138" y="5056188"/>
          <p14:tracePt t="6546" x="2259013" y="5056188"/>
          <p14:tracePt t="6568" x="2259013" y="5072063"/>
          <p14:tracePt t="6598" x="2243138" y="5072063"/>
          <p14:tracePt t="6602" x="2227263" y="5072063"/>
          <p14:tracePt t="6606" x="2211388" y="5072063"/>
          <p14:tracePt t="6607" x="2195513" y="5072063"/>
          <p14:tracePt t="6612" x="2179638" y="5072063"/>
          <p14:tracePt t="6613" x="2163763" y="5072063"/>
          <p14:tracePt t="6615" x="2147888" y="5072063"/>
          <p14:tracePt t="6621" x="2132013" y="5072063"/>
          <p14:tracePt t="6624" x="2116138" y="5072063"/>
          <p14:tracePt t="6627" x="2100263" y="5072063"/>
          <p14:tracePt t="6632" x="2084388" y="5072063"/>
          <p14:tracePt t="6636" x="2068513" y="5072063"/>
          <p14:tracePt t="6640" x="2052638" y="5072063"/>
          <p14:tracePt t="6642" x="2036763" y="5072063"/>
          <p14:tracePt t="6660" x="2020888" y="5072063"/>
          <p14:tracePt t="6666" x="2005013" y="5072063"/>
          <p14:tracePt t="6678" x="2005013" y="5087938"/>
          <p14:tracePt t="6682" x="1989138" y="5087938"/>
          <p14:tracePt t="6696" x="1974850" y="5087938"/>
          <p14:tracePt t="6793" x="1974850" y="5072063"/>
          <p14:tracePt t="6800" x="1958975" y="5072063"/>
          <p14:tracePt t="6816" x="1958975" y="5056188"/>
          <p14:tracePt t="6844" x="1958975" y="5040313"/>
          <p14:tracePt t="6859" x="1974850" y="5040313"/>
          <p14:tracePt t="6868" x="1989138" y="5040313"/>
          <p14:tracePt t="6909" x="2005013" y="5040313"/>
          <p14:tracePt t="6925" x="2005013" y="5024438"/>
          <p14:tracePt t="6953" x="2005013" y="5008563"/>
          <p14:tracePt t="6985" x="2020888" y="5008563"/>
          <p14:tracePt t="6991" x="2020888" y="4992688"/>
          <p14:tracePt t="6999" x="2036763" y="4992688"/>
          <p14:tracePt t="7004" x="2036763" y="4976813"/>
          <p14:tracePt t="7006" x="2052638" y="4976813"/>
          <p14:tracePt t="7015" x="2068513" y="4976813"/>
          <p14:tracePt t="7018" x="2068513" y="4962525"/>
          <p14:tracePt t="7053" x="2084388" y="4962525"/>
          <p14:tracePt t="7078" x="2084388" y="4946650"/>
          <p14:tracePt t="7194" x="2068513" y="4946650"/>
          <p14:tracePt t="7226" x="2052638" y="4946650"/>
          <p14:tracePt t="7351" x="2036763" y="4946650"/>
          <p14:tracePt t="7368" x="2020888" y="4946650"/>
          <p14:tracePt t="7373" x="2005013" y="4946650"/>
          <p14:tracePt t="7383" x="1989138" y="4946650"/>
          <p14:tracePt t="7387" x="1974850" y="4946650"/>
          <p14:tracePt t="7390" x="1958975" y="4946650"/>
          <p14:tracePt t="7396" x="1943100" y="4946650"/>
          <p14:tracePt t="7398" x="1927225" y="4946650"/>
          <p14:tracePt t="7401" x="1911350" y="4946650"/>
          <p14:tracePt t="7403" x="1895475" y="4946650"/>
          <p14:tracePt t="7406" x="1879600" y="4946650"/>
          <p14:tracePt t="7412" x="1863725" y="4946650"/>
          <p14:tracePt t="7413" x="1847850" y="4946650"/>
          <p14:tracePt t="7416" x="1847850" y="4930775"/>
          <p14:tracePt t="7419" x="1831975" y="4930775"/>
          <p14:tracePt t="7422" x="1816100" y="4930775"/>
          <p14:tracePt t="7424" x="1800225" y="4930775"/>
          <p14:tracePt t="7430" x="1784350" y="4930775"/>
          <p14:tracePt t="7432" x="1768475" y="4930775"/>
          <p14:tracePt t="7434" x="1768475" y="4914900"/>
          <p14:tracePt t="7438" x="1768475" y="4899025"/>
          <p14:tracePt t="7439" x="1752600" y="4899025"/>
          <p14:tracePt t="7441" x="1736725" y="4899025"/>
          <p14:tracePt t="7443" x="1736725" y="4883150"/>
          <p14:tracePt t="7451" x="1720850" y="4883150"/>
          <p14:tracePt t="7457" x="1720850" y="4867275"/>
          <p14:tracePt t="7462" x="1720850" y="4851400"/>
          <p14:tracePt t="7464" x="1704975" y="4851400"/>
          <p14:tracePt t="7467" x="1704975" y="4835525"/>
          <p14:tracePt t="7471" x="1704975" y="4819650"/>
          <p14:tracePt t="7473" x="1704975" y="4803775"/>
          <p14:tracePt t="7478" x="1704975" y="4787900"/>
          <p14:tracePt t="7479" x="1704975" y="4772025"/>
          <p14:tracePt t="7485" x="1704975" y="4740275"/>
          <p14:tracePt t="7489" x="1704975" y="4724400"/>
          <p14:tracePt t="7491" x="1720850" y="4708525"/>
          <p14:tracePt t="7493" x="1720850" y="4692650"/>
          <p14:tracePt t="7496" x="1720850" y="4676775"/>
          <p14:tracePt t="7497" x="1720850" y="4660900"/>
          <p14:tracePt t="7502" x="1736725" y="4629150"/>
          <p14:tracePt t="7506" x="1752600" y="4614863"/>
          <p14:tracePt t="7508" x="1752600" y="4598988"/>
          <p14:tracePt t="7509" x="1752600" y="4583113"/>
          <p14:tracePt t="7511" x="1752600" y="4567238"/>
          <p14:tracePt t="7514" x="1768475" y="4551363"/>
          <p14:tracePt t="7516" x="1768475" y="4535488"/>
          <p14:tracePt t="7517" x="1784350" y="4519613"/>
          <p14:tracePt t="7519" x="1800225" y="4503738"/>
          <p14:tracePt t="7521" x="1800225" y="4487863"/>
          <p14:tracePt t="7524" x="1800225" y="4471988"/>
          <p14:tracePt t="7526" x="1800225" y="4456113"/>
          <p14:tracePt t="7528" x="1816100" y="4456113"/>
          <p14:tracePt t="7529" x="1816100" y="4424363"/>
          <p14:tracePt t="7531" x="1831975" y="4424363"/>
          <p14:tracePt t="7534" x="1831975" y="4408488"/>
          <p14:tracePt t="7535" x="1847850" y="4392613"/>
          <p14:tracePt t="7537" x="1847850" y="4376738"/>
          <p14:tracePt t="7540" x="1847850" y="4360863"/>
          <p14:tracePt t="7541" x="1847850" y="4344988"/>
          <p14:tracePt t="7544" x="1863725" y="4329113"/>
          <p14:tracePt t="7551" x="1863725" y="4297363"/>
          <p14:tracePt t="7560" x="1879600" y="4267200"/>
          <p14:tracePt t="7566" x="1879600" y="4251325"/>
          <p14:tracePt t="7571" x="1879600" y="4219575"/>
          <p14:tracePt t="7580" x="1879600" y="4203700"/>
          <p14:tracePt t="7592" x="1879600" y="4187825"/>
          <p14:tracePt t="7606" x="1879600" y="4171950"/>
          <p14:tracePt t="7608" x="1879600" y="4156075"/>
          <p14:tracePt t="7612" x="1879600" y="4140200"/>
          <p14:tracePt t="7618" x="1879600" y="4124325"/>
          <p14:tracePt t="7622" x="1879600" y="4108450"/>
          <p14:tracePt t="7624" x="1895475" y="4108450"/>
          <p14:tracePt t="7626" x="1895475" y="4092575"/>
          <p14:tracePt t="7628" x="1911350" y="4076700"/>
          <p14:tracePt t="7629" x="1911350" y="4060825"/>
          <p14:tracePt t="7634" x="1927225" y="4044950"/>
          <p14:tracePt t="7635" x="1943100" y="4029075"/>
          <p14:tracePt t="7637" x="1958975" y="4013200"/>
          <p14:tracePt t="7640" x="1958975" y="3997325"/>
          <p14:tracePt t="7641" x="1974850" y="3981450"/>
          <p14:tracePt t="7643" x="1989138" y="3965575"/>
          <p14:tracePt t="7648" x="2005013" y="3935413"/>
          <p14:tracePt t="7650" x="2005013" y="3919538"/>
          <p14:tracePt t="7654" x="2020888" y="3919538"/>
          <p14:tracePt t="7656" x="2036763" y="3903663"/>
          <p14:tracePt t="7658" x="2052638" y="3887788"/>
          <p14:tracePt t="7659" x="2052638" y="3871913"/>
          <p14:tracePt t="7664" x="2068513" y="3856038"/>
          <p14:tracePt t="7666" x="2084388" y="3840163"/>
          <p14:tracePt t="7676" x="2100263" y="3824288"/>
          <p14:tracePt t="7679" x="2116138" y="3824288"/>
          <p14:tracePt t="7682" x="2116138" y="3808413"/>
          <p14:tracePt t="7686" x="2132013" y="3808413"/>
          <p14:tracePt t="7691" x="2132013" y="3792538"/>
          <p14:tracePt t="7763" x="2116138" y="3792538"/>
          <p14:tracePt t="7769" x="2100263" y="3792538"/>
          <p14:tracePt t="7779" x="2084388" y="3792538"/>
          <p14:tracePt t="7784" x="2068513" y="3792538"/>
          <p14:tracePt t="7793" x="2052638" y="3792538"/>
          <p14:tracePt t="7799" x="2036763" y="3792538"/>
          <p14:tracePt t="7803" x="2020888" y="3808413"/>
          <p14:tracePt t="7814" x="2020888" y="3824288"/>
          <p14:tracePt t="7817" x="2005013" y="3824288"/>
          <p14:tracePt t="7824" x="1989138" y="3824288"/>
          <p14:tracePt t="7834" x="1974850" y="3824288"/>
          <p14:tracePt t="7836" x="1958975" y="3824288"/>
          <p14:tracePt t="7837" x="1958975" y="3840163"/>
          <p14:tracePt t="7840" x="1943100" y="3840163"/>
          <p14:tracePt t="7841" x="1943100" y="3856038"/>
          <p14:tracePt t="7844" x="1927225" y="3856038"/>
          <p14:tracePt t="7847" x="1911350" y="3856038"/>
          <p14:tracePt t="7851" x="1911350" y="3871913"/>
          <p14:tracePt t="7852" x="1895475" y="3871913"/>
          <p14:tracePt t="7853" x="1879600" y="3871913"/>
          <p14:tracePt t="7855" x="1879600" y="3887788"/>
          <p14:tracePt t="7857" x="1879600" y="3903663"/>
          <p14:tracePt t="7860" x="1863725" y="3903663"/>
          <p14:tracePt t="7861" x="1847850" y="3903663"/>
          <p14:tracePt t="7863" x="1831975" y="3903663"/>
          <p14:tracePt t="7868" x="1816100" y="3919538"/>
          <p14:tracePt t="7872" x="1800225" y="3935413"/>
          <p14:tracePt t="7878" x="1784350" y="3935413"/>
          <p14:tracePt t="7881" x="1768475" y="3935413"/>
          <p14:tracePt t="7885" x="1768475" y="3949700"/>
          <p14:tracePt t="7888" x="1752600" y="3949700"/>
          <p14:tracePt t="7889" x="1752600" y="3965575"/>
          <p14:tracePt t="7896" x="1752600" y="3981450"/>
          <p14:tracePt t="7900" x="1736725" y="3981450"/>
          <p14:tracePt t="7904" x="1720850" y="3981450"/>
          <p14:tracePt t="7906" x="1720850" y="3997325"/>
          <p14:tracePt t="7913" x="1720850" y="4013200"/>
          <p14:tracePt t="7918" x="1704975" y="4013200"/>
          <p14:tracePt t="7920" x="1704975" y="4029075"/>
          <p14:tracePt t="7943" x="1674813" y="4092575"/>
          <p14:tracePt t="7948" x="1643063" y="4092575"/>
          <p14:tracePt t="7949" x="1643063" y="4108450"/>
          <p14:tracePt t="7953" x="1643063" y="4124325"/>
          <p14:tracePt t="7956" x="1627188" y="4140200"/>
          <p14:tracePt t="7962" x="1611313" y="4140200"/>
          <p14:tracePt t="7964" x="1611313" y="4156075"/>
          <p14:tracePt t="7966" x="1595438" y="4156075"/>
          <p14:tracePt t="7968" x="1595438" y="4171950"/>
          <p14:tracePt t="7975" x="1595438" y="4187825"/>
          <p14:tracePt t="7979" x="1595438" y="4203700"/>
          <p14:tracePt t="7981" x="1579563" y="4203700"/>
          <p14:tracePt t="7982" x="1579563" y="4219575"/>
          <p14:tracePt t="7991" x="1563688" y="4235450"/>
          <p14:tracePt t="7994" x="1563688" y="4251325"/>
          <p14:tracePt t="8002" x="1563688" y="4267200"/>
          <p14:tracePt t="8004" x="1547813" y="4283075"/>
          <p14:tracePt t="8008" x="1531938" y="4283075"/>
          <p14:tracePt t="8012" x="1531938" y="4297363"/>
          <p14:tracePt t="8014" x="1516063" y="4313238"/>
          <p14:tracePt t="8018" x="1516063" y="4329113"/>
          <p14:tracePt t="8022" x="1500188" y="4329113"/>
          <p14:tracePt t="8023" x="1484313" y="4344988"/>
          <p14:tracePt t="8026" x="1484313" y="4360863"/>
          <p14:tracePt t="8029" x="1468438" y="4360863"/>
          <p14:tracePt t="8033" x="1468438" y="4376738"/>
          <p14:tracePt t="8036" x="1436688" y="4392613"/>
          <p14:tracePt t="8037" x="1436688" y="4408488"/>
          <p14:tracePt t="8039" x="1420813" y="4408488"/>
          <p14:tracePt t="8041" x="1404938" y="4408488"/>
          <p14:tracePt t="8044" x="1404938" y="4424363"/>
          <p14:tracePt t="8045" x="1389063" y="4424363"/>
          <p14:tracePt t="8048" x="1373188" y="4440238"/>
          <p14:tracePt t="8051" x="1358900" y="4456113"/>
          <p14:tracePt t="8054" x="1343025" y="4456113"/>
          <p14:tracePt t="8056" x="1327150" y="4456113"/>
          <p14:tracePt t="8059" x="1311275" y="4471988"/>
          <p14:tracePt t="8061" x="1295400" y="4471988"/>
          <p14:tracePt t="8064" x="1279525" y="4487863"/>
          <p14:tracePt t="8068" x="1263650" y="4487863"/>
          <p14:tracePt t="8069" x="1247775" y="4487863"/>
          <p14:tracePt t="8076" x="1216025" y="4487863"/>
          <p14:tracePt t="8077" x="1200150" y="4503738"/>
          <p14:tracePt t="8082" x="1184275" y="4503738"/>
          <p14:tracePt t="8084" x="1168400" y="4503738"/>
          <p14:tracePt t="8085" x="1168400" y="4519613"/>
          <p14:tracePt t="8088" x="1152525" y="4519613"/>
          <p14:tracePt t="8090" x="1136650" y="4519613"/>
          <p14:tracePt t="8091" x="1120775" y="4519613"/>
          <p14:tracePt t="8096" x="1104900" y="4519613"/>
          <p14:tracePt t="8098" x="1089025" y="4519613"/>
          <p14:tracePt t="8102" x="1073150" y="4519613"/>
          <p14:tracePt t="8104" x="1058863" y="4519613"/>
          <p14:tracePt t="8105" x="1042988" y="4519613"/>
          <p14:tracePt t="8114" x="1027113" y="4519613"/>
          <p14:tracePt t="8129" x="1011238" y="4519613"/>
          <p14:tracePt t="8149" x="1011238" y="4503738"/>
          <p14:tracePt t="8154" x="1011238" y="4487863"/>
          <p14:tracePt t="8155" x="1011238" y="4471988"/>
          <p14:tracePt t="8157" x="1027113" y="4471988"/>
          <p14:tracePt t="8159" x="1027113" y="4456113"/>
          <p14:tracePt t="8162" x="1027113" y="4440238"/>
          <p14:tracePt t="8164" x="1042988" y="4424363"/>
          <p14:tracePt t="8168" x="1058863" y="4392613"/>
          <p14:tracePt t="8169" x="1073150" y="4376738"/>
          <p14:tracePt t="8177" x="1089025" y="4329113"/>
          <p14:tracePt t="8183" x="1104900" y="4297363"/>
          <p14:tracePt t="8194" x="1152525" y="4219575"/>
          <p14:tracePt t="8198" x="1152525" y="4203700"/>
          <p14:tracePt t="8200" x="1168400" y="4187825"/>
          <p14:tracePt t="8201" x="1168400" y="4171950"/>
          <p14:tracePt t="8203" x="1184275" y="4171950"/>
          <p14:tracePt t="8205" x="1184275" y="4156075"/>
          <p14:tracePt t="8207" x="1184275" y="4140200"/>
          <p14:tracePt t="8209" x="1200150" y="4140200"/>
          <p14:tracePt t="8211" x="1216025" y="4140200"/>
          <p14:tracePt t="8213" x="1231900" y="4124325"/>
          <p14:tracePt t="8216" x="1231900" y="4108450"/>
          <p14:tracePt t="8218" x="1247775" y="4092575"/>
          <p14:tracePt t="8220" x="1263650" y="4092575"/>
          <p14:tracePt t="8223" x="1295400" y="4060825"/>
          <p14:tracePt t="8226" x="1311275" y="4044950"/>
          <p14:tracePt t="8228" x="1327150" y="4044950"/>
          <p14:tracePt t="8230" x="1358900" y="4044950"/>
          <p14:tracePt t="8232" x="1389063" y="4029075"/>
          <p14:tracePt t="8236" x="1420813" y="4013200"/>
          <p14:tracePt t="8237" x="1452563" y="4013200"/>
          <p14:tracePt t="8240" x="1468438" y="3997325"/>
          <p14:tracePt t="8242" x="1484313" y="3997325"/>
          <p14:tracePt t="8244" x="1500188" y="3997325"/>
          <p14:tracePt t="8245" x="1531938" y="3997325"/>
          <p14:tracePt t="8248" x="1563688" y="3981450"/>
          <p14:tracePt t="8252" x="1595438" y="3981450"/>
          <p14:tracePt t="8254" x="1627188" y="3981450"/>
          <p14:tracePt t="8258" x="1658938" y="3981450"/>
          <p14:tracePt t="8260" x="1674813" y="3981450"/>
          <p14:tracePt t="8262" x="1689100" y="3981450"/>
          <p14:tracePt t="8263" x="1720850" y="3981450"/>
          <p14:tracePt t="8268" x="1752600" y="3981450"/>
          <p14:tracePt t="8269" x="1768475" y="3965575"/>
          <p14:tracePt t="8277" x="1800225" y="3965575"/>
          <p14:tracePt t="8283" x="1847850" y="3965575"/>
          <p14:tracePt t="8293" x="1927225" y="3965575"/>
          <p14:tracePt t="8296" x="1943100" y="3965575"/>
          <p14:tracePt t="8297" x="1958975" y="3965575"/>
          <p14:tracePt t="8300" x="1974850" y="3965575"/>
          <p14:tracePt t="8303" x="2005013" y="3965575"/>
          <p14:tracePt t="8306" x="2020888" y="3965575"/>
          <p14:tracePt t="8309" x="2036763" y="3965575"/>
          <p14:tracePt t="8312" x="2052638" y="3965575"/>
          <p14:tracePt t="8317" x="2068513" y="3965575"/>
          <p14:tracePt t="8322" x="2084388" y="3965575"/>
          <p14:tracePt t="8326" x="2100263" y="3965575"/>
          <p14:tracePt t="8346" x="2116138" y="3965575"/>
          <p14:tracePt t="8352" x="2116138" y="3981450"/>
          <p14:tracePt t="8353" x="2116138" y="3997325"/>
          <p14:tracePt t="8358" x="2116138" y="4013200"/>
          <p14:tracePt t="8360" x="2116138" y="4044950"/>
          <p14:tracePt t="8364" x="2100263" y="4076700"/>
          <p14:tracePt t="8367" x="2100263" y="4092575"/>
          <p14:tracePt t="8368" x="2084388" y="4108450"/>
          <p14:tracePt t="8369" x="2084388" y="4124325"/>
          <p14:tracePt t="8371" x="2068513" y="4156075"/>
          <p14:tracePt t="8373" x="2052638" y="4156075"/>
          <p14:tracePt t="8375" x="2036763" y="4187825"/>
          <p14:tracePt t="8377" x="2020888" y="4203700"/>
          <p14:tracePt t="8379" x="2005013" y="4219575"/>
          <p14:tracePt t="8382" x="1989138" y="4235450"/>
          <p14:tracePt t="8383" x="1974850" y="4267200"/>
          <p14:tracePt t="8385" x="1958975" y="4267200"/>
          <p14:tracePt t="8387" x="1927225" y="4283075"/>
          <p14:tracePt t="8389" x="1927225" y="4313238"/>
          <p14:tracePt t="8391" x="1895475" y="4329113"/>
          <p14:tracePt t="8393" x="1879600" y="4329113"/>
          <p14:tracePt t="8395" x="1863725" y="4344988"/>
          <p14:tracePt t="8397" x="1847850" y="4360863"/>
          <p14:tracePt t="8400" x="1816100" y="4376738"/>
          <p14:tracePt t="8403" x="1784350" y="4392613"/>
          <p14:tracePt t="8406" x="1768475" y="4408488"/>
          <p14:tracePt t="8408" x="1768475" y="4424363"/>
          <p14:tracePt t="8410" x="1736725" y="4424363"/>
          <p14:tracePt t="8411" x="1720850" y="4424363"/>
          <p14:tracePt t="8414" x="1720850" y="4440238"/>
          <p14:tracePt t="8417" x="1689100" y="4456113"/>
          <p14:tracePt t="8419" x="1674813" y="4471988"/>
          <p14:tracePt t="8421" x="1658938" y="4471988"/>
          <p14:tracePt t="8423" x="1643063" y="4471988"/>
          <p14:tracePt t="8428" x="1627188" y="4487863"/>
          <p14:tracePt t="8436" x="1611313" y="4487863"/>
          <p14:tracePt t="8446" x="1595438" y="4487863"/>
          <p14:tracePt t="8464" x="1611313" y="4487863"/>
          <p14:tracePt t="8468" x="1627188" y="4487863"/>
          <p14:tracePt t="8469" x="1643063" y="4487863"/>
          <p14:tracePt t="8471" x="1674813" y="4487863"/>
          <p14:tracePt t="8476" x="1704975" y="4471988"/>
          <p14:tracePt t="8478" x="1720850" y="4471988"/>
          <p14:tracePt t="8479" x="1736725" y="4456113"/>
          <p14:tracePt t="8482" x="1752600" y="4440238"/>
          <p14:tracePt t="8485" x="1768475" y="4424363"/>
          <p14:tracePt t="8485" x="1800225" y="4424363"/>
          <p14:tracePt t="8487" x="1831975" y="4424363"/>
          <p14:tracePt t="8490" x="1847850" y="4408488"/>
          <p14:tracePt t="8492" x="1879600" y="4392613"/>
          <p14:tracePt t="8493" x="1911350" y="4376738"/>
          <p14:tracePt t="8495" x="1927225" y="4360863"/>
          <p14:tracePt t="8497" x="1974850" y="4344988"/>
          <p14:tracePt t="8500" x="2005013" y="4329113"/>
          <p14:tracePt t="8501" x="2052638" y="4329113"/>
          <p14:tracePt t="8503" x="2068513" y="4297363"/>
          <p14:tracePt t="8505" x="2132013" y="4267200"/>
          <p14:tracePt t="8507" x="2195513" y="4251325"/>
          <p14:tracePt t="8509" x="2243138" y="4235450"/>
          <p14:tracePt t="8511" x="2289175" y="4203700"/>
          <p14:tracePt t="8514" x="2336800" y="4187825"/>
          <p14:tracePt t="8516" x="2368550" y="4171950"/>
          <p14:tracePt t="8518" x="2416175" y="4156075"/>
          <p14:tracePt t="8519" x="2463800" y="4124325"/>
          <p14:tracePt t="8521" x="2527300" y="4108450"/>
          <p14:tracePt t="8524" x="2574925" y="4092575"/>
          <p14:tracePt t="8525" x="2605088" y="4076700"/>
          <p14:tracePt t="8527" x="2652713" y="4060825"/>
          <p14:tracePt t="8529" x="2700338" y="4029075"/>
          <p14:tracePt t="8532" x="2763838" y="4013200"/>
          <p14:tracePt t="8533" x="2795588" y="3997325"/>
          <p14:tracePt t="8535" x="2859088" y="3965575"/>
          <p14:tracePt t="8538" x="2905125" y="3949700"/>
          <p14:tracePt t="8540" x="2968625" y="3919538"/>
          <p14:tracePt t="8541" x="3016250" y="3887788"/>
          <p14:tracePt t="8544" x="3079750" y="3871913"/>
          <p14:tracePt t="8546" x="3143250" y="3840163"/>
          <p14:tracePt t="8547" x="3205163" y="3808413"/>
          <p14:tracePt t="8550" x="3268663" y="3792538"/>
          <p14:tracePt t="8552" x="3316288" y="3760788"/>
          <p14:tracePt t="8553" x="3379788" y="3729038"/>
          <p14:tracePt t="8555" x="3443288" y="3697288"/>
          <p14:tracePt t="8557" x="3521075" y="3665538"/>
          <p14:tracePt t="8559" x="3584575" y="3649663"/>
          <p14:tracePt t="8561" x="3648075" y="3617913"/>
          <p14:tracePt t="8563" x="3695700" y="3587750"/>
          <p14:tracePt t="8568" x="3821113" y="3540125"/>
          <p14:tracePt t="8570" x="3884613" y="3508375"/>
          <p14:tracePt t="8571" x="3932238" y="3492500"/>
          <p14:tracePt t="8573" x="3979863" y="3476625"/>
          <p14:tracePt t="8575" x="4043363" y="3444875"/>
          <p14:tracePt t="8577" x="4075113" y="3429000"/>
          <p14:tracePt t="8580" x="4121150" y="3397250"/>
          <p14:tracePt t="8582" x="4184650" y="3397250"/>
          <p14:tracePt t="8584" x="4232275" y="3381375"/>
          <p14:tracePt t="8586" x="4279900" y="3349625"/>
          <p14:tracePt t="8587" x="4295775" y="3333750"/>
          <p14:tracePt t="8590" x="4343400" y="3317875"/>
          <p14:tracePt t="8592" x="4375150" y="3302000"/>
          <p14:tracePt t="8593" x="4421188" y="3286125"/>
          <p14:tracePt t="8595" x="4437063" y="3255963"/>
          <p14:tracePt t="8597" x="4468813" y="3255963"/>
          <p14:tracePt t="8599" x="4500563" y="3255963"/>
          <p14:tracePt t="8601" x="4500563" y="3240088"/>
          <p14:tracePt t="8603" x="4516438" y="3240088"/>
          <p14:tracePt t="8606" x="4548188" y="3224213"/>
          <p14:tracePt t="8610" x="4564063" y="3208338"/>
          <p14:tracePt t="8612" x="4579938" y="3208338"/>
          <p14:tracePt t="8621" x="4595813" y="3192463"/>
          <p14:tracePt t="8636" x="4595813" y="3176588"/>
          <p14:tracePt t="8638" x="4611688" y="3176588"/>
          <p14:tracePt t="8747" x="4627563" y="3176588"/>
          <p14:tracePt t="8761" x="4675188" y="3128963"/>
          <p14:tracePt t="8765" x="4691063" y="3128963"/>
          <p14:tracePt t="8768" x="4706938" y="3113088"/>
          <p14:tracePt t="8774" x="4706938" y="3097213"/>
          <p14:tracePt t="8780" x="4722813" y="3097213"/>
          <p14:tracePt t="8806" x="4737100" y="3097213"/>
          <p14:tracePt t="8824" x="4737100" y="3081338"/>
          <p14:tracePt t="8896" x="4722813" y="3081338"/>
          <p14:tracePt t="8901" x="4691063" y="3065463"/>
          <p14:tracePt t="8907" x="4643438" y="3065463"/>
          <p14:tracePt t="8912" x="4564063" y="3049588"/>
          <p14:tracePt t="8913" x="4516438" y="3033713"/>
          <p14:tracePt t="8916" x="4500563" y="3033713"/>
          <p14:tracePt t="8917" x="4468813" y="3033713"/>
          <p14:tracePt t="8920" x="4437063" y="3033713"/>
          <p14:tracePt t="8922" x="4421188" y="3033713"/>
          <p14:tracePt t="8943" x="4184650" y="2954338"/>
          <p14:tracePt t="8949" x="4137025" y="2938463"/>
          <p14:tracePt t="8955" x="4090988" y="2908300"/>
          <p14:tracePt t="8958" x="4075113" y="2892425"/>
          <p14:tracePt t="8959" x="4059238" y="2892425"/>
          <p14:tracePt t="8961" x="4043363" y="2876550"/>
          <p14:tracePt t="8966" x="4027488" y="2860675"/>
          <p14:tracePt t="8968" x="4011613" y="2844800"/>
          <p14:tracePt t="8970" x="4011613" y="2828925"/>
          <p14:tracePt t="8974" x="3995738" y="2813050"/>
          <p14:tracePt t="8976" x="3995738" y="2797175"/>
          <p14:tracePt t="8977" x="3979863" y="2781300"/>
          <p14:tracePt t="8980" x="3979863" y="2765425"/>
          <p14:tracePt t="8982" x="3963988" y="2749550"/>
          <p14:tracePt t="8984" x="3963988" y="2733675"/>
          <p14:tracePt t="8985" x="3963988" y="2701925"/>
          <p14:tracePt t="8987" x="3948113" y="2701925"/>
          <p14:tracePt t="8990" x="3948113" y="2670175"/>
          <p14:tracePt t="8992" x="3932238" y="2638425"/>
          <p14:tracePt t="8994" x="3932238" y="2622550"/>
          <p14:tracePt t="8996" x="3916363" y="2590800"/>
          <p14:tracePt t="8997" x="3900488" y="2560638"/>
          <p14:tracePt t="9000" x="3900488" y="2544763"/>
          <p14:tracePt t="9001" x="3884613" y="2497138"/>
          <p14:tracePt t="9003" x="3884613" y="2465388"/>
          <p14:tracePt t="9005" x="3884613" y="2449513"/>
          <p14:tracePt t="9007" x="3868738" y="2417763"/>
          <p14:tracePt t="9009" x="3868738" y="2386013"/>
          <p14:tracePt t="9011" x="3852863" y="2354263"/>
          <p14:tracePt t="9014" x="3852863" y="2322513"/>
          <p14:tracePt t="9017" x="3836988" y="2290763"/>
          <p14:tracePt t="9018" x="3836988" y="2259013"/>
          <p14:tracePt t="9019" x="3821113" y="2228850"/>
          <p14:tracePt t="9021" x="3821113" y="2197100"/>
          <p14:tracePt t="9023" x="3821113" y="2181225"/>
          <p14:tracePt t="9025" x="3821113" y="2133600"/>
          <p14:tracePt t="9027" x="3821113" y="2117725"/>
          <p14:tracePt t="9029" x="3821113" y="2085975"/>
          <p14:tracePt t="9031" x="3821113" y="2054225"/>
          <p14:tracePt t="9034" x="3821113" y="2038350"/>
          <p14:tracePt t="9035" x="3821113" y="2022475"/>
          <p14:tracePt t="9037" x="3821113" y="1990725"/>
          <p14:tracePt t="9039" x="3821113" y="1974850"/>
          <p14:tracePt t="9041" x="3821113" y="1943100"/>
          <p14:tracePt t="9043" x="3821113" y="1927225"/>
          <p14:tracePt t="9045" x="3821113" y="1911350"/>
          <p14:tracePt t="9047" x="3821113" y="1895475"/>
          <p14:tracePt t="9050" x="3821113" y="1881188"/>
          <p14:tracePt t="9051" x="3821113" y="1849438"/>
          <p14:tracePt t="9053" x="3821113" y="1833563"/>
          <p14:tracePt t="9056" x="3836988" y="1817688"/>
          <p14:tracePt t="9057" x="3836988" y="1801813"/>
          <p14:tracePt t="9060" x="3836988" y="1785938"/>
          <p14:tracePt t="9062" x="3836988" y="1770063"/>
          <p14:tracePt t="9063" x="3852863" y="1754188"/>
          <p14:tracePt t="9066" x="3868738" y="1738313"/>
          <p14:tracePt t="9068" x="3884613" y="1722438"/>
          <p14:tracePt t="9069" x="3884613" y="1706563"/>
          <p14:tracePt t="9074" x="3900488" y="1674813"/>
          <p14:tracePt t="9076" x="3916363" y="1658938"/>
          <p14:tracePt t="9079" x="3932238" y="1643063"/>
          <p14:tracePt t="9084" x="3948113" y="1627188"/>
          <p14:tracePt t="9086" x="3979863" y="1611313"/>
          <p14:tracePt t="9087" x="3995738" y="1595438"/>
          <p14:tracePt t="9089" x="4011613" y="1595438"/>
          <p14:tracePt t="9091" x="4011613" y="1579563"/>
          <p14:tracePt t="9093" x="4027488" y="1579563"/>
          <p14:tracePt t="9095" x="4059238" y="1563688"/>
          <p14:tracePt t="9102" x="4106863" y="1547813"/>
          <p14:tracePt t="9103" x="4106863" y="1533525"/>
          <p14:tracePt t="9105" x="4137025" y="1517650"/>
          <p14:tracePt t="9107" x="4152900" y="1517650"/>
          <p14:tracePt t="9111" x="4184650" y="1517650"/>
          <p14:tracePt t="9114" x="4200525" y="1517650"/>
          <p14:tracePt t="9116" x="4200525" y="1501775"/>
          <p14:tracePt t="9118" x="4216400" y="1501775"/>
          <p14:tracePt t="9119" x="4232275" y="1501775"/>
          <p14:tracePt t="9122" x="4248150" y="1485900"/>
          <p14:tracePt t="9124" x="4264025" y="1485900"/>
          <p14:tracePt t="9126" x="4279900" y="1485900"/>
          <p14:tracePt t="9130" x="4295775" y="1485900"/>
          <p14:tracePt t="9134" x="4327525" y="1485900"/>
          <p14:tracePt t="9135" x="4343400" y="1485900"/>
          <p14:tracePt t="9138" x="4359275" y="1485900"/>
          <p14:tracePt t="9141" x="4375150" y="1485900"/>
          <p14:tracePt t="9144" x="4391025" y="1485900"/>
          <p14:tracePt t="9148" x="4406900" y="1485900"/>
          <p14:tracePt t="9150" x="4421188" y="1485900"/>
          <p14:tracePt t="9151" x="4437063" y="1485900"/>
          <p14:tracePt t="9153" x="4452938" y="1485900"/>
          <p14:tracePt t="9156" x="4468813" y="1485900"/>
          <p14:tracePt t="9157" x="4484688" y="1485900"/>
          <p14:tracePt t="9159" x="4500563" y="1485900"/>
          <p14:tracePt t="9161" x="4516438" y="1485900"/>
          <p14:tracePt t="9166" x="4532313" y="1485900"/>
          <p14:tracePt t="9168" x="4564063" y="1485900"/>
          <p14:tracePt t="9171" x="4595813" y="1485900"/>
          <p14:tracePt t="9173" x="4611688" y="1485900"/>
          <p14:tracePt t="9175" x="4611688" y="1501775"/>
          <p14:tracePt t="9177" x="4643438" y="1501775"/>
          <p14:tracePt t="9179" x="4659313" y="1501775"/>
          <p14:tracePt t="9182" x="4675188" y="1517650"/>
          <p14:tracePt t="9184" x="4691063" y="1517650"/>
          <p14:tracePt t="9185" x="4706938" y="1517650"/>
          <p14:tracePt t="9187" x="4722813" y="1517650"/>
          <p14:tracePt t="9189" x="4752975" y="1533525"/>
          <p14:tracePt t="9194" x="4784725" y="1547813"/>
          <p14:tracePt t="9196" x="4800600" y="1563688"/>
          <p14:tracePt t="9202" x="4848225" y="1579563"/>
          <p14:tracePt t="9203" x="4848225" y="1595438"/>
          <p14:tracePt t="9205" x="4879975" y="1611313"/>
          <p14:tracePt t="9207" x="4895850" y="1611313"/>
          <p14:tracePt t="9210" x="4911725" y="1627188"/>
          <p14:tracePt t="9212" x="4927600" y="1643063"/>
          <p14:tracePt t="9214" x="4943475" y="1643063"/>
          <p14:tracePt t="9216" x="4959350" y="1643063"/>
          <p14:tracePt t="9218" x="4975225" y="1674813"/>
          <p14:tracePt t="9219" x="4991100" y="1690688"/>
          <p14:tracePt t="9221" x="5006975" y="1706563"/>
          <p14:tracePt t="9223" x="5022850" y="1706563"/>
          <p14:tracePt t="9226" x="5037138" y="1722438"/>
          <p14:tracePt t="9227" x="5053013" y="1738313"/>
          <p14:tracePt t="9229" x="5068888" y="1754188"/>
          <p14:tracePt t="9232" x="5100638" y="1754188"/>
          <p14:tracePt t="9234" x="5100638" y="1785938"/>
          <p14:tracePt t="9235" x="5116513" y="1801813"/>
          <p14:tracePt t="9237" x="5132388" y="1817688"/>
          <p14:tracePt t="9239" x="5148263" y="1817688"/>
          <p14:tracePt t="9241" x="5164138" y="1849438"/>
          <p14:tracePt t="9243" x="5180013" y="1865313"/>
          <p14:tracePt t="9245" x="5195888" y="1865313"/>
          <p14:tracePt t="9247" x="5195888" y="1881188"/>
          <p14:tracePt t="9249" x="5211763" y="1911350"/>
          <p14:tracePt t="9251" x="5243513" y="1927225"/>
          <p14:tracePt t="9253" x="5259388" y="1927225"/>
          <p14:tracePt t="9255" x="5259388" y="1943100"/>
          <p14:tracePt t="9258" x="5259388" y="1974850"/>
          <p14:tracePt t="9260" x="5275263" y="1974850"/>
          <p14:tracePt t="9262" x="5291138" y="1990725"/>
          <p14:tracePt t="9264" x="5291138" y="2006600"/>
          <p14:tracePt t="9266" x="5307013" y="2022475"/>
          <p14:tracePt t="9268" x="5307013" y="2038350"/>
          <p14:tracePt t="9269" x="5307013" y="2054225"/>
          <p14:tracePt t="9274" x="5307013" y="2070100"/>
          <p14:tracePt t="9275" x="5322888" y="2085975"/>
          <p14:tracePt t="9278" x="5322888" y="2101850"/>
          <p14:tracePt t="9279" x="5322888" y="2117725"/>
          <p14:tracePt t="9282" x="5337175" y="2133600"/>
          <p14:tracePt t="9286" x="5337175" y="2149475"/>
          <p14:tracePt t="9288" x="5337175" y="2181225"/>
          <p14:tracePt t="9292" x="5337175" y="2212975"/>
          <p14:tracePt t="9294" x="5337175" y="2228850"/>
          <p14:tracePt t="9298" x="5337175" y="2259013"/>
          <p14:tracePt t="9300" x="5337175" y="2274888"/>
          <p14:tracePt t="9301" x="5337175" y="2290763"/>
          <p14:tracePt t="9303" x="5337175" y="2322513"/>
          <p14:tracePt t="9308" x="5322888" y="2354263"/>
          <p14:tracePt t="9309" x="5307013" y="2386013"/>
          <p14:tracePt t="9313" x="5291138" y="2417763"/>
          <p14:tracePt t="9316" x="5291138" y="2449513"/>
          <p14:tracePt t="9319" x="5275263" y="2465388"/>
          <p14:tracePt t="9319" x="5259388" y="2481263"/>
          <p14:tracePt t="9321" x="5259388" y="2513013"/>
          <p14:tracePt t="9323" x="5243513" y="2528888"/>
          <p14:tracePt t="9326" x="5211763" y="2560638"/>
          <p14:tracePt t="9327" x="5211763" y="2574925"/>
          <p14:tracePt t="9329" x="5195888" y="2590800"/>
          <p14:tracePt t="9333" x="5180013" y="2622550"/>
          <p14:tracePt t="9334" x="5164138" y="2654300"/>
          <p14:tracePt t="9336" x="5132388" y="2686050"/>
          <p14:tracePt t="9337" x="5132388" y="2701925"/>
          <p14:tracePt t="9339" x="5100638" y="2733675"/>
          <p14:tracePt t="9341" x="5084763" y="2765425"/>
          <p14:tracePt t="9343" x="5053013" y="2781300"/>
          <p14:tracePt t="9345" x="5022850" y="2797175"/>
          <p14:tracePt t="9347" x="5022850" y="2828925"/>
          <p14:tracePt t="9350" x="4991100" y="2860675"/>
          <p14:tracePt t="9351" x="4959350" y="2892425"/>
          <p14:tracePt t="9353" x="4927600" y="2908300"/>
          <p14:tracePt t="9355" x="4895850" y="2938463"/>
          <p14:tracePt t="9357" x="4879975" y="2970213"/>
          <p14:tracePt t="9360" x="4864100" y="2986088"/>
          <p14:tracePt t="9361" x="4832350" y="3001963"/>
          <p14:tracePt t="9363" x="4816475" y="3033713"/>
          <p14:tracePt t="9366" x="4784725" y="3049588"/>
          <p14:tracePt t="9367" x="4752975" y="3065463"/>
          <p14:tracePt t="9369" x="4722813" y="3097213"/>
          <p14:tracePt t="9373" x="4691063" y="3113088"/>
          <p14:tracePt t="9375" x="4659313" y="3128963"/>
          <p14:tracePt t="9378" x="4643438" y="3144838"/>
          <p14:tracePt t="9380" x="4627563" y="3160713"/>
          <p14:tracePt t="9383" x="4595813" y="3160713"/>
          <p14:tracePt t="9385" x="4579938" y="3176588"/>
          <p14:tracePt t="9385" x="4548188" y="3176588"/>
          <p14:tracePt t="9387" x="4532313" y="3192463"/>
          <p14:tracePt t="9389" x="4516438" y="3192463"/>
          <p14:tracePt t="9391" x="4500563" y="3208338"/>
          <p14:tracePt t="9393" x="4484688" y="3208338"/>
          <p14:tracePt t="9396" x="4468813" y="3208338"/>
          <p14:tracePt t="9398" x="4437063" y="3208338"/>
          <p14:tracePt t="9400" x="4421188" y="3224213"/>
          <p14:tracePt t="9401" x="4406900" y="3224213"/>
          <p14:tracePt t="9403" x="4391025" y="3224213"/>
          <p14:tracePt t="9405" x="4359275" y="3224213"/>
          <p14:tracePt t="9408" x="4343400" y="3224213"/>
          <p14:tracePt t="9409" x="4327525" y="3240088"/>
          <p14:tracePt t="9411" x="4295775" y="3240088"/>
          <p14:tracePt t="9414" x="4264025" y="3240088"/>
          <p14:tracePt t="9416" x="4264025" y="3255963"/>
          <p14:tracePt t="9417" x="4232275" y="3255963"/>
          <p14:tracePt t="9420" x="4216400" y="3255963"/>
          <p14:tracePt t="9422" x="4200525" y="3255963"/>
          <p14:tracePt t="9423" x="4168775" y="3255963"/>
          <p14:tracePt t="9428" x="4137025" y="3255963"/>
          <p14:tracePt t="9429" x="4121150" y="3255963"/>
          <p14:tracePt t="9434" x="4090988" y="3255963"/>
          <p14:tracePt t="9435" x="4075113" y="3255963"/>
          <p14:tracePt t="9437" x="4059238" y="3255963"/>
          <p14:tracePt t="9439" x="4043363" y="3255963"/>
          <p14:tracePt t="9444" x="4011613" y="3255963"/>
          <p14:tracePt t="9446" x="3995738" y="3255963"/>
          <p14:tracePt t="9449" x="3979863" y="3255963"/>
          <p14:tracePt t="9452" x="3948113" y="3255963"/>
          <p14:tracePt t="9456" x="3932238" y="3255963"/>
          <p14:tracePt t="9458" x="3900488" y="3255963"/>
          <p14:tracePt t="9462" x="3884613" y="3255963"/>
          <p14:tracePt t="9463" x="3868738" y="3255963"/>
          <p14:tracePt t="9467" x="3836988" y="3255963"/>
          <p14:tracePt t="9469" x="3821113" y="3255963"/>
          <p14:tracePt t="9471" x="3821113" y="3240088"/>
          <p14:tracePt t="9473" x="3806825" y="3240088"/>
          <p14:tracePt t="9475" x="3790950" y="3240088"/>
          <p14:tracePt t="9480" x="3775075" y="3240088"/>
          <p14:tracePt t="9484" x="3743325" y="3224213"/>
          <p14:tracePt t="9485" x="3727450" y="3224213"/>
          <p14:tracePt t="9487" x="3711575" y="3224213"/>
          <p14:tracePt t="9489" x="3695700" y="3224213"/>
          <p14:tracePt t="9491" x="3695700" y="3208338"/>
          <p14:tracePt t="9493" x="3679825" y="3208338"/>
          <p14:tracePt t="9499" x="3663950" y="3192463"/>
          <p14:tracePt t="9502" x="3648075" y="3192463"/>
          <p14:tracePt t="9504" x="3632200" y="3176588"/>
          <p14:tracePt t="9506" x="3616325" y="3176588"/>
          <p14:tracePt t="9508" x="3616325" y="3160713"/>
          <p14:tracePt t="9510" x="3616325" y="3144838"/>
          <p14:tracePt t="9511" x="3600450" y="3144838"/>
          <p14:tracePt t="9513" x="3584575" y="3128963"/>
          <p14:tracePt t="9516" x="3584575" y="3113088"/>
          <p14:tracePt t="9520" x="3568700" y="3097213"/>
          <p14:tracePt t="9522" x="3552825" y="3081338"/>
          <p14:tracePt t="9523" x="3552825" y="3065463"/>
          <p14:tracePt t="9526" x="3552825" y="3049588"/>
          <p14:tracePt t="9527" x="3536950" y="3033713"/>
          <p14:tracePt t="9529" x="3536950" y="3017838"/>
          <p14:tracePt t="9531" x="3521075" y="2986088"/>
          <p14:tracePt t="9533" x="3505200" y="2970213"/>
          <p14:tracePt t="9535" x="3505200" y="2954338"/>
          <p14:tracePt t="9538" x="3505200" y="2938463"/>
          <p14:tracePt t="9539" x="3490913" y="2922588"/>
          <p14:tracePt t="9542" x="3490913" y="2892425"/>
          <p14:tracePt t="9543" x="3475038" y="2860675"/>
          <p14:tracePt t="9548" x="3459163" y="2828925"/>
          <p14:tracePt t="9549" x="3459163" y="2797175"/>
          <p14:tracePt t="9551" x="3443288" y="2797175"/>
          <p14:tracePt t="9553" x="3443288" y="2765425"/>
          <p14:tracePt t="9556" x="3443288" y="2749550"/>
          <p14:tracePt t="9558" x="3427413" y="2733675"/>
          <p14:tracePt t="9560" x="3427413" y="2701925"/>
          <p14:tracePt t="9561" x="3411538" y="2701925"/>
          <p14:tracePt t="9564" x="3411538" y="2686050"/>
          <p14:tracePt t="9566" x="3395663" y="2654300"/>
          <p14:tracePt t="9570" x="3395663" y="2638425"/>
          <p14:tracePt t="9571" x="3379788" y="2622550"/>
          <p14:tracePt t="9574" x="3379788" y="2606675"/>
          <p14:tracePt t="9575" x="3363913" y="2606675"/>
          <p14:tracePt t="9580" x="3363913" y="2590800"/>
          <p14:tracePt t="9586" x="3363913" y="2574925"/>
          <p14:tracePt t="9604" x="3348038" y="2574925"/>
          <p14:tracePt t="9617" x="3348038" y="2560638"/>
          <p14:tracePt t="9744" x="3332163" y="2560638"/>
          <p14:tracePt t="9750" x="3316288" y="2574925"/>
          <p14:tracePt t="9756" x="3300413" y="2622550"/>
          <p14:tracePt t="9757" x="3300413" y="2638425"/>
          <p14:tracePt t="9759" x="3284538" y="2638425"/>
          <p14:tracePt t="9761" x="3284538" y="2654300"/>
          <p14:tracePt t="9763" x="3284538" y="2670175"/>
          <p14:tracePt t="9768" x="3268663" y="2686050"/>
          <p14:tracePt t="9770" x="3252788" y="2717800"/>
          <p14:tracePt t="9774" x="3236913" y="2733675"/>
          <p14:tracePt t="9776" x="3236913" y="2749550"/>
          <p14:tracePt t="9777" x="3236913" y="2765425"/>
          <p14:tracePt t="9783" x="3221038" y="2781300"/>
          <p14:tracePt t="9784" x="3205163" y="2797175"/>
          <p14:tracePt t="9788" x="3190875" y="2828925"/>
          <p14:tracePt t="9790" x="3190875" y="2844800"/>
          <p14:tracePt t="9792" x="3175000" y="2860675"/>
          <p14:tracePt t="9794" x="3159125" y="2876550"/>
          <p14:tracePt t="9796" x="3159125" y="2892425"/>
          <p14:tracePt t="9802" x="3143250" y="2892425"/>
          <p14:tracePt t="9804" x="3127375" y="2908300"/>
          <p14:tracePt t="9806" x="3127375" y="2922588"/>
          <p14:tracePt t="9808" x="3111500" y="2922588"/>
          <p14:tracePt t="9809" x="3111500" y="2938463"/>
          <p14:tracePt t="9814" x="3095625" y="2938463"/>
          <p14:tracePt t="9815" x="3095625" y="2954338"/>
          <p14:tracePt t="9817" x="3079750" y="2970213"/>
          <p14:tracePt t="9823" x="3063875" y="2986088"/>
          <p14:tracePt t="9826" x="3048000" y="3001963"/>
          <p14:tracePt t="9830" x="3032125" y="3001963"/>
          <p14:tracePt t="9834" x="3032125" y="3033713"/>
          <p14:tracePt t="9835" x="3016250" y="3033713"/>
          <p14:tracePt t="9837" x="3000375" y="3049588"/>
          <p14:tracePt t="9844" x="2984500" y="3065463"/>
          <p14:tracePt t="9846" x="2968625" y="3081338"/>
          <p14:tracePt t="9848" x="2952750" y="3081338"/>
          <p14:tracePt t="9852" x="2952750" y="3097213"/>
          <p14:tracePt t="9853" x="2936875" y="3113088"/>
          <p14:tracePt t="9856" x="2921000" y="3128963"/>
          <p14:tracePt t="9861" x="2905125" y="3144838"/>
          <p14:tracePt t="9864" x="2890838" y="3160713"/>
          <p14:tracePt t="9868" x="2874963" y="3176588"/>
          <p14:tracePt t="9870" x="2874963" y="3192463"/>
          <p14:tracePt t="9876" x="2859088" y="3208338"/>
          <p14:tracePt t="9878" x="2843213" y="3224213"/>
          <p14:tracePt t="9880" x="2843213" y="3240088"/>
          <p14:tracePt t="9884" x="2827338" y="3240088"/>
          <p14:tracePt t="9886" x="2827338" y="3255963"/>
          <p14:tracePt t="9887" x="2811463" y="3270250"/>
          <p14:tracePt t="9892" x="2811463" y="3286125"/>
          <p14:tracePt t="9896" x="2795588" y="3302000"/>
          <p14:tracePt t="9902" x="2779713" y="3317875"/>
          <p14:tracePt t="9903" x="2779713" y="3333750"/>
          <p14:tracePt t="9907" x="2763838" y="3349625"/>
          <p14:tracePt t="9909" x="2763838" y="3365500"/>
          <p14:tracePt t="9925" x="2763838" y="3413125"/>
          <p14:tracePt t="9930" x="2763838" y="3444875"/>
          <p14:tracePt t="9934" x="2763838" y="3476625"/>
          <p14:tracePt t="9936" x="2779713" y="3476625"/>
          <p14:tracePt t="9937" x="2779713" y="3492500"/>
          <p14:tracePt t="9939" x="2795588" y="3524250"/>
          <p14:tracePt t="9947" x="2827338" y="3587750"/>
          <p14:tracePt t="9953" x="2874963" y="3649663"/>
          <p14:tracePt t="9961" x="2952750" y="3744913"/>
          <p14:tracePt t="9963" x="3016250" y="3792538"/>
          <p14:tracePt t="9966" x="3032125" y="3824288"/>
          <p14:tracePt t="9967" x="3048000" y="3856038"/>
          <p14:tracePt t="9969" x="3079750" y="3887788"/>
          <p14:tracePt t="9971" x="3127375" y="3903663"/>
          <p14:tracePt t="9974" x="3159125" y="3935413"/>
          <p14:tracePt t="9975" x="3190875" y="3981450"/>
          <p14:tracePt t="9977" x="3205163" y="4013200"/>
          <p14:tracePt t="9980" x="3252788" y="4044950"/>
          <p14:tracePt t="9982" x="3284538" y="4076700"/>
          <p14:tracePt t="9984" x="3316288" y="4108450"/>
          <p14:tracePt t="9985" x="3363913" y="4156075"/>
          <p14:tracePt t="9987" x="3427413" y="4235450"/>
          <p14:tracePt t="9989" x="3475038" y="4251325"/>
          <p14:tracePt t="9991" x="3521075" y="4297363"/>
          <p14:tracePt t="9993" x="3552825" y="4329113"/>
          <p14:tracePt t="9995" x="3600450" y="4360863"/>
          <p14:tracePt t="9997" x="3632200" y="4392613"/>
          <p14:tracePt t="9999" x="3679825" y="4440238"/>
          <p14:tracePt t="10001" x="3711575" y="4471988"/>
          <p14:tracePt t="10003" x="3759200" y="4487863"/>
          <p14:tracePt t="10005" x="3806825" y="4519613"/>
          <p14:tracePt t="10008" x="3868738" y="4551363"/>
          <p14:tracePt t="10009" x="3900488" y="4583113"/>
          <p14:tracePt t="10012" x="3948113" y="4614863"/>
          <p14:tracePt t="10014" x="4011613" y="4660900"/>
          <p14:tracePt t="10016" x="4059238" y="4692650"/>
          <p14:tracePt t="10017" x="4121150" y="4724400"/>
          <p14:tracePt t="10019" x="4168775" y="4772025"/>
          <p14:tracePt t="10022" x="4232275" y="4803775"/>
          <p14:tracePt t="10023" x="4311650" y="4851400"/>
          <p14:tracePt t="10025" x="4375150" y="4883150"/>
          <p14:tracePt t="10027" x="4437063" y="4914900"/>
          <p14:tracePt t="10029" x="4484688" y="4962525"/>
          <p14:tracePt t="10033" x="4548188" y="4992688"/>
          <p14:tracePt t="10035" x="4595813" y="5040313"/>
          <p14:tracePt t="10036" x="4659313" y="5072063"/>
          <p14:tracePt t="10037" x="4722813" y="5119688"/>
          <p14:tracePt t="10039" x="4768850" y="5151438"/>
          <p14:tracePt t="10041" x="4816475" y="5183188"/>
          <p14:tracePt t="10043" x="4864100" y="5214938"/>
          <p14:tracePt t="10045" x="4895850" y="5246688"/>
          <p14:tracePt t="10048" x="4943475" y="5294313"/>
          <p14:tracePt t="10049" x="4975225" y="5310188"/>
          <p14:tracePt t="10051" x="5022850" y="5340350"/>
          <p14:tracePt t="10053" x="5053013" y="5356225"/>
          <p14:tracePt t="10056" x="5068888" y="5387975"/>
          <p14:tracePt t="10057" x="5100638" y="5419725"/>
          <p14:tracePt t="10060" x="5132388" y="5451475"/>
          <p14:tracePt t="10062" x="5164138" y="5451475"/>
          <p14:tracePt t="10064" x="5164138" y="5467350"/>
          <p14:tracePt t="10065" x="5180013" y="5483225"/>
          <p14:tracePt t="10067" x="5195888" y="5499100"/>
          <p14:tracePt t="10071" x="5211763" y="5514975"/>
          <p14:tracePt t="10074" x="5211763" y="5530850"/>
          <p14:tracePt t="10076" x="5227638" y="5530850"/>
          <p14:tracePt t="10078" x="5243513" y="5546725"/>
          <p14:tracePt t="10079" x="5243513" y="5562600"/>
          <p14:tracePt t="10082" x="5243513" y="5578475"/>
          <p14:tracePt t="10083" x="5259388" y="5578475"/>
          <p14:tracePt t="10085" x="5275263" y="5594350"/>
          <p14:tracePt t="10087" x="5275263" y="5610225"/>
          <p14:tracePt t="10092" x="5275263" y="5626100"/>
          <p14:tracePt t="10094" x="5291138" y="5641975"/>
          <p14:tracePt t="10095" x="5307013" y="5657850"/>
          <p14:tracePt t="10099" x="5307013" y="5672138"/>
          <p14:tracePt t="10100" x="5322888" y="5688013"/>
          <p14:tracePt t="10101" x="5322888" y="5703888"/>
          <p14:tracePt t="10103" x="5322888" y="5719763"/>
          <p14:tracePt t="10105" x="5337175" y="5735638"/>
          <p14:tracePt t="10107" x="5353050" y="5735638"/>
          <p14:tracePt t="10109" x="5368925" y="5767388"/>
          <p14:tracePt t="10112" x="5368925" y="5783263"/>
          <p14:tracePt t="10117" x="5368925" y="5815013"/>
          <p14:tracePt t="10118" x="5384800" y="5830888"/>
          <p14:tracePt t="10119" x="5400675" y="5846763"/>
          <p14:tracePt t="10121" x="5400675" y="5862638"/>
          <p14:tracePt t="10123" x="5400675" y="5878513"/>
          <p14:tracePt t="10125" x="5400675" y="5894388"/>
          <p14:tracePt t="10127" x="5400675" y="5910263"/>
          <p14:tracePt t="10129" x="5416550" y="5926138"/>
          <p14:tracePt t="10132" x="5416550" y="5957888"/>
          <p14:tracePt t="10133" x="5416550" y="5973763"/>
          <p14:tracePt t="10135" x="5416550" y="5989638"/>
          <p14:tracePt t="10137" x="5416550" y="6019800"/>
          <p14:tracePt t="10139" x="5416550" y="6035675"/>
          <p14:tracePt t="10141" x="5416550" y="6051550"/>
          <p14:tracePt t="10144" x="5416550" y="6083300"/>
          <p14:tracePt t="10146" x="5416550" y="6099175"/>
          <p14:tracePt t="10148" x="5416550" y="6146800"/>
          <p14:tracePt t="10150" x="5416550" y="6178550"/>
          <p14:tracePt t="10151" x="5416550" y="6194425"/>
          <p14:tracePt t="10154" x="5416550" y="6226175"/>
          <p14:tracePt t="10156" x="5416550" y="6242050"/>
          <p14:tracePt t="10157" x="5416550" y="6289675"/>
          <p14:tracePt t="10160" x="5416550" y="6337300"/>
          <p14:tracePt t="10161" x="5416550" y="6351588"/>
          <p14:tracePt t="10163" x="5416550" y="6399213"/>
          <p14:tracePt t="10166" x="5416550" y="6446838"/>
          <p14:tracePt t="10167" x="5416550" y="6462713"/>
          <p14:tracePt t="10169" x="5416550" y="6510338"/>
          <p14:tracePt t="10171" x="5416550" y="6557963"/>
          <p14:tracePt t="10173" x="5416550" y="6589713"/>
          <p14:tracePt t="10176" x="5416550" y="6637338"/>
          <p14:tracePt t="10178" x="5416550" y="6669088"/>
          <p14:tracePt t="10180" x="5416550" y="6699250"/>
          <p14:tracePt t="10182" x="5416550" y="6746875"/>
          <p14:tracePt t="10183" x="5416550" y="6762750"/>
          <p14:tracePt t="10185" x="5416550" y="6810375"/>
          <p14:tracePt t="10187" x="5416550" y="6842125"/>
          <p14:tracePt t="10400" x="4564063" y="6762750"/>
          <p14:tracePt t="10401" x="4548188" y="6715125"/>
          <p14:tracePt t="10403" x="4548188" y="6684963"/>
          <p14:tracePt t="10405" x="4532313" y="6653213"/>
          <p14:tracePt t="10408" x="4516438" y="6621463"/>
          <p14:tracePt t="10410" x="4500563" y="6573838"/>
          <p14:tracePt t="10411" x="4484688" y="6542088"/>
          <p14:tracePt t="10413" x="4468813" y="6510338"/>
          <p14:tracePt t="10416" x="4452938" y="6478588"/>
          <p14:tracePt t="10417" x="4437063" y="6430963"/>
          <p14:tracePt t="10420" x="4437063" y="6399213"/>
          <p14:tracePt t="10421" x="4421188" y="6383338"/>
          <p14:tracePt t="10423" x="4406900" y="6351588"/>
          <p14:tracePt t="10425" x="4391025" y="6305550"/>
          <p14:tracePt t="10427" x="4375150" y="6305550"/>
          <p14:tracePt t="10429" x="4359275" y="6273800"/>
          <p14:tracePt t="10432" x="4343400" y="6242050"/>
          <p14:tracePt t="10433" x="4327525" y="6226175"/>
          <p14:tracePt t="10435" x="4311650" y="6194425"/>
          <p14:tracePt t="10437" x="4295775" y="6178550"/>
          <p14:tracePt t="10439" x="4295775" y="6162675"/>
          <p14:tracePt t="10441" x="4279900" y="6130925"/>
          <p14:tracePt t="10443" x="4264025" y="6115050"/>
          <p14:tracePt t="10445" x="4248150" y="6099175"/>
          <p14:tracePt t="10449" x="4248150" y="6083300"/>
          <p14:tracePt t="10451" x="4232275" y="6067425"/>
          <p14:tracePt t="10452" x="4216400" y="6051550"/>
          <p14:tracePt t="10455" x="4200525" y="6035675"/>
          <p14:tracePt t="10457" x="4200525" y="6019800"/>
          <p14:tracePt t="10461" x="4200525" y="6003925"/>
          <p14:tracePt t="10466" x="4200525" y="5989638"/>
          <p14:tracePt t="10469" x="4200525" y="5973763"/>
          <p14:tracePt t="10474" x="4184650" y="5957888"/>
          <p14:tracePt t="10475" x="4184650" y="5942013"/>
          <p14:tracePt t="10485" x="4184650" y="5910263"/>
          <p14:tracePt t="10490" x="4184650" y="5894388"/>
          <p14:tracePt t="10492" x="4184650" y="5878513"/>
          <p14:tracePt t="10494" x="4184650" y="5862638"/>
          <p14:tracePt t="10500" x="4184650" y="5846763"/>
          <p14:tracePt t="10501" x="4184650" y="5830888"/>
          <p14:tracePt t="10508" x="4184650" y="5815013"/>
          <p14:tracePt t="10512" x="4184650" y="5799138"/>
          <p14:tracePt t="10518" x="4184650" y="5783263"/>
          <p14:tracePt t="10533" x="4184650" y="5767388"/>
          <p14:tracePt t="10538" x="4184650" y="5751513"/>
          <p14:tracePt t="10551" x="4200525" y="5751513"/>
          <p14:tracePt t="10552" x="4200525" y="5735638"/>
          <p14:tracePt t="10560" x="4216400" y="5719763"/>
          <p14:tracePt t="10564" x="4232275" y="5703888"/>
          <p14:tracePt t="10574" x="4248150" y="5688013"/>
          <p14:tracePt t="10576" x="4264025" y="5688013"/>
          <p14:tracePt t="10582" x="4264025" y="5672138"/>
          <p14:tracePt t="10584" x="4279900" y="5672138"/>
          <p14:tracePt t="10586" x="4295775" y="5672138"/>
          <p14:tracePt t="10590" x="4311650" y="5672138"/>
          <p14:tracePt t="10601" x="4343400" y="5657850"/>
          <p14:tracePt t="10603" x="4359275" y="5657850"/>
          <p14:tracePt t="10606" x="4375150" y="5657850"/>
          <p14:tracePt t="10607" x="4391025" y="5641975"/>
          <p14:tracePt t="10612" x="4406900" y="5641975"/>
          <p14:tracePt t="10614" x="4421188" y="5641975"/>
          <p14:tracePt t="10620" x="4437063" y="5641975"/>
          <p14:tracePt t="10622" x="4452938" y="5641975"/>
          <p14:tracePt t="10623" x="4452938" y="5626100"/>
          <p14:tracePt t="10626" x="4468813" y="5626100"/>
          <p14:tracePt t="10630" x="4484688" y="5626100"/>
          <p14:tracePt t="10632" x="4500563" y="5626100"/>
          <p14:tracePt t="10636" x="4516438" y="5626100"/>
          <p14:tracePt t="10637" x="4532313" y="5626100"/>
          <p14:tracePt t="10644" x="4548188" y="5626100"/>
          <p14:tracePt t="10645" x="4564063" y="5626100"/>
          <p14:tracePt t="10649" x="4579938" y="5626100"/>
          <p14:tracePt t="10651" x="4595813" y="5626100"/>
          <p14:tracePt t="10656" x="4611688" y="5626100"/>
          <p14:tracePt t="10659" x="4627563" y="5626100"/>
          <p14:tracePt t="10662" x="4643438" y="5626100"/>
          <p14:tracePt t="10664" x="4659313" y="5626100"/>
          <p14:tracePt t="10672" x="4691063" y="5626100"/>
          <p14:tracePt t="10676" x="4706938" y="5626100"/>
          <p14:tracePt t="10677" x="4722813" y="5626100"/>
          <p14:tracePt t="10681" x="4737100" y="5626100"/>
          <p14:tracePt t="10685" x="4752975" y="5626100"/>
          <p14:tracePt t="10689" x="4768850" y="5626100"/>
          <p14:tracePt t="10695" x="4784725" y="5626100"/>
          <p14:tracePt t="10700" x="4800600" y="5626100"/>
          <p14:tracePt t="10701" x="4816475" y="5626100"/>
          <p14:tracePt t="10709" x="4832350" y="5626100"/>
          <p14:tracePt t="10714" x="4848225" y="5626100"/>
          <p14:tracePt t="10718" x="4864100" y="5626100"/>
          <p14:tracePt t="10720" x="4879975" y="5626100"/>
          <p14:tracePt t="10723" x="4895850" y="5626100"/>
          <p14:tracePt t="10728" x="4911725" y="5626100"/>
          <p14:tracePt t="10732" x="4927600" y="5641975"/>
          <p14:tracePt t="10738" x="4943475" y="5657850"/>
          <p14:tracePt t="10740" x="4959350" y="5657850"/>
          <p14:tracePt t="10744" x="4959350" y="5672138"/>
          <p14:tracePt t="10745" x="4975225" y="5672138"/>
          <p14:tracePt t="10749" x="4991100" y="5688013"/>
          <p14:tracePt t="10751" x="5006975" y="5703888"/>
          <p14:tracePt t="10753" x="5006975" y="5719763"/>
          <p14:tracePt t="10755" x="5022850" y="5719763"/>
          <p14:tracePt t="10758" x="5037138" y="5735638"/>
          <p14:tracePt t="10762" x="5037138" y="5751513"/>
          <p14:tracePt t="10764" x="5053013" y="5767388"/>
          <p14:tracePt t="10766" x="5068888" y="5767388"/>
          <p14:tracePt t="10768" x="5084763" y="5783263"/>
          <p14:tracePt t="10769" x="5084763" y="5799138"/>
          <p14:tracePt t="10774" x="5100638" y="5815013"/>
          <p14:tracePt t="10778" x="5116513" y="5830888"/>
          <p14:tracePt t="10779" x="5116513" y="5846763"/>
          <p14:tracePt t="10784" x="5132388" y="5846763"/>
          <p14:tracePt t="10786" x="5132388" y="5862638"/>
          <p14:tracePt t="10788" x="5148263" y="5878513"/>
          <p14:tracePt t="10792" x="5164138" y="5894388"/>
          <p14:tracePt t="10796" x="5164138" y="5910263"/>
          <p14:tracePt t="10799" x="5164138" y="5926138"/>
          <p14:tracePt t="10803" x="5164138" y="5942013"/>
          <p14:tracePt t="10805" x="5164138" y="5957888"/>
          <p14:tracePt t="10810" x="5164138" y="5973763"/>
          <p14:tracePt t="10812" x="5180013" y="5989638"/>
          <p14:tracePt t="10814" x="5180013" y="6003925"/>
          <p14:tracePt t="10815" x="5180013" y="6019800"/>
          <p14:tracePt t="10817" x="5180013" y="6035675"/>
          <p14:tracePt t="10819" x="5180013" y="6051550"/>
          <p14:tracePt t="10823" x="5180013" y="6083300"/>
          <p14:tracePt t="10829" x="5180013" y="6099175"/>
          <p14:tracePt t="10830" x="5180013" y="6115050"/>
          <p14:tracePt t="10833" x="5180013" y="6146800"/>
          <p14:tracePt t="10834" x="5164138" y="6178550"/>
          <p14:tracePt t="10835" x="5164138" y="6210300"/>
          <p14:tracePt t="10840" x="5148263" y="6242050"/>
          <p14:tracePt t="10841" x="5132388" y="6273800"/>
          <p14:tracePt t="10843" x="5116513" y="6273800"/>
          <p14:tracePt t="10846" x="5100638" y="6305550"/>
          <p14:tracePt t="10850" x="5100638" y="6321425"/>
          <p14:tracePt t="10851" x="5084763" y="6351588"/>
          <p14:tracePt t="10854" x="5068888" y="6367463"/>
          <p14:tracePt t="10857" x="5053013" y="6399213"/>
          <p14:tracePt t="10860" x="5037138" y="6415088"/>
          <p14:tracePt t="10862" x="5006975" y="6415088"/>
          <p14:tracePt t="10864" x="5006975" y="6446838"/>
          <p14:tracePt t="10866" x="4991100" y="6462713"/>
          <p14:tracePt t="10867" x="4975225" y="6478588"/>
          <p14:tracePt t="10869" x="4959350" y="6478588"/>
          <p14:tracePt t="10871" x="4943475" y="6494463"/>
          <p14:tracePt t="10874" x="4927600" y="6510338"/>
          <p14:tracePt t="10876" x="4927600" y="6526213"/>
          <p14:tracePt t="10878" x="4911725" y="6526213"/>
          <p14:tracePt t="10880" x="4895850" y="6542088"/>
          <p14:tracePt t="10882" x="4879975" y="6557963"/>
          <p14:tracePt t="10883" x="4864100" y="6557963"/>
          <p14:tracePt t="10886" x="4848225" y="6573838"/>
          <p14:tracePt t="10888" x="4832350" y="6589713"/>
          <p14:tracePt t="10890" x="4832350" y="6605588"/>
          <p14:tracePt t="10892" x="4816475" y="6605588"/>
          <p14:tracePt t="10893" x="4784725" y="6605588"/>
          <p14:tracePt t="10898" x="4768850" y="6621463"/>
          <p14:tracePt t="10901" x="4752975" y="6637338"/>
          <p14:tracePt t="10903" x="4737100" y="6637338"/>
          <p14:tracePt t="10907" x="4722813" y="6637338"/>
          <p14:tracePt t="10912" x="4706938" y="6653213"/>
          <p14:tracePt t="10918" x="4691063" y="6653213"/>
          <p14:tracePt t="10919" x="4675188" y="6653213"/>
          <p14:tracePt t="10922" x="4675188" y="6669088"/>
          <p14:tracePt t="10930" x="4659313" y="6669088"/>
          <p14:tracePt t="10951" x="4643438" y="6669088"/>
          <p14:tracePt t="11144" x="4627563" y="6669088"/>
          <p14:tracePt t="11163" x="4611688" y="6669088"/>
          <p14:tracePt t="11169" x="4595813" y="6669088"/>
          <p14:tracePt t="11174" x="4579938" y="6669088"/>
          <p14:tracePt t="11178" x="4564063" y="6669088"/>
          <p14:tracePt t="11182" x="4548188" y="6669088"/>
          <p14:tracePt t="11187" x="4532313" y="6669088"/>
          <p14:tracePt t="11190" x="4516438" y="6669088"/>
          <p14:tracePt t="11196" x="4500563" y="6653213"/>
          <p14:tracePt t="11199" x="4484688" y="6653213"/>
          <p14:tracePt t="11200" x="4468813" y="6653213"/>
          <p14:tracePt t="11204" x="4452938" y="6653213"/>
          <p14:tracePt t="11206" x="4437063" y="6637338"/>
          <p14:tracePt t="11210" x="4421188" y="6637338"/>
          <p14:tracePt t="11211" x="4421188" y="6621463"/>
          <p14:tracePt t="11214" x="4406900" y="6621463"/>
          <p14:tracePt t="11218" x="4406900" y="6605588"/>
          <p14:tracePt t="11219" x="4391025" y="6605588"/>
          <p14:tracePt t="11221" x="4375150" y="6589713"/>
          <p14:tracePt t="11225" x="4359275" y="6573838"/>
          <p14:tracePt t="11228" x="4359275" y="6557963"/>
          <p14:tracePt t="11232" x="4343400" y="6542088"/>
          <p14:tracePt t="11234" x="4327525" y="6542088"/>
          <p14:tracePt t="11235" x="4327525" y="6526213"/>
          <p14:tracePt t="11237" x="4311650" y="6494463"/>
          <p14:tracePt t="11242" x="4311650" y="6478588"/>
          <p14:tracePt t="11244" x="4295775" y="6462713"/>
          <p14:tracePt t="11246" x="4295775" y="6446838"/>
          <p14:tracePt t="11248" x="4279900" y="6430963"/>
          <p14:tracePt t="11250" x="4264025" y="6383338"/>
          <p14:tracePt t="11251" x="4264025" y="6367463"/>
          <p14:tracePt t="11253" x="4248150" y="6337300"/>
          <p14:tracePt t="11255" x="4232275" y="6289675"/>
          <p14:tracePt t="11257" x="4216400" y="6273800"/>
          <p14:tracePt t="11260" x="4216400" y="6242050"/>
          <p14:tracePt t="11261" x="4200525" y="6210300"/>
          <p14:tracePt t="11264" x="4184650" y="6194425"/>
          <p14:tracePt t="11265" x="4168775" y="6162675"/>
          <p14:tracePt t="11267" x="4152900" y="6115050"/>
          <p14:tracePt t="11269" x="4152900" y="6083300"/>
          <p14:tracePt t="11271" x="4137025" y="6051550"/>
          <p14:tracePt t="11274" x="4121150" y="6019800"/>
          <p14:tracePt t="11276" x="4106863" y="5973763"/>
          <p14:tracePt t="11278" x="4075113" y="5942013"/>
          <p14:tracePt t="11280" x="4059238" y="5894388"/>
          <p14:tracePt t="11282" x="4011613" y="5815013"/>
          <p14:tracePt t="11284" x="3995738" y="5767388"/>
          <p14:tracePt t="11285" x="3963988" y="5719763"/>
          <p14:tracePt t="11287" x="3948113" y="5672138"/>
          <p14:tracePt t="11290" x="3916363" y="5610225"/>
          <p14:tracePt t="11291" x="3900488" y="5546725"/>
          <p14:tracePt t="11294" x="3868738" y="5483225"/>
          <p14:tracePt t="11295" x="3852863" y="5419725"/>
          <p14:tracePt t="11298" x="3821113" y="5356225"/>
          <p14:tracePt t="11300" x="3806825" y="5294313"/>
          <p14:tracePt t="11301" x="3775075" y="5199063"/>
          <p14:tracePt t="11303" x="3759200" y="5135563"/>
          <p14:tracePt t="11305" x="3743325" y="5087938"/>
          <p14:tracePt t="11307" x="3711575" y="4992688"/>
          <p14:tracePt t="11309" x="3695700" y="4930775"/>
          <p14:tracePt t="11311" x="3679825" y="4851400"/>
          <p14:tracePt t="11313" x="3663950" y="4787900"/>
          <p14:tracePt t="11316" x="3648075" y="4692650"/>
          <p14:tracePt t="11318" x="3616325" y="4614863"/>
          <p14:tracePt t="11320" x="3600450" y="4519613"/>
          <p14:tracePt t="11322" x="3600450" y="4440238"/>
          <p14:tracePt t="11323" x="3584575" y="4376738"/>
          <p14:tracePt t="11325" x="3568700" y="4297363"/>
          <p14:tracePt t="11327" x="3568700" y="4219575"/>
          <p14:tracePt t="11329" x="3552825" y="4124325"/>
          <p14:tracePt t="11331" x="3552825" y="4076700"/>
          <p14:tracePt t="11334" x="3536950" y="3997325"/>
          <p14:tracePt t="11335" x="3536950" y="3903663"/>
          <p14:tracePt t="11337" x="3521075" y="3856038"/>
          <p14:tracePt t="11340" x="3521075" y="3792538"/>
          <p14:tracePt t="11342" x="3505200" y="3713163"/>
          <p14:tracePt t="11343" x="3505200" y="3633788"/>
          <p14:tracePt t="11345" x="3505200" y="3571875"/>
          <p14:tracePt t="11349" x="3505200" y="3492500"/>
          <p14:tracePt t="11350" x="3505200" y="3413125"/>
          <p14:tracePt t="11351" x="3505200" y="3349625"/>
          <p14:tracePt t="11353" x="3490913" y="3270250"/>
          <p14:tracePt t="11355" x="3490913" y="3192463"/>
          <p14:tracePt t="11357" x="3490913" y="3097213"/>
          <p14:tracePt t="11359" x="3490913" y="3017838"/>
          <p14:tracePt t="11362" x="3475038" y="2954338"/>
          <p14:tracePt t="11364" x="3475038" y="2908300"/>
          <p14:tracePt t="11366" x="3459163" y="2844800"/>
          <p14:tracePt t="11367" x="3459163" y="2781300"/>
          <p14:tracePt t="11369" x="3459163" y="2733675"/>
          <p14:tracePt t="11371" x="3443288" y="2701925"/>
          <p14:tracePt t="11373" x="3443288" y="2654300"/>
          <p14:tracePt t="11375" x="3443288" y="2622550"/>
          <p14:tracePt t="11377" x="3443288" y="2590800"/>
          <p14:tracePt t="11379" x="3443288" y="2560638"/>
          <p14:tracePt t="11381" x="3427413" y="2528888"/>
          <p14:tracePt t="11385" x="3427413" y="2513013"/>
          <p14:tracePt t="11387" x="3427413" y="2497138"/>
          <p14:tracePt t="11390" x="3411538" y="2497138"/>
          <p14:tracePt t="11394" x="3411538" y="2481263"/>
          <p14:tracePt t="11401" x="3411538" y="2465388"/>
          <p14:tracePt t="11402" x="3395663" y="2465388"/>
          <p14:tracePt t="11407" x="3395663" y="2449513"/>
          <p14:tracePt t="11424" x="3379788" y="2449513"/>
          <p14:tracePt t="11430" x="3348038" y="2449513"/>
          <p14:tracePt t="11433" x="3332163" y="2449513"/>
          <p14:tracePt t="11436" x="3316288" y="2449513"/>
          <p14:tracePt t="11440" x="3284538" y="2449513"/>
          <p14:tracePt t="11442" x="3252788" y="2481263"/>
          <p14:tracePt t="11444" x="3252788" y="2497138"/>
          <p14:tracePt t="11446" x="3221038" y="2497138"/>
          <p14:tracePt t="11448" x="3190875" y="2528888"/>
          <p14:tracePt t="11449" x="3175000" y="2560638"/>
          <p14:tracePt t="11451" x="3159125" y="2590800"/>
          <p14:tracePt t="11454" x="3143250" y="2606675"/>
          <p14:tracePt t="11456" x="3111500" y="2638425"/>
          <p14:tracePt t="11458" x="3079750" y="2670175"/>
          <p14:tracePt t="11459" x="3063875" y="2701925"/>
          <p14:tracePt t="11462" x="3032125" y="2733675"/>
          <p14:tracePt t="11463" x="3016250" y="2781300"/>
          <p14:tracePt t="11465" x="3016250" y="2813050"/>
          <p14:tracePt t="11467" x="2984500" y="2860675"/>
          <p14:tracePt t="11469" x="2968625" y="2892425"/>
          <p14:tracePt t="11472" x="2936875" y="2938463"/>
          <p14:tracePt t="11474" x="2921000" y="2986088"/>
          <p14:tracePt t="11475" x="2890838" y="3033713"/>
          <p14:tracePt t="11478" x="2859088" y="3113088"/>
          <p14:tracePt t="11479" x="2843213" y="3176588"/>
          <p14:tracePt t="11482" x="2811463" y="3224213"/>
          <p14:tracePt t="11483" x="2795588" y="3270250"/>
          <p14:tracePt t="11486" x="2779713" y="3317875"/>
          <p14:tracePt t="11487" x="2747963" y="3365500"/>
          <p14:tracePt t="11489" x="2747963" y="3413125"/>
          <p14:tracePt t="11491" x="2732088" y="3460750"/>
          <p14:tracePt t="11493" x="2716213" y="3492500"/>
          <p14:tracePt t="11496" x="2700338" y="3540125"/>
          <p14:tracePt t="11499" x="2684463" y="3587750"/>
          <p14:tracePt t="11501" x="2652713" y="3665538"/>
          <p14:tracePt t="11503" x="2636838" y="3697288"/>
          <p14:tracePt t="11505" x="2620963" y="3744913"/>
          <p14:tracePt t="11507" x="2605088" y="3792538"/>
          <p14:tracePt t="11509" x="2590800" y="3824288"/>
          <p14:tracePt t="11511" x="2574925" y="3856038"/>
          <p14:tracePt t="11513" x="2559050" y="3903663"/>
          <p14:tracePt t="11516" x="2543175" y="3935413"/>
          <p14:tracePt t="11518" x="2527300" y="3949700"/>
          <p14:tracePt t="11519" x="2511425" y="3981450"/>
          <p14:tracePt t="11521" x="2495550" y="4029075"/>
          <p14:tracePt t="11526" x="2479675" y="4060825"/>
          <p14:tracePt t="11528" x="2463800" y="4092575"/>
          <p14:tracePt t="11529" x="2447925" y="4108450"/>
          <p14:tracePt t="11532" x="2432050" y="4124325"/>
          <p14:tracePt t="11534" x="2432050" y="4140200"/>
          <p14:tracePt t="11535" x="2416175" y="4156075"/>
          <p14:tracePt t="11537" x="2400300" y="4156075"/>
          <p14:tracePt t="11540" x="2400300" y="4187825"/>
          <p14:tracePt t="11543" x="2384425" y="4203700"/>
          <p14:tracePt t="11545" x="2368550" y="4219575"/>
          <p14:tracePt t="11548" x="2352675" y="4235450"/>
          <p14:tracePt t="11551" x="2336800" y="4251325"/>
          <p14:tracePt t="11554" x="2320925" y="4267200"/>
          <p14:tracePt t="11556" x="2305050" y="4283075"/>
          <p14:tracePt t="11557" x="2289175" y="4283075"/>
          <p14:tracePt t="11560" x="2274888" y="4297363"/>
          <p14:tracePt t="11561" x="2274888" y="4313238"/>
          <p14:tracePt t="11566" x="2243138" y="4329113"/>
          <p14:tracePt t="11567" x="2227263" y="4344988"/>
          <p14:tracePt t="11569" x="2227263" y="4360863"/>
          <p14:tracePt t="11571" x="2211388" y="4360863"/>
          <p14:tracePt t="11573" x="2195513" y="4376738"/>
          <p14:tracePt t="11578" x="2179638" y="4392613"/>
          <p14:tracePt t="11579" x="2163763" y="4392613"/>
          <p14:tracePt t="11584" x="2147888" y="4408488"/>
          <p14:tracePt t="11588" x="2147888" y="4424363"/>
          <p14:tracePt t="11632" x="2179638" y="4424363"/>
          <p14:tracePt t="11637" x="2243138" y="4376738"/>
          <p14:tracePt t="11643" x="2320925" y="4313238"/>
          <p14:tracePt t="11645" x="2352675" y="4283075"/>
          <p14:tracePt t="11647" x="2368550" y="4283075"/>
          <p14:tracePt t="11648" x="2400300" y="4251325"/>
          <p14:tracePt t="11649" x="2432050" y="4219575"/>
          <p14:tracePt t="11651" x="2479675" y="4187825"/>
          <p14:tracePt t="11654" x="2511425" y="4156075"/>
          <p14:tracePt t="11656" x="2543175" y="4124325"/>
          <p14:tracePt t="11657" x="2574925" y="4092575"/>
          <p14:tracePt t="11660" x="2620963" y="4060825"/>
          <p14:tracePt t="11661" x="2652713" y="4013200"/>
          <p14:tracePt t="11664" x="2700338" y="3981450"/>
          <p14:tracePt t="11666" x="2747963" y="3919538"/>
          <p14:tracePt t="11668" x="2843213" y="3840163"/>
          <p14:tracePt t="11669" x="2890838" y="3792538"/>
          <p14:tracePt t="11671" x="2936875" y="3744913"/>
          <p14:tracePt t="11673" x="2968625" y="3713163"/>
          <p14:tracePt t="11675" x="3016250" y="3665538"/>
          <p14:tracePt t="11677" x="3063875" y="3617913"/>
          <p14:tracePt t="11679" x="3143250" y="3571875"/>
          <p14:tracePt t="11681" x="3205163" y="3508375"/>
          <p14:tracePt t="11683" x="3252788" y="3460750"/>
          <p14:tracePt t="11685" x="3316288" y="3413125"/>
          <p14:tracePt t="11688" x="3379788" y="3365500"/>
          <p14:tracePt t="11690" x="3427413" y="3317875"/>
          <p14:tracePt t="11692" x="3521075" y="3240088"/>
          <p14:tracePt t="11694" x="3600450" y="3176588"/>
          <p14:tracePt t="11695" x="3648075" y="3128963"/>
          <p14:tracePt t="11698" x="3711575" y="3049588"/>
          <p14:tracePt t="11699" x="3790950" y="2986088"/>
          <p14:tracePt t="11702" x="3868738" y="2892425"/>
          <p14:tracePt t="11703" x="3963988" y="2813050"/>
          <p14:tracePt t="11705" x="4011613" y="2749550"/>
          <p14:tracePt t="11707" x="4090988" y="2654300"/>
          <p14:tracePt t="11709" x="4137025" y="2574925"/>
          <p14:tracePt t="11711" x="4184650" y="2513013"/>
          <p14:tracePt t="11714" x="4232275" y="2449513"/>
          <p14:tracePt t="11716" x="4311650" y="2354263"/>
          <p14:tracePt t="11717" x="4375150" y="2259013"/>
          <p14:tracePt t="11719" x="4421188" y="2181225"/>
          <p14:tracePt t="11721" x="4452938" y="2149475"/>
          <p14:tracePt t="11723" x="4468813" y="2101850"/>
          <p14:tracePt t="11726" x="4500563" y="2054225"/>
          <p14:tracePt t="11728" x="4516438" y="2022475"/>
          <p14:tracePt t="11730" x="4516438" y="1990725"/>
          <p14:tracePt t="11732" x="4516438" y="1958975"/>
          <p14:tracePt t="11733" x="4532313" y="1927225"/>
          <p14:tracePt t="11736" x="4532313" y="1895475"/>
          <p14:tracePt t="11737" x="4548188" y="1865313"/>
          <p14:tracePt t="11739" x="4548188" y="1849438"/>
          <p14:tracePt t="11741" x="4548188" y="1833563"/>
          <p14:tracePt t="11743" x="4548188" y="1817688"/>
          <p14:tracePt t="11745" x="4548188" y="1801813"/>
          <p14:tracePt t="11752" x="4548188" y="1785938"/>
          <p14:tracePt t="11759" x="4548188" y="1770063"/>
          <p14:tracePt t="11762" x="4532313" y="1770063"/>
          <p14:tracePt t="11772" x="4437063" y="1754188"/>
          <p14:tracePt t="11775" x="4359275" y="1770063"/>
          <p14:tracePt t="11776" x="4343400" y="1785938"/>
          <p14:tracePt t="11777" x="4279900" y="1817688"/>
          <p14:tracePt t="11780" x="4200525" y="1849438"/>
          <p14:tracePt t="11782" x="4168775" y="1881188"/>
          <p14:tracePt t="11783" x="4106863" y="1911350"/>
          <p14:tracePt t="11785" x="4059238" y="1958975"/>
          <p14:tracePt t="11788" x="3979863" y="2006600"/>
          <p14:tracePt t="11790" x="3916363" y="2054225"/>
          <p14:tracePt t="11791" x="3852863" y="2117725"/>
          <p14:tracePt t="11793" x="3806825" y="2149475"/>
          <p14:tracePt t="11795" x="3727450" y="2228850"/>
          <p14:tracePt t="11798" x="3663950" y="2274888"/>
          <p14:tracePt t="11801" x="3568700" y="2370138"/>
          <p14:tracePt t="11801" x="3490913" y="2449513"/>
          <p14:tracePt t="11803" x="3427413" y="2513013"/>
          <p14:tracePt t="11805" x="3348038" y="2590800"/>
          <p14:tracePt t="11807" x="3300413" y="2654300"/>
          <p14:tracePt t="11809" x="3221038" y="2733675"/>
          <p14:tracePt t="11811" x="3159125" y="2828925"/>
          <p14:tracePt t="11814" x="3079750" y="2892425"/>
          <p14:tracePt t="11816" x="3032125" y="2970213"/>
          <p14:tracePt t="11817" x="2984500" y="3033713"/>
          <p14:tracePt t="11819" x="2936875" y="3081338"/>
          <p14:tracePt t="11821" x="2890838" y="3128963"/>
          <p14:tracePt t="11823" x="2811463" y="3224213"/>
          <p14:tracePt t="11826" x="2763838" y="3286125"/>
          <p14:tracePt t="11828" x="2700338" y="3381375"/>
          <p14:tracePt t="11830" x="2636838" y="3444875"/>
          <p14:tracePt t="11831" x="2574925" y="3524250"/>
          <p14:tracePt t="11833" x="2527300" y="3587750"/>
          <p14:tracePt t="11835" x="2447925" y="3681413"/>
          <p14:tracePt t="11838" x="2400300" y="3744913"/>
          <p14:tracePt t="11840" x="2352675" y="3792538"/>
          <p14:tracePt t="11842" x="2305050" y="3871913"/>
          <p14:tracePt t="11843" x="2259013" y="3919538"/>
          <p14:tracePt t="11845" x="2227263" y="3981450"/>
          <p14:tracePt t="11848" x="2179638" y="4029075"/>
          <p14:tracePt t="11849" x="2147888" y="4060825"/>
          <p14:tracePt t="11851" x="2116138" y="4108450"/>
          <p14:tracePt t="11853" x="2084388" y="4156075"/>
          <p14:tracePt t="11855" x="2068513" y="4203700"/>
          <p14:tracePt t="11857" x="2036763" y="4251325"/>
          <p14:tracePt t="11860" x="2005013" y="4267200"/>
          <p14:tracePt t="11861" x="1974850" y="4313238"/>
          <p14:tracePt t="11864" x="1958975" y="4344988"/>
          <p14:tracePt t="11865" x="1927225" y="4376738"/>
          <p14:tracePt t="11867" x="1927225" y="4392613"/>
          <p14:tracePt t="11869" x="1911350" y="4424363"/>
          <p14:tracePt t="11871" x="1895475" y="4456113"/>
          <p14:tracePt t="11873" x="1879600" y="4487863"/>
          <p14:tracePt t="11875" x="1863725" y="4503738"/>
          <p14:tracePt t="11877" x="1847850" y="4535488"/>
          <p14:tracePt t="11879" x="1847850" y="4551363"/>
          <p14:tracePt t="11882" x="1831975" y="4567238"/>
          <p14:tracePt t="11883" x="1816100" y="4583113"/>
          <p14:tracePt t="11886" x="1816100" y="4598988"/>
          <p14:tracePt t="11887" x="1800225" y="4598988"/>
          <p14:tracePt t="11889" x="1800225" y="4614863"/>
          <p14:tracePt t="11891" x="1800225" y="4645025"/>
          <p14:tracePt t="11897" x="1784350" y="4660900"/>
          <p14:tracePt t="11906" x="1768475" y="4692650"/>
          <p14:tracePt t="11917" x="1752600" y="4740275"/>
          <p14:tracePt t="11921" x="1736725" y="4756150"/>
          <p14:tracePt t="11931" x="1736725" y="4772025"/>
          <p14:tracePt t="11933" x="1736725" y="4787900"/>
          <p14:tracePt t="11938" x="1720850" y="4787900"/>
          <p14:tracePt t="11944" x="1720850" y="4803775"/>
          <p14:tracePt t="12018" x="1720850" y="4819650"/>
          <p14:tracePt t="12023" x="1736725" y="4835525"/>
          <p14:tracePt t="12027" x="1752600" y="4883150"/>
          <p14:tracePt t="12029" x="1784350" y="4899025"/>
          <p14:tracePt t="12029" x="1800225" y="4914900"/>
          <p14:tracePt t="12032" x="1816100" y="4930775"/>
          <p14:tracePt t="12033" x="1831975" y="4962525"/>
          <p14:tracePt t="12035" x="1847850" y="4992688"/>
          <p14:tracePt t="12037" x="1879600" y="5024438"/>
          <p14:tracePt t="12039" x="1911350" y="5056188"/>
          <p14:tracePt t="12041" x="1943100" y="5103813"/>
          <p14:tracePt t="12043" x="1958975" y="5151438"/>
          <p14:tracePt t="12045" x="2005013" y="5214938"/>
          <p14:tracePt t="12048" x="2052638" y="5262563"/>
          <p14:tracePt t="12050" x="2084388" y="5294313"/>
          <p14:tracePt t="12052" x="2132013" y="5340350"/>
          <p14:tracePt t="12053" x="2179638" y="5387975"/>
          <p14:tracePt t="12055" x="2227263" y="5435600"/>
          <p14:tracePt t="12057" x="2259013" y="5483225"/>
          <p14:tracePt t="12059" x="2305050" y="5530850"/>
          <p14:tracePt t="12061" x="2352675" y="5578475"/>
          <p14:tracePt t="12064" x="2384425" y="5610225"/>
          <p14:tracePt t="12065" x="2463800" y="5688013"/>
          <p14:tracePt t="12067" x="2511425" y="5735638"/>
          <p14:tracePt t="12069" x="2559050" y="5783263"/>
          <p14:tracePt t="12071" x="2620963" y="5830888"/>
          <p14:tracePt t="12073" x="2668588" y="5878513"/>
          <p14:tracePt t="12075" x="2716213" y="5926138"/>
          <p14:tracePt t="12078" x="2779713" y="5973763"/>
          <p14:tracePt t="12080" x="2859088" y="6019800"/>
          <p14:tracePt t="12082" x="2890838" y="6067425"/>
          <p14:tracePt t="12084" x="2968625" y="6099175"/>
          <p14:tracePt t="12086" x="3032125" y="6162675"/>
          <p14:tracePt t="12088" x="3095625" y="6210300"/>
          <p14:tracePt t="12090" x="3175000" y="6257925"/>
          <p14:tracePt t="12091" x="3236913" y="6289675"/>
          <p14:tracePt t="12093" x="3300413" y="6337300"/>
          <p14:tracePt t="12095" x="3363913" y="6367463"/>
          <p14:tracePt t="12098" x="3443288" y="6430963"/>
          <p14:tracePt t="12100" x="3505200" y="6462713"/>
          <p14:tracePt t="12101" x="3584575" y="6494463"/>
          <p14:tracePt t="12103" x="3648075" y="6526213"/>
          <p14:tracePt t="12106" x="3727450" y="6557963"/>
          <p14:tracePt t="12107" x="3790950" y="6589713"/>
          <p14:tracePt t="12109" x="3852863" y="6621463"/>
          <p14:tracePt t="12111" x="3916363" y="6653213"/>
          <p14:tracePt t="12116" x="4043363" y="6699250"/>
          <p14:tracePt t="12118" x="4090988" y="6715125"/>
          <p14:tracePt t="12120" x="4152900" y="6731000"/>
          <p14:tracePt t="12121" x="4200525" y="6731000"/>
          <p14:tracePt t="12123" x="4248150" y="6746875"/>
          <p14:tracePt t="12125" x="4295775" y="6762750"/>
          <p14:tracePt t="12127" x="4327525" y="6762750"/>
          <p14:tracePt t="12129" x="4375150" y="6778625"/>
          <p14:tracePt t="12131" x="4421188" y="6778625"/>
          <p14:tracePt t="12133" x="4452938" y="6794500"/>
          <p14:tracePt t="12135" x="4484688" y="6794500"/>
          <p14:tracePt t="12137" x="4500563" y="6794500"/>
          <p14:tracePt t="12139" x="4516438" y="6794500"/>
          <p14:tracePt t="12141" x="4532313" y="6810375"/>
          <p14:tracePt t="12143" x="4548188" y="6810375"/>
          <p14:tracePt t="12145" x="4564063" y="6810375"/>
          <p14:tracePt t="12154" x="4579938" y="6810375"/>
          <p14:tracePt t="12163" x="4595813" y="6810375"/>
          <p14:tracePt t="12185" x="4595813" y="6794500"/>
          <p14:tracePt t="12188" x="4595813" y="6778625"/>
          <p14:tracePt t="12192" x="4595813" y="6762750"/>
          <p14:tracePt t="12194" x="4595813" y="6746875"/>
          <p14:tracePt t="12195" x="4579938" y="6746875"/>
          <p14:tracePt t="12198" x="4579938" y="6731000"/>
          <p14:tracePt t="12199" x="4564063" y="6715125"/>
          <p14:tracePt t="12201" x="4548188" y="6715125"/>
          <p14:tracePt t="12204" x="4532313" y="6715125"/>
          <p14:tracePt t="12206" x="4532313" y="6699250"/>
          <p14:tracePt t="12208" x="4516438" y="6684963"/>
          <p14:tracePt t="12210" x="4500563" y="6669088"/>
          <p14:tracePt t="12211" x="4484688" y="6669088"/>
          <p14:tracePt t="12216" x="4452938" y="6653213"/>
          <p14:tracePt t="12217" x="4452938" y="6637338"/>
          <p14:tracePt t="12219" x="4437063" y="6621463"/>
          <p14:tracePt t="12221" x="4406900" y="6621463"/>
          <p14:tracePt t="12226" x="4391025" y="6605588"/>
          <p14:tracePt t="12230" x="4375150" y="6589713"/>
          <p14:tracePt t="12234" x="4359275" y="6589713"/>
          <p14:tracePt t="12238" x="4343400" y="6573838"/>
          <p14:tracePt t="12241" x="4327525" y="6573838"/>
          <p14:tracePt t="12243" x="4327525" y="6557963"/>
          <p14:tracePt t="12253" x="4311650" y="6557963"/>
          <p14:tracePt t="12262" x="4311650" y="6542088"/>
          <p14:tracePt t="12265" x="4295775" y="6542088"/>
          <p14:tracePt t="12289" x="4295775" y="6526213"/>
          <p14:tracePt t="12316" x="4295775" y="6510338"/>
          <p14:tracePt t="12323" x="4311650" y="6510338"/>
          <p14:tracePt t="12326" x="4311650" y="6494463"/>
          <p14:tracePt t="12331" x="4327525" y="6494463"/>
          <p14:tracePt t="12335" x="4359275" y="6478588"/>
          <p14:tracePt t="12340" x="4375150" y="6478588"/>
          <p14:tracePt t="12342" x="4391025" y="6462713"/>
          <p14:tracePt t="12346" x="4406900" y="6462713"/>
          <p14:tracePt t="12349" x="4421188" y="6446838"/>
          <p14:tracePt t="12349" x="4437063" y="6446838"/>
          <p14:tracePt t="12353" x="4468813" y="6430963"/>
          <p14:tracePt t="12356" x="4484688" y="6430963"/>
          <p14:tracePt t="12358" x="4516438" y="6430963"/>
          <p14:tracePt t="12359" x="4548188" y="6415088"/>
          <p14:tracePt t="12362" x="4564063" y="6415088"/>
          <p14:tracePt t="12365" x="4611688" y="6415088"/>
          <p14:tracePt t="12367" x="4643438" y="6415088"/>
          <p14:tracePt t="12368" x="4659313" y="6415088"/>
          <p14:tracePt t="12369" x="4706938" y="6415088"/>
          <p14:tracePt t="12372" x="4737100" y="6399213"/>
          <p14:tracePt t="12373" x="4768850" y="6399213"/>
          <p14:tracePt t="12375" x="4816475" y="6399213"/>
          <p14:tracePt t="12377" x="4864100" y="6399213"/>
          <p14:tracePt t="12380" x="4959350" y="6399213"/>
          <p14:tracePt t="12382" x="5022850" y="6383338"/>
          <p14:tracePt t="12383" x="5084763" y="6383338"/>
          <p14:tracePt t="12385" x="5132388" y="6383338"/>
          <p14:tracePt t="12388" x="5180013" y="6383338"/>
          <p14:tracePt t="12390" x="5259388" y="6383338"/>
          <p14:tracePt t="12391" x="5322888" y="6383338"/>
          <p14:tracePt t="12394" x="5400675" y="6367463"/>
          <p14:tracePt t="12395" x="5480050" y="6367463"/>
          <p14:tracePt t="12398" x="5543550" y="6367463"/>
          <p14:tracePt t="12400" x="5622925" y="6367463"/>
          <p14:tracePt t="12401" x="5700713" y="6351588"/>
          <p14:tracePt t="12403" x="5811838" y="6351588"/>
          <p14:tracePt t="12405" x="5891213" y="6351588"/>
          <p14:tracePt t="12407" x="5969000" y="6351588"/>
          <p14:tracePt t="12409" x="6064250" y="6337300"/>
          <p14:tracePt t="12411" x="6143625" y="6337300"/>
          <p14:tracePt t="12416" x="6332538" y="6337300"/>
          <p14:tracePt t="12417" x="6411913" y="6337300"/>
          <p14:tracePt t="12419" x="6475413" y="6337300"/>
          <p14:tracePt t="12421" x="6553200" y="6337300"/>
          <p14:tracePt t="12424" x="6600825" y="6337300"/>
          <p14:tracePt t="12425" x="6680200" y="6337300"/>
          <p14:tracePt t="12427" x="6743700" y="6337300"/>
          <p14:tracePt t="12430" x="6807200" y="6337300"/>
          <p14:tracePt t="12431" x="6838950" y="6337300"/>
          <p14:tracePt t="12434" x="6900863" y="6337300"/>
          <p14:tracePt t="12435" x="6948488" y="6337300"/>
          <p14:tracePt t="12437" x="6996113" y="6337300"/>
          <p14:tracePt t="12440" x="7027863" y="6337300"/>
          <p14:tracePt t="12441" x="7075488" y="6337300"/>
          <p14:tracePt t="12444" x="7091363" y="6337300"/>
          <p14:tracePt t="12445" x="7123113" y="6337300"/>
          <p14:tracePt t="12448" x="7154863" y="6337300"/>
          <p14:tracePt t="12451" x="7185025" y="6337300"/>
          <p14:tracePt t="12453" x="7200900" y="6337300"/>
          <p14:tracePt t="12457" x="7216775" y="6337300"/>
          <p14:tracePt t="12462" x="7232650" y="6337300"/>
          <p14:tracePt t="12477" x="7248525" y="6337300"/>
          <p14:tracePt t="12492" x="7264400" y="6337300"/>
          <p14:tracePt t="12525" x="7248525" y="6337300"/>
          <p14:tracePt t="12534" x="7232650" y="6337300"/>
          <p14:tracePt t="12538" x="7216775" y="6337300"/>
          <p14:tracePt t="12540" x="7216775" y="6321425"/>
          <p14:tracePt t="12543" x="7200900" y="6321425"/>
          <p14:tracePt t="12545" x="7185025" y="6321425"/>
          <p14:tracePt t="12550" x="7169150" y="6305550"/>
          <p14:tracePt t="12554" x="7154863" y="6305550"/>
          <p14:tracePt t="12558" x="7138988" y="6305550"/>
          <p14:tracePt t="12560" x="7138988" y="6289675"/>
          <p14:tracePt t="12561" x="7123113" y="6289675"/>
          <p14:tracePt t="12566" x="7091363" y="6289675"/>
          <p14:tracePt t="12567" x="7075488" y="6289675"/>
          <p14:tracePt t="12570" x="7043738" y="6289675"/>
          <p14:tracePt t="12571" x="6996113" y="6289675"/>
          <p14:tracePt t="12573" x="6964363" y="6289675"/>
          <p14:tracePt t="12576" x="6948488" y="6289675"/>
          <p14:tracePt t="12578" x="6900863" y="6289675"/>
          <p14:tracePt t="12580" x="6869113" y="6273800"/>
          <p14:tracePt t="12581" x="6854825" y="6273800"/>
          <p14:tracePt t="12583" x="6791325" y="6273800"/>
          <p14:tracePt t="12585" x="6759575" y="6273800"/>
          <p14:tracePt t="12588" x="6727825" y="6273800"/>
          <p14:tracePt t="12590" x="6680200" y="6273800"/>
          <p14:tracePt t="12591" x="6616700" y="6273800"/>
          <p14:tracePt t="12593" x="6584950" y="6273800"/>
          <p14:tracePt t="12595" x="6475413" y="6273800"/>
          <p14:tracePt t="12598" x="6396038" y="6273800"/>
          <p14:tracePt t="12599" x="6332538" y="6273800"/>
          <p14:tracePt t="12601" x="6284913" y="6273800"/>
          <p14:tracePt t="12604" x="6207125" y="6273800"/>
          <p14:tracePt t="12605" x="6143625" y="6273800"/>
          <p14:tracePt t="12607" x="6064250" y="6273800"/>
          <p14:tracePt t="12609" x="6000750" y="6273800"/>
          <p14:tracePt t="12612" x="5938838" y="6273800"/>
          <p14:tracePt t="12616" x="5811838" y="6273800"/>
          <p14:tracePt t="12617" x="5732463" y="6273800"/>
          <p14:tracePt t="12619" x="5653088" y="6273800"/>
          <p14:tracePt t="12621" x="5591175" y="6273800"/>
          <p14:tracePt t="12623" x="5511800" y="6273800"/>
          <p14:tracePt t="12625" x="5448300" y="6273800"/>
          <p14:tracePt t="12627" x="5368925" y="6273800"/>
          <p14:tracePt t="12631" x="5227638" y="6273800"/>
          <p14:tracePt t="12634" x="5180013" y="6273800"/>
          <p14:tracePt t="12635" x="5116513" y="6273800"/>
          <p14:tracePt t="12638" x="5053013" y="6273800"/>
          <p14:tracePt t="12640" x="4991100" y="6273800"/>
          <p14:tracePt t="12642" x="4943475" y="6273800"/>
          <p14:tracePt t="12644" x="4879975" y="6273800"/>
          <p14:tracePt t="12646" x="4816475" y="6273800"/>
          <p14:tracePt t="12648" x="4784725" y="6257925"/>
          <p14:tracePt t="12649" x="4722813" y="6257925"/>
          <p14:tracePt t="12651" x="4675188" y="6242050"/>
          <p14:tracePt t="12653" x="4627563" y="6242050"/>
          <p14:tracePt t="12655" x="4611688" y="6226175"/>
          <p14:tracePt t="12657" x="4564063" y="6226175"/>
          <p14:tracePt t="12659" x="4532313" y="6210300"/>
          <p14:tracePt t="12662" x="4516438" y="6210300"/>
          <p14:tracePt t="12666" x="4452938" y="6194425"/>
          <p14:tracePt t="12669" x="4421188" y="6194425"/>
          <p14:tracePt t="12671" x="4406900" y="6194425"/>
          <p14:tracePt t="12676" x="4391025" y="6178550"/>
          <p14:tracePt t="12678" x="4375150" y="6178550"/>
          <p14:tracePt t="12684" x="4359275" y="6178550"/>
          <p14:tracePt t="12687" x="4359275" y="6162675"/>
          <p14:tracePt t="12692" x="4343400" y="6162675"/>
          <p14:tracePt t="12706" x="4327525" y="6162675"/>
          <p14:tracePt t="12738" x="4327525" y="6146800"/>
          <p14:tracePt t="12781" x="4327525" y="6130925"/>
          <p14:tracePt t="12783" x="4327525" y="6115050"/>
          <p14:tracePt t="12787" x="4343400" y="6115050"/>
          <p14:tracePt t="12788" x="4359275" y="6099175"/>
          <p14:tracePt t="12789" x="4359275" y="6083300"/>
          <p14:tracePt t="12796" x="4375150" y="6067425"/>
          <p14:tracePt t="12800" x="4391025" y="6035675"/>
          <p14:tracePt t="12801" x="4406900" y="6035675"/>
          <p14:tracePt t="12803" x="4421188" y="6019800"/>
          <p14:tracePt t="12806" x="4437063" y="5989638"/>
          <p14:tracePt t="12807" x="4452938" y="5989638"/>
          <p14:tracePt t="12809" x="4468813" y="5973763"/>
          <p14:tracePt t="12811" x="4484688" y="5942013"/>
          <p14:tracePt t="12814" x="4516438" y="5926138"/>
          <p14:tracePt t="12817" x="4548188" y="5894388"/>
          <p14:tracePt t="12819" x="4564063" y="5878513"/>
          <p14:tracePt t="12821" x="4579938" y="5878513"/>
          <p14:tracePt t="12823" x="4611688" y="5846763"/>
          <p14:tracePt t="12825" x="4643438" y="5830888"/>
          <p14:tracePt t="12828" x="4643438" y="5799138"/>
          <p14:tracePt t="12830" x="4675188" y="5783263"/>
          <p14:tracePt t="12831" x="4706938" y="5767388"/>
          <p14:tracePt t="12833" x="4737100" y="5751513"/>
          <p14:tracePt t="12836" x="4752975" y="5719763"/>
          <p14:tracePt t="12838" x="4784725" y="5703888"/>
          <p14:tracePt t="12840" x="4800600" y="5672138"/>
          <p14:tracePt t="12842" x="4832350" y="5657850"/>
          <p14:tracePt t="12843" x="4864100" y="5641975"/>
          <p14:tracePt t="12846" x="4879975" y="5610225"/>
          <p14:tracePt t="12847" x="4911725" y="5578475"/>
          <p14:tracePt t="12849" x="4943475" y="5546725"/>
          <p14:tracePt t="12851" x="4975225" y="5530850"/>
          <p14:tracePt t="12854" x="4991100" y="5499100"/>
          <p14:tracePt t="12855" x="5022850" y="5467350"/>
          <p14:tracePt t="12857" x="5084763" y="5419725"/>
          <p14:tracePt t="12859" x="5116513" y="5372100"/>
          <p14:tracePt t="12861" x="5164138" y="5324475"/>
          <p14:tracePt t="12864" x="5211763" y="5278438"/>
          <p14:tracePt t="12867" x="5243513" y="5246688"/>
          <p14:tracePt t="12867" x="5291138" y="5199063"/>
          <p14:tracePt t="12869" x="5337175" y="5151438"/>
          <p14:tracePt t="12871" x="5384800" y="5087938"/>
          <p14:tracePt t="12873" x="5432425" y="5008563"/>
          <p14:tracePt t="12876" x="5480050" y="4962525"/>
          <p14:tracePt t="12878" x="5527675" y="4899025"/>
          <p14:tracePt t="12880" x="5575300" y="4835525"/>
          <p14:tracePt t="12882" x="5653088" y="4756150"/>
          <p14:tracePt t="12883" x="5700713" y="4692650"/>
          <p14:tracePt t="12885" x="5764213" y="4598988"/>
          <p14:tracePt t="12887" x="5827713" y="4519613"/>
          <p14:tracePt t="12889" x="5891213" y="4456113"/>
          <p14:tracePt t="12891" x="5938838" y="4360863"/>
          <p14:tracePt t="12894" x="6016625" y="4297363"/>
          <p14:tracePt t="12896" x="6064250" y="4203700"/>
          <p14:tracePt t="12898" x="6127750" y="4108450"/>
          <p14:tracePt t="12900" x="6191250" y="4044950"/>
          <p14:tracePt t="12901" x="6238875" y="3965575"/>
          <p14:tracePt t="12903" x="6300788" y="3871913"/>
          <p14:tracePt t="12905" x="6348413" y="3808413"/>
          <p14:tracePt t="12907" x="6411913" y="3713163"/>
          <p14:tracePt t="12909" x="6459538" y="3617913"/>
          <p14:tracePt t="12911" x="6507163" y="3556000"/>
          <p14:tracePt t="12914" x="6569075" y="3460750"/>
          <p14:tracePt t="12916" x="6616700" y="3397250"/>
          <p14:tracePt t="12917" x="6664325" y="3317875"/>
          <p14:tracePt t="12919" x="6727825" y="3240088"/>
          <p14:tracePt t="12921" x="6775450" y="3160713"/>
          <p14:tracePt t="12923" x="6807200" y="3097213"/>
          <p14:tracePt t="12925" x="6854825" y="3033713"/>
          <p14:tracePt t="12927" x="6884988" y="2986088"/>
          <p14:tracePt t="12930" x="6916738" y="2938463"/>
          <p14:tracePt t="12932" x="6948488" y="2876550"/>
          <p14:tracePt t="12956" x="7248525" y="2274888"/>
          <p14:tracePt t="12963" x="7312025" y="2133600"/>
          <p14:tracePt t="12964" x="7327900" y="2101850"/>
          <p14:tracePt t="12965" x="7343775" y="2085975"/>
          <p14:tracePt t="12968" x="7359650" y="2070100"/>
          <p14:tracePt t="12969" x="7359650" y="2054225"/>
          <p14:tracePt t="12978" x="7391400" y="2006600"/>
          <p14:tracePt t="12981" x="7407275" y="2006600"/>
          <p14:tracePt t="12990" x="7407275" y="1990725"/>
          <p14:tracePt t="12996" x="7423150" y="1990725"/>
          <p14:tracePt t="13003" x="7423150" y="1974850"/>
          <p14:tracePt t="13007" x="7439025" y="1974850"/>
          <p14:tracePt t="13035" x="7439025" y="1958975"/>
          <p14:tracePt t="13045" x="7454900" y="1958975"/>
          <p14:tracePt t="13173" x="7439025" y="1958975"/>
          <p14:tracePt t="13180" x="7423150" y="1958975"/>
          <p14:tracePt t="13197" x="7407275" y="1958975"/>
          <p14:tracePt t="13204" x="7391400" y="1958975"/>
          <p14:tracePt t="13214" x="7375525" y="1958975"/>
          <p14:tracePt t="13262" x="7359650" y="1958975"/>
          <p14:tracePt t="13400" x="7359650" y="1974850"/>
          <p14:tracePt t="13406" x="7359650" y="1990725"/>
          <p14:tracePt t="13416" x="7359650" y="2022475"/>
          <p14:tracePt t="13418" x="7359650" y="2038350"/>
          <p14:tracePt t="13420" x="7359650" y="2054225"/>
          <p14:tracePt t="13421" x="7359650" y="2070100"/>
          <p14:tracePt t="13426" x="7359650" y="2085975"/>
          <p14:tracePt t="13427" x="7359650" y="2101850"/>
          <p14:tracePt t="13432" x="7359650" y="2117725"/>
          <p14:tracePt t="13434" x="7359650" y="2149475"/>
          <p14:tracePt t="13435" x="7359650" y="2165350"/>
          <p14:tracePt t="13439" x="7359650" y="2181225"/>
          <p14:tracePt t="13442" x="7359650" y="2197100"/>
          <p14:tracePt t="13443" x="7359650" y="2212975"/>
          <p14:tracePt t="13445" x="7359650" y="2228850"/>
          <p14:tracePt t="13448" x="7359650" y="2243138"/>
          <p14:tracePt t="13452" x="7359650" y="2274888"/>
          <p14:tracePt t="13454" x="7375525" y="2290763"/>
          <p14:tracePt t="13458" x="7375525" y="2306638"/>
          <p14:tracePt t="13461" x="7375525" y="2322513"/>
          <p14:tracePt t="13477" x="7375525" y="2338388"/>
          <p14:tracePt t="13481" x="7375525" y="2354263"/>
          <p14:tracePt t="13493" x="7312025" y="2433638"/>
          <p14:tracePt t="13497" x="7296150" y="2433638"/>
          <p14:tracePt t="13499" x="7280275" y="2449513"/>
          <p14:tracePt t="13524" x="7280275" y="2465388"/>
          <p14:tracePt t="13786" x="7280275" y="2449513"/>
          <p14:tracePt t="13793" x="7264400" y="2433638"/>
          <p14:tracePt t="13820" x="7280275" y="2433638"/>
          <p14:tracePt t="13824" x="7296150" y="2433638"/>
          <p14:tracePt t="13832" x="7312025" y="2433638"/>
          <p14:tracePt t="13834" x="7327900" y="2433638"/>
          <p14:tracePt t="13835" x="7327900" y="2449513"/>
          <p14:tracePt t="13837" x="7343775" y="2449513"/>
          <p14:tracePt t="13841" x="7343775" y="2465388"/>
          <p14:tracePt t="13844" x="7359650" y="2465388"/>
          <p14:tracePt t="13846" x="7375525" y="2465388"/>
          <p14:tracePt t="13856" x="7375525" y="2481263"/>
          <p14:tracePt t="13860" x="7391400" y="2481263"/>
          <p14:tracePt t="13861" x="7391400" y="2497138"/>
          <p14:tracePt t="13870" x="7391400" y="2513013"/>
          <p14:tracePt t="13874" x="7391400" y="2528888"/>
          <p14:tracePt t="13875" x="7391400" y="2544763"/>
          <p14:tracePt t="13882" x="7391400" y="2560638"/>
          <p14:tracePt t="13884" x="7391400" y="2574925"/>
          <p14:tracePt t="13886" x="7391400" y="2590800"/>
          <p14:tracePt t="13888" x="7391400" y="2606675"/>
          <p14:tracePt t="13892" x="7391400" y="2622550"/>
          <p14:tracePt t="13898" x="7391400" y="2638425"/>
          <p14:tracePt t="13900" x="7391400" y="2670175"/>
          <p14:tracePt t="13902" x="7375525" y="2670175"/>
          <p14:tracePt t="13905" x="7359650" y="2686050"/>
          <p14:tracePt t="13907" x="7343775" y="2701925"/>
          <p14:tracePt t="13911" x="7327900" y="2701925"/>
          <p14:tracePt t="13914" x="7312025" y="2717800"/>
          <p14:tracePt t="13917" x="7312025" y="2733675"/>
          <p14:tracePt t="13919" x="7296150" y="2733675"/>
          <p14:tracePt t="13922" x="7280275" y="2733675"/>
          <p14:tracePt t="13928" x="7264400" y="2733675"/>
          <p14:tracePt t="13939" x="7232650" y="2733675"/>
          <p14:tracePt t="13944" x="7200900" y="2733675"/>
          <p14:tracePt t="13948" x="7185025" y="2733675"/>
          <p14:tracePt t="13952" x="7154863" y="2733675"/>
          <p14:tracePt t="13956" x="7138988" y="2733675"/>
          <p14:tracePt t="13958" x="7123113" y="2733675"/>
          <p14:tracePt t="13960" x="7107238" y="2733675"/>
          <p14:tracePt t="13962" x="7091363" y="2733675"/>
          <p14:tracePt t="13963" x="7075488" y="2733675"/>
          <p14:tracePt t="13966" x="7043738" y="2733675"/>
          <p14:tracePt t="13968" x="6996113" y="2749550"/>
          <p14:tracePt t="13970" x="6964363" y="2749550"/>
          <p14:tracePt t="13972" x="6948488" y="2749550"/>
          <p14:tracePt t="13973" x="6916738" y="2749550"/>
          <p14:tracePt t="13978" x="6884988" y="2749550"/>
          <p14:tracePt t="13982" x="6838950" y="2749550"/>
          <p14:tracePt t="13983" x="6791325" y="2765425"/>
          <p14:tracePt t="13985" x="6775450" y="2765425"/>
          <p14:tracePt t="13987" x="6743700" y="2781300"/>
          <p14:tracePt t="13990" x="6711950" y="2781300"/>
          <p14:tracePt t="13991" x="6696075" y="2797175"/>
          <p14:tracePt t="13993" x="6680200" y="2797175"/>
          <p14:tracePt t="13996" x="6632575" y="2813050"/>
          <p14:tracePt t="14000" x="6600825" y="2828925"/>
          <p14:tracePt t="14002" x="6569075" y="2828925"/>
          <p14:tracePt t="14004" x="6553200" y="2828925"/>
          <p14:tracePt t="14006" x="6538913" y="2828925"/>
          <p14:tracePt t="14008" x="6523038" y="2828925"/>
          <p14:tracePt t="14010" x="6507163" y="2828925"/>
          <p14:tracePt t="14012" x="6475413" y="2844800"/>
          <p14:tracePt t="14015" x="6459538" y="2844800"/>
          <p14:tracePt t="14017" x="6443663" y="2844800"/>
          <p14:tracePt t="14019" x="6427788" y="2844800"/>
          <p14:tracePt t="14027" x="6411913" y="2844800"/>
          <p14:tracePt t="14035" x="6396038" y="2844800"/>
          <p14:tracePt t="14066" x="6380163" y="2844800"/>
          <p14:tracePt t="14092" x="6364288" y="2844800"/>
          <p14:tracePt t="14100" x="6300788" y="2860675"/>
          <p14:tracePt t="14105" x="6223000" y="2892425"/>
          <p14:tracePt t="14109" x="6127750" y="2922588"/>
          <p14:tracePt t="14112" x="6016625" y="2954338"/>
          <p14:tracePt t="14114" x="5969000" y="2986088"/>
          <p14:tracePt t="14115" x="5907088" y="3017838"/>
          <p14:tracePt t="14117" x="5827713" y="3065463"/>
          <p14:tracePt t="14119" x="5748338" y="3097213"/>
          <p14:tracePt t="14121" x="5684838" y="3128963"/>
          <p14:tracePt t="14123" x="5607050" y="3160713"/>
          <p14:tracePt t="14125" x="5511800" y="3192463"/>
          <p14:tracePt t="14127" x="5416550" y="3224213"/>
          <p14:tracePt t="14130" x="5307013" y="3286125"/>
          <p14:tracePt t="14132" x="5211763" y="3317875"/>
          <p14:tracePt t="14133" x="5132388" y="3365500"/>
          <p14:tracePt t="14135" x="5037138" y="3413125"/>
          <p14:tracePt t="14137" x="4927600" y="3460750"/>
          <p14:tracePt t="14139" x="4832350" y="3492500"/>
          <p14:tracePt t="14141" x="4722813" y="3540125"/>
          <p14:tracePt t="14143" x="4627563" y="3602038"/>
          <p14:tracePt t="14146" x="4532313" y="3633788"/>
          <p14:tracePt t="14147" x="4421188" y="3697288"/>
          <p14:tracePt t="14149" x="4327525" y="3729038"/>
          <p14:tracePt t="14151" x="4232275" y="3792538"/>
          <p14:tracePt t="14154" x="4121150" y="3840163"/>
          <p14:tracePt t="14155" x="4027488" y="3903663"/>
          <p14:tracePt t="14157" x="3916363" y="3965575"/>
          <p14:tracePt t="14159" x="3821113" y="4013200"/>
          <p14:tracePt t="14161" x="3727450" y="4076700"/>
          <p14:tracePt t="14163" x="3616325" y="4124325"/>
          <p14:tracePt t="14165" x="3490913" y="4203700"/>
          <p14:tracePt t="14168" x="3395663" y="4283075"/>
          <p14:tracePt t="14169" x="3300413" y="4344988"/>
          <p14:tracePt t="14171" x="3205163" y="4408488"/>
          <p14:tracePt t="14173" x="3095625" y="4471988"/>
          <p14:tracePt t="14175" x="3000375" y="4551363"/>
          <p14:tracePt t="14177" x="2874963" y="4629150"/>
          <p14:tracePt t="14180" x="2779713" y="4708525"/>
          <p14:tracePt t="14183" x="2668588" y="4787900"/>
          <p14:tracePt t="14184" x="2574925" y="4835525"/>
          <p14:tracePt t="14185" x="2479675" y="4914900"/>
          <p14:tracePt t="14187" x="2336800" y="5040313"/>
          <p14:tracePt t="14189" x="2163763" y="5151438"/>
          <p14:tracePt t="14191" x="2068513" y="5246688"/>
          <p14:tracePt t="14193" x="1943100" y="5324475"/>
          <p14:tracePt t="14195" x="1847850" y="5403850"/>
          <p14:tracePt t="14197" x="1736725" y="5499100"/>
          <p14:tracePt t="14199" x="1643063" y="5578475"/>
          <p14:tracePt t="14201" x="1516063" y="5657850"/>
          <p14:tracePt t="14203" x="1389063" y="5751513"/>
          <p14:tracePt t="14205" x="1295400" y="5830888"/>
          <p14:tracePt t="14207" x="1200150" y="5910263"/>
          <p14:tracePt t="14209" x="1089025" y="5989638"/>
          <p14:tracePt t="14211" x="995363" y="6067425"/>
          <p14:tracePt t="14213" x="900113" y="6146800"/>
          <p14:tracePt t="14215" x="804863" y="6194425"/>
          <p14:tracePt t="14217" x="711200" y="6273800"/>
          <p14:tracePt t="14219" x="647700" y="6321425"/>
          <p14:tracePt t="14221" x="568325" y="6367463"/>
          <p14:tracePt t="14223" x="504825" y="6430963"/>
          <p14:tracePt t="14226" x="411163" y="6478588"/>
          <p14:tracePt t="14228" x="363538" y="6526213"/>
          <p14:tracePt t="14230" x="300038" y="6557963"/>
          <p14:tracePt t="14232" x="252413" y="6605588"/>
          <p14:tracePt t="14233" x="188913" y="6637338"/>
          <p14:tracePt t="14236" x="142875" y="6669088"/>
          <p14:tracePt t="14237" x="127000" y="6699250"/>
          <p14:tracePt t="14240" x="79375" y="6715125"/>
          <p14:tracePt t="14241" x="47625" y="6731000"/>
          <p14:tracePt t="14243" x="0" y="676275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(7,7)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(6,5)</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(2,5)</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(2,2)</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(4,2)</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47849" y="3882652"/>
            <a:ext cx="2705492" cy="400110"/>
          </a:xfrm>
          <a:prstGeom prst="rect">
            <a:avLst/>
          </a:prstGeom>
          <a:noFill/>
        </p:spPr>
        <p:txBody>
          <a:bodyPr wrap="square" rtlCol="0">
            <a:spAutoFit/>
          </a:bodyPr>
          <a:lstStyle/>
          <a:p>
            <a:pPr algn="ctr"/>
            <a:r>
              <a:rPr lang="en-US" altLang="zh-TW" sz="2000" dirty="0">
                <a:solidFill>
                  <a:srgbClr val="786449"/>
                </a:solidFill>
              </a:rPr>
              <a:t>(1,5)</a:t>
            </a:r>
            <a:r>
              <a:rPr lang="zh-TW" altLang="en-US" sz="2000" dirty="0">
                <a:solidFill>
                  <a:srgbClr val="786449"/>
                </a:solidFill>
              </a:rPr>
              <a:t> → </a:t>
            </a:r>
            <a:r>
              <a:rPr lang="en-US" altLang="zh-TW" sz="2000" dirty="0">
                <a:solidFill>
                  <a:srgbClr val="786449"/>
                </a:solidFill>
              </a:rPr>
              <a:t>1, 0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(5,6)</a:t>
            </a:r>
            <a:r>
              <a:rPr lang="zh-TW" altLang="en-US" sz="2000" dirty="0">
                <a:solidFill>
                  <a:srgbClr val="786449"/>
                </a:solidFill>
              </a:rPr>
              <a:t> → </a:t>
            </a:r>
            <a:r>
              <a:rPr lang="en-US" altLang="zh-TW" dirty="0"/>
              <a:t>6, 0</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=2</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(2,4)</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19" name="音訊 18">
            <a:hlinkClick r:id="" action="ppaction://media"/>
            <a:extLst>
              <a:ext uri="{FF2B5EF4-FFF2-40B4-BE49-F238E27FC236}">
                <a16:creationId xmlns:a16="http://schemas.microsoft.com/office/drawing/2014/main" id="{627289C1-F9A0-7A5B-7A9B-3779B7BAE1A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7226739"/>
      </p:ext>
    </p:extLst>
  </p:cSld>
  <p:clrMapOvr>
    <a:masterClrMapping/>
  </p:clrMapOvr>
  <mc:AlternateContent xmlns:mc="http://schemas.openxmlformats.org/markup-compatibility/2006">
    <mc:Choice xmlns:p14="http://schemas.microsoft.com/office/powerpoint/2010/main" Requires="p14">
      <p:transition spd="slow" p14:dur="2000" advTm="11772"/>
    </mc:Choice>
    <mc:Fallback>
      <p:transition spd="slow" advTm="11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451" x="379413" y="6762750"/>
          <p14:tracePt t="452" x="504825" y="6731000"/>
          <p14:tracePt t="454" x="584200" y="6669088"/>
          <p14:tracePt t="455" x="711200" y="6637338"/>
          <p14:tracePt t="457" x="820738" y="6573838"/>
          <p14:tracePt t="459" x="931863" y="6542088"/>
          <p14:tracePt t="461" x="1058863" y="6478588"/>
          <p14:tracePt t="464" x="1168400" y="6446838"/>
          <p14:tracePt t="465" x="1263650" y="6399213"/>
          <p14:tracePt t="467" x="1373188" y="6367463"/>
          <p14:tracePt t="470" x="1516063" y="6305550"/>
          <p14:tracePt t="472" x="1595438" y="6273800"/>
          <p14:tracePt t="474" x="1720850" y="6210300"/>
          <p14:tracePt t="475" x="1831975" y="6178550"/>
          <p14:tracePt t="477" x="1927225" y="6146800"/>
          <p14:tracePt t="479" x="2036763" y="6099175"/>
          <p14:tracePt t="481" x="2116138" y="6067425"/>
          <p14:tracePt t="483" x="2211388" y="6051550"/>
          <p14:tracePt t="485" x="2289175" y="6019800"/>
          <p14:tracePt t="487" x="2384425" y="6003925"/>
          <p14:tracePt t="489" x="2447925" y="5957888"/>
          <p14:tracePt t="492" x="2511425" y="5957888"/>
          <p14:tracePt t="494" x="2574925" y="5942013"/>
          <p14:tracePt t="496" x="2636838" y="5926138"/>
          <p14:tracePt t="498" x="2668588" y="5910263"/>
          <p14:tracePt t="499" x="2716213" y="5894388"/>
          <p14:tracePt t="501" x="2763838" y="5878513"/>
          <p14:tracePt t="504" x="2795588" y="5878513"/>
          <p14:tracePt t="505" x="2827338" y="5862638"/>
          <p14:tracePt t="507" x="2859088" y="5862638"/>
          <p14:tracePt t="509" x="2890838" y="5846763"/>
          <p14:tracePt t="513" x="2905125" y="5846763"/>
          <p14:tracePt t="516" x="2921000" y="5830888"/>
          <p14:tracePt t="538" x="2936875" y="5830888"/>
          <p14:tracePt t="560" x="2921000" y="5830888"/>
          <p14:tracePt t="564" x="2905125" y="5830888"/>
          <p14:tracePt t="567" x="2890838" y="5830888"/>
          <p14:tracePt t="571" x="2874963" y="5830888"/>
          <p14:tracePt t="572" x="2859088" y="5830888"/>
          <p14:tracePt t="575" x="2843213" y="5830888"/>
          <p14:tracePt t="577" x="2827338" y="5830888"/>
          <p14:tracePt t="581" x="2811463" y="5846763"/>
          <p14:tracePt t="584" x="2795588" y="5846763"/>
          <p14:tracePt t="586" x="2779713" y="5846763"/>
          <p14:tracePt t="588" x="2763838" y="5862638"/>
          <p14:tracePt t="589" x="2732088" y="5862638"/>
          <p14:tracePt t="591" x="2716213" y="5862638"/>
          <p14:tracePt t="593" x="2684463" y="5878513"/>
          <p14:tracePt t="596" x="2668588" y="5878513"/>
          <p14:tracePt t="598" x="2652713" y="5894388"/>
          <p14:tracePt t="599" x="2620963" y="5910263"/>
          <p14:tracePt t="601" x="2605088" y="5910263"/>
          <p14:tracePt t="603" x="2590800" y="5926138"/>
          <p14:tracePt t="605" x="2559050" y="5942013"/>
          <p14:tracePt t="607" x="2543175" y="5942013"/>
          <p14:tracePt t="609" x="2527300" y="5942013"/>
          <p14:tracePt t="611" x="2495550" y="5957888"/>
          <p14:tracePt t="613" x="2463800" y="5973763"/>
          <p14:tracePt t="615" x="2432050" y="5989638"/>
          <p14:tracePt t="617" x="2416175" y="6003925"/>
          <p14:tracePt t="620" x="2384425" y="6019800"/>
          <p14:tracePt t="621" x="2352675" y="6035675"/>
          <p14:tracePt t="624" x="2336800" y="6035675"/>
          <p14:tracePt t="625" x="2305050" y="6035675"/>
          <p14:tracePt t="628" x="2289175" y="6051550"/>
          <p14:tracePt t="630" x="2274888" y="6067425"/>
          <p14:tracePt t="631" x="2259013" y="6083300"/>
          <p14:tracePt t="633" x="2227263" y="6083300"/>
          <p14:tracePt t="638" x="2195513" y="6099175"/>
          <p14:tracePt t="639" x="2179638" y="6099175"/>
          <p14:tracePt t="641" x="2179638" y="6115050"/>
          <p14:tracePt t="643" x="2163763" y="6115050"/>
          <p14:tracePt t="650" x="2147888" y="6115050"/>
          <p14:tracePt t="662" x="2147888" y="6130925"/>
          <p14:tracePt t="680" x="2163763" y="6130925"/>
          <p14:tracePt t="681" x="2163763" y="6146800"/>
          <p14:tracePt t="685" x="2179638" y="6146800"/>
          <p14:tracePt t="688" x="2195513" y="6146800"/>
          <p14:tracePt t="689" x="2211388" y="6146800"/>
          <p14:tracePt t="694" x="2227263" y="6146800"/>
          <p14:tracePt t="696" x="2243138" y="6146800"/>
          <p14:tracePt t="699" x="2259013" y="6146800"/>
          <p14:tracePt t="702" x="2289175" y="6146800"/>
          <p14:tracePt t="704" x="2289175" y="6162675"/>
          <p14:tracePt t="706" x="2305050" y="6162675"/>
          <p14:tracePt t="707" x="2336800" y="6162675"/>
          <p14:tracePt t="709" x="2352675" y="6162675"/>
          <p14:tracePt t="712" x="2400300" y="6162675"/>
          <p14:tracePt t="713" x="2416175" y="6162675"/>
          <p14:tracePt t="715" x="2447925" y="6162675"/>
          <p14:tracePt t="717" x="2479675" y="6162675"/>
          <p14:tracePt t="720" x="2511425" y="6162675"/>
          <p14:tracePt t="722" x="2543175" y="6162675"/>
          <p14:tracePt t="723" x="2590800" y="6162675"/>
          <p14:tracePt t="725" x="2605088" y="6178550"/>
          <p14:tracePt t="727" x="2652713" y="6178550"/>
          <p14:tracePt t="729" x="2684463" y="6178550"/>
          <p14:tracePt t="731" x="2716213" y="6178550"/>
          <p14:tracePt t="733" x="2763838" y="6178550"/>
          <p14:tracePt t="736" x="2811463" y="6178550"/>
          <p14:tracePt t="738" x="2843213" y="6178550"/>
          <p14:tracePt t="739" x="2890838" y="6178550"/>
          <p14:tracePt t="741" x="2936875" y="6178550"/>
          <p14:tracePt t="743" x="2968625" y="6178550"/>
          <p14:tracePt t="745" x="3032125" y="6178550"/>
          <p14:tracePt t="748" x="3079750" y="6178550"/>
          <p14:tracePt t="750" x="3127375" y="6178550"/>
          <p14:tracePt t="751" x="3175000" y="6178550"/>
          <p14:tracePt t="754" x="3221038" y="6178550"/>
          <p14:tracePt t="755" x="3284538" y="6178550"/>
          <p14:tracePt t="757" x="3316288" y="6178550"/>
          <p14:tracePt t="759" x="3379788" y="6178550"/>
          <p14:tracePt t="761" x="3427413" y="6178550"/>
          <p14:tracePt t="763" x="3459163" y="6178550"/>
          <p14:tracePt t="765" x="3505200" y="6178550"/>
          <p14:tracePt t="767" x="3552825" y="6178550"/>
          <p14:tracePt t="771" x="3600450" y="6178550"/>
          <p14:tracePt t="771" x="3648075" y="6178550"/>
          <p14:tracePt t="773" x="3679825" y="6162675"/>
          <p14:tracePt t="775" x="3711575" y="6162675"/>
          <p14:tracePt t="777" x="3743325" y="6162675"/>
          <p14:tracePt t="779" x="3790950" y="6162675"/>
          <p14:tracePt t="781" x="3806825" y="6146800"/>
          <p14:tracePt t="783" x="3836988" y="6146800"/>
          <p14:tracePt t="785" x="3868738" y="6130925"/>
          <p14:tracePt t="787" x="3884613" y="6130925"/>
          <p14:tracePt t="789" x="3916363" y="6115050"/>
          <p14:tracePt t="791" x="3948113" y="6115050"/>
          <p14:tracePt t="796" x="3979863" y="6115050"/>
          <p14:tracePt t="798" x="4011613" y="6099175"/>
          <p14:tracePt t="802" x="4027488" y="6083300"/>
          <p14:tracePt t="805" x="4043363" y="6083300"/>
          <p14:tracePt t="806" x="4043363" y="6067425"/>
          <p14:tracePt t="807" x="4059238" y="6067425"/>
          <p14:tracePt t="811" x="4075113" y="6067425"/>
          <p14:tracePt t="818" x="4075113" y="6051550"/>
          <p14:tracePt t="823" x="4090988" y="6051550"/>
          <p14:tracePt t="824" x="4090988" y="6035675"/>
          <p14:tracePt t="827" x="4090988" y="6019800"/>
          <p14:tracePt t="832" x="4075113" y="6019800"/>
          <p14:tracePt t="834" x="4059238" y="6003925"/>
          <p14:tracePt t="838" x="4043363" y="5989638"/>
          <p14:tracePt t="840" x="4027488" y="5989638"/>
          <p14:tracePt t="844" x="4011613" y="5973763"/>
          <p14:tracePt t="845" x="3979863" y="5942013"/>
          <p14:tracePt t="848" x="3963988" y="5926138"/>
          <p14:tracePt t="849" x="3932238" y="5926138"/>
          <p14:tracePt t="852" x="3916363" y="5910263"/>
          <p14:tracePt t="853" x="3900488" y="5894388"/>
          <p14:tracePt t="855" x="3868738" y="5878513"/>
          <p14:tracePt t="857" x="3836988" y="5862638"/>
          <p14:tracePt t="859" x="3821113" y="5846763"/>
          <p14:tracePt t="861" x="3806825" y="5830888"/>
          <p14:tracePt t="863" x="3775075" y="5815013"/>
          <p14:tracePt t="865" x="3743325" y="5799138"/>
          <p14:tracePt t="867" x="3711575" y="5767388"/>
          <p14:tracePt t="870" x="3679825" y="5751513"/>
          <p14:tracePt t="871" x="3648075" y="5735638"/>
          <p14:tracePt t="874" x="3616325" y="5703888"/>
          <p14:tracePt t="876" x="3584575" y="5688013"/>
          <p14:tracePt t="877" x="3568700" y="5657850"/>
          <p14:tracePt t="879" x="3521075" y="5626100"/>
          <p14:tracePt t="882" x="3490913" y="5610225"/>
          <p14:tracePt t="883" x="3443288" y="5578475"/>
          <p14:tracePt t="886" x="3411538" y="5546725"/>
          <p14:tracePt t="888" x="3379788" y="5514975"/>
          <p14:tracePt t="889" x="3332163" y="5483225"/>
          <p14:tracePt t="892" x="3268663" y="5419725"/>
          <p14:tracePt t="893" x="3190875" y="5372100"/>
          <p14:tracePt t="895" x="3143250" y="5340350"/>
          <p14:tracePt t="897" x="3111500" y="5294313"/>
          <p14:tracePt t="899" x="3063875" y="5262563"/>
          <p14:tracePt t="901" x="3016250" y="5214938"/>
          <p14:tracePt t="903" x="2968625" y="5167313"/>
          <p14:tracePt t="905" x="2921000" y="5119688"/>
          <p14:tracePt t="907" x="2874963" y="5072063"/>
          <p14:tracePt t="909" x="2827338" y="5056188"/>
          <p14:tracePt t="911" x="2795588" y="5008563"/>
          <p14:tracePt t="913" x="2747963" y="4962525"/>
          <p14:tracePt t="916" x="2700338" y="4914900"/>
          <p14:tracePt t="918" x="2620963" y="4867275"/>
          <p14:tracePt t="920" x="2590800" y="4835525"/>
          <p14:tracePt t="921" x="2543175" y="4787900"/>
          <p14:tracePt t="923" x="2495550" y="4740275"/>
          <p14:tracePt t="926" x="2447925" y="4692650"/>
          <p14:tracePt t="928" x="2400300" y="4645025"/>
          <p14:tracePt t="929" x="2352675" y="4598988"/>
          <p14:tracePt t="931" x="2305050" y="4551363"/>
          <p14:tracePt t="933" x="2259013" y="4519613"/>
          <p14:tracePt t="935" x="2211388" y="4471988"/>
          <p14:tracePt t="937" x="2179638" y="4424363"/>
          <p14:tracePt t="939" x="2132013" y="4376738"/>
          <p14:tracePt t="941" x="2100263" y="4344988"/>
          <p14:tracePt t="943" x="2052638" y="4297363"/>
          <p14:tracePt t="946" x="2020888" y="4267200"/>
          <p14:tracePt t="947" x="1989138" y="4251325"/>
          <p14:tracePt t="949" x="1958975" y="4203700"/>
          <p14:tracePt t="951" x="1927225" y="4171950"/>
          <p14:tracePt t="953" x="1895475" y="4140200"/>
          <p14:tracePt t="955" x="1863725" y="4124325"/>
          <p14:tracePt t="957" x="1847850" y="4108450"/>
          <p14:tracePt t="959" x="1816100" y="4092575"/>
          <p14:tracePt t="961" x="1800225" y="4060825"/>
          <p14:tracePt t="964" x="1768475" y="4044950"/>
          <p14:tracePt t="966" x="1768475" y="4029075"/>
          <p14:tracePt t="968" x="1752600" y="4029075"/>
          <p14:tracePt t="970" x="1736725" y="4029075"/>
          <p14:tracePt t="972" x="1720850" y="4013200"/>
          <p14:tracePt t="975" x="1704975" y="3997325"/>
          <p14:tracePt t="977" x="1689100" y="3997325"/>
          <p14:tracePt t="979" x="1674813" y="3997325"/>
          <p14:tracePt t="981" x="1658938" y="3981450"/>
          <p14:tracePt t="983" x="1643063" y="3981450"/>
          <p14:tracePt t="986" x="1643063" y="3965575"/>
          <p14:tracePt t="987" x="1627188" y="3965575"/>
          <p14:tracePt t="990" x="1611313" y="3965575"/>
          <p14:tracePt t="993" x="1595438" y="3965575"/>
          <p14:tracePt t="996" x="1595438" y="3949700"/>
          <p14:tracePt t="997" x="1579563" y="3949700"/>
          <p14:tracePt t="999" x="1563688" y="3949700"/>
          <p14:tracePt t="1001" x="1563688" y="3935413"/>
          <p14:tracePt t="1004" x="1547813" y="3935413"/>
          <p14:tracePt t="1005" x="1531938" y="3935413"/>
          <p14:tracePt t="1007" x="1516063" y="3935413"/>
          <p14:tracePt t="1011" x="1516063" y="3919538"/>
          <p14:tracePt t="1014" x="1500188" y="3919538"/>
          <p14:tracePt t="1018" x="1484313" y="3919538"/>
          <p14:tracePt t="1024" x="1468438" y="3919538"/>
          <p14:tracePt t="1028" x="1452563" y="3919538"/>
          <p14:tracePt t="1032" x="1436688" y="3919538"/>
          <p14:tracePt t="1038" x="1420813" y="3919538"/>
          <p14:tracePt t="1041" x="1404938" y="3919538"/>
          <p14:tracePt t="1052" x="1389063" y="3919538"/>
          <p14:tracePt t="1063" x="1343025" y="3935413"/>
          <p14:tracePt t="1065" x="1311275" y="3949700"/>
          <p14:tracePt t="1068" x="1295400" y="3949700"/>
          <p14:tracePt t="1072" x="1263650" y="3981450"/>
          <p14:tracePt t="1073" x="1231900" y="3981450"/>
          <p14:tracePt t="1077" x="1200150" y="3997325"/>
          <p14:tracePt t="1080" x="1184275" y="3997325"/>
          <p14:tracePt t="1082" x="1168400" y="4013200"/>
          <p14:tracePt t="1084" x="1152525" y="4029075"/>
          <p14:tracePt t="1086" x="1120775" y="4044950"/>
          <p14:tracePt t="1089" x="1104900" y="4044950"/>
          <p14:tracePt t="1091" x="1073150" y="4076700"/>
          <p14:tracePt t="1093" x="1058863" y="4092575"/>
          <p14:tracePt t="1095" x="1027113" y="4092575"/>
          <p14:tracePt t="1097" x="1011238" y="4092575"/>
          <p14:tracePt t="1099" x="979488" y="4108450"/>
          <p14:tracePt t="1102" x="963613" y="4124325"/>
          <p14:tracePt t="1104" x="947738" y="4140200"/>
          <p14:tracePt t="1105" x="915988" y="4156075"/>
          <p14:tracePt t="1107" x="900113" y="4156075"/>
          <p14:tracePt t="1109" x="884238" y="4187825"/>
          <p14:tracePt t="1111" x="852488" y="4203700"/>
          <p14:tracePt t="1113" x="820738" y="4219575"/>
          <p14:tracePt t="1116" x="804863" y="4219575"/>
          <p14:tracePt t="1118" x="788988" y="4235450"/>
          <p14:tracePt t="1122" x="758825" y="4267200"/>
          <p14:tracePt t="1123" x="742950" y="4283075"/>
          <p14:tracePt t="1125" x="711200" y="4297363"/>
          <p14:tracePt t="1127" x="711200" y="4313238"/>
          <p14:tracePt t="1129" x="695325" y="4313238"/>
          <p14:tracePt t="1131" x="679450" y="4329113"/>
          <p14:tracePt t="1133" x="663575" y="4344988"/>
          <p14:tracePt t="1136" x="663575" y="4360863"/>
          <p14:tracePt t="1139" x="647700" y="4360863"/>
          <p14:tracePt t="1139" x="647700" y="4376738"/>
          <p14:tracePt t="1141" x="631825" y="4392613"/>
          <p14:tracePt t="1146" x="631825" y="4408488"/>
          <p14:tracePt t="1149" x="631825" y="4424363"/>
          <p14:tracePt t="1151" x="615950" y="4424363"/>
          <p14:tracePt t="1158" x="615950" y="4440238"/>
          <p14:tracePt t="1200" x="615950" y="4456113"/>
          <p14:tracePt t="1210" x="631825" y="4456113"/>
          <p14:tracePt t="1212" x="647700" y="4456113"/>
          <p14:tracePt t="1218" x="663575" y="4440238"/>
          <p14:tracePt t="1222" x="679450" y="4440238"/>
          <p14:tracePt t="1222" x="695325" y="4424363"/>
          <p14:tracePt t="1226" x="711200" y="4408488"/>
          <p14:tracePt t="1228" x="727075" y="4408488"/>
          <p14:tracePt t="1230" x="727075" y="4392613"/>
          <p14:tracePt t="1231" x="758825" y="4376738"/>
          <p14:tracePt t="1234" x="773113" y="4376738"/>
          <p14:tracePt t="1236" x="773113" y="4360863"/>
          <p14:tracePt t="1238" x="820738" y="4344988"/>
          <p14:tracePt t="1239" x="852488" y="4329113"/>
          <p14:tracePt t="1242" x="868363" y="4297363"/>
          <p14:tracePt t="1244" x="900113" y="4283075"/>
          <p14:tracePt t="1245" x="915988" y="4283075"/>
          <p14:tracePt t="1247" x="931863" y="4267200"/>
          <p14:tracePt t="1250" x="963613" y="4251325"/>
          <p14:tracePt t="1251" x="979488" y="4235450"/>
          <p14:tracePt t="1253" x="995363" y="4219575"/>
          <p14:tracePt t="1255" x="1027113" y="4219575"/>
          <p14:tracePt t="1257" x="1058863" y="4203700"/>
          <p14:tracePt t="1259" x="1073150" y="4187825"/>
          <p14:tracePt t="1261" x="1104900" y="4171950"/>
          <p14:tracePt t="1263" x="1136650" y="4156075"/>
          <p14:tracePt t="1265" x="1152525" y="4156075"/>
          <p14:tracePt t="1267" x="1168400" y="4156075"/>
          <p14:tracePt t="1270" x="1216025" y="4140200"/>
          <p14:tracePt t="1272" x="1231900" y="4140200"/>
          <p14:tracePt t="1273" x="1263650" y="4124325"/>
          <p14:tracePt t="1275" x="1295400" y="4124325"/>
          <p14:tracePt t="1277" x="1311275" y="4108450"/>
          <p14:tracePt t="1279" x="1343025" y="4108450"/>
          <p14:tracePt t="1281" x="1373188" y="4092575"/>
          <p14:tracePt t="1283" x="1389063" y="4092575"/>
          <p14:tracePt t="1285" x="1420813" y="4092575"/>
          <p14:tracePt t="1287" x="1436688" y="4092575"/>
          <p14:tracePt t="1289" x="1484313" y="4076700"/>
          <p14:tracePt t="1292" x="1516063" y="4076700"/>
          <p14:tracePt t="1293" x="1531938" y="4076700"/>
          <p14:tracePt t="1295" x="1563688" y="4060825"/>
          <p14:tracePt t="1297" x="1595438" y="4060825"/>
          <p14:tracePt t="1299" x="1611313" y="4060825"/>
          <p14:tracePt t="1301" x="1643063" y="4060825"/>
          <p14:tracePt t="1304" x="1658938" y="4060825"/>
          <p14:tracePt t="1305" x="1674813" y="4060825"/>
          <p14:tracePt t="1307" x="1704975" y="4060825"/>
          <p14:tracePt t="1309" x="1720850" y="4060825"/>
          <p14:tracePt t="1312" x="1736725" y="4060825"/>
          <p14:tracePt t="1314" x="1752600" y="4060825"/>
          <p14:tracePt t="1316" x="1784350" y="4060825"/>
          <p14:tracePt t="1317" x="1816100" y="4060825"/>
          <p14:tracePt t="1321" x="1847850" y="4060825"/>
          <p14:tracePt t="1323" x="1863725" y="4060825"/>
          <p14:tracePt t="1325" x="1879600" y="4060825"/>
          <p14:tracePt t="1327" x="1911350" y="4060825"/>
          <p14:tracePt t="1331" x="1943100" y="4060825"/>
          <p14:tracePt t="1334" x="1958975" y="4060825"/>
          <p14:tracePt t="1336" x="1974850" y="4060825"/>
          <p14:tracePt t="1338" x="1989138" y="4060825"/>
          <p14:tracePt t="1340" x="2005013" y="4060825"/>
          <p14:tracePt t="1341" x="2020888" y="4060825"/>
          <p14:tracePt t="1344" x="2052638" y="4076700"/>
          <p14:tracePt t="1348" x="2084388" y="4092575"/>
          <p14:tracePt t="1350" x="2116138" y="4092575"/>
          <p14:tracePt t="1351" x="2132013" y="4108450"/>
          <p14:tracePt t="1354" x="2147888" y="4108450"/>
          <p14:tracePt t="1355" x="2163763" y="4108450"/>
          <p14:tracePt t="1357" x="2195513" y="4124325"/>
          <p14:tracePt t="1359" x="2227263" y="4140200"/>
          <p14:tracePt t="1361" x="2259013" y="4156075"/>
          <p14:tracePt t="1364" x="2274888" y="4187825"/>
          <p14:tracePt t="1366" x="2305050" y="4187825"/>
          <p14:tracePt t="1368" x="2336800" y="4203700"/>
          <p14:tracePt t="1369" x="2384425" y="4219575"/>
          <p14:tracePt t="1372" x="2400300" y="4251325"/>
          <p14:tracePt t="1373" x="2463800" y="4297363"/>
          <p14:tracePt t="1375" x="2511425" y="4329113"/>
          <p14:tracePt t="1377" x="2559050" y="4360863"/>
          <p14:tracePt t="1379" x="2605088" y="4392613"/>
          <p14:tracePt t="1381" x="2652713" y="4424363"/>
          <p14:tracePt t="1383" x="2684463" y="4440238"/>
          <p14:tracePt t="1387" x="2795588" y="4503738"/>
          <p14:tracePt t="1389" x="2843213" y="4551363"/>
          <p14:tracePt t="1391" x="2890838" y="4583113"/>
          <p14:tracePt t="1393" x="2952750" y="4614863"/>
          <p14:tracePt t="1396" x="3000375" y="4660900"/>
          <p14:tracePt t="1397" x="3063875" y="4692650"/>
          <p14:tracePt t="1399" x="3127375" y="4740275"/>
          <p14:tracePt t="1401" x="3175000" y="4787900"/>
          <p14:tracePt t="1403" x="3221038" y="4819650"/>
          <p14:tracePt t="1405" x="3284538" y="4867275"/>
          <p14:tracePt t="1407" x="3332163" y="4899025"/>
          <p14:tracePt t="1409" x="3379788" y="4946650"/>
          <p14:tracePt t="1411" x="3443288" y="4992688"/>
          <p14:tracePt t="1413" x="3490913" y="5024438"/>
          <p14:tracePt t="1416" x="3536950" y="5072063"/>
          <p14:tracePt t="1417" x="3584575" y="5119688"/>
          <p14:tracePt t="1420" x="3600450" y="5135563"/>
          <p14:tracePt t="1422" x="3648075" y="5167313"/>
          <p14:tracePt t="1423" x="3695700" y="5214938"/>
          <p14:tracePt t="1425" x="3727450" y="5262563"/>
          <p14:tracePt t="1427" x="3775075" y="5294313"/>
          <p14:tracePt t="1429" x="3806825" y="5324475"/>
          <p14:tracePt t="1431" x="3821113" y="5356225"/>
          <p14:tracePt t="1433" x="3868738" y="5387975"/>
          <p14:tracePt t="1436" x="3900488" y="5435600"/>
          <p14:tracePt t="1437" x="3932238" y="5467350"/>
          <p14:tracePt t="1439" x="3963988" y="5499100"/>
          <p14:tracePt t="1442" x="3979863" y="5530850"/>
          <p14:tracePt t="1444" x="3995738" y="5562600"/>
          <p14:tracePt t="1446" x="4011613" y="5594350"/>
          <p14:tracePt t="1447" x="4043363" y="5626100"/>
          <p14:tracePt t="1450" x="4059238" y="5641975"/>
          <p14:tracePt t="1452" x="4075113" y="5672138"/>
          <p14:tracePt t="1453" x="4090988" y="5703888"/>
          <p14:tracePt t="1455" x="4106863" y="5735638"/>
          <p14:tracePt t="1457" x="4121150" y="5751513"/>
          <p14:tracePt t="1459" x="4137025" y="5783263"/>
          <p14:tracePt t="1462" x="4137025" y="5815013"/>
          <p14:tracePt t="1463" x="4152900" y="5830888"/>
          <p14:tracePt t="1466" x="4152900" y="5846763"/>
          <p14:tracePt t="1468" x="4168775" y="5878513"/>
          <p14:tracePt t="1472" x="4168775" y="5894388"/>
          <p14:tracePt t="1473" x="4168775" y="5926138"/>
          <p14:tracePt t="1477" x="4168775" y="5942013"/>
          <p14:tracePt t="1479" x="4168775" y="5973763"/>
          <p14:tracePt t="1484" x="4168775" y="5989638"/>
          <p14:tracePt t="1485" x="4168775" y="6003925"/>
          <p14:tracePt t="1489" x="4168775" y="6019800"/>
          <p14:tracePt t="1492" x="4168775" y="6035675"/>
          <p14:tracePt t="1499" x="4168775" y="6051550"/>
          <p14:tracePt t="1504" x="4168775" y="6067425"/>
          <p14:tracePt t="1507" x="4152900" y="6067425"/>
          <p14:tracePt t="1512" x="4152900" y="6083300"/>
          <p14:tracePt t="1568" x="4152900" y="6067425"/>
          <p14:tracePt t="1590" x="4168775" y="5989638"/>
          <p14:tracePt t="1592" x="4184650" y="5989638"/>
          <p14:tracePt t="1601" x="4184650" y="5973763"/>
          <p14:tracePt t="1604" x="4200525" y="5973763"/>
          <p14:tracePt t="1624" x="4200525" y="5957888"/>
          <p14:tracePt t="1628" x="4216400" y="5957888"/>
          <p14:tracePt t="1674" x="4216400" y="5942013"/>
          <p14:tracePt t="1728" x="4216400" y="5926138"/>
          <p14:tracePt t="1814" x="4200525" y="5926138"/>
          <p14:tracePt t="1844" x="4184650" y="5926138"/>
          <p14:tracePt t="2064" x="4200525" y="5910263"/>
          <p14:tracePt t="2068" x="4216400" y="5910263"/>
          <p14:tracePt t="2071" x="4232275" y="5910263"/>
          <p14:tracePt t="2074" x="4248150" y="5910263"/>
          <p14:tracePt t="2078" x="4279900" y="5910263"/>
          <p14:tracePt t="2079" x="4295775" y="5894388"/>
          <p14:tracePt t="2081" x="4311650" y="5894388"/>
          <p14:tracePt t="2083" x="4359275" y="5894388"/>
          <p14:tracePt t="2088" x="4406900" y="5878513"/>
          <p14:tracePt t="2090" x="4437063" y="5878513"/>
          <p14:tracePt t="2091" x="4452938" y="5862638"/>
          <p14:tracePt t="2093" x="4484688" y="5862638"/>
          <p14:tracePt t="2095" x="4516438" y="5862638"/>
          <p14:tracePt t="2097" x="4532313" y="5862638"/>
          <p14:tracePt t="2099" x="4564063" y="5862638"/>
          <p14:tracePt t="2102" x="4579938" y="5846763"/>
          <p14:tracePt t="2104" x="4595813" y="5846763"/>
          <p14:tracePt t="2106" x="4627563" y="5846763"/>
          <p14:tracePt t="2109" x="4659313" y="5846763"/>
          <p14:tracePt t="2111" x="4675188" y="5846763"/>
          <p14:tracePt t="2114" x="4691063" y="5846763"/>
          <p14:tracePt t="2116" x="4722813" y="5846763"/>
          <p14:tracePt t="2117" x="4737100" y="5846763"/>
          <p14:tracePt t="2120" x="4752975" y="5846763"/>
          <p14:tracePt t="2121" x="4768850" y="5846763"/>
          <p14:tracePt t="2123" x="4800600" y="5846763"/>
          <p14:tracePt t="2125" x="4816475" y="5846763"/>
          <p14:tracePt t="2127" x="4832350" y="5846763"/>
          <p14:tracePt t="2129" x="4848225" y="5846763"/>
          <p14:tracePt t="2131" x="4879975" y="5846763"/>
          <p14:tracePt t="2138" x="4911725" y="5846763"/>
          <p14:tracePt t="2139" x="4943475" y="5846763"/>
          <p14:tracePt t="2141" x="4959350" y="5846763"/>
          <p14:tracePt t="2146" x="4975225" y="5846763"/>
          <p14:tracePt t="2147" x="4991100" y="5846763"/>
          <p14:tracePt t="2150" x="5006975" y="5846763"/>
          <p14:tracePt t="2158" x="5022850" y="5846763"/>
          <p14:tracePt t="2161" x="5037138" y="5846763"/>
          <p14:tracePt t="2174" x="5053013" y="5846763"/>
          <p14:tracePt t="2188" x="5068888" y="5846763"/>
          <p14:tracePt t="2198" x="5084763" y="5846763"/>
          <p14:tracePt t="2207" x="5100638" y="5846763"/>
          <p14:tracePt t="2208" x="5116513" y="5846763"/>
          <p14:tracePt t="2211" x="5132388" y="5846763"/>
          <p14:tracePt t="2214" x="5148263" y="5846763"/>
          <p14:tracePt t="2216" x="5148263" y="5862638"/>
          <p14:tracePt t="2217" x="5164138" y="5862638"/>
          <p14:tracePt t="2220" x="5180013" y="5862638"/>
          <p14:tracePt t="2222" x="5195888" y="5862638"/>
          <p14:tracePt t="2223" x="5195888" y="5878513"/>
          <p14:tracePt t="2226" x="5211763" y="5878513"/>
          <p14:tracePt t="2228" x="5227638" y="5878513"/>
          <p14:tracePt t="2232" x="5259388" y="5878513"/>
          <p14:tracePt t="2233" x="5275263" y="5878513"/>
          <p14:tracePt t="2238" x="5291138" y="5878513"/>
          <p14:tracePt t="2239" x="5307013" y="5878513"/>
          <p14:tracePt t="2241" x="5322888" y="5878513"/>
          <p14:tracePt t="2243" x="5322888" y="5894388"/>
          <p14:tracePt t="2245" x="5353050" y="5894388"/>
          <p14:tracePt t="2250" x="5368925" y="5894388"/>
          <p14:tracePt t="2251" x="5384800" y="5894388"/>
          <p14:tracePt t="2254" x="5400675" y="5894388"/>
          <p14:tracePt t="2259" x="5416550" y="5894388"/>
          <p14:tracePt t="2262" x="5432425" y="5894388"/>
          <p14:tracePt t="2267" x="5448300" y="5894388"/>
          <p14:tracePt t="2277" x="5464175" y="5894388"/>
          <p14:tracePt t="2279" x="5464175" y="5910263"/>
          <p14:tracePt t="2281" x="5480050" y="5910263"/>
          <p14:tracePt t="2335" x="5480050" y="5926138"/>
          <p14:tracePt t="2338" x="5480050" y="5942013"/>
          <p14:tracePt t="2340" x="5480050" y="5957888"/>
          <p14:tracePt t="2344" x="5480050" y="5973763"/>
          <p14:tracePt t="2345" x="5480050" y="5989638"/>
          <p14:tracePt t="2347" x="5464175" y="5989638"/>
          <p14:tracePt t="2353" x="5464175" y="6003925"/>
          <p14:tracePt t="2354" x="5448300" y="6019800"/>
          <p14:tracePt t="2358" x="5448300" y="6035675"/>
          <p14:tracePt t="2359" x="5448300" y="6051550"/>
          <p14:tracePt t="2361" x="5448300" y="6067425"/>
          <p14:tracePt t="2364" x="5432425" y="6067425"/>
          <p14:tracePt t="2366" x="5416550" y="6083300"/>
          <p14:tracePt t="2368" x="5416550" y="6099175"/>
          <p14:tracePt t="2371" x="5416550" y="6115050"/>
          <p14:tracePt t="2373" x="5400675" y="6130925"/>
          <p14:tracePt t="2375" x="5384800" y="6146800"/>
          <p14:tracePt t="2380" x="5368925" y="6162675"/>
          <p14:tracePt t="2384" x="5368925" y="6178550"/>
          <p14:tracePt t="2388" x="5337175" y="6194425"/>
          <p14:tracePt t="2389" x="5337175" y="6210300"/>
          <p14:tracePt t="2405" x="5291138" y="6257925"/>
          <p14:tracePt t="2406" x="5275263" y="6273800"/>
          <p14:tracePt t="2410" x="5259388" y="6289675"/>
          <p14:tracePt t="2412" x="5259388" y="6305550"/>
          <p14:tracePt t="2416" x="5243513" y="6305550"/>
          <p14:tracePt t="2420" x="5227638" y="6321425"/>
          <p14:tracePt t="2424" x="5227638" y="6337300"/>
          <p14:tracePt t="2435" x="5211763" y="6337300"/>
          <p14:tracePt t="2438" x="5195888" y="6351588"/>
          <p14:tracePt t="2441" x="5195888" y="6367463"/>
          <p14:tracePt t="2443" x="5180013" y="6367463"/>
          <p14:tracePt t="2449" x="5180013" y="6383338"/>
          <p14:tracePt t="2453" x="5164138" y="6383338"/>
          <p14:tracePt t="2456" x="5148263" y="6383338"/>
          <p14:tracePt t="2460" x="5132388" y="6383338"/>
          <p14:tracePt t="2464" x="5116513" y="6383338"/>
          <p14:tracePt t="2465" x="5100638" y="6383338"/>
          <p14:tracePt t="2468" x="5100638" y="6399213"/>
          <p14:tracePt t="2470" x="5084763" y="6399213"/>
          <p14:tracePt t="2471" x="5053013" y="6399213"/>
          <p14:tracePt t="2476" x="5037138" y="6415088"/>
          <p14:tracePt t="2477" x="5022850" y="6415088"/>
          <p14:tracePt t="2482" x="4991100" y="6415088"/>
          <p14:tracePt t="2483" x="4975225" y="6415088"/>
          <p14:tracePt t="2488" x="4943475" y="6415088"/>
          <p14:tracePt t="2489" x="4927600" y="6415088"/>
          <p14:tracePt t="2494" x="4895850" y="6415088"/>
          <p14:tracePt t="2495" x="4895850" y="6430963"/>
          <p14:tracePt t="2497" x="4864100" y="6430963"/>
          <p14:tracePt t="2499" x="4848225" y="6430963"/>
          <p14:tracePt t="2504" x="4816475" y="6430963"/>
          <p14:tracePt t="2505" x="4800600" y="6430963"/>
          <p14:tracePt t="2510" x="4768850" y="6430963"/>
          <p14:tracePt t="2512" x="4752975" y="6430963"/>
          <p14:tracePt t="2514" x="4737100" y="6430963"/>
          <p14:tracePt t="2515" x="4722813" y="6430963"/>
          <p14:tracePt t="2518" x="4706938" y="6430963"/>
          <p14:tracePt t="2520" x="4691063" y="6430963"/>
          <p14:tracePt t="2521" x="4659313" y="6430963"/>
          <p14:tracePt t="2526" x="4643438" y="6430963"/>
          <p14:tracePt t="2528" x="4627563" y="6430963"/>
          <p14:tracePt t="2530" x="4611688" y="6430963"/>
          <p14:tracePt t="2532" x="4595813" y="6430963"/>
          <p14:tracePt t="2534" x="4579938" y="6430963"/>
          <p14:tracePt t="2537" x="4548188" y="6430963"/>
          <p14:tracePt t="2540" x="4532313" y="6430963"/>
          <p14:tracePt t="2541" x="4532313" y="6415088"/>
          <p14:tracePt t="2543" x="4516438" y="6415088"/>
          <p14:tracePt t="2546" x="4500563" y="6399213"/>
          <p14:tracePt t="2547" x="4484688" y="6383338"/>
          <p14:tracePt t="2550" x="4468813" y="6383338"/>
          <p14:tracePt t="2552" x="4452938" y="6367463"/>
          <p14:tracePt t="2554" x="4452938" y="6351588"/>
          <p14:tracePt t="2555" x="4437063" y="6351588"/>
          <p14:tracePt t="2557" x="4421188" y="6337300"/>
          <p14:tracePt t="2559" x="4406900" y="6321425"/>
          <p14:tracePt t="2562" x="4406900" y="6305550"/>
          <p14:tracePt t="2563" x="4391025" y="6305550"/>
          <p14:tracePt t="2565" x="4391025" y="6289675"/>
          <p14:tracePt t="2567" x="4375150" y="6273800"/>
          <p14:tracePt t="2570" x="4375150" y="6257925"/>
          <p14:tracePt t="2573" x="4359275" y="6242050"/>
          <p14:tracePt t="2576" x="4359275" y="6226175"/>
          <p14:tracePt t="2579" x="4359275" y="6210300"/>
          <p14:tracePt t="2582" x="4343400" y="6194425"/>
          <p14:tracePt t="2583" x="4343400" y="6178550"/>
          <p14:tracePt t="2588" x="4343400" y="6162675"/>
          <p14:tracePt t="2589" x="4343400" y="6146800"/>
          <p14:tracePt t="2592" x="4359275" y="6130925"/>
          <p14:tracePt t="2593" x="4359275" y="6099175"/>
          <p14:tracePt t="2596" x="4375150" y="6067425"/>
          <p14:tracePt t="2597" x="4391025" y="6067425"/>
          <p14:tracePt t="2599" x="4406900" y="6035675"/>
          <p14:tracePt t="2602" x="4421188" y="6019800"/>
          <p14:tracePt t="2604" x="4437063" y="6019800"/>
          <p14:tracePt t="2605" x="4452938" y="5989638"/>
          <p14:tracePt t="2607" x="4468813" y="5957888"/>
          <p14:tracePt t="2609" x="4484688" y="5942013"/>
          <p14:tracePt t="2611" x="4500563" y="5926138"/>
          <p14:tracePt t="2613" x="4516438" y="5910263"/>
          <p14:tracePt t="2615" x="4532313" y="5894388"/>
          <p14:tracePt t="2617" x="4548188" y="5862638"/>
          <p14:tracePt t="2620" x="4579938" y="5846763"/>
          <p14:tracePt t="2622" x="4595813" y="5815013"/>
          <p14:tracePt t="2623" x="4611688" y="5815013"/>
          <p14:tracePt t="2625" x="4627563" y="5799138"/>
          <p14:tracePt t="2627" x="4643438" y="5767388"/>
          <p14:tracePt t="2629" x="4675188" y="5735638"/>
          <p14:tracePt t="2631" x="4691063" y="5719763"/>
          <p14:tracePt t="2633" x="4706938" y="5719763"/>
          <p14:tracePt t="2637" x="4737100" y="5688013"/>
          <p14:tracePt t="2638" x="4737100" y="5672138"/>
          <p14:tracePt t="2640" x="4768850" y="5657850"/>
          <p14:tracePt t="2641" x="4800600" y="5626100"/>
          <p14:tracePt t="2643" x="4832350" y="5610225"/>
          <p14:tracePt t="2646" x="4832350" y="5578475"/>
          <p14:tracePt t="2648" x="4864100" y="5562600"/>
          <p14:tracePt t="2649" x="4895850" y="5546725"/>
          <p14:tracePt t="2653" x="4927600" y="5514975"/>
          <p14:tracePt t="2656" x="4975225" y="5451475"/>
          <p14:tracePt t="2657" x="5006975" y="5435600"/>
          <p14:tracePt t="2659" x="5037138" y="5403850"/>
          <p14:tracePt t="2661" x="5068888" y="5372100"/>
          <p14:tracePt t="2663" x="5084763" y="5340350"/>
          <p14:tracePt t="2666" x="5116513" y="5310188"/>
          <p14:tracePt t="2668" x="5148263" y="5278438"/>
          <p14:tracePt t="2669" x="5180013" y="5246688"/>
          <p14:tracePt t="2671" x="5211763" y="5199063"/>
          <p14:tracePt t="2674" x="5227638" y="5167313"/>
          <p14:tracePt t="2675" x="5259388" y="5151438"/>
          <p14:tracePt t="2678" x="5291138" y="5103813"/>
          <p14:tracePt t="2680" x="5322888" y="5072063"/>
          <p14:tracePt t="2681" x="5353050" y="5024438"/>
          <p14:tracePt t="2683" x="5384800" y="4992688"/>
          <p14:tracePt t="2686" x="5384800" y="4976813"/>
          <p14:tracePt t="2688" x="5416550" y="4946650"/>
          <p14:tracePt t="2689" x="5448300" y="4899025"/>
          <p14:tracePt t="2691" x="5480050" y="4867275"/>
          <p14:tracePt t="2693" x="5511800" y="4851400"/>
          <p14:tracePt t="2695" x="5527675" y="4819650"/>
          <p14:tracePt t="2697" x="5559425" y="4787900"/>
          <p14:tracePt t="2699" x="5591175" y="4756150"/>
          <p14:tracePt t="2702" x="5622925" y="4740275"/>
          <p14:tracePt t="2703" x="5638800" y="4724400"/>
          <p14:tracePt t="2705" x="5653088" y="4692650"/>
          <p14:tracePt t="2707" x="5684838" y="4676775"/>
          <p14:tracePt t="2710" x="5716588" y="4660900"/>
          <p14:tracePt t="2712" x="5732463" y="4629150"/>
          <p14:tracePt t="2713" x="5764213" y="4629150"/>
          <p14:tracePt t="2715" x="5795963" y="4614863"/>
          <p14:tracePt t="2717" x="5827713" y="4598988"/>
          <p14:tracePt t="2719" x="5843588" y="4598988"/>
          <p14:tracePt t="2721" x="5875338" y="4583113"/>
          <p14:tracePt t="2723" x="5907088" y="4583113"/>
          <p14:tracePt t="2725" x="5922963" y="4567238"/>
          <p14:tracePt t="2727" x="5953125" y="4567238"/>
          <p14:tracePt t="2729" x="5984875" y="4551363"/>
          <p14:tracePt t="2731" x="6016625" y="4551363"/>
          <p14:tracePt t="2734" x="6048375" y="4551363"/>
          <p14:tracePt t="2737" x="6064250" y="4551363"/>
          <p14:tracePt t="2739" x="6111875" y="4535488"/>
          <p14:tracePt t="2739" x="6143625" y="4535488"/>
          <p14:tracePt t="2741" x="6175375" y="4535488"/>
          <p14:tracePt t="2743" x="6207125" y="4535488"/>
          <p14:tracePt t="2745" x="6238875" y="4535488"/>
          <p14:tracePt t="2747" x="6269038" y="4535488"/>
          <p14:tracePt t="2749" x="6300788" y="4535488"/>
          <p14:tracePt t="2753" x="6348413" y="4535488"/>
          <p14:tracePt t="2754" x="6364288" y="4535488"/>
          <p14:tracePt t="2755" x="6396038" y="4535488"/>
          <p14:tracePt t="2757" x="6443663" y="4535488"/>
          <p14:tracePt t="2759" x="6459538" y="4535488"/>
          <p14:tracePt t="2761" x="6507163" y="4535488"/>
          <p14:tracePt t="2763" x="6523038" y="4535488"/>
          <p14:tracePt t="2766" x="6553200" y="4535488"/>
          <p14:tracePt t="2767" x="6584950" y="4535488"/>
          <p14:tracePt t="2769" x="6600825" y="4535488"/>
          <p14:tracePt t="2771" x="6648450" y="4535488"/>
          <p14:tracePt t="2773" x="6680200" y="4519613"/>
          <p14:tracePt t="2776" x="6696075" y="4519613"/>
          <p14:tracePt t="2777" x="6727825" y="4519613"/>
          <p14:tracePt t="2780" x="6743700" y="4519613"/>
          <p14:tracePt t="2781" x="6775450" y="4519613"/>
          <p14:tracePt t="2783" x="6791325" y="4519613"/>
          <p14:tracePt t="2786" x="6823075" y="4519613"/>
          <p14:tracePt t="2787" x="6838950" y="4519613"/>
          <p14:tracePt t="2789" x="6854825" y="4519613"/>
          <p14:tracePt t="2791" x="6884988" y="4519613"/>
          <p14:tracePt t="2793" x="6916738" y="4519613"/>
          <p14:tracePt t="2795" x="6932613" y="4519613"/>
          <p14:tracePt t="2797" x="6964363" y="4519613"/>
          <p14:tracePt t="2802" x="6996113" y="4519613"/>
          <p14:tracePt t="2804" x="7027863" y="4519613"/>
          <p14:tracePt t="2805" x="7043738" y="4519613"/>
          <p14:tracePt t="2807" x="7075488" y="4519613"/>
          <p14:tracePt t="2809" x="7091363" y="4519613"/>
          <p14:tracePt t="2811" x="7123113" y="4519613"/>
          <p14:tracePt t="2813" x="7138988" y="4519613"/>
          <p14:tracePt t="2815" x="7154863" y="4519613"/>
          <p14:tracePt t="2817" x="7185025" y="4519613"/>
          <p14:tracePt t="2820" x="7200900" y="4519613"/>
          <p14:tracePt t="2822" x="7232650" y="4519613"/>
          <p14:tracePt t="2823" x="7264400" y="4519613"/>
          <p14:tracePt t="2827" x="7296150" y="4519613"/>
          <p14:tracePt t="2830" x="7312025" y="4519613"/>
          <p14:tracePt t="2832" x="7327900" y="4519613"/>
          <p14:tracePt t="2833" x="7359650" y="4519613"/>
          <p14:tracePt t="2836" x="7375525" y="4519613"/>
          <p14:tracePt t="2837" x="7391400" y="4519613"/>
          <p14:tracePt t="2840" x="7407275" y="4519613"/>
          <p14:tracePt t="2841" x="7423150" y="4519613"/>
          <p14:tracePt t="2843" x="7439025" y="4519613"/>
          <p14:tracePt t="2845" x="7454900" y="4519613"/>
          <p14:tracePt t="2847" x="7469188" y="4519613"/>
          <p14:tracePt t="2849" x="7485063" y="4535488"/>
          <p14:tracePt t="2852" x="7500938" y="4535488"/>
          <p14:tracePt t="2854" x="7516813" y="4551363"/>
          <p14:tracePt t="2855" x="7532688" y="4551363"/>
          <p14:tracePt t="2860" x="7564438" y="4551363"/>
          <p14:tracePt t="2862" x="7580313" y="4567238"/>
          <p14:tracePt t="2864" x="7580313" y="4583113"/>
          <p14:tracePt t="2866" x="7596188" y="4583113"/>
          <p14:tracePt t="2868" x="7612063" y="4583113"/>
          <p14:tracePt t="2870" x="7627938" y="4598988"/>
          <p14:tracePt t="2871" x="7627938" y="4614863"/>
          <p14:tracePt t="2874" x="7643813" y="4629150"/>
          <p14:tracePt t="2875" x="7659688" y="4629150"/>
          <p14:tracePt t="2877" x="7659688" y="4645025"/>
          <p14:tracePt t="2880" x="7675563" y="4660900"/>
          <p14:tracePt t="2881" x="7691438" y="4676775"/>
          <p14:tracePt t="2884" x="7707313" y="4692650"/>
          <p14:tracePt t="2886" x="7707313" y="4708525"/>
          <p14:tracePt t="2890" x="7723188" y="4740275"/>
          <p14:tracePt t="2892" x="7739063" y="4756150"/>
          <p14:tracePt t="2893" x="7754938" y="4772025"/>
          <p14:tracePt t="2896" x="7754938" y="4787900"/>
          <p14:tracePt t="2898" x="7770813" y="4803775"/>
          <p14:tracePt t="2899" x="7785100" y="4819650"/>
          <p14:tracePt t="2902" x="7785100" y="4835525"/>
          <p14:tracePt t="2904" x="7800975" y="4867275"/>
          <p14:tracePt t="2906" x="7816850" y="4867275"/>
          <p14:tracePt t="2907" x="7832725" y="4899025"/>
          <p14:tracePt t="2909" x="7848600" y="4914900"/>
          <p14:tracePt t="2912" x="7864475" y="4930775"/>
          <p14:tracePt t="2914" x="7864475" y="4946650"/>
          <p14:tracePt t="2915" x="7880350" y="4962525"/>
          <p14:tracePt t="2917" x="7896225" y="4976813"/>
          <p14:tracePt t="2919" x="7912100" y="4992688"/>
          <p14:tracePt t="2921" x="7912100" y="5024438"/>
          <p14:tracePt t="2923" x="7943850" y="5024438"/>
          <p14:tracePt t="2926" x="7959725" y="5056188"/>
          <p14:tracePt t="2928" x="7975600" y="5087938"/>
          <p14:tracePt t="2930" x="7975600" y="5103813"/>
          <p14:tracePt t="2931" x="7991475" y="5119688"/>
          <p14:tracePt t="2933" x="8023225" y="5135563"/>
          <p14:tracePt t="2936" x="8039100" y="5167313"/>
          <p14:tracePt t="2940" x="8054975" y="5199063"/>
          <p14:tracePt t="2941" x="8070850" y="5214938"/>
          <p14:tracePt t="2944" x="8101013" y="5230813"/>
          <p14:tracePt t="2945" x="8101013" y="5246688"/>
          <p14:tracePt t="2947" x="8116888" y="5278438"/>
          <p14:tracePt t="2949" x="8132763" y="5278438"/>
          <p14:tracePt t="2951" x="8148638" y="5310188"/>
          <p14:tracePt t="2954" x="8164513" y="5324475"/>
          <p14:tracePt t="2955" x="8180388" y="5340350"/>
          <p14:tracePt t="2957" x="8196263" y="5372100"/>
          <p14:tracePt t="2960" x="8212138" y="5387975"/>
          <p14:tracePt t="2961" x="8228013" y="5403850"/>
          <p14:tracePt t="2964" x="8243888" y="5435600"/>
          <p14:tracePt t="2966" x="8259763" y="5451475"/>
          <p14:tracePt t="2967" x="8275638" y="5467350"/>
          <p14:tracePt t="2969" x="8291513" y="5499100"/>
          <p14:tracePt t="2972" x="8307388" y="5530850"/>
          <p14:tracePt t="2973" x="8323263" y="5546725"/>
          <p14:tracePt t="2975" x="8339138" y="5562600"/>
          <p14:tracePt t="2978" x="8355013" y="5594350"/>
          <p14:tracePt t="2979" x="8355013" y="5626100"/>
          <p14:tracePt t="2981" x="8370888" y="5626100"/>
          <p14:tracePt t="2983" x="8385175" y="5657850"/>
          <p14:tracePt t="2986" x="8385175" y="5688013"/>
          <p14:tracePt t="2987" x="8401050" y="5688013"/>
          <p14:tracePt t="2989" x="8401050" y="5719763"/>
          <p14:tracePt t="2991" x="8416925" y="5735638"/>
          <p14:tracePt t="2993" x="8432800" y="5751513"/>
          <p14:tracePt t="2996" x="8432800" y="5783263"/>
          <p14:tracePt t="2998" x="8448675" y="5799138"/>
          <p14:tracePt t="2999" x="8464550" y="5815013"/>
          <p14:tracePt t="3002" x="8464550" y="5846763"/>
          <p14:tracePt t="3004" x="8464550" y="5862638"/>
          <p14:tracePt t="3005" x="8464550" y="5878513"/>
          <p14:tracePt t="3007" x="8480425" y="5910263"/>
          <p14:tracePt t="3011" x="8496300" y="5942013"/>
          <p14:tracePt t="3013" x="8512175" y="5957888"/>
          <p14:tracePt t="3015" x="8512175" y="5973763"/>
          <p14:tracePt t="3017" x="8512175" y="5989638"/>
          <p14:tracePt t="3021" x="8512175" y="6003925"/>
          <p14:tracePt t="3021" x="8512175" y="6019800"/>
          <p14:tracePt t="3023" x="8528050" y="6035675"/>
          <p14:tracePt t="3027" x="8543925" y="6067425"/>
          <p14:tracePt t="3029" x="8543925" y="6083300"/>
          <p14:tracePt t="3032" x="8559800" y="6083300"/>
          <p14:tracePt t="3033" x="8559800" y="6099175"/>
          <p14:tracePt t="3036" x="8559800" y="6130925"/>
          <p14:tracePt t="3040" x="8559800" y="6146800"/>
          <p14:tracePt t="3042" x="8575675" y="6162675"/>
          <p14:tracePt t="3043" x="8575675" y="6178550"/>
          <p14:tracePt t="3047" x="8591550" y="6194425"/>
          <p14:tracePt t="3050" x="8591550" y="6210300"/>
          <p14:tracePt t="3053" x="8591550" y="6226175"/>
          <p14:tracePt t="3056" x="8607425" y="6242050"/>
          <p14:tracePt t="3058" x="8607425" y="6257925"/>
          <p14:tracePt t="3069" x="8607425" y="6289675"/>
          <p14:tracePt t="3077" x="8623300" y="6321425"/>
          <p14:tracePt t="3080" x="8623300" y="6337300"/>
          <p14:tracePt t="3082" x="8623300" y="6351588"/>
          <p14:tracePt t="3084" x="8623300" y="6367463"/>
          <p14:tracePt t="3088" x="8623300" y="6399213"/>
          <p14:tracePt t="3090" x="8623300" y="6415088"/>
          <p14:tracePt t="3093" x="8623300" y="6446838"/>
          <p14:tracePt t="3095" x="8623300" y="6462713"/>
          <p14:tracePt t="3100" x="8623300" y="6494463"/>
          <p14:tracePt t="3104" x="8623300" y="6526213"/>
          <p14:tracePt t="3106" x="8623300" y="6557963"/>
          <p14:tracePt t="3108" x="8623300" y="6573838"/>
          <p14:tracePt t="3109" x="8623300" y="6605588"/>
          <p14:tracePt t="3111" x="8623300" y="6621463"/>
          <p14:tracePt t="3114" x="8623300" y="6653213"/>
          <p14:tracePt t="3116" x="8623300" y="6669088"/>
          <p14:tracePt t="3117" x="8623300" y="6684963"/>
          <p14:tracePt t="3120" x="8623300" y="6699250"/>
          <p14:tracePt t="3122" x="8607425" y="6715125"/>
          <p14:tracePt t="3123" x="8607425" y="6731000"/>
          <p14:tracePt t="3126" x="8607425" y="6762750"/>
          <p14:tracePt t="3127" x="8591550" y="6762750"/>
          <p14:tracePt t="3129" x="8591550" y="6778625"/>
          <p14:tracePt t="3132" x="8575675" y="6810375"/>
          <p14:tracePt t="3136" x="8575675" y="6826250"/>
          <p14:tracePt t="3385" x="3727450" y="6842125"/>
          <p14:tracePt t="3387" x="3695700" y="6810375"/>
          <p14:tracePt t="3389" x="3679825" y="6810375"/>
          <p14:tracePt t="3393" x="3663950" y="6810375"/>
          <p14:tracePt t="3396" x="3648075" y="6794500"/>
          <p14:tracePt t="3397" x="3632200" y="6778625"/>
          <p14:tracePt t="3400" x="3616325" y="6778625"/>
          <p14:tracePt t="3404" x="3600450" y="6762750"/>
          <p14:tracePt t="3405" x="3584575" y="6746875"/>
          <p14:tracePt t="3407" x="3568700" y="6731000"/>
          <p14:tracePt t="3412" x="3552825" y="6715125"/>
          <p14:tracePt t="3414" x="3552825" y="6699250"/>
          <p14:tracePt t="3416" x="3536950" y="6699250"/>
          <p14:tracePt t="3419" x="3521075" y="6669088"/>
          <p14:tracePt t="3420" x="3521075" y="6653213"/>
          <p14:tracePt t="3423" x="3505200" y="6637338"/>
          <p14:tracePt t="3425" x="3490913" y="6621463"/>
          <p14:tracePt t="3428" x="3490913" y="6605588"/>
          <p14:tracePt t="3429" x="3475038" y="6589713"/>
          <p14:tracePt t="3431" x="3475038" y="6573838"/>
          <p14:tracePt t="3436" x="3475038" y="6542088"/>
          <p14:tracePt t="3438" x="3475038" y="6526213"/>
          <p14:tracePt t="3440" x="3459163" y="6526213"/>
          <p14:tracePt t="3441" x="3459163" y="6494463"/>
          <p14:tracePt t="3444" x="3459163" y="6478588"/>
          <p14:tracePt t="3447" x="3459163" y="6446838"/>
          <p14:tracePt t="3450" x="3459163" y="6430963"/>
          <p14:tracePt t="3454" x="3459163" y="6383338"/>
          <p14:tracePt t="3457" x="3459163" y="6351588"/>
          <p14:tracePt t="3459" x="3459163" y="6321425"/>
          <p14:tracePt t="3464" x="3459163" y="6289675"/>
          <p14:tracePt t="3466" x="3459163" y="6273800"/>
          <p14:tracePt t="3468" x="3459163" y="6242050"/>
          <p14:tracePt t="3469" x="3475038" y="6226175"/>
          <p14:tracePt t="3472" x="3475038" y="6210300"/>
          <p14:tracePt t="3473" x="3475038" y="6178550"/>
          <p14:tracePt t="3475" x="3490913" y="6146800"/>
          <p14:tracePt t="3477" x="3490913" y="6130925"/>
          <p14:tracePt t="3479" x="3505200" y="6099175"/>
          <p14:tracePt t="3481" x="3521075" y="6067425"/>
          <p14:tracePt t="3483" x="3521075" y="6051550"/>
          <p14:tracePt t="3486" x="3536950" y="6019800"/>
          <p14:tracePt t="3487" x="3552825" y="5989638"/>
          <p14:tracePt t="3489" x="3568700" y="5973763"/>
          <p14:tracePt t="3491" x="3568700" y="5942013"/>
          <p14:tracePt t="3494" x="3568700" y="5926138"/>
          <p14:tracePt t="3496" x="3600450" y="5894388"/>
          <p14:tracePt t="3497" x="3616325" y="5862638"/>
          <p14:tracePt t="3499" x="3632200" y="5830888"/>
          <p14:tracePt t="3504" x="3648075" y="5799138"/>
          <p14:tracePt t="3505" x="3679825" y="5767388"/>
          <p14:tracePt t="3507" x="3695700" y="5751513"/>
          <p14:tracePt t="3509" x="3695700" y="5719763"/>
          <p14:tracePt t="3511" x="3727450" y="5688013"/>
          <p14:tracePt t="3513" x="3743325" y="5672138"/>
          <p14:tracePt t="3515" x="3775075" y="5641975"/>
          <p14:tracePt t="3517" x="3806825" y="5610225"/>
          <p14:tracePt t="3519" x="3821113" y="5578475"/>
          <p14:tracePt t="3521" x="3836988" y="5562600"/>
          <p14:tracePt t="3523" x="3868738" y="5546725"/>
          <p14:tracePt t="3525" x="3900488" y="5514975"/>
          <p14:tracePt t="3527" x="3916363" y="5483225"/>
          <p14:tracePt t="3529" x="3948113" y="5467350"/>
          <p14:tracePt t="3531" x="3979863" y="5451475"/>
          <p14:tracePt t="3533" x="4011613" y="5419725"/>
          <p14:tracePt t="3535" x="4027488" y="5403850"/>
          <p14:tracePt t="3537" x="4059238" y="5372100"/>
          <p14:tracePt t="3539" x="4090988" y="5340350"/>
          <p14:tracePt t="3541" x="4121150" y="5340350"/>
          <p14:tracePt t="3543" x="4152900" y="5310188"/>
          <p14:tracePt t="3545" x="4184650" y="5294313"/>
          <p14:tracePt t="3547" x="4232275" y="5278438"/>
          <p14:tracePt t="3549" x="4264025" y="5262563"/>
          <p14:tracePt t="3552" x="4295775" y="5246688"/>
          <p14:tracePt t="3554" x="4327525" y="5214938"/>
          <p14:tracePt t="3555" x="4375150" y="5214938"/>
          <p14:tracePt t="3557" x="4421188" y="5199063"/>
          <p14:tracePt t="3559" x="4452938" y="5183188"/>
          <p14:tracePt t="3561" x="4484688" y="5167313"/>
          <p14:tracePt t="3563" x="4532313" y="5151438"/>
          <p14:tracePt t="3565" x="4564063" y="5135563"/>
          <p14:tracePt t="3568" x="4611688" y="5119688"/>
          <p14:tracePt t="3569" x="4659313" y="5103813"/>
          <p14:tracePt t="3571" x="4706938" y="5087938"/>
          <p14:tracePt t="3573" x="4737100" y="5072063"/>
          <p14:tracePt t="3575" x="4784725" y="5056188"/>
          <p14:tracePt t="3578" x="4832350" y="5056188"/>
          <p14:tracePt t="3579" x="4895850" y="5040313"/>
          <p14:tracePt t="3581" x="4943475" y="5024438"/>
          <p14:tracePt t="3583" x="4975225" y="5008563"/>
          <p14:tracePt t="3586" x="5022850" y="5008563"/>
          <p14:tracePt t="3587" x="5068888" y="4992688"/>
          <p14:tracePt t="3589" x="5100638" y="4976813"/>
          <p14:tracePt t="3591" x="5148263" y="4976813"/>
          <p14:tracePt t="3593" x="5195888" y="4962525"/>
          <p14:tracePt t="3595" x="5243513" y="4962525"/>
          <p14:tracePt t="3597" x="5275263" y="4946650"/>
          <p14:tracePt t="3599" x="5322888" y="4930775"/>
          <p14:tracePt t="3602" x="5368925" y="4930775"/>
          <p14:tracePt t="3605" x="5448300" y="4899025"/>
          <p14:tracePt t="3607" x="5480050" y="4899025"/>
          <p14:tracePt t="3609" x="5527675" y="4883150"/>
          <p14:tracePt t="3611" x="5559425" y="4883150"/>
          <p14:tracePt t="3613" x="5591175" y="4883150"/>
          <p14:tracePt t="3615" x="5638800" y="4883150"/>
          <p14:tracePt t="3617" x="5668963" y="4867275"/>
          <p14:tracePt t="3620" x="5700713" y="4867275"/>
          <p14:tracePt t="3621" x="5748338" y="4851400"/>
          <p14:tracePt t="3623" x="5764213" y="4851400"/>
          <p14:tracePt t="3625" x="5795963" y="4851400"/>
          <p14:tracePt t="3627" x="5843588" y="4835525"/>
          <p14:tracePt t="3629" x="5859463" y="4835525"/>
          <p14:tracePt t="3632" x="5891213" y="4819650"/>
          <p14:tracePt t="3633" x="5938838" y="4819650"/>
          <p14:tracePt t="3636" x="5953125" y="4819650"/>
          <p14:tracePt t="3637" x="5984875" y="4819650"/>
          <p14:tracePt t="3639" x="6000750" y="4819650"/>
          <p14:tracePt t="3641" x="6048375" y="4819650"/>
          <p14:tracePt t="3643" x="6080125" y="4819650"/>
          <p14:tracePt t="3645" x="6096000" y="4803775"/>
          <p14:tracePt t="3648" x="6127750" y="4803775"/>
          <p14:tracePt t="3649" x="6159500" y="4803775"/>
          <p14:tracePt t="3654" x="6223000" y="4803775"/>
          <p14:tracePt t="3655" x="6238875" y="4803775"/>
          <p14:tracePt t="3657" x="6269038" y="4803775"/>
          <p14:tracePt t="3659" x="6300788" y="4803775"/>
          <p14:tracePt t="3661" x="6316663" y="4803775"/>
          <p14:tracePt t="3663" x="6348413" y="4803775"/>
          <p14:tracePt t="3665" x="6396038" y="4803775"/>
          <p14:tracePt t="3668" x="6411913" y="4803775"/>
          <p14:tracePt t="3669" x="6443663" y="4803775"/>
          <p14:tracePt t="3671" x="6475413" y="4803775"/>
          <p14:tracePt t="3673" x="6507163" y="4819650"/>
          <p14:tracePt t="3676" x="6538913" y="4819650"/>
          <p14:tracePt t="3678" x="6584950" y="4835525"/>
          <p14:tracePt t="3679" x="6600825" y="4835525"/>
          <p14:tracePt t="3681" x="6632575" y="4835525"/>
          <p14:tracePt t="3683" x="6664325" y="4851400"/>
          <p14:tracePt t="3685" x="6696075" y="4851400"/>
          <p14:tracePt t="3687" x="6743700" y="4867275"/>
          <p14:tracePt t="3689" x="6759575" y="4867275"/>
          <p14:tracePt t="3691" x="6807200" y="4883150"/>
          <p14:tracePt t="3693" x="6838950" y="4883150"/>
          <p14:tracePt t="3695" x="6884988" y="4883150"/>
          <p14:tracePt t="3697" x="6900863" y="4899025"/>
          <p14:tracePt t="3699" x="6948488" y="4914900"/>
          <p14:tracePt t="3702" x="6996113" y="4930775"/>
          <p14:tracePt t="3703" x="7027863" y="4946650"/>
          <p14:tracePt t="3705" x="7059613" y="4946650"/>
          <p14:tracePt t="3707" x="7107238" y="4962525"/>
          <p14:tracePt t="3709" x="7154863" y="4976813"/>
          <p14:tracePt t="3712" x="7169150" y="4992688"/>
          <p14:tracePt t="3714" x="7216775" y="5024438"/>
          <p14:tracePt t="3715" x="7264400" y="5024438"/>
          <p14:tracePt t="3718" x="7296150" y="5040313"/>
          <p14:tracePt t="3719" x="7327900" y="5056188"/>
          <p14:tracePt t="3722" x="7359650" y="5072063"/>
          <p14:tracePt t="3724" x="7407275" y="5087938"/>
          <p14:tracePt t="3726" x="7439025" y="5103813"/>
          <p14:tracePt t="3727" x="7469188" y="5119688"/>
          <p14:tracePt t="3729" x="7516813" y="5135563"/>
          <p14:tracePt t="3731" x="7548563" y="5151438"/>
          <p14:tracePt t="3733" x="7564438" y="5167313"/>
          <p14:tracePt t="3736" x="7596188" y="5183188"/>
          <p14:tracePt t="3738" x="7643813" y="5199063"/>
          <p14:tracePt t="3739" x="7675563" y="5214938"/>
          <p14:tracePt t="3741" x="7691438" y="5246688"/>
          <p14:tracePt t="3744" x="7723188" y="5262563"/>
          <p14:tracePt t="3745" x="7754938" y="5262563"/>
          <p14:tracePt t="3747" x="7785100" y="5294313"/>
          <p14:tracePt t="3749" x="7800975" y="5324475"/>
          <p14:tracePt t="3752" x="7832725" y="5340350"/>
          <p14:tracePt t="3754" x="7864475" y="5372100"/>
          <p14:tracePt t="3755" x="7896225" y="5387975"/>
          <p14:tracePt t="3757" x="7912100" y="5403850"/>
          <p14:tracePt t="3759" x="7943850" y="5435600"/>
          <p14:tracePt t="3761" x="7975600" y="5467350"/>
          <p14:tracePt t="3763" x="8007350" y="5499100"/>
          <p14:tracePt t="3765" x="8023225" y="5514975"/>
          <p14:tracePt t="3768" x="8054975" y="5546725"/>
          <p14:tracePt t="3769" x="8070850" y="5578475"/>
          <p14:tracePt t="3771" x="8101013" y="5610225"/>
          <p14:tracePt t="3774" x="8132763" y="5626100"/>
          <p14:tracePt t="3775" x="8148638" y="5657850"/>
          <p14:tracePt t="3777" x="8180388" y="5688013"/>
          <p14:tracePt t="3779" x="8212138" y="5719763"/>
          <p14:tracePt t="3781" x="8243888" y="5767388"/>
          <p14:tracePt t="3783" x="8259763" y="5783263"/>
          <p14:tracePt t="3786" x="8275638" y="5815013"/>
          <p14:tracePt t="3787" x="8307388" y="5862638"/>
          <p14:tracePt t="3789" x="8323263" y="5894388"/>
          <p14:tracePt t="3791" x="8355013" y="5910263"/>
          <p14:tracePt t="3793" x="8370888" y="5942013"/>
          <p14:tracePt t="3795" x="8385175" y="5973763"/>
          <p14:tracePt t="3797" x="8416925" y="6019800"/>
          <p14:tracePt t="3799" x="8416925" y="6035675"/>
          <p14:tracePt t="3802" x="8432800" y="6067425"/>
          <p14:tracePt t="3803" x="8448675" y="6099175"/>
          <p14:tracePt t="3805" x="8464550" y="6130925"/>
          <p14:tracePt t="3807" x="8480425" y="6162675"/>
          <p14:tracePt t="3810" x="8496300" y="6194425"/>
          <p14:tracePt t="3811" x="8512175" y="6226175"/>
          <p14:tracePt t="3813" x="8512175" y="6242050"/>
          <p14:tracePt t="3815" x="8528050" y="6273800"/>
          <p14:tracePt t="3817" x="8528050" y="6305550"/>
          <p14:tracePt t="3819" x="8543925" y="6337300"/>
          <p14:tracePt t="3821" x="8559800" y="6367463"/>
          <p14:tracePt t="3823" x="8559800" y="6399213"/>
          <p14:tracePt t="3825" x="8575675" y="6415088"/>
          <p14:tracePt t="3827" x="8575675" y="6446838"/>
          <p14:tracePt t="3829" x="8591550" y="6462713"/>
          <p14:tracePt t="3831" x="8591550" y="6478588"/>
          <p14:tracePt t="3834" x="8607425" y="6510338"/>
          <p14:tracePt t="3836" x="8607425" y="6526213"/>
          <p14:tracePt t="3837" x="8607425" y="6557963"/>
          <p14:tracePt t="3839" x="8607425" y="6573838"/>
          <p14:tracePt t="3841" x="8607425" y="6589713"/>
          <p14:tracePt t="3843" x="8607425" y="6621463"/>
          <p14:tracePt t="3845" x="8607425" y="6637338"/>
          <p14:tracePt t="3849" x="8607425" y="6669088"/>
          <p14:tracePt t="3853" x="8607425" y="6684963"/>
          <p14:tracePt t="3859" x="8607425" y="6699250"/>
          <p14:tracePt t="3861" x="8607425" y="6715125"/>
          <p14:tracePt t="3869" x="8607425" y="6731000"/>
          <p14:tracePt t="3872" x="8607425" y="6762750"/>
          <p14:tracePt t="3878" x="8607425" y="6778625"/>
          <p14:tracePt t="3882" x="8607425" y="6794500"/>
          <p14:tracePt t="3892" x="8607425" y="6810375"/>
          <p14:tracePt t="3898" x="8607425" y="6826250"/>
          <p14:tracePt t="3904" x="8607425" y="6842125"/>
          <p14:tracePt t="4340" x="8828088" y="6810375"/>
          <p14:tracePt t="4341" x="8828088" y="6794500"/>
          <p14:tracePt t="4343" x="8843963" y="6794500"/>
          <p14:tracePt t="4345" x="8859838" y="6778625"/>
          <p14:tracePt t="4347" x="8859838" y="6746875"/>
          <p14:tracePt t="4349" x="8875713" y="6746875"/>
          <p14:tracePt t="4352" x="8875713" y="6715125"/>
          <p14:tracePt t="4353" x="8875713" y="6684963"/>
          <p14:tracePt t="4357" x="8875713" y="6653213"/>
          <p14:tracePt t="4360" x="8875713" y="6637338"/>
          <p14:tracePt t="4362" x="8875713" y="6605588"/>
          <p14:tracePt t="4363" x="8875713" y="6557963"/>
          <p14:tracePt t="4366" x="8875713" y="6526213"/>
          <p14:tracePt t="4369" x="8859838" y="6462713"/>
          <p14:tracePt t="4370" x="8828088" y="6399213"/>
          <p14:tracePt t="4372" x="8812213" y="6337300"/>
          <p14:tracePt t="4373" x="8780463" y="6289675"/>
          <p14:tracePt t="4376" x="8748713" y="6226175"/>
          <p14:tracePt t="4378" x="8716963" y="6162675"/>
          <p14:tracePt t="4379" x="8655050" y="6083300"/>
          <p14:tracePt t="4381" x="8623300" y="6003925"/>
          <p14:tracePt t="4384" x="8575675" y="5910263"/>
          <p14:tracePt t="4386" x="8543925" y="5846763"/>
          <p14:tracePt t="4404" x="7816850" y="4803775"/>
          <p14:tracePt t="4406" x="7723188" y="4676775"/>
          <p14:tracePt t="4407" x="7627938" y="4551363"/>
          <p14:tracePt t="4409" x="7548563" y="4440238"/>
          <p14:tracePt t="4411" x="7439025" y="4313238"/>
          <p14:tracePt t="4413" x="7343775" y="4203700"/>
          <p14:tracePt t="4415" x="7248525" y="4076700"/>
          <p14:tracePt t="4419" x="7138988" y="3949700"/>
          <p14:tracePt t="4421" x="6964363" y="3744913"/>
          <p14:tracePt t="4423" x="6869113" y="3633788"/>
          <p14:tracePt t="4425" x="6759575" y="3524250"/>
          <p14:tracePt t="4428" x="6696075" y="3429000"/>
          <p14:tracePt t="4429" x="6616700" y="3333750"/>
          <p14:tracePt t="4432" x="6523038" y="3240088"/>
          <p14:tracePt t="4434" x="6443663" y="3144838"/>
          <p14:tracePt t="4436" x="6396038" y="3065463"/>
          <p14:tracePt t="4438" x="6284913" y="2954338"/>
          <p14:tracePt t="4439" x="6238875" y="2876550"/>
          <p14:tracePt t="4441" x="6175375" y="2813050"/>
          <p14:tracePt t="4443" x="6096000" y="2733675"/>
          <p14:tracePt t="4445" x="6048375" y="2686050"/>
          <p14:tracePt t="4448" x="5984875" y="2622550"/>
          <p14:tracePt t="4449" x="5922963" y="2560638"/>
          <p14:tracePt t="4452" x="5859463" y="2497138"/>
          <p14:tracePt t="4454" x="5811838" y="2449513"/>
          <p14:tracePt t="4455" x="5764213" y="2401888"/>
          <p14:tracePt t="4457" x="5716588" y="2370138"/>
          <p14:tracePt t="4459" x="5700713" y="2338388"/>
          <p14:tracePt t="4461" x="5668963" y="2306638"/>
          <p14:tracePt t="4463" x="5638800" y="2274888"/>
          <p14:tracePt t="4465" x="5607050" y="2243138"/>
          <p14:tracePt t="4467" x="5559425" y="2228850"/>
          <p14:tracePt t="4469" x="5559425" y="2197100"/>
          <p14:tracePt t="4472" x="5527675" y="2165350"/>
          <p14:tracePt t="4473" x="5495925" y="2133600"/>
          <p14:tracePt t="4475" x="5464175" y="2117725"/>
          <p14:tracePt t="4479" x="5448300" y="2101850"/>
          <p14:tracePt t="4482" x="5432425" y="2085975"/>
          <p14:tracePt t="4485" x="5416550" y="2070100"/>
          <p14:tracePt t="4492" x="5416550" y="2054225"/>
          <p14:tracePt t="4519" x="5400675" y="2054225"/>
          <p14:tracePt t="4524" x="5400675" y="2038350"/>
          <p14:tracePt t="4600" x="5400675" y="2070100"/>
          <p14:tracePt t="4604" x="5384800" y="2070100"/>
          <p14:tracePt t="4606" x="5384800" y="2085975"/>
          <p14:tracePt t="4608" x="5384800" y="2101850"/>
          <p14:tracePt t="4609" x="5384800" y="2117725"/>
          <p14:tracePt t="4615" x="5368925" y="2133600"/>
          <p14:tracePt t="4620" x="5353050" y="2149475"/>
          <p14:tracePt t="4621" x="5353050" y="2165350"/>
          <p14:tracePt t="4623" x="5337175" y="2181225"/>
          <p14:tracePt t="4627" x="5337175" y="2197100"/>
          <p14:tracePt t="4632" x="5322888" y="2212975"/>
          <p14:tracePt t="4633" x="5307013" y="2228850"/>
          <p14:tracePt t="4638" x="5307013" y="2243138"/>
          <p14:tracePt t="4639" x="5307013" y="2259013"/>
          <p14:tracePt t="4641" x="5291138" y="2274888"/>
          <p14:tracePt t="4643" x="5275263" y="2274888"/>
          <p14:tracePt t="4645" x="5275263" y="2290763"/>
          <p14:tracePt t="4647" x="5259388" y="2306638"/>
          <p14:tracePt t="4652" x="5259388" y="2322513"/>
          <p14:tracePt t="4654" x="5243513" y="2338388"/>
          <p14:tracePt t="4657" x="5227638" y="2354263"/>
          <p14:tracePt t="4659" x="5227638" y="2370138"/>
          <p14:tracePt t="4662" x="5227638" y="2386013"/>
          <p14:tracePt t="4666" x="5211763" y="2401888"/>
          <p14:tracePt t="4668" x="5211763" y="2417763"/>
          <p14:tracePt t="4669" x="5195888" y="2417763"/>
          <p14:tracePt t="4671" x="5195888" y="2433638"/>
          <p14:tracePt t="4673" x="5195888" y="2449513"/>
          <p14:tracePt t="4675" x="5180013" y="2465388"/>
          <p14:tracePt t="4679" x="5180013" y="2481263"/>
          <p14:tracePt t="4681" x="5180013" y="2497138"/>
          <p14:tracePt t="4686" x="5180013" y="2513013"/>
          <p14:tracePt t="4688" x="5164138" y="2528888"/>
          <p14:tracePt t="4689" x="5164138" y="2544763"/>
          <p14:tracePt t="4694" x="5164138" y="2560638"/>
          <p14:tracePt t="4695" x="5148263" y="2574925"/>
          <p14:tracePt t="4699" x="5148263" y="2590800"/>
          <p14:tracePt t="4702" x="5148263" y="2606675"/>
          <p14:tracePt t="4703" x="5148263" y="2622550"/>
          <p14:tracePt t="4709" x="5148263" y="2638425"/>
          <p14:tracePt t="4711" x="5148263" y="2654300"/>
          <p14:tracePt t="4720" x="5148263" y="2686050"/>
          <p14:tracePt t="4722" x="5148263" y="2701925"/>
          <p14:tracePt t="4728" x="5148263" y="2717800"/>
          <p14:tracePt t="4730" x="5148263" y="2733675"/>
          <p14:tracePt t="4736" x="5148263" y="2749550"/>
          <p14:tracePt t="4738" x="5148263" y="2765425"/>
          <p14:tracePt t="4739" x="5148263" y="2781300"/>
          <p14:tracePt t="4744" x="5164138" y="2781300"/>
          <p14:tracePt t="4745" x="5164138" y="2797175"/>
          <p14:tracePt t="4747" x="5180013" y="2813050"/>
          <p14:tracePt t="4749" x="5180013" y="2828925"/>
          <p14:tracePt t="4752" x="5180013" y="2844800"/>
          <p14:tracePt t="4753" x="5211763" y="2876550"/>
          <p14:tracePt t="4755" x="5227638" y="2892425"/>
          <p14:tracePt t="4757" x="5243513" y="2922588"/>
          <p14:tracePt t="4759" x="5259388" y="2954338"/>
          <p14:tracePt t="4761" x="5275263" y="2970213"/>
          <p14:tracePt t="4764" x="5307013" y="2986088"/>
          <p14:tracePt t="4765" x="5322888" y="3017838"/>
          <p14:tracePt t="4769" x="5353050" y="3049588"/>
          <p14:tracePt t="4770" x="5353050" y="3065463"/>
          <p14:tracePt t="4771" x="5384800" y="3097213"/>
          <p14:tracePt t="4773" x="5416550" y="3113088"/>
          <p14:tracePt t="4775" x="5448300" y="3160713"/>
          <p14:tracePt t="4777" x="5480050" y="3192463"/>
          <p14:tracePt t="4779" x="5495925" y="3208338"/>
          <p14:tracePt t="4782" x="5527675" y="3240088"/>
          <p14:tracePt t="4784" x="5559425" y="3270250"/>
          <p14:tracePt t="4786" x="5591175" y="3302000"/>
          <p14:tracePt t="4787" x="5638800" y="3349625"/>
          <p14:tracePt t="4790" x="5653088" y="3365500"/>
          <p14:tracePt t="4792" x="5700713" y="3397250"/>
          <p14:tracePt t="4794" x="5748338" y="3444875"/>
          <p14:tracePt t="4796" x="5795963" y="3524250"/>
          <p14:tracePt t="4797" x="5843588" y="3556000"/>
          <p14:tracePt t="4799" x="5891213" y="3602038"/>
          <p14:tracePt t="4801" x="5938838" y="3633788"/>
          <p14:tracePt t="4804" x="5984875" y="3681413"/>
          <p14:tracePt t="4805" x="6000750" y="3713163"/>
          <p14:tracePt t="4808" x="6048375" y="3760788"/>
          <p14:tracePt t="4809" x="6080125" y="3792538"/>
          <p14:tracePt t="4811" x="6127750" y="3824288"/>
          <p14:tracePt t="4814" x="6175375" y="3856038"/>
          <p14:tracePt t="4816" x="6207125" y="3903663"/>
          <p14:tracePt t="4819" x="6238875" y="3935413"/>
          <p14:tracePt t="4821" x="6269038" y="3965575"/>
          <p14:tracePt t="4822" x="6316663" y="4013200"/>
          <p14:tracePt t="4823" x="6348413" y="4044950"/>
          <p14:tracePt t="4825" x="6396038" y="4076700"/>
          <p14:tracePt t="4827" x="6427788" y="4108450"/>
          <p14:tracePt t="4829" x="6443663" y="4140200"/>
          <p14:tracePt t="4831" x="6491288" y="4187825"/>
          <p14:tracePt t="4833" x="6523038" y="4203700"/>
          <p14:tracePt t="4835" x="6553200" y="4235450"/>
          <p14:tracePt t="4837" x="6584950" y="4283075"/>
          <p14:tracePt t="4839" x="6600825" y="4313238"/>
          <p14:tracePt t="4841" x="6648450" y="4344988"/>
          <p14:tracePt t="4843" x="6680200" y="4360863"/>
          <p14:tracePt t="4845" x="6696075" y="4376738"/>
          <p14:tracePt t="4847" x="6727825" y="4408488"/>
          <p14:tracePt t="4849" x="6743700" y="4440238"/>
          <p14:tracePt t="4851" x="6775450" y="4456113"/>
          <p14:tracePt t="4853" x="6807200" y="4487863"/>
          <p14:tracePt t="4855" x="6823075" y="4503738"/>
          <p14:tracePt t="4857" x="6838950" y="4535488"/>
          <p14:tracePt t="4859" x="6869113" y="4551363"/>
          <p14:tracePt t="4861" x="6900863" y="4583113"/>
          <p14:tracePt t="4863" x="6900863" y="4598988"/>
          <p14:tracePt t="4865" x="6916738" y="4614863"/>
          <p14:tracePt t="4869" x="6948488" y="4629150"/>
          <p14:tracePt t="4870" x="6964363" y="4660900"/>
          <p14:tracePt t="4871" x="6980238" y="4692650"/>
          <p14:tracePt t="4873" x="6996113" y="4708525"/>
          <p14:tracePt t="4875" x="7011988" y="4724400"/>
          <p14:tracePt t="4877" x="7027863" y="4756150"/>
          <p14:tracePt t="4879" x="7059613" y="4787900"/>
          <p14:tracePt t="4881" x="7075488" y="4819650"/>
          <p14:tracePt t="4884" x="7091363" y="4835525"/>
          <p14:tracePt t="4886" x="7107238" y="4867275"/>
          <p14:tracePt t="4887" x="7123113" y="4899025"/>
          <p14:tracePt t="4889" x="7154863" y="4930775"/>
          <p14:tracePt t="4892" x="7169150" y="4946650"/>
          <p14:tracePt t="4893" x="7200900" y="4976813"/>
          <p14:tracePt t="4896" x="7200900" y="5008563"/>
          <p14:tracePt t="4897" x="7232650" y="5024438"/>
          <p14:tracePt t="4900" x="7248525" y="5056188"/>
          <p14:tracePt t="4902" x="7280275" y="5103813"/>
          <p14:tracePt t="4903" x="7296150" y="5135563"/>
          <p14:tracePt t="4905" x="7327900" y="5151438"/>
          <p14:tracePt t="4908" x="7343775" y="5199063"/>
          <p14:tracePt t="4909" x="7359650" y="5230813"/>
          <p14:tracePt t="4911" x="7391400" y="5262563"/>
          <p14:tracePt t="4913" x="7407275" y="5278438"/>
          <p14:tracePt t="4915" x="7439025" y="5310188"/>
          <p14:tracePt t="4918" x="7469188" y="5340350"/>
          <p14:tracePt t="4920" x="7469188" y="5387975"/>
          <p14:tracePt t="4921" x="7500938" y="5403850"/>
          <p14:tracePt t="4923" x="7516813" y="5419725"/>
          <p14:tracePt t="4925" x="7548563" y="5451475"/>
          <p14:tracePt t="4927" x="7564438" y="5483225"/>
          <p14:tracePt t="4929" x="7564438" y="5514975"/>
          <p14:tracePt t="4931" x="7596188" y="5514975"/>
          <p14:tracePt t="4933" x="7612063" y="5546725"/>
          <p14:tracePt t="4935" x="7627938" y="5578475"/>
          <p14:tracePt t="4937" x="7659688" y="5594350"/>
          <p14:tracePt t="4942" x="7675563" y="5626100"/>
          <p14:tracePt t="4944" x="7675563" y="5641975"/>
          <p14:tracePt t="4946" x="7691438" y="5641975"/>
          <p14:tracePt t="4947" x="7707313" y="5641975"/>
          <p14:tracePt t="4949" x="7707313" y="5657850"/>
          <p14:tracePt t="4956" x="7707313" y="5672138"/>
          <p14:tracePt t="4957" x="7723188" y="5672138"/>
          <p14:tracePt t="4978" x="7739063" y="5672138"/>
          <p14:tracePt t="5074" x="7754938" y="5672138"/>
          <p14:tracePt t="5079" x="7770813" y="5672138"/>
          <p14:tracePt t="5088" x="7785100" y="5672138"/>
          <p14:tracePt t="5098" x="7800975" y="5672138"/>
          <p14:tracePt t="5103" x="7816850" y="5672138"/>
          <p14:tracePt t="5108" x="7832725" y="5672138"/>
          <p14:tracePt t="5110" x="7848600" y="5672138"/>
          <p14:tracePt t="5114" x="7848600" y="5657850"/>
          <p14:tracePt t="5124" x="7864475" y="5657850"/>
          <p14:tracePt t="5140" x="7880350" y="5657850"/>
          <p14:tracePt t="5438" x="7896225" y="5657850"/>
          <p14:tracePt t="5450" x="7912100" y="5641975"/>
          <p14:tracePt t="5455" x="7927975" y="5641975"/>
          <p14:tracePt t="5464" x="7943850" y="5626100"/>
          <p14:tracePt t="5468" x="7959725" y="5626100"/>
          <p14:tracePt t="5472" x="7975600" y="5626100"/>
          <p14:tracePt t="5494" x="7991475" y="5626100"/>
          <p14:tracePt t="5510" x="8007350" y="5626100"/>
          <p14:tracePt t="5999" x="8039100" y="5626100"/>
          <p14:tracePt t="6003" x="8054975" y="5626100"/>
          <p14:tracePt t="6008" x="8085138" y="5626100"/>
          <p14:tracePt t="6012" x="8132763" y="5626100"/>
          <p14:tracePt t="6016" x="8148638" y="5626100"/>
          <p14:tracePt t="6018" x="8180388" y="5626100"/>
          <p14:tracePt t="6019" x="8196263" y="5626100"/>
          <p14:tracePt t="6021" x="8212138" y="5626100"/>
          <p14:tracePt t="6024" x="8228013" y="5626100"/>
          <p14:tracePt t="6026" x="8259763" y="5626100"/>
          <p14:tracePt t="6028" x="8291513" y="5626100"/>
          <p14:tracePt t="6029" x="8323263" y="5626100"/>
          <p14:tracePt t="6031" x="8370888" y="5626100"/>
          <p14:tracePt t="6035" x="8401050" y="5626100"/>
          <p14:tracePt t="6036" x="8416925" y="5626100"/>
          <p14:tracePt t="6037" x="8448675" y="5626100"/>
          <p14:tracePt t="6039" x="8464550" y="5626100"/>
          <p14:tracePt t="6041" x="8496300" y="5626100"/>
          <p14:tracePt t="6044" x="8512175" y="5626100"/>
          <p14:tracePt t="6045" x="8528050" y="5626100"/>
          <p14:tracePt t="6047" x="8559800" y="5626100"/>
          <p14:tracePt t="6050" x="8575675" y="5626100"/>
          <p14:tracePt t="6052" x="8607425" y="5626100"/>
          <p14:tracePt t="6053" x="8639175" y="5626100"/>
          <p14:tracePt t="6058" x="8670925" y="5626100"/>
          <p14:tracePt t="6060" x="8686800" y="5626100"/>
          <p14:tracePt t="6061" x="8716963" y="5626100"/>
          <p14:tracePt t="6064" x="8748713" y="5626100"/>
          <p14:tracePt t="6065" x="8764588" y="5626100"/>
          <p14:tracePt t="6068" x="8780463" y="5626100"/>
          <p14:tracePt t="6069" x="8796338" y="5626100"/>
          <p14:tracePt t="6071" x="8828088" y="5626100"/>
          <p14:tracePt t="6073" x="8859838" y="5626100"/>
          <p14:tracePt t="6075" x="8875713" y="5626100"/>
          <p14:tracePt t="6077" x="8907463" y="5626100"/>
          <p14:tracePt t="6079" x="8923338" y="5626100"/>
          <p14:tracePt t="6081" x="8955088" y="5626100"/>
          <p14:tracePt t="6086" x="9001125" y="5626100"/>
          <p14:tracePt t="6087" x="9032875" y="5626100"/>
          <p14:tracePt t="6089" x="9064625" y="5626100"/>
          <p14:tracePt t="6091" x="9080500" y="5626100"/>
          <p14:tracePt t="6093" x="9112250" y="5641975"/>
          <p14:tracePt t="6095" x="9144000" y="5641975"/>
          <p14:tracePt t="6097" x="9159875" y="5657850"/>
          <p14:tracePt t="6099" x="9191625" y="5657850"/>
          <p14:tracePt t="6102" x="9207500" y="5657850"/>
          <p14:tracePt t="6103" x="9239250" y="5672138"/>
          <p14:tracePt t="6105" x="9271000" y="5672138"/>
          <p14:tracePt t="6109" x="9286875" y="5672138"/>
          <p14:tracePt t="6112" x="9317038" y="5672138"/>
          <p14:tracePt t="6119" x="9332913" y="5672138"/>
          <p14:tracePt t="6122" x="9348788" y="5688013"/>
          <p14:tracePt t="6130" x="9364663" y="5688013"/>
          <p14:tracePt t="6138" x="9364663" y="5703888"/>
          <p14:tracePt t="6174" x="9364663" y="5719763"/>
          <p14:tracePt t="6178" x="9348788" y="5719763"/>
          <p14:tracePt t="6182" x="9332913" y="5735638"/>
          <p14:tracePt t="6186" x="9317038" y="5751513"/>
          <p14:tracePt t="6187" x="9301163" y="5751513"/>
          <p14:tracePt t="6192" x="9301163" y="5767388"/>
          <p14:tracePt t="6194" x="9286875" y="5767388"/>
          <p14:tracePt t="6195" x="9271000" y="5783263"/>
          <p14:tracePt t="6198" x="9255125" y="5799138"/>
          <p14:tracePt t="6202" x="9239250" y="5799138"/>
          <p14:tracePt t="6203" x="9223375" y="5799138"/>
          <p14:tracePt t="6207" x="9207500" y="5815013"/>
          <p14:tracePt t="6209" x="9191625" y="5815013"/>
          <p14:tracePt t="6212" x="9175750" y="5830888"/>
          <p14:tracePt t="6213" x="9159875" y="5830888"/>
          <p14:tracePt t="6216" x="9144000" y="5830888"/>
          <p14:tracePt t="6218" x="9128125" y="5830888"/>
          <p14:tracePt t="6221" x="9112250" y="5830888"/>
          <p14:tracePt t="6223" x="9096375" y="5830888"/>
          <p14:tracePt t="6225" x="9080500" y="5830888"/>
          <p14:tracePt t="6228" x="9064625" y="5846763"/>
          <p14:tracePt t="6230" x="9048750" y="5846763"/>
          <p14:tracePt t="6231" x="9032875" y="5846763"/>
          <p14:tracePt t="6236" x="9001125" y="5862638"/>
          <p14:tracePt t="6237" x="8986838" y="5862638"/>
          <p14:tracePt t="6239" x="8955088" y="5862638"/>
          <p14:tracePt t="6241" x="8923338" y="5862638"/>
          <p14:tracePt t="6244" x="8891588" y="5862638"/>
          <p14:tracePt t="6245" x="8875713" y="5878513"/>
          <p14:tracePt t="6248" x="8859838" y="5878513"/>
          <p14:tracePt t="6249" x="8828088" y="5878513"/>
          <p14:tracePt t="6254" x="8796338" y="5878513"/>
          <p14:tracePt t="6256" x="8780463" y="5878513"/>
          <p14:tracePt t="6258" x="8764588" y="5878513"/>
          <p14:tracePt t="6259" x="8732838" y="5878513"/>
          <p14:tracePt t="6262" x="8716963" y="5878513"/>
          <p14:tracePt t="6263" x="8701088" y="5878513"/>
          <p14:tracePt t="6265" x="8686800" y="5878513"/>
          <p14:tracePt t="6268" x="8655050" y="5878513"/>
          <p14:tracePt t="6269" x="8623300" y="5878513"/>
          <p14:tracePt t="6274" x="8591550" y="5878513"/>
          <p14:tracePt t="6276" x="8575675" y="5878513"/>
          <p14:tracePt t="6278" x="8543925" y="5878513"/>
          <p14:tracePt t="6279" x="8512175" y="5878513"/>
          <p14:tracePt t="6285" x="8480425" y="5878513"/>
          <p14:tracePt t="6287" x="8432800" y="5878513"/>
          <p14:tracePt t="6289" x="8416925" y="5878513"/>
          <p14:tracePt t="6291" x="8401050" y="5878513"/>
          <p14:tracePt t="6293" x="8370888" y="5878513"/>
          <p14:tracePt t="6295" x="8339138" y="5878513"/>
          <p14:tracePt t="6297" x="8339138" y="5862638"/>
          <p14:tracePt t="6299" x="8307388" y="5862638"/>
          <p14:tracePt t="6303" x="8275638" y="5862638"/>
          <p14:tracePt t="6305" x="8243888" y="5862638"/>
          <p14:tracePt t="6309" x="8212138" y="5846763"/>
          <p14:tracePt t="6311" x="8196263" y="5846763"/>
          <p14:tracePt t="6313" x="8180388" y="5830888"/>
          <p14:tracePt t="6316" x="8164513" y="5830888"/>
          <p14:tracePt t="6319" x="8148638" y="5830888"/>
          <p14:tracePt t="6320" x="8132763" y="5815013"/>
          <p14:tracePt t="6321" x="8116888" y="5815013"/>
          <p14:tracePt t="6323" x="8101013" y="5815013"/>
          <p14:tracePt t="6328" x="8085138" y="5815013"/>
          <p14:tracePt t="6330" x="8070850" y="5799138"/>
          <p14:tracePt t="6336" x="8039100" y="5783263"/>
          <p14:tracePt t="6337" x="8023225" y="5783263"/>
          <p14:tracePt t="6344" x="8007350" y="5767388"/>
          <p14:tracePt t="6347" x="7991475" y="5767388"/>
          <p14:tracePt t="6354" x="7975600" y="5767388"/>
          <p14:tracePt t="6358" x="7959725" y="5751513"/>
          <p14:tracePt t="6362" x="7943850" y="5751513"/>
          <p14:tracePt t="6364" x="7943850" y="5735638"/>
          <p14:tracePt t="6378" x="7927975" y="5735638"/>
          <p14:tracePt t="6394" x="7927975" y="5719763"/>
          <p14:tracePt t="6411" x="7912100" y="5719763"/>
          <p14:tracePt t="6421" x="7912100" y="5703888"/>
          <p14:tracePt t="6438" x="7912100" y="5688013"/>
          <p14:tracePt t="6452" x="7912100" y="5672138"/>
          <p14:tracePt t="6458" x="7912100" y="5657850"/>
          <p14:tracePt t="6462" x="7896225" y="5657850"/>
          <p14:tracePt t="6463" x="7896225" y="5641975"/>
          <p14:tracePt t="6466" x="7896225" y="5626100"/>
          <p14:tracePt t="6468" x="7880350" y="5610225"/>
          <p14:tracePt t="6469" x="7864475" y="5610225"/>
          <p14:tracePt t="6474" x="7864475" y="5578475"/>
          <p14:tracePt t="6476" x="7832725" y="5562600"/>
          <p14:tracePt t="6477" x="7816850" y="5546725"/>
          <p14:tracePt t="6479" x="7800975" y="5530850"/>
          <p14:tracePt t="6481" x="7800975" y="5499100"/>
          <p14:tracePt t="6484" x="7770813" y="5483225"/>
          <p14:tracePt t="6487" x="7754938" y="5483225"/>
          <p14:tracePt t="6487" x="7739063" y="5451475"/>
          <p14:tracePt t="6489" x="7739063" y="5435600"/>
          <p14:tracePt t="6491" x="7723188" y="5435600"/>
          <p14:tracePt t="6493" x="7707313" y="5403850"/>
          <p14:tracePt t="6498" x="7691438" y="5372100"/>
          <p14:tracePt t="6500" x="7691438" y="5356225"/>
          <p14:tracePt t="6519" x="7675563" y="5324475"/>
          <p14:tracePt t="6538" x="7675563" y="5310188"/>
          <p14:tracePt t="8396" x="7675563" y="5294313"/>
          <p14:tracePt t="8404" x="7659688" y="5278438"/>
          <p14:tracePt t="8418" x="7627938" y="5199063"/>
          <p14:tracePt t="8422" x="7596188" y="5135563"/>
          <p14:tracePt t="8424" x="7580313" y="5119688"/>
          <p14:tracePt t="8425" x="7564438" y="5087938"/>
          <p14:tracePt t="8427" x="7548563" y="5056188"/>
          <p14:tracePt t="8429" x="7532688" y="5024438"/>
          <p14:tracePt t="8432" x="7516813" y="5024438"/>
          <p14:tracePt t="8434" x="7500938" y="4992688"/>
          <p14:tracePt t="8435" x="7485063" y="4962525"/>
          <p14:tracePt t="8437" x="7454900" y="4930775"/>
          <p14:tracePt t="8440" x="7439025" y="4914900"/>
          <p14:tracePt t="8441" x="7407275" y="4883150"/>
          <p14:tracePt t="8444" x="7391400" y="4851400"/>
          <p14:tracePt t="8445" x="7359650" y="4819650"/>
          <p14:tracePt t="8448" x="7327900" y="4803775"/>
          <p14:tracePt t="8450" x="7296150" y="4772025"/>
          <p14:tracePt t="8451" x="7264400" y="4724400"/>
          <p14:tracePt t="8453" x="7248525" y="4692650"/>
          <p14:tracePt t="8455" x="7216775" y="4660900"/>
          <p14:tracePt t="8457" x="7169150" y="4645025"/>
          <p14:tracePt t="8459" x="7138988" y="4598988"/>
          <p14:tracePt t="8461" x="7091363" y="4567238"/>
          <p14:tracePt t="8463" x="7075488" y="4535488"/>
          <p14:tracePt t="8465" x="7027863" y="4487863"/>
          <p14:tracePt t="8467" x="6996113" y="4456113"/>
          <p14:tracePt t="8469" x="6948488" y="4440238"/>
          <p14:tracePt t="8471" x="6900863" y="4408488"/>
          <p14:tracePt t="8473" x="6884988" y="4376738"/>
          <p14:tracePt t="8476" x="6838950" y="4329113"/>
          <p14:tracePt t="8478" x="6791325" y="4297363"/>
          <p14:tracePt t="8480" x="6743700" y="4267200"/>
          <p14:tracePt t="8482" x="6711950" y="4251325"/>
          <p14:tracePt t="8484" x="6680200" y="4219575"/>
          <p14:tracePt t="8487" x="6648450" y="4187825"/>
          <p14:tracePt t="8487" x="6600825" y="4140200"/>
          <p14:tracePt t="8489" x="6569075" y="4108450"/>
          <p14:tracePt t="8491" x="6523038" y="4076700"/>
          <p14:tracePt t="8493" x="6507163" y="4060825"/>
          <p14:tracePt t="8495" x="6475413" y="4029075"/>
          <p14:tracePt t="8497" x="6443663" y="3997325"/>
          <p14:tracePt t="8500" x="6396038" y="3965575"/>
          <p14:tracePt t="8503" x="6348413" y="3919538"/>
          <p14:tracePt t="8505" x="6316663" y="3887788"/>
          <p14:tracePt t="8507" x="6284913" y="3856038"/>
          <p14:tracePt t="8509" x="6253163" y="3840163"/>
          <p14:tracePt t="8511" x="6223000" y="3808413"/>
          <p14:tracePt t="8513" x="6191250" y="3792538"/>
          <p14:tracePt t="8516" x="6159500" y="3776663"/>
          <p14:tracePt t="8517" x="6127750" y="3760788"/>
          <p14:tracePt t="8519" x="6111875" y="3744913"/>
          <p14:tracePt t="8521" x="6080125" y="3729038"/>
          <p14:tracePt t="8523" x="6032500" y="3697288"/>
          <p14:tracePt t="8526" x="6000750" y="3681413"/>
          <p14:tracePt t="8528" x="5984875" y="3681413"/>
          <p14:tracePt t="8529" x="5953125" y="3665538"/>
          <p14:tracePt t="8531" x="5922963" y="3649663"/>
          <p14:tracePt t="8534" x="5907088" y="3633788"/>
          <p14:tracePt t="8536" x="5875338" y="3617913"/>
          <p14:tracePt t="8537" x="5843588" y="3617913"/>
          <p14:tracePt t="8539" x="5827713" y="3602038"/>
          <p14:tracePt t="8541" x="5795963" y="3587750"/>
          <p14:tracePt t="8543" x="5764213" y="3587750"/>
          <p14:tracePt t="8545" x="5748338" y="3587750"/>
          <p14:tracePt t="8547" x="5716588" y="3587750"/>
          <p14:tracePt t="8550" x="5684838" y="3571875"/>
          <p14:tracePt t="8552" x="5668963" y="3556000"/>
          <p14:tracePt t="8553" x="5638800" y="3556000"/>
          <p14:tracePt t="8555" x="5622925" y="3556000"/>
          <p14:tracePt t="8557" x="5607050" y="3540125"/>
          <p14:tracePt t="8559" x="5575300" y="3540125"/>
          <p14:tracePt t="8561" x="5543550" y="3540125"/>
          <p14:tracePt t="8563" x="5527675" y="3540125"/>
          <p14:tracePt t="8566" x="5495925" y="3524250"/>
          <p14:tracePt t="8568" x="5480050" y="3524250"/>
          <p14:tracePt t="8569" x="5464175" y="3524250"/>
          <p14:tracePt t="8571" x="5432425" y="3524250"/>
          <p14:tracePt t="8573" x="5416550" y="3524250"/>
          <p14:tracePt t="8575" x="5384800" y="3508375"/>
          <p14:tracePt t="8577" x="5353050" y="3508375"/>
          <p14:tracePt t="8579" x="5337175" y="3508375"/>
          <p14:tracePt t="8581" x="5291138" y="3508375"/>
          <p14:tracePt t="8583" x="5259388" y="3508375"/>
          <p14:tracePt t="8585" x="5227638" y="3508375"/>
          <p14:tracePt t="8587" x="5195888" y="3508375"/>
          <p14:tracePt t="8589" x="5180013" y="3508375"/>
          <p14:tracePt t="8591" x="5132388" y="3508375"/>
          <p14:tracePt t="8593" x="5100638" y="3492500"/>
          <p14:tracePt t="8595" x="5068888" y="3492500"/>
          <p14:tracePt t="8597" x="5022850" y="3476625"/>
          <p14:tracePt t="8600" x="4975225" y="3476625"/>
          <p14:tracePt t="8601" x="4927600" y="3476625"/>
          <p14:tracePt t="8603" x="4911725" y="3460750"/>
          <p14:tracePt t="8606" x="4864100" y="3460750"/>
          <p14:tracePt t="8608" x="4816475" y="3460750"/>
          <p14:tracePt t="8609" x="4784725" y="3444875"/>
          <p14:tracePt t="8611" x="4752975" y="3444875"/>
          <p14:tracePt t="8613" x="4706938" y="3444875"/>
          <p14:tracePt t="8618" x="4643438" y="3429000"/>
          <p14:tracePt t="8619" x="4611688" y="3429000"/>
          <p14:tracePt t="8622" x="4595813" y="3413125"/>
          <p14:tracePt t="8623" x="4564063" y="3413125"/>
          <p14:tracePt t="8626" x="4548188" y="3413125"/>
          <p14:tracePt t="8628" x="4532313" y="3397250"/>
          <p14:tracePt t="8630" x="4516438" y="3397250"/>
          <p14:tracePt t="8631" x="4500563" y="3397250"/>
          <p14:tracePt t="8666" x="4516438" y="3397250"/>
          <p14:tracePt t="8670" x="4548188" y="3397250"/>
          <p14:tracePt t="8671" x="4579938" y="3397250"/>
          <p14:tracePt t="8673" x="4595813" y="3381375"/>
          <p14:tracePt t="8675" x="4627563" y="3381375"/>
          <p14:tracePt t="8677" x="4659313" y="3381375"/>
          <p14:tracePt t="8679" x="4691063" y="3381375"/>
          <p14:tracePt t="8682" x="4722813" y="3365500"/>
          <p14:tracePt t="8683" x="4737100" y="3365500"/>
          <p14:tracePt t="8686" x="4768850" y="3365500"/>
          <p14:tracePt t="8687" x="4816475" y="3365500"/>
          <p14:tracePt t="8689" x="4832350" y="3365500"/>
          <p14:tracePt t="8691" x="4879975" y="3349625"/>
          <p14:tracePt t="8693" x="4911725" y="3349625"/>
          <p14:tracePt t="8695" x="4943475" y="3349625"/>
          <p14:tracePt t="8697" x="4991100" y="3349625"/>
          <p14:tracePt t="8700" x="5037138" y="3349625"/>
          <p14:tracePt t="8701" x="5053013" y="3349625"/>
          <p14:tracePt t="8703" x="5100638" y="3349625"/>
          <p14:tracePt t="8705" x="5148263" y="3349625"/>
          <p14:tracePt t="8707" x="5180013" y="3349625"/>
          <p14:tracePt t="8709" x="5227638" y="3349625"/>
          <p14:tracePt t="8711" x="5275263" y="3349625"/>
          <p14:tracePt t="8713" x="5307013" y="3349625"/>
          <p14:tracePt t="8716" x="5368925" y="3349625"/>
          <p14:tracePt t="8717" x="5416550" y="3349625"/>
          <p14:tracePt t="8719" x="5448300" y="3349625"/>
          <p14:tracePt t="8721" x="5495925" y="3349625"/>
          <p14:tracePt t="8723" x="5543550" y="3349625"/>
          <p14:tracePt t="8725" x="5575300" y="3349625"/>
          <p14:tracePt t="8727" x="5638800" y="3349625"/>
          <p14:tracePt t="8730" x="5684838" y="3349625"/>
          <p14:tracePt t="8732" x="5732463" y="3365500"/>
          <p14:tracePt t="8734" x="5764213" y="3365500"/>
          <p14:tracePt t="8735" x="5811838" y="3381375"/>
          <p14:tracePt t="8737" x="5859463" y="3381375"/>
          <p14:tracePt t="8739" x="5922963" y="3397250"/>
          <p14:tracePt t="8742" x="5953125" y="3397250"/>
          <p14:tracePt t="8744" x="6000750" y="3413125"/>
          <p14:tracePt t="8745" x="6048375" y="3429000"/>
          <p14:tracePt t="8747" x="6080125" y="3429000"/>
          <p14:tracePt t="8750" x="6127750" y="3444875"/>
          <p14:tracePt t="8751" x="6175375" y="3460750"/>
          <p14:tracePt t="8753" x="6223000" y="3460750"/>
          <p14:tracePt t="8755" x="6238875" y="3460750"/>
          <p14:tracePt t="8757" x="6284913" y="3476625"/>
          <p14:tracePt t="8759" x="6316663" y="3492500"/>
          <p14:tracePt t="8761" x="6348413" y="3508375"/>
          <p14:tracePt t="8763" x="6396038" y="3524250"/>
          <p14:tracePt t="8766" x="6427788" y="3540125"/>
          <p14:tracePt t="8768" x="6459538" y="3556000"/>
          <p14:tracePt t="8769" x="6491288" y="3587750"/>
          <p14:tracePt t="8771" x="6523038" y="3587750"/>
          <p14:tracePt t="8774" x="6553200" y="3602038"/>
          <p14:tracePt t="8775" x="6584950" y="3633788"/>
          <p14:tracePt t="8777" x="6600825" y="3649663"/>
          <p14:tracePt t="8779" x="6632575" y="3665538"/>
          <p14:tracePt t="8781" x="6664325" y="3697288"/>
          <p14:tracePt t="8783" x="6696075" y="3697288"/>
          <p14:tracePt t="8785" x="6696075" y="3729038"/>
          <p14:tracePt t="8787" x="6727825" y="3760788"/>
          <p14:tracePt t="8789" x="6759575" y="3792538"/>
          <p14:tracePt t="8791" x="6791325" y="3808413"/>
          <p14:tracePt t="8793" x="6807200" y="3824288"/>
          <p14:tracePt t="8795" x="6823075" y="3856038"/>
          <p14:tracePt t="8797" x="6854825" y="3903663"/>
          <p14:tracePt t="8799" x="6884988" y="3935413"/>
          <p14:tracePt t="8801" x="6900863" y="3949700"/>
          <p14:tracePt t="8803" x="6932613" y="3997325"/>
          <p14:tracePt t="8805" x="6948488" y="4029075"/>
          <p14:tracePt t="8807" x="6964363" y="4060825"/>
          <p14:tracePt t="8810" x="6980238" y="4092575"/>
          <p14:tracePt t="8811" x="7011988" y="4140200"/>
          <p14:tracePt t="8814" x="7027863" y="4187825"/>
          <p14:tracePt t="8818" x="7075488" y="4267200"/>
          <p14:tracePt t="8819" x="7091363" y="4313238"/>
          <p14:tracePt t="8821" x="7123113" y="4392613"/>
          <p14:tracePt t="8823" x="7138988" y="4487863"/>
          <p14:tracePt t="8825" x="7169150" y="4535488"/>
          <p14:tracePt t="8827" x="7185025" y="4598988"/>
          <p14:tracePt t="8829" x="7200900" y="4629150"/>
          <p14:tracePt t="8831" x="7216775" y="4676775"/>
          <p14:tracePt t="8833" x="7232650" y="4740275"/>
          <p14:tracePt t="8835" x="7248525" y="4803775"/>
          <p14:tracePt t="8837" x="7248525" y="4835525"/>
          <p14:tracePt t="8839" x="7264400" y="4899025"/>
          <p14:tracePt t="8841" x="7264400" y="4946650"/>
          <p14:tracePt t="8843" x="7280275" y="5008563"/>
          <p14:tracePt t="8845" x="7296150" y="5072063"/>
          <p14:tracePt t="8847" x="7296150" y="5119688"/>
          <p14:tracePt t="8849" x="7312025" y="5167313"/>
          <p14:tracePt t="8851" x="7327900" y="5230813"/>
          <p14:tracePt t="8853" x="7327900" y="5294313"/>
          <p14:tracePt t="8855" x="7343775" y="5324475"/>
          <p14:tracePt t="8857" x="7343775" y="5387975"/>
          <p14:tracePt t="8859" x="7343775" y="5451475"/>
          <p14:tracePt t="8861" x="7359650" y="5514975"/>
          <p14:tracePt t="8863" x="7359650" y="5546725"/>
          <p14:tracePt t="8866" x="7359650" y="5610225"/>
          <p14:tracePt t="8869" x="7359650" y="5657850"/>
          <p14:tracePt t="8869" x="7359650" y="5719763"/>
          <p14:tracePt t="8871" x="7359650" y="5751513"/>
          <p14:tracePt t="8873" x="7359650" y="5799138"/>
          <p14:tracePt t="8876" x="7359650" y="5862638"/>
          <p14:tracePt t="8877" x="7359650" y="5894388"/>
          <p14:tracePt t="8879" x="7343775" y="5926138"/>
          <p14:tracePt t="8882" x="7327900" y="5973763"/>
          <p14:tracePt t="8883" x="7312025" y="6019800"/>
          <p14:tracePt t="8885" x="7312025" y="6051550"/>
          <p14:tracePt t="8887" x="7280275" y="6083300"/>
          <p14:tracePt t="8889" x="7264400" y="6130925"/>
          <p14:tracePt t="8891" x="7248525" y="6162675"/>
          <p14:tracePt t="8893" x="7216775" y="6178550"/>
          <p14:tracePt t="8895" x="7185025" y="6226175"/>
          <p14:tracePt t="8897" x="7154863" y="6273800"/>
          <p14:tracePt t="8900" x="7123113" y="6305550"/>
          <p14:tracePt t="8901" x="7091363" y="6337300"/>
          <p14:tracePt t="8903" x="7043738" y="6367463"/>
          <p14:tracePt t="8905" x="6996113" y="6399213"/>
          <p14:tracePt t="8907" x="6948488" y="6430963"/>
          <p14:tracePt t="8909" x="6916738" y="6478588"/>
          <p14:tracePt t="8911" x="6838950" y="6510338"/>
          <p14:tracePt t="8913" x="6807200" y="6542088"/>
          <p14:tracePt t="8916" x="6743700" y="6573838"/>
          <p14:tracePt t="8918" x="6664325" y="6605588"/>
          <p14:tracePt t="8919" x="6584950" y="6637338"/>
          <p14:tracePt t="8921" x="6491288" y="6684963"/>
          <p14:tracePt t="8924" x="6411913" y="6699250"/>
          <p14:tracePt t="8925" x="6316663" y="6731000"/>
          <p14:tracePt t="8927" x="6238875" y="6746875"/>
          <p14:tracePt t="8929" x="6143625" y="6778625"/>
          <p14:tracePt t="8931" x="6032500" y="6794500"/>
          <p14:tracePt t="8933" x="5922963" y="6826250"/>
          <p14:tracePt t="8935" x="5843588" y="6842125"/>
          <p14:tracePt t="8937" x="5732463" y="6842125"/>
          <p14:tracePt t="8970" x="4421188" y="6762750"/>
          <p14:tracePt t="8971" x="4359275" y="6746875"/>
          <p14:tracePt t="8973" x="4295775" y="6731000"/>
          <p14:tracePt t="8975" x="4232275" y="6699250"/>
          <p14:tracePt t="8977" x="4184650" y="6669088"/>
          <p14:tracePt t="8979" x="4106863" y="6637338"/>
          <p14:tracePt t="8982" x="4043363" y="6605588"/>
          <p14:tracePt t="8983" x="3995738" y="6573838"/>
          <p14:tracePt t="8985" x="3932238" y="6542088"/>
          <p14:tracePt t="8988" x="3868738" y="6510338"/>
          <p14:tracePt t="8990" x="3821113" y="6478588"/>
          <p14:tracePt t="8992" x="3759200" y="6446838"/>
          <p14:tracePt t="8993" x="3695700" y="6383338"/>
          <p14:tracePt t="8995" x="3648075" y="6351588"/>
          <p14:tracePt t="8997" x="3584575" y="6305550"/>
          <p14:tracePt t="9000" x="3521075" y="6257925"/>
          <p14:tracePt t="9001" x="3443288" y="6194425"/>
          <p14:tracePt t="9003" x="3379788" y="6146800"/>
          <p14:tracePt t="9005" x="3300413" y="6083300"/>
          <p14:tracePt t="9007" x="3236913" y="6019800"/>
          <p14:tracePt t="9009" x="3175000" y="5973763"/>
          <p14:tracePt t="9012" x="3095625" y="5894388"/>
          <p14:tracePt t="9013" x="3032125" y="5830888"/>
          <p14:tracePt t="9016" x="2952750" y="5751513"/>
          <p14:tracePt t="9019" x="2811463" y="5610225"/>
          <p14:tracePt t="9021" x="2732088" y="5546725"/>
          <p14:tracePt t="9023" x="2668588" y="5467350"/>
          <p14:tracePt t="9025" x="2590800" y="5403850"/>
          <p14:tracePt t="9027" x="2527300" y="5324475"/>
          <p14:tracePt t="9029" x="2447925" y="5230813"/>
          <p14:tracePt t="9031" x="2384425" y="5167313"/>
          <p14:tracePt t="9033" x="2305050" y="5072063"/>
          <p14:tracePt t="9035" x="2227263" y="4992688"/>
          <p14:tracePt t="9037" x="2147888" y="4899025"/>
          <p14:tracePt t="9039" x="2100263" y="4835525"/>
          <p14:tracePt t="9041" x="2020888" y="4740275"/>
          <p14:tracePt t="9043" x="1958975" y="4645025"/>
          <p14:tracePt t="9045" x="1895475" y="4583113"/>
          <p14:tracePt t="9047" x="1831975" y="4487863"/>
          <p14:tracePt t="9049" x="1768475" y="4392613"/>
          <p14:tracePt t="9051" x="1704975" y="4313238"/>
          <p14:tracePt t="9053" x="1643063" y="4219575"/>
          <p14:tracePt t="9056" x="1595438" y="4156075"/>
          <p14:tracePt t="9058" x="1547813" y="4092575"/>
          <p14:tracePt t="9059" x="1484313" y="4013200"/>
          <p14:tracePt t="9061" x="1452563" y="3949700"/>
          <p14:tracePt t="9063" x="1404938" y="3887788"/>
          <p14:tracePt t="9066" x="1373188" y="3824288"/>
          <p14:tracePt t="9068" x="1343025" y="3760788"/>
          <p14:tracePt t="9069" x="1311275" y="3713163"/>
          <p14:tracePt t="9071" x="1295400" y="3649663"/>
          <p14:tracePt t="9073" x="1279525" y="3602038"/>
          <p14:tracePt t="9075" x="1263650" y="3571875"/>
          <p14:tracePt t="9077" x="1247775" y="3508375"/>
          <p14:tracePt t="9079" x="1231900" y="3460750"/>
          <p14:tracePt t="9082" x="1231900" y="3413125"/>
          <p14:tracePt t="9083" x="1231900" y="3381375"/>
          <p14:tracePt t="9085" x="1231900" y="3333750"/>
          <p14:tracePt t="9087" x="1231900" y="3286125"/>
          <p14:tracePt t="9089" x="1231900" y="3255963"/>
          <p14:tracePt t="9092" x="1231900" y="3208338"/>
          <p14:tracePt t="9094" x="1247775" y="3160713"/>
          <p14:tracePt t="9096" x="1263650" y="3097213"/>
          <p14:tracePt t="9098" x="1279525" y="3065463"/>
          <p14:tracePt t="9099" x="1311275" y="3017838"/>
          <p14:tracePt t="9101" x="1327150" y="2970213"/>
          <p14:tracePt t="9103" x="1358900" y="2922588"/>
          <p14:tracePt t="9105" x="1389063" y="2876550"/>
          <p14:tracePt t="9107" x="1389063" y="2844800"/>
          <p14:tracePt t="9109" x="1452563" y="2765425"/>
          <p14:tracePt t="9111" x="1468438" y="2733675"/>
          <p14:tracePt t="9113" x="1516063" y="2686050"/>
          <p14:tracePt t="9117" x="1547813" y="2638425"/>
          <p14:tracePt t="9118" x="1595438" y="2590800"/>
          <p14:tracePt t="9119" x="1643063" y="2544763"/>
          <p14:tracePt t="9121" x="1689100" y="2497138"/>
          <p14:tracePt t="9123" x="1736725" y="2449513"/>
          <p14:tracePt t="9125" x="1800225" y="2401888"/>
          <p14:tracePt t="9127" x="1847850" y="2354263"/>
          <p14:tracePt t="9129" x="1895475" y="2322513"/>
          <p14:tracePt t="9132" x="1958975" y="2274888"/>
          <p14:tracePt t="9133" x="2005013" y="2228850"/>
          <p14:tracePt t="9135" x="2068513" y="2197100"/>
          <p14:tracePt t="9137" x="2132013" y="2149475"/>
          <p14:tracePt t="9139" x="2195513" y="2117725"/>
          <p14:tracePt t="9142" x="2274888" y="2070100"/>
          <p14:tracePt t="9143" x="2336800" y="2038350"/>
          <p14:tracePt t="9146" x="2400300" y="1974850"/>
          <p14:tracePt t="9147" x="2463800" y="1943100"/>
          <p14:tracePt t="9150" x="2543175" y="1895475"/>
          <p14:tracePt t="9152" x="2605088" y="1865313"/>
          <p14:tracePt t="9153" x="2668588" y="1833563"/>
          <p14:tracePt t="9155" x="2732088" y="1801813"/>
          <p14:tracePt t="9157" x="2795588" y="1770063"/>
          <p14:tracePt t="9159" x="2859088" y="1738313"/>
          <p14:tracePt t="9161" x="2921000" y="1722438"/>
          <p14:tracePt t="9163" x="2968625" y="1690688"/>
          <p14:tracePt t="9166" x="3032125" y="1674813"/>
          <p14:tracePt t="9167" x="3063875" y="1658938"/>
          <p14:tracePt t="9169" x="3127375" y="1627188"/>
          <p14:tracePt t="9171" x="3175000" y="1611313"/>
          <p14:tracePt t="9173" x="3236913" y="1595438"/>
          <p14:tracePt t="9175" x="3300413" y="1579563"/>
          <p14:tracePt t="9177" x="3348038" y="1563688"/>
          <p14:tracePt t="9179" x="3395663" y="1547813"/>
          <p14:tracePt t="9181" x="3443288" y="1547813"/>
          <p14:tracePt t="9184" x="3505200" y="1547813"/>
          <p14:tracePt t="9185" x="3568700" y="1533525"/>
          <p14:tracePt t="9187" x="3616325" y="1517650"/>
          <p14:tracePt t="9189" x="3663950" y="1517650"/>
          <p14:tracePt t="9191" x="3727450" y="1501775"/>
          <p14:tracePt t="9193" x="3775075" y="1485900"/>
          <p14:tracePt t="9195" x="3836988" y="1485900"/>
          <p14:tracePt t="9197" x="3916363" y="1470025"/>
          <p14:tracePt t="9199" x="3948113" y="1454150"/>
          <p14:tracePt t="9201" x="4027488" y="1454150"/>
          <p14:tracePt t="9203" x="4090988" y="1438275"/>
          <p14:tracePt t="9205" x="4152900" y="1438275"/>
          <p14:tracePt t="9208" x="4216400" y="1422400"/>
          <p14:tracePt t="9210" x="4295775" y="1422400"/>
          <p14:tracePt t="9212" x="4375150" y="1406525"/>
          <p14:tracePt t="9213" x="4437063" y="1406525"/>
          <p14:tracePt t="9216" x="4516438" y="1406525"/>
          <p14:tracePt t="9217" x="4579938" y="1406525"/>
          <p14:tracePt t="9219" x="4659313" y="1390650"/>
          <p14:tracePt t="9221" x="4737100" y="1390650"/>
          <p14:tracePt t="9223" x="4816475" y="1390650"/>
          <p14:tracePt t="9225" x="4879975" y="1390650"/>
          <p14:tracePt t="9227" x="4959350" y="1390650"/>
          <p14:tracePt t="9229" x="5022850" y="1390650"/>
          <p14:tracePt t="9232" x="5084763" y="1390650"/>
          <p14:tracePt t="9234" x="5164138" y="1390650"/>
          <p14:tracePt t="9235" x="5211763" y="1374775"/>
          <p14:tracePt t="9237" x="5307013" y="1374775"/>
          <p14:tracePt t="9239" x="5353050" y="1374775"/>
          <p14:tracePt t="9241" x="5416550" y="1374775"/>
          <p14:tracePt t="9243" x="5480050" y="1374775"/>
          <p14:tracePt t="9245" x="5543550" y="1374775"/>
          <p14:tracePt t="9247" x="5591175" y="1374775"/>
          <p14:tracePt t="9250" x="5653088" y="1374775"/>
          <p14:tracePt t="9251" x="5700713" y="1374775"/>
          <p14:tracePt t="9253" x="5748338" y="1374775"/>
          <p14:tracePt t="9255" x="5795963" y="1374775"/>
          <p14:tracePt t="9257" x="5859463" y="1374775"/>
          <p14:tracePt t="9259" x="5922963" y="1374775"/>
          <p14:tracePt t="9261" x="5953125" y="1374775"/>
          <p14:tracePt t="9264" x="6000750" y="1374775"/>
          <p14:tracePt t="9266" x="6048375" y="1390650"/>
          <p14:tracePt t="9268" x="6080125" y="1390650"/>
          <p14:tracePt t="9269" x="6127750" y="1406525"/>
          <p14:tracePt t="9272" x="6175375" y="1406525"/>
          <p14:tracePt t="9274" x="6223000" y="1422400"/>
          <p14:tracePt t="9275" x="6253163" y="1422400"/>
          <p14:tracePt t="9277" x="6300788" y="1422400"/>
          <p14:tracePt t="9279" x="6332538" y="1438275"/>
          <p14:tracePt t="9281" x="6380163" y="1438275"/>
          <p14:tracePt t="9283" x="6427788" y="1454150"/>
          <p14:tracePt t="9285" x="6459538" y="1470025"/>
          <p14:tracePt t="9287" x="6507163" y="1485900"/>
          <p14:tracePt t="9289" x="6538913" y="1501775"/>
          <p14:tracePt t="9291" x="6584950" y="1517650"/>
          <p14:tracePt t="9294" x="6632575" y="1547813"/>
          <p14:tracePt t="9295" x="6680200" y="1563688"/>
          <p14:tracePt t="9297" x="6711950" y="1579563"/>
          <p14:tracePt t="9299" x="6759575" y="1579563"/>
          <p14:tracePt t="9301" x="6807200" y="1611313"/>
          <p14:tracePt t="9303" x="6854825" y="1627188"/>
          <p14:tracePt t="9305" x="6900863" y="1658938"/>
          <p14:tracePt t="9307" x="6932613" y="1674813"/>
          <p14:tracePt t="9309" x="6996113" y="1706563"/>
          <p14:tracePt t="9311" x="7043738" y="1738313"/>
          <p14:tracePt t="9313" x="7091363" y="1770063"/>
          <p14:tracePt t="9316" x="7138988" y="1801813"/>
          <p14:tracePt t="9318" x="7185025" y="1817688"/>
          <p14:tracePt t="9319" x="7216775" y="1849438"/>
          <p14:tracePt t="9321" x="7280275" y="1881188"/>
          <p14:tracePt t="9323" x="7327900" y="1927225"/>
          <p14:tracePt t="9325" x="7375525" y="1958975"/>
          <p14:tracePt t="9327" x="7423150" y="1990725"/>
          <p14:tracePt t="9329" x="7469188" y="2022475"/>
          <p14:tracePt t="9332" x="7500938" y="2054225"/>
          <p14:tracePt t="9333" x="7548563" y="2101850"/>
          <p14:tracePt t="9335" x="7596188" y="2117725"/>
          <p14:tracePt t="9337" x="7627938" y="2149475"/>
          <p14:tracePt t="9339" x="7675563" y="2181225"/>
          <p14:tracePt t="9341" x="7723188" y="2228850"/>
          <p14:tracePt t="9343" x="7754938" y="2259013"/>
          <p14:tracePt t="9346" x="7785100" y="2306638"/>
          <p14:tracePt t="9347" x="7832725" y="2338388"/>
          <p14:tracePt t="9350" x="7864475" y="2354263"/>
          <p14:tracePt t="9351" x="7912100" y="2401888"/>
          <p14:tracePt t="9353" x="7927975" y="2433638"/>
          <p14:tracePt t="9355" x="7959725" y="2481263"/>
          <p14:tracePt t="9358" x="8007350" y="2513013"/>
          <p14:tracePt t="9359" x="8023225" y="2528888"/>
          <p14:tracePt t="9361" x="8054975" y="2574925"/>
          <p14:tracePt t="9363" x="8085138" y="2606675"/>
          <p14:tracePt t="9367" x="8101013" y="2654300"/>
          <p14:tracePt t="9369" x="8132763" y="2717800"/>
          <p14:tracePt t="9371" x="8148638" y="2749550"/>
          <p14:tracePt t="9373" x="8164513" y="2781300"/>
          <p14:tracePt t="9375" x="8180388" y="2813050"/>
          <p14:tracePt t="9377" x="8196263" y="2844800"/>
          <p14:tracePt t="9379" x="8212138" y="2892425"/>
          <p14:tracePt t="9383" x="8212138" y="2908300"/>
          <p14:tracePt t="9384" x="8212138" y="2938463"/>
          <p14:tracePt t="9385" x="8212138" y="2970213"/>
          <p14:tracePt t="9387" x="8212138" y="2986088"/>
          <p14:tracePt t="9389" x="8212138" y="3033713"/>
          <p14:tracePt t="9391" x="8212138" y="3065463"/>
          <p14:tracePt t="9394" x="8212138" y="3081338"/>
          <p14:tracePt t="9395" x="8212138" y="3113088"/>
          <p14:tracePt t="9397" x="8212138" y="3128963"/>
          <p14:tracePt t="9399" x="8212138" y="3160713"/>
          <p14:tracePt t="9401" x="8212138" y="3208338"/>
          <p14:tracePt t="9403" x="8212138" y="3224213"/>
          <p14:tracePt t="9406" x="8212138" y="3255963"/>
          <p14:tracePt t="9407" x="8212138" y="3270250"/>
          <p14:tracePt t="9409" x="8212138" y="3302000"/>
          <p14:tracePt t="9411" x="8212138" y="3333750"/>
          <p14:tracePt t="9413" x="8212138" y="3365500"/>
          <p14:tracePt t="9416" x="8212138" y="3397250"/>
          <p14:tracePt t="9418" x="8196263" y="3429000"/>
          <p14:tracePt t="9419" x="8196263" y="3444875"/>
          <p14:tracePt t="9421" x="8180388" y="3492500"/>
          <p14:tracePt t="9423" x="8180388" y="3524250"/>
          <p14:tracePt t="9425" x="8164513" y="3571875"/>
          <p14:tracePt t="9427" x="8164513" y="3587750"/>
          <p14:tracePt t="9429" x="8148638" y="3617913"/>
          <p14:tracePt t="9432" x="8148638" y="3633788"/>
          <p14:tracePt t="9434" x="8132763" y="3665538"/>
          <p14:tracePt t="9435" x="8132763" y="3697288"/>
          <p14:tracePt t="9437" x="8116888" y="3744913"/>
          <p14:tracePt t="9439" x="8116888" y="3760788"/>
          <p14:tracePt t="9441" x="8116888" y="3792538"/>
          <p14:tracePt t="9444" x="8116888" y="3808413"/>
          <p14:tracePt t="9445" x="8101013" y="3840163"/>
          <p14:tracePt t="9447" x="8101013" y="3871913"/>
          <p14:tracePt t="9449" x="8085138" y="3887788"/>
          <p14:tracePt t="9451" x="8085138" y="3919538"/>
          <p14:tracePt t="9453" x="8070850" y="3949700"/>
          <p14:tracePt t="9455" x="8070850" y="3965575"/>
          <p14:tracePt t="9457" x="8054975" y="3981450"/>
          <p14:tracePt t="9459" x="8054975" y="4013200"/>
          <p14:tracePt t="9464" x="8054975" y="4029075"/>
          <p14:tracePt t="9468" x="8054975" y="4060825"/>
          <p14:tracePt t="9469" x="8039100" y="4076700"/>
          <p14:tracePt t="9471" x="8039100" y="4092575"/>
          <p14:tracePt t="9473" x="8039100" y="4108450"/>
          <p14:tracePt t="9475" x="8039100" y="4124325"/>
          <p14:tracePt t="9477" x="8023225" y="4140200"/>
          <p14:tracePt t="9488" x="8023225" y="4171950"/>
          <p14:tracePt t="9497" x="8023225" y="4187825"/>
          <p14:tracePt t="9504" x="8023225" y="4203700"/>
          <p14:tracePt t="9510" x="8023225" y="4219575"/>
          <p14:tracePt t="9574" x="8007350" y="4219575"/>
          <p14:tracePt t="9577" x="7991475" y="4219575"/>
          <p14:tracePt t="9580" x="7975600" y="4235450"/>
          <p14:tracePt t="9583" x="7959725" y="4235450"/>
          <p14:tracePt t="9586" x="7943850" y="4251325"/>
          <p14:tracePt t="9588" x="7927975" y="4251325"/>
          <p14:tracePt t="9589" x="7896225" y="4267200"/>
          <p14:tracePt t="9592" x="7864475" y="4267200"/>
          <p14:tracePt t="9593" x="7848600" y="4267200"/>
          <p14:tracePt t="9595" x="7816850" y="4283075"/>
          <p14:tracePt t="9597" x="7785100" y="4283075"/>
          <p14:tracePt t="9600" x="7770813" y="4297363"/>
          <p14:tracePt t="9601" x="7739063" y="4313238"/>
          <p14:tracePt t="9603" x="7723188" y="4329113"/>
          <p14:tracePt t="9605" x="7691438" y="4329113"/>
          <p14:tracePt t="9607" x="7675563" y="4329113"/>
          <p14:tracePt t="9609" x="7643813" y="4344988"/>
          <p14:tracePt t="9611" x="7612063" y="4360863"/>
          <p14:tracePt t="9613" x="7580313" y="4376738"/>
          <p14:tracePt t="9616" x="7564438" y="4392613"/>
          <p14:tracePt t="9617" x="7532688" y="4408488"/>
          <p14:tracePt t="9619" x="7500938" y="4424363"/>
          <p14:tracePt t="9621" x="7454900" y="4424363"/>
          <p14:tracePt t="9623" x="7439025" y="4440238"/>
          <p14:tracePt t="9625" x="7391400" y="4456113"/>
          <p14:tracePt t="9627" x="7343775" y="4487863"/>
          <p14:tracePt t="9629" x="7264400" y="4519613"/>
          <p14:tracePt t="9632" x="7216775" y="4535488"/>
          <p14:tracePt t="9634" x="7154863" y="4551363"/>
          <p14:tracePt t="9636" x="7123113" y="4567238"/>
          <p14:tracePt t="9637" x="7059613" y="4598988"/>
          <p14:tracePt t="9639" x="7011988" y="4614863"/>
          <p14:tracePt t="9641" x="6932613" y="4629150"/>
          <p14:tracePt t="9643" x="6869113" y="4645025"/>
          <p14:tracePt t="9646" x="6807200" y="4660900"/>
          <p14:tracePt t="9647" x="6743700" y="4692650"/>
          <p14:tracePt t="9650" x="6680200" y="4708525"/>
          <p14:tracePt t="9651" x="6600825" y="4724400"/>
          <p14:tracePt t="9653" x="6507163" y="4756150"/>
          <p14:tracePt t="9656" x="6411913" y="4772025"/>
          <p14:tracePt t="9657" x="6332538" y="4787900"/>
          <p14:tracePt t="9659" x="6269038" y="4819650"/>
          <p14:tracePt t="9661" x="6175375" y="4851400"/>
          <p14:tracePt t="9663" x="6096000" y="4867275"/>
          <p14:tracePt t="9666" x="6016625" y="4883150"/>
          <p14:tracePt t="9667" x="5953125" y="4899025"/>
          <p14:tracePt t="9669" x="5859463" y="4914900"/>
          <p14:tracePt t="9671" x="5795963" y="4930775"/>
          <p14:tracePt t="9673" x="5716588" y="4946650"/>
          <p14:tracePt t="9675" x="5653088" y="4946650"/>
          <p14:tracePt t="9677" x="5591175" y="4962525"/>
          <p14:tracePt t="9679" x="5543550" y="4976813"/>
          <p14:tracePt t="9681" x="5495925" y="4976813"/>
          <p14:tracePt t="9683" x="5432425" y="4992688"/>
          <p14:tracePt t="9685" x="5384800" y="5008563"/>
          <p14:tracePt t="9687" x="5337175" y="5024438"/>
          <p14:tracePt t="9689" x="5291138" y="5024438"/>
          <p14:tracePt t="9691" x="5243513" y="5040313"/>
          <p14:tracePt t="9693" x="5195888" y="5040313"/>
          <p14:tracePt t="9695" x="5180013" y="5040313"/>
          <p14:tracePt t="9697" x="5132388" y="5056188"/>
          <p14:tracePt t="9700" x="5100638" y="5072063"/>
          <p14:tracePt t="9701" x="5068888" y="5072063"/>
          <p14:tracePt t="9703" x="5053013" y="5087938"/>
          <p14:tracePt t="9705" x="5022850" y="5103813"/>
          <p14:tracePt t="9707" x="5006975" y="5103813"/>
          <p14:tracePt t="9709" x="4991100" y="5103813"/>
          <p14:tracePt t="9711" x="4975225" y="5103813"/>
          <p14:tracePt t="9716" x="4959350" y="5119688"/>
          <p14:tracePt t="9718" x="4927600" y="5119688"/>
          <p14:tracePt t="9719" x="4927600" y="5135563"/>
          <p14:tracePt t="9721" x="4911725" y="5151438"/>
          <p14:tracePt t="9723" x="4895850" y="5151438"/>
          <p14:tracePt t="9736" x="4879975" y="5167313"/>
          <p14:tracePt t="9741" x="4864100" y="5183188"/>
          <p14:tracePt t="9746" x="4848225" y="5183188"/>
          <p14:tracePt t="9756" x="4816475" y="5214938"/>
          <p14:tracePt t="9760" x="4816475" y="5230813"/>
          <p14:tracePt t="9761" x="4800600" y="5230813"/>
          <p14:tracePt t="9763" x="4768850" y="5246688"/>
          <p14:tracePt t="9766" x="4752975" y="5278438"/>
          <p14:tracePt t="9768" x="4737100" y="5294313"/>
          <p14:tracePt t="9769" x="4722813" y="5294313"/>
          <p14:tracePt t="9771" x="4691063" y="5310188"/>
          <p14:tracePt t="9773" x="4675188" y="5324475"/>
          <p14:tracePt t="9775" x="4643438" y="5356225"/>
          <p14:tracePt t="9777" x="4611688" y="5372100"/>
          <p14:tracePt t="9779" x="4595813" y="5372100"/>
          <p14:tracePt t="9782" x="4564063" y="5403850"/>
          <p14:tracePt t="9784" x="4532313" y="5419725"/>
          <p14:tracePt t="9785" x="4500563" y="5451475"/>
          <p14:tracePt t="9787" x="4421188" y="5499100"/>
          <p14:tracePt t="9789" x="4375150" y="5514975"/>
          <p14:tracePt t="9791" x="4327525" y="5546725"/>
          <p14:tracePt t="9793" x="4295775" y="5562600"/>
          <p14:tracePt t="9795" x="4248150" y="5594350"/>
          <p14:tracePt t="9798" x="4200525" y="5610225"/>
          <p14:tracePt t="9799" x="4137025" y="5641975"/>
          <p14:tracePt t="9801" x="4090988" y="5657850"/>
          <p14:tracePt t="9803" x="4043363" y="5688013"/>
          <p14:tracePt t="9805" x="4011613" y="5703888"/>
          <p14:tracePt t="9808" x="3948113" y="5735638"/>
          <p14:tracePt t="9810" x="3900488" y="5767388"/>
          <p14:tracePt t="9811" x="3836988" y="5799138"/>
          <p14:tracePt t="9813" x="3775075" y="5815013"/>
          <p14:tracePt t="9816" x="3711575" y="5846763"/>
          <p14:tracePt t="9817" x="3663950" y="5862638"/>
          <p14:tracePt t="9820" x="3600450" y="5894388"/>
          <p14:tracePt t="9821" x="3536950" y="5910263"/>
          <p14:tracePt t="9823" x="3475038" y="5942013"/>
          <p14:tracePt t="9826" x="3411538" y="5973763"/>
          <p14:tracePt t="9827" x="3348038" y="6003925"/>
          <p14:tracePt t="9830" x="3284538" y="6019800"/>
          <p14:tracePt t="9832" x="3221038" y="6051550"/>
          <p14:tracePt t="9835" x="3079750" y="6099175"/>
          <p14:tracePt t="9837" x="3000375" y="6130925"/>
          <p14:tracePt t="9839" x="2936875" y="6178550"/>
          <p14:tracePt t="9841" x="2859088" y="6194425"/>
          <p14:tracePt t="9843" x="2795588" y="6226175"/>
          <p14:tracePt t="9845" x="2732088" y="6257925"/>
          <p14:tracePt t="9847" x="2636838" y="6273800"/>
          <p14:tracePt t="9849" x="2559050" y="6305550"/>
          <p14:tracePt t="9851" x="2479675" y="6337300"/>
          <p14:tracePt t="9853" x="2400300" y="6351588"/>
          <p14:tracePt t="9856" x="2336800" y="6383338"/>
          <p14:tracePt t="9858" x="2243138" y="6430963"/>
          <p14:tracePt t="9860" x="2132013" y="6462713"/>
          <p14:tracePt t="9862" x="2052638" y="6478588"/>
          <p14:tracePt t="9863" x="1958975" y="6510338"/>
          <p14:tracePt t="9865" x="1863725" y="6557963"/>
          <p14:tracePt t="9867" x="1784350" y="6589713"/>
          <p14:tracePt t="9870" x="1658938" y="6621463"/>
          <p14:tracePt t="9871" x="1547813" y="6669088"/>
          <p14:tracePt t="9873" x="1468438" y="6699250"/>
          <p14:tracePt t="9875" x="1358900" y="6715125"/>
          <p14:tracePt t="9877" x="1263650" y="6746875"/>
          <p14:tracePt t="9879" x="1152525" y="6794500"/>
          <p14:tracePt t="9882" x="1027113" y="682625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(7,15)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(4,5)</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47849" y="3882652"/>
            <a:ext cx="2705492" cy="400110"/>
          </a:xfrm>
          <a:prstGeom prst="rect">
            <a:avLst/>
          </a:prstGeom>
          <a:noFill/>
        </p:spPr>
        <p:txBody>
          <a:bodyPr wrap="square" rtlCol="0">
            <a:spAutoFit/>
          </a:bodyPr>
          <a:lstStyle/>
          <a:p>
            <a:pPr algn="ctr"/>
            <a:r>
              <a:rPr lang="en-US" altLang="zh-TW" sz="2000" dirty="0">
                <a:solidFill>
                  <a:srgbClr val="786449"/>
                </a:solidFill>
              </a:rPr>
              <a:t>(1,10)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(5,12)</a:t>
            </a:r>
            <a:r>
              <a:rPr lang="zh-TW" altLang="en-US" sz="2000" dirty="0">
                <a:solidFill>
                  <a:srgbClr val="786449"/>
                </a:solidFill>
              </a:rPr>
              <a:t> → </a:t>
            </a:r>
            <a:r>
              <a:rPr lang="en-US" altLang="zh-TW" dirty="0"/>
              <a:t>6, 0</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=1</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19" name="音訊 18">
            <a:hlinkClick r:id="" action="ppaction://media"/>
            <a:extLst>
              <a:ext uri="{FF2B5EF4-FFF2-40B4-BE49-F238E27FC236}">
                <a16:creationId xmlns:a16="http://schemas.microsoft.com/office/drawing/2014/main" id="{17777348-80BE-4458-60CE-DBE434C20A1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9270037"/>
      </p:ext>
    </p:extLst>
  </p:cSld>
  <p:clrMapOvr>
    <a:masterClrMapping/>
  </p:clrMapOvr>
  <mc:AlternateContent xmlns:mc="http://schemas.openxmlformats.org/markup-compatibility/2006">
    <mc:Choice xmlns:p14="http://schemas.microsoft.com/office/powerpoint/2010/main" Requires="p14">
      <p:transition spd="slow" p14:dur="2000" advTm="32574"/>
    </mc:Choice>
    <mc:Fallback>
      <p:transition spd="slow" advTm="32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3969" x="1974850" y="6826250"/>
          <p14:tracePt t="3971" x="2020888" y="6778625"/>
          <p14:tracePt t="3973" x="2068513" y="6746875"/>
          <p14:tracePt t="3974" x="2132013" y="6715125"/>
          <p14:tracePt t="3976" x="2179638" y="6669088"/>
          <p14:tracePt t="3978" x="2243138" y="6605588"/>
          <p14:tracePt t="3981" x="2320925" y="6557963"/>
          <p14:tracePt t="3982" x="2384425" y="6494463"/>
          <p14:tracePt t="3984" x="2447925" y="6430963"/>
          <p14:tracePt t="3987" x="2527300" y="6367463"/>
          <p14:tracePt t="3988" x="2605088" y="6273800"/>
          <p14:tracePt t="3990" x="2700338" y="6178550"/>
          <p14:tracePt t="3992" x="2795588" y="6099175"/>
          <p14:tracePt t="3995" x="2874963" y="6003925"/>
          <p14:tracePt t="3996" x="2968625" y="5910263"/>
          <p14:tracePt t="3999" x="3063875" y="5815013"/>
          <p14:tracePt t="4001" x="3159125" y="5703888"/>
          <p14:tracePt t="4004" x="3316288" y="5530850"/>
          <p14:tracePt t="4006" x="3411538" y="5419725"/>
          <p14:tracePt t="4007" x="3505200" y="5294313"/>
          <p14:tracePt t="4009" x="3616325" y="5199063"/>
          <p14:tracePt t="4011" x="3711575" y="5072063"/>
          <p14:tracePt t="4013" x="3806825" y="4976813"/>
          <p14:tracePt t="4015" x="3932238" y="4835525"/>
          <p14:tracePt t="4017" x="4011613" y="4740275"/>
          <p14:tracePt t="4019" x="4090988" y="4645025"/>
          <p14:tracePt t="4020" x="4168775" y="4519613"/>
          <p14:tracePt t="4023" x="4232275" y="4424363"/>
          <p14:tracePt t="4025" x="4311650" y="4329113"/>
          <p14:tracePt t="4026" x="4391025" y="4219575"/>
          <p14:tracePt t="4029" x="4468813" y="4124325"/>
          <p14:tracePt t="4031" x="4532313" y="3997325"/>
          <p14:tracePt t="4032" x="4579938" y="3919538"/>
          <p14:tracePt t="4035" x="4643438" y="3824288"/>
          <p14:tracePt t="4037" x="4691063" y="3729038"/>
          <p14:tracePt t="4038" x="4768850" y="3602038"/>
          <p14:tracePt t="4041" x="4832350" y="3524250"/>
          <p14:tracePt t="4043" x="4864100" y="3444875"/>
          <p14:tracePt t="4045" x="4911725" y="3365500"/>
          <p14:tracePt t="4047" x="4943475" y="3286125"/>
          <p14:tracePt t="4049" x="4991100" y="3224213"/>
          <p14:tracePt t="4051" x="5037138" y="3144838"/>
          <p14:tracePt t="4054" x="5068888" y="3065463"/>
          <p14:tracePt t="4056" x="5084763" y="3017838"/>
          <p14:tracePt t="4056" x="5116513" y="2938463"/>
          <p14:tracePt t="4058" x="5148263" y="2908300"/>
          <p14:tracePt t="4060" x="5164138" y="2860675"/>
          <p14:tracePt t="4063" x="5195888" y="2828925"/>
          <p14:tracePt t="4065" x="5211763" y="2781300"/>
          <p14:tracePt t="4066" x="5211763" y="2765425"/>
          <p14:tracePt t="4069" x="5243513" y="2717800"/>
          <p14:tracePt t="4070" x="5259388" y="2686050"/>
          <p14:tracePt t="4073" x="5275263" y="2654300"/>
          <p14:tracePt t="4074" x="5307013" y="2622550"/>
          <p14:tracePt t="4076" x="5322888" y="2590800"/>
          <p14:tracePt t="4079" x="5337175" y="2560638"/>
          <p14:tracePt t="4081" x="5353050" y="2528888"/>
          <p14:tracePt t="4083" x="5368925" y="2513013"/>
          <p14:tracePt t="4085" x="5384800" y="2481263"/>
          <p14:tracePt t="4087" x="5416550" y="2449513"/>
          <p14:tracePt t="4090" x="5432425" y="2449513"/>
          <p14:tracePt t="4090" x="5432425" y="2417763"/>
          <p14:tracePt t="4092" x="5448300" y="2401888"/>
          <p14:tracePt t="4097" x="5464175" y="2386013"/>
          <p14:tracePt t="4099" x="5480050" y="2354263"/>
          <p14:tracePt t="4105" x="5495925" y="2322513"/>
          <p14:tracePt t="4106" x="5511800" y="2306638"/>
          <p14:tracePt t="4116" x="5511800" y="2290763"/>
          <p14:tracePt t="4117" x="5511800" y="2274888"/>
          <p14:tracePt t="4125" x="5527675" y="2274888"/>
          <p14:tracePt t="4139" x="5527675" y="2259013"/>
          <p14:tracePt t="4262" x="5511800" y="2259013"/>
          <p14:tracePt t="4264" x="5495925" y="2259013"/>
          <p14:tracePt t="4265" x="5480050" y="2259013"/>
          <p14:tracePt t="4267" x="5448300" y="2259013"/>
          <p14:tracePt t="4269" x="5416550" y="2259013"/>
          <p14:tracePt t="4270" x="5400675" y="2274888"/>
          <p14:tracePt t="4272" x="5353050" y="2290763"/>
          <p14:tracePt t="4274" x="5322888" y="2290763"/>
          <p14:tracePt t="4277" x="5307013" y="2306638"/>
          <p14:tracePt t="4279" x="5259388" y="2322513"/>
          <p14:tracePt t="4281" x="5227638" y="2338388"/>
          <p14:tracePt t="4283" x="5195888" y="2338388"/>
          <p14:tracePt t="4285" x="5148263" y="2354263"/>
          <p14:tracePt t="4287" x="5116513" y="2370138"/>
          <p14:tracePt t="4288" x="5084763" y="2370138"/>
          <p14:tracePt t="4291" x="5053013" y="2386013"/>
          <p14:tracePt t="4292" x="5022850" y="2386013"/>
          <p14:tracePt t="4294" x="4975225" y="2401888"/>
          <p14:tracePt t="4296" x="4959350" y="2417763"/>
          <p14:tracePt t="4299" x="4927600" y="2433638"/>
          <p14:tracePt t="4301" x="4895850" y="2433638"/>
          <p14:tracePt t="4303" x="4879975" y="2449513"/>
          <p14:tracePt t="4305" x="4848225" y="2465388"/>
          <p14:tracePt t="4307" x="4832350" y="2465388"/>
          <p14:tracePt t="4308" x="4816475" y="2465388"/>
          <p14:tracePt t="4310" x="4800600" y="2465388"/>
          <p14:tracePt t="4312" x="4784725" y="2465388"/>
          <p14:tracePt t="4314" x="4768850" y="2481263"/>
          <p14:tracePt t="4327" x="4752975" y="2497138"/>
          <p14:tracePt t="4333" x="4737100" y="2497138"/>
          <p14:tracePt t="4349" x="4722813" y="2513013"/>
          <p14:tracePt t="4350" x="4706938" y="2513013"/>
          <p14:tracePt t="4355" x="4691063" y="2513013"/>
          <p14:tracePt t="4359" x="4675188" y="2513013"/>
          <p14:tracePt t="4361" x="4659313" y="2528888"/>
          <p14:tracePt t="4363" x="4643438" y="2544763"/>
          <p14:tracePt t="4365" x="4627563" y="2560638"/>
          <p14:tracePt t="4367" x="4611688" y="2560638"/>
          <p14:tracePt t="4369" x="4579938" y="2574925"/>
          <p14:tracePt t="4371" x="4564063" y="2574925"/>
          <p14:tracePt t="4373" x="4548188" y="2590800"/>
          <p14:tracePt t="4375" x="4516438" y="2622550"/>
          <p14:tracePt t="4377" x="4484688" y="2638425"/>
          <p14:tracePt t="4379" x="4468813" y="2638425"/>
          <p14:tracePt t="4380" x="4452938" y="2654300"/>
          <p14:tracePt t="4382" x="4421188" y="2686050"/>
          <p14:tracePt t="4385" x="4391025" y="2701925"/>
          <p14:tracePt t="4387" x="4375150" y="2717800"/>
          <p14:tracePt t="4389" x="4343400" y="2749550"/>
          <p14:tracePt t="4390" x="4311650" y="2765425"/>
          <p14:tracePt t="4393" x="4279900" y="2797175"/>
          <p14:tracePt t="4395" x="4248150" y="2828925"/>
          <p14:tracePt t="4396" x="4232275" y="2844800"/>
          <p14:tracePt t="4399" x="4200525" y="2860675"/>
          <p14:tracePt t="4401" x="4184650" y="2892425"/>
          <p14:tracePt t="4404" x="4152900" y="2922588"/>
          <p14:tracePt t="4406" x="4137025" y="2954338"/>
          <p14:tracePt t="4407" x="4106863" y="2970213"/>
          <p14:tracePt t="4408" x="4090988" y="3001963"/>
          <p14:tracePt t="4411" x="4059238" y="3033713"/>
          <p14:tracePt t="4413" x="4027488" y="3065463"/>
          <p14:tracePt t="4415" x="4027488" y="3081338"/>
          <p14:tracePt t="4417" x="3995738" y="3113088"/>
          <p14:tracePt t="4419" x="3979863" y="3128963"/>
          <p14:tracePt t="4420" x="3948113" y="3144838"/>
          <p14:tracePt t="4422" x="3932238" y="3192463"/>
          <p14:tracePt t="4424" x="3916363" y="3208338"/>
          <p14:tracePt t="4426" x="3900488" y="3224213"/>
          <p14:tracePt t="4429" x="3868738" y="3255963"/>
          <p14:tracePt t="4431" x="3852863" y="3286125"/>
          <p14:tracePt t="4433" x="3852863" y="3317875"/>
          <p14:tracePt t="4435" x="3836988" y="3333750"/>
          <p14:tracePt t="4437" x="3806825" y="3349625"/>
          <p14:tracePt t="4439" x="3790950" y="3381375"/>
          <p14:tracePt t="4441" x="3775075" y="3413125"/>
          <p14:tracePt t="4443" x="3759200" y="3429000"/>
          <p14:tracePt t="4444" x="3743325" y="3460750"/>
          <p14:tracePt t="4446" x="3711575" y="3492500"/>
          <p14:tracePt t="4449" x="3695700" y="3524250"/>
          <p14:tracePt t="4451" x="3663950" y="3556000"/>
          <p14:tracePt t="4453" x="3632200" y="3587750"/>
          <p14:tracePt t="4455" x="3616325" y="3617913"/>
          <p14:tracePt t="4456" x="3584575" y="3665538"/>
          <p14:tracePt t="4458" x="3536950" y="3713163"/>
          <p14:tracePt t="4461" x="3490913" y="3776663"/>
          <p14:tracePt t="4462" x="3459163" y="3808413"/>
          <p14:tracePt t="4465" x="3411538" y="3856038"/>
          <p14:tracePt t="4467" x="3379788" y="3887788"/>
          <p14:tracePt t="4469" x="3348038" y="3919538"/>
          <p14:tracePt t="4471" x="3300413" y="3981450"/>
          <p14:tracePt t="4472" x="3252788" y="4013200"/>
          <p14:tracePt t="4475" x="3236913" y="4060825"/>
          <p14:tracePt t="4476" x="3190875" y="4108450"/>
          <p14:tracePt t="4479" x="3127375" y="4171950"/>
          <p14:tracePt t="4481" x="3111500" y="4219575"/>
          <p14:tracePt t="4483" x="3063875" y="4267200"/>
          <p14:tracePt t="4484" x="3016250" y="4313238"/>
          <p14:tracePt t="4487" x="2984500" y="4360863"/>
          <p14:tracePt t="4489" x="2936875" y="4408488"/>
          <p14:tracePt t="4491" x="2905125" y="4471988"/>
          <p14:tracePt t="4493" x="2874963" y="4503738"/>
          <p14:tracePt t="4495" x="2827338" y="4583113"/>
          <p14:tracePt t="4497" x="2795588" y="4614863"/>
          <p14:tracePt t="4499" x="2763838" y="4660900"/>
          <p14:tracePt t="4501" x="2732088" y="4708525"/>
          <p14:tracePt t="4503" x="2716213" y="4756150"/>
          <p14:tracePt t="4504" x="2684463" y="4803775"/>
          <p14:tracePt t="4506" x="2652713" y="4867275"/>
          <p14:tracePt t="4509" x="2620963" y="4899025"/>
          <p14:tracePt t="4510" x="2590800" y="4946650"/>
          <p14:tracePt t="4513" x="2574925" y="4992688"/>
          <p14:tracePt t="4515" x="2543175" y="5040313"/>
          <p14:tracePt t="4517" x="2527300" y="5056188"/>
          <p14:tracePt t="4520" x="2495550" y="5119688"/>
          <p14:tracePt t="4521" x="2479675" y="5151438"/>
          <p14:tracePt t="4523" x="2463800" y="5199063"/>
          <p14:tracePt t="4524" x="2447925" y="5230813"/>
          <p14:tracePt t="4526" x="2416175" y="5262563"/>
          <p14:tracePt t="4529" x="2400300" y="5294313"/>
          <p14:tracePt t="4531" x="2368550" y="5340350"/>
          <p14:tracePt t="4533" x="2336800" y="5372100"/>
          <p14:tracePt t="4535" x="2320925" y="5403850"/>
          <p14:tracePt t="4537" x="2305050" y="5435600"/>
          <p14:tracePt t="4538" x="2289175" y="5467350"/>
          <p14:tracePt t="4540" x="2259013" y="5499100"/>
          <p14:tracePt t="4543" x="2243138" y="5514975"/>
          <p14:tracePt t="4544" x="2227263" y="5546725"/>
          <p14:tracePt t="4546" x="2211388" y="5578475"/>
          <p14:tracePt t="4549" x="2195513" y="5594350"/>
          <p14:tracePt t="4551" x="2179638" y="5610225"/>
          <p14:tracePt t="4553" x="2147888" y="5626100"/>
          <p14:tracePt t="4555" x="2147888" y="5657850"/>
          <p14:tracePt t="4557" x="2132013" y="5657850"/>
          <p14:tracePt t="4559" x="2116138" y="5672138"/>
          <p14:tracePt t="4561" x="2100263" y="5688013"/>
          <p14:tracePt t="4562" x="2100263" y="5703888"/>
          <p14:tracePt t="4564" x="2084388" y="5703888"/>
          <p14:tracePt t="4566" x="2068513" y="5719763"/>
          <p14:tracePt t="4569" x="2068513" y="5735638"/>
          <p14:tracePt t="4571" x="2052638" y="5735638"/>
          <p14:tracePt t="4573" x="2036763" y="5751513"/>
          <p14:tracePt t="4575" x="2020888" y="5767388"/>
          <p14:tracePt t="4576" x="2020888" y="5783263"/>
          <p14:tracePt t="4579" x="2005013" y="5783263"/>
          <p14:tracePt t="4581" x="1989138" y="5783263"/>
          <p14:tracePt t="4583" x="1989138" y="5799138"/>
          <p14:tracePt t="4585" x="1974850" y="5815013"/>
          <p14:tracePt t="4587" x="1958975" y="5815013"/>
          <p14:tracePt t="4589" x="1943100" y="5815013"/>
          <p14:tracePt t="4591" x="1943100" y="5830888"/>
          <p14:tracePt t="4593" x="1927225" y="5846763"/>
          <p14:tracePt t="4597" x="1911350" y="5862638"/>
          <p14:tracePt t="4601" x="1895475" y="5862638"/>
          <p14:tracePt t="4605" x="1879600" y="5878513"/>
          <p14:tracePt t="4606" x="1863725" y="5878513"/>
          <p14:tracePt t="4614" x="1863725" y="5894388"/>
          <p14:tracePt t="4614" x="1847850" y="5894388"/>
          <p14:tracePt t="4616" x="1831975" y="5894388"/>
          <p14:tracePt t="4625" x="1816100" y="5894388"/>
          <p14:tracePt t="4627" x="1800225" y="5894388"/>
          <p14:tracePt t="4629" x="1784350" y="5894388"/>
          <p14:tracePt t="4636" x="1768475" y="5894388"/>
          <p14:tracePt t="4638" x="1752600" y="5894388"/>
          <p14:tracePt t="4643" x="1736725" y="5894388"/>
          <p14:tracePt t="4645" x="1720850" y="5894388"/>
          <p14:tracePt t="4649" x="1704975" y="5894388"/>
          <p14:tracePt t="4651" x="1689100" y="5894388"/>
          <p14:tracePt t="4655" x="1674813" y="5894388"/>
          <p14:tracePt t="4656" x="1658938" y="5894388"/>
          <p14:tracePt t="4657" x="1643063" y="5894388"/>
          <p14:tracePt t="4658" x="1627188" y="5894388"/>
          <p14:tracePt t="4663" x="1611313" y="5894388"/>
          <p14:tracePt t="4665" x="1579563" y="5894388"/>
          <p14:tracePt t="4667" x="1579563" y="5878513"/>
          <p14:tracePt t="4669" x="1547813" y="5862638"/>
          <p14:tracePt t="4671" x="1516063" y="5862638"/>
          <p14:tracePt t="4672" x="1500188" y="5846763"/>
          <p14:tracePt t="4674" x="1468438" y="5830888"/>
          <p14:tracePt t="4676" x="1436688" y="5815013"/>
          <p14:tracePt t="4678" x="1420813" y="5799138"/>
          <p14:tracePt t="4681" x="1404938" y="5783263"/>
          <p14:tracePt t="4683" x="1373188" y="5767388"/>
          <p14:tracePt t="4684" x="1358900" y="5735638"/>
          <p14:tracePt t="4687" x="1343025" y="5719763"/>
          <p14:tracePt t="4688" x="1311275" y="5703888"/>
          <p14:tracePt t="4690" x="1295400" y="5672138"/>
          <p14:tracePt t="4693" x="1263650" y="5641975"/>
          <p14:tracePt t="4695" x="1247775" y="5610225"/>
          <p14:tracePt t="4696" x="1231900" y="5594350"/>
          <p14:tracePt t="4698" x="1200150" y="5562600"/>
          <p14:tracePt t="4700" x="1184275" y="5514975"/>
          <p14:tracePt t="4704" x="1152525" y="5483225"/>
          <p14:tracePt t="4707" x="1120775" y="5435600"/>
          <p14:tracePt t="4708" x="1104900" y="5387975"/>
          <p14:tracePt t="4710" x="1089025" y="5340350"/>
          <p14:tracePt t="4712" x="1073150" y="5324475"/>
          <p14:tracePt t="4715" x="1058863" y="5278438"/>
          <p14:tracePt t="4717" x="1042988" y="5230813"/>
          <p14:tracePt t="4720" x="1027113" y="5199063"/>
          <p14:tracePt t="4722" x="1011238" y="5167313"/>
          <p14:tracePt t="4723" x="979488" y="5119688"/>
          <p14:tracePt t="4724" x="979488" y="5072063"/>
          <p14:tracePt t="4726" x="979488" y="5040313"/>
          <p14:tracePt t="4728" x="963613" y="5008563"/>
          <p14:tracePt t="4730" x="947738" y="4962525"/>
          <p14:tracePt t="4732" x="931863" y="4914900"/>
          <p14:tracePt t="4734" x="915988" y="4867275"/>
          <p14:tracePt t="4737" x="915988" y="4835525"/>
          <p14:tracePt t="4739" x="900113" y="4787900"/>
          <p14:tracePt t="4740" x="884238" y="4740275"/>
          <p14:tracePt t="4742" x="884238" y="4708525"/>
          <p14:tracePt t="4745" x="868363" y="4660900"/>
          <p14:tracePt t="4746" x="868363" y="4614863"/>
          <p14:tracePt t="4749" x="852488" y="4567238"/>
          <p14:tracePt t="4751" x="852488" y="4535488"/>
          <p14:tracePt t="4753" x="836613" y="4487863"/>
          <p14:tracePt t="4755" x="836613" y="4440238"/>
          <p14:tracePt t="4756" x="820738" y="4408488"/>
          <p14:tracePt t="4759" x="820738" y="4360863"/>
          <p14:tracePt t="4761" x="820738" y="4329113"/>
          <p14:tracePt t="4763" x="820738" y="4297363"/>
          <p14:tracePt t="4765" x="804863" y="4267200"/>
          <p14:tracePt t="4767" x="804863" y="4219575"/>
          <p14:tracePt t="4769" x="788988" y="4187825"/>
          <p14:tracePt t="4771" x="788988" y="4171950"/>
          <p14:tracePt t="4773" x="788988" y="4140200"/>
          <p14:tracePt t="4775" x="788988" y="4124325"/>
          <p14:tracePt t="4777" x="788988" y="4108450"/>
          <p14:tracePt t="4779" x="788988" y="4076700"/>
          <p14:tracePt t="4783" x="788988" y="4044950"/>
          <p14:tracePt t="4791" x="788988" y="4029075"/>
          <p14:tracePt t="4793" x="788988" y="4013200"/>
          <p14:tracePt t="4795" x="788988" y="3997325"/>
          <p14:tracePt t="4801" x="788988" y="3981450"/>
          <p14:tracePt t="4803" x="788988" y="3965575"/>
          <p14:tracePt t="4812" x="788988" y="3949700"/>
          <p14:tracePt t="4815" x="788988" y="3935413"/>
          <p14:tracePt t="4817" x="788988" y="3919538"/>
          <p14:tracePt t="4821" x="804863" y="3903663"/>
          <p14:tracePt t="4822" x="820738" y="3887788"/>
          <p14:tracePt t="4825" x="836613" y="3887788"/>
          <p14:tracePt t="4827" x="836613" y="3871913"/>
          <p14:tracePt t="4829" x="852488" y="3871913"/>
          <p14:tracePt t="4831" x="868363" y="3856038"/>
          <p14:tracePt t="4837" x="884238" y="3840163"/>
          <p14:tracePt t="4847" x="979488" y="3792538"/>
          <p14:tracePt t="4849" x="995363" y="3776663"/>
          <p14:tracePt t="4850" x="1011238" y="3760788"/>
          <p14:tracePt t="4853" x="1027113" y="3744913"/>
          <p14:tracePt t="4854" x="1058863" y="3744913"/>
          <p14:tracePt t="4857" x="1058863" y="3729038"/>
          <p14:tracePt t="4859" x="1089025" y="3713163"/>
          <p14:tracePt t="4861" x="1120775" y="3697288"/>
          <p14:tracePt t="4865" x="1152525" y="3681413"/>
          <p14:tracePt t="4867" x="1168400" y="3681413"/>
          <p14:tracePt t="4871" x="1216025" y="3649663"/>
          <p14:tracePt t="4872" x="1247775" y="3633788"/>
          <p14:tracePt t="4874" x="1263650" y="3617913"/>
          <p14:tracePt t="4877" x="1279525" y="3617913"/>
          <p14:tracePt t="4878" x="1311275" y="3602038"/>
          <p14:tracePt t="4880" x="1327150" y="3587750"/>
          <p14:tracePt t="4882" x="1358900" y="3587750"/>
          <p14:tracePt t="4884" x="1389063" y="3571875"/>
          <p14:tracePt t="4887" x="1404938" y="3556000"/>
          <p14:tracePt t="4888" x="1436688" y="3556000"/>
          <p14:tracePt t="4891" x="1468438" y="3556000"/>
          <p14:tracePt t="4893" x="1484313" y="3556000"/>
          <p14:tracePt t="4895" x="1500188" y="3540125"/>
          <p14:tracePt t="4897" x="1516063" y="3540125"/>
          <p14:tracePt t="4899" x="1547813" y="3540125"/>
          <p14:tracePt t="4901" x="1579563" y="3524250"/>
          <p14:tracePt t="4905" x="1611313" y="3524250"/>
          <p14:tracePt t="4907" x="1643063" y="3524250"/>
          <p14:tracePt t="4909" x="1658938" y="3524250"/>
          <p14:tracePt t="4911" x="1689100" y="3524250"/>
          <p14:tracePt t="4913" x="1704975" y="3524250"/>
          <p14:tracePt t="4915" x="1736725" y="3524250"/>
          <p14:tracePt t="4916" x="1768475" y="3508375"/>
          <p14:tracePt t="4919" x="1784350" y="3508375"/>
          <p14:tracePt t="4921" x="1816100" y="3508375"/>
          <p14:tracePt t="4922" x="1847850" y="3508375"/>
          <p14:tracePt t="4925" x="1879600" y="3508375"/>
          <p14:tracePt t="4927" x="1927225" y="3508375"/>
          <p14:tracePt t="4929" x="1943100" y="3508375"/>
          <p14:tracePt t="4931" x="1989138" y="3508375"/>
          <p14:tracePt t="4933" x="2020888" y="3492500"/>
          <p14:tracePt t="4935" x="2052638" y="3492500"/>
          <p14:tracePt t="4937" x="2100263" y="3492500"/>
          <p14:tracePt t="4938" x="2147888" y="3492500"/>
          <p14:tracePt t="4940" x="2179638" y="3492500"/>
          <p14:tracePt t="4943" x="2227263" y="3476625"/>
          <p14:tracePt t="4945" x="2274888" y="3476625"/>
          <p14:tracePt t="4947" x="2305050" y="3476625"/>
          <p14:tracePt t="4948" x="2352675" y="3476625"/>
          <p14:tracePt t="4950" x="2416175" y="3476625"/>
          <p14:tracePt t="4953" x="2463800" y="3476625"/>
          <p14:tracePt t="4955" x="2495550" y="3476625"/>
          <p14:tracePt t="4957" x="2543175" y="3476625"/>
          <p14:tracePt t="4958" x="2590800" y="3476625"/>
          <p14:tracePt t="4960" x="2620963" y="3460750"/>
          <p14:tracePt t="4963" x="2668588" y="3460750"/>
          <p14:tracePt t="4965" x="2716213" y="3460750"/>
          <p14:tracePt t="4966" x="2747963" y="3460750"/>
          <p14:tracePt t="4970" x="2779713" y="3460750"/>
          <p14:tracePt t="4971" x="2827338" y="3460750"/>
          <p14:tracePt t="4973" x="2859088" y="3460750"/>
          <p14:tracePt t="4975" x="2890838" y="3460750"/>
          <p14:tracePt t="4977" x="2921000" y="3460750"/>
          <p14:tracePt t="4979" x="2936875" y="3460750"/>
          <p14:tracePt t="4981" x="2968625" y="3460750"/>
          <p14:tracePt t="4983" x="2984500" y="3444875"/>
          <p14:tracePt t="4985" x="3000375" y="3444875"/>
          <p14:tracePt t="4986" x="3016250" y="3444875"/>
          <p14:tracePt t="4989" x="3032125" y="3444875"/>
          <p14:tracePt t="4990" x="3032125" y="3429000"/>
          <p14:tracePt t="4993" x="3048000" y="3429000"/>
          <p14:tracePt t="4996" x="3063875" y="3429000"/>
          <p14:tracePt t="5005" x="3063875" y="3413125"/>
          <p14:tracePt t="5011" x="3079750" y="3413125"/>
          <p14:tracePt t="5028" x="3095625" y="3413125"/>
          <p14:tracePt t="5059" x="3111500" y="3413125"/>
          <p14:tracePt t="5074" x="3127375" y="3413125"/>
          <p14:tracePt t="5079" x="3143250" y="3413125"/>
          <p14:tracePt t="5092" x="3159125" y="3413125"/>
          <p14:tracePt t="5099" x="3175000" y="3413125"/>
          <p14:tracePt t="5116" x="3190875" y="3413125"/>
          <p14:tracePt t="5180" x="3175000" y="3413125"/>
          <p14:tracePt t="5184" x="3159125" y="3413125"/>
          <p14:tracePt t="5186" x="3127375" y="3413125"/>
          <p14:tracePt t="5187" x="3111500" y="3413125"/>
          <p14:tracePt t="5189" x="3095625" y="3413125"/>
          <p14:tracePt t="5191" x="3063875" y="3413125"/>
          <p14:tracePt t="5193" x="3048000" y="3429000"/>
          <p14:tracePt t="5195" x="3032125" y="3444875"/>
          <p14:tracePt t="5197" x="3000375" y="3444875"/>
          <p14:tracePt t="5198" x="2984500" y="3444875"/>
          <p14:tracePt t="5200" x="2952750" y="3460750"/>
          <p14:tracePt t="5203" x="2936875" y="3476625"/>
          <p14:tracePt t="5205" x="2905125" y="3508375"/>
          <p14:tracePt t="5207" x="2874963" y="3508375"/>
          <p14:tracePt t="5208" x="2843213" y="3524250"/>
          <p14:tracePt t="5210" x="2811463" y="3540125"/>
          <p14:tracePt t="5213" x="2763838" y="3571875"/>
          <p14:tracePt t="5215" x="2700338" y="3602038"/>
          <p14:tracePt t="5216" x="2636838" y="3633788"/>
          <p14:tracePt t="5220" x="2590800" y="3665538"/>
          <p14:tracePt t="5222" x="2543175" y="3697288"/>
          <p14:tracePt t="5223" x="2479675" y="3713163"/>
          <p14:tracePt t="5224" x="2432050" y="3760788"/>
          <p14:tracePt t="5227" x="2368550" y="3792538"/>
          <p14:tracePt t="5229" x="2305050" y="3824288"/>
          <p14:tracePt t="5231" x="2243138" y="3871913"/>
          <p14:tracePt t="5233" x="2179638" y="3903663"/>
          <p14:tracePt t="5235" x="2100263" y="3949700"/>
          <p14:tracePt t="5237" x="2036763" y="3997325"/>
          <p14:tracePt t="5238" x="1974850" y="4044950"/>
          <p14:tracePt t="5242" x="1879600" y="4076700"/>
          <p14:tracePt t="5243" x="1816100" y="4124325"/>
          <p14:tracePt t="5245" x="1752600" y="4156075"/>
          <p14:tracePt t="5247" x="1674813" y="4219575"/>
          <p14:tracePt t="5249" x="1611313" y="4267200"/>
          <p14:tracePt t="5251" x="1547813" y="4297363"/>
          <p14:tracePt t="5253" x="1452563" y="4344988"/>
          <p14:tracePt t="5255" x="1389063" y="4408488"/>
          <p14:tracePt t="5257" x="1311275" y="4456113"/>
          <p14:tracePt t="5259" x="1247775" y="4503738"/>
          <p14:tracePt t="5261" x="1184275" y="4535488"/>
          <p14:tracePt t="5263" x="1136650" y="4583113"/>
          <p14:tracePt t="5265" x="1042988" y="4645025"/>
          <p14:tracePt t="5267" x="979488" y="4676775"/>
          <p14:tracePt t="5270" x="931863" y="4724400"/>
          <p14:tracePt t="5271" x="868363" y="4772025"/>
          <p14:tracePt t="5273" x="820738" y="4803775"/>
          <p14:tracePt t="5275" x="773113" y="4851400"/>
          <p14:tracePt t="5277" x="727075" y="4899025"/>
          <p14:tracePt t="5279" x="663575" y="4946650"/>
          <p14:tracePt t="5281" x="615950" y="4976813"/>
          <p14:tracePt t="5283" x="568325" y="5024438"/>
          <p14:tracePt t="5285" x="520700" y="5056188"/>
          <p14:tracePt t="5287" x="488950" y="5103813"/>
          <p14:tracePt t="5288" x="442913" y="5151438"/>
          <p14:tracePt t="5290" x="395288" y="5199063"/>
          <p14:tracePt t="5293" x="363538" y="5246688"/>
          <p14:tracePt t="5295" x="315913" y="5294313"/>
          <p14:tracePt t="5297" x="268288" y="5340350"/>
          <p14:tracePt t="5299" x="236538" y="5372100"/>
          <p14:tracePt t="5301" x="188913" y="5419725"/>
          <p14:tracePt t="5303" x="173038" y="5451475"/>
          <p14:tracePt t="5305" x="127000" y="5499100"/>
          <p14:tracePt t="5306" x="95250" y="5530850"/>
          <p14:tracePt t="5309" x="63500" y="5578475"/>
          <p14:tracePt t="5310" x="31750" y="5594350"/>
          <p14:tracePt t="5313" x="15875" y="5626100"/>
          <p14:tracePt t="6073" x="615950" y="6778625"/>
          <p14:tracePt t="6074" x="758825" y="6731000"/>
          <p14:tracePt t="6076" x="868363" y="6699250"/>
          <p14:tracePt t="6079" x="1011238" y="6684963"/>
          <p14:tracePt t="6080" x="1120775" y="6637338"/>
          <p14:tracePt t="6082" x="1263650" y="6605588"/>
          <p14:tracePt t="6088" x="1531938" y="6542088"/>
          <p14:tracePt t="6089" x="1643063" y="6510338"/>
          <p14:tracePt t="6091" x="1784350" y="6462713"/>
          <p14:tracePt t="6092" x="1927225" y="6430963"/>
          <p14:tracePt t="6095" x="2068513" y="6383338"/>
          <p14:tracePt t="6096" x="2211388" y="6351588"/>
          <p14:tracePt t="6099" x="2416175" y="6289675"/>
          <p14:tracePt t="6100" x="2559050" y="6242050"/>
          <p14:tracePt t="6103" x="2700338" y="6210300"/>
          <p14:tracePt t="6104" x="2811463" y="6146800"/>
          <p14:tracePt t="6106" x="2952750" y="6099175"/>
          <p14:tracePt t="6108" x="3063875" y="6067425"/>
          <p14:tracePt t="6111" x="3205163" y="6019800"/>
          <p14:tracePt t="6112" x="3316288" y="5973763"/>
          <p14:tracePt t="6115" x="3427413" y="5926138"/>
          <p14:tracePt t="6116" x="3552825" y="5894388"/>
          <p14:tracePt t="6119" x="3695700" y="5830888"/>
          <p14:tracePt t="6121" x="3775075" y="5783263"/>
          <p14:tracePt t="6123" x="3900488" y="5735638"/>
          <p14:tracePt t="6125" x="4011613" y="5688013"/>
          <p14:tracePt t="6127" x="4106863" y="5626100"/>
          <p14:tracePt t="6129" x="4200525" y="5594350"/>
          <p14:tracePt t="6131" x="4279900" y="5530850"/>
          <p14:tracePt t="6133" x="4375150" y="5483225"/>
          <p14:tracePt t="6136" x="4452938" y="5435600"/>
          <p14:tracePt t="6137" x="4532313" y="5387975"/>
          <p14:tracePt t="6138" x="4611688" y="5340350"/>
          <p14:tracePt t="6140" x="4675188" y="5310188"/>
          <p14:tracePt t="6143" x="4737100" y="5262563"/>
          <p14:tracePt t="6145" x="4800600" y="5230813"/>
          <p14:tracePt t="6146" x="4848225" y="5183188"/>
          <p14:tracePt t="6148" x="4911725" y="5151438"/>
          <p14:tracePt t="6151" x="4959350" y="5119688"/>
          <p14:tracePt t="6153" x="5006975" y="5087938"/>
          <p14:tracePt t="6155" x="5037138" y="5072063"/>
          <p14:tracePt t="6156" x="5053013" y="5040313"/>
          <p14:tracePt t="6159" x="5100638" y="5024438"/>
          <p14:tracePt t="6161" x="5132388" y="5024438"/>
          <p14:tracePt t="6163" x="5180013" y="4992688"/>
          <p14:tracePt t="6165" x="5195888" y="4976813"/>
          <p14:tracePt t="6167" x="5243513" y="4946650"/>
          <p14:tracePt t="6169" x="5275263" y="4930775"/>
          <p14:tracePt t="6171" x="5307013" y="4899025"/>
          <p14:tracePt t="6172" x="5322888" y="4883150"/>
          <p14:tracePt t="6175" x="5353050" y="4883150"/>
          <p14:tracePt t="6177" x="5384800" y="4867275"/>
          <p14:tracePt t="6178" x="5400675" y="4835525"/>
          <p14:tracePt t="6181" x="5432425" y="4819650"/>
          <p14:tracePt t="6183" x="5464175" y="4803775"/>
          <p14:tracePt t="6186" x="5480050" y="4803775"/>
          <p14:tracePt t="6188" x="5495925" y="4787900"/>
          <p14:tracePt t="6189" x="5511800" y="4772025"/>
          <p14:tracePt t="6191" x="5527675" y="4756150"/>
          <p14:tracePt t="6193" x="5559425" y="4740275"/>
          <p14:tracePt t="6195" x="5575300" y="4740275"/>
          <p14:tracePt t="6197" x="5591175" y="4724400"/>
          <p14:tracePt t="6201" x="5607050" y="4708525"/>
          <p14:tracePt t="6203" x="5622925" y="4692650"/>
          <p14:tracePt t="6205" x="5638800" y="4676775"/>
          <p14:tracePt t="6206" x="5638800" y="4660900"/>
          <p14:tracePt t="6209" x="5653088" y="4660900"/>
          <p14:tracePt t="6211" x="5668963" y="4645025"/>
          <p14:tracePt t="6212" x="5668963" y="4629150"/>
          <p14:tracePt t="6214" x="5684838" y="4614863"/>
          <p14:tracePt t="6229" x="5716588" y="4535488"/>
          <p14:tracePt t="6234" x="5748338" y="4487863"/>
          <p14:tracePt t="6240" x="5748338" y="4440238"/>
          <p14:tracePt t="6242" x="5748338" y="4424363"/>
          <p14:tracePt t="6243" x="5748338" y="4408488"/>
          <p14:tracePt t="6244" x="5748338" y="4392613"/>
          <p14:tracePt t="6247" x="5748338" y="4376738"/>
          <p14:tracePt t="6248" x="5748338" y="4360863"/>
          <p14:tracePt t="6250" x="5748338" y="4329113"/>
          <p14:tracePt t="6253" x="5764213" y="4313238"/>
          <p14:tracePt t="6255" x="5764213" y="4297363"/>
          <p14:tracePt t="6257" x="5764213" y="4283075"/>
          <p14:tracePt t="6259" x="5764213" y="4267200"/>
          <p14:tracePt t="6261" x="5764213" y="4251325"/>
          <p14:tracePt t="6262" x="5764213" y="4219575"/>
          <p14:tracePt t="6267" x="5764213" y="4203700"/>
          <p14:tracePt t="6271" x="5764213" y="4171950"/>
          <p14:tracePt t="6272" x="5764213" y="4156075"/>
          <p14:tracePt t="6275" x="5764213" y="4140200"/>
          <p14:tracePt t="6279" x="5764213" y="4124325"/>
          <p14:tracePt t="6283" x="5764213" y="4108450"/>
          <p14:tracePt t="6287" x="5764213" y="4092575"/>
          <p14:tracePt t="6303" x="5764213" y="4076700"/>
          <p14:tracePt t="6335" x="5764213" y="4060825"/>
          <p14:tracePt t="6413" x="5748338" y="4060825"/>
          <p14:tracePt t="6442" x="5732463" y="4060825"/>
          <p14:tracePt t="6553" x="5716588" y="4060825"/>
          <p14:tracePt t="6572" x="5716588" y="4076700"/>
          <p14:tracePt t="6579" x="5716588" y="4092575"/>
          <p14:tracePt t="6585" x="5716588" y="4108450"/>
          <p14:tracePt t="6588" x="5716588" y="4124325"/>
          <p14:tracePt t="6594" x="5716588" y="4140200"/>
          <p14:tracePt t="6597" x="5716588" y="4156075"/>
          <p14:tracePt t="6605" x="5716588" y="4171950"/>
          <p14:tracePt t="6609" x="5716588" y="4187825"/>
          <p14:tracePt t="6615" x="5716588" y="4203700"/>
          <p14:tracePt t="6629" x="5716588" y="4219575"/>
          <p14:tracePt t="6639" x="5716588" y="4235450"/>
          <p14:tracePt t="6660" x="5716588" y="4251325"/>
          <p14:tracePt t="6667" x="5716588" y="4267200"/>
          <p14:tracePt t="6671" x="5716588" y="4283075"/>
          <p14:tracePt t="6678" x="5716588" y="4297363"/>
          <p14:tracePt t="6683" x="5716588" y="4313238"/>
          <p14:tracePt t="6687" x="5732463" y="4313238"/>
          <p14:tracePt t="6691" x="5732463" y="4329113"/>
          <p14:tracePt t="6693" x="5748338" y="4329113"/>
          <p14:tracePt t="6695" x="5748338" y="4344988"/>
          <p14:tracePt t="6703" x="5748338" y="4360863"/>
          <p14:tracePt t="6707" x="5748338" y="4376738"/>
          <p14:tracePt t="6709" x="5764213" y="4376738"/>
          <p14:tracePt t="6711" x="5764213" y="4392613"/>
          <p14:tracePt t="6722" x="5764213" y="4408488"/>
          <p14:tracePt t="6723" x="5780088" y="4408488"/>
          <p14:tracePt t="6731" x="5780088" y="4424363"/>
          <p14:tracePt t="6768" x="5780088" y="4440238"/>
          <p14:tracePt t="6788" x="5780088" y="4456113"/>
          <p14:tracePt t="6799" x="5780088" y="4471988"/>
          <p14:tracePt t="6816" x="5780088" y="4487863"/>
          <p14:tracePt t="6819" x="5780088" y="4503738"/>
          <p14:tracePt t="6831" x="5764213" y="4503738"/>
          <p14:tracePt t="6837" x="5764213" y="4519613"/>
          <p14:tracePt t="6843" x="5764213" y="4535488"/>
          <p14:tracePt t="6851" x="5764213" y="4551363"/>
          <p14:tracePt t="6865" x="5764213" y="4567238"/>
          <p14:tracePt t="6876" x="5764213" y="4583113"/>
          <p14:tracePt t="6943" x="5780088" y="4583113"/>
          <p14:tracePt t="6950" x="5827713" y="4567238"/>
          <p14:tracePt t="6959" x="5891213" y="4519613"/>
          <p14:tracePt t="6963" x="5953125" y="4487863"/>
          <p14:tracePt t="6965" x="5984875" y="4471988"/>
          <p14:tracePt t="6967" x="6016625" y="4456113"/>
          <p14:tracePt t="6969" x="6032500" y="4440238"/>
          <p14:tracePt t="6970" x="6064250" y="4424363"/>
          <p14:tracePt t="6972" x="6080125" y="4424363"/>
          <p14:tracePt t="6974" x="6096000" y="4408488"/>
          <p14:tracePt t="6977" x="6127750" y="4376738"/>
          <p14:tracePt t="6979" x="6159500" y="4360863"/>
          <p14:tracePt t="6981" x="6191250" y="4344988"/>
          <p14:tracePt t="6983" x="6207125" y="4329113"/>
          <p14:tracePt t="6985" x="6238875" y="4313238"/>
          <p14:tracePt t="6988" x="6269038" y="4297363"/>
          <p14:tracePt t="6989" x="6269038" y="4283075"/>
          <p14:tracePt t="6991" x="6300788" y="4267200"/>
          <p14:tracePt t="6993" x="6332538" y="4251325"/>
          <p14:tracePt t="6995" x="6364288" y="4235450"/>
          <p14:tracePt t="6997" x="6364288" y="4219575"/>
          <p14:tracePt t="6999" x="6396038" y="4203700"/>
          <p14:tracePt t="7001" x="6427788" y="4187825"/>
          <p14:tracePt t="7003" x="6443663" y="4171950"/>
          <p14:tracePt t="7004" x="6459538" y="4140200"/>
          <p14:tracePt t="7007" x="6491288" y="4124325"/>
          <p14:tracePt t="7009" x="6523038" y="4108450"/>
          <p14:tracePt t="7011" x="6523038" y="4092575"/>
          <p14:tracePt t="7013" x="6553200" y="4060825"/>
          <p14:tracePt t="7015" x="6584950" y="4044950"/>
          <p14:tracePt t="7016" x="6584950" y="4029075"/>
          <p14:tracePt t="7019" x="6616700" y="3997325"/>
          <p14:tracePt t="7020" x="6632575" y="3981450"/>
          <p14:tracePt t="7023" x="6664325" y="3965575"/>
          <p14:tracePt t="7025" x="6664325" y="3935413"/>
          <p14:tracePt t="7027" x="6696075" y="3903663"/>
          <p14:tracePt t="7029" x="6711950" y="3871913"/>
          <p14:tracePt t="7031" x="6727825" y="3856038"/>
          <p14:tracePt t="7033" x="6759575" y="3824288"/>
          <p14:tracePt t="7035" x="6775450" y="3776663"/>
          <p14:tracePt t="7036" x="6775450" y="3744913"/>
          <p14:tracePt t="7039" x="6807200" y="3713163"/>
          <p14:tracePt t="7041" x="6823075" y="3681413"/>
          <p14:tracePt t="7043" x="6838950" y="3649663"/>
          <p14:tracePt t="7045" x="6854825" y="3617913"/>
          <p14:tracePt t="7046" x="6869113" y="3602038"/>
          <p14:tracePt t="7049" x="6884988" y="3556000"/>
          <p14:tracePt t="7051" x="6900863" y="3524250"/>
          <p14:tracePt t="7052" x="6900863" y="3508375"/>
          <p14:tracePt t="7054" x="6900863" y="3492500"/>
          <p14:tracePt t="7056" x="6916738" y="3460750"/>
          <p14:tracePt t="7059" x="6916738" y="3444875"/>
          <p14:tracePt t="7061" x="6932613" y="3413125"/>
          <p14:tracePt t="7063" x="6948488" y="3397250"/>
          <p14:tracePt t="7067" x="6948488" y="3381375"/>
          <p14:tracePt t="7069" x="6948488" y="3365500"/>
          <p14:tracePt t="7073" x="6964363" y="3365500"/>
          <p14:tracePt t="7081" x="6980238" y="3365500"/>
          <p14:tracePt t="7087" x="6980238" y="3349625"/>
          <p14:tracePt t="7111" x="6996113" y="3333750"/>
          <p14:tracePt t="7115" x="7011988" y="3333750"/>
          <p14:tracePt t="7120" x="7027863" y="3333750"/>
          <p14:tracePt t="7123" x="7027863" y="3317875"/>
          <p14:tracePt t="7127" x="7043738" y="3317875"/>
          <p14:tracePt t="7131" x="7059613" y="3317875"/>
          <p14:tracePt t="7139" x="7075488" y="3317875"/>
          <p14:tracePt t="7141" x="7075488" y="3302000"/>
          <p14:tracePt t="7145" x="7091363" y="3302000"/>
          <p14:tracePt t="7156" x="7107238" y="3302000"/>
          <p14:tracePt t="7160" x="7107238" y="3286125"/>
          <p14:tracePt t="7573" x="7075488" y="3286125"/>
          <p14:tracePt t="7574" x="7059613" y="3286125"/>
          <p14:tracePt t="7575" x="7027863" y="3286125"/>
          <p14:tracePt t="7577" x="6996113" y="3286125"/>
          <p14:tracePt t="7578" x="6964363" y="3286125"/>
          <p14:tracePt t="7580" x="6932613" y="3286125"/>
          <p14:tracePt t="7582" x="6900863" y="3286125"/>
          <p14:tracePt t="7585" x="6869113" y="3270250"/>
          <p14:tracePt t="7587" x="6854825" y="3270250"/>
          <p14:tracePt t="7588" x="6807200" y="3270250"/>
          <p14:tracePt t="7591" x="6775450" y="3270250"/>
          <p14:tracePt t="7593" x="6743700" y="3270250"/>
          <p14:tracePt t="7595" x="6711950" y="3270250"/>
          <p14:tracePt t="7597" x="6664325" y="3270250"/>
          <p14:tracePt t="7599" x="6648450" y="3255963"/>
          <p14:tracePt t="7602" x="6616700" y="3255963"/>
          <p14:tracePt t="7603" x="6584950" y="3255963"/>
          <p14:tracePt t="7605" x="6553200" y="3255963"/>
          <p14:tracePt t="7607" x="6523038" y="3255963"/>
          <p14:tracePt t="7609" x="6507163" y="3255963"/>
          <p14:tracePt t="7611" x="6491288" y="3240088"/>
          <p14:tracePt t="7613" x="6459538" y="3240088"/>
          <p14:tracePt t="7616" x="6443663" y="3240088"/>
          <p14:tracePt t="7623" x="6427788" y="3240088"/>
          <p14:tracePt t="7649" x="6411913" y="3240088"/>
          <p14:tracePt t="7863" x="6396038" y="3240088"/>
          <p14:tracePt t="7869" x="6348413" y="3240088"/>
          <p14:tracePt t="7877" x="6300788" y="3240088"/>
          <p14:tracePt t="7880" x="6269038" y="3240088"/>
          <p14:tracePt t="7881" x="6253163" y="3255963"/>
          <p14:tracePt t="7883" x="6238875" y="3255963"/>
          <p14:tracePt t="7884" x="6223000" y="3255963"/>
          <p14:tracePt t="7886" x="6191250" y="3270250"/>
          <p14:tracePt t="7889" x="6159500" y="3286125"/>
          <p14:tracePt t="7905" x="6000750" y="3349625"/>
          <p14:tracePt t="7907" x="5984875" y="3365500"/>
          <p14:tracePt t="7909" x="5969000" y="3365500"/>
          <p14:tracePt t="7913" x="5953125" y="3381375"/>
          <p14:tracePt t="7915" x="5922963" y="3397250"/>
          <p14:tracePt t="7920" x="5907088" y="3413125"/>
          <p14:tracePt t="7921" x="5891213" y="3429000"/>
          <p14:tracePt t="7923" x="5875338" y="3444875"/>
          <p14:tracePt t="7925" x="5859463" y="3444875"/>
          <p14:tracePt t="7926" x="5843588" y="3460750"/>
          <p14:tracePt t="7929" x="5827713" y="3476625"/>
          <p14:tracePt t="7931" x="5811838" y="3492500"/>
          <p14:tracePt t="7933" x="5795963" y="3492500"/>
          <p14:tracePt t="7935" x="5780088" y="3508375"/>
          <p14:tracePt t="7939" x="5716588" y="3556000"/>
          <p14:tracePt t="7941" x="5700713" y="3571875"/>
          <p14:tracePt t="7943" x="5668963" y="3602038"/>
          <p14:tracePt t="7944" x="5638800" y="3633788"/>
          <p14:tracePt t="7946" x="5607050" y="3649663"/>
          <p14:tracePt t="7949" x="5575300" y="3697288"/>
          <p14:tracePt t="7952" x="5495925" y="3744913"/>
          <p14:tracePt t="7953" x="5432425" y="3792538"/>
          <p14:tracePt t="7954" x="5384800" y="3824288"/>
          <p14:tracePt t="7956" x="5337175" y="3871913"/>
          <p14:tracePt t="7958" x="5291138" y="3919538"/>
          <p14:tracePt t="7960" x="5259388" y="3949700"/>
          <p14:tracePt t="7963" x="5211763" y="3997325"/>
          <p14:tracePt t="7964" x="5132388" y="4044950"/>
          <p14:tracePt t="7966" x="5084763" y="4092575"/>
          <p14:tracePt t="7969" x="5053013" y="4140200"/>
          <p14:tracePt t="7971" x="4975225" y="4187825"/>
          <p14:tracePt t="7972" x="4927600" y="4235450"/>
          <p14:tracePt t="7975" x="4879975" y="4283075"/>
          <p14:tracePt t="7976" x="4816475" y="4329113"/>
          <p14:tracePt t="7979" x="4768850" y="4376738"/>
          <p14:tracePt t="7981" x="4722813" y="4424363"/>
          <p14:tracePt t="7983" x="4659313" y="4471988"/>
          <p14:tracePt t="7985" x="4611688" y="4519613"/>
          <p14:tracePt t="7987" x="4564063" y="4567238"/>
          <p14:tracePt t="7989" x="4516438" y="4614863"/>
          <p14:tracePt t="7991" x="4468813" y="4645025"/>
          <p14:tracePt t="7993" x="4437063" y="4676775"/>
          <p14:tracePt t="7995" x="4391025" y="4724400"/>
          <p14:tracePt t="7997" x="4359275" y="4772025"/>
          <p14:tracePt t="7999" x="4311650" y="4803775"/>
          <p14:tracePt t="8003" x="4248150" y="4899025"/>
          <p14:tracePt t="8005" x="4200525" y="4914900"/>
          <p14:tracePt t="8007" x="4200525" y="4962525"/>
          <p14:tracePt t="8009" x="4168775" y="4992688"/>
          <p14:tracePt t="8011" x="4137025" y="5024438"/>
          <p14:tracePt t="8013" x="4121150" y="5056188"/>
          <p14:tracePt t="8015" x="4090988" y="5072063"/>
          <p14:tracePt t="8016" x="4075113" y="5103813"/>
          <p14:tracePt t="8019" x="4075113" y="5135563"/>
          <p14:tracePt t="8021" x="4059238" y="5151438"/>
          <p14:tracePt t="8023" x="4043363" y="5167313"/>
          <p14:tracePt t="8024" x="4043363" y="5183188"/>
          <p14:tracePt t="8026" x="4027488" y="5199063"/>
          <p14:tracePt t="8029" x="4027488" y="5214938"/>
          <p14:tracePt t="8031" x="4027488" y="5230813"/>
          <p14:tracePt t="8033" x="4011613" y="5246688"/>
          <p14:tracePt t="8041" x="4011613" y="5262563"/>
          <p14:tracePt t="8043" x="3995738" y="5262563"/>
          <p14:tracePt t="8045" x="3995738" y="5278438"/>
          <p14:tracePt t="8046" x="3979863" y="5278438"/>
          <p14:tracePt t="8052" x="3979863" y="5294313"/>
          <p14:tracePt t="8055" x="3963988" y="5310188"/>
          <p14:tracePt t="8057" x="3963988" y="5324475"/>
          <p14:tracePt t="8061" x="3948113" y="5324475"/>
          <p14:tracePt t="8065" x="3948113" y="5340350"/>
          <p14:tracePt t="8069" x="3932238" y="5356225"/>
          <p14:tracePt t="8073" x="3916363" y="5356225"/>
          <p14:tracePt t="8077" x="3900488" y="5372100"/>
          <p14:tracePt t="8079" x="3900488" y="5387975"/>
          <p14:tracePt t="8086" x="3884613" y="5403850"/>
          <p14:tracePt t="8088" x="3868738" y="5403850"/>
          <p14:tracePt t="8088" x="3868738" y="5419725"/>
          <p14:tracePt t="8091" x="3868738" y="5435600"/>
          <p14:tracePt t="8094" x="3852863" y="5435600"/>
          <p14:tracePt t="8097" x="3852863" y="5451475"/>
          <p14:tracePt t="8099" x="3836988" y="5467350"/>
          <p14:tracePt t="8103" x="3821113" y="5483225"/>
          <p14:tracePt t="8105" x="3821113" y="5499100"/>
          <p14:tracePt t="8109" x="3821113" y="5514975"/>
          <p14:tracePt t="8113" x="3821113" y="5530850"/>
          <p14:tracePt t="8114" x="3821113" y="5546725"/>
          <p14:tracePt t="8117" x="3806825" y="5546725"/>
          <p14:tracePt t="8119" x="3806825" y="5562600"/>
          <p14:tracePt t="8120" x="3806825" y="5578475"/>
          <p14:tracePt t="8122" x="3806825" y="5594350"/>
          <p14:tracePt t="8127" x="3790950" y="5594350"/>
          <p14:tracePt t="8128" x="3790950" y="5610225"/>
          <p14:tracePt t="8131" x="3790950" y="5626100"/>
          <p14:tracePt t="8136" x="3790950" y="5641975"/>
          <p14:tracePt t="8137" x="3790950" y="5657850"/>
          <p14:tracePt t="8139" x="3790950" y="5672138"/>
          <p14:tracePt t="8149" x="3775075" y="5703888"/>
          <p14:tracePt t="8151" x="3759200" y="5719763"/>
          <p14:tracePt t="8153" x="3743325" y="5735638"/>
          <p14:tracePt t="8155" x="3743325" y="5751513"/>
          <p14:tracePt t="8159" x="3727450" y="5783263"/>
          <p14:tracePt t="8161" x="3711575" y="5815013"/>
          <p14:tracePt t="8163" x="3695700" y="5815013"/>
          <p14:tracePt t="8165" x="3695700" y="5846763"/>
          <p14:tracePt t="8167" x="3679825" y="5862638"/>
          <p14:tracePt t="8169" x="3663950" y="5862638"/>
          <p14:tracePt t="8170" x="3648075" y="5894388"/>
          <p14:tracePt t="8173" x="3632200" y="5910263"/>
          <p14:tracePt t="8175" x="3616325" y="5910263"/>
          <p14:tracePt t="8177" x="3600450" y="5926138"/>
          <p14:tracePt t="8179" x="3600450" y="5942013"/>
          <p14:tracePt t="8181" x="3568700" y="5957888"/>
          <p14:tracePt t="8183" x="3552825" y="5973763"/>
          <p14:tracePt t="8185" x="3552825" y="5989638"/>
          <p14:tracePt t="8187" x="3521075" y="5989638"/>
          <p14:tracePt t="8188" x="3505200" y="6003925"/>
          <p14:tracePt t="8190" x="3505200" y="6019800"/>
          <p14:tracePt t="8193" x="3475038" y="6035675"/>
          <p14:tracePt t="8194" x="3459163" y="6035675"/>
          <p14:tracePt t="8197" x="3459163" y="6051550"/>
          <p14:tracePt t="8199" x="3427413" y="6067425"/>
          <p14:tracePt t="8203" x="3411538" y="6083300"/>
          <p14:tracePt t="8205" x="3395663" y="6083300"/>
          <p14:tracePt t="8207" x="3379788" y="6099175"/>
          <p14:tracePt t="8209" x="3363913" y="6115050"/>
          <p14:tracePt t="8211" x="3348038" y="6130925"/>
          <p14:tracePt t="8213" x="3332163" y="6130925"/>
          <p14:tracePt t="8215" x="3332163" y="6146800"/>
          <p14:tracePt t="8216" x="3316288" y="6162675"/>
          <p14:tracePt t="8218" x="3300413" y="6178550"/>
          <p14:tracePt t="8220" x="3284538" y="6194425"/>
          <p14:tracePt t="8223" x="3284538" y="6210300"/>
          <p14:tracePt t="8225" x="3268663" y="6210300"/>
          <p14:tracePt t="8226" x="3252788" y="6226175"/>
          <p14:tracePt t="8229" x="3252788" y="6242050"/>
          <p14:tracePt t="8231" x="3252788" y="6257925"/>
          <p14:tracePt t="8233" x="3236913" y="6273800"/>
          <p14:tracePt t="8234" x="3221038" y="6289675"/>
          <p14:tracePt t="8236" x="3205163" y="6289675"/>
          <p14:tracePt t="8238" x="3205163" y="6305550"/>
          <p14:tracePt t="8240" x="3205163" y="6321425"/>
          <p14:tracePt t="8243" x="3190875" y="6337300"/>
          <p14:tracePt t="8245" x="3190875" y="6351588"/>
          <p14:tracePt t="8247" x="3175000" y="6367463"/>
          <p14:tracePt t="8249" x="3175000" y="6383338"/>
          <p14:tracePt t="8253" x="3159125" y="6415088"/>
          <p14:tracePt t="8254" x="3143250" y="6430963"/>
          <p14:tracePt t="8259" x="3127375" y="6446838"/>
          <p14:tracePt t="8260" x="3127375" y="6462713"/>
          <p14:tracePt t="8265" x="3111500" y="6478588"/>
          <p14:tracePt t="8267" x="3095625" y="6494463"/>
          <p14:tracePt t="8269" x="3095625" y="6510338"/>
          <p14:tracePt t="8271" x="3079750" y="6510338"/>
          <p14:tracePt t="8275" x="3079750" y="6526213"/>
          <p14:tracePt t="8279" x="3063875" y="6542088"/>
          <p14:tracePt t="8283" x="3048000" y="6542088"/>
          <p14:tracePt t="8287" x="3048000" y="6557963"/>
          <p14:tracePt t="8291" x="3032125" y="6573838"/>
          <p14:tracePt t="8295" x="3016250" y="6573838"/>
          <p14:tracePt t="8304" x="3000375" y="6589713"/>
          <p14:tracePt t="8320" x="2984500" y="6589713"/>
          <p14:tracePt t="8328" x="2968625" y="6589713"/>
          <p14:tracePt t="8353" x="2952750" y="6589713"/>
          <p14:tracePt t="8358" x="2936875" y="6589713"/>
          <p14:tracePt t="8366" x="2921000" y="6589713"/>
          <p14:tracePt t="8372" x="2890838" y="6589713"/>
          <p14:tracePt t="8378" x="2874963" y="6589713"/>
          <p14:tracePt t="8380" x="2859088" y="6589713"/>
          <p14:tracePt t="8385" x="2843213" y="6589713"/>
          <p14:tracePt t="8387" x="2827338" y="6589713"/>
          <p14:tracePt t="8389" x="2811463" y="6589713"/>
          <p14:tracePt t="8393" x="2811463" y="6573838"/>
          <p14:tracePt t="8394" x="2795588" y="6573838"/>
          <p14:tracePt t="8397" x="2779713" y="6557963"/>
          <p14:tracePt t="8403" x="2732088" y="6557963"/>
          <p14:tracePt t="8404" x="2732088" y="6542088"/>
          <p14:tracePt t="8406" x="2716213" y="6526213"/>
          <p14:tracePt t="8409" x="2684463" y="6510338"/>
          <p14:tracePt t="8410" x="2668588" y="6510338"/>
          <p14:tracePt t="8412" x="2636838" y="6494463"/>
          <p14:tracePt t="8414" x="2605088" y="6478588"/>
          <p14:tracePt t="8417" x="2590800" y="6462713"/>
          <p14:tracePt t="8419" x="2559050" y="6446838"/>
          <p14:tracePt t="8421" x="2527300" y="6430963"/>
          <p14:tracePt t="8423" x="2495550" y="6415088"/>
          <p14:tracePt t="8424" x="2479675" y="6415088"/>
          <p14:tracePt t="8427" x="2447925" y="6399213"/>
          <p14:tracePt t="8429" x="2416175" y="6383338"/>
          <p14:tracePt t="8431" x="2400300" y="6367463"/>
          <p14:tracePt t="8433" x="2368550" y="6351588"/>
          <p14:tracePt t="8435" x="2352675" y="6351588"/>
          <p14:tracePt t="8437" x="2320925" y="6337300"/>
          <p14:tracePt t="8439" x="2305050" y="6321425"/>
          <p14:tracePt t="8440" x="2274888" y="6305550"/>
          <p14:tracePt t="8442" x="2259013" y="6289675"/>
          <p14:tracePt t="8445" x="2243138" y="6289675"/>
          <p14:tracePt t="8447" x="2211388" y="6273800"/>
          <p14:tracePt t="8449" x="2195513" y="6257925"/>
          <p14:tracePt t="8451" x="2179638" y="6242050"/>
          <p14:tracePt t="8453" x="2147888" y="6242050"/>
          <p14:tracePt t="8454" x="2147888" y="6226175"/>
          <p14:tracePt t="8456" x="2116138" y="6210300"/>
          <p14:tracePt t="8459" x="2100263" y="6194425"/>
          <p14:tracePt t="8463" x="2084388" y="6178550"/>
          <p14:tracePt t="8464" x="2052638" y="6162675"/>
          <p14:tracePt t="8468" x="2052638" y="6146800"/>
          <p14:tracePt t="8470" x="2036763" y="6146800"/>
          <p14:tracePt t="8471" x="2020888" y="6130925"/>
          <p14:tracePt t="8472" x="2020888" y="6099175"/>
          <p14:tracePt t="8474" x="2005013" y="6099175"/>
          <p14:tracePt t="8476" x="1989138" y="6083300"/>
          <p14:tracePt t="8479" x="1974850" y="6067425"/>
          <p14:tracePt t="8483" x="1943100" y="6051550"/>
          <p14:tracePt t="8486" x="1927225" y="6019800"/>
          <p14:tracePt t="8487" x="1927225" y="6003925"/>
          <p14:tracePt t="8488" x="1911350" y="5989638"/>
          <p14:tracePt t="8490" x="1895475" y="5973763"/>
          <p14:tracePt t="8492" x="1879600" y="5957888"/>
          <p14:tracePt t="8494" x="1863725" y="5942013"/>
          <p14:tracePt t="8496" x="1847850" y="5910263"/>
          <p14:tracePt t="8499" x="1816100" y="5878513"/>
          <p14:tracePt t="8501" x="1800225" y="5846763"/>
          <p14:tracePt t="8503" x="1768475" y="5830888"/>
          <p14:tracePt t="8504" x="1752600" y="5799138"/>
          <p14:tracePt t="8506" x="1736725" y="5767388"/>
          <p14:tracePt t="8509" x="1704975" y="5719763"/>
          <p14:tracePt t="8510" x="1689100" y="5703888"/>
          <p14:tracePt t="8512" x="1658938" y="5672138"/>
          <p14:tracePt t="8515" x="1627188" y="5641975"/>
          <p14:tracePt t="8517" x="1611313" y="5594350"/>
          <p14:tracePt t="8518" x="1579563" y="5578475"/>
          <p14:tracePt t="8521" x="1531938" y="5530850"/>
          <p14:tracePt t="8523" x="1516063" y="5499100"/>
          <p14:tracePt t="8525" x="1484313" y="5451475"/>
          <p14:tracePt t="8527" x="1452563" y="5419725"/>
          <p14:tracePt t="8529" x="1436688" y="5387975"/>
          <p14:tracePt t="8531" x="1404938" y="5356225"/>
          <p14:tracePt t="8532" x="1389063" y="5324475"/>
          <p14:tracePt t="8535" x="1358900" y="5294313"/>
          <p14:tracePt t="8537" x="1343025" y="5278438"/>
          <p14:tracePt t="8538" x="1311275" y="5246688"/>
          <p14:tracePt t="8541" x="1311275" y="5214938"/>
          <p14:tracePt t="8542" x="1295400" y="5183188"/>
          <p14:tracePt t="8545" x="1263650" y="5167313"/>
          <p14:tracePt t="8546" x="1247775" y="5151438"/>
          <p14:tracePt t="8549" x="1231900" y="5119688"/>
          <p14:tracePt t="8553" x="1231900" y="5087938"/>
          <p14:tracePt t="8555" x="1216025" y="5072063"/>
          <p14:tracePt t="8556" x="1200150" y="5072063"/>
          <p14:tracePt t="8559" x="1200150" y="5040313"/>
          <p14:tracePt t="8561" x="1200150" y="5024438"/>
          <p14:tracePt t="8565" x="1184275" y="5008563"/>
          <p14:tracePt t="8567" x="1184275" y="4992688"/>
          <p14:tracePt t="8571" x="1168400" y="4976813"/>
          <p14:tracePt t="8575" x="1168400" y="4962525"/>
          <p14:tracePt t="8577" x="1168400" y="4946650"/>
          <p14:tracePt t="8583" x="1168400" y="4930775"/>
          <p14:tracePt t="8585" x="1168400" y="4914900"/>
          <p14:tracePt t="8586" x="1152525" y="4914900"/>
          <p14:tracePt t="8591" x="1152525" y="4899025"/>
          <p14:tracePt t="8595" x="1152525" y="4883150"/>
          <p14:tracePt t="8597" x="1152525" y="4867275"/>
          <p14:tracePt t="8604" x="1152525" y="4851400"/>
          <p14:tracePt t="8606" x="1152525" y="4835525"/>
          <p14:tracePt t="8619" x="1152525" y="4819650"/>
          <p14:tracePt t="8625" x="1152525" y="4803775"/>
          <p14:tracePt t="8631" x="1152525" y="4787900"/>
          <p14:tracePt t="8640" x="1168400" y="4787900"/>
          <p14:tracePt t="8641" x="1168400" y="4772025"/>
          <p14:tracePt t="8652" x="1184275" y="4724400"/>
          <p14:tracePt t="8653" x="1200150" y="4724400"/>
          <p14:tracePt t="8655" x="1200150" y="4708525"/>
          <p14:tracePt t="8657" x="1216025" y="4708525"/>
          <p14:tracePt t="8659" x="1216025" y="4692650"/>
          <p14:tracePt t="8660" x="1231900" y="4676775"/>
          <p14:tracePt t="8662" x="1247775" y="4676775"/>
          <p14:tracePt t="8665" x="1263650" y="4660900"/>
          <p14:tracePt t="8667" x="1263650" y="4629150"/>
          <p14:tracePt t="8669" x="1279525" y="4629150"/>
          <p14:tracePt t="8670" x="1311275" y="4614863"/>
          <p14:tracePt t="8672" x="1311275" y="4598988"/>
          <p14:tracePt t="8674" x="1327150" y="4583113"/>
          <p14:tracePt t="8677" x="1343025" y="4583113"/>
          <p14:tracePt t="8679" x="1343025" y="4567238"/>
          <p14:tracePt t="8681" x="1358900" y="4551363"/>
          <p14:tracePt t="8682" x="1389063" y="4551363"/>
          <p14:tracePt t="8685" x="1389063" y="4535488"/>
          <p14:tracePt t="8686" x="1404938" y="4519613"/>
          <p14:tracePt t="8688" x="1436688" y="4503738"/>
          <p14:tracePt t="8693" x="1468438" y="4471988"/>
          <p14:tracePt t="8694" x="1484313" y="4471988"/>
          <p14:tracePt t="8697" x="1500188" y="4456113"/>
          <p14:tracePt t="8699" x="1516063" y="4456113"/>
          <p14:tracePt t="8701" x="1547813" y="4440238"/>
          <p14:tracePt t="8702" x="1563688" y="4424363"/>
          <p14:tracePt t="8705" x="1579563" y="4408488"/>
          <p14:tracePt t="8707" x="1611313" y="4408488"/>
          <p14:tracePt t="8711" x="1643063" y="4392613"/>
          <p14:tracePt t="8713" x="1658938" y="4392613"/>
          <p14:tracePt t="8714" x="1689100" y="4376738"/>
          <p14:tracePt t="8717" x="1720850" y="4376738"/>
          <p14:tracePt t="8719" x="1720850" y="4360863"/>
          <p14:tracePt t="8721" x="1752600" y="4360863"/>
          <p14:tracePt t="8723" x="1784350" y="4344988"/>
          <p14:tracePt t="8725" x="1800225" y="4344988"/>
          <p14:tracePt t="8727" x="1831975" y="4329113"/>
          <p14:tracePt t="8728" x="1863725" y="4329113"/>
          <p14:tracePt t="8731" x="1879600" y="4329113"/>
          <p14:tracePt t="8732" x="1911350" y="4329113"/>
          <p14:tracePt t="8736" x="1927225" y="4329113"/>
          <p14:tracePt t="8736" x="1943100" y="4329113"/>
          <p14:tracePt t="8738" x="1974850" y="4313238"/>
          <p14:tracePt t="8741" x="1989138" y="4313238"/>
          <p14:tracePt t="8743" x="2020888" y="4313238"/>
          <p14:tracePt t="8744" x="2052638" y="4313238"/>
          <p14:tracePt t="8747" x="2068513" y="4313238"/>
          <p14:tracePt t="8749" x="2084388" y="4313238"/>
          <p14:tracePt t="8751" x="2100263" y="4313238"/>
          <p14:tracePt t="8752" x="2132013" y="4313238"/>
          <p14:tracePt t="8755" x="2163763" y="4313238"/>
          <p14:tracePt t="8759" x="2195513" y="4313238"/>
          <p14:tracePt t="8761" x="2211388" y="4313238"/>
          <p14:tracePt t="8763" x="2227263" y="4313238"/>
          <p14:tracePt t="8765" x="2259013" y="4313238"/>
          <p14:tracePt t="8769" x="2289175" y="4313238"/>
          <p14:tracePt t="8771" x="2305050" y="4313238"/>
          <p14:tracePt t="8773" x="2320925" y="4313238"/>
          <p14:tracePt t="8775" x="2336800" y="4313238"/>
          <p14:tracePt t="8777" x="2352675" y="4313238"/>
          <p14:tracePt t="8779" x="2368550" y="4313238"/>
          <p14:tracePt t="8781" x="2384425" y="4313238"/>
          <p14:tracePt t="8784" x="2400300" y="4313238"/>
          <p14:tracePt t="8787" x="2432050" y="4313238"/>
          <p14:tracePt t="8791" x="2447925" y="4313238"/>
          <p14:tracePt t="8793" x="2479675" y="4313238"/>
          <p14:tracePt t="8796" x="2495550" y="4313238"/>
          <p14:tracePt t="8798" x="2511425" y="4313238"/>
          <p14:tracePt t="8805" x="2527300" y="4313238"/>
          <p14:tracePt t="8807" x="2543175" y="4313238"/>
          <p14:tracePt t="8811" x="2559050" y="4313238"/>
          <p14:tracePt t="8815" x="2574925" y="4313238"/>
          <p14:tracePt t="8818" x="2590800" y="4313238"/>
          <p14:tracePt t="8823" x="2605088" y="4313238"/>
          <p14:tracePt t="8825" x="2620963" y="4313238"/>
          <p14:tracePt t="8826" x="2636838" y="4313238"/>
          <p14:tracePt t="8831" x="2652713" y="4313238"/>
          <p14:tracePt t="8833" x="2668588" y="4313238"/>
          <p14:tracePt t="8837" x="2684463" y="4329113"/>
          <p14:tracePt t="8839" x="2700338" y="4329113"/>
          <p14:tracePt t="8841" x="2716213" y="4329113"/>
          <p14:tracePt t="8843" x="2732088" y="4344988"/>
          <p14:tracePt t="8844" x="2763838" y="4360863"/>
          <p14:tracePt t="8846" x="2779713" y="4360863"/>
          <p14:tracePt t="8849" x="2795588" y="4376738"/>
          <p14:tracePt t="8851" x="2811463" y="4392613"/>
          <p14:tracePt t="8855" x="2827338" y="4392613"/>
          <p14:tracePt t="8857" x="2859088" y="4408488"/>
          <p14:tracePt t="8859" x="2859088" y="4424363"/>
          <p14:tracePt t="8861" x="2874963" y="4440238"/>
          <p14:tracePt t="8863" x="2905125" y="4440238"/>
          <p14:tracePt t="8868" x="2936875" y="4456113"/>
          <p14:tracePt t="8869" x="2952750" y="4456113"/>
          <p14:tracePt t="8871" x="2952750" y="4471988"/>
          <p14:tracePt t="8873" x="2984500" y="4487863"/>
          <p14:tracePt t="8875" x="3000375" y="4487863"/>
          <p14:tracePt t="8879" x="3032125" y="4503738"/>
          <p14:tracePt t="8881" x="3048000" y="4519613"/>
          <p14:tracePt t="8883" x="3048000" y="4535488"/>
          <p14:tracePt t="8885" x="3079750" y="4535488"/>
          <p14:tracePt t="8886" x="3095625" y="4551363"/>
          <p14:tracePt t="8888" x="3111500" y="4551363"/>
          <p14:tracePt t="8890" x="3127375" y="4567238"/>
          <p14:tracePt t="8893" x="3143250" y="4567238"/>
          <p14:tracePt t="8895" x="3143250" y="4583113"/>
          <p14:tracePt t="8896" x="3159125" y="4598988"/>
          <p14:tracePt t="8899" x="3190875" y="4598988"/>
          <p14:tracePt t="8901" x="3190875" y="4614863"/>
          <p14:tracePt t="8903" x="3205163" y="4614863"/>
          <p14:tracePt t="8905" x="3221038" y="4629150"/>
          <p14:tracePt t="8906" x="3221038" y="4645025"/>
          <p14:tracePt t="8908" x="3252788" y="4645025"/>
          <p14:tracePt t="8911" x="3268663" y="4660900"/>
          <p14:tracePt t="8914" x="3284538" y="4676775"/>
          <p14:tracePt t="8917" x="3300413" y="4692650"/>
          <p14:tracePt t="8919" x="3316288" y="4692650"/>
          <p14:tracePt t="8921" x="3332163" y="4708525"/>
          <p14:tracePt t="8923" x="3348038" y="4724400"/>
          <p14:tracePt t="8924" x="3348038" y="4740275"/>
          <p14:tracePt t="8926" x="3379788" y="4740275"/>
          <p14:tracePt t="8928" x="3395663" y="4756150"/>
          <p14:tracePt t="8931" x="3395663" y="4772025"/>
          <p14:tracePt t="8933" x="3411538" y="4787900"/>
          <p14:tracePt t="8935" x="3443288" y="4803775"/>
          <p14:tracePt t="8937" x="3459163" y="4819650"/>
          <p14:tracePt t="8938" x="3459163" y="4835525"/>
          <p14:tracePt t="8941" x="3475038" y="4835525"/>
          <p14:tracePt t="8943" x="3490913" y="4851400"/>
          <p14:tracePt t="8945" x="3505200" y="4867275"/>
          <p14:tracePt t="8947" x="3521075" y="4899025"/>
          <p14:tracePt t="8949" x="3536950" y="4899025"/>
          <p14:tracePt t="8951" x="3552825" y="4914900"/>
          <p14:tracePt t="8953" x="3552825" y="4930775"/>
          <p14:tracePt t="8954" x="3568700" y="4930775"/>
          <p14:tracePt t="8957" x="3584575" y="4946650"/>
          <p14:tracePt t="8959" x="3584575" y="4962525"/>
          <p14:tracePt t="8961" x="3600450" y="4962525"/>
          <p14:tracePt t="8963" x="3616325" y="4976813"/>
          <p14:tracePt t="8964" x="3632200" y="4992688"/>
          <p14:tracePt t="8968" x="3632200" y="5008563"/>
          <p14:tracePt t="8969" x="3648075" y="5008563"/>
          <p14:tracePt t="8971" x="3648075" y="5024438"/>
          <p14:tracePt t="8972" x="3663950" y="5024438"/>
          <p14:tracePt t="8975" x="3663950" y="5040313"/>
          <p14:tracePt t="8977" x="3679825" y="5040313"/>
          <p14:tracePt t="8979" x="3679825" y="5056188"/>
          <p14:tracePt t="8981" x="3695700" y="5072063"/>
          <p14:tracePt t="8984" x="3711575" y="5087938"/>
          <p14:tracePt t="8989" x="3727450" y="5103813"/>
          <p14:tracePt t="8991" x="3743325" y="5119688"/>
          <p14:tracePt t="8995" x="3743325" y="5135563"/>
          <p14:tracePt t="8997" x="3759200" y="5135563"/>
          <p14:tracePt t="8999" x="3759200" y="5151438"/>
          <p14:tracePt t="9001" x="3775075" y="5167313"/>
          <p14:tracePt t="9004" x="3790950" y="5183188"/>
          <p14:tracePt t="9007" x="3790950" y="5199063"/>
          <p14:tracePt t="9011" x="3806825" y="5214938"/>
          <p14:tracePt t="9013" x="3806825" y="5230813"/>
          <p14:tracePt t="9015" x="3821113" y="5246688"/>
          <p14:tracePt t="9019" x="3821113" y="5262563"/>
          <p14:tracePt t="9021" x="3836988" y="5278438"/>
          <p14:tracePt t="9022" x="3852863" y="5278438"/>
          <p14:tracePt t="9025" x="3868738" y="5310188"/>
          <p14:tracePt t="9027" x="3868738" y="5324475"/>
          <p14:tracePt t="9031" x="3884613" y="5356225"/>
          <p14:tracePt t="9032" x="3900488" y="5372100"/>
          <p14:tracePt t="9035" x="3916363" y="5372100"/>
          <p14:tracePt t="9036" x="3916363" y="5403850"/>
          <p14:tracePt t="9038" x="3916363" y="5419725"/>
          <p14:tracePt t="9040" x="3932238" y="5435600"/>
          <p14:tracePt t="9043" x="3948113" y="5451475"/>
          <p14:tracePt t="9044" x="3948113" y="5467350"/>
          <p14:tracePt t="9046" x="3963988" y="5499100"/>
          <p14:tracePt t="9049" x="3963988" y="5514975"/>
          <p14:tracePt t="9051" x="3963988" y="5530850"/>
          <p14:tracePt t="9053" x="3979863" y="5546725"/>
          <p14:tracePt t="9055" x="3995738" y="5562600"/>
          <p14:tracePt t="9057" x="3995738" y="5578475"/>
          <p14:tracePt t="9059" x="4011613" y="5594350"/>
          <p14:tracePt t="9061" x="4011613" y="5610225"/>
          <p14:tracePt t="9062" x="4011613" y="5626100"/>
          <p14:tracePt t="9065" x="4027488" y="5641975"/>
          <p14:tracePt t="9067" x="4027488" y="5657850"/>
          <p14:tracePt t="9069" x="4043363" y="5672138"/>
          <p14:tracePt t="9071" x="4043363" y="5688013"/>
          <p14:tracePt t="9073" x="4043363" y="5703888"/>
          <p14:tracePt t="9074" x="4059238" y="5719763"/>
          <p14:tracePt t="9076" x="4059238" y="5735638"/>
          <p14:tracePt t="9079" x="4059238" y="5751513"/>
          <p14:tracePt t="9081" x="4075113" y="5751513"/>
          <p14:tracePt t="9083" x="4075113" y="5783263"/>
          <p14:tracePt t="9085" x="4075113" y="5799138"/>
          <p14:tracePt t="9088" x="4090988" y="5815013"/>
          <p14:tracePt t="9091" x="4090988" y="5830888"/>
          <p14:tracePt t="9093" x="4090988" y="5846763"/>
          <p14:tracePt t="9095" x="4090988" y="5862638"/>
          <p14:tracePt t="9097" x="4090988" y="5878513"/>
          <p14:tracePt t="9103" x="4090988" y="5910263"/>
          <p14:tracePt t="9107" x="4090988" y="5926138"/>
          <p14:tracePt t="9109" x="4090988" y="5942013"/>
          <p14:tracePt t="9110" x="4090988" y="5957888"/>
          <p14:tracePt t="9115" x="4090988" y="5989638"/>
          <p14:tracePt t="9119" x="4090988" y="6003925"/>
          <p14:tracePt t="9121" x="4090988" y="6019800"/>
          <p14:tracePt t="9123" x="4090988" y="6035675"/>
          <p14:tracePt t="9125" x="4090988" y="6051550"/>
          <p14:tracePt t="9127" x="4090988" y="6083300"/>
          <p14:tracePt t="9131" x="4090988" y="6099175"/>
          <p14:tracePt t="9133" x="4090988" y="6130925"/>
          <p14:tracePt t="9136" x="4075113" y="6146800"/>
          <p14:tracePt t="9140" x="4075113" y="6178550"/>
          <p14:tracePt t="9141" x="4059238" y="6178550"/>
          <p14:tracePt t="9143" x="4059238" y="6194425"/>
          <p14:tracePt t="9145" x="4059238" y="6210300"/>
          <p14:tracePt t="9146" x="4059238" y="6226175"/>
          <p14:tracePt t="9148" x="4043363" y="6242050"/>
          <p14:tracePt t="9151" x="4027488" y="6257925"/>
          <p14:tracePt t="9156" x="4027488" y="6273800"/>
          <p14:tracePt t="9157" x="4011613" y="6289675"/>
          <p14:tracePt t="9158" x="3995738" y="6289675"/>
          <p14:tracePt t="9160" x="3995738" y="6321425"/>
          <p14:tracePt t="9162" x="3979863" y="6321425"/>
          <p14:tracePt t="9165" x="3979863" y="6337300"/>
          <p14:tracePt t="9169" x="3948113" y="6351588"/>
          <p14:tracePt t="9170" x="3948113" y="6367463"/>
          <p14:tracePt t="9172" x="3948113" y="6383338"/>
          <p14:tracePt t="9175" x="3932238" y="6383338"/>
          <p14:tracePt t="9177" x="3916363" y="6383338"/>
          <p14:tracePt t="9179" x="3916363" y="6399213"/>
          <p14:tracePt t="9181" x="3900488" y="6415088"/>
          <p14:tracePt t="9187" x="3884613" y="6415088"/>
          <p14:tracePt t="9191" x="3868738" y="6415088"/>
          <p14:tracePt t="9193" x="3868738" y="6430963"/>
          <p14:tracePt t="9196" x="3852863" y="6430963"/>
          <p14:tracePt t="9199" x="3852863" y="6446838"/>
          <p14:tracePt t="9202" x="3836988" y="6446838"/>
          <p14:tracePt t="9203" x="3821113" y="6446838"/>
          <p14:tracePt t="9206" x="3821113" y="6462713"/>
          <p14:tracePt t="9208" x="3806825" y="6462713"/>
          <p14:tracePt t="9213" x="3790950" y="6462713"/>
          <p14:tracePt t="9217" x="3775075" y="6462713"/>
          <p14:tracePt t="9219" x="3759200" y="6462713"/>
          <p14:tracePt t="9220" x="3743325" y="6462713"/>
          <p14:tracePt t="9224" x="3727450" y="6462713"/>
          <p14:tracePt t="9227" x="3711575" y="6462713"/>
          <p14:tracePt t="9231" x="3695700" y="6462713"/>
          <p14:tracePt t="9233" x="3679825" y="6462713"/>
          <p14:tracePt t="9235" x="3663950" y="6462713"/>
          <p14:tracePt t="9239" x="3632200" y="6462713"/>
          <p14:tracePt t="9243" x="3616325" y="6462713"/>
          <p14:tracePt t="9245" x="3584575" y="6462713"/>
          <p14:tracePt t="9249" x="3552825" y="6462713"/>
          <p14:tracePt t="9251" x="3536950" y="6462713"/>
          <p14:tracePt t="9252" x="3521075" y="6462713"/>
          <p14:tracePt t="9255" x="3505200" y="6462713"/>
          <p14:tracePt t="9257" x="3490913" y="6462713"/>
          <p14:tracePt t="9259" x="3443288" y="6462713"/>
          <p14:tracePt t="9261" x="3411538" y="6462713"/>
          <p14:tracePt t="9263" x="3395663" y="6462713"/>
          <p14:tracePt t="9265" x="3363913" y="6462713"/>
          <p14:tracePt t="9268" x="3348038" y="6462713"/>
          <p14:tracePt t="9269" x="3332163" y="6462713"/>
          <p14:tracePt t="9271" x="3300413" y="6462713"/>
          <p14:tracePt t="9273" x="3268663" y="6446838"/>
          <p14:tracePt t="9277" x="3236913" y="6430963"/>
          <p14:tracePt t="9279" x="3221038" y="6430963"/>
          <p14:tracePt t="9281" x="3205163" y="6415088"/>
          <p14:tracePt t="9283" x="3175000" y="6415088"/>
          <p14:tracePt t="9285" x="3159125" y="6399213"/>
          <p14:tracePt t="9287" x="3143250" y="6399213"/>
          <p14:tracePt t="9289" x="3111500" y="6399213"/>
          <p14:tracePt t="9291" x="3095625" y="6383338"/>
          <p14:tracePt t="9293" x="3063875" y="6367463"/>
          <p14:tracePt t="9295" x="3032125" y="6367463"/>
          <p14:tracePt t="9297" x="3032125" y="6351588"/>
          <p14:tracePt t="9299" x="3000375" y="6337300"/>
          <p14:tracePt t="9301" x="2968625" y="6337300"/>
          <p14:tracePt t="9302" x="2952750" y="6321425"/>
          <p14:tracePt t="9305" x="2921000" y="6305550"/>
          <p14:tracePt t="9307" x="2890838" y="6289675"/>
          <p14:tracePt t="9309" x="2859088" y="6257925"/>
          <p14:tracePt t="9310" x="2843213" y="6242050"/>
          <p14:tracePt t="9313" x="2827338" y="6242050"/>
          <p14:tracePt t="9315" x="2811463" y="6226175"/>
          <p14:tracePt t="9317" x="2779713" y="6194425"/>
          <p14:tracePt t="9319" x="2747963" y="6178550"/>
          <p14:tracePt t="9321" x="2716213" y="6162675"/>
          <p14:tracePt t="9322" x="2700338" y="6146800"/>
          <p14:tracePt t="9325" x="2668588" y="6130925"/>
          <p14:tracePt t="9326" x="2636838" y="6099175"/>
          <p14:tracePt t="9329" x="2605088" y="6083300"/>
          <p14:tracePt t="9330" x="2590800" y="6051550"/>
          <p14:tracePt t="9333" x="2559050" y="6035675"/>
          <p14:tracePt t="9334" x="2543175" y="6019800"/>
          <p14:tracePt t="9336" x="2511425" y="5989638"/>
          <p14:tracePt t="9339" x="2495550" y="5973763"/>
          <p14:tracePt t="9341" x="2463800" y="5942013"/>
          <p14:tracePt t="9343" x="2432050" y="5926138"/>
          <p14:tracePt t="9345" x="2400300" y="5894388"/>
          <p14:tracePt t="9347" x="2384425" y="5878513"/>
          <p14:tracePt t="9349" x="2368550" y="5846763"/>
          <p14:tracePt t="9350" x="2336800" y="5830888"/>
          <p14:tracePt t="9353" x="2305050" y="5799138"/>
          <p14:tracePt t="9355" x="2289175" y="5767388"/>
          <p14:tracePt t="9356" x="2259013" y="5735638"/>
          <p14:tracePt t="9359" x="2243138" y="5719763"/>
          <p14:tracePt t="9360" x="2211388" y="5688013"/>
          <p14:tracePt t="9363" x="2179638" y="5657850"/>
          <p14:tracePt t="9365" x="2163763" y="5626100"/>
          <p14:tracePt t="9367" x="2147888" y="5610225"/>
          <p14:tracePt t="9371" x="2100263" y="5546725"/>
          <p14:tracePt t="9372" x="2084388" y="5514975"/>
          <p14:tracePt t="9377" x="2052638" y="5483225"/>
          <p14:tracePt t="9379" x="2036763" y="5435600"/>
          <p14:tracePt t="9381" x="2020888" y="5419725"/>
          <p14:tracePt t="9383" x="1989138" y="5403850"/>
          <p14:tracePt t="9385" x="1989138" y="5372100"/>
          <p14:tracePt t="9387" x="1974850" y="5340350"/>
          <p14:tracePt t="9388" x="1958975" y="5324475"/>
          <p14:tracePt t="9391" x="1943100" y="5294313"/>
          <p14:tracePt t="9393" x="1927225" y="5262563"/>
          <p14:tracePt t="9395" x="1911350" y="5246688"/>
          <p14:tracePt t="9396" x="1895475" y="5214938"/>
          <p14:tracePt t="9399" x="1895475" y="5183188"/>
          <p14:tracePt t="9401" x="1895475" y="5167313"/>
          <p14:tracePt t="9402" x="1879600" y="5135563"/>
          <p14:tracePt t="9404" x="1863725" y="5103813"/>
          <p14:tracePt t="9406" x="1863725" y="5087938"/>
          <p14:tracePt t="9408" x="1847850" y="5056188"/>
          <p14:tracePt t="9411" x="1847850" y="5024438"/>
          <p14:tracePt t="9413" x="1831975" y="4992688"/>
          <p14:tracePt t="9414" x="1831975" y="4976813"/>
          <p14:tracePt t="9417" x="1816100" y="4946650"/>
          <p14:tracePt t="9420" x="1816100" y="4930775"/>
          <p14:tracePt t="9420" x="1800225" y="4883150"/>
          <p14:tracePt t="9422" x="1800225" y="4851400"/>
          <p14:tracePt t="9424" x="1800225" y="4835525"/>
          <p14:tracePt t="9426" x="1800225" y="4787900"/>
          <p14:tracePt t="9429" x="1800225" y="4756150"/>
          <p14:tracePt t="9431" x="1800225" y="4740275"/>
          <p14:tracePt t="9432" x="1800225" y="4708525"/>
          <p14:tracePt t="9435" x="1800225" y="4676775"/>
          <p14:tracePt t="9437" x="1800225" y="4645025"/>
          <p14:tracePt t="9439" x="1800225" y="4614863"/>
          <p14:tracePt t="9441" x="1800225" y="4598988"/>
          <p14:tracePt t="9442" x="1800225" y="4567238"/>
          <p14:tracePt t="9445" x="1800225" y="4535488"/>
          <p14:tracePt t="9447" x="1800225" y="4519613"/>
          <p14:tracePt t="9448" x="1800225" y="4487863"/>
          <p14:tracePt t="9451" x="1800225" y="4456113"/>
          <p14:tracePt t="9452" x="1800225" y="4440238"/>
          <p14:tracePt t="9454" x="1800225" y="4424363"/>
          <p14:tracePt t="9457" x="1800225" y="4408488"/>
          <p14:tracePt t="9459" x="1816100" y="4392613"/>
          <p14:tracePt t="9461" x="1816100" y="4376738"/>
          <p14:tracePt t="9463" x="1816100" y="4360863"/>
          <p14:tracePt t="9464" x="1831975" y="4344988"/>
          <p14:tracePt t="9469" x="1831975" y="4329113"/>
          <p14:tracePt t="9470" x="1847850" y="4313238"/>
          <p14:tracePt t="9473" x="1847850" y="4297363"/>
          <p14:tracePt t="9475" x="1863725" y="4297363"/>
          <p14:tracePt t="9476" x="1863725" y="4283075"/>
          <p14:tracePt t="9481" x="1863725" y="4267200"/>
          <p14:tracePt t="9483" x="1879600" y="4251325"/>
          <p14:tracePt t="9484" x="1895475" y="4251325"/>
          <p14:tracePt t="9489" x="1911350" y="4235450"/>
          <p14:tracePt t="9493" x="1911350" y="4219575"/>
          <p14:tracePt t="9497" x="1927225" y="4203700"/>
          <p14:tracePt t="9501" x="1943100" y="4203700"/>
          <p14:tracePt t="9509" x="1958975" y="4203700"/>
          <p14:tracePt t="9511" x="1974850" y="4187825"/>
          <p14:tracePt t="9519" x="1989138" y="4187825"/>
          <p14:tracePt t="9521" x="2020888" y="4171950"/>
          <p14:tracePt t="9525" x="2036763" y="4171950"/>
          <p14:tracePt t="9527" x="2052638" y="4171950"/>
          <p14:tracePt t="9531" x="2068513" y="4171950"/>
          <p14:tracePt t="9533" x="2084388" y="4171950"/>
          <p14:tracePt t="9535" x="2100263" y="4171950"/>
          <p14:tracePt t="9538" x="2132013" y="4171950"/>
          <p14:tracePt t="9541" x="2147888" y="4171950"/>
          <p14:tracePt t="9545" x="2179638" y="4171950"/>
          <p14:tracePt t="9549" x="2211388" y="4171950"/>
          <p14:tracePt t="9551" x="2227263" y="4171950"/>
          <p14:tracePt t="9553" x="2243138" y="4171950"/>
          <p14:tracePt t="9554" x="2259013" y="4171950"/>
          <p14:tracePt t="9556" x="2274888" y="4171950"/>
          <p14:tracePt t="9558" x="2289175" y="4171950"/>
          <p14:tracePt t="9560" x="2320925" y="4171950"/>
          <p14:tracePt t="9562" x="2352675" y="4171950"/>
          <p14:tracePt t="9564" x="2384425" y="4171950"/>
          <p14:tracePt t="9567" x="2432050" y="4171950"/>
          <p14:tracePt t="9568" x="2447925" y="4171950"/>
          <p14:tracePt t="9570" x="2479675" y="4171950"/>
          <p14:tracePt t="9573" x="2527300" y="4171950"/>
          <p14:tracePt t="9575" x="2543175" y="4171950"/>
          <p14:tracePt t="9577" x="2574925" y="4171950"/>
          <p14:tracePt t="9579" x="2590800" y="4171950"/>
          <p14:tracePt t="9581" x="2620963" y="4171950"/>
          <p14:tracePt t="9583" x="2652713" y="4187825"/>
          <p14:tracePt t="9584" x="2668588" y="4187825"/>
          <p14:tracePt t="9587" x="2716213" y="4203700"/>
          <p14:tracePt t="9589" x="2747963" y="4203700"/>
          <p14:tracePt t="9591" x="2763838" y="4219575"/>
          <p14:tracePt t="9593" x="2795588" y="4235450"/>
          <p14:tracePt t="9595" x="2827338" y="4235450"/>
          <p14:tracePt t="9597" x="2859088" y="4251325"/>
          <p14:tracePt t="9599" x="2890838" y="4267200"/>
          <p14:tracePt t="9601" x="2921000" y="4283075"/>
          <p14:tracePt t="9602" x="2936875" y="4283075"/>
          <p14:tracePt t="9604" x="2968625" y="4283075"/>
          <p14:tracePt t="9606" x="3016250" y="4297363"/>
          <p14:tracePt t="9609" x="3048000" y="4313238"/>
          <p14:tracePt t="9611" x="3063875" y="4329113"/>
          <p14:tracePt t="9613" x="3111500" y="4344988"/>
          <p14:tracePt t="9615" x="3143250" y="4360863"/>
          <p14:tracePt t="9618" x="3175000" y="4376738"/>
          <p14:tracePt t="9620" x="3190875" y="4376738"/>
          <p14:tracePt t="9621" x="3236913" y="4392613"/>
          <p14:tracePt t="9623" x="3268663" y="4408488"/>
          <p14:tracePt t="9625" x="3284538" y="4424363"/>
          <p14:tracePt t="9627" x="3316288" y="4440238"/>
          <p14:tracePt t="9629" x="3348038" y="4456113"/>
          <p14:tracePt t="9631" x="3379788" y="4471988"/>
          <p14:tracePt t="9633" x="3395663" y="4487863"/>
          <p14:tracePt t="9634" x="3427413" y="4487863"/>
          <p14:tracePt t="9637" x="3459163" y="4503738"/>
          <p14:tracePt t="9655" x="3663950" y="4645025"/>
          <p14:tracePt t="9657" x="3679825" y="4676775"/>
          <p14:tracePt t="9659" x="3695700" y="4692650"/>
          <p14:tracePt t="9661" x="3711575" y="4708525"/>
          <p14:tracePt t="9663" x="3743325" y="4724400"/>
          <p14:tracePt t="9665" x="3743325" y="4740275"/>
          <p14:tracePt t="9668" x="3759200" y="4756150"/>
          <p14:tracePt t="9668" x="3790950" y="4772025"/>
          <p14:tracePt t="9670" x="3806825" y="4803775"/>
          <p14:tracePt t="9672" x="3806825" y="4819650"/>
          <p14:tracePt t="9675" x="3821113" y="4835525"/>
          <p14:tracePt t="9677" x="3836988" y="4851400"/>
          <p14:tracePt t="9679" x="3852863" y="4883150"/>
          <p14:tracePt t="9681" x="3868738" y="4899025"/>
          <p14:tracePt t="9683" x="3868738" y="4930775"/>
          <p14:tracePt t="9685" x="3884613" y="4946650"/>
          <p14:tracePt t="9687" x="3900488" y="4962525"/>
          <p14:tracePt t="9689" x="3916363" y="4992688"/>
          <p14:tracePt t="9691" x="3916363" y="5008563"/>
          <p14:tracePt t="9693" x="3932238" y="5024438"/>
          <p14:tracePt t="9694" x="3932238" y="5056188"/>
          <p14:tracePt t="9697" x="3932238" y="5087938"/>
          <p14:tracePt t="9699" x="3948113" y="5103813"/>
          <p14:tracePt t="9701" x="3948113" y="5135563"/>
          <p14:tracePt t="9703" x="3963988" y="5167313"/>
          <p14:tracePt t="9704" x="3963988" y="5199063"/>
          <p14:tracePt t="9706" x="3979863" y="5230813"/>
          <p14:tracePt t="9709" x="3979863" y="5262563"/>
          <p14:tracePt t="9711" x="3979863" y="5278438"/>
          <p14:tracePt t="9712" x="3979863" y="5310188"/>
          <p14:tracePt t="9715" x="3995738" y="5324475"/>
          <p14:tracePt t="9717" x="3995738" y="5356225"/>
          <p14:tracePt t="9719" x="3995738" y="5387975"/>
          <p14:tracePt t="9721" x="3995738" y="5403850"/>
          <p14:tracePt t="9723" x="3995738" y="5435600"/>
          <p14:tracePt t="9725" x="3995738" y="5451475"/>
          <p14:tracePt t="9727" x="3995738" y="5483225"/>
          <p14:tracePt t="9729" x="3995738" y="5530850"/>
          <p14:tracePt t="9731" x="3995738" y="5546725"/>
          <p14:tracePt t="9734" x="3995738" y="5562600"/>
          <p14:tracePt t="9735" x="3995738" y="5594350"/>
          <p14:tracePt t="9737" x="3995738" y="5610225"/>
          <p14:tracePt t="9739" x="3995738" y="5641975"/>
          <p14:tracePt t="9741" x="3995738" y="5657850"/>
          <p14:tracePt t="9742" x="3979863" y="5688013"/>
          <p14:tracePt t="9745" x="3979863" y="5719763"/>
          <p14:tracePt t="9746" x="3963988" y="5719763"/>
          <p14:tracePt t="9749" x="3963988" y="5751513"/>
          <p14:tracePt t="9752" x="3963988" y="5767388"/>
          <p14:tracePt t="9753" x="3948113" y="5783263"/>
          <p14:tracePt t="9754" x="3948113" y="5815013"/>
          <p14:tracePt t="9756" x="3932238" y="5830888"/>
          <p14:tracePt t="9758" x="3916363" y="5846763"/>
          <p14:tracePt t="9760" x="3916363" y="5862638"/>
          <p14:tracePt t="9763" x="3916363" y="5878513"/>
          <p14:tracePt t="9764" x="3900488" y="5894388"/>
          <p14:tracePt t="9767" x="3884613" y="5910263"/>
          <p14:tracePt t="9768" x="3884613" y="5926138"/>
          <p14:tracePt t="9770" x="3868738" y="5926138"/>
          <p14:tracePt t="9773" x="3852863" y="5942013"/>
          <p14:tracePt t="9775" x="3836988" y="5973763"/>
          <p14:tracePt t="9779" x="3821113" y="5989638"/>
          <p14:tracePt t="9781" x="3790950" y="6003925"/>
          <p14:tracePt t="9787" x="3759200" y="6019800"/>
          <p14:tracePt t="9789" x="3743325" y="6035675"/>
          <p14:tracePt t="9791" x="3727450" y="6051550"/>
          <p14:tracePt t="9793" x="3695700" y="6051550"/>
          <p14:tracePt t="9797" x="3663950" y="6051550"/>
          <p14:tracePt t="9799" x="3663950" y="6067425"/>
          <p14:tracePt t="9802" x="3632200" y="6083300"/>
          <p14:tracePt t="9803" x="3600450" y="6083300"/>
          <p14:tracePt t="9805" x="3600450" y="6099175"/>
          <p14:tracePt t="9807" x="3568700" y="6099175"/>
          <p14:tracePt t="9809" x="3552825" y="6099175"/>
          <p14:tracePt t="9811" x="3536950" y="6099175"/>
          <p14:tracePt t="9813" x="3505200" y="6099175"/>
          <p14:tracePt t="9815" x="3490913" y="6115050"/>
          <p14:tracePt t="9817" x="3459163" y="6115050"/>
          <p14:tracePt t="9818" x="3443288" y="6115050"/>
          <p14:tracePt t="9820" x="3427413" y="6115050"/>
          <p14:tracePt t="9822" x="3395663" y="6130925"/>
          <p14:tracePt t="9824" x="3363913" y="6130925"/>
          <p14:tracePt t="9826" x="3348038" y="6130925"/>
          <p14:tracePt t="9828" x="3316288" y="6130925"/>
          <p14:tracePt t="9831" x="3300413" y="6130925"/>
          <p14:tracePt t="9833" x="3268663" y="6130925"/>
          <p14:tracePt t="9835" x="3236913" y="6130925"/>
          <p14:tracePt t="9836" x="3221038" y="6130925"/>
          <p14:tracePt t="9839" x="3190875" y="6130925"/>
          <p14:tracePt t="9841" x="3175000" y="6130925"/>
          <p14:tracePt t="9843" x="3143250" y="6130925"/>
          <p14:tracePt t="9845" x="3111500" y="6130925"/>
          <p14:tracePt t="9846" x="3079750" y="6130925"/>
          <p14:tracePt t="9849" x="3048000" y="6130925"/>
          <p14:tracePt t="9851" x="3032125" y="6130925"/>
          <p14:tracePt t="9853" x="2984500" y="6130925"/>
          <p14:tracePt t="9855" x="2952750" y="6130925"/>
          <p14:tracePt t="9857" x="2936875" y="6115050"/>
          <p14:tracePt t="9859" x="2890838" y="6099175"/>
          <p14:tracePt t="9861" x="2859088" y="6099175"/>
          <p14:tracePt t="9863" x="2811463" y="6083300"/>
          <p14:tracePt t="9864" x="2779713" y="6083300"/>
          <p14:tracePt t="9868" x="2732088" y="6067425"/>
          <p14:tracePt t="9869" x="2684463" y="6035675"/>
          <p14:tracePt t="9870" x="2652713" y="6019800"/>
          <p14:tracePt t="9873" x="2590800" y="5989638"/>
          <p14:tracePt t="9874" x="2511425" y="5957888"/>
          <p14:tracePt t="9876" x="2463800" y="5910263"/>
          <p14:tracePt t="9878" x="2416175" y="5878513"/>
          <p14:tracePt t="9881" x="2368550" y="5846763"/>
          <p14:tracePt t="9883" x="2305050" y="5815013"/>
          <p14:tracePt t="9885" x="2259013" y="5767388"/>
          <p14:tracePt t="9887" x="2211388" y="5719763"/>
          <p14:tracePt t="9889" x="2163763" y="5657850"/>
          <p14:tracePt t="9891" x="2116138" y="5610225"/>
          <p14:tracePt t="9893" x="2068513" y="5562600"/>
          <p14:tracePt t="9895" x="2020888" y="5499100"/>
          <p14:tracePt t="9897" x="1974850" y="5451475"/>
          <p14:tracePt t="9899" x="1911350" y="5372100"/>
          <p14:tracePt t="9900" x="1879600" y="5310188"/>
          <p14:tracePt t="9902" x="1831975" y="5262563"/>
          <p14:tracePt t="9905" x="1784350" y="5199063"/>
          <p14:tracePt t="9907" x="1752600" y="5135563"/>
          <p14:tracePt t="9909" x="1704975" y="5087938"/>
          <p14:tracePt t="9911" x="1658938" y="4992688"/>
          <p14:tracePt t="9913" x="1627188" y="4962525"/>
          <p14:tracePt t="9915" x="1595438" y="4899025"/>
          <p14:tracePt t="9917" x="1563688" y="4819650"/>
          <p14:tracePt t="9919" x="1547813" y="4787900"/>
          <p14:tracePt t="9920" x="1516063" y="4724400"/>
          <p14:tracePt t="9922" x="1468438" y="4645025"/>
          <p14:tracePt t="9925" x="1468438" y="4614863"/>
          <p14:tracePt t="9926" x="1452563" y="4567238"/>
          <p14:tracePt t="9929" x="1420813" y="4519613"/>
          <p14:tracePt t="9931" x="1404938" y="4471988"/>
          <p14:tracePt t="9932" x="1389063" y="4440238"/>
          <p14:tracePt t="9935" x="1373188" y="4376738"/>
          <p14:tracePt t="9936" x="1358900" y="4344988"/>
          <p14:tracePt t="9938" x="1343025" y="4297363"/>
          <p14:tracePt t="9941" x="1343025" y="4283075"/>
          <p14:tracePt t="9943" x="1327150" y="4251325"/>
          <p14:tracePt t="9945" x="1327150" y="4219575"/>
          <p14:tracePt t="9947" x="1327150" y="4203700"/>
          <p14:tracePt t="9949" x="1327150" y="4171950"/>
          <p14:tracePt t="9951" x="1327150" y="4156075"/>
          <p14:tracePt t="9954" x="1311275" y="4140200"/>
          <p14:tracePt t="9956" x="1311275" y="4124325"/>
          <p14:tracePt t="9959" x="1311275" y="4108450"/>
          <p14:tracePt t="9961" x="1311275" y="4092575"/>
          <p14:tracePt t="9963" x="1311275" y="4076700"/>
          <p14:tracePt t="9968" x="1311275" y="4060825"/>
          <p14:tracePt t="9970" x="1311275" y="4044950"/>
          <p14:tracePt t="9975" x="1311275" y="4029075"/>
          <p14:tracePt t="9980" x="1311275" y="4013200"/>
          <p14:tracePt t="9983" x="1311275" y="3997325"/>
          <p14:tracePt t="9987" x="1327150" y="3997325"/>
          <p14:tracePt t="9991" x="1343025" y="3981450"/>
          <p14:tracePt t="9995" x="1343025" y="3965575"/>
          <p14:tracePt t="9997" x="1358900" y="3965575"/>
          <p14:tracePt t="9999" x="1373188" y="3965575"/>
          <p14:tracePt t="10001" x="1389063" y="3965575"/>
          <p14:tracePt t="10002" x="1389063" y="3949700"/>
          <p14:tracePt t="10005" x="1420813" y="3949700"/>
          <p14:tracePt t="10006" x="1420813" y="3935413"/>
          <p14:tracePt t="10009" x="1452563" y="3935413"/>
          <p14:tracePt t="10011" x="1500188" y="3919538"/>
          <p14:tracePt t="10012" x="1516063" y="3919538"/>
          <p14:tracePt t="10015" x="1547813" y="3903663"/>
          <p14:tracePt t="10017" x="1579563" y="3903663"/>
          <p14:tracePt t="10018" x="1611313" y="3903663"/>
          <p14:tracePt t="10021" x="1643063" y="3903663"/>
          <p14:tracePt t="10023" x="1674813" y="3903663"/>
          <p14:tracePt t="10025" x="1689100" y="3903663"/>
          <p14:tracePt t="10027" x="1736725" y="3887788"/>
          <p14:tracePt t="10029" x="1768475" y="3887788"/>
          <p14:tracePt t="10031" x="1800225" y="3887788"/>
          <p14:tracePt t="10033" x="1831975" y="3887788"/>
          <p14:tracePt t="10034" x="1847850" y="3887788"/>
          <p14:tracePt t="10036" x="1879600" y="3887788"/>
          <p14:tracePt t="10038" x="1927225" y="3887788"/>
          <p14:tracePt t="10041" x="1943100" y="3887788"/>
          <p14:tracePt t="10043" x="1989138" y="3887788"/>
          <p14:tracePt t="10045" x="2020888" y="3887788"/>
          <p14:tracePt t="10047" x="2036763" y="3887788"/>
          <p14:tracePt t="10049" x="2068513" y="3887788"/>
          <p14:tracePt t="10051" x="2100263" y="3887788"/>
          <p14:tracePt t="10052" x="2132013" y="3887788"/>
          <p14:tracePt t="10054" x="2163763" y="3887788"/>
          <p14:tracePt t="10056" x="2179638" y="3887788"/>
          <p14:tracePt t="10058" x="2211388" y="3887788"/>
          <p14:tracePt t="10061" x="2243138" y="3887788"/>
          <p14:tracePt t="10063" x="2259013" y="3887788"/>
          <p14:tracePt t="10065" x="2289175" y="3903663"/>
          <p14:tracePt t="10067" x="2320925" y="3903663"/>
          <p14:tracePt t="10068" x="2336800" y="3919538"/>
          <p14:tracePt t="10071" x="2368550" y="3919538"/>
          <p14:tracePt t="10073" x="2400300" y="3935413"/>
          <p14:tracePt t="10075" x="2400300" y="3949700"/>
          <p14:tracePt t="10077" x="2432050" y="3949700"/>
          <p14:tracePt t="10079" x="2447925" y="3949700"/>
          <p14:tracePt t="10081" x="2479675" y="3965575"/>
          <p14:tracePt t="10083" x="2495550" y="3981450"/>
          <p14:tracePt t="10085" x="2511425" y="3997325"/>
          <p14:tracePt t="10087" x="2527300" y="4013200"/>
          <p14:tracePt t="10089" x="2559050" y="4013200"/>
          <p14:tracePt t="10090" x="2590800" y="4044950"/>
          <p14:tracePt t="10093" x="2590800" y="4060825"/>
          <p14:tracePt t="10095" x="2620963" y="4076700"/>
          <p14:tracePt t="10097" x="2652713" y="4092575"/>
          <p14:tracePt t="10099" x="2652713" y="4124325"/>
          <p14:tracePt t="10100" x="2684463" y="4156075"/>
          <p14:tracePt t="10102" x="2716213" y="4187825"/>
          <p14:tracePt t="10104" x="2732088" y="4203700"/>
          <p14:tracePt t="10106" x="2763838" y="4235450"/>
          <p14:tracePt t="10109" x="2779713" y="4283075"/>
          <p14:tracePt t="10111" x="2811463" y="4313238"/>
          <p14:tracePt t="10113" x="2827338" y="4344988"/>
          <p14:tracePt t="10115" x="2859088" y="4376738"/>
          <p14:tracePt t="10117" x="2890838" y="4424363"/>
          <p14:tracePt t="10119" x="2921000" y="4456113"/>
          <p14:tracePt t="10121" x="2921000" y="4487863"/>
          <p14:tracePt t="10123" x="2952750" y="4535488"/>
          <p14:tracePt t="10125" x="2984500" y="4583113"/>
          <p14:tracePt t="10127" x="3016250" y="4629150"/>
          <p14:tracePt t="10129" x="3032125" y="4660900"/>
          <p14:tracePt t="10131" x="3063875" y="4692650"/>
          <p14:tracePt t="10134" x="3095625" y="4740275"/>
          <p14:tracePt t="10135" x="3111500" y="4787900"/>
          <p14:tracePt t="10137" x="3127375" y="4835525"/>
          <p14:tracePt t="10139" x="3143250" y="4899025"/>
          <p14:tracePt t="10141" x="3175000" y="4914900"/>
          <p14:tracePt t="10143" x="3190875" y="4962525"/>
          <p14:tracePt t="10145" x="3221038" y="5008563"/>
          <p14:tracePt t="10147" x="3236913" y="5072063"/>
          <p14:tracePt t="10149" x="3268663" y="5135563"/>
          <p14:tracePt t="10154" x="3316288" y="5246688"/>
          <p14:tracePt t="10157" x="3348038" y="5310188"/>
          <p14:tracePt t="10158" x="3379788" y="5356225"/>
          <p14:tracePt t="10160" x="3379788" y="5387975"/>
          <p14:tracePt t="10163" x="3395663" y="5419725"/>
          <p14:tracePt t="10165" x="3411538" y="5467350"/>
          <p14:tracePt t="10168" x="3427413" y="5499100"/>
          <p14:tracePt t="10170" x="3443288" y="5546725"/>
          <p14:tracePt t="10170" x="3459163" y="5562600"/>
          <p14:tracePt t="10172" x="3490913" y="5594350"/>
          <p14:tracePt t="10174" x="3505200" y="5641975"/>
          <p14:tracePt t="10176" x="3505200" y="5672138"/>
          <p14:tracePt t="10179" x="3521075" y="5688013"/>
          <p14:tracePt t="10180" x="3536950" y="5719763"/>
          <p14:tracePt t="10183" x="3552825" y="5751513"/>
          <p14:tracePt t="10185" x="3552825" y="5767388"/>
          <p14:tracePt t="10187" x="3568700" y="5799138"/>
          <p14:tracePt t="10189" x="3584575" y="5815013"/>
          <p14:tracePt t="10191" x="3584575" y="5830888"/>
          <p14:tracePt t="10192" x="3584575" y="5846763"/>
          <p14:tracePt t="10194" x="3600450" y="5862638"/>
          <p14:tracePt t="10198" x="3600450" y="5894388"/>
          <p14:tracePt t="10201" x="3616325" y="5910263"/>
          <p14:tracePt t="10204" x="3616325" y="5926138"/>
          <p14:tracePt t="10206" x="3632200" y="5957888"/>
          <p14:tracePt t="10211" x="3632200" y="5973763"/>
          <p14:tracePt t="10213" x="3632200" y="5989638"/>
          <p14:tracePt t="10217" x="3632200" y="6003925"/>
          <p14:tracePt t="10219" x="3632200" y="6019800"/>
          <p14:tracePt t="10221" x="3632200" y="6035675"/>
          <p14:tracePt t="10225" x="3632200" y="6051550"/>
          <p14:tracePt t="10227" x="3632200" y="6067425"/>
          <p14:tracePt t="10231" x="3616325" y="6083300"/>
          <p14:tracePt t="10233" x="3616325" y="6099175"/>
          <p14:tracePt t="10234" x="3600450" y="6115050"/>
          <p14:tracePt t="10239" x="3600450" y="6130925"/>
          <p14:tracePt t="10241" x="3584575" y="6146800"/>
          <p14:tracePt t="10243" x="3568700" y="6146800"/>
          <p14:tracePt t="10244" x="3568700" y="6162675"/>
          <p14:tracePt t="10247" x="3552825" y="6194425"/>
          <p14:tracePt t="10249" x="3536950" y="6194425"/>
          <p14:tracePt t="10251" x="3521075" y="6210300"/>
          <p14:tracePt t="10253" x="3521075" y="6226175"/>
          <p14:tracePt t="10255" x="3505200" y="6226175"/>
          <p14:tracePt t="10256" x="3475038" y="6242050"/>
          <p14:tracePt t="10261" x="3443288" y="6257925"/>
          <p14:tracePt t="10263" x="3427413" y="6273800"/>
          <p14:tracePt t="10265" x="3411538" y="6289675"/>
          <p14:tracePt t="10267" x="3395663" y="6289675"/>
          <p14:tracePt t="10269" x="3379788" y="6289675"/>
          <p14:tracePt t="10270" x="3348038" y="6305550"/>
          <p14:tracePt t="10273" x="3332163" y="6305550"/>
          <p14:tracePt t="10275" x="3316288" y="6321425"/>
          <p14:tracePt t="10276" x="3284538" y="6321425"/>
          <p14:tracePt t="10279" x="3268663" y="6337300"/>
          <p14:tracePt t="10281" x="3252788" y="6337300"/>
          <p14:tracePt t="10283" x="3221038" y="6351588"/>
          <p14:tracePt t="10284" x="3205163" y="6351588"/>
          <p14:tracePt t="10286" x="3190875" y="6351588"/>
          <p14:tracePt t="10289" x="3175000" y="6351588"/>
          <p14:tracePt t="10291" x="3159125" y="6351588"/>
          <p14:tracePt t="10293" x="3143250" y="6351588"/>
          <p14:tracePt t="10295" x="3111500" y="6351588"/>
          <p14:tracePt t="10296" x="3095625" y="6351588"/>
          <p14:tracePt t="10298" x="3079750" y="6367463"/>
          <p14:tracePt t="10301" x="3063875" y="6367463"/>
          <p14:tracePt t="10303" x="3032125" y="6367463"/>
          <p14:tracePt t="10304" x="3016250" y="6367463"/>
          <p14:tracePt t="10306" x="3000375" y="6383338"/>
          <p14:tracePt t="10308" x="2968625" y="6383338"/>
          <p14:tracePt t="10311" x="2952750" y="6383338"/>
          <p14:tracePt t="10313" x="2936875" y="6383338"/>
          <p14:tracePt t="10315" x="2905125" y="6383338"/>
          <p14:tracePt t="10317" x="2890838" y="6383338"/>
          <p14:tracePt t="10319" x="2859088" y="6383338"/>
          <p14:tracePt t="10321" x="2843213" y="6383338"/>
          <p14:tracePt t="10323" x="2827338" y="6399213"/>
          <p14:tracePt t="10325" x="2811463" y="6399213"/>
          <p14:tracePt t="10327" x="2795588" y="6399213"/>
          <p14:tracePt t="10329" x="2779713" y="6399213"/>
          <p14:tracePt t="10331" x="2763838" y="6399213"/>
          <p14:tracePt t="10334" x="2747963" y="6399213"/>
          <p14:tracePt t="10335" x="2732088" y="6399213"/>
          <p14:tracePt t="10337" x="2716213" y="6399213"/>
          <p14:tracePt t="10341" x="2700338" y="6399213"/>
          <p14:tracePt t="10343" x="2684463" y="6399213"/>
          <p14:tracePt t="10345" x="2668588" y="6399213"/>
          <p14:tracePt t="10349" x="2652713" y="6399213"/>
          <p14:tracePt t="10351" x="2636838" y="6383338"/>
          <p14:tracePt t="10355" x="2620963" y="6367463"/>
          <p14:tracePt t="10356" x="2605088" y="6367463"/>
          <p14:tracePt t="10359" x="2590800" y="6367463"/>
          <p14:tracePt t="10361" x="2590800" y="6351588"/>
          <p14:tracePt t="10363" x="2574925" y="6351588"/>
          <p14:tracePt t="10364" x="2559050" y="6337300"/>
          <p14:tracePt t="10369" x="2543175" y="6305550"/>
          <p14:tracePt t="10371" x="2527300" y="6289675"/>
          <p14:tracePt t="10373" x="2511425" y="6289675"/>
          <p14:tracePt t="10375" x="2495550" y="6257925"/>
          <p14:tracePt t="10377" x="2479675" y="6242050"/>
          <p14:tracePt t="10378" x="2463800" y="6226175"/>
          <p14:tracePt t="10381" x="2447925" y="6194425"/>
          <p14:tracePt t="10383" x="2432050" y="6162675"/>
          <p14:tracePt t="10386" x="2416175" y="6146800"/>
          <p14:tracePt t="10387" x="2400300" y="6115050"/>
          <p14:tracePt t="10389" x="2368550" y="6083300"/>
          <p14:tracePt t="10390" x="2352675" y="6035675"/>
          <p14:tracePt t="10392" x="2336800" y="6019800"/>
          <p14:tracePt t="10394" x="2320925" y="5973763"/>
          <p14:tracePt t="10396" x="2305050" y="5942013"/>
          <p14:tracePt t="10399" x="2274888" y="5894388"/>
          <p14:tracePt t="10401" x="2259013" y="5862638"/>
          <p14:tracePt t="10402" x="2227263" y="5815013"/>
          <p14:tracePt t="10405" x="2195513" y="5767388"/>
          <p14:tracePt t="10407" x="2179638" y="5735638"/>
          <p14:tracePt t="10408" x="2147888" y="5688013"/>
          <p14:tracePt t="10410" x="2132013" y="5657850"/>
          <p14:tracePt t="10413" x="2116138" y="5610225"/>
          <p14:tracePt t="10415" x="2068513" y="5546725"/>
          <p14:tracePt t="10417" x="2020888" y="5451475"/>
          <p14:tracePt t="10420" x="1989138" y="5387975"/>
          <p14:tracePt t="10421" x="1958975" y="5340350"/>
          <p14:tracePt t="10423" x="1943100" y="5294313"/>
          <p14:tracePt t="10425" x="1927225" y="5262563"/>
          <p14:tracePt t="10427" x="1911350" y="5214938"/>
          <p14:tracePt t="10429" x="1879600" y="5167313"/>
          <p14:tracePt t="10431" x="1863725" y="5119688"/>
          <p14:tracePt t="10433" x="1831975" y="5087938"/>
          <p14:tracePt t="10435" x="1816100" y="5056188"/>
          <p14:tracePt t="10436" x="1800225" y="5008563"/>
          <p14:tracePt t="10439" x="1768475" y="4962525"/>
          <p14:tracePt t="10440" x="1768475" y="4946650"/>
          <p14:tracePt t="10443" x="1752600" y="4914900"/>
          <p14:tracePt t="10444" x="1752600" y="4883150"/>
          <p14:tracePt t="10446" x="1736725" y="4867275"/>
          <p14:tracePt t="10449" x="1720850" y="4835525"/>
          <p14:tracePt t="10451" x="1704975" y="4803775"/>
          <p14:tracePt t="10453" x="1704975" y="4787900"/>
          <p14:tracePt t="10454" x="1704975" y="4772025"/>
          <p14:tracePt t="10456" x="1689100" y="4756150"/>
          <p14:tracePt t="10458" x="1689100" y="4740275"/>
          <p14:tracePt t="10463" x="1689100" y="4708525"/>
          <p14:tracePt t="10468" x="1689100" y="4692650"/>
          <p14:tracePt t="10473" x="1674813" y="4676775"/>
          <p14:tracePt t="10475" x="1674813" y="4660900"/>
          <p14:tracePt t="10481" x="1674813" y="4645025"/>
          <p14:tracePt t="10483" x="1674813" y="4629150"/>
          <p14:tracePt t="10485" x="1674813" y="4614863"/>
          <p14:tracePt t="10491" x="1674813" y="4598988"/>
          <p14:tracePt t="10493" x="1674813" y="4583113"/>
          <p14:tracePt t="10499" x="1689100" y="4567238"/>
          <p14:tracePt t="10501" x="1704975" y="4567238"/>
          <p14:tracePt t="10503" x="1704975" y="4551363"/>
          <p14:tracePt t="10504" x="1704975" y="4535488"/>
          <p14:tracePt t="10507" x="1720850" y="4535488"/>
          <p14:tracePt t="10509" x="1752600" y="4519613"/>
          <p14:tracePt t="10511" x="1768475" y="4503738"/>
          <p14:tracePt t="10513" x="1784350" y="4487863"/>
          <p14:tracePt t="10515" x="1816100" y="4487863"/>
          <p14:tracePt t="10517" x="1816100" y="4471988"/>
          <p14:tracePt t="10518" x="1847850" y="4471988"/>
          <p14:tracePt t="10520" x="1879600" y="4456113"/>
          <p14:tracePt t="10523" x="1879600" y="4440238"/>
          <p14:tracePt t="10525" x="1911350" y="4440238"/>
          <p14:tracePt t="10527" x="1943100" y="4424363"/>
          <p14:tracePt t="10528" x="1958975" y="4424363"/>
          <p14:tracePt t="10530" x="1989138" y="4424363"/>
          <p14:tracePt t="10534" x="2005013" y="4424363"/>
          <p14:tracePt t="10536" x="2036763" y="4408488"/>
          <p14:tracePt t="10537" x="2068513" y="4408488"/>
          <p14:tracePt t="10538" x="2084388" y="4408488"/>
          <p14:tracePt t="10540" x="2116138" y="4392613"/>
          <p14:tracePt t="10543" x="2147888" y="4392613"/>
          <p14:tracePt t="10544" x="2163763" y="4392613"/>
          <p14:tracePt t="10546" x="2195513" y="4376738"/>
          <p14:tracePt t="10549" x="2227263" y="4376738"/>
          <p14:tracePt t="10551" x="2243138" y="4376738"/>
          <p14:tracePt t="10553" x="2274888" y="4360863"/>
          <p14:tracePt t="10554" x="2305050" y="4360863"/>
          <p14:tracePt t="10556" x="2320925" y="4360863"/>
          <p14:tracePt t="10559" x="2352675" y="4360863"/>
          <p14:tracePt t="10561" x="2368550" y="4360863"/>
          <p14:tracePt t="10563" x="2400300" y="4360863"/>
          <p14:tracePt t="10565" x="2432050" y="4344988"/>
          <p14:tracePt t="10567" x="2447925" y="4344988"/>
          <p14:tracePt t="10569" x="2495550" y="4344988"/>
          <p14:tracePt t="10570" x="2511425" y="4344988"/>
          <p14:tracePt t="10573" x="2543175" y="4344988"/>
          <p14:tracePt t="10574" x="2574925" y="4344988"/>
          <p14:tracePt t="10577" x="2590800" y="4344988"/>
          <p14:tracePt t="10579" x="2620963" y="4344988"/>
          <p14:tracePt t="10581" x="2636838" y="4344988"/>
          <p14:tracePt t="10585" x="2700338" y="4344988"/>
          <p14:tracePt t="10587" x="2716213" y="4344988"/>
          <p14:tracePt t="10589" x="2747963" y="4344988"/>
          <p14:tracePt t="10590" x="2763838" y="4344988"/>
          <p14:tracePt t="10593" x="2795588" y="4344988"/>
          <p14:tracePt t="10595" x="2827338" y="4344988"/>
          <p14:tracePt t="10597" x="2843213" y="4344988"/>
          <p14:tracePt t="10599" x="2874963" y="4344988"/>
          <p14:tracePt t="10602" x="2905125" y="4360863"/>
          <p14:tracePt t="10604" x="2936875" y="4376738"/>
          <p14:tracePt t="10606" x="2968625" y="4376738"/>
          <p14:tracePt t="10608" x="2984500" y="4392613"/>
          <p14:tracePt t="10611" x="3016250" y="4408488"/>
          <p14:tracePt t="10613" x="3048000" y="4408488"/>
          <p14:tracePt t="10617" x="3079750" y="4424363"/>
          <p14:tracePt t="10619" x="3111500" y="4440238"/>
          <p14:tracePt t="10620" x="3127375" y="4456113"/>
          <p14:tracePt t="10622" x="3159125" y="4471988"/>
          <p14:tracePt t="10625" x="3190875" y="4471988"/>
          <p14:tracePt t="10626" x="3205163" y="4503738"/>
          <p14:tracePt t="10629" x="3236913" y="4519613"/>
          <p14:tracePt t="10631" x="3268663" y="4551363"/>
          <p14:tracePt t="10635" x="3316288" y="4583113"/>
          <p14:tracePt t="10637" x="3348038" y="4598988"/>
          <p14:tracePt t="10639" x="3363913" y="4629150"/>
          <p14:tracePt t="10640" x="3395663" y="4660900"/>
          <p14:tracePt t="10642" x="3427413" y="4692650"/>
          <p14:tracePt t="10644" x="3443288" y="4708525"/>
          <p14:tracePt t="10647" x="3475038" y="4740275"/>
          <p14:tracePt t="10649" x="3505200" y="4787900"/>
          <p14:tracePt t="10651" x="3521075" y="4819650"/>
          <p14:tracePt t="10653" x="3552825" y="4835525"/>
          <p14:tracePt t="10654" x="3584575" y="4883150"/>
          <p14:tracePt t="10656" x="3600450" y="4914900"/>
          <p14:tracePt t="10658" x="3632200" y="4962525"/>
          <p14:tracePt t="10661" x="3648075" y="4992688"/>
          <p14:tracePt t="10663" x="3679825" y="5024438"/>
          <p14:tracePt t="10665" x="3695700" y="5056188"/>
          <p14:tracePt t="10667" x="3727450" y="5103813"/>
          <p14:tracePt t="10686" x="3900488" y="5403850"/>
          <p14:tracePt t="10689" x="3932238" y="5451475"/>
          <p14:tracePt t="10690" x="3948113" y="5483225"/>
          <p14:tracePt t="10692" x="3963988" y="5499100"/>
          <p14:tracePt t="10694" x="3963988" y="5514975"/>
          <p14:tracePt t="10696" x="3963988" y="5546725"/>
          <p14:tracePt t="10699" x="3979863" y="5562600"/>
          <p14:tracePt t="10701" x="3995738" y="5578475"/>
          <p14:tracePt t="10703" x="3995738" y="5610225"/>
          <p14:tracePt t="10705" x="4011613" y="5626100"/>
          <p14:tracePt t="10706" x="4011613" y="5657850"/>
          <p14:tracePt t="10708" x="4011613" y="5672138"/>
          <p14:tracePt t="10711" x="4011613" y="5688013"/>
          <p14:tracePt t="10713" x="4011613" y="5703888"/>
          <p14:tracePt t="10715" x="4027488" y="5719763"/>
          <p14:tracePt t="10717" x="4027488" y="5751513"/>
          <p14:tracePt t="10719" x="4027488" y="5767388"/>
          <p14:tracePt t="10723" x="4043363" y="5799138"/>
          <p14:tracePt t="10725" x="4043363" y="5815013"/>
          <p14:tracePt t="10729" x="4043363" y="5830888"/>
          <p14:tracePt t="10731" x="4043363" y="5846763"/>
          <p14:tracePt t="10735" x="4043363" y="5862638"/>
          <p14:tracePt t="10736" x="4043363" y="5878513"/>
          <p14:tracePt t="10738" x="4043363" y="5894388"/>
          <p14:tracePt t="10743" x="4043363" y="5910263"/>
          <p14:tracePt t="10745" x="4043363" y="5942013"/>
          <p14:tracePt t="10749" x="4043363" y="5957888"/>
          <p14:tracePt t="10751" x="4043363" y="5973763"/>
          <p14:tracePt t="10755" x="4043363" y="5989638"/>
          <p14:tracePt t="10757" x="4043363" y="6003925"/>
          <p14:tracePt t="10759" x="4043363" y="6019800"/>
          <p14:tracePt t="10763" x="4027488" y="6019800"/>
          <p14:tracePt t="10765" x="4027488" y="6035675"/>
          <p14:tracePt t="10767" x="4011613" y="6051550"/>
          <p14:tracePt t="10771" x="3995738" y="6051550"/>
          <p14:tracePt t="10773" x="3995738" y="6067425"/>
          <p14:tracePt t="10775" x="3995738" y="6083300"/>
          <p14:tracePt t="10776" x="3979863" y="6083300"/>
          <p14:tracePt t="10779" x="3963988" y="6099175"/>
          <p14:tracePt t="10785" x="3948113" y="6115050"/>
          <p14:tracePt t="10787" x="3932238" y="6115050"/>
          <p14:tracePt t="10789" x="3916363" y="6130925"/>
          <p14:tracePt t="10793" x="3900488" y="6130925"/>
          <p14:tracePt t="10795" x="3884613" y="6130925"/>
          <p14:tracePt t="10799" x="3868738" y="6130925"/>
          <p14:tracePt t="10802" x="3852863" y="6130925"/>
          <p14:tracePt t="10803" x="3852863" y="6146800"/>
          <p14:tracePt t="10805" x="3836988" y="6146800"/>
          <p14:tracePt t="10806" x="3821113" y="6146800"/>
          <p14:tracePt t="10808" x="3806825" y="6146800"/>
          <p14:tracePt t="10811" x="3806825" y="6162675"/>
          <p14:tracePt t="10813" x="3790950" y="6162675"/>
          <p14:tracePt t="10814" x="3775075" y="6162675"/>
          <p14:tracePt t="10820" x="3759200" y="6162675"/>
          <p14:tracePt t="10824" x="3743325" y="6162675"/>
          <p14:tracePt t="10828" x="3727450" y="6162675"/>
          <p14:tracePt t="10829" x="3727450" y="6178550"/>
          <p14:tracePt t="10835" x="3711575" y="6178550"/>
          <p14:tracePt t="10844" x="3695700" y="6178550"/>
          <p14:tracePt t="11126" x="3711575" y="6178550"/>
          <p14:tracePt t="11216" x="3727450" y="6178550"/>
          <p14:tracePt t="11221" x="3743325" y="6178550"/>
          <p14:tracePt t="11225" x="3759200" y="6178550"/>
          <p14:tracePt t="11234" x="3775075" y="6178550"/>
          <p14:tracePt t="11237" x="3790950" y="6178550"/>
          <p14:tracePt t="11244" x="3806825" y="6178550"/>
          <p14:tracePt t="11245" x="3821113" y="6178550"/>
          <p14:tracePt t="11249" x="3836988" y="6178550"/>
          <p14:tracePt t="11255" x="3852863" y="6178550"/>
          <p14:tracePt t="11259" x="3868738" y="6178550"/>
          <p14:tracePt t="11265" x="3884613" y="6178550"/>
          <p14:tracePt t="11269" x="3900488" y="6178550"/>
          <p14:tracePt t="11279" x="3916363" y="6178550"/>
          <p14:tracePt t="11288" x="3932238" y="6178550"/>
          <p14:tracePt t="11311" x="3948113" y="6178550"/>
          <p14:tracePt t="11559" x="3963988" y="6178550"/>
          <p14:tracePt t="11589" x="3979863" y="6178550"/>
          <p14:tracePt t="11599" x="3995738" y="6178550"/>
          <p14:tracePt t="11606" x="4027488" y="6178550"/>
          <p14:tracePt t="11609" x="4059238" y="6178550"/>
          <p14:tracePt t="11613" x="4075113" y="6178550"/>
          <p14:tracePt t="11615" x="4090988" y="6178550"/>
          <p14:tracePt t="11617" x="4106863" y="6178550"/>
          <p14:tracePt t="11621" x="4121150" y="6178550"/>
          <p14:tracePt t="11622" x="4137025" y="6178550"/>
          <p14:tracePt t="11631" x="4168775" y="6178550"/>
          <p14:tracePt t="11633" x="4184650" y="6178550"/>
          <p14:tracePt t="11653" x="4264025" y="6146800"/>
          <p14:tracePt t="11655" x="4279900" y="6146800"/>
          <p14:tracePt t="11659" x="4295775" y="6146800"/>
          <p14:tracePt t="11678" x="4311650" y="6146800"/>
          <p14:tracePt t="11691" x="4327525" y="6146800"/>
          <p14:tracePt t="11693" x="4327525" y="6130925"/>
          <p14:tracePt t="11701" x="4327525" y="6115050"/>
          <p14:tracePt t="11705" x="4343400" y="6115050"/>
          <p14:tracePt t="11709" x="4343400" y="6099175"/>
          <p14:tracePt t="11711" x="4343400" y="6083300"/>
          <p14:tracePt t="11713" x="4343400" y="6067425"/>
          <p14:tracePt t="11717" x="4343400" y="6051550"/>
          <p14:tracePt t="11719" x="4343400" y="6035675"/>
          <p14:tracePt t="11723" x="4343400" y="6019800"/>
          <p14:tracePt t="11725" x="4343400" y="5989638"/>
          <p14:tracePt t="11729" x="4343400" y="5973763"/>
          <p14:tracePt t="11731" x="4343400" y="5957888"/>
          <p14:tracePt t="11733" x="4343400" y="5942013"/>
          <p14:tracePt t="11735" x="4343400" y="5926138"/>
          <p14:tracePt t="11736" x="4343400" y="5910263"/>
          <p14:tracePt t="11739" x="4343400" y="5894388"/>
          <p14:tracePt t="11741" x="4327525" y="5878513"/>
          <p14:tracePt t="11743" x="4327525" y="5862638"/>
          <p14:tracePt t="11744" x="4311650" y="5846763"/>
          <p14:tracePt t="11747" x="4311650" y="5830888"/>
          <p14:tracePt t="11751" x="4295775" y="5799138"/>
          <p14:tracePt t="11753" x="4279900" y="5783263"/>
          <p14:tracePt t="11755" x="4264025" y="5767388"/>
          <p14:tracePt t="11757" x="4264025" y="5751513"/>
          <p14:tracePt t="11759" x="4248150" y="5735638"/>
          <p14:tracePt t="11761" x="4232275" y="5719763"/>
          <p14:tracePt t="11765" x="4216400" y="5703888"/>
          <p14:tracePt t="11767" x="4200525" y="5688013"/>
          <p14:tracePt t="11768" x="4184650" y="5672138"/>
          <p14:tracePt t="11771" x="4152900" y="5657850"/>
          <p14:tracePt t="11773" x="4121150" y="5626100"/>
          <p14:tracePt t="11775" x="4090988" y="5610225"/>
          <p14:tracePt t="11779" x="4059238" y="5594350"/>
          <p14:tracePt t="11780" x="4043363" y="5578475"/>
          <p14:tracePt t="11783" x="4027488" y="5562600"/>
          <p14:tracePt t="11786" x="3995738" y="5546725"/>
          <p14:tracePt t="11786" x="3963988" y="5546725"/>
          <p14:tracePt t="11789" x="3948113" y="5530850"/>
          <p14:tracePt t="11790" x="3916363" y="5530850"/>
          <p14:tracePt t="11793" x="3884613" y="5514975"/>
          <p14:tracePt t="11795" x="3868738" y="5499100"/>
          <p14:tracePt t="11797" x="3836988" y="5483225"/>
          <p14:tracePt t="11800" x="3806825" y="5467350"/>
          <p14:tracePt t="11802" x="3790950" y="5451475"/>
          <p14:tracePt t="11803" x="3743325" y="5451475"/>
          <p14:tracePt t="11805" x="3711575" y="5451475"/>
          <p14:tracePt t="11807" x="3679825" y="5435600"/>
          <p14:tracePt t="11809" x="3648075" y="5419725"/>
          <p14:tracePt t="11811" x="3616325" y="5403850"/>
          <p14:tracePt t="11813" x="3568700" y="5387975"/>
          <p14:tracePt t="11814" x="3552825" y="5372100"/>
          <p14:tracePt t="11817" x="3505200" y="5372100"/>
          <p14:tracePt t="11819" x="3475038" y="5356225"/>
          <p14:tracePt t="11821" x="3427413" y="5340350"/>
          <p14:tracePt t="11823" x="3411538" y="5340350"/>
          <p14:tracePt t="11824" x="3363913" y="5324475"/>
          <p14:tracePt t="11827" x="3332163" y="5324475"/>
          <p14:tracePt t="11829" x="3300413" y="5310188"/>
          <p14:tracePt t="11831" x="3268663" y="5294313"/>
          <p14:tracePt t="11833" x="3221038" y="5278438"/>
          <p14:tracePt t="11834" x="3205163" y="5278438"/>
          <p14:tracePt t="11837" x="3175000" y="5262563"/>
          <p14:tracePt t="11839" x="3143250" y="5262563"/>
          <p14:tracePt t="11841" x="3111500" y="5246688"/>
          <p14:tracePt t="11843" x="3079750" y="5230813"/>
          <p14:tracePt t="11845" x="3048000" y="5230813"/>
          <p14:tracePt t="11847" x="3032125" y="5214938"/>
          <p14:tracePt t="11850" x="3000375" y="5214938"/>
          <p14:tracePt t="11851" x="2952750" y="5214938"/>
          <p14:tracePt t="11853" x="2921000" y="5199063"/>
          <p14:tracePt t="11855" x="2905125" y="5199063"/>
          <p14:tracePt t="11856" x="2874963" y="5183188"/>
          <p14:tracePt t="11859" x="2859088" y="5183188"/>
          <p14:tracePt t="11861" x="2827338" y="5167313"/>
          <p14:tracePt t="11863" x="2795588" y="5167313"/>
          <p14:tracePt t="11865" x="2795588" y="5151438"/>
          <p14:tracePt t="11867" x="2763838" y="5135563"/>
          <p14:tracePt t="11869" x="2732088" y="5135563"/>
          <p14:tracePt t="11870" x="2716213" y="5135563"/>
          <p14:tracePt t="11873" x="2700338" y="5135563"/>
          <p14:tracePt t="11875" x="2668588" y="5119688"/>
          <p14:tracePt t="11879" x="2636838" y="5103813"/>
          <p14:tracePt t="11881" x="2620963" y="5103813"/>
          <p14:tracePt t="11883" x="2605088" y="5087938"/>
          <p14:tracePt t="11885" x="2590800" y="5087938"/>
          <p14:tracePt t="11887" x="2574925" y="5087938"/>
          <p14:tracePt t="11888" x="2559050" y="5072063"/>
          <p14:tracePt t="11891" x="2543175" y="5072063"/>
          <p14:tracePt t="11893" x="2527300" y="5056188"/>
          <p14:tracePt t="11895" x="2527300" y="5040313"/>
          <p14:tracePt t="11897" x="2495550" y="5040313"/>
          <p14:tracePt t="11900" x="2479675" y="5024438"/>
          <p14:tracePt t="11903" x="2463800" y="5024438"/>
          <p14:tracePt t="11905" x="2447925" y="5008563"/>
          <p14:tracePt t="11909" x="2416175" y="4992688"/>
          <p14:tracePt t="11911" x="2400300" y="4976813"/>
          <p14:tracePt t="11915" x="2384425" y="4962525"/>
          <p14:tracePt t="11917" x="2368550" y="4962525"/>
          <p14:tracePt t="11919" x="2368550" y="4946650"/>
          <p14:tracePt t="11921" x="2352675" y="4946650"/>
          <p14:tracePt t="11923" x="2336800" y="4930775"/>
          <p14:tracePt t="11924" x="2320925" y="4930775"/>
          <p14:tracePt t="11929" x="2305050" y="4914900"/>
          <p14:tracePt t="11931" x="2289175" y="4914900"/>
          <p14:tracePt t="11933" x="2289175" y="4899025"/>
          <p14:tracePt t="11934" x="2274888" y="4883150"/>
          <p14:tracePt t="11936" x="2259013" y="4883150"/>
          <p14:tracePt t="11939" x="2243138" y="4883150"/>
          <p14:tracePt t="11940" x="2227263" y="4883150"/>
          <p14:tracePt t="11943" x="2211388" y="4883150"/>
          <p14:tracePt t="11945" x="2195513" y="4883150"/>
          <p14:tracePt t="11947" x="2195513" y="4867275"/>
          <p14:tracePt t="11951" x="2163763" y="4851400"/>
          <p14:tracePt t="11955" x="2147888" y="4851400"/>
          <p14:tracePt t="11957" x="2132013" y="4851400"/>
          <p14:tracePt t="11959" x="2116138" y="4851400"/>
          <p14:tracePt t="11963" x="2100263" y="4835525"/>
          <p14:tracePt t="11965" x="2084388" y="4835525"/>
          <p14:tracePt t="11972" x="2068513" y="4835525"/>
          <p14:tracePt t="11975" x="2052638" y="4835525"/>
          <p14:tracePt t="11981" x="2036763" y="4835525"/>
          <p14:tracePt t="11985" x="2020888" y="4835525"/>
          <p14:tracePt t="11989" x="2005013" y="4835525"/>
          <p14:tracePt t="11997" x="1989138" y="4835525"/>
          <p14:tracePt t="12001" x="1974850" y="4835525"/>
          <p14:tracePt t="12010" x="1958975" y="4835525"/>
          <p14:tracePt t="12013" x="1943100" y="4835525"/>
          <p14:tracePt t="12015" x="1927225" y="4835525"/>
          <p14:tracePt t="12021" x="1911350" y="4835525"/>
          <p14:tracePt t="12024" x="1895475" y="4835525"/>
          <p14:tracePt t="12029" x="1879600" y="4835525"/>
          <p14:tracePt t="12031" x="1863725" y="4835525"/>
          <p14:tracePt t="12034" x="1847850" y="4835525"/>
          <p14:tracePt t="12037" x="1831975" y="4835525"/>
          <p14:tracePt t="12038" x="1816100" y="4835525"/>
          <p14:tracePt t="12041" x="1800225" y="4851400"/>
          <p14:tracePt t="12043" x="1768475" y="4867275"/>
          <p14:tracePt t="12045" x="1736725" y="4883150"/>
          <p14:tracePt t="12047" x="1720850" y="4883150"/>
          <p14:tracePt t="12051" x="1674813" y="4899025"/>
          <p14:tracePt t="12052" x="1658938" y="4914900"/>
          <p14:tracePt t="12054" x="1643063" y="4914900"/>
          <p14:tracePt t="12056" x="1611313" y="4930775"/>
          <p14:tracePt t="12058" x="1595438" y="4946650"/>
          <p14:tracePt t="12061" x="1579563" y="4946650"/>
          <p14:tracePt t="12063" x="1563688" y="4946650"/>
          <p14:tracePt t="12065" x="1531938" y="4962525"/>
          <p14:tracePt t="12066" x="1500188" y="4976813"/>
          <p14:tracePt t="12069" x="1484313" y="4992688"/>
          <p14:tracePt t="12070" x="1468438" y="4992688"/>
          <p14:tracePt t="12073" x="1436688" y="5008563"/>
          <p14:tracePt t="12075" x="1420813" y="5008563"/>
          <p14:tracePt t="12077" x="1404938" y="5008563"/>
          <p14:tracePt t="12079" x="1389063" y="5008563"/>
          <p14:tracePt t="12081" x="1373188" y="5024438"/>
          <p14:tracePt t="12083" x="1358900" y="5024438"/>
          <p14:tracePt t="12085" x="1327150" y="5040313"/>
          <p14:tracePt t="12089" x="1311275" y="5040313"/>
          <p14:tracePt t="12091" x="1295400" y="5056188"/>
          <p14:tracePt t="12095" x="1279525" y="5056188"/>
          <p14:tracePt t="12096" x="1263650" y="5056188"/>
          <p14:tracePt t="12101" x="1247775" y="5056188"/>
          <p14:tracePt t="12107" x="1231900" y="5056188"/>
          <p14:tracePt t="12111" x="1216025" y="5056188"/>
          <p14:tracePt t="12138" x="1200150" y="5056188"/>
          <p14:tracePt t="12170" x="1184275" y="5056188"/>
          <p14:tracePt t="12197" x="1184275" y="5040313"/>
          <p14:tracePt t="12199" x="1184275" y="5024438"/>
          <p14:tracePt t="12203" x="1184275" y="5008563"/>
          <p14:tracePt t="12205" x="1184275" y="4992688"/>
          <p14:tracePt t="12209" x="1200150" y="4976813"/>
          <p14:tracePt t="12211" x="1200150" y="4962525"/>
          <p14:tracePt t="12215" x="1200150" y="4946650"/>
          <p14:tracePt t="12217" x="1200150" y="4930775"/>
          <p14:tracePt t="12218" x="1200150" y="4914900"/>
          <p14:tracePt t="12221" x="1200150" y="4899025"/>
          <p14:tracePt t="12223" x="1216025" y="4883150"/>
          <p14:tracePt t="12227" x="1231900" y="4867275"/>
          <p14:tracePt t="12229" x="1231900" y="4851400"/>
          <p14:tracePt t="12231" x="1231900" y="4835525"/>
          <p14:tracePt t="12234" x="1231900" y="4819650"/>
          <p14:tracePt t="12235" x="1231900" y="4803775"/>
          <p14:tracePt t="12236" x="1247775" y="4787900"/>
          <p14:tracePt t="12243" x="1263650" y="4772025"/>
          <p14:tracePt t="12245" x="1279525" y="4740275"/>
          <p14:tracePt t="12247" x="1279525" y="4724400"/>
          <p14:tracePt t="12250" x="1295400" y="4708525"/>
          <p14:tracePt t="12252" x="1311275" y="4692650"/>
          <p14:tracePt t="12254" x="1311275" y="4660900"/>
          <p14:tracePt t="12258" x="1327150" y="4645025"/>
          <p14:tracePt t="12261" x="1343025" y="4629150"/>
          <p14:tracePt t="12265" x="1358900" y="4614863"/>
          <p14:tracePt t="12267" x="1358900" y="4598988"/>
          <p14:tracePt t="12271" x="1373188" y="4583113"/>
          <p14:tracePt t="12273" x="1389063" y="4583113"/>
          <p14:tracePt t="12275" x="1389063" y="4567238"/>
          <p14:tracePt t="12279" x="1389063" y="4551363"/>
          <p14:tracePt t="12280" x="1404938" y="4551363"/>
          <p14:tracePt t="12284" x="1420813" y="4551363"/>
          <p14:tracePt t="12285" x="1420813" y="4535488"/>
          <p14:tracePt t="12287" x="1436688" y="4519613"/>
          <p14:tracePt t="12291" x="1436688" y="4503738"/>
          <p14:tracePt t="12295" x="1452563" y="4503738"/>
          <p14:tracePt t="12297" x="1468438" y="4503738"/>
          <p14:tracePt t="12300" x="1468438" y="4487863"/>
          <p14:tracePt t="12303" x="1468438" y="4471988"/>
          <p14:tracePt t="12305" x="1484313" y="4471988"/>
          <p14:tracePt t="12309" x="1500188" y="4471988"/>
          <p14:tracePt t="12313" x="1516063" y="4456113"/>
          <p14:tracePt t="12320" x="1516063" y="4440238"/>
          <p14:tracePt t="12325" x="1547813" y="4424363"/>
          <p14:tracePt t="12329" x="1563688" y="4424363"/>
          <p14:tracePt t="12331" x="1579563" y="4424363"/>
          <p14:tracePt t="12337" x="1595438" y="4408488"/>
          <p14:tracePt t="12339" x="1611313" y="4408488"/>
          <p14:tracePt t="12341" x="1627188" y="4408488"/>
          <p14:tracePt t="12345" x="1643063" y="4408488"/>
          <p14:tracePt t="12347" x="1674813" y="4408488"/>
          <p14:tracePt t="12351" x="1689100" y="4408488"/>
          <p14:tracePt t="12353" x="1720850" y="4392613"/>
          <p14:tracePt t="12356" x="1752600" y="4392613"/>
          <p14:tracePt t="12359" x="1784350" y="4392613"/>
          <p14:tracePt t="12361" x="1816100" y="4392613"/>
          <p14:tracePt t="12363" x="1847850" y="4392613"/>
          <p14:tracePt t="12365" x="1863725" y="4392613"/>
          <p14:tracePt t="12367" x="1895475" y="4392613"/>
          <p14:tracePt t="12369" x="1911350" y="4392613"/>
          <p14:tracePt t="12370" x="1943100" y="4392613"/>
          <p14:tracePt t="12373" x="1974850" y="4392613"/>
          <p14:tracePt t="12374" x="2005013" y="4392613"/>
          <p14:tracePt t="12377" x="2036763" y="4392613"/>
          <p14:tracePt t="12379" x="2052638" y="4392613"/>
          <p14:tracePt t="12380" x="2084388" y="4392613"/>
          <p14:tracePt t="12383" x="2116138" y="4392613"/>
          <p14:tracePt t="12385" x="2132013" y="4392613"/>
          <p14:tracePt t="12387" x="2163763" y="4392613"/>
          <p14:tracePt t="12389" x="2211388" y="4392613"/>
          <p14:tracePt t="12391" x="2227263" y="4392613"/>
          <p14:tracePt t="12393" x="2259013" y="4408488"/>
          <p14:tracePt t="12395" x="2289175" y="4408488"/>
          <p14:tracePt t="12396" x="2305050" y="4408488"/>
          <p14:tracePt t="12401" x="2352675" y="4424363"/>
          <p14:tracePt t="12402" x="2384425" y="4440238"/>
          <p14:tracePt t="12405" x="2416175" y="4440238"/>
          <p14:tracePt t="12407" x="2432050" y="4440238"/>
          <p14:tracePt t="12409" x="2463800" y="4456113"/>
          <p14:tracePt t="12410" x="2495550" y="4456113"/>
          <p14:tracePt t="12412" x="2511425" y="4456113"/>
          <p14:tracePt t="12416" x="2543175" y="4456113"/>
          <p14:tracePt t="12418" x="2574925" y="4456113"/>
          <p14:tracePt t="12419" x="2574925" y="4471988"/>
          <p14:tracePt t="12420" x="2605088" y="4471988"/>
          <p14:tracePt t="12422" x="2636838" y="4487863"/>
          <p14:tracePt t="12424" x="2652713" y="4487863"/>
          <p14:tracePt t="12426" x="2668588" y="4503738"/>
          <p14:tracePt t="12428" x="2684463" y="4503738"/>
          <p14:tracePt t="12431" x="2716213" y="4503738"/>
          <p14:tracePt t="12433" x="2747963" y="4519613"/>
          <p14:tracePt t="12434" x="2763838" y="4535488"/>
          <p14:tracePt t="12436" x="2779713" y="4551363"/>
          <p14:tracePt t="12439" x="2811463" y="4567238"/>
          <p14:tracePt t="12441" x="2827338" y="4583113"/>
          <p14:tracePt t="12443" x="2859088" y="4583113"/>
          <p14:tracePt t="12444" x="2890838" y="4583113"/>
          <p14:tracePt t="12446" x="2905125" y="4598988"/>
          <p14:tracePt t="12449" x="2936875" y="4614863"/>
          <p14:tracePt t="12452" x="2952750" y="4629150"/>
          <p14:tracePt t="12452" x="2984500" y="4645025"/>
          <p14:tracePt t="12454" x="3016250" y="4660900"/>
          <p14:tracePt t="12456" x="3048000" y="4676775"/>
          <p14:tracePt t="12459" x="3063875" y="4692650"/>
          <p14:tracePt t="12461" x="3095625" y="4724400"/>
          <p14:tracePt t="12463" x="3127375" y="4740275"/>
          <p14:tracePt t="12465" x="3159125" y="4740275"/>
          <p14:tracePt t="12466" x="3190875" y="4772025"/>
          <p14:tracePt t="12469" x="3221038" y="4787900"/>
          <p14:tracePt t="12470" x="3252788" y="4819650"/>
          <p14:tracePt t="12473" x="3300413" y="4851400"/>
          <p14:tracePt t="12475" x="3332163" y="4883150"/>
          <p14:tracePt t="12477" x="3348038" y="4883150"/>
          <p14:tracePt t="12479" x="3379788" y="4914900"/>
          <p14:tracePt t="12481" x="3411538" y="4946650"/>
          <p14:tracePt t="12482" x="3443288" y="4976813"/>
          <p14:tracePt t="12485" x="3475038" y="5008563"/>
          <p14:tracePt t="12487" x="3505200" y="5024438"/>
          <p14:tracePt t="12489" x="3536950" y="5056188"/>
          <p14:tracePt t="12491" x="3568700" y="5087938"/>
          <p14:tracePt t="12492" x="3616325" y="5119688"/>
          <p14:tracePt t="12494" x="3632200" y="5151438"/>
          <p14:tracePt t="12496" x="3663950" y="5167313"/>
          <p14:tracePt t="12499" x="3695700" y="5199063"/>
          <p14:tracePt t="12500" x="3727450" y="5230813"/>
          <p14:tracePt t="12503" x="3759200" y="5278438"/>
          <p14:tracePt t="12505" x="3790950" y="5310188"/>
          <p14:tracePt t="12507" x="3821113" y="5324475"/>
          <p14:tracePt t="12509" x="3852863" y="5356225"/>
          <p14:tracePt t="12511" x="3884613" y="5387975"/>
          <p14:tracePt t="12513" x="3900488" y="5419725"/>
          <p14:tracePt t="12515" x="3932238" y="5451475"/>
          <p14:tracePt t="12517" x="3963988" y="5467350"/>
          <p14:tracePt t="12519" x="3979863" y="5499100"/>
          <p14:tracePt t="12521" x="4027488" y="5530850"/>
          <p14:tracePt t="12523" x="4027488" y="5562600"/>
          <p14:tracePt t="12525" x="4059238" y="5578475"/>
          <p14:tracePt t="12526" x="4090988" y="5610225"/>
          <p14:tracePt t="12529" x="4106863" y="5641975"/>
          <p14:tracePt t="12531" x="4137025" y="5672138"/>
          <p14:tracePt t="12533" x="4152900" y="5688013"/>
          <p14:tracePt t="12535" x="4168775" y="5703888"/>
          <p14:tracePt t="12536" x="4184650" y="5719763"/>
          <p14:tracePt t="12538" x="4216400" y="5751513"/>
          <p14:tracePt t="12543" x="4232275" y="5783263"/>
          <p14:tracePt t="12545" x="4248150" y="5799138"/>
          <p14:tracePt t="12550" x="4264025" y="5815013"/>
          <p14:tracePt t="12553" x="4295775" y="5830888"/>
          <p14:tracePt t="12554" x="4295775" y="5846763"/>
          <p14:tracePt t="12556" x="4295775" y="5862638"/>
          <p14:tracePt t="12559" x="4311650" y="5878513"/>
          <p14:tracePt t="12563" x="4327525" y="5878513"/>
          <p14:tracePt t="12569" x="4327525" y="5894388"/>
          <p14:tracePt t="12571" x="4327525" y="5910263"/>
          <p14:tracePt t="12583" x="4343400" y="5910263"/>
          <p14:tracePt t="12591" x="4343400" y="5926138"/>
          <p14:tracePt t="12595" x="4359275" y="5926138"/>
          <p14:tracePt t="12598" x="4359275" y="5942013"/>
          <p14:tracePt t="12605" x="4359275" y="5957888"/>
          <p14:tracePt t="12616" x="4359275" y="5973763"/>
          <p14:tracePt t="12619" x="4359275" y="5989638"/>
          <p14:tracePt t="12621" x="4359275" y="6003925"/>
          <p14:tracePt t="12623" x="4359275" y="6019800"/>
          <p14:tracePt t="12629" x="4359275" y="6035675"/>
          <p14:tracePt t="12631" x="4359275" y="6051550"/>
          <p14:tracePt t="12634" x="4359275" y="6067425"/>
          <p14:tracePt t="12637" x="4359275" y="6083300"/>
          <p14:tracePt t="12639" x="4359275" y="6099175"/>
          <p14:tracePt t="12643" x="4359275" y="6115050"/>
          <p14:tracePt t="12645" x="4359275" y="6130925"/>
          <p14:tracePt t="12651" x="4359275" y="6146800"/>
          <p14:tracePt t="12653" x="4359275" y="6162675"/>
          <p14:tracePt t="12655" x="4359275" y="6178550"/>
          <p14:tracePt t="12661" x="4359275" y="6194425"/>
          <p14:tracePt t="12663" x="4359275" y="6210300"/>
          <p14:tracePt t="12667" x="4359275" y="6226175"/>
          <p14:tracePt t="12677" x="4359275" y="6242050"/>
          <p14:tracePt t="12694" x="4359275" y="6257925"/>
          <p14:tracePt t="14327" x="4375150" y="6257925"/>
          <p14:tracePt t="14350" x="4391025" y="6257925"/>
          <p14:tracePt t="14357" x="4406900" y="6242050"/>
          <p14:tracePt t="14365" x="4452938" y="6226175"/>
          <p14:tracePt t="14371" x="4484688" y="6194425"/>
          <p14:tracePt t="14373" x="4532313" y="6178550"/>
          <p14:tracePt t="14375" x="4548188" y="6162675"/>
          <p14:tracePt t="14377" x="4564063" y="6146800"/>
          <p14:tracePt t="14379" x="4595813" y="6130925"/>
          <p14:tracePt t="14382" x="4627563" y="6115050"/>
          <p14:tracePt t="14385" x="4659313" y="6099175"/>
          <p14:tracePt t="14387" x="4691063" y="6083300"/>
          <p14:tracePt t="14389" x="4706938" y="6067425"/>
          <p14:tracePt t="14391" x="4737100" y="6051550"/>
          <p14:tracePt t="14393" x="4768850" y="6051550"/>
          <p14:tracePt t="14395" x="4800600" y="6019800"/>
          <p14:tracePt t="14397" x="4832350" y="6003925"/>
          <p14:tracePt t="14399" x="4864100" y="5989638"/>
          <p14:tracePt t="14401" x="4911725" y="5957888"/>
          <p14:tracePt t="14403" x="4943475" y="5942013"/>
          <p14:tracePt t="14405" x="4975225" y="5894388"/>
          <p14:tracePt t="14407" x="5053013" y="5862638"/>
          <p14:tracePt t="14409" x="5116513" y="5830888"/>
          <p14:tracePt t="14411" x="5148263" y="5799138"/>
          <p14:tracePt t="14413" x="5195888" y="5783263"/>
          <p14:tracePt t="14415" x="5243513" y="5751513"/>
          <p14:tracePt t="14417" x="5291138" y="5719763"/>
          <p14:tracePt t="14418" x="5353050" y="5688013"/>
          <p14:tracePt t="14420" x="5400675" y="5641975"/>
          <p14:tracePt t="14422" x="5464175" y="5610225"/>
          <p14:tracePt t="14425" x="5527675" y="5562600"/>
          <p14:tracePt t="14427" x="5607050" y="5499100"/>
          <p14:tracePt t="14429" x="5638800" y="5451475"/>
          <p14:tracePt t="14433" x="5780088" y="5340350"/>
          <p14:tracePt t="14435" x="5859463" y="5262563"/>
          <p14:tracePt t="14437" x="5922963" y="5199063"/>
          <p14:tracePt t="14438" x="6016625" y="5119688"/>
          <p14:tracePt t="14440" x="6096000" y="5024438"/>
          <p14:tracePt t="14442" x="6175375" y="4946650"/>
          <p14:tracePt t="14445" x="6269038" y="4851400"/>
          <p14:tracePt t="14446" x="6364288" y="4772025"/>
          <p14:tracePt t="14449" x="6427788" y="4708525"/>
          <p14:tracePt t="14451" x="6538913" y="4614863"/>
          <p14:tracePt t="14452" x="6600825" y="4535488"/>
          <p14:tracePt t="14455" x="6680200" y="4440238"/>
          <p14:tracePt t="14457" x="6775450" y="4344988"/>
          <p14:tracePt t="14459" x="6854825" y="4283075"/>
          <p14:tracePt t="14461" x="6916738" y="4203700"/>
          <p14:tracePt t="14463" x="7011988" y="4124325"/>
          <p14:tracePt t="14465" x="7075488" y="4076700"/>
          <p14:tracePt t="14467" x="7154863" y="3997325"/>
          <p14:tracePt t="14468" x="7248525" y="3935413"/>
          <p14:tracePt t="14470" x="7312025" y="3856038"/>
          <p14:tracePt t="14472" x="7391400" y="3792538"/>
          <p14:tracePt t="14475" x="7454900" y="3729038"/>
          <p14:tracePt t="14477" x="7532688" y="3681413"/>
          <p14:tracePt t="14479" x="7627938" y="3602038"/>
          <p14:tracePt t="14482" x="7691438" y="3556000"/>
          <p14:tracePt t="14485" x="7832725" y="3429000"/>
          <p14:tracePt t="14486" x="7896225" y="3381375"/>
          <p14:tracePt t="14488" x="7991475" y="3317875"/>
          <p14:tracePt t="14491" x="8054975" y="3270250"/>
          <p14:tracePt t="14493" x="8132763" y="3224213"/>
          <p14:tracePt t="14495" x="8196263" y="3176588"/>
          <p14:tracePt t="14497" x="8291513" y="3113088"/>
          <p14:tracePt t="14499" x="8355013" y="3065463"/>
          <p14:tracePt t="14500" x="8432800" y="3017838"/>
          <p14:tracePt t="14502" x="8496300" y="2954338"/>
          <p14:tracePt t="14504" x="8591550" y="2908300"/>
          <p14:tracePt t="14506" x="8655050" y="2828925"/>
          <p14:tracePt t="14508" x="8701088" y="2781300"/>
          <p14:tracePt t="14510" x="8764588" y="2733675"/>
          <p14:tracePt t="14513" x="8843963" y="2686050"/>
          <p14:tracePt t="14515" x="8907463" y="2638425"/>
          <p14:tracePt t="14517" x="8986838" y="2574925"/>
          <p14:tracePt t="14518" x="9032875" y="2513013"/>
          <p14:tracePt t="14521" x="9080500" y="2481263"/>
          <p14:tracePt t="14523" x="9144000" y="2433638"/>
          <p14:tracePt t="14525" x="9191625" y="2370138"/>
          <p14:tracePt t="14527" x="9239250" y="2322513"/>
          <p14:tracePt t="14529" x="9286875" y="2274888"/>
          <p14:tracePt t="14532" x="9332913" y="2228850"/>
          <p14:tracePt t="14535" x="9396413" y="2133600"/>
          <p14:tracePt t="14536" x="9444038" y="2101850"/>
          <p14:tracePt t="14538" x="9475788" y="2070100"/>
          <p14:tracePt t="14540" x="9507538" y="2022475"/>
          <p14:tracePt t="14542" x="9539288" y="1974850"/>
          <p14:tracePt t="14545" x="9571038" y="1927225"/>
          <p14:tracePt t="14546" x="9586913" y="1911350"/>
          <p14:tracePt t="14549" x="9601200" y="1881188"/>
          <p14:tracePt t="14550" x="9632950" y="1833563"/>
          <p14:tracePt t="14553" x="9648825" y="1801813"/>
          <p14:tracePt t="14554" x="9664700" y="1785938"/>
          <p14:tracePt t="14556" x="9680575" y="1770063"/>
          <p14:tracePt t="14559" x="9680575" y="1738313"/>
          <p14:tracePt t="14560" x="9696450" y="1738313"/>
          <p14:tracePt t="14565" x="9712325" y="1722438"/>
          <p14:tracePt t="14568" x="9712325" y="1706563"/>
          <p14:tracePt t="14570" x="9728200" y="1706563"/>
          <p14:tracePt t="14572" x="9728200" y="1690688"/>
          <p14:tracePt t="14587" x="9744075" y="1690688"/>
          <p14:tracePt t="14592" x="9744075" y="1674813"/>
          <p14:tracePt t="14605" x="9744075" y="1658938"/>
          <p14:tracePt t="14637" x="9759950" y="1658938"/>
          <p14:tracePt t="14643" x="9775825" y="1658938"/>
          <p14:tracePt t="14645" x="9807575" y="1658938"/>
          <p14:tracePt t="14647" x="9823450" y="1643063"/>
          <p14:tracePt t="14650" x="9855200" y="1643063"/>
          <p14:tracePt t="14650" x="9886950" y="1627188"/>
          <p14:tracePt t="14653" x="9902825" y="1611313"/>
          <p14:tracePt t="14655" x="9932988" y="1595438"/>
          <p14:tracePt t="14657" x="9964738" y="1579563"/>
          <p14:tracePt t="14659" x="9980613" y="1579563"/>
          <p14:tracePt t="14661" x="10012363" y="1563688"/>
          <p14:tracePt t="14663" x="10044113" y="1547813"/>
          <p14:tracePt t="14666" x="10075863" y="1517650"/>
          <p14:tracePt t="14667" x="10091738" y="1501775"/>
          <p14:tracePt t="14668" x="10123488" y="1485900"/>
          <p14:tracePt t="14670" x="10155238" y="1470025"/>
          <p14:tracePt t="14673" x="10171113" y="1470025"/>
          <p14:tracePt t="14674" x="10217150" y="1454150"/>
          <p14:tracePt t="14676" x="10248900" y="1422400"/>
          <p14:tracePt t="14679" x="10280650" y="1406525"/>
          <p14:tracePt t="14683" x="10312400" y="1390650"/>
          <p14:tracePt t="14684" x="10344150" y="1374775"/>
          <p14:tracePt t="14686" x="10344150" y="1358900"/>
          <p14:tracePt t="14689" x="10375900" y="1343025"/>
          <p14:tracePt t="14691" x="10391775" y="1343025"/>
          <p14:tracePt t="14695" x="10423525" y="1327150"/>
          <p14:tracePt t="14697" x="10439400" y="1311275"/>
          <p14:tracePt t="14701" x="10455275" y="1295400"/>
          <p14:tracePt t="14703" x="10471150" y="1295400"/>
          <p14:tracePt t="14707" x="10487025" y="1295400"/>
          <p14:tracePt t="14720" x="10517188" y="1295400"/>
          <p14:tracePt t="14729" x="10548938" y="1295400"/>
          <p14:tracePt t="14734" x="10564813" y="1295400"/>
          <p14:tracePt t="14741" x="10596563" y="1295400"/>
          <p14:tracePt t="14749" x="10612438" y="1295400"/>
          <p14:tracePt t="14753" x="10628313" y="1295400"/>
          <p14:tracePt t="14757" x="10628313" y="1311275"/>
          <p14:tracePt t="14765" x="10660063" y="1311275"/>
          <p14:tracePt t="14776" x="10691813" y="1358900"/>
          <p14:tracePt t="14777" x="10707688" y="1374775"/>
          <p14:tracePt t="14783" x="10723563" y="1390650"/>
          <p14:tracePt t="14785" x="10739438" y="1406525"/>
          <p14:tracePt t="14789" x="10755313" y="1422400"/>
          <p14:tracePt t="14791" x="10755313" y="1438275"/>
          <p14:tracePt t="14795" x="10771188" y="1438275"/>
          <p14:tracePt t="14797" x="10771188" y="1454150"/>
          <p14:tracePt t="14799" x="10787063" y="1470025"/>
          <p14:tracePt t="14805" x="10787063" y="1485900"/>
          <p14:tracePt t="14807" x="10802938" y="1501775"/>
          <p14:tracePt t="14816" x="10818813" y="1533525"/>
          <p14:tracePt t="14826" x="10818813" y="1563688"/>
          <p14:tracePt t="14831" x="10818813" y="1595438"/>
          <p14:tracePt t="14833" x="10818813" y="1611313"/>
          <p14:tracePt t="14835" x="10818813" y="1627188"/>
          <p14:tracePt t="14845" x="10802938" y="1658938"/>
          <p14:tracePt t="14848" x="10802938" y="1674813"/>
          <p14:tracePt t="14851" x="10787063" y="1706563"/>
          <p14:tracePt t="14852" x="10771188" y="1706563"/>
          <p14:tracePt t="14854" x="10771188" y="1722438"/>
          <p14:tracePt t="14857" x="10755313" y="1738313"/>
          <p14:tracePt t="14859" x="10739438" y="1738313"/>
          <p14:tracePt t="14861" x="10723563" y="1738313"/>
          <p14:tracePt t="14865" x="10707688" y="1754188"/>
          <p14:tracePt t="14867" x="10691813" y="1770063"/>
          <p14:tracePt t="14871" x="10675938" y="1770063"/>
          <p14:tracePt t="14872" x="10644188" y="1770063"/>
          <p14:tracePt t="14875" x="10644188" y="1785938"/>
          <p14:tracePt t="14877" x="10628313" y="1785938"/>
          <p14:tracePt t="14879" x="10596563" y="1785938"/>
          <p14:tracePt t="14883" x="10533063" y="1785938"/>
          <p14:tracePt t="14884" x="10517188" y="1785938"/>
          <p14:tracePt t="14886" x="10487025" y="1785938"/>
          <p14:tracePt t="14889" x="10471150" y="1785938"/>
          <p14:tracePt t="14891" x="10455275" y="1770063"/>
          <p14:tracePt t="14892" x="10423525" y="1770063"/>
          <p14:tracePt t="14894" x="10391775" y="1754188"/>
          <p14:tracePt t="14897" x="10375900" y="1738313"/>
          <p14:tracePt t="14900" x="10344150" y="1738313"/>
          <p14:tracePt t="14901" x="10328275" y="1722438"/>
          <p14:tracePt t="14903" x="10296525" y="1690688"/>
          <p14:tracePt t="14905" x="10264775" y="1674813"/>
          <p14:tracePt t="14907" x="10233025" y="1658938"/>
          <p14:tracePt t="14909" x="10233025" y="1643063"/>
          <p14:tracePt t="14911" x="10186988" y="1627188"/>
          <p14:tracePt t="14913" x="10155238" y="1595438"/>
          <p14:tracePt t="14915" x="10123488" y="1563688"/>
          <p14:tracePt t="14916" x="10091738" y="1547813"/>
          <p14:tracePt t="14918" x="10075863" y="1517650"/>
          <p14:tracePt t="14921" x="10044113" y="1485900"/>
          <p14:tracePt t="14923" x="10012363" y="1454150"/>
          <p14:tracePt t="14925" x="9964738" y="1406525"/>
          <p14:tracePt t="14926" x="9902825" y="1343025"/>
          <p14:tracePt t="14929" x="9871075" y="1295400"/>
          <p14:tracePt t="14932" x="9823450" y="1247775"/>
          <p14:tracePt t="14935" x="9759950" y="1185863"/>
          <p14:tracePt t="14937" x="9728200" y="1138238"/>
          <p14:tracePt t="14939" x="9696450" y="1090613"/>
          <p14:tracePt t="14941" x="9664700" y="1042988"/>
          <p14:tracePt t="14943" x="9632950" y="1011238"/>
          <p14:tracePt t="14945" x="9601200" y="963613"/>
          <p14:tracePt t="14946" x="9571038" y="931863"/>
          <p14:tracePt t="14948" x="9539288" y="884238"/>
          <p14:tracePt t="14951" x="9507538" y="838200"/>
          <p14:tracePt t="14952" x="9491663" y="790575"/>
          <p14:tracePt t="14955" x="9459913" y="742950"/>
          <p14:tracePt t="14956" x="9428163" y="711200"/>
          <p14:tracePt t="14959" x="9396413" y="663575"/>
          <p14:tracePt t="14961" x="9380538" y="615950"/>
          <p14:tracePt t="14963" x="9348788" y="552450"/>
          <p14:tracePt t="14965" x="9317038" y="506413"/>
          <p14:tracePt t="14966" x="9301163" y="474663"/>
          <p14:tracePt t="14968" x="9271000" y="427038"/>
          <p14:tracePt t="14970" x="9271000" y="379413"/>
          <p14:tracePt t="14973" x="9255125" y="347663"/>
          <p14:tracePt t="14974" x="9223375" y="300038"/>
          <p14:tracePt t="14977" x="9191625" y="284163"/>
          <p14:tracePt t="14979" x="9175750" y="236538"/>
          <p14:tracePt t="14982" x="9159875" y="204788"/>
          <p14:tracePt t="14984" x="9144000" y="188913"/>
          <p14:tracePt t="14985" x="9144000" y="158750"/>
          <p14:tracePt t="14986" x="9128125" y="127000"/>
          <p14:tracePt t="14988" x="9112250" y="95250"/>
          <p14:tracePt t="14991" x="9096375" y="95250"/>
          <p14:tracePt t="14993" x="9096375" y="79375"/>
          <p14:tracePt t="14995" x="9080500" y="63500"/>
          <p14:tracePt t="14997" x="9080500" y="47625"/>
          <p14:tracePt t="14999" x="9080500" y="31750"/>
          <p14:tracePt t="15000" x="9080500" y="15875"/>
          <p14:tracePt t="15003" x="9080500" y="0"/>
          <p14:tracePt t="15161" x="10091738" y="31750"/>
          <p14:tracePt t="15163" x="10123488" y="47625"/>
          <p14:tracePt t="15164" x="10155238" y="47625"/>
          <p14:tracePt t="15166" x="10186988" y="63500"/>
          <p14:tracePt t="15168" x="10202863" y="79375"/>
          <p14:tracePt t="15171" x="10233025" y="95250"/>
          <p14:tracePt t="15173" x="10264775" y="111125"/>
          <p14:tracePt t="15175" x="10264775" y="127000"/>
          <p14:tracePt t="15176" x="10296525" y="127000"/>
          <p14:tracePt t="15179" x="10328275" y="142875"/>
          <p14:tracePt t="15183" x="10375900" y="173038"/>
          <p14:tracePt t="15184" x="10407650" y="188913"/>
          <p14:tracePt t="15187" x="10423525" y="204788"/>
          <p14:tracePt t="15189" x="10455275" y="204788"/>
          <p14:tracePt t="15191" x="10487025" y="220663"/>
          <p14:tracePt t="15193" x="10517188" y="236538"/>
          <p14:tracePt t="15195" x="10517188" y="252413"/>
          <p14:tracePt t="15199" x="10580688" y="284163"/>
          <p14:tracePt t="15200" x="10596563" y="284163"/>
          <p14:tracePt t="15203" x="10628313" y="300038"/>
          <p14:tracePt t="15205" x="10660063" y="331788"/>
          <p14:tracePt t="15206" x="10691813" y="347663"/>
          <p14:tracePt t="15208" x="10707688" y="363538"/>
          <p14:tracePt t="15210" x="10723563" y="363538"/>
          <p14:tracePt t="15212" x="10739438" y="379413"/>
          <p14:tracePt t="15215" x="10755313" y="395288"/>
          <p14:tracePt t="15216" x="10787063" y="411163"/>
          <p14:tracePt t="15218" x="10802938" y="427038"/>
          <p14:tracePt t="15221" x="10818813" y="427038"/>
          <p14:tracePt t="15223" x="10833100" y="442913"/>
          <p14:tracePt t="15225" x="10848975" y="458788"/>
          <p14:tracePt t="15226" x="10864850" y="458788"/>
          <p14:tracePt t="15229" x="10880725" y="474663"/>
          <p14:tracePt t="15231" x="10896600" y="490538"/>
          <p14:tracePt t="15233" x="10912475" y="506413"/>
          <p14:tracePt t="15234" x="10928350" y="506413"/>
          <p14:tracePt t="15236" x="10944225" y="520700"/>
          <p14:tracePt t="15241" x="10960100" y="552450"/>
          <p14:tracePt t="15243" x="10975975" y="552450"/>
          <p14:tracePt t="15245" x="10991850" y="552450"/>
          <p14:tracePt t="15247" x="10991850" y="568325"/>
          <p14:tracePt t="15249" x="11007725" y="584200"/>
          <p14:tracePt t="15251" x="11023600" y="600075"/>
          <p14:tracePt t="15253" x="11023600" y="615950"/>
          <p14:tracePt t="15254" x="11039475" y="631825"/>
          <p14:tracePt t="15256" x="11055350" y="647700"/>
          <p14:tracePt t="15259" x="11071225" y="647700"/>
          <p14:tracePt t="15260" x="11071225" y="663575"/>
          <p14:tracePt t="15263" x="11071225" y="679450"/>
          <p14:tracePt t="15265" x="11087100" y="679450"/>
          <p14:tracePt t="15266" x="11102975" y="695325"/>
          <p14:tracePt t="15269" x="11102975" y="711200"/>
          <p14:tracePt t="15271" x="11118850" y="727075"/>
          <p14:tracePt t="15273" x="11118850" y="742950"/>
          <p14:tracePt t="15274" x="11133138" y="758825"/>
          <p14:tracePt t="15276" x="11149013" y="758825"/>
          <p14:tracePt t="15279" x="11149013" y="774700"/>
          <p14:tracePt t="15281" x="11149013" y="806450"/>
          <p14:tracePt t="15283" x="11164888" y="806450"/>
          <p14:tracePt t="15284" x="11180763" y="822325"/>
          <p14:tracePt t="15286" x="11180763" y="838200"/>
          <p14:tracePt t="15288" x="11196638" y="854075"/>
          <p14:tracePt t="15290" x="11196638" y="868363"/>
          <p14:tracePt t="15292" x="11196638" y="884238"/>
          <p14:tracePt t="15294" x="11212513" y="900113"/>
          <p14:tracePt t="15297" x="11212513" y="915988"/>
          <p14:tracePt t="15299" x="11228388" y="931863"/>
          <p14:tracePt t="15303" x="11228388" y="963613"/>
          <p14:tracePt t="15305" x="11228388" y="979488"/>
          <p14:tracePt t="15307" x="11244263" y="979488"/>
          <p14:tracePt t="15309" x="11244263" y="1011238"/>
          <p14:tracePt t="15311" x="11260138" y="1027113"/>
          <p14:tracePt t="15313" x="11260138" y="1042988"/>
          <p14:tracePt t="15315" x="11276013" y="1058863"/>
          <p14:tracePt t="15317" x="11276013" y="1074738"/>
          <p14:tracePt t="15319" x="11276013" y="1090613"/>
          <p14:tracePt t="15320" x="11276013" y="1122363"/>
          <p14:tracePt t="15324" x="11291888" y="1154113"/>
          <p14:tracePt t="15327" x="11291888" y="1169988"/>
          <p14:tracePt t="15329" x="11291888" y="1185863"/>
          <p14:tracePt t="15331" x="11307763" y="1200150"/>
          <p14:tracePt t="15333" x="11307763" y="1216025"/>
          <p14:tracePt t="15335" x="11307763" y="1231900"/>
          <p14:tracePt t="15337" x="11307763" y="1247775"/>
          <p14:tracePt t="15340" x="11307763" y="1279525"/>
          <p14:tracePt t="15343" x="11323638" y="1295400"/>
          <p14:tracePt t="15347" x="11323638" y="1311275"/>
          <p14:tracePt t="15350" x="11339513" y="1327150"/>
          <p14:tracePt t="15351" x="11339513" y="1343025"/>
          <p14:tracePt t="15354" x="11339513" y="1358900"/>
          <p14:tracePt t="15357" x="11339513" y="1374775"/>
          <p14:tracePt t="15361" x="11339513" y="1390650"/>
          <p14:tracePt t="15363" x="11355388" y="1390650"/>
          <p14:tracePt t="15365" x="11355388" y="1406525"/>
          <p14:tracePt t="15367" x="11355388" y="1422400"/>
          <p14:tracePt t="15373" x="11355388" y="1438275"/>
          <p14:tracePt t="15374" x="11355388" y="1454150"/>
          <p14:tracePt t="15383" x="11355388" y="1485900"/>
          <p14:tracePt t="15384" x="11355388" y="1501775"/>
          <p14:tracePt t="15389" x="11355388" y="1517650"/>
          <p14:tracePt t="15391" x="11339513" y="1533525"/>
          <p14:tracePt t="15393" x="11339513" y="1547813"/>
          <p14:tracePt t="15395" x="11323638" y="1563688"/>
          <p14:tracePt t="15397" x="11323638" y="1579563"/>
          <p14:tracePt t="15399" x="11323638" y="1611313"/>
          <p14:tracePt t="15401" x="11307763" y="1627188"/>
          <p14:tracePt t="15403" x="11291888" y="1627188"/>
          <p14:tracePt t="15405" x="11276013" y="1658938"/>
          <p14:tracePt t="15407" x="11276013" y="1690688"/>
          <p14:tracePt t="15409" x="11260138" y="1690688"/>
          <p14:tracePt t="15411" x="11244263" y="1706563"/>
          <p14:tracePt t="15413" x="11244263" y="1722438"/>
          <p14:tracePt t="15415" x="11244263" y="1738313"/>
          <p14:tracePt t="15417" x="11228388" y="1738313"/>
          <p14:tracePt t="15419" x="11212513" y="1754188"/>
          <p14:tracePt t="15420" x="11196638" y="1770063"/>
          <p14:tracePt t="15425" x="11180763" y="1785938"/>
          <p14:tracePt t="15426" x="11164888" y="1785938"/>
          <p14:tracePt t="15429" x="11164888" y="1801813"/>
          <p14:tracePt t="15431" x="11149013" y="1817688"/>
          <p14:tracePt t="15433" x="11133138" y="1817688"/>
          <p14:tracePt t="15435" x="11118850" y="1817688"/>
          <p14:tracePt t="15437" x="11118850" y="1833563"/>
          <p14:tracePt t="15439" x="11102975" y="1833563"/>
          <p14:tracePt t="15441" x="11087100" y="1849438"/>
          <p14:tracePt t="15445" x="11055350" y="1849438"/>
          <p14:tracePt t="15449" x="11023600" y="1865313"/>
          <p14:tracePt t="15455" x="11007725" y="1881188"/>
          <p14:tracePt t="15457" x="10991850" y="1881188"/>
          <p14:tracePt t="15459" x="10975975" y="1881188"/>
          <p14:tracePt t="15461" x="10975975" y="1895475"/>
          <p14:tracePt t="15463" x="10960100" y="1895475"/>
          <p14:tracePt t="15465" x="10944225" y="1895475"/>
          <p14:tracePt t="15468" x="10928350" y="1895475"/>
          <p14:tracePt t="15471" x="10912475" y="1895475"/>
          <p14:tracePt t="15472" x="10896600" y="1895475"/>
          <p14:tracePt t="15483" x="10880725" y="1895475"/>
          <p14:tracePt t="15485" x="10864850" y="1911350"/>
          <p14:tracePt t="15491" x="10848975" y="1911350"/>
          <p14:tracePt t="15493" x="10833100" y="1911350"/>
          <p14:tracePt t="15499" x="10818813" y="1911350"/>
          <p14:tracePt t="15522" x="10802938" y="1911350"/>
          <p14:tracePt t="15537" x="10787063" y="1911350"/>
          <p14:tracePt t="15836" x="10771188" y="1911350"/>
          <p14:tracePt t="15841" x="10755313" y="1911350"/>
          <p14:tracePt t="15843" x="10739438" y="1911350"/>
          <p14:tracePt t="15845" x="10723563" y="1911350"/>
          <p14:tracePt t="15849" x="10707688" y="1911350"/>
          <p14:tracePt t="15851" x="10691813" y="1911350"/>
          <p14:tracePt t="15852" x="10675938" y="1911350"/>
          <p14:tracePt t="15855" x="10660063" y="1911350"/>
          <p14:tracePt t="15857" x="10644188" y="1927225"/>
          <p14:tracePt t="15859" x="10628313" y="1927225"/>
          <p14:tracePt t="15861" x="10612438" y="1927225"/>
          <p14:tracePt t="15863" x="10596563" y="1927225"/>
          <p14:tracePt t="15866" x="10564813" y="1943100"/>
          <p14:tracePt t="15867" x="10533063" y="1943100"/>
          <p14:tracePt t="15868" x="10502900" y="1943100"/>
          <p14:tracePt t="15871" x="10455275" y="1958975"/>
          <p14:tracePt t="15873" x="10439400" y="1958975"/>
          <p14:tracePt t="15875" x="10407650" y="1958975"/>
          <p14:tracePt t="15877" x="10391775" y="1958975"/>
          <p14:tracePt t="15879" x="10360025" y="1958975"/>
          <p14:tracePt t="15881" x="10328275" y="1958975"/>
          <p14:tracePt t="15882" x="10312400" y="1958975"/>
          <p14:tracePt t="15884" x="10280650" y="1958975"/>
          <p14:tracePt t="15886" x="10233025" y="1958975"/>
          <p14:tracePt t="15889" x="10217150" y="1958975"/>
          <p14:tracePt t="15891" x="10171113" y="1974850"/>
          <p14:tracePt t="15892" x="10139363" y="1974850"/>
          <p14:tracePt t="15895" x="10107613" y="1974850"/>
          <p14:tracePt t="15899" x="10028238" y="1990725"/>
          <p14:tracePt t="15901" x="9996488" y="1990725"/>
          <p14:tracePt t="15903" x="9948863" y="2006600"/>
          <p14:tracePt t="15904" x="9902825" y="2006600"/>
          <p14:tracePt t="15906" x="9871075" y="2006600"/>
          <p14:tracePt t="15909" x="9823450" y="2022475"/>
          <p14:tracePt t="15910" x="9775825" y="2022475"/>
          <p14:tracePt t="15912" x="9744075" y="2038350"/>
          <p14:tracePt t="15915" x="9680575" y="2038350"/>
          <p14:tracePt t="15916" x="9632950" y="2054225"/>
          <p14:tracePt t="15918" x="9571038" y="2054225"/>
          <p14:tracePt t="15920" x="9491663" y="2070100"/>
          <p14:tracePt t="15922" x="9412288" y="2070100"/>
          <p14:tracePt t="15924" x="9348788" y="2070100"/>
          <p14:tracePt t="15926" x="9286875" y="2085975"/>
          <p14:tracePt t="15928" x="9239250" y="2085975"/>
          <p14:tracePt t="15931" x="9175750" y="2085975"/>
          <p14:tracePt t="15933" x="9112250" y="2101850"/>
          <p14:tracePt t="15934" x="9048750" y="2101850"/>
          <p14:tracePt t="15937" x="9001125" y="2101850"/>
          <p14:tracePt t="15939" x="8939213" y="2117725"/>
          <p14:tracePt t="15941" x="8875713" y="2117725"/>
          <p14:tracePt t="15943" x="8812213" y="2117725"/>
          <p14:tracePt t="15944" x="8732838" y="2117725"/>
          <p14:tracePt t="15950" x="8623300" y="2117725"/>
          <p14:tracePt t="15951" x="8543925" y="2133600"/>
          <p14:tracePt t="15953" x="8480425" y="2133600"/>
          <p14:tracePt t="15955" x="8416925" y="2133600"/>
          <p14:tracePt t="15956" x="8355013" y="2149475"/>
          <p14:tracePt t="15959" x="8275638" y="2149475"/>
          <p14:tracePt t="15961" x="8228013" y="2149475"/>
          <p14:tracePt t="15963" x="8148638" y="2149475"/>
          <p14:tracePt t="15965" x="8054975" y="2165350"/>
          <p14:tracePt t="15966" x="7991475" y="2165350"/>
          <p14:tracePt t="15968" x="7912100" y="2165350"/>
          <p14:tracePt t="15971" x="7832725" y="2181225"/>
          <p14:tracePt t="15973" x="7754938" y="2197100"/>
          <p14:tracePt t="15975" x="7659688" y="2197100"/>
          <p14:tracePt t="15977" x="7580313" y="2212975"/>
          <p14:tracePt t="15979" x="7500938" y="2228850"/>
          <p14:tracePt t="15981" x="7439025" y="2228850"/>
          <p14:tracePt t="15983" x="7359650" y="2243138"/>
          <p14:tracePt t="15984" x="7296150" y="2259013"/>
          <p14:tracePt t="15987" x="7200900" y="2274888"/>
          <p14:tracePt t="15989" x="7138988" y="2290763"/>
          <p14:tracePt t="15991" x="7059613" y="2306638"/>
          <p14:tracePt t="15993" x="6996113" y="2322513"/>
          <p14:tracePt t="15995" x="6932613" y="2338388"/>
          <p14:tracePt t="15999" x="6791325" y="2386013"/>
          <p14:tracePt t="16001" x="6696075" y="2433638"/>
          <p14:tracePt t="16002" x="6632575" y="2465388"/>
          <p14:tracePt t="16005" x="6569075" y="2481263"/>
          <p14:tracePt t="16007" x="6507163" y="2513013"/>
          <p14:tracePt t="16008" x="6411913" y="2544763"/>
          <p14:tracePt t="16011" x="6348413" y="2590800"/>
          <p14:tracePt t="16013" x="6284913" y="2622550"/>
          <p14:tracePt t="16014" x="6223000" y="2654300"/>
          <p14:tracePt t="16017" x="6159500" y="2686050"/>
          <p14:tracePt t="16019" x="6096000" y="2717800"/>
          <p14:tracePt t="16020" x="6016625" y="2765425"/>
          <p14:tracePt t="16022" x="5953125" y="2797175"/>
          <p14:tracePt t="16025" x="5891213" y="2828925"/>
          <p14:tracePt t="16026" x="5827713" y="2860675"/>
          <p14:tracePt t="16029" x="5764213" y="2908300"/>
          <p14:tracePt t="16031" x="5716588" y="2938463"/>
          <p14:tracePt t="16033" x="5653088" y="2986088"/>
          <p14:tracePt t="16034" x="5575300" y="3033713"/>
          <p14:tracePt t="16037" x="5511800" y="3065463"/>
          <p14:tracePt t="16039" x="5480050" y="3097213"/>
          <p14:tracePt t="16041" x="5400675" y="3144838"/>
          <p14:tracePt t="16043" x="5368925" y="3176588"/>
          <p14:tracePt t="16045" x="5307013" y="3208338"/>
          <p14:tracePt t="16047" x="5259388" y="3255963"/>
          <p14:tracePt t="16050" x="5195888" y="3286125"/>
          <p14:tracePt t="16051" x="5148263" y="3333750"/>
          <p14:tracePt t="16053" x="5100638" y="3365500"/>
          <p14:tracePt t="16054" x="5053013" y="3397250"/>
          <p14:tracePt t="16056" x="5006975" y="3429000"/>
          <p14:tracePt t="16059" x="4943475" y="3476625"/>
          <p14:tracePt t="16061" x="4895850" y="3492500"/>
          <p14:tracePt t="16063" x="4864100" y="3508375"/>
          <p14:tracePt t="16065" x="4832350" y="3540125"/>
          <p14:tracePt t="16068" x="4784725" y="3571875"/>
          <p14:tracePt t="16068" x="4752975" y="3602038"/>
          <p14:tracePt t="16070" x="4706938" y="3633788"/>
          <p14:tracePt t="16073" x="4675188" y="3649663"/>
          <p14:tracePt t="16074" x="4643438" y="3649663"/>
          <p14:tracePt t="16076" x="4611688" y="3681413"/>
          <p14:tracePt t="16078" x="4564063" y="3697288"/>
          <p14:tracePt t="16081" x="4548188" y="3713163"/>
          <p14:tracePt t="16083" x="4516438" y="3744913"/>
          <p14:tracePt t="16084" x="4484688" y="3760788"/>
          <p14:tracePt t="16088" x="4468813" y="3760788"/>
          <p14:tracePt t="16091" x="4437063" y="3776663"/>
          <p14:tracePt t="16095" x="4421188" y="3792538"/>
          <p14:tracePt t="16098" x="4391025" y="3792538"/>
          <p14:tracePt t="16100" x="4391025" y="3808413"/>
          <p14:tracePt t="16100" x="4359275" y="3808413"/>
          <p14:tracePt t="16102" x="4343400" y="3808413"/>
          <p14:tracePt t="16106" x="4327525" y="3824288"/>
          <p14:tracePt t="16109" x="4311650" y="3824288"/>
          <p14:tracePt t="16111" x="4311650" y="3840163"/>
          <p14:tracePt t="16113" x="4295775" y="3840163"/>
          <p14:tracePt t="16115" x="4279900" y="3840163"/>
          <p14:tracePt t="16117" x="4264025" y="3840163"/>
          <p14:tracePt t="16121" x="4248150" y="3840163"/>
          <p14:tracePt t="16125" x="4232275" y="3840163"/>
          <p14:tracePt t="16129" x="4232275" y="3856038"/>
          <p14:tracePt t="16132" x="4216400" y="3856038"/>
          <p14:tracePt t="16134" x="4200525" y="3856038"/>
          <p14:tracePt t="16135" x="4184650" y="3856038"/>
          <p14:tracePt t="16139" x="4184650" y="3871913"/>
          <p14:tracePt t="16144" x="4152900" y="3871913"/>
          <p14:tracePt t="16150" x="4137025" y="3887788"/>
          <p14:tracePt t="16150" x="4121150" y="3887788"/>
          <p14:tracePt t="16153" x="4106863" y="3887788"/>
          <p14:tracePt t="16158" x="4090988" y="3887788"/>
          <p14:tracePt t="16164" x="4075113" y="3887788"/>
          <p14:tracePt t="16169" x="4059238" y="3887788"/>
          <p14:tracePt t="16171" x="4043363" y="3903663"/>
          <p14:tracePt t="16183" x="4027488" y="3919538"/>
          <p14:tracePt t="16191" x="4011613" y="3919538"/>
          <p14:tracePt t="16207" x="3995738" y="3919538"/>
          <p14:tracePt t="16251" x="3979863" y="3919538"/>
          <p14:tracePt t="16263" x="3963988" y="3919538"/>
          <p14:tracePt t="16273" x="3948113" y="3919538"/>
          <p14:tracePt t="16277" x="3932238" y="3919538"/>
          <p14:tracePt t="16281" x="3916363" y="3919538"/>
          <p14:tracePt t="16289" x="3900488" y="3919538"/>
          <p14:tracePt t="16291" x="3884613" y="3919538"/>
          <p14:tracePt t="16298" x="3868738" y="3919538"/>
          <p14:tracePt t="16301" x="3836988" y="3919538"/>
          <p14:tracePt t="16302" x="3821113" y="3919538"/>
          <p14:tracePt t="16305" x="3806825" y="3919538"/>
          <p14:tracePt t="16307" x="3790950" y="3919538"/>
          <p14:tracePt t="16311" x="3759200" y="3919538"/>
          <p14:tracePt t="16315" x="3743325" y="3919538"/>
          <p14:tracePt t="16317" x="3727450" y="3919538"/>
          <p14:tracePt t="16319" x="3711575" y="3919538"/>
          <p14:tracePt t="16323" x="3695700" y="3919538"/>
          <p14:tracePt t="16325" x="3663950" y="3919538"/>
          <p14:tracePt t="16329" x="3648075" y="3919538"/>
          <p14:tracePt t="16331" x="3632200" y="3919538"/>
          <p14:tracePt t="16335" x="3616325" y="3919538"/>
          <p14:tracePt t="16336" x="3600450" y="3903663"/>
          <p14:tracePt t="16341" x="3584575" y="3903663"/>
          <p14:tracePt t="16343" x="3568700" y="3903663"/>
          <p14:tracePt t="16345" x="3552825" y="3887788"/>
          <p14:tracePt t="16349" x="3521075" y="3887788"/>
          <p14:tracePt t="16350" x="3505200" y="3887788"/>
          <p14:tracePt t="16355" x="3490913" y="3887788"/>
          <p14:tracePt t="16357" x="3475038" y="3887788"/>
          <p14:tracePt t="16361" x="3443288" y="3871913"/>
          <p14:tracePt t="16363" x="3427413" y="3871913"/>
          <p14:tracePt t="16367" x="3411538" y="3871913"/>
          <p14:tracePt t="16369" x="3395663" y="3856038"/>
          <p14:tracePt t="16371" x="3379788" y="3856038"/>
          <p14:tracePt t="16373" x="3363913" y="3856038"/>
          <p14:tracePt t="16375" x="3348038" y="3856038"/>
          <p14:tracePt t="16377" x="3332163" y="3856038"/>
          <p14:tracePt t="16383" x="3300413" y="3856038"/>
          <p14:tracePt t="16385" x="3284538" y="3840163"/>
          <p14:tracePt t="16386" x="3268663" y="3840163"/>
          <p14:tracePt t="16388" x="3252788" y="3840163"/>
          <p14:tracePt t="16393" x="3236913" y="3840163"/>
          <p14:tracePt t="16395" x="3221038" y="3840163"/>
          <p14:tracePt t="16399" x="3221038" y="3824288"/>
          <p14:tracePt t="16400" x="3205163" y="3824288"/>
          <p14:tracePt t="16403" x="3190875" y="3824288"/>
          <p14:tracePt t="16407" x="3175000" y="3824288"/>
          <p14:tracePt t="16413" x="3159125" y="3824288"/>
          <p14:tracePt t="16423" x="3143250" y="3824288"/>
          <p14:tracePt t="16448" x="3143250" y="3808413"/>
          <p14:tracePt t="16903" x="3127375" y="3808413"/>
          <p14:tracePt t="16909" x="3111500" y="3808413"/>
          <p14:tracePt t="16913" x="3095625" y="3808413"/>
          <p14:tracePt t="16921" x="3079750" y="3808413"/>
          <p14:tracePt t="16925" x="3063875" y="3808413"/>
          <p14:tracePt t="16935" x="3048000" y="3808413"/>
          <p14:tracePt t="16941" x="3032125" y="3808413"/>
          <p14:tracePt t="16948" x="3016250" y="3808413"/>
          <p14:tracePt t="16966" x="3000375" y="3792538"/>
          <p14:tracePt t="16969" x="2984500" y="3792538"/>
          <p14:tracePt t="16973" x="2984500" y="3776663"/>
          <p14:tracePt t="16980" x="2968625" y="3776663"/>
          <p14:tracePt t="16982" x="2952750" y="3776663"/>
          <p14:tracePt t="16985" x="2952750" y="3760788"/>
          <p14:tracePt t="16988" x="2936875" y="3760788"/>
          <p14:tracePt t="16991" x="2936875" y="3744913"/>
          <p14:tracePt t="16995" x="2936875" y="3729038"/>
          <p14:tracePt t="16999" x="2921000" y="3729038"/>
          <p14:tracePt t="17005" x="2905125" y="3729038"/>
          <p14:tracePt t="17007" x="2905125" y="3713163"/>
          <p14:tracePt t="17011" x="2905125" y="3697288"/>
          <p14:tracePt t="17015" x="2890838" y="3697288"/>
          <p14:tracePt t="17017" x="2874963" y="3697288"/>
          <p14:tracePt t="17019" x="2859088" y="3681413"/>
          <p14:tracePt t="17021" x="2859088" y="3665538"/>
          <p14:tracePt t="17025" x="2843213" y="3649663"/>
          <p14:tracePt t="17027" x="2827338" y="3649663"/>
          <p14:tracePt t="17032" x="2811463" y="3633788"/>
          <p14:tracePt t="17033" x="2795588" y="3617913"/>
          <p14:tracePt t="17035" x="2779713" y="3617913"/>
          <p14:tracePt t="17036" x="2779713" y="3602038"/>
          <p14:tracePt t="17039" x="2747963" y="3587750"/>
          <p14:tracePt t="17043" x="2732088" y="3571875"/>
          <p14:tracePt t="17045" x="2716213" y="3571875"/>
          <p14:tracePt t="17047" x="2700338" y="3556000"/>
          <p14:tracePt t="17049" x="2684463" y="3540125"/>
          <p14:tracePt t="17050" x="2652713" y="3524250"/>
          <p14:tracePt t="17055" x="2636838" y="3524250"/>
          <p14:tracePt t="17057" x="2605088" y="3508375"/>
          <p14:tracePt t="17060" x="2590800" y="3492500"/>
          <p14:tracePt t="17064" x="2559050" y="3476625"/>
          <p14:tracePt t="17067" x="2543175" y="3476625"/>
          <p14:tracePt t="17069" x="2527300" y="3460750"/>
          <p14:tracePt t="17071" x="2511425" y="3460750"/>
          <p14:tracePt t="17072" x="2495550" y="3444875"/>
          <p14:tracePt t="17074" x="2479675" y="3444875"/>
          <p14:tracePt t="17076" x="2463800" y="3444875"/>
          <p14:tracePt t="17082" x="2447925" y="3429000"/>
          <p14:tracePt t="17083" x="2432050" y="3429000"/>
          <p14:tracePt t="17085" x="2416175" y="3429000"/>
          <p14:tracePt t="17086" x="2400300" y="3413125"/>
          <p14:tracePt t="17088" x="2384425" y="3413125"/>
          <p14:tracePt t="17093" x="2368550" y="3397250"/>
          <p14:tracePt t="17095" x="2352675" y="3397250"/>
          <p14:tracePt t="17099" x="2336800" y="3397250"/>
          <p14:tracePt t="17101" x="2320925" y="3397250"/>
          <p14:tracePt t="17103" x="2305050" y="3397250"/>
          <p14:tracePt t="17111" x="2289175" y="3397250"/>
          <p14:tracePt t="17113" x="2274888" y="3381375"/>
          <p14:tracePt t="17123" x="2259013" y="3381375"/>
          <p14:tracePt t="17134" x="2243138" y="3381375"/>
          <p14:tracePt t="17143" x="2243138" y="3365500"/>
          <p14:tracePt t="17162" x="2227263" y="3365500"/>
          <p14:tracePt t="17188" x="2227263" y="3381375"/>
          <p14:tracePt t="17194" x="2227263" y="3397250"/>
          <p14:tracePt t="17195" x="2227263" y="3413125"/>
          <p14:tracePt t="17198" x="2211388" y="3429000"/>
          <p14:tracePt t="17200" x="2195513" y="3444875"/>
          <p14:tracePt t="17205" x="2195513" y="3460750"/>
          <p14:tracePt t="17206" x="2179638" y="3460750"/>
          <p14:tracePt t="17209" x="2179638" y="3476625"/>
          <p14:tracePt t="17210" x="2163763" y="3492500"/>
          <p14:tracePt t="17214" x="2163763" y="3508375"/>
          <p14:tracePt t="17216" x="2147888" y="3508375"/>
          <p14:tracePt t="17217" x="2147888" y="3524250"/>
          <p14:tracePt t="17219" x="2147888" y="3540125"/>
          <p14:tracePt t="17221" x="2132013" y="3540125"/>
          <p14:tracePt t="17223" x="2116138" y="3571875"/>
          <p14:tracePt t="17224" x="2116138" y="3587750"/>
          <p14:tracePt t="17226" x="2100263" y="3602038"/>
          <p14:tracePt t="17228" x="2100263" y="3617913"/>
          <p14:tracePt t="17230" x="2084388" y="3633788"/>
          <p14:tracePt t="17232" x="2068513" y="3633788"/>
          <p14:tracePt t="17234" x="2068513" y="3649663"/>
          <p14:tracePt t="17237" x="2068513" y="3665538"/>
          <p14:tracePt t="17241" x="2052638" y="3665538"/>
          <p14:tracePt t="17246" x="2036763" y="3681413"/>
          <p14:tracePt t="17249" x="2036763" y="3697288"/>
          <p14:tracePt t="17250" x="2036763" y="3713163"/>
          <p14:tracePt t="17257" x="2020888" y="3729038"/>
          <p14:tracePt t="17261" x="2020888" y="3744913"/>
          <p14:tracePt t="17265" x="2005013" y="3744913"/>
          <p14:tracePt t="17269" x="1989138" y="3760788"/>
          <p14:tracePt t="17271" x="1989138" y="3776663"/>
          <p14:tracePt t="17275" x="1989138" y="3792538"/>
          <p14:tracePt t="17286" x="1974850" y="3808413"/>
          <p14:tracePt t="17290" x="1974850" y="3824288"/>
          <p14:tracePt t="17295" x="1958975" y="3840163"/>
          <p14:tracePt t="17304" x="1958975" y="3871913"/>
          <p14:tracePt t="17308" x="1943100" y="3887788"/>
          <p14:tracePt t="17309" x="1927225" y="3903663"/>
          <p14:tracePt t="17314" x="1911350" y="3919538"/>
          <p14:tracePt t="17316" x="1911350" y="3935413"/>
          <p14:tracePt t="17321" x="1911350" y="3949700"/>
          <p14:tracePt t="17327" x="1895475" y="3949700"/>
          <p14:tracePt t="17329" x="1895475" y="3965575"/>
          <p14:tracePt t="17333" x="1879600" y="3981450"/>
          <p14:tracePt t="17346" x="1879600" y="3997325"/>
          <p14:tracePt t="17353" x="1879600" y="4013200"/>
          <p14:tracePt t="17359" x="1863725" y="4029075"/>
          <p14:tracePt t="17371" x="1847850" y="4029075"/>
          <p14:tracePt t="17377" x="1847850" y="4044950"/>
          <p14:tracePt t="17387" x="1831975" y="4044950"/>
          <p14:tracePt t="17391" x="1831975" y="4060825"/>
          <p14:tracePt t="17417" x="1816100" y="4060825"/>
          <p14:tracePt t="17420" x="1816100" y="4076700"/>
          <p14:tracePt t="17467" x="1800225" y="4076700"/>
          <p14:tracePt t="17494" x="1784350" y="4076700"/>
          <p14:tracePt t="17502" x="1768475" y="4076700"/>
          <p14:tracePt t="17505" x="1768475" y="4092575"/>
          <p14:tracePt t="17507" x="1752600" y="4092575"/>
          <p14:tracePt t="17515" x="1736725" y="4092575"/>
          <p14:tracePt t="17519" x="1736725" y="4108450"/>
          <p14:tracePt t="17521" x="1720850" y="4108450"/>
          <p14:tracePt t="17531" x="1704975" y="4108450"/>
          <p14:tracePt t="17535" x="1689100" y="4108450"/>
          <p14:tracePt t="17541" x="1674813" y="4108450"/>
          <p14:tracePt t="17553" x="1658938" y="4108450"/>
          <p14:tracePt t="17580" x="1643063" y="4108450"/>
          <p14:tracePt t="17619" x="1643063" y="4092575"/>
          <p14:tracePt t="17621" x="1643063" y="4076700"/>
          <p14:tracePt t="17625" x="1658938" y="4060825"/>
          <p14:tracePt t="17627" x="1674813" y="4029075"/>
          <p14:tracePt t="17629" x="1674813" y="4013200"/>
          <p14:tracePt t="17631" x="1689100" y="3981450"/>
          <p14:tracePt t="17632" x="1689100" y="3949700"/>
          <p14:tracePt t="17635" x="1704975" y="3949700"/>
          <p14:tracePt t="17651" x="1816100" y="3729038"/>
          <p14:tracePt t="17653" x="1831975" y="3681413"/>
          <p14:tracePt t="17655" x="1847850" y="3665538"/>
          <p14:tracePt t="17656" x="1847850" y="3617913"/>
          <p14:tracePt t="17659" x="1879600" y="3587750"/>
          <p14:tracePt t="17661" x="1895475" y="3556000"/>
          <p14:tracePt t="17665" x="1943100" y="3476625"/>
          <p14:tracePt t="17667" x="1974850" y="3444875"/>
          <p14:tracePt t="17669" x="1989138" y="3397250"/>
          <p14:tracePt t="17671" x="2005013" y="3381375"/>
          <p14:tracePt t="17672" x="2036763" y="3349625"/>
          <p14:tracePt t="17675" x="2068513" y="3302000"/>
          <p14:tracePt t="17676" x="2100263" y="3270250"/>
          <p14:tracePt t="17679" x="2132013" y="3240088"/>
          <p14:tracePt t="17681" x="2147888" y="3224213"/>
          <p14:tracePt t="17682" x="2179638" y="3192463"/>
          <p14:tracePt t="17684" x="2211388" y="3160713"/>
          <p14:tracePt t="17687" x="2243138" y="3128963"/>
          <p14:tracePt t="17689" x="2259013" y="3113088"/>
          <p14:tracePt t="17691" x="2289175" y="3097213"/>
          <p14:tracePt t="17693" x="2320925" y="3081338"/>
          <p14:tracePt t="17695" x="2352675" y="3049588"/>
          <p14:tracePt t="17697" x="2368550" y="3033713"/>
          <p14:tracePt t="17699" x="2416175" y="3001963"/>
          <p14:tracePt t="17700" x="2432050" y="3001963"/>
          <p14:tracePt t="17703" x="2463800" y="2986088"/>
          <p14:tracePt t="17705" x="2479675" y="2970213"/>
          <p14:tracePt t="17707" x="2511425" y="2954338"/>
          <p14:tracePt t="17709" x="2527300" y="2938463"/>
          <p14:tracePt t="17711" x="2559050" y="2938463"/>
          <p14:tracePt t="17714" x="2590800" y="2922588"/>
          <p14:tracePt t="17715" x="2605088" y="2922588"/>
          <p14:tracePt t="17716" x="2636838" y="2908300"/>
          <p14:tracePt t="17718" x="2668588" y="2892425"/>
          <p14:tracePt t="17720" x="2684463" y="2876550"/>
          <p14:tracePt t="17722" x="2732088" y="2860675"/>
          <p14:tracePt t="17724" x="2763838" y="2844800"/>
          <p14:tracePt t="17726" x="2795588" y="2844800"/>
          <p14:tracePt t="17728" x="2811463" y="2828925"/>
          <p14:tracePt t="17731" x="2843213" y="2813050"/>
          <p14:tracePt t="17732" x="2890838" y="2797175"/>
          <p14:tracePt t="17734" x="2905125" y="2781300"/>
          <p14:tracePt t="17737" x="2952750" y="2765425"/>
          <p14:tracePt t="17739" x="2984500" y="2765425"/>
          <p14:tracePt t="17741" x="3032125" y="2749550"/>
          <p14:tracePt t="17743" x="3048000" y="2733675"/>
          <p14:tracePt t="17745" x="3095625" y="2717800"/>
          <p14:tracePt t="17747" x="3143250" y="2717800"/>
          <p14:tracePt t="17748" x="3159125" y="2701925"/>
          <p14:tracePt t="17751" x="3205163" y="2701925"/>
          <p14:tracePt t="17753" x="3236913" y="2686050"/>
          <p14:tracePt t="17755" x="3284538" y="2670175"/>
          <p14:tracePt t="17757" x="3300413" y="2654300"/>
          <p14:tracePt t="17759" x="3348038" y="2638425"/>
          <p14:tracePt t="17761" x="3395663" y="2638425"/>
          <p14:tracePt t="17765" x="3427413" y="2622550"/>
          <p14:tracePt t="17766" x="3459163" y="2606675"/>
          <p14:tracePt t="17766" x="3505200" y="2606675"/>
          <p14:tracePt t="17768" x="3552825" y="2590800"/>
          <p14:tracePt t="17771" x="3584575" y="2590800"/>
          <p14:tracePt t="17773" x="3616325" y="2574925"/>
          <p14:tracePt t="17775" x="3663950" y="2574925"/>
          <p14:tracePt t="17776" x="3695700" y="2560638"/>
          <p14:tracePt t="17782" x="3775075" y="2544763"/>
          <p14:tracePt t="17783" x="3821113" y="2528888"/>
          <p14:tracePt t="17785" x="3836988" y="2513013"/>
          <p14:tracePt t="17786" x="3884613" y="2513013"/>
          <p14:tracePt t="17789" x="3916363" y="2497138"/>
          <p14:tracePt t="17791" x="3932238" y="2481263"/>
          <p14:tracePt t="17793" x="3979863" y="2481263"/>
          <p14:tracePt t="17794" x="4011613" y="2465388"/>
          <p14:tracePt t="17796" x="4043363" y="2465388"/>
          <p14:tracePt t="17798" x="4075113" y="2449513"/>
          <p14:tracePt t="17801" x="4106863" y="2433638"/>
          <p14:tracePt t="17803" x="4152900" y="2417763"/>
          <p14:tracePt t="17805" x="4168775" y="2417763"/>
          <p14:tracePt t="17807" x="4200525" y="2401888"/>
          <p14:tracePt t="17809" x="4248150" y="2386013"/>
          <p14:tracePt t="17811" x="4264025" y="2370138"/>
          <p14:tracePt t="17813" x="4295775" y="2370138"/>
          <p14:tracePt t="17814" x="4327525" y="2354263"/>
          <p14:tracePt t="17816" x="4343400" y="2354263"/>
          <p14:tracePt t="17819" x="4375150" y="2338388"/>
          <p14:tracePt t="17821" x="4406900" y="2322513"/>
          <p14:tracePt t="17823" x="4437063" y="2306638"/>
          <p14:tracePt t="17825" x="4452938" y="2306638"/>
          <p14:tracePt t="17826" x="4484688" y="2290763"/>
          <p14:tracePt t="17829" x="4500563" y="2290763"/>
          <p14:tracePt t="17831" x="4516438" y="2290763"/>
          <p14:tracePt t="17832" x="4548188" y="2274888"/>
          <p14:tracePt t="17835" x="4564063" y="2259013"/>
          <p14:tracePt t="17836" x="4595813" y="2259013"/>
          <p14:tracePt t="17838" x="4611688" y="2243138"/>
          <p14:tracePt t="17840" x="4627563" y="2228850"/>
          <p14:tracePt t="17843" x="4659313" y="2228850"/>
          <p14:tracePt t="17845" x="4675188" y="2228850"/>
          <p14:tracePt t="17847" x="4691063" y="2212975"/>
          <p14:tracePt t="17849" x="4706938" y="2212975"/>
          <p14:tracePt t="17851" x="4737100" y="2197100"/>
          <p14:tracePt t="17855" x="4768850" y="2197100"/>
          <p14:tracePt t="17857" x="4768850" y="2181225"/>
          <p14:tracePt t="17859" x="4800600" y="2181225"/>
          <p14:tracePt t="17861" x="4816475" y="2181225"/>
          <p14:tracePt t="17865" x="4848225" y="2181225"/>
          <p14:tracePt t="17867" x="4864100" y="2181225"/>
          <p14:tracePt t="17869" x="4879975" y="2181225"/>
          <p14:tracePt t="17870" x="4895850" y="2165350"/>
          <p14:tracePt t="17872" x="4911725" y="2165350"/>
          <p14:tracePt t="17875" x="4927600" y="2165350"/>
          <p14:tracePt t="17877" x="4943475" y="2165350"/>
          <p14:tracePt t="17880" x="4959350" y="2165350"/>
          <p14:tracePt t="17881" x="4975225" y="2165350"/>
          <p14:tracePt t="17883" x="4991100" y="2165350"/>
          <p14:tracePt t="17885" x="5006975" y="2165350"/>
          <p14:tracePt t="17886" x="5037138" y="2165350"/>
          <p14:tracePt t="17889" x="5053013" y="2165350"/>
          <p14:tracePt t="17891" x="5068888" y="2165350"/>
          <p14:tracePt t="17892" x="5100638" y="2165350"/>
          <p14:tracePt t="17895" x="5116513" y="2165350"/>
          <p14:tracePt t="17897" x="5148263" y="2165350"/>
          <p14:tracePt t="17899" x="5164138" y="2165350"/>
          <p14:tracePt t="17901" x="5180013" y="2165350"/>
          <p14:tracePt t="17902" x="5227638" y="2165350"/>
          <p14:tracePt t="17904" x="5243513" y="2165350"/>
          <p14:tracePt t="17906" x="5275263" y="2181225"/>
          <p14:tracePt t="17908" x="5307013" y="2181225"/>
          <p14:tracePt t="17911" x="5322888" y="2197100"/>
          <p14:tracePt t="17914" x="5353050" y="2197100"/>
          <p14:tracePt t="17915" x="5400675" y="2212975"/>
          <p14:tracePt t="17917" x="5416550" y="2212975"/>
          <p14:tracePt t="17919" x="5448300" y="2212975"/>
          <p14:tracePt t="17921" x="5495925" y="2228850"/>
          <p14:tracePt t="17923" x="5511800" y="2228850"/>
          <p14:tracePt t="17925" x="5543550" y="2243138"/>
          <p14:tracePt t="17926" x="5591175" y="2259013"/>
          <p14:tracePt t="17929" x="5607050" y="2259013"/>
          <p14:tracePt t="17930" x="5638800" y="2274888"/>
          <p14:tracePt t="17933" x="5684838" y="2290763"/>
          <p14:tracePt t="17935" x="5716588" y="2306638"/>
          <p14:tracePt t="17937" x="5732463" y="2306638"/>
          <p14:tracePt t="17939" x="5780088" y="2322513"/>
          <p14:tracePt t="17941" x="5811838" y="2322513"/>
          <p14:tracePt t="17942" x="5827713" y="2338388"/>
          <p14:tracePt t="17944" x="5859463" y="2354263"/>
          <p14:tracePt t="17948" x="5922963" y="2370138"/>
          <p14:tracePt t="17950" x="5953125" y="2386013"/>
          <p14:tracePt t="17953" x="5984875" y="2401888"/>
          <p14:tracePt t="17954" x="6016625" y="2417763"/>
          <p14:tracePt t="17956" x="6032500" y="2417763"/>
          <p14:tracePt t="17958" x="6080125" y="2433638"/>
          <p14:tracePt t="17961" x="6111875" y="2433638"/>
          <p14:tracePt t="17963" x="6127750" y="2449513"/>
          <p14:tracePt t="17965" x="6159500" y="2449513"/>
          <p14:tracePt t="17966" x="6191250" y="2465388"/>
          <p14:tracePt t="17969" x="6207125" y="2481263"/>
          <p14:tracePt t="17971" x="6238875" y="2481263"/>
          <p14:tracePt t="17973" x="6269038" y="2497138"/>
          <p14:tracePt t="17975" x="6284913" y="2497138"/>
          <p14:tracePt t="17977" x="6316663" y="2513013"/>
          <p14:tracePt t="17978" x="6348413" y="2528888"/>
          <p14:tracePt t="17980" x="6364288" y="2528888"/>
          <p14:tracePt t="17983" x="6396038" y="2528888"/>
          <p14:tracePt t="17984" x="6411913" y="2528888"/>
          <p14:tracePt t="17986" x="6427788" y="2544763"/>
          <p14:tracePt t="17988" x="6459538" y="2544763"/>
          <p14:tracePt t="17991" x="6491288" y="2560638"/>
          <p14:tracePt t="17992" x="6507163" y="2574925"/>
          <p14:tracePt t="17994" x="6523038" y="2574925"/>
          <p14:tracePt t="17996" x="6553200" y="2574925"/>
          <p14:tracePt t="17999" x="6569075" y="2590800"/>
          <p14:tracePt t="18001" x="6600825" y="2606675"/>
          <p14:tracePt t="18003" x="6616700" y="2606675"/>
          <p14:tracePt t="18005" x="6632575" y="2606675"/>
          <p14:tracePt t="18007" x="6648450" y="2606675"/>
          <p14:tracePt t="18009" x="6664325" y="2622550"/>
          <p14:tracePt t="18011" x="6680200" y="2638425"/>
          <p14:tracePt t="18013" x="6711950" y="2654300"/>
          <p14:tracePt t="18017" x="6727825" y="2654300"/>
          <p14:tracePt t="18019" x="6743700" y="2670175"/>
          <p14:tracePt t="18021" x="6759575" y="2686050"/>
          <p14:tracePt t="18022" x="6775450" y="2701925"/>
          <p14:tracePt t="18025" x="6791325" y="2701925"/>
          <p14:tracePt t="18026" x="6807200" y="2717800"/>
          <p14:tracePt t="18028" x="6807200" y="2733675"/>
          <p14:tracePt t="18031" x="6823075" y="2733675"/>
          <p14:tracePt t="18032" x="6838950" y="2749550"/>
          <p14:tracePt t="18034" x="6854825" y="2781300"/>
          <p14:tracePt t="18039" x="6869113" y="2813050"/>
          <p14:tracePt t="18041" x="6884988" y="2828925"/>
          <p14:tracePt t="18043" x="6900863" y="2844800"/>
          <p14:tracePt t="18045" x="6900863" y="2876550"/>
          <p14:tracePt t="18049" x="6932613" y="2908300"/>
          <p14:tracePt t="18051" x="6932613" y="2938463"/>
          <p14:tracePt t="18052" x="6948488" y="2970213"/>
          <p14:tracePt t="18054" x="6964363" y="2970213"/>
          <p14:tracePt t="18056" x="6964363" y="3001963"/>
          <p14:tracePt t="18059" x="6964363" y="3017838"/>
          <p14:tracePt t="18060" x="6980238" y="3049588"/>
          <p14:tracePt t="18064" x="6996113" y="3081338"/>
          <p14:tracePt t="18065" x="7011988" y="3113088"/>
          <p14:tracePt t="18067" x="7011988" y="3128963"/>
          <p14:tracePt t="18069" x="7027863" y="3160713"/>
          <p14:tracePt t="18070" x="7043738" y="3192463"/>
          <p14:tracePt t="18075" x="7043738" y="3224213"/>
          <p14:tracePt t="18077" x="7059613" y="3240088"/>
          <p14:tracePt t="18081" x="7075488" y="3270250"/>
          <p14:tracePt t="18083" x="7091363" y="3286125"/>
          <p14:tracePt t="18087" x="7091363" y="3302000"/>
          <p14:tracePt t="18089" x="7107238" y="3317875"/>
          <p14:tracePt t="18098" x="7123113" y="3333750"/>
          <p14:tracePt t="18101" x="7123113" y="3349625"/>
          <p14:tracePt t="18105" x="7123113" y="3365500"/>
          <p14:tracePt t="18121" x="7123113" y="3381375"/>
          <p14:tracePt t="18125" x="7138988" y="3381375"/>
          <p14:tracePt t="18127" x="7138988" y="3397250"/>
          <p14:tracePt t="18133" x="7138988" y="3413125"/>
          <p14:tracePt t="18135" x="7138988" y="3429000"/>
          <p14:tracePt t="18139" x="7138988" y="3444875"/>
          <p14:tracePt t="18143" x="7138988" y="3460750"/>
          <p14:tracePt t="18148" x="7138988" y="3508375"/>
          <p14:tracePt t="18156" x="7138988" y="3571875"/>
          <p14:tracePt t="18159" x="7138988" y="3649663"/>
          <p14:tracePt t="18161" x="7154863" y="3665538"/>
          <p14:tracePt t="18163" x="7154863" y="3713163"/>
          <p14:tracePt t="18165" x="7154863" y="3744913"/>
          <p14:tracePt t="18166" x="7154863" y="3760788"/>
          <p14:tracePt t="18169" x="7154863" y="3808413"/>
          <p14:tracePt t="18171" x="7154863" y="3824288"/>
          <p14:tracePt t="18173" x="7169150" y="3856038"/>
          <p14:tracePt t="18175" x="7169150" y="3903663"/>
          <p14:tracePt t="18177" x="7169150" y="3919538"/>
          <p14:tracePt t="18179" x="7185025" y="3949700"/>
          <p14:tracePt t="18180" x="7185025" y="3997325"/>
          <p14:tracePt t="18183" x="7200900" y="4044950"/>
          <p14:tracePt t="18185" x="7200900" y="4060825"/>
          <p14:tracePt t="18187" x="7200900" y="4092575"/>
          <p14:tracePt t="18189" x="7200900" y="4140200"/>
          <p14:tracePt t="18191" x="7200900" y="4156075"/>
          <p14:tracePt t="18192" x="7216775" y="4187825"/>
          <p14:tracePt t="18195" x="7216775" y="4203700"/>
          <p14:tracePt t="18197" x="7232650" y="4235450"/>
          <p14:tracePt t="18198" x="7232650" y="4267200"/>
          <p14:tracePt t="18200" x="7232650" y="4283075"/>
          <p14:tracePt t="18202" x="7248525" y="4313238"/>
          <p14:tracePt t="18204" x="7248525" y="4344988"/>
          <p14:tracePt t="18209" x="7264400" y="4376738"/>
          <p14:tracePt t="18215" x="7264400" y="4392613"/>
          <p14:tracePt t="18223" x="7264400" y="4456113"/>
          <p14:tracePt t="18232" x="7280275" y="4519613"/>
          <p14:tracePt t="18238" x="7280275" y="4551363"/>
          <p14:tracePt t="18241" x="7280275" y="4583113"/>
          <p14:tracePt t="18242" x="7280275" y="4598988"/>
          <p14:tracePt t="18247" x="7280275" y="4629150"/>
          <p14:tracePt t="18249" x="7280275" y="4645025"/>
          <p14:tracePt t="18253" x="7264400" y="4676775"/>
          <p14:tracePt t="18255" x="7264400" y="4692650"/>
          <p14:tracePt t="18257" x="7248525" y="4708525"/>
          <p14:tracePt t="18259" x="7248525" y="4724400"/>
          <p14:tracePt t="18261" x="7232650" y="4740275"/>
          <p14:tracePt t="18263" x="7232650" y="4756150"/>
          <p14:tracePt t="18265" x="7232650" y="4787900"/>
          <p14:tracePt t="18267" x="7232650" y="4803775"/>
          <p14:tracePt t="18269" x="7216775" y="4819650"/>
          <p14:tracePt t="18271" x="7216775" y="4835525"/>
          <p14:tracePt t="18273" x="7200900" y="4851400"/>
          <p14:tracePt t="18275" x="7200900" y="4883150"/>
          <p14:tracePt t="18276" x="7185025" y="4899025"/>
          <p14:tracePt t="18280" x="7185025" y="4914900"/>
          <p14:tracePt t="18282" x="7185025" y="4946650"/>
          <p14:tracePt t="18283" x="7169150" y="4962525"/>
          <p14:tracePt t="18285" x="7154863" y="4976813"/>
          <p14:tracePt t="18287" x="7154863" y="5008563"/>
          <p14:tracePt t="18288" x="7138988" y="5008563"/>
          <p14:tracePt t="18291" x="7138988" y="5040313"/>
          <p14:tracePt t="18293" x="7123113" y="5056188"/>
          <p14:tracePt t="18297" x="7107238" y="5087938"/>
          <p14:tracePt t="18298" x="7091363" y="5103813"/>
          <p14:tracePt t="18303" x="7091363" y="5135563"/>
          <p14:tracePt t="18305" x="7091363" y="5151438"/>
          <p14:tracePt t="18306" x="7075488" y="5151438"/>
          <p14:tracePt t="18308" x="7059613" y="5167313"/>
          <p14:tracePt t="18310" x="7059613" y="5183188"/>
          <p14:tracePt t="18315" x="7043738" y="5199063"/>
          <p14:tracePt t="18317" x="7043738" y="5214938"/>
          <p14:tracePt t="18319" x="7027863" y="5230813"/>
          <p14:tracePt t="18323" x="7011988" y="5246688"/>
          <p14:tracePt t="18325" x="7011988" y="5262563"/>
          <p14:tracePt t="18327" x="6996113" y="5262563"/>
          <p14:tracePt t="18331" x="6980238" y="5278438"/>
          <p14:tracePt t="18333" x="6980238" y="5294313"/>
          <p14:tracePt t="18334" x="6964363" y="5294313"/>
          <p14:tracePt t="18337" x="6964363" y="5310188"/>
          <p14:tracePt t="18339" x="6948488" y="5310188"/>
          <p14:tracePt t="18341" x="6932613" y="5324475"/>
          <p14:tracePt t="18343" x="6932613" y="5340350"/>
          <p14:tracePt t="18349" x="6900863" y="5356225"/>
          <p14:tracePt t="18353" x="6884988" y="5372100"/>
          <p14:tracePt t="18357" x="6869113" y="5372100"/>
          <p14:tracePt t="18359" x="6854825" y="5387975"/>
          <p14:tracePt t="18364" x="6838950" y="5403850"/>
          <p14:tracePt t="18365" x="6823075" y="5403850"/>
          <p14:tracePt t="18366" x="6823075" y="5419725"/>
          <p14:tracePt t="18371" x="6807200" y="5419725"/>
          <p14:tracePt t="18373" x="6791325" y="5435600"/>
          <p14:tracePt t="18375" x="6775450" y="5435600"/>
          <p14:tracePt t="18376" x="6775450" y="5451475"/>
          <p14:tracePt t="18381" x="6743700" y="5451475"/>
          <p14:tracePt t="18382" x="6743700" y="5467350"/>
          <p14:tracePt t="18384" x="6727825" y="5483225"/>
          <p14:tracePt t="18386" x="6711950" y="5483225"/>
          <p14:tracePt t="18388" x="6696075" y="5499100"/>
          <p14:tracePt t="18397" x="6664325" y="5514975"/>
          <p14:tracePt t="18398" x="6664325" y="5530850"/>
          <p14:tracePt t="18400" x="6648450" y="5530850"/>
          <p14:tracePt t="18402" x="6632575" y="5530850"/>
          <p14:tracePt t="18405" x="6616700" y="5546725"/>
          <p14:tracePt t="18407" x="6616700" y="5562600"/>
          <p14:tracePt t="18408" x="6600825" y="5562600"/>
          <p14:tracePt t="18411" x="6584950" y="5578475"/>
          <p14:tracePt t="18415" x="6569075" y="5578475"/>
          <p14:tracePt t="18417" x="6553200" y="5578475"/>
          <p14:tracePt t="18419" x="6538913" y="5594350"/>
          <p14:tracePt t="18423" x="6538913" y="5610225"/>
          <p14:tracePt t="18424" x="6523038" y="5610225"/>
          <p14:tracePt t="18431" x="6507163" y="5610225"/>
          <p14:tracePt t="18440" x="6491288" y="5626100"/>
          <p14:tracePt t="18441" x="6475413" y="5626100"/>
          <p14:tracePt t="18442" x="6459538" y="5626100"/>
          <p14:tracePt t="18445" x="6459538" y="5641975"/>
          <p14:tracePt t="18449" x="6443663" y="5657850"/>
          <p14:tracePt t="18453" x="6427788" y="5657850"/>
          <p14:tracePt t="18458" x="6411913" y="5672138"/>
          <p14:tracePt t="18461" x="6396038" y="5672138"/>
          <p14:tracePt t="18463" x="6380163" y="5672138"/>
          <p14:tracePt t="18465" x="6380163" y="5688013"/>
          <p14:tracePt t="18469" x="6364288" y="5688013"/>
          <p14:tracePt t="18471" x="6348413" y="5688013"/>
          <p14:tracePt t="18473" x="6348413" y="5703888"/>
          <p14:tracePt t="18481" x="6316663" y="5719763"/>
          <p14:tracePt t="18489" x="6269038" y="5735638"/>
          <p14:tracePt t="18491" x="6253163" y="5751513"/>
          <p14:tracePt t="18492" x="6238875" y="5751513"/>
          <p14:tracePt t="18494" x="6238875" y="5767388"/>
          <p14:tracePt t="18497" x="6223000" y="5767388"/>
          <p14:tracePt t="18498" x="6207125" y="5767388"/>
          <p14:tracePt t="18500" x="6191250" y="5767388"/>
          <p14:tracePt t="18504" x="6175375" y="5783263"/>
          <p14:tracePt t="18506" x="6143625" y="5783263"/>
          <p14:tracePt t="18515" x="6111875" y="5799138"/>
          <p14:tracePt t="18528" x="6032500" y="5815013"/>
          <p14:tracePt t="18532" x="5969000" y="5830888"/>
          <p14:tracePt t="18534" x="5953125" y="5846763"/>
          <p14:tracePt t="18535" x="5938838" y="5846763"/>
          <p14:tracePt t="18537" x="5922963" y="5846763"/>
          <p14:tracePt t="18539" x="5907088" y="5846763"/>
          <p14:tracePt t="18541" x="5891213" y="5846763"/>
          <p14:tracePt t="18543" x="5875338" y="5862638"/>
          <p14:tracePt t="18547" x="5859463" y="5862638"/>
          <p14:tracePt t="18549" x="5843588" y="5862638"/>
          <p14:tracePt t="18553" x="5827713" y="5862638"/>
          <p14:tracePt t="18554" x="5811838" y="5862638"/>
          <p14:tracePt t="18556" x="5795963" y="5862638"/>
          <p14:tracePt t="18570" x="5764213" y="5862638"/>
          <p14:tracePt t="18576" x="5748338" y="5862638"/>
          <p14:tracePt t="18582" x="5716588" y="5862638"/>
          <p14:tracePt t="18587" x="5684838" y="5862638"/>
          <p14:tracePt t="18593" x="5668963" y="5862638"/>
          <p14:tracePt t="18595" x="5653088" y="5862638"/>
          <p14:tracePt t="18597" x="5653088" y="5878513"/>
          <p14:tracePt t="18598" x="5638800" y="5878513"/>
          <p14:tracePt t="18600" x="5622925" y="5878513"/>
          <p14:tracePt t="18602" x="5607050" y="5878513"/>
          <p14:tracePt t="18604" x="5607050" y="5894388"/>
          <p14:tracePt t="18607" x="5591175" y="5894388"/>
          <p14:tracePt t="18609" x="5575300" y="5894388"/>
          <p14:tracePt t="18614" x="5559425" y="5894388"/>
          <p14:tracePt t="18615" x="5543550" y="5894388"/>
          <p14:tracePt t="18616" x="5527675" y="5894388"/>
          <p14:tracePt t="18619" x="5511800" y="5894388"/>
          <p14:tracePt t="18621" x="5495925" y="5894388"/>
          <p14:tracePt t="18622" x="5480050" y="5910263"/>
          <p14:tracePt t="18626" x="5448300" y="5910263"/>
          <p14:tracePt t="18631" x="5416550" y="5926138"/>
          <p14:tracePt t="18648" x="5275263" y="5942013"/>
          <p14:tracePt t="18649" x="5243513" y="5942013"/>
          <p14:tracePt t="18651" x="5227638" y="5942013"/>
          <p14:tracePt t="18653" x="5211763" y="5942013"/>
          <p14:tracePt t="18654" x="5195888" y="5942013"/>
          <p14:tracePt t="18657" x="5164138" y="5942013"/>
          <p14:tracePt t="18659" x="5148263" y="5957888"/>
          <p14:tracePt t="18661" x="5132388" y="5957888"/>
          <p14:tracePt t="18663" x="5100638" y="5957888"/>
          <p14:tracePt t="18665" x="5084763" y="5957888"/>
          <p14:tracePt t="18667" x="5068888" y="5957888"/>
          <p14:tracePt t="18668" x="5053013" y="5957888"/>
          <p14:tracePt t="18670" x="5037138" y="5973763"/>
          <p14:tracePt t="18673" x="5022850" y="5973763"/>
          <p14:tracePt t="18674" x="4991100" y="5973763"/>
          <p14:tracePt t="18680" x="4975225" y="5973763"/>
          <p14:tracePt t="18681" x="4943475" y="5973763"/>
          <p14:tracePt t="18684" x="4927600" y="5989638"/>
          <p14:tracePt t="18687" x="4911725" y="5989638"/>
          <p14:tracePt t="18689" x="4895850" y="5989638"/>
          <p14:tracePt t="18691" x="4879975" y="5989638"/>
          <p14:tracePt t="18693" x="4864100" y="5989638"/>
          <p14:tracePt t="18697" x="4848225" y="5989638"/>
          <p14:tracePt t="18699" x="4832350" y="5989638"/>
          <p14:tracePt t="18705" x="4816475" y="5989638"/>
          <p14:tracePt t="18706" x="4800600" y="5989638"/>
          <p14:tracePt t="18709" x="4784725" y="5989638"/>
          <p14:tracePt t="18714" x="4768850" y="5989638"/>
          <p14:tracePt t="18717" x="4752975" y="6003925"/>
          <p14:tracePt t="18725" x="4737100" y="6003925"/>
          <p14:tracePt t="18731" x="4722813" y="6003925"/>
          <p14:tracePt t="18737" x="4706938" y="6003925"/>
          <p14:tracePt t="18772" x="4691063" y="6003925"/>
          <p14:tracePt t="18901" x="4722813" y="6019800"/>
          <p14:tracePt t="18907" x="4752975" y="6019800"/>
          <p14:tracePt t="18910" x="4768850" y="6035675"/>
          <p14:tracePt t="18912" x="4784725" y="6035675"/>
          <p14:tracePt t="18913" x="4800600" y="6035675"/>
          <p14:tracePt t="18915" x="4816475" y="6035675"/>
          <p14:tracePt t="18919" x="4832350" y="6035675"/>
          <p14:tracePt t="18921" x="4848225" y="6051550"/>
          <p14:tracePt t="18925" x="4879975" y="6051550"/>
          <p14:tracePt t="18927" x="4895850" y="6067425"/>
          <p14:tracePt t="18931" x="4927600" y="6067425"/>
          <p14:tracePt t="18933" x="4943475" y="6067425"/>
          <p14:tracePt t="18937" x="4975225" y="6067425"/>
          <p14:tracePt t="18941" x="5006975" y="6083300"/>
          <p14:tracePt t="18943" x="5037138" y="6083300"/>
          <p14:tracePt t="18945" x="5053013" y="6083300"/>
          <p14:tracePt t="18946" x="5100638" y="6099175"/>
          <p14:tracePt t="18948" x="5132388" y="6099175"/>
          <p14:tracePt t="18950" x="5164138" y="6099175"/>
          <p14:tracePt t="18953" x="5195888" y="6099175"/>
          <p14:tracePt t="18955" x="5243513" y="6099175"/>
          <p14:tracePt t="18957" x="5259388" y="6099175"/>
          <p14:tracePt t="18959" x="5291138" y="6099175"/>
          <p14:tracePt t="18960" x="5322888" y="6099175"/>
          <p14:tracePt t="18964" x="5368925" y="6099175"/>
          <p14:tracePt t="18965" x="5400675" y="6099175"/>
          <p14:tracePt t="18967" x="5432425" y="6099175"/>
          <p14:tracePt t="18968" x="5480050" y="6099175"/>
          <p14:tracePt t="18971" x="5527675" y="6099175"/>
          <p14:tracePt t="18973" x="5559425" y="6099175"/>
          <p14:tracePt t="18975" x="5622925" y="6083300"/>
          <p14:tracePt t="18977" x="5668963" y="6083300"/>
          <p14:tracePt t="18980" x="5732463" y="6083300"/>
          <p14:tracePt t="18981" x="5764213" y="6067425"/>
          <p14:tracePt t="18983" x="5827713" y="6067425"/>
          <p14:tracePt t="18985" x="5907088" y="6051550"/>
          <p14:tracePt t="18987" x="6016625" y="6051550"/>
          <p14:tracePt t="18989" x="6080125" y="6035675"/>
          <p14:tracePt t="18991" x="6143625" y="6035675"/>
          <p14:tracePt t="18992" x="6207125" y="6019800"/>
          <p14:tracePt t="18995" x="6253163" y="6019800"/>
          <p14:tracePt t="18997" x="6316663" y="6003925"/>
          <p14:tracePt t="18998" x="6380163" y="6003925"/>
          <p14:tracePt t="19001" x="6443663" y="5989638"/>
          <p14:tracePt t="19003" x="6491288" y="5989638"/>
          <p14:tracePt t="19005" x="6538913" y="5973763"/>
          <p14:tracePt t="19007" x="6600825" y="5973763"/>
          <p14:tracePt t="19009" x="6664325" y="5973763"/>
          <p14:tracePt t="19011" x="6727825" y="5957888"/>
          <p14:tracePt t="19013" x="6775450" y="5957888"/>
          <p14:tracePt t="19014" x="6823075" y="5942013"/>
          <p14:tracePt t="19016" x="6884988" y="5926138"/>
          <p14:tracePt t="19019" x="6948488" y="5926138"/>
          <p14:tracePt t="19021" x="6980238" y="5910263"/>
          <p14:tracePt t="19023" x="7043738" y="5894388"/>
          <p14:tracePt t="19025" x="7107238" y="5894388"/>
          <p14:tracePt t="19027" x="7154863" y="5878513"/>
          <p14:tracePt t="19029" x="7216775" y="5862638"/>
          <p14:tracePt t="19031" x="7248525" y="5862638"/>
          <p14:tracePt t="19032" x="7312025" y="5846763"/>
          <p14:tracePt t="19035" x="7359650" y="5830888"/>
          <p14:tracePt t="19037" x="7407275" y="5815013"/>
          <p14:tracePt t="19038" x="7454900" y="5815013"/>
          <p14:tracePt t="19040" x="7500938" y="5799138"/>
          <p14:tracePt t="19043" x="7548563" y="5783263"/>
          <p14:tracePt t="19045" x="7580313" y="5783263"/>
          <p14:tracePt t="19046" x="7627938" y="5767388"/>
          <p14:tracePt t="19049" x="7659688" y="5767388"/>
          <p14:tracePt t="19050" x="7707313" y="5751513"/>
          <p14:tracePt t="19052" x="7723188" y="5735638"/>
          <p14:tracePt t="19054" x="7770813" y="5735638"/>
          <p14:tracePt t="19056" x="7800975" y="5719763"/>
          <p14:tracePt t="19058" x="7832725" y="5703888"/>
          <p14:tracePt t="19060" x="7864475" y="5703888"/>
          <p14:tracePt t="19063" x="7896225" y="5688013"/>
          <p14:tracePt t="19064" x="7912100" y="5672138"/>
          <p14:tracePt t="19066" x="7943850" y="5657850"/>
          <p14:tracePt t="19069" x="7975600" y="5657850"/>
          <p14:tracePt t="19071" x="7991475" y="5641975"/>
          <p14:tracePt t="19073" x="8007350" y="5641975"/>
          <p14:tracePt t="19075" x="8023225" y="5626100"/>
          <p14:tracePt t="19076" x="8039100" y="5610225"/>
          <p14:tracePt t="19079" x="8054975" y="5610225"/>
          <p14:tracePt t="19081" x="8070850" y="5594350"/>
          <p14:tracePt t="19082" x="8085138" y="5578475"/>
          <p14:tracePt t="19086" x="8101013" y="5562600"/>
          <p14:tracePt t="19089" x="8132763" y="5546725"/>
          <p14:tracePt t="19091" x="8132763" y="5530850"/>
          <p14:tracePt t="19093" x="8148638" y="5530850"/>
          <p14:tracePt t="19095" x="8164513" y="5499100"/>
          <p14:tracePt t="19097" x="8164513" y="5483225"/>
          <p14:tracePt t="19098" x="8180388" y="5467350"/>
          <p14:tracePt t="19101" x="8196263" y="5435600"/>
          <p14:tracePt t="19103" x="8196263" y="5419725"/>
          <p14:tracePt t="19105" x="8212138" y="5403850"/>
          <p14:tracePt t="19107" x="8228013" y="5372100"/>
          <p14:tracePt t="19109" x="8228013" y="5324475"/>
          <p14:tracePt t="19111" x="8243888" y="5310188"/>
          <p14:tracePt t="19114" x="8243888" y="5278438"/>
          <p14:tracePt t="19115" x="8243888" y="5262563"/>
          <p14:tracePt t="19116" x="8243888" y="5214938"/>
          <p14:tracePt t="19119" x="8243888" y="5167313"/>
          <p14:tracePt t="19121" x="8243888" y="5135563"/>
          <p14:tracePt t="19123" x="8243888" y="5103813"/>
          <p14:tracePt t="19125" x="8243888" y="5056188"/>
          <p14:tracePt t="19127" x="8243888" y="5024438"/>
          <p14:tracePt t="19129" x="8243888" y="4976813"/>
          <p14:tracePt t="19130" x="8243888" y="4914900"/>
          <p14:tracePt t="19133" x="8243888" y="4867275"/>
          <p14:tracePt t="19135" x="8243888" y="4835525"/>
          <p14:tracePt t="19137" x="8228013" y="4787900"/>
          <p14:tracePt t="19139" x="8212138" y="4740275"/>
          <p14:tracePt t="19141" x="8196263" y="4676775"/>
          <p14:tracePt t="19142" x="8180388" y="4645025"/>
          <p14:tracePt t="19144" x="8164513" y="4598988"/>
          <p14:tracePt t="19146" x="8148638" y="4551363"/>
          <p14:tracePt t="19149" x="8132763" y="4503738"/>
          <p14:tracePt t="19151" x="8116888" y="4471988"/>
          <p14:tracePt t="19153" x="8101013" y="4424363"/>
          <p14:tracePt t="19155" x="8085138" y="4376738"/>
          <p14:tracePt t="19156" x="8085138" y="4329113"/>
          <p14:tracePt t="19159" x="8070850" y="4297363"/>
          <p14:tracePt t="19160" x="8039100" y="4251325"/>
          <p14:tracePt t="19163" x="8023225" y="4203700"/>
          <p14:tracePt t="19164" x="8007350" y="4171950"/>
          <p14:tracePt t="19167" x="7991475" y="4124325"/>
          <p14:tracePt t="19169" x="7975600" y="4092575"/>
          <p14:tracePt t="19171" x="7943850" y="4044950"/>
          <p14:tracePt t="19173" x="7927975" y="3997325"/>
          <p14:tracePt t="19175" x="7912100" y="3965575"/>
          <p14:tracePt t="19176" x="7912100" y="3919538"/>
          <p14:tracePt t="19180" x="7880350" y="3871913"/>
          <p14:tracePt t="19182" x="7864475" y="3840163"/>
          <p14:tracePt t="19182" x="7832725" y="3808413"/>
          <p14:tracePt t="19184" x="7816850" y="3760788"/>
          <p14:tracePt t="19186" x="7800975" y="3729038"/>
          <p14:tracePt t="19189" x="7785100" y="3681413"/>
          <p14:tracePt t="19190" x="7754938" y="3649663"/>
          <p14:tracePt t="19193" x="7739063" y="3602038"/>
          <p14:tracePt t="19196" x="7739063" y="3571875"/>
          <p14:tracePt t="19197" x="7723188" y="3524250"/>
          <p14:tracePt t="19199" x="7707313" y="3492500"/>
          <p14:tracePt t="19200" x="7691438" y="3444875"/>
          <p14:tracePt t="19203" x="7675563" y="3397250"/>
          <p14:tracePt t="19205" x="7659688" y="3365500"/>
          <p14:tracePt t="19206" x="7643813" y="3333750"/>
          <p14:tracePt t="19208" x="7627938" y="3286125"/>
          <p14:tracePt t="19211" x="7612063" y="3255963"/>
          <p14:tracePt t="19212" x="7596188" y="3208338"/>
          <p14:tracePt t="19214" x="7596188" y="3176588"/>
          <p14:tracePt t="19216" x="7596188" y="3144838"/>
          <p14:tracePt t="19219" x="7580313" y="3097213"/>
          <p14:tracePt t="19221" x="7564438" y="3065463"/>
          <p14:tracePt t="19222" x="7548563" y="3033713"/>
          <p14:tracePt t="19225" x="7532688" y="2986088"/>
          <p14:tracePt t="19227" x="7516813" y="2954338"/>
          <p14:tracePt t="19229" x="7500938" y="2922588"/>
          <p14:tracePt t="19231" x="7485063" y="2892425"/>
          <p14:tracePt t="19232" x="7485063" y="2844800"/>
          <p14:tracePt t="19235" x="7469188" y="2797175"/>
          <p14:tracePt t="19237" x="7469188" y="2781300"/>
          <p14:tracePt t="19239" x="7454900" y="2733675"/>
          <p14:tracePt t="19241" x="7439025" y="2686050"/>
          <p14:tracePt t="19243" x="7423150" y="2670175"/>
          <p14:tracePt t="19245" x="7407275" y="2622550"/>
          <p14:tracePt t="19247" x="7391400" y="2590800"/>
          <p14:tracePt t="19248" x="7375525" y="2544763"/>
          <p14:tracePt t="19250" x="7359650" y="2528888"/>
          <p14:tracePt t="19252" x="7359650" y="2497138"/>
          <p14:tracePt t="19254" x="7343775" y="2465388"/>
          <p14:tracePt t="19256" x="7327900" y="2449513"/>
          <p14:tracePt t="19259" x="7312025" y="2417763"/>
          <p14:tracePt t="19260" x="7296150" y="2386013"/>
          <p14:tracePt t="19262" x="7280275" y="2370138"/>
          <p14:tracePt t="19265" x="7280275" y="2354263"/>
          <p14:tracePt t="19266" x="7264400" y="2322513"/>
          <p14:tracePt t="19268" x="7248525" y="2322513"/>
          <p14:tracePt t="19270" x="7232650" y="2290763"/>
          <p14:tracePt t="19273" x="7232650" y="2274888"/>
          <p14:tracePt t="19275" x="7216775" y="2274888"/>
          <p14:tracePt t="19277" x="7200900" y="2243138"/>
          <p14:tracePt t="19279" x="7185025" y="2228850"/>
          <p14:tracePt t="19283" x="7169150" y="2212975"/>
          <p14:tracePt t="19285" x="7154863" y="2197100"/>
          <p14:tracePt t="19286" x="7138988" y="2181225"/>
          <p14:tracePt t="19288" x="7123113" y="2181225"/>
          <p14:tracePt t="19290" x="7107238" y="2165350"/>
          <p14:tracePt t="19292" x="7107238" y="2149475"/>
          <p14:tracePt t="19295" x="7091363" y="2149475"/>
          <p14:tracePt t="19297" x="7059613" y="2133600"/>
          <p14:tracePt t="19298" x="7059613" y="2117725"/>
          <p14:tracePt t="19301" x="7027863" y="2117725"/>
          <p14:tracePt t="19303" x="7011988" y="2101850"/>
          <p14:tracePt t="19307" x="6980238" y="2101850"/>
          <p14:tracePt t="19309" x="6964363" y="2085975"/>
          <p14:tracePt t="19311" x="6948488" y="2085975"/>
          <p14:tracePt t="19313" x="6916738" y="2070100"/>
          <p14:tracePt t="19315" x="6900863" y="2070100"/>
          <p14:tracePt t="19316" x="6884988" y="2054225"/>
          <p14:tracePt t="19319" x="6854825" y="2054225"/>
          <p14:tracePt t="19321" x="6838950" y="2054225"/>
          <p14:tracePt t="19323" x="6807200" y="2038350"/>
          <p14:tracePt t="19324" x="6775450" y="2038350"/>
          <p14:tracePt t="19327" x="6759575" y="2038350"/>
          <p14:tracePt t="19329" x="6727825" y="2038350"/>
          <p14:tracePt t="19330" x="6711950" y="2038350"/>
          <p14:tracePt t="19333" x="6680200" y="2038350"/>
          <p14:tracePt t="19335" x="6648450" y="2038350"/>
          <p14:tracePt t="19336" x="6616700" y="2038350"/>
          <p14:tracePt t="19338" x="6584950" y="2038350"/>
          <p14:tracePt t="19340" x="6553200" y="2038350"/>
          <p14:tracePt t="19343" x="6523038" y="2038350"/>
          <p14:tracePt t="19345" x="6491288" y="2038350"/>
          <p14:tracePt t="19347" x="6459538" y="2038350"/>
          <p14:tracePt t="19349" x="6411913" y="2038350"/>
          <p14:tracePt t="19351" x="6364288" y="2038350"/>
          <p14:tracePt t="19353" x="6332538" y="2038350"/>
          <p14:tracePt t="19355" x="6300788" y="2038350"/>
          <p14:tracePt t="19357" x="6253163" y="2038350"/>
          <p14:tracePt t="19358" x="6207125" y="2038350"/>
          <p14:tracePt t="19361" x="6159500" y="2038350"/>
          <p14:tracePt t="19363" x="6096000" y="2038350"/>
          <p14:tracePt t="19365" x="6016625" y="2038350"/>
          <p14:tracePt t="19367" x="5953125" y="2054225"/>
          <p14:tracePt t="19369" x="5891213" y="2054225"/>
          <p14:tracePt t="19371" x="5843588" y="2054225"/>
          <p14:tracePt t="19373" x="5780088" y="2070100"/>
          <p14:tracePt t="19375" x="5700713" y="2070100"/>
          <p14:tracePt t="19376" x="5638800" y="2085975"/>
          <p14:tracePt t="19379" x="5575300" y="2085975"/>
          <p14:tracePt t="19381" x="5511800" y="2101850"/>
          <p14:tracePt t="19383" x="5432425" y="2101850"/>
          <p14:tracePt t="19385" x="5368925" y="2117725"/>
          <p14:tracePt t="19387" x="5291138" y="2117725"/>
          <p14:tracePt t="19389" x="5227638" y="2133600"/>
          <p14:tracePt t="19391" x="5148263" y="2149475"/>
          <p14:tracePt t="19393" x="5084763" y="2149475"/>
          <p14:tracePt t="19395" x="5006975" y="2165350"/>
          <p14:tracePt t="19397" x="4927600" y="2165350"/>
          <p14:tracePt t="19399" x="4864100" y="2181225"/>
          <p14:tracePt t="19401" x="4800600" y="2181225"/>
          <p14:tracePt t="19403" x="4722813" y="2197100"/>
          <p14:tracePt t="19405" x="4659313" y="2212975"/>
          <p14:tracePt t="19407" x="4579938" y="2228850"/>
          <p14:tracePt t="19409" x="4516438" y="2228850"/>
          <p14:tracePt t="19411" x="4437063" y="2243138"/>
          <p14:tracePt t="19413" x="4375150" y="2259013"/>
          <p14:tracePt t="19415" x="4311650" y="2274888"/>
          <p14:tracePt t="19416" x="4264025" y="2290763"/>
          <p14:tracePt t="19418" x="4184650" y="2306638"/>
          <p14:tracePt t="19421" x="4121150" y="2322513"/>
          <p14:tracePt t="19423" x="4090988" y="2338388"/>
          <p14:tracePt t="19425" x="4027488" y="2354263"/>
          <p14:tracePt t="19427" x="3963988" y="2370138"/>
          <p14:tracePt t="19429" x="3916363" y="2386013"/>
          <p14:tracePt t="19432" x="3852863" y="2401888"/>
          <p14:tracePt t="19432" x="3821113" y="2417763"/>
          <p14:tracePt t="19435" x="3759200" y="2433638"/>
          <p14:tracePt t="19436" x="3711575" y="2449513"/>
          <p14:tracePt t="19438" x="3663950" y="2465388"/>
          <p14:tracePt t="19440" x="3616325" y="2465388"/>
          <p14:tracePt t="19442" x="3568700" y="2481263"/>
          <p14:tracePt t="19445" x="3521075" y="2497138"/>
          <p14:tracePt t="19446" x="3475038" y="2513013"/>
          <p14:tracePt t="19449" x="3443288" y="2528888"/>
          <p14:tracePt t="19451" x="3395663" y="2544763"/>
          <p14:tracePt t="19452" x="3348038" y="2574925"/>
          <p14:tracePt t="19455" x="3300413" y="2590800"/>
          <p14:tracePt t="19457" x="3252788" y="2606675"/>
          <p14:tracePt t="19459" x="3221038" y="2622550"/>
          <p14:tracePt t="19461" x="3175000" y="2654300"/>
          <p14:tracePt t="19463" x="3127375" y="2654300"/>
          <p14:tracePt t="19464" x="3095625" y="2670175"/>
          <p14:tracePt t="19467" x="3032125" y="2701925"/>
          <p14:tracePt t="19469" x="3000375" y="2717800"/>
          <p14:tracePt t="19471" x="2952750" y="2733675"/>
          <p14:tracePt t="19473" x="2921000" y="2765425"/>
          <p14:tracePt t="19475" x="2874963" y="2781300"/>
          <p14:tracePt t="19476" x="2843213" y="2797175"/>
          <p14:tracePt t="19479" x="2795588" y="2828925"/>
          <p14:tracePt t="19480" x="2747963" y="2844800"/>
          <p14:tracePt t="19483" x="2716213" y="2860675"/>
          <p14:tracePt t="19484" x="2684463" y="2876550"/>
          <p14:tracePt t="19487" x="2636838" y="2892425"/>
          <p14:tracePt t="19489" x="2605088" y="2922588"/>
          <p14:tracePt t="19490" x="2559050" y="2938463"/>
          <p14:tracePt t="19493" x="2527300" y="2970213"/>
          <p14:tracePt t="19495" x="2495550" y="2986088"/>
          <p14:tracePt t="19496" x="2447925" y="3001963"/>
          <p14:tracePt t="19498" x="2416175" y="3017838"/>
          <p14:tracePt t="19500" x="2384425" y="3049588"/>
          <p14:tracePt t="19503" x="2352675" y="3081338"/>
          <p14:tracePt t="19505" x="2305050" y="3097213"/>
          <p14:tracePt t="19507" x="2274888" y="3128963"/>
          <p14:tracePt t="19509" x="2243138" y="3144838"/>
          <p14:tracePt t="19511" x="2227263" y="3176588"/>
          <p14:tracePt t="19513" x="2179638" y="3208338"/>
          <p14:tracePt t="19514" x="2147888" y="3240088"/>
          <p14:tracePt t="19517" x="2116138" y="3255963"/>
          <p14:tracePt t="19519" x="2100263" y="3270250"/>
          <p14:tracePt t="19520" x="2068513" y="3302000"/>
          <p14:tracePt t="19522" x="2036763" y="3333750"/>
          <p14:tracePt t="19525" x="2005013" y="3365500"/>
          <p14:tracePt t="19527" x="1974850" y="3397250"/>
          <p14:tracePt t="19529" x="1958975" y="3413125"/>
          <p14:tracePt t="19530" x="1927225" y="3444875"/>
          <p14:tracePt t="19533" x="1911350" y="3476625"/>
          <p14:tracePt t="19535" x="1879600" y="3492500"/>
          <p14:tracePt t="19537" x="1879600" y="3508375"/>
          <p14:tracePt t="19539" x="1847850" y="3540125"/>
          <p14:tracePt t="19541" x="1816100" y="3571875"/>
          <p14:tracePt t="19542" x="1800225" y="3602038"/>
          <p14:tracePt t="19545" x="1784350" y="3617913"/>
          <p14:tracePt t="19547" x="1752600" y="3649663"/>
          <p14:tracePt t="19549" x="1752600" y="3665538"/>
          <p14:tracePt t="19550" x="1736725" y="3681413"/>
          <p14:tracePt t="19553" x="1704975" y="3713163"/>
          <p14:tracePt t="19555" x="1689100" y="3729038"/>
          <p14:tracePt t="19557" x="1689100" y="3760788"/>
          <p14:tracePt t="19559" x="1674813" y="3760788"/>
          <p14:tracePt t="19561" x="1658938" y="3792538"/>
          <p14:tracePt t="19563" x="1627188" y="3808413"/>
          <p14:tracePt t="19564" x="1627188" y="3824288"/>
          <p14:tracePt t="19567" x="1611313" y="3840163"/>
          <p14:tracePt t="19569" x="1595438" y="3871913"/>
          <p14:tracePt t="19571" x="1579563" y="3871913"/>
          <p14:tracePt t="19573" x="1579563" y="3903663"/>
          <p14:tracePt t="19575" x="1563688" y="3935413"/>
          <p14:tracePt t="19577" x="1547813" y="3935413"/>
          <p14:tracePt t="19579" x="1531938" y="3965575"/>
          <p14:tracePt t="19581" x="1516063" y="3997325"/>
          <p14:tracePt t="19585" x="1500188" y="4029075"/>
          <p14:tracePt t="19587" x="1484313" y="4044950"/>
          <p14:tracePt t="19589" x="1468438" y="4060825"/>
          <p14:tracePt t="19591" x="1452563" y="4092575"/>
          <p14:tracePt t="19593" x="1436688" y="4124325"/>
          <p14:tracePt t="19595" x="1420813" y="4140200"/>
          <p14:tracePt t="19597" x="1404938" y="4156075"/>
          <p14:tracePt t="19598" x="1404938" y="4187825"/>
          <p14:tracePt t="19600" x="1389063" y="4203700"/>
          <p14:tracePt t="19602" x="1373188" y="4235450"/>
          <p14:tracePt t="19604" x="1358900" y="4251325"/>
          <p14:tracePt t="19606" x="1343025" y="4267200"/>
          <p14:tracePt t="19608" x="1343025" y="4283075"/>
          <p14:tracePt t="19610" x="1343025" y="4297363"/>
          <p14:tracePt t="19612" x="1327150" y="4297363"/>
          <p14:tracePt t="19614" x="1327150" y="4313238"/>
          <p14:tracePt t="19616" x="1311275" y="4329113"/>
          <p14:tracePt t="19619" x="1311275" y="4344988"/>
          <p14:tracePt t="19623" x="1311275" y="4360863"/>
          <p14:tracePt t="19625" x="1295400" y="4392613"/>
          <p14:tracePt t="19630" x="1279525" y="4392613"/>
          <p14:tracePt t="19633" x="1279525" y="4408488"/>
          <p14:tracePt t="19643" x="1263650" y="4424363"/>
          <p14:tracePt t="19692" x="1263650" y="4440238"/>
          <p14:tracePt t="19767" x="1279525" y="4408488"/>
          <p14:tracePt t="19773" x="1311275" y="4392613"/>
          <p14:tracePt t="19778" x="1343025" y="4360863"/>
          <p14:tracePt t="19780" x="1358900" y="4344988"/>
          <p14:tracePt t="19780" x="1373188" y="4313238"/>
          <p14:tracePt t="19782" x="1404938" y="4313238"/>
          <p14:tracePt t="19784" x="1420813" y="4283075"/>
          <p14:tracePt t="19786" x="1436688" y="4267200"/>
          <p14:tracePt t="19788" x="1452563" y="4251325"/>
          <p14:tracePt t="19790" x="1468438" y="4251325"/>
          <p14:tracePt t="19792" x="1484313" y="4235450"/>
          <p14:tracePt t="19795" x="1500188" y="4203700"/>
          <p14:tracePt t="19797" x="1531938" y="4187825"/>
          <p14:tracePt t="19798" x="1547813" y="4171950"/>
          <p14:tracePt t="19800" x="1579563" y="4156075"/>
          <p14:tracePt t="19802" x="1579563" y="4124325"/>
          <p14:tracePt t="19805" x="1611313" y="4092575"/>
          <p14:tracePt t="19807" x="1643063" y="4076700"/>
          <p14:tracePt t="19809" x="1674813" y="4060825"/>
          <p14:tracePt t="19811" x="1689100" y="4029075"/>
          <p14:tracePt t="19813" x="1704975" y="3997325"/>
          <p14:tracePt t="19814" x="1736725" y="3981450"/>
          <p14:tracePt t="19817" x="1768475" y="3935413"/>
          <p14:tracePt t="19818" x="1800225" y="3935413"/>
          <p14:tracePt t="19820" x="1816100" y="3903663"/>
          <p14:tracePt t="19823" x="1847850" y="3871913"/>
          <p14:tracePt t="19824" x="1879600" y="3840163"/>
          <p14:tracePt t="19826" x="1911350" y="3808413"/>
          <p14:tracePt t="19829" x="1958975" y="3792538"/>
          <p14:tracePt t="19831" x="1974850" y="3760788"/>
          <p14:tracePt t="19832" x="2005013" y="3729038"/>
          <p14:tracePt t="19835" x="2036763" y="3713163"/>
          <p14:tracePt t="19837" x="2068513" y="3681413"/>
          <p14:tracePt t="19839" x="2084388" y="3665538"/>
          <p14:tracePt t="19841" x="2116138" y="3649663"/>
          <p14:tracePt t="19842" x="2147888" y="3617913"/>
          <p14:tracePt t="19845" x="2179638" y="3587750"/>
          <p14:tracePt t="19847" x="2195513" y="3571875"/>
          <p14:tracePt t="19848" x="2227263" y="3556000"/>
          <p14:tracePt t="19850" x="2243138" y="3540125"/>
          <p14:tracePt t="19853" x="2259013" y="3508375"/>
          <p14:tracePt t="19855" x="2289175" y="3492500"/>
          <p14:tracePt t="19857" x="2320925" y="3492500"/>
          <p14:tracePt t="19859" x="2336800" y="3460750"/>
          <p14:tracePt t="19861" x="2352675" y="3444875"/>
          <p14:tracePt t="19863" x="2368550" y="3429000"/>
          <p14:tracePt t="19864" x="2400300" y="3413125"/>
          <p14:tracePt t="19867" x="2416175" y="3397250"/>
          <p14:tracePt t="19869" x="2432050" y="3381375"/>
          <p14:tracePt t="19871" x="2447925" y="3365500"/>
          <p14:tracePt t="19873" x="2463800" y="3365500"/>
          <p14:tracePt t="19875" x="2479675" y="3349625"/>
          <p14:tracePt t="19877" x="2495550" y="3333750"/>
          <p14:tracePt t="19879" x="2511425" y="3317875"/>
          <p14:tracePt t="19881" x="2527300" y="3317875"/>
          <p14:tracePt t="19882" x="2543175" y="3302000"/>
          <p14:tracePt t="19884" x="2559050" y="3286125"/>
          <p14:tracePt t="19888" x="2590800" y="3270250"/>
          <p14:tracePt t="19891" x="2605088" y="3255963"/>
          <p14:tracePt t="19892" x="2605088" y="3240088"/>
          <p14:tracePt t="19896" x="2620963" y="3240088"/>
          <p14:tracePt t="19899" x="2636838" y="3208338"/>
          <p14:tracePt t="19900" x="2668588" y="3192463"/>
          <p14:tracePt t="19902" x="2684463" y="3192463"/>
          <p14:tracePt t="19907" x="2700338" y="3176588"/>
          <p14:tracePt t="19908" x="2716213" y="3160713"/>
          <p14:tracePt t="19914" x="2747963" y="3160713"/>
          <p14:tracePt t="19915" x="2763838" y="3144838"/>
          <p14:tracePt t="19917" x="2763838" y="3128963"/>
          <p14:tracePt t="19919" x="2779713" y="3128963"/>
          <p14:tracePt t="19921" x="2795588" y="3113088"/>
          <p14:tracePt t="19923" x="2811463" y="3113088"/>
          <p14:tracePt t="19927" x="2827338" y="3097213"/>
          <p14:tracePt t="19929" x="2843213" y="3097213"/>
          <p14:tracePt t="19930" x="2843213" y="3081338"/>
          <p14:tracePt t="19933" x="2859088" y="3081338"/>
          <p14:tracePt t="19935" x="2874963" y="3081338"/>
          <p14:tracePt t="19936" x="2890838" y="3081338"/>
          <p14:tracePt t="19941" x="2905125" y="3065463"/>
          <p14:tracePt t="19943" x="2921000" y="3065463"/>
          <p14:tracePt t="19947" x="2936875" y="3065463"/>
          <p14:tracePt t="19948" x="2952750" y="3049588"/>
          <p14:tracePt t="19951" x="2968625" y="3049588"/>
          <p14:tracePt t="19955" x="2968625" y="3033713"/>
          <p14:tracePt t="19957" x="2984500" y="3033713"/>
          <p14:tracePt t="19959" x="3000375" y="3033713"/>
          <p14:tracePt t="19963" x="3016250" y="3033713"/>
          <p14:tracePt t="19965" x="3032125" y="3033713"/>
          <p14:tracePt t="19969" x="3048000" y="3017838"/>
          <p14:tracePt t="19971" x="3063875" y="3017838"/>
          <p14:tracePt t="19974" x="3079750" y="3017838"/>
          <p14:tracePt t="19974" x="3095625" y="3001963"/>
          <p14:tracePt t="19977" x="3111500" y="3001963"/>
          <p14:tracePt t="19979" x="3127375" y="3001963"/>
          <p14:tracePt t="19983" x="3159125" y="3001963"/>
          <p14:tracePt t="19985" x="3175000" y="2986088"/>
          <p14:tracePt t="19986" x="3190875" y="2986088"/>
          <p14:tracePt t="19988" x="3205163" y="2970213"/>
          <p14:tracePt t="19991" x="3221038" y="2954338"/>
          <p14:tracePt t="19992" x="3236913" y="2954338"/>
          <p14:tracePt t="19995" x="3268663" y="2954338"/>
          <p14:tracePt t="19999" x="3300413" y="2938463"/>
          <p14:tracePt t="20001" x="3316288" y="2938463"/>
          <p14:tracePt t="20003" x="3332163" y="2922588"/>
          <p14:tracePt t="20004" x="3363913" y="2922588"/>
          <p14:tracePt t="20007" x="3363913" y="2908300"/>
          <p14:tracePt t="20009" x="3395663" y="2908300"/>
          <p14:tracePt t="20011" x="3427413" y="2892425"/>
          <p14:tracePt t="20015" x="3459163" y="2892425"/>
          <p14:tracePt t="20017" x="3475038" y="2892425"/>
          <p14:tracePt t="20019" x="3490913" y="2876550"/>
          <p14:tracePt t="20021" x="3505200" y="2876550"/>
          <p14:tracePt t="20023" x="3536950" y="2860675"/>
          <p14:tracePt t="20025" x="3552825" y="2860675"/>
          <p14:tracePt t="20027" x="3568700" y="2844800"/>
          <p14:tracePt t="20029" x="3584575" y="2844800"/>
          <p14:tracePt t="20031" x="3600450" y="2844800"/>
          <p14:tracePt t="20032" x="3632200" y="2828925"/>
          <p14:tracePt t="20035" x="3648075" y="2828925"/>
          <p14:tracePt t="20036" x="3663950" y="2828925"/>
          <p14:tracePt t="20039" x="3695700" y="2813050"/>
          <p14:tracePt t="20041" x="3695700" y="2797175"/>
          <p14:tracePt t="20043" x="3727450" y="2797175"/>
          <p14:tracePt t="20047" x="3759200" y="2797175"/>
          <p14:tracePt t="20049" x="3775075" y="2797175"/>
          <p14:tracePt t="20051" x="3790950" y="2781300"/>
          <p14:tracePt t="20053" x="3806825" y="2781300"/>
          <p14:tracePt t="20055" x="3821113" y="2765425"/>
          <p14:tracePt t="20059" x="3852863" y="2749550"/>
          <p14:tracePt t="20061" x="3868738" y="2749550"/>
          <p14:tracePt t="20065" x="3900488" y="2733675"/>
          <p14:tracePt t="20067" x="3916363" y="2733675"/>
          <p14:tracePt t="20071" x="3932238" y="2733675"/>
          <p14:tracePt t="20073" x="3948113" y="2733675"/>
          <p14:tracePt t="20074" x="3963988" y="2733675"/>
          <p14:tracePt t="20077" x="3979863" y="2717800"/>
          <p14:tracePt t="20079" x="3995738" y="2717800"/>
          <p14:tracePt t="20083" x="4011613" y="2701925"/>
          <p14:tracePt t="20085" x="4027488" y="2701925"/>
          <p14:tracePt t="20087" x="4043363" y="2701925"/>
          <p14:tracePt t="20089" x="4059238" y="2701925"/>
          <p14:tracePt t="20091" x="4075113" y="2701925"/>
          <p14:tracePt t="20092" x="4090988" y="2701925"/>
          <p14:tracePt t="20097" x="4106863" y="2701925"/>
          <p14:tracePt t="20098" x="4121150" y="2686050"/>
          <p14:tracePt t="20103" x="4137025" y="2686050"/>
          <p14:tracePt t="20105" x="4152900" y="2686050"/>
          <p14:tracePt t="20107" x="4168775" y="2670175"/>
          <p14:tracePt t="20109" x="4184650" y="2670175"/>
          <p14:tracePt t="20111" x="4200525" y="2670175"/>
          <p14:tracePt t="20113" x="4216400" y="2654300"/>
          <p14:tracePt t="20116" x="4232275" y="2654300"/>
          <p14:tracePt t="20119" x="4248150" y="2654300"/>
          <p14:tracePt t="20121" x="4264025" y="2654300"/>
          <p14:tracePt t="20123" x="4279900" y="2654300"/>
          <p14:tracePt t="20125" x="4295775" y="2654300"/>
          <p14:tracePt t="20127" x="4311650" y="2638425"/>
          <p14:tracePt t="20129" x="4327525" y="2638425"/>
          <p14:tracePt t="20131" x="4343400" y="2638425"/>
          <p14:tracePt t="20133" x="4359275" y="2638425"/>
          <p14:tracePt t="20134" x="4375150" y="2622550"/>
          <p14:tracePt t="20136" x="4391025" y="2622550"/>
          <p14:tracePt t="20139" x="4406900" y="2622550"/>
          <p14:tracePt t="20141" x="4421188" y="2622550"/>
          <p14:tracePt t="20143" x="4437063" y="2606675"/>
          <p14:tracePt t="20147" x="4484688" y="2606675"/>
          <p14:tracePt t="20148" x="4500563" y="2606675"/>
          <p14:tracePt t="20151" x="4516438" y="2606675"/>
          <p14:tracePt t="20153" x="4532313" y="2606675"/>
          <p14:tracePt t="20154" x="4548188" y="2606675"/>
          <p14:tracePt t="20156" x="4564063" y="2606675"/>
          <p14:tracePt t="20159" x="4579938" y="2606675"/>
          <p14:tracePt t="20161" x="4595813" y="2606675"/>
          <p14:tracePt t="20163" x="4611688" y="2606675"/>
          <p14:tracePt t="20164" x="4627563" y="2606675"/>
          <p14:tracePt t="20167" x="4643438" y="2606675"/>
          <p14:tracePt t="20169" x="4659313" y="2606675"/>
          <p14:tracePt t="20171" x="4675188" y="2606675"/>
          <p14:tracePt t="20173" x="4691063" y="2606675"/>
          <p14:tracePt t="20175" x="4706938" y="2606675"/>
          <p14:tracePt t="20177" x="4722813" y="2606675"/>
          <p14:tracePt t="20179" x="4737100" y="2590800"/>
          <p14:tracePt t="20181" x="4752975" y="2590800"/>
          <p14:tracePt t="20184" x="4768850" y="2590800"/>
          <p14:tracePt t="20187" x="4784725" y="2590800"/>
          <p14:tracePt t="20189" x="4800600" y="2590800"/>
          <p14:tracePt t="20191" x="4816475" y="2590800"/>
          <p14:tracePt t="20193" x="4832350" y="2590800"/>
          <p14:tracePt t="20197" x="4848225" y="2590800"/>
          <p14:tracePt t="20199" x="4864100" y="2590800"/>
          <p14:tracePt t="20203" x="4895850" y="2590800"/>
          <p14:tracePt t="20204" x="4911725" y="2590800"/>
          <p14:tracePt t="20209" x="4943475" y="2590800"/>
          <p14:tracePt t="20212" x="4959350" y="2590800"/>
          <p14:tracePt t="20215" x="4991100" y="2590800"/>
          <p14:tracePt t="20217" x="5006975" y="2590800"/>
          <p14:tracePt t="20219" x="5022850" y="2590800"/>
          <p14:tracePt t="20221" x="5053013" y="2590800"/>
          <p14:tracePt t="20225" x="5084763" y="2590800"/>
          <p14:tracePt t="20227" x="5100638" y="2590800"/>
          <p14:tracePt t="20229" x="5132388" y="2590800"/>
          <p14:tracePt t="20230" x="5164138" y="2590800"/>
          <p14:tracePt t="20232" x="5180013" y="2590800"/>
          <p14:tracePt t="20235" x="5211763" y="2590800"/>
          <p14:tracePt t="20237" x="5227638" y="2590800"/>
          <p14:tracePt t="20239" x="5259388" y="2590800"/>
          <p14:tracePt t="20241" x="5291138" y="2590800"/>
          <p14:tracePt t="20242" x="5307013" y="2590800"/>
          <p14:tracePt t="20246" x="5337175" y="2590800"/>
          <p14:tracePt t="20247" x="5353050" y="2590800"/>
          <p14:tracePt t="20248" x="5384800" y="2590800"/>
          <p14:tracePt t="20251" x="5416550" y="2590800"/>
          <p14:tracePt t="20253" x="5448300" y="2590800"/>
          <p14:tracePt t="20254" x="5480050" y="2590800"/>
          <p14:tracePt t="20257" x="5511800" y="2590800"/>
          <p14:tracePt t="20258" x="5527675" y="2590800"/>
          <p14:tracePt t="20261" x="5559425" y="2590800"/>
          <p14:tracePt t="20262" x="5591175" y="2606675"/>
          <p14:tracePt t="20265" x="5607050" y="2606675"/>
          <p14:tracePt t="20266" x="5653088" y="2606675"/>
          <p14:tracePt t="20268" x="5668963" y="2622550"/>
          <p14:tracePt t="20270" x="5700713" y="2622550"/>
          <p14:tracePt t="20273" x="5732463" y="2622550"/>
          <p14:tracePt t="20274" x="5764213" y="2622550"/>
          <p14:tracePt t="20276" x="5795963" y="2622550"/>
          <p14:tracePt t="20279" x="5843588" y="2638425"/>
          <p14:tracePt t="20281" x="5859463" y="2638425"/>
          <p14:tracePt t="20283" x="5891213" y="2638425"/>
          <p14:tracePt t="20284" x="5922963" y="2638425"/>
          <p14:tracePt t="20286" x="5953125" y="2638425"/>
          <p14:tracePt t="20289" x="6000750" y="2654300"/>
          <p14:tracePt t="20291" x="6032500" y="2654300"/>
          <p14:tracePt t="20293" x="6048375" y="2670175"/>
          <p14:tracePt t="20295" x="6096000" y="2670175"/>
          <p14:tracePt t="20296" x="6127750" y="2670175"/>
          <p14:tracePt t="20299" x="6159500" y="2686050"/>
          <p14:tracePt t="20301" x="6207125" y="2686050"/>
          <p14:tracePt t="20303" x="6238875" y="2701925"/>
          <p14:tracePt t="20305" x="6269038" y="2701925"/>
          <p14:tracePt t="20307" x="6300788" y="2701925"/>
          <p14:tracePt t="20309" x="6348413" y="2717800"/>
          <p14:tracePt t="20311" x="6380163" y="2717800"/>
          <p14:tracePt t="20313" x="6411913" y="2717800"/>
          <p14:tracePt t="20314" x="6459538" y="2733675"/>
          <p14:tracePt t="20317" x="6475413" y="2733675"/>
          <p14:tracePt t="20318" x="6507163" y="2749550"/>
          <p14:tracePt t="20321" x="6553200" y="2749550"/>
          <p14:tracePt t="20323" x="6584950" y="2765425"/>
          <p14:tracePt t="20325" x="6616700" y="2765425"/>
          <p14:tracePt t="20327" x="6648450" y="2765425"/>
          <p14:tracePt t="20329" x="6696075" y="2781300"/>
          <p14:tracePt t="20331" x="6711950" y="2781300"/>
          <p14:tracePt t="20333" x="6743700" y="2797175"/>
          <p14:tracePt t="20335" x="6791325" y="2797175"/>
          <p14:tracePt t="20336" x="6807200" y="2813050"/>
          <p14:tracePt t="20339" x="6854825" y="2813050"/>
          <p14:tracePt t="20341" x="6884988" y="2828925"/>
          <p14:tracePt t="20343" x="6900863" y="2828925"/>
          <p14:tracePt t="20345" x="6932613" y="2844800"/>
          <p14:tracePt t="20347" x="6980238" y="2860675"/>
          <p14:tracePt t="20348" x="6996113" y="2860675"/>
          <p14:tracePt t="20351" x="7027863" y="2860675"/>
          <p14:tracePt t="20353" x="7059613" y="2860675"/>
          <p14:tracePt t="20355" x="7091363" y="2876550"/>
          <p14:tracePt t="20357" x="7123113" y="2892425"/>
          <p14:tracePt t="20359" x="7154863" y="2892425"/>
          <p14:tracePt t="20360" x="7169150" y="2908300"/>
          <p14:tracePt t="20364" x="7200900" y="2908300"/>
          <p14:tracePt t="20365" x="7232650" y="2922588"/>
          <p14:tracePt t="20366" x="7248525" y="2938463"/>
          <p14:tracePt t="20368" x="7280275" y="2938463"/>
          <p14:tracePt t="20370" x="7312025" y="2954338"/>
          <p14:tracePt t="20372" x="7327900" y="2954338"/>
          <p14:tracePt t="20374" x="7359650" y="2954338"/>
          <p14:tracePt t="20376" x="7391400" y="2970213"/>
          <p14:tracePt t="20378" x="7407275" y="2970213"/>
          <p14:tracePt t="20380" x="7439025" y="2986088"/>
          <p14:tracePt t="20383" x="7469188" y="3001963"/>
          <p14:tracePt t="20385" x="7485063" y="3001963"/>
          <p14:tracePt t="20387" x="7500938" y="3017838"/>
          <p14:tracePt t="20389" x="7532688" y="3033713"/>
          <p14:tracePt t="20391" x="7548563" y="3033713"/>
          <p14:tracePt t="20393" x="7564438" y="3033713"/>
          <p14:tracePt t="20396" x="7580313" y="3049588"/>
          <p14:tracePt t="20397" x="7596188" y="3049588"/>
          <p14:tracePt t="20399" x="7627938" y="3065463"/>
          <p14:tracePt t="20401" x="7627938" y="3081338"/>
          <p14:tracePt t="20403" x="7659688" y="3081338"/>
          <p14:tracePt t="20405" x="7675563" y="3081338"/>
          <p14:tracePt t="20407" x="7675563" y="3097213"/>
          <p14:tracePt t="20409" x="7707313" y="3113088"/>
          <p14:tracePt t="20411" x="7723188" y="3128963"/>
          <p14:tracePt t="20414" x="7739063" y="3128963"/>
          <p14:tracePt t="20416" x="7754938" y="3144838"/>
          <p14:tracePt t="20418" x="7770813" y="3160713"/>
          <p14:tracePt t="20423" x="7785100" y="3176588"/>
          <p14:tracePt t="20425" x="7800975" y="3176588"/>
          <p14:tracePt t="20427" x="7800975" y="3192463"/>
          <p14:tracePt t="20429" x="7816850" y="3208338"/>
          <p14:tracePt t="20432" x="7832725" y="3224213"/>
          <p14:tracePt t="20434" x="7848600" y="3240088"/>
          <p14:tracePt t="20440" x="7848600" y="3255963"/>
          <p14:tracePt t="20442" x="7864475" y="3270250"/>
          <p14:tracePt t="20446" x="7880350" y="3270250"/>
          <p14:tracePt t="20448" x="7880350" y="3302000"/>
          <p14:tracePt t="20449" x="7880350" y="3317875"/>
          <p14:tracePt t="20453" x="7896225" y="3333750"/>
          <p14:tracePt t="20455" x="7912100" y="3365500"/>
          <p14:tracePt t="20459" x="7927975" y="3381375"/>
          <p14:tracePt t="20461" x="7927975" y="3413125"/>
          <p14:tracePt t="20463" x="7927975" y="3429000"/>
          <p14:tracePt t="20464" x="7943850" y="3444875"/>
          <p14:tracePt t="20466" x="7959725" y="3476625"/>
          <p14:tracePt t="20469" x="7959725" y="3492500"/>
          <p14:tracePt t="20471" x="7975600" y="3524250"/>
          <p14:tracePt t="20473" x="7975600" y="3540125"/>
          <p14:tracePt t="20475" x="7991475" y="3556000"/>
          <p14:tracePt t="20477" x="7991475" y="3587750"/>
          <p14:tracePt t="20480" x="8007350" y="3602038"/>
          <p14:tracePt t="20481" x="8023225" y="3633788"/>
          <p14:tracePt t="20483" x="8039100" y="3665538"/>
          <p14:tracePt t="20485" x="8039100" y="3681413"/>
          <p14:tracePt t="20486" x="8039100" y="3697288"/>
          <p14:tracePt t="20489" x="8054975" y="3729038"/>
          <p14:tracePt t="20491" x="8070850" y="3760788"/>
          <p14:tracePt t="20493" x="8085138" y="3760788"/>
          <p14:tracePt t="20495" x="8101013" y="3792538"/>
          <p14:tracePt t="20499" x="8101013" y="3824288"/>
          <p14:tracePt t="20501" x="8116888" y="3856038"/>
          <p14:tracePt t="20503" x="8132763" y="3856038"/>
          <p14:tracePt t="20505" x="8132763" y="3887788"/>
          <p14:tracePt t="20506" x="8148638" y="3919538"/>
          <p14:tracePt t="20512" x="8164513" y="3949700"/>
          <p14:tracePt t="20513" x="8164513" y="3965575"/>
          <p14:tracePt t="20515" x="8164513" y="3981450"/>
          <p14:tracePt t="20516" x="8164513" y="4013200"/>
          <p14:tracePt t="20519" x="8180388" y="4029075"/>
          <p14:tracePt t="20523" x="8196263" y="4060825"/>
          <p14:tracePt t="20525" x="8196263" y="4076700"/>
          <p14:tracePt t="20527" x="8212138" y="4092575"/>
          <p14:tracePt t="20529" x="8212138" y="4108450"/>
          <p14:tracePt t="20531" x="8212138" y="4124325"/>
          <p14:tracePt t="20532" x="8212138" y="4140200"/>
          <p14:tracePt t="20535" x="8212138" y="4156075"/>
          <p14:tracePt t="20536" x="8212138" y="4171950"/>
          <p14:tracePt t="20539" x="8212138" y="4187825"/>
          <p14:tracePt t="20541" x="8228013" y="4219575"/>
          <p14:tracePt t="20546" x="8228013" y="4251325"/>
          <p14:tracePt t="20549" x="8228013" y="4267200"/>
          <p14:tracePt t="20551" x="8228013" y="4297363"/>
          <p14:tracePt t="20552" x="8243888" y="4313238"/>
          <p14:tracePt t="20555" x="8243888" y="4329113"/>
          <p14:tracePt t="20557" x="8243888" y="4344988"/>
          <p14:tracePt t="20559" x="8243888" y="4360863"/>
          <p14:tracePt t="20561" x="8243888" y="4376738"/>
          <p14:tracePt t="20563" x="8243888" y="4408488"/>
          <p14:tracePt t="20565" x="8243888" y="4424363"/>
          <p14:tracePt t="20566" x="8243888" y="4440238"/>
          <p14:tracePt t="20569" x="8243888" y="4456113"/>
          <p14:tracePt t="20570" x="8243888" y="4471988"/>
          <p14:tracePt t="20572" x="8243888" y="4503738"/>
          <p14:tracePt t="20577" x="8243888" y="4535488"/>
          <p14:tracePt t="20580" x="8243888" y="4551363"/>
          <p14:tracePt t="20581" x="8243888" y="4567238"/>
          <p14:tracePt t="20582" x="8243888" y="4583113"/>
          <p14:tracePt t="20587" x="8243888" y="4614863"/>
          <p14:tracePt t="20589" x="8243888" y="4629150"/>
          <p14:tracePt t="20593" x="8243888" y="4660900"/>
          <p14:tracePt t="20595" x="8243888" y="4676775"/>
          <p14:tracePt t="20599" x="8259763" y="4692650"/>
          <p14:tracePt t="20600" x="8259763" y="4708525"/>
          <p14:tracePt t="20605" x="8259763" y="4724400"/>
          <p14:tracePt t="20606" x="8259763" y="4740275"/>
          <p14:tracePt t="20608" x="8259763" y="4756150"/>
          <p14:tracePt t="20614" x="8259763" y="4772025"/>
          <p14:tracePt t="20617" x="8259763" y="4787900"/>
          <p14:tracePt t="20624" x="8259763" y="4803775"/>
          <p14:tracePt t="20625" x="8259763" y="4819650"/>
          <p14:tracePt t="20630" x="8259763" y="4835525"/>
          <p14:tracePt t="20646" x="8259763" y="4883150"/>
          <p14:tracePt t="20649" x="8259763" y="4899025"/>
          <p14:tracePt t="20651" x="8259763" y="4914900"/>
          <p14:tracePt t="20657" x="8259763" y="4930775"/>
          <p14:tracePt t="20662" x="8259763" y="4946650"/>
          <p14:tracePt t="20667" x="8259763" y="4962525"/>
          <p14:tracePt t="20668" x="8259763" y="4976813"/>
          <p14:tracePt t="20671" x="8259763" y="4992688"/>
          <p14:tracePt t="20677" x="8259763" y="5008563"/>
          <p14:tracePt t="20679" x="8259763" y="5024438"/>
          <p14:tracePt t="20685" x="8259763" y="5040313"/>
          <p14:tracePt t="20687" x="8259763" y="5056188"/>
          <p14:tracePt t="20689" x="8259763" y="5072063"/>
          <p14:tracePt t="20696" x="8259763" y="5087938"/>
          <p14:tracePt t="20697" x="8259763" y="5103813"/>
          <p14:tracePt t="20701" x="8259763" y="5119688"/>
          <p14:tracePt t="20703" x="8259763" y="5135563"/>
          <p14:tracePt t="20714" x="8259763" y="5183188"/>
          <p14:tracePt t="20722" x="8243888" y="5214938"/>
          <p14:tracePt t="20725" x="8243888" y="5246688"/>
          <p14:tracePt t="20729" x="8243888" y="5262563"/>
          <p14:tracePt t="20733" x="8243888" y="5278438"/>
          <p14:tracePt t="20734" x="8243888" y="5294313"/>
          <p14:tracePt t="20736" x="8228013" y="5294313"/>
          <p14:tracePt t="20738" x="8228013" y="5310188"/>
          <p14:tracePt t="20741" x="8228013" y="5324475"/>
          <p14:tracePt t="20743" x="8228013" y="5340350"/>
          <p14:tracePt t="20747" x="8212138" y="5340350"/>
          <p14:tracePt t="20749" x="8212138" y="5356225"/>
          <p14:tracePt t="20751" x="8212138" y="5372100"/>
          <p14:tracePt t="20754" x="8196263" y="5387975"/>
          <p14:tracePt t="20757" x="8196263" y="5403850"/>
          <p14:tracePt t="20759" x="8196263" y="5419725"/>
          <p14:tracePt t="20763" x="8196263" y="5435600"/>
          <p14:tracePt t="20767" x="8196263" y="5451475"/>
          <p14:tracePt t="20769" x="8180388" y="5451475"/>
          <p14:tracePt t="20771" x="8180388" y="5467350"/>
          <p14:tracePt t="20773" x="8180388" y="5483225"/>
          <p14:tracePt t="20775" x="8180388" y="5499100"/>
          <p14:tracePt t="20776" x="8164513" y="5499100"/>
          <p14:tracePt t="20779" x="8164513" y="5514975"/>
          <p14:tracePt t="20780" x="8164513" y="5530850"/>
          <p14:tracePt t="20785" x="8164513" y="5546725"/>
          <p14:tracePt t="20787" x="8164513" y="5562600"/>
          <p14:tracePt t="20789" x="8148638" y="5578475"/>
          <p14:tracePt t="20793" x="8148638" y="5594350"/>
          <p14:tracePt t="20797" x="8132763" y="5610225"/>
          <p14:tracePt t="20801" x="8132763" y="5626100"/>
          <p14:tracePt t="20802" x="8132763" y="5641975"/>
          <p14:tracePt t="20805" x="8132763" y="5657850"/>
          <p14:tracePt t="20812" x="8116888" y="5672138"/>
          <p14:tracePt t="20813" x="8116888" y="5688013"/>
          <p14:tracePt t="20821" x="8101013" y="5703888"/>
          <p14:tracePt t="20823" x="8101013" y="5719763"/>
          <p14:tracePt t="20825" x="8101013" y="5735638"/>
          <p14:tracePt t="20827" x="8085138" y="5735638"/>
          <p14:tracePt t="20830" x="8085138" y="5751513"/>
          <p14:tracePt t="20832" x="8085138" y="5767388"/>
          <p14:tracePt t="20843" x="8070850" y="5799138"/>
          <p14:tracePt t="20846" x="8070850" y="5815013"/>
          <p14:tracePt t="20855" x="8054975" y="5846763"/>
          <p14:tracePt t="20856" x="8039100" y="5862638"/>
          <p14:tracePt t="20858" x="8039100" y="5878513"/>
          <p14:tracePt t="20862" x="8023225" y="5878513"/>
          <p14:tracePt t="20864" x="8023225" y="5894388"/>
          <p14:tracePt t="20865" x="8007350" y="5894388"/>
          <p14:tracePt t="20867" x="8007350" y="5910263"/>
          <p14:tracePt t="20871" x="8007350" y="5926138"/>
          <p14:tracePt t="20873" x="7991475" y="5926138"/>
          <p14:tracePt t="20875" x="7991475" y="5942013"/>
          <p14:tracePt t="20878" x="7975600" y="5942013"/>
          <p14:tracePt t="20881" x="7975600" y="5957888"/>
          <p14:tracePt t="20882" x="7959725" y="5957888"/>
          <p14:tracePt t="20885" x="7959725" y="5973763"/>
          <p14:tracePt t="20887" x="7943850" y="5989638"/>
          <p14:tracePt t="20889" x="7927975" y="6003925"/>
          <p14:tracePt t="20897" x="7912100" y="6019800"/>
          <p14:tracePt t="20898" x="7896225" y="6035675"/>
          <p14:tracePt t="20904" x="7880350" y="6035675"/>
          <p14:tracePt t="20907" x="7880350" y="6051550"/>
          <p14:tracePt t="20909" x="7864475" y="6051550"/>
          <p14:tracePt t="20912" x="7864475" y="6067425"/>
          <p14:tracePt t="20915" x="7848600" y="6083300"/>
          <p14:tracePt t="20921" x="7832725" y="6083300"/>
          <p14:tracePt t="20925" x="7816850" y="6083300"/>
          <p14:tracePt t="20926" x="7816850" y="6099175"/>
          <p14:tracePt t="20935" x="7816850" y="6115050"/>
          <p14:tracePt t="20939" x="7800975" y="6115050"/>
          <p14:tracePt t="20951" x="7785100" y="6115050"/>
          <p14:tracePt t="20957" x="7770813" y="6130925"/>
          <p14:tracePt t="20972" x="7770813" y="6146800"/>
          <p14:tracePt t="20980" x="7754938" y="6146800"/>
          <p14:tracePt t="20986" x="7754938" y="6162675"/>
          <p14:tracePt t="20989" x="7739063" y="6162675"/>
          <p14:tracePt t="21002" x="7723188" y="6162675"/>
          <p14:tracePt t="21005" x="7707313" y="6162675"/>
          <p14:tracePt t="21007" x="7707313" y="6178550"/>
          <p14:tracePt t="21009" x="7691438" y="6178550"/>
          <p14:tracePt t="21013" x="7691438" y="6194425"/>
          <p14:tracePt t="21015" x="7675563" y="6194425"/>
          <p14:tracePt t="21017" x="7659688" y="6194425"/>
          <p14:tracePt t="21021" x="7643813" y="6194425"/>
          <p14:tracePt t="21025" x="7627938" y="6194425"/>
          <p14:tracePt t="21027" x="7627938" y="6210300"/>
          <p14:tracePt t="21029" x="7612063" y="6210300"/>
          <p14:tracePt t="21030" x="7596188" y="6210300"/>
          <p14:tracePt t="21034" x="7580313" y="6210300"/>
          <p14:tracePt t="21039" x="7564438" y="6226175"/>
          <p14:tracePt t="21041" x="7548563" y="6226175"/>
          <p14:tracePt t="21047" x="7500938" y="6226175"/>
          <p14:tracePt t="21049" x="7500938" y="6242050"/>
          <p14:tracePt t="21051" x="7485063" y="6242050"/>
          <p14:tracePt t="21053" x="7454900" y="6242050"/>
          <p14:tracePt t="21057" x="7423150" y="6242050"/>
          <p14:tracePt t="21058" x="7407275" y="6242050"/>
          <p14:tracePt t="21063" x="7375525" y="6242050"/>
          <p14:tracePt t="21065" x="7359650" y="6242050"/>
          <p14:tracePt t="21067" x="7296150" y="6242050"/>
          <p14:tracePt t="21069" x="7264400" y="6242050"/>
          <p14:tracePt t="21071" x="7248525" y="6242050"/>
          <p14:tracePt t="21073" x="7200900" y="6242050"/>
          <p14:tracePt t="21077" x="7185025" y="6242050"/>
          <p14:tracePt t="21086" x="7059613" y="6242050"/>
          <p14:tracePt t="21087" x="7027863" y="6242050"/>
          <p14:tracePt t="21089" x="6980238" y="6242050"/>
          <p14:tracePt t="21090" x="6964363" y="6242050"/>
          <p14:tracePt t="21093" x="6932613" y="6242050"/>
          <p14:tracePt t="21095" x="6900863" y="6242050"/>
          <p14:tracePt t="21096" x="6884988" y="6226175"/>
          <p14:tracePt t="21098" x="6838950" y="6226175"/>
          <p14:tracePt t="21101" x="6807200" y="6226175"/>
          <p14:tracePt t="21102" x="6775450" y="6210300"/>
          <p14:tracePt t="21105" x="6743700" y="6210300"/>
          <p14:tracePt t="21106" x="6696075" y="6210300"/>
          <p14:tracePt t="21108" x="6680200" y="6210300"/>
          <p14:tracePt t="21113" x="6584950" y="6194425"/>
          <p14:tracePt t="21114" x="6553200" y="6194425"/>
          <p14:tracePt t="21116" x="6507163" y="6178550"/>
          <p14:tracePt t="21118" x="6459538" y="6178550"/>
          <p14:tracePt t="21120" x="6443663" y="6178550"/>
          <p14:tracePt t="21122" x="6380163" y="6178550"/>
          <p14:tracePt t="21124" x="6332538" y="6162675"/>
          <p14:tracePt t="21126" x="6284913" y="6162675"/>
          <p14:tracePt t="21129" x="6238875" y="6146800"/>
          <p14:tracePt t="21130" x="6191250" y="6146800"/>
          <p14:tracePt t="21132" x="6143625" y="6130925"/>
          <p14:tracePt t="21134" x="6080125" y="6130925"/>
          <p14:tracePt t="21136" x="5984875" y="6115050"/>
          <p14:tracePt t="21138" x="5922963" y="6115050"/>
          <p14:tracePt t="21140" x="5859463" y="6099175"/>
          <p14:tracePt t="21142" x="5811838" y="6099175"/>
          <p14:tracePt t="21145" x="5764213" y="6099175"/>
          <p14:tracePt t="21147" x="5700713" y="6083300"/>
          <p14:tracePt t="21148" x="5638800" y="6083300"/>
          <p14:tracePt t="21150" x="5591175" y="6067425"/>
          <p14:tracePt t="21152" x="5527675" y="6067425"/>
          <p14:tracePt t="21154" x="5480050" y="6067425"/>
          <p14:tracePt t="21156" x="5416550" y="6051550"/>
          <p14:tracePt t="21159" x="5384800" y="6051550"/>
          <p14:tracePt t="21161" x="5337175" y="6051550"/>
          <p14:tracePt t="21163" x="5275263" y="6035675"/>
          <p14:tracePt t="21164" x="5243513" y="6035675"/>
          <p14:tracePt t="21166" x="5195888" y="6035675"/>
          <p14:tracePt t="21169" x="5148263" y="6035675"/>
          <p14:tracePt t="21171" x="5132388" y="6035675"/>
          <p14:tracePt t="21173" x="5084763" y="6035675"/>
          <p14:tracePt t="21175" x="5037138" y="6019800"/>
          <p14:tracePt t="21177" x="5022850" y="6019800"/>
          <p14:tracePt t="21179" x="4975225" y="6019800"/>
          <p14:tracePt t="21180" x="4943475" y="6003925"/>
          <p14:tracePt t="21182" x="4895850" y="6003925"/>
          <p14:tracePt t="21185" x="4879975" y="6003925"/>
          <p14:tracePt t="21187" x="4848225" y="6003925"/>
          <p14:tracePt t="21189" x="4816475" y="6003925"/>
          <p14:tracePt t="21191" x="4784725" y="6003925"/>
          <p14:tracePt t="21193" x="4752975" y="6003925"/>
          <p14:tracePt t="21195" x="4737100" y="6003925"/>
          <p14:tracePt t="21197" x="4706938" y="6003925"/>
          <p14:tracePt t="21198" x="4691063" y="6003925"/>
          <p14:tracePt t="21201" x="4659313" y="6003925"/>
          <p14:tracePt t="21203" x="4627563" y="6003925"/>
          <p14:tracePt t="21204" x="4611688" y="6003925"/>
          <p14:tracePt t="21206" x="4595813" y="6003925"/>
          <p14:tracePt t="21209" x="4579938" y="6003925"/>
          <p14:tracePt t="21211" x="4564063" y="6003925"/>
          <p14:tracePt t="21213" x="4532313" y="6003925"/>
          <p14:tracePt t="21217" x="4500563" y="6003925"/>
          <p14:tracePt t="21219" x="4468813" y="6003925"/>
          <p14:tracePt t="21223" x="4452938" y="6003925"/>
          <p14:tracePt t="21225" x="4437063" y="6003925"/>
          <p14:tracePt t="21227" x="4421188" y="6003925"/>
          <p14:tracePt t="21229" x="4406900" y="6003925"/>
          <p14:tracePt t="21233" x="4391025" y="6003925"/>
          <p14:tracePt t="21239" x="4375150" y="6003925"/>
          <p14:tracePt t="21249" x="4359275" y="6003925"/>
          <p14:tracePt t="21436" x="4375150" y="6003925"/>
          <p14:tracePt t="21439" x="4391025" y="6003925"/>
          <p14:tracePt t="21441" x="4406900" y="6003925"/>
          <p14:tracePt t="21446" x="4421188" y="6003925"/>
          <p14:tracePt t="21449" x="4437063" y="6003925"/>
          <p14:tracePt t="21451" x="4452938" y="6003925"/>
          <p14:tracePt t="21455" x="4468813" y="6003925"/>
          <p14:tracePt t="21457" x="4484688" y="6003925"/>
          <p14:tracePt t="21459" x="4500563" y="6003925"/>
          <p14:tracePt t="21463" x="4516438" y="6003925"/>
          <p14:tracePt t="21465" x="4532313" y="6003925"/>
          <p14:tracePt t="21469" x="4548188" y="6003925"/>
          <p14:tracePt t="21471" x="4564063" y="6003925"/>
          <p14:tracePt t="21475" x="4579938" y="6003925"/>
          <p14:tracePt t="21477" x="4595813" y="6003925"/>
          <p14:tracePt t="21480" x="4611688" y="6003925"/>
          <p14:tracePt t="21481" x="4627563" y="6003925"/>
          <p14:tracePt t="21483" x="4643438" y="6003925"/>
          <p14:tracePt t="21485" x="4659313" y="6003925"/>
          <p14:tracePt t="21489" x="4691063" y="6003925"/>
          <p14:tracePt t="21494" x="4706938" y="6003925"/>
          <p14:tracePt t="21497" x="4737100" y="6003925"/>
          <p14:tracePt t="21499" x="4752975" y="6003925"/>
          <p14:tracePt t="21501" x="4784725" y="6003925"/>
          <p14:tracePt t="21505" x="4816475" y="6003925"/>
          <p14:tracePt t="21507" x="4832350" y="6003925"/>
          <p14:tracePt t="21509" x="4848225" y="6003925"/>
          <p14:tracePt t="21513" x="4879975" y="6003925"/>
          <p14:tracePt t="21514" x="4895850" y="6003925"/>
          <p14:tracePt t="21516" x="4927600" y="6003925"/>
          <p14:tracePt t="21521" x="4959350" y="6003925"/>
          <p14:tracePt t="21525" x="4991100" y="6003925"/>
          <p14:tracePt t="21526" x="5006975" y="6003925"/>
          <p14:tracePt t="21531" x="5037138" y="6003925"/>
          <p14:tracePt t="21532" x="5053013" y="6003925"/>
          <p14:tracePt t="21536" x="5068888" y="6003925"/>
          <p14:tracePt t="21539" x="5084763" y="6003925"/>
          <p14:tracePt t="21543" x="5100638" y="6003925"/>
          <p14:tracePt t="21547" x="5116513" y="6003925"/>
          <p14:tracePt t="21553" x="5132388" y="6003925"/>
          <p14:tracePt t="21591" x="5148263" y="6003925"/>
          <p14:tracePt t="22178" x="5132388" y="6003925"/>
          <p14:tracePt t="22182" x="5116513" y="6003925"/>
          <p14:tracePt t="22185" x="5100638" y="6003925"/>
          <p14:tracePt t="22187" x="5084763" y="6003925"/>
          <p14:tracePt t="22189" x="5068888" y="6003925"/>
          <p14:tracePt t="22195" x="5053013" y="6003925"/>
          <p14:tracePt t="22197" x="5037138" y="6003925"/>
          <p14:tracePt t="22199" x="5022850" y="6003925"/>
          <p14:tracePt t="22206" x="5006975" y="6003925"/>
          <p14:tracePt t="22207" x="4991100" y="6003925"/>
          <p14:tracePt t="22213" x="4975225" y="6003925"/>
          <p14:tracePt t="22217" x="4959350" y="6003925"/>
          <p14:tracePt t="22223" x="4943475" y="6003925"/>
          <p14:tracePt t="22227" x="4927600" y="6003925"/>
          <p14:tracePt t="22235" x="4911725" y="5989638"/>
          <p14:tracePt t="22253" x="4895850" y="5989638"/>
          <p14:tracePt t="22268" x="4879975" y="5989638"/>
          <p14:tracePt t="22276" x="4879975" y="5973763"/>
          <p14:tracePt t="22287" x="4864100" y="5973763"/>
          <p14:tracePt t="22297" x="4848225" y="5973763"/>
          <p14:tracePt t="22301" x="4832350" y="5973763"/>
          <p14:tracePt t="22310" x="4816475" y="5973763"/>
          <p14:tracePt t="22315" x="4800600" y="5973763"/>
          <p14:tracePt t="22323" x="4784725" y="5973763"/>
          <p14:tracePt t="22329" x="4752975" y="5973763"/>
          <p14:tracePt t="22337" x="4722813" y="5973763"/>
          <p14:tracePt t="22341" x="4706938" y="5973763"/>
          <p14:tracePt t="22343" x="4691063" y="5973763"/>
          <p14:tracePt t="22346" x="4675188" y="5973763"/>
          <p14:tracePt t="22350" x="4659313" y="5973763"/>
          <p14:tracePt t="22355" x="4643438" y="5973763"/>
          <p14:tracePt t="22358" x="4627563" y="5973763"/>
          <p14:tracePt t="22363" x="4611688" y="5973763"/>
          <p14:tracePt t="22365" x="4595813" y="5973763"/>
          <p14:tracePt t="22370" x="4579938" y="5973763"/>
          <p14:tracePt t="22373" x="4564063" y="5973763"/>
          <p14:tracePt t="22379" x="4548188" y="5973763"/>
          <p14:tracePt t="22381" x="4532313" y="5973763"/>
          <p14:tracePt t="22383" x="4516438" y="5973763"/>
          <p14:tracePt t="22387" x="4500563" y="5973763"/>
          <p14:tracePt t="22389" x="4484688" y="5973763"/>
          <p14:tracePt t="22394" x="4468813" y="5973763"/>
          <p14:tracePt t="22397" x="4437063" y="5973763"/>
          <p14:tracePt t="22399" x="4421188" y="5973763"/>
          <p14:tracePt t="22401" x="4406900" y="5973763"/>
          <p14:tracePt t="22402" x="4391025" y="5973763"/>
          <p14:tracePt t="22405" x="4375150" y="5973763"/>
          <p14:tracePt t="22406" x="4359275" y="5973763"/>
          <p14:tracePt t="22411" x="4343400" y="5973763"/>
          <p14:tracePt t="22412" x="4311650" y="5973763"/>
          <p14:tracePt t="22417" x="4295775" y="5973763"/>
          <p14:tracePt t="22423" x="4279900" y="5973763"/>
          <p14:tracePt t="22433" x="4248150" y="5973763"/>
          <p14:tracePt t="22441" x="4232275" y="5973763"/>
          <p14:tracePt t="22531" x="4216400" y="5910263"/>
          <p14:tracePt t="22537" x="4184650" y="5783263"/>
          <p14:tracePt t="22539" x="4184650" y="5767388"/>
          <p14:tracePt t="22541" x="4184650" y="5735638"/>
          <p14:tracePt t="22542" x="4184650" y="5688013"/>
          <p14:tracePt t="22544" x="4168775" y="5672138"/>
          <p14:tracePt t="22546" x="4168775" y="5626100"/>
          <p14:tracePt t="22548" x="4168775" y="5594350"/>
          <p14:tracePt t="22551" x="4168775" y="5578475"/>
          <p14:tracePt t="22552" x="4168775" y="5530850"/>
          <p14:tracePt t="22554" x="4168775" y="5499100"/>
          <p14:tracePt t="22556" x="4152900" y="5435600"/>
          <p14:tracePt t="22559" x="4152900" y="5419725"/>
          <p14:tracePt t="22562" x="4137025" y="5372100"/>
          <p14:tracePt t="22563" x="4137025" y="5324475"/>
          <p14:tracePt t="22564" x="4121150" y="5294313"/>
          <p14:tracePt t="22566" x="4121150" y="5262563"/>
          <p14:tracePt t="22568" x="4106863" y="5199063"/>
          <p14:tracePt t="22571" x="4090988" y="5167313"/>
          <p14:tracePt t="22573" x="4090988" y="5119688"/>
          <p14:tracePt t="22575" x="4075113" y="5072063"/>
          <p14:tracePt t="22579" x="4043363" y="4992688"/>
          <p14:tracePt t="22580" x="4043363" y="4946650"/>
          <p14:tracePt t="22582" x="4027488" y="4899025"/>
          <p14:tracePt t="22584" x="4011613" y="4851400"/>
          <p14:tracePt t="22586" x="3995738" y="4819650"/>
          <p14:tracePt t="22589" x="3995738" y="4772025"/>
          <p14:tracePt t="22591" x="3963988" y="4724400"/>
          <p14:tracePt t="22593" x="3948113" y="4676775"/>
          <p14:tracePt t="22595" x="3932238" y="4660900"/>
          <p14:tracePt t="22596" x="3900488" y="4614863"/>
          <p14:tracePt t="22599" x="3884613" y="4583113"/>
          <p14:tracePt t="22601" x="3868738" y="4535488"/>
          <p14:tracePt t="22603" x="3836988" y="4519613"/>
          <p14:tracePt t="22605" x="3821113" y="4471988"/>
          <p14:tracePt t="22607" x="3806825" y="4440238"/>
          <p14:tracePt t="22609" x="3775075" y="4408488"/>
          <p14:tracePt t="22611" x="3743325" y="4392613"/>
          <p14:tracePt t="22613" x="3711575" y="4360863"/>
          <p14:tracePt t="22615" x="3695700" y="4329113"/>
          <p14:tracePt t="22617" x="3663950" y="4297363"/>
          <p14:tracePt t="22619" x="3632200" y="4267200"/>
          <p14:tracePt t="22621" x="3600450" y="4251325"/>
          <p14:tracePt t="22623" x="3584575" y="4235450"/>
          <p14:tracePt t="22625" x="3552825" y="4203700"/>
          <p14:tracePt t="22629" x="3475038" y="4156075"/>
          <p14:tracePt t="22630" x="3459163" y="4140200"/>
          <p14:tracePt t="22633" x="3427413" y="4124325"/>
          <p14:tracePt t="22634" x="3395663" y="4108450"/>
          <p14:tracePt t="22636" x="3363913" y="4092575"/>
          <p14:tracePt t="22638" x="3348038" y="4076700"/>
          <p14:tracePt t="22641" x="3316288" y="4044950"/>
          <p14:tracePt t="22646" x="3268663" y="4044950"/>
          <p14:tracePt t="22647" x="3252788" y="4029075"/>
          <p14:tracePt t="22648" x="3221038" y="4013200"/>
          <p14:tracePt t="22651" x="3205163" y="4013200"/>
          <p14:tracePt t="22653" x="3190875" y="3997325"/>
          <p14:tracePt t="22655" x="3175000" y="3997325"/>
          <p14:tracePt t="22657" x="3159125" y="3997325"/>
          <p14:tracePt t="22658" x="3143250" y="3981450"/>
          <p14:tracePt t="22661" x="3127375" y="3981450"/>
          <p14:tracePt t="22663" x="3127375" y="3965575"/>
          <p14:tracePt t="22665" x="3111500" y="3965575"/>
          <p14:tracePt t="22669" x="3111500" y="3949700"/>
          <p14:tracePt t="22671" x="3095625" y="3949700"/>
          <p14:tracePt t="22677" x="3079750" y="3949700"/>
          <p14:tracePt t="22679" x="3063875" y="3949700"/>
          <p14:tracePt t="22681" x="3048000" y="3949700"/>
          <p14:tracePt t="22685" x="3032125" y="3949700"/>
          <p14:tracePt t="22687" x="3032125" y="3935413"/>
          <p14:tracePt t="22690" x="3016250" y="3935413"/>
          <p14:tracePt t="22693" x="3000375" y="3935413"/>
          <p14:tracePt t="22695" x="2984500" y="3935413"/>
          <p14:tracePt t="22697" x="2968625" y="3935413"/>
          <p14:tracePt t="22701" x="2952750" y="3919538"/>
          <p14:tracePt t="22703" x="2936875" y="3919538"/>
          <p14:tracePt t="22705" x="2921000" y="3919538"/>
          <p14:tracePt t="22706" x="2905125" y="3919538"/>
          <p14:tracePt t="22709" x="2890838" y="3919538"/>
          <p14:tracePt t="22713" x="2874963" y="3919538"/>
          <p14:tracePt t="22715" x="2859088" y="3919538"/>
          <p14:tracePt t="22717" x="2843213" y="3919538"/>
          <p14:tracePt t="22719" x="2827338" y="3919538"/>
          <p14:tracePt t="22721" x="2811463" y="3919538"/>
          <p14:tracePt t="22725" x="2795588" y="3919538"/>
          <p14:tracePt t="22728" x="2779713" y="3919538"/>
          <p14:tracePt t="22729" x="2763838" y="3919538"/>
          <p14:tracePt t="22732" x="2747963" y="3919538"/>
          <p14:tracePt t="22735" x="2732088" y="3919538"/>
          <p14:tracePt t="22743" x="2700338" y="3919538"/>
          <p14:tracePt t="22748" x="2684463" y="3919538"/>
          <p14:tracePt t="22754" x="2652713" y="3919538"/>
          <p14:tracePt t="22760" x="2620963" y="3919538"/>
          <p14:tracePt t="22767" x="2543175" y="3949700"/>
          <p14:tracePt t="22769" x="2527300" y="3949700"/>
          <p14:tracePt t="22771" x="2495550" y="3949700"/>
          <p14:tracePt t="22773" x="2479675" y="3965575"/>
          <p14:tracePt t="22774" x="2447925" y="3981450"/>
          <p14:tracePt t="22776" x="2416175" y="3997325"/>
          <p14:tracePt t="22779" x="2400300" y="3997325"/>
          <p14:tracePt t="22780" x="2368550" y="4013200"/>
          <p14:tracePt t="22783" x="2320925" y="4029075"/>
          <p14:tracePt t="22784" x="2289175" y="4044950"/>
          <p14:tracePt t="22786" x="2259013" y="4060825"/>
          <p14:tracePt t="22789" x="2211388" y="4076700"/>
          <p14:tracePt t="22791" x="2179638" y="4092575"/>
          <p14:tracePt t="22793" x="2100263" y="4140200"/>
          <p14:tracePt t="22795" x="2036763" y="4187825"/>
          <p14:tracePt t="22796" x="1974850" y="4219575"/>
          <p14:tracePt t="22799" x="1927225" y="4235450"/>
          <p14:tracePt t="22800" x="1879600" y="4267200"/>
          <p14:tracePt t="22802" x="1831975" y="4283075"/>
          <p14:tracePt t="22804" x="1768475" y="4313238"/>
          <p14:tracePt t="22806" x="1720850" y="4344988"/>
          <p14:tracePt t="22808" x="1658938" y="4376738"/>
          <p14:tracePt t="22811" x="1627188" y="4408488"/>
          <p14:tracePt t="22813" x="1579563" y="4424363"/>
          <p14:tracePt t="22815" x="1531938" y="4456113"/>
          <p14:tracePt t="22816" x="1484313" y="4487863"/>
          <p14:tracePt t="22818" x="1452563" y="4503738"/>
          <p14:tracePt t="22821" x="1389063" y="4535488"/>
          <p14:tracePt t="22823" x="1343025" y="4535488"/>
          <p14:tracePt t="22824" x="1311275" y="4567238"/>
          <p14:tracePt t="22828" x="1263650" y="4583113"/>
          <p14:tracePt t="22830" x="1231900" y="4598988"/>
          <p14:tracePt t="22831" x="1200150" y="4614863"/>
          <p14:tracePt t="22832" x="1168400" y="4629150"/>
          <p14:tracePt t="22834" x="1120775" y="4645025"/>
          <p14:tracePt t="22836" x="1104900" y="4660900"/>
          <p14:tracePt t="22839" x="1073150" y="4660900"/>
          <p14:tracePt t="22841" x="1058863" y="4676775"/>
          <p14:tracePt t="22846" x="1042988" y="4692650"/>
          <p14:tracePt t="22847" x="1027113" y="4708525"/>
          <p14:tracePt t="22848" x="1011238" y="4708525"/>
          <p14:tracePt t="22850" x="995363" y="4708525"/>
          <p14:tracePt t="22853" x="979488" y="4708525"/>
          <p14:tracePt t="22855" x="963613" y="4724400"/>
          <p14:tracePt t="22869" x="963613" y="4740275"/>
          <p14:tracePt t="22878" x="947738" y="4740275"/>
          <p14:tracePt t="22908" x="979488" y="4724400"/>
          <p14:tracePt t="22910" x="995363" y="4708525"/>
          <p14:tracePt t="22912" x="1011238" y="4708525"/>
          <p14:tracePt t="22913" x="1042988" y="4692650"/>
          <p14:tracePt t="22914" x="1058863" y="4676775"/>
          <p14:tracePt t="22916" x="1073150" y="4660900"/>
          <p14:tracePt t="22919" x="1104900" y="4645025"/>
          <p14:tracePt t="22921" x="1136650" y="4614863"/>
          <p14:tracePt t="22923" x="1168400" y="4598988"/>
          <p14:tracePt t="22924" x="1184275" y="4567238"/>
          <p14:tracePt t="22927" x="1216025" y="4535488"/>
          <p14:tracePt t="22929" x="1247775" y="4519613"/>
          <p14:tracePt t="22931" x="1279525" y="4487863"/>
          <p14:tracePt t="22932" x="1327150" y="4440238"/>
          <p14:tracePt t="22934" x="1358900" y="4392613"/>
          <p14:tracePt t="22937" x="1389063" y="4360863"/>
          <p14:tracePt t="22939" x="1436688" y="4329113"/>
          <p14:tracePt t="22940" x="1484313" y="4297363"/>
          <p14:tracePt t="22945" x="1563688" y="4203700"/>
          <p14:tracePt t="22946" x="1611313" y="4156075"/>
          <p14:tracePt t="22949" x="1643063" y="4108450"/>
          <p14:tracePt t="22951" x="1689100" y="4060825"/>
          <p14:tracePt t="22953" x="1752600" y="3997325"/>
          <p14:tracePt t="22955" x="1784350" y="3949700"/>
          <p14:tracePt t="22957" x="1847850" y="3887788"/>
          <p14:tracePt t="22959" x="1879600" y="3840163"/>
          <p14:tracePt t="22961" x="1911350" y="3792538"/>
          <p14:tracePt t="22962" x="1974850" y="3729038"/>
          <p14:tracePt t="22965" x="2020888" y="3649663"/>
          <p14:tracePt t="22966" x="2068513" y="3602038"/>
          <p14:tracePt t="22969" x="2116138" y="3540125"/>
          <p14:tracePt t="22971" x="2163763" y="3476625"/>
          <p14:tracePt t="22972" x="2227263" y="3397250"/>
          <p14:tracePt t="22975" x="2274888" y="3333750"/>
          <p14:tracePt t="22977" x="2352675" y="3240088"/>
          <p14:tracePt t="22978" x="2400300" y="3176588"/>
          <p14:tracePt t="22981" x="2432050" y="3113088"/>
          <p14:tracePt t="22983" x="2479675" y="3033713"/>
          <p14:tracePt t="22985" x="2527300" y="2986088"/>
          <p14:tracePt t="22986" x="2574925" y="2922588"/>
          <p14:tracePt t="22989" x="2636838" y="2860675"/>
          <p14:tracePt t="22991" x="2684463" y="2781300"/>
          <p14:tracePt t="22993" x="2732088" y="2733675"/>
          <p14:tracePt t="22995" x="2779713" y="2670175"/>
          <p14:tracePt t="22996" x="2827338" y="2622550"/>
          <p14:tracePt t="22999" x="2859088" y="2574925"/>
          <p14:tracePt t="23000" x="2921000" y="2528888"/>
          <p14:tracePt t="23002" x="2952750" y="2513013"/>
          <p14:tracePt t="23005" x="3000375" y="2481263"/>
          <p14:tracePt t="23006" x="3016250" y="2449513"/>
          <p14:tracePt t="23009" x="3063875" y="2433638"/>
          <p14:tracePt t="23011" x="3111500" y="2401888"/>
          <p14:tracePt t="23013" x="3143250" y="2370138"/>
          <p14:tracePt t="23014" x="3175000" y="2354263"/>
          <p14:tracePt t="23016" x="3221038" y="2338388"/>
          <p14:tracePt t="23018" x="3252788" y="2338388"/>
          <p14:tracePt t="23021" x="3300413" y="2322513"/>
          <p14:tracePt t="23023" x="3316288" y="2306638"/>
          <p14:tracePt t="23024" x="3363913" y="2290763"/>
          <p14:tracePt t="23028" x="3411538" y="2274888"/>
          <p14:tracePt t="23030" x="3443288" y="2259013"/>
          <p14:tracePt t="23030" x="3459163" y="2259013"/>
          <p14:tracePt t="23033" x="3505200" y="2243138"/>
          <p14:tracePt t="23034" x="3536950" y="2228850"/>
          <p14:tracePt t="23036" x="3568700" y="2228850"/>
          <p14:tracePt t="23038" x="3600450" y="2228850"/>
          <p14:tracePt t="23041" x="3632200" y="2228850"/>
          <p14:tracePt t="23043" x="3648075" y="2228850"/>
          <p14:tracePt t="23045" x="3679825" y="2228850"/>
          <p14:tracePt t="23046" x="3695700" y="2212975"/>
          <p14:tracePt t="23048" x="3711575" y="2212975"/>
          <p14:tracePt t="23051" x="3743325" y="2212975"/>
          <p14:tracePt t="23055" x="3775075" y="2212975"/>
          <p14:tracePt t="23057" x="3790950" y="2212975"/>
          <p14:tracePt t="23059" x="3806825" y="2212975"/>
          <p14:tracePt t="23061" x="3836988" y="2212975"/>
          <p14:tracePt t="23064" x="3868738" y="2212975"/>
          <p14:tracePt t="23066" x="3884613" y="2212975"/>
          <p14:tracePt t="23069" x="3900488" y="2212975"/>
          <p14:tracePt t="23071" x="3916363" y="2212975"/>
          <p14:tracePt t="23073" x="3932238" y="2212975"/>
          <p14:tracePt t="23074" x="3948113" y="2212975"/>
          <p14:tracePt t="23078" x="3979863" y="2212975"/>
          <p14:tracePt t="23081" x="4011613" y="2212975"/>
          <p14:tracePt t="23083" x="4027488" y="2212975"/>
          <p14:tracePt t="23085" x="4043363" y="2212975"/>
          <p14:tracePt t="23087" x="4059238" y="2212975"/>
          <p14:tracePt t="23089" x="4075113" y="2212975"/>
          <p14:tracePt t="23091" x="4090988" y="2212975"/>
          <p14:tracePt t="23093" x="4106863" y="2212975"/>
          <p14:tracePt t="23095" x="4121150" y="2212975"/>
          <p14:tracePt t="23096" x="4152900" y="2212975"/>
          <p14:tracePt t="23099" x="4168775" y="2212975"/>
          <p14:tracePt t="23101" x="4184650" y="2212975"/>
          <p14:tracePt t="23103" x="4216400" y="2212975"/>
          <p14:tracePt t="23105" x="4232275" y="2212975"/>
          <p14:tracePt t="23107" x="4264025" y="2212975"/>
          <p14:tracePt t="23109" x="4279900" y="2228850"/>
          <p14:tracePt t="23111" x="4311650" y="2228850"/>
          <p14:tracePt t="23112" x="4343400" y="2228850"/>
          <p14:tracePt t="23115" x="4359275" y="2243138"/>
          <p14:tracePt t="23116" x="4391025" y="2243138"/>
          <p14:tracePt t="23119" x="4421188" y="2259013"/>
          <p14:tracePt t="23121" x="4452938" y="2274888"/>
          <p14:tracePt t="23123" x="4484688" y="2274888"/>
          <p14:tracePt t="23125" x="4516438" y="2290763"/>
          <p14:tracePt t="23129" x="4579938" y="2290763"/>
          <p14:tracePt t="23130" x="4627563" y="2306638"/>
          <p14:tracePt t="23132" x="4675188" y="2322513"/>
          <p14:tracePt t="23134" x="4706938" y="2354263"/>
          <p14:tracePt t="23136" x="4752975" y="2370138"/>
          <p14:tracePt t="23139" x="4784725" y="2386013"/>
          <p14:tracePt t="23141" x="4864100" y="2417763"/>
          <p14:tracePt t="23143" x="4927600" y="2449513"/>
          <p14:tracePt t="23145" x="4991100" y="2481263"/>
          <p14:tracePt t="23146" x="5037138" y="2497138"/>
          <p14:tracePt t="23149" x="5100638" y="2528888"/>
          <p14:tracePt t="23151" x="5148263" y="2544763"/>
          <p14:tracePt t="23153" x="5211763" y="2574925"/>
          <p14:tracePt t="23155" x="5259388" y="2606675"/>
          <p14:tracePt t="23157" x="5322888" y="2638425"/>
          <p14:tracePt t="23159" x="5353050" y="2654300"/>
          <p14:tracePt t="23161" x="5416550" y="2686050"/>
          <p14:tracePt t="23162" x="5464175" y="2717800"/>
          <p14:tracePt t="23165" x="5527675" y="2749550"/>
          <p14:tracePt t="23167" x="5575300" y="2765425"/>
          <p14:tracePt t="23169" x="5638800" y="2797175"/>
          <p14:tracePt t="23171" x="5684838" y="2813050"/>
          <p14:tracePt t="23172" x="5748338" y="2844800"/>
          <p14:tracePt t="23175" x="5780088" y="2876550"/>
          <p14:tracePt t="23177" x="5827713" y="2908300"/>
          <p14:tracePt t="23178" x="5875338" y="2938463"/>
          <p14:tracePt t="23181" x="5938838" y="2970213"/>
          <p14:tracePt t="23183" x="5984875" y="3001963"/>
          <p14:tracePt t="23185" x="6032500" y="3033713"/>
          <p14:tracePt t="23187" x="6080125" y="3065463"/>
          <p14:tracePt t="23189" x="6111875" y="3081338"/>
          <p14:tracePt t="23191" x="6143625" y="3113088"/>
          <p14:tracePt t="23194" x="6191250" y="3144838"/>
          <p14:tracePt t="23195" x="6238875" y="3176588"/>
          <p14:tracePt t="23197" x="6284913" y="3208338"/>
          <p14:tracePt t="23198" x="6300788" y="3240088"/>
          <p14:tracePt t="23201" x="6348413" y="3255963"/>
          <p14:tracePt t="23205" x="6427788" y="3317875"/>
          <p14:tracePt t="23206" x="6443663" y="3349625"/>
          <p14:tracePt t="23208" x="6475413" y="3381375"/>
          <p14:tracePt t="23210" x="6507163" y="3413125"/>
          <p14:tracePt t="23212" x="6538913" y="3444875"/>
          <p14:tracePt t="23214" x="6569075" y="3476625"/>
          <p14:tracePt t="23217" x="6584950" y="3524250"/>
          <p14:tracePt t="23218" x="6600825" y="3571875"/>
          <p14:tracePt t="23221" x="6616700" y="3587750"/>
          <p14:tracePt t="23223" x="6648450" y="3633788"/>
          <p14:tracePt t="23225" x="6664325" y="3665538"/>
          <p14:tracePt t="23228" x="6696075" y="3713163"/>
          <p14:tracePt t="23230" x="6711950" y="3744913"/>
          <p14:tracePt t="23231" x="6727825" y="3792538"/>
          <p14:tracePt t="23233" x="6759575" y="3824288"/>
          <p14:tracePt t="23235" x="6759575" y="3871913"/>
          <p14:tracePt t="23236" x="6775450" y="3887788"/>
          <p14:tracePt t="23239" x="6791325" y="3935413"/>
          <p14:tracePt t="23241" x="6807200" y="3981450"/>
          <p14:tracePt t="23243" x="6823075" y="4029075"/>
          <p14:tracePt t="23245" x="6854825" y="4044950"/>
          <p14:tracePt t="23246" x="6869113" y="4092575"/>
          <p14:tracePt t="23249" x="6869113" y="4124325"/>
          <p14:tracePt t="23251" x="6884988" y="4140200"/>
          <p14:tracePt t="23252" x="6884988" y="4187825"/>
          <p14:tracePt t="23254" x="6900863" y="4219575"/>
          <p14:tracePt t="23257" x="6916738" y="4267200"/>
          <p14:tracePt t="23259" x="6932613" y="4283075"/>
          <p14:tracePt t="23260" x="6932613" y="4313238"/>
          <p14:tracePt t="23263" x="6948488" y="4344988"/>
          <p14:tracePt t="23264" x="6964363" y="4360863"/>
          <p14:tracePt t="23266" x="6964363" y="4376738"/>
          <p14:tracePt t="23275" x="6980238" y="4424363"/>
          <p14:tracePt t="23280" x="6980238" y="4456113"/>
          <p14:tracePt t="23283" x="6996113" y="4487863"/>
          <p14:tracePt t="23289" x="6996113" y="4503738"/>
          <p14:tracePt t="23290" x="6996113" y="4519613"/>
          <p14:tracePt t="23294" x="6996113" y="4535488"/>
          <p14:tracePt t="23303" x="6996113" y="4551363"/>
          <p14:tracePt t="23306" x="6996113" y="4567238"/>
          <p14:tracePt t="23313" x="6996113" y="4583113"/>
          <p14:tracePt t="23314" x="6996113" y="4598988"/>
          <p14:tracePt t="23317" x="6996113" y="4614863"/>
          <p14:tracePt t="23321" x="6996113" y="4645025"/>
          <p14:tracePt t="23323" x="6980238" y="4676775"/>
          <p14:tracePt t="23325" x="6964363" y="4692650"/>
          <p14:tracePt t="23329" x="6932613" y="4756150"/>
          <p14:tracePt t="23331" x="6916738" y="4772025"/>
          <p14:tracePt t="23333" x="6900863" y="4803775"/>
          <p14:tracePt t="23335" x="6900863" y="4835525"/>
          <p14:tracePt t="23337" x="6884988" y="4883150"/>
          <p14:tracePt t="23339" x="6869113" y="4899025"/>
          <p14:tracePt t="23341" x="6838950" y="4930775"/>
          <p14:tracePt t="23343" x="6823075" y="4976813"/>
          <p14:tracePt t="23345" x="6807200" y="5008563"/>
          <p14:tracePt t="23346" x="6775450" y="5040313"/>
          <p14:tracePt t="23349" x="6775450" y="5072063"/>
          <p14:tracePt t="23351" x="6743700" y="5119688"/>
          <p14:tracePt t="23353" x="6711950" y="5167313"/>
          <p14:tracePt t="23355" x="6696075" y="5183188"/>
          <p14:tracePt t="23356" x="6664325" y="5230813"/>
          <p14:tracePt t="23358" x="6632575" y="5278438"/>
          <p14:tracePt t="23361" x="6600825" y="5324475"/>
          <p14:tracePt t="23363" x="6584950" y="5340350"/>
          <p14:tracePt t="23364" x="6569075" y="5387975"/>
          <p14:tracePt t="23366" x="6538913" y="5435600"/>
          <p14:tracePt t="23369" x="6507163" y="5467350"/>
          <p14:tracePt t="23371" x="6491288" y="5514975"/>
          <p14:tracePt t="23373" x="6443663" y="5546725"/>
          <p14:tracePt t="23375" x="6396038" y="5626100"/>
          <p14:tracePt t="23377" x="6364288" y="5672138"/>
          <p14:tracePt t="23379" x="6316663" y="5719763"/>
          <p14:tracePt t="23381" x="6284913" y="5735638"/>
          <p14:tracePt t="23382" x="6269038" y="5767388"/>
          <p14:tracePt t="23385" x="6238875" y="5815013"/>
          <p14:tracePt t="23387" x="6207125" y="5846763"/>
          <p14:tracePt t="23389" x="6175375" y="5862638"/>
          <p14:tracePt t="23390" x="6143625" y="5894388"/>
          <p14:tracePt t="23393" x="6111875" y="5926138"/>
          <p14:tracePt t="23395" x="6080125" y="5973763"/>
          <p14:tracePt t="23396" x="6048375" y="6003925"/>
          <p14:tracePt t="23399" x="6016625" y="6019800"/>
          <p14:tracePt t="23401" x="5984875" y="6035675"/>
          <p14:tracePt t="23403" x="5953125" y="6067425"/>
          <p14:tracePt t="23405" x="5922963" y="6099175"/>
          <p14:tracePt t="23406" x="5891213" y="6115050"/>
          <p14:tracePt t="23408" x="5859463" y="6146800"/>
          <p14:tracePt t="23411" x="5843588" y="6162675"/>
          <p14:tracePt t="23413" x="5795963" y="6194425"/>
          <p14:tracePt t="23414" x="5764213" y="6210300"/>
          <p14:tracePt t="23416" x="5732463" y="6242050"/>
          <p14:tracePt t="23419" x="5716588" y="6257925"/>
          <p14:tracePt t="23421" x="5684838" y="6273800"/>
          <p14:tracePt t="23423" x="5653088" y="6289675"/>
          <p14:tracePt t="23425" x="5622925" y="6321425"/>
          <p14:tracePt t="23427" x="5607050" y="6337300"/>
          <p14:tracePt t="23428" x="5575300" y="6351588"/>
          <p14:tracePt t="23431" x="5543550" y="6367463"/>
          <p14:tracePt t="23433" x="5511800" y="6383338"/>
          <p14:tracePt t="23435" x="5495925" y="6383338"/>
          <p14:tracePt t="23437" x="5464175" y="6415088"/>
          <p14:tracePt t="23439" x="5432425" y="6430963"/>
          <p14:tracePt t="23440" x="5416550" y="6446838"/>
          <p14:tracePt t="23443" x="5400675" y="6462713"/>
          <p14:tracePt t="23445" x="5368925" y="6462713"/>
          <p14:tracePt t="23446" x="5353050" y="6462713"/>
          <p14:tracePt t="23449" x="5337175" y="6478588"/>
          <p14:tracePt t="23451" x="5307013" y="6494463"/>
          <p14:tracePt t="23455" x="5275263" y="6510338"/>
          <p14:tracePt t="23457" x="5259388" y="6510338"/>
          <p14:tracePt t="23462" x="5243513" y="6510338"/>
          <p14:tracePt t="23463" x="5211763" y="6526213"/>
          <p14:tracePt t="23467" x="5195888" y="6526213"/>
          <p14:tracePt t="23469" x="5164138" y="6542088"/>
          <p14:tracePt t="23473" x="5132388" y="6542088"/>
          <p14:tracePt t="23475" x="5116513" y="6557963"/>
          <p14:tracePt t="23477" x="5100638" y="6557963"/>
          <p14:tracePt t="23478" x="5084763" y="6557963"/>
          <p14:tracePt t="23483" x="5053013" y="6557963"/>
          <p14:tracePt t="23484" x="5037138" y="6557963"/>
          <p14:tracePt t="23487" x="5037138" y="6573838"/>
          <p14:tracePt t="23489" x="5022850" y="6573838"/>
          <p14:tracePt t="23491" x="4991100" y="6573838"/>
          <p14:tracePt t="23494" x="4975225" y="6589713"/>
          <p14:tracePt t="23497" x="4959350" y="6589713"/>
          <p14:tracePt t="23499" x="4943475" y="6589713"/>
          <p14:tracePt t="23500" x="4927600" y="6589713"/>
          <p14:tracePt t="23503" x="4911725" y="6605588"/>
          <p14:tracePt t="23507" x="4895850" y="6605588"/>
          <p14:tracePt t="23509" x="4879975" y="6605588"/>
          <p14:tracePt t="23511" x="4864100" y="6605588"/>
          <p14:tracePt t="23512" x="4848225" y="6605588"/>
          <p14:tracePt t="23515" x="4832350" y="6605588"/>
          <p14:tracePt t="23519" x="4816475" y="6605588"/>
          <p14:tracePt t="23521" x="4800600" y="6621463"/>
          <p14:tracePt t="23523" x="4784725" y="6621463"/>
          <p14:tracePt t="23528" x="4768850" y="6621463"/>
          <p14:tracePt t="23529" x="4752975" y="6621463"/>
          <p14:tracePt t="23533" x="4737100" y="6621463"/>
          <p14:tracePt t="23535" x="4722813" y="6621463"/>
          <p14:tracePt t="23537" x="4706938" y="6637338"/>
          <p14:tracePt t="23541" x="4691063" y="6637338"/>
          <p14:tracePt t="23544" x="4675188" y="6637338"/>
          <p14:tracePt t="23547" x="4659313" y="6637338"/>
          <p14:tracePt t="23549" x="4643438" y="6637338"/>
          <p14:tracePt t="23551" x="4627563" y="6637338"/>
          <p14:tracePt t="23554" x="4595813" y="6637338"/>
          <p14:tracePt t="23559" x="4579938" y="6637338"/>
          <p14:tracePt t="23561" x="4564063" y="6637338"/>
          <p14:tracePt t="23562" x="4548188" y="6653213"/>
          <p14:tracePt t="23567" x="4532313" y="6653213"/>
          <p14:tracePt t="23569" x="4516438" y="6653213"/>
          <p14:tracePt t="23579" x="4484688" y="6653213"/>
          <p14:tracePt t="23581" x="4468813" y="6653213"/>
          <p14:tracePt t="23584" x="4452938" y="6653213"/>
          <p14:tracePt t="23587" x="4437063" y="6653213"/>
          <p14:tracePt t="23591" x="4421188" y="6653213"/>
          <p14:tracePt t="23594" x="4406900" y="6653213"/>
          <p14:tracePt t="23597" x="4391025" y="6653213"/>
          <p14:tracePt t="23598" x="4359275" y="6669088"/>
          <p14:tracePt t="23599" x="4327525" y="6669088"/>
          <p14:tracePt t="23601" x="4311650" y="6669088"/>
          <p14:tracePt t="23603" x="4264025" y="6684963"/>
          <p14:tracePt t="23605" x="4232275" y="6684963"/>
          <p14:tracePt t="23607" x="4216400" y="6684963"/>
          <p14:tracePt t="23609" x="4184650" y="6699250"/>
          <p14:tracePt t="23611" x="4152900" y="6699250"/>
          <p14:tracePt t="23613" x="4121150" y="6699250"/>
          <p14:tracePt t="23615" x="4075113" y="6715125"/>
          <p14:tracePt t="23617" x="4027488" y="6731000"/>
          <p14:tracePt t="23619" x="3963988" y="6746875"/>
          <p14:tracePt t="23621" x="3900488" y="6778625"/>
          <p14:tracePt t="23623" x="3836988" y="6794500"/>
          <p14:tracePt t="23625" x="3806825" y="6794500"/>
          <p14:tracePt t="23627" x="3743325" y="6810375"/>
          <p14:tracePt t="23629" x="3695700" y="6826250"/>
          <p14:tracePt t="23631" x="3632200" y="6842125"/>
          <p14:tracePt t="25682" x="127000" y="6621463"/>
          <p14:tracePt t="25683" x="220663" y="6526213"/>
          <p14:tracePt t="25685" x="315913" y="6446838"/>
          <p14:tracePt t="25686" x="442913" y="6351588"/>
          <p14:tracePt t="25689" x="536575" y="6273800"/>
          <p14:tracePt t="25691" x="631825" y="6194425"/>
          <p14:tracePt t="25693" x="727075" y="6115050"/>
          <p14:tracePt t="25695" x="820738" y="6019800"/>
          <p14:tracePt t="25697" x="947738" y="5926138"/>
          <p14:tracePt t="25699" x="1011238" y="5846763"/>
          <p14:tracePt t="25702" x="1104900" y="5799138"/>
          <p14:tracePt t="25704" x="1200150" y="5719763"/>
          <p14:tracePt t="25705" x="1295400" y="5641975"/>
          <p14:tracePt t="25706" x="1373188" y="5594350"/>
          <p14:tracePt t="25709" x="1468438" y="5514975"/>
          <p14:tracePt t="25712" x="1531938" y="5467350"/>
          <p14:tracePt t="25712" x="1595438" y="5419725"/>
          <p14:tracePt t="25714" x="1658938" y="5387975"/>
          <p14:tracePt t="25716" x="1736725" y="5324475"/>
          <p14:tracePt t="25719" x="1800225" y="5294313"/>
          <p14:tracePt t="25721" x="1863725" y="5262563"/>
          <p14:tracePt t="25723" x="1911350" y="5214938"/>
          <p14:tracePt t="25726" x="1958975" y="5199063"/>
          <p14:tracePt t="25727" x="2005013" y="5167313"/>
          <p14:tracePt t="25728" x="2052638" y="5135563"/>
          <p14:tracePt t="25730" x="2100263" y="5103813"/>
          <p14:tracePt t="25733" x="2147888" y="5072063"/>
          <p14:tracePt t="25735" x="2179638" y="5040313"/>
          <p14:tracePt t="25737" x="2227263" y="5008563"/>
          <p14:tracePt t="25739" x="2243138" y="4992688"/>
          <p14:tracePt t="25741" x="2289175" y="4976813"/>
          <p14:tracePt t="25742" x="2320925" y="4946650"/>
          <p14:tracePt t="25744" x="2368550" y="4914900"/>
          <p14:tracePt t="25746" x="2384425" y="4899025"/>
          <p14:tracePt t="25748" x="2416175" y="4867275"/>
          <p14:tracePt t="25751" x="2447925" y="4851400"/>
          <p14:tracePt t="25753" x="2463800" y="4851400"/>
          <p14:tracePt t="25755" x="2479675" y="4835525"/>
          <p14:tracePt t="25757" x="2511425" y="4803775"/>
          <p14:tracePt t="25759" x="2527300" y="4787900"/>
          <p14:tracePt t="25761" x="2543175" y="4787900"/>
          <p14:tracePt t="25765" x="2574925" y="4772025"/>
          <p14:tracePt t="25766" x="2590800" y="4772025"/>
          <p14:tracePt t="25769" x="2590800" y="4756150"/>
          <p14:tracePt t="25771" x="2605088" y="4740275"/>
          <p14:tracePt t="25775" x="2620963" y="4740275"/>
          <p14:tracePt t="25787" x="2620963" y="4724400"/>
          <p14:tracePt t="25809" x="2620963" y="4708525"/>
          <p14:tracePt t="25827" x="2605088" y="4708525"/>
          <p14:tracePt t="25834" x="2574925" y="4676775"/>
          <p14:tracePt t="25836" x="2559050" y="4676775"/>
          <p14:tracePt t="25845" x="2527300" y="4676775"/>
          <p14:tracePt t="25851" x="2511425" y="4660900"/>
          <p14:tracePt t="25853" x="2495550" y="4660900"/>
          <p14:tracePt t="25857" x="2479675" y="4660900"/>
          <p14:tracePt t="25861" x="2463800" y="4660900"/>
          <p14:tracePt t="25863" x="2447925" y="4660900"/>
          <p14:tracePt t="25865" x="2447925" y="4645025"/>
          <p14:tracePt t="25867" x="2432050" y="4645025"/>
          <p14:tracePt t="25869" x="2416175" y="4645025"/>
          <p14:tracePt t="25871" x="2400300" y="4645025"/>
          <p14:tracePt t="25875" x="2368550" y="4645025"/>
          <p14:tracePt t="25878" x="2352675" y="4645025"/>
          <p14:tracePt t="25879" x="2320925" y="4645025"/>
          <p14:tracePt t="25880" x="2305050" y="4645025"/>
          <p14:tracePt t="25882" x="2289175" y="4645025"/>
          <p14:tracePt t="25884" x="2274888" y="4629150"/>
          <p14:tracePt t="25886" x="2259013" y="4629150"/>
          <p14:tracePt t="25888" x="2227263" y="4629150"/>
          <p14:tracePt t="25893" x="2195513" y="4629150"/>
          <p14:tracePt t="25894" x="2163763" y="4629150"/>
          <p14:tracePt t="25896" x="2147888" y="4629150"/>
          <p14:tracePt t="25898" x="2132013" y="4629150"/>
          <p14:tracePt t="25901" x="2100263" y="4629150"/>
          <p14:tracePt t="25902" x="2084388" y="4629150"/>
          <p14:tracePt t="25904" x="2068513" y="4629150"/>
          <p14:tracePt t="25906" x="2052638" y="4629150"/>
          <p14:tracePt t="25910" x="2036763" y="4629150"/>
          <p14:tracePt t="25911" x="2005013" y="4629150"/>
          <p14:tracePt t="25914" x="1974850" y="4629150"/>
          <p14:tracePt t="25917" x="1958975" y="4629150"/>
          <p14:tracePt t="25921" x="1943100" y="4629150"/>
          <p14:tracePt t="25923" x="1927225" y="4614863"/>
          <p14:tracePt t="25934" x="1911350" y="4614863"/>
          <p14:tracePt t="25935" x="1895475" y="4614863"/>
          <p14:tracePt t="25937" x="1895475" y="4598988"/>
          <p14:tracePt t="25939" x="1879600" y="4598988"/>
          <p14:tracePt t="25949" x="1863725" y="4598988"/>
          <p14:tracePt t="25961" x="1847850" y="4583113"/>
          <p14:tracePt t="25965" x="1847850" y="4567238"/>
          <p14:tracePt t="25972" x="1847850" y="4551363"/>
          <p14:tracePt t="25992" x="1847850" y="4535488"/>
          <p14:tracePt t="25994" x="1831975" y="4535488"/>
          <p14:tracePt t="26024" x="1831975" y="4519613"/>
          <p14:tracePt t="26112" x="1816100" y="4519613"/>
          <p14:tracePt t="26123" x="1800225" y="4519613"/>
          <p14:tracePt t="26144" x="1800225" y="4535488"/>
          <p14:tracePt t="26150" x="1784350" y="4535488"/>
          <p14:tracePt t="26176" x="1768475" y="4535488"/>
          <p14:tracePt t="26194" x="1752600" y="4535488"/>
          <p14:tracePt t="26200" x="1736725" y="4535488"/>
          <p14:tracePt t="26207" x="1720850" y="4535488"/>
          <p14:tracePt t="26218" x="1704975" y="4535488"/>
          <p14:tracePt t="26223" x="1689100" y="4535488"/>
          <p14:tracePt t="26240" x="1674813" y="4535488"/>
          <p14:tracePt t="26247" x="1658938" y="4535488"/>
          <p14:tracePt t="26264" x="1643063" y="4535488"/>
          <p14:tracePt t="26351" x="1658938" y="4535488"/>
          <p14:tracePt t="26367" x="1674813" y="4535488"/>
          <p14:tracePt t="26404" x="1658938" y="4551363"/>
          <p14:tracePt t="26408" x="1643063" y="4551363"/>
          <p14:tracePt t="26411" x="1643063" y="4567238"/>
          <p14:tracePt t="26415" x="1627188" y="4583113"/>
          <p14:tracePt t="26419" x="1611313" y="4583113"/>
          <p14:tracePt t="26423" x="1611313" y="4598988"/>
          <p14:tracePt t="26428" x="1595438" y="4614863"/>
          <p14:tracePt t="26429" x="1579563" y="4614863"/>
          <p14:tracePt t="26433" x="1563688" y="4614863"/>
          <p14:tracePt t="26439" x="1563688" y="4629150"/>
          <p14:tracePt t="26441" x="1547813" y="4629150"/>
          <p14:tracePt t="26445" x="1531938" y="4629150"/>
          <p14:tracePt t="26449" x="1531938" y="4645025"/>
          <p14:tracePt t="26460" x="1516063" y="4645025"/>
          <p14:tracePt t="26469" x="1500188" y="4645025"/>
          <p14:tracePt t="26480" x="1484313" y="4645025"/>
          <p14:tracePt t="26491" x="1484313" y="4629150"/>
          <p14:tracePt t="26502" x="1452563" y="4614863"/>
          <p14:tracePt t="26508" x="1436688" y="4583113"/>
          <p14:tracePt t="26514" x="1420813" y="4551363"/>
          <p14:tracePt t="26517" x="1404938" y="4519613"/>
          <p14:tracePt t="26520" x="1389063" y="4503738"/>
          <p14:tracePt t="26523" x="1389063" y="4487863"/>
          <p14:tracePt t="26527" x="1373188" y="4456113"/>
          <p14:tracePt t="26529" x="1373188" y="4440238"/>
          <p14:tracePt t="26531" x="1373188" y="4424363"/>
          <p14:tracePt t="26533" x="1373188" y="4408488"/>
          <p14:tracePt t="26534" x="1358900" y="4392613"/>
          <p14:tracePt t="26539" x="1343025" y="4329113"/>
          <p14:tracePt t="26541" x="1327150" y="4297363"/>
          <p14:tracePt t="26545" x="1311275" y="4267200"/>
          <p14:tracePt t="26547" x="1311275" y="4251325"/>
          <p14:tracePt t="26548" x="1311275" y="4219575"/>
          <p14:tracePt t="26550" x="1295400" y="4187825"/>
          <p14:tracePt t="26553" x="1295400" y="4171950"/>
          <p14:tracePt t="26554" x="1279525" y="4156075"/>
          <p14:tracePt t="26556" x="1263650" y="4124325"/>
          <p14:tracePt t="26559" x="1263650" y="4108450"/>
          <p14:tracePt t="26561" x="1247775" y="4076700"/>
          <p14:tracePt t="26562" x="1231900" y="4044950"/>
          <p14:tracePt t="26564" x="1231900" y="4029075"/>
          <p14:tracePt t="26567" x="1231900" y="3981450"/>
          <p14:tracePt t="26569" x="1216025" y="3949700"/>
          <p14:tracePt t="26571" x="1216025" y="3935413"/>
          <p14:tracePt t="26573" x="1200150" y="3903663"/>
          <p14:tracePt t="26577" x="1184275" y="3856038"/>
          <p14:tracePt t="26578" x="1168400" y="3824288"/>
          <p14:tracePt t="26580" x="1168400" y="3792538"/>
          <p14:tracePt t="26583" x="1152525" y="3776663"/>
          <p14:tracePt t="26584" x="1152525" y="3744913"/>
          <p14:tracePt t="26587" x="1152525" y="3713163"/>
          <p14:tracePt t="26591" x="1152525" y="3697288"/>
          <p14:tracePt t="26593" x="1152525" y="3665538"/>
          <p14:tracePt t="26596" x="1152525" y="3649663"/>
          <p14:tracePt t="26599" x="1152525" y="3633788"/>
          <p14:tracePt t="26601" x="1152525" y="3617913"/>
          <p14:tracePt t="26605" x="1152525" y="3602038"/>
          <p14:tracePt t="26607" x="1152525" y="3587750"/>
          <p14:tracePt t="26613" x="1152525" y="3571875"/>
          <p14:tracePt t="26617" x="1152525" y="3556000"/>
          <p14:tracePt t="26623" x="1152525" y="3540125"/>
          <p14:tracePt t="26627" x="1152525" y="3524250"/>
          <p14:tracePt t="26629" x="1152525" y="3508375"/>
          <p14:tracePt t="26635" x="1152525" y="3492500"/>
          <p14:tracePt t="26654" x="1168400" y="3429000"/>
          <p14:tracePt t="26658" x="1168400" y="3413125"/>
          <p14:tracePt t="26662" x="1168400" y="3397250"/>
          <p14:tracePt t="26667" x="1168400" y="3381375"/>
          <p14:tracePt t="26671" x="1184275" y="3365500"/>
          <p14:tracePt t="26673" x="1184275" y="3349625"/>
          <p14:tracePt t="26681" x="1184275" y="3333750"/>
          <p14:tracePt t="26683" x="1200150" y="3333750"/>
          <p14:tracePt t="26685" x="1200150" y="3317875"/>
          <p14:tracePt t="26689" x="1216025" y="3317875"/>
          <p14:tracePt t="26694" x="1216025" y="3302000"/>
          <p14:tracePt t="26699" x="1216025" y="3286125"/>
          <p14:tracePt t="26707" x="1231900" y="3270250"/>
          <p14:tracePt t="26715" x="1247775" y="3270250"/>
          <p14:tracePt t="26723" x="1247775" y="3255963"/>
          <p14:tracePt t="26727" x="1279525" y="3255963"/>
          <p14:tracePt t="26729" x="1279525" y="3240088"/>
          <p14:tracePt t="26730" x="1295400" y="3240088"/>
          <p14:tracePt t="26736" x="1311275" y="3240088"/>
          <p14:tracePt t="26739" x="1327150" y="3240088"/>
          <p14:tracePt t="26745" x="1343025" y="3240088"/>
          <p14:tracePt t="26747" x="1358900" y="3240088"/>
          <p14:tracePt t="26749" x="1373188" y="3224213"/>
          <p14:tracePt t="26754" x="1389063" y="3224213"/>
          <p14:tracePt t="26756" x="1404938" y="3224213"/>
          <p14:tracePt t="26763" x="1420813" y="3224213"/>
          <p14:tracePt t="26765" x="1436688" y="3208338"/>
          <p14:tracePt t="26766" x="1452563" y="3208338"/>
          <p14:tracePt t="26773" x="1468438" y="3208338"/>
          <p14:tracePt t="26775" x="1484313" y="3208338"/>
          <p14:tracePt t="26781" x="1500188" y="3208338"/>
          <p14:tracePt t="26785" x="1516063" y="3208338"/>
          <p14:tracePt t="26792" x="1531938" y="3208338"/>
          <p14:tracePt t="26794" x="1547813" y="3208338"/>
          <p14:tracePt t="26797" x="1563688" y="3208338"/>
          <p14:tracePt t="26805" x="1579563" y="3208338"/>
          <p14:tracePt t="26810" x="1595438" y="3208338"/>
          <p14:tracePt t="26817" x="1627188" y="3208338"/>
          <p14:tracePt t="26823" x="1643063" y="3224213"/>
          <p14:tracePt t="26828" x="1674813" y="3224213"/>
          <p14:tracePt t="26831" x="1689100" y="3224213"/>
          <p14:tracePt t="26836" x="1720850" y="3240088"/>
          <p14:tracePt t="26839" x="1736725" y="3255963"/>
          <p14:tracePt t="26840" x="1752600" y="3255963"/>
          <p14:tracePt t="26844" x="1768475" y="3255963"/>
          <p14:tracePt t="26846" x="1784350" y="3270250"/>
          <p14:tracePt t="26848" x="1800225" y="3270250"/>
          <p14:tracePt t="26850" x="1800225" y="3286125"/>
          <p14:tracePt t="26853" x="1816100" y="3286125"/>
          <p14:tracePt t="26854" x="1831975" y="3302000"/>
          <p14:tracePt t="26860" x="1847850" y="3302000"/>
          <p14:tracePt t="26862" x="1863725" y="3317875"/>
          <p14:tracePt t="26863" x="1879600" y="3317875"/>
          <p14:tracePt t="26864" x="1879600" y="3333750"/>
          <p14:tracePt t="26866" x="1895475" y="3333750"/>
          <p14:tracePt t="26869" x="1911350" y="3333750"/>
          <p14:tracePt t="26871" x="1911350" y="3349625"/>
          <p14:tracePt t="26872" x="1927225" y="3365500"/>
          <p14:tracePt t="26875" x="1943100" y="3381375"/>
          <p14:tracePt t="26877" x="1958975" y="3381375"/>
          <p14:tracePt t="26881" x="1974850" y="3397250"/>
          <p14:tracePt t="26883" x="1989138" y="3397250"/>
          <p14:tracePt t="26884" x="1989138" y="3413125"/>
          <p14:tracePt t="26886" x="2005013" y="3413125"/>
          <p14:tracePt t="26888" x="2020888" y="3429000"/>
          <p14:tracePt t="26894" x="2036763" y="3444875"/>
          <p14:tracePt t="26895" x="2036763" y="3460750"/>
          <p14:tracePt t="26896" x="2052638" y="3460750"/>
          <p14:tracePt t="26899" x="2068513" y="3460750"/>
          <p14:tracePt t="26900" x="2068513" y="3476625"/>
          <p14:tracePt t="26903" x="2068513" y="3492500"/>
          <p14:tracePt t="26905" x="2084388" y="3492500"/>
          <p14:tracePt t="26906" x="2100263" y="3492500"/>
          <p14:tracePt t="26908" x="2100263" y="3508375"/>
          <p14:tracePt t="26913" x="2100263" y="3524250"/>
          <p14:tracePt t="26915" x="2116138" y="3524250"/>
          <p14:tracePt t="26917" x="2116138" y="3540125"/>
          <p14:tracePt t="26919" x="2132013" y="3540125"/>
          <p14:tracePt t="26923" x="2147888" y="3540125"/>
          <p14:tracePt t="26925" x="2147888" y="3556000"/>
          <p14:tracePt t="26935" x="2147888" y="3571875"/>
          <p14:tracePt t="26948" x="2163763" y="3571875"/>
          <p14:tracePt t="26958" x="2163763" y="3587750"/>
          <p14:tracePt t="26965" x="2179638" y="3602038"/>
          <p14:tracePt t="26969" x="2179638" y="3617913"/>
          <p14:tracePt t="26979" x="2179638" y="3649663"/>
          <p14:tracePt t="26983" x="2179638" y="3665538"/>
          <p14:tracePt t="26987" x="2179638" y="3681413"/>
          <p14:tracePt t="26991" x="2179638" y="3697288"/>
          <p14:tracePt t="26993" x="2179638" y="3713163"/>
          <p14:tracePt t="26997" x="2179638" y="3729038"/>
          <p14:tracePt t="27001" x="2179638" y="3744913"/>
          <p14:tracePt t="27002" x="2179638" y="3760788"/>
          <p14:tracePt t="27006" x="2179638" y="3776663"/>
          <p14:tracePt t="27010" x="2179638" y="3792538"/>
          <p14:tracePt t="27013" x="2179638" y="3808413"/>
          <p14:tracePt t="27017" x="2179638" y="3824288"/>
          <p14:tracePt t="27019" x="2179638" y="3840163"/>
          <p14:tracePt t="27033" x="2179638" y="3887788"/>
          <p14:tracePt t="27038" x="2179638" y="3919538"/>
          <p14:tracePt t="27043" x="2179638" y="3935413"/>
          <p14:tracePt t="27045" x="2179638" y="3949700"/>
          <p14:tracePt t="27046" x="2179638" y="3965575"/>
          <p14:tracePt t="27053" x="2179638" y="3981450"/>
          <p14:tracePt t="27055" x="2179638" y="3997325"/>
          <p14:tracePt t="27061" x="2179638" y="4013200"/>
          <p14:tracePt t="27063" x="2179638" y="4029075"/>
          <p14:tracePt t="27066" x="2179638" y="4044950"/>
          <p14:tracePt t="27071" x="2179638" y="4060825"/>
          <p14:tracePt t="27073" x="2179638" y="4076700"/>
          <p14:tracePt t="27079" x="2179638" y="4092575"/>
          <p14:tracePt t="27081" x="2179638" y="4108450"/>
          <p14:tracePt t="27085" x="2179638" y="4124325"/>
          <p14:tracePt t="27092" x="2179638" y="4140200"/>
          <p14:tracePt t="27094" x="2179638" y="4156075"/>
          <p14:tracePt t="27101" x="2179638" y="4171950"/>
          <p14:tracePt t="27105" x="2179638" y="4187825"/>
          <p14:tracePt t="27118" x="2179638" y="4203700"/>
          <p14:tracePt t="27123" x="2179638" y="4219575"/>
          <p14:tracePt t="27127" x="2179638" y="4235450"/>
          <p14:tracePt t="27133" x="2179638" y="4251325"/>
          <p14:tracePt t="27137" x="2179638" y="4267200"/>
          <p14:tracePt t="27141" x="2179638" y="4283075"/>
          <p14:tracePt t="27143" x="2163763" y="4297363"/>
          <p14:tracePt t="27145" x="2163763" y="4313238"/>
          <p14:tracePt t="27149" x="2163763" y="4329113"/>
          <p14:tracePt t="27153" x="2163763" y="4344988"/>
          <p14:tracePt t="27160" x="2147888" y="4376738"/>
          <p14:tracePt t="27171" x="2116138" y="4424363"/>
          <p14:tracePt t="27173" x="2116138" y="4456113"/>
          <p14:tracePt t="27177" x="2100263" y="4471988"/>
          <p14:tracePt t="27178" x="2084388" y="4487863"/>
          <p14:tracePt t="27180" x="2084388" y="4503738"/>
          <p14:tracePt t="27184" x="2084388" y="4519613"/>
          <p14:tracePt t="27186" x="2068513" y="4535488"/>
          <p14:tracePt t="27189" x="2052638" y="4551363"/>
          <p14:tracePt t="27193" x="2036763" y="4567238"/>
          <p14:tracePt t="27201" x="2020888" y="4583113"/>
          <p14:tracePt t="27209" x="1989138" y="4629150"/>
          <p14:tracePt t="27217" x="1943100" y="4660900"/>
          <p14:tracePt t="27218" x="1927225" y="4676775"/>
          <p14:tracePt t="27223" x="1911350" y="4692650"/>
          <p14:tracePt t="27227" x="1895475" y="4692650"/>
          <p14:tracePt t="27228" x="1879600" y="4708525"/>
          <p14:tracePt t="27231" x="1863725" y="4708525"/>
          <p14:tracePt t="27232" x="1847850" y="4724400"/>
          <p14:tracePt t="27235" x="1831975" y="4724400"/>
          <p14:tracePt t="27236" x="1816100" y="4740275"/>
          <p14:tracePt t="27239" x="1800225" y="4740275"/>
          <p14:tracePt t="27243" x="1784350" y="4740275"/>
          <p14:tracePt t="27245" x="1752600" y="4740275"/>
          <p14:tracePt t="27249" x="1736725" y="4740275"/>
          <p14:tracePt t="27251" x="1720850" y="4756150"/>
          <p14:tracePt t="27255" x="1704975" y="4756150"/>
          <p14:tracePt t="27257" x="1689100" y="4756150"/>
          <p14:tracePt t="27259" x="1674813" y="4756150"/>
          <p14:tracePt t="27262" x="1658938" y="4772025"/>
          <p14:tracePt t="27264" x="1643063" y="4772025"/>
          <p14:tracePt t="27269" x="1627188" y="4772025"/>
          <p14:tracePt t="27271" x="1595438" y="4772025"/>
          <p14:tracePt t="27277" x="1579563" y="4772025"/>
          <p14:tracePt t="27279" x="1563688" y="4772025"/>
          <p14:tracePt t="27283" x="1547813" y="4772025"/>
          <p14:tracePt t="27285" x="1531938" y="4772025"/>
          <p14:tracePt t="27287" x="1516063" y="4772025"/>
          <p14:tracePt t="27293" x="1500188" y="4772025"/>
          <p14:tracePt t="27295" x="1484313" y="4772025"/>
          <p14:tracePt t="27301" x="1468438" y="4772025"/>
          <p14:tracePt t="27303" x="1452563" y="4772025"/>
          <p14:tracePt t="27307" x="1436688" y="4772025"/>
          <p14:tracePt t="27315" x="1420813" y="4772025"/>
          <p14:tracePt t="27321" x="1404938" y="4772025"/>
          <p14:tracePt t="27337" x="1389063" y="4772025"/>
          <p14:tracePt t="27345" x="1373188" y="4772025"/>
          <p14:tracePt t="27353" x="1358900" y="4772025"/>
          <p14:tracePt t="27368" x="1358900" y="4756150"/>
          <p14:tracePt t="27380" x="1343025" y="4756150"/>
          <p14:tracePt t="27405" x="1327150" y="4756150"/>
          <p14:tracePt t="27412" x="1327150" y="4740275"/>
          <p14:tracePt t="27419" x="1327150" y="4724400"/>
          <p14:tracePt t="27423" x="1327150" y="4708525"/>
          <p14:tracePt t="27427" x="1327150" y="4692650"/>
          <p14:tracePt t="27431" x="1327150" y="4676775"/>
          <p14:tracePt t="27433" x="1327150" y="4660900"/>
          <p14:tracePt t="27435" x="1327150" y="4645025"/>
          <p14:tracePt t="27439" x="1327150" y="4629150"/>
          <p14:tracePt t="27441" x="1327150" y="4614863"/>
          <p14:tracePt t="27445" x="1327150" y="4583113"/>
          <p14:tracePt t="27446" x="1327150" y="4567238"/>
          <p14:tracePt t="27451" x="1327150" y="4535488"/>
          <p14:tracePt t="27453" x="1327150" y="4519613"/>
          <p14:tracePt t="27457" x="1327150" y="4487863"/>
          <p14:tracePt t="27459" x="1327150" y="4471988"/>
          <p14:tracePt t="27463" x="1327150" y="4440238"/>
          <p14:tracePt t="27465" x="1327150" y="4424363"/>
          <p14:tracePt t="27467" x="1327150" y="4392613"/>
          <p14:tracePt t="27469" x="1327150" y="4360863"/>
          <p14:tracePt t="27471" x="1327150" y="4344988"/>
          <p14:tracePt t="27473" x="1327150" y="4313238"/>
          <p14:tracePt t="27475" x="1327150" y="4297363"/>
          <p14:tracePt t="27476" x="1327150" y="4283075"/>
          <p14:tracePt t="27479" x="1327150" y="4251325"/>
          <p14:tracePt t="27483" x="1327150" y="4219575"/>
          <p14:tracePt t="27485" x="1327150" y="4203700"/>
          <p14:tracePt t="27487" x="1327150" y="4187825"/>
          <p14:tracePt t="27489" x="1343025" y="4171950"/>
          <p14:tracePt t="27493" x="1343025" y="4140200"/>
          <p14:tracePt t="27494" x="1358900" y="4124325"/>
          <p14:tracePt t="27497" x="1358900" y="4108450"/>
          <p14:tracePt t="27499" x="1358900" y="4092575"/>
          <p14:tracePt t="27501" x="1358900" y="4076700"/>
          <p14:tracePt t="27505" x="1373188" y="4060825"/>
          <p14:tracePt t="27507" x="1373188" y="4044950"/>
          <p14:tracePt t="27509" x="1389063" y="4029075"/>
          <p14:tracePt t="27513" x="1389063" y="4013200"/>
          <p14:tracePt t="27517" x="1389063" y="3997325"/>
          <p14:tracePt t="27524" x="1404938" y="3981450"/>
          <p14:tracePt t="27526" x="1404938" y="3965575"/>
          <p14:tracePt t="27531" x="1420813" y="3949700"/>
          <p14:tracePt t="27534" x="1436688" y="3935413"/>
          <p14:tracePt t="27538" x="1436688" y="3919538"/>
          <p14:tracePt t="27548" x="1452563" y="3887788"/>
          <p14:tracePt t="27551" x="1452563" y="3871913"/>
          <p14:tracePt t="27553" x="1468438" y="3871913"/>
          <p14:tracePt t="27567" x="1468438" y="3856038"/>
          <p14:tracePt t="27573" x="1484313" y="3856038"/>
          <p14:tracePt t="27576" x="1484313" y="3840163"/>
          <p14:tracePt t="27581" x="1500188" y="3840163"/>
          <p14:tracePt t="27589" x="1516063" y="3840163"/>
          <p14:tracePt t="27593" x="1516063" y="3824288"/>
          <p14:tracePt t="27601" x="1531938" y="3824288"/>
          <p14:tracePt t="27603" x="1531938" y="3808413"/>
          <p14:tracePt t="27605" x="1547813" y="3808413"/>
          <p14:tracePt t="27611" x="1563688" y="3792538"/>
          <p14:tracePt t="27612" x="1579563" y="3792538"/>
          <p14:tracePt t="27615" x="1595438" y="3792538"/>
          <p14:tracePt t="27621" x="1611313" y="3792538"/>
          <p14:tracePt t="27623" x="1627188" y="3792538"/>
          <p14:tracePt t="27625" x="1627188" y="3776663"/>
          <p14:tracePt t="27626" x="1643063" y="3776663"/>
          <p14:tracePt t="27628" x="1658938" y="3776663"/>
          <p14:tracePt t="27633" x="1674813" y="3776663"/>
          <p14:tracePt t="27636" x="1689100" y="3776663"/>
          <p14:tracePt t="27639" x="1704975" y="3776663"/>
          <p14:tracePt t="27642" x="1704975" y="3760788"/>
          <p14:tracePt t="27644" x="1720850" y="3760788"/>
          <p14:tracePt t="27647" x="1736725" y="3760788"/>
          <p14:tracePt t="27653" x="1752600" y="3760788"/>
          <p14:tracePt t="27657" x="1768475" y="3760788"/>
          <p14:tracePt t="27663" x="1784350" y="3760788"/>
          <p14:tracePt t="27680" x="1800225" y="3760788"/>
          <p14:tracePt t="27709" x="1816100" y="3760788"/>
          <p14:tracePt t="27879" x="1847850" y="3760788"/>
          <p14:tracePt t="27884" x="1863725" y="3760788"/>
          <p14:tracePt t="27889" x="1895475" y="3760788"/>
          <p14:tracePt t="27896" x="1974850" y="3760788"/>
          <p14:tracePt t="27902" x="2052638" y="3760788"/>
          <p14:tracePt t="27906" x="2116138" y="3776663"/>
          <p14:tracePt t="27907" x="2147888" y="3792538"/>
          <p14:tracePt t="27909" x="2179638" y="3792538"/>
          <p14:tracePt t="27910" x="2227263" y="3808413"/>
          <p14:tracePt t="27913" x="2259013" y="3808413"/>
          <p14:tracePt t="27914" x="2289175" y="3808413"/>
          <p14:tracePt t="27917" x="2336800" y="3824288"/>
          <p14:tracePt t="27919" x="2368550" y="3824288"/>
          <p14:tracePt t="27921" x="2416175" y="3840163"/>
          <p14:tracePt t="27923" x="2463800" y="3840163"/>
          <p14:tracePt t="27925" x="2511425" y="3856038"/>
          <p14:tracePt t="27927" x="2527300" y="3856038"/>
          <p14:tracePt t="27929" x="2574925" y="3871913"/>
          <p14:tracePt t="27930" x="2620963" y="3871913"/>
          <p14:tracePt t="27933" x="2652713" y="3887788"/>
          <p14:tracePt t="27935" x="2700338" y="3887788"/>
          <p14:tracePt t="27936" x="2747963" y="3887788"/>
          <p14:tracePt t="27939" x="2763838" y="3887788"/>
          <p14:tracePt t="27942" x="2811463" y="3887788"/>
          <p14:tracePt t="27944" x="2859088" y="3903663"/>
          <p14:tracePt t="27945" x="2874963" y="3903663"/>
          <p14:tracePt t="27947" x="2936875" y="3903663"/>
          <p14:tracePt t="27948" x="2968625" y="3919538"/>
          <p14:tracePt t="27950" x="3000375" y="3919538"/>
          <p14:tracePt t="27952" x="3048000" y="3935413"/>
          <p14:tracePt t="27954" x="3095625" y="3935413"/>
          <p14:tracePt t="27956" x="3143250" y="3949700"/>
          <p14:tracePt t="27959" x="3175000" y="3949700"/>
          <p14:tracePt t="27960" x="3205163" y="3965575"/>
          <p14:tracePt t="27963" x="3252788" y="3965575"/>
          <p14:tracePt t="27964" x="3284538" y="3981450"/>
          <p14:tracePt t="27966" x="3332163" y="3981450"/>
          <p14:tracePt t="27969" x="3379788" y="3997325"/>
          <p14:tracePt t="27971" x="3427413" y="4013200"/>
          <p14:tracePt t="27973" x="3459163" y="4013200"/>
          <p14:tracePt t="27977" x="3552825" y="4029075"/>
          <p14:tracePt t="27978" x="3584575" y="4044950"/>
          <p14:tracePt t="27981" x="3632200" y="4060825"/>
          <p14:tracePt t="27983" x="3679825" y="4076700"/>
          <p14:tracePt t="27984" x="3727450" y="4092575"/>
          <p14:tracePt t="27986" x="3759200" y="4108450"/>
          <p14:tracePt t="27988" x="3806825" y="4124325"/>
          <p14:tracePt t="27991" x="3836988" y="4140200"/>
          <p14:tracePt t="27995" x="3916363" y="4187825"/>
          <p14:tracePt t="27997" x="3948113" y="4187825"/>
          <p14:tracePt t="27998" x="3979863" y="4203700"/>
          <p14:tracePt t="28000" x="4027488" y="4235450"/>
          <p14:tracePt t="28003" x="4043363" y="4251325"/>
          <p14:tracePt t="28005" x="4075113" y="4267200"/>
          <p14:tracePt t="28006" x="4121150" y="4297363"/>
          <p14:tracePt t="28008" x="4152900" y="4313238"/>
          <p14:tracePt t="28011" x="4168775" y="4313238"/>
          <p14:tracePt t="28013" x="4200525" y="4344988"/>
          <p14:tracePt t="28015" x="4216400" y="4360863"/>
          <p14:tracePt t="28016" x="4232275" y="4392613"/>
          <p14:tracePt t="28019" x="4264025" y="4408488"/>
          <p14:tracePt t="28021" x="4279900" y="4424363"/>
          <p14:tracePt t="28023" x="4311650" y="4456113"/>
          <p14:tracePt t="28025" x="4311650" y="4471988"/>
          <p14:tracePt t="28026" x="4327525" y="4487863"/>
          <p14:tracePt t="28029" x="4343400" y="4519613"/>
          <p14:tracePt t="28031" x="4359275" y="4535488"/>
          <p14:tracePt t="28033" x="4375150" y="4551363"/>
          <p14:tracePt t="28035" x="4375150" y="4583113"/>
          <p14:tracePt t="28036" x="4391025" y="4598988"/>
          <p14:tracePt t="28039" x="4406900" y="4629150"/>
          <p14:tracePt t="28041" x="4421188" y="4645025"/>
          <p14:tracePt t="28042" x="4421188" y="4660900"/>
          <p14:tracePt t="28045" x="4437063" y="4692650"/>
          <p14:tracePt t="28047" x="4437063" y="4724400"/>
          <p14:tracePt t="28049" x="4452938" y="4740275"/>
          <p14:tracePt t="28051" x="4452938" y="4772025"/>
          <p14:tracePt t="28053" x="4452938" y="4787900"/>
          <p14:tracePt t="28054" x="4452938" y="4803775"/>
          <p14:tracePt t="28056" x="4452938" y="4835525"/>
          <p14:tracePt t="28059" x="4452938" y="4851400"/>
          <p14:tracePt t="28060" x="4452938" y="4883150"/>
          <p14:tracePt t="28063" x="4452938" y="4899025"/>
          <p14:tracePt t="28065" x="4452938" y="4914900"/>
          <p14:tracePt t="28067" x="4452938" y="4946650"/>
          <p14:tracePt t="28069" x="4452938" y="4962525"/>
          <p14:tracePt t="28071" x="4452938" y="4976813"/>
          <p14:tracePt t="28073" x="4452938" y="5008563"/>
          <p14:tracePt t="28075" x="4452938" y="5024438"/>
          <p14:tracePt t="28076" x="4452938" y="5040313"/>
          <p14:tracePt t="28079" x="4452938" y="5072063"/>
          <p14:tracePt t="28083" x="4452938" y="5103813"/>
          <p14:tracePt t="28087" x="4452938" y="5119688"/>
          <p14:tracePt t="28089" x="4452938" y="5151438"/>
          <p14:tracePt t="28093" x="4452938" y="5167313"/>
          <p14:tracePt t="28095" x="4452938" y="5199063"/>
          <p14:tracePt t="28099" x="4452938" y="5214938"/>
          <p14:tracePt t="28101" x="4452938" y="5230813"/>
          <p14:tracePt t="28105" x="4452938" y="5246688"/>
          <p14:tracePt t="28106" x="4452938" y="5278438"/>
          <p14:tracePt t="28110" x="4452938" y="5294313"/>
          <p14:tracePt t="28113" x="4452938" y="5310188"/>
          <p14:tracePt t="28115" x="4452938" y="5324475"/>
          <p14:tracePt t="28119" x="4452938" y="5340350"/>
          <p14:tracePt t="28121" x="4452938" y="5356225"/>
          <p14:tracePt t="28125" x="4452938" y="5372100"/>
          <p14:tracePt t="28127" x="4452938" y="5387975"/>
          <p14:tracePt t="28129" x="4452938" y="5403850"/>
          <p14:tracePt t="28133" x="4452938" y="5419725"/>
          <p14:tracePt t="28135" x="4452938" y="5435600"/>
          <p14:tracePt t="28139" x="4452938" y="5451475"/>
          <p14:tracePt t="28143" x="4452938" y="5483225"/>
          <p14:tracePt t="28145" x="4437063" y="5483225"/>
          <p14:tracePt t="28146" x="4437063" y="5499100"/>
          <p14:tracePt t="28149" x="4437063" y="5514975"/>
          <p14:tracePt t="28153" x="4437063" y="5530850"/>
          <p14:tracePt t="28155" x="4437063" y="5562600"/>
          <p14:tracePt t="28159" x="4437063" y="5578475"/>
          <p14:tracePt t="28161" x="4437063" y="5594350"/>
          <p14:tracePt t="28163" x="4437063" y="5610225"/>
          <p14:tracePt t="28167" x="4437063" y="5626100"/>
          <p14:tracePt t="28169" x="4437063" y="5641975"/>
          <p14:tracePt t="28173" x="4437063" y="5657850"/>
          <p14:tracePt t="28175" x="4452938" y="5672138"/>
          <p14:tracePt t="28177" x="4452938" y="5688013"/>
          <p14:tracePt t="28179" x="4468813" y="5688013"/>
          <p14:tracePt t="28180" x="4468813" y="5703888"/>
          <p14:tracePt t="28183" x="4484688" y="5719763"/>
          <p14:tracePt t="28187" x="4484688" y="5735638"/>
          <p14:tracePt t="28189" x="4500563" y="5751513"/>
          <p14:tracePt t="28193" x="4516438" y="5767388"/>
          <p14:tracePt t="28197" x="4516438" y="5783263"/>
          <p14:tracePt t="28198" x="4532313" y="5799138"/>
          <p14:tracePt t="28203" x="4548188" y="5799138"/>
          <p14:tracePt t="28205" x="4548188" y="5815013"/>
          <p14:tracePt t="28210" x="4564063" y="5830888"/>
          <p14:tracePt t="28215" x="4579938" y="5830888"/>
          <p14:tracePt t="28217" x="4579938" y="5846763"/>
          <p14:tracePt t="28219" x="4595813" y="5846763"/>
          <p14:tracePt t="28221" x="4595813" y="5862638"/>
          <p14:tracePt t="28226" x="4611688" y="5878513"/>
          <p14:tracePt t="28228" x="4627563" y="5878513"/>
          <p14:tracePt t="28231" x="4643438" y="5878513"/>
          <p14:tracePt t="28235" x="4643438" y="5894388"/>
          <p14:tracePt t="28237" x="4659313" y="5894388"/>
          <p14:tracePt t="28238" x="4659313" y="5910263"/>
          <p14:tracePt t="28241" x="4675188" y="5910263"/>
          <p14:tracePt t="28247" x="4691063" y="5910263"/>
          <p14:tracePt t="28249" x="4691063" y="5926138"/>
          <p14:tracePt t="28251" x="4706938" y="5926138"/>
          <p14:tracePt t="28255" x="4722813" y="5942013"/>
          <p14:tracePt t="28259" x="4722813" y="5957888"/>
          <p14:tracePt t="28260" x="4737100" y="5957888"/>
          <p14:tracePt t="28265" x="4752975" y="5957888"/>
          <p14:tracePt t="28271" x="4752975" y="5973763"/>
          <p14:tracePt t="28275" x="4768850" y="5989638"/>
          <p14:tracePt t="28280" x="4784725" y="5989638"/>
          <p14:tracePt t="28283" x="4784725" y="6003925"/>
          <p14:tracePt t="28287" x="4784725" y="6019800"/>
          <p14:tracePt t="28288" x="4800600" y="6019800"/>
          <p14:tracePt t="28293" x="4800600" y="6035675"/>
          <p14:tracePt t="28296" x="4800600" y="6051550"/>
          <p14:tracePt t="28301" x="4800600" y="6067425"/>
          <p14:tracePt t="28303" x="4816475" y="6067425"/>
          <p14:tracePt t="28307" x="4816475" y="6083300"/>
          <p14:tracePt t="28309" x="4816475" y="6099175"/>
          <p14:tracePt t="28310" x="4832350" y="6115050"/>
          <p14:tracePt t="28316" x="4832350" y="6130925"/>
          <p14:tracePt t="28319" x="4832350" y="6146800"/>
          <p14:tracePt t="28326" x="4832350" y="6162675"/>
          <p14:tracePt t="28327" x="4848225" y="6178550"/>
          <p14:tracePt t="28328" x="4848225" y="6194425"/>
          <p14:tracePt t="28334" x="4864100" y="6194425"/>
          <p14:tracePt t="28337" x="4864100" y="6210300"/>
          <p14:tracePt t="28341" x="4864100" y="6226175"/>
          <p14:tracePt t="28344" x="4879975" y="6226175"/>
          <p14:tracePt t="28351" x="4879975" y="6242050"/>
          <p14:tracePt t="28358" x="4879975" y="6257925"/>
          <p14:tracePt t="28370" x="4879975" y="6273800"/>
          <p14:tracePt t="28381" x="4879975" y="6289675"/>
          <p14:tracePt t="28387" x="4879975" y="6305550"/>
          <p14:tracePt t="28403" x="4879975" y="6321425"/>
          <p14:tracePt t="28412" x="4879975" y="6337300"/>
          <p14:tracePt t="28429" x="4895850" y="6337300"/>
          <p14:tracePt t="28437" x="4911725" y="6351588"/>
          <p14:tracePt t="28443" x="4927600" y="6351588"/>
          <p14:tracePt t="28445" x="4943475" y="6351588"/>
          <p14:tracePt t="28450" x="4959350" y="6351588"/>
          <p14:tracePt t="28454" x="4975225" y="6351588"/>
          <p14:tracePt t="28455" x="4991100" y="6351588"/>
          <p14:tracePt t="28458" x="5006975" y="6351588"/>
          <p14:tracePt t="28460" x="5022850" y="6351588"/>
          <p14:tracePt t="28461" x="5037138" y="6367463"/>
          <p14:tracePt t="28465" x="5068888" y="6367463"/>
          <p14:tracePt t="28469" x="5100638" y="6367463"/>
          <p14:tracePt t="28474" x="5195888" y="6367463"/>
          <p14:tracePt t="28484" x="5337175" y="6367463"/>
          <p14:tracePt t="28487" x="5400675" y="6367463"/>
          <p14:tracePt t="28489" x="5432425" y="6351588"/>
          <p14:tracePt t="28491" x="5464175" y="6351588"/>
          <p14:tracePt t="28493" x="5495925" y="6351588"/>
          <p14:tracePt t="28494" x="5527675" y="6351588"/>
          <p14:tracePt t="28496" x="5559425" y="6351588"/>
          <p14:tracePt t="28498" x="5607050" y="6351588"/>
          <p14:tracePt t="28501" x="5638800" y="6351588"/>
          <p14:tracePt t="28503" x="5668963" y="6351588"/>
          <p14:tracePt t="28505" x="5716588" y="6337300"/>
          <p14:tracePt t="28507" x="5732463" y="6337300"/>
          <p14:tracePt t="28509" x="5780088" y="6337300"/>
          <p14:tracePt t="28510" x="5827713" y="6337300"/>
          <p14:tracePt t="28513" x="5859463" y="6337300"/>
          <p14:tracePt t="28515" x="5907088" y="6321425"/>
          <p14:tracePt t="28516" x="5938838" y="6321425"/>
          <p14:tracePt t="28518" x="5969000" y="6321425"/>
          <p14:tracePt t="28521" x="6016625" y="6321425"/>
          <p14:tracePt t="28523" x="6064250" y="6321425"/>
          <p14:tracePt t="28525" x="6096000" y="6321425"/>
          <p14:tracePt t="28527" x="6159500" y="6305550"/>
          <p14:tracePt t="28528" x="6238875" y="6305550"/>
          <p14:tracePt t="28530" x="6300788" y="6305550"/>
          <p14:tracePt t="28532" x="6348413" y="6289675"/>
          <p14:tracePt t="28534" x="6396038" y="6289675"/>
          <p14:tracePt t="28536" x="6443663" y="6289675"/>
          <p14:tracePt t="28538" x="6507163" y="6289675"/>
          <p14:tracePt t="28542" x="6553200" y="6289675"/>
          <p14:tracePt t="28543" x="6584950" y="6289675"/>
          <p14:tracePt t="28544" x="6632575" y="6289675"/>
          <p14:tracePt t="28547" x="6680200" y="6273800"/>
          <p14:tracePt t="28549" x="6727825" y="6273800"/>
          <p14:tracePt t="28551" x="6775450" y="6273800"/>
          <p14:tracePt t="28553" x="6823075" y="6273800"/>
          <p14:tracePt t="28554" x="6854825" y="6273800"/>
          <p14:tracePt t="28556" x="6900863" y="6273800"/>
          <p14:tracePt t="28558" x="6948488" y="6273800"/>
          <p14:tracePt t="28561" x="6996113" y="6257925"/>
          <p14:tracePt t="28563" x="7027863" y="6257925"/>
          <p14:tracePt t="28565" x="7075488" y="6257925"/>
          <p14:tracePt t="28566" x="7123113" y="6257925"/>
          <p14:tracePt t="28569" x="7138988" y="6257925"/>
          <p14:tracePt t="28571" x="7185025" y="6257925"/>
          <p14:tracePt t="28573" x="7216775" y="6257925"/>
          <p14:tracePt t="28575" x="7248525" y="6257925"/>
          <p14:tracePt t="28576" x="7296150" y="6242050"/>
          <p14:tracePt t="28578" x="7312025" y="6242050"/>
          <p14:tracePt t="28581" x="7343775" y="6242050"/>
          <p14:tracePt t="28583" x="7375525" y="6242050"/>
          <p14:tracePt t="28585" x="7407275" y="6226175"/>
          <p14:tracePt t="28586" x="7439025" y="6226175"/>
          <p14:tracePt t="28589" x="7454900" y="6226175"/>
          <p14:tracePt t="28591" x="7469188" y="6210300"/>
          <p14:tracePt t="28593" x="7485063" y="6210300"/>
          <p14:tracePt t="28594" x="7500938" y="6210300"/>
          <p14:tracePt t="28596" x="7516813" y="6210300"/>
          <p14:tracePt t="28599" x="7532688" y="6210300"/>
          <p14:tracePt t="28601" x="7548563" y="6194425"/>
          <p14:tracePt t="28603" x="7564438" y="6194425"/>
          <p14:tracePt t="28605" x="7580313" y="6194425"/>
          <p14:tracePt t="28607" x="7596188" y="6194425"/>
          <p14:tracePt t="28609" x="7612063" y="6194425"/>
          <p14:tracePt t="28613" x="7627938" y="6194425"/>
          <p14:tracePt t="28616" x="7643813" y="6194425"/>
          <p14:tracePt t="28623" x="7643813" y="6178550"/>
          <p14:tracePt t="28634" x="7659688" y="6178550"/>
          <p14:tracePt t="28666" x="7675563" y="6178550"/>
          <p14:tracePt t="28761" x="7675563" y="6162675"/>
          <p14:tracePt t="28772" x="7691438" y="6162675"/>
          <p14:tracePt t="28831" x="7691438" y="6178550"/>
          <p14:tracePt t="28847" x="7691438" y="6194425"/>
          <p14:tracePt t="28853" x="7659688" y="6210300"/>
          <p14:tracePt t="28864" x="7612063" y="6226175"/>
          <p14:tracePt t="28867" x="7612063" y="6242050"/>
          <p14:tracePt t="28868" x="7596188" y="6242050"/>
          <p14:tracePt t="28870" x="7580313" y="6242050"/>
          <p14:tracePt t="28875" x="7564438" y="6257925"/>
          <p14:tracePt t="28877" x="7548563" y="6257925"/>
          <p14:tracePt t="28881" x="7532688" y="6257925"/>
          <p14:tracePt t="28885" x="7516813" y="6257925"/>
          <p14:tracePt t="28887" x="7500938" y="6257925"/>
          <p14:tracePt t="28889" x="7500938" y="6273800"/>
          <p14:tracePt t="28891" x="7485063" y="6273800"/>
          <p14:tracePt t="28893" x="7469188" y="6273800"/>
          <p14:tracePt t="28897" x="7454900" y="6273800"/>
          <p14:tracePt t="28904" x="7439025" y="6273800"/>
          <p14:tracePt t="28912" x="7423150" y="6273800"/>
          <p14:tracePt t="28958" x="7423150" y="6242050"/>
          <p14:tracePt t="28960" x="7423150" y="6226175"/>
          <p14:tracePt t="28961" x="7423150" y="6210300"/>
          <p14:tracePt t="28963" x="7423150" y="6178550"/>
          <p14:tracePt t="28964" x="7423150" y="6146800"/>
          <p14:tracePt t="28966" x="7423150" y="6130925"/>
          <p14:tracePt t="28968" x="7423150" y="6083300"/>
          <p14:tracePt t="28971" x="7439025" y="6035675"/>
          <p14:tracePt t="28973" x="7439025" y="6003925"/>
          <p14:tracePt t="28975" x="7439025" y="5957888"/>
          <p14:tracePt t="28976" x="7439025" y="5910263"/>
          <p14:tracePt t="28978" x="7454900" y="5862638"/>
          <p14:tracePt t="28980" x="7454900" y="5799138"/>
          <p14:tracePt t="28983" x="7454900" y="5719763"/>
          <p14:tracePt t="28985" x="7454900" y="5641975"/>
          <p14:tracePt t="28987" x="7454900" y="5562600"/>
          <p14:tracePt t="28989" x="7454900" y="5499100"/>
          <p14:tracePt t="28993" x="7439025" y="5372100"/>
          <p14:tracePt t="28995" x="7423150" y="5294313"/>
          <p14:tracePt t="28996" x="7423150" y="5230813"/>
          <p14:tracePt t="28999" x="7407275" y="5167313"/>
          <p14:tracePt t="29000" x="7391400" y="5087938"/>
          <p14:tracePt t="29003" x="7391400" y="5024438"/>
          <p14:tracePt t="29004" x="7375525" y="4962525"/>
          <p14:tracePt t="29007" x="7359650" y="4883150"/>
          <p14:tracePt t="29009" x="7343775" y="4819650"/>
          <p14:tracePt t="29010" x="7327900" y="4724400"/>
          <p14:tracePt t="29013" x="7312025" y="4676775"/>
          <p14:tracePt t="29015" x="7312025" y="4614863"/>
          <p14:tracePt t="29017" x="7296150" y="4551363"/>
          <p14:tracePt t="29019" x="7280275" y="4487863"/>
          <p14:tracePt t="29021" x="7264400" y="4424363"/>
          <p14:tracePt t="29023" x="7248525" y="4360863"/>
          <p14:tracePt t="29024" x="7248525" y="4313238"/>
          <p14:tracePt t="29026" x="7232650" y="4251325"/>
          <p14:tracePt t="29028" x="7232650" y="4187825"/>
          <p14:tracePt t="29030" x="7216775" y="4124325"/>
          <p14:tracePt t="29032" x="7216775" y="4076700"/>
          <p14:tracePt t="29034" x="7216775" y="3997325"/>
          <p14:tracePt t="29036" x="7216775" y="3935413"/>
          <p14:tracePt t="29039" x="7200900" y="3871913"/>
          <p14:tracePt t="29041" x="7200900" y="3808413"/>
          <p14:tracePt t="29043" x="7200900" y="3729038"/>
          <p14:tracePt t="29044" x="7200900" y="3681413"/>
          <p14:tracePt t="29046" x="7200900" y="3602038"/>
          <p14:tracePt t="29049" x="7200900" y="3540125"/>
          <p14:tracePt t="29051" x="7200900" y="3476625"/>
          <p14:tracePt t="29053" x="7200900" y="3397250"/>
          <p14:tracePt t="29055" x="7200900" y="3317875"/>
          <p14:tracePt t="29057" x="7200900" y="3255963"/>
          <p14:tracePt t="29059" x="7200900" y="3176588"/>
          <p14:tracePt t="29060" x="7200900" y="3097213"/>
          <p14:tracePt t="29062" x="7200900" y="3033713"/>
          <p14:tracePt t="29064" x="7200900" y="2954338"/>
          <p14:tracePt t="29066" x="7200900" y="2876550"/>
          <p14:tracePt t="29068" x="7216775" y="2813050"/>
          <p14:tracePt t="29071" x="7216775" y="2733675"/>
          <p14:tracePt t="29072" x="7232650" y="2670175"/>
          <p14:tracePt t="29075" x="7232650" y="2606675"/>
          <p14:tracePt t="29077" x="7248525" y="2560638"/>
          <p14:tracePt t="29079" x="7248525" y="2497138"/>
          <p14:tracePt t="29081" x="7264400" y="2449513"/>
          <p14:tracePt t="29083" x="7264400" y="2386013"/>
          <p14:tracePt t="29084" x="7280275" y="2354263"/>
          <p14:tracePt t="29087" x="7280275" y="2322513"/>
          <p14:tracePt t="29089" x="7296150" y="2274888"/>
          <p14:tracePt t="29091" x="7296150" y="2259013"/>
          <p14:tracePt t="29092" x="7296150" y="2228850"/>
          <p14:tracePt t="29094" x="7312025" y="2197100"/>
          <p14:tracePt t="29100" x="7312025" y="2181225"/>
          <p14:tracePt t="29100" x="7312025" y="2165350"/>
          <p14:tracePt t="29103" x="7312025" y="2149475"/>
          <p14:tracePt t="29105" x="7312025" y="2133600"/>
          <p14:tracePt t="29108" x="7312025" y="2117725"/>
          <p14:tracePt t="29112" x="7312025" y="2101850"/>
          <p14:tracePt t="29122" x="7327900" y="2101850"/>
          <p14:tracePt t="29139" x="7327900" y="2085975"/>
          <p14:tracePt t="29217" x="7343775" y="2085975"/>
          <p14:tracePt t="29224" x="7359650" y="2101850"/>
          <p14:tracePt t="29227" x="7359650" y="2117725"/>
          <p14:tracePt t="29230" x="7375525" y="2133600"/>
          <p14:tracePt t="29233" x="7375525" y="2149475"/>
          <p14:tracePt t="29234" x="7391400" y="2165350"/>
          <p14:tracePt t="29238" x="7391400" y="2181225"/>
          <p14:tracePt t="29242" x="7407275" y="2197100"/>
          <p14:tracePt t="29244" x="7423150" y="2212975"/>
          <p14:tracePt t="29246" x="7439025" y="2228850"/>
          <p14:tracePt t="29248" x="7439025" y="2243138"/>
          <p14:tracePt t="29253" x="7454900" y="2243138"/>
          <p14:tracePt t="29254" x="7469188" y="2259013"/>
          <p14:tracePt t="29260" x="7469188" y="2274888"/>
          <p14:tracePt t="29261" x="7485063" y="2290763"/>
          <p14:tracePt t="29263" x="7500938" y="2306638"/>
          <p14:tracePt t="29265" x="7516813" y="2322513"/>
          <p14:tracePt t="29269" x="7532688" y="2322513"/>
          <p14:tracePt t="29271" x="7548563" y="2338388"/>
          <p14:tracePt t="29273" x="7548563" y="2354263"/>
          <p14:tracePt t="29276" x="7564438" y="2354263"/>
          <p14:tracePt t="29278" x="7580313" y="2370138"/>
          <p14:tracePt t="29280" x="7596188" y="2386013"/>
          <p14:tracePt t="29283" x="7596188" y="2401888"/>
          <p14:tracePt t="29284" x="7612063" y="2401888"/>
          <p14:tracePt t="29286" x="7627938" y="2401888"/>
          <p14:tracePt t="29292" x="7643813" y="2417763"/>
          <p14:tracePt t="29295" x="7659688" y="2433638"/>
          <p14:tracePt t="29297" x="7675563" y="2433638"/>
          <p14:tracePt t="29302" x="7691438" y="2433638"/>
          <p14:tracePt t="29304" x="7691438" y="2449513"/>
          <p14:tracePt t="29311" x="7707313" y="2449513"/>
          <p14:tracePt t="29326" x="7707313" y="2465388"/>
          <p14:tracePt t="29355" x="7723188" y="2465388"/>
          <p14:tracePt t="29390" x="7723188" y="2481263"/>
          <p14:tracePt t="29399" x="7707313" y="2481263"/>
          <p14:tracePt t="29402" x="7691438" y="2481263"/>
          <p14:tracePt t="29404" x="7691438" y="2497138"/>
          <p14:tracePt t="29409" x="7659688" y="2513013"/>
          <p14:tracePt t="29411" x="7643813" y="2513013"/>
          <p14:tracePt t="29415" x="7627938" y="2528888"/>
          <p14:tracePt t="29417" x="7612063" y="2528888"/>
          <p14:tracePt t="29419" x="7612063" y="2544763"/>
          <p14:tracePt t="29421" x="7580313" y="2560638"/>
          <p14:tracePt t="29423" x="7548563" y="2560638"/>
          <p14:tracePt t="29425" x="7548563" y="2574925"/>
          <p14:tracePt t="29426" x="7516813" y="2590800"/>
          <p14:tracePt t="29429" x="7485063" y="2606675"/>
          <p14:tracePt t="29431" x="7469188" y="2622550"/>
          <p14:tracePt t="29433" x="7439025" y="2622550"/>
          <p14:tracePt t="29435" x="7407275" y="2638425"/>
          <p14:tracePt t="29436" x="7391400" y="2638425"/>
          <p14:tracePt t="29439" x="7359650" y="2654300"/>
          <p14:tracePt t="29441" x="7327900" y="2670175"/>
          <p14:tracePt t="29443" x="7312025" y="2670175"/>
          <p14:tracePt t="29445" x="7280275" y="2686050"/>
          <p14:tracePt t="29446" x="7248525" y="2701925"/>
          <p14:tracePt t="29449" x="7216775" y="2717800"/>
          <p14:tracePt t="29451" x="7185025" y="2733675"/>
          <p14:tracePt t="29452" x="7154863" y="2733675"/>
          <p14:tracePt t="29455" x="7123113" y="2733675"/>
          <p14:tracePt t="29458" x="7107238" y="2749550"/>
          <p14:tracePt t="29460" x="7075488" y="2749550"/>
          <p14:tracePt t="29460" x="7043738" y="2765425"/>
          <p14:tracePt t="29463" x="7027863" y="2781300"/>
          <p14:tracePt t="29465" x="7011988" y="2781300"/>
          <p14:tracePt t="29467" x="6980238" y="2797175"/>
          <p14:tracePt t="29471" x="6948488" y="2797175"/>
          <p14:tracePt t="29473" x="6932613" y="2813050"/>
          <p14:tracePt t="29474" x="6916738" y="2828925"/>
          <p14:tracePt t="29477" x="6900863" y="2828925"/>
          <p14:tracePt t="29479" x="6884988" y="2844800"/>
          <p14:tracePt t="29483" x="6869113" y="2860675"/>
          <p14:tracePt t="29485" x="6854825" y="2860675"/>
          <p14:tracePt t="29487" x="6854825" y="2876550"/>
          <p14:tracePt t="29489" x="6838950" y="2876550"/>
          <p14:tracePt t="29491" x="6823075" y="2876550"/>
          <p14:tracePt t="29492" x="6823075" y="2892425"/>
          <p14:tracePt t="29495" x="6807200" y="2908300"/>
          <p14:tracePt t="29499" x="6807200" y="2922588"/>
          <p14:tracePt t="29501" x="6791325" y="2922588"/>
          <p14:tracePt t="29508" x="6775450" y="2938463"/>
          <p14:tracePt t="29510" x="6775450" y="2954338"/>
          <p14:tracePt t="29527" x="6759575" y="2954338"/>
          <p14:tracePt t="29534" x="6759575" y="2970213"/>
          <p14:tracePt t="29547" x="6759575" y="2986088"/>
          <p14:tracePt t="29559" x="6759575" y="3001963"/>
          <p14:tracePt t="29703" x="6759575" y="3017838"/>
          <p14:tracePt t="29708" x="6743700" y="3017838"/>
          <p14:tracePt t="29710" x="6743700" y="3033713"/>
          <p14:tracePt t="29713" x="6727825" y="3033713"/>
          <p14:tracePt t="29715" x="6711950" y="3033713"/>
          <p14:tracePt t="29716" x="6696075" y="3033713"/>
          <p14:tracePt t="29719" x="6696075" y="3049588"/>
          <p14:tracePt t="29721" x="6680200" y="3049588"/>
          <p14:tracePt t="29723" x="6648450" y="3065463"/>
          <p14:tracePt t="29725" x="6632575" y="3065463"/>
          <p14:tracePt t="29727" x="6600825" y="3081338"/>
          <p14:tracePt t="29729" x="6569075" y="3097213"/>
          <p14:tracePt t="29732" x="6538913" y="3097213"/>
          <p14:tracePt t="29735" x="6523038" y="3097213"/>
          <p14:tracePt t="29739" x="6475413" y="3113088"/>
          <p14:tracePt t="29741" x="6459538" y="3128963"/>
          <p14:tracePt t="29743" x="6443663" y="3128963"/>
          <p14:tracePt t="29744" x="6411913" y="3144838"/>
          <p14:tracePt t="29746" x="6396038" y="3144838"/>
          <p14:tracePt t="29749" x="6364288" y="3160713"/>
          <p14:tracePt t="29751" x="6332538" y="3160713"/>
          <p14:tracePt t="29752" x="6316663" y="3176588"/>
          <p14:tracePt t="29755" x="6284913" y="3176588"/>
          <p14:tracePt t="29757" x="6253163" y="3176588"/>
          <p14:tracePt t="29758" x="6238875" y="3176588"/>
          <p14:tracePt t="29760" x="6207125" y="3192463"/>
          <p14:tracePt t="29762" x="6159500" y="3192463"/>
          <p14:tracePt t="29765" x="6143625" y="3208338"/>
          <p14:tracePt t="29767" x="6096000" y="3224213"/>
          <p14:tracePt t="29768" x="6064250" y="3240088"/>
          <p14:tracePt t="29770" x="6016625" y="3240088"/>
          <p14:tracePt t="29773" x="5984875" y="3255963"/>
          <p14:tracePt t="29776" x="5938838" y="3270250"/>
          <p14:tracePt t="29778" x="5891213" y="3286125"/>
          <p14:tracePt t="29778" x="5875338" y="3286125"/>
          <p14:tracePt t="29780" x="5827713" y="3286125"/>
          <p14:tracePt t="29782" x="5780088" y="3302000"/>
          <p14:tracePt t="29784" x="5732463" y="3317875"/>
          <p14:tracePt t="29786" x="5653088" y="3349625"/>
          <p14:tracePt t="29789" x="5591175" y="3365500"/>
          <p14:tracePt t="29791" x="5559425" y="3381375"/>
          <p14:tracePt t="29793" x="5495925" y="3397250"/>
          <p14:tracePt t="29794" x="5448300" y="3413125"/>
          <p14:tracePt t="29796" x="5400675" y="3429000"/>
          <p14:tracePt t="29799" x="5353050" y="3444875"/>
          <p14:tracePt t="29801" x="5307013" y="3460750"/>
          <p14:tracePt t="29803" x="5243513" y="3460750"/>
          <p14:tracePt t="29805" x="5195888" y="3476625"/>
          <p14:tracePt t="29807" x="5148263" y="3492500"/>
          <p14:tracePt t="29808" x="5100638" y="3508375"/>
          <p14:tracePt t="29811" x="5053013" y="3524250"/>
          <p14:tracePt t="29813" x="4991100" y="3540125"/>
          <p14:tracePt t="29815" x="4927600" y="3556000"/>
          <p14:tracePt t="29816" x="4864100" y="3571875"/>
          <p14:tracePt t="29819" x="4816475" y="3571875"/>
          <p14:tracePt t="29821" x="4768850" y="3587750"/>
          <p14:tracePt t="29823" x="4706938" y="3602038"/>
          <p14:tracePt t="29825" x="4643438" y="3617913"/>
          <p14:tracePt t="29826" x="4579938" y="3633788"/>
          <p14:tracePt t="29828" x="4516438" y="3649663"/>
          <p14:tracePt t="29830" x="4452938" y="3665538"/>
          <p14:tracePt t="29832" x="4391025" y="3681413"/>
          <p14:tracePt t="29834" x="4327525" y="3713163"/>
          <p14:tracePt t="29836" x="4279900" y="3729038"/>
          <p14:tracePt t="29838" x="4216400" y="3744913"/>
          <p14:tracePt t="29840" x="4152900" y="3776663"/>
          <p14:tracePt t="29842" x="4090988" y="3792538"/>
          <p14:tracePt t="29844" x="4027488" y="3824288"/>
          <p14:tracePt t="29847" x="3963988" y="3840163"/>
          <p14:tracePt t="29849" x="3900488" y="3871913"/>
          <p14:tracePt t="29851" x="3852863" y="3887788"/>
          <p14:tracePt t="29853" x="3790950" y="3919538"/>
          <p14:tracePt t="29854" x="3743325" y="3935413"/>
          <p14:tracePt t="29858" x="3679825" y="3965575"/>
          <p14:tracePt t="29860" x="3632200" y="3997325"/>
          <p14:tracePt t="29860" x="3568700" y="4013200"/>
          <p14:tracePt t="29862" x="3536950" y="4044950"/>
          <p14:tracePt t="29864" x="3490913" y="4076700"/>
          <p14:tracePt t="29866" x="3443288" y="4092575"/>
          <p14:tracePt t="29868" x="3395663" y="4124325"/>
          <p14:tracePt t="29870" x="3363913" y="4124325"/>
          <p14:tracePt t="29873" x="3316288" y="4156075"/>
          <p14:tracePt t="29874" x="3268663" y="4187825"/>
          <p14:tracePt t="29876" x="3221038" y="4219575"/>
          <p14:tracePt t="29879" x="3190875" y="4235450"/>
          <p14:tracePt t="29881" x="3159125" y="4267200"/>
          <p14:tracePt t="29883" x="3127375" y="4283075"/>
          <p14:tracePt t="29885" x="3079750" y="4297363"/>
          <p14:tracePt t="29887" x="3032125" y="4329113"/>
          <p14:tracePt t="29889" x="3016250" y="4344988"/>
          <p14:tracePt t="29891" x="2968625" y="4360863"/>
          <p14:tracePt t="29892" x="2936875" y="4392613"/>
          <p14:tracePt t="29894" x="2890838" y="4408488"/>
          <p14:tracePt t="29896" x="2874963" y="4424363"/>
          <p14:tracePt t="29899" x="2827338" y="4440238"/>
          <p14:tracePt t="29901" x="2795588" y="4456113"/>
          <p14:tracePt t="29903" x="2763838" y="4471988"/>
          <p14:tracePt t="29905" x="2747963" y="4471988"/>
          <p14:tracePt t="29908" x="2716213" y="4487863"/>
          <p14:tracePt t="29910" x="2684463" y="4503738"/>
          <p14:tracePt t="29911" x="2668588" y="4519613"/>
          <p14:tracePt t="29912" x="2636838" y="4519613"/>
          <p14:tracePt t="29914" x="2620963" y="4535488"/>
          <p14:tracePt t="29916" x="2605088" y="4535488"/>
          <p14:tracePt t="29918" x="2574925" y="4535488"/>
          <p14:tracePt t="29920" x="2559050" y="4535488"/>
          <p14:tracePt t="29922" x="2559050" y="4551363"/>
          <p14:tracePt t="29926" x="2511425" y="4551363"/>
          <p14:tracePt t="29931" x="2479675" y="4567238"/>
          <p14:tracePt t="29933" x="2447925" y="4567238"/>
          <p14:tracePt t="29935" x="2432050" y="4583113"/>
          <p14:tracePt t="29937" x="2416175" y="4583113"/>
          <p14:tracePt t="29939" x="2384425" y="4583113"/>
          <p14:tracePt t="29941" x="2368550" y="4598988"/>
          <p14:tracePt t="29942" x="2336800" y="4598988"/>
          <p14:tracePt t="29944" x="2320925" y="4598988"/>
          <p14:tracePt t="29947" x="2305050" y="4598988"/>
          <p14:tracePt t="29949" x="2274888" y="4614863"/>
          <p14:tracePt t="29951" x="2259013" y="4614863"/>
          <p14:tracePt t="29952" x="2243138" y="4614863"/>
          <p14:tracePt t="29955" x="2211388" y="4629150"/>
          <p14:tracePt t="29957" x="2195513" y="4629150"/>
          <p14:tracePt t="29958" x="2163763" y="4629150"/>
          <p14:tracePt t="29960" x="2147888" y="4629150"/>
          <p14:tracePt t="29963" x="2132013" y="4645025"/>
          <p14:tracePt t="29964" x="2116138" y="4645025"/>
          <p14:tracePt t="29967" x="2100263" y="4645025"/>
          <p14:tracePt t="29969" x="2084388" y="4645025"/>
          <p14:tracePt t="29971" x="2052638" y="4645025"/>
          <p14:tracePt t="29975" x="2036763" y="4645025"/>
          <p14:tracePt t="29976" x="2020888" y="4645025"/>
          <p14:tracePt t="29981" x="2005013" y="4645025"/>
          <p14:tracePt t="29982" x="1989138" y="4645025"/>
          <p14:tracePt t="29985" x="1974850" y="4645025"/>
          <p14:tracePt t="29994" x="1958975" y="4645025"/>
          <p14:tracePt t="29996" x="1943100" y="4645025"/>
          <p14:tracePt t="30012" x="1927225" y="4645025"/>
          <p14:tracePt t="30028" x="1911350" y="4645025"/>
          <p14:tracePt t="30037" x="1911350" y="4629150"/>
          <p14:tracePt t="30046" x="1895475" y="4629150"/>
          <p14:tracePt t="30050" x="1895475" y="4614863"/>
          <p14:tracePt t="30055" x="1895475" y="4598988"/>
          <p14:tracePt t="30059" x="1895475" y="4583113"/>
          <p14:tracePt t="30069" x="1895475" y="4567238"/>
          <p14:tracePt t="30081" x="1895475" y="4519613"/>
          <p14:tracePt t="30086" x="1943100" y="4456113"/>
          <p14:tracePt t="30092" x="2005013" y="4392613"/>
          <p14:tracePt t="30096" x="2036763" y="4344988"/>
          <p14:tracePt t="30098" x="2100263" y="4297363"/>
          <p14:tracePt t="30100" x="2132013" y="4251325"/>
          <p14:tracePt t="30103" x="2195513" y="4187825"/>
          <p14:tracePt t="30104" x="2227263" y="4140200"/>
          <p14:tracePt t="30107" x="2259013" y="4108450"/>
          <p14:tracePt t="30109" x="2305050" y="4060825"/>
          <p14:tracePt t="30110" x="2336800" y="4013200"/>
          <p14:tracePt t="30113" x="2368550" y="3981450"/>
          <p14:tracePt t="30114" x="2447925" y="3903663"/>
          <p14:tracePt t="30116" x="2495550" y="3840163"/>
          <p14:tracePt t="30119" x="2543175" y="3792538"/>
          <p14:tracePt t="30120" x="2590800" y="3729038"/>
          <p14:tracePt t="30125" x="2700338" y="3602038"/>
          <p14:tracePt t="30127" x="2779713" y="3540125"/>
          <p14:tracePt t="30128" x="2827338" y="3492500"/>
          <p14:tracePt t="30130" x="2874963" y="3429000"/>
          <p14:tracePt t="30133" x="2921000" y="3381375"/>
          <p14:tracePt t="30134" x="2968625" y="3302000"/>
          <p14:tracePt t="30136" x="3016250" y="3255963"/>
          <p14:tracePt t="30139" x="3095625" y="3192463"/>
          <p14:tracePt t="30141" x="3143250" y="3144838"/>
          <p14:tracePt t="30142" x="3175000" y="3097213"/>
          <p14:tracePt t="30145" x="3252788" y="3049588"/>
          <p14:tracePt t="30146" x="3300413" y="3001963"/>
          <p14:tracePt t="30149" x="3363913" y="2954338"/>
          <p14:tracePt t="30150" x="3427413" y="2908300"/>
          <p14:tracePt t="30152" x="3475038" y="2860675"/>
          <p14:tracePt t="30154" x="3536950" y="2828925"/>
          <p14:tracePt t="30157" x="3584575" y="2797175"/>
          <p14:tracePt t="30160" x="3648075" y="2765425"/>
          <p14:tracePt t="30161" x="3695700" y="2733675"/>
          <p14:tracePt t="30162" x="3759200" y="2701925"/>
          <p14:tracePt t="30165" x="3806825" y="2670175"/>
          <p14:tracePt t="30167" x="3852863" y="2654300"/>
          <p14:tracePt t="30169" x="3900488" y="2622550"/>
          <p14:tracePt t="30171" x="3948113" y="2606675"/>
          <p14:tracePt t="30173" x="4011613" y="2590800"/>
          <p14:tracePt t="30174" x="4059238" y="2560638"/>
          <p14:tracePt t="30176" x="4121150" y="2544763"/>
          <p14:tracePt t="30178" x="4152900" y="2528888"/>
          <p14:tracePt t="30180" x="4216400" y="2513013"/>
          <p14:tracePt t="30182" x="4264025" y="2513013"/>
          <p14:tracePt t="30185" x="4327525" y="2497138"/>
          <p14:tracePt t="30187" x="4391025" y="2481263"/>
          <p14:tracePt t="30189" x="4452938" y="2449513"/>
          <p14:tracePt t="30191" x="4516438" y="2433638"/>
          <p14:tracePt t="30192" x="4579938" y="2417763"/>
          <p14:tracePt t="30195" x="4627563" y="2401888"/>
          <p14:tracePt t="30197" x="4691063" y="2386013"/>
          <p14:tracePt t="30199" x="4784725" y="2338388"/>
          <p14:tracePt t="30201" x="4864100" y="2322513"/>
          <p14:tracePt t="30203" x="4959350" y="2306638"/>
          <p14:tracePt t="30205" x="5022850" y="2290763"/>
          <p14:tracePt t="30208" x="5100638" y="2274888"/>
          <p14:tracePt t="30210" x="5195888" y="2259013"/>
          <p14:tracePt t="30211" x="5275263" y="2228850"/>
          <p14:tracePt t="30212" x="5368925" y="2212975"/>
          <p14:tracePt t="30215" x="5448300" y="2197100"/>
          <p14:tracePt t="30217" x="5527675" y="2181225"/>
          <p14:tracePt t="30219" x="5622925" y="2133600"/>
          <p14:tracePt t="30220" x="5732463" y="2117725"/>
          <p14:tracePt t="30224" x="5827713" y="2085975"/>
          <p14:tracePt t="30225" x="5938838" y="2070100"/>
          <p14:tracePt t="30226" x="6016625" y="2054225"/>
          <p14:tracePt t="30228" x="6111875" y="2006600"/>
          <p14:tracePt t="30230" x="6191250" y="1974850"/>
          <p14:tracePt t="30232" x="6284913" y="1958975"/>
          <p14:tracePt t="30234" x="6380163" y="1927225"/>
          <p14:tracePt t="30236" x="6459538" y="1911350"/>
          <p14:tracePt t="30239" x="6553200" y="1865313"/>
          <p14:tracePt t="30241" x="6600825" y="1865313"/>
          <p14:tracePt t="30243" x="6696075" y="1817688"/>
          <p14:tracePt t="30245" x="6759575" y="1801813"/>
          <p14:tracePt t="30247" x="6854825" y="1770063"/>
          <p14:tracePt t="30249" x="6916738" y="1754188"/>
          <p14:tracePt t="30251" x="6996113" y="1738313"/>
          <p14:tracePt t="30253" x="7059613" y="1722438"/>
          <p14:tracePt t="30254" x="7107238" y="1706563"/>
          <p14:tracePt t="30257" x="7154863" y="1706563"/>
          <p14:tracePt t="30259" x="7232650" y="1690688"/>
          <p14:tracePt t="30260" x="7280275" y="1690688"/>
          <p14:tracePt t="30263" x="7327900" y="1674813"/>
          <p14:tracePt t="30264" x="7391400" y="1674813"/>
          <p14:tracePt t="30266" x="7423150" y="1658938"/>
          <p14:tracePt t="30268" x="7469188" y="1658938"/>
          <p14:tracePt t="30270" x="7532688" y="1658938"/>
          <p14:tracePt t="30273" x="7564438" y="1658938"/>
          <p14:tracePt t="30274" x="7612063" y="1658938"/>
          <p14:tracePt t="30276" x="7659688" y="1658938"/>
          <p14:tracePt t="30278" x="7707313" y="1658938"/>
          <p14:tracePt t="30281" x="7739063" y="1658938"/>
          <p14:tracePt t="30283" x="7800975" y="1658938"/>
          <p14:tracePt t="30285" x="7848600" y="1658938"/>
          <p14:tracePt t="30287" x="7880350" y="1658938"/>
          <p14:tracePt t="30289" x="7927975" y="1674813"/>
          <p14:tracePt t="30291" x="7975600" y="1674813"/>
          <p14:tracePt t="30293" x="8007350" y="1690688"/>
          <p14:tracePt t="30294" x="8054975" y="1690688"/>
          <p14:tracePt t="30296" x="8101013" y="1706563"/>
          <p14:tracePt t="30299" x="8148638" y="1706563"/>
          <p14:tracePt t="30301" x="8180388" y="1722438"/>
          <p14:tracePt t="30303" x="8212138" y="1722438"/>
          <p14:tracePt t="30305" x="8259763" y="1738313"/>
          <p14:tracePt t="30307" x="8291513" y="1754188"/>
          <p14:tracePt t="30308" x="8339138" y="1754188"/>
          <p14:tracePt t="30310" x="8385175" y="1770063"/>
          <p14:tracePt t="30312" x="8401050" y="1770063"/>
          <p14:tracePt t="30314" x="8448675" y="1770063"/>
          <p14:tracePt t="30316" x="8480425" y="1785938"/>
          <p14:tracePt t="30318" x="8512175" y="1801813"/>
          <p14:tracePt t="30320" x="8528050" y="1817688"/>
          <p14:tracePt t="30324" x="8559800" y="1833563"/>
          <p14:tracePt t="30325" x="8591550" y="1849438"/>
          <p14:tracePt t="30326" x="8607425" y="1865313"/>
          <p14:tracePt t="30328" x="8623300" y="1865313"/>
          <p14:tracePt t="30330" x="8639175" y="1865313"/>
          <p14:tracePt t="30332" x="8655050" y="1865313"/>
          <p14:tracePt t="30334" x="8670925" y="1881188"/>
          <p14:tracePt t="30337" x="8686800" y="1895475"/>
          <p14:tracePt t="30341" x="8701088" y="1895475"/>
          <p14:tracePt t="30342" x="8716963" y="1911350"/>
          <p14:tracePt t="30344" x="8732838" y="1911350"/>
          <p14:tracePt t="30347" x="8732838" y="1927225"/>
          <p14:tracePt t="30351" x="8732838" y="1943100"/>
          <p14:tracePt t="30353" x="8748713" y="1943100"/>
          <p14:tracePt t="30363" x="8764588" y="1943100"/>
          <p14:tracePt t="30367" x="8764588" y="1958975"/>
          <p14:tracePt t="30375" x="8764588" y="1974850"/>
          <p14:tracePt t="30391" x="8780463" y="1990725"/>
          <p14:tracePt t="30399" x="8780463" y="2006600"/>
          <p14:tracePt t="30409" x="8780463" y="2022475"/>
          <p14:tracePt t="30413" x="8796338" y="2022475"/>
          <p14:tracePt t="30454" x="8796338" y="2038350"/>
          <p14:tracePt t="30527" x="8780463" y="2038350"/>
          <p14:tracePt t="30537" x="8748713" y="2038350"/>
          <p14:tracePt t="30544" x="8701088" y="2054225"/>
          <p14:tracePt t="30549" x="8670925" y="2054225"/>
          <p14:tracePt t="30550" x="8655050" y="2054225"/>
          <p14:tracePt t="30552" x="8639175" y="2054225"/>
          <p14:tracePt t="30555" x="8623300" y="2054225"/>
          <p14:tracePt t="30557" x="8623300" y="2070100"/>
          <p14:tracePt t="30561" x="8591550" y="2070100"/>
          <p14:tracePt t="30563" x="8591550" y="2085975"/>
          <p14:tracePt t="30565" x="8575675" y="2085975"/>
          <p14:tracePt t="30567" x="8559800" y="2101850"/>
          <p14:tracePt t="30568" x="8543925" y="2101850"/>
          <p14:tracePt t="30576" x="8512175" y="2133600"/>
          <p14:tracePt t="30577" x="8496300" y="2149475"/>
          <p14:tracePt t="30579" x="8464550" y="2165350"/>
          <p14:tracePt t="30581" x="8448675" y="2181225"/>
          <p14:tracePt t="30582" x="8432800" y="2197100"/>
          <p14:tracePt t="30584" x="8416925" y="2228850"/>
          <p14:tracePt t="30587" x="8401050" y="2228850"/>
          <p14:tracePt t="30589" x="8385175" y="2259013"/>
          <p14:tracePt t="30592" x="8370888" y="2290763"/>
          <p14:tracePt t="30594" x="8355013" y="2322513"/>
          <p14:tracePt t="30596" x="8323263" y="2354263"/>
          <p14:tracePt t="30599" x="8307388" y="2386013"/>
          <p14:tracePt t="30601" x="8291513" y="2417763"/>
          <p14:tracePt t="30603" x="8275638" y="2449513"/>
          <p14:tracePt t="30605" x="8275638" y="2465388"/>
          <p14:tracePt t="30608" x="8259763" y="2497138"/>
          <p14:tracePt t="30610" x="8243888" y="2544763"/>
          <p14:tracePt t="30610" x="8243888" y="2560638"/>
          <p14:tracePt t="30612" x="8228013" y="2606675"/>
          <p14:tracePt t="30614" x="8212138" y="2638425"/>
          <p14:tracePt t="30616" x="8212138" y="2686050"/>
          <p14:tracePt t="30618" x="8196263" y="2701925"/>
          <p14:tracePt t="30620" x="8196263" y="2749550"/>
          <p14:tracePt t="30623" x="8180388" y="2797175"/>
          <p14:tracePt t="30625" x="8180388" y="2828925"/>
          <p14:tracePt t="30626" x="8180388" y="2860675"/>
          <p14:tracePt t="30628" x="8180388" y="2908300"/>
          <p14:tracePt t="30631" x="8180388" y="2938463"/>
          <p14:tracePt t="30633" x="8180388" y="2986088"/>
          <p14:tracePt t="30635" x="8180388" y="3033713"/>
          <p14:tracePt t="30643" x="8180388" y="3160713"/>
          <p14:tracePt t="30644" x="8180388" y="3208338"/>
          <p14:tracePt t="30646" x="8180388" y="3255963"/>
          <p14:tracePt t="30648" x="8196263" y="3286125"/>
          <p14:tracePt t="30650" x="8212138" y="3317875"/>
          <p14:tracePt t="30653" x="8212138" y="3349625"/>
          <p14:tracePt t="30655" x="8228013" y="3365500"/>
          <p14:tracePt t="30658" x="8243888" y="3397250"/>
          <p14:tracePt t="30659" x="8243888" y="3429000"/>
          <p14:tracePt t="30661" x="8243888" y="3444875"/>
          <p14:tracePt t="30663" x="8259763" y="3460750"/>
          <p14:tracePt t="30664" x="8275638" y="3492500"/>
          <p14:tracePt t="30668" x="8291513" y="3508375"/>
          <p14:tracePt t="30670" x="8291513" y="3524250"/>
          <p14:tracePt t="30676" x="8307388" y="3540125"/>
          <p14:tracePt t="30677" x="8323263" y="3540125"/>
          <p14:tracePt t="30682" x="8339138" y="3540125"/>
          <p14:tracePt t="30719" x="8355013" y="3540125"/>
          <p14:tracePt t="30743" x="8323263" y="3524250"/>
          <p14:tracePt t="30748" x="8259763" y="3492500"/>
          <p14:tracePt t="30749" x="8228013" y="3476625"/>
          <p14:tracePt t="30751" x="8228013" y="3460750"/>
          <p14:tracePt t="30752" x="8196263" y="3444875"/>
          <p14:tracePt t="30755" x="8164513" y="3429000"/>
          <p14:tracePt t="30757" x="8148638" y="3429000"/>
          <p14:tracePt t="30758" x="8116888" y="3413125"/>
          <p14:tracePt t="30760" x="8085138" y="3397250"/>
          <p14:tracePt t="30763" x="8054975" y="3381375"/>
          <p14:tracePt t="30765" x="8023225" y="3365500"/>
          <p14:tracePt t="30766" x="7991475" y="3333750"/>
          <p14:tracePt t="30769" x="7943850" y="3317875"/>
          <p14:tracePt t="30771" x="7927975" y="3317875"/>
          <p14:tracePt t="30774" x="7880350" y="3286125"/>
          <p14:tracePt t="30775" x="7848600" y="3270250"/>
          <p14:tracePt t="30776" x="7800975" y="3240088"/>
          <p14:tracePt t="30778" x="7770813" y="3224213"/>
          <p14:tracePt t="30780" x="7739063" y="3208338"/>
          <p14:tracePt t="30783" x="7691438" y="3176588"/>
          <p14:tracePt t="30785" x="7659688" y="3160713"/>
          <p14:tracePt t="30787" x="7643813" y="3160713"/>
          <p14:tracePt t="30789" x="7596188" y="3128963"/>
          <p14:tracePt t="30790" x="7548563" y="3113088"/>
          <p14:tracePt t="30793" x="7516813" y="3081338"/>
          <p14:tracePt t="30795" x="7500938" y="3065463"/>
          <p14:tracePt t="30797" x="7469188" y="3033713"/>
          <p14:tracePt t="30799" x="7423150" y="3033713"/>
          <p14:tracePt t="30801" x="7391400" y="3001963"/>
          <p14:tracePt t="30802" x="7375525" y="2986088"/>
          <p14:tracePt t="30804" x="7343775" y="2970213"/>
          <p14:tracePt t="30807" x="7312025" y="2954338"/>
          <p14:tracePt t="30809" x="7280275" y="2922588"/>
          <p14:tracePt t="30811" x="7264400" y="2922588"/>
          <p14:tracePt t="30812" x="7232650" y="2908300"/>
          <p14:tracePt t="30814" x="7216775" y="2892425"/>
          <p14:tracePt t="30817" x="7200900" y="2876550"/>
          <p14:tracePt t="30819" x="7185025" y="2860675"/>
          <p14:tracePt t="30821" x="7154863" y="2860675"/>
          <p14:tracePt t="30825" x="7123113" y="2844800"/>
          <p14:tracePt t="30826" x="7107238" y="2828925"/>
          <p14:tracePt t="30830" x="7091363" y="2828925"/>
          <p14:tracePt t="30833" x="7075488" y="2813050"/>
          <p14:tracePt t="30837" x="7059613" y="2797175"/>
          <p14:tracePt t="30838" x="7043738" y="2781300"/>
          <p14:tracePt t="30843" x="7027863" y="2781300"/>
          <p14:tracePt t="30846" x="7011988" y="2765425"/>
          <p14:tracePt t="30848" x="6996113" y="2765425"/>
          <p14:tracePt t="30851" x="6996113" y="2749550"/>
          <p14:tracePt t="30859" x="6980238" y="2733675"/>
          <p14:tracePt t="30863" x="6964363" y="2717800"/>
          <p14:tracePt t="30866" x="6964363" y="2701925"/>
          <p14:tracePt t="30868" x="6948488" y="2701925"/>
          <p14:tracePt t="30873" x="6948488" y="2686050"/>
          <p14:tracePt t="30875" x="6948488" y="2670175"/>
          <p14:tracePt t="30876" x="6932613" y="2670175"/>
          <p14:tracePt t="30881" x="6916738" y="2654300"/>
          <p14:tracePt t="30884" x="6916738" y="2638425"/>
          <p14:tracePt t="30885" x="6916738" y="2622550"/>
          <p14:tracePt t="30892" x="6916738" y="2590800"/>
          <p14:tracePt t="30901" x="6884988" y="2544763"/>
          <p14:tracePt t="30904" x="6884988" y="2513013"/>
          <p14:tracePt t="30906" x="6869113" y="2497138"/>
          <p14:tracePt t="30907" x="6869113" y="2481263"/>
          <p14:tracePt t="30908" x="6869113" y="2465388"/>
          <p14:tracePt t="30910" x="6869113" y="2449513"/>
          <p14:tracePt t="30913" x="6869113" y="2433638"/>
          <p14:tracePt t="30915" x="6869113" y="2417763"/>
          <p14:tracePt t="30916" x="6869113" y="2401888"/>
          <p14:tracePt t="30919" x="6869113" y="2386013"/>
          <p14:tracePt t="30920" x="6869113" y="2370138"/>
          <p14:tracePt t="30925" x="6854825" y="2290763"/>
          <p14:tracePt t="30926" x="6838950" y="2290763"/>
          <p14:tracePt t="30928" x="6838950" y="2259013"/>
          <p14:tracePt t="30930" x="6838950" y="2228850"/>
          <p14:tracePt t="30935" x="6838950" y="2197100"/>
          <p14:tracePt t="30939" x="6823075" y="2165350"/>
          <p14:tracePt t="30942" x="6823075" y="2149475"/>
          <p14:tracePt t="30944" x="6823075" y="2117725"/>
          <p14:tracePt t="30947" x="6823075" y="2101850"/>
          <p14:tracePt t="30949" x="6823075" y="2085975"/>
          <p14:tracePt t="30951" x="6823075" y="2070100"/>
          <p14:tracePt t="30952" x="6823075" y="2054225"/>
          <p14:tracePt t="30957" x="6823075" y="2022475"/>
          <p14:tracePt t="30959" x="6823075" y="2006600"/>
          <p14:tracePt t="30963" x="6823075" y="1990725"/>
          <p14:tracePt t="30971" x="6823075" y="1974850"/>
          <p14:tracePt t="30980" x="6823075" y="1943100"/>
          <p14:tracePt t="30986" x="6838950" y="1927225"/>
          <p14:tracePt t="30990" x="6838950" y="1911350"/>
          <p14:tracePt t="30995" x="6838950" y="1895475"/>
          <p14:tracePt t="30997" x="6854825" y="1895475"/>
          <p14:tracePt t="31001" x="6869113" y="1895475"/>
          <p14:tracePt t="31003" x="6884988" y="1881188"/>
          <p14:tracePt t="31010" x="6900863" y="1865313"/>
          <p14:tracePt t="31011" x="6916738" y="1865313"/>
          <p14:tracePt t="31015" x="6932613" y="1865313"/>
          <p14:tracePt t="31017" x="6948488" y="1849438"/>
          <p14:tracePt t="31019" x="6964363" y="1849438"/>
          <p14:tracePt t="31021" x="6980238" y="1849438"/>
          <p14:tracePt t="31025" x="7011988" y="1849438"/>
          <p14:tracePt t="31026" x="7043738" y="1849438"/>
          <p14:tracePt t="31028" x="7075488" y="1849438"/>
          <p14:tracePt t="31030" x="7107238" y="1849438"/>
          <p14:tracePt t="31032" x="7138988" y="1849438"/>
          <p14:tracePt t="31034" x="7154863" y="1849438"/>
          <p14:tracePt t="31036" x="7169150" y="1849438"/>
          <p14:tracePt t="31038" x="7200900" y="1849438"/>
          <p14:tracePt t="31040" x="7216775" y="1849438"/>
          <p14:tracePt t="31042" x="7248525" y="1849438"/>
          <p14:tracePt t="31044" x="7264400" y="1849438"/>
          <p14:tracePt t="31047" x="7280275" y="1849438"/>
          <p14:tracePt t="31049" x="7312025" y="1849438"/>
          <p14:tracePt t="31051" x="7327900" y="1849438"/>
          <p14:tracePt t="31053" x="7359650" y="1849438"/>
          <p14:tracePt t="31054" x="7375525" y="1849438"/>
          <p14:tracePt t="31057" x="7391400" y="1849438"/>
          <p14:tracePt t="31059" x="7423150" y="1865313"/>
          <p14:tracePt t="31061" x="7454900" y="1865313"/>
          <p14:tracePt t="31063" x="7454900" y="1881188"/>
          <p14:tracePt t="31065" x="7485063" y="1895475"/>
          <p14:tracePt t="31067" x="7500938" y="1895475"/>
          <p14:tracePt t="31069" x="7516813" y="1895475"/>
          <p14:tracePt t="31071" x="7548563" y="1911350"/>
          <p14:tracePt t="31075" x="7580313" y="1943100"/>
          <p14:tracePt t="31076" x="7596188" y="1958975"/>
          <p14:tracePt t="31078" x="7627938" y="1974850"/>
          <p14:tracePt t="31080" x="7627938" y="1990725"/>
          <p14:tracePt t="31082" x="7659688" y="2006600"/>
          <p14:tracePt t="31084" x="7675563" y="2038350"/>
          <p14:tracePt t="31086" x="7675563" y="2054225"/>
          <p14:tracePt t="31088" x="7691438" y="2070100"/>
          <p14:tracePt t="31091" x="7707313" y="2101850"/>
          <p14:tracePt t="31092" x="7723188" y="2133600"/>
          <p14:tracePt t="31094" x="7739063" y="2165350"/>
          <p14:tracePt t="31096" x="7754938" y="2181225"/>
          <p14:tracePt t="31098" x="7770813" y="2212975"/>
          <p14:tracePt t="31100" x="7770813" y="2243138"/>
          <p14:tracePt t="31103" x="7770813" y="2259013"/>
          <p14:tracePt t="31104" x="7770813" y="2290763"/>
          <p14:tracePt t="31107" x="7785100" y="2338388"/>
          <p14:tracePt t="31108" x="7785100" y="2354263"/>
          <p14:tracePt t="31110" x="7785100" y="2386013"/>
          <p14:tracePt t="31112" x="7785100" y="2401888"/>
          <p14:tracePt t="31114" x="7785100" y="2449513"/>
          <p14:tracePt t="31116" x="7785100" y="2481263"/>
          <p14:tracePt t="31119" x="7785100" y="2497138"/>
          <p14:tracePt t="31120" x="7785100" y="2544763"/>
          <p14:tracePt t="31124" x="7785100" y="2574925"/>
          <p14:tracePt t="31125" x="7785100" y="2590800"/>
          <p14:tracePt t="31126" x="7785100" y="2622550"/>
          <p14:tracePt t="31129" x="7770813" y="2670175"/>
          <p14:tracePt t="31131" x="7770813" y="2686050"/>
          <p14:tracePt t="31133" x="7754938" y="2717800"/>
          <p14:tracePt t="31135" x="7739063" y="2733675"/>
          <p14:tracePt t="31137" x="7739063" y="2749550"/>
          <p14:tracePt t="31139" x="7723188" y="2781300"/>
          <p14:tracePt t="31141" x="7707313" y="2813050"/>
          <p14:tracePt t="31143" x="7691438" y="2828925"/>
          <p14:tracePt t="31145" x="7675563" y="2844800"/>
          <p14:tracePt t="31147" x="7659688" y="2860675"/>
          <p14:tracePt t="31149" x="7643813" y="2892425"/>
          <p14:tracePt t="31153" x="7612063" y="2922588"/>
          <p14:tracePt t="31155" x="7596188" y="2938463"/>
          <p14:tracePt t="31159" x="7564438" y="2954338"/>
          <p14:tracePt t="31161" x="7548563" y="2970213"/>
          <p14:tracePt t="31165" x="7516813" y="2970213"/>
          <p14:tracePt t="31167" x="7485063" y="2986088"/>
          <p14:tracePt t="31171" x="7469188" y="3001963"/>
          <p14:tracePt t="31174" x="7439025" y="3001963"/>
          <p14:tracePt t="31176" x="7423150" y="3001963"/>
          <p14:tracePt t="31179" x="7407275" y="3001963"/>
          <p14:tracePt t="31185" x="7391400" y="3001963"/>
          <p14:tracePt t="31187" x="7375525" y="3001963"/>
          <p14:tracePt t="31189" x="7359650" y="3001963"/>
          <p14:tracePt t="31199" x="7343775" y="3001963"/>
          <p14:tracePt t="31210" x="7327900" y="3001963"/>
          <p14:tracePt t="31248" x="7327900" y="2986088"/>
          <p14:tracePt t="31250" x="7327900" y="2970213"/>
          <p14:tracePt t="31253" x="7327900" y="2954338"/>
          <p14:tracePt t="31259" x="7343775" y="2954338"/>
          <p14:tracePt t="31261" x="7359650" y="2938463"/>
          <p14:tracePt t="31263" x="7375525" y="2938463"/>
          <p14:tracePt t="31265" x="7391400" y="2922588"/>
          <p14:tracePt t="31269" x="7407275" y="2922588"/>
          <p14:tracePt t="31271" x="7423150" y="2922588"/>
          <p14:tracePt t="31276" x="7454900" y="2922588"/>
          <p14:tracePt t="31277" x="7469188" y="2908300"/>
          <p14:tracePt t="31279" x="7485063" y="2908300"/>
          <p14:tracePt t="31280" x="7500938" y="2908300"/>
          <p14:tracePt t="31282" x="7516813" y="2908300"/>
          <p14:tracePt t="31284" x="7532688" y="2892425"/>
          <p14:tracePt t="31286" x="7564438" y="2892425"/>
          <p14:tracePt t="31291" x="7596188" y="2892425"/>
          <p14:tracePt t="31293" x="7612063" y="2892425"/>
          <p14:tracePt t="31294" x="7627938" y="2892425"/>
          <p14:tracePt t="31296" x="7643813" y="2892425"/>
          <p14:tracePt t="31298" x="7659688" y="2892425"/>
          <p14:tracePt t="31300" x="7675563" y="2892425"/>
          <p14:tracePt t="31303" x="7691438" y="2892425"/>
          <p14:tracePt t="31304" x="7707313" y="2892425"/>
          <p14:tracePt t="31307" x="7723188" y="2892425"/>
          <p14:tracePt t="31308" x="7739063" y="2892425"/>
          <p14:tracePt t="31310" x="7754938" y="2892425"/>
          <p14:tracePt t="31314" x="7770813" y="2892425"/>
          <p14:tracePt t="31319" x="7785100" y="2892425"/>
          <p14:tracePt t="31344" x="7800975" y="2922588"/>
          <p14:tracePt t="31348" x="7800975" y="2970213"/>
          <p14:tracePt t="31350" x="7800975" y="2986088"/>
          <p14:tracePt t="31351" x="7800975" y="3001963"/>
          <p14:tracePt t="31353" x="7800975" y="3049588"/>
          <p14:tracePt t="31354" x="7800975" y="3081338"/>
          <p14:tracePt t="31357" x="7800975" y="3113088"/>
          <p14:tracePt t="31358" x="7785100" y="3144838"/>
          <p14:tracePt t="31360" x="7785100" y="3192463"/>
          <p14:tracePt t="31362" x="7770813" y="3224213"/>
          <p14:tracePt t="31364" x="7770813" y="3270250"/>
          <p14:tracePt t="31366" x="7754938" y="3349625"/>
          <p14:tracePt t="31368" x="7739063" y="3444875"/>
          <p14:tracePt t="31371" x="7723188" y="3476625"/>
          <p14:tracePt t="31374" x="7707313" y="3540125"/>
          <p14:tracePt t="31375" x="7691438" y="3602038"/>
          <p14:tracePt t="31376" x="7691438" y="3649663"/>
          <p14:tracePt t="31379" x="7675563" y="3713163"/>
          <p14:tracePt t="31381" x="7627938" y="3776663"/>
          <p14:tracePt t="31383" x="7627938" y="3840163"/>
          <p14:tracePt t="31384" x="7596188" y="3887788"/>
          <p14:tracePt t="31386" x="7580313" y="3935413"/>
          <p14:tracePt t="31391" x="7564438" y="3997325"/>
          <p14:tracePt t="31393" x="7500938" y="4124325"/>
          <p14:tracePt t="31394" x="7485063" y="4187825"/>
          <p14:tracePt t="31396" x="7454900" y="4251325"/>
          <p14:tracePt t="31398" x="7423150" y="4329113"/>
          <p14:tracePt t="31401" x="7375525" y="4392613"/>
          <p14:tracePt t="31403" x="7343775" y="4456113"/>
          <p14:tracePt t="31405" x="7296150" y="4551363"/>
          <p14:tracePt t="31407" x="7248525" y="4614863"/>
          <p14:tracePt t="31408" x="7216775" y="4676775"/>
          <p14:tracePt t="31410" x="7154863" y="4740275"/>
          <p14:tracePt t="31413" x="7107238" y="4835525"/>
          <p14:tracePt t="31414" x="7059613" y="4914900"/>
          <p14:tracePt t="31416" x="6980238" y="5008563"/>
          <p14:tracePt t="31419" x="6900863" y="5056188"/>
          <p14:tracePt t="31421" x="6854825" y="5119688"/>
          <p14:tracePt t="31423" x="6791325" y="5199063"/>
          <p14:tracePt t="31425" x="6711950" y="5262563"/>
          <p14:tracePt t="31427" x="6648450" y="5340350"/>
          <p14:tracePt t="31428" x="6553200" y="5419725"/>
          <p14:tracePt t="31430" x="6475413" y="5483225"/>
          <p14:tracePt t="31432" x="6380163" y="5562600"/>
          <p14:tracePt t="31434" x="6284913" y="5610225"/>
          <p14:tracePt t="31436" x="6191250" y="5672138"/>
          <p14:tracePt t="31439" x="6096000" y="5751513"/>
          <p14:tracePt t="31441" x="5984875" y="5799138"/>
          <p14:tracePt t="31442" x="5891213" y="5862638"/>
          <p14:tracePt t="31445" x="5780088" y="5926138"/>
          <p14:tracePt t="31446" x="5684838" y="5957888"/>
          <p14:tracePt t="31449" x="5575300" y="6019800"/>
          <p14:tracePt t="31451" x="5480050" y="6051550"/>
          <p14:tracePt t="31452" x="5384800" y="6083300"/>
          <p14:tracePt t="31455" x="5259388" y="6130925"/>
          <p14:tracePt t="31457" x="5164138" y="6162675"/>
          <p14:tracePt t="31458" x="5053013" y="6194425"/>
          <p14:tracePt t="31460" x="4959350" y="6242050"/>
          <p14:tracePt t="31462" x="4879975" y="6273800"/>
          <p14:tracePt t="31465" x="4752975" y="6305550"/>
          <p14:tracePt t="31466" x="4643438" y="6321425"/>
          <p14:tracePt t="31468" x="4564063" y="6367463"/>
          <p14:tracePt t="31471" x="4452938" y="6383338"/>
          <p14:tracePt t="31473" x="4359275" y="6415088"/>
          <p14:tracePt t="31476" x="4279900" y="6430963"/>
          <p14:tracePt t="31477" x="4152900" y="6478588"/>
          <p14:tracePt t="31478" x="4043363" y="6494463"/>
          <p14:tracePt t="31481" x="3963988" y="6510338"/>
          <p14:tracePt t="31482" x="3868738" y="6542088"/>
          <p14:tracePt t="31485" x="3759200" y="6557963"/>
          <p14:tracePt t="31486" x="3679825" y="6573838"/>
          <p14:tracePt t="31489" x="3568700" y="6589713"/>
          <p14:tracePt t="31491" x="3459163" y="6637338"/>
          <p14:tracePt t="31493" x="3348038" y="6653213"/>
          <p14:tracePt t="31495" x="3236913" y="6669088"/>
          <p14:tracePt t="31497" x="3127375" y="6684963"/>
          <p14:tracePt t="31499" x="3000375" y="6731000"/>
          <p14:tracePt t="31501" x="2890838" y="6746875"/>
          <p14:tracePt t="31503" x="2779713" y="6778625"/>
          <p14:tracePt t="31505" x="2668588" y="6810375"/>
          <p14:tracePt t="31507" x="2559050" y="6842125"/>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(7,14)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47849" y="3882652"/>
            <a:ext cx="2705492" cy="400110"/>
          </a:xfrm>
          <a:prstGeom prst="rect">
            <a:avLst/>
          </a:prstGeom>
          <a:noFill/>
        </p:spPr>
        <p:txBody>
          <a:bodyPr wrap="square" rtlCol="0">
            <a:spAutoFit/>
          </a:bodyPr>
          <a:lstStyle/>
          <a:p>
            <a:pPr algn="ctr"/>
            <a:r>
              <a:rPr lang="en-US" altLang="zh-TW" sz="2000" dirty="0">
                <a:solidFill>
                  <a:srgbClr val="786449"/>
                </a:solidFill>
              </a:rPr>
              <a:t>(1,10)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(5,12)</a:t>
            </a:r>
            <a:r>
              <a:rPr lang="zh-TW" altLang="en-US" sz="2000" dirty="0">
                <a:solidFill>
                  <a:srgbClr val="786449"/>
                </a:solidFill>
              </a:rPr>
              <a:t> → </a:t>
            </a:r>
            <a:r>
              <a:rPr lang="en-US" altLang="zh-TW" dirty="0"/>
              <a:t>6, 0</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=1</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16" name="直線單箭頭接點 15">
            <a:extLst>
              <a:ext uri="{FF2B5EF4-FFF2-40B4-BE49-F238E27FC236}">
                <a16:creationId xmlns:a16="http://schemas.microsoft.com/office/drawing/2014/main" id="{2384153A-9503-43D9-98E0-8EF65656A091}"/>
              </a:ext>
            </a:extLst>
          </p:cNvPr>
          <p:cNvCxnSpPr>
            <a:cxnSpLocks/>
          </p:cNvCxnSpPr>
          <p:nvPr/>
        </p:nvCxnSpPr>
        <p:spPr>
          <a:xfrm flipV="1">
            <a:off x="2023645" y="2469904"/>
            <a:ext cx="1949228" cy="14523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2BDC8DB-A119-49DB-E76D-D3EC4A6C2295}"/>
              </a:ext>
            </a:extLst>
          </p:cNvPr>
          <p:cNvSpPr txBox="1"/>
          <p:nvPr/>
        </p:nvSpPr>
        <p:spPr>
          <a:xfrm rot="19429713">
            <a:off x="1970414" y="3150350"/>
            <a:ext cx="2496491" cy="400110"/>
          </a:xfrm>
          <a:prstGeom prst="rect">
            <a:avLst/>
          </a:prstGeom>
          <a:noFill/>
        </p:spPr>
        <p:txBody>
          <a:bodyPr wrap="square" rtlCol="0">
            <a:spAutoFit/>
          </a:bodyPr>
          <a:lstStyle/>
          <a:p>
            <a:pPr algn="ctr"/>
            <a:r>
              <a:rPr lang="en-US" altLang="zh-TW" sz="2000" dirty="0">
                <a:solidFill>
                  <a:srgbClr val="786449"/>
                </a:solidFill>
              </a:rPr>
              <a:t>(7,1)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cxnSp>
        <p:nvCxnSpPr>
          <p:cNvPr id="23" name="直線單箭頭接點 22">
            <a:extLst>
              <a:ext uri="{FF2B5EF4-FFF2-40B4-BE49-F238E27FC236}">
                <a16:creationId xmlns:a16="http://schemas.microsoft.com/office/drawing/2014/main" id="{75AC8EE9-AEF8-A253-BE5D-5E710CAACDE7}"/>
              </a:ext>
            </a:extLst>
          </p:cNvPr>
          <p:cNvCxnSpPr>
            <a:cxnSpLocks/>
          </p:cNvCxnSpPr>
          <p:nvPr/>
        </p:nvCxnSpPr>
        <p:spPr>
          <a:xfrm>
            <a:off x="4897480" y="2404175"/>
            <a:ext cx="1898977" cy="0"/>
          </a:xfrm>
          <a:prstGeom prst="straightConnector1">
            <a:avLst/>
          </a:prstGeom>
          <a:ln w="5715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7D224FC4-C060-E32A-7DAF-5DEB83D23A31}"/>
              </a:ext>
            </a:extLst>
          </p:cNvPr>
          <p:cNvSpPr txBox="1"/>
          <p:nvPr/>
        </p:nvSpPr>
        <p:spPr>
          <a:xfrm flipH="1">
            <a:off x="4872502" y="2436520"/>
            <a:ext cx="1898979" cy="400110"/>
          </a:xfrm>
          <a:prstGeom prst="rect">
            <a:avLst/>
          </a:prstGeom>
          <a:noFill/>
        </p:spPr>
        <p:txBody>
          <a:bodyPr wrap="square" rtlCol="0">
            <a:spAutoFit/>
          </a:bodyPr>
          <a:lstStyle/>
          <a:p>
            <a:pPr algn="ctr"/>
            <a:r>
              <a:rPr lang="en-US" altLang="zh-TW" sz="2000" dirty="0">
                <a:solidFill>
                  <a:srgbClr val="786449"/>
                </a:solidFill>
              </a:rPr>
              <a:t>(4,1)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pic>
        <p:nvPicPr>
          <p:cNvPr id="26" name="音訊 25">
            <a:hlinkClick r:id="" action="ppaction://media"/>
            <a:extLst>
              <a:ext uri="{FF2B5EF4-FFF2-40B4-BE49-F238E27FC236}">
                <a16:creationId xmlns:a16="http://schemas.microsoft.com/office/drawing/2014/main" id="{412AAB4E-2094-0B3A-1AD5-D171CD188E6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7179193"/>
      </p:ext>
    </p:extLst>
  </p:cSld>
  <p:clrMapOvr>
    <a:masterClrMapping/>
  </p:clrMapOvr>
  <mc:AlternateContent xmlns:mc="http://schemas.openxmlformats.org/markup-compatibility/2006">
    <mc:Choice xmlns:p14="http://schemas.microsoft.com/office/powerpoint/2010/main" Requires="p14">
      <p:transition spd="slow" p14:dur="2000" advTm="22301"/>
    </mc:Choice>
    <mc:Fallback>
      <p:transition spd="slow" advTm="22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617" x="173038" y="5467350"/>
          <p14:tracePt t="639" x="1200150" y="4803775"/>
          <p14:tracePt t="640" x="1343025" y="4740275"/>
          <p14:tracePt t="642" x="1436688" y="4676775"/>
          <p14:tracePt t="644" x="1531938" y="4629150"/>
          <p14:tracePt t="646" x="1611313" y="4567238"/>
          <p14:tracePt t="648" x="1736725" y="4519613"/>
          <p14:tracePt t="652" x="1943100" y="4376738"/>
          <p14:tracePt t="655" x="2036763" y="4329113"/>
          <p14:tracePt t="656" x="2147888" y="4267200"/>
          <p14:tracePt t="659" x="2243138" y="4203700"/>
          <p14:tracePt t="661" x="2336800" y="4156075"/>
          <p14:tracePt t="662" x="2400300" y="4124325"/>
          <p14:tracePt t="664" x="2495550" y="4044950"/>
          <p14:tracePt t="666" x="2590800" y="3997325"/>
          <p14:tracePt t="668" x="2652713" y="3935413"/>
          <p14:tracePt t="670" x="2732088" y="3887788"/>
          <p14:tracePt t="672" x="2795588" y="3840163"/>
          <p14:tracePt t="674" x="2859088" y="3808413"/>
          <p14:tracePt t="676" x="2936875" y="3744913"/>
          <p14:tracePt t="678" x="2968625" y="3729038"/>
          <p14:tracePt t="680" x="3000375" y="3697288"/>
          <p14:tracePt t="682" x="3032125" y="3665538"/>
          <p14:tracePt t="684" x="3063875" y="3633788"/>
          <p14:tracePt t="688" x="3079750" y="3617913"/>
          <p14:tracePt t="692" x="3095625" y="3602038"/>
          <p14:tracePt t="700" x="3095625" y="3587750"/>
          <p14:tracePt t="712" x="3079750" y="3587750"/>
          <p14:tracePt t="713" x="3063875" y="3587750"/>
          <p14:tracePt t="714" x="3032125" y="3587750"/>
          <p14:tracePt t="718" x="3000375" y="3587750"/>
          <p14:tracePt t="720" x="2984500" y="3587750"/>
          <p14:tracePt t="722" x="2952750" y="3587750"/>
          <p14:tracePt t="725" x="2921000" y="3602038"/>
          <p14:tracePt t="728" x="2890838" y="3617913"/>
          <p14:tracePt t="730" x="2859088" y="3617913"/>
          <p14:tracePt t="732" x="2827338" y="3617913"/>
          <p14:tracePt t="734" x="2795588" y="3633788"/>
          <p14:tracePt t="736" x="2763838" y="3633788"/>
          <p14:tracePt t="738" x="2747963" y="3633788"/>
          <p14:tracePt t="740" x="2716213" y="3633788"/>
          <p14:tracePt t="743" x="2684463" y="3633788"/>
          <p14:tracePt t="744" x="2668588" y="3633788"/>
          <p14:tracePt t="746" x="2636838" y="3633788"/>
          <p14:tracePt t="748" x="2620963" y="3649663"/>
          <p14:tracePt t="750" x="2590800" y="3649663"/>
          <p14:tracePt t="752" x="2559050" y="3649663"/>
          <p14:tracePt t="754" x="2543175" y="3649663"/>
          <p14:tracePt t="756" x="2511425" y="3649663"/>
          <p14:tracePt t="761" x="2463800" y="3649663"/>
          <p14:tracePt t="762" x="2447925" y="3649663"/>
          <p14:tracePt t="764" x="2432050" y="3649663"/>
          <p14:tracePt t="766" x="2416175" y="3649663"/>
          <p14:tracePt t="768" x="2400300" y="3649663"/>
          <p14:tracePt t="770" x="2384425" y="3649663"/>
          <p14:tracePt t="772" x="2352675" y="3649663"/>
          <p14:tracePt t="777" x="2336800" y="3649663"/>
          <p14:tracePt t="778" x="2320925" y="3649663"/>
          <p14:tracePt t="780" x="2305050" y="3649663"/>
          <p14:tracePt t="784" x="2289175" y="3649663"/>
          <p14:tracePt t="788" x="2274888" y="3649663"/>
          <p14:tracePt t="797" x="2259013" y="3649663"/>
          <p14:tracePt t="827" x="2243138" y="3649663"/>
          <p14:tracePt t="855" x="2227263" y="3649663"/>
          <p14:tracePt t="861" x="2211388" y="3665538"/>
          <p14:tracePt t="865" x="2195513" y="3665538"/>
          <p14:tracePt t="866" x="2195513" y="3681413"/>
          <p14:tracePt t="869" x="2179638" y="3681413"/>
          <p14:tracePt t="870" x="2147888" y="3697288"/>
          <p14:tracePt t="872" x="2132013" y="3697288"/>
          <p14:tracePt t="874" x="2116138" y="3713163"/>
          <p14:tracePt t="876" x="2084388" y="3729038"/>
          <p14:tracePt t="878" x="2084388" y="3744913"/>
          <p14:tracePt t="880" x="2052638" y="3760788"/>
          <p14:tracePt t="882" x="2020888" y="3776663"/>
          <p14:tracePt t="884" x="2005013" y="3792538"/>
          <p14:tracePt t="886" x="1974850" y="3824288"/>
          <p14:tracePt t="888" x="1958975" y="3840163"/>
          <p14:tracePt t="890" x="1927225" y="3856038"/>
          <p14:tracePt t="892" x="1911350" y="3887788"/>
          <p14:tracePt t="894" x="1879600" y="3919538"/>
          <p14:tracePt t="896" x="1847850" y="3949700"/>
          <p14:tracePt t="898" x="1816100" y="3965575"/>
          <p14:tracePt t="900" x="1784350" y="3981450"/>
          <p14:tracePt t="902" x="1784350" y="4013200"/>
          <p14:tracePt t="904" x="1752600" y="4044950"/>
          <p14:tracePt t="906" x="1720850" y="4060825"/>
          <p14:tracePt t="909" x="1689100" y="4092575"/>
          <p14:tracePt t="911" x="1689100" y="4108450"/>
          <p14:tracePt t="912" x="1658938" y="4140200"/>
          <p14:tracePt t="914" x="1643063" y="4140200"/>
          <p14:tracePt t="916" x="1627188" y="4171950"/>
          <p14:tracePt t="918" x="1611313" y="4187825"/>
          <p14:tracePt t="920" x="1595438" y="4187825"/>
          <p14:tracePt t="922" x="1595438" y="4203700"/>
          <p14:tracePt t="925" x="1579563" y="4219575"/>
          <p14:tracePt t="926" x="1563688" y="4219575"/>
          <p14:tracePt t="930" x="1563688" y="4235450"/>
          <p14:tracePt t="932" x="1547813" y="4235450"/>
          <p14:tracePt t="946" x="1547813" y="4251325"/>
          <p14:tracePt t="980" x="1563688" y="4251325"/>
          <p14:tracePt t="985" x="1579563" y="4251325"/>
          <p14:tracePt t="988" x="1595438" y="4235450"/>
          <p14:tracePt t="991" x="1611313" y="4235450"/>
          <p14:tracePt t="994" x="1627188" y="4219575"/>
          <p14:tracePt t="996" x="1643063" y="4219575"/>
          <p14:tracePt t="998" x="1658938" y="4203700"/>
          <p14:tracePt t="1002" x="1689100" y="4171950"/>
          <p14:tracePt t="1004" x="1720850" y="4156075"/>
          <p14:tracePt t="1006" x="1736725" y="4124325"/>
          <p14:tracePt t="1011" x="1784350" y="4108450"/>
          <p14:tracePt t="1013" x="1784350" y="4076700"/>
          <p14:tracePt t="1014" x="1816100" y="4060825"/>
          <p14:tracePt t="1016" x="1831975" y="4044950"/>
          <p14:tracePt t="1018" x="1863725" y="4029075"/>
          <p14:tracePt t="1020" x="1879600" y="3997325"/>
          <p14:tracePt t="1022" x="1895475" y="3981450"/>
          <p14:tracePt t="1024" x="1927225" y="3949700"/>
          <p14:tracePt t="1026" x="1943100" y="3935413"/>
          <p14:tracePt t="1028" x="1974850" y="3903663"/>
          <p14:tracePt t="1030" x="1989138" y="3871913"/>
          <p14:tracePt t="1032" x="2020888" y="3840163"/>
          <p14:tracePt t="1034" x="2052638" y="3824288"/>
          <p14:tracePt t="1036" x="2084388" y="3792538"/>
          <p14:tracePt t="1038" x="2116138" y="3760788"/>
          <p14:tracePt t="1040" x="2132013" y="3729038"/>
          <p14:tracePt t="1042" x="2163763" y="3697288"/>
          <p14:tracePt t="1044" x="2227263" y="3649663"/>
          <p14:tracePt t="1046" x="2289175" y="3587750"/>
          <p14:tracePt t="1048" x="2305050" y="3556000"/>
          <p14:tracePt t="1050" x="2352675" y="3508375"/>
          <p14:tracePt t="1052" x="2384425" y="3476625"/>
          <p14:tracePt t="1054" x="2432050" y="3444875"/>
          <p14:tracePt t="1056" x="2479675" y="3397250"/>
          <p14:tracePt t="1059" x="2511425" y="3365500"/>
          <p14:tracePt t="1060" x="2543175" y="3317875"/>
          <p14:tracePt t="1062" x="2590800" y="3270250"/>
          <p14:tracePt t="1064" x="2636838" y="3224213"/>
          <p14:tracePt t="1066" x="2668588" y="3208338"/>
          <p14:tracePt t="1068" x="2716213" y="3160713"/>
          <p14:tracePt t="1070" x="2763838" y="3128963"/>
          <p14:tracePt t="1072" x="2811463" y="3081338"/>
          <p14:tracePt t="1074" x="2843213" y="3049588"/>
          <p14:tracePt t="1076" x="2890838" y="3017838"/>
          <p14:tracePt t="1078" x="2936875" y="2970213"/>
          <p14:tracePt t="1080" x="2984500" y="2954338"/>
          <p14:tracePt t="1082" x="3016250" y="2922588"/>
          <p14:tracePt t="1084" x="3048000" y="2876550"/>
          <p14:tracePt t="1086" x="3095625" y="2844800"/>
          <p14:tracePt t="1088" x="3143250" y="2813050"/>
          <p14:tracePt t="1090" x="3190875" y="2781300"/>
          <p14:tracePt t="1092" x="3236913" y="2749550"/>
          <p14:tracePt t="1096" x="3316288" y="2701925"/>
          <p14:tracePt t="1098" x="3363913" y="2670175"/>
          <p14:tracePt t="1100" x="3411538" y="2638425"/>
          <p14:tracePt t="1111" x="3616325" y="2544763"/>
          <p14:tracePt t="1113" x="3648075" y="2528888"/>
          <p14:tracePt t="1114" x="3695700" y="2513013"/>
          <p14:tracePt t="1116" x="3743325" y="2497138"/>
          <p14:tracePt t="1118" x="3790950" y="2481263"/>
          <p14:tracePt t="1120" x="3821113" y="2449513"/>
          <p14:tracePt t="1122" x="3868738" y="2433638"/>
          <p14:tracePt t="1124" x="3916363" y="2417763"/>
          <p14:tracePt t="1126" x="3963988" y="2401888"/>
          <p14:tracePt t="1128" x="3995738" y="2386013"/>
          <p14:tracePt t="1130" x="4043363" y="2370138"/>
          <p14:tracePt t="1132" x="4075113" y="2370138"/>
          <p14:tracePt t="1134" x="4137025" y="2370138"/>
          <p14:tracePt t="1136" x="4168775" y="2354263"/>
          <p14:tracePt t="1138" x="4216400" y="2338388"/>
          <p14:tracePt t="1140" x="4264025" y="2322513"/>
          <p14:tracePt t="1142" x="4311650" y="2322513"/>
          <p14:tracePt t="1144" x="4343400" y="2306638"/>
          <p14:tracePt t="1146" x="4391025" y="2290763"/>
          <p14:tracePt t="1148" x="4437063" y="2274888"/>
          <p14:tracePt t="1150" x="4452938" y="2274888"/>
          <p14:tracePt t="1152" x="4500563" y="2259013"/>
          <p14:tracePt t="1154" x="4548188" y="2259013"/>
          <p14:tracePt t="1156" x="4595813" y="2243138"/>
          <p14:tracePt t="1159" x="4627563" y="2228850"/>
          <p14:tracePt t="1160" x="4659313" y="2228850"/>
          <p14:tracePt t="1162" x="4706938" y="2212975"/>
          <p14:tracePt t="1164" x="4722813" y="2212975"/>
          <p14:tracePt t="1166" x="4752975" y="2212975"/>
          <p14:tracePt t="1168" x="4800600" y="2197100"/>
          <p14:tracePt t="1170" x="4816475" y="2197100"/>
          <p14:tracePt t="1172" x="4848225" y="2197100"/>
          <p14:tracePt t="1175" x="4895850" y="2197100"/>
          <p14:tracePt t="1176" x="4911725" y="2197100"/>
          <p14:tracePt t="1178" x="4943475" y="2197100"/>
          <p14:tracePt t="1180" x="4959350" y="2197100"/>
          <p14:tracePt t="1182" x="4991100" y="2197100"/>
          <p14:tracePt t="1185" x="5022850" y="2181225"/>
          <p14:tracePt t="1186" x="5037138" y="2181225"/>
          <p14:tracePt t="1188" x="5068888" y="2181225"/>
          <p14:tracePt t="1190" x="5084763" y="2181225"/>
          <p14:tracePt t="1192" x="5100638" y="2181225"/>
          <p14:tracePt t="1194" x="5132388" y="2181225"/>
          <p14:tracePt t="1198" x="5148263" y="2181225"/>
          <p14:tracePt t="1200" x="5180013" y="2181225"/>
          <p14:tracePt t="1202" x="5195888" y="2181225"/>
          <p14:tracePt t="1204" x="5211763" y="2181225"/>
          <p14:tracePt t="1206" x="5227638" y="2181225"/>
          <p14:tracePt t="1210" x="5291138" y="2181225"/>
          <p14:tracePt t="1214" x="5322888" y="2181225"/>
          <p14:tracePt t="1216" x="5337175" y="2181225"/>
          <p14:tracePt t="1218" x="5353050" y="2181225"/>
          <p14:tracePt t="1220" x="5384800" y="2181225"/>
          <p14:tracePt t="1225" x="5416550" y="2181225"/>
          <p14:tracePt t="1227" x="5448300" y="2181225"/>
          <p14:tracePt t="1230" x="5480050" y="2181225"/>
          <p14:tracePt t="1232" x="5511800" y="2197100"/>
          <p14:tracePt t="1236" x="5543550" y="2212975"/>
          <p14:tracePt t="1238" x="5559425" y="2228850"/>
          <p14:tracePt t="1240" x="5591175" y="2228850"/>
          <p14:tracePt t="1243" x="5622925" y="2243138"/>
          <p14:tracePt t="1244" x="5653088" y="2243138"/>
          <p14:tracePt t="1246" x="5653088" y="2259013"/>
          <p14:tracePt t="1248" x="5684838" y="2274888"/>
          <p14:tracePt t="1250" x="5732463" y="2290763"/>
          <p14:tracePt t="1252" x="5748338" y="2306638"/>
          <p14:tracePt t="1254" x="5780088" y="2322513"/>
          <p14:tracePt t="1256" x="5811838" y="2322513"/>
          <p14:tracePt t="1259" x="5843588" y="2354263"/>
          <p14:tracePt t="1260" x="5875338" y="2370138"/>
          <p14:tracePt t="1262" x="5907088" y="2386013"/>
          <p14:tracePt t="1264" x="5953125" y="2401888"/>
          <p14:tracePt t="1266" x="5969000" y="2417763"/>
          <p14:tracePt t="1268" x="6016625" y="2449513"/>
          <p14:tracePt t="1270" x="6048375" y="2449513"/>
          <p14:tracePt t="1272" x="6096000" y="2465388"/>
          <p14:tracePt t="1274" x="6111875" y="2481263"/>
          <p14:tracePt t="1276" x="6143625" y="2497138"/>
          <p14:tracePt t="1278" x="6191250" y="2528888"/>
          <p14:tracePt t="1280" x="6223000" y="2544763"/>
          <p14:tracePt t="1282" x="6238875" y="2560638"/>
          <p14:tracePt t="1285" x="6284913" y="2574925"/>
          <p14:tracePt t="1287" x="6316663" y="2574925"/>
          <p14:tracePt t="1289" x="6332538" y="2590800"/>
          <p14:tracePt t="1290" x="6364288" y="2590800"/>
          <p14:tracePt t="1292" x="6411913" y="2606675"/>
          <p14:tracePt t="1294" x="6427788" y="2622550"/>
          <p14:tracePt t="1296" x="6459538" y="2638425"/>
          <p14:tracePt t="1298" x="6491288" y="2638425"/>
          <p14:tracePt t="1300" x="6491288" y="2654300"/>
          <p14:tracePt t="1302" x="6523038" y="2654300"/>
          <p14:tracePt t="1304" x="6553200" y="2654300"/>
          <p14:tracePt t="1306" x="6569075" y="2670175"/>
          <p14:tracePt t="1309" x="6584950" y="2670175"/>
          <p14:tracePt t="1310" x="6616700" y="2686050"/>
          <p14:tracePt t="1314" x="6632575" y="2701925"/>
          <p14:tracePt t="1316" x="6664325" y="2701925"/>
          <p14:tracePt t="1320" x="6680200" y="2701925"/>
          <p14:tracePt t="1323" x="6696075" y="2701925"/>
          <p14:tracePt t="1327" x="6696075" y="2717800"/>
          <p14:tracePt t="1328" x="6711950" y="2717800"/>
          <p14:tracePt t="1333" x="6727825" y="2717800"/>
          <p14:tracePt t="1337" x="6743700" y="2717800"/>
          <p14:tracePt t="1338" x="6743700" y="2733675"/>
          <p14:tracePt t="1343" x="6759575" y="2733675"/>
          <p14:tracePt t="1346" x="6775450" y="2733675"/>
          <p14:tracePt t="1361" x="6791325" y="2733675"/>
          <p14:tracePt t="1367" x="6791325" y="2749550"/>
          <p14:tracePt t="1377" x="6807200" y="2749550"/>
          <p14:tracePt t="2335" x="6823075" y="2749550"/>
          <p14:tracePt t="2367" x="6838950" y="2749550"/>
          <p14:tracePt t="2967" x="6823075" y="2749550"/>
          <p14:tracePt t="2971" x="6791325" y="2749550"/>
          <p14:tracePt t="2972" x="6759575" y="2749550"/>
          <p14:tracePt t="2975" x="6727825" y="2765425"/>
          <p14:tracePt t="2976" x="6680200" y="2765425"/>
          <p14:tracePt t="2978" x="6632575" y="2765425"/>
          <p14:tracePt t="2980" x="6600825" y="2781300"/>
          <p14:tracePt t="2982" x="6523038" y="2797175"/>
          <p14:tracePt t="2984" x="6459538" y="2813050"/>
          <p14:tracePt t="2986" x="6396038" y="2813050"/>
          <p14:tracePt t="2988" x="6332538" y="2828925"/>
          <p14:tracePt t="2993" x="6191250" y="2892425"/>
          <p14:tracePt t="2994" x="6127750" y="2892425"/>
          <p14:tracePt t="2996" x="6064250" y="2908300"/>
          <p14:tracePt t="2998" x="5969000" y="2938463"/>
          <p14:tracePt t="3000" x="5922963" y="2938463"/>
          <p14:tracePt t="3002" x="5827713" y="2986088"/>
          <p14:tracePt t="3004" x="5764213" y="3001963"/>
          <p14:tracePt t="3006" x="5668963" y="3033713"/>
          <p14:tracePt t="3008" x="5622925" y="3049588"/>
          <p14:tracePt t="3010" x="5527675" y="3081338"/>
          <p14:tracePt t="3012" x="5432425" y="3113088"/>
          <p14:tracePt t="3014" x="5353050" y="3144838"/>
          <p14:tracePt t="3016" x="5259388" y="3176588"/>
          <p14:tracePt t="3018" x="5180013" y="3208338"/>
          <p14:tracePt t="3020" x="5084763" y="3240088"/>
          <p14:tracePt t="3022" x="4991100" y="3286125"/>
          <p14:tracePt t="3025" x="4879975" y="3317875"/>
          <p14:tracePt t="3027" x="4800600" y="3333750"/>
          <p14:tracePt t="3028" x="4706938" y="3365500"/>
          <p14:tracePt t="3030" x="4611688" y="3413125"/>
          <p14:tracePt t="3032" x="4500563" y="3444875"/>
          <p14:tracePt t="3034" x="4391025" y="3476625"/>
          <p14:tracePt t="3036" x="4295775" y="3492500"/>
          <p14:tracePt t="3038" x="4216400" y="3540125"/>
          <p14:tracePt t="3042" x="4011613" y="3571875"/>
          <p14:tracePt t="3044" x="3932238" y="3587750"/>
          <p14:tracePt t="3046" x="3836988" y="3617913"/>
          <p14:tracePt t="3049" x="3759200" y="3633788"/>
          <p14:tracePt t="3050" x="3679825" y="3633788"/>
          <p14:tracePt t="3052" x="3616325" y="3649663"/>
          <p14:tracePt t="3054" x="3521075" y="3665538"/>
          <p14:tracePt t="3056" x="3475038" y="3665538"/>
          <p14:tracePt t="3058" x="3395663" y="3697288"/>
          <p14:tracePt t="3061" x="3332163" y="3697288"/>
          <p14:tracePt t="3062" x="3284538" y="3697288"/>
          <p14:tracePt t="3064" x="3221038" y="3697288"/>
          <p14:tracePt t="3066" x="3175000" y="3697288"/>
          <p14:tracePt t="3068" x="3127375" y="3697288"/>
          <p14:tracePt t="3070" x="3079750" y="3713163"/>
          <p14:tracePt t="3072" x="3016250" y="3713163"/>
          <p14:tracePt t="3074" x="3000375" y="3713163"/>
          <p14:tracePt t="3076" x="2952750" y="3713163"/>
          <p14:tracePt t="3078" x="2936875" y="3713163"/>
          <p14:tracePt t="3080" x="2905125" y="3713163"/>
          <p14:tracePt t="3082" x="2859088" y="3713163"/>
          <p14:tracePt t="3087" x="2843213" y="3713163"/>
          <p14:tracePt t="3088" x="2827338" y="3713163"/>
          <p14:tracePt t="3090" x="2811463" y="3713163"/>
          <p14:tracePt t="3092" x="2795588" y="3713163"/>
          <p14:tracePt t="3094" x="2779713" y="3713163"/>
          <p14:tracePt t="3109" x="2763838" y="3713163"/>
          <p14:tracePt t="3117" x="2747963" y="3713163"/>
          <p14:tracePt t="3133" x="2732088" y="3713163"/>
          <p14:tracePt t="3177" x="2716213" y="3713163"/>
          <p14:tracePt t="3181" x="2700338" y="3713163"/>
          <p14:tracePt t="3184" x="2684463" y="3729038"/>
          <p14:tracePt t="3186" x="2652713" y="3744913"/>
          <p14:tracePt t="3188" x="2636838" y="3744913"/>
          <p14:tracePt t="3192" x="2574925" y="3776663"/>
          <p14:tracePt t="3194" x="2559050" y="3776663"/>
          <p14:tracePt t="3196" x="2527300" y="3776663"/>
          <p14:tracePt t="3198" x="2495550" y="3792538"/>
          <p14:tracePt t="3200" x="2479675" y="3792538"/>
          <p14:tracePt t="3202" x="2432050" y="3808413"/>
          <p14:tracePt t="3205" x="2400300" y="3824288"/>
          <p14:tracePt t="3206" x="2368550" y="3840163"/>
          <p14:tracePt t="3208" x="2336800" y="3856038"/>
          <p14:tracePt t="3210" x="2305050" y="3871913"/>
          <p14:tracePt t="3212" x="2259013" y="3887788"/>
          <p14:tracePt t="3214" x="2243138" y="3887788"/>
          <p14:tracePt t="3216" x="2195513" y="3903663"/>
          <p14:tracePt t="3218" x="2163763" y="3919538"/>
          <p14:tracePt t="3220" x="2132013" y="3935413"/>
          <p14:tracePt t="3222" x="2100263" y="3949700"/>
          <p14:tracePt t="3224" x="2068513" y="3965575"/>
          <p14:tracePt t="3227" x="2036763" y="3981450"/>
          <p14:tracePt t="3228" x="2005013" y="3997325"/>
          <p14:tracePt t="3230" x="1989138" y="3997325"/>
          <p14:tracePt t="3232" x="1958975" y="3997325"/>
          <p14:tracePt t="3234" x="1927225" y="4013200"/>
          <p14:tracePt t="3236" x="1911350" y="4029075"/>
          <p14:tracePt t="3238" x="1879600" y="4029075"/>
          <p14:tracePt t="3241" x="1863725" y="4044950"/>
          <p14:tracePt t="3242" x="1847850" y="4060825"/>
          <p14:tracePt t="3244" x="1816100" y="4060825"/>
          <p14:tracePt t="3248" x="1784350" y="4060825"/>
          <p14:tracePt t="3251" x="1768475" y="4076700"/>
          <p14:tracePt t="3252" x="1752600" y="4076700"/>
          <p14:tracePt t="3255" x="1736725" y="4092575"/>
          <p14:tracePt t="3257" x="1720850" y="4092575"/>
          <p14:tracePt t="3260" x="1704975" y="4092575"/>
          <p14:tracePt t="3262" x="1689100" y="4092575"/>
          <p14:tracePt t="3268" x="1674813" y="4092575"/>
          <p14:tracePt t="3273" x="1658938" y="4092575"/>
          <p14:tracePt t="3283" x="1643063" y="4092575"/>
          <p14:tracePt t="3363" x="1658938" y="4092575"/>
          <p14:tracePt t="3365" x="1674813" y="4076700"/>
          <p14:tracePt t="3372" x="1689100" y="4060825"/>
          <p14:tracePt t="3375" x="1704975" y="4044950"/>
          <p14:tracePt t="3378" x="1704975" y="4029075"/>
          <p14:tracePt t="3382" x="1720850" y="4029075"/>
          <p14:tracePt t="3385" x="1736725" y="4013200"/>
          <p14:tracePt t="3386" x="1752600" y="3997325"/>
          <p14:tracePt t="3391" x="1768475" y="3997325"/>
          <p14:tracePt t="3393" x="1784350" y="3981450"/>
          <p14:tracePt t="3396" x="1800225" y="3949700"/>
          <p14:tracePt t="3398" x="1831975" y="3935413"/>
          <p14:tracePt t="3400" x="1863725" y="3903663"/>
          <p14:tracePt t="3402" x="1879600" y="3887788"/>
          <p14:tracePt t="3404" x="1911350" y="3871913"/>
          <p14:tracePt t="3406" x="1943100" y="3856038"/>
          <p14:tracePt t="3408" x="1974850" y="3840163"/>
          <p14:tracePt t="3410" x="1974850" y="3824288"/>
          <p14:tracePt t="3412" x="2005013" y="3792538"/>
          <p14:tracePt t="3414" x="2036763" y="3792538"/>
          <p14:tracePt t="3416" x="2068513" y="3776663"/>
          <p14:tracePt t="3418" x="2100263" y="3744913"/>
          <p14:tracePt t="3420" x="2132013" y="3729038"/>
          <p14:tracePt t="3422" x="2163763" y="3713163"/>
          <p14:tracePt t="3425" x="2179638" y="3697288"/>
          <p14:tracePt t="3427" x="2227263" y="3665538"/>
          <p14:tracePt t="3428" x="2259013" y="3665538"/>
          <p14:tracePt t="3430" x="2289175" y="3649663"/>
          <p14:tracePt t="3432" x="2320925" y="3633788"/>
          <p14:tracePt t="3434" x="2352675" y="3617913"/>
          <p14:tracePt t="3436" x="2400300" y="3587750"/>
          <p14:tracePt t="3438" x="2416175" y="3571875"/>
          <p14:tracePt t="3442" x="2511425" y="3540125"/>
          <p14:tracePt t="3444" x="2543175" y="3524250"/>
          <p14:tracePt t="3446" x="2605088" y="3492500"/>
          <p14:tracePt t="3448" x="2668588" y="3476625"/>
          <p14:tracePt t="3450" x="2700338" y="3460750"/>
          <p14:tracePt t="3452" x="2732088" y="3429000"/>
          <p14:tracePt t="3454" x="2779713" y="3413125"/>
          <p14:tracePt t="3457" x="2827338" y="3381375"/>
          <p14:tracePt t="3459" x="2859088" y="3365500"/>
          <p14:tracePt t="3461" x="2905125" y="3349625"/>
          <p14:tracePt t="3462" x="2952750" y="3317875"/>
          <p14:tracePt t="3464" x="3016250" y="3302000"/>
          <p14:tracePt t="3466" x="3048000" y="3302000"/>
          <p14:tracePt t="3468" x="3111500" y="3270250"/>
          <p14:tracePt t="3470" x="3159125" y="3255963"/>
          <p14:tracePt t="3472" x="3205163" y="3224213"/>
          <p14:tracePt t="3474" x="3268663" y="3208338"/>
          <p14:tracePt t="3476" x="3332163" y="3176588"/>
          <p14:tracePt t="3478" x="3395663" y="3144838"/>
          <p14:tracePt t="3480" x="3459163" y="3128963"/>
          <p14:tracePt t="3482" x="3552825" y="3081338"/>
          <p14:tracePt t="3484" x="3616325" y="3049588"/>
          <p14:tracePt t="3486" x="3679825" y="3033713"/>
          <p14:tracePt t="3488" x="3743325" y="3001963"/>
          <p14:tracePt t="3492" x="3916363" y="2954338"/>
          <p14:tracePt t="3494" x="3995738" y="2922588"/>
          <p14:tracePt t="3496" x="4090988" y="2892425"/>
          <p14:tracePt t="3498" x="4152900" y="2844800"/>
          <p14:tracePt t="3500" x="4248150" y="2828925"/>
          <p14:tracePt t="3502" x="4359275" y="2797175"/>
          <p14:tracePt t="3504" x="4452938" y="2765425"/>
          <p14:tracePt t="3506" x="4532313" y="2749550"/>
          <p14:tracePt t="3508" x="4627563" y="2701925"/>
          <p14:tracePt t="3510" x="4706938" y="2686050"/>
          <p14:tracePt t="3512" x="4816475" y="2654300"/>
          <p14:tracePt t="3514" x="4927600" y="2606675"/>
          <p14:tracePt t="3516" x="5022850" y="2590800"/>
          <p14:tracePt t="3518" x="5100638" y="2574925"/>
          <p14:tracePt t="3520" x="5195888" y="2544763"/>
          <p14:tracePt t="3522" x="5275263" y="2528888"/>
          <p14:tracePt t="3524" x="5368925" y="2513013"/>
          <p14:tracePt t="3526" x="5448300" y="2497138"/>
          <p14:tracePt t="3528" x="5543550" y="2481263"/>
          <p14:tracePt t="3530" x="5591175" y="2465388"/>
          <p14:tracePt t="3532" x="5684838" y="2449513"/>
          <p14:tracePt t="3534" x="5748338" y="2433638"/>
          <p14:tracePt t="3536" x="5827713" y="2417763"/>
          <p14:tracePt t="3538" x="5907088" y="2417763"/>
          <p14:tracePt t="3542" x="6064250" y="2386013"/>
          <p14:tracePt t="3544" x="6127750" y="2370138"/>
          <p14:tracePt t="3546" x="6175375" y="2354263"/>
          <p14:tracePt t="3548" x="6238875" y="2338388"/>
          <p14:tracePt t="3550" x="6284913" y="2338388"/>
          <p14:tracePt t="3552" x="6364288" y="2322513"/>
          <p14:tracePt t="3554" x="6411913" y="2306638"/>
          <p14:tracePt t="3556" x="6475413" y="2306638"/>
          <p14:tracePt t="3558" x="6507163" y="2290763"/>
          <p14:tracePt t="3560" x="6553200" y="2290763"/>
          <p14:tracePt t="3562" x="6600825" y="2290763"/>
          <p14:tracePt t="3564" x="6632575" y="2274888"/>
          <p14:tracePt t="3566" x="6680200" y="2274888"/>
          <p14:tracePt t="3568" x="6727825" y="2274888"/>
          <p14:tracePt t="3570" x="6759575" y="2259013"/>
          <p14:tracePt t="3572" x="6807200" y="2259013"/>
          <p14:tracePt t="3574" x="6838950" y="2259013"/>
          <p14:tracePt t="3576" x="6869113" y="2243138"/>
          <p14:tracePt t="3578" x="6900863" y="2243138"/>
          <p14:tracePt t="3580" x="6932613" y="2243138"/>
          <p14:tracePt t="3582" x="6948488" y="2228850"/>
          <p14:tracePt t="3585" x="6980238" y="2228850"/>
          <p14:tracePt t="3586" x="7011988" y="2228850"/>
          <p14:tracePt t="3588" x="7027863" y="2212975"/>
          <p14:tracePt t="3592" x="7059613" y="2212975"/>
          <p14:tracePt t="3596" x="7091363" y="2212975"/>
          <p14:tracePt t="3598" x="7107238" y="2212975"/>
          <p14:tracePt t="3602" x="7123113" y="2212975"/>
          <p14:tracePt t="3605" x="7138988" y="2212975"/>
          <p14:tracePt t="3613" x="7154863" y="2212975"/>
          <p14:tracePt t="3622" x="7169150" y="2212975"/>
          <p14:tracePt t="3639" x="7185025" y="2212975"/>
          <p14:tracePt t="3685" x="7185025" y="2228850"/>
          <p14:tracePt t="3689" x="7200900" y="2243138"/>
          <p14:tracePt t="3693" x="7200900" y="2259013"/>
          <p14:tracePt t="3694" x="7216775" y="2274888"/>
          <p14:tracePt t="3698" x="7216775" y="2290763"/>
          <p14:tracePt t="3701" x="7216775" y="2306638"/>
          <p14:tracePt t="3702" x="7232650" y="2306638"/>
          <p14:tracePt t="3704" x="7232650" y="2322513"/>
          <p14:tracePt t="3706" x="7248525" y="2338388"/>
          <p14:tracePt t="3710" x="7264400" y="2354263"/>
          <p14:tracePt t="3723" x="7264400" y="2370138"/>
          <p14:tracePt t="3731" x="7280275" y="2386013"/>
          <p14:tracePt t="3744" x="7296150" y="2386013"/>
          <p14:tracePt t="4105" x="7280275" y="2386013"/>
          <p14:tracePt t="4113" x="7264400" y="2386013"/>
          <p14:tracePt t="4115" x="7248525" y="2386013"/>
          <p14:tracePt t="4118" x="7232650" y="2386013"/>
          <p14:tracePt t="4126" x="7216775" y="2401888"/>
          <p14:tracePt t="4129" x="7200900" y="2401888"/>
          <p14:tracePt t="4142" x="7185025" y="2401888"/>
          <p14:tracePt t="4149" x="7169150" y="2401888"/>
          <p14:tracePt t="4163" x="7154863" y="2401888"/>
          <p14:tracePt t="4601" x="7169150" y="2401888"/>
          <p14:tracePt t="4605" x="7185025" y="2401888"/>
          <p14:tracePt t="4614" x="7200900" y="2401888"/>
          <p14:tracePt t="4619" x="7216775" y="2401888"/>
          <p14:tracePt t="4633" x="7216775" y="2386013"/>
          <p14:tracePt t="4634" x="7232650" y="2386013"/>
          <p14:tracePt t="4653" x="7232650" y="2370138"/>
          <p14:tracePt t="4662" x="7248525" y="2370138"/>
          <p14:tracePt t="4708" x="7232650" y="2370138"/>
          <p14:tracePt t="4715" x="7216775" y="2370138"/>
          <p14:tracePt t="4719" x="7200900" y="2370138"/>
          <p14:tracePt t="4722" x="7185025" y="2370138"/>
          <p14:tracePt t="4724" x="7169150" y="2370138"/>
          <p14:tracePt t="4728" x="7154863" y="2370138"/>
          <p14:tracePt t="4732" x="7138988" y="2370138"/>
          <p14:tracePt t="4734" x="7123113" y="2370138"/>
          <p14:tracePt t="4739" x="7107238" y="2354263"/>
          <p14:tracePt t="4740" x="7091363" y="2354263"/>
          <p14:tracePt t="4744" x="7075488" y="2354263"/>
          <p14:tracePt t="4746" x="7059613" y="2354263"/>
          <p14:tracePt t="4748" x="7043738" y="2354263"/>
          <p14:tracePt t="4751" x="7027863" y="2354263"/>
          <p14:tracePt t="4752" x="7011988" y="2354263"/>
          <p14:tracePt t="4754" x="6996113" y="2354263"/>
          <p14:tracePt t="4758" x="6964363" y="2354263"/>
          <p14:tracePt t="4760" x="6932613" y="2354263"/>
          <p14:tracePt t="4762" x="6900863" y="2354263"/>
          <p14:tracePt t="4764" x="6884988" y="2354263"/>
          <p14:tracePt t="4766" x="6838950" y="2354263"/>
          <p14:tracePt t="4768" x="6807200" y="2370138"/>
          <p14:tracePt t="4770" x="6791325" y="2370138"/>
          <p14:tracePt t="4772" x="6759575" y="2370138"/>
          <p14:tracePt t="4774" x="6727825" y="2370138"/>
          <p14:tracePt t="4776" x="6696075" y="2370138"/>
          <p14:tracePt t="4778" x="6664325" y="2370138"/>
          <p14:tracePt t="4780" x="6616700" y="2386013"/>
          <p14:tracePt t="4782" x="6600825" y="2386013"/>
          <p14:tracePt t="4784" x="6553200" y="2401888"/>
          <p14:tracePt t="4786" x="6523038" y="2401888"/>
          <p14:tracePt t="4788" x="6491288" y="2417763"/>
          <p14:tracePt t="4790" x="6443663" y="2417763"/>
          <p14:tracePt t="4792" x="6396038" y="2433638"/>
          <p14:tracePt t="4794" x="6348413" y="2433638"/>
          <p14:tracePt t="4796" x="6316663" y="2449513"/>
          <p14:tracePt t="4798" x="6269038" y="2465388"/>
          <p14:tracePt t="4800" x="6223000" y="2465388"/>
          <p14:tracePt t="4802" x="6191250" y="2481263"/>
          <p14:tracePt t="4804" x="6143625" y="2481263"/>
          <p14:tracePt t="4807" x="6096000" y="2497138"/>
          <p14:tracePt t="4809" x="6048375" y="2497138"/>
          <p14:tracePt t="4810" x="6016625" y="2513013"/>
          <p14:tracePt t="4812" x="5969000" y="2513013"/>
          <p14:tracePt t="4814" x="5922963" y="2528888"/>
          <p14:tracePt t="4816" x="5891213" y="2528888"/>
          <p14:tracePt t="4818" x="5843588" y="2544763"/>
          <p14:tracePt t="4820" x="5811838" y="2544763"/>
          <p14:tracePt t="4823" x="5764213" y="2544763"/>
          <p14:tracePt t="4824" x="5732463" y="2544763"/>
          <p14:tracePt t="4826" x="5684838" y="2560638"/>
          <p14:tracePt t="4828" x="5638800" y="2560638"/>
          <p14:tracePt t="4830" x="5622925" y="2574925"/>
          <p14:tracePt t="4832" x="5575300" y="2574925"/>
          <p14:tracePt t="4835" x="5543550" y="2590800"/>
          <p14:tracePt t="4837" x="5511800" y="2590800"/>
          <p14:tracePt t="4838" x="5480050" y="2606675"/>
          <p14:tracePt t="4841" x="5432425" y="2606675"/>
          <p14:tracePt t="4843" x="5416550" y="2606675"/>
          <p14:tracePt t="4844" x="5384800" y="2622550"/>
          <p14:tracePt t="4846" x="5337175" y="2622550"/>
          <p14:tracePt t="4848" x="5322888" y="2622550"/>
          <p14:tracePt t="4850" x="5291138" y="2638425"/>
          <p14:tracePt t="4852" x="5259388" y="2638425"/>
          <p14:tracePt t="4854" x="5243513" y="2638425"/>
          <p14:tracePt t="4857" x="5211763" y="2638425"/>
          <p14:tracePt t="4859" x="5180013" y="2638425"/>
          <p14:tracePt t="4860" x="5164138" y="2638425"/>
          <p14:tracePt t="4862" x="5116513" y="2654300"/>
          <p14:tracePt t="4864" x="5100638" y="2654300"/>
          <p14:tracePt t="4866" x="5084763" y="2654300"/>
          <p14:tracePt t="4868" x="5053013" y="2670175"/>
          <p14:tracePt t="4870" x="5037138" y="2670175"/>
          <p14:tracePt t="4872" x="5006975" y="2670175"/>
          <p14:tracePt t="4874" x="4991100" y="2670175"/>
          <p14:tracePt t="4876" x="4975225" y="2686050"/>
          <p14:tracePt t="4878" x="4959350" y="2686050"/>
          <p14:tracePt t="4880" x="4943475" y="2686050"/>
          <p14:tracePt t="4882" x="4927600" y="2686050"/>
          <p14:tracePt t="4884" x="4895850" y="2686050"/>
          <p14:tracePt t="4886" x="4895850" y="2701925"/>
          <p14:tracePt t="4888" x="4879975" y="2701925"/>
          <p14:tracePt t="4891" x="4864100" y="2701925"/>
          <p14:tracePt t="4892" x="4848225" y="2701925"/>
          <p14:tracePt t="4896" x="4832350" y="2701925"/>
          <p14:tracePt t="4899" x="4816475" y="2701925"/>
          <p14:tracePt t="4903" x="4800600" y="2701925"/>
          <p14:tracePt t="4904" x="4784725" y="2701925"/>
          <p14:tracePt t="4916" x="4752975" y="2701925"/>
          <p14:tracePt t="4920" x="4737100" y="2701925"/>
          <p14:tracePt t="4932" x="4722813" y="2701925"/>
          <p14:tracePt t="4949" x="4706938" y="2701925"/>
          <p14:tracePt t="5170" x="4691063" y="2717800"/>
          <p14:tracePt t="5171" x="4675188" y="2717800"/>
          <p14:tracePt t="5173" x="4659313" y="2733675"/>
          <p14:tracePt t="5178" x="4643438" y="2733675"/>
          <p14:tracePt t="5180" x="4627563" y="2749550"/>
          <p14:tracePt t="5184" x="4611688" y="2765425"/>
          <p14:tracePt t="5186" x="4595813" y="2765425"/>
          <p14:tracePt t="5188" x="4579938" y="2781300"/>
          <p14:tracePt t="5192" x="4564063" y="2781300"/>
          <p14:tracePt t="5195" x="4548188" y="2797175"/>
          <p14:tracePt t="5197" x="4532313" y="2813050"/>
          <p14:tracePt t="5198" x="4516438" y="2813050"/>
          <p14:tracePt t="5200" x="4500563" y="2813050"/>
          <p14:tracePt t="5202" x="4500563" y="2828925"/>
          <p14:tracePt t="5204" x="4468813" y="2844800"/>
          <p14:tracePt t="5208" x="4421188" y="2892425"/>
          <p14:tracePt t="5210" x="4391025" y="2892425"/>
          <p14:tracePt t="5212" x="4375150" y="2908300"/>
          <p14:tracePt t="5214" x="4359275" y="2922588"/>
          <p14:tracePt t="5216" x="4343400" y="2938463"/>
          <p14:tracePt t="5218" x="4311650" y="2938463"/>
          <p14:tracePt t="5220" x="4311650" y="2954338"/>
          <p14:tracePt t="5222" x="4279900" y="2970213"/>
          <p14:tracePt t="5224" x="4264025" y="2986088"/>
          <p14:tracePt t="5226" x="4248150" y="2986088"/>
          <p14:tracePt t="5228" x="4216400" y="3001963"/>
          <p14:tracePt t="5230" x="4200525" y="3033713"/>
          <p14:tracePt t="5232" x="4168775" y="3049588"/>
          <p14:tracePt t="5234" x="4152900" y="3065463"/>
          <p14:tracePt t="5236" x="4137025" y="3065463"/>
          <p14:tracePt t="5238" x="4106863" y="3081338"/>
          <p14:tracePt t="5241" x="4090988" y="3097213"/>
          <p14:tracePt t="5242" x="4059238" y="3113088"/>
          <p14:tracePt t="5244" x="4043363" y="3128963"/>
          <p14:tracePt t="5246" x="4027488" y="3144838"/>
          <p14:tracePt t="5248" x="3995738" y="3160713"/>
          <p14:tracePt t="5250" x="3963988" y="3176588"/>
          <p14:tracePt t="5252" x="3963988" y="3192463"/>
          <p14:tracePt t="5254" x="3932238" y="3192463"/>
          <p14:tracePt t="5257" x="3900488" y="3224213"/>
          <p14:tracePt t="5259" x="3884613" y="3240088"/>
          <p14:tracePt t="5260" x="3868738" y="3255963"/>
          <p14:tracePt t="5262" x="3836988" y="3270250"/>
          <p14:tracePt t="5264" x="3821113" y="3270250"/>
          <p14:tracePt t="5266" x="3806825" y="3286125"/>
          <p14:tracePt t="5268" x="3775075" y="3302000"/>
          <p14:tracePt t="5270" x="3759200" y="3333750"/>
          <p14:tracePt t="5272" x="3743325" y="3333750"/>
          <p14:tracePt t="5274" x="3711575" y="3349625"/>
          <p14:tracePt t="5276" x="3695700" y="3365500"/>
          <p14:tracePt t="5278" x="3679825" y="3381375"/>
          <p14:tracePt t="5280" x="3663950" y="3397250"/>
          <p14:tracePt t="5282" x="3648075" y="3397250"/>
          <p14:tracePt t="5284" x="3648075" y="3413125"/>
          <p14:tracePt t="5286" x="3616325" y="3429000"/>
          <p14:tracePt t="5288" x="3600450" y="3429000"/>
          <p14:tracePt t="5291" x="3600450" y="3444875"/>
          <p14:tracePt t="5292" x="3584575" y="3460750"/>
          <p14:tracePt t="5294" x="3568700" y="3476625"/>
          <p14:tracePt t="5296" x="3552825" y="3476625"/>
          <p14:tracePt t="5298" x="3552825" y="3508375"/>
          <p14:tracePt t="5300" x="3536950" y="3524250"/>
          <p14:tracePt t="5304" x="3521075" y="3540125"/>
          <p14:tracePt t="5307" x="3521075" y="3556000"/>
          <p14:tracePt t="5310" x="3505200" y="3571875"/>
          <p14:tracePt t="5312" x="3505200" y="3587750"/>
          <p14:tracePt t="5314" x="3490913" y="3602038"/>
          <p14:tracePt t="5316" x="3490913" y="3617913"/>
          <p14:tracePt t="5318" x="3490913" y="3633788"/>
          <p14:tracePt t="5320" x="3475038" y="3649663"/>
          <p14:tracePt t="5323" x="3475038" y="3665538"/>
          <p14:tracePt t="5325" x="3475038" y="3681413"/>
          <p14:tracePt t="5327" x="3475038" y="3697288"/>
          <p14:tracePt t="5330" x="3475038" y="3713163"/>
          <p14:tracePt t="5332" x="3475038" y="3729038"/>
          <p14:tracePt t="5334" x="3475038" y="3744913"/>
          <p14:tracePt t="5336" x="3475038" y="3760788"/>
          <p14:tracePt t="5338" x="3475038" y="3776663"/>
          <p14:tracePt t="5342" x="3490913" y="3792538"/>
          <p14:tracePt t="5345" x="3490913" y="3824288"/>
          <p14:tracePt t="5349" x="3505200" y="3840163"/>
          <p14:tracePt t="5351" x="3505200" y="3856038"/>
          <p14:tracePt t="5352" x="3521075" y="3856038"/>
          <p14:tracePt t="5354" x="3536950" y="3856038"/>
          <p14:tracePt t="5357" x="3536950" y="3871913"/>
          <p14:tracePt t="5358" x="3536950" y="3887788"/>
          <p14:tracePt t="5360" x="3552825" y="3887788"/>
          <p14:tracePt t="5362" x="3568700" y="3887788"/>
          <p14:tracePt t="5366" x="3568700" y="3903663"/>
          <p14:tracePt t="5368" x="3584575" y="3903663"/>
          <p14:tracePt t="5370" x="3600450" y="3903663"/>
          <p14:tracePt t="5374" x="3616325" y="3919538"/>
          <p14:tracePt t="5379" x="3632200" y="3919538"/>
          <p14:tracePt t="5380" x="3648075" y="3919538"/>
          <p14:tracePt t="5384" x="3648075" y="3935413"/>
          <p14:tracePt t="5386" x="3663950" y="3935413"/>
          <p14:tracePt t="5391" x="3679825" y="3935413"/>
          <p14:tracePt t="5393" x="3695700" y="3935413"/>
          <p14:tracePt t="5400" x="3711575" y="3935413"/>
          <p14:tracePt t="5402" x="3727450" y="3935413"/>
          <p14:tracePt t="5413" x="3743325" y="3935413"/>
          <p14:tracePt t="5422" x="3759200" y="3935413"/>
          <p14:tracePt t="5430" x="3775075" y="3935413"/>
          <p14:tracePt t="5444" x="3790950" y="3935413"/>
          <p14:tracePt t="5449" x="3806825" y="3935413"/>
          <p14:tracePt t="5463" x="3821113" y="3935413"/>
          <p14:tracePt t="5471" x="3836988" y="3935413"/>
          <p14:tracePt t="5488" x="3852863" y="3935413"/>
          <p14:tracePt t="5501" x="3868738" y="3935413"/>
          <p14:tracePt t="5516" x="3884613" y="3935413"/>
          <p14:tracePt t="5526" x="3884613" y="3919538"/>
          <p14:tracePt t="5529" x="3884613" y="3903663"/>
          <p14:tracePt t="5533" x="3884613" y="3887788"/>
          <p14:tracePt t="5534" x="3900488" y="3871913"/>
          <p14:tracePt t="5536" x="3900488" y="3840163"/>
          <p14:tracePt t="5538" x="3916363" y="3824288"/>
          <p14:tracePt t="5541" x="3916363" y="3808413"/>
          <p14:tracePt t="5542" x="3932238" y="3776663"/>
          <p14:tracePt t="5544" x="3948113" y="3744913"/>
          <p14:tracePt t="5546" x="3948113" y="3729038"/>
          <p14:tracePt t="5548" x="3948113" y="3681413"/>
          <p14:tracePt t="5550" x="3963988" y="3649663"/>
          <p14:tracePt t="5552" x="3979863" y="3633788"/>
          <p14:tracePt t="5554" x="4011613" y="3571875"/>
          <p14:tracePt t="5557" x="4027488" y="3508375"/>
          <p14:tracePt t="5558" x="4059238" y="3460750"/>
          <p14:tracePt t="5560" x="4090988" y="3397250"/>
          <p14:tracePt t="5562" x="4121150" y="3349625"/>
          <p14:tracePt t="5564" x="4137025" y="3286125"/>
          <p14:tracePt t="5566" x="4168775" y="3240088"/>
          <p14:tracePt t="5568" x="4200525" y="3176588"/>
          <p14:tracePt t="5570" x="4232275" y="3113088"/>
          <p14:tracePt t="5573" x="4264025" y="3049588"/>
          <p14:tracePt t="5574" x="4295775" y="2986088"/>
          <p14:tracePt t="5576" x="4327525" y="2922588"/>
          <p14:tracePt t="5578" x="4359275" y="2860675"/>
          <p14:tracePt t="5580" x="4406900" y="2781300"/>
          <p14:tracePt t="5582" x="4437063" y="2717800"/>
          <p14:tracePt t="5584" x="4500563" y="2638425"/>
          <p14:tracePt t="5586" x="4532313" y="2590800"/>
          <p14:tracePt t="5588" x="4564063" y="2528888"/>
          <p14:tracePt t="5590" x="4611688" y="2449513"/>
          <p14:tracePt t="5592" x="4643438" y="2417763"/>
          <p14:tracePt t="5594" x="4675188" y="2370138"/>
          <p14:tracePt t="5596" x="4722813" y="2306638"/>
          <p14:tracePt t="5598" x="4752975" y="2259013"/>
          <p14:tracePt t="5600" x="4768850" y="2212975"/>
          <p14:tracePt t="5602" x="4800600" y="2181225"/>
          <p14:tracePt t="5604" x="4832350" y="2133600"/>
          <p14:tracePt t="5606" x="4864100" y="2117725"/>
          <p14:tracePt t="5608" x="4895850" y="2085975"/>
          <p14:tracePt t="5610" x="4911725" y="2054225"/>
          <p14:tracePt t="5612" x="4943475" y="2022475"/>
          <p14:tracePt t="5614" x="4959350" y="2022475"/>
          <p14:tracePt t="5616" x="4975225" y="2006600"/>
          <p14:tracePt t="5618" x="4975225" y="1990725"/>
          <p14:tracePt t="5620" x="4991100" y="1974850"/>
          <p14:tracePt t="5622" x="5006975" y="1974850"/>
          <p14:tracePt t="5624" x="5022850" y="1974850"/>
          <p14:tracePt t="5628" x="5022850" y="1958975"/>
          <p14:tracePt t="5634" x="5037138" y="1958975"/>
          <p14:tracePt t="5638" x="5037138" y="1943100"/>
          <p14:tracePt t="5641" x="5053013" y="1943100"/>
          <p14:tracePt t="5661" x="5068888" y="1927225"/>
          <p14:tracePt t="5663" x="5084763" y="1927225"/>
          <p14:tracePt t="5667" x="5084763" y="1911350"/>
          <p14:tracePt t="5668" x="5100638" y="1911350"/>
          <p14:tracePt t="5673" x="5116513" y="1911350"/>
          <p14:tracePt t="5674" x="5132388" y="1911350"/>
          <p14:tracePt t="5677" x="5132388" y="1895475"/>
          <p14:tracePt t="5678" x="5148263" y="1895475"/>
          <p14:tracePt t="5680" x="5164138" y="1895475"/>
          <p14:tracePt t="5682" x="5180013" y="1881188"/>
          <p14:tracePt t="5684" x="5211763" y="1881188"/>
          <p14:tracePt t="5686" x="5243513" y="1865313"/>
          <p14:tracePt t="5690" x="5275263" y="1849438"/>
          <p14:tracePt t="5692" x="5307013" y="1849438"/>
          <p14:tracePt t="5696" x="5337175" y="1849438"/>
          <p14:tracePt t="5698" x="5353050" y="1849438"/>
          <p14:tracePt t="5700" x="5368925" y="1833563"/>
          <p14:tracePt t="5702" x="5400675" y="1833563"/>
          <p14:tracePt t="5704" x="5416550" y="1833563"/>
          <p14:tracePt t="5707" x="5448300" y="1817688"/>
          <p14:tracePt t="5709" x="5464175" y="1817688"/>
          <p14:tracePt t="5710" x="5480050" y="1817688"/>
          <p14:tracePt t="5712" x="5511800" y="1817688"/>
          <p14:tracePt t="5714" x="5527675" y="1817688"/>
          <p14:tracePt t="5716" x="5559425" y="1817688"/>
          <p14:tracePt t="5718" x="5575300" y="1817688"/>
          <p14:tracePt t="5720" x="5607050" y="1817688"/>
          <p14:tracePt t="5722" x="5638800" y="1817688"/>
          <p14:tracePt t="5724" x="5653088" y="1817688"/>
          <p14:tracePt t="5726" x="5684838" y="1817688"/>
          <p14:tracePt t="5728" x="5716588" y="1817688"/>
          <p14:tracePt t="5730" x="5732463" y="1817688"/>
          <p14:tracePt t="5732" x="5764213" y="1817688"/>
          <p14:tracePt t="5734" x="5811838" y="1833563"/>
          <p14:tracePt t="5736" x="5827713" y="1833563"/>
          <p14:tracePt t="5738" x="5859463" y="1849438"/>
          <p14:tracePt t="5740" x="5907088" y="1849438"/>
          <p14:tracePt t="5742" x="5922963" y="1865313"/>
          <p14:tracePt t="5744" x="5953125" y="1865313"/>
          <p14:tracePt t="5746" x="6000750" y="1881188"/>
          <p14:tracePt t="5748" x="6016625" y="1881188"/>
          <p14:tracePt t="5750" x="6048375" y="1881188"/>
          <p14:tracePt t="5752" x="6096000" y="1895475"/>
          <p14:tracePt t="5754" x="6127750" y="1911350"/>
          <p14:tracePt t="5757" x="6159500" y="1911350"/>
          <p14:tracePt t="5759" x="6207125" y="1927225"/>
          <p14:tracePt t="5760" x="6238875" y="1943100"/>
          <p14:tracePt t="5762" x="6269038" y="1958975"/>
          <p14:tracePt t="5764" x="6316663" y="1974850"/>
          <p14:tracePt t="5766" x="6364288" y="1974850"/>
          <p14:tracePt t="5768" x="6380163" y="1990725"/>
          <p14:tracePt t="5770" x="6427788" y="2006600"/>
          <p14:tracePt t="5772" x="6475413" y="2006600"/>
          <p14:tracePt t="5774" x="6491288" y="2022475"/>
          <p14:tracePt t="5776" x="6538913" y="2038350"/>
          <p14:tracePt t="5778" x="6569075" y="2054225"/>
          <p14:tracePt t="5780" x="6600825" y="2054225"/>
          <p14:tracePt t="5782" x="6616700" y="2070100"/>
          <p14:tracePt t="5784" x="6648450" y="2085975"/>
          <p14:tracePt t="5786" x="6680200" y="2101850"/>
          <p14:tracePt t="5788" x="6696075" y="2117725"/>
          <p14:tracePt t="5790" x="6727825" y="2117725"/>
          <p14:tracePt t="5792" x="6759575" y="2117725"/>
          <p14:tracePt t="5794" x="6759575" y="2133600"/>
          <p14:tracePt t="5796" x="6791325" y="2149475"/>
          <p14:tracePt t="5798" x="6807200" y="2165350"/>
          <p14:tracePt t="5800" x="6823075" y="2165350"/>
          <p14:tracePt t="5802" x="6838950" y="2165350"/>
          <p14:tracePt t="5804" x="6854825" y="2165350"/>
          <p14:tracePt t="5806" x="6854825" y="2181225"/>
          <p14:tracePt t="5808" x="6869113" y="2197100"/>
          <p14:tracePt t="5812" x="6884988" y="2197100"/>
          <p14:tracePt t="5826" x="6884988" y="2212975"/>
          <p14:tracePt t="5828" x="6900863" y="2212975"/>
          <p14:tracePt t="5834" x="6900863" y="2228850"/>
          <p14:tracePt t="5844" x="6916738" y="2243138"/>
          <p14:tracePt t="5853" x="6916738" y="2259013"/>
          <p14:tracePt t="5854" x="6916738" y="2274888"/>
          <p14:tracePt t="5860" x="6900863" y="2290763"/>
          <p14:tracePt t="5862" x="6900863" y="2306638"/>
          <p14:tracePt t="5866" x="6900863" y="2322513"/>
          <p14:tracePt t="5869" x="6884988" y="2322513"/>
          <p14:tracePt t="5870" x="6869113" y="2338388"/>
          <p14:tracePt t="5872" x="6869113" y="2354263"/>
          <p14:tracePt t="5876" x="6854825" y="2354263"/>
          <p14:tracePt t="5878" x="6838950" y="2370138"/>
          <p14:tracePt t="5880" x="6823075" y="2386013"/>
          <p14:tracePt t="5882" x="6823075" y="2401888"/>
          <p14:tracePt t="5884" x="6807200" y="2401888"/>
          <p14:tracePt t="5886" x="6791325" y="2401888"/>
          <p14:tracePt t="5888" x="6791325" y="2417763"/>
          <p14:tracePt t="5890" x="6775450" y="2417763"/>
          <p14:tracePt t="5892" x="6759575" y="2433638"/>
          <p14:tracePt t="5894" x="6743700" y="2433638"/>
          <p14:tracePt t="5898" x="6727825" y="2449513"/>
          <p14:tracePt t="5903" x="6711950" y="2465388"/>
          <p14:tracePt t="5907" x="6696075" y="2465388"/>
          <p14:tracePt t="5910" x="6680200" y="2481263"/>
          <p14:tracePt t="5914" x="6664325" y="2497138"/>
          <p14:tracePt t="5920" x="6648450" y="2513013"/>
          <p14:tracePt t="5926" x="6632575" y="2513013"/>
          <p14:tracePt t="5944" x="6600825" y="2528888"/>
          <p14:tracePt t="5954" x="6600825" y="2544763"/>
          <p14:tracePt t="5967" x="6584950" y="2544763"/>
          <p14:tracePt t="6042" x="6569075" y="2544763"/>
          <p14:tracePt t="6046" x="6553200" y="2560638"/>
          <p14:tracePt t="6051" x="6553200" y="2574925"/>
          <p14:tracePt t="6053" x="6538913" y="2574925"/>
          <p14:tracePt t="6057" x="6523038" y="2574925"/>
          <p14:tracePt t="6058" x="6523038" y="2590800"/>
          <p14:tracePt t="6064" x="6507163" y="2590800"/>
          <p14:tracePt t="6068" x="6491288" y="2590800"/>
          <p14:tracePt t="6074" x="6475413" y="2590800"/>
          <p14:tracePt t="6078" x="6475413" y="2606675"/>
          <p14:tracePt t="6080" x="6459538" y="2606675"/>
          <p14:tracePt t="6084" x="6443663" y="2606675"/>
          <p14:tracePt t="6091" x="6427788" y="2622550"/>
          <p14:tracePt t="6093" x="6411913" y="2622550"/>
          <p14:tracePt t="6097" x="6396038" y="2622550"/>
          <p14:tracePt t="6100" x="6380163" y="2622550"/>
          <p14:tracePt t="6103" x="6364288" y="2622550"/>
          <p14:tracePt t="6106" x="6348413" y="2622550"/>
          <p14:tracePt t="6108" x="6332538" y="2638425"/>
          <p14:tracePt t="6110" x="6316663" y="2638425"/>
          <p14:tracePt t="6112" x="6284913" y="2654300"/>
          <p14:tracePt t="6114" x="6253163" y="2654300"/>
          <p14:tracePt t="6116" x="6238875" y="2654300"/>
          <p14:tracePt t="6118" x="6207125" y="2654300"/>
          <p14:tracePt t="6121" x="6175375" y="2670175"/>
          <p14:tracePt t="6125" x="6143625" y="2670175"/>
          <p14:tracePt t="6126" x="6127750" y="2670175"/>
          <p14:tracePt t="6128" x="6096000" y="2686050"/>
          <p14:tracePt t="6130" x="6064250" y="2686050"/>
          <p14:tracePt t="6132" x="6048375" y="2701925"/>
          <p14:tracePt t="6134" x="6016625" y="2701925"/>
          <p14:tracePt t="6136" x="5984875" y="2701925"/>
          <p14:tracePt t="6138" x="5953125" y="2701925"/>
          <p14:tracePt t="6141" x="5922963" y="2701925"/>
          <p14:tracePt t="6142" x="5891213" y="2717800"/>
          <p14:tracePt t="6144" x="5875338" y="2717800"/>
          <p14:tracePt t="6146" x="5827713" y="2717800"/>
          <p14:tracePt t="6148" x="5780088" y="2733675"/>
          <p14:tracePt t="6150" x="5764213" y="2749550"/>
          <p14:tracePt t="6152" x="5716588" y="2749550"/>
          <p14:tracePt t="6154" x="5684838" y="2749550"/>
          <p14:tracePt t="6156" x="5653088" y="2765425"/>
          <p14:tracePt t="6158" x="5607050" y="2765425"/>
          <p14:tracePt t="6160" x="5559425" y="2781300"/>
          <p14:tracePt t="6162" x="5527675" y="2781300"/>
          <p14:tracePt t="6164" x="5480050" y="2781300"/>
          <p14:tracePt t="6166" x="5448300" y="2781300"/>
          <p14:tracePt t="6168" x="5416550" y="2781300"/>
          <p14:tracePt t="6170" x="5368925" y="2781300"/>
          <p14:tracePt t="6173" x="5322888" y="2797175"/>
          <p14:tracePt t="6175" x="5307013" y="2797175"/>
          <p14:tracePt t="6176" x="5259388" y="2797175"/>
          <p14:tracePt t="6178" x="5211763" y="2797175"/>
          <p14:tracePt t="6180" x="5195888" y="2797175"/>
          <p14:tracePt t="6182" x="5148263" y="2797175"/>
          <p14:tracePt t="6184" x="5116513" y="2797175"/>
          <p14:tracePt t="6186" x="5084763" y="2797175"/>
          <p14:tracePt t="6188" x="5053013" y="2797175"/>
          <p14:tracePt t="6190" x="5037138" y="2797175"/>
          <p14:tracePt t="6192" x="5006975" y="2797175"/>
          <p14:tracePt t="6194" x="4975225" y="2797175"/>
          <p14:tracePt t="6196" x="4943475" y="2797175"/>
          <p14:tracePt t="6198" x="4911725" y="2797175"/>
          <p14:tracePt t="6200" x="4879975" y="2797175"/>
          <p14:tracePt t="6202" x="4864100" y="2797175"/>
          <p14:tracePt t="6204" x="4832350" y="2797175"/>
          <p14:tracePt t="6209" x="4800600" y="2797175"/>
          <p14:tracePt t="6210" x="4768850" y="2797175"/>
          <p14:tracePt t="6212" x="4752975" y="2813050"/>
          <p14:tracePt t="6214" x="4722813" y="2813050"/>
          <p14:tracePt t="6216" x="4706938" y="2813050"/>
          <p14:tracePt t="6219" x="4691063" y="2813050"/>
          <p14:tracePt t="6220" x="4675188" y="2813050"/>
          <p14:tracePt t="6223" x="4659313" y="2813050"/>
          <p14:tracePt t="6225" x="4643438" y="2813050"/>
          <p14:tracePt t="6226" x="4611688" y="2813050"/>
          <p14:tracePt t="6230" x="4579938" y="2813050"/>
          <p14:tracePt t="6234" x="4548188" y="2813050"/>
          <p14:tracePt t="6237" x="4532313" y="2813050"/>
          <p14:tracePt t="6241" x="4500563" y="2813050"/>
          <p14:tracePt t="6242" x="4484688" y="2813050"/>
          <p14:tracePt t="6246" x="4452938" y="2813050"/>
          <p14:tracePt t="6248" x="4437063" y="2813050"/>
          <p14:tracePt t="6252" x="4406900" y="2813050"/>
          <p14:tracePt t="6254" x="4391025" y="2813050"/>
          <p14:tracePt t="6259" x="4375150" y="2813050"/>
          <p14:tracePt t="6260" x="4359275" y="2813050"/>
          <p14:tracePt t="6264" x="4343400" y="2813050"/>
          <p14:tracePt t="6266" x="4327525" y="2813050"/>
          <p14:tracePt t="6275" x="4295775" y="2813050"/>
          <p14:tracePt t="6278" x="4279900" y="2813050"/>
          <p14:tracePt t="6282" x="4279900" y="2797175"/>
          <p14:tracePt t="6284" x="4264025" y="2797175"/>
          <p14:tracePt t="6289" x="4248150" y="2797175"/>
          <p14:tracePt t="6294" x="4232275" y="2797175"/>
          <p14:tracePt t="6298" x="4216400" y="2797175"/>
          <p14:tracePt t="6302" x="4200525" y="2797175"/>
          <p14:tracePt t="6309" x="4184650" y="2797175"/>
          <p14:tracePt t="6310" x="4168775" y="2797175"/>
          <p14:tracePt t="6320" x="4137025" y="2781300"/>
          <p14:tracePt t="6325" x="4106863" y="2781300"/>
          <p14:tracePt t="6328" x="4090988" y="2781300"/>
          <p14:tracePt t="6329" x="4075113" y="2765425"/>
          <p14:tracePt t="6330" x="4059238" y="2765425"/>
          <p14:tracePt t="6332" x="4043363" y="2765425"/>
          <p14:tracePt t="6334" x="4043363" y="2749550"/>
          <p14:tracePt t="6336" x="4011613" y="2749550"/>
          <p14:tracePt t="6338" x="3995738" y="2749550"/>
          <p14:tracePt t="6342" x="3963988" y="2749550"/>
          <p14:tracePt t="6344" x="3932238" y="2733675"/>
          <p14:tracePt t="6346" x="3916363" y="2717800"/>
          <p14:tracePt t="6348" x="3884613" y="2717800"/>
          <p14:tracePt t="6350" x="3852863" y="2701925"/>
          <p14:tracePt t="6352" x="3836988" y="2686050"/>
          <p14:tracePt t="6354" x="3806825" y="2670175"/>
          <p14:tracePt t="6356" x="3790950" y="2670175"/>
          <p14:tracePt t="6358" x="3775075" y="2670175"/>
          <p14:tracePt t="6360" x="3743325" y="2654300"/>
          <p14:tracePt t="6362" x="3727450" y="2638425"/>
          <p14:tracePt t="6364" x="3711575" y="2622550"/>
          <p14:tracePt t="6366" x="3679825" y="2606675"/>
          <p14:tracePt t="6368" x="3648075" y="2590800"/>
          <p14:tracePt t="6370" x="3648075" y="2574925"/>
          <p14:tracePt t="6373" x="3616325" y="2544763"/>
          <p14:tracePt t="6374" x="3584575" y="2544763"/>
          <p14:tracePt t="6376" x="3568700" y="2528888"/>
          <p14:tracePt t="6378" x="3536950" y="2497138"/>
          <p14:tracePt t="6380" x="3505200" y="2481263"/>
          <p14:tracePt t="6382" x="3475038" y="2449513"/>
          <p14:tracePt t="6387" x="3443288" y="2417763"/>
          <p14:tracePt t="6388" x="3411538" y="2386013"/>
          <p14:tracePt t="6390" x="3379788" y="2354263"/>
          <p14:tracePt t="6392" x="3363913" y="2338388"/>
          <p14:tracePt t="6394" x="3332163" y="2306638"/>
          <p14:tracePt t="6396" x="3300413" y="2274888"/>
          <p14:tracePt t="6398" x="3284538" y="2243138"/>
          <p14:tracePt t="6400" x="3268663" y="2243138"/>
          <p14:tracePt t="6402" x="3236913" y="2197100"/>
          <p14:tracePt t="6404" x="3205163" y="2165350"/>
          <p14:tracePt t="6407" x="3190875" y="2149475"/>
          <p14:tracePt t="6410" x="3159125" y="2101850"/>
          <p14:tracePt t="6412" x="3143250" y="2070100"/>
          <p14:tracePt t="6414" x="3127375" y="2054225"/>
          <p14:tracePt t="6416" x="3095625" y="2038350"/>
          <p14:tracePt t="6418" x="3079750" y="2006600"/>
          <p14:tracePt t="6420" x="3079750" y="1990725"/>
          <p14:tracePt t="6424" x="3079750" y="1974850"/>
          <p14:tracePt t="6426" x="3048000" y="1943100"/>
          <p14:tracePt t="6428" x="3048000" y="1927225"/>
          <p14:tracePt t="6430" x="3048000" y="1895475"/>
          <p14:tracePt t="6432" x="3032125" y="1895475"/>
          <p14:tracePt t="6434" x="3032125" y="1881188"/>
          <p14:tracePt t="6436" x="3032125" y="1849438"/>
          <p14:tracePt t="6438" x="3016250" y="1849438"/>
          <p14:tracePt t="6440" x="3016250" y="1817688"/>
          <p14:tracePt t="6442" x="3016250" y="1801813"/>
          <p14:tracePt t="6446" x="3016250" y="1770063"/>
          <p14:tracePt t="6448" x="3016250" y="1754188"/>
          <p14:tracePt t="6451" x="3016250" y="1738313"/>
          <p14:tracePt t="6452" x="3016250" y="1722438"/>
          <p14:tracePt t="6457" x="3016250" y="1690688"/>
          <p14:tracePt t="6459" x="3032125" y="1674813"/>
          <p14:tracePt t="6462" x="3032125" y="1658938"/>
          <p14:tracePt t="6464" x="3048000" y="1627188"/>
          <p14:tracePt t="6468" x="3063875" y="1611313"/>
          <p14:tracePt t="6470" x="3063875" y="1595438"/>
          <p14:tracePt t="6474" x="3079750" y="1579563"/>
          <p14:tracePt t="6475" x="3095625" y="1563688"/>
          <p14:tracePt t="6476" x="3111500" y="1547813"/>
          <p14:tracePt t="6478" x="3127375" y="1533525"/>
          <p14:tracePt t="6480" x="3143250" y="1533525"/>
          <p14:tracePt t="6482" x="3159125" y="1517650"/>
          <p14:tracePt t="6487" x="3190875" y="1501775"/>
          <p14:tracePt t="6488" x="3205163" y="1501775"/>
          <p14:tracePt t="6491" x="3221038" y="1485900"/>
          <p14:tracePt t="6492" x="3236913" y="1470025"/>
          <p14:tracePt t="6494" x="3252788" y="1470025"/>
          <p14:tracePt t="6496" x="3268663" y="1454150"/>
          <p14:tracePt t="6498" x="3300413" y="1438275"/>
          <p14:tracePt t="6500" x="3316288" y="1438275"/>
          <p14:tracePt t="6504" x="3348038" y="1438275"/>
          <p14:tracePt t="6507" x="3363913" y="1438275"/>
          <p14:tracePt t="6508" x="3379788" y="1422400"/>
          <p14:tracePt t="6510" x="3395663" y="1422400"/>
          <p14:tracePt t="6512" x="3411538" y="1422400"/>
          <p14:tracePt t="6514" x="3427413" y="1422400"/>
          <p14:tracePt t="6516" x="3443288" y="1406525"/>
          <p14:tracePt t="6518" x="3459163" y="1406525"/>
          <p14:tracePt t="6520" x="3475038" y="1406525"/>
          <p14:tracePt t="6523" x="3505200" y="1406525"/>
          <p14:tracePt t="6526" x="3536950" y="1406525"/>
          <p14:tracePt t="6528" x="3552825" y="1390650"/>
          <p14:tracePt t="6531" x="3568700" y="1390650"/>
          <p14:tracePt t="6532" x="3584575" y="1390650"/>
          <p14:tracePt t="6534" x="3600450" y="1390650"/>
          <p14:tracePt t="6537" x="3632200" y="1390650"/>
          <p14:tracePt t="6538" x="3648075" y="1390650"/>
          <p14:tracePt t="6540" x="3663950" y="1390650"/>
          <p14:tracePt t="6542" x="3695700" y="1390650"/>
          <p14:tracePt t="6547" x="3727450" y="1390650"/>
          <p14:tracePt t="6548" x="3759200" y="1374775"/>
          <p14:tracePt t="6550" x="3775075" y="1374775"/>
          <p14:tracePt t="6552" x="3806825" y="1374775"/>
          <p14:tracePt t="6554" x="3821113" y="1374775"/>
          <p14:tracePt t="6557" x="3836988" y="1374775"/>
          <p14:tracePt t="6558" x="3868738" y="1374775"/>
          <p14:tracePt t="6560" x="3884613" y="1374775"/>
          <p14:tracePt t="6562" x="3900488" y="1358900"/>
          <p14:tracePt t="6564" x="3916363" y="1358900"/>
          <p14:tracePt t="6566" x="3948113" y="1358900"/>
          <p14:tracePt t="6568" x="3963988" y="1358900"/>
          <p14:tracePt t="6570" x="3979863" y="1358900"/>
          <p14:tracePt t="6573" x="4011613" y="1358900"/>
          <p14:tracePt t="6574" x="4043363" y="1358900"/>
          <p14:tracePt t="6578" x="4075113" y="1358900"/>
          <p14:tracePt t="6582" x="4106863" y="1358900"/>
          <p14:tracePt t="6584" x="4137025" y="1358900"/>
          <p14:tracePt t="6589" x="4168775" y="1358900"/>
          <p14:tracePt t="6593" x="4200525" y="1358900"/>
          <p14:tracePt t="6595" x="4232275" y="1358900"/>
          <p14:tracePt t="6598" x="4248150" y="1358900"/>
          <p14:tracePt t="6600" x="4279900" y="1358900"/>
          <p14:tracePt t="6604" x="4311650" y="1358900"/>
          <p14:tracePt t="6609" x="4327525" y="1358900"/>
          <p14:tracePt t="6610" x="4359275" y="1358900"/>
          <p14:tracePt t="6615" x="4375150" y="1374775"/>
          <p14:tracePt t="6616" x="4391025" y="1374775"/>
          <p14:tracePt t="6618" x="4406900" y="1374775"/>
          <p14:tracePt t="6620" x="4421188" y="1374775"/>
          <p14:tracePt t="6623" x="4437063" y="1374775"/>
          <p14:tracePt t="6626" x="4452938" y="1390650"/>
          <p14:tracePt t="6628" x="4468813" y="1390650"/>
          <p14:tracePt t="6631" x="4484688" y="1406525"/>
          <p14:tracePt t="6634" x="4500563" y="1406525"/>
          <p14:tracePt t="6636" x="4516438" y="1406525"/>
          <p14:tracePt t="6640" x="4532313" y="1406525"/>
          <p14:tracePt t="6642" x="4548188" y="1422400"/>
          <p14:tracePt t="6652" x="4564063" y="1438275"/>
          <p14:tracePt t="6657" x="4579938" y="1438275"/>
          <p14:tracePt t="6658" x="4595813" y="1454150"/>
          <p14:tracePt t="6663" x="4595813" y="1470025"/>
          <p14:tracePt t="6665" x="4611688" y="1470025"/>
          <p14:tracePt t="6666" x="4611688" y="1485900"/>
          <p14:tracePt t="6668" x="4627563" y="1485900"/>
          <p14:tracePt t="6673" x="4643438" y="1501775"/>
          <p14:tracePt t="6675" x="4643438" y="1517650"/>
          <p14:tracePt t="6678" x="4659313" y="1533525"/>
          <p14:tracePt t="6680" x="4675188" y="1547813"/>
          <p14:tracePt t="6682" x="4675188" y="1563688"/>
          <p14:tracePt t="6687" x="4691063" y="1579563"/>
          <p14:tracePt t="6689" x="4691063" y="1611313"/>
          <p14:tracePt t="6691" x="4706938" y="1611313"/>
          <p14:tracePt t="6692" x="4722813" y="1643063"/>
          <p14:tracePt t="6694" x="4722813" y="1658938"/>
          <p14:tracePt t="6696" x="4737100" y="1690688"/>
          <p14:tracePt t="6698" x="4752975" y="1722438"/>
          <p14:tracePt t="6700" x="4768850" y="1754188"/>
          <p14:tracePt t="6702" x="4784725" y="1770063"/>
          <p14:tracePt t="6704" x="4800600" y="1785938"/>
          <p14:tracePt t="6706" x="4800600" y="1817688"/>
          <p14:tracePt t="6710" x="4816475" y="1849438"/>
          <p14:tracePt t="6712" x="4832350" y="1881188"/>
          <p14:tracePt t="6716" x="4848225" y="1911350"/>
          <p14:tracePt t="6718" x="4864100" y="1927225"/>
          <p14:tracePt t="6720" x="4864100" y="1943100"/>
          <p14:tracePt t="6724" x="4864100" y="1958975"/>
          <p14:tracePt t="6726" x="4879975" y="1990725"/>
          <p14:tracePt t="6728" x="4879975" y="2022475"/>
          <p14:tracePt t="6732" x="4895850" y="2038350"/>
          <p14:tracePt t="6734" x="4895850" y="2054225"/>
          <p14:tracePt t="6738" x="4895850" y="2085975"/>
          <p14:tracePt t="6740" x="4895850" y="2101850"/>
          <p14:tracePt t="6744" x="4911725" y="2117725"/>
          <p14:tracePt t="6746" x="4911725" y="2133600"/>
          <p14:tracePt t="6750" x="4911725" y="2149475"/>
          <p14:tracePt t="6752" x="4911725" y="2165350"/>
          <p14:tracePt t="6757" x="4911725" y="2181225"/>
          <p14:tracePt t="6761" x="4927600" y="2181225"/>
          <p14:tracePt t="6762" x="4927600" y="2197100"/>
          <p14:tracePt t="6766" x="4927600" y="2212975"/>
          <p14:tracePt t="6771" x="4927600" y="2228850"/>
          <p14:tracePt t="6775" x="4927600" y="2259013"/>
          <p14:tracePt t="6781" x="4927600" y="2274888"/>
          <p14:tracePt t="6782" x="4927600" y="2290763"/>
          <p14:tracePt t="6787" x="4911725" y="2306638"/>
          <p14:tracePt t="6789" x="4911725" y="2322513"/>
          <p14:tracePt t="6790" x="4911725" y="2338388"/>
          <p14:tracePt t="6794" x="4911725" y="2354263"/>
          <p14:tracePt t="6797" x="4895850" y="2370138"/>
          <p14:tracePt t="6798" x="4879975" y="2370138"/>
          <p14:tracePt t="6800" x="4879975" y="2401888"/>
          <p14:tracePt t="6804" x="4879975" y="2417763"/>
          <p14:tracePt t="6807" x="4864100" y="2417763"/>
          <p14:tracePt t="6808" x="4864100" y="2433638"/>
          <p14:tracePt t="6810" x="4848225" y="2449513"/>
          <p14:tracePt t="6812" x="4832350" y="2449513"/>
          <p14:tracePt t="6814" x="4832350" y="2465388"/>
          <p14:tracePt t="6816" x="4832350" y="2481263"/>
          <p14:tracePt t="6818" x="4816475" y="2481263"/>
          <p14:tracePt t="6820" x="4800600" y="2497138"/>
          <p14:tracePt t="6824" x="4784725" y="2513013"/>
          <p14:tracePt t="6826" x="4768850" y="2544763"/>
          <p14:tracePt t="6828" x="4752975" y="2544763"/>
          <p14:tracePt t="6830" x="4752975" y="2560638"/>
          <p14:tracePt t="6832" x="4737100" y="2560638"/>
          <p14:tracePt t="6834" x="4722813" y="2574925"/>
          <p14:tracePt t="6836" x="4706938" y="2574925"/>
          <p14:tracePt t="6838" x="4706938" y="2590800"/>
          <p14:tracePt t="6840" x="4691063" y="2606675"/>
          <p14:tracePt t="6842" x="4675188" y="2606675"/>
          <p14:tracePt t="6844" x="4675188" y="2622550"/>
          <p14:tracePt t="6846" x="4643438" y="2622550"/>
          <p14:tracePt t="6848" x="4627563" y="2622550"/>
          <p14:tracePt t="6850" x="4627563" y="2638425"/>
          <p14:tracePt t="6852" x="4595813" y="2638425"/>
          <p14:tracePt t="6854" x="4579938" y="2654300"/>
          <p14:tracePt t="6858" x="4548188" y="2654300"/>
          <p14:tracePt t="6860" x="4532313" y="2670175"/>
          <p14:tracePt t="6862" x="4532313" y="2686050"/>
          <p14:tracePt t="6864" x="4500563" y="2686050"/>
          <p14:tracePt t="6866" x="4500563" y="2701925"/>
          <p14:tracePt t="6868" x="4484688" y="2701925"/>
          <p14:tracePt t="6870" x="4452938" y="2701925"/>
          <p14:tracePt t="6876" x="4421188" y="2717800"/>
          <p14:tracePt t="6878" x="4406900" y="2733675"/>
          <p14:tracePt t="6883" x="4391025" y="2733675"/>
          <p14:tracePt t="6884" x="4375150" y="2749550"/>
          <p14:tracePt t="6889" x="4359275" y="2749550"/>
          <p14:tracePt t="6891" x="4343400" y="2749550"/>
          <p14:tracePt t="6894" x="4327525" y="2749550"/>
          <p14:tracePt t="6900" x="4311650" y="2749550"/>
          <p14:tracePt t="6902" x="4295775" y="2749550"/>
          <p14:tracePt t="6908" x="4279900" y="2765425"/>
          <p14:tracePt t="6910" x="4264025" y="2765425"/>
          <p14:tracePt t="6912" x="4248150" y="2765425"/>
          <p14:tracePt t="6921" x="4216400" y="2781300"/>
          <p14:tracePt t="6924" x="4200525" y="2781300"/>
          <p14:tracePt t="6926" x="4184650" y="2781300"/>
          <p14:tracePt t="6930" x="4168775" y="2781300"/>
          <p14:tracePt t="6932" x="4152900" y="2781300"/>
          <p14:tracePt t="6936" x="4137025" y="2781300"/>
          <p14:tracePt t="6940" x="4121150" y="2781300"/>
          <p14:tracePt t="6942" x="4090988" y="2781300"/>
          <p14:tracePt t="6947" x="4075113" y="2781300"/>
          <p14:tracePt t="6948" x="4059238" y="2781300"/>
          <p14:tracePt t="6952" x="4043363" y="2781300"/>
          <p14:tracePt t="6954" x="4027488" y="2781300"/>
          <p14:tracePt t="6956" x="4011613" y="2797175"/>
          <p14:tracePt t="6960" x="3995738" y="2797175"/>
          <p14:tracePt t="6962" x="3979863" y="2797175"/>
          <p14:tracePt t="6971" x="3932238" y="2797175"/>
          <p14:tracePt t="6981" x="3900488" y="2797175"/>
          <p14:tracePt t="6993" x="3884613" y="2797175"/>
          <p14:tracePt t="6997" x="3868738" y="2797175"/>
          <p14:tracePt t="7002" x="3852863" y="2797175"/>
          <p14:tracePt t="7011" x="3852863" y="2781300"/>
          <p14:tracePt t="7012" x="3836988" y="2765425"/>
          <p14:tracePt t="7016" x="3821113" y="2749550"/>
          <p14:tracePt t="7018" x="3821113" y="2733675"/>
          <p14:tracePt t="7020" x="3821113" y="2717800"/>
          <p14:tracePt t="7023" x="3806825" y="2686050"/>
          <p14:tracePt t="7024" x="3790950" y="2654300"/>
          <p14:tracePt t="7026" x="3775075" y="2622550"/>
          <p14:tracePt t="7028" x="3775075" y="2606675"/>
          <p14:tracePt t="7030" x="3759200" y="2574925"/>
          <p14:tracePt t="7032" x="3743325" y="2560638"/>
          <p14:tracePt t="7034" x="3743325" y="2544763"/>
          <p14:tracePt t="7037" x="3743325" y="2513013"/>
          <p14:tracePt t="7038" x="3743325" y="2497138"/>
          <p14:tracePt t="7040" x="3727450" y="2465388"/>
          <p14:tracePt t="7042" x="3711575" y="2449513"/>
          <p14:tracePt t="7044" x="3711575" y="2433638"/>
          <p14:tracePt t="7046" x="3695700" y="2401888"/>
          <p14:tracePt t="7048" x="3695700" y="2370138"/>
          <p14:tracePt t="7050" x="3679825" y="2354263"/>
          <p14:tracePt t="7052" x="3663950" y="2322513"/>
          <p14:tracePt t="7054" x="3663950" y="2290763"/>
          <p14:tracePt t="7058" x="3663950" y="2259013"/>
          <p14:tracePt t="7060" x="3648075" y="2228850"/>
          <p14:tracePt t="7062" x="3648075" y="2212975"/>
          <p14:tracePt t="7064" x="3632200" y="2181225"/>
          <p14:tracePt t="7066" x="3632200" y="2165350"/>
          <p14:tracePt t="7068" x="3632200" y="2149475"/>
          <p14:tracePt t="7070" x="3616325" y="2117725"/>
          <p14:tracePt t="7072" x="3616325" y="2101850"/>
          <p14:tracePt t="7075" x="3616325" y="2085975"/>
          <p14:tracePt t="7076" x="3600450" y="2054225"/>
          <p14:tracePt t="7078" x="3600450" y="2038350"/>
          <p14:tracePt t="7080" x="3600450" y="2022475"/>
          <p14:tracePt t="7082" x="3600450" y="1990725"/>
          <p14:tracePt t="7086" x="3600450" y="1958975"/>
          <p14:tracePt t="7090" x="3600450" y="1943100"/>
          <p14:tracePt t="7092" x="3600450" y="1911350"/>
          <p14:tracePt t="7108" x="3616325" y="1801813"/>
          <p14:tracePt t="7110" x="3616325" y="1785938"/>
          <p14:tracePt t="7114" x="3632200" y="1754188"/>
          <p14:tracePt t="7116" x="3632200" y="1738313"/>
          <p14:tracePt t="7118" x="3648075" y="1738313"/>
          <p14:tracePt t="7120" x="3663950" y="1722438"/>
          <p14:tracePt t="7123" x="3663950" y="1706563"/>
          <p14:tracePt t="7124" x="3663950" y="1690688"/>
          <p14:tracePt t="7127" x="3679825" y="1690688"/>
          <p14:tracePt t="7128" x="3695700" y="1674813"/>
          <p14:tracePt t="7130" x="3695700" y="1658938"/>
          <p14:tracePt t="7132" x="3711575" y="1658938"/>
          <p14:tracePt t="7134" x="3711575" y="1643063"/>
          <p14:tracePt t="7136" x="3727450" y="1627188"/>
          <p14:tracePt t="7139" x="3743325" y="1611313"/>
          <p14:tracePt t="7142" x="3759200" y="1595438"/>
          <p14:tracePt t="7144" x="3775075" y="1579563"/>
          <p14:tracePt t="7147" x="3790950" y="1579563"/>
          <p14:tracePt t="7151" x="3790950" y="1563688"/>
          <p14:tracePt t="7152" x="3806825" y="1547813"/>
          <p14:tracePt t="7154" x="3821113" y="1547813"/>
          <p14:tracePt t="7157" x="3821113" y="1533525"/>
          <p14:tracePt t="7158" x="3836988" y="1533525"/>
          <p14:tracePt t="7160" x="3852863" y="1533525"/>
          <p14:tracePt t="7165" x="3868738" y="1517650"/>
          <p14:tracePt t="7166" x="3884613" y="1517650"/>
          <p14:tracePt t="7168" x="3900488" y="1501775"/>
          <p14:tracePt t="7173" x="3916363" y="1501775"/>
          <p14:tracePt t="7175" x="3932238" y="1501775"/>
          <p14:tracePt t="7179" x="3948113" y="1501775"/>
          <p14:tracePt t="7181" x="3963988" y="1485900"/>
          <p14:tracePt t="7182" x="3979863" y="1485900"/>
          <p14:tracePt t="7188" x="3995738" y="1485900"/>
          <p14:tracePt t="7199" x="4027488" y="1470025"/>
          <p14:tracePt t="7204" x="4059238" y="1470025"/>
          <p14:tracePt t="7208" x="4090988" y="1454150"/>
          <p14:tracePt t="7212" x="4106863" y="1454150"/>
          <p14:tracePt t="7214" x="4121150" y="1454150"/>
          <p14:tracePt t="7216" x="4137025" y="1454150"/>
          <p14:tracePt t="7220" x="4152900" y="1454150"/>
          <p14:tracePt t="7222" x="4168775" y="1454150"/>
          <p14:tracePt t="7226" x="4184650" y="1454150"/>
          <p14:tracePt t="7228" x="4200525" y="1454150"/>
          <p14:tracePt t="7230" x="4216400" y="1454150"/>
          <p14:tracePt t="7232" x="4232275" y="1454150"/>
          <p14:tracePt t="7234" x="4248150" y="1454150"/>
          <p14:tracePt t="7240" x="4295775" y="1454150"/>
          <p14:tracePt t="7245" x="4311650" y="1438275"/>
          <p14:tracePt t="7246" x="4343400" y="1438275"/>
          <p14:tracePt t="7251" x="4359275" y="1438275"/>
          <p14:tracePt t="7252" x="4375150" y="1438275"/>
          <p14:tracePt t="7254" x="4391025" y="1438275"/>
          <p14:tracePt t="7256" x="4406900" y="1438275"/>
          <p14:tracePt t="7258" x="4421188" y="1438275"/>
          <p14:tracePt t="7262" x="4452938" y="1438275"/>
          <p14:tracePt t="7264" x="4468813" y="1438275"/>
          <p14:tracePt t="7268" x="4484688" y="1438275"/>
          <p14:tracePt t="7270" x="4500563" y="1438275"/>
          <p14:tracePt t="7274" x="4516438" y="1438275"/>
          <p14:tracePt t="7277" x="4532313" y="1438275"/>
          <p14:tracePt t="7278" x="4548188" y="1438275"/>
          <p14:tracePt t="7282" x="4564063" y="1438275"/>
          <p14:tracePt t="7284" x="4579938" y="1438275"/>
          <p14:tracePt t="7290" x="4595813" y="1438275"/>
          <p14:tracePt t="7292" x="4611688" y="1438275"/>
          <p14:tracePt t="7296" x="4627563" y="1438275"/>
          <p14:tracePt t="7302" x="4643438" y="1438275"/>
          <p14:tracePt t="7309" x="4659313" y="1438275"/>
          <p14:tracePt t="7325" x="4675188" y="1438275"/>
          <p14:tracePt t="7333" x="4691063" y="1438275"/>
          <p14:tracePt t="7338" x="4706938" y="1438275"/>
          <p14:tracePt t="7357" x="4722813" y="1438275"/>
          <p14:tracePt t="7364" x="4737100" y="1438275"/>
          <p14:tracePt t="7416" x="4752975" y="1438275"/>
          <p14:tracePt t="7487" x="4752975" y="1454150"/>
          <p14:tracePt t="7493" x="4768850" y="1454150"/>
          <p14:tracePt t="7505" x="4784725" y="1454150"/>
          <p14:tracePt t="7513" x="4784725" y="1470025"/>
          <p14:tracePt t="7535" x="4800600" y="1470025"/>
          <p14:tracePt t="7545" x="4816475" y="1485900"/>
          <p14:tracePt t="7557" x="4832350" y="1485900"/>
          <p14:tracePt t="7561" x="4848225" y="1485900"/>
          <p14:tracePt t="7567" x="4864100" y="1485900"/>
          <p14:tracePt t="7569" x="4864100" y="1501775"/>
          <p14:tracePt t="7574" x="4864100" y="1517650"/>
          <p14:tracePt t="7576" x="4879975" y="1517650"/>
          <p14:tracePt t="7580" x="4895850" y="1517650"/>
          <p14:tracePt t="7593" x="4927600" y="1563688"/>
          <p14:tracePt t="7604" x="4975225" y="1595438"/>
          <p14:tracePt t="7609" x="5006975" y="1643063"/>
          <p14:tracePt t="7614" x="5022850" y="1658938"/>
          <p14:tracePt t="7616" x="5037138" y="1674813"/>
          <p14:tracePt t="7618" x="5053013" y="1674813"/>
          <p14:tracePt t="7620" x="5053013" y="1706563"/>
          <p14:tracePt t="7623" x="5068888" y="1722438"/>
          <p14:tracePt t="7624" x="5100638" y="1738313"/>
          <p14:tracePt t="7626" x="5100638" y="1754188"/>
          <p14:tracePt t="7628" x="5116513" y="1785938"/>
          <p14:tracePt t="7630" x="5132388" y="1785938"/>
          <p14:tracePt t="7632" x="5148263" y="1801813"/>
          <p14:tracePt t="7634" x="5148263" y="1833563"/>
          <p14:tracePt t="7636" x="5164138" y="1833563"/>
          <p14:tracePt t="7639" x="5180013" y="1849438"/>
          <p14:tracePt t="7642" x="5195888" y="1881188"/>
          <p14:tracePt t="7644" x="5211763" y="1911350"/>
          <p14:tracePt t="7646" x="5227638" y="1927225"/>
          <p14:tracePt t="7648" x="5243513" y="1927225"/>
          <p14:tracePt t="7650" x="5243513" y="1958975"/>
          <p14:tracePt t="7652" x="5259388" y="1974850"/>
          <p14:tracePt t="7654" x="5275263" y="1974850"/>
          <p14:tracePt t="7656" x="5291138" y="2006600"/>
          <p14:tracePt t="7660" x="5291138" y="2022475"/>
          <p14:tracePt t="7662" x="5307013" y="2038350"/>
          <p14:tracePt t="7664" x="5322888" y="2054225"/>
          <p14:tracePt t="7666" x="5322888" y="2070100"/>
          <p14:tracePt t="7668" x="5337175" y="2085975"/>
          <p14:tracePt t="7670" x="5353050" y="2101850"/>
          <p14:tracePt t="7672" x="5368925" y="2117725"/>
          <p14:tracePt t="7674" x="5368925" y="2133600"/>
          <p14:tracePt t="7676" x="5384800" y="2149475"/>
          <p14:tracePt t="7678" x="5400675" y="2165350"/>
          <p14:tracePt t="7680" x="5416550" y="2181225"/>
          <p14:tracePt t="7682" x="5416550" y="2197100"/>
          <p14:tracePt t="7684" x="5432425" y="2197100"/>
          <p14:tracePt t="7686" x="5432425" y="2212975"/>
          <p14:tracePt t="7689" x="5448300" y="2228850"/>
          <p14:tracePt t="7690" x="5448300" y="2243138"/>
          <p14:tracePt t="7692" x="5464175" y="2259013"/>
          <p14:tracePt t="7694" x="5480050" y="2274888"/>
          <p14:tracePt t="7698" x="5495925" y="2306638"/>
          <p14:tracePt t="7700" x="5495925" y="2322513"/>
          <p14:tracePt t="7704" x="5511800" y="2338388"/>
          <p14:tracePt t="7707" x="5527675" y="2354263"/>
          <p14:tracePt t="7708" x="5527675" y="2370138"/>
          <p14:tracePt t="7710" x="5543550" y="2386013"/>
          <p14:tracePt t="7712" x="5543550" y="2401888"/>
          <p14:tracePt t="7714" x="5543550" y="2417763"/>
          <p14:tracePt t="7718" x="5559425" y="2433638"/>
          <p14:tracePt t="7720" x="5559425" y="2449513"/>
          <p14:tracePt t="7724" x="5575300" y="2465388"/>
          <p14:tracePt t="7726" x="5575300" y="2481263"/>
          <p14:tracePt t="7728" x="5575300" y="2497138"/>
          <p14:tracePt t="7733" x="5575300" y="2513013"/>
          <p14:tracePt t="7734" x="5575300" y="2528888"/>
          <p14:tracePt t="7739" x="5575300" y="2544763"/>
          <p14:tracePt t="7741" x="5575300" y="2560638"/>
          <p14:tracePt t="7744" x="5575300" y="2574925"/>
          <p14:tracePt t="7746" x="5575300" y="2590800"/>
          <p14:tracePt t="7748" x="5575300" y="2606675"/>
          <p14:tracePt t="7750" x="5575300" y="2622550"/>
          <p14:tracePt t="7752" x="5575300" y="2638425"/>
          <p14:tracePt t="7755" x="5575300" y="2654300"/>
          <p14:tracePt t="7758" x="5575300" y="2670175"/>
          <p14:tracePt t="7760" x="5575300" y="2686050"/>
          <p14:tracePt t="7768" x="5575300" y="2717800"/>
          <p14:tracePt t="7771" x="5575300" y="2733675"/>
          <p14:tracePt t="7773" x="5575300" y="2749550"/>
          <p14:tracePt t="7774" x="5575300" y="2765425"/>
          <p14:tracePt t="7776" x="5559425" y="2765425"/>
          <p14:tracePt t="7780" x="5559425" y="2781300"/>
          <p14:tracePt t="7782" x="5559425" y="2797175"/>
          <p14:tracePt t="7784" x="5543550" y="2813050"/>
          <p14:tracePt t="7786" x="5527675" y="2813050"/>
          <p14:tracePt t="7789" x="5511800" y="2828925"/>
          <p14:tracePt t="7792" x="5511800" y="2844800"/>
          <p14:tracePt t="7794" x="5495925" y="2844800"/>
          <p14:tracePt t="7796" x="5464175" y="2860675"/>
          <p14:tracePt t="7801" x="5448300" y="2876550"/>
          <p14:tracePt t="7802" x="5432425" y="2892425"/>
          <p14:tracePt t="7806" x="5416550" y="2892425"/>
          <p14:tracePt t="7808" x="5400675" y="2892425"/>
          <p14:tracePt t="7809" x="5384800" y="2892425"/>
          <p14:tracePt t="7810" x="5368925" y="2908300"/>
          <p14:tracePt t="7812" x="5337175" y="2908300"/>
          <p14:tracePt t="7814" x="5337175" y="2922588"/>
          <p14:tracePt t="7816" x="5322888" y="2922588"/>
          <p14:tracePt t="7818" x="5291138" y="2922588"/>
          <p14:tracePt t="7822" x="5259388" y="2922588"/>
          <p14:tracePt t="7824" x="5243513" y="2922588"/>
          <p14:tracePt t="7826" x="5227638" y="2922588"/>
          <p14:tracePt t="7828" x="5211763" y="2922588"/>
          <p14:tracePt t="7830" x="5195888" y="2922588"/>
          <p14:tracePt t="7832" x="5180013" y="2922588"/>
          <p14:tracePt t="7834" x="5148263" y="2922588"/>
          <p14:tracePt t="7839" x="5132388" y="2922588"/>
          <p14:tracePt t="7841" x="5116513" y="2922588"/>
          <p14:tracePt t="7842" x="5100638" y="2922588"/>
          <p14:tracePt t="7844" x="5084763" y="2922588"/>
          <p14:tracePt t="7846" x="5068888" y="2922588"/>
          <p14:tracePt t="7850" x="5053013" y="2922588"/>
          <p14:tracePt t="7852" x="5037138" y="2922588"/>
          <p14:tracePt t="7856" x="5022850" y="2922588"/>
          <p14:tracePt t="7860" x="5006975" y="2922588"/>
          <p14:tracePt t="7866" x="4991100" y="2922588"/>
          <p14:tracePt t="7879" x="4975225" y="2922588"/>
          <p14:tracePt t="7887" x="4959350" y="2922588"/>
          <p14:tracePt t="7903" x="4959350" y="2908300"/>
          <p14:tracePt t="7907" x="4943475" y="2908300"/>
          <p14:tracePt t="7913" x="4927600" y="2908300"/>
          <p14:tracePt t="7914" x="4927600" y="2892425"/>
          <p14:tracePt t="7917" x="4911725" y="2876550"/>
          <p14:tracePt t="7918" x="4911725" y="2860675"/>
          <p14:tracePt t="7924" x="4911725" y="2844800"/>
          <p14:tracePt t="7926" x="4895850" y="2828925"/>
          <p14:tracePt t="7928" x="4879975" y="2828925"/>
          <p14:tracePt t="7930" x="4879975" y="2813050"/>
          <p14:tracePt t="7932" x="4879975" y="2797175"/>
          <p14:tracePt t="7936" x="4879975" y="2781300"/>
          <p14:tracePt t="7940" x="4864100" y="2765425"/>
          <p14:tracePt t="7941" x="4848225" y="2749550"/>
          <p14:tracePt t="7942" x="4848225" y="2733675"/>
          <p14:tracePt t="7944" x="4832350" y="2717800"/>
          <p14:tracePt t="7946" x="4832350" y="2701925"/>
          <p14:tracePt t="7954" x="4816475" y="2670175"/>
          <p14:tracePt t="7966" x="4784725" y="2590800"/>
          <p14:tracePt t="7969" x="4768850" y="2574925"/>
          <p14:tracePt t="7972" x="4752975" y="2560638"/>
          <p14:tracePt t="7974" x="4752975" y="2544763"/>
          <p14:tracePt t="7978" x="4752975" y="2528888"/>
          <p14:tracePt t="7980" x="4752975" y="2513013"/>
          <p14:tracePt t="7982" x="4737100" y="2513013"/>
          <p14:tracePt t="7986" x="4737100" y="2497138"/>
          <p14:tracePt t="7990" x="4722813" y="2465388"/>
          <p14:tracePt t="7997" x="4722813" y="2449513"/>
          <p14:tracePt t="7998" x="4722813" y="2433638"/>
          <p14:tracePt t="8004" x="4722813" y="2417763"/>
          <p14:tracePt t="8008" x="4722813" y="2401888"/>
          <p14:tracePt t="8010" x="4722813" y="2386013"/>
          <p14:tracePt t="8017" x="4722813" y="2370138"/>
          <p14:tracePt t="8021" x="4722813" y="2354263"/>
          <p14:tracePt t="8028" x="4722813" y="2338388"/>
          <p14:tracePt t="8031" x="4722813" y="2322513"/>
          <p14:tracePt t="8034" x="4706938" y="2322513"/>
          <p14:tracePt t="8036" x="4706938" y="2306638"/>
          <p14:tracePt t="8058" x="4706938" y="2290763"/>
          <p14:tracePt t="8089" x="4706938" y="2274888"/>
          <p14:tracePt t="10199" x="4752975" y="2259013"/>
          <p14:tracePt t="10203" x="4816475" y="2259013"/>
          <p14:tracePt t="10205" x="4848225" y="2259013"/>
          <p14:tracePt t="10206" x="4879975" y="2259013"/>
          <p14:tracePt t="10208" x="4895850" y="2259013"/>
          <p14:tracePt t="10210" x="4927600" y="2259013"/>
          <p14:tracePt t="10212" x="4943475" y="2259013"/>
          <p14:tracePt t="10214" x="4975225" y="2259013"/>
          <p14:tracePt t="10216" x="5006975" y="2259013"/>
          <p14:tracePt t="10218" x="5022850" y="2259013"/>
          <p14:tracePt t="10222" x="5053013" y="2259013"/>
          <p14:tracePt t="10222" x="5068888" y="2259013"/>
          <p14:tracePt t="10224" x="5100638" y="2259013"/>
          <p14:tracePt t="10226" x="5132388" y="2259013"/>
          <p14:tracePt t="10230" x="5164138" y="2259013"/>
          <p14:tracePt t="10232" x="5180013" y="2259013"/>
          <p14:tracePt t="10234" x="5195888" y="2259013"/>
          <p14:tracePt t="10236" x="5211763" y="2259013"/>
          <p14:tracePt t="10238" x="5227638" y="2274888"/>
          <p14:tracePt t="10240" x="5243513" y="2274888"/>
          <p14:tracePt t="10242" x="5259388" y="2290763"/>
          <p14:tracePt t="10246" x="5275263" y="2290763"/>
          <p14:tracePt t="10248" x="5291138" y="2290763"/>
          <p14:tracePt t="10250" x="5307013" y="2306638"/>
          <p14:tracePt t="10252" x="5307013" y="2322513"/>
          <p14:tracePt t="10257" x="5322888" y="2338388"/>
          <p14:tracePt t="10258" x="5337175" y="2338388"/>
          <p14:tracePt t="10260" x="5337175" y="2354263"/>
          <p14:tracePt t="10262" x="5337175" y="2370138"/>
          <p14:tracePt t="10266" x="5353050" y="2386013"/>
          <p14:tracePt t="10269" x="5353050" y="2401888"/>
          <p14:tracePt t="10274" x="5368925" y="2433638"/>
          <p14:tracePt t="10275" x="5368925" y="2465388"/>
          <p14:tracePt t="10276" x="5368925" y="2481263"/>
          <p14:tracePt t="10278" x="5368925" y="2497138"/>
          <p14:tracePt t="10280" x="5368925" y="2513013"/>
          <p14:tracePt t="10282" x="5368925" y="2544763"/>
          <p14:tracePt t="10284" x="5384800" y="2574925"/>
          <p14:tracePt t="10286" x="5384800" y="2606675"/>
          <p14:tracePt t="10288" x="5384800" y="2638425"/>
          <p14:tracePt t="10290" x="5384800" y="2670175"/>
          <p14:tracePt t="10292" x="5384800" y="2686050"/>
          <p14:tracePt t="10294" x="5384800" y="2717800"/>
          <p14:tracePt t="10296" x="5384800" y="2733675"/>
          <p14:tracePt t="10298" x="5384800" y="2765425"/>
          <p14:tracePt t="10300" x="5384800" y="2781300"/>
          <p14:tracePt t="10302" x="5384800" y="2797175"/>
          <p14:tracePt t="10305" x="5384800" y="2828925"/>
          <p14:tracePt t="10308" x="5384800" y="2860675"/>
          <p14:tracePt t="10310" x="5384800" y="2876550"/>
          <p14:tracePt t="10312" x="5384800" y="2892425"/>
          <p14:tracePt t="10314" x="5384800" y="2908300"/>
          <p14:tracePt t="10316" x="5384800" y="2922588"/>
          <p14:tracePt t="10322" x="5384800" y="2938463"/>
          <p14:tracePt t="10324" x="5384800" y="2954338"/>
          <p14:tracePt t="10330" x="5384800" y="2970213"/>
          <p14:tracePt t="10332" x="5384800" y="2986088"/>
          <p14:tracePt t="10336" x="5384800" y="3001963"/>
          <p14:tracePt t="10340" x="5384800" y="3017838"/>
          <p14:tracePt t="10342" x="5384800" y="3033713"/>
          <p14:tracePt t="10346" x="5384800" y="3049588"/>
          <p14:tracePt t="10348" x="5384800" y="3065463"/>
          <p14:tracePt t="10351" x="5384800" y="3081338"/>
          <p14:tracePt t="10354" x="5368925" y="3113088"/>
          <p14:tracePt t="10357" x="5368925" y="3128963"/>
          <p14:tracePt t="10358" x="5353050" y="3144838"/>
          <p14:tracePt t="10360" x="5353050" y="3160713"/>
          <p14:tracePt t="10362" x="5353050" y="3176588"/>
          <p14:tracePt t="10364" x="5353050" y="3208338"/>
          <p14:tracePt t="10366" x="5353050" y="3224213"/>
          <p14:tracePt t="10368" x="5337175" y="3240088"/>
          <p14:tracePt t="10372" x="5337175" y="3270250"/>
          <p14:tracePt t="10374" x="5322888" y="3270250"/>
          <p14:tracePt t="10376" x="5322888" y="3286125"/>
          <p14:tracePt t="10378" x="5307013" y="3302000"/>
          <p14:tracePt t="10380" x="5307013" y="3317875"/>
          <p14:tracePt t="10382" x="5307013" y="3333750"/>
          <p14:tracePt t="10384" x="5307013" y="3349625"/>
          <p14:tracePt t="10386" x="5291138" y="3365500"/>
          <p14:tracePt t="10398" x="5275263" y="3397250"/>
          <p14:tracePt t="10401" x="5259388" y="3397250"/>
          <p14:tracePt t="10405" x="5259388" y="3413125"/>
          <p14:tracePt t="10408" x="5243513" y="3429000"/>
          <p14:tracePt t="10412" x="5227638" y="3444875"/>
          <p14:tracePt t="10418" x="5211763" y="3444875"/>
          <p14:tracePt t="10422" x="5195888" y="3444875"/>
          <p14:tracePt t="10427" x="5180013" y="3444875"/>
          <p14:tracePt t="10428" x="5164138" y="3444875"/>
          <p14:tracePt t="10430" x="5148263" y="3444875"/>
          <p14:tracePt t="10438" x="5100638" y="3460750"/>
          <p14:tracePt t="10449" x="5022850" y="3476625"/>
          <p14:tracePt t="10453" x="4975225" y="3476625"/>
          <p14:tracePt t="10454" x="4959350" y="3476625"/>
          <p14:tracePt t="10456" x="4927600" y="3476625"/>
          <p14:tracePt t="10460" x="4895850" y="3476625"/>
          <p14:tracePt t="10462" x="4864100" y="3476625"/>
          <p14:tracePt t="10464" x="4832350" y="3476625"/>
          <p14:tracePt t="10466" x="4800600" y="3476625"/>
          <p14:tracePt t="10468" x="4752975" y="3476625"/>
          <p14:tracePt t="10471" x="4737100" y="3476625"/>
          <p14:tracePt t="10472" x="4706938" y="3476625"/>
          <p14:tracePt t="10474" x="4691063" y="3476625"/>
          <p14:tracePt t="10476" x="4659313" y="3476625"/>
          <p14:tracePt t="10478" x="4627563" y="3476625"/>
          <p14:tracePt t="10480" x="4611688" y="3476625"/>
          <p14:tracePt t="10482" x="4595813" y="3476625"/>
          <p14:tracePt t="10484" x="4579938" y="3476625"/>
          <p14:tracePt t="10487" x="4548188" y="3476625"/>
          <p14:tracePt t="10489" x="4532313" y="3460750"/>
          <p14:tracePt t="10490" x="4516438" y="3460750"/>
          <p14:tracePt t="10492" x="4500563" y="3460750"/>
          <p14:tracePt t="10494" x="4484688" y="3444875"/>
          <p14:tracePt t="10496" x="4468813" y="3444875"/>
          <p14:tracePt t="10498" x="4452938" y="3444875"/>
          <p14:tracePt t="10500" x="4437063" y="3444875"/>
          <p14:tracePt t="10502" x="4437063" y="3429000"/>
          <p14:tracePt t="10504" x="4421188" y="3413125"/>
          <p14:tracePt t="10506" x="4406900" y="3413125"/>
          <p14:tracePt t="10508" x="4391025" y="3397250"/>
          <p14:tracePt t="10515" x="4375150" y="3381375"/>
          <p14:tracePt t="10517" x="4359275" y="3365500"/>
          <p14:tracePt t="10521" x="4343400" y="3349625"/>
          <p14:tracePt t="10523" x="4343400" y="3317875"/>
          <p14:tracePt t="10524" x="4327525" y="3317875"/>
          <p14:tracePt t="10526" x="4327525" y="3302000"/>
          <p14:tracePt t="10528" x="4311650" y="3286125"/>
          <p14:tracePt t="10530" x="4311650" y="3270250"/>
          <p14:tracePt t="10532" x="4295775" y="3255963"/>
          <p14:tracePt t="10534" x="4279900" y="3240088"/>
          <p14:tracePt t="10539" x="4264025" y="3208338"/>
          <p14:tracePt t="10540" x="4248150" y="3192463"/>
          <p14:tracePt t="10542" x="4232275" y="3192463"/>
          <p14:tracePt t="10544" x="4232275" y="3160713"/>
          <p14:tracePt t="10546" x="4216400" y="3144838"/>
          <p14:tracePt t="10548" x="4200525" y="3144838"/>
          <p14:tracePt t="10550" x="4184650" y="3113088"/>
          <p14:tracePt t="10552" x="4168775" y="3097213"/>
          <p14:tracePt t="10555" x="4152900" y="3097213"/>
          <p14:tracePt t="10556" x="4137025" y="3065463"/>
          <p14:tracePt t="10558" x="4121150" y="3049588"/>
          <p14:tracePt t="10560" x="4106863" y="3033713"/>
          <p14:tracePt t="10562" x="4090988" y="3017838"/>
          <p14:tracePt t="10564" x="4059238" y="3001963"/>
          <p14:tracePt t="10566" x="4059238" y="2970213"/>
          <p14:tracePt t="10568" x="4043363" y="2970213"/>
          <p14:tracePt t="10571" x="4011613" y="2954338"/>
          <p14:tracePt t="10572" x="3995738" y="2922588"/>
          <p14:tracePt t="10574" x="3995738" y="2908300"/>
          <p14:tracePt t="10576" x="3979863" y="2892425"/>
          <p14:tracePt t="10578" x="3948113" y="2876550"/>
          <p14:tracePt t="10580" x="3932238" y="2860675"/>
          <p14:tracePt t="10582" x="3932238" y="2844800"/>
          <p14:tracePt t="10584" x="3916363" y="2828925"/>
          <p14:tracePt t="10587" x="3900488" y="2813050"/>
          <p14:tracePt t="10589" x="3900488" y="2797175"/>
          <p14:tracePt t="10590" x="3900488" y="2781300"/>
          <p14:tracePt t="10592" x="3884613" y="2765425"/>
          <p14:tracePt t="10594" x="3884613" y="2749550"/>
          <p14:tracePt t="10596" x="3868738" y="2733675"/>
          <p14:tracePt t="10598" x="3868738" y="2717800"/>
          <p14:tracePt t="10600" x="3868738" y="2701925"/>
          <p14:tracePt t="10602" x="3868738" y="2686050"/>
          <p14:tracePt t="10604" x="3868738" y="2670175"/>
          <p14:tracePt t="10606" x="3868738" y="2654300"/>
          <p14:tracePt t="10608" x="3852863" y="2622550"/>
          <p14:tracePt t="10615" x="3852863" y="2574925"/>
          <p14:tracePt t="10617" x="3852863" y="2560638"/>
          <p14:tracePt t="10618" x="3852863" y="2528888"/>
          <p14:tracePt t="10622" x="3852863" y="2497138"/>
          <p14:tracePt t="10624" x="3852863" y="2465388"/>
          <p14:tracePt t="10626" x="3868738" y="2449513"/>
          <p14:tracePt t="10628" x="3868738" y="2433638"/>
          <p14:tracePt t="10630" x="3868738" y="2401888"/>
          <p14:tracePt t="10632" x="3884613" y="2401888"/>
          <p14:tracePt t="10634" x="3884613" y="2370138"/>
          <p14:tracePt t="10636" x="3900488" y="2354263"/>
          <p14:tracePt t="10638" x="3900488" y="2338388"/>
          <p14:tracePt t="10640" x="3900488" y="2306638"/>
          <p14:tracePt t="10642" x="3916363" y="2306638"/>
          <p14:tracePt t="10644" x="3932238" y="2290763"/>
          <p14:tracePt t="10646" x="3932238" y="2259013"/>
          <p14:tracePt t="10650" x="3948113" y="2243138"/>
          <p14:tracePt t="10652" x="3948113" y="2228850"/>
          <p14:tracePt t="10655" x="3963988" y="2228850"/>
          <p14:tracePt t="10657" x="3979863" y="2212975"/>
          <p14:tracePt t="10658" x="3979863" y="2197100"/>
          <p14:tracePt t="10660" x="3979863" y="2181225"/>
          <p14:tracePt t="10662" x="3995738" y="2181225"/>
          <p14:tracePt t="10664" x="4011613" y="2165350"/>
          <p14:tracePt t="10666" x="4011613" y="2149475"/>
          <p14:tracePt t="10668" x="4027488" y="2133600"/>
          <p14:tracePt t="10671" x="4043363" y="2133600"/>
          <p14:tracePt t="10672" x="4059238" y="2117725"/>
          <p14:tracePt t="10677" x="4075113" y="2101850"/>
          <p14:tracePt t="10678" x="4090988" y="2101850"/>
          <p14:tracePt t="10680" x="4090988" y="2085975"/>
          <p14:tracePt t="10682" x="4106863" y="2085975"/>
          <p14:tracePt t="10684" x="4121150" y="2070100"/>
          <p14:tracePt t="10686" x="4137025" y="2054225"/>
          <p14:tracePt t="10688" x="4152900" y="2054225"/>
          <p14:tracePt t="10690" x="4168775" y="2054225"/>
          <p14:tracePt t="10692" x="4184650" y="2038350"/>
          <p14:tracePt t="10694" x="4200525" y="2038350"/>
          <p14:tracePt t="10697" x="4232275" y="2022475"/>
          <p14:tracePt t="10698" x="4248150" y="2006600"/>
          <p14:tracePt t="10700" x="4264025" y="2006600"/>
          <p14:tracePt t="10702" x="4295775" y="2006600"/>
          <p14:tracePt t="10705" x="4311650" y="1990725"/>
          <p14:tracePt t="10706" x="4343400" y="1990725"/>
          <p14:tracePt t="10708" x="4375150" y="1974850"/>
          <p14:tracePt t="10710" x="4391025" y="1958975"/>
          <p14:tracePt t="10713" x="4421188" y="1943100"/>
          <p14:tracePt t="10714" x="4452938" y="1943100"/>
          <p14:tracePt t="10717" x="4468813" y="1927225"/>
          <p14:tracePt t="10718" x="4500563" y="1927225"/>
          <p14:tracePt t="10721" x="4532313" y="1911350"/>
          <p14:tracePt t="10723" x="4548188" y="1911350"/>
          <p14:tracePt t="10724" x="4579938" y="1911350"/>
          <p14:tracePt t="10726" x="4611688" y="1911350"/>
          <p14:tracePt t="10728" x="4627563" y="1895475"/>
          <p14:tracePt t="10730" x="4643438" y="1895475"/>
          <p14:tracePt t="10732" x="4659313" y="1895475"/>
          <p14:tracePt t="10734" x="4691063" y="1881188"/>
          <p14:tracePt t="10736" x="4706938" y="1881188"/>
          <p14:tracePt t="10738" x="4722813" y="1881188"/>
          <p14:tracePt t="10740" x="4737100" y="1881188"/>
          <p14:tracePt t="10742" x="4752975" y="1881188"/>
          <p14:tracePt t="10744" x="4768850" y="1881188"/>
          <p14:tracePt t="10748" x="4784725" y="1881188"/>
          <p14:tracePt t="10750" x="4800600" y="1881188"/>
          <p14:tracePt t="10758" x="4816475" y="1881188"/>
          <p14:tracePt t="10760" x="4832350" y="1881188"/>
          <p14:tracePt t="10764" x="4848225" y="1881188"/>
          <p14:tracePt t="10772" x="4864100" y="1881188"/>
          <p14:tracePt t="10774" x="4879975" y="1881188"/>
          <p14:tracePt t="10785" x="4895850" y="1881188"/>
          <p14:tracePt t="10793" x="4911725" y="1881188"/>
          <p14:tracePt t="10797" x="4927600" y="1881188"/>
          <p14:tracePt t="10804" x="4959350" y="1881188"/>
          <p14:tracePt t="10811" x="4975225" y="1881188"/>
          <p14:tracePt t="10814" x="4991100" y="1895475"/>
          <p14:tracePt t="10821" x="4991100" y="1911350"/>
          <p14:tracePt t="10826" x="5006975" y="1911350"/>
          <p14:tracePt t="10828" x="5006975" y="1927225"/>
          <p14:tracePt t="10835" x="5022850" y="1958975"/>
          <p14:tracePt t="10840" x="5022850" y="1974850"/>
          <p14:tracePt t="10842" x="5022850" y="1990725"/>
          <p14:tracePt t="10846" x="5022850" y="2022475"/>
          <p14:tracePt t="10848" x="5022850" y="2038350"/>
          <p14:tracePt t="10852" x="5022850" y="2070100"/>
          <p14:tracePt t="10855" x="5022850" y="2085975"/>
          <p14:tracePt t="10858" x="5022850" y="2117725"/>
          <p14:tracePt t="10862" x="5006975" y="2133600"/>
          <p14:tracePt t="10864" x="5006975" y="2165350"/>
          <p14:tracePt t="10868" x="5006975" y="2197100"/>
          <p14:tracePt t="10871" x="4991100" y="2212975"/>
          <p14:tracePt t="10872" x="4991100" y="2228850"/>
          <p14:tracePt t="10874" x="4975225" y="2259013"/>
          <p14:tracePt t="10876" x="4959350" y="2290763"/>
          <p14:tracePt t="10880" x="4943475" y="2322513"/>
          <p14:tracePt t="10882" x="4943475" y="2338388"/>
          <p14:tracePt t="10884" x="4927600" y="2338388"/>
          <p14:tracePt t="10886" x="4911725" y="2354263"/>
          <p14:tracePt t="10889" x="4911725" y="2370138"/>
          <p14:tracePt t="10892" x="4911725" y="2386013"/>
          <p14:tracePt t="10894" x="4895850" y="2386013"/>
          <p14:tracePt t="10896" x="4879975" y="2401888"/>
          <p14:tracePt t="10898" x="4879975" y="2417763"/>
          <p14:tracePt t="10904" x="4864100" y="2417763"/>
          <p14:tracePt t="10912" x="4832350" y="2433638"/>
          <p14:tracePt t="10918" x="4800600" y="2449513"/>
          <p14:tracePt t="10921" x="4768850" y="2449513"/>
          <p14:tracePt t="10922" x="4752975" y="2449513"/>
          <p14:tracePt t="10924" x="4737100" y="2449513"/>
          <p14:tracePt t="10926" x="4722813" y="2449513"/>
          <p14:tracePt t="10930" x="4691063" y="2449513"/>
          <p14:tracePt t="10932" x="4675188" y="2449513"/>
          <p14:tracePt t="10937" x="4643438" y="2449513"/>
          <p14:tracePt t="10939" x="4627563" y="2449513"/>
          <p14:tracePt t="10942" x="4611688" y="2449513"/>
          <p14:tracePt t="10944" x="4595813" y="2449513"/>
          <p14:tracePt t="10946" x="4579938" y="2449513"/>
          <p14:tracePt t="10948" x="4564063" y="2449513"/>
          <p14:tracePt t="10950" x="4548188" y="2449513"/>
          <p14:tracePt t="10955" x="4532313" y="2449513"/>
          <p14:tracePt t="10956" x="4516438" y="2433638"/>
          <p14:tracePt t="10958" x="4500563" y="2433638"/>
          <p14:tracePt t="10964" x="4484688" y="2433638"/>
          <p14:tracePt t="10966" x="4484688" y="2417763"/>
          <p14:tracePt t="10968" x="4468813" y="2417763"/>
          <p14:tracePt t="10973" x="4468813" y="2401888"/>
          <p14:tracePt t="10976" x="4452938" y="2401888"/>
          <p14:tracePt t="10978" x="4452938" y="2386013"/>
          <p14:tracePt t="10984" x="4437063" y="2386013"/>
          <p14:tracePt t="10992" x="4421188" y="2354263"/>
          <p14:tracePt t="10997" x="4421188" y="2322513"/>
          <p14:tracePt t="10999" x="4421188" y="2306638"/>
          <p14:tracePt t="11003" x="4421188" y="2290763"/>
          <p14:tracePt t="11005" x="4421188" y="2274888"/>
          <p14:tracePt t="11008" x="4421188" y="2259013"/>
          <p14:tracePt t="11010" x="4421188" y="2228850"/>
          <p14:tracePt t="11012" x="4421188" y="2212975"/>
          <p14:tracePt t="11014" x="4421188" y="2181225"/>
          <p14:tracePt t="11016" x="4421188" y="2165350"/>
          <p14:tracePt t="11018" x="4421188" y="2149475"/>
          <p14:tracePt t="11021" x="4421188" y="2117725"/>
          <p14:tracePt t="11022" x="4421188" y="2101850"/>
          <p14:tracePt t="11024" x="4437063" y="2085975"/>
          <p14:tracePt t="11026" x="4437063" y="2070100"/>
          <p14:tracePt t="11028" x="4452938" y="2054225"/>
          <p14:tracePt t="11030" x="4452938" y="2038350"/>
          <p14:tracePt t="11035" x="4452938" y="2022475"/>
          <p14:tracePt t="11037" x="4468813" y="2006600"/>
          <p14:tracePt t="11039" x="4484688" y="1990725"/>
          <p14:tracePt t="11040" x="4484688" y="1974850"/>
          <p14:tracePt t="11042" x="4500563" y="1958975"/>
          <p14:tracePt t="11044" x="4516438" y="1943100"/>
          <p14:tracePt t="11046" x="4532313" y="1911350"/>
          <p14:tracePt t="11048" x="4548188" y="1895475"/>
          <p14:tracePt t="11050" x="4564063" y="1895475"/>
          <p14:tracePt t="11052" x="4579938" y="1865313"/>
          <p14:tracePt t="11054" x="4595813" y="1849438"/>
          <p14:tracePt t="11056" x="4627563" y="1849438"/>
          <p14:tracePt t="11058" x="4627563" y="1817688"/>
          <p14:tracePt t="11060" x="4659313" y="1801813"/>
          <p14:tracePt t="11062" x="4691063" y="1785938"/>
          <p14:tracePt t="11064" x="4722813" y="1770063"/>
          <p14:tracePt t="11066" x="4737100" y="1770063"/>
          <p14:tracePt t="11068" x="4768850" y="1738313"/>
          <p14:tracePt t="11071" x="4800600" y="1722438"/>
          <p14:tracePt t="11072" x="4832350" y="1722438"/>
          <p14:tracePt t="11074" x="4864100" y="1706563"/>
          <p14:tracePt t="11076" x="4895850" y="1690688"/>
          <p14:tracePt t="11078" x="4911725" y="1690688"/>
          <p14:tracePt t="11080" x="4943475" y="1674813"/>
          <p14:tracePt t="11082" x="4975225" y="1674813"/>
          <p14:tracePt t="11089" x="5022850" y="1674813"/>
          <p14:tracePt t="11090" x="5037138" y="1674813"/>
          <p14:tracePt t="11092" x="5068888" y="1658938"/>
          <p14:tracePt t="11097" x="5084763" y="1658938"/>
          <p14:tracePt t="11100" x="5100638" y="1658938"/>
          <p14:tracePt t="11107" x="5116513" y="1658938"/>
          <p14:tracePt t="11133" x="5132388" y="1658938"/>
          <p14:tracePt t="11137" x="5132388" y="1674813"/>
          <p14:tracePt t="11139" x="5132388" y="1690688"/>
          <p14:tracePt t="11140" x="5148263" y="1690688"/>
          <p14:tracePt t="11142" x="5148263" y="1706563"/>
          <p14:tracePt t="11144" x="5148263" y="1722438"/>
          <p14:tracePt t="11146" x="5148263" y="1738313"/>
          <p14:tracePt t="11148" x="5148263" y="1754188"/>
          <p14:tracePt t="11150" x="5148263" y="1770063"/>
          <p14:tracePt t="11152" x="5148263" y="1785938"/>
          <p14:tracePt t="11154" x="5148263" y="1801813"/>
          <p14:tracePt t="11156" x="5148263" y="1833563"/>
          <p14:tracePt t="11158" x="5148263" y="1865313"/>
          <p14:tracePt t="11160" x="5148263" y="1895475"/>
          <p14:tracePt t="11162" x="5148263" y="1911350"/>
          <p14:tracePt t="11164" x="5148263" y="1943100"/>
          <p14:tracePt t="11166" x="5148263" y="1974850"/>
          <p14:tracePt t="11168" x="5148263" y="1990725"/>
          <p14:tracePt t="11170" x="5148263" y="2006600"/>
          <p14:tracePt t="11172" x="5148263" y="2038350"/>
          <p14:tracePt t="11174" x="5132388" y="2054225"/>
          <p14:tracePt t="11176" x="5132388" y="2085975"/>
          <p14:tracePt t="11178" x="5116513" y="2101850"/>
          <p14:tracePt t="11180" x="5100638" y="2117725"/>
          <p14:tracePt t="11182" x="5100638" y="2133600"/>
          <p14:tracePt t="11184" x="5084763" y="2149475"/>
          <p14:tracePt t="11188" x="5068888" y="2197100"/>
          <p14:tracePt t="11190" x="5053013" y="2212975"/>
          <p14:tracePt t="11192" x="5037138" y="2228850"/>
          <p14:tracePt t="11194" x="5006975" y="2243138"/>
          <p14:tracePt t="11196" x="5006975" y="2259013"/>
          <p14:tracePt t="11198" x="4991100" y="2274888"/>
          <p14:tracePt t="11200" x="4959350" y="2290763"/>
          <p14:tracePt t="11202" x="4943475" y="2306638"/>
          <p14:tracePt t="11204" x="4927600" y="2322513"/>
          <p14:tracePt t="11206" x="4895850" y="2322513"/>
          <p14:tracePt t="11208" x="4864100" y="2338388"/>
          <p14:tracePt t="11210" x="4864100" y="2354263"/>
          <p14:tracePt t="11212" x="4816475" y="2370138"/>
          <p14:tracePt t="11214" x="4800600" y="2386013"/>
          <p14:tracePt t="11216" x="4768850" y="2401888"/>
          <p14:tracePt t="11218" x="4737100" y="2401888"/>
          <p14:tracePt t="11220" x="4722813" y="2401888"/>
          <p14:tracePt t="11222" x="4691063" y="2417763"/>
          <p14:tracePt t="11224" x="4659313" y="2433638"/>
          <p14:tracePt t="11226" x="4643438" y="2433638"/>
          <p14:tracePt t="11228" x="4611688" y="2449513"/>
          <p14:tracePt t="11230" x="4579938" y="2449513"/>
          <p14:tracePt t="11232" x="4548188" y="2449513"/>
          <p14:tracePt t="11234" x="4516438" y="2465388"/>
          <p14:tracePt t="11239" x="4468813" y="2465388"/>
          <p14:tracePt t="11240" x="4437063" y="2481263"/>
          <p14:tracePt t="11242" x="4406900" y="2481263"/>
          <p14:tracePt t="11244" x="4391025" y="2481263"/>
          <p14:tracePt t="11246" x="4375150" y="2481263"/>
          <p14:tracePt t="11248" x="4359275" y="2481263"/>
          <p14:tracePt t="11250" x="4327525" y="2481263"/>
          <p14:tracePt t="11253" x="4295775" y="2481263"/>
          <p14:tracePt t="11256" x="4264025" y="2481263"/>
          <p14:tracePt t="11258" x="4248150" y="2481263"/>
          <p14:tracePt t="11264" x="4216400" y="2481263"/>
          <p14:tracePt t="11270" x="4200525" y="2481263"/>
          <p14:tracePt t="11276" x="4184650" y="2481263"/>
          <p14:tracePt t="11280" x="4168775" y="2481263"/>
          <p14:tracePt t="11284" x="4168775" y="2465388"/>
          <p14:tracePt t="11296" x="4168775" y="2449513"/>
          <p14:tracePt t="11306" x="4168775" y="2417763"/>
          <p14:tracePt t="11314" x="4200525" y="2338388"/>
          <p14:tracePt t="11317" x="4200525" y="2306638"/>
          <p14:tracePt t="11318" x="4216400" y="2290763"/>
          <p14:tracePt t="11320" x="4232275" y="2259013"/>
          <p14:tracePt t="11322" x="4248150" y="2243138"/>
          <p14:tracePt t="11324" x="4248150" y="2228850"/>
          <p14:tracePt t="11326" x="4264025" y="2197100"/>
          <p14:tracePt t="11328" x="4279900" y="2197100"/>
          <p14:tracePt t="11330" x="4311650" y="2181225"/>
          <p14:tracePt t="11332" x="4311650" y="2149475"/>
          <p14:tracePt t="11334" x="4327525" y="2149475"/>
          <p14:tracePt t="11336" x="4343400" y="2117725"/>
          <p14:tracePt t="11338" x="4359275" y="2101850"/>
          <p14:tracePt t="11340" x="4375150" y="2101850"/>
          <p14:tracePt t="11342" x="4391025" y="2085975"/>
          <p14:tracePt t="11344" x="4406900" y="2070100"/>
          <p14:tracePt t="11346" x="4421188" y="2054225"/>
          <p14:tracePt t="11348" x="4437063" y="2054225"/>
          <p14:tracePt t="11350" x="4452938" y="2038350"/>
          <p14:tracePt t="11352" x="4468813" y="2022475"/>
          <p14:tracePt t="11354" x="4500563" y="2006600"/>
          <p14:tracePt t="11358" x="4532313" y="2006600"/>
          <p14:tracePt t="11360" x="4548188" y="1990725"/>
          <p14:tracePt t="11362" x="4564063" y="1990725"/>
          <p14:tracePt t="11364" x="4579938" y="1974850"/>
          <p14:tracePt t="11366" x="4595813" y="1974850"/>
          <p14:tracePt t="11368" x="4611688" y="1958975"/>
          <p14:tracePt t="11371" x="4643438" y="1958975"/>
          <p14:tracePt t="11374" x="4659313" y="1958975"/>
          <p14:tracePt t="11376" x="4675188" y="1958975"/>
          <p14:tracePt t="11378" x="4691063" y="1958975"/>
          <p14:tracePt t="11380" x="4706938" y="1958975"/>
          <p14:tracePt t="11382" x="4722813" y="1958975"/>
          <p14:tracePt t="11387" x="4737100" y="1958975"/>
          <p14:tracePt t="11389" x="4752975" y="1958975"/>
          <p14:tracePt t="11392" x="4768850" y="1958975"/>
          <p14:tracePt t="11401" x="4784725" y="1958975"/>
          <p14:tracePt t="11406" x="4800600" y="1958975"/>
          <p14:tracePt t="11411" x="4816475" y="1958975"/>
          <p14:tracePt t="11416" x="4832350" y="1974850"/>
          <p14:tracePt t="11423" x="4832350" y="1990725"/>
          <p14:tracePt t="11428" x="4832350" y="2006600"/>
          <p14:tracePt t="11430" x="4848225" y="2022475"/>
          <p14:tracePt t="11434" x="4848225" y="2038350"/>
          <p14:tracePt t="11439" x="4864100" y="2070100"/>
          <p14:tracePt t="11440" x="4864100" y="2085975"/>
          <p14:tracePt t="11442" x="4864100" y="2117725"/>
          <p14:tracePt t="11446" x="4864100" y="2133600"/>
          <p14:tracePt t="11448" x="4864100" y="2165350"/>
          <p14:tracePt t="11452" x="4864100" y="2197100"/>
          <p14:tracePt t="11456" x="4864100" y="2228850"/>
          <p14:tracePt t="11458" x="4864100" y="2243138"/>
          <p14:tracePt t="11460" x="4864100" y="2259013"/>
          <p14:tracePt t="11462" x="4864100" y="2306638"/>
          <p14:tracePt t="11464" x="4864100" y="2338388"/>
          <p14:tracePt t="11466" x="4864100" y="2354263"/>
          <p14:tracePt t="11468" x="4848225" y="2370138"/>
          <p14:tracePt t="11471" x="4848225" y="2386013"/>
          <p14:tracePt t="11472" x="4848225" y="2401888"/>
          <p14:tracePt t="11474" x="4848225" y="2433638"/>
          <p14:tracePt t="11476" x="4832350" y="2449513"/>
          <p14:tracePt t="11478" x="4816475" y="2465388"/>
          <p14:tracePt t="11480" x="4800600" y="2497138"/>
          <p14:tracePt t="11484" x="4800600" y="2513013"/>
          <p14:tracePt t="11487" x="4784725" y="2544763"/>
          <p14:tracePt t="11488" x="4768850" y="2560638"/>
          <p14:tracePt t="11490" x="4752975" y="2574925"/>
          <p14:tracePt t="11492" x="4752975" y="2590800"/>
          <p14:tracePt t="11496" x="4737100" y="2622550"/>
          <p14:tracePt t="11499" x="4722813" y="2638425"/>
          <p14:tracePt t="11501" x="4706938" y="2638425"/>
          <p14:tracePt t="11502" x="4706938" y="2654300"/>
          <p14:tracePt t="11504" x="4706938" y="2670175"/>
          <p14:tracePt t="11506" x="4691063" y="2686050"/>
          <p14:tracePt t="11508" x="4675188" y="2686050"/>
          <p14:tracePt t="11510" x="4675188" y="2701925"/>
          <p14:tracePt t="11514" x="4659313" y="2701925"/>
          <p14:tracePt t="11524" x="4643438" y="2717800"/>
          <p14:tracePt t="11526" x="4643438" y="2733675"/>
          <p14:tracePt t="11528" x="4627563" y="2733675"/>
          <p14:tracePt t="11551" x="4627563" y="2749550"/>
          <p14:tracePt t="11558" x="4611688" y="2749550"/>
          <p14:tracePt t="11574" x="4595813" y="2765425"/>
          <p14:tracePt t="11732" x="4611688" y="2765425"/>
          <p14:tracePt t="11789" x="4627563" y="2765425"/>
          <p14:tracePt t="11798" x="4643438" y="2765425"/>
          <p14:tracePt t="11805" x="4659313" y="2765425"/>
          <p14:tracePt t="11808" x="4675188" y="2765425"/>
          <p14:tracePt t="11810" x="4691063" y="2765425"/>
          <p14:tracePt t="11823" x="4706938" y="2765425"/>
          <p14:tracePt t="11828" x="4722813" y="2765425"/>
          <p14:tracePt t="11843" x="4737100" y="2765425"/>
          <p14:tracePt t="11848" x="4752975" y="2765425"/>
          <p14:tracePt t="11855" x="4768850" y="2765425"/>
          <p14:tracePt t="11867" x="4784725" y="2765425"/>
          <p14:tracePt t="11872" x="4800600" y="2765425"/>
          <p14:tracePt t="11874" x="4800600" y="2749550"/>
          <p14:tracePt t="11883" x="4800600" y="2733675"/>
          <p14:tracePt t="11889" x="4816475" y="2733675"/>
          <p14:tracePt t="11897" x="4816475" y="2717800"/>
          <p14:tracePt t="11905" x="4832350" y="2717800"/>
          <p14:tracePt t="11912" x="4832350" y="2701925"/>
          <p14:tracePt t="11995" x="4816475" y="2701925"/>
          <p14:tracePt t="12006" x="4800600" y="2701925"/>
          <p14:tracePt t="12010" x="4784725" y="2701925"/>
          <p14:tracePt t="12019" x="4768850" y="2701925"/>
          <p14:tracePt t="12024" x="4752975" y="2701925"/>
          <p14:tracePt t="12027" x="4737100" y="2701925"/>
          <p14:tracePt t="12037" x="4722813" y="2701925"/>
          <p14:tracePt t="12041" x="4706938" y="2701925"/>
          <p14:tracePt t="12047" x="4706938" y="2717800"/>
          <p14:tracePt t="12048" x="4691063" y="2717800"/>
          <p14:tracePt t="12052" x="4675188" y="2717800"/>
          <p14:tracePt t="12060" x="4659313" y="2717800"/>
          <p14:tracePt t="12062" x="4659313" y="2733675"/>
          <p14:tracePt t="12069" x="4659313" y="2749550"/>
          <p14:tracePt t="12075" x="4643438" y="2765425"/>
          <p14:tracePt t="12083" x="4627563" y="2765425"/>
          <p14:tracePt t="12089" x="4627563" y="2781300"/>
          <p14:tracePt t="12111" x="4611688" y="2797175"/>
          <p14:tracePt t="12116" x="4611688" y="2813050"/>
          <p14:tracePt t="12169" x="4627563" y="2813050"/>
          <p14:tracePt t="12172" x="4643438" y="2813050"/>
          <p14:tracePt t="12176" x="4659313" y="2813050"/>
          <p14:tracePt t="12178" x="4675188" y="2813050"/>
          <p14:tracePt t="12180" x="4691063" y="2797175"/>
          <p14:tracePt t="12184" x="4706938" y="2781300"/>
          <p14:tracePt t="12188" x="4722813" y="2781300"/>
          <p14:tracePt t="12192" x="4737100" y="2781300"/>
          <p14:tracePt t="12194" x="4752975" y="2765425"/>
          <p14:tracePt t="12196" x="4768850" y="2765425"/>
          <p14:tracePt t="12198" x="4768850" y="2749550"/>
          <p14:tracePt t="12200" x="4784725" y="2749550"/>
          <p14:tracePt t="12203" x="4800600" y="2749550"/>
          <p14:tracePt t="12204" x="4800600" y="2733675"/>
          <p14:tracePt t="12208" x="4816475" y="2733675"/>
          <p14:tracePt t="12210" x="4832350" y="2733675"/>
          <p14:tracePt t="12212" x="4848225" y="2733675"/>
          <p14:tracePt t="12214" x="4848225" y="2717800"/>
          <p14:tracePt t="12221" x="4864100" y="2717800"/>
          <p14:tracePt t="12222" x="4864100" y="2701925"/>
          <p14:tracePt t="12226" x="4879975" y="2701925"/>
          <p14:tracePt t="12257" x="4895850" y="2701925"/>
          <p14:tracePt t="12482" x="4879975" y="2701925"/>
          <p14:tracePt t="12508" x="4864100" y="2701925"/>
          <p14:tracePt t="12537" x="4864100" y="2717800"/>
          <p14:tracePt t="12543" x="4848225" y="2717800"/>
          <p14:tracePt t="12563" x="4832350" y="2717800"/>
          <p14:tracePt t="12577" x="4816475" y="2717800"/>
          <p14:tracePt t="12591" x="4800600" y="2733675"/>
          <p14:tracePt t="12595" x="4784725" y="2733675"/>
          <p14:tracePt t="12596" x="4784725" y="2749550"/>
          <p14:tracePt t="12603" x="4768850" y="2749550"/>
          <p14:tracePt t="12604" x="4768850" y="2765425"/>
          <p14:tracePt t="12606" x="4752975" y="2765425"/>
          <p14:tracePt t="12608" x="4737100" y="2765425"/>
          <p14:tracePt t="12614" x="4722813" y="2765425"/>
          <p14:tracePt t="12617" x="4706938" y="2781300"/>
          <p14:tracePt t="12622" x="4675188" y="2797175"/>
          <p14:tracePt t="12624" x="4659313" y="2797175"/>
          <p14:tracePt t="12628" x="4643438" y="2797175"/>
          <p14:tracePt t="12631" x="4627563" y="2797175"/>
          <p14:tracePt t="12632" x="4627563" y="2813050"/>
          <p14:tracePt t="12634" x="4611688" y="2813050"/>
          <p14:tracePt t="12637" x="4595813" y="2813050"/>
          <p14:tracePt t="12638" x="4579938" y="2828925"/>
          <p14:tracePt t="12642" x="4548188" y="2828925"/>
          <p14:tracePt t="12644" x="4548188" y="2844800"/>
          <p14:tracePt t="12646" x="4532313" y="2844800"/>
          <p14:tracePt t="12648" x="4516438" y="2844800"/>
          <p14:tracePt t="12651" x="4500563" y="2844800"/>
          <p14:tracePt t="12654" x="4484688" y="2844800"/>
          <p14:tracePt t="12658" x="4468813" y="2844800"/>
          <p14:tracePt t="12661" x="4452938" y="2844800"/>
          <p14:tracePt t="12664" x="4437063" y="2860675"/>
          <p14:tracePt t="12667" x="4421188" y="2860675"/>
          <p14:tracePt t="12673" x="4406900" y="2860675"/>
          <p14:tracePt t="12677" x="4391025" y="2860675"/>
          <p14:tracePt t="12684" x="4375150" y="2860675"/>
          <p14:tracePt t="12686" x="4375150" y="2876550"/>
          <p14:tracePt t="12695" x="4359275" y="2876550"/>
          <p14:tracePt t="12710" x="4343400" y="2876550"/>
          <p14:tracePt t="12853" x="4327525" y="2876550"/>
          <p14:tracePt t="12862" x="4311650" y="2876550"/>
          <p14:tracePt t="12870" x="4264025" y="2876550"/>
          <p14:tracePt t="12878" x="4232275" y="2876550"/>
          <p14:tracePt t="12881" x="4200525" y="2876550"/>
          <p14:tracePt t="12883" x="4184650" y="2876550"/>
          <p14:tracePt t="12887" x="4168775" y="2876550"/>
          <p14:tracePt t="12888" x="4152900" y="2876550"/>
          <p14:tracePt t="12890" x="4137025" y="2876550"/>
          <p14:tracePt t="12892" x="4121150" y="2876550"/>
          <p14:tracePt t="12894" x="4106863" y="2876550"/>
          <p14:tracePt t="12896" x="4090988" y="2876550"/>
          <p14:tracePt t="12898" x="4075113" y="2876550"/>
          <p14:tracePt t="12900" x="4059238" y="2876550"/>
          <p14:tracePt t="12905" x="4027488" y="2892425"/>
          <p14:tracePt t="12907" x="4011613" y="2892425"/>
          <p14:tracePt t="12909" x="3995738" y="2892425"/>
          <p14:tracePt t="12910" x="3963988" y="2908300"/>
          <p14:tracePt t="12915" x="3948113" y="2908300"/>
          <p14:tracePt t="12916" x="3916363" y="2908300"/>
          <p14:tracePt t="12920" x="3884613" y="2908300"/>
          <p14:tracePt t="12923" x="3884613" y="2922588"/>
          <p14:tracePt t="12924" x="3868738" y="2922588"/>
          <p14:tracePt t="12926" x="3852863" y="2922588"/>
          <p14:tracePt t="12928" x="3836988" y="2922588"/>
          <p14:tracePt t="12930" x="3821113" y="2922588"/>
          <p14:tracePt t="12932" x="3806825" y="2922588"/>
          <p14:tracePt t="12934" x="3790950" y="2922588"/>
          <p14:tracePt t="12939" x="3775075" y="2922588"/>
          <p14:tracePt t="12940" x="3759200" y="2938463"/>
          <p14:tracePt t="12945" x="3727450" y="2938463"/>
          <p14:tracePt t="12946" x="3711575" y="2938463"/>
          <p14:tracePt t="12949" x="3711575" y="2954338"/>
          <p14:tracePt t="12950" x="3695700" y="2954338"/>
          <p14:tracePt t="12955" x="3679825" y="2954338"/>
          <p14:tracePt t="12958" x="3663950" y="2954338"/>
          <p14:tracePt t="12960" x="3648075" y="2954338"/>
          <p14:tracePt t="12962" x="3632200" y="2954338"/>
          <p14:tracePt t="12967" x="3616325" y="2954338"/>
          <p14:tracePt t="12970" x="3600450" y="2954338"/>
          <p14:tracePt t="12977" x="3584575" y="2954338"/>
          <p14:tracePt t="12980" x="3568700" y="2970213"/>
          <p14:tracePt t="12984" x="3552825" y="2970213"/>
          <p14:tracePt t="12993" x="3536950" y="2970213"/>
          <p14:tracePt t="13004" x="3521075" y="2970213"/>
          <p14:tracePt t="13029" x="3521075" y="2986088"/>
          <p14:tracePt t="13054" x="3505200" y="2986088"/>
          <p14:tracePt t="13193" x="3521075" y="2986088"/>
          <p14:tracePt t="13199" x="3536950" y="2986088"/>
          <p14:tracePt t="13207" x="3568700" y="2986088"/>
          <p14:tracePt t="13209" x="3584575" y="2986088"/>
          <p14:tracePt t="13212" x="3616325" y="2986088"/>
          <p14:tracePt t="13214" x="3632200" y="2986088"/>
          <p14:tracePt t="13218" x="3648075" y="2970213"/>
          <p14:tracePt t="13221" x="3663950" y="2970213"/>
          <p14:tracePt t="13224" x="3679825" y="2970213"/>
          <p14:tracePt t="13226" x="3695700" y="2970213"/>
          <p14:tracePt t="13228" x="3711575" y="2970213"/>
          <p14:tracePt t="13230" x="3727450" y="2970213"/>
          <p14:tracePt t="13232" x="3743325" y="2970213"/>
          <p14:tracePt t="13237" x="3775075" y="2970213"/>
          <p14:tracePt t="13239" x="3806825" y="2954338"/>
          <p14:tracePt t="13240" x="3821113" y="2954338"/>
          <p14:tracePt t="13242" x="3852863" y="2954338"/>
          <p14:tracePt t="13244" x="3884613" y="2938463"/>
          <p14:tracePt t="13248" x="3916363" y="2938463"/>
          <p14:tracePt t="13250" x="3916363" y="2922588"/>
          <p14:tracePt t="13253" x="3948113" y="2922588"/>
          <p14:tracePt t="13255" x="3979863" y="2922588"/>
          <p14:tracePt t="13258" x="4011613" y="2908300"/>
          <p14:tracePt t="13260" x="4027488" y="2908300"/>
          <p14:tracePt t="13262" x="4043363" y="2908300"/>
          <p14:tracePt t="13264" x="4059238" y="2908300"/>
          <p14:tracePt t="13266" x="4075113" y="2908300"/>
          <p14:tracePt t="13268" x="4106863" y="2908300"/>
          <p14:tracePt t="13270" x="4121150" y="2892425"/>
          <p14:tracePt t="13272" x="4137025" y="2892425"/>
          <p14:tracePt t="13274" x="4152900" y="2892425"/>
          <p14:tracePt t="13277" x="4168775" y="2876550"/>
          <p14:tracePt t="13278" x="4184650" y="2876550"/>
          <p14:tracePt t="13280" x="4216400" y="2876550"/>
          <p14:tracePt t="13282" x="4232275" y="2860675"/>
          <p14:tracePt t="13284" x="4248150" y="2860675"/>
          <p14:tracePt t="13287" x="4279900" y="2860675"/>
          <p14:tracePt t="13290" x="4311650" y="2860675"/>
          <p14:tracePt t="13292" x="4327525" y="2860675"/>
          <p14:tracePt t="13294" x="4343400" y="2844800"/>
          <p14:tracePt t="13296" x="4375150" y="2844800"/>
          <p14:tracePt t="13300" x="4391025" y="2828925"/>
          <p14:tracePt t="13303" x="4421188" y="2828925"/>
          <p14:tracePt t="13306" x="4452938" y="2828925"/>
          <p14:tracePt t="13308" x="4468813" y="2828925"/>
          <p14:tracePt t="13312" x="4484688" y="2813050"/>
          <p14:tracePt t="13314" x="4500563" y="2813050"/>
          <p14:tracePt t="13316" x="4516438" y="2797175"/>
          <p14:tracePt t="13319" x="4532313" y="2797175"/>
          <p14:tracePt t="13321" x="4548188" y="2797175"/>
          <p14:tracePt t="13323" x="4548188" y="2781300"/>
          <p14:tracePt t="13324" x="4564063" y="2781300"/>
          <p14:tracePt t="13326" x="4579938" y="2781300"/>
          <p14:tracePt t="13330" x="4595813" y="2781300"/>
          <p14:tracePt t="13332" x="4595813" y="2765425"/>
          <p14:tracePt t="13334" x="4611688" y="2765425"/>
          <p14:tracePt t="13338" x="4627563" y="2765425"/>
          <p14:tracePt t="13340" x="4627563" y="2749550"/>
          <p14:tracePt t="13344" x="4643438" y="2749550"/>
          <p14:tracePt t="13349" x="4659313" y="2749550"/>
          <p14:tracePt t="13354" x="4675188" y="2749550"/>
          <p14:tracePt t="13357" x="4675188" y="2733675"/>
          <p14:tracePt t="13367" x="4691063" y="2733675"/>
          <p14:tracePt t="13376" x="4706938" y="2717800"/>
          <p14:tracePt t="13397" x="4706938" y="2701925"/>
          <p14:tracePt t="13427" x="4722813" y="2701925"/>
          <p14:tracePt t="13493" x="4706938" y="2701925"/>
          <p14:tracePt t="13497" x="4706938" y="2686050"/>
          <p14:tracePt t="13501" x="4691063" y="2686050"/>
          <p14:tracePt t="13509" x="4675188" y="2670175"/>
          <p14:tracePt t="13529" x="4659313" y="2670175"/>
          <p14:tracePt t="13531" x="4659313" y="2654300"/>
          <p14:tracePt t="13540" x="4659313" y="2638425"/>
          <p14:tracePt t="13545" x="4643438" y="2638425"/>
          <p14:tracePt t="13551" x="4643438" y="2622550"/>
          <p14:tracePt t="13570" x="4643438" y="2606675"/>
          <p14:tracePt t="13575" x="4643438" y="2590800"/>
          <p14:tracePt t="13591" x="4643438" y="2574925"/>
          <p14:tracePt t="13599" x="4643438" y="2560638"/>
          <p14:tracePt t="13607" x="4643438" y="2544763"/>
          <p14:tracePt t="13623" x="4643438" y="2528888"/>
          <p14:tracePt t="13639" x="4643438" y="2513013"/>
          <p14:tracePt t="13673" x="4643438" y="2497138"/>
          <p14:tracePt t="13677" x="4659313" y="2497138"/>
          <p14:tracePt t="13695" x="4659313" y="2481263"/>
          <p14:tracePt t="13707" x="4659313" y="2465388"/>
          <p14:tracePt t="13758" x="4659313" y="2449513"/>
          <p14:tracePt t="13787" x="4659313" y="2433638"/>
          <p14:tracePt t="13791" x="4675188" y="2433638"/>
          <p14:tracePt t="13809" x="4675188" y="2417763"/>
          <p14:tracePt t="13817" x="4675188" y="2401888"/>
          <p14:tracePt t="13823" x="4675188" y="2386013"/>
          <p14:tracePt t="13839" x="4659313" y="2386013"/>
          <p14:tracePt t="13840" x="4659313" y="2370138"/>
          <p14:tracePt t="13844" x="4643438" y="2370138"/>
          <p14:tracePt t="13850" x="4643438" y="2354263"/>
          <p14:tracePt t="13856" x="4627563" y="2354263"/>
          <p14:tracePt t="13860" x="4611688" y="2354263"/>
          <p14:tracePt t="13869" x="4595813" y="2354263"/>
          <p14:tracePt t="13887" x="4579938" y="2354263"/>
          <p14:tracePt t="13895" x="4564063" y="2354263"/>
          <p14:tracePt t="13907" x="4548188" y="2354263"/>
          <p14:tracePt t="13910" x="4532313" y="2354263"/>
          <p14:tracePt t="13914" x="4516438" y="2354263"/>
          <p14:tracePt t="13921" x="4500563" y="2354263"/>
          <p14:tracePt t="13922" x="4484688" y="2354263"/>
          <p14:tracePt t="13926" x="4452938" y="2354263"/>
          <p14:tracePt t="13928" x="4437063" y="2354263"/>
          <p14:tracePt t="13932" x="4421188" y="2354263"/>
          <p14:tracePt t="13934" x="4406900" y="2354263"/>
          <p14:tracePt t="13944" x="4375150" y="2354263"/>
          <p14:tracePt t="13948" x="4359275" y="2354263"/>
          <p14:tracePt t="13954" x="4359275" y="2370138"/>
          <p14:tracePt t="13975" x="4343400" y="2370138"/>
          <p14:tracePt t="13986" x="4327525" y="2370138"/>
          <p14:tracePt t="13990" x="4311650" y="2370138"/>
          <p14:tracePt t="13992" x="4311650" y="2386013"/>
          <p14:tracePt t="13994" x="4295775" y="2386013"/>
          <p14:tracePt t="13996" x="4279900" y="2386013"/>
          <p14:tracePt t="13998" x="4279900" y="2401888"/>
          <p14:tracePt t="14000" x="4264025" y="2401888"/>
          <p14:tracePt t="14003" x="4232275" y="2417763"/>
          <p14:tracePt t="14004" x="4216400" y="2433638"/>
          <p14:tracePt t="14006" x="4184650" y="2433638"/>
          <p14:tracePt t="14008" x="4152900" y="2449513"/>
          <p14:tracePt t="14010" x="4137025" y="2449513"/>
          <p14:tracePt t="14012" x="4106863" y="2465388"/>
          <p14:tracePt t="14014" x="4075113" y="2481263"/>
          <p14:tracePt t="14016" x="4059238" y="2497138"/>
          <p14:tracePt t="14018" x="4027488" y="2513013"/>
          <p14:tracePt t="14020" x="3995738" y="2528888"/>
          <p14:tracePt t="14022" x="3932238" y="2560638"/>
          <p14:tracePt t="14024" x="3868738" y="2606675"/>
          <p14:tracePt t="14026" x="3821113" y="2622550"/>
          <p14:tracePt t="14028" x="3775075" y="2654300"/>
          <p14:tracePt t="14030" x="3743325" y="2686050"/>
          <p14:tracePt t="14032" x="3695700" y="2717800"/>
          <p14:tracePt t="14034" x="3648075" y="2749550"/>
          <p14:tracePt t="14036" x="3600450" y="2781300"/>
          <p14:tracePt t="14038" x="3536950" y="2813050"/>
          <p14:tracePt t="14040" x="3490913" y="2860675"/>
          <p14:tracePt t="14042" x="3459163" y="2876550"/>
          <p14:tracePt t="14044" x="3411538" y="2922588"/>
          <p14:tracePt t="14046" x="3348038" y="2954338"/>
          <p14:tracePt t="14048" x="3300413" y="3001963"/>
          <p14:tracePt t="14050" x="3221038" y="3065463"/>
          <p14:tracePt t="14052" x="3175000" y="3097213"/>
          <p14:tracePt t="14054" x="3111500" y="3160713"/>
          <p14:tracePt t="14056" x="3063875" y="3192463"/>
          <p14:tracePt t="14058" x="3016250" y="3224213"/>
          <p14:tracePt t="14060" x="2952750" y="3286125"/>
          <p14:tracePt t="14062" x="2890838" y="3333750"/>
          <p14:tracePt t="14064" x="2843213" y="3381375"/>
          <p14:tracePt t="14066" x="2779713" y="3413125"/>
          <p14:tracePt t="14070" x="2684463" y="3492500"/>
          <p14:tracePt t="14072" x="2620963" y="3540125"/>
          <p14:tracePt t="14074" x="2559050" y="3571875"/>
          <p14:tracePt t="14076" x="2511425" y="3602038"/>
          <p14:tracePt t="14078" x="2447925" y="3633788"/>
          <p14:tracePt t="14080" x="2400300" y="3665538"/>
          <p14:tracePt t="14082" x="2336800" y="3697288"/>
          <p14:tracePt t="14084" x="2274888" y="3744913"/>
          <p14:tracePt t="14086" x="2227263" y="3776663"/>
          <p14:tracePt t="14088" x="2163763" y="3808413"/>
          <p14:tracePt t="14090" x="2116138" y="3840163"/>
          <p14:tracePt t="14105" x="1752600" y="4013200"/>
          <p14:tracePt t="14106" x="1704975" y="4044950"/>
          <p14:tracePt t="14108" x="1674813" y="4076700"/>
          <p14:tracePt t="14110" x="1627188" y="4092575"/>
          <p14:tracePt t="14112" x="1595438" y="4108450"/>
          <p14:tracePt t="14114" x="1547813" y="4124325"/>
          <p14:tracePt t="14116" x="1516063" y="4140200"/>
          <p14:tracePt t="14119" x="1484313" y="4156075"/>
          <p14:tracePt t="14121" x="1452563" y="4187825"/>
          <p14:tracePt t="14122" x="1420813" y="4203700"/>
          <p14:tracePt t="14124" x="1404938" y="4219575"/>
          <p14:tracePt t="14126" x="1373188" y="4235450"/>
          <p14:tracePt t="14128" x="1343025" y="4235450"/>
          <p14:tracePt t="14130" x="1343025" y="4251325"/>
          <p14:tracePt t="14132" x="1327150" y="4267200"/>
          <p14:tracePt t="14134" x="1311275" y="4283075"/>
          <p14:tracePt t="14136" x="1295400" y="4283075"/>
          <p14:tracePt t="14138" x="1295400" y="4297363"/>
          <p14:tracePt t="14140" x="1279525" y="4297363"/>
          <p14:tracePt t="14142" x="1263650" y="4313238"/>
          <p14:tracePt t="14149" x="1231900" y="4344988"/>
          <p14:tracePt t="14154" x="1216025" y="4344988"/>
          <p14:tracePt t="14160" x="1216025" y="4360863"/>
          <p14:tracePt t="14165" x="1200150" y="4360863"/>
          <p14:tracePt t="14171" x="1200150" y="4376738"/>
          <p14:tracePt t="14176" x="1184275" y="4376738"/>
          <p14:tracePt t="14180" x="1184275" y="4392613"/>
          <p14:tracePt t="14201" x="1200150" y="4392613"/>
          <p14:tracePt t="14206" x="1231900" y="4392613"/>
          <p14:tracePt t="14209" x="1247775" y="4376738"/>
          <p14:tracePt t="14213" x="1279525" y="4360863"/>
          <p14:tracePt t="14214" x="1295400" y="4360863"/>
          <p14:tracePt t="14216" x="1311275" y="4344988"/>
          <p14:tracePt t="14219" x="1343025" y="4329113"/>
          <p14:tracePt t="14220" x="1373188" y="4313238"/>
          <p14:tracePt t="14222" x="1389063" y="4297363"/>
          <p14:tracePt t="14224" x="1404938" y="4283075"/>
          <p14:tracePt t="14226" x="1452563" y="4267200"/>
          <p14:tracePt t="14228" x="1484313" y="4235450"/>
          <p14:tracePt t="14230" x="1516063" y="4203700"/>
          <p14:tracePt t="14232" x="1579563" y="4156075"/>
          <p14:tracePt t="14235" x="1643063" y="4108450"/>
          <p14:tracePt t="14237" x="1689100" y="4076700"/>
          <p14:tracePt t="14238" x="1736725" y="4029075"/>
          <p14:tracePt t="14240" x="1800225" y="3997325"/>
          <p14:tracePt t="14242" x="1847850" y="3949700"/>
          <p14:tracePt t="14244" x="1895475" y="3903663"/>
          <p14:tracePt t="14246" x="1958975" y="3871913"/>
          <p14:tracePt t="14248" x="2005013" y="3824288"/>
          <p14:tracePt t="14250" x="2068513" y="3792538"/>
          <p14:tracePt t="14252" x="2163763" y="3744913"/>
          <p14:tracePt t="14254" x="2227263" y="3681413"/>
          <p14:tracePt t="14256" x="2289175" y="3633788"/>
          <p14:tracePt t="14258" x="2368550" y="3587750"/>
          <p14:tracePt t="14260" x="2447925" y="3524250"/>
          <p14:tracePt t="14262" x="2543175" y="3492500"/>
          <p14:tracePt t="14264" x="2636838" y="3413125"/>
          <p14:tracePt t="14266" x="2732088" y="3365500"/>
          <p14:tracePt t="14269" x="2827338" y="3302000"/>
          <p14:tracePt t="14271" x="2936875" y="3255963"/>
          <p14:tracePt t="14272" x="3032125" y="3192463"/>
          <p14:tracePt t="14274" x="3127375" y="3160713"/>
          <p14:tracePt t="14276" x="3236913" y="3097213"/>
          <p14:tracePt t="14278" x="3348038" y="3049588"/>
          <p14:tracePt t="14280" x="3443288" y="2986088"/>
          <p14:tracePt t="14282" x="3536950" y="2954338"/>
          <p14:tracePt t="14284" x="3648075" y="2892425"/>
          <p14:tracePt t="14286" x="3743325" y="2844800"/>
          <p14:tracePt t="14288" x="3852863" y="2781300"/>
          <p14:tracePt t="14290" x="3979863" y="2733675"/>
          <p14:tracePt t="14292" x="4075113" y="2686050"/>
          <p14:tracePt t="14294" x="4184650" y="2654300"/>
          <p14:tracePt t="14296" x="4279900" y="2590800"/>
          <p14:tracePt t="14298" x="4359275" y="2560638"/>
          <p14:tracePt t="14300" x="4468813" y="2513013"/>
          <p14:tracePt t="14302" x="4564063" y="2465388"/>
          <p14:tracePt t="14304" x="4675188" y="2433638"/>
          <p14:tracePt t="14306" x="4768850" y="2386013"/>
          <p14:tracePt t="14308" x="4832350" y="2354263"/>
          <p14:tracePt t="14310" x="4927600" y="2322513"/>
          <p14:tracePt t="14312" x="5022850" y="2290763"/>
          <p14:tracePt t="14314" x="5100638" y="2274888"/>
          <p14:tracePt t="14316" x="5164138" y="2243138"/>
          <p14:tracePt t="14319" x="5259388" y="2212975"/>
          <p14:tracePt t="14320" x="5322888" y="2181225"/>
          <p14:tracePt t="14322" x="5384800" y="2165350"/>
          <p14:tracePt t="14324" x="5464175" y="2133600"/>
          <p14:tracePt t="14326" x="5527675" y="2117725"/>
          <p14:tracePt t="14328" x="5591175" y="2085975"/>
          <p14:tracePt t="14330" x="5638800" y="2070100"/>
          <p14:tracePt t="14332" x="5700713" y="2054225"/>
          <p14:tracePt t="14334" x="5764213" y="2038350"/>
          <p14:tracePt t="14336" x="5811838" y="2022475"/>
          <p14:tracePt t="14338" x="5859463" y="2022475"/>
          <p14:tracePt t="14340" x="5907088" y="2006600"/>
          <p14:tracePt t="14342" x="5953125" y="1990725"/>
          <p14:tracePt t="14344" x="5984875" y="1990725"/>
          <p14:tracePt t="14346" x="6032500" y="1990725"/>
          <p14:tracePt t="14348" x="6080125" y="1974850"/>
          <p14:tracePt t="14350" x="6111875" y="1974850"/>
          <p14:tracePt t="14352" x="6159500" y="1974850"/>
          <p14:tracePt t="14355" x="6207125" y="1958975"/>
          <p14:tracePt t="14356" x="6253163" y="1958975"/>
          <p14:tracePt t="14358" x="6284913" y="1943100"/>
          <p14:tracePt t="14360" x="6332538" y="1943100"/>
          <p14:tracePt t="14362" x="6380163" y="1943100"/>
          <p14:tracePt t="14364" x="6396038" y="1927225"/>
          <p14:tracePt t="14366" x="6443663" y="1927225"/>
          <p14:tracePt t="14368" x="6491288" y="1927225"/>
          <p14:tracePt t="14371" x="6523038" y="1927225"/>
          <p14:tracePt t="14372" x="6569075" y="1927225"/>
          <p14:tracePt t="14374" x="6616700" y="1927225"/>
          <p14:tracePt t="14376" x="6648450" y="1927225"/>
          <p14:tracePt t="14378" x="6696075" y="1927225"/>
          <p14:tracePt t="14380" x="6743700" y="1927225"/>
          <p14:tracePt t="14382" x="6775450" y="1927225"/>
          <p14:tracePt t="14384" x="6838950" y="1927225"/>
          <p14:tracePt t="14386" x="6884988" y="1927225"/>
          <p14:tracePt t="14388" x="6916738" y="1927225"/>
          <p14:tracePt t="14390" x="6964363" y="1927225"/>
          <p14:tracePt t="14392" x="7027863" y="1927225"/>
          <p14:tracePt t="14394" x="7075488" y="1927225"/>
          <p14:tracePt t="14396" x="7123113" y="1927225"/>
          <p14:tracePt t="14398" x="7169150" y="1927225"/>
          <p14:tracePt t="14400" x="7216775" y="1927225"/>
          <p14:tracePt t="14402" x="7248525" y="1927225"/>
          <p14:tracePt t="14404" x="7312025" y="1927225"/>
          <p14:tracePt t="14406" x="7359650" y="1927225"/>
          <p14:tracePt t="14408" x="7391400" y="1927225"/>
          <p14:tracePt t="14410" x="7439025" y="1927225"/>
          <p14:tracePt t="14412" x="7485063" y="1927225"/>
          <p14:tracePt t="14414" x="7516813" y="1927225"/>
          <p14:tracePt t="14416" x="7564438" y="1927225"/>
          <p14:tracePt t="14419" x="7612063" y="1927225"/>
          <p14:tracePt t="14420" x="7643813" y="1927225"/>
          <p14:tracePt t="14422" x="7691438" y="1927225"/>
          <p14:tracePt t="14424" x="7739063" y="1927225"/>
          <p14:tracePt t="14426" x="7770813" y="1927225"/>
          <p14:tracePt t="14428" x="7816850" y="1943100"/>
          <p14:tracePt t="14430" x="7864475" y="1943100"/>
          <p14:tracePt t="14432" x="7912100" y="1958975"/>
          <p14:tracePt t="14434" x="7943850" y="1958975"/>
          <p14:tracePt t="14436" x="7975600" y="1958975"/>
          <p14:tracePt t="14438" x="8023225" y="1974850"/>
          <p14:tracePt t="14440" x="8054975" y="1974850"/>
          <p14:tracePt t="14442" x="8101013" y="1974850"/>
          <p14:tracePt t="14444" x="8148638" y="1990725"/>
          <p14:tracePt t="14446" x="8180388" y="1990725"/>
          <p14:tracePt t="14448" x="8228013" y="1990725"/>
          <p14:tracePt t="14450" x="8275638" y="1990725"/>
          <p14:tracePt t="14452" x="8323263" y="2006600"/>
          <p14:tracePt t="14454" x="8355013" y="2006600"/>
          <p14:tracePt t="14456" x="8401050" y="2006600"/>
          <p14:tracePt t="14458" x="8448675" y="2022475"/>
          <p14:tracePt t="14460" x="8480425" y="2022475"/>
          <p14:tracePt t="14462" x="8528050" y="2038350"/>
          <p14:tracePt t="14464" x="8591550" y="2038350"/>
          <p14:tracePt t="14466" x="8639175" y="2054225"/>
          <p14:tracePt t="14469" x="8670925" y="2054225"/>
          <p14:tracePt t="14471" x="8716963" y="2070100"/>
          <p14:tracePt t="14472" x="8764588" y="2070100"/>
          <p14:tracePt t="14474" x="8796338" y="2085975"/>
          <p14:tracePt t="14476" x="8843963" y="2085975"/>
          <p14:tracePt t="14478" x="8891588" y="2101850"/>
          <p14:tracePt t="14480" x="8923338" y="2101850"/>
          <p14:tracePt t="14482" x="8970963" y="2117725"/>
          <p14:tracePt t="14485" x="9017000" y="2117725"/>
          <p14:tracePt t="14487" x="9064625" y="2133600"/>
          <p14:tracePt t="14488" x="9096375" y="2149475"/>
          <p14:tracePt t="14490" x="9128125" y="2149475"/>
          <p14:tracePt t="14492" x="9175750" y="2165350"/>
          <p14:tracePt t="14494" x="9207500" y="2165350"/>
          <p14:tracePt t="14496" x="9239250" y="2165350"/>
          <p14:tracePt t="14498" x="9271000" y="2165350"/>
          <p14:tracePt t="14500" x="9286875" y="2181225"/>
          <p14:tracePt t="14502" x="9317038" y="2197100"/>
          <p14:tracePt t="14504" x="9332913" y="2197100"/>
          <p14:tracePt t="14506" x="9348788" y="2212975"/>
          <p14:tracePt t="14508" x="9348788" y="2228850"/>
          <p14:tracePt t="14510" x="9364663" y="2228850"/>
          <p14:tracePt t="14512" x="9380538" y="2228850"/>
          <p14:tracePt t="14514" x="9396413" y="2243138"/>
          <p14:tracePt t="14516" x="9396413" y="2259013"/>
          <p14:tracePt t="14520" x="9412288" y="2274888"/>
          <p14:tracePt t="14523" x="9412288" y="2290763"/>
          <p14:tracePt t="14524" x="9428163" y="2306638"/>
          <p14:tracePt t="14529" x="9428163" y="2338388"/>
          <p14:tracePt t="14530" x="9428163" y="2354263"/>
          <p14:tracePt t="14532" x="9428163" y="2370138"/>
          <p14:tracePt t="14534" x="9428163" y="2401888"/>
          <p14:tracePt t="14537" x="9428163" y="2417763"/>
          <p14:tracePt t="14538" x="9428163" y="2449513"/>
          <p14:tracePt t="14540" x="9428163" y="2497138"/>
          <p14:tracePt t="14543" x="9428163" y="2528888"/>
          <p14:tracePt t="14544" x="9412288" y="2560638"/>
          <p14:tracePt t="14546" x="9396413" y="2606675"/>
          <p14:tracePt t="14548" x="9380538" y="2654300"/>
          <p14:tracePt t="14550" x="9364663" y="2733675"/>
          <p14:tracePt t="14553" x="9332913" y="2813050"/>
          <p14:tracePt t="14554" x="9317038" y="2876550"/>
          <p14:tracePt t="14556" x="9301163" y="2938463"/>
          <p14:tracePt t="14558" x="9286875" y="2986088"/>
          <p14:tracePt t="14560" x="9271000" y="3049588"/>
          <p14:tracePt t="14562" x="9271000" y="3097213"/>
          <p14:tracePt t="14564" x="9255125" y="3192463"/>
          <p14:tracePt t="14566" x="9239250" y="3240088"/>
          <p14:tracePt t="14568" x="9223375" y="3302000"/>
          <p14:tracePt t="14570" x="9223375" y="3381375"/>
          <p14:tracePt t="14572" x="9207500" y="3444875"/>
          <p14:tracePt t="14574" x="9207500" y="3508375"/>
          <p14:tracePt t="14576" x="9191625" y="3587750"/>
          <p14:tracePt t="14578" x="9191625" y="3665538"/>
          <p14:tracePt t="14580" x="9191625" y="3729038"/>
          <p14:tracePt t="14582" x="9191625" y="3808413"/>
          <p14:tracePt t="14584" x="9191625" y="3887788"/>
          <p14:tracePt t="14587" x="9191625" y="3949700"/>
          <p14:tracePt t="14588" x="9191625" y="4044950"/>
          <p14:tracePt t="14590" x="9191625" y="4108450"/>
          <p14:tracePt t="14592" x="9191625" y="4187825"/>
          <p14:tracePt t="14594" x="9191625" y="4267200"/>
          <p14:tracePt t="14596" x="9191625" y="4344988"/>
          <p14:tracePt t="14598" x="9191625" y="4424363"/>
          <p14:tracePt t="14600" x="9191625" y="4519613"/>
          <p14:tracePt t="14602" x="9191625" y="4567238"/>
          <p14:tracePt t="14604" x="9191625" y="4645025"/>
          <p14:tracePt t="14606" x="9191625" y="4708525"/>
          <p14:tracePt t="14608" x="9191625" y="4772025"/>
          <p14:tracePt t="14610" x="9191625" y="4835525"/>
          <p14:tracePt t="14612" x="9191625" y="4883150"/>
          <p14:tracePt t="14615" x="9175750" y="4946650"/>
          <p14:tracePt t="14616" x="9175750" y="4992688"/>
          <p14:tracePt t="14620" x="9175750" y="5087938"/>
          <p14:tracePt t="14622" x="9175750" y="5135563"/>
          <p14:tracePt t="14624" x="9175750" y="5199063"/>
          <p14:tracePt t="14626" x="9175750" y="5230813"/>
          <p14:tracePt t="14628" x="9175750" y="5278438"/>
          <p14:tracePt t="14630" x="9159875" y="5324475"/>
          <p14:tracePt t="14632" x="9159875" y="5356225"/>
          <p14:tracePt t="14634" x="9159875" y="5403850"/>
          <p14:tracePt t="14636" x="9159875" y="5451475"/>
          <p14:tracePt t="14638" x="9159875" y="5483225"/>
          <p14:tracePt t="14640" x="9159875" y="5546725"/>
          <p14:tracePt t="14642" x="9159875" y="5594350"/>
          <p14:tracePt t="14644" x="9159875" y="5626100"/>
          <p14:tracePt t="14646" x="9159875" y="5672138"/>
          <p14:tracePt t="14648" x="9159875" y="5719763"/>
          <p14:tracePt t="14650" x="9159875" y="5751513"/>
          <p14:tracePt t="14653" x="9159875" y="5783263"/>
          <p14:tracePt t="14654" x="9159875" y="5830888"/>
          <p14:tracePt t="14656" x="9159875" y="5862638"/>
          <p14:tracePt t="14658" x="9159875" y="5894388"/>
          <p14:tracePt t="14660" x="9159875" y="5942013"/>
          <p14:tracePt t="14662" x="9159875" y="5957888"/>
          <p14:tracePt t="14664" x="9159875" y="6003925"/>
          <p14:tracePt t="14666" x="9159875" y="6035675"/>
          <p14:tracePt t="14669" x="9159875" y="6051550"/>
          <p14:tracePt t="14670" x="9159875" y="6083300"/>
          <p14:tracePt t="14675" x="9159875" y="6099175"/>
          <p14:tracePt t="14676" x="9159875" y="6130925"/>
          <p14:tracePt t="14680" x="9159875" y="6162675"/>
          <p14:tracePt t="14682" x="9144000" y="6178550"/>
          <p14:tracePt t="14684" x="9144000" y="6194425"/>
          <p14:tracePt t="14686" x="9144000" y="6210300"/>
          <p14:tracePt t="14688" x="9144000" y="6226175"/>
          <p14:tracePt t="14692" x="9144000" y="6242050"/>
          <p14:tracePt t="14694" x="9128125" y="6257925"/>
          <p14:tracePt t="14703" x="9112250" y="6273800"/>
          <p14:tracePt t="14706" x="9112250" y="6289675"/>
          <p14:tracePt t="14708" x="9096375" y="6289675"/>
          <p14:tracePt t="14716" x="9080500" y="6289675"/>
          <p14:tracePt t="14720" x="9064625" y="6289675"/>
          <p14:tracePt t="14725" x="9048750" y="6305550"/>
          <p14:tracePt t="14726" x="9032875" y="6305550"/>
          <p14:tracePt t="14728" x="9017000" y="6305550"/>
          <p14:tracePt t="14732" x="9001125" y="6305550"/>
          <p14:tracePt t="14738" x="8955088" y="6305550"/>
          <p14:tracePt t="14740" x="8939213" y="6305550"/>
          <p14:tracePt t="14745" x="8907463" y="6305550"/>
          <p14:tracePt t="14747" x="8891588" y="6305550"/>
          <p14:tracePt t="14750" x="8859838" y="6305550"/>
          <p14:tracePt t="14755" x="8843963" y="6305550"/>
          <p14:tracePt t="14756" x="8812213" y="6305550"/>
          <p14:tracePt t="14760" x="8796338" y="6305550"/>
          <p14:tracePt t="14762" x="8764588" y="6305550"/>
          <p14:tracePt t="14766" x="8748713" y="6305550"/>
          <p14:tracePt t="14769" x="8732838" y="6305550"/>
          <p14:tracePt t="14772" x="8716963" y="6305550"/>
          <p14:tracePt t="14774" x="8701088" y="6305550"/>
          <p14:tracePt t="14776" x="8686800" y="6305550"/>
          <p14:tracePt t="14778" x="8686800" y="6289675"/>
          <p14:tracePt t="14780" x="8670925" y="6289675"/>
          <p14:tracePt t="14785" x="8655050" y="6289675"/>
          <p14:tracePt t="14786" x="8655050" y="6273800"/>
          <p14:tracePt t="14788" x="8639175" y="6273800"/>
          <p14:tracePt t="14790" x="8623300" y="6273800"/>
          <p14:tracePt t="14794" x="8607425" y="6273800"/>
          <p14:tracePt t="14798" x="8591550" y="6273800"/>
          <p14:tracePt t="14800" x="8575675" y="6257925"/>
          <p14:tracePt t="14806" x="8559800" y="6257925"/>
          <p14:tracePt t="14808" x="8543925" y="6242050"/>
          <p14:tracePt t="14810" x="8528050" y="6242050"/>
          <p14:tracePt t="14814" x="8512175" y="6242050"/>
          <p14:tracePt t="14816" x="8496300" y="6242050"/>
          <p14:tracePt t="14820" x="8480425" y="6226175"/>
          <p14:tracePt t="14822" x="8464550" y="6226175"/>
          <p14:tracePt t="14825" x="8448675" y="6226175"/>
          <p14:tracePt t="14828" x="8416925" y="6210300"/>
          <p14:tracePt t="14830" x="8401050" y="6210300"/>
          <p14:tracePt t="14835" x="8370888" y="6194425"/>
          <p14:tracePt t="14837" x="8355013" y="6194425"/>
          <p14:tracePt t="14840" x="8323263" y="6194425"/>
          <p14:tracePt t="14843" x="8307388" y="6194425"/>
          <p14:tracePt t="14844" x="8291513" y="6194425"/>
          <p14:tracePt t="14846" x="8259763" y="6194425"/>
          <p14:tracePt t="14848" x="8228013" y="6194425"/>
          <p14:tracePt t="14850" x="8196263" y="6194425"/>
          <p14:tracePt t="14853" x="8148638" y="6194425"/>
          <p14:tracePt t="14854" x="8132763" y="6194425"/>
          <p14:tracePt t="14856" x="8101013" y="6194425"/>
          <p14:tracePt t="14858" x="8070850" y="6194425"/>
          <p14:tracePt t="14860" x="8039100" y="6194425"/>
          <p14:tracePt t="14862" x="8007350" y="6194425"/>
          <p14:tracePt t="14864" x="7991475" y="6194425"/>
          <p14:tracePt t="14866" x="7943850" y="6194425"/>
          <p14:tracePt t="14869" x="7927975" y="6194425"/>
          <p14:tracePt t="14870" x="7896225" y="6194425"/>
          <p14:tracePt t="14872" x="7848600" y="6194425"/>
          <p14:tracePt t="14874" x="7832725" y="6194425"/>
          <p14:tracePt t="14876" x="7785100" y="6194425"/>
          <p14:tracePt t="14878" x="7739063" y="6194425"/>
          <p14:tracePt t="14880" x="7723188" y="6194425"/>
          <p14:tracePt t="14882" x="7675563" y="6194425"/>
          <p14:tracePt t="14886" x="7612063" y="6194425"/>
          <p14:tracePt t="14888" x="7564438" y="6194425"/>
          <p14:tracePt t="14890" x="7516813" y="6194425"/>
          <p14:tracePt t="14892" x="7500938" y="6194425"/>
          <p14:tracePt t="14894" x="7454900" y="6194425"/>
          <p14:tracePt t="14896" x="7423150" y="6194425"/>
          <p14:tracePt t="14898" x="7391400" y="6194425"/>
          <p14:tracePt t="14900" x="7343775" y="6194425"/>
          <p14:tracePt t="14902" x="7312025" y="6194425"/>
          <p14:tracePt t="14904" x="7264400" y="6194425"/>
          <p14:tracePt t="14906" x="7232650" y="6194425"/>
          <p14:tracePt t="14908" x="7200900" y="6194425"/>
          <p14:tracePt t="14910" x="7154863" y="6194425"/>
          <p14:tracePt t="14912" x="7107238" y="6194425"/>
          <p14:tracePt t="14914" x="7075488" y="6194425"/>
          <p14:tracePt t="14916" x="7027863" y="6194425"/>
          <p14:tracePt t="14919" x="6996113" y="6194425"/>
          <p14:tracePt t="14920" x="6964363" y="6194425"/>
          <p14:tracePt t="14922" x="6916738" y="6178550"/>
          <p14:tracePt t="14924" x="6869113" y="6178550"/>
          <p14:tracePt t="14926" x="6838950" y="6162675"/>
          <p14:tracePt t="14928" x="6807200" y="6162675"/>
          <p14:tracePt t="14930" x="6759575" y="6162675"/>
          <p14:tracePt t="14932" x="6727825" y="6146800"/>
          <p14:tracePt t="14934" x="6680200" y="6146800"/>
          <p14:tracePt t="14937" x="6632575" y="6146800"/>
          <p14:tracePt t="14938" x="6584950" y="6146800"/>
          <p14:tracePt t="14940" x="6553200" y="6130925"/>
          <p14:tracePt t="14942" x="6507163" y="6130925"/>
          <p14:tracePt t="14944" x="6459538" y="6130925"/>
          <p14:tracePt t="14946" x="6427788" y="6115050"/>
          <p14:tracePt t="14948" x="6364288" y="6115050"/>
          <p14:tracePt t="14950" x="6316663" y="6099175"/>
          <p14:tracePt t="14952" x="6269038" y="6099175"/>
          <p14:tracePt t="14954" x="6238875" y="6099175"/>
          <p14:tracePt t="14956" x="6191250" y="6083300"/>
          <p14:tracePt t="14958" x="6143625" y="6083300"/>
          <p14:tracePt t="14960" x="6111875" y="6067425"/>
          <p14:tracePt t="14962" x="6064250" y="6067425"/>
          <p14:tracePt t="14964" x="6016625" y="6067425"/>
          <p14:tracePt t="14966" x="5984875" y="6051550"/>
          <p14:tracePt t="14969" x="5938838" y="6051550"/>
          <p14:tracePt t="14970" x="5875338" y="6051550"/>
          <p14:tracePt t="14972" x="5827713" y="6051550"/>
          <p14:tracePt t="14974" x="5795963" y="6035675"/>
          <p14:tracePt t="14976" x="5748338" y="6035675"/>
          <p14:tracePt t="14978" x="5700713" y="6035675"/>
          <p14:tracePt t="14980" x="5668963" y="6035675"/>
          <p14:tracePt t="14982" x="5622925" y="6035675"/>
          <p14:tracePt t="14985" x="5575300" y="6019800"/>
          <p14:tracePt t="14986" x="5543550" y="6019800"/>
          <p14:tracePt t="14988" x="5495925" y="6019800"/>
          <p14:tracePt t="14990" x="5464175" y="6019800"/>
          <p14:tracePt t="14992" x="5432425" y="6019800"/>
          <p14:tracePt t="14994" x="5384800" y="6019800"/>
          <p14:tracePt t="14996" x="5337175" y="6019800"/>
          <p14:tracePt t="14998" x="5322888" y="6019800"/>
          <p14:tracePt t="15000" x="5275263" y="6019800"/>
          <p14:tracePt t="15002" x="5243513" y="6019800"/>
          <p14:tracePt t="15004" x="5211763" y="6019800"/>
          <p14:tracePt t="15006" x="5180013" y="6019800"/>
          <p14:tracePt t="15008" x="5148263" y="6019800"/>
          <p14:tracePt t="15010" x="5116513" y="6019800"/>
          <p14:tracePt t="15012" x="5084763" y="6019800"/>
          <p14:tracePt t="15014" x="5068888" y="6019800"/>
          <p14:tracePt t="15016" x="5037138" y="6019800"/>
          <p14:tracePt t="15018" x="5022850" y="6019800"/>
          <p14:tracePt t="15020" x="4975225" y="6019800"/>
          <p14:tracePt t="15022" x="4959350" y="6019800"/>
          <p14:tracePt t="15024" x="4943475" y="6019800"/>
          <p14:tracePt t="15026" x="4911725" y="6019800"/>
          <p14:tracePt t="15028" x="4879975" y="6035675"/>
          <p14:tracePt t="15030" x="4864100" y="6035675"/>
          <p14:tracePt t="15032" x="4832350" y="6051550"/>
          <p14:tracePt t="15034" x="4800600" y="6051550"/>
          <p14:tracePt t="15038" x="4768850" y="6067425"/>
          <p14:tracePt t="15040" x="4752975" y="6067425"/>
          <p14:tracePt t="15042" x="4737100" y="6067425"/>
          <p14:tracePt t="15044" x="4706938" y="6083300"/>
          <p14:tracePt t="15046" x="4691063" y="6083300"/>
          <p14:tracePt t="15049" x="4675188" y="6083300"/>
          <p14:tracePt t="15050" x="4659313" y="6083300"/>
          <p14:tracePt t="15052" x="4643438" y="6099175"/>
          <p14:tracePt t="15054" x="4627563" y="6099175"/>
          <p14:tracePt t="15056" x="4611688" y="6115050"/>
          <p14:tracePt t="15058" x="4595813" y="6115050"/>
          <p14:tracePt t="15060" x="4579938" y="6115050"/>
          <p14:tracePt t="15062" x="4564063" y="6130925"/>
          <p14:tracePt t="15067" x="4532313" y="6146800"/>
          <p14:tracePt t="15069" x="4516438" y="6162675"/>
          <p14:tracePt t="15072" x="4484688" y="6162675"/>
          <p14:tracePt t="15074" x="4468813" y="6178550"/>
          <p14:tracePt t="15076" x="4452938" y="6194425"/>
          <p14:tracePt t="15078" x="4421188" y="6210300"/>
          <p14:tracePt t="15080" x="4406900" y="6210300"/>
          <p14:tracePt t="15082" x="4391025" y="6226175"/>
          <p14:tracePt t="15085" x="4359275" y="6226175"/>
          <p14:tracePt t="15087" x="4327525" y="6242050"/>
          <p14:tracePt t="15088" x="4311650" y="6257925"/>
          <p14:tracePt t="15090" x="4279900" y="6273800"/>
          <p14:tracePt t="15092" x="4248150" y="6289675"/>
          <p14:tracePt t="15094" x="4200525" y="6305550"/>
          <p14:tracePt t="15096" x="4184650" y="6321425"/>
          <p14:tracePt t="15098" x="4137025" y="6337300"/>
          <p14:tracePt t="15100" x="4106863" y="6337300"/>
          <p14:tracePt t="15102" x="4075113" y="6351588"/>
          <p14:tracePt t="15120" x="3584575" y="6494463"/>
          <p14:tracePt t="15122" x="3521075" y="6510338"/>
          <p14:tracePt t="15124" x="3475038" y="6526213"/>
          <p14:tracePt t="15126" x="3395663" y="6526213"/>
          <p14:tracePt t="15128" x="3348038" y="6542088"/>
          <p14:tracePt t="15130" x="3300413" y="6557963"/>
          <p14:tracePt t="15132" x="3236913" y="6557963"/>
          <p14:tracePt t="15134" x="3175000" y="6573838"/>
          <p14:tracePt t="15138" x="3111500" y="6589713"/>
          <p14:tracePt t="15138" x="3048000" y="6589713"/>
          <p14:tracePt t="15140" x="3000375" y="6605588"/>
          <p14:tracePt t="15142" x="2905125" y="6605588"/>
          <p14:tracePt t="15144" x="2859088" y="6605588"/>
          <p14:tracePt t="15146" x="2795588" y="6605588"/>
          <p14:tracePt t="15148" x="2732088" y="6605588"/>
          <p14:tracePt t="15150" x="2652713" y="6605588"/>
          <p14:tracePt t="15152" x="2574925" y="6605588"/>
          <p14:tracePt t="15154" x="2511425" y="6621463"/>
          <p14:tracePt t="15156" x="2432050" y="6621463"/>
          <p14:tracePt t="15158" x="2368550" y="6621463"/>
          <p14:tracePt t="15160" x="2320925" y="6621463"/>
          <p14:tracePt t="15162" x="2243138" y="6621463"/>
          <p14:tracePt t="15164" x="2147888" y="6621463"/>
          <p14:tracePt t="15166" x="2100263" y="6621463"/>
          <p14:tracePt t="15169" x="2036763" y="6621463"/>
          <p14:tracePt t="15170" x="1974850" y="6621463"/>
          <p14:tracePt t="15172" x="1895475" y="6621463"/>
          <p14:tracePt t="15174" x="1831975" y="6621463"/>
          <p14:tracePt t="15176" x="1752600" y="6621463"/>
          <p14:tracePt t="15178" x="1704975" y="6621463"/>
          <p14:tracePt t="15180" x="1643063" y="6621463"/>
          <p14:tracePt t="15182" x="1579563" y="6621463"/>
          <p14:tracePt t="15185" x="1516063" y="6621463"/>
          <p14:tracePt t="15186" x="1468438" y="6621463"/>
          <p14:tracePt t="15188" x="1404938" y="6621463"/>
          <p14:tracePt t="15190" x="1343025" y="6621463"/>
          <p14:tracePt t="15192" x="1295400" y="6621463"/>
          <p14:tracePt t="15194" x="1231900" y="6621463"/>
          <p14:tracePt t="15196" x="1168400" y="6621463"/>
          <p14:tracePt t="15198" x="1104900" y="6621463"/>
          <p14:tracePt t="15200" x="1073150" y="6621463"/>
          <p14:tracePt t="15202" x="1011238" y="6621463"/>
          <p14:tracePt t="15204" x="947738" y="6621463"/>
          <p14:tracePt t="15206" x="915988" y="6621463"/>
          <p14:tracePt t="15208" x="852488" y="6621463"/>
          <p14:tracePt t="15210" x="788988" y="6621463"/>
          <p14:tracePt t="15212" x="727075" y="6637338"/>
          <p14:tracePt t="15214" x="695325" y="6637338"/>
          <p14:tracePt t="15216" x="631825" y="6637338"/>
          <p14:tracePt t="15218" x="584200" y="6637338"/>
          <p14:tracePt t="15220" x="520700" y="6637338"/>
          <p14:tracePt t="15222" x="473075" y="6637338"/>
          <p14:tracePt t="15224" x="427038" y="6653213"/>
          <p14:tracePt t="15226" x="379413" y="6653213"/>
          <p14:tracePt t="15228" x="347663" y="6653213"/>
          <p14:tracePt t="15230" x="284163" y="6653213"/>
          <p14:tracePt t="15232" x="236538" y="6669088"/>
          <p14:tracePt t="15234" x="188913" y="6669088"/>
          <p14:tracePt t="15236" x="157163" y="6669088"/>
          <p14:tracePt t="15238" x="95250" y="6684963"/>
          <p14:tracePt t="15240" x="47625" y="6684963"/>
          <p14:tracePt t="15242" x="0" y="66992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Notation</a:t>
            </a:r>
            <a:r>
              <a:rPr lang="en-US" altLang="zh-TW" sz="2000" dirty="0">
                <a:solidFill>
                  <a:srgbClr val="786449"/>
                </a:solidFill>
                <a:latin typeface="Times New Roman" panose="02020603050405020304" pitchFamily="18" charset="0"/>
                <a:cs typeface="Times New Roman" panose="02020603050405020304" pitchFamily="18" charset="0"/>
              </a:rPr>
              <a:t>(2/2)</a:t>
            </a:r>
            <a:endParaRPr lang="zh-TW" altLang="en-US" dirty="0">
              <a:solidFill>
                <a:srgbClr val="786449"/>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C1AF34-1E30-3DD9-D6A9-88A17F536DC7}"/>
                  </a:ext>
                </a:extLst>
              </p:cNvPr>
              <p:cNvSpPr>
                <a:spLocks noGrp="1"/>
              </p:cNvSpPr>
              <p:nvPr>
                <p:ph idx="1"/>
              </p:nvPr>
            </p:nvSpPr>
            <p:spPr>
              <a:xfrm>
                <a:off x="838200" y="1825624"/>
                <a:ext cx="10515600" cy="5123815"/>
              </a:xfrm>
            </p:spPr>
            <p:txBody>
              <a:bodyPr>
                <a:normAutofit/>
              </a:bodyPr>
              <a:lstStyle/>
              <a:p>
                <a:r>
                  <a:rPr lang="en-US" altLang="zh-TW" b="1" dirty="0">
                    <a:solidFill>
                      <a:srgbClr val="7B8A95"/>
                    </a:solidFill>
                    <a:latin typeface="Times New Roman" panose="02020603050405020304" pitchFamily="18" charset="0"/>
                    <a:cs typeface="Times New Roman" panose="02020603050405020304" pitchFamily="18" charset="0"/>
                  </a:rPr>
                  <a:t>network</a:t>
                </a:r>
                <a14:m>
                  <m:oMath xmlns:m="http://schemas.openxmlformats.org/officeDocument/2006/math">
                    <m:r>
                      <a:rPr lang="en-US" altLang="zh-TW" b="1" dirty="0">
                        <a:solidFill>
                          <a:srgbClr val="7B8A95"/>
                        </a:solidFill>
                        <a:latin typeface="Cambria Math" panose="02040503050406030204" pitchFamily="18" charset="0"/>
                        <a:cs typeface="Times New Roman" panose="02020603050405020304" pitchFamily="18" charset="0"/>
                      </a:rPr>
                      <m:t> </m:t>
                    </m:r>
                    <m:sSup>
                      <m:sSupPr>
                        <m:ctrlPr>
                          <a:rPr lang="en-US" altLang="zh-TW" b="1" i="1" dirty="0" err="1">
                            <a:solidFill>
                              <a:srgbClr val="7B8A95"/>
                            </a:solidFill>
                            <a:latin typeface="Cambria Math" panose="02040503050406030204" pitchFamily="18" charset="0"/>
                            <a:cs typeface="Times New Roman" panose="02020603050405020304" pitchFamily="18" charset="0"/>
                          </a:rPr>
                        </m:ctrlPr>
                      </m:sSupPr>
                      <m:e>
                        <m:r>
                          <a:rPr lang="en-US" altLang="zh-TW" b="1" dirty="0" err="1">
                            <a:solidFill>
                              <a:srgbClr val="7B8A95"/>
                            </a:solidFill>
                            <a:latin typeface="Cambria Math" panose="02040503050406030204" pitchFamily="18" charset="0"/>
                            <a:cs typeface="Times New Roman" panose="02020603050405020304" pitchFamily="18" charset="0"/>
                          </a:rPr>
                          <m:t>𝑁</m:t>
                        </m:r>
                      </m:e>
                      <m:sup>
                        <m:r>
                          <a:rPr lang="en-US" altLang="zh-TW" b="1" dirty="0" err="1">
                            <a:solidFill>
                              <a:srgbClr val="7B8A95"/>
                            </a:solidFill>
                            <a:latin typeface="Cambria Math" panose="02040503050406030204" pitchFamily="18" charset="0"/>
                            <a:cs typeface="Times New Roman" panose="02020603050405020304" pitchFamily="18" charset="0"/>
                          </a:rPr>
                          <m:t>𝑓</m:t>
                        </m:r>
                      </m:sup>
                    </m:sSup>
                    <m:r>
                      <a:rPr lang="en-US" altLang="zh-TW" b="1" dirty="0">
                        <a:solidFill>
                          <a:srgbClr val="7B8A95"/>
                        </a:solidFill>
                        <a:latin typeface="Cambria Math" panose="02040503050406030204" pitchFamily="18" charset="0"/>
                        <a:cs typeface="Times New Roman" panose="02020603050405020304" pitchFamily="18" charset="0"/>
                      </a:rPr>
                      <m:t> </m:t>
                    </m:r>
                  </m:oMath>
                </a14:m>
                <a:r>
                  <a:rPr lang="en-US" altLang="zh-TW" b="1" dirty="0">
                    <a:solidFill>
                      <a:srgbClr val="7B8A95"/>
                    </a:solidFill>
                    <a:latin typeface="Times New Roman" panose="02020603050405020304" pitchFamily="18" charset="0"/>
                    <a:cs typeface="Times New Roman" panose="02020603050405020304" pitchFamily="18" charset="0"/>
                  </a:rPr>
                  <a:t> associated with </a:t>
                </a:r>
                <a14:m>
                  <m:oMath xmlns:m="http://schemas.openxmlformats.org/officeDocument/2006/math">
                    <m:r>
                      <a:rPr lang="en-US" altLang="zh-TW" b="1" dirty="0">
                        <a:solidFill>
                          <a:srgbClr val="7B8A95"/>
                        </a:solidFill>
                        <a:latin typeface="Cambria Math" panose="02040503050406030204" pitchFamily="18" charset="0"/>
                        <a:cs typeface="Times New Roman" panose="02020603050405020304" pitchFamily="18" charset="0"/>
                      </a:rPr>
                      <m:t>𝑓</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sz="2800" b="1" dirty="0">
                    <a:solidFill>
                      <a:srgbClr val="7B8A95"/>
                    </a:solidFill>
                    <a:latin typeface="Times New Roman" panose="02020603050405020304" pitchFamily="18" charset="0"/>
                    <a:cs typeface="Times New Roman" panose="02020603050405020304" pitchFamily="18" charset="0"/>
                  </a:rPr>
                  <a:t>Suppose if </a:t>
                </a:r>
                <a14:m>
                  <m:oMath xmlns:m="http://schemas.openxmlformats.org/officeDocument/2006/math">
                    <m:d>
                      <m:dPr>
                        <m:ctrlPr>
                          <a:rPr lang="en-US" altLang="zh-TW" sz="2800" b="1" i="1" dirty="0">
                            <a:solidFill>
                              <a:srgbClr val="7B8A95"/>
                            </a:solidFill>
                            <a:latin typeface="Cambria Math" panose="02040503050406030204" pitchFamily="18" charset="0"/>
                            <a:cs typeface="Times New Roman" panose="02020603050405020304" pitchFamily="18" charset="0"/>
                          </a:rPr>
                        </m:ctrlPr>
                      </m:dPr>
                      <m:e>
                        <m:r>
                          <a:rPr lang="en-US" altLang="zh-TW" sz="2800" b="1" dirty="0">
                            <a:solidFill>
                              <a:srgbClr val="7B8A95"/>
                            </a:solidFill>
                            <a:latin typeface="Cambria Math" panose="02040503050406030204" pitchFamily="18" charset="0"/>
                            <a:cs typeface="Times New Roman" panose="02020603050405020304" pitchFamily="18" charset="0"/>
                          </a:rPr>
                          <m:t>𝑢</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𝑣</m:t>
                        </m:r>
                      </m:e>
                    </m:d>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𝐴</m:t>
                    </m:r>
                  </m:oMath>
                </a14:m>
                <a:r>
                  <a:rPr lang="en-US" altLang="zh-TW" sz="2800" b="1" dirty="0">
                    <a:solidFill>
                      <a:srgbClr val="7B8A95"/>
                    </a:solidFill>
                    <a:latin typeface="Times New Roman" panose="02020603050405020304" pitchFamily="18" charset="0"/>
                    <a:cs typeface="Times New Roman" panose="02020603050405020304" pitchFamily="18" charset="0"/>
                  </a:rPr>
                  <a:t> imply </a:t>
                </a:r>
                <a14:m>
                  <m:oMath xmlns:m="http://schemas.openxmlformats.org/officeDocument/2006/math">
                    <m:d>
                      <m:dPr>
                        <m:ctrlPr>
                          <a:rPr lang="en-US" altLang="zh-TW" sz="2800" b="1" i="1" dirty="0">
                            <a:solidFill>
                              <a:srgbClr val="7B8A95"/>
                            </a:solidFill>
                            <a:latin typeface="Cambria Math" panose="02040503050406030204" pitchFamily="18" charset="0"/>
                            <a:cs typeface="Times New Roman" panose="02020603050405020304" pitchFamily="18" charset="0"/>
                          </a:rPr>
                        </m:ctrlPr>
                      </m:dPr>
                      <m:e>
                        <m:r>
                          <a:rPr lang="en-US" altLang="zh-TW" sz="2800" b="1" dirty="0">
                            <a:solidFill>
                              <a:srgbClr val="7B8A95"/>
                            </a:solidFill>
                            <a:latin typeface="Cambria Math" panose="02040503050406030204" pitchFamily="18" charset="0"/>
                            <a:cs typeface="Times New Roman" panose="02020603050405020304" pitchFamily="18" charset="0"/>
                          </a:rPr>
                          <m:t>𝑣</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𝑢</m:t>
                        </m:r>
                      </m:e>
                    </m:d>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𝐴</m:t>
                    </m:r>
                  </m:oMath>
                </a14:m>
                <a:endParaRPr lang="en-US" altLang="zh-TW" sz="2800" b="1" dirty="0">
                  <a:solidFill>
                    <a:srgbClr val="7B8A95"/>
                  </a:solidFill>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𝑢</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𝑣</m:t>
                    </m:r>
                    <m:r>
                      <a:rPr lang="en-US" altLang="zh-TW" sz="2800" b="1" dirty="0">
                        <a:solidFill>
                          <a:srgbClr val="7B8A95"/>
                        </a:solidFill>
                        <a:latin typeface="Cambria Math" panose="02040503050406030204" pitchFamily="18" charset="0"/>
                        <a:cs typeface="Times New Roman" panose="02020603050405020304" pitchFamily="18" charset="0"/>
                      </a:rPr>
                      <m:t>) </m:t>
                    </m:r>
                  </m:oMath>
                </a14:m>
                <a:r>
                  <a:rPr lang="en-US" altLang="zh-TW" sz="2800" b="1" dirty="0">
                    <a:solidFill>
                      <a:srgbClr val="7B8A95"/>
                    </a:solidFill>
                    <a:latin typeface="Times New Roman" panose="02020603050405020304" pitchFamily="18" charset="0"/>
                    <a:cs typeface="Times New Roman" panose="02020603050405020304" pitchFamily="18" charset="0"/>
                  </a:rPr>
                  <a:t>of </a:t>
                </a:r>
                <a14:m>
                  <m:oMath xmlns:m="http://schemas.openxmlformats.org/officeDocument/2006/math">
                    <m:sSup>
                      <m:sSupPr>
                        <m:ctrlPr>
                          <a:rPr lang="en-US" altLang="zh-TW" sz="2800" b="1" i="1" dirty="0">
                            <a:solidFill>
                              <a:srgbClr val="7B8A95"/>
                            </a:solidFill>
                            <a:latin typeface="Cambria Math" panose="02040503050406030204" pitchFamily="18" charset="0"/>
                            <a:cs typeface="Times New Roman" panose="02020603050405020304" pitchFamily="18" charset="0"/>
                          </a:rPr>
                        </m:ctrlPr>
                      </m:sSupPr>
                      <m:e>
                        <m:r>
                          <a:rPr lang="en-US" altLang="zh-TW" sz="2800" b="1" dirty="0">
                            <a:solidFill>
                              <a:srgbClr val="7B8A95"/>
                            </a:solidFill>
                            <a:latin typeface="Cambria Math" panose="02040503050406030204" pitchFamily="18" charset="0"/>
                            <a:cs typeface="Times New Roman" panose="02020603050405020304" pitchFamily="18" charset="0"/>
                          </a:rPr>
                          <m:t>𝑁</m:t>
                        </m:r>
                      </m:e>
                      <m:sup>
                        <m:r>
                          <a:rPr lang="en-US" altLang="zh-TW" sz="2800" b="1" dirty="0">
                            <a:solidFill>
                              <a:srgbClr val="7B8A95"/>
                            </a:solidFill>
                            <a:latin typeface="Cambria Math" panose="02040503050406030204" pitchFamily="18" charset="0"/>
                            <a:cs typeface="Times New Roman" panose="02020603050405020304" pitchFamily="18" charset="0"/>
                          </a:rPr>
                          <m:t>𝑓</m:t>
                        </m:r>
                      </m:sup>
                    </m:sSup>
                  </m:oMath>
                </a14:m>
                <a:r>
                  <a:rPr lang="en-US" altLang="zh-TW" sz="2800" b="1" dirty="0">
                    <a:solidFill>
                      <a:srgbClr val="7B8A95"/>
                    </a:solidFill>
                    <a:latin typeface="Times New Roman" panose="02020603050405020304" pitchFamily="18" charset="0"/>
                    <a:cs typeface="Times New Roman" panose="02020603050405020304" pitchFamily="18" charset="0"/>
                  </a:rPr>
                  <a:t> a weight </a:t>
                </a:r>
                <a14:m>
                  <m:oMath xmlns:m="http://schemas.openxmlformats.org/officeDocument/2006/math">
                    <m:r>
                      <m:rPr>
                        <m:sty m:val="p"/>
                      </m:rPr>
                      <a:rPr lang="el-GR" altLang="zh-TW" sz="2800" b="1" dirty="0">
                        <a:solidFill>
                          <a:srgbClr val="7B8A95"/>
                        </a:solidFill>
                        <a:latin typeface="Cambria Math" panose="02040503050406030204" pitchFamily="18" charset="0"/>
                        <a:cs typeface="Times New Roman" panose="02020603050405020304" pitchFamily="18" charset="0"/>
                      </a:rPr>
                      <m:t>Δ</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𝑢</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𝑣</m:t>
                    </m:r>
                    <m:r>
                      <a:rPr lang="en-US" altLang="zh-TW" sz="2800" b="1" dirty="0">
                        <a:solidFill>
                          <a:srgbClr val="7B8A95"/>
                        </a:solidFill>
                        <a:latin typeface="Cambria Math" panose="02040503050406030204" pitchFamily="18" charset="0"/>
                        <a:cs typeface="Times New Roman" panose="02020603050405020304" pitchFamily="18" charset="0"/>
                      </a:rPr>
                      <m:t>)</m:t>
                    </m:r>
                  </m:oMath>
                </a14:m>
                <a:endParaRPr lang="en-US" altLang="zh-TW" sz="2800" b="1" dirty="0">
                  <a:solidFill>
                    <a:srgbClr val="7B8A95"/>
                  </a:solidFill>
                  <a:latin typeface="Times New Roman" panose="02020603050405020304" pitchFamily="18" charset="0"/>
                  <a:cs typeface="Times New Roman" panose="02020603050405020304" pitchFamily="18" charset="0"/>
                </a:endParaRPr>
              </a:p>
              <a:p>
                <a:pPr lvl="2"/>
                <a14:m>
                  <m:oMath xmlns:m="http://schemas.openxmlformats.org/officeDocument/2006/math">
                    <m:r>
                      <m:rPr>
                        <m:sty m:val="p"/>
                      </m:rPr>
                      <a:rPr lang="el-GR" altLang="zh-TW" sz="2800" b="1" dirty="0">
                        <a:solidFill>
                          <a:srgbClr val="7B8A95"/>
                        </a:solidFill>
                        <a:latin typeface="Cambria Math" panose="02040503050406030204" pitchFamily="18" charset="0"/>
                        <a:cs typeface="Times New Roman" panose="02020603050405020304" pitchFamily="18" charset="0"/>
                      </a:rPr>
                      <m:t>Δ</m:t>
                    </m:r>
                    <m:d>
                      <m:dPr>
                        <m:ctrlPr>
                          <a:rPr lang="en-US" altLang="zh-TW" sz="2800" b="1" i="1" dirty="0">
                            <a:solidFill>
                              <a:srgbClr val="7B8A95"/>
                            </a:solidFill>
                            <a:latin typeface="Cambria Math" panose="02040503050406030204" pitchFamily="18" charset="0"/>
                            <a:cs typeface="Times New Roman" panose="02020603050405020304" pitchFamily="18" charset="0"/>
                          </a:rPr>
                        </m:ctrlPr>
                      </m:dPr>
                      <m:e>
                        <m:r>
                          <a:rPr lang="en-US" altLang="zh-TW" sz="2800" b="1" dirty="0">
                            <a:solidFill>
                              <a:srgbClr val="7B8A95"/>
                            </a:solidFill>
                            <a:latin typeface="Cambria Math" panose="02040503050406030204" pitchFamily="18" charset="0"/>
                            <a:cs typeface="Times New Roman" panose="02020603050405020304" pitchFamily="18" charset="0"/>
                          </a:rPr>
                          <m:t>𝑢</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𝑣</m:t>
                        </m:r>
                      </m:e>
                    </m:d>
                    <m:r>
                      <a:rPr lang="en-US" altLang="zh-TW" sz="2800" b="1" dirty="0">
                        <a:solidFill>
                          <a:srgbClr val="7B8A95"/>
                        </a:solidFill>
                        <a:latin typeface="Cambria Math" panose="02040503050406030204" pitchFamily="18" charset="0"/>
                        <a:cs typeface="Times New Roman" panose="02020603050405020304" pitchFamily="18" charset="0"/>
                      </a:rPr>
                      <m:t>= </m:t>
                    </m:r>
                    <m:d>
                      <m:dPr>
                        <m:begChr m:val="{"/>
                        <m:endChr m:val=""/>
                        <m:ctrlPr>
                          <a:rPr lang="en-US" altLang="zh-TW" sz="2800" b="1" i="1" dirty="0">
                            <a:solidFill>
                              <a:srgbClr val="7B8A95"/>
                            </a:solidFill>
                            <a:latin typeface="Cambria Math" panose="02040503050406030204" pitchFamily="18" charset="0"/>
                            <a:cs typeface="Times New Roman" panose="02020603050405020304" pitchFamily="18" charset="0"/>
                          </a:rPr>
                        </m:ctrlPr>
                      </m:dPr>
                      <m:e>
                        <m:eqArr>
                          <m:eqArrPr>
                            <m:ctrlPr>
                              <a:rPr lang="en-US" altLang="zh-TW" sz="2800" b="1" i="1" dirty="0">
                                <a:solidFill>
                                  <a:srgbClr val="7B8A95"/>
                                </a:solidFill>
                                <a:latin typeface="Cambria Math" panose="02040503050406030204" pitchFamily="18" charset="0"/>
                                <a:cs typeface="Times New Roman" panose="02020603050405020304" pitchFamily="18" charset="0"/>
                              </a:rPr>
                            </m:ctrlPr>
                          </m:eqArrPr>
                          <m:e>
                            <m:r>
                              <a:rPr lang="en-US" altLang="zh-TW" sz="2800" b="1" dirty="0">
                                <a:solidFill>
                                  <a:srgbClr val="7B8A95"/>
                                </a:solidFill>
                                <a:latin typeface="Cambria Math" panose="02040503050406030204" pitchFamily="18" charset="0"/>
                                <a:cs typeface="Times New Roman" panose="02020603050405020304" pitchFamily="18" charset="0"/>
                              </a:rPr>
                              <m:t>𝑑</m:t>
                            </m:r>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𝑢</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𝑣</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𝑖𝑓</m:t>
                            </m:r>
                            <m:r>
                              <a:rPr lang="en-US" altLang="zh-TW" sz="2800" b="1" dirty="0">
                                <a:solidFill>
                                  <a:srgbClr val="7B8A95"/>
                                </a:solidFill>
                                <a:latin typeface="Cambria Math" panose="02040503050406030204" pitchFamily="18" charset="0"/>
                                <a:cs typeface="Times New Roman" panose="02020603050405020304" pitchFamily="18" charset="0"/>
                              </a:rPr>
                              <m:t> </m:t>
                            </m:r>
                            <m:d>
                              <m:dPr>
                                <m:ctrlPr>
                                  <a:rPr lang="en-US" altLang="zh-TW" sz="2800" b="1" i="1" dirty="0">
                                    <a:solidFill>
                                      <a:srgbClr val="7B8A95"/>
                                    </a:solidFill>
                                    <a:latin typeface="Cambria Math" panose="02040503050406030204" pitchFamily="18" charset="0"/>
                                    <a:cs typeface="Times New Roman" panose="02020603050405020304" pitchFamily="18" charset="0"/>
                                  </a:rPr>
                                </m:ctrlPr>
                              </m:dPr>
                              <m:e>
                                <m:r>
                                  <a:rPr lang="en-US" altLang="zh-TW" sz="2800" b="1" dirty="0">
                                    <a:solidFill>
                                      <a:srgbClr val="7B8A95"/>
                                    </a:solidFill>
                                    <a:latin typeface="Cambria Math" panose="02040503050406030204" pitchFamily="18" charset="0"/>
                                    <a:cs typeface="Times New Roman" panose="02020603050405020304" pitchFamily="18" charset="0"/>
                                  </a:rPr>
                                  <m:t>𝑢</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𝑣</m:t>
                                </m:r>
                              </m:e>
                            </m:d>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𝐴</m:t>
                            </m:r>
                          </m:e>
                          <m:e>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𝑑</m:t>
                            </m:r>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𝑢</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𝑣</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𝑖𝑓</m:t>
                            </m:r>
                            <m:r>
                              <a:rPr lang="en-US" altLang="zh-TW" sz="2800" b="1" dirty="0">
                                <a:solidFill>
                                  <a:srgbClr val="7B8A95"/>
                                </a:solidFill>
                                <a:latin typeface="Cambria Math" panose="02040503050406030204" pitchFamily="18" charset="0"/>
                                <a:cs typeface="Times New Roman" panose="02020603050405020304" pitchFamily="18" charset="0"/>
                              </a:rPr>
                              <m:t> </m:t>
                            </m:r>
                            <m:d>
                              <m:dPr>
                                <m:ctrlPr>
                                  <a:rPr lang="en-US" altLang="zh-TW" sz="2800" b="1" i="1" dirty="0">
                                    <a:solidFill>
                                      <a:srgbClr val="7B8A95"/>
                                    </a:solidFill>
                                    <a:latin typeface="Cambria Math" panose="02040503050406030204" pitchFamily="18" charset="0"/>
                                    <a:cs typeface="Times New Roman" panose="02020603050405020304" pitchFamily="18" charset="0"/>
                                  </a:rPr>
                                </m:ctrlPr>
                              </m:dPr>
                              <m:e>
                                <m:r>
                                  <a:rPr lang="en-US" altLang="zh-TW" sz="2800" b="1" dirty="0">
                                    <a:solidFill>
                                      <a:srgbClr val="7B8A95"/>
                                    </a:solidFill>
                                    <a:latin typeface="Cambria Math" panose="02040503050406030204" pitchFamily="18" charset="0"/>
                                    <a:cs typeface="Times New Roman" panose="02020603050405020304" pitchFamily="18" charset="0"/>
                                  </a:rPr>
                                  <m:t>𝑣</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𝑢</m:t>
                                </m:r>
                              </m:e>
                            </m:d>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𝐴</m:t>
                            </m:r>
                          </m:e>
                        </m:eqArr>
                      </m:e>
                    </m:d>
                    <m:r>
                      <a:rPr lang="en-US" altLang="zh-TW" sz="2800" b="1" dirty="0">
                        <a:solidFill>
                          <a:srgbClr val="7B8A95"/>
                        </a:solidFill>
                        <a:latin typeface="Cambria Math" panose="02040503050406030204" pitchFamily="18" charset="0"/>
                        <a:cs typeface="Times New Roman" panose="02020603050405020304" pitchFamily="18" charset="0"/>
                      </a:rPr>
                      <m:t> </m:t>
                    </m:r>
                  </m:oMath>
                </a14:m>
                <a:endParaRPr lang="en-US" altLang="zh-TW" sz="2800" b="1" dirty="0">
                  <a:solidFill>
                    <a:srgbClr val="7B8A95"/>
                  </a:solidFill>
                  <a:latin typeface="Times New Roman" panose="02020603050405020304" pitchFamily="18" charset="0"/>
                  <a:cs typeface="Times New Roman" panose="02020603050405020304" pitchFamily="18" charset="0"/>
                </a:endParaRPr>
              </a:p>
              <a:p>
                <a:pPr lvl="1"/>
                <a:r>
                  <a:rPr lang="en-US" altLang="zh-TW" sz="2800" b="1" dirty="0">
                    <a:solidFill>
                      <a:srgbClr val="7B8A95"/>
                    </a:solidFill>
                    <a:latin typeface="Times New Roman" panose="02020603050405020304" pitchFamily="18" charset="0"/>
                    <a:cs typeface="Times New Roman" panose="02020603050405020304" pitchFamily="18" charset="0"/>
                  </a:rPr>
                  <a:t>Obvious devices using "fictitious nodes" can be used to enforce this restriction if it does not originally hold</a:t>
                </a:r>
              </a:p>
              <a:p>
                <a:pPr lvl="2"/>
                <a:r>
                  <a:rPr lang="en-US" altLang="zh-TW" sz="2800" b="1" dirty="0">
                    <a:solidFill>
                      <a:srgbClr val="7B8A95"/>
                    </a:solidFill>
                    <a:latin typeface="Times New Roman" panose="02020603050405020304" pitchFamily="18" charset="0"/>
                    <a:cs typeface="Times New Roman" panose="02020603050405020304" pitchFamily="18" charset="0"/>
                  </a:rPr>
                  <a:t>like let </a:t>
                </a:r>
                <a14:m>
                  <m:oMath xmlns:m="http://schemas.openxmlformats.org/officeDocument/2006/math">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𝑣</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𝑢</m:t>
                    </m:r>
                    <m:r>
                      <a:rPr lang="en-US" altLang="zh-TW" sz="2800" b="1" dirty="0">
                        <a:solidFill>
                          <a:srgbClr val="7B8A95"/>
                        </a:solidFill>
                        <a:latin typeface="Cambria Math" panose="02040503050406030204" pitchFamily="18" charset="0"/>
                        <a:cs typeface="Times New Roman" panose="02020603050405020304" pitchFamily="18" charset="0"/>
                      </a:rPr>
                      <m:t>)</m:t>
                    </m:r>
                  </m:oMath>
                </a14:m>
                <a:r>
                  <a:rPr lang="en-US" altLang="zh-TW" sz="2800" b="1" dirty="0">
                    <a:solidFill>
                      <a:srgbClr val="7B8A95"/>
                    </a:solidFill>
                    <a:latin typeface="Times New Roman" panose="02020603050405020304" pitchFamily="18" charset="0"/>
                    <a:cs typeface="Times New Roman" panose="02020603050405020304" pitchFamily="18" charset="0"/>
                  </a:rPr>
                  <a:t> be </a:t>
                </a:r>
                <a14:m>
                  <m:oMath xmlns:m="http://schemas.openxmlformats.org/officeDocument/2006/math">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𝑣</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𝑘</m:t>
                    </m:r>
                    <m:r>
                      <a:rPr lang="en-US" altLang="zh-TW" sz="2800" b="1" dirty="0">
                        <a:solidFill>
                          <a:srgbClr val="7B8A95"/>
                        </a:solidFill>
                        <a:latin typeface="Cambria Math" panose="02040503050406030204" pitchFamily="18" charset="0"/>
                        <a:cs typeface="Times New Roman" panose="02020603050405020304" pitchFamily="18" charset="0"/>
                      </a:rPr>
                      <m:t>)</m:t>
                    </m:r>
                  </m:oMath>
                </a14:m>
                <a:r>
                  <a:rPr lang="en-US" altLang="zh-TW" sz="2800" b="1" dirty="0">
                    <a:solidFill>
                      <a:srgbClr val="7B8A95"/>
                    </a:solidFill>
                    <a:latin typeface="Times New Roman" panose="02020603050405020304" pitchFamily="18" charset="0"/>
                    <a:cs typeface="Times New Roman" panose="02020603050405020304" pitchFamily="18" charset="0"/>
                  </a:rPr>
                  <a:t> and </a:t>
                </a:r>
                <a14:m>
                  <m:oMath xmlns:m="http://schemas.openxmlformats.org/officeDocument/2006/math">
                    <m:r>
                      <a:rPr lang="en-US" altLang="zh-TW" sz="2800" b="1" dirty="0">
                        <a:solidFill>
                          <a:srgbClr val="7B8A95"/>
                        </a:solidFill>
                        <a:latin typeface="Cambria Math" panose="02040503050406030204" pitchFamily="18" charset="0"/>
                        <a:cs typeface="Times New Roman" panose="02020603050405020304" pitchFamily="18" charset="0"/>
                      </a:rPr>
                      <m:t>(</m:t>
                    </m:r>
                    <m:r>
                      <a:rPr lang="en-US" altLang="zh-TW" sz="2800" b="1" dirty="0">
                        <a:solidFill>
                          <a:srgbClr val="7B8A95"/>
                        </a:solidFill>
                        <a:latin typeface="Cambria Math" panose="02040503050406030204" pitchFamily="18" charset="0"/>
                        <a:cs typeface="Times New Roman" panose="02020603050405020304" pitchFamily="18" charset="0"/>
                      </a:rPr>
                      <m:t>𝑘</m:t>
                    </m:r>
                    <m:r>
                      <a:rPr lang="en-US" altLang="zh-TW" sz="2800" b="1" dirty="0">
                        <a:solidFill>
                          <a:srgbClr val="7B8A95"/>
                        </a:solidFill>
                        <a:latin typeface="Cambria Math" panose="02040503050406030204" pitchFamily="18" charset="0"/>
                        <a:cs typeface="Times New Roman" panose="02020603050405020304" pitchFamily="18" charset="0"/>
                      </a:rPr>
                      <m:t>, </m:t>
                    </m:r>
                    <m:r>
                      <a:rPr lang="en-US" altLang="zh-TW" sz="2800" b="1" dirty="0">
                        <a:solidFill>
                          <a:srgbClr val="7B8A95"/>
                        </a:solidFill>
                        <a:latin typeface="Cambria Math" panose="02040503050406030204" pitchFamily="18" charset="0"/>
                        <a:cs typeface="Times New Roman" panose="02020603050405020304" pitchFamily="18" charset="0"/>
                      </a:rPr>
                      <m:t>𝑢</m:t>
                    </m:r>
                    <m:r>
                      <a:rPr lang="en-US" altLang="zh-TW" sz="2800" b="1" dirty="0">
                        <a:solidFill>
                          <a:srgbClr val="7B8A95"/>
                        </a:solidFill>
                        <a:latin typeface="Cambria Math" panose="02040503050406030204" pitchFamily="18" charset="0"/>
                        <a:cs typeface="Times New Roman" panose="02020603050405020304" pitchFamily="18" charset="0"/>
                      </a:rPr>
                      <m:t>)</m:t>
                    </m:r>
                  </m:oMath>
                </a14:m>
                <a:r>
                  <a:rPr lang="en-US" altLang="zh-TW" sz="2800" b="1" dirty="0">
                    <a:solidFill>
                      <a:srgbClr val="7B8A95"/>
                    </a:solidFill>
                    <a:latin typeface="Times New Roman" panose="02020603050405020304" pitchFamily="18" charset="0"/>
                    <a:cs typeface="Times New Roman" panose="02020603050405020304" pitchFamily="18" charset="0"/>
                  </a:rPr>
                  <a:t>, one of them with cost 0</a:t>
                </a:r>
              </a:p>
              <a:p>
                <a:pPr lvl="1"/>
                <a:r>
                  <a:rPr lang="en-US" altLang="zh-TW" sz="2800" b="1" dirty="0">
                    <a:solidFill>
                      <a:srgbClr val="7B8A95"/>
                    </a:solidFill>
                    <a:latin typeface="Times New Roman" panose="02020603050405020304" pitchFamily="18" charset="0"/>
                    <a:cs typeface="Times New Roman" panose="02020603050405020304" pitchFamily="18" charset="0"/>
                  </a:rPr>
                  <a:t>weight of a subgraph of </a:t>
                </a:r>
                <a14:m>
                  <m:oMath xmlns:m="http://schemas.openxmlformats.org/officeDocument/2006/math">
                    <m:sSup>
                      <m:sSupPr>
                        <m:ctrlPr>
                          <a:rPr lang="en-US" altLang="zh-TW" sz="2800" b="1" i="1" dirty="0">
                            <a:solidFill>
                              <a:srgbClr val="7B8A95"/>
                            </a:solidFill>
                            <a:latin typeface="Cambria Math" panose="02040503050406030204" pitchFamily="18" charset="0"/>
                            <a:cs typeface="Times New Roman" panose="02020603050405020304" pitchFamily="18" charset="0"/>
                          </a:rPr>
                        </m:ctrlPr>
                      </m:sSupPr>
                      <m:e>
                        <m:r>
                          <a:rPr lang="en-US" altLang="zh-TW" sz="2800" b="1" dirty="0">
                            <a:solidFill>
                              <a:srgbClr val="7B8A95"/>
                            </a:solidFill>
                            <a:latin typeface="Cambria Math" panose="02040503050406030204" pitchFamily="18" charset="0"/>
                            <a:cs typeface="Times New Roman" panose="02020603050405020304" pitchFamily="18" charset="0"/>
                          </a:rPr>
                          <m:t>𝑁</m:t>
                        </m:r>
                      </m:e>
                      <m:sup>
                        <m:r>
                          <a:rPr lang="en-US" altLang="zh-TW" sz="2800" b="1" dirty="0">
                            <a:solidFill>
                              <a:srgbClr val="7B8A95"/>
                            </a:solidFill>
                            <a:latin typeface="Cambria Math" panose="02040503050406030204" pitchFamily="18" charset="0"/>
                            <a:cs typeface="Times New Roman" panose="02020603050405020304" pitchFamily="18" charset="0"/>
                          </a:rPr>
                          <m:t>𝑓</m:t>
                        </m:r>
                      </m:sup>
                    </m:sSup>
                    <m:r>
                      <a:rPr lang="zh-TW" altLang="en-US" sz="2800" b="1" dirty="0">
                        <a:solidFill>
                          <a:srgbClr val="7B8A95"/>
                        </a:solidFill>
                        <a:latin typeface="Cambria Math" panose="02040503050406030204" pitchFamily="18" charset="0"/>
                        <a:cs typeface="Times New Roman" panose="02020603050405020304" pitchFamily="18" charset="0"/>
                      </a:rPr>
                      <m:t> </m:t>
                    </m:r>
                  </m:oMath>
                </a14:m>
                <a:r>
                  <a:rPr lang="en-US" altLang="zh-TW" sz="2800" b="1" dirty="0">
                    <a:solidFill>
                      <a:srgbClr val="7B8A95"/>
                    </a:solidFill>
                    <a:latin typeface="Times New Roman" panose="02020603050405020304" pitchFamily="18" charset="0"/>
                    <a:cs typeface="Times New Roman" panose="02020603050405020304" pitchFamily="18" charset="0"/>
                  </a:rPr>
                  <a:t>as the sum of the weights of its arcs</a:t>
                </a:r>
              </a:p>
            </p:txBody>
          </p:sp>
        </mc:Choice>
        <mc:Fallback xmlns="">
          <p:sp>
            <p:nvSpPr>
              <p:cNvPr id="3" name="內容版面配置區 2">
                <a:extLst>
                  <a:ext uri="{FF2B5EF4-FFF2-40B4-BE49-F238E27FC236}">
                    <a16:creationId xmlns:a16="http://schemas.microsoft.com/office/drawing/2014/main" id="{19C1AF34-1E30-3DD9-D6A9-88A17F536DC7}"/>
                  </a:ext>
                </a:extLst>
              </p:cNvPr>
              <p:cNvSpPr>
                <a:spLocks noGrp="1" noRot="1" noChangeAspect="1" noMove="1" noResize="1" noEditPoints="1" noAdjustHandles="1" noChangeArrowheads="1" noChangeShapeType="1" noTextEdit="1"/>
              </p:cNvSpPr>
              <p:nvPr>
                <p:ph idx="1"/>
              </p:nvPr>
            </p:nvSpPr>
            <p:spPr>
              <a:xfrm>
                <a:off x="838200" y="1825624"/>
                <a:ext cx="10515600" cy="5123815"/>
              </a:xfrm>
              <a:blipFill>
                <a:blip r:embed="rId5"/>
                <a:stretch>
                  <a:fillRect l="-1043" t="-1784" r="-1043"/>
                </a:stretch>
              </a:blipFill>
            </p:spPr>
            <p:txBody>
              <a:bodyPr/>
              <a:lstStyle/>
              <a:p>
                <a:r>
                  <a:rPr lang="zh-TW" altLang="en-US">
                    <a:noFill/>
                  </a:rPr>
                  <a:t> </a:t>
                </a:r>
              </a:p>
            </p:txBody>
          </p:sp>
        </mc:Fallback>
      </mc:AlternateContent>
      <p:pic>
        <p:nvPicPr>
          <p:cNvPr id="14" name="音訊 13">
            <a:hlinkClick r:id="" action="ppaction://media"/>
            <a:extLst>
              <a:ext uri="{FF2B5EF4-FFF2-40B4-BE49-F238E27FC236}">
                <a16:creationId xmlns:a16="http://schemas.microsoft.com/office/drawing/2014/main" id="{70626C22-768C-C81C-0306-43E357AD95F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1212245"/>
      </p:ext>
    </p:extLst>
  </p:cSld>
  <p:clrMapOvr>
    <a:masterClrMapping/>
  </p:clrMapOvr>
  <mc:AlternateContent xmlns:mc="http://schemas.openxmlformats.org/markup-compatibility/2006">
    <mc:Choice xmlns:p14="http://schemas.microsoft.com/office/powerpoint/2010/main" Requires="p14">
      <p:transition spd="slow" p14:dur="2000" advTm="41560"/>
    </mc:Choice>
    <mc:Fallback>
      <p:transition spd="slow" advTm="41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(7,14)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(4,3)</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47849" y="3882652"/>
            <a:ext cx="2705492" cy="400110"/>
          </a:xfrm>
          <a:prstGeom prst="rect">
            <a:avLst/>
          </a:prstGeom>
          <a:noFill/>
        </p:spPr>
        <p:txBody>
          <a:bodyPr wrap="square" rtlCol="0">
            <a:spAutoFit/>
          </a:bodyPr>
          <a:lstStyle/>
          <a:p>
            <a:pPr algn="ctr"/>
            <a:r>
              <a:rPr lang="en-US" altLang="zh-TW" sz="2000" dirty="0">
                <a:solidFill>
                  <a:srgbClr val="786449"/>
                </a:solidFill>
              </a:rPr>
              <a:t>(1,9)</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(5,12)</a:t>
            </a:r>
            <a:r>
              <a:rPr lang="zh-TW" altLang="en-US" sz="2000" dirty="0">
                <a:solidFill>
                  <a:srgbClr val="786449"/>
                </a:solidFill>
              </a:rPr>
              <a:t> → </a:t>
            </a:r>
            <a:r>
              <a:rPr lang="en-US" altLang="zh-TW" dirty="0"/>
              <a:t>6, 0</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=1</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16" name="直線單箭頭接點 15">
            <a:extLst>
              <a:ext uri="{FF2B5EF4-FFF2-40B4-BE49-F238E27FC236}">
                <a16:creationId xmlns:a16="http://schemas.microsoft.com/office/drawing/2014/main" id="{2384153A-9503-43D9-98E0-8EF65656A091}"/>
              </a:ext>
            </a:extLst>
          </p:cNvPr>
          <p:cNvCxnSpPr>
            <a:cxnSpLocks/>
          </p:cNvCxnSpPr>
          <p:nvPr/>
        </p:nvCxnSpPr>
        <p:spPr>
          <a:xfrm flipV="1">
            <a:off x="2023645" y="2469904"/>
            <a:ext cx="1949228" cy="14523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2BDC8DB-A119-49DB-E76D-D3EC4A6C2295}"/>
              </a:ext>
            </a:extLst>
          </p:cNvPr>
          <p:cNvSpPr txBox="1"/>
          <p:nvPr/>
        </p:nvSpPr>
        <p:spPr>
          <a:xfrm rot="19429713">
            <a:off x="1970414" y="3150350"/>
            <a:ext cx="2496491" cy="400110"/>
          </a:xfrm>
          <a:prstGeom prst="rect">
            <a:avLst/>
          </a:prstGeom>
          <a:noFill/>
        </p:spPr>
        <p:txBody>
          <a:bodyPr wrap="square" rtlCol="0">
            <a:spAutoFit/>
          </a:bodyPr>
          <a:lstStyle/>
          <a:p>
            <a:pPr algn="ctr"/>
            <a:r>
              <a:rPr lang="en-US" altLang="zh-TW" sz="2000" dirty="0">
                <a:solidFill>
                  <a:srgbClr val="786449"/>
                </a:solidFill>
              </a:rPr>
              <a:t>(7,1)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cxnSp>
        <p:nvCxnSpPr>
          <p:cNvPr id="23" name="直線單箭頭接點 22">
            <a:extLst>
              <a:ext uri="{FF2B5EF4-FFF2-40B4-BE49-F238E27FC236}">
                <a16:creationId xmlns:a16="http://schemas.microsoft.com/office/drawing/2014/main" id="{75AC8EE9-AEF8-A253-BE5D-5E710CAACDE7}"/>
              </a:ext>
            </a:extLst>
          </p:cNvPr>
          <p:cNvCxnSpPr>
            <a:cxnSpLocks/>
          </p:cNvCxnSpPr>
          <p:nvPr/>
        </p:nvCxnSpPr>
        <p:spPr>
          <a:xfrm>
            <a:off x="4897480" y="2404175"/>
            <a:ext cx="1898977" cy="0"/>
          </a:xfrm>
          <a:prstGeom prst="straightConnector1">
            <a:avLst/>
          </a:prstGeom>
          <a:ln w="5715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7D224FC4-C060-E32A-7DAF-5DEB83D23A31}"/>
              </a:ext>
            </a:extLst>
          </p:cNvPr>
          <p:cNvSpPr txBox="1"/>
          <p:nvPr/>
        </p:nvSpPr>
        <p:spPr>
          <a:xfrm flipH="1">
            <a:off x="4872502" y="2436520"/>
            <a:ext cx="1898979" cy="400110"/>
          </a:xfrm>
          <a:prstGeom prst="rect">
            <a:avLst/>
          </a:prstGeom>
          <a:noFill/>
        </p:spPr>
        <p:txBody>
          <a:bodyPr wrap="square" rtlCol="0">
            <a:spAutoFit/>
          </a:bodyPr>
          <a:lstStyle/>
          <a:p>
            <a:pPr algn="ctr"/>
            <a:r>
              <a:rPr lang="en-US" altLang="zh-TW" sz="2000" dirty="0">
                <a:solidFill>
                  <a:srgbClr val="786449"/>
                </a:solidFill>
              </a:rPr>
              <a:t>(4,2)</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cxnSp>
        <p:nvCxnSpPr>
          <p:cNvPr id="21" name="直線單箭頭接點 20">
            <a:extLst>
              <a:ext uri="{FF2B5EF4-FFF2-40B4-BE49-F238E27FC236}">
                <a16:creationId xmlns:a16="http://schemas.microsoft.com/office/drawing/2014/main" id="{D283C79B-A636-EE23-77A6-41D800F7C67E}"/>
              </a:ext>
            </a:extLst>
          </p:cNvPr>
          <p:cNvCxnSpPr/>
          <p:nvPr/>
        </p:nvCxnSpPr>
        <p:spPr>
          <a:xfrm flipV="1">
            <a:off x="7101211" y="2752358"/>
            <a:ext cx="0" cy="27054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997A9457-72C1-68EA-F4CF-DD90B6F5B9B5}"/>
              </a:ext>
            </a:extLst>
          </p:cNvPr>
          <p:cNvSpPr txBox="1"/>
          <p:nvPr/>
        </p:nvSpPr>
        <p:spPr>
          <a:xfrm rot="5400000" flipH="1">
            <a:off x="5507771" y="3936056"/>
            <a:ext cx="2705492" cy="400110"/>
          </a:xfrm>
          <a:prstGeom prst="rect">
            <a:avLst/>
          </a:prstGeom>
          <a:noFill/>
        </p:spPr>
        <p:txBody>
          <a:bodyPr wrap="square" rtlCol="0">
            <a:spAutoFit/>
          </a:bodyPr>
          <a:lstStyle/>
          <a:p>
            <a:pPr algn="ctr"/>
            <a:r>
              <a:rPr lang="en-US" altLang="zh-TW" sz="2000" dirty="0">
                <a:solidFill>
                  <a:srgbClr val="786449"/>
                </a:solidFill>
              </a:rPr>
              <a:t>(1,1)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pic>
        <p:nvPicPr>
          <p:cNvPr id="30" name="音訊 29">
            <a:hlinkClick r:id="" action="ppaction://media"/>
            <a:extLst>
              <a:ext uri="{FF2B5EF4-FFF2-40B4-BE49-F238E27FC236}">
                <a16:creationId xmlns:a16="http://schemas.microsoft.com/office/drawing/2014/main" id="{85508B3F-9A57-B4EE-3F3F-4CE14348A6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6265785"/>
      </p:ext>
    </p:extLst>
  </p:cSld>
  <p:clrMapOvr>
    <a:masterClrMapping/>
  </p:clrMapOvr>
  <mc:AlternateContent xmlns:mc="http://schemas.openxmlformats.org/markup-compatibility/2006">
    <mc:Choice xmlns:p14="http://schemas.microsoft.com/office/powerpoint/2010/main" Requires="p14">
      <p:transition spd="slow" p14:dur="2000" advTm="13508"/>
    </mc:Choice>
    <mc:Fallback>
      <p:transition spd="slow" advTm="13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115" x="363538" y="6762750"/>
          <p14:tracePt t="117" x="442913" y="6699250"/>
          <p14:tracePt t="119" x="504825" y="6637338"/>
          <p14:tracePt t="120" x="568325" y="6589713"/>
          <p14:tracePt t="122" x="647700" y="6526213"/>
          <p14:tracePt t="124" x="711200" y="6462713"/>
          <p14:tracePt t="126" x="804863" y="6399213"/>
          <p14:tracePt t="129" x="868363" y="6321425"/>
          <p14:tracePt t="131" x="931863" y="6273800"/>
          <p14:tracePt t="132" x="995363" y="6194425"/>
          <p14:tracePt t="134" x="1073150" y="6146800"/>
          <p14:tracePt t="136" x="1120775" y="6083300"/>
          <p14:tracePt t="138" x="1200150" y="6003925"/>
          <p14:tracePt t="140" x="1263650" y="5957888"/>
          <p14:tracePt t="142" x="1311275" y="5894388"/>
          <p14:tracePt t="144" x="1358900" y="5846763"/>
          <p14:tracePt t="146" x="1436688" y="5767388"/>
          <p14:tracePt t="148" x="1468438" y="5719763"/>
          <p14:tracePt t="150" x="1547813" y="5657850"/>
          <p14:tracePt t="152" x="1595438" y="5610225"/>
          <p14:tracePt t="154" x="1643063" y="5546725"/>
          <p14:tracePt t="156" x="1704975" y="5483225"/>
          <p14:tracePt t="158" x="1752600" y="5451475"/>
          <p14:tracePt t="160" x="1831975" y="5372100"/>
          <p14:tracePt t="162" x="1895475" y="5294313"/>
          <p14:tracePt t="165" x="1943100" y="5262563"/>
          <p14:tracePt t="166" x="2020888" y="5183188"/>
          <p14:tracePt t="168" x="2068513" y="5119688"/>
          <p14:tracePt t="170" x="2132013" y="5056188"/>
          <p14:tracePt t="172" x="2211388" y="4992688"/>
          <p14:tracePt t="202" x="3252788" y="3981450"/>
          <p14:tracePt t="204" x="3332163" y="3903663"/>
          <p14:tracePt t="206" x="3395663" y="3840163"/>
          <p14:tracePt t="208" x="3475038" y="3792538"/>
          <p14:tracePt t="210" x="3536950" y="3713163"/>
          <p14:tracePt t="212" x="3600450" y="3649663"/>
          <p14:tracePt t="214" x="3663950" y="3587750"/>
          <p14:tracePt t="216" x="3711575" y="3524250"/>
          <p14:tracePt t="218" x="3759200" y="3476625"/>
          <p14:tracePt t="220" x="3806825" y="3413125"/>
          <p14:tracePt t="222" x="3884613" y="3365500"/>
          <p14:tracePt t="224" x="3916363" y="3317875"/>
          <p14:tracePt t="226" x="3948113" y="3270250"/>
          <p14:tracePt t="228" x="3995738" y="3208338"/>
          <p14:tracePt t="230" x="4027488" y="3176588"/>
          <p14:tracePt t="232" x="4059238" y="3128963"/>
          <p14:tracePt t="234" x="4106863" y="3081338"/>
          <p14:tracePt t="236" x="4121150" y="3065463"/>
          <p14:tracePt t="238" x="4152900" y="3017838"/>
          <p14:tracePt t="240" x="4168775" y="2986088"/>
          <p14:tracePt t="242" x="4184650" y="2954338"/>
          <p14:tracePt t="244" x="4200525" y="2938463"/>
          <p14:tracePt t="246" x="4216400" y="2922588"/>
          <p14:tracePt t="248" x="4232275" y="2908300"/>
          <p14:tracePt t="252" x="4232275" y="2892425"/>
          <p14:tracePt t="254" x="4232275" y="2876550"/>
          <p14:tracePt t="256" x="4248150" y="2860675"/>
          <p14:tracePt t="263" x="4248150" y="2844800"/>
          <p14:tracePt t="266" x="4264025" y="2828925"/>
          <p14:tracePt t="290" x="4264025" y="2797175"/>
          <p14:tracePt t="300" x="4264025" y="2781300"/>
          <p14:tracePt t="307" x="4264025" y="2765425"/>
          <p14:tracePt t="311" x="4264025" y="2749550"/>
          <p14:tracePt t="313" x="4264025" y="2733675"/>
          <p14:tracePt t="314" x="4264025" y="2701925"/>
          <p14:tracePt t="316" x="4279900" y="2686050"/>
          <p14:tracePt t="318" x="4295775" y="2654300"/>
          <p14:tracePt t="320" x="4311650" y="2638425"/>
          <p14:tracePt t="322" x="4327525" y="2622550"/>
          <p14:tracePt t="324" x="4343400" y="2590800"/>
          <p14:tracePt t="326" x="4343400" y="2560638"/>
          <p14:tracePt t="330" x="4391025" y="2513013"/>
          <p14:tracePt t="332" x="4421188" y="2481263"/>
          <p14:tracePt t="334" x="4437063" y="2449513"/>
          <p14:tracePt t="336" x="4452938" y="2433638"/>
          <p14:tracePt t="338" x="4484688" y="2401888"/>
          <p14:tracePt t="340" x="4516438" y="2370138"/>
          <p14:tracePt t="342" x="4548188" y="2338388"/>
          <p14:tracePt t="344" x="4579938" y="2306638"/>
          <p14:tracePt t="346" x="4595813" y="2290763"/>
          <p14:tracePt t="348" x="4627563" y="2274888"/>
          <p14:tracePt t="350" x="4659313" y="2243138"/>
          <p14:tracePt t="352" x="4691063" y="2212975"/>
          <p14:tracePt t="354" x="4706938" y="2197100"/>
          <p14:tracePt t="356" x="4737100" y="2181225"/>
          <p14:tracePt t="359" x="4768850" y="2165350"/>
          <p14:tracePt t="360" x="4784725" y="2149475"/>
          <p14:tracePt t="363" x="4800600" y="2133600"/>
          <p14:tracePt t="364" x="4832350" y="2117725"/>
          <p14:tracePt t="369" x="4864100" y="2101850"/>
          <p14:tracePt t="370" x="4879975" y="2101850"/>
          <p14:tracePt t="372" x="4879975" y="2085975"/>
          <p14:tracePt t="375" x="4895850" y="2085975"/>
          <p14:tracePt t="383" x="4911725" y="2085975"/>
          <p14:tracePt t="391" x="4927600" y="2085975"/>
          <p14:tracePt t="439" x="4943475" y="2085975"/>
          <p14:tracePt t="451" x="4959350" y="2085975"/>
          <p14:tracePt t="468" x="4959350" y="2101850"/>
          <p14:tracePt t="480" x="4975225" y="2133600"/>
          <p14:tracePt t="484" x="4975225" y="2149475"/>
          <p14:tracePt t="487" x="4975225" y="2197100"/>
          <p14:tracePt t="489" x="4975225" y="2228850"/>
          <p14:tracePt t="490" x="4959350" y="2259013"/>
          <p14:tracePt t="492" x="4959350" y="2274888"/>
          <p14:tracePt t="494" x="4959350" y="2290763"/>
          <p14:tracePt t="496" x="4959350" y="2306638"/>
          <p14:tracePt t="498" x="4959350" y="2338388"/>
          <p14:tracePt t="500" x="4943475" y="2370138"/>
          <p14:tracePt t="502" x="4943475" y="2386013"/>
          <p14:tracePt t="504" x="4927600" y="2417763"/>
          <p14:tracePt t="506" x="4927600" y="2433638"/>
          <p14:tracePt t="508" x="4927600" y="2449513"/>
          <p14:tracePt t="510" x="4911725" y="2481263"/>
          <p14:tracePt t="512" x="4911725" y="2497138"/>
          <p14:tracePt t="514" x="4911725" y="2513013"/>
          <p14:tracePt t="516" x="4911725" y="2528888"/>
          <p14:tracePt t="518" x="4911725" y="2544763"/>
          <p14:tracePt t="520" x="4911725" y="2560638"/>
          <p14:tracePt t="522" x="4911725" y="2574925"/>
          <p14:tracePt t="524" x="4911725" y="2590800"/>
          <p14:tracePt t="526" x="4911725" y="2606675"/>
          <p14:tracePt t="529" x="4911725" y="2622550"/>
          <p14:tracePt t="534" x="4911725" y="2638425"/>
          <p14:tracePt t="539" x="4911725" y="2654300"/>
          <p14:tracePt t="542" x="4911725" y="2670175"/>
          <p14:tracePt t="550" x="4927600" y="2670175"/>
          <p14:tracePt t="555" x="4927600" y="2686050"/>
          <p14:tracePt t="571" x="4927600" y="2701925"/>
          <p14:tracePt t="591" x="4943475" y="2701925"/>
          <p14:tracePt t="601" x="4943475" y="2717800"/>
          <p14:tracePt t="607" x="4943475" y="2733675"/>
          <p14:tracePt t="608" x="4959350" y="2733675"/>
          <p14:tracePt t="610" x="4959350" y="2749550"/>
          <p14:tracePt t="621" x="4959350" y="2765425"/>
          <p14:tracePt t="625" x="4959350" y="2781300"/>
          <p14:tracePt t="634" x="4959350" y="2797175"/>
          <p14:tracePt t="637" x="4959350" y="2813050"/>
          <p14:tracePt t="640" x="4959350" y="2828925"/>
          <p14:tracePt t="661" x="4943475" y="2844800"/>
          <p14:tracePt t="677" x="4911725" y="2860675"/>
          <p14:tracePt t="679" x="4895850" y="2860675"/>
          <p14:tracePt t="685" x="4879975" y="2860675"/>
          <p14:tracePt t="687" x="4864100" y="2860675"/>
          <p14:tracePt t="691" x="4848225" y="2860675"/>
          <p14:tracePt t="693" x="4832350" y="2860675"/>
          <p14:tracePt t="698" x="4800600" y="2860675"/>
          <p14:tracePt t="701" x="4784725" y="2860675"/>
          <p14:tracePt t="702" x="4784725" y="2876550"/>
          <p14:tracePt t="704" x="4768850" y="2876550"/>
          <p14:tracePt t="706" x="4752975" y="2876550"/>
          <p14:tracePt t="708" x="4737100" y="2876550"/>
          <p14:tracePt t="720" x="4675188" y="2876550"/>
          <p14:tracePt t="722" x="4659313" y="2876550"/>
          <p14:tracePt t="724" x="4643438" y="2876550"/>
          <p14:tracePt t="726" x="4627563" y="2876550"/>
          <p14:tracePt t="729" x="4611688" y="2876550"/>
          <p14:tracePt t="730" x="4595813" y="2876550"/>
          <p14:tracePt t="732" x="4579938" y="2876550"/>
          <p14:tracePt t="736" x="4564063" y="2876550"/>
          <p14:tracePt t="738" x="4548188" y="2876550"/>
          <p14:tracePt t="740" x="4532313" y="2860675"/>
          <p14:tracePt t="745" x="4516438" y="2844800"/>
          <p14:tracePt t="747" x="4484688" y="2844800"/>
          <p14:tracePt t="748" x="4484688" y="2828925"/>
          <p14:tracePt t="750" x="4468813" y="2828925"/>
          <p14:tracePt t="752" x="4452938" y="2828925"/>
          <p14:tracePt t="754" x="4452938" y="2813050"/>
          <p14:tracePt t="756" x="4437063" y="2813050"/>
          <p14:tracePt t="759" x="4421188" y="2797175"/>
          <p14:tracePt t="760" x="4406900" y="2797175"/>
          <p14:tracePt t="762" x="4391025" y="2797175"/>
          <p14:tracePt t="764" x="4375150" y="2781300"/>
          <p14:tracePt t="768" x="4359275" y="2765425"/>
          <p14:tracePt t="770" x="4343400" y="2749550"/>
          <p14:tracePt t="772" x="4327525" y="2749550"/>
          <p14:tracePt t="779" x="4295775" y="2749550"/>
          <p14:tracePt t="790" x="4200525" y="2686050"/>
          <p14:tracePt t="795" x="4184650" y="2670175"/>
          <p14:tracePt t="796" x="4152900" y="2670175"/>
          <p14:tracePt t="800" x="4137025" y="2670175"/>
          <p14:tracePt t="803" x="4121150" y="2654300"/>
          <p14:tracePt t="809" x="4106863" y="2638425"/>
          <p14:tracePt t="814" x="4075113" y="2622550"/>
          <p14:tracePt t="822" x="4043363" y="2590800"/>
          <p14:tracePt t="823" x="4027488" y="2590800"/>
          <p14:tracePt t="824" x="4011613" y="2590800"/>
          <p14:tracePt t="830" x="3995738" y="2560638"/>
          <p14:tracePt t="834" x="3995738" y="2544763"/>
          <p14:tracePt t="836" x="3979863" y="2528888"/>
          <p14:tracePt t="840" x="3963988" y="2528888"/>
          <p14:tracePt t="843" x="3963988" y="2513013"/>
          <p14:tracePt t="844" x="3963988" y="2497138"/>
          <p14:tracePt t="846" x="3948113" y="2481263"/>
          <p14:tracePt t="850" x="3932238" y="2465388"/>
          <p14:tracePt t="852" x="3932238" y="2433638"/>
          <p14:tracePt t="858" x="3932238" y="2401888"/>
          <p14:tracePt t="860" x="3916363" y="2401888"/>
          <p14:tracePt t="862" x="3916363" y="2386013"/>
          <p14:tracePt t="864" x="3916363" y="2370138"/>
          <p14:tracePt t="866" x="3916363" y="2354263"/>
          <p14:tracePt t="868" x="3900488" y="2354263"/>
          <p14:tracePt t="870" x="3900488" y="2322513"/>
          <p14:tracePt t="874" x="3900488" y="2306638"/>
          <p14:tracePt t="876" x="3900488" y="2290763"/>
          <p14:tracePt t="879" x="3884613" y="2274888"/>
          <p14:tracePt t="882" x="3884613" y="2243138"/>
          <p14:tracePt t="884" x="3884613" y="2228850"/>
          <p14:tracePt t="889" x="3884613" y="2197100"/>
          <p14:tracePt t="890" x="3884613" y="2165350"/>
          <p14:tracePt t="892" x="3884613" y="2133600"/>
          <p14:tracePt t="895" x="3884613" y="2101850"/>
          <p14:tracePt t="897" x="3884613" y="2085975"/>
          <p14:tracePt t="898" x="3900488" y="2070100"/>
          <p14:tracePt t="900" x="3900488" y="2038350"/>
          <p14:tracePt t="902" x="3900488" y="2022475"/>
          <p14:tracePt t="904" x="3916363" y="1990725"/>
          <p14:tracePt t="906" x="3916363" y="1974850"/>
          <p14:tracePt t="908" x="3932238" y="1943100"/>
          <p14:tracePt t="910" x="3932238" y="1911350"/>
          <p14:tracePt t="914" x="3932238" y="1881188"/>
          <p14:tracePt t="916" x="3932238" y="1849438"/>
          <p14:tracePt t="918" x="3948113" y="1817688"/>
          <p14:tracePt t="920" x="3948113" y="1785938"/>
          <p14:tracePt t="922" x="3948113" y="1754188"/>
          <p14:tracePt t="924" x="3963988" y="1754188"/>
          <p14:tracePt t="926" x="3979863" y="1722438"/>
          <p14:tracePt t="929" x="3979863" y="1706563"/>
          <p14:tracePt t="930" x="3979863" y="1674813"/>
          <p14:tracePt t="932" x="3995738" y="1658938"/>
          <p14:tracePt t="934" x="3995738" y="1643063"/>
          <p14:tracePt t="936" x="3995738" y="1627188"/>
          <p14:tracePt t="938" x="3995738" y="1595438"/>
          <p14:tracePt t="940" x="4011613" y="1595438"/>
          <p14:tracePt t="942" x="4011613" y="1579563"/>
          <p14:tracePt t="945" x="4011613" y="1563688"/>
          <p14:tracePt t="948" x="4027488" y="1563688"/>
          <p14:tracePt t="950" x="4027488" y="1547813"/>
          <p14:tracePt t="954" x="4027488" y="1533525"/>
          <p14:tracePt t="962" x="4043363" y="1517650"/>
          <p14:tracePt t="964" x="4043363" y="1501775"/>
          <p14:tracePt t="966" x="4059238" y="1485900"/>
          <p14:tracePt t="970" x="4075113" y="1485900"/>
          <p14:tracePt t="975" x="4075113" y="1470025"/>
          <p14:tracePt t="979" x="4090988" y="1470025"/>
          <p14:tracePt t="981" x="4106863" y="1454150"/>
          <p14:tracePt t="986" x="4121150" y="1454150"/>
          <p14:tracePt t="988" x="4137025" y="1454150"/>
          <p14:tracePt t="990" x="4152900" y="1454150"/>
          <p14:tracePt t="992" x="4168775" y="1438275"/>
          <p14:tracePt t="996" x="4184650" y="1438275"/>
          <p14:tracePt t="998" x="4200525" y="1438275"/>
          <p14:tracePt t="1000" x="4216400" y="1422400"/>
          <p14:tracePt t="1002" x="4232275" y="1422400"/>
          <p14:tracePt t="1004" x="4248150" y="1422400"/>
          <p14:tracePt t="1006" x="4279900" y="1422400"/>
          <p14:tracePt t="1011" x="4311650" y="1406525"/>
          <p14:tracePt t="1014" x="4375150" y="1406525"/>
          <p14:tracePt t="1016" x="4406900" y="1390650"/>
          <p14:tracePt t="1018" x="4437063" y="1390650"/>
          <p14:tracePt t="1022" x="4468813" y="1390650"/>
          <p14:tracePt t="1025" x="4484688" y="1390650"/>
          <p14:tracePt t="1026" x="4500563" y="1390650"/>
          <p14:tracePt t="1028" x="4532313" y="1390650"/>
          <p14:tracePt t="1032" x="4564063" y="1390650"/>
          <p14:tracePt t="1034" x="4579938" y="1390650"/>
          <p14:tracePt t="1038" x="4595813" y="1374775"/>
          <p14:tracePt t="1040" x="4611688" y="1374775"/>
          <p14:tracePt t="1042" x="4627563" y="1374775"/>
          <p14:tracePt t="1045" x="4643438" y="1374775"/>
          <p14:tracePt t="1047" x="4659313" y="1374775"/>
          <p14:tracePt t="1051" x="4675188" y="1374775"/>
          <p14:tracePt t="1052" x="4691063" y="1374775"/>
          <p14:tracePt t="1059" x="4722813" y="1374775"/>
          <p14:tracePt t="1060" x="4737100" y="1374775"/>
          <p14:tracePt t="1069" x="4752975" y="1374775"/>
          <p14:tracePt t="1073" x="4768850" y="1374775"/>
          <p14:tracePt t="1077" x="4784725" y="1374775"/>
          <p14:tracePt t="1080" x="4800600" y="1374775"/>
          <p14:tracePt t="1083" x="4816475" y="1374775"/>
          <p14:tracePt t="1092" x="4848225" y="1374775"/>
          <p14:tracePt t="1098" x="4864100" y="1374775"/>
          <p14:tracePt t="1100" x="4879975" y="1374775"/>
          <p14:tracePt t="1103" x="4895850" y="1374775"/>
          <p14:tracePt t="1108" x="4911725" y="1374775"/>
          <p14:tracePt t="1113" x="4927600" y="1374775"/>
          <p14:tracePt t="1121" x="4943475" y="1390650"/>
          <p14:tracePt t="1126" x="4975225" y="1390650"/>
          <p14:tracePt t="1130" x="4975225" y="1406525"/>
          <p14:tracePt t="1140" x="5006975" y="1406525"/>
          <p14:tracePt t="1142" x="5022850" y="1422400"/>
          <p14:tracePt t="1146" x="5037138" y="1438275"/>
          <p14:tracePt t="1152" x="5037138" y="1454150"/>
          <p14:tracePt t="1154" x="5053013" y="1454150"/>
          <p14:tracePt t="1158" x="5068888" y="1454150"/>
          <p14:tracePt t="1160" x="5084763" y="1470025"/>
          <p14:tracePt t="1165" x="5084763" y="1485900"/>
          <p14:tracePt t="1169" x="5100638" y="1485900"/>
          <p14:tracePt t="1171" x="5100638" y="1501775"/>
          <p14:tracePt t="1172" x="5116513" y="1501775"/>
          <p14:tracePt t="1174" x="5116513" y="1517650"/>
          <p14:tracePt t="1176" x="5116513" y="1533525"/>
          <p14:tracePt t="1179" x="5132388" y="1533525"/>
          <p14:tracePt t="1182" x="5148263" y="1547813"/>
          <p14:tracePt t="1184" x="5148263" y="1563688"/>
          <p14:tracePt t="1186" x="5164138" y="1563688"/>
          <p14:tracePt t="1190" x="5164138" y="1579563"/>
          <p14:tracePt t="1192" x="5180013" y="1595438"/>
          <p14:tracePt t="1197" x="5195888" y="1611313"/>
          <p14:tracePt t="1198" x="5195888" y="1627188"/>
          <p14:tracePt t="1200" x="5195888" y="1643063"/>
          <p14:tracePt t="1202" x="5211763" y="1643063"/>
          <p14:tracePt t="1204" x="5211763" y="1658938"/>
          <p14:tracePt t="1206" x="5227638" y="1674813"/>
          <p14:tracePt t="1208" x="5227638" y="1690688"/>
          <p14:tracePt t="1210" x="5243513" y="1690688"/>
          <p14:tracePt t="1212" x="5243513" y="1706563"/>
          <p14:tracePt t="1216" x="5259388" y="1722438"/>
          <p14:tracePt t="1218" x="5259388" y="1738313"/>
          <p14:tracePt t="1221" x="5259388" y="1754188"/>
          <p14:tracePt t="1223" x="5275263" y="1770063"/>
          <p14:tracePt t="1227" x="5275263" y="1785938"/>
          <p14:tracePt t="1231" x="5275263" y="1801813"/>
          <p14:tracePt t="1232" x="5291138" y="1817688"/>
          <p14:tracePt t="1234" x="5291138" y="1833563"/>
          <p14:tracePt t="1236" x="5291138" y="1849438"/>
          <p14:tracePt t="1238" x="5307013" y="1865313"/>
          <p14:tracePt t="1240" x="5307013" y="1881188"/>
          <p14:tracePt t="1242" x="5307013" y="1895475"/>
          <p14:tracePt t="1247" x="5322888" y="1911350"/>
          <p14:tracePt t="1248" x="5322888" y="1927225"/>
          <p14:tracePt t="1250" x="5322888" y="1943100"/>
          <p14:tracePt t="1252" x="5322888" y="1958975"/>
          <p14:tracePt t="1254" x="5322888" y="1974850"/>
          <p14:tracePt t="1258" x="5337175" y="2006600"/>
          <p14:tracePt t="1261" x="5337175" y="2022475"/>
          <p14:tracePt t="1265" x="5337175" y="2038350"/>
          <p14:tracePt t="1266" x="5353050" y="2070100"/>
          <p14:tracePt t="1270" x="5353050" y="2085975"/>
          <p14:tracePt t="1272" x="5353050" y="2101850"/>
          <p14:tracePt t="1276" x="5353050" y="2117725"/>
          <p14:tracePt t="1279" x="5353050" y="2149475"/>
          <p14:tracePt t="1282" x="5353050" y="2165350"/>
          <p14:tracePt t="1284" x="5353050" y="2181225"/>
          <p14:tracePt t="1286" x="5353050" y="2197100"/>
          <p14:tracePt t="1290" x="5353050" y="2212975"/>
          <p14:tracePt t="1292" x="5353050" y="2228850"/>
          <p14:tracePt t="1294" x="5353050" y="2243138"/>
          <p14:tracePt t="1297" x="5353050" y="2259013"/>
          <p14:tracePt t="1298" x="5353050" y="2274888"/>
          <p14:tracePt t="1302" x="5353050" y="2290763"/>
          <p14:tracePt t="1304" x="5353050" y="2322513"/>
          <p14:tracePt t="1308" x="5353050" y="2338388"/>
          <p14:tracePt t="1310" x="5353050" y="2354263"/>
          <p14:tracePt t="1314" x="5353050" y="2370138"/>
          <p14:tracePt t="1319" x="5353050" y="2386013"/>
          <p14:tracePt t="1322" x="5353050" y="2401888"/>
          <p14:tracePt t="1325" x="5353050" y="2433638"/>
          <p14:tracePt t="1330" x="5353050" y="2465388"/>
          <p14:tracePt t="1337" x="5353050" y="2513013"/>
          <p14:tracePt t="1341" x="5353050" y="2528888"/>
          <p14:tracePt t="1342" x="5353050" y="2544763"/>
          <p14:tracePt t="1346" x="5353050" y="2560638"/>
          <p14:tracePt t="1350" x="5353050" y="2574925"/>
          <p14:tracePt t="1352" x="5353050" y="2590800"/>
          <p14:tracePt t="1356" x="5337175" y="2606675"/>
          <p14:tracePt t="1361" x="5337175" y="2622550"/>
          <p14:tracePt t="1362" x="5337175" y="2638425"/>
          <p14:tracePt t="1368" x="5337175" y="2654300"/>
          <p14:tracePt t="1376" x="5307013" y="2686050"/>
          <p14:tracePt t="1378" x="5307013" y="2701925"/>
          <p14:tracePt t="1381" x="5291138" y="2717800"/>
          <p14:tracePt t="1382" x="5291138" y="2733675"/>
          <p14:tracePt t="1384" x="5275263" y="2733675"/>
          <p14:tracePt t="1386" x="5275263" y="2749550"/>
          <p14:tracePt t="1390" x="5259388" y="2765425"/>
          <p14:tracePt t="1393" x="5243513" y="2781300"/>
          <p14:tracePt t="1395" x="5227638" y="2781300"/>
          <p14:tracePt t="1396" x="5227638" y="2797175"/>
          <p14:tracePt t="1398" x="5211763" y="2813050"/>
          <p14:tracePt t="1402" x="5195888" y="2828925"/>
          <p14:tracePt t="1409" x="5164138" y="2844800"/>
          <p14:tracePt t="1412" x="5148263" y="2860675"/>
          <p14:tracePt t="1416" x="5132388" y="2876550"/>
          <p14:tracePt t="1418" x="5116513" y="2892425"/>
          <p14:tracePt t="1422" x="5100638" y="2908300"/>
          <p14:tracePt t="1425" x="5084763" y="2908300"/>
          <p14:tracePt t="1428" x="5068888" y="2908300"/>
          <p14:tracePt t="1431" x="5068888" y="2922588"/>
          <p14:tracePt t="1432" x="5053013" y="2938463"/>
          <p14:tracePt t="1434" x="5037138" y="2938463"/>
          <p14:tracePt t="1438" x="5022850" y="2938463"/>
          <p14:tracePt t="1440" x="5006975" y="2954338"/>
          <p14:tracePt t="1443" x="4991100" y="2954338"/>
          <p14:tracePt t="1446" x="4991100" y="2970213"/>
          <p14:tracePt t="1448" x="4959350" y="2986088"/>
          <p14:tracePt t="1452" x="4943475" y="2986088"/>
          <p14:tracePt t="1458" x="4927600" y="2986088"/>
          <p14:tracePt t="1465" x="4879975" y="3017838"/>
          <p14:tracePt t="1475" x="4832350" y="3017838"/>
          <p14:tracePt t="1480" x="4816475" y="3017838"/>
          <p14:tracePt t="1485" x="4800600" y="3017838"/>
          <p14:tracePt t="1490" x="4784725" y="3033713"/>
          <p14:tracePt t="1492" x="4768850" y="3033713"/>
          <p14:tracePt t="1500" x="4752975" y="3033713"/>
          <p14:tracePt t="1502" x="4737100" y="3033713"/>
          <p14:tracePt t="1506" x="4722813" y="3033713"/>
          <p14:tracePt t="1513" x="4706938" y="3033713"/>
          <p14:tracePt t="1514" x="4691063" y="3033713"/>
          <p14:tracePt t="1520" x="4675188" y="3033713"/>
          <p14:tracePt t="1525" x="4659313" y="3033713"/>
          <p14:tracePt t="1527" x="4643438" y="3033713"/>
          <p14:tracePt t="1536" x="4611688" y="3033713"/>
          <p14:tracePt t="1540" x="4595813" y="3033713"/>
          <p14:tracePt t="1542" x="4579938" y="3033713"/>
          <p14:tracePt t="1545" x="4564063" y="3033713"/>
          <p14:tracePt t="1548" x="4548188" y="3033713"/>
          <p14:tracePt t="1550" x="4532313" y="3033713"/>
          <p14:tracePt t="1554" x="4516438" y="3033713"/>
          <p14:tracePt t="1557" x="4500563" y="3033713"/>
          <p14:tracePt t="1558" x="4484688" y="3033713"/>
          <p14:tracePt t="1562" x="4468813" y="3033713"/>
          <p14:tracePt t="1564" x="4452938" y="3033713"/>
          <p14:tracePt t="1568" x="4437063" y="3033713"/>
          <p14:tracePt t="1571" x="4421188" y="3033713"/>
          <p14:tracePt t="1572" x="4406900" y="3033713"/>
          <p14:tracePt t="1574" x="4391025" y="3033713"/>
          <p14:tracePt t="1576" x="4375150" y="3033713"/>
          <p14:tracePt t="1580" x="4343400" y="3033713"/>
          <p14:tracePt t="1582" x="4327525" y="3033713"/>
          <p14:tracePt t="1587" x="4311650" y="3033713"/>
          <p14:tracePt t="1588" x="4295775" y="3033713"/>
          <p14:tracePt t="1590" x="4279900" y="3033713"/>
          <p14:tracePt t="1595" x="4264025" y="3033713"/>
          <p14:tracePt t="1596" x="4248150" y="3017838"/>
          <p14:tracePt t="1600" x="4232275" y="3017838"/>
          <p14:tracePt t="1602" x="4216400" y="3017838"/>
          <p14:tracePt t="1604" x="4200525" y="3017838"/>
          <p14:tracePt t="1612" x="4184650" y="3017838"/>
          <p14:tracePt t="1623" x="4168775" y="3017838"/>
          <p14:tracePt t="1627" x="4168775" y="3001963"/>
          <p14:tracePt t="1694" x="4184650" y="3017838"/>
          <p14:tracePt t="1700" x="4200525" y="3017838"/>
          <p14:tracePt t="1703" x="4248150" y="3049588"/>
          <p14:tracePt t="1704" x="4279900" y="3049588"/>
          <p14:tracePt t="1706" x="4295775" y="3065463"/>
          <p14:tracePt t="1708" x="4311650" y="3065463"/>
          <p14:tracePt t="1711" x="4343400" y="3081338"/>
          <p14:tracePt t="1713" x="4375150" y="3081338"/>
          <p14:tracePt t="1716" x="4406900" y="3081338"/>
          <p14:tracePt t="1718" x="4437063" y="3081338"/>
          <p14:tracePt t="1721" x="4468813" y="3081338"/>
          <p14:tracePt t="1722" x="4500563" y="3097213"/>
          <p14:tracePt t="1724" x="4516438" y="3097213"/>
          <p14:tracePt t="1726" x="4548188" y="3097213"/>
          <p14:tracePt t="1728" x="4595813" y="3097213"/>
          <p14:tracePt t="1730" x="4611688" y="3097213"/>
          <p14:tracePt t="1732" x="4659313" y="3097213"/>
          <p14:tracePt t="1734" x="4691063" y="3097213"/>
          <p14:tracePt t="1736" x="4722813" y="3097213"/>
          <p14:tracePt t="1738" x="4768850" y="3097213"/>
          <p14:tracePt t="1740" x="4816475" y="3097213"/>
          <p14:tracePt t="1742" x="4848225" y="3097213"/>
          <p14:tracePt t="1745" x="4895850" y="3097213"/>
          <p14:tracePt t="1746" x="5006975" y="3065463"/>
          <p14:tracePt t="1748" x="5053013" y="3049588"/>
          <p14:tracePt t="1750" x="5116513" y="3049588"/>
          <p14:tracePt t="1752" x="5164138" y="3033713"/>
          <p14:tracePt t="1754" x="5227638" y="3017838"/>
          <p14:tracePt t="1756" x="5259388" y="3001963"/>
          <p14:tracePt t="1758" x="5322888" y="2970213"/>
          <p14:tracePt t="1760" x="5384800" y="2954338"/>
          <p14:tracePt t="1762" x="5432425" y="2938463"/>
          <p14:tracePt t="1764" x="5495925" y="2922588"/>
          <p14:tracePt t="1766" x="5543550" y="2922588"/>
          <p14:tracePt t="1768" x="5575300" y="2908300"/>
          <p14:tracePt t="1770" x="5638800" y="2876550"/>
          <p14:tracePt t="1772" x="5684838" y="2860675"/>
          <p14:tracePt t="1774" x="5732463" y="2844800"/>
          <p14:tracePt t="1776" x="5780088" y="2828925"/>
          <p14:tracePt t="1778" x="5795963" y="2813050"/>
          <p14:tracePt t="1780" x="5843588" y="2797175"/>
          <p14:tracePt t="1782" x="5875338" y="2781300"/>
          <p14:tracePt t="1784" x="5922963" y="2765425"/>
          <p14:tracePt t="1786" x="5938838" y="2765425"/>
          <p14:tracePt t="1789" x="5953125" y="2749550"/>
          <p14:tracePt t="1790" x="5984875" y="2733675"/>
          <p14:tracePt t="1792" x="5984875" y="2717800"/>
          <p14:tracePt t="1795" x="6000750" y="2717800"/>
          <p14:tracePt t="1797" x="6016625" y="2701925"/>
          <p14:tracePt t="1800" x="6032500" y="2686050"/>
          <p14:tracePt t="1802" x="6048375" y="2670175"/>
          <p14:tracePt t="1809" x="6064250" y="2638425"/>
          <p14:tracePt t="1817" x="6096000" y="2606675"/>
          <p14:tracePt t="1823" x="6096000" y="2590800"/>
          <p14:tracePt t="1833" x="6096000" y="2574925"/>
          <p14:tracePt t="1837" x="6096000" y="2560638"/>
          <p14:tracePt t="1847" x="6096000" y="2544763"/>
          <p14:tracePt t="1881" x="6096000" y="2528888"/>
          <p14:tracePt t="1885" x="6111875" y="2528888"/>
          <p14:tracePt t="1888" x="6143625" y="2513013"/>
          <p14:tracePt t="1892" x="6159500" y="2497138"/>
          <p14:tracePt t="1897" x="6207125" y="2481263"/>
          <p14:tracePt t="1898" x="6238875" y="2465388"/>
          <p14:tracePt t="1900" x="6269038" y="2449513"/>
          <p14:tracePt t="1902" x="6284913" y="2449513"/>
          <p14:tracePt t="1904" x="6316663" y="2449513"/>
          <p14:tracePt t="1906" x="6348413" y="2433638"/>
          <p14:tracePt t="1908" x="6364288" y="2433638"/>
          <p14:tracePt t="1910" x="6396038" y="2417763"/>
          <p14:tracePt t="1912" x="6411913" y="2417763"/>
          <p14:tracePt t="1914" x="6443663" y="2417763"/>
          <p14:tracePt t="1916" x="6475413" y="2417763"/>
          <p14:tracePt t="1918" x="6491288" y="2401888"/>
          <p14:tracePt t="1920" x="6523038" y="2401888"/>
          <p14:tracePt t="1922" x="6569075" y="2401888"/>
          <p14:tracePt t="1924" x="6584950" y="2401888"/>
          <p14:tracePt t="1926" x="6632575" y="2401888"/>
          <p14:tracePt t="1928" x="6664325" y="2401888"/>
          <p14:tracePt t="1930" x="6696075" y="2401888"/>
          <p14:tracePt t="1932" x="6743700" y="2401888"/>
          <p14:tracePt t="1934" x="6759575" y="2401888"/>
          <p14:tracePt t="1936" x="6807200" y="2401888"/>
          <p14:tracePt t="1938" x="6854825" y="2401888"/>
          <p14:tracePt t="1940" x="6948488" y="2433638"/>
          <p14:tracePt t="1942" x="7011988" y="2449513"/>
          <p14:tracePt t="1945" x="7059613" y="2465388"/>
          <p14:tracePt t="1947" x="7123113" y="2497138"/>
          <p14:tracePt t="1948" x="7185025" y="2528888"/>
          <p14:tracePt t="1950" x="7248525" y="2560638"/>
          <p14:tracePt t="1952" x="7312025" y="2590800"/>
          <p14:tracePt t="1954" x="7391400" y="2622550"/>
          <p14:tracePt t="1956" x="7454900" y="2686050"/>
          <p14:tracePt t="1958" x="7516813" y="2733675"/>
          <p14:tracePt t="1961" x="7612063" y="2781300"/>
          <p14:tracePt t="1962" x="7675563" y="2844800"/>
          <p14:tracePt t="1965" x="7739063" y="2908300"/>
          <p14:tracePt t="1966" x="7800975" y="2954338"/>
          <p14:tracePt t="1968" x="7880350" y="3033713"/>
          <p14:tracePt t="1970" x="7943850" y="3097213"/>
          <p14:tracePt t="1972" x="8039100" y="3176588"/>
          <p14:tracePt t="1974" x="8085138" y="3240088"/>
          <p14:tracePt t="1976" x="8164513" y="3317875"/>
          <p14:tracePt t="1978" x="8212138" y="3381375"/>
          <p14:tracePt t="1981" x="8291513" y="3476625"/>
          <p14:tracePt t="1982" x="8339138" y="3556000"/>
          <p14:tracePt t="1984" x="8385175" y="3617913"/>
          <p14:tracePt t="1986" x="8448675" y="3713163"/>
          <p14:tracePt t="1988" x="8496300" y="3808413"/>
          <p14:tracePt t="1990" x="8559800" y="3871913"/>
          <p14:tracePt t="1992" x="8591550" y="3965575"/>
          <p14:tracePt t="1996" x="8686800" y="4140200"/>
          <p14:tracePt t="1998" x="8716963" y="4203700"/>
          <p14:tracePt t="2000" x="8748713" y="4297363"/>
          <p14:tracePt t="2002" x="8780463" y="4392613"/>
          <p14:tracePt t="2004" x="8796338" y="4440238"/>
          <p14:tracePt t="2006" x="8828088" y="4535488"/>
          <p14:tracePt t="2008" x="8843963" y="4614863"/>
          <p14:tracePt t="2012" x="8875713" y="4708525"/>
          <p14:tracePt t="2013" x="8875713" y="4787900"/>
          <p14:tracePt t="2014" x="8891588" y="4851400"/>
          <p14:tracePt t="2016" x="8891588" y="4930775"/>
          <p14:tracePt t="2018" x="8891588" y="4992688"/>
          <p14:tracePt t="2020" x="8891588" y="5103813"/>
          <p14:tracePt t="2022" x="8907463" y="5167313"/>
          <p14:tracePt t="2024" x="8907463" y="5214938"/>
          <p14:tracePt t="2026" x="8923338" y="5262563"/>
          <p14:tracePt t="2028" x="8923338" y="5324475"/>
          <p14:tracePt t="2030" x="8923338" y="5387975"/>
          <p14:tracePt t="2032" x="8923338" y="5435600"/>
          <p14:tracePt t="2034" x="8939213" y="5499100"/>
          <p14:tracePt t="2036" x="8939213" y="5546725"/>
          <p14:tracePt t="2038" x="8939213" y="5578475"/>
          <p14:tracePt t="2040" x="8939213" y="5626100"/>
          <p14:tracePt t="2042" x="8939213" y="5672138"/>
          <p14:tracePt t="2045" x="8939213" y="5703888"/>
          <p14:tracePt t="2046" x="8939213" y="5735638"/>
          <p14:tracePt t="2048" x="8939213" y="5783263"/>
          <p14:tracePt t="2050" x="8939213" y="5799138"/>
          <p14:tracePt t="2052" x="8939213" y="5830888"/>
          <p14:tracePt t="2054" x="8939213" y="5846763"/>
          <p14:tracePt t="2056" x="8939213" y="5862638"/>
          <p14:tracePt t="2058" x="8939213" y="5878513"/>
          <p14:tracePt t="2061" x="8939213" y="5894388"/>
          <p14:tracePt t="2062" x="8939213" y="5910263"/>
          <p14:tracePt t="2064" x="8939213" y="5926138"/>
          <p14:tracePt t="2066" x="8939213" y="5942013"/>
          <p14:tracePt t="2068" x="8939213" y="5957888"/>
          <p14:tracePt t="2070" x="8939213" y="5973763"/>
          <p14:tracePt t="2074" x="8939213" y="5989638"/>
          <p14:tracePt t="2076" x="8939213" y="6003925"/>
          <p14:tracePt t="2078" x="8923338" y="6019800"/>
          <p14:tracePt t="2085" x="8907463" y="6035675"/>
          <p14:tracePt t="2089" x="8907463" y="6051550"/>
          <p14:tracePt t="2090" x="8891588" y="6051550"/>
          <p14:tracePt t="2096" x="8875713" y="6067425"/>
          <p14:tracePt t="2098" x="8843963" y="6083300"/>
          <p14:tracePt t="2100" x="8812213" y="6083300"/>
          <p14:tracePt t="2102" x="8812213" y="6099175"/>
          <p14:tracePt t="2105" x="8780463" y="6099175"/>
          <p14:tracePt t="2109" x="8748713" y="6099175"/>
          <p14:tracePt t="2111" x="8732838" y="6115050"/>
          <p14:tracePt t="2112" x="8716963" y="6115050"/>
          <p14:tracePt t="2114" x="8686800" y="6115050"/>
          <p14:tracePt t="2116" x="8670925" y="6130925"/>
          <p14:tracePt t="2118" x="8655050" y="6130925"/>
          <p14:tracePt t="2120" x="8639175" y="6130925"/>
          <p14:tracePt t="2122" x="8623300" y="6130925"/>
          <p14:tracePt t="2124" x="8591550" y="6146800"/>
          <p14:tracePt t="2127" x="8575675" y="6146800"/>
          <p14:tracePt t="2129" x="8559800" y="6162675"/>
          <p14:tracePt t="2130" x="8528050" y="6178550"/>
          <p14:tracePt t="2132" x="8512175" y="6194425"/>
          <p14:tracePt t="2134" x="8496300" y="6194425"/>
          <p14:tracePt t="2136" x="8480425" y="6194425"/>
          <p14:tracePt t="2138" x="8464550" y="6210300"/>
          <p14:tracePt t="2140" x="8448675" y="6226175"/>
          <p14:tracePt t="2143" x="8416925" y="6242050"/>
          <p14:tracePt t="2146" x="8401050" y="6257925"/>
          <p14:tracePt t="2148" x="8385175" y="6273800"/>
          <p14:tracePt t="2150" x="8370888" y="6289675"/>
          <p14:tracePt t="2152" x="8355013" y="6289675"/>
          <p14:tracePt t="2154" x="8339138" y="6305550"/>
          <p14:tracePt t="2156" x="8323263" y="6305550"/>
          <p14:tracePt t="2158" x="8307388" y="6321425"/>
          <p14:tracePt t="2161" x="8291513" y="6337300"/>
          <p14:tracePt t="2162" x="8275638" y="6337300"/>
          <p14:tracePt t="2164" x="8275638" y="6351588"/>
          <p14:tracePt t="2166" x="8259763" y="6367463"/>
          <p14:tracePt t="2168" x="8243888" y="6367463"/>
          <p14:tracePt t="2172" x="8228013" y="6367463"/>
          <p14:tracePt t="2175" x="8212138" y="6383338"/>
          <p14:tracePt t="2176" x="8196263" y="6383338"/>
          <p14:tracePt t="2178" x="8196263" y="6399213"/>
          <p14:tracePt t="2180" x="8180388" y="6399213"/>
          <p14:tracePt t="2182" x="8164513" y="6399213"/>
          <p14:tracePt t="2186" x="8148638" y="6399213"/>
          <p14:tracePt t="2188" x="8116888" y="6399213"/>
          <p14:tracePt t="2192" x="8101013" y="6399213"/>
          <p14:tracePt t="2195" x="8085138" y="6399213"/>
          <p14:tracePt t="2197" x="8070850" y="6399213"/>
          <p14:tracePt t="2198" x="8054975" y="6399213"/>
          <p14:tracePt t="2200" x="8039100" y="6399213"/>
          <p14:tracePt t="2202" x="8007350" y="6399213"/>
          <p14:tracePt t="2204" x="7975600" y="6399213"/>
          <p14:tracePt t="2206" x="7959725" y="6399213"/>
          <p14:tracePt t="2208" x="7927975" y="6399213"/>
          <p14:tracePt t="2210" x="7912100" y="6399213"/>
          <p14:tracePt t="2213" x="7880350" y="6399213"/>
          <p14:tracePt t="2214" x="7832725" y="6399213"/>
          <p14:tracePt t="2216" x="7800975" y="6383338"/>
          <p14:tracePt t="2218" x="7785100" y="6383338"/>
          <p14:tracePt t="2220" x="7739063" y="6367463"/>
          <p14:tracePt t="2222" x="7707313" y="6367463"/>
          <p14:tracePt t="2224" x="7675563" y="6351588"/>
          <p14:tracePt t="2226" x="7627938" y="6351588"/>
          <p14:tracePt t="2228" x="7596188" y="6337300"/>
          <p14:tracePt t="2230" x="7564438" y="6337300"/>
          <p14:tracePt t="2232" x="7532688" y="6337300"/>
          <p14:tracePt t="2234" x="7500938" y="6321425"/>
          <p14:tracePt t="2236" x="7469188" y="6321425"/>
          <p14:tracePt t="2238" x="7439025" y="6305550"/>
          <p14:tracePt t="2240" x="7407275" y="6289675"/>
          <p14:tracePt t="2242" x="7375525" y="6273800"/>
          <p14:tracePt t="2245" x="7359650" y="6273800"/>
          <p14:tracePt t="2247" x="7327900" y="6257925"/>
          <p14:tracePt t="2248" x="7312025" y="6257925"/>
          <p14:tracePt t="2250" x="7296150" y="6242050"/>
          <p14:tracePt t="2252" x="7280275" y="6226175"/>
          <p14:tracePt t="2254" x="7264400" y="6226175"/>
          <p14:tracePt t="2256" x="7248525" y="6210300"/>
          <p14:tracePt t="2258" x="7232650" y="6210300"/>
          <p14:tracePt t="2260" x="7216775" y="6194425"/>
          <p14:tracePt t="2262" x="7200900" y="6178550"/>
          <p14:tracePt t="2264" x="7185025" y="6162675"/>
          <p14:tracePt t="2269" x="7169150" y="6162675"/>
          <p14:tracePt t="2270" x="7154863" y="6146800"/>
          <p14:tracePt t="2273" x="7154863" y="6130925"/>
          <p14:tracePt t="2275" x="7138988" y="6130925"/>
          <p14:tracePt t="2276" x="7138988" y="6115050"/>
          <p14:tracePt t="2280" x="7123113" y="6099175"/>
          <p14:tracePt t="2282" x="7123113" y="6083300"/>
          <p14:tracePt t="2284" x="7107238" y="6083300"/>
          <p14:tracePt t="2288" x="7107238" y="6067425"/>
          <p14:tracePt t="2289" x="7107238" y="6051550"/>
          <p14:tracePt t="2292" x="7107238" y="6035675"/>
          <p14:tracePt t="2295" x="7107238" y="6019800"/>
          <p14:tracePt t="2296" x="7107238" y="6003925"/>
          <p14:tracePt t="2300" x="7107238" y="5973763"/>
          <p14:tracePt t="2304" x="7107238" y="5957888"/>
          <p14:tracePt t="2306" x="7107238" y="5926138"/>
          <p14:tracePt t="2308" x="7107238" y="5910263"/>
          <p14:tracePt t="2310" x="7107238" y="5894388"/>
          <p14:tracePt t="2312" x="7107238" y="5878513"/>
          <p14:tracePt t="2314" x="7107238" y="5846763"/>
          <p14:tracePt t="2316" x="7107238" y="5815013"/>
          <p14:tracePt t="2318" x="7107238" y="5767388"/>
          <p14:tracePt t="2321" x="7123113" y="5751513"/>
          <p14:tracePt t="2322" x="7138988" y="5719763"/>
          <p14:tracePt t="2324" x="7138988" y="5672138"/>
          <p14:tracePt t="2327" x="7154863" y="5657850"/>
          <p14:tracePt t="2328" x="7169150" y="5626100"/>
          <p14:tracePt t="2330" x="7185025" y="5578475"/>
          <p14:tracePt t="2332" x="7185025" y="5546725"/>
          <p14:tracePt t="2334" x="7185025" y="5514975"/>
          <p14:tracePt t="2336" x="7200900" y="5483225"/>
          <p14:tracePt t="2338" x="7216775" y="5451475"/>
          <p14:tracePt t="2340" x="7232650" y="5419725"/>
          <p14:tracePt t="2342" x="7232650" y="5387975"/>
          <p14:tracePt t="2346" x="7264400" y="5310188"/>
          <p14:tracePt t="2348" x="7264400" y="5278438"/>
          <p14:tracePt t="2350" x="7280275" y="5246688"/>
          <p14:tracePt t="2352" x="7296150" y="5199063"/>
          <p14:tracePt t="2354" x="7296150" y="5183188"/>
          <p14:tracePt t="2356" x="7312025" y="5135563"/>
          <p14:tracePt t="2358" x="7312025" y="5087938"/>
          <p14:tracePt t="2360" x="7312025" y="5072063"/>
          <p14:tracePt t="2362" x="7312025" y="5040313"/>
          <p14:tracePt t="2364" x="7327900" y="5008563"/>
          <p14:tracePt t="2366" x="7327900" y="4992688"/>
          <p14:tracePt t="2370" x="7343775" y="4930775"/>
          <p14:tracePt t="2372" x="7343775" y="4899025"/>
          <p14:tracePt t="2374" x="7359650" y="4867275"/>
          <p14:tracePt t="2378" x="7359650" y="4835525"/>
          <p14:tracePt t="2380" x="7375525" y="4803775"/>
          <p14:tracePt t="2384" x="7375525" y="4772025"/>
          <p14:tracePt t="2387" x="7391400" y="4756150"/>
          <p14:tracePt t="2388" x="7391400" y="4740275"/>
          <p14:tracePt t="2390" x="7391400" y="4724400"/>
          <p14:tracePt t="2392" x="7391400" y="4708525"/>
          <p14:tracePt t="2394" x="7407275" y="4692650"/>
          <p14:tracePt t="2396" x="7407275" y="4676775"/>
          <p14:tracePt t="2398" x="7423150" y="4660900"/>
          <p14:tracePt t="2400" x="7423150" y="4645025"/>
          <p14:tracePt t="2402" x="7439025" y="4629150"/>
          <p14:tracePt t="2404" x="7439025" y="4614863"/>
          <p14:tracePt t="2406" x="7439025" y="4598988"/>
          <p14:tracePt t="2408" x="7439025" y="4583113"/>
          <p14:tracePt t="2410" x="7454900" y="4583113"/>
          <p14:tracePt t="2412" x="7454900" y="4551363"/>
          <p14:tracePt t="2414" x="7469188" y="4535488"/>
          <p14:tracePt t="2418" x="7469188" y="4519613"/>
          <p14:tracePt t="2420" x="7469188" y="4487863"/>
          <p14:tracePt t="2422" x="7485063" y="4487863"/>
          <p14:tracePt t="2425" x="7485063" y="4471988"/>
          <p14:tracePt t="2426" x="7485063" y="4456113"/>
          <p14:tracePt t="2429" x="7500938" y="4440238"/>
          <p14:tracePt t="2430" x="7500938" y="4408488"/>
          <p14:tracePt t="2432" x="7516813" y="4392613"/>
          <p14:tracePt t="2434" x="7516813" y="4376738"/>
          <p14:tracePt t="2436" x="7516813" y="4344988"/>
          <p14:tracePt t="2440" x="7516813" y="4313238"/>
          <p14:tracePt t="2442" x="7516813" y="4283075"/>
          <p14:tracePt t="2445" x="7516813" y="4267200"/>
          <p14:tracePt t="2447" x="7516813" y="4235450"/>
          <p14:tracePt t="2448" x="7516813" y="4219575"/>
          <p14:tracePt t="2450" x="7516813" y="4171950"/>
          <p14:tracePt t="2452" x="7516813" y="4140200"/>
          <p14:tracePt t="2454" x="7516813" y="4124325"/>
          <p14:tracePt t="2456" x="7516813" y="4076700"/>
          <p14:tracePt t="2458" x="7516813" y="4044950"/>
          <p14:tracePt t="2461" x="7500938" y="4029075"/>
          <p14:tracePt t="2462" x="7500938" y="3981450"/>
          <p14:tracePt t="2464" x="7485063" y="3949700"/>
          <p14:tracePt t="2466" x="7469188" y="3903663"/>
          <p14:tracePt t="2468" x="7454900" y="3887788"/>
          <p14:tracePt t="2470" x="7439025" y="3840163"/>
          <p14:tracePt t="2472" x="7423150" y="3808413"/>
          <p14:tracePt t="2474" x="7407275" y="3776663"/>
          <p14:tracePt t="2476" x="7375525" y="3744913"/>
          <p14:tracePt t="2478" x="7359650" y="3713163"/>
          <p14:tracePt t="2480" x="7327900" y="3681413"/>
          <p14:tracePt t="2482" x="7296150" y="3649663"/>
          <p14:tracePt t="2484" x="7280275" y="3633788"/>
          <p14:tracePt t="2486" x="7248525" y="3602038"/>
          <p14:tracePt t="2488" x="7216775" y="3587750"/>
          <p14:tracePt t="2490" x="7185025" y="3556000"/>
          <p14:tracePt t="2492" x="7169150" y="3540125"/>
          <p14:tracePt t="2494" x="7154863" y="3524250"/>
          <p14:tracePt t="2496" x="7123113" y="3508375"/>
          <p14:tracePt t="2498" x="7091363" y="3476625"/>
          <p14:tracePt t="2500" x="7075488" y="3460750"/>
          <p14:tracePt t="2502" x="7059613" y="3444875"/>
          <p14:tracePt t="2504" x="7027863" y="3444875"/>
          <p14:tracePt t="2509" x="6996113" y="3429000"/>
          <p14:tracePt t="2511" x="6980238" y="3413125"/>
          <p14:tracePt t="2513" x="6964363" y="3397250"/>
          <p14:tracePt t="2514" x="6948488" y="3397250"/>
          <p14:tracePt t="2516" x="6916738" y="3397250"/>
          <p14:tracePt t="2521" x="6900863" y="3397250"/>
          <p14:tracePt t="2523" x="6869113" y="3381375"/>
          <p14:tracePt t="2527" x="6838950" y="3381375"/>
          <p14:tracePt t="2531" x="6823075" y="3381375"/>
          <p14:tracePt t="2532" x="6791325" y="3381375"/>
          <p14:tracePt t="2536" x="6759575" y="3381375"/>
          <p14:tracePt t="2538" x="6743700" y="3381375"/>
          <p14:tracePt t="2540" x="6727825" y="3381375"/>
          <p14:tracePt t="2542" x="6711950" y="3381375"/>
          <p14:tracePt t="2545" x="6696075" y="3381375"/>
          <p14:tracePt t="2546" x="6680200" y="3381375"/>
          <p14:tracePt t="2548" x="6664325" y="3381375"/>
          <p14:tracePt t="2550" x="6648450" y="3381375"/>
          <p14:tracePt t="2552" x="6632575" y="3381375"/>
          <p14:tracePt t="2554" x="6616700" y="3381375"/>
          <p14:tracePt t="2558" x="6600825" y="3381375"/>
          <p14:tracePt t="2563" x="6569075" y="3381375"/>
          <p14:tracePt t="2564" x="6553200" y="3381375"/>
          <p14:tracePt t="2566" x="6538913" y="3381375"/>
          <p14:tracePt t="2568" x="6538913" y="3397250"/>
          <p14:tracePt t="2570" x="6523038" y="3397250"/>
          <p14:tracePt t="2572" x="6507163" y="3397250"/>
          <p14:tracePt t="2574" x="6491288" y="3413125"/>
          <p14:tracePt t="2576" x="6475413" y="3413125"/>
          <p14:tracePt t="2579" x="6459538" y="3413125"/>
          <p14:tracePt t="2580" x="6443663" y="3413125"/>
          <p14:tracePt t="2584" x="6427788" y="3413125"/>
          <p14:tracePt t="2586" x="6411913" y="3413125"/>
          <p14:tracePt t="2592" x="6396038" y="3413125"/>
          <p14:tracePt t="2595" x="6380163" y="3413125"/>
          <p14:tracePt t="2597" x="6364288" y="3413125"/>
          <p14:tracePt t="2602" x="6348413" y="3413125"/>
          <p14:tracePt t="2606" x="6332538" y="3413125"/>
          <p14:tracePt t="2613" x="6316663" y="3413125"/>
          <p14:tracePt t="2619" x="6300788" y="3397250"/>
          <p14:tracePt t="2623" x="6284913" y="3397250"/>
          <p14:tracePt t="2626" x="6269038" y="3381375"/>
          <p14:tracePt t="2631" x="6253163" y="3365500"/>
          <p14:tracePt t="2634" x="6253163" y="3349625"/>
          <p14:tracePt t="2636" x="6238875" y="3349625"/>
          <p14:tracePt t="2638" x="6238875" y="3333750"/>
          <p14:tracePt t="2640" x="6223000" y="3333750"/>
          <p14:tracePt t="2642" x="6223000" y="3317875"/>
          <p14:tracePt t="2645" x="6207125" y="3317875"/>
          <p14:tracePt t="2647" x="6207125" y="3302000"/>
          <p14:tracePt t="2648" x="6191250" y="3286125"/>
          <p14:tracePt t="2652" x="6175375" y="3270250"/>
          <p14:tracePt t="2657" x="6159500" y="3255963"/>
          <p14:tracePt t="2659" x="6159500" y="3240088"/>
          <p14:tracePt t="2661" x="6143625" y="3240088"/>
          <p14:tracePt t="2663" x="6127750" y="3224213"/>
          <p14:tracePt t="2664" x="6127750" y="3208338"/>
          <p14:tracePt t="2666" x="6111875" y="3192463"/>
          <p14:tracePt t="2668" x="6096000" y="3192463"/>
          <p14:tracePt t="2670" x="6096000" y="3160713"/>
          <p14:tracePt t="2672" x="6080125" y="3144838"/>
          <p14:tracePt t="2674" x="6064250" y="3144838"/>
          <p14:tracePt t="2676" x="6048375" y="3113088"/>
          <p14:tracePt t="2678" x="6032500" y="3097213"/>
          <p14:tracePt t="2680" x="6000750" y="3081338"/>
          <p14:tracePt t="2682" x="5969000" y="3049588"/>
          <p14:tracePt t="2684" x="5969000" y="3033713"/>
          <p14:tracePt t="2686" x="5953125" y="3033713"/>
          <p14:tracePt t="2688" x="5922963" y="3001963"/>
          <p14:tracePt t="2690" x="5922963" y="2986088"/>
          <p14:tracePt t="2692" x="5907088" y="2970213"/>
          <p14:tracePt t="2694" x="5875338" y="2954338"/>
          <p14:tracePt t="2696" x="5859463" y="2938463"/>
          <p14:tracePt t="2698" x="5859463" y="2922588"/>
          <p14:tracePt t="2700" x="5843588" y="2922588"/>
          <p14:tracePt t="2702" x="5827713" y="2892425"/>
          <p14:tracePt t="2709" x="5795963" y="2860675"/>
          <p14:tracePt t="2710" x="5795963" y="2844800"/>
          <p14:tracePt t="2712" x="5780088" y="2828925"/>
          <p14:tracePt t="2714" x="5780088" y="2813050"/>
          <p14:tracePt t="2716" x="5780088" y="2797175"/>
          <p14:tracePt t="2718" x="5764213" y="2797175"/>
          <p14:tracePt t="2720" x="5764213" y="2781300"/>
          <p14:tracePt t="2722" x="5764213" y="2765425"/>
          <p14:tracePt t="2728" x="5764213" y="2749550"/>
          <p14:tracePt t="2737" x="5764213" y="2686050"/>
          <p14:tracePt t="2740" x="5764213" y="2670175"/>
          <p14:tracePt t="2742" x="5764213" y="2654300"/>
          <p14:tracePt t="2745" x="5764213" y="2638425"/>
          <p14:tracePt t="2748" x="5764213" y="2622550"/>
          <p14:tracePt t="2750" x="5764213" y="2606675"/>
          <p14:tracePt t="2752" x="5764213" y="2590800"/>
          <p14:tracePt t="2754" x="5764213" y="2574925"/>
          <p14:tracePt t="2756" x="5764213" y="2560638"/>
          <p14:tracePt t="2762" x="5764213" y="2544763"/>
          <p14:tracePt t="2765" x="5748338" y="2528888"/>
          <p14:tracePt t="2768" x="5748338" y="2513013"/>
          <p14:tracePt t="2770" x="5732463" y="2497138"/>
          <p14:tracePt t="2772" x="5716588" y="2497138"/>
          <p14:tracePt t="2774" x="5716588" y="2481263"/>
          <p14:tracePt t="2776" x="5700713" y="2481263"/>
          <p14:tracePt t="2778" x="5700713" y="2465388"/>
          <p14:tracePt t="2780" x="5684838" y="2465388"/>
          <p14:tracePt t="2782" x="5668963" y="2449513"/>
          <p14:tracePt t="2786" x="5653088" y="2449513"/>
          <p14:tracePt t="2788" x="5622925" y="2433638"/>
          <p14:tracePt t="2792" x="5607050" y="2417763"/>
          <p14:tracePt t="2795" x="5591175" y="2417763"/>
          <p14:tracePt t="2797" x="5575300" y="2417763"/>
          <p14:tracePt t="2798" x="5559425" y="2401888"/>
          <p14:tracePt t="2800" x="5543550" y="2401888"/>
          <p14:tracePt t="2804" x="5511800" y="2401888"/>
          <p14:tracePt t="2806" x="5495925" y="2401888"/>
          <p14:tracePt t="2811" x="5480050" y="2401888"/>
          <p14:tracePt t="2812" x="5464175" y="2386013"/>
          <p14:tracePt t="2814" x="5448300" y="2386013"/>
          <p14:tracePt t="2816" x="5432425" y="2386013"/>
          <p14:tracePt t="2818" x="5416550" y="2386013"/>
          <p14:tracePt t="2840" x="5275263" y="2386013"/>
          <p14:tracePt t="2845" x="5227638" y="2386013"/>
          <p14:tracePt t="2846" x="5195888" y="2386013"/>
          <p14:tracePt t="2848" x="5180013" y="2370138"/>
          <p14:tracePt t="2850" x="5164138" y="2370138"/>
          <p14:tracePt t="2852" x="5132388" y="2370138"/>
          <p14:tracePt t="2854" x="5116513" y="2370138"/>
          <p14:tracePt t="2856" x="5100638" y="2370138"/>
          <p14:tracePt t="2858" x="5084763" y="2370138"/>
          <p14:tracePt t="2860" x="5053013" y="2370138"/>
          <p14:tracePt t="2862" x="5037138" y="2370138"/>
          <p14:tracePt t="2864" x="5022850" y="2370138"/>
          <p14:tracePt t="2866" x="5006975" y="2370138"/>
          <p14:tracePt t="2868" x="4991100" y="2370138"/>
          <p14:tracePt t="2870" x="4975225" y="2370138"/>
          <p14:tracePt t="2872" x="4943475" y="2370138"/>
          <p14:tracePt t="2877" x="4927600" y="2370138"/>
          <p14:tracePt t="2879" x="4895850" y="2370138"/>
          <p14:tracePt t="2882" x="4879975" y="2354263"/>
          <p14:tracePt t="2884" x="4848225" y="2354263"/>
          <p14:tracePt t="2888" x="4832350" y="2354263"/>
          <p14:tracePt t="2890" x="4800600" y="2354263"/>
          <p14:tracePt t="2894" x="4784725" y="2354263"/>
          <p14:tracePt t="2897" x="4768850" y="2354263"/>
          <p14:tracePt t="2903" x="4752975" y="2354263"/>
          <p14:tracePt t="2906" x="4737100" y="2354263"/>
          <p14:tracePt t="2921" x="4722813" y="2354263"/>
          <p14:tracePt t="2953" x="4706938" y="2354263"/>
          <p14:tracePt t="3123" x="4691063" y="2354263"/>
          <p14:tracePt t="3126" x="4691063" y="2386013"/>
          <p14:tracePt t="3130" x="4691063" y="2401888"/>
          <p14:tracePt t="3132" x="4675188" y="2417763"/>
          <p14:tracePt t="3136" x="4675188" y="2433638"/>
          <p14:tracePt t="3138" x="4659313" y="2449513"/>
          <p14:tracePt t="3140" x="4659313" y="2465388"/>
          <p14:tracePt t="3145" x="4659313" y="2481263"/>
          <p14:tracePt t="3147" x="4659313" y="2497138"/>
          <p14:tracePt t="3150" x="4659313" y="2513013"/>
          <p14:tracePt t="3152" x="4659313" y="2528888"/>
          <p14:tracePt t="3155" x="4643438" y="2528888"/>
          <p14:tracePt t="3156" x="4643438" y="2544763"/>
          <p14:tracePt t="3162" x="4643438" y="2560638"/>
          <p14:tracePt t="3164" x="4643438" y="2574925"/>
          <p14:tracePt t="3166" x="4643438" y="2590800"/>
          <p14:tracePt t="3168" x="4643438" y="2606675"/>
          <p14:tracePt t="3172" x="4643438" y="2622550"/>
          <p14:tracePt t="3174" x="4643438" y="2638425"/>
          <p14:tracePt t="3177" x="4643438" y="2654300"/>
          <p14:tracePt t="3182" x="4659313" y="2670175"/>
          <p14:tracePt t="3184" x="4659313" y="2686050"/>
          <p14:tracePt t="3186" x="4675188" y="2686050"/>
          <p14:tracePt t="3188" x="4675188" y="2701925"/>
          <p14:tracePt t="3190" x="4675188" y="2717800"/>
          <p14:tracePt t="3192" x="4691063" y="2733675"/>
          <p14:tracePt t="3194" x="4706938" y="2733675"/>
          <p14:tracePt t="3196" x="4722813" y="2749550"/>
          <p14:tracePt t="3198" x="4722813" y="2765425"/>
          <p14:tracePt t="3200" x="4737100" y="2765425"/>
          <p14:tracePt t="3202" x="4752975" y="2781300"/>
          <p14:tracePt t="3204" x="4752975" y="2797175"/>
          <p14:tracePt t="3206" x="4752975" y="2813050"/>
          <p14:tracePt t="3208" x="4768850" y="2813050"/>
          <p14:tracePt t="3213" x="4784725" y="2828925"/>
          <p14:tracePt t="3214" x="4800600" y="2844800"/>
          <p14:tracePt t="3218" x="4816475" y="2860675"/>
          <p14:tracePt t="3221" x="4832350" y="2860675"/>
          <p14:tracePt t="3222" x="4832350" y="2876550"/>
          <p14:tracePt t="3228" x="4832350" y="2892425"/>
          <p14:tracePt t="3230" x="4848225" y="2892425"/>
          <p14:tracePt t="3257" x="4864100" y="2908300"/>
          <p14:tracePt t="3267" x="4864100" y="2922588"/>
          <p14:tracePt t="3280" x="4848225" y="2922588"/>
          <p14:tracePt t="3286" x="4848225" y="2938463"/>
          <p14:tracePt t="3289" x="4832350" y="2938463"/>
          <p14:tracePt t="3292" x="4816475" y="2938463"/>
          <p14:tracePt t="3297" x="4800600" y="2938463"/>
          <p14:tracePt t="3298" x="4800600" y="2954338"/>
          <p14:tracePt t="3302" x="4784725" y="2954338"/>
          <p14:tracePt t="3306" x="4768850" y="2954338"/>
          <p14:tracePt t="3309" x="4768850" y="2970213"/>
          <p14:tracePt t="3312" x="4752975" y="2970213"/>
          <p14:tracePt t="3314" x="4737100" y="2970213"/>
          <p14:tracePt t="3318" x="4722813" y="2970213"/>
          <p14:tracePt t="3320" x="4706938" y="2970213"/>
          <p14:tracePt t="3322" x="4691063" y="2970213"/>
          <p14:tracePt t="3328" x="4675188" y="2970213"/>
          <p14:tracePt t="3333" x="4659313" y="2970213"/>
          <p14:tracePt t="3338" x="4643438" y="2970213"/>
          <p14:tracePt t="3343" x="4627563" y="2970213"/>
          <p14:tracePt t="3345" x="4611688" y="2970213"/>
          <p14:tracePt t="3353" x="4595813" y="2970213"/>
          <p14:tracePt t="3354" x="4579938" y="2970213"/>
          <p14:tracePt t="3363" x="4564063" y="2970213"/>
          <p14:tracePt t="3367" x="4548188" y="2970213"/>
          <p14:tracePt t="3370" x="4532313" y="2970213"/>
          <p14:tracePt t="3383" x="4516438" y="2970213"/>
          <p14:tracePt t="3394" x="4500563" y="2970213"/>
          <p14:tracePt t="3405" x="4484688" y="2954338"/>
          <p14:tracePt t="3412" x="4468813" y="2938463"/>
          <p14:tracePt t="3421" x="4421188" y="2922588"/>
          <p14:tracePt t="3422" x="4421188" y="2908300"/>
          <p14:tracePt t="3424" x="4406900" y="2908300"/>
          <p14:tracePt t="3428" x="4391025" y="2892425"/>
          <p14:tracePt t="3430" x="4375150" y="2892425"/>
          <p14:tracePt t="3432" x="4375150" y="2876550"/>
          <p14:tracePt t="3434" x="4359275" y="2876550"/>
          <p14:tracePt t="3436" x="4359275" y="2860675"/>
          <p14:tracePt t="3438" x="4343400" y="2860675"/>
          <p14:tracePt t="3442" x="4327525" y="2844800"/>
          <p14:tracePt t="3445" x="4311650" y="2828925"/>
          <p14:tracePt t="3448" x="4295775" y="2828925"/>
          <p14:tracePt t="3451" x="4295775" y="2813050"/>
          <p14:tracePt t="3452" x="4279900" y="2813050"/>
          <p14:tracePt t="3454" x="4264025" y="2797175"/>
          <p14:tracePt t="3456" x="4264025" y="2781300"/>
          <p14:tracePt t="3463" x="4232275" y="2765425"/>
          <p14:tracePt t="3464" x="4232275" y="2749550"/>
          <p14:tracePt t="3466" x="4216400" y="2749550"/>
          <p14:tracePt t="3468" x="4200525" y="2733675"/>
          <p14:tracePt t="3472" x="4184650" y="2717800"/>
          <p14:tracePt t="3474" x="4184650" y="2701925"/>
          <p14:tracePt t="3477" x="4168775" y="2701925"/>
          <p14:tracePt t="3478" x="4152900" y="2686050"/>
          <p14:tracePt t="3480" x="4152900" y="2670175"/>
          <p14:tracePt t="3482" x="4137025" y="2670175"/>
          <p14:tracePt t="3484" x="4121150" y="2654300"/>
          <p14:tracePt t="3486" x="4106863" y="2622550"/>
          <p14:tracePt t="3488" x="4090988" y="2622550"/>
          <p14:tracePt t="3490" x="4075113" y="2590800"/>
          <p14:tracePt t="3492" x="4059238" y="2574925"/>
          <p14:tracePt t="3496" x="4043363" y="2560638"/>
          <p14:tracePt t="3498" x="4027488" y="2544763"/>
          <p14:tracePt t="3501" x="4011613" y="2528888"/>
          <p14:tracePt t="3502" x="4011613" y="2513013"/>
          <p14:tracePt t="3504" x="3995738" y="2497138"/>
          <p14:tracePt t="3506" x="3979863" y="2481263"/>
          <p14:tracePt t="3511" x="3963988" y="2449513"/>
          <p14:tracePt t="3514" x="3948113" y="2417763"/>
          <p14:tracePt t="3516" x="3932238" y="2401888"/>
          <p14:tracePt t="3518" x="3916363" y="2386013"/>
          <p14:tracePt t="3520" x="3916363" y="2370138"/>
          <p14:tracePt t="3522" x="3916363" y="2338388"/>
          <p14:tracePt t="3524" x="3900488" y="2322513"/>
          <p14:tracePt t="3528" x="3884613" y="2306638"/>
          <p14:tracePt t="3530" x="3868738" y="2259013"/>
          <p14:tracePt t="3532" x="3868738" y="2243138"/>
          <p14:tracePt t="3534" x="3852863" y="2228850"/>
          <p14:tracePt t="3536" x="3852863" y="2197100"/>
          <p14:tracePt t="3538" x="3836988" y="2165350"/>
          <p14:tracePt t="3540" x="3821113" y="2133600"/>
          <p14:tracePt t="3544" x="3806825" y="2101850"/>
          <p14:tracePt t="3546" x="3806825" y="2085975"/>
          <p14:tracePt t="3548" x="3806825" y="2054225"/>
          <p14:tracePt t="3550" x="3806825" y="2038350"/>
          <p14:tracePt t="3552" x="3790950" y="2022475"/>
          <p14:tracePt t="3554" x="3790950" y="2006600"/>
          <p14:tracePt t="3556" x="3790950" y="1974850"/>
          <p14:tracePt t="3558" x="3775075" y="1958975"/>
          <p14:tracePt t="3561" x="3775075" y="1943100"/>
          <p14:tracePt t="3562" x="3775075" y="1911350"/>
          <p14:tracePt t="3564" x="3759200" y="1911350"/>
          <p14:tracePt t="3566" x="3759200" y="1881188"/>
          <p14:tracePt t="3571" x="3759200" y="1849438"/>
          <p14:tracePt t="3573" x="3743325" y="1833563"/>
          <p14:tracePt t="3574" x="3743325" y="1817688"/>
          <p14:tracePt t="3578" x="3743325" y="1785938"/>
          <p14:tracePt t="3580" x="3743325" y="1770063"/>
          <p14:tracePt t="3582" x="3743325" y="1738313"/>
          <p14:tracePt t="3586" x="3743325" y="1722438"/>
          <p14:tracePt t="3588" x="3743325" y="1690688"/>
          <p14:tracePt t="3592" x="3743325" y="1674813"/>
          <p14:tracePt t="3595" x="3743325" y="1658938"/>
          <p14:tracePt t="3598" x="3743325" y="1643063"/>
          <p14:tracePt t="3601" x="3743325" y="1627188"/>
          <p14:tracePt t="3603" x="3743325" y="1611313"/>
          <p14:tracePt t="3612" x="3743325" y="1595438"/>
          <p14:tracePt t="3614" x="3759200" y="1579563"/>
          <p14:tracePt t="3618" x="3775075" y="1563688"/>
          <p14:tracePt t="3620" x="3775075" y="1547813"/>
          <p14:tracePt t="3624" x="3775075" y="1533525"/>
          <p14:tracePt t="3628" x="3790950" y="1533525"/>
          <p14:tracePt t="3630" x="3790950" y="1517650"/>
          <p14:tracePt t="3635" x="3806825" y="1501775"/>
          <p14:tracePt t="3642" x="3806825" y="1485900"/>
          <p14:tracePt t="3645" x="3821113" y="1485900"/>
          <p14:tracePt t="3652" x="3836988" y="1470025"/>
          <p14:tracePt t="3657" x="3852863" y="1470025"/>
          <p14:tracePt t="3661" x="3852863" y="1454150"/>
          <p14:tracePt t="3668" x="3884613" y="1454150"/>
          <p14:tracePt t="3672" x="3900488" y="1438275"/>
          <p14:tracePt t="3676" x="3916363" y="1438275"/>
          <p14:tracePt t="3685" x="3963988" y="1422400"/>
          <p14:tracePt t="3688" x="3995738" y="1422400"/>
          <p14:tracePt t="3690" x="4011613" y="1422400"/>
          <p14:tracePt t="3695" x="4027488" y="1422400"/>
          <p14:tracePt t="3696" x="4043363" y="1406525"/>
          <p14:tracePt t="3700" x="4059238" y="1406525"/>
          <p14:tracePt t="3703" x="4075113" y="1406525"/>
          <p14:tracePt t="3704" x="4090988" y="1406525"/>
          <p14:tracePt t="3706" x="4090988" y="1390650"/>
          <p14:tracePt t="3708" x="4106863" y="1390650"/>
          <p14:tracePt t="3711" x="4121150" y="1390650"/>
          <p14:tracePt t="3712" x="4137025" y="1390650"/>
          <p14:tracePt t="3714" x="4152900" y="1390650"/>
          <p14:tracePt t="3716" x="4168775" y="1390650"/>
          <p14:tracePt t="3721" x="4184650" y="1390650"/>
          <p14:tracePt t="3722" x="4200525" y="1390650"/>
          <p14:tracePt t="3724" x="4216400" y="1390650"/>
          <p14:tracePt t="3726" x="4232275" y="1390650"/>
          <p14:tracePt t="3728" x="4248150" y="1390650"/>
          <p14:tracePt t="3732" x="4264025" y="1390650"/>
          <p14:tracePt t="3734" x="4279900" y="1390650"/>
          <p14:tracePt t="3738" x="4295775" y="1374775"/>
          <p14:tracePt t="3740" x="4311650" y="1374775"/>
          <p14:tracePt t="3742" x="4327525" y="1374775"/>
          <p14:tracePt t="3746" x="4343400" y="1374775"/>
          <p14:tracePt t="3749" x="4359275" y="1374775"/>
          <p14:tracePt t="3752" x="4375150" y="1374775"/>
          <p14:tracePt t="3754" x="4391025" y="1374775"/>
          <p14:tracePt t="3757" x="4406900" y="1374775"/>
          <p14:tracePt t="3760" x="4421188" y="1374775"/>
          <p14:tracePt t="3762" x="4437063" y="1374775"/>
          <p14:tracePt t="3766" x="4452938" y="1374775"/>
          <p14:tracePt t="3768" x="4468813" y="1374775"/>
          <p14:tracePt t="3770" x="4484688" y="1374775"/>
          <p14:tracePt t="3774" x="4500563" y="1374775"/>
          <p14:tracePt t="3776" x="4516438" y="1374775"/>
          <p14:tracePt t="3780" x="4532313" y="1374775"/>
          <p14:tracePt t="3782" x="4548188" y="1374775"/>
          <p14:tracePt t="3784" x="4564063" y="1374775"/>
          <p14:tracePt t="3788" x="4579938" y="1374775"/>
          <p14:tracePt t="3791" x="4595813" y="1374775"/>
          <p14:tracePt t="3794" x="4611688" y="1374775"/>
          <p14:tracePt t="3799" x="4627563" y="1390650"/>
          <p14:tracePt t="3800" x="4643438" y="1390650"/>
          <p14:tracePt t="3805" x="4659313" y="1406525"/>
          <p14:tracePt t="3806" x="4675188" y="1406525"/>
          <p14:tracePt t="3820" x="4737100" y="1422400"/>
          <p14:tracePt t="3825" x="4752975" y="1438275"/>
          <p14:tracePt t="3827" x="4768850" y="1438275"/>
          <p14:tracePt t="3828" x="4784725" y="1454150"/>
          <p14:tracePt t="3830" x="4784725" y="1470025"/>
          <p14:tracePt t="3832" x="4800600" y="1470025"/>
          <p14:tracePt t="3834" x="4816475" y="1485900"/>
          <p14:tracePt t="3839" x="4832350" y="1485900"/>
          <p14:tracePt t="3840" x="4832350" y="1501775"/>
          <p14:tracePt t="3843" x="4848225" y="1517650"/>
          <p14:tracePt t="3844" x="4864100" y="1517650"/>
          <p14:tracePt t="3848" x="4864100" y="1533525"/>
          <p14:tracePt t="3850" x="4879975" y="1547813"/>
          <p14:tracePt t="3852" x="4895850" y="1563688"/>
          <p14:tracePt t="3854" x="4911725" y="1563688"/>
          <p14:tracePt t="3857" x="4911725" y="1579563"/>
          <p14:tracePt t="3858" x="4911725" y="1595438"/>
          <p14:tracePt t="3860" x="4927600" y="1595438"/>
          <p14:tracePt t="3862" x="4943475" y="1595438"/>
          <p14:tracePt t="3864" x="4943475" y="1611313"/>
          <p14:tracePt t="3866" x="4943475" y="1627188"/>
          <p14:tracePt t="3868" x="4959350" y="1643063"/>
          <p14:tracePt t="3870" x="4975225" y="1643063"/>
          <p14:tracePt t="3872" x="4975225" y="1658938"/>
          <p14:tracePt t="3874" x="4991100" y="1674813"/>
          <p14:tracePt t="3880" x="5006975" y="1690688"/>
          <p14:tracePt t="3883" x="5022850" y="1706563"/>
          <p14:tracePt t="3884" x="5022850" y="1722438"/>
          <p14:tracePt t="3888" x="5022850" y="1738313"/>
          <p14:tracePt t="3890" x="5037138" y="1754188"/>
          <p14:tracePt t="3892" x="5053013" y="1754188"/>
          <p14:tracePt t="3896" x="5068888" y="1770063"/>
          <p14:tracePt t="3898" x="5068888" y="1785938"/>
          <p14:tracePt t="3900" x="5068888" y="1801813"/>
          <p14:tracePt t="3902" x="5084763" y="1801813"/>
          <p14:tracePt t="3904" x="5084763" y="1817688"/>
          <p14:tracePt t="3906" x="5100638" y="1817688"/>
          <p14:tracePt t="3908" x="5100638" y="1833563"/>
          <p14:tracePt t="3912" x="5116513" y="1849438"/>
          <p14:tracePt t="3917" x="5132388" y="1865313"/>
          <p14:tracePt t="3919" x="5132388" y="1881188"/>
          <p14:tracePt t="3920" x="5148263" y="1881188"/>
          <p14:tracePt t="3924" x="5148263" y="1895475"/>
          <p14:tracePt t="3927" x="5164138" y="1895475"/>
          <p14:tracePt t="3929" x="5164138" y="1911350"/>
          <p14:tracePt t="3932" x="5180013" y="1911350"/>
          <p14:tracePt t="3935" x="5180013" y="1927225"/>
          <p14:tracePt t="3936" x="5180013" y="1943100"/>
          <p14:tracePt t="3942" x="5195888" y="1958975"/>
          <p14:tracePt t="3944" x="5195888" y="1974850"/>
          <p14:tracePt t="3946" x="5211763" y="1974850"/>
          <p14:tracePt t="3948" x="5211763" y="1990725"/>
          <p14:tracePt t="3952" x="5227638" y="1990725"/>
          <p14:tracePt t="3961" x="5227638" y="2022475"/>
          <p14:tracePt t="3966" x="5227638" y="2038350"/>
          <p14:tracePt t="3968" x="5243513" y="2054225"/>
          <p14:tracePt t="3972" x="5243513" y="2070100"/>
          <p14:tracePt t="3981" x="5243513" y="2085975"/>
          <p14:tracePt t="3983" x="5243513" y="2101850"/>
          <p14:tracePt t="3984" x="5259388" y="2101850"/>
          <p14:tracePt t="3990" x="5259388" y="2117725"/>
          <p14:tracePt t="3992" x="5259388" y="2133600"/>
          <p14:tracePt t="3997" x="5259388" y="2149475"/>
          <p14:tracePt t="4002" x="5259388" y="2165350"/>
          <p14:tracePt t="4021" x="5275263" y="2228850"/>
          <p14:tracePt t="4024" x="5275263" y="2243138"/>
          <p14:tracePt t="4028" x="5275263" y="2259013"/>
          <p14:tracePt t="4032" x="5275263" y="2274888"/>
          <p14:tracePt t="4035" x="5275263" y="2290763"/>
          <p14:tracePt t="4036" x="5291138" y="2290763"/>
          <p14:tracePt t="4038" x="5291138" y="2306638"/>
          <p14:tracePt t="4042" x="5291138" y="2322513"/>
          <p14:tracePt t="4044" x="5291138" y="2338388"/>
          <p14:tracePt t="4050" x="5291138" y="2354263"/>
          <p14:tracePt t="4052" x="5291138" y="2370138"/>
          <p14:tracePt t="4054" x="5291138" y="2386013"/>
          <p14:tracePt t="4058" x="5291138" y="2401888"/>
          <p14:tracePt t="4061" x="5291138" y="2417763"/>
          <p14:tracePt t="4066" x="5291138" y="2433638"/>
          <p14:tracePt t="4068" x="5291138" y="2449513"/>
          <p14:tracePt t="4072" x="5291138" y="2465388"/>
          <p14:tracePt t="4079" x="5291138" y="2497138"/>
          <p14:tracePt t="4084" x="5291138" y="2513013"/>
          <p14:tracePt t="4089" x="5291138" y="2528888"/>
          <p14:tracePt t="4094" x="5291138" y="2544763"/>
          <p14:tracePt t="4097" x="5291138" y="2560638"/>
          <p14:tracePt t="4100" x="5291138" y="2574925"/>
          <p14:tracePt t="4104" x="5291138" y="2590800"/>
          <p14:tracePt t="4108" x="5291138" y="2606675"/>
          <p14:tracePt t="4111" x="5275263" y="2606675"/>
          <p14:tracePt t="4113" x="5275263" y="2622550"/>
          <p14:tracePt t="4114" x="5275263" y="2638425"/>
          <p14:tracePt t="4119" x="5275263" y="2654300"/>
          <p14:tracePt t="4122" x="5275263" y="2670175"/>
          <p14:tracePt t="4124" x="5259388" y="2686050"/>
          <p14:tracePt t="4130" x="5243513" y="2701925"/>
          <p14:tracePt t="4134" x="5243513" y="2717800"/>
          <p14:tracePt t="4136" x="5243513" y="2733675"/>
          <p14:tracePt t="4141" x="5227638" y="2733675"/>
          <p14:tracePt t="4142" x="5227638" y="2749550"/>
          <p14:tracePt t="4145" x="5227638" y="2765425"/>
          <p14:tracePt t="4146" x="5211763" y="2765425"/>
          <p14:tracePt t="4148" x="5195888" y="2765425"/>
          <p14:tracePt t="4150" x="5195888" y="2781300"/>
          <p14:tracePt t="4152" x="5195888" y="2797175"/>
          <p14:tracePt t="4154" x="5195888" y="2813050"/>
          <p14:tracePt t="4156" x="5180013" y="2813050"/>
          <p14:tracePt t="4161" x="5164138" y="2828925"/>
          <p14:tracePt t="4165" x="5164138" y="2844800"/>
          <p14:tracePt t="4166" x="5148263" y="2844800"/>
          <p14:tracePt t="4174" x="5116513" y="2876550"/>
          <p14:tracePt t="4179" x="5116513" y="2892425"/>
          <p14:tracePt t="4182" x="5100638" y="2892425"/>
          <p14:tracePt t="4184" x="5084763" y="2908300"/>
          <p14:tracePt t="4190" x="5084763" y="2922588"/>
          <p14:tracePt t="4197" x="5068888" y="2922588"/>
          <p14:tracePt t="4204" x="5053013" y="2922588"/>
          <p14:tracePt t="4211" x="5053013" y="2938463"/>
          <p14:tracePt t="4215" x="5037138" y="2938463"/>
          <p14:tracePt t="4220" x="5037138" y="2954338"/>
          <p14:tracePt t="4229" x="5022850" y="2954338"/>
          <p14:tracePt t="4232" x="5022850" y="2970213"/>
          <p14:tracePt t="4234" x="5006975" y="2970213"/>
          <p14:tracePt t="4250" x="4991100" y="2970213"/>
          <p14:tracePt t="4256" x="4959350" y="2986088"/>
          <p14:tracePt t="4262" x="4943475" y="3001963"/>
          <p14:tracePt t="4272" x="4927600" y="3017838"/>
          <p14:tracePt t="4273" x="4911725" y="3017838"/>
          <p14:tracePt t="4278" x="4895850" y="3033713"/>
          <p14:tracePt t="4281" x="4879975" y="3033713"/>
          <p14:tracePt t="4286" x="4879975" y="3049588"/>
          <p14:tracePt t="4288" x="4864100" y="3049588"/>
          <p14:tracePt t="4290" x="4864100" y="3065463"/>
          <p14:tracePt t="4292" x="4848225" y="3065463"/>
          <p14:tracePt t="4297" x="4848225" y="3081338"/>
          <p14:tracePt t="4298" x="4832350" y="3081338"/>
          <p14:tracePt t="4302" x="4816475" y="3081338"/>
          <p14:tracePt t="4306" x="4800600" y="3097213"/>
          <p14:tracePt t="4312" x="4800600" y="3113088"/>
          <p14:tracePt t="4314" x="4784725" y="3113088"/>
          <p14:tracePt t="4316" x="4768850" y="3113088"/>
          <p14:tracePt t="4325" x="4752975" y="3113088"/>
          <p14:tracePt t="4328" x="4752975" y="3128963"/>
          <p14:tracePt t="4330" x="4737100" y="3128963"/>
          <p14:tracePt t="4334" x="4722813" y="3144838"/>
          <p14:tracePt t="4336" x="4706938" y="3144838"/>
          <p14:tracePt t="4341" x="4691063" y="3144838"/>
          <p14:tracePt t="4346" x="4675188" y="3144838"/>
          <p14:tracePt t="4350" x="4659313" y="3144838"/>
          <p14:tracePt t="4357" x="4643438" y="3144838"/>
          <p14:tracePt t="4359" x="4627563" y="3144838"/>
          <p14:tracePt t="4363" x="4611688" y="3144838"/>
          <p14:tracePt t="4367" x="4595813" y="3144838"/>
          <p14:tracePt t="4371" x="4579938" y="3144838"/>
          <p14:tracePt t="4379" x="4548188" y="3128963"/>
          <p14:tracePt t="4381" x="4532313" y="3128963"/>
          <p14:tracePt t="4384" x="4516438" y="3113088"/>
          <p14:tracePt t="4386" x="4500563" y="3113088"/>
          <p14:tracePt t="4389" x="4500563" y="3097213"/>
          <p14:tracePt t="4390" x="4484688" y="3097213"/>
          <p14:tracePt t="4394" x="4468813" y="3097213"/>
          <p14:tracePt t="4396" x="4452938" y="3081338"/>
          <p14:tracePt t="4400" x="4437063" y="3065463"/>
          <p14:tracePt t="4403" x="4421188" y="3065463"/>
          <p14:tracePt t="4404" x="4421188" y="3049588"/>
          <p14:tracePt t="4406" x="4406900" y="3049588"/>
          <p14:tracePt t="4409" x="4391025" y="3049588"/>
          <p14:tracePt t="4410" x="4375150" y="3049588"/>
          <p14:tracePt t="4412" x="4375150" y="3033713"/>
          <p14:tracePt t="4414" x="4359275" y="3033713"/>
          <p14:tracePt t="4416" x="4343400" y="3017838"/>
          <p14:tracePt t="4421" x="4327525" y="3017838"/>
          <p14:tracePt t="4422" x="4311650" y="3001963"/>
          <p14:tracePt t="4424" x="4295775" y="3001963"/>
          <p14:tracePt t="4429" x="4279900" y="2986088"/>
          <p14:tracePt t="4430" x="4264025" y="2986088"/>
          <p14:tracePt t="4434" x="4248150" y="2970213"/>
          <p14:tracePt t="4436" x="4232275" y="2954338"/>
          <p14:tracePt t="4441" x="4216400" y="2938463"/>
          <p14:tracePt t="4443" x="4200525" y="2938463"/>
          <p14:tracePt t="4444" x="4184650" y="2938463"/>
          <p14:tracePt t="4446" x="4184650" y="2922588"/>
          <p14:tracePt t="4448" x="4168775" y="2908300"/>
          <p14:tracePt t="4450" x="4152900" y="2908300"/>
          <p14:tracePt t="4454" x="4137025" y="2892425"/>
          <p14:tracePt t="4456" x="4121150" y="2876550"/>
          <p14:tracePt t="4458" x="4106863" y="2876550"/>
          <p14:tracePt t="4460" x="4106863" y="2860675"/>
          <p14:tracePt t="4462" x="4090988" y="2860675"/>
          <p14:tracePt t="4464" x="4075113" y="2844800"/>
          <p14:tracePt t="4466" x="4075113" y="2828925"/>
          <p14:tracePt t="4468" x="4059238" y="2828925"/>
          <p14:tracePt t="4470" x="4027488" y="2813050"/>
          <p14:tracePt t="4472" x="4027488" y="2797175"/>
          <p14:tracePt t="4474" x="3995738" y="2765425"/>
          <p14:tracePt t="4479" x="3948113" y="2717800"/>
          <p14:tracePt t="4480" x="3948113" y="2701925"/>
          <p14:tracePt t="4482" x="3932238" y="2686050"/>
          <p14:tracePt t="4484" x="3900488" y="2670175"/>
          <p14:tracePt t="4486" x="3884613" y="2638425"/>
          <p14:tracePt t="4488" x="3884613" y="2622550"/>
          <p14:tracePt t="4490" x="3868738" y="2606675"/>
          <p14:tracePt t="4492" x="3836988" y="2574925"/>
          <p14:tracePt t="4494" x="3821113" y="2560638"/>
          <p14:tracePt t="4496" x="3821113" y="2544763"/>
          <p14:tracePt t="4498" x="3806825" y="2513013"/>
          <p14:tracePt t="4500" x="3790950" y="2497138"/>
          <p14:tracePt t="4503" x="3775075" y="2481263"/>
          <p14:tracePt t="4504" x="3743325" y="2449513"/>
          <p14:tracePt t="4507" x="3743325" y="2417763"/>
          <p14:tracePt t="4508" x="3727450" y="2401888"/>
          <p14:tracePt t="4510" x="3711575" y="2370138"/>
          <p14:tracePt t="4512" x="3695700" y="2338388"/>
          <p14:tracePt t="4514" x="3679825" y="2306638"/>
          <p14:tracePt t="4519" x="3663950" y="2274888"/>
          <p14:tracePt t="4521" x="3648075" y="2259013"/>
          <p14:tracePt t="4522" x="3648075" y="2228850"/>
          <p14:tracePt t="4524" x="3648075" y="2197100"/>
          <p14:tracePt t="4527" x="3632200" y="2165350"/>
          <p14:tracePt t="4529" x="3616325" y="2149475"/>
          <p14:tracePt t="4530" x="3616325" y="2117725"/>
          <p14:tracePt t="4532" x="3600450" y="2101850"/>
          <p14:tracePt t="4534" x="3600450" y="2085975"/>
          <p14:tracePt t="4536" x="3584575" y="2054225"/>
          <p14:tracePt t="4538" x="3584575" y="2038350"/>
          <p14:tracePt t="4540" x="3584575" y="2022475"/>
          <p14:tracePt t="4542" x="3584575" y="1990725"/>
          <p14:tracePt t="4544" x="3584575" y="1974850"/>
          <p14:tracePt t="4546" x="3568700" y="1943100"/>
          <p14:tracePt t="4548" x="3568700" y="1927225"/>
          <p14:tracePt t="4550" x="3552825" y="1895475"/>
          <p14:tracePt t="4552" x="3552825" y="1881188"/>
          <p14:tracePt t="4554" x="3552825" y="1865313"/>
          <p14:tracePt t="4556" x="3552825" y="1833563"/>
          <p14:tracePt t="4558" x="3552825" y="1801813"/>
          <p14:tracePt t="4560" x="3536950" y="1785938"/>
          <p14:tracePt t="4562" x="3536950" y="1754188"/>
          <p14:tracePt t="4564" x="3536950" y="1722438"/>
          <p14:tracePt t="4566" x="3521075" y="1722438"/>
          <p14:tracePt t="4568" x="3521075" y="1690688"/>
          <p14:tracePt t="4570" x="3521075" y="1674813"/>
          <p14:tracePt t="4572" x="3521075" y="1643063"/>
          <p14:tracePt t="4574" x="3521075" y="1627188"/>
          <p14:tracePt t="4579" x="3521075" y="1595438"/>
          <p14:tracePt t="4580" x="3521075" y="1579563"/>
          <p14:tracePt t="4582" x="3521075" y="1547813"/>
          <p14:tracePt t="4584" x="3521075" y="1533525"/>
          <p14:tracePt t="4586" x="3521075" y="1517650"/>
          <p14:tracePt t="4588" x="3521075" y="1501775"/>
          <p14:tracePt t="4590" x="3521075" y="1485900"/>
          <p14:tracePt t="4592" x="3521075" y="1470025"/>
          <p14:tracePt t="4594" x="3521075" y="1454150"/>
          <p14:tracePt t="4596" x="3521075" y="1438275"/>
          <p14:tracePt t="4598" x="3521075" y="1422400"/>
          <p14:tracePt t="4600" x="3521075" y="1406525"/>
          <p14:tracePt t="4604" x="3521075" y="1374775"/>
          <p14:tracePt t="4606" x="3521075" y="1358900"/>
          <p14:tracePt t="4610" x="3536950" y="1343025"/>
          <p14:tracePt t="4613" x="3536950" y="1327150"/>
          <p14:tracePt t="4614" x="3552825" y="1311275"/>
          <p14:tracePt t="4618" x="3552825" y="1295400"/>
          <p14:tracePt t="4620" x="3552825" y="1279525"/>
          <p14:tracePt t="4623" x="3568700" y="1279525"/>
          <p14:tracePt t="4624" x="3584575" y="1263650"/>
          <p14:tracePt t="4628" x="3584575" y="1247775"/>
          <p14:tracePt t="4630" x="3600450" y="1231900"/>
          <p14:tracePt t="4635" x="3616325" y="1231900"/>
          <p14:tracePt t="4636" x="3616325" y="1216025"/>
          <p14:tracePt t="4638" x="3632200" y="1216025"/>
          <p14:tracePt t="4640" x="3648075" y="1200150"/>
          <p14:tracePt t="4642" x="3663950" y="1200150"/>
          <p14:tracePt t="4646" x="3679825" y="1200150"/>
          <p14:tracePt t="4648" x="3711575" y="1200150"/>
          <p14:tracePt t="4651" x="3711575" y="1185863"/>
          <p14:tracePt t="4652" x="3727450" y="1185863"/>
          <p14:tracePt t="4654" x="3759200" y="1169988"/>
          <p14:tracePt t="4659" x="3775075" y="1169988"/>
          <p14:tracePt t="4660" x="3806825" y="1154113"/>
          <p14:tracePt t="4664" x="3836988" y="1154113"/>
          <p14:tracePt t="4668" x="3868738" y="1154113"/>
          <p14:tracePt t="4670" x="3900488" y="1138238"/>
          <p14:tracePt t="4674" x="3932238" y="1138238"/>
          <p14:tracePt t="4678" x="3948113" y="1138238"/>
          <p14:tracePt t="4680" x="3995738" y="1138238"/>
          <p14:tracePt t="4684" x="4027488" y="1138238"/>
          <p14:tracePt t="4686" x="4043363" y="1138238"/>
          <p14:tracePt t="4688" x="4059238" y="1138238"/>
          <p14:tracePt t="4690" x="4075113" y="1138238"/>
          <p14:tracePt t="4692" x="4090988" y="1138238"/>
          <p14:tracePt t="4695" x="4106863" y="1138238"/>
          <p14:tracePt t="4696" x="4121150" y="1138238"/>
          <p14:tracePt t="4698" x="4137025" y="1138238"/>
          <p14:tracePt t="4700" x="4152900" y="1138238"/>
          <p14:tracePt t="4702" x="4168775" y="1138238"/>
          <p14:tracePt t="4706" x="4184650" y="1138238"/>
          <p14:tracePt t="4708" x="4200525" y="1138238"/>
          <p14:tracePt t="4711" x="4216400" y="1138238"/>
          <p14:tracePt t="4712" x="4232275" y="1138238"/>
          <p14:tracePt t="4714" x="4248150" y="1138238"/>
          <p14:tracePt t="4716" x="4264025" y="1138238"/>
          <p14:tracePt t="4721" x="4279900" y="1138238"/>
          <p14:tracePt t="4722" x="4279900" y="1154113"/>
          <p14:tracePt t="4724" x="4295775" y="1154113"/>
          <p14:tracePt t="4728" x="4311650" y="1154113"/>
          <p14:tracePt t="4730" x="4327525" y="1154113"/>
          <p14:tracePt t="4732" x="4343400" y="1169988"/>
          <p14:tracePt t="4736" x="4359275" y="1169988"/>
          <p14:tracePt t="4738" x="4375150" y="1169988"/>
          <p14:tracePt t="4745" x="4391025" y="1169988"/>
          <p14:tracePt t="4746" x="4421188" y="1169988"/>
          <p14:tracePt t="4750" x="4437063" y="1185863"/>
          <p14:tracePt t="4752" x="4452938" y="1185863"/>
          <p14:tracePt t="4754" x="4452938" y="1200150"/>
          <p14:tracePt t="4756" x="4468813" y="1200150"/>
          <p14:tracePt t="4758" x="4484688" y="1200150"/>
          <p14:tracePt t="4760" x="4500563" y="1216025"/>
          <p14:tracePt t="4762" x="4516438" y="1216025"/>
          <p14:tracePt t="4764" x="4532313" y="1216025"/>
          <p14:tracePt t="4766" x="4548188" y="1216025"/>
          <p14:tracePt t="4768" x="4548188" y="1231900"/>
          <p14:tracePt t="4770" x="4564063" y="1247775"/>
          <p14:tracePt t="4772" x="4579938" y="1247775"/>
          <p14:tracePt t="4774" x="4595813" y="1247775"/>
          <p14:tracePt t="4777" x="4611688" y="1247775"/>
          <p14:tracePt t="4778" x="4627563" y="1263650"/>
          <p14:tracePt t="4780" x="4643438" y="1279525"/>
          <p14:tracePt t="4782" x="4659313" y="1279525"/>
          <p14:tracePt t="4784" x="4675188" y="1295400"/>
          <p14:tracePt t="4786" x="4691063" y="1295400"/>
          <p14:tracePt t="4788" x="4706938" y="1295400"/>
          <p14:tracePt t="4790" x="4722813" y="1311275"/>
          <p14:tracePt t="4792" x="4737100" y="1327150"/>
          <p14:tracePt t="4794" x="4752975" y="1327150"/>
          <p14:tracePt t="4796" x="4768850" y="1343025"/>
          <p14:tracePt t="4800" x="4800600" y="1358900"/>
          <p14:tracePt t="4802" x="4816475" y="1374775"/>
          <p14:tracePt t="4807" x="4832350" y="1390650"/>
          <p14:tracePt t="4808" x="4848225" y="1406525"/>
          <p14:tracePt t="4811" x="4848225" y="1422400"/>
          <p14:tracePt t="4812" x="4864100" y="1422400"/>
          <p14:tracePt t="4814" x="4879975" y="1422400"/>
          <p14:tracePt t="4829" x="4943475" y="1501775"/>
          <p14:tracePt t="4830" x="4943475" y="1517650"/>
          <p14:tracePt t="4832" x="4959350" y="1547813"/>
          <p14:tracePt t="4834" x="4975225" y="1547813"/>
          <p14:tracePt t="4836" x="4975225" y="1563688"/>
          <p14:tracePt t="4838" x="4975225" y="1579563"/>
          <p14:tracePt t="4845" x="5006975" y="1627188"/>
          <p14:tracePt t="4848" x="5022850" y="1658938"/>
          <p14:tracePt t="4850" x="5022850" y="1674813"/>
          <p14:tracePt t="4854" x="5022850" y="1706563"/>
          <p14:tracePt t="4856" x="5037138" y="1722438"/>
          <p14:tracePt t="4858" x="5037138" y="1738313"/>
          <p14:tracePt t="4861" x="5053013" y="1770063"/>
          <p14:tracePt t="4863" x="5053013" y="1785938"/>
          <p14:tracePt t="4864" x="5068888" y="1801813"/>
          <p14:tracePt t="4866" x="5068888" y="1833563"/>
          <p14:tracePt t="4868" x="5068888" y="1849438"/>
          <p14:tracePt t="4870" x="5068888" y="1881188"/>
          <p14:tracePt t="4872" x="5084763" y="1911350"/>
          <p14:tracePt t="4874" x="5084763" y="1927225"/>
          <p14:tracePt t="4877" x="5084763" y="1958975"/>
          <p14:tracePt t="4878" x="5100638" y="1990725"/>
          <p14:tracePt t="4880" x="5100638" y="2006600"/>
          <p14:tracePt t="4882" x="5100638" y="2038350"/>
          <p14:tracePt t="4884" x="5116513" y="2070100"/>
          <p14:tracePt t="4886" x="5116513" y="2101850"/>
          <p14:tracePt t="4888" x="5116513" y="2133600"/>
          <p14:tracePt t="4890" x="5116513" y="2149475"/>
          <p14:tracePt t="4892" x="5132388" y="2181225"/>
          <p14:tracePt t="4894" x="5132388" y="2228850"/>
          <p14:tracePt t="4896" x="5132388" y="2243138"/>
          <p14:tracePt t="4898" x="5132388" y="2290763"/>
          <p14:tracePt t="4900" x="5132388" y="2322513"/>
          <p14:tracePt t="4902" x="5132388" y="2354263"/>
          <p14:tracePt t="4904" x="5132388" y="2386013"/>
          <p14:tracePt t="4906" x="5132388" y="2433638"/>
          <p14:tracePt t="4908" x="5132388" y="2449513"/>
          <p14:tracePt t="4910" x="5132388" y="2481263"/>
          <p14:tracePt t="4912" x="5132388" y="2513013"/>
          <p14:tracePt t="4914" x="5132388" y="2544763"/>
          <p14:tracePt t="4916" x="5132388" y="2574925"/>
          <p14:tracePt t="4918" x="5132388" y="2590800"/>
          <p14:tracePt t="4920" x="5116513" y="2622550"/>
          <p14:tracePt t="4922" x="5116513" y="2654300"/>
          <p14:tracePt t="4924" x="5116513" y="2670175"/>
          <p14:tracePt t="4927" x="5116513" y="2701925"/>
          <p14:tracePt t="4928" x="5100638" y="2733675"/>
          <p14:tracePt t="4930" x="5100638" y="2749550"/>
          <p14:tracePt t="4932" x="5100638" y="2765425"/>
          <p14:tracePt t="4934" x="5100638" y="2781300"/>
          <p14:tracePt t="4936" x="5100638" y="2797175"/>
          <p14:tracePt t="4938" x="5100638" y="2828925"/>
          <p14:tracePt t="4943" x="5084763" y="2860675"/>
          <p14:tracePt t="4944" x="5084763" y="2876550"/>
          <p14:tracePt t="4948" x="5084763" y="2908300"/>
          <p14:tracePt t="4950" x="5084763" y="2922588"/>
          <p14:tracePt t="4952" x="5068888" y="2922588"/>
          <p14:tracePt t="4954" x="5068888" y="2938463"/>
          <p14:tracePt t="4959" x="5068888" y="2954338"/>
          <p14:tracePt t="4964" x="5068888" y="2970213"/>
          <p14:tracePt t="4966" x="5053013" y="2970213"/>
          <p14:tracePt t="4968" x="5053013" y="2986088"/>
          <p14:tracePt t="4972" x="5053013" y="3001963"/>
          <p14:tracePt t="4984" x="5053013" y="3017838"/>
          <p14:tracePt t="4990" x="5053013" y="3033713"/>
          <p14:tracePt t="4997" x="5037138" y="3033713"/>
          <p14:tracePt t="5000" x="5022850" y="3049588"/>
          <p14:tracePt t="5003" x="5022850" y="3065463"/>
          <p14:tracePt t="5006" x="5006975" y="3081338"/>
          <p14:tracePt t="5011" x="4991100" y="3081338"/>
          <p14:tracePt t="5012" x="4975225" y="3097213"/>
          <p14:tracePt t="5017" x="4959350" y="3113088"/>
          <p14:tracePt t="5018" x="4943475" y="3113088"/>
          <p14:tracePt t="5022" x="4927600" y="3113088"/>
          <p14:tracePt t="5025" x="4911725" y="3128963"/>
          <p14:tracePt t="5026" x="4895850" y="3128963"/>
          <p14:tracePt t="5029" x="4895850" y="3144838"/>
          <p14:tracePt t="5030" x="4864100" y="3144838"/>
          <p14:tracePt t="5032" x="4864100" y="3160713"/>
          <p14:tracePt t="5034" x="4832350" y="3160713"/>
          <p14:tracePt t="5037" x="4800600" y="3160713"/>
          <p14:tracePt t="5038" x="4784725" y="3176588"/>
          <p14:tracePt t="5040" x="4768850" y="3176588"/>
          <p14:tracePt t="5042" x="4737100" y="3192463"/>
          <p14:tracePt t="5046" x="4706938" y="3192463"/>
          <p14:tracePt t="5048" x="4691063" y="3208338"/>
          <p14:tracePt t="5050" x="4675188" y="3208338"/>
          <p14:tracePt t="5052" x="4659313" y="3208338"/>
          <p14:tracePt t="5054" x="4643438" y="3208338"/>
          <p14:tracePt t="5056" x="4627563" y="3224213"/>
          <p14:tracePt t="5058" x="4611688" y="3224213"/>
          <p14:tracePt t="5061" x="4595813" y="3224213"/>
          <p14:tracePt t="5062" x="4564063" y="3224213"/>
          <p14:tracePt t="5064" x="4548188" y="3240088"/>
          <p14:tracePt t="5068" x="4516438" y="3255963"/>
          <p14:tracePt t="5070" x="4500563" y="3255963"/>
          <p14:tracePt t="5074" x="4468813" y="3255963"/>
          <p14:tracePt t="5079" x="4452938" y="3255963"/>
          <p14:tracePt t="5080" x="4437063" y="3255963"/>
          <p14:tracePt t="5082" x="4421188" y="3255963"/>
          <p14:tracePt t="5084" x="4406900" y="3255963"/>
          <p14:tracePt t="5086" x="4391025" y="3255963"/>
          <p14:tracePt t="5088" x="4375150" y="3255963"/>
          <p14:tracePt t="5096" x="4359275" y="3255963"/>
          <p14:tracePt t="5100" x="4343400" y="3255963"/>
          <p14:tracePt t="5106" x="4327525" y="3255963"/>
          <p14:tracePt t="5113" x="4311650" y="3255963"/>
          <p14:tracePt t="5118" x="4295775" y="3255963"/>
          <p14:tracePt t="5155" x="4279900" y="3255963"/>
          <p14:tracePt t="5559" x="4279900" y="3240088"/>
          <p14:tracePt t="5585" x="4279900" y="3224213"/>
          <p14:tracePt t="5659" x="4295775" y="3224213"/>
          <p14:tracePt t="5662" x="4311650" y="3224213"/>
          <p14:tracePt t="5667" x="4327525" y="3224213"/>
          <p14:tracePt t="5673" x="4343400" y="3224213"/>
          <p14:tracePt t="5674" x="4359275" y="3224213"/>
          <p14:tracePt t="5678" x="4375150" y="3224213"/>
          <p14:tracePt t="5680" x="4391025" y="3224213"/>
          <p14:tracePt t="5682" x="4406900" y="3224213"/>
          <p14:tracePt t="5686" x="4421188" y="3224213"/>
          <p14:tracePt t="5689" x="4437063" y="3224213"/>
          <p14:tracePt t="5694" x="4468813" y="3224213"/>
          <p14:tracePt t="5696" x="4484688" y="3224213"/>
          <p14:tracePt t="5700" x="4500563" y="3224213"/>
          <p14:tracePt t="5702" x="4516438" y="3224213"/>
          <p14:tracePt t="5706" x="4532313" y="3224213"/>
          <p14:tracePt t="5709" x="4548188" y="3224213"/>
          <p14:tracePt t="5712" x="4579938" y="3240088"/>
          <p14:tracePt t="5714" x="4595813" y="3240088"/>
          <p14:tracePt t="5716" x="4611688" y="3255963"/>
          <p14:tracePt t="5718" x="4627563" y="3255963"/>
          <p14:tracePt t="5720" x="4643438" y="3255963"/>
          <p14:tracePt t="5722" x="4659313" y="3255963"/>
          <p14:tracePt t="5724" x="4675188" y="3270250"/>
          <p14:tracePt t="5727" x="4706938" y="3286125"/>
          <p14:tracePt t="5728" x="4737100" y="3302000"/>
          <p14:tracePt t="5730" x="4768850" y="3302000"/>
          <p14:tracePt t="5732" x="4800600" y="3317875"/>
          <p14:tracePt t="5734" x="4832350" y="3333750"/>
          <p14:tracePt t="5736" x="4864100" y="3333750"/>
          <p14:tracePt t="5738" x="4895850" y="3333750"/>
          <p14:tracePt t="5740" x="4911725" y="3349625"/>
          <p14:tracePt t="5743" x="4943475" y="3365500"/>
          <p14:tracePt t="5745" x="4975225" y="3381375"/>
          <p14:tracePt t="5746" x="5006975" y="3381375"/>
          <p14:tracePt t="5748" x="5037138" y="3397250"/>
          <p14:tracePt t="5750" x="5068888" y="3413125"/>
          <p14:tracePt t="5752" x="5084763" y="3429000"/>
          <p14:tracePt t="5754" x="5116513" y="3429000"/>
          <p14:tracePt t="5756" x="5148263" y="3429000"/>
          <p14:tracePt t="5758" x="5180013" y="3444875"/>
          <p14:tracePt t="5760" x="5211763" y="3460750"/>
          <p14:tracePt t="5762" x="5259388" y="3476625"/>
          <p14:tracePt t="5764" x="5291138" y="3492500"/>
          <p14:tracePt t="5766" x="5307013" y="3508375"/>
          <p14:tracePt t="5768" x="5353050" y="3524250"/>
          <p14:tracePt t="5770" x="5384800" y="3540125"/>
          <p14:tracePt t="5772" x="5432425" y="3556000"/>
          <p14:tracePt t="5774" x="5448300" y="3556000"/>
          <p14:tracePt t="5776" x="5495925" y="3571875"/>
          <p14:tracePt t="5778" x="5543550" y="3587750"/>
          <p14:tracePt t="5780" x="5559425" y="3602038"/>
          <p14:tracePt t="5782" x="5607050" y="3617913"/>
          <p14:tracePt t="5784" x="5653088" y="3649663"/>
          <p14:tracePt t="5786" x="5700713" y="3665538"/>
          <p14:tracePt t="5788" x="5732463" y="3681413"/>
          <p14:tracePt t="5790" x="5780088" y="3697288"/>
          <p14:tracePt t="5794" x="5875338" y="3729038"/>
          <p14:tracePt t="5796" x="5922963" y="3760788"/>
          <p14:tracePt t="5798" x="6000750" y="3792538"/>
          <p14:tracePt t="5800" x="6048375" y="3824288"/>
          <p14:tracePt t="5802" x="6111875" y="3856038"/>
          <p14:tracePt t="5812" x="6348413" y="3997325"/>
          <p14:tracePt t="5814" x="6396038" y="4013200"/>
          <p14:tracePt t="5816" x="6459538" y="4044950"/>
          <p14:tracePt t="5818" x="6491288" y="4060825"/>
          <p14:tracePt t="5820" x="6538913" y="4092575"/>
          <p14:tracePt t="5822" x="6584950" y="4124325"/>
          <p14:tracePt t="5824" x="6632575" y="4156075"/>
          <p14:tracePt t="5827" x="6664325" y="4171950"/>
          <p14:tracePt t="5828" x="6711950" y="4203700"/>
          <p14:tracePt t="5830" x="6775450" y="4235450"/>
          <p14:tracePt t="5832" x="6823075" y="4267200"/>
          <p14:tracePt t="5834" x="6869113" y="4283075"/>
          <p14:tracePt t="5836" x="6916738" y="4297363"/>
          <p14:tracePt t="5838" x="6948488" y="4313238"/>
          <p14:tracePt t="5840" x="6980238" y="4344988"/>
          <p14:tracePt t="5843" x="7027863" y="4376738"/>
          <p14:tracePt t="5845" x="7075488" y="4392613"/>
          <p14:tracePt t="5846" x="7091363" y="4424363"/>
          <p14:tracePt t="5848" x="7138988" y="4440238"/>
          <p14:tracePt t="5850" x="7169150" y="4440238"/>
          <p14:tracePt t="5852" x="7200900" y="4471988"/>
          <p14:tracePt t="5854" x="7248525" y="4503738"/>
          <p14:tracePt t="5856" x="7248525" y="4519613"/>
          <p14:tracePt t="5858" x="7280275" y="4535488"/>
          <p14:tracePt t="5860" x="7312025" y="4551363"/>
          <p14:tracePt t="5862" x="7327900" y="4567238"/>
          <p14:tracePt t="5864" x="7343775" y="4598988"/>
          <p14:tracePt t="5866" x="7375525" y="4629150"/>
          <p14:tracePt t="5868" x="7391400" y="4629150"/>
          <p14:tracePt t="5870" x="7407275" y="4660900"/>
          <p14:tracePt t="5872" x="7423150" y="4676775"/>
          <p14:tracePt t="5875" x="7439025" y="4692650"/>
          <p14:tracePt t="5876" x="7454900" y="4724400"/>
          <p14:tracePt t="5878" x="7469188" y="4756150"/>
          <p14:tracePt t="5880" x="7485063" y="4772025"/>
          <p14:tracePt t="5882" x="7500938" y="4787900"/>
          <p14:tracePt t="5884" x="7516813" y="4819650"/>
          <p14:tracePt t="5886" x="7532688" y="4851400"/>
          <p14:tracePt t="5888" x="7532688" y="4867275"/>
          <p14:tracePt t="5890" x="7548563" y="4899025"/>
          <p14:tracePt t="5894" x="7580313" y="4962525"/>
          <p14:tracePt t="5895" x="7580313" y="4992688"/>
          <p14:tracePt t="5898" x="7596188" y="5024438"/>
          <p14:tracePt t="5900" x="7612063" y="5056188"/>
          <p14:tracePt t="5902" x="7627938" y="5103813"/>
          <p14:tracePt t="5904" x="7627938" y="5135563"/>
          <p14:tracePt t="5906" x="7643813" y="5183188"/>
          <p14:tracePt t="5908" x="7643813" y="5199063"/>
          <p14:tracePt t="5910" x="7659688" y="5230813"/>
          <p14:tracePt t="5912" x="7659688" y="5278438"/>
          <p14:tracePt t="5914" x="7675563" y="5294313"/>
          <p14:tracePt t="5916" x="7675563" y="5340350"/>
          <p14:tracePt t="5918" x="7691438" y="5372100"/>
          <p14:tracePt t="5920" x="7691438" y="5403850"/>
          <p14:tracePt t="5922" x="7691438" y="5435600"/>
          <p14:tracePt t="5924" x="7691438" y="5467350"/>
          <p14:tracePt t="5927" x="7707313" y="5483225"/>
          <p14:tracePt t="5928" x="7707313" y="5514975"/>
          <p14:tracePt t="5930" x="7707313" y="5530850"/>
          <p14:tracePt t="5932" x="7707313" y="5546725"/>
          <p14:tracePt t="5934" x="7707313" y="5562600"/>
          <p14:tracePt t="5936" x="7707313" y="5578475"/>
          <p14:tracePt t="5938" x="7707313" y="5594350"/>
          <p14:tracePt t="5940" x="7707313" y="5626100"/>
          <p14:tracePt t="5944" x="7707313" y="5657850"/>
          <p14:tracePt t="5946" x="7723188" y="5672138"/>
          <p14:tracePt t="5948" x="7723188" y="5688013"/>
          <p14:tracePt t="5950" x="7723188" y="5703888"/>
          <p14:tracePt t="5954" x="7723188" y="5735638"/>
          <p14:tracePt t="5956" x="7723188" y="5751513"/>
          <p14:tracePt t="5960" x="7723188" y="5767388"/>
          <p14:tracePt t="5963" x="7723188" y="5799138"/>
          <p14:tracePt t="5966" x="7723188" y="5815013"/>
          <p14:tracePt t="5968" x="7723188" y="5846763"/>
          <p14:tracePt t="5972" x="7723188" y="5862638"/>
          <p14:tracePt t="5974" x="7723188" y="5878513"/>
          <p14:tracePt t="5978" x="7723188" y="5894388"/>
          <p14:tracePt t="5980" x="7723188" y="5910263"/>
          <p14:tracePt t="5984" x="7723188" y="5926138"/>
          <p14:tracePt t="5995" x="7723188" y="5957888"/>
          <p14:tracePt t="5998" x="7707313" y="5957888"/>
          <p14:tracePt t="6000" x="7707313" y="5973763"/>
          <p14:tracePt t="6002" x="7707313" y="5989638"/>
          <p14:tracePt t="6007" x="7707313" y="6003925"/>
          <p14:tracePt t="6023" x="7707313" y="6019800"/>
          <p14:tracePt t="6031" x="7707313" y="6035675"/>
          <p14:tracePt t="6047" x="7691438" y="6035675"/>
          <p14:tracePt t="6064" x="7691438" y="6051550"/>
          <p14:tracePt t="6074" x="7691438" y="6067425"/>
          <p14:tracePt t="6080" x="7691438" y="6083300"/>
          <p14:tracePt t="6087" x="7691438" y="6099175"/>
          <p14:tracePt t="6090" x="7691438" y="6115050"/>
          <p14:tracePt t="6096" x="7691438" y="6130925"/>
          <p14:tracePt t="6104" x="7691438" y="6146800"/>
          <p14:tracePt t="6106" x="7691438" y="6162675"/>
          <p14:tracePt t="6111" x="7691438" y="6178550"/>
          <p14:tracePt t="6114" x="7691438" y="6194425"/>
          <p14:tracePt t="6127" x="7691438" y="6210300"/>
          <p14:tracePt t="6132" x="7691438" y="6226175"/>
          <p14:tracePt t="6140" x="7691438" y="6242050"/>
          <p14:tracePt t="6144" x="7691438" y="6257925"/>
          <p14:tracePt t="6147" x="7691438" y="6273800"/>
          <p14:tracePt t="6151" x="7691438" y="6289675"/>
          <p14:tracePt t="6154" x="7691438" y="6305550"/>
          <p14:tracePt t="6161" x="7691438" y="6321425"/>
          <p14:tracePt t="6163" x="7675563" y="6337300"/>
          <p14:tracePt t="6164" x="7675563" y="6351588"/>
          <p14:tracePt t="6172" x="7659688" y="6383338"/>
          <p14:tracePt t="6175" x="7659688" y="6399213"/>
          <p14:tracePt t="6178" x="7643813" y="6430963"/>
          <p14:tracePt t="6187" x="7627938" y="6462713"/>
          <p14:tracePt t="6189" x="7612063" y="6478588"/>
          <p14:tracePt t="6193" x="7612063" y="6494463"/>
          <p14:tracePt t="6195" x="7612063" y="6510338"/>
          <p14:tracePt t="6196" x="7596188" y="6510338"/>
          <p14:tracePt t="6200" x="7580313" y="6526213"/>
          <p14:tracePt t="6206" x="7580313" y="6542088"/>
          <p14:tracePt t="6211" x="7548563" y="6557963"/>
          <p14:tracePt t="6214" x="7532688" y="6557963"/>
          <p14:tracePt t="6216" x="7532688" y="6573838"/>
          <p14:tracePt t="6218" x="7516813" y="6573838"/>
          <p14:tracePt t="6220" x="7500938" y="6589713"/>
          <p14:tracePt t="6224" x="7485063" y="6589713"/>
          <p14:tracePt t="6227" x="7469188" y="6589713"/>
          <p14:tracePt t="6228" x="7454900" y="6589713"/>
          <p14:tracePt t="6230" x="7423150" y="6589713"/>
          <p14:tracePt t="6232" x="7407275" y="6589713"/>
          <p14:tracePt t="6234" x="7391400" y="6605588"/>
          <p14:tracePt t="6236" x="7375525" y="6605588"/>
          <p14:tracePt t="6238" x="7359650" y="6605588"/>
          <p14:tracePt t="6240" x="7343775" y="6605588"/>
          <p14:tracePt t="6243" x="7312025" y="6605588"/>
          <p14:tracePt t="6246" x="7296150" y="6605588"/>
          <p14:tracePt t="6248" x="7280275" y="6605588"/>
          <p14:tracePt t="6250" x="7264400" y="6605588"/>
          <p14:tracePt t="6252" x="7248525" y="6605588"/>
          <p14:tracePt t="6254" x="7232650" y="6605588"/>
          <p14:tracePt t="6263" x="7216775" y="6605588"/>
          <p14:tracePt t="6264" x="7200900" y="6605588"/>
          <p14:tracePt t="6266" x="7185025" y="6605588"/>
          <p14:tracePt t="6273" x="7169150" y="6605588"/>
          <p14:tracePt t="6274" x="7154863" y="6621463"/>
          <p14:tracePt t="6280" x="7138988" y="6621463"/>
          <p14:tracePt t="6284" x="7123113" y="6621463"/>
          <p14:tracePt t="6288" x="7107238" y="6621463"/>
          <p14:tracePt t="6295" x="7091363" y="6621463"/>
          <p14:tracePt t="6299" x="7075488" y="6621463"/>
          <p14:tracePt t="6306" x="7059613" y="6621463"/>
          <p14:tracePt t="6311" x="7043738" y="6621463"/>
          <p14:tracePt t="6312" x="7043738" y="6605588"/>
          <p14:tracePt t="6315" x="7027863" y="6605588"/>
          <p14:tracePt t="6316" x="7027863" y="6589713"/>
          <p14:tracePt t="6318" x="7027863" y="6573838"/>
          <p14:tracePt t="6320" x="7011988" y="6573838"/>
          <p14:tracePt t="6325" x="6996113" y="6557963"/>
          <p14:tracePt t="6328" x="6980238" y="6542088"/>
          <p14:tracePt t="6330" x="6964363" y="6526213"/>
          <p14:tracePt t="6332" x="6948488" y="6494463"/>
          <p14:tracePt t="6334" x="6948488" y="6478588"/>
          <p14:tracePt t="6336" x="6916738" y="6446838"/>
          <p14:tracePt t="6338" x="6900863" y="6430963"/>
          <p14:tracePt t="6340" x="6884988" y="6399213"/>
          <p14:tracePt t="6343" x="6884988" y="6383338"/>
          <p14:tracePt t="6345" x="6884988" y="6367463"/>
          <p14:tracePt t="6346" x="6869113" y="6351588"/>
          <p14:tracePt t="6348" x="6854825" y="6337300"/>
          <p14:tracePt t="6350" x="6838950" y="6305550"/>
          <p14:tracePt t="6354" x="6838950" y="6273800"/>
          <p14:tracePt t="6356" x="6823075" y="6257925"/>
          <p14:tracePt t="6359" x="6807200" y="6242050"/>
          <p14:tracePt t="6361" x="6807200" y="6226175"/>
          <p14:tracePt t="6363" x="6791325" y="6210300"/>
          <p14:tracePt t="6364" x="6791325" y="6194425"/>
          <p14:tracePt t="6366" x="6791325" y="6162675"/>
          <p14:tracePt t="6369" x="6775450" y="6162675"/>
          <p14:tracePt t="6370" x="6775450" y="6130925"/>
          <p14:tracePt t="6372" x="6759575" y="6115050"/>
          <p14:tracePt t="6376" x="6743700" y="6099175"/>
          <p14:tracePt t="6378" x="6743700" y="6067425"/>
          <p14:tracePt t="6382" x="6743700" y="6051550"/>
          <p14:tracePt t="6384" x="6743700" y="6035675"/>
          <p14:tracePt t="6386" x="6727825" y="6019800"/>
          <p14:tracePt t="6388" x="6727825" y="6003925"/>
          <p14:tracePt t="6390" x="6727825" y="5989638"/>
          <p14:tracePt t="6393" x="6711950" y="5989638"/>
          <p14:tracePt t="6394" x="6711950" y="5957888"/>
          <p14:tracePt t="6396" x="6711950" y="5942013"/>
          <p14:tracePt t="6400" x="6711950" y="5926138"/>
          <p14:tracePt t="6402" x="6711950" y="5910263"/>
          <p14:tracePt t="6404" x="6696075" y="5910263"/>
          <p14:tracePt t="6406" x="6696075" y="5878513"/>
          <p14:tracePt t="6411" x="6696075" y="5862638"/>
          <p14:tracePt t="6412" x="6680200" y="5862638"/>
          <p14:tracePt t="6414" x="6680200" y="5846763"/>
          <p14:tracePt t="6418" x="6680200" y="5830888"/>
          <p14:tracePt t="6425" x="6680200" y="5815013"/>
          <p14:tracePt t="6428" x="6680200" y="5799138"/>
          <p14:tracePt t="6432" x="6680200" y="5783263"/>
          <p14:tracePt t="6440" x="6680200" y="5767388"/>
          <p14:tracePt t="6444" x="6680200" y="5751513"/>
          <p14:tracePt t="6450" x="6680200" y="5735638"/>
          <p14:tracePt t="6452" x="6680200" y="5719763"/>
          <p14:tracePt t="6456" x="6680200" y="5703888"/>
          <p14:tracePt t="6463" x="6696075" y="5688013"/>
          <p14:tracePt t="6464" x="6696075" y="5672138"/>
          <p14:tracePt t="6469" x="6711950" y="5672138"/>
          <p14:tracePt t="6472" x="6727825" y="5657850"/>
          <p14:tracePt t="6478" x="6743700" y="5641975"/>
          <p14:tracePt t="6479" x="6759575" y="5641975"/>
          <p14:tracePt t="6480" x="6759575" y="5626100"/>
          <p14:tracePt t="6482" x="6775450" y="5626100"/>
          <p14:tracePt t="6486" x="6791325" y="5626100"/>
          <p14:tracePt t="6488" x="6807200" y="5610225"/>
          <p14:tracePt t="6493" x="6823075" y="5594350"/>
          <p14:tracePt t="6494" x="6838950" y="5594350"/>
          <p14:tracePt t="6501" x="6854825" y="5594350"/>
          <p14:tracePt t="6505" x="6869113" y="5578475"/>
          <p14:tracePt t="6510" x="6884988" y="5578475"/>
          <p14:tracePt t="6517" x="6900863" y="5562600"/>
          <p14:tracePt t="6523" x="6916738" y="5562600"/>
          <p14:tracePt t="6529" x="6932613" y="5546725"/>
          <p14:tracePt t="6538" x="6948488" y="5546725"/>
          <p14:tracePt t="6543" x="6964363" y="5546725"/>
          <p14:tracePt t="6552" x="6980238" y="5546725"/>
          <p14:tracePt t="6556" x="6996113" y="5546725"/>
          <p14:tracePt t="6564" x="7011988" y="5546725"/>
          <p14:tracePt t="6567" x="7027863" y="5546725"/>
          <p14:tracePt t="6571" x="7043738" y="5546725"/>
          <p14:tracePt t="6577" x="7059613" y="5546725"/>
          <p14:tracePt t="6580" x="7075488" y="5546725"/>
          <p14:tracePt t="6586" x="7091363" y="5546725"/>
          <p14:tracePt t="6591" x="7107238" y="5546725"/>
          <p14:tracePt t="6596" x="7123113" y="5546725"/>
          <p14:tracePt t="6609" x="7138988" y="5546725"/>
          <p14:tracePt t="6614" x="7154863" y="5546725"/>
          <p14:tracePt t="6624" x="7169150" y="5546725"/>
          <p14:tracePt t="6628" x="7185025" y="5546725"/>
          <p14:tracePt t="6631" x="7200900" y="5546725"/>
          <p14:tracePt t="6632" x="7200900" y="5562600"/>
          <p14:tracePt t="6634" x="7216775" y="5562600"/>
          <p14:tracePt t="6636" x="7232650" y="5578475"/>
          <p14:tracePt t="6644" x="7264400" y="5578475"/>
          <p14:tracePt t="6646" x="7280275" y="5578475"/>
          <p14:tracePt t="6648" x="7280275" y="5594350"/>
          <p14:tracePt t="6650" x="7296150" y="5594350"/>
          <p14:tracePt t="6652" x="7312025" y="5610225"/>
          <p14:tracePt t="6657" x="7327900" y="5610225"/>
          <p14:tracePt t="6661" x="7359650" y="5610225"/>
          <p14:tracePt t="6662" x="7359650" y="5626100"/>
          <p14:tracePt t="6664" x="7375525" y="5626100"/>
          <p14:tracePt t="6666" x="7391400" y="5641975"/>
          <p14:tracePt t="6671" x="7423150" y="5657850"/>
          <p14:tracePt t="6672" x="7439025" y="5657850"/>
          <p14:tracePt t="6677" x="7454900" y="5657850"/>
          <p14:tracePt t="6678" x="7469188" y="5672138"/>
          <p14:tracePt t="6680" x="7485063" y="5672138"/>
          <p14:tracePt t="6682" x="7485063" y="5688013"/>
          <p14:tracePt t="6684" x="7500938" y="5688013"/>
          <p14:tracePt t="6686" x="7500938" y="5703888"/>
          <p14:tracePt t="6688" x="7516813" y="5703888"/>
          <p14:tracePt t="6692" x="7532688" y="5703888"/>
          <p14:tracePt t="6695" x="7532688" y="5719763"/>
          <p14:tracePt t="6696" x="7548563" y="5719763"/>
          <p14:tracePt t="6698" x="7548563" y="5735638"/>
          <p14:tracePt t="6702" x="7564438" y="5735638"/>
          <p14:tracePt t="6707" x="7580313" y="5751513"/>
          <p14:tracePt t="6710" x="7596188" y="5751513"/>
          <p14:tracePt t="6712" x="7596188" y="5767388"/>
          <p14:tracePt t="6716" x="7596188" y="5783263"/>
          <p14:tracePt t="6722" x="7612063" y="5799138"/>
          <p14:tracePt t="6727" x="7627938" y="5815013"/>
          <p14:tracePt t="6732" x="7627938" y="5830888"/>
          <p14:tracePt t="6736" x="7627938" y="5846763"/>
          <p14:tracePt t="6738" x="7643813" y="5846763"/>
          <p14:tracePt t="6740" x="7643813" y="5862638"/>
          <p14:tracePt t="6744" x="7659688" y="5878513"/>
          <p14:tracePt t="6747" x="7659688" y="5894388"/>
          <p14:tracePt t="6752" x="7659688" y="5910263"/>
          <p14:tracePt t="6755" x="7675563" y="5926138"/>
          <p14:tracePt t="6759" x="7675563" y="5942013"/>
          <p14:tracePt t="6760" x="7675563" y="5957888"/>
          <p14:tracePt t="6762" x="7675563" y="5973763"/>
          <p14:tracePt t="6767" x="7675563" y="6003925"/>
          <p14:tracePt t="6768" x="7675563" y="6019800"/>
          <p14:tracePt t="6772" x="7675563" y="6035675"/>
          <p14:tracePt t="6774" x="7675563" y="6051550"/>
          <p14:tracePt t="6778" x="7675563" y="6067425"/>
          <p14:tracePt t="6780" x="7675563" y="6083300"/>
          <p14:tracePt t="6783" x="7675563" y="6099175"/>
          <p14:tracePt t="6787" x="7675563" y="6115050"/>
          <p14:tracePt t="6788" x="7675563" y="6130925"/>
          <p14:tracePt t="6793" x="7675563" y="6146800"/>
          <p14:tracePt t="6794" x="7675563" y="6178550"/>
          <p14:tracePt t="6796" x="7675563" y="6194425"/>
          <p14:tracePt t="6798" x="7675563" y="6210300"/>
          <p14:tracePt t="6800" x="7659688" y="6242050"/>
          <p14:tracePt t="6804" x="7643813" y="6257925"/>
          <p14:tracePt t="6806" x="7643813" y="6273800"/>
          <p14:tracePt t="6811" x="7643813" y="6289675"/>
          <p14:tracePt t="6812" x="7627938" y="6305550"/>
          <p14:tracePt t="6814" x="7627938" y="6321425"/>
          <p14:tracePt t="6816" x="7612063" y="6321425"/>
          <p14:tracePt t="6818" x="7612063" y="6337300"/>
          <p14:tracePt t="6827" x="7580313" y="6367463"/>
          <p14:tracePt t="6828" x="7580313" y="6383338"/>
          <p14:tracePt t="6830" x="7564438" y="6399213"/>
          <p14:tracePt t="6834" x="7564438" y="6415088"/>
          <p14:tracePt t="6836" x="7548563" y="6415088"/>
          <p14:tracePt t="6838" x="7532688" y="6430963"/>
          <p14:tracePt t="6843" x="7516813" y="6446838"/>
          <p14:tracePt t="6846" x="7516813" y="6462713"/>
          <p14:tracePt t="6848" x="7500938" y="6462713"/>
          <p14:tracePt t="6853" x="7485063" y="6462713"/>
          <p14:tracePt t="6854" x="7485063" y="6478588"/>
          <p14:tracePt t="6858" x="7485063" y="6494463"/>
          <p14:tracePt t="6861" x="7485063" y="6510338"/>
          <p14:tracePt t="6863" x="7469188" y="6510338"/>
          <p14:tracePt t="6864" x="7454900" y="6510338"/>
          <p14:tracePt t="6866" x="7439025" y="6510338"/>
          <p14:tracePt t="6868" x="7439025" y="6526213"/>
          <p14:tracePt t="6872" x="7423150" y="6526213"/>
          <p14:tracePt t="6875" x="7407275" y="6542088"/>
          <p14:tracePt t="6881" x="7391400" y="6542088"/>
          <p14:tracePt t="6882" x="7375525" y="6542088"/>
          <p14:tracePt t="6887" x="7359650" y="6542088"/>
          <p14:tracePt t="6893" x="7343775" y="6542088"/>
          <p14:tracePt t="6897" x="7327900" y="6542088"/>
          <p14:tracePt t="6902" x="7312025" y="6542088"/>
          <p14:tracePt t="6906" x="7296150" y="6542088"/>
          <p14:tracePt t="6909" x="7280275" y="6542088"/>
          <p14:tracePt t="6915" x="7264400" y="6542088"/>
          <p14:tracePt t="6919" x="7248525" y="6542088"/>
          <p14:tracePt t="6925" x="7232650" y="6542088"/>
          <p14:tracePt t="6928" x="7216775" y="6542088"/>
          <p14:tracePt t="6943" x="7200900" y="6542088"/>
          <p14:tracePt t="6960" x="7185025" y="6542088"/>
          <p14:tracePt t="7098" x="7169150" y="6542088"/>
          <p14:tracePt t="7108" x="7138988" y="6526213"/>
          <p14:tracePt t="7116" x="7091363" y="6510338"/>
          <p14:tracePt t="7122" x="7059613" y="6478588"/>
          <p14:tracePt t="7125" x="7043738" y="6462713"/>
          <p14:tracePt t="7126" x="7027863" y="6462713"/>
          <p14:tracePt t="7129" x="7011988" y="6446838"/>
          <p14:tracePt t="7132" x="6996113" y="6446838"/>
          <p14:tracePt t="7134" x="6980238" y="6430963"/>
          <p14:tracePt t="7137" x="6980238" y="6415088"/>
          <p14:tracePt t="7138" x="6964363" y="6415088"/>
          <p14:tracePt t="7140" x="6948488" y="6415088"/>
          <p14:tracePt t="7142" x="6932613" y="6399213"/>
          <p14:tracePt t="7144" x="6932613" y="6383338"/>
          <p14:tracePt t="7146" x="6916738" y="6383338"/>
          <p14:tracePt t="7148" x="6900863" y="6367463"/>
          <p14:tracePt t="7152" x="6884988" y="6351588"/>
          <p14:tracePt t="7155" x="6869113" y="6337300"/>
          <p14:tracePt t="7159" x="6854825" y="6321425"/>
          <p14:tracePt t="7162" x="6838950" y="6289675"/>
          <p14:tracePt t="7164" x="6823075" y="6289675"/>
          <p14:tracePt t="7166" x="6823075" y="6273800"/>
          <p14:tracePt t="7168" x="6823075" y="6257925"/>
          <p14:tracePt t="7170" x="6807200" y="6257925"/>
          <p14:tracePt t="7172" x="6791325" y="6242050"/>
          <p14:tracePt t="7175" x="6791325" y="6226175"/>
          <p14:tracePt t="7176" x="6775450" y="6210300"/>
          <p14:tracePt t="7181" x="6775450" y="6178550"/>
          <p14:tracePt t="7182" x="6759575" y="6162675"/>
          <p14:tracePt t="7186" x="6743700" y="6130925"/>
          <p14:tracePt t="7188" x="6743700" y="6115050"/>
          <p14:tracePt t="7191" x="6727825" y="6099175"/>
          <p14:tracePt t="7193" x="6727825" y="6051550"/>
          <p14:tracePt t="7194" x="6711950" y="6035675"/>
          <p14:tracePt t="7196" x="6711950" y="6019800"/>
          <p14:tracePt t="7198" x="6696075" y="5989638"/>
          <p14:tracePt t="7200" x="6696075" y="5973763"/>
          <p14:tracePt t="7202" x="6680200" y="5957888"/>
          <p14:tracePt t="7204" x="6680200" y="5926138"/>
          <p14:tracePt t="7211" x="6664325" y="5878513"/>
          <p14:tracePt t="7212" x="6664325" y="5846763"/>
          <p14:tracePt t="7214" x="6664325" y="5830888"/>
          <p14:tracePt t="7216" x="6664325" y="5815013"/>
          <p14:tracePt t="7218" x="6664325" y="5799138"/>
          <p14:tracePt t="7220" x="6664325" y="5767388"/>
          <p14:tracePt t="7222" x="6664325" y="5751513"/>
          <p14:tracePt t="7224" x="6664325" y="5735638"/>
          <p14:tracePt t="7226" x="6664325" y="5719763"/>
          <p14:tracePt t="7228" x="6664325" y="5688013"/>
          <p14:tracePt t="7230" x="6664325" y="5672138"/>
          <p14:tracePt t="7232" x="6680200" y="5657850"/>
          <p14:tracePt t="7234" x="6680200" y="5641975"/>
          <p14:tracePt t="7236" x="6696075" y="5610225"/>
          <p14:tracePt t="7240" x="6711950" y="5594350"/>
          <p14:tracePt t="7242" x="6727825" y="5562600"/>
          <p14:tracePt t="7246" x="6759575" y="5546725"/>
          <p14:tracePt t="7248" x="6759575" y="5530850"/>
          <p14:tracePt t="7251" x="6775450" y="5530850"/>
          <p14:tracePt t="7252" x="6791325" y="5499100"/>
          <p14:tracePt t="7256" x="6807200" y="5483225"/>
          <p14:tracePt t="7261" x="6838950" y="5467350"/>
          <p14:tracePt t="7262" x="6854825" y="5467350"/>
          <p14:tracePt t="7264" x="6869113" y="5451475"/>
          <p14:tracePt t="7266" x="6884988" y="5451475"/>
          <p14:tracePt t="7268" x="6900863" y="5435600"/>
          <p14:tracePt t="7270" x="6916738" y="5435600"/>
          <p14:tracePt t="7272" x="6932613" y="5435600"/>
          <p14:tracePt t="7276" x="6964363" y="5419725"/>
          <p14:tracePt t="7278" x="6980238" y="5419725"/>
          <p14:tracePt t="7281" x="6980238" y="5403850"/>
          <p14:tracePt t="7282" x="6996113" y="5403850"/>
          <p14:tracePt t="7285" x="7011988" y="5403850"/>
          <p14:tracePt t="7286" x="7027863" y="5403850"/>
          <p14:tracePt t="7288" x="7043738" y="5403850"/>
          <p14:tracePt t="7290" x="7059613" y="5403850"/>
          <p14:tracePt t="7292" x="7059613" y="5387975"/>
          <p14:tracePt t="7294" x="7075488" y="5387975"/>
          <p14:tracePt t="7296" x="7091363" y="5387975"/>
          <p14:tracePt t="7300" x="7107238" y="5387975"/>
          <p14:tracePt t="7302" x="7123113" y="5387975"/>
          <p14:tracePt t="7304" x="7138988" y="5387975"/>
          <p14:tracePt t="7311" x="7169150" y="5387975"/>
          <p14:tracePt t="7316" x="7185025" y="5387975"/>
          <p14:tracePt t="7318" x="7200900" y="5387975"/>
          <p14:tracePt t="7322" x="7216775" y="5387975"/>
          <p14:tracePt t="7329" x="7232650" y="5387975"/>
          <p14:tracePt t="7330" x="7248525" y="5387975"/>
          <p14:tracePt t="7334" x="7264400" y="5387975"/>
          <p14:tracePt t="7336" x="7280275" y="5387975"/>
          <p14:tracePt t="7340" x="7296150" y="5387975"/>
          <p14:tracePt t="7344" x="7312025" y="5387975"/>
          <p14:tracePt t="7346" x="7327900" y="5387975"/>
          <p14:tracePt t="7350" x="7343775" y="5387975"/>
          <p14:tracePt t="7355" x="7359650" y="5387975"/>
          <p14:tracePt t="7356" x="7375525" y="5387975"/>
          <p14:tracePt t="7360" x="7391400" y="5387975"/>
          <p14:tracePt t="7365" x="7407275" y="5387975"/>
          <p14:tracePt t="7371" x="7423150" y="5387975"/>
          <p14:tracePt t="7372" x="7439025" y="5387975"/>
          <p14:tracePt t="7380" x="7454900" y="5387975"/>
          <p14:tracePt t="7385" x="7469188" y="5387975"/>
          <p14:tracePt t="7393" x="7485063" y="5387975"/>
          <p14:tracePt t="7415" x="7500938" y="5387975"/>
          <p14:tracePt t="7422" x="7500938" y="5403850"/>
          <p14:tracePt t="7430" x="7500938" y="5419725"/>
          <p14:tracePt t="7432" x="7516813" y="5419725"/>
          <p14:tracePt t="7436" x="7516813" y="5435600"/>
          <p14:tracePt t="7440" x="7516813" y="5451475"/>
          <p14:tracePt t="7444" x="7516813" y="5467350"/>
          <p14:tracePt t="7447" x="7516813" y="5483225"/>
          <p14:tracePt t="7448" x="7516813" y="5499100"/>
          <p14:tracePt t="7450" x="7532688" y="5499100"/>
          <p14:tracePt t="7452" x="7532688" y="5514975"/>
          <p14:tracePt t="7454" x="7532688" y="5530850"/>
          <p14:tracePt t="7456" x="7532688" y="5546725"/>
          <p14:tracePt t="7458" x="7532688" y="5562600"/>
          <p14:tracePt t="7460" x="7532688" y="5578475"/>
          <p14:tracePt t="7464" x="7532688" y="5594350"/>
          <p14:tracePt t="7466" x="7532688" y="5610225"/>
          <p14:tracePt t="7468" x="7548563" y="5610225"/>
          <p14:tracePt t="7470" x="7548563" y="5626100"/>
          <p14:tracePt t="7472" x="7548563" y="5657850"/>
          <p14:tracePt t="7474" x="7564438" y="5657850"/>
          <p14:tracePt t="7476" x="7564438" y="5672138"/>
          <p14:tracePt t="7478" x="7564438" y="5703888"/>
          <p14:tracePt t="7482" x="7564438" y="5735638"/>
          <p14:tracePt t="7485" x="7564438" y="5751513"/>
          <p14:tracePt t="7486" x="7564438" y="5767388"/>
          <p14:tracePt t="7488" x="7564438" y="5783263"/>
          <p14:tracePt t="7490" x="7564438" y="5799138"/>
          <p14:tracePt t="7493" x="7564438" y="5815013"/>
          <p14:tracePt t="7494" x="7564438" y="5830888"/>
          <p14:tracePt t="7496" x="7564438" y="5846763"/>
          <p14:tracePt t="7498" x="7564438" y="5878513"/>
          <p14:tracePt t="7502" x="7564438" y="5910263"/>
          <p14:tracePt t="7505" x="7564438" y="5926138"/>
          <p14:tracePt t="7510" x="7564438" y="5973763"/>
          <p14:tracePt t="7512" x="7564438" y="5989638"/>
          <p14:tracePt t="7514" x="7564438" y="6003925"/>
          <p14:tracePt t="7516" x="7548563" y="6019800"/>
          <p14:tracePt t="7520" x="7548563" y="6051550"/>
          <p14:tracePt t="7525" x="7532688" y="6067425"/>
          <p14:tracePt t="7527" x="7532688" y="6083300"/>
          <p14:tracePt t="7528" x="7532688" y="6099175"/>
          <p14:tracePt t="7532" x="7532688" y="6115050"/>
          <p14:tracePt t="7535" x="7532688" y="6130925"/>
          <p14:tracePt t="7536" x="7516813" y="6130925"/>
          <p14:tracePt t="7541" x="7500938" y="6146800"/>
          <p14:tracePt t="7545" x="7500938" y="6178550"/>
          <p14:tracePt t="7550" x="7485063" y="6178550"/>
          <p14:tracePt t="7552" x="7485063" y="6194425"/>
          <p14:tracePt t="7556" x="7469188" y="6210300"/>
          <p14:tracePt t="7561" x="7454900" y="6210300"/>
          <p14:tracePt t="7565" x="7454900" y="6226175"/>
          <p14:tracePt t="7572" x="7454900" y="6242050"/>
          <p14:tracePt t="7576" x="7439025" y="6242050"/>
          <p14:tracePt t="7585" x="7423150" y="6242050"/>
          <p14:tracePt t="7587" x="7423150" y="6257925"/>
          <p14:tracePt t="8172" x="7423150" y="6226175"/>
          <p14:tracePt t="8179" x="7407275" y="6194425"/>
          <p14:tracePt t="8181" x="7407275" y="6178550"/>
          <p14:tracePt t="8182" x="7407275" y="6162675"/>
          <p14:tracePt t="8184" x="7391400" y="6146800"/>
          <p14:tracePt t="8188" x="7391400" y="6130925"/>
          <p14:tracePt t="8190" x="7375525" y="6115050"/>
          <p14:tracePt t="8192" x="7375525" y="6099175"/>
          <p14:tracePt t="8194" x="7375525" y="6067425"/>
          <p14:tracePt t="8196" x="7359650" y="6035675"/>
          <p14:tracePt t="8198" x="7359650" y="6019800"/>
          <p14:tracePt t="8200" x="7343775" y="5989638"/>
          <p14:tracePt t="8202" x="7327900" y="5957888"/>
          <p14:tracePt t="8204" x="7312025" y="5942013"/>
          <p14:tracePt t="8206" x="7296150" y="5910263"/>
          <p14:tracePt t="8208" x="7280275" y="5878513"/>
          <p14:tracePt t="8210" x="7264400" y="5846763"/>
          <p14:tracePt t="8212" x="7248525" y="5830888"/>
          <p14:tracePt t="8215" x="7232650" y="5815013"/>
          <p14:tracePt t="8216" x="7216775" y="5783263"/>
          <p14:tracePt t="8218" x="7200900" y="5767388"/>
          <p14:tracePt t="8220" x="7185025" y="5735638"/>
          <p14:tracePt t="8222" x="7169150" y="5703888"/>
          <p14:tracePt t="8225" x="7154863" y="5703888"/>
          <p14:tracePt t="8227" x="7138988" y="5672138"/>
          <p14:tracePt t="8228" x="7123113" y="5641975"/>
          <p14:tracePt t="8230" x="7107238" y="5626100"/>
          <p14:tracePt t="8232" x="7091363" y="5594350"/>
          <p14:tracePt t="8234" x="7075488" y="5562600"/>
          <p14:tracePt t="8236" x="7059613" y="5546725"/>
          <p14:tracePt t="8238" x="7059613" y="5530850"/>
          <p14:tracePt t="8240" x="7043738" y="5499100"/>
          <p14:tracePt t="8242" x="7043738" y="5483225"/>
          <p14:tracePt t="8244" x="7027863" y="5451475"/>
          <p14:tracePt t="8246" x="7011988" y="5419725"/>
          <p14:tracePt t="8248" x="7011988" y="5403850"/>
          <p14:tracePt t="8250" x="6996113" y="5387975"/>
          <p14:tracePt t="8252" x="6996113" y="5356225"/>
          <p14:tracePt t="8254" x="6980238" y="5340350"/>
          <p14:tracePt t="8256" x="6980238" y="5310188"/>
          <p14:tracePt t="8258" x="6980238" y="5278438"/>
          <p14:tracePt t="8260" x="6964363" y="5278438"/>
          <p14:tracePt t="8262" x="6964363" y="5246688"/>
          <p14:tracePt t="8264" x="6948488" y="5214938"/>
          <p14:tracePt t="8266" x="6932613" y="5199063"/>
          <p14:tracePt t="8268" x="6932613" y="5167313"/>
          <p14:tracePt t="8270" x="6916738" y="5135563"/>
          <p14:tracePt t="8272" x="6900863" y="5119688"/>
          <p14:tracePt t="8277" x="6900863" y="5040313"/>
          <p14:tracePt t="8278" x="6884988" y="5024438"/>
          <p14:tracePt t="8280" x="6869113" y="4976813"/>
          <p14:tracePt t="8282" x="6854825" y="4946650"/>
          <p14:tracePt t="8284" x="6838950" y="4914900"/>
          <p14:tracePt t="8286" x="6823075" y="4883150"/>
          <p14:tracePt t="8288" x="6791325" y="4851400"/>
          <p14:tracePt t="8290" x="6775450" y="4803775"/>
          <p14:tracePt t="8292" x="6775450" y="4772025"/>
          <p14:tracePt t="8294" x="6759575" y="4740275"/>
          <p14:tracePt t="8296" x="6727825" y="4692650"/>
          <p14:tracePt t="8298" x="6711950" y="4660900"/>
          <p14:tracePt t="8300" x="6696075" y="4614863"/>
          <p14:tracePt t="8302" x="6664325" y="4583113"/>
          <p14:tracePt t="8304" x="6648450" y="4535488"/>
          <p14:tracePt t="8306" x="6616700" y="4487863"/>
          <p14:tracePt t="8308" x="6600825" y="4456113"/>
          <p14:tracePt t="8310" x="6584950" y="4408488"/>
          <p14:tracePt t="8312" x="6538913" y="4329113"/>
          <p14:tracePt t="8314" x="6491288" y="4283075"/>
          <p14:tracePt t="8316" x="6459538" y="4235450"/>
          <p14:tracePt t="8319" x="6411913" y="4203700"/>
          <p14:tracePt t="8320" x="6380163" y="4156075"/>
          <p14:tracePt t="8323" x="6348413" y="4108450"/>
          <p14:tracePt t="8326" x="6300788" y="4076700"/>
          <p14:tracePt t="8327" x="6253163" y="4013200"/>
          <p14:tracePt t="8328" x="6223000" y="3981450"/>
          <p14:tracePt t="8330" x="6191250" y="3935413"/>
          <p14:tracePt t="8332" x="6159500" y="3887788"/>
          <p14:tracePt t="8334" x="6111875" y="3871913"/>
          <p14:tracePt t="8336" x="6064250" y="3824288"/>
          <p14:tracePt t="8339" x="6016625" y="3776663"/>
          <p14:tracePt t="8340" x="5984875" y="3744913"/>
          <p14:tracePt t="8342" x="5938838" y="3697288"/>
          <p14:tracePt t="8344" x="5922963" y="3665538"/>
          <p14:tracePt t="8346" x="5875338" y="3649663"/>
          <p14:tracePt t="8348" x="5843588" y="3617913"/>
          <p14:tracePt t="8350" x="5795963" y="3587750"/>
          <p14:tracePt t="8352" x="5780088" y="3556000"/>
          <p14:tracePt t="8354" x="5748338" y="3524250"/>
          <p14:tracePt t="8356" x="5716588" y="3508375"/>
          <p14:tracePt t="8358" x="5700713" y="3492500"/>
          <p14:tracePt t="8360" x="5684838" y="3476625"/>
          <p14:tracePt t="8362" x="5684838" y="3460750"/>
          <p14:tracePt t="8364" x="5668963" y="3460750"/>
          <p14:tracePt t="8366" x="5653088" y="3460750"/>
          <p14:tracePt t="8368" x="5653088" y="3444875"/>
          <p14:tracePt t="8370" x="5638800" y="3429000"/>
          <p14:tracePt t="8372" x="5622925" y="3429000"/>
          <p14:tracePt t="8378" x="5622925" y="3413125"/>
          <p14:tracePt t="8380" x="5622925" y="3397250"/>
          <p14:tracePt t="8384" x="5607050" y="3397250"/>
          <p14:tracePt t="8389" x="5607050" y="3381375"/>
          <p14:tracePt t="8401" x="5591175" y="3381375"/>
          <p14:tracePt t="8425" x="5591175" y="3365500"/>
          <p14:tracePt t="8449" x="5591175" y="3349625"/>
          <p14:tracePt t="8451" x="5607050" y="3349625"/>
          <p14:tracePt t="8526" x="5622925" y="3349625"/>
          <p14:tracePt t="8567" x="5638800" y="3349625"/>
          <p14:tracePt t="8577" x="5638800" y="3333750"/>
          <p14:tracePt t="8579" x="5653088" y="3333750"/>
          <p14:tracePt t="8582" x="5668963" y="3317875"/>
          <p14:tracePt t="8587" x="5668963" y="3302000"/>
          <p14:tracePt t="8591" x="5684838" y="3302000"/>
          <p14:tracePt t="8593" x="5684838" y="3286125"/>
          <p14:tracePt t="8595" x="5700713" y="3270250"/>
          <p14:tracePt t="8596" x="5716588" y="3255963"/>
          <p14:tracePt t="8598" x="5716588" y="3240088"/>
          <p14:tracePt t="8600" x="5716588" y="3208338"/>
          <p14:tracePt t="8604" x="5732463" y="3192463"/>
          <p14:tracePt t="8612" x="5748338" y="3144838"/>
          <p14:tracePt t="8621" x="5780088" y="3065463"/>
          <p14:tracePt t="8622" x="5780088" y="3033713"/>
          <p14:tracePt t="8625" x="5780088" y="3017838"/>
          <p14:tracePt t="8628" x="5780088" y="2986088"/>
          <p14:tracePt t="8636" x="5780088" y="2938463"/>
          <p14:tracePt t="8639" x="5780088" y="2908300"/>
          <p14:tracePt t="8641" x="5780088" y="2892425"/>
          <p14:tracePt t="8643" x="5780088" y="2876550"/>
          <p14:tracePt t="8644" x="5780088" y="2860675"/>
          <p14:tracePt t="8646" x="5780088" y="2844800"/>
          <p14:tracePt t="8650" x="5780088" y="2828925"/>
          <p14:tracePt t="8652" x="5764213" y="2813050"/>
          <p14:tracePt t="8655" x="5748338" y="2813050"/>
          <p14:tracePt t="8656" x="5748338" y="2797175"/>
          <p14:tracePt t="8659" x="5748338" y="2781300"/>
          <p14:tracePt t="8660" x="5732463" y="2765425"/>
          <p14:tracePt t="8662" x="5716588" y="2765425"/>
          <p14:tracePt t="8667" x="5716588" y="2749550"/>
          <p14:tracePt t="8668" x="5700713" y="2733675"/>
          <p14:tracePt t="8670" x="5684838" y="2733675"/>
          <p14:tracePt t="8672" x="5668963" y="2733675"/>
          <p14:tracePt t="8677" x="5668963" y="2717800"/>
          <p14:tracePt t="8678" x="5653088" y="2717800"/>
          <p14:tracePt t="8682" x="5638800" y="2717800"/>
          <p14:tracePt t="8684" x="5638800" y="2701925"/>
          <p14:tracePt t="8690" x="5622925" y="2686050"/>
          <p14:tracePt t="8698" x="5607050" y="2686050"/>
          <p14:tracePt t="8765" x="5622925" y="2686050"/>
          <p14:tracePt t="8809" x="5638800" y="2686050"/>
          <p14:tracePt t="8893" x="5622925" y="2686050"/>
          <p14:tracePt t="8902" x="5575300" y="2686050"/>
          <p14:tracePt t="8908" x="5543550" y="2686050"/>
          <p14:tracePt t="8913" x="5511800" y="2686050"/>
          <p14:tracePt t="8917" x="5480050" y="2701925"/>
          <p14:tracePt t="8920" x="5464175" y="2717800"/>
          <p14:tracePt t="8922" x="5448300" y="2717800"/>
          <p14:tracePt t="8926" x="5416550" y="2717800"/>
          <p14:tracePt t="8929" x="5400675" y="2749550"/>
          <p14:tracePt t="8930" x="5368925" y="2765425"/>
          <p14:tracePt t="8932" x="5353050" y="2781300"/>
          <p14:tracePt t="8934" x="5337175" y="2797175"/>
          <p14:tracePt t="8936" x="5307013" y="2813050"/>
          <p14:tracePt t="8938" x="5291138" y="2828925"/>
          <p14:tracePt t="8941" x="5275263" y="2876550"/>
          <p14:tracePt t="8943" x="5259388" y="2908300"/>
          <p14:tracePt t="8944" x="5243513" y="2908300"/>
          <p14:tracePt t="8946" x="5227638" y="2938463"/>
          <p14:tracePt t="8948" x="5211763" y="2970213"/>
          <p14:tracePt t="8950" x="5211763" y="2986088"/>
          <p14:tracePt t="8952" x="5195888" y="3017838"/>
          <p14:tracePt t="8954" x="5180013" y="3049588"/>
          <p14:tracePt t="8956" x="5164138" y="3065463"/>
          <p14:tracePt t="8958" x="5148263" y="3097213"/>
          <p14:tracePt t="8960" x="5132388" y="3128963"/>
          <p14:tracePt t="8962" x="5132388" y="3176588"/>
          <p14:tracePt t="8965" x="5116513" y="3192463"/>
          <p14:tracePt t="8966" x="5116513" y="3224213"/>
          <p14:tracePt t="8968" x="5116513" y="3255963"/>
          <p14:tracePt t="8971" x="5100638" y="3270250"/>
          <p14:tracePt t="8972" x="5084763" y="3317875"/>
          <p14:tracePt t="8975" x="5084763" y="3349625"/>
          <p14:tracePt t="8977" x="5068888" y="3365500"/>
          <p14:tracePt t="8978" x="5068888" y="3397250"/>
          <p14:tracePt t="8980" x="5053013" y="3444875"/>
          <p14:tracePt t="8982" x="5053013" y="3460750"/>
          <p14:tracePt t="8984" x="5053013" y="3492500"/>
          <p14:tracePt t="8986" x="5037138" y="3524250"/>
          <p14:tracePt t="8988" x="5037138" y="3556000"/>
          <p14:tracePt t="8991" x="5037138" y="3587750"/>
          <p14:tracePt t="8992" x="5022850" y="3633788"/>
          <p14:tracePt t="8994" x="5022850" y="3649663"/>
          <p14:tracePt t="8996" x="5022850" y="3681413"/>
          <p14:tracePt t="8998" x="5006975" y="3697288"/>
          <p14:tracePt t="9000" x="5006975" y="3744913"/>
          <p14:tracePt t="9002" x="5006975" y="3776663"/>
          <p14:tracePt t="9004" x="5006975" y="3792538"/>
          <p14:tracePt t="9006" x="5006975" y="3824288"/>
          <p14:tracePt t="9008" x="5006975" y="3840163"/>
          <p14:tracePt t="9012" x="5006975" y="3856038"/>
          <p14:tracePt t="9014" x="5006975" y="3871913"/>
          <p14:tracePt t="9017" x="5006975" y="3887788"/>
          <p14:tracePt t="9025" x="5006975" y="3903663"/>
          <p14:tracePt t="9032" x="5006975" y="3919538"/>
          <p14:tracePt t="9110" x="4991100" y="3919538"/>
          <p14:tracePt t="9120" x="4975225" y="3903663"/>
          <p14:tracePt t="9126" x="4975225" y="3856038"/>
          <p14:tracePt t="9130" x="4975225" y="3824288"/>
          <p14:tracePt t="9133" x="4975225" y="3792538"/>
          <p14:tracePt t="9134" x="4975225" y="3760788"/>
          <p14:tracePt t="9136" x="4959350" y="3729038"/>
          <p14:tracePt t="9138" x="4959350" y="3681413"/>
          <p14:tracePt t="9141" x="4959350" y="3649663"/>
          <p14:tracePt t="9142" x="4959350" y="3633788"/>
          <p14:tracePt t="9144" x="4943475" y="3587750"/>
          <p14:tracePt t="9146" x="4943475" y="3556000"/>
          <p14:tracePt t="9148" x="4943475" y="3540125"/>
          <p14:tracePt t="9150" x="4943475" y="3492500"/>
          <p14:tracePt t="9152" x="4927600" y="3444875"/>
          <p14:tracePt t="9154" x="4927600" y="3413125"/>
          <p14:tracePt t="9156" x="4927600" y="3365500"/>
          <p14:tracePt t="9158" x="4911725" y="3317875"/>
          <p14:tracePt t="9160" x="4911725" y="3286125"/>
          <p14:tracePt t="9162" x="4895850" y="3240088"/>
          <p14:tracePt t="9164" x="4895850" y="3192463"/>
          <p14:tracePt t="9166" x="4879975" y="3128963"/>
          <p14:tracePt t="9168" x="4864100" y="3017838"/>
          <p14:tracePt t="9170" x="4848225" y="2970213"/>
          <p14:tracePt t="9172" x="4848225" y="2908300"/>
          <p14:tracePt t="9174" x="4832350" y="2860675"/>
          <p14:tracePt t="9176" x="4832350" y="2813050"/>
          <p14:tracePt t="9178" x="4816475" y="2781300"/>
          <p14:tracePt t="9180" x="4800600" y="2717800"/>
          <p14:tracePt t="9182" x="4800600" y="2670175"/>
          <p14:tracePt t="9184" x="4784725" y="2622550"/>
          <p14:tracePt t="9186" x="4768850" y="2590800"/>
          <p14:tracePt t="9189" x="4752975" y="2560638"/>
          <p14:tracePt t="9192" x="4737100" y="2481263"/>
          <p14:tracePt t="9194" x="4737100" y="2449513"/>
          <p14:tracePt t="9196" x="4737100" y="2417763"/>
          <p14:tracePt t="9198" x="4722813" y="2401888"/>
          <p14:tracePt t="9200" x="4722813" y="2370138"/>
          <p14:tracePt t="9202" x="4706938" y="2354263"/>
          <p14:tracePt t="9204" x="4691063" y="2338388"/>
          <p14:tracePt t="9207" x="4691063" y="2322513"/>
          <p14:tracePt t="9209" x="4691063" y="2306638"/>
          <p14:tracePt t="9212" x="4691063" y="2290763"/>
          <p14:tracePt t="9214" x="4691063" y="2274888"/>
          <p14:tracePt t="9216" x="4675188" y="2274888"/>
          <p14:tracePt t="9218" x="4675188" y="2259013"/>
          <p14:tracePt t="9225" x="4659313" y="2259013"/>
          <p14:tracePt t="9230" x="4659313" y="2243138"/>
          <p14:tracePt t="9246" x="4659313" y="2228850"/>
          <p14:tracePt t="9304" x="4675188" y="2228850"/>
          <p14:tracePt t="9330" x="4691063" y="2228850"/>
          <p14:tracePt t="9336" x="4706938" y="2228850"/>
          <p14:tracePt t="9338" x="4737100" y="2228850"/>
          <p14:tracePt t="9340" x="4752975" y="2228850"/>
          <p14:tracePt t="9342" x="4768850" y="2228850"/>
          <p14:tracePt t="9344" x="4816475" y="2228850"/>
          <p14:tracePt t="9346" x="4832350" y="2243138"/>
          <p14:tracePt t="9348" x="4864100" y="2243138"/>
          <p14:tracePt t="9350" x="4911725" y="2243138"/>
          <p14:tracePt t="9352" x="4927600" y="2243138"/>
          <p14:tracePt t="9354" x="4959350" y="2259013"/>
          <p14:tracePt t="9356" x="5006975" y="2259013"/>
          <p14:tracePt t="9358" x="5022850" y="2259013"/>
          <p14:tracePt t="9360" x="5068888" y="2259013"/>
          <p14:tracePt t="9362" x="5116513" y="2259013"/>
          <p14:tracePt t="9364" x="5148263" y="2259013"/>
          <p14:tracePt t="9366" x="5195888" y="2259013"/>
          <p14:tracePt t="9368" x="5243513" y="2259013"/>
          <p14:tracePt t="9370" x="5275263" y="2259013"/>
          <p14:tracePt t="9372" x="5322888" y="2259013"/>
          <p14:tracePt t="9374" x="5368925" y="2259013"/>
          <p14:tracePt t="9376" x="5400675" y="2259013"/>
          <p14:tracePt t="9378" x="5448300" y="2259013"/>
          <p14:tracePt t="9380" x="5495925" y="2259013"/>
          <p14:tracePt t="9382" x="5527675" y="2259013"/>
          <p14:tracePt t="9384" x="5559425" y="2259013"/>
          <p14:tracePt t="9386" x="5622925" y="2259013"/>
          <p14:tracePt t="9388" x="5638800" y="2259013"/>
          <p14:tracePt t="9390" x="5684838" y="2259013"/>
          <p14:tracePt t="9392" x="5732463" y="2259013"/>
          <p14:tracePt t="9394" x="5748338" y="2259013"/>
          <p14:tracePt t="9396" x="5795963" y="2259013"/>
          <p14:tracePt t="9398" x="5843588" y="2259013"/>
          <p14:tracePt t="9400" x="5859463" y="2259013"/>
          <p14:tracePt t="9402" x="5891213" y="2259013"/>
          <p14:tracePt t="9404" x="5907088" y="2259013"/>
          <p14:tracePt t="9406" x="5953125" y="2259013"/>
          <p14:tracePt t="9408" x="5984875" y="2259013"/>
          <p14:tracePt t="9410" x="6000750" y="2259013"/>
          <p14:tracePt t="9412" x="6032500" y="2259013"/>
          <p14:tracePt t="9414" x="6064250" y="2259013"/>
          <p14:tracePt t="9416" x="6080125" y="2259013"/>
          <p14:tracePt t="9418" x="6111875" y="2259013"/>
          <p14:tracePt t="9422" x="6143625" y="2243138"/>
          <p14:tracePt t="9425" x="6175375" y="2243138"/>
          <p14:tracePt t="9429" x="6191250" y="2243138"/>
          <p14:tracePt t="9430" x="6223000" y="2243138"/>
          <p14:tracePt t="9434" x="6238875" y="2243138"/>
          <p14:tracePt t="9436" x="6253163" y="2243138"/>
          <p14:tracePt t="9438" x="6269038" y="2243138"/>
          <p14:tracePt t="9443" x="6300788" y="2243138"/>
          <p14:tracePt t="9446" x="6332538" y="2243138"/>
          <p14:tracePt t="9448" x="6348413" y="2243138"/>
          <p14:tracePt t="9452" x="6364288" y="2243138"/>
          <p14:tracePt t="9454" x="6380163" y="2243138"/>
          <p14:tracePt t="9458" x="6396038" y="2243138"/>
          <p14:tracePt t="9460" x="6411913" y="2228850"/>
          <p14:tracePt t="9462" x="6427788" y="2228850"/>
          <p14:tracePt t="9464" x="6443663" y="2228850"/>
          <p14:tracePt t="9466" x="6459538" y="2228850"/>
          <p14:tracePt t="9470" x="6491288" y="2228850"/>
          <p14:tracePt t="9472" x="6507163" y="2228850"/>
          <p14:tracePt t="9476" x="6538913" y="2228850"/>
          <p14:tracePt t="9478" x="6553200" y="2228850"/>
          <p14:tracePt t="9480" x="6553200" y="2212975"/>
          <p14:tracePt t="9482" x="6584950" y="2212975"/>
          <p14:tracePt t="9484" x="6600825" y="2197100"/>
          <p14:tracePt t="9488" x="6632575" y="2181225"/>
          <p14:tracePt t="9492" x="6648450" y="2181225"/>
          <p14:tracePt t="9494" x="6664325" y="2181225"/>
          <p14:tracePt t="9496" x="6680200" y="2181225"/>
          <p14:tracePt t="9498" x="6680200" y="2165350"/>
          <p14:tracePt t="9502" x="6696075" y="2165350"/>
          <p14:tracePt t="9509" x="6711950" y="2165350"/>
          <p14:tracePt t="9514" x="6727825" y="2149475"/>
          <p14:tracePt t="9551" x="6727825" y="2133600"/>
          <p14:tracePt t="9556" x="6743700" y="2133600"/>
          <p14:tracePt t="9565" x="6759575" y="2133600"/>
          <p14:tracePt t="9574" x="6791325" y="2133600"/>
          <p14:tracePt t="9584" x="6838950" y="2149475"/>
          <p14:tracePt t="9589" x="6884988" y="2149475"/>
          <p14:tracePt t="9593" x="6916738" y="2149475"/>
          <p14:tracePt t="9597" x="6948488" y="2149475"/>
          <p14:tracePt t="9598" x="6980238" y="2149475"/>
          <p14:tracePt t="9602" x="7011988" y="2149475"/>
          <p14:tracePt t="9604" x="7027863" y="2149475"/>
          <p14:tracePt t="9607" x="7043738" y="2149475"/>
          <p14:tracePt t="9608" x="7075488" y="2149475"/>
          <p14:tracePt t="9612" x="7107238" y="2149475"/>
          <p14:tracePt t="9614" x="7123113" y="2149475"/>
          <p14:tracePt t="9616" x="7138988" y="2149475"/>
          <p14:tracePt t="9618" x="7154863" y="2149475"/>
          <p14:tracePt t="9620" x="7169150" y="2149475"/>
          <p14:tracePt t="9625" x="7185025" y="2149475"/>
          <p14:tracePt t="9626" x="7200900" y="2149475"/>
          <p14:tracePt t="9642" x="7216775" y="2149475"/>
          <p14:tracePt t="9651" x="7232650" y="2149475"/>
          <p14:tracePt t="9667" x="7248525" y="2149475"/>
          <p14:tracePt t="9707" x="7248525" y="2165350"/>
          <p14:tracePt t="9916" x="7248525" y="2181225"/>
          <p14:tracePt t="9926" x="7248525" y="2197100"/>
          <p14:tracePt t="9946" x="7248525" y="2212975"/>
          <p14:tracePt t="9951" x="7248525" y="2228850"/>
          <p14:tracePt t="9956" x="7248525" y="2243138"/>
          <p14:tracePt t="9958" x="7248525" y="2259013"/>
          <p14:tracePt t="9961" x="7248525" y="2274888"/>
          <p14:tracePt t="9963" x="7248525" y="2290763"/>
          <p14:tracePt t="9966" x="7248525" y="2306638"/>
          <p14:tracePt t="9968" x="7248525" y="2322513"/>
          <p14:tracePt t="9972" x="7248525" y="2338388"/>
          <p14:tracePt t="9976" x="7248525" y="2386013"/>
          <p14:tracePt t="9978" x="7248525" y="2417763"/>
          <p14:tracePt t="9980" x="7248525" y="2433638"/>
          <p14:tracePt t="9982" x="7248525" y="2449513"/>
          <p14:tracePt t="9984" x="7248525" y="2465388"/>
          <p14:tracePt t="9986" x="7248525" y="2481263"/>
          <p14:tracePt t="9988" x="7248525" y="2513013"/>
          <p14:tracePt t="9991" x="7248525" y="2528888"/>
          <p14:tracePt t="9992" x="7248525" y="2544763"/>
          <p14:tracePt t="9994" x="7248525" y="2574925"/>
          <p14:tracePt t="9998" x="7248525" y="2606675"/>
          <p14:tracePt t="10000" x="7248525" y="2638425"/>
          <p14:tracePt t="10002" x="7248525" y="2654300"/>
          <p14:tracePt t="10004" x="7248525" y="2686050"/>
          <p14:tracePt t="10006" x="7248525" y="2701925"/>
          <p14:tracePt t="10008" x="7248525" y="2717800"/>
          <p14:tracePt t="10010" x="7248525" y="2765425"/>
          <p14:tracePt t="10015" x="7248525" y="2797175"/>
          <p14:tracePt t="10016" x="7248525" y="2813050"/>
          <p14:tracePt t="10018" x="7248525" y="2828925"/>
          <p14:tracePt t="10020" x="7248525" y="2860675"/>
          <p14:tracePt t="10025" x="7248525" y="2892425"/>
          <p14:tracePt t="10028" x="7232650" y="2922588"/>
          <p14:tracePt t="10030" x="7232650" y="2938463"/>
          <p14:tracePt t="10032" x="7216775" y="2938463"/>
          <p14:tracePt t="10034" x="7216775" y="2970213"/>
          <p14:tracePt t="10036" x="7216775" y="2986088"/>
          <p14:tracePt t="10039" x="7200900" y="2986088"/>
          <p14:tracePt t="10042" x="7169150" y="3033713"/>
          <p14:tracePt t="10044" x="7169150" y="3049588"/>
          <p14:tracePt t="10046" x="7154863" y="3081338"/>
          <p14:tracePt t="10048" x="7123113" y="3097213"/>
          <p14:tracePt t="10050" x="7091363" y="3128963"/>
          <p14:tracePt t="10052" x="7075488" y="3144838"/>
          <p14:tracePt t="10054" x="7059613" y="3176588"/>
          <p14:tracePt t="10056" x="7027863" y="3208338"/>
          <p14:tracePt t="10058" x="6996113" y="3240088"/>
          <p14:tracePt t="10060" x="6964363" y="3255963"/>
          <p14:tracePt t="10062" x="6916738" y="3286125"/>
          <p14:tracePt t="10064" x="6900863" y="3317875"/>
          <p14:tracePt t="10066" x="6869113" y="3349625"/>
          <p14:tracePt t="10068" x="6838950" y="3397250"/>
          <p14:tracePt t="10072" x="6791325" y="3429000"/>
          <p14:tracePt t="10077" x="6648450" y="3602038"/>
          <p14:tracePt t="10084" x="6553200" y="3729038"/>
          <p14:tracePt t="10091" x="6459538" y="3903663"/>
          <p14:tracePt t="10092" x="6443663" y="3949700"/>
          <p14:tracePt t="10094" x="6427788" y="4013200"/>
          <p14:tracePt t="10096" x="6411913" y="4060825"/>
          <p14:tracePt t="10098" x="6396038" y="4092575"/>
          <p14:tracePt t="10100" x="6380163" y="4140200"/>
          <p14:tracePt t="10102" x="6364288" y="4187825"/>
          <p14:tracePt t="10104" x="6348413" y="4251325"/>
          <p14:tracePt t="10107" x="6348413" y="4283075"/>
          <p14:tracePt t="10109" x="6332538" y="4329113"/>
          <p14:tracePt t="10110" x="6332538" y="4376738"/>
          <p14:tracePt t="10112" x="6332538" y="4408488"/>
          <p14:tracePt t="10114" x="6332538" y="4456113"/>
          <p14:tracePt t="10116" x="6332538" y="4519613"/>
          <p14:tracePt t="10118" x="6332538" y="4567238"/>
          <p14:tracePt t="10120" x="6332538" y="4614863"/>
          <p14:tracePt t="10122" x="6332538" y="4660900"/>
          <p14:tracePt t="10125" x="6332538" y="4708525"/>
          <p14:tracePt t="10126" x="6332538" y="4740275"/>
          <p14:tracePt t="10128" x="6332538" y="4803775"/>
          <p14:tracePt t="10130" x="6332538" y="4851400"/>
          <p14:tracePt t="10133" x="6332538" y="4883150"/>
          <p14:tracePt t="10134" x="6332538" y="4930775"/>
          <p14:tracePt t="10136" x="6332538" y="4976813"/>
          <p14:tracePt t="10138" x="6332538" y="4992688"/>
          <p14:tracePt t="10141" x="6332538" y="5040313"/>
          <p14:tracePt t="10142" x="6332538" y="5087938"/>
          <p14:tracePt t="10144" x="6332538" y="5119688"/>
          <p14:tracePt t="10146" x="6332538" y="5167313"/>
          <p14:tracePt t="10148" x="6332538" y="5199063"/>
          <p14:tracePt t="10150" x="6332538" y="5230813"/>
          <p14:tracePt t="10152" x="6332538" y="5278438"/>
          <p14:tracePt t="10154" x="6316663" y="5324475"/>
          <p14:tracePt t="10157" x="6300788" y="5387975"/>
          <p14:tracePt t="10158" x="6284913" y="5419725"/>
          <p14:tracePt t="10160" x="6269038" y="5467350"/>
          <p14:tracePt t="10162" x="6238875" y="5514975"/>
          <p14:tracePt t="10164" x="6223000" y="5562600"/>
          <p14:tracePt t="10166" x="6191250" y="5594350"/>
          <p14:tracePt t="10168" x="6159500" y="5641975"/>
          <p14:tracePt t="10170" x="6127750" y="5688013"/>
          <p14:tracePt t="10172" x="6111875" y="5735638"/>
          <p14:tracePt t="10174" x="6080125" y="5783263"/>
          <p14:tracePt t="10176" x="6048375" y="5815013"/>
          <p14:tracePt t="10178" x="6016625" y="5862638"/>
          <p14:tracePt t="10180" x="5984875" y="5910263"/>
          <p14:tracePt t="10182" x="5953125" y="5942013"/>
          <p14:tracePt t="10184" x="5922963" y="5989638"/>
          <p14:tracePt t="10186" x="5907088" y="6003925"/>
          <p14:tracePt t="10188" x="5859463" y="6035675"/>
          <p14:tracePt t="10191" x="5827713" y="6067425"/>
          <p14:tracePt t="10192" x="5795963" y="6115050"/>
          <p14:tracePt t="10194" x="5780088" y="6130925"/>
          <p14:tracePt t="10196" x="5748338" y="6162675"/>
          <p14:tracePt t="10198" x="5716588" y="6178550"/>
          <p14:tracePt t="10200" x="5684838" y="6194425"/>
          <p14:tracePt t="10202" x="5653088" y="6226175"/>
          <p14:tracePt t="10204" x="5638800" y="6242050"/>
          <p14:tracePt t="10208" x="5575300" y="6273800"/>
          <p14:tracePt t="10212" x="5543550" y="6273800"/>
          <p14:tracePt t="10214" x="5527675" y="6273800"/>
          <p14:tracePt t="10218" x="5495925" y="6273800"/>
          <p14:tracePt t="10220" x="5480050" y="6273800"/>
          <p14:tracePt t="10226" x="5448300" y="6273800"/>
          <p14:tracePt t="10228" x="5416550" y="6273800"/>
          <p14:tracePt t="10230" x="5400675" y="6273800"/>
          <p14:tracePt t="10234" x="5368925" y="6257925"/>
          <p14:tracePt t="10236" x="5353050" y="6242050"/>
          <p14:tracePt t="10241" x="5337175" y="6226175"/>
          <p14:tracePt t="10242" x="5322888" y="6210300"/>
          <p14:tracePt t="10244" x="5307013" y="6194425"/>
          <p14:tracePt t="10246" x="5291138" y="6194425"/>
          <p14:tracePt t="10248" x="5275263" y="6162675"/>
          <p14:tracePt t="10250" x="5259388" y="6146800"/>
          <p14:tracePt t="10252" x="5243513" y="6146800"/>
          <p14:tracePt t="10254" x="5227638" y="6130925"/>
          <p14:tracePt t="10256" x="5211763" y="6115050"/>
          <p14:tracePt t="10259" x="5195888" y="6099175"/>
          <p14:tracePt t="10260" x="5164138" y="6099175"/>
          <p14:tracePt t="10262" x="5164138" y="6083300"/>
          <p14:tracePt t="10264" x="5132388" y="6067425"/>
          <p14:tracePt t="10266" x="5100638" y="6051550"/>
          <p14:tracePt t="10270" x="5068888" y="6051550"/>
          <p14:tracePt t="10272" x="5037138" y="6035675"/>
          <p14:tracePt t="10276" x="5006975" y="6019800"/>
          <p14:tracePt t="10278" x="4991100" y="6019800"/>
          <p14:tracePt t="10280" x="4975225" y="6003925"/>
          <p14:tracePt t="10282" x="4959350" y="6003925"/>
          <p14:tracePt t="10284" x="4943475" y="6003925"/>
          <p14:tracePt t="10286" x="4943475" y="5989638"/>
          <p14:tracePt t="10288" x="4911725" y="5989638"/>
          <p14:tracePt t="10291" x="4895850" y="5989638"/>
          <p14:tracePt t="10301" x="4879975" y="5989638"/>
          <p14:tracePt t="10303" x="4879975" y="5973763"/>
          <p14:tracePt t="10309" x="4864100" y="5957888"/>
          <p14:tracePt t="10312" x="4864100" y="5942013"/>
          <p14:tracePt t="10314" x="4864100" y="5910263"/>
          <p14:tracePt t="10318" x="4864100" y="5878513"/>
          <p14:tracePt t="10321" x="4864100" y="5862638"/>
          <p14:tracePt t="10322" x="4864100" y="5815013"/>
          <p14:tracePt t="10324" x="4864100" y="5783263"/>
          <p14:tracePt t="10326" x="4879975" y="5735638"/>
          <p14:tracePt t="10328" x="4895850" y="5703888"/>
          <p14:tracePt t="10330" x="4895850" y="5657850"/>
          <p14:tracePt t="10332" x="4911725" y="5610225"/>
          <p14:tracePt t="10334" x="4927600" y="5578475"/>
          <p14:tracePt t="10336" x="4943475" y="5514975"/>
          <p14:tracePt t="10338" x="4959350" y="5467350"/>
          <p14:tracePt t="10341" x="4975225" y="5403850"/>
          <p14:tracePt t="10342" x="4991100" y="5356225"/>
          <p14:tracePt t="10344" x="5006975" y="5324475"/>
          <p14:tracePt t="10346" x="5006975" y="5262563"/>
          <p14:tracePt t="10348" x="5022850" y="5214938"/>
          <p14:tracePt t="10350" x="5037138" y="5167313"/>
          <p14:tracePt t="10352" x="5053013" y="5135563"/>
          <p14:tracePt t="10354" x="5068888" y="5072063"/>
          <p14:tracePt t="10359" x="5084763" y="4976813"/>
          <p14:tracePt t="10360" x="5084763" y="4930775"/>
          <p14:tracePt t="10362" x="5116513" y="4835525"/>
          <p14:tracePt t="10364" x="5116513" y="4787900"/>
          <p14:tracePt t="10366" x="5116513" y="4740275"/>
          <p14:tracePt t="10368" x="5132388" y="4676775"/>
          <p14:tracePt t="10370" x="5132388" y="4629150"/>
          <p14:tracePt t="10372" x="5132388" y="4598988"/>
          <p14:tracePt t="10374" x="5132388" y="4535488"/>
          <p14:tracePt t="10376" x="5132388" y="4487863"/>
          <p14:tracePt t="10378" x="5132388" y="4456113"/>
          <p14:tracePt t="10380" x="5132388" y="4408488"/>
          <p14:tracePt t="10382" x="5132388" y="4360863"/>
          <p14:tracePt t="10384" x="5132388" y="4313238"/>
          <p14:tracePt t="10386" x="5132388" y="4267200"/>
          <p14:tracePt t="10388" x="5132388" y="4219575"/>
          <p14:tracePt t="10391" x="5132388" y="4187825"/>
          <p14:tracePt t="10392" x="5132388" y="4140200"/>
          <p14:tracePt t="10394" x="5132388" y="4092575"/>
          <p14:tracePt t="10396" x="5132388" y="4029075"/>
          <p14:tracePt t="10398" x="5132388" y="3997325"/>
          <p14:tracePt t="10400" x="5132388" y="3949700"/>
          <p14:tracePt t="10402" x="5132388" y="3903663"/>
          <p14:tracePt t="10404" x="5132388" y="3871913"/>
          <p14:tracePt t="10406" x="5132388" y="3824288"/>
          <p14:tracePt t="10408" x="5132388" y="3760788"/>
          <p14:tracePt t="10410" x="5132388" y="3744913"/>
          <p14:tracePt t="10412" x="5132388" y="3713163"/>
          <p14:tracePt t="10414" x="5132388" y="3665538"/>
          <p14:tracePt t="10416" x="5116513" y="3649663"/>
          <p14:tracePt t="10418" x="5116513" y="3617913"/>
          <p14:tracePt t="10420" x="5116513" y="3571875"/>
          <p14:tracePt t="10422" x="5100638" y="3540125"/>
          <p14:tracePt t="10424" x="5100638" y="3508375"/>
          <p14:tracePt t="10426" x="5084763" y="3476625"/>
          <p14:tracePt t="10428" x="5068888" y="3460750"/>
          <p14:tracePt t="10430" x="5053013" y="3413125"/>
          <p14:tracePt t="10432" x="5053013" y="3381375"/>
          <p14:tracePt t="10434" x="5037138" y="3349625"/>
          <p14:tracePt t="10436" x="5022850" y="3317875"/>
          <p14:tracePt t="10438" x="5006975" y="3286125"/>
          <p14:tracePt t="10441" x="4991100" y="3255963"/>
          <p14:tracePt t="10442" x="4975225" y="3224213"/>
          <p14:tracePt t="10444" x="4959350" y="3192463"/>
          <p14:tracePt t="10446" x="4927600" y="3160713"/>
          <p14:tracePt t="10448" x="4911725" y="3128963"/>
          <p14:tracePt t="10450" x="4895850" y="3113088"/>
          <p14:tracePt t="10452" x="4864100" y="3065463"/>
          <p14:tracePt t="10454" x="4864100" y="3049588"/>
          <p14:tracePt t="10457" x="4832350" y="3017838"/>
          <p14:tracePt t="10458" x="4800600" y="2986088"/>
          <p14:tracePt t="10460" x="4800600" y="2970213"/>
          <p14:tracePt t="10462" x="4768850" y="2954338"/>
          <p14:tracePt t="10464" x="4737100" y="2922588"/>
          <p14:tracePt t="10466" x="4737100" y="2908300"/>
          <p14:tracePt t="10468" x="4706938" y="2892425"/>
          <p14:tracePt t="10470" x="4691063" y="2876550"/>
          <p14:tracePt t="10472" x="4691063" y="2860675"/>
          <p14:tracePt t="10474" x="4675188" y="2860675"/>
          <p14:tracePt t="10476" x="4659313" y="2844800"/>
          <p14:tracePt t="10478" x="4643438" y="2844800"/>
          <p14:tracePt t="10480" x="4627563" y="2828925"/>
          <p14:tracePt t="10482" x="4611688" y="2828925"/>
          <p14:tracePt t="10484" x="4611688" y="2813050"/>
          <p14:tracePt t="10486" x="4595813" y="2813050"/>
          <p14:tracePt t="10490" x="4595813" y="2797175"/>
          <p14:tracePt t="10506" x="4579938" y="2797175"/>
          <p14:tracePt t="10536" x="4564063" y="2797175"/>
          <p14:tracePt t="10541" x="4564063" y="2781300"/>
          <p14:tracePt t="10546" x="4564063" y="2765425"/>
          <p14:tracePt t="10550" x="4564063" y="2749550"/>
          <p14:tracePt t="10552" x="4579938" y="2749550"/>
          <p14:tracePt t="10554" x="4579938" y="2733675"/>
          <p14:tracePt t="10557" x="4579938" y="2717800"/>
          <p14:tracePt t="10563" x="4611688" y="2701925"/>
          <p14:tracePt t="10565" x="4611688" y="2686050"/>
          <p14:tracePt t="10566" x="4627563" y="2686050"/>
          <p14:tracePt t="10572" x="4627563" y="2670175"/>
          <p14:tracePt t="10575" x="4643438" y="2654300"/>
          <p14:tracePt t="10578" x="4659313" y="2654300"/>
          <p14:tracePt t="10581" x="4659313" y="2638425"/>
          <p14:tracePt t="10584" x="4659313" y="2622550"/>
          <p14:tracePt t="10588" x="4659313" y="2606675"/>
          <p14:tracePt t="10627" x="4659313" y="2590800"/>
          <p14:tracePt t="10649" x="4659313" y="2574925"/>
          <p14:tracePt t="10663" x="4659313" y="2560638"/>
          <p14:tracePt t="10667" x="4659313" y="2544763"/>
          <p14:tracePt t="10670" x="4643438" y="2528888"/>
          <p14:tracePt t="10675" x="4643438" y="2513013"/>
          <p14:tracePt t="10676" x="4627563" y="2497138"/>
          <p14:tracePt t="10680" x="4611688" y="2497138"/>
          <p14:tracePt t="10682" x="4611688" y="2481263"/>
          <p14:tracePt t="10684" x="4611688" y="2465388"/>
          <p14:tracePt t="10686" x="4595813" y="2449513"/>
          <p14:tracePt t="10691" x="4595813" y="2433638"/>
          <p14:tracePt t="10692" x="4595813" y="2417763"/>
          <p14:tracePt t="10698" x="4579938" y="2401888"/>
          <p14:tracePt t="10700" x="4579938" y="2386013"/>
          <p14:tracePt t="10703" x="4579938" y="2370138"/>
          <p14:tracePt t="10706" x="4564063" y="2370138"/>
          <p14:tracePt t="10708" x="4564063" y="2354263"/>
          <p14:tracePt t="10712" x="4564063" y="2338388"/>
          <p14:tracePt t="10723" x="4564063" y="2322513"/>
          <p14:tracePt t="10729" x="4564063" y="2306638"/>
          <p14:tracePt t="10743" x="4564063" y="2290763"/>
          <p14:tracePt t="10748" x="4548188" y="2290763"/>
          <p14:tracePt t="10829" x="4548188" y="2306638"/>
          <p14:tracePt t="10838" x="4564063" y="2354263"/>
          <p14:tracePt t="10845" x="4579938" y="2370138"/>
          <p14:tracePt t="10848" x="4579938" y="2386013"/>
          <p14:tracePt t="10851" x="4579938" y="2401888"/>
          <p14:tracePt t="10857" x="4579938" y="2433638"/>
          <p14:tracePt t="10862" x="4579938" y="2449513"/>
          <p14:tracePt t="10864" x="4564063" y="2449513"/>
          <p14:tracePt t="10866" x="4564063" y="2465388"/>
          <p14:tracePt t="10871" x="4564063" y="2481263"/>
          <p14:tracePt t="10872" x="4548188" y="2481263"/>
          <p14:tracePt t="10874" x="4532313" y="2481263"/>
          <p14:tracePt t="10876" x="4532313" y="2497138"/>
          <p14:tracePt t="10878" x="4516438" y="2497138"/>
          <p14:tracePt t="10880" x="4516438" y="2513013"/>
          <p14:tracePt t="10884" x="4500563" y="2513013"/>
          <p14:tracePt t="10887" x="4484688" y="2513013"/>
          <p14:tracePt t="10888" x="4484688" y="2528888"/>
          <p14:tracePt t="10891" x="4468813" y="2528888"/>
          <p14:tracePt t="10892" x="4452938" y="2544763"/>
          <p14:tracePt t="10894" x="4437063" y="2544763"/>
          <p14:tracePt t="10896" x="4437063" y="2560638"/>
          <p14:tracePt t="10900" x="4421188" y="2560638"/>
          <p14:tracePt t="10902" x="4406900" y="2560638"/>
          <p14:tracePt t="10909" x="4375150" y="2560638"/>
          <p14:tracePt t="10910" x="4359275" y="2574925"/>
          <p14:tracePt t="10914" x="4343400" y="2574925"/>
          <p14:tracePt t="10917" x="4327525" y="2574925"/>
          <p14:tracePt t="10932" x="4279900" y="2574925"/>
          <p14:tracePt t="10938" x="4248150" y="2574925"/>
          <p14:tracePt t="10941" x="4232275" y="2574925"/>
          <p14:tracePt t="10943" x="4216400" y="2574925"/>
          <p14:tracePt t="10948" x="4200525" y="2574925"/>
          <p14:tracePt t="10950" x="4184650" y="2574925"/>
          <p14:tracePt t="10955" x="4168775" y="2574925"/>
          <p14:tracePt t="10958" x="4168775" y="2544763"/>
          <p14:tracePt t="10960" x="4152900" y="2544763"/>
          <p14:tracePt t="10962" x="4152900" y="2528888"/>
          <p14:tracePt t="10964" x="4137025" y="2528888"/>
          <p14:tracePt t="10966" x="4137025" y="2513013"/>
          <p14:tracePt t="10968" x="4137025" y="2497138"/>
          <p14:tracePt t="10972" x="4121150" y="2481263"/>
          <p14:tracePt t="10975" x="4121150" y="2465388"/>
          <p14:tracePt t="10976" x="4106863" y="2449513"/>
          <p14:tracePt t="10980" x="4106863" y="2417763"/>
          <p14:tracePt t="10982" x="4090988" y="2401888"/>
          <p14:tracePt t="10986" x="4090988" y="2370138"/>
          <p14:tracePt t="10991" x="4090988" y="2338388"/>
          <p14:tracePt t="10992" x="4090988" y="2322513"/>
          <p14:tracePt t="10994" x="4090988" y="2306638"/>
          <p14:tracePt t="10996" x="4075113" y="2290763"/>
          <p14:tracePt t="10998" x="4075113" y="2274888"/>
          <p14:tracePt t="11000" x="4075113" y="2259013"/>
          <p14:tracePt t="11002" x="4075113" y="2228850"/>
          <p14:tracePt t="11009" x="4075113" y="2181225"/>
          <p14:tracePt t="11010" x="4075113" y="2165350"/>
          <p14:tracePt t="11012" x="4075113" y="2149475"/>
          <p14:tracePt t="11014" x="4075113" y="2117725"/>
          <p14:tracePt t="11016" x="4075113" y="2085975"/>
          <p14:tracePt t="11018" x="4075113" y="2070100"/>
          <p14:tracePt t="11020" x="4075113" y="2038350"/>
          <p14:tracePt t="11022" x="4075113" y="2022475"/>
          <p14:tracePt t="11024" x="4075113" y="2006600"/>
          <p14:tracePt t="11026" x="4075113" y="1990725"/>
          <p14:tracePt t="11028" x="4075113" y="1974850"/>
          <p14:tracePt t="11030" x="4075113" y="1958975"/>
          <p14:tracePt t="11032" x="4075113" y="1943100"/>
          <p14:tracePt t="11034" x="4090988" y="1927225"/>
          <p14:tracePt t="11036" x="4106863" y="1911350"/>
          <p14:tracePt t="11038" x="4106863" y="1895475"/>
          <p14:tracePt t="11040" x="4121150" y="1881188"/>
          <p14:tracePt t="11044" x="4121150" y="1865313"/>
          <p14:tracePt t="11046" x="4137025" y="1849438"/>
          <p14:tracePt t="11049" x="4152900" y="1833563"/>
          <p14:tracePt t="11051" x="4168775" y="1833563"/>
          <p14:tracePt t="11052" x="4168775" y="1817688"/>
          <p14:tracePt t="11055" x="4184650" y="1801813"/>
          <p14:tracePt t="11059" x="4216400" y="1785938"/>
          <p14:tracePt t="11060" x="4232275" y="1785938"/>
          <p14:tracePt t="11062" x="4248150" y="1770063"/>
          <p14:tracePt t="11066" x="4279900" y="1754188"/>
          <p14:tracePt t="11068" x="4295775" y="1754188"/>
          <p14:tracePt t="11072" x="4311650" y="1754188"/>
          <p14:tracePt t="11075" x="4343400" y="1754188"/>
          <p14:tracePt t="11078" x="4359275" y="1754188"/>
          <p14:tracePt t="11080" x="4375150" y="1754188"/>
          <p14:tracePt t="11082" x="4375150" y="1738313"/>
          <p14:tracePt t="11084" x="4391025" y="1738313"/>
          <p14:tracePt t="11086" x="4406900" y="1738313"/>
          <p14:tracePt t="11088" x="4421188" y="1738313"/>
          <p14:tracePt t="11092" x="4437063" y="1738313"/>
          <p14:tracePt t="11094" x="4452938" y="1738313"/>
          <p14:tracePt t="11098" x="4468813" y="1738313"/>
          <p14:tracePt t="11100" x="4484688" y="1738313"/>
          <p14:tracePt t="11103" x="4500563" y="1738313"/>
          <p14:tracePt t="11108" x="4516438" y="1738313"/>
          <p14:tracePt t="11109" x="4532313" y="1738313"/>
          <p14:tracePt t="11112" x="4548188" y="1754188"/>
          <p14:tracePt t="11114" x="4579938" y="1754188"/>
          <p14:tracePt t="11116" x="4579938" y="1770063"/>
          <p14:tracePt t="11118" x="4595813" y="1770063"/>
          <p14:tracePt t="11120" x="4611688" y="1770063"/>
          <p14:tracePt t="11122" x="4611688" y="1785938"/>
          <p14:tracePt t="11124" x="4627563" y="1785938"/>
          <p14:tracePt t="11126" x="4643438" y="1801813"/>
          <p14:tracePt t="11128" x="4659313" y="1817688"/>
          <p14:tracePt t="11132" x="4675188" y="1833563"/>
          <p14:tracePt t="11134" x="4691063" y="1849438"/>
          <p14:tracePt t="11136" x="4706938" y="1865313"/>
          <p14:tracePt t="11138" x="4706938" y="1881188"/>
          <p14:tracePt t="11140" x="4706938" y="1895475"/>
          <p14:tracePt t="11142" x="4722813" y="1911350"/>
          <p14:tracePt t="11144" x="4737100" y="1927225"/>
          <p14:tracePt t="11146" x="4737100" y="1943100"/>
          <p14:tracePt t="11149" x="4752975" y="1974850"/>
          <p14:tracePt t="11155" x="4768850" y="1990725"/>
          <p14:tracePt t="11157" x="4768850" y="2022475"/>
          <p14:tracePt t="11158" x="4784725" y="2038350"/>
          <p14:tracePt t="11163" x="4784725" y="2054225"/>
          <p14:tracePt t="11164" x="4784725" y="2070100"/>
          <p14:tracePt t="11166" x="4784725" y="2085975"/>
          <p14:tracePt t="11168" x="4800600" y="2101850"/>
          <p14:tracePt t="11170" x="4800600" y="2117725"/>
          <p14:tracePt t="11172" x="4800600" y="2133600"/>
          <p14:tracePt t="11174" x="4800600" y="2149475"/>
          <p14:tracePt t="11176" x="4800600" y="2165350"/>
          <p14:tracePt t="11178" x="4800600" y="2181225"/>
          <p14:tracePt t="11180" x="4800600" y="2197100"/>
          <p14:tracePt t="11182" x="4800600" y="2212975"/>
          <p14:tracePt t="11184" x="4800600" y="2228850"/>
          <p14:tracePt t="11186" x="4800600" y="2243138"/>
          <p14:tracePt t="11188" x="4800600" y="2259013"/>
          <p14:tracePt t="11190" x="4800600" y="2274888"/>
          <p14:tracePt t="11192" x="4800600" y="2290763"/>
          <p14:tracePt t="11194" x="4800600" y="2306638"/>
          <p14:tracePt t="11196" x="4800600" y="2338388"/>
          <p14:tracePt t="11198" x="4800600" y="2354263"/>
          <p14:tracePt t="11200" x="4800600" y="2370138"/>
          <p14:tracePt t="11202" x="4800600" y="2401888"/>
          <p14:tracePt t="11204" x="4800600" y="2417763"/>
          <p14:tracePt t="11207" x="4800600" y="2449513"/>
          <p14:tracePt t="11208" x="4784725" y="2481263"/>
          <p14:tracePt t="11210" x="4768850" y="2497138"/>
          <p14:tracePt t="11212" x="4768850" y="2513013"/>
          <p14:tracePt t="11214" x="4752975" y="2544763"/>
          <p14:tracePt t="11216" x="4737100" y="2574925"/>
          <p14:tracePt t="11218" x="4722813" y="2606675"/>
          <p14:tracePt t="11221" x="4706938" y="2638425"/>
          <p14:tracePt t="11222" x="4706938" y="2654300"/>
          <p14:tracePt t="11224" x="4691063" y="2686050"/>
          <p14:tracePt t="11226" x="4675188" y="2717800"/>
          <p14:tracePt t="11228" x="4659313" y="2733675"/>
          <p14:tracePt t="11230" x="4659313" y="2781300"/>
          <p14:tracePt t="11232" x="4643438" y="2813050"/>
          <p14:tracePt t="11234" x="4627563" y="2828925"/>
          <p14:tracePt t="11236" x="4611688" y="2876550"/>
          <p14:tracePt t="11238" x="4595813" y="2922588"/>
          <p14:tracePt t="11240" x="4595813" y="2970213"/>
          <p14:tracePt t="11242" x="4595813" y="2986088"/>
          <p14:tracePt t="11244" x="4579938" y="3033713"/>
          <p14:tracePt t="11246" x="4579938" y="3081338"/>
          <p14:tracePt t="11248" x="4564063" y="3113088"/>
          <p14:tracePt t="11250" x="4564063" y="3176588"/>
          <p14:tracePt t="11252" x="4548188" y="3224213"/>
          <p14:tracePt t="11254" x="4548188" y="3286125"/>
          <p14:tracePt t="11258" x="4548188" y="3365500"/>
          <p14:tracePt t="11259" x="4548188" y="3444875"/>
          <p14:tracePt t="11260" x="4548188" y="3508375"/>
          <p14:tracePt t="11262" x="4548188" y="3556000"/>
          <p14:tracePt t="11264" x="4548188" y="3633788"/>
          <p14:tracePt t="11266" x="4548188" y="3697288"/>
          <p14:tracePt t="11268" x="4548188" y="3760788"/>
          <p14:tracePt t="11270" x="4548188" y="3840163"/>
          <p14:tracePt t="11272" x="4548188" y="3887788"/>
          <p14:tracePt t="11274" x="4548188" y="3997325"/>
          <p14:tracePt t="11276" x="4548188" y="4060825"/>
          <p14:tracePt t="11278" x="4548188" y="4140200"/>
          <p14:tracePt t="11280" x="4548188" y="4219575"/>
          <p14:tracePt t="11282" x="4548188" y="4297363"/>
          <p14:tracePt t="11284" x="4548188" y="4376738"/>
          <p14:tracePt t="11286" x="4564063" y="4487863"/>
          <p14:tracePt t="11288" x="4564063" y="4567238"/>
          <p14:tracePt t="11291" x="4564063" y="4676775"/>
          <p14:tracePt t="11292" x="4564063" y="4756150"/>
          <p14:tracePt t="11294" x="4579938" y="4851400"/>
          <p14:tracePt t="11296" x="4579938" y="4946650"/>
          <p14:tracePt t="11298" x="4579938" y="5040313"/>
          <p14:tracePt t="11300" x="4579938" y="5119688"/>
          <p14:tracePt t="11302" x="4595813" y="5199063"/>
          <p14:tracePt t="11304" x="4595813" y="5278438"/>
          <p14:tracePt t="11307" x="4595813" y="5340350"/>
          <p14:tracePt t="11308" x="4595813" y="5419725"/>
          <p14:tracePt t="11310" x="4611688" y="5514975"/>
          <p14:tracePt t="11312" x="4627563" y="5594350"/>
          <p14:tracePt t="11314" x="4627563" y="5657850"/>
          <p14:tracePt t="11316" x="4643438" y="5719763"/>
          <p14:tracePt t="11318" x="4643438" y="5767388"/>
          <p14:tracePt t="11320" x="4659313" y="5830888"/>
          <p14:tracePt t="11323" x="4675188" y="5894388"/>
          <p14:tracePt t="11324" x="4691063" y="5942013"/>
          <p14:tracePt t="11326" x="4706938" y="5973763"/>
          <p14:tracePt t="11328" x="4722813" y="6003925"/>
          <p14:tracePt t="11330" x="4737100" y="6035675"/>
          <p14:tracePt t="11332" x="4752975" y="6067425"/>
          <p14:tracePt t="11334" x="4768850" y="6083300"/>
          <p14:tracePt t="11336" x="4768850" y="6115050"/>
          <p14:tracePt t="11338" x="4784725" y="6130925"/>
          <p14:tracePt t="11343" x="4800600" y="6130925"/>
          <p14:tracePt t="11344" x="4816475" y="6146800"/>
          <p14:tracePt t="11346" x="4816475" y="6162675"/>
          <p14:tracePt t="11348" x="4832350" y="6178550"/>
          <p14:tracePt t="11350" x="4848225" y="6178550"/>
          <p14:tracePt t="11354" x="4864100" y="6178550"/>
          <p14:tracePt t="11357" x="4864100" y="6194425"/>
          <p14:tracePt t="11359" x="4879975" y="6194425"/>
          <p14:tracePt t="11360" x="4895850" y="6210300"/>
          <p14:tracePt t="11370" x="4911725" y="6210300"/>
          <p14:tracePt t="11381" x="4927600" y="6210300"/>
          <p14:tracePt t="11389" x="4943475" y="6210300"/>
          <p14:tracePt t="11393" x="4943475" y="6226175"/>
          <p14:tracePt t="11405" x="4959350" y="6226175"/>
          <p14:tracePt t="11409" x="4959350" y="6242050"/>
          <p14:tracePt t="11420" x="4959350" y="6257925"/>
          <p14:tracePt t="11427" x="4943475" y="6273800"/>
          <p14:tracePt t="11434" x="4927600" y="6289675"/>
          <p14:tracePt t="11437" x="4911725" y="6305550"/>
          <p14:tracePt t="11443" x="4895850" y="6321425"/>
          <p14:tracePt t="11451" x="4879975" y="6321425"/>
          <p14:tracePt t="11458" x="4879975" y="6337300"/>
          <p14:tracePt t="11468" x="4864100" y="6351588"/>
          <p14:tracePt t="11478" x="4864100" y="6367463"/>
          <p14:tracePt t="11486" x="4864100" y="6383338"/>
          <p14:tracePt t="11492" x="4864100" y="6399213"/>
          <p14:tracePt t="11499" x="4864100" y="6415088"/>
          <p14:tracePt t="11503" x="4864100" y="6430963"/>
          <p14:tracePt t="11508" x="4864100" y="6446838"/>
          <p14:tracePt t="11515" x="4864100" y="6462713"/>
          <p14:tracePt t="11519" x="4848225" y="6478588"/>
          <p14:tracePt t="11520" x="4832350" y="6478588"/>
          <p14:tracePt t="11527" x="4800600" y="6494463"/>
          <p14:tracePt t="11528" x="4784725" y="6494463"/>
          <p14:tracePt t="11532" x="4768850" y="6494463"/>
          <p14:tracePt t="11534" x="4737100" y="6494463"/>
          <p14:tracePt t="11536" x="4722813" y="6494463"/>
          <p14:tracePt t="11538" x="4675188" y="6478588"/>
          <p14:tracePt t="11541" x="4643438" y="6462713"/>
          <p14:tracePt t="11544" x="4611688" y="6446838"/>
          <p14:tracePt t="11546" x="4579938" y="6430963"/>
          <p14:tracePt t="11549" x="4564063" y="6430963"/>
          <p14:tracePt t="11550" x="4532313" y="6415088"/>
          <p14:tracePt t="11552" x="4500563" y="6415088"/>
          <p14:tracePt t="11554" x="4484688" y="6415088"/>
          <p14:tracePt t="11556" x="4452938" y="6399213"/>
          <p14:tracePt t="11558" x="4421188" y="6383338"/>
          <p14:tracePt t="11560" x="4406900" y="6367463"/>
          <p14:tracePt t="11562" x="4391025" y="6351588"/>
          <p14:tracePt t="11564" x="4359275" y="6351588"/>
          <p14:tracePt t="11566" x="4343400" y="6337300"/>
          <p14:tracePt t="11568" x="4311650" y="6337300"/>
          <p14:tracePt t="11570" x="4295775" y="6321425"/>
          <p14:tracePt t="11572" x="4279900" y="6305550"/>
          <p14:tracePt t="11574" x="4264025" y="6305550"/>
          <p14:tracePt t="11576" x="4232275" y="6289675"/>
          <p14:tracePt t="11578" x="4232275" y="6273800"/>
          <p14:tracePt t="11580" x="4216400" y="6273800"/>
          <p14:tracePt t="11582" x="4200525" y="6257925"/>
          <p14:tracePt t="11587" x="4168775" y="6242050"/>
          <p14:tracePt t="11588" x="4168775" y="6226175"/>
          <p14:tracePt t="11590" x="4152900" y="6226175"/>
          <p14:tracePt t="11592" x="4152900" y="6210300"/>
          <p14:tracePt t="11596" x="4137025" y="6210300"/>
          <p14:tracePt t="11600" x="4137025" y="6194425"/>
          <p14:tracePt t="11605" x="4121150" y="6178550"/>
          <p14:tracePt t="11611" x="4121150" y="6162675"/>
          <p14:tracePt t="11614" x="4121150" y="6146800"/>
          <p14:tracePt t="11616" x="4121150" y="6130925"/>
          <p14:tracePt t="11622" x="4121150" y="6115050"/>
          <p14:tracePt t="11625" x="4121150" y="6099175"/>
          <p14:tracePt t="11626" x="4137025" y="6099175"/>
          <p14:tracePt t="11631" x="4152900" y="6083300"/>
          <p14:tracePt t="11632" x="4168775" y="6083300"/>
          <p14:tracePt t="11634" x="4168775" y="6067425"/>
          <p14:tracePt t="11636" x="4184650" y="6051550"/>
          <p14:tracePt t="11638" x="4200525" y="6051550"/>
          <p14:tracePt t="11640" x="4216400" y="6051550"/>
          <p14:tracePt t="11644" x="4248150" y="6035675"/>
          <p14:tracePt t="11648" x="4264025" y="6019800"/>
          <p14:tracePt t="11650" x="4295775" y="6019800"/>
          <p14:tracePt t="11655" x="4311650" y="6019800"/>
          <p14:tracePt t="11657" x="4327525" y="6019800"/>
          <p14:tracePt t="11658" x="4343400" y="6019800"/>
          <p14:tracePt t="11660" x="4359275" y="6019800"/>
          <p14:tracePt t="11662" x="4375150" y="6019800"/>
          <p14:tracePt t="11664" x="4375150" y="6003925"/>
          <p14:tracePt t="11666" x="4391025" y="6003925"/>
          <p14:tracePt t="11668" x="4406900" y="6003925"/>
          <p14:tracePt t="11670" x="4421188" y="5989638"/>
          <p14:tracePt t="11674" x="4437063" y="5989638"/>
          <p14:tracePt t="11676" x="4452938" y="5989638"/>
          <p14:tracePt t="11678" x="4452938" y="5973763"/>
          <p14:tracePt t="11680" x="4468813" y="5973763"/>
          <p14:tracePt t="11682" x="4484688" y="5973763"/>
          <p14:tracePt t="11684" x="4500563" y="5957888"/>
          <p14:tracePt t="11689" x="4516438" y="5926138"/>
          <p14:tracePt t="11692" x="4548188" y="5910263"/>
          <p14:tracePt t="11693" x="4564063" y="5894388"/>
          <p14:tracePt t="11694" x="4564063" y="5862638"/>
          <p14:tracePt t="11696" x="4564063" y="5846763"/>
          <p14:tracePt t="11698" x="4579938" y="5830888"/>
          <p14:tracePt t="11700" x="4595813" y="5799138"/>
          <p14:tracePt t="11702" x="4611688" y="5767388"/>
          <p14:tracePt t="11704" x="4627563" y="5719763"/>
          <p14:tracePt t="11707" x="4627563" y="5672138"/>
          <p14:tracePt t="11709" x="4643438" y="5626100"/>
          <p14:tracePt t="11710" x="4659313" y="5530850"/>
          <p14:tracePt t="11712" x="4675188" y="5467350"/>
          <p14:tracePt t="11714" x="4691063" y="5403850"/>
          <p14:tracePt t="11716" x="4691063" y="5356225"/>
          <p14:tracePt t="11718" x="4706938" y="5294313"/>
          <p14:tracePt t="11720" x="4706938" y="5214938"/>
          <p14:tracePt t="11724" x="4722813" y="5072063"/>
          <p14:tracePt t="11726" x="4737100" y="4976813"/>
          <p14:tracePt t="11728" x="4737100" y="4899025"/>
          <p14:tracePt t="11730" x="4737100" y="4803775"/>
          <p14:tracePt t="11732" x="4737100" y="4708525"/>
          <p14:tracePt t="11735" x="4737100" y="4629150"/>
          <p14:tracePt t="11736" x="4737100" y="4519613"/>
          <p14:tracePt t="11738" x="4737100" y="4440238"/>
          <p14:tracePt t="11741" x="4737100" y="4360863"/>
          <p14:tracePt t="11742" x="4737100" y="4251325"/>
          <p14:tracePt t="11744" x="4706938" y="4171950"/>
          <p14:tracePt t="11746" x="4691063" y="4060825"/>
          <p14:tracePt t="11748" x="4675188" y="3965575"/>
          <p14:tracePt t="11750" x="4659313" y="3887788"/>
          <p14:tracePt t="11752" x="4627563" y="3824288"/>
          <p14:tracePt t="11754" x="4611688" y="3713163"/>
          <p14:tracePt t="11757" x="4579938" y="3649663"/>
          <p14:tracePt t="11758" x="4564063" y="3587750"/>
          <p14:tracePt t="11760" x="4532313" y="3524250"/>
          <p14:tracePt t="11762" x="4516438" y="3460750"/>
          <p14:tracePt t="11764" x="4500563" y="3413125"/>
          <p14:tracePt t="11766" x="4484688" y="3349625"/>
          <p14:tracePt t="11768" x="4468813" y="3302000"/>
          <p14:tracePt t="11770" x="4452938" y="3286125"/>
          <p14:tracePt t="11772" x="4437063" y="3240088"/>
          <p14:tracePt t="11774" x="4437063" y="3192463"/>
          <p14:tracePt t="11776" x="4437063" y="3176588"/>
          <p14:tracePt t="11778" x="4437063" y="3128963"/>
          <p14:tracePt t="11780" x="4437063" y="3081338"/>
          <p14:tracePt t="11782" x="4437063" y="3065463"/>
          <p14:tracePt t="11784" x="4437063" y="3017838"/>
          <p14:tracePt t="11786" x="4437063" y="2986088"/>
          <p14:tracePt t="11788" x="4437063" y="2954338"/>
          <p14:tracePt t="11790" x="4437063" y="2908300"/>
          <p14:tracePt t="11792" x="4437063" y="2892425"/>
          <p14:tracePt t="11794" x="4437063" y="2844800"/>
          <p14:tracePt t="11796" x="4452938" y="2797175"/>
          <p14:tracePt t="11798" x="4452938" y="2765425"/>
          <p14:tracePt t="11800" x="4468813" y="2733675"/>
          <p14:tracePt t="11802" x="4484688" y="2686050"/>
          <p14:tracePt t="11804" x="4500563" y="2638425"/>
          <p14:tracePt t="11807" x="4516438" y="2590800"/>
          <p14:tracePt t="11808" x="4532313" y="2560638"/>
          <p14:tracePt t="11810" x="4548188" y="2513013"/>
          <p14:tracePt t="11812" x="4579938" y="2449513"/>
          <p14:tracePt t="11814" x="4595813" y="2401888"/>
          <p14:tracePt t="11825" x="4706938" y="2181225"/>
          <p14:tracePt t="11826" x="4737100" y="2165350"/>
          <p14:tracePt t="11828" x="4768850" y="2117725"/>
          <p14:tracePt t="11830" x="4784725" y="2070100"/>
          <p14:tracePt t="11832" x="4800600" y="2038350"/>
          <p14:tracePt t="11834" x="4832350" y="2006600"/>
          <p14:tracePt t="11836" x="4864100" y="1990725"/>
          <p14:tracePt t="11838" x="4911725" y="1974850"/>
          <p14:tracePt t="11841" x="4927600" y="1943100"/>
          <p14:tracePt t="11842" x="4959350" y="1927225"/>
          <p14:tracePt t="11844" x="4991100" y="1911350"/>
          <p14:tracePt t="11846" x="5006975" y="1911350"/>
          <p14:tracePt t="11848" x="5022850" y="1895475"/>
          <p14:tracePt t="11850" x="5053013" y="1895475"/>
          <p14:tracePt t="11852" x="5068888" y="1895475"/>
          <p14:tracePt t="11857" x="5084763" y="1881188"/>
          <p14:tracePt t="11859" x="5100638" y="1881188"/>
          <p14:tracePt t="11860" x="5116513" y="1881188"/>
          <p14:tracePt t="11862" x="5148263" y="1881188"/>
          <p14:tracePt t="11864" x="5164138" y="1881188"/>
          <p14:tracePt t="11866" x="5180013" y="1881188"/>
          <p14:tracePt t="11868" x="5195888" y="1881188"/>
          <p14:tracePt t="11870" x="5211763" y="1881188"/>
          <p14:tracePt t="11874" x="5259388" y="1881188"/>
          <p14:tracePt t="11876" x="5291138" y="1881188"/>
          <p14:tracePt t="11878" x="5307013" y="1881188"/>
          <p14:tracePt t="11880" x="5322888" y="1881188"/>
          <p14:tracePt t="11882" x="5353050" y="1881188"/>
          <p14:tracePt t="11884" x="5368925" y="1881188"/>
          <p14:tracePt t="11886" x="5400675" y="1881188"/>
          <p14:tracePt t="11888" x="5432425" y="1881188"/>
          <p14:tracePt t="11890" x="5448300" y="1881188"/>
          <p14:tracePt t="11892" x="5480050" y="1881188"/>
          <p14:tracePt t="11894" x="5495925" y="1881188"/>
          <p14:tracePt t="11896" x="5527675" y="1881188"/>
          <p14:tracePt t="11898" x="5559425" y="1881188"/>
          <p14:tracePt t="11900" x="5575300" y="1881188"/>
          <p14:tracePt t="11902" x="5607050" y="1881188"/>
          <p14:tracePt t="11904" x="5622925" y="1881188"/>
          <p14:tracePt t="11906" x="5638800" y="1881188"/>
          <p14:tracePt t="11908" x="5668963" y="1881188"/>
          <p14:tracePt t="11910" x="5684838" y="1881188"/>
          <p14:tracePt t="11912" x="5716588" y="1881188"/>
          <p14:tracePt t="11914" x="5732463" y="1881188"/>
          <p14:tracePt t="11916" x="5748338" y="1881188"/>
          <p14:tracePt t="11918" x="5780088" y="1895475"/>
          <p14:tracePt t="11930" x="5843588" y="1895475"/>
          <p14:tracePt t="11936" x="5875338" y="1895475"/>
          <p14:tracePt t="11939" x="5907088" y="1911350"/>
          <p14:tracePt t="11942" x="5922963" y="1911350"/>
          <p14:tracePt t="11944" x="5938838" y="1911350"/>
          <p14:tracePt t="11949" x="5953125" y="1927225"/>
          <p14:tracePt t="11950" x="5969000" y="1927225"/>
          <p14:tracePt t="11952" x="5984875" y="1927225"/>
          <p14:tracePt t="11957" x="6016625" y="1927225"/>
          <p14:tracePt t="11958" x="6032500" y="1927225"/>
          <p14:tracePt t="11962" x="6064250" y="1927225"/>
          <p14:tracePt t="11964" x="6080125" y="1927225"/>
          <p14:tracePt t="11966" x="6096000" y="1943100"/>
          <p14:tracePt t="11968" x="6127750" y="1943100"/>
          <p14:tracePt t="11970" x="6143625" y="1958975"/>
          <p14:tracePt t="11972" x="6191250" y="1958975"/>
          <p14:tracePt t="11975" x="6223000" y="1958975"/>
          <p14:tracePt t="11976" x="6238875" y="1974850"/>
          <p14:tracePt t="11978" x="6284913" y="1974850"/>
          <p14:tracePt t="11980" x="6316663" y="1990725"/>
          <p14:tracePt t="11982" x="6348413" y="1990725"/>
          <p14:tracePt t="11984" x="6396038" y="2006600"/>
          <p14:tracePt t="11986" x="6427788" y="2006600"/>
          <p14:tracePt t="11988" x="6459538" y="2006600"/>
          <p14:tracePt t="11990" x="6507163" y="2006600"/>
          <p14:tracePt t="11992" x="6553200" y="2006600"/>
          <p14:tracePt t="11994" x="6600825" y="2022475"/>
          <p14:tracePt t="11996" x="6632575" y="2022475"/>
          <p14:tracePt t="11998" x="6680200" y="2038350"/>
          <p14:tracePt t="12000" x="6727825" y="2038350"/>
          <p14:tracePt t="12002" x="6775450" y="2038350"/>
          <p14:tracePt t="12004" x="6823075" y="2054225"/>
          <p14:tracePt t="12007" x="6884988" y="2054225"/>
          <p14:tracePt t="12007" x="6916738" y="2054225"/>
          <p14:tracePt t="12010" x="6964363" y="2054225"/>
          <p14:tracePt t="12012" x="7027863" y="2054225"/>
          <p14:tracePt t="12014" x="7075488" y="2054225"/>
          <p14:tracePt t="12016" x="7107238" y="2054225"/>
          <p14:tracePt t="12018" x="7169150" y="2054225"/>
          <p14:tracePt t="12020" x="7216775" y="2054225"/>
          <p14:tracePt t="12025" x="7296150" y="2054225"/>
          <p14:tracePt t="12026" x="7343775" y="2054225"/>
          <p14:tracePt t="12028" x="7359650" y="2070100"/>
          <p14:tracePt t="12030" x="7423150" y="2070100"/>
          <p14:tracePt t="12032" x="7454900" y="2070100"/>
          <p14:tracePt t="12034" x="7485063" y="2070100"/>
          <p14:tracePt t="12036" x="7516813" y="2070100"/>
          <p14:tracePt t="12038" x="7564438" y="2085975"/>
          <p14:tracePt t="12040" x="7580313" y="2085975"/>
          <p14:tracePt t="12042" x="7627938" y="2085975"/>
          <p14:tracePt t="12044" x="7659688" y="2101850"/>
          <p14:tracePt t="12046" x="7675563" y="2101850"/>
          <p14:tracePt t="12048" x="7723188" y="2101850"/>
          <p14:tracePt t="12050" x="7754938" y="2117725"/>
          <p14:tracePt t="12052" x="7770813" y="2117725"/>
          <p14:tracePt t="12054" x="7816850" y="2117725"/>
          <p14:tracePt t="12057" x="7848600" y="2133600"/>
          <p14:tracePt t="12058" x="7864475" y="2133600"/>
          <p14:tracePt t="12060" x="7896225" y="2133600"/>
          <p14:tracePt t="12062" x="7927975" y="2133600"/>
          <p14:tracePt t="12064" x="7943850" y="2133600"/>
          <p14:tracePt t="12066" x="7975600" y="2133600"/>
          <p14:tracePt t="12068" x="7991475" y="2149475"/>
          <p14:tracePt t="12070" x="8023225" y="2149475"/>
          <p14:tracePt t="12073" x="8054975" y="2149475"/>
          <p14:tracePt t="12074" x="8070850" y="2165350"/>
          <p14:tracePt t="12076" x="8101013" y="2165350"/>
          <p14:tracePt t="12078" x="8132763" y="2165350"/>
          <p14:tracePt t="12080" x="8148638" y="2181225"/>
          <p14:tracePt t="12082" x="8164513" y="2181225"/>
          <p14:tracePt t="12084" x="8196263" y="2197100"/>
          <p14:tracePt t="12086" x="8212138" y="2197100"/>
          <p14:tracePt t="12088" x="8228013" y="2197100"/>
          <p14:tracePt t="12091" x="8243888" y="2197100"/>
          <p14:tracePt t="12092" x="8259763" y="2212975"/>
          <p14:tracePt t="12094" x="8291513" y="2212975"/>
          <p14:tracePt t="12098" x="8307388" y="2228850"/>
          <p14:tracePt t="12101" x="8323263" y="2228850"/>
          <p14:tracePt t="12103" x="8323263" y="2243138"/>
          <p14:tracePt t="12104" x="8339138" y="2243138"/>
          <p14:tracePt t="12108" x="8355013" y="2243138"/>
          <p14:tracePt t="12112" x="8370888" y="2259013"/>
          <p14:tracePt t="12116" x="8370888" y="2274888"/>
          <p14:tracePt t="12124" x="8370888" y="2290763"/>
          <p14:tracePt t="12126" x="8385175" y="2306638"/>
          <p14:tracePt t="12128" x="8385175" y="2322513"/>
          <p14:tracePt t="12134" x="8385175" y="2338388"/>
          <p14:tracePt t="12136" x="8385175" y="2354263"/>
          <p14:tracePt t="12138" x="8385175" y="2370138"/>
          <p14:tracePt t="12141" x="8385175" y="2386013"/>
          <p14:tracePt t="12142" x="8385175" y="2401888"/>
          <p14:tracePt t="12146" x="8385175" y="2433638"/>
          <p14:tracePt t="12148" x="8385175" y="2449513"/>
          <p14:tracePt t="12150" x="8385175" y="2497138"/>
          <p14:tracePt t="12152" x="8385175" y="2528888"/>
          <p14:tracePt t="12154" x="8370888" y="2544763"/>
          <p14:tracePt t="12157" x="8370888" y="2560638"/>
          <p14:tracePt t="12158" x="8370888" y="2590800"/>
          <p14:tracePt t="12160" x="8370888" y="2606675"/>
          <p14:tracePt t="12162" x="8370888" y="2638425"/>
          <p14:tracePt t="12164" x="8355013" y="2686050"/>
          <p14:tracePt t="12166" x="8339138" y="2701925"/>
          <p14:tracePt t="12168" x="8339138" y="2733675"/>
          <p14:tracePt t="12170" x="8323263" y="2765425"/>
          <p14:tracePt t="12175" x="8307388" y="2828925"/>
          <p14:tracePt t="12176" x="8291513" y="2860675"/>
          <p14:tracePt t="12178" x="8275638" y="2908300"/>
          <p14:tracePt t="12180" x="8259763" y="2922588"/>
          <p14:tracePt t="12182" x="8259763" y="2970213"/>
          <p14:tracePt t="12184" x="8259763" y="3001963"/>
          <p14:tracePt t="12186" x="8243888" y="3033713"/>
          <p14:tracePt t="12188" x="8228013" y="3065463"/>
          <p14:tracePt t="12190" x="8228013" y="3113088"/>
          <p14:tracePt t="12192" x="8212138" y="3128963"/>
          <p14:tracePt t="12194" x="8196263" y="3160713"/>
          <p14:tracePt t="12196" x="8196263" y="3208338"/>
          <p14:tracePt t="12198" x="8180388" y="3240088"/>
          <p14:tracePt t="12200" x="8164513" y="3255963"/>
          <p14:tracePt t="12202" x="8148638" y="3302000"/>
          <p14:tracePt t="12204" x="8148638" y="3333750"/>
          <p14:tracePt t="12206" x="8148638" y="3349625"/>
          <p14:tracePt t="12208" x="8148638" y="3381375"/>
          <p14:tracePt t="12210" x="8132763" y="3429000"/>
          <p14:tracePt t="12212" x="8116888" y="3444875"/>
          <p14:tracePt t="12214" x="8116888" y="3492500"/>
          <p14:tracePt t="12216" x="8101013" y="3524250"/>
          <p14:tracePt t="12218" x="8085138" y="3540125"/>
          <p14:tracePt t="12220" x="8085138" y="3587750"/>
          <p14:tracePt t="12225" x="8054975" y="3665538"/>
          <p14:tracePt t="12226" x="8054975" y="3681413"/>
          <p14:tracePt t="12228" x="8039100" y="3729038"/>
          <p14:tracePt t="12230" x="8039100" y="3744913"/>
          <p14:tracePt t="12232" x="8039100" y="3792538"/>
          <p14:tracePt t="12234" x="8039100" y="3824288"/>
          <p14:tracePt t="12236" x="8039100" y="3871913"/>
          <p14:tracePt t="12238" x="8039100" y="3887788"/>
          <p14:tracePt t="12240" x="8039100" y="3919538"/>
          <p14:tracePt t="12242" x="8023225" y="3949700"/>
          <p14:tracePt t="12244" x="8023225" y="3997325"/>
          <p14:tracePt t="12246" x="8023225" y="4044950"/>
          <p14:tracePt t="12248" x="8007350" y="4076700"/>
          <p14:tracePt t="12250" x="8007350" y="4108450"/>
          <p14:tracePt t="12252" x="7991475" y="4156075"/>
          <p14:tracePt t="12254" x="7991475" y="4187825"/>
          <p14:tracePt t="12257" x="7991475" y="4219575"/>
          <p14:tracePt t="12258" x="7991475" y="4267200"/>
          <p14:tracePt t="12260" x="7975600" y="4297363"/>
          <p14:tracePt t="12262" x="7975600" y="4329113"/>
          <p14:tracePt t="12264" x="7975600" y="4360863"/>
          <p14:tracePt t="12266" x="7975600" y="4408488"/>
          <p14:tracePt t="12268" x="7975600" y="4424363"/>
          <p14:tracePt t="12270" x="7975600" y="4471988"/>
          <p14:tracePt t="12275" x="7975600" y="4535488"/>
          <p14:tracePt t="12276" x="7975600" y="4583113"/>
          <p14:tracePt t="12278" x="7975600" y="4614863"/>
          <p14:tracePt t="12280" x="7975600" y="4645025"/>
          <p14:tracePt t="12282" x="7975600" y="4692650"/>
          <p14:tracePt t="12284" x="7975600" y="4724400"/>
          <p14:tracePt t="12286" x="7975600" y="4756150"/>
          <p14:tracePt t="12288" x="7975600" y="4803775"/>
          <p14:tracePt t="12290" x="7975600" y="4819650"/>
          <p14:tracePt t="12292" x="7975600" y="4867275"/>
          <p14:tracePt t="12294" x="7975600" y="4883150"/>
          <p14:tracePt t="12296" x="7975600" y="4914900"/>
          <p14:tracePt t="12298" x="7975600" y="4962525"/>
          <p14:tracePt t="12300" x="7975600" y="4976813"/>
          <p14:tracePt t="12302" x="7975600" y="5008563"/>
          <p14:tracePt t="12304" x="7975600" y="5040313"/>
          <p14:tracePt t="12306" x="7975600" y="5056188"/>
          <p14:tracePt t="12308" x="7975600" y="5087938"/>
          <p14:tracePt t="12310" x="7975600" y="5103813"/>
          <p14:tracePt t="12312" x="7975600" y="5119688"/>
          <p14:tracePt t="12314" x="7975600" y="5151438"/>
          <p14:tracePt t="12316" x="7975600" y="5167313"/>
          <p14:tracePt t="12318" x="7975600" y="5199063"/>
          <p14:tracePt t="12320" x="7975600" y="5214938"/>
          <p14:tracePt t="12324" x="7975600" y="5262563"/>
          <p14:tracePt t="12326" x="7975600" y="5278438"/>
          <p14:tracePt t="12328" x="7975600" y="5294313"/>
          <p14:tracePt t="12330" x="7975600" y="5310188"/>
          <p14:tracePt t="12332" x="7975600" y="5340350"/>
          <p14:tracePt t="12334" x="7975600" y="5356225"/>
          <p14:tracePt t="12336" x="7975600" y="5372100"/>
          <p14:tracePt t="12340" x="7975600" y="5387975"/>
          <p14:tracePt t="12341" x="7975600" y="5419725"/>
          <p14:tracePt t="12343" x="7975600" y="5435600"/>
          <p14:tracePt t="12344" x="7975600" y="5451475"/>
          <p14:tracePt t="12346" x="7975600" y="5467350"/>
          <p14:tracePt t="12348" x="7975600" y="5483225"/>
          <p14:tracePt t="12350" x="7975600" y="5499100"/>
          <p14:tracePt t="12354" x="7975600" y="5514975"/>
          <p14:tracePt t="12357" x="7975600" y="5530850"/>
          <p14:tracePt t="12361" x="7975600" y="5546725"/>
          <p14:tracePt t="12367" x="7975600" y="5562600"/>
          <p14:tracePt t="12371" x="7975600" y="5578475"/>
          <p14:tracePt t="12382" x="7975600" y="5594350"/>
          <p14:tracePt t="12390" x="7975600" y="5610225"/>
          <p14:tracePt t="12394" x="7975600" y="5626100"/>
          <p14:tracePt t="12400" x="7959725" y="5626100"/>
          <p14:tracePt t="12402" x="7959725" y="5641975"/>
          <p14:tracePt t="12407" x="7943850" y="5657850"/>
          <p14:tracePt t="12409" x="7927975" y="5657850"/>
          <p14:tracePt t="12412" x="7912100" y="5657850"/>
          <p14:tracePt t="12415" x="7896225" y="5657850"/>
          <p14:tracePt t="12416" x="7880350" y="5657850"/>
          <p14:tracePt t="12418" x="7848600" y="5672138"/>
          <p14:tracePt t="12421" x="7816850" y="5672138"/>
          <p14:tracePt t="12422" x="7800975" y="5688013"/>
          <p14:tracePt t="12425" x="7770813" y="5688013"/>
          <p14:tracePt t="12426" x="7723188" y="5703888"/>
          <p14:tracePt t="12428" x="7707313" y="5703888"/>
          <p14:tracePt t="12430" x="7675563" y="5703888"/>
          <p14:tracePt t="12432" x="7643813" y="5719763"/>
          <p14:tracePt t="12434" x="7627938" y="5719763"/>
          <p14:tracePt t="12436" x="7596188" y="5735638"/>
          <p14:tracePt t="12438" x="7548563" y="5735638"/>
          <p14:tracePt t="12440" x="7532688" y="5735638"/>
          <p14:tracePt t="12442" x="7500938" y="5751513"/>
          <p14:tracePt t="12444" x="7454900" y="5751513"/>
          <p14:tracePt t="12446" x="7439025" y="5751513"/>
          <p14:tracePt t="12448" x="7391400" y="5751513"/>
          <p14:tracePt t="12450" x="7343775" y="5767388"/>
          <p14:tracePt t="12452" x="7327900" y="5767388"/>
          <p14:tracePt t="12454" x="7280275" y="5767388"/>
          <p14:tracePt t="12457" x="7248525" y="5783263"/>
          <p14:tracePt t="12458" x="7216775" y="5783263"/>
          <p14:tracePt t="12460" x="7169150" y="5799138"/>
          <p14:tracePt t="12462" x="7123113" y="5799138"/>
          <p14:tracePt t="12464" x="7091363" y="5815013"/>
          <p14:tracePt t="12466" x="7059613" y="5815013"/>
          <p14:tracePt t="12468" x="7011988" y="5830888"/>
          <p14:tracePt t="12470" x="6964363" y="5830888"/>
          <p14:tracePt t="12475" x="6884988" y="5846763"/>
          <p14:tracePt t="12476" x="6854825" y="5846763"/>
          <p14:tracePt t="12478" x="6823075" y="5846763"/>
          <p14:tracePt t="12480" x="6775450" y="5846763"/>
          <p14:tracePt t="12482" x="6743700" y="5846763"/>
          <p14:tracePt t="12484" x="6711950" y="5846763"/>
          <p14:tracePt t="12486" x="6664325" y="5846763"/>
          <p14:tracePt t="12488" x="6616700" y="5846763"/>
          <p14:tracePt t="12491" x="6584950" y="5846763"/>
          <p14:tracePt t="12492" x="6538913" y="5846763"/>
          <p14:tracePt t="12494" x="6491288" y="5846763"/>
          <p14:tracePt t="12496" x="6459538" y="5846763"/>
          <p14:tracePt t="12498" x="6411913" y="5846763"/>
          <p14:tracePt t="12500" x="6364288" y="5846763"/>
          <p14:tracePt t="12502" x="6332538" y="5846763"/>
          <p14:tracePt t="12504" x="6300788" y="5846763"/>
          <p14:tracePt t="12506" x="6253163" y="5846763"/>
          <p14:tracePt t="12508" x="6223000" y="5846763"/>
          <p14:tracePt t="12510" x="6159500" y="5846763"/>
          <p14:tracePt t="12512" x="6111875" y="5830888"/>
          <p14:tracePt t="12514" x="6080125" y="5830888"/>
          <p14:tracePt t="12516" x="6032500" y="5830888"/>
          <p14:tracePt t="12518" x="5984875" y="5815013"/>
          <p14:tracePt t="12520" x="5938838" y="5815013"/>
          <p14:tracePt t="12523" x="5891213" y="5815013"/>
          <p14:tracePt t="12524" x="5811838" y="5799138"/>
          <p14:tracePt t="12526" x="5716588" y="5783263"/>
          <p14:tracePt t="12528" x="5653088" y="5783263"/>
          <p14:tracePt t="12530" x="5607050" y="5767388"/>
          <p14:tracePt t="12531" x="5543550" y="5767388"/>
          <p14:tracePt t="12534" x="5480050" y="5751513"/>
          <p14:tracePt t="12536" x="5416550" y="5751513"/>
          <p14:tracePt t="12538" x="5337175" y="5751513"/>
          <p14:tracePt t="12540" x="5275263" y="5735638"/>
          <p14:tracePt t="12542" x="5227638" y="5735638"/>
          <p14:tracePt t="12544" x="5180013" y="5735638"/>
          <p14:tracePt t="12546" x="5100638" y="5719763"/>
          <p14:tracePt t="12548" x="5053013" y="5719763"/>
          <p14:tracePt t="12550" x="4991100" y="5719763"/>
          <p14:tracePt t="12552" x="4959350" y="5719763"/>
          <p14:tracePt t="12554" x="4911725" y="5719763"/>
          <p14:tracePt t="12556" x="4864100" y="5719763"/>
          <p14:tracePt t="12558" x="4832350" y="5703888"/>
          <p14:tracePt t="12560" x="4800600" y="5703888"/>
          <p14:tracePt t="12562" x="4752975" y="5703888"/>
          <p14:tracePt t="12567" x="4722813" y="5703888"/>
          <p14:tracePt t="12570" x="4691063" y="5703888"/>
          <p14:tracePt t="12573" x="4675188" y="5703888"/>
          <p14:tracePt t="12576" x="4659313" y="5703888"/>
          <p14:tracePt t="12578" x="4643438" y="5703888"/>
          <p14:tracePt t="12580" x="4627563" y="5703888"/>
          <p14:tracePt t="12589" x="4627563" y="5719763"/>
          <p14:tracePt t="12593" x="4611688" y="5719763"/>
          <p14:tracePt t="12611" x="4595813" y="5719763"/>
          <p14:tracePt t="12679" x="4579938" y="5751513"/>
          <p14:tracePt t="12687" x="4468813" y="5846763"/>
          <p14:tracePt t="12694" x="4391025" y="5926138"/>
          <p14:tracePt t="12699" x="4248150" y="6035675"/>
          <p14:tracePt t="12703" x="4168775" y="6083300"/>
          <p14:tracePt t="12707" x="4075113" y="6146800"/>
          <p14:tracePt t="12709" x="4027488" y="6162675"/>
          <p14:tracePt t="12711" x="3963988" y="6194425"/>
          <p14:tracePt t="12713" x="3932238" y="6210300"/>
          <p14:tracePt t="12714" x="3868738" y="6242050"/>
          <p14:tracePt t="12716" x="3821113" y="6273800"/>
          <p14:tracePt t="12718" x="3759200" y="6289675"/>
          <p14:tracePt t="12720" x="3695700" y="6321425"/>
          <p14:tracePt t="12723" x="3632200" y="6351588"/>
          <p14:tracePt t="12724" x="3568700" y="6383338"/>
          <p14:tracePt t="12726" x="3475038" y="6415088"/>
          <p14:tracePt t="12728" x="3379788" y="6446838"/>
          <p14:tracePt t="12730" x="3316288" y="6478588"/>
          <p14:tracePt t="12732" x="3221038" y="6542088"/>
          <p14:tracePt t="12734" x="3111500" y="6605588"/>
          <p14:tracePt t="12736" x="3016250" y="6653213"/>
          <p14:tracePt t="12738" x="2874963" y="6715125"/>
          <p14:tracePt t="12740" x="2779713" y="6794500"/>
          <p14:tracePt t="12743" x="2668588" y="6842125"/>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(7,14)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(2,10)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(2,5)</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(4,2)</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47849" y="3882652"/>
            <a:ext cx="2705492" cy="400110"/>
          </a:xfrm>
          <a:prstGeom prst="rect">
            <a:avLst/>
          </a:prstGeom>
          <a:noFill/>
        </p:spPr>
        <p:txBody>
          <a:bodyPr wrap="square" rtlCol="0">
            <a:spAutoFit/>
          </a:bodyPr>
          <a:lstStyle/>
          <a:p>
            <a:pPr algn="ctr"/>
            <a:r>
              <a:rPr lang="en-US" altLang="zh-TW" sz="2000" dirty="0">
                <a:solidFill>
                  <a:srgbClr val="786449"/>
                </a:solidFill>
              </a:rPr>
              <a:t>(1,8)</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(5,12)</a:t>
            </a:r>
            <a:r>
              <a:rPr lang="zh-TW" altLang="en-US" sz="2000" dirty="0">
                <a:solidFill>
                  <a:srgbClr val="786449"/>
                </a:solidFill>
              </a:rPr>
              <a:t> → </a:t>
            </a:r>
            <a:r>
              <a:rPr lang="en-US" altLang="zh-TW" dirty="0"/>
              <a:t>6, 0</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=1</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(2,7)</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16" name="直線單箭頭接點 15">
            <a:extLst>
              <a:ext uri="{FF2B5EF4-FFF2-40B4-BE49-F238E27FC236}">
                <a16:creationId xmlns:a16="http://schemas.microsoft.com/office/drawing/2014/main" id="{2384153A-9503-43D9-98E0-8EF65656A091}"/>
              </a:ext>
            </a:extLst>
          </p:cNvPr>
          <p:cNvCxnSpPr>
            <a:cxnSpLocks/>
          </p:cNvCxnSpPr>
          <p:nvPr/>
        </p:nvCxnSpPr>
        <p:spPr>
          <a:xfrm flipV="1">
            <a:off x="2023645" y="2469904"/>
            <a:ext cx="1949228" cy="14523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2BDC8DB-A119-49DB-E76D-D3EC4A6C2295}"/>
              </a:ext>
            </a:extLst>
          </p:cNvPr>
          <p:cNvSpPr txBox="1"/>
          <p:nvPr/>
        </p:nvSpPr>
        <p:spPr>
          <a:xfrm rot="19429713">
            <a:off x="1970414" y="3150350"/>
            <a:ext cx="2496491" cy="400110"/>
          </a:xfrm>
          <a:prstGeom prst="rect">
            <a:avLst/>
          </a:prstGeom>
          <a:noFill/>
        </p:spPr>
        <p:txBody>
          <a:bodyPr wrap="square" rtlCol="0">
            <a:spAutoFit/>
          </a:bodyPr>
          <a:lstStyle/>
          <a:p>
            <a:pPr algn="ctr"/>
            <a:r>
              <a:rPr lang="en-US" altLang="zh-TW" sz="2000" dirty="0">
                <a:solidFill>
                  <a:srgbClr val="786449"/>
                </a:solidFill>
              </a:rPr>
              <a:t>(7,1)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cxnSp>
        <p:nvCxnSpPr>
          <p:cNvPr id="23" name="直線單箭頭接點 22">
            <a:extLst>
              <a:ext uri="{FF2B5EF4-FFF2-40B4-BE49-F238E27FC236}">
                <a16:creationId xmlns:a16="http://schemas.microsoft.com/office/drawing/2014/main" id="{75AC8EE9-AEF8-A253-BE5D-5E710CAACDE7}"/>
              </a:ext>
            </a:extLst>
          </p:cNvPr>
          <p:cNvCxnSpPr>
            <a:cxnSpLocks/>
          </p:cNvCxnSpPr>
          <p:nvPr/>
        </p:nvCxnSpPr>
        <p:spPr>
          <a:xfrm>
            <a:off x="4897480" y="2404175"/>
            <a:ext cx="1898977" cy="0"/>
          </a:xfrm>
          <a:prstGeom prst="straightConnector1">
            <a:avLst/>
          </a:prstGeom>
          <a:ln w="5715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7D224FC4-C060-E32A-7DAF-5DEB83D23A31}"/>
              </a:ext>
            </a:extLst>
          </p:cNvPr>
          <p:cNvSpPr txBox="1"/>
          <p:nvPr/>
        </p:nvSpPr>
        <p:spPr>
          <a:xfrm flipH="1">
            <a:off x="4872502" y="2436520"/>
            <a:ext cx="1898979" cy="400110"/>
          </a:xfrm>
          <a:prstGeom prst="rect">
            <a:avLst/>
          </a:prstGeom>
          <a:noFill/>
        </p:spPr>
        <p:txBody>
          <a:bodyPr wrap="square" rtlCol="0">
            <a:spAutoFit/>
          </a:bodyPr>
          <a:lstStyle/>
          <a:p>
            <a:pPr algn="ctr"/>
            <a:r>
              <a:rPr lang="en-US" altLang="zh-TW" sz="2000" dirty="0">
                <a:solidFill>
                  <a:srgbClr val="786449"/>
                </a:solidFill>
              </a:rPr>
              <a:t>(4,3)</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cxnSp>
        <p:nvCxnSpPr>
          <p:cNvPr id="21" name="直線單箭頭接點 20">
            <a:extLst>
              <a:ext uri="{FF2B5EF4-FFF2-40B4-BE49-F238E27FC236}">
                <a16:creationId xmlns:a16="http://schemas.microsoft.com/office/drawing/2014/main" id="{D283C79B-A636-EE23-77A6-41D800F7C67E}"/>
              </a:ext>
            </a:extLst>
          </p:cNvPr>
          <p:cNvCxnSpPr/>
          <p:nvPr/>
        </p:nvCxnSpPr>
        <p:spPr>
          <a:xfrm flipV="1">
            <a:off x="7101211" y="2752358"/>
            <a:ext cx="0" cy="27054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997A9457-72C1-68EA-F4CF-DD90B6F5B9B5}"/>
              </a:ext>
            </a:extLst>
          </p:cNvPr>
          <p:cNvSpPr txBox="1"/>
          <p:nvPr/>
        </p:nvSpPr>
        <p:spPr>
          <a:xfrm rot="5400000" flipH="1">
            <a:off x="5507771" y="3936056"/>
            <a:ext cx="2705492" cy="400110"/>
          </a:xfrm>
          <a:prstGeom prst="rect">
            <a:avLst/>
          </a:prstGeom>
          <a:noFill/>
        </p:spPr>
        <p:txBody>
          <a:bodyPr wrap="square" rtlCol="0">
            <a:spAutoFit/>
          </a:bodyPr>
          <a:lstStyle/>
          <a:p>
            <a:pPr algn="ctr"/>
            <a:r>
              <a:rPr lang="en-US" altLang="zh-TW" sz="2000" dirty="0">
                <a:solidFill>
                  <a:srgbClr val="786449"/>
                </a:solidFill>
              </a:rPr>
              <a:t>(1,2)</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pic>
        <p:nvPicPr>
          <p:cNvPr id="30" name="音訊 29">
            <a:hlinkClick r:id="" action="ppaction://media"/>
            <a:extLst>
              <a:ext uri="{FF2B5EF4-FFF2-40B4-BE49-F238E27FC236}">
                <a16:creationId xmlns:a16="http://schemas.microsoft.com/office/drawing/2014/main" id="{7EA0FF98-DCA9-911C-B397-B5B9EA1C801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3331578"/>
      </p:ext>
    </p:extLst>
  </p:cSld>
  <p:clrMapOvr>
    <a:masterClrMapping/>
  </p:clrMapOvr>
  <mc:AlternateContent xmlns:mc="http://schemas.openxmlformats.org/markup-compatibility/2006">
    <mc:Choice xmlns:p14="http://schemas.microsoft.com/office/powerpoint/2010/main" Requires="p14">
      <p:transition spd="slow" p14:dur="2000" advTm="15267"/>
    </mc:Choice>
    <mc:Fallback>
      <p:transition spd="slow" advTm="15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507" x="284163" y="6778625"/>
          <p14:tracePt t="509" x="457200" y="6699250"/>
          <p14:tracePt t="531" x="2211388" y="5973763"/>
          <p14:tracePt t="533" x="2432050" y="5894388"/>
          <p14:tracePt t="534" x="2590800" y="5830888"/>
          <p14:tracePt t="536" x="2779713" y="5767388"/>
          <p14:tracePt t="538" x="2952750" y="5688013"/>
          <p14:tracePt t="540" x="3143250" y="5594350"/>
          <p14:tracePt t="542" x="3332163" y="5530850"/>
          <p14:tracePt t="544" x="3552825" y="5419725"/>
          <p14:tracePt t="546" x="3743325" y="5340350"/>
          <p14:tracePt t="548" x="3948113" y="5246688"/>
          <p14:tracePt t="550" x="4137025" y="5167313"/>
          <p14:tracePt t="552" x="4327525" y="5056188"/>
          <p14:tracePt t="554" x="4516438" y="4976813"/>
          <p14:tracePt t="556" x="4737100" y="4867275"/>
          <p14:tracePt t="558" x="4927600" y="4772025"/>
          <p14:tracePt t="560" x="5132388" y="4660900"/>
          <p14:tracePt t="562" x="5322888" y="4583113"/>
          <p14:tracePt t="564" x="5480050" y="4503738"/>
          <p14:tracePt t="566" x="5684838" y="4408488"/>
          <p14:tracePt t="568" x="5875338" y="4297363"/>
          <p14:tracePt t="570" x="6048375" y="4203700"/>
          <p14:tracePt t="572" x="6191250" y="4124325"/>
          <p14:tracePt t="575" x="6332538" y="4029075"/>
          <p14:tracePt t="576" x="6475413" y="3981450"/>
          <p14:tracePt t="578" x="6584950" y="3903663"/>
          <p14:tracePt t="580" x="6727825" y="3840163"/>
          <p14:tracePt t="583" x="6854825" y="3776663"/>
          <p14:tracePt t="584" x="6932613" y="3729038"/>
          <p14:tracePt t="586" x="7011988" y="3665538"/>
          <p14:tracePt t="588" x="7075488" y="3633788"/>
          <p14:tracePt t="590" x="7138988" y="3602038"/>
          <p14:tracePt t="593" x="7200900" y="3571875"/>
          <p14:tracePt t="596" x="7232650" y="3556000"/>
          <p14:tracePt t="596" x="7264400" y="3540125"/>
          <p14:tracePt t="598" x="7280275" y="3540125"/>
          <p14:tracePt t="600" x="7312025" y="3524250"/>
          <p14:tracePt t="602" x="7327900" y="3508375"/>
          <p14:tracePt t="606" x="7327900" y="3492500"/>
          <p14:tracePt t="623" x="7343775" y="3492500"/>
          <p14:tracePt t="631" x="7343775" y="3476625"/>
          <p14:tracePt t="638" x="7327900" y="3460750"/>
          <p14:tracePt t="641" x="7280275" y="3444875"/>
          <p14:tracePt t="643" x="7248525" y="3429000"/>
          <p14:tracePt t="645" x="7216775" y="3429000"/>
          <p14:tracePt t="646" x="7200900" y="3429000"/>
          <p14:tracePt t="648" x="7169150" y="3413125"/>
          <p14:tracePt t="650" x="7138988" y="3397250"/>
          <p14:tracePt t="652" x="7107238" y="3381375"/>
          <p14:tracePt t="654" x="7075488" y="3365500"/>
          <p14:tracePt t="656" x="7027863" y="3349625"/>
          <p14:tracePt t="661" x="6948488" y="3317875"/>
          <p14:tracePt t="663" x="6900863" y="3302000"/>
          <p14:tracePt t="664" x="6854825" y="3286125"/>
          <p14:tracePt t="666" x="6807200" y="3286125"/>
          <p14:tracePt t="668" x="6743700" y="3255963"/>
          <p14:tracePt t="670" x="6664325" y="3208338"/>
          <p14:tracePt t="673" x="6616700" y="3176588"/>
          <p14:tracePt t="675" x="6569075" y="3176588"/>
          <p14:tracePt t="677" x="6507163" y="3144838"/>
          <p14:tracePt t="679" x="6459538" y="3113088"/>
          <p14:tracePt t="680" x="6427788" y="3097213"/>
          <p14:tracePt t="682" x="6364288" y="3065463"/>
          <p14:tracePt t="684" x="6316663" y="3033713"/>
          <p14:tracePt t="686" x="6269038" y="3001963"/>
          <p14:tracePt t="688" x="6207125" y="2970213"/>
          <p14:tracePt t="690" x="6159500" y="2938463"/>
          <p14:tracePt t="695" x="6080125" y="2876550"/>
          <p14:tracePt t="696" x="6032500" y="2860675"/>
          <p14:tracePt t="698" x="5969000" y="2828925"/>
          <p14:tracePt t="700" x="5922963" y="2797175"/>
          <p14:tracePt t="702" x="5875338" y="2765425"/>
          <p14:tracePt t="704" x="5827713" y="2733675"/>
          <p14:tracePt t="706" x="5795963" y="2701925"/>
          <p14:tracePt t="708" x="5748338" y="2686050"/>
          <p14:tracePt t="710" x="5700713" y="2654300"/>
          <p14:tracePt t="712" x="5668963" y="2638425"/>
          <p14:tracePt t="714" x="5638800" y="2606675"/>
          <p14:tracePt t="716" x="5591175" y="2590800"/>
          <p14:tracePt t="718" x="5559425" y="2560638"/>
          <p14:tracePt t="720" x="5527675" y="2544763"/>
          <p14:tracePt t="723" x="5495925" y="2513013"/>
          <p14:tracePt t="725" x="5464175" y="2497138"/>
          <p14:tracePt t="727" x="5432425" y="2481263"/>
          <p14:tracePt t="728" x="5400675" y="2465388"/>
          <p14:tracePt t="730" x="5400675" y="2449513"/>
          <p14:tracePt t="732" x="5368925" y="2433638"/>
          <p14:tracePt t="735" x="5353050" y="2433638"/>
          <p14:tracePt t="736" x="5353050" y="2417763"/>
          <p14:tracePt t="738" x="5337175" y="2401888"/>
          <p14:tracePt t="740" x="5322888" y="2386013"/>
          <p14:tracePt t="744" x="5307013" y="2386013"/>
          <p14:tracePt t="746" x="5307013" y="2370138"/>
          <p14:tracePt t="748" x="5291138" y="2354263"/>
          <p14:tracePt t="750" x="5275263" y="2354263"/>
          <p14:tracePt t="755" x="5275263" y="2338388"/>
          <p14:tracePt t="762" x="5275263" y="2322513"/>
          <p14:tracePt t="768" x="5275263" y="2306638"/>
          <p14:tracePt t="777" x="5259388" y="2306638"/>
          <p14:tracePt t="805" x="5259388" y="2290763"/>
          <p14:tracePt t="810" x="5259388" y="2274888"/>
          <p14:tracePt t="817" x="5275263" y="2274888"/>
          <p14:tracePt t="818" x="5275263" y="2259013"/>
          <p14:tracePt t="821" x="5291138" y="2259013"/>
          <p14:tracePt t="822" x="5291138" y="2243138"/>
          <p14:tracePt t="827" x="5307013" y="2228850"/>
          <p14:tracePt t="829" x="5322888" y="2228850"/>
          <p14:tracePt t="830" x="5337175" y="2228850"/>
          <p14:tracePt t="832" x="5337175" y="2212975"/>
          <p14:tracePt t="836" x="5353050" y="2197100"/>
          <p14:tracePt t="839" x="5368925" y="2197100"/>
          <p14:tracePt t="843" x="5384800" y="2197100"/>
          <p14:tracePt t="845" x="5400675" y="2181225"/>
          <p14:tracePt t="848" x="5416550" y="2165350"/>
          <p14:tracePt t="857" x="5432425" y="2165350"/>
          <p14:tracePt t="865" x="5448300" y="2165350"/>
          <p14:tracePt t="919" x="5448300" y="2149475"/>
          <p14:tracePt t="922" x="5432425" y="2149475"/>
          <p14:tracePt t="929" x="5416550" y="2149475"/>
          <p14:tracePt t="931" x="5384800" y="2133600"/>
          <p14:tracePt t="934" x="5368925" y="2133600"/>
          <p14:tracePt t="936" x="5337175" y="2133600"/>
          <p14:tracePt t="940" x="5322888" y="2117725"/>
          <p14:tracePt t="943" x="5291138" y="2117725"/>
          <p14:tracePt t="946" x="5259388" y="2117725"/>
          <p14:tracePt t="948" x="5227638" y="2101850"/>
          <p14:tracePt t="952" x="5195888" y="2101850"/>
          <p14:tracePt t="955" x="5180013" y="2101850"/>
          <p14:tracePt t="957" x="5164138" y="2101850"/>
          <p14:tracePt t="961" x="5116513" y="2101850"/>
          <p14:tracePt t="963" x="5084763" y="2101850"/>
          <p14:tracePt t="964" x="5037138" y="2101850"/>
          <p14:tracePt t="966" x="5022850" y="2101850"/>
          <p14:tracePt t="968" x="4991100" y="2085975"/>
          <p14:tracePt t="971" x="4975225" y="2085975"/>
          <p14:tracePt t="973" x="4943475" y="2085975"/>
          <p14:tracePt t="975" x="4927600" y="2085975"/>
          <p14:tracePt t="977" x="4911725" y="2085975"/>
          <p14:tracePt t="978" x="4879975" y="2085975"/>
          <p14:tracePt t="980" x="4864100" y="2070100"/>
          <p14:tracePt t="982" x="4848225" y="2070100"/>
          <p14:tracePt t="984" x="4816475" y="2070100"/>
          <p14:tracePt t="988" x="4784725" y="2070100"/>
          <p14:tracePt t="991" x="4768850" y="2070100"/>
          <p14:tracePt t="994" x="4752975" y="2070100"/>
          <p14:tracePt t="995" x="4722813" y="2070100"/>
          <p14:tracePt t="999" x="4691063" y="2070100"/>
          <p14:tracePt t="1001" x="4659313" y="2070100"/>
          <p14:tracePt t="1005" x="4627563" y="2070100"/>
          <p14:tracePt t="1007" x="4611688" y="2070100"/>
          <p14:tracePt t="1009" x="4579938" y="2070100"/>
          <p14:tracePt t="1010" x="4564063" y="2070100"/>
          <p14:tracePt t="1012" x="4548188" y="2070100"/>
          <p14:tracePt t="1014" x="4516438" y="2070100"/>
          <p14:tracePt t="1016" x="4500563" y="2070100"/>
          <p14:tracePt t="1018" x="4468813" y="2070100"/>
          <p14:tracePt t="1020" x="4437063" y="2070100"/>
          <p14:tracePt t="1022" x="4421188" y="2070100"/>
          <p14:tracePt t="1024" x="4375150" y="2070100"/>
          <p14:tracePt t="1027" x="4343400" y="2070100"/>
          <p14:tracePt t="1028" x="4327525" y="2070100"/>
          <p14:tracePt t="1031" x="4295775" y="2085975"/>
          <p14:tracePt t="1033" x="4279900" y="2085975"/>
          <p14:tracePt t="1035" x="4248150" y="2101850"/>
          <p14:tracePt t="1036" x="4216400" y="2101850"/>
          <p14:tracePt t="1038" x="4200525" y="2117725"/>
          <p14:tracePt t="1041" x="4168775" y="2117725"/>
          <p14:tracePt t="1043" x="4137025" y="2117725"/>
          <p14:tracePt t="1044" x="4121150" y="2117725"/>
          <p14:tracePt t="1046" x="4106863" y="2117725"/>
          <p14:tracePt t="1048" x="4075113" y="2117725"/>
          <p14:tracePt t="1050" x="4059238" y="2117725"/>
          <p14:tracePt t="1052" x="4043363" y="2117725"/>
          <p14:tracePt t="1054" x="4027488" y="2133600"/>
          <p14:tracePt t="1061" x="4011613" y="2133600"/>
          <p14:tracePt t="1067" x="4011613" y="2149475"/>
          <p14:tracePt t="1070" x="3995738" y="2149475"/>
          <p14:tracePt t="1095" x="4011613" y="2149475"/>
          <p14:tracePt t="1099" x="4027488" y="2149475"/>
          <p14:tracePt t="1100" x="4059238" y="2149475"/>
          <p14:tracePt t="1103" x="4075113" y="2165350"/>
          <p14:tracePt t="1105" x="4106863" y="2165350"/>
          <p14:tracePt t="1106" x="4137025" y="2165350"/>
          <p14:tracePt t="1110" x="4152900" y="2165350"/>
          <p14:tracePt t="1111" x="4184650" y="2165350"/>
          <p14:tracePt t="1112" x="4200525" y="2165350"/>
          <p14:tracePt t="1114" x="4232275" y="2165350"/>
          <p14:tracePt t="1116" x="4279900" y="2165350"/>
          <p14:tracePt t="1118" x="4295775" y="2165350"/>
          <p14:tracePt t="1120" x="4343400" y="2165350"/>
          <p14:tracePt t="1122" x="4359275" y="2165350"/>
          <p14:tracePt t="1125" x="4391025" y="2165350"/>
          <p14:tracePt t="1127" x="4437063" y="2165350"/>
          <p14:tracePt t="1128" x="4452938" y="2165350"/>
          <p14:tracePt t="1130" x="4500563" y="2165350"/>
          <p14:tracePt t="1132" x="4532313" y="2165350"/>
          <p14:tracePt t="1134" x="4548188" y="2165350"/>
          <p14:tracePt t="1137" x="4595813" y="2165350"/>
          <p14:tracePt t="1139" x="4611688" y="2165350"/>
          <p14:tracePt t="1141" x="4643438" y="2165350"/>
          <p14:tracePt t="1143" x="4675188" y="2165350"/>
          <p14:tracePt t="1145" x="4691063" y="2165350"/>
          <p14:tracePt t="1146" x="4722813" y="2165350"/>
          <p14:tracePt t="1148" x="4737100" y="2165350"/>
          <p14:tracePt t="1150" x="4752975" y="2165350"/>
          <p14:tracePt t="1152" x="4784725" y="2165350"/>
          <p14:tracePt t="1156" x="4816475" y="2165350"/>
          <p14:tracePt t="1159" x="4832350" y="2165350"/>
          <p14:tracePt t="1161" x="4848225" y="2165350"/>
          <p14:tracePt t="1162" x="4864100" y="2165350"/>
          <p14:tracePt t="1164" x="4879975" y="2165350"/>
          <p14:tracePt t="1166" x="4895850" y="2165350"/>
          <p14:tracePt t="1169" x="4927600" y="2165350"/>
          <p14:tracePt t="1173" x="4943475" y="2165350"/>
          <p14:tracePt t="1175" x="4959350" y="2165350"/>
          <p14:tracePt t="1178" x="4991100" y="2165350"/>
          <p14:tracePt t="1180" x="5006975" y="2165350"/>
          <p14:tracePt t="1185" x="5022850" y="2165350"/>
          <p14:tracePt t="1186" x="5037138" y="2165350"/>
          <p14:tracePt t="1189" x="5053013" y="2165350"/>
          <p14:tracePt t="1193" x="5068888" y="2165350"/>
          <p14:tracePt t="1195" x="5084763" y="2165350"/>
          <p14:tracePt t="1199" x="5100638" y="2165350"/>
          <p14:tracePt t="1201" x="5116513" y="2165350"/>
          <p14:tracePt t="1202" x="5132388" y="2165350"/>
          <p14:tracePt t="1206" x="5148263" y="2181225"/>
          <p14:tracePt t="1209" x="5164138" y="2181225"/>
          <p14:tracePt t="1211" x="5180013" y="2181225"/>
          <p14:tracePt t="1212" x="5195888" y="2181225"/>
          <p14:tracePt t="1214" x="5211763" y="2181225"/>
          <p14:tracePt t="1218" x="5227638" y="2181225"/>
          <p14:tracePt t="1220" x="5259388" y="2181225"/>
          <p14:tracePt t="1225" x="5275263" y="2181225"/>
          <p14:tracePt t="1227" x="5291138" y="2181225"/>
          <p14:tracePt t="1231" x="5322888" y="2181225"/>
          <p14:tracePt t="1233" x="5337175" y="2181225"/>
          <p14:tracePt t="1237" x="5353050" y="2181225"/>
          <p14:tracePt t="1239" x="5368925" y="2181225"/>
          <p14:tracePt t="1240" x="5384800" y="2181225"/>
          <p14:tracePt t="1243" x="5400675" y="2181225"/>
          <p14:tracePt t="1244" x="5416550" y="2181225"/>
          <p14:tracePt t="1248" x="5432425" y="2181225"/>
          <p14:tracePt t="1251" x="5448300" y="2181225"/>
          <p14:tracePt t="1253" x="5464175" y="2181225"/>
          <p14:tracePt t="1256" x="5480050" y="2181225"/>
          <p14:tracePt t="1259" x="5495925" y="2181225"/>
          <p14:tracePt t="1265" x="5511800" y="2181225"/>
          <p14:tracePt t="1268" x="5527675" y="2181225"/>
          <p14:tracePt t="1277" x="5559425" y="2181225"/>
          <p14:tracePt t="1281" x="5575300" y="2181225"/>
          <p14:tracePt t="1288" x="5591175" y="2181225"/>
          <p14:tracePt t="1291" x="5607050" y="2181225"/>
          <p14:tracePt t="1299" x="5622925" y="2181225"/>
          <p14:tracePt t="1303" x="5638800" y="2181225"/>
          <p14:tracePt t="1305" x="5653088" y="2181225"/>
          <p14:tracePt t="1311" x="5668963" y="2181225"/>
          <p14:tracePt t="1315" x="5684838" y="2181225"/>
          <p14:tracePt t="1319" x="5700713" y="2181225"/>
          <p14:tracePt t="1321" x="5716588" y="2181225"/>
          <p14:tracePt t="1322" x="5732463" y="2181225"/>
          <p14:tracePt t="1327" x="5764213" y="2181225"/>
          <p14:tracePt t="1329" x="5780088" y="2181225"/>
          <p14:tracePt t="1332" x="5827713" y="2181225"/>
          <p14:tracePt t="1335" x="5843588" y="2181225"/>
          <p14:tracePt t="1337" x="5875338" y="2181225"/>
          <p14:tracePt t="1338" x="5891213" y="2181225"/>
          <p14:tracePt t="1340" x="5922963" y="2181225"/>
          <p14:tracePt t="1343" x="5953125" y="2181225"/>
          <p14:tracePt t="1344" x="5969000" y="2181225"/>
          <p14:tracePt t="1346" x="6000750" y="2181225"/>
          <p14:tracePt t="1348" x="6032500" y="2181225"/>
          <p14:tracePt t="1350" x="6048375" y="2181225"/>
          <p14:tracePt t="1352" x="6080125" y="2181225"/>
          <p14:tracePt t="1355" x="6096000" y="2181225"/>
          <p14:tracePt t="1357" x="6127750" y="2197100"/>
          <p14:tracePt t="1360" x="6207125" y="2212975"/>
          <p14:tracePt t="1362" x="6223000" y="2212975"/>
          <p14:tracePt t="1365" x="6253163" y="2228850"/>
          <p14:tracePt t="1366" x="6269038" y="2228850"/>
          <p14:tracePt t="1368" x="6300788" y="2243138"/>
          <p14:tracePt t="1370" x="6332538" y="2243138"/>
          <p14:tracePt t="1372" x="6364288" y="2259013"/>
          <p14:tracePt t="1374" x="6396038" y="2274888"/>
          <p14:tracePt t="1376" x="6427788" y="2274888"/>
          <p14:tracePt t="1378" x="6443663" y="2274888"/>
          <p14:tracePt t="1380" x="6475413" y="2290763"/>
          <p14:tracePt t="1382" x="6507163" y="2290763"/>
          <p14:tracePt t="1384" x="6523038" y="2306638"/>
          <p14:tracePt t="1386" x="6553200" y="2322513"/>
          <p14:tracePt t="1388" x="6569075" y="2322513"/>
          <p14:tracePt t="1390" x="6584950" y="2338388"/>
          <p14:tracePt t="1392" x="6616700" y="2354263"/>
          <p14:tracePt t="1394" x="6648450" y="2370138"/>
          <p14:tracePt t="1396" x="6664325" y="2370138"/>
          <p14:tracePt t="1399" x="6680200" y="2370138"/>
          <p14:tracePt t="1401" x="6711950" y="2386013"/>
          <p14:tracePt t="1402" x="6727825" y="2386013"/>
          <p14:tracePt t="1405" x="6743700" y="2401888"/>
          <p14:tracePt t="1406" x="6775450" y="2401888"/>
          <p14:tracePt t="1411" x="6807200" y="2417763"/>
          <p14:tracePt t="1412" x="6823075" y="2433638"/>
          <p14:tracePt t="1416" x="6854825" y="2449513"/>
          <p14:tracePt t="1418" x="6869113" y="2449513"/>
          <p14:tracePt t="1423" x="6884988" y="2449513"/>
          <p14:tracePt t="1427" x="6900863" y="2465388"/>
          <p14:tracePt t="1429" x="6916738" y="2481263"/>
          <p14:tracePt t="1432" x="6932613" y="2497138"/>
          <p14:tracePt t="1437" x="6948488" y="2497138"/>
          <p14:tracePt t="1449" x="6948488" y="2513013"/>
          <p14:tracePt t="1451" x="6964363" y="2513013"/>
          <p14:tracePt t="1459" x="6964363" y="2528888"/>
          <p14:tracePt t="1473" x="6980238" y="2528888"/>
          <p14:tracePt t="1489" x="6980238" y="2544763"/>
          <p14:tracePt t="1491" x="6980238" y="2560638"/>
          <p14:tracePt t="1493" x="6980238" y="2574925"/>
          <p14:tracePt t="1496" x="6980238" y="2590800"/>
          <p14:tracePt t="1500" x="6980238" y="2622550"/>
          <p14:tracePt t="1504" x="6980238" y="2638425"/>
          <p14:tracePt t="1507" x="6980238" y="2670175"/>
          <p14:tracePt t="1511" x="6980238" y="2733675"/>
          <p14:tracePt t="1512" x="6980238" y="2749550"/>
          <p14:tracePt t="1515" x="6980238" y="2781300"/>
          <p14:tracePt t="1516" x="6980238" y="2797175"/>
          <p14:tracePt t="1518" x="6980238" y="2828925"/>
          <p14:tracePt t="1520" x="6980238" y="2860675"/>
          <p14:tracePt t="1523" x="6980238" y="2876550"/>
          <p14:tracePt t="1525" x="6964363" y="2908300"/>
          <p14:tracePt t="1527" x="6964363" y="2954338"/>
          <p14:tracePt t="1529" x="6964363" y="2970213"/>
          <p14:tracePt t="1530" x="6964363" y="3017838"/>
          <p14:tracePt t="1532" x="6964363" y="3033713"/>
          <p14:tracePt t="1534" x="6964363" y="3065463"/>
          <p14:tracePt t="1536" x="6964363" y="3113088"/>
          <p14:tracePt t="1538" x="6964363" y="3128963"/>
          <p14:tracePt t="1540" x="6964363" y="3176588"/>
          <p14:tracePt t="1542" x="6964363" y="3224213"/>
          <p14:tracePt t="1544" x="6964363" y="3255963"/>
          <p14:tracePt t="1546" x="6964363" y="3302000"/>
          <p14:tracePt t="1548" x="6964363" y="3349625"/>
          <p14:tracePt t="1550" x="6964363" y="3365500"/>
          <p14:tracePt t="1553" x="6964363" y="3413125"/>
          <p14:tracePt t="1555" x="6964363" y="3476625"/>
          <p14:tracePt t="1556" x="6964363" y="3508375"/>
          <p14:tracePt t="1561" x="6980238" y="3602038"/>
          <p14:tracePt t="1563" x="6980238" y="3649663"/>
          <p14:tracePt t="1564" x="6996113" y="3681413"/>
          <p14:tracePt t="1566" x="7011988" y="3744913"/>
          <p14:tracePt t="1568" x="7011988" y="3792538"/>
          <p14:tracePt t="1570" x="7027863" y="3840163"/>
          <p14:tracePt t="1573" x="7027863" y="3871913"/>
          <p14:tracePt t="1575" x="7043738" y="3919538"/>
          <p14:tracePt t="1578" x="7043738" y="3965575"/>
          <p14:tracePt t="1578" x="7059613" y="3997325"/>
          <p14:tracePt t="1580" x="7059613" y="4044950"/>
          <p14:tracePt t="1582" x="7059613" y="4092575"/>
          <p14:tracePt t="1584" x="7059613" y="4124325"/>
          <p14:tracePt t="1586" x="7075488" y="4171950"/>
          <p14:tracePt t="1588" x="7075488" y="4219575"/>
          <p14:tracePt t="1590" x="7091363" y="4267200"/>
          <p14:tracePt t="1592" x="7107238" y="4297363"/>
          <p14:tracePt t="1594" x="7107238" y="4329113"/>
          <p14:tracePt t="1596" x="7123113" y="4376738"/>
          <p14:tracePt t="1598" x="7123113" y="4408488"/>
          <p14:tracePt t="1600" x="7138988" y="4456113"/>
          <p14:tracePt t="1602" x="7138988" y="4487863"/>
          <p14:tracePt t="1604" x="7154863" y="4535488"/>
          <p14:tracePt t="1606" x="7154863" y="4567238"/>
          <p14:tracePt t="1611" x="7169150" y="4645025"/>
          <p14:tracePt t="1612" x="7185025" y="4660900"/>
          <p14:tracePt t="1614" x="7185025" y="4692650"/>
          <p14:tracePt t="1616" x="7200900" y="4740275"/>
          <p14:tracePt t="1618" x="7200900" y="4756150"/>
          <p14:tracePt t="1620" x="7200900" y="4787900"/>
          <p14:tracePt t="1622" x="7200900" y="4835525"/>
          <p14:tracePt t="1624" x="7200900" y="4851400"/>
          <p14:tracePt t="1626" x="7200900" y="4883150"/>
          <p14:tracePt t="1628" x="7216775" y="4899025"/>
          <p14:tracePt t="1631" x="7216775" y="4930775"/>
          <p14:tracePt t="1633" x="7232650" y="4962525"/>
          <p14:tracePt t="1634" x="7232650" y="4976813"/>
          <p14:tracePt t="1636" x="7232650" y="4992688"/>
          <p14:tracePt t="1638" x="7232650" y="5024438"/>
          <p14:tracePt t="1640" x="7248525" y="5040313"/>
          <p14:tracePt t="1643" x="7248525" y="5072063"/>
          <p14:tracePt t="1645" x="7248525" y="5087938"/>
          <p14:tracePt t="1646" x="7264400" y="5103813"/>
          <p14:tracePt t="1648" x="7264400" y="5135563"/>
          <p14:tracePt t="1650" x="7264400" y="5151438"/>
          <p14:tracePt t="1652" x="7280275" y="5167313"/>
          <p14:tracePt t="1654" x="7280275" y="5183188"/>
          <p14:tracePt t="1656" x="7280275" y="5199063"/>
          <p14:tracePt t="1659" x="7280275" y="5214938"/>
          <p14:tracePt t="1661" x="7280275" y="5230813"/>
          <p14:tracePt t="1662" x="7296150" y="5246688"/>
          <p14:tracePt t="1665" x="7296150" y="5278438"/>
          <p14:tracePt t="1666" x="7296150" y="5294313"/>
          <p14:tracePt t="1668" x="7312025" y="5310188"/>
          <p14:tracePt t="1671" x="7312025" y="5324475"/>
          <p14:tracePt t="1673" x="7312025" y="5340350"/>
          <p14:tracePt t="1675" x="7312025" y="5356225"/>
          <p14:tracePt t="1676" x="7312025" y="5372100"/>
          <p14:tracePt t="1678" x="7327900" y="5387975"/>
          <p14:tracePt t="1680" x="7327900" y="5403850"/>
          <p14:tracePt t="1683" x="7327900" y="5419725"/>
          <p14:tracePt t="1684" x="7327900" y="5435600"/>
          <p14:tracePt t="1686" x="7327900" y="5451475"/>
          <p14:tracePt t="1688" x="7327900" y="5467350"/>
          <p14:tracePt t="1692" x="7327900" y="5483225"/>
          <p14:tracePt t="1694" x="7327900" y="5499100"/>
          <p14:tracePt t="1696" x="7327900" y="5514975"/>
          <p14:tracePt t="1698" x="7327900" y="5530850"/>
          <p14:tracePt t="1700" x="7327900" y="5546725"/>
          <p14:tracePt t="1702" x="7327900" y="5562600"/>
          <p14:tracePt t="1707" x="7327900" y="5594350"/>
          <p14:tracePt t="1711" x="7327900" y="5610225"/>
          <p14:tracePt t="1713" x="7327900" y="5626100"/>
          <p14:tracePt t="1714" x="7327900" y="5641975"/>
          <p14:tracePt t="1718" x="7327900" y="5657850"/>
          <p14:tracePt t="1721" x="7327900" y="5672138"/>
          <p14:tracePt t="1722" x="7327900" y="5688013"/>
          <p14:tracePt t="1724" x="7327900" y="5703888"/>
          <p14:tracePt t="1727" x="7327900" y="5719763"/>
          <p14:tracePt t="1730" x="7327900" y="5735638"/>
          <p14:tracePt t="1734" x="7327900" y="5751513"/>
          <p14:tracePt t="1741" x="7327900" y="5767388"/>
          <p14:tracePt t="1745" x="7327900" y="5783263"/>
          <p14:tracePt t="1746" x="7327900" y="5799138"/>
          <p14:tracePt t="1760" x="7327900" y="5815013"/>
          <p14:tracePt t="1765" x="7327900" y="5830888"/>
          <p14:tracePt t="1795" x="7327900" y="5846763"/>
          <p14:tracePt t="1828" x="7327900" y="5862638"/>
          <p14:tracePt t="1965" x="7312025" y="5862638"/>
          <p14:tracePt t="1969" x="7296150" y="5862638"/>
          <p14:tracePt t="1971" x="7296150" y="5878513"/>
          <p14:tracePt t="1975" x="7280275" y="5878513"/>
          <p14:tracePt t="1977" x="7264400" y="5878513"/>
          <p14:tracePt t="1980" x="7248525" y="5894388"/>
          <p14:tracePt t="1982" x="7232650" y="5894388"/>
          <p14:tracePt t="1987" x="7216775" y="5910263"/>
          <p14:tracePt t="1989" x="7200900" y="5910263"/>
          <p14:tracePt t="1990" x="7185025" y="5926138"/>
          <p14:tracePt t="1993" x="7169150" y="5926138"/>
          <p14:tracePt t="1995" x="7138988" y="5926138"/>
          <p14:tracePt t="1996" x="7123113" y="5942013"/>
          <p14:tracePt t="1999" x="7107238" y="5942013"/>
          <p14:tracePt t="2000" x="7091363" y="5957888"/>
          <p14:tracePt t="2002" x="7075488" y="5957888"/>
          <p14:tracePt t="2004" x="7059613" y="5957888"/>
          <p14:tracePt t="2006" x="7027863" y="5957888"/>
          <p14:tracePt t="2010" x="6996113" y="5973763"/>
          <p14:tracePt t="2012" x="6964363" y="5973763"/>
          <p14:tracePt t="2014" x="6948488" y="5973763"/>
          <p14:tracePt t="2017" x="6916738" y="5989638"/>
          <p14:tracePt t="2018" x="6900863" y="5989638"/>
          <p14:tracePt t="2020" x="6884988" y="6003925"/>
          <p14:tracePt t="2022" x="6854825" y="6003925"/>
          <p14:tracePt t="2025" x="6838950" y="6003925"/>
          <p14:tracePt t="2026" x="6807200" y="6019800"/>
          <p14:tracePt t="2028" x="6775450" y="6019800"/>
          <p14:tracePt t="2031" x="6759575" y="6035675"/>
          <p14:tracePt t="2032" x="6727825" y="6035675"/>
          <p14:tracePt t="2034" x="6696075" y="6035675"/>
          <p14:tracePt t="2037" x="6680200" y="6035675"/>
          <p14:tracePt t="2039" x="6648450" y="6035675"/>
          <p14:tracePt t="2041" x="6616700" y="6051550"/>
          <p14:tracePt t="2043" x="6600825" y="6051550"/>
          <p14:tracePt t="2044" x="6569075" y="6051550"/>
          <p14:tracePt t="2046" x="6553200" y="6067425"/>
          <p14:tracePt t="2048" x="6523038" y="6067425"/>
          <p14:tracePt t="2050" x="6491288" y="6067425"/>
          <p14:tracePt t="2052" x="6475413" y="6083300"/>
          <p14:tracePt t="2055" x="6443663" y="6083300"/>
          <p14:tracePt t="2056" x="6411913" y="6099175"/>
          <p14:tracePt t="2059" x="6396038" y="6099175"/>
          <p14:tracePt t="2061" x="6364288" y="6099175"/>
          <p14:tracePt t="2062" x="6332538" y="6115050"/>
          <p14:tracePt t="2064" x="6316663" y="6115050"/>
          <p14:tracePt t="2066" x="6284913" y="6115050"/>
          <p14:tracePt t="2068" x="6253163" y="6130925"/>
          <p14:tracePt t="2070" x="6238875" y="6130925"/>
          <p14:tracePt t="2072" x="6207125" y="6130925"/>
          <p14:tracePt t="2075" x="6191250" y="6130925"/>
          <p14:tracePt t="2077" x="6143625" y="6130925"/>
          <p14:tracePt t="2078" x="6111875" y="6146800"/>
          <p14:tracePt t="2080" x="6096000" y="6146800"/>
          <p14:tracePt t="2082" x="6064250" y="6146800"/>
          <p14:tracePt t="2084" x="6032500" y="6162675"/>
          <p14:tracePt t="2086" x="6016625" y="6178550"/>
          <p14:tracePt t="2088" x="5984875" y="6178550"/>
          <p14:tracePt t="2091" x="5953125" y="6178550"/>
          <p14:tracePt t="2093" x="5938838" y="6194425"/>
          <p14:tracePt t="2094" x="5907088" y="6194425"/>
          <p14:tracePt t="2096" x="5875338" y="6194425"/>
          <p14:tracePt t="2098" x="5859463" y="6194425"/>
          <p14:tracePt t="2101" x="5827713" y="6210300"/>
          <p14:tracePt t="2103" x="5811838" y="6210300"/>
          <p14:tracePt t="2105" x="5780088" y="6226175"/>
          <p14:tracePt t="2106" x="5748338" y="6226175"/>
          <p14:tracePt t="2109" x="5732463" y="6226175"/>
          <p14:tracePt t="2110" x="5700713" y="6226175"/>
          <p14:tracePt t="2112" x="5684838" y="6226175"/>
          <p14:tracePt t="2114" x="5668963" y="6242050"/>
          <p14:tracePt t="2117" x="5638800" y="6242050"/>
          <p14:tracePt t="2118" x="5622925" y="6242050"/>
          <p14:tracePt t="2120" x="5607050" y="6242050"/>
          <p14:tracePt t="2122" x="5575300" y="6257925"/>
          <p14:tracePt t="2124" x="5559425" y="6257925"/>
          <p14:tracePt t="2127" x="5543550" y="6257925"/>
          <p14:tracePt t="2128" x="5527675" y="6257925"/>
          <p14:tracePt t="2133" x="5495925" y="6273800"/>
          <p14:tracePt t="2135" x="5480050" y="6273800"/>
          <p14:tracePt t="2139" x="5464175" y="6273800"/>
          <p14:tracePt t="2140" x="5448300" y="6273800"/>
          <p14:tracePt t="2143" x="5432425" y="6289675"/>
          <p14:tracePt t="2146" x="5416550" y="6289675"/>
          <p14:tracePt t="2148" x="5400675" y="6289675"/>
          <p14:tracePt t="2155" x="5384800" y="6289675"/>
          <p14:tracePt t="2161" x="5353050" y="6289675"/>
          <p14:tracePt t="2167" x="5337175" y="6289675"/>
          <p14:tracePt t="2168" x="5322888" y="6289675"/>
          <p14:tracePt t="2176" x="5307013" y="6289675"/>
          <p14:tracePt t="2177" x="5291138" y="6289675"/>
          <p14:tracePt t="2179" x="5275263" y="6289675"/>
          <p14:tracePt t="2183" x="5259388" y="6289675"/>
          <p14:tracePt t="2184" x="5243513" y="6289675"/>
          <p14:tracePt t="2188" x="5227638" y="6289675"/>
          <p14:tracePt t="2190" x="5211763" y="6289675"/>
          <p14:tracePt t="2193" x="5195888" y="6289675"/>
          <p14:tracePt t="2197" x="5180013" y="6289675"/>
          <p14:tracePt t="2199" x="5164138" y="6289675"/>
          <p14:tracePt t="2201" x="5164138" y="6305550"/>
          <p14:tracePt t="2202" x="5148263" y="6305550"/>
          <p14:tracePt t="2204" x="5132388" y="6305550"/>
          <p14:tracePt t="2206" x="5116513" y="6305550"/>
          <p14:tracePt t="2211" x="5100638" y="6305550"/>
          <p14:tracePt t="2212" x="5084763" y="6305550"/>
          <p14:tracePt t="2216" x="5068888" y="6305550"/>
          <p14:tracePt t="2219" x="5037138" y="6305550"/>
          <p14:tracePt t="2223" x="5022850" y="6305550"/>
          <p14:tracePt t="2225" x="5006975" y="6305550"/>
          <p14:tracePt t="2228" x="4975225" y="6305550"/>
          <p14:tracePt t="2230" x="4959350" y="6305550"/>
          <p14:tracePt t="2235" x="4927600" y="6289675"/>
          <p14:tracePt t="2236" x="4911725" y="6289675"/>
          <p14:tracePt t="2240" x="4879975" y="6289675"/>
          <p14:tracePt t="2243" x="4864100" y="6289675"/>
          <p14:tracePt t="2244" x="4848225" y="6289675"/>
          <p14:tracePt t="2246" x="4832350" y="6289675"/>
          <p14:tracePt t="2248" x="4816475" y="6289675"/>
          <p14:tracePt t="2251" x="4800600" y="6273800"/>
          <p14:tracePt t="2253" x="4784725" y="6273800"/>
          <p14:tracePt t="2257" x="4752975" y="6273800"/>
          <p14:tracePt t="2260" x="4737100" y="6273800"/>
          <p14:tracePt t="2262" x="4706938" y="6273800"/>
          <p14:tracePt t="2264" x="4691063" y="6273800"/>
          <p14:tracePt t="2269" x="4675188" y="6273800"/>
          <p14:tracePt t="2270" x="4659313" y="6273800"/>
          <p14:tracePt t="2275" x="4643438" y="6273800"/>
          <p14:tracePt t="2277" x="4611688" y="6273800"/>
          <p14:tracePt t="2283" x="4595813" y="6273800"/>
          <p14:tracePt t="2285" x="4579938" y="6273800"/>
          <p14:tracePt t="2287" x="4564063" y="6273800"/>
          <p14:tracePt t="2294" x="4548188" y="6273800"/>
          <p14:tracePt t="2301" x="4532313" y="6273800"/>
          <p14:tracePt t="2346" x="4516438" y="6273800"/>
          <p14:tracePt t="2576" x="4516438" y="6257925"/>
          <p14:tracePt t="2634" x="4516438" y="6242050"/>
          <p14:tracePt t="3217" x="4516438" y="6210300"/>
          <p14:tracePt t="3223" x="4532313" y="6067425"/>
          <p14:tracePt t="3225" x="4532313" y="6003925"/>
          <p14:tracePt t="3226" x="4532313" y="5957888"/>
          <p14:tracePt t="3228" x="4548188" y="5878513"/>
          <p14:tracePt t="3230" x="4564063" y="5815013"/>
          <p14:tracePt t="3232" x="4564063" y="5767388"/>
          <p14:tracePt t="3235" x="4579938" y="5672138"/>
          <p14:tracePt t="3236" x="4611688" y="5594350"/>
          <p14:tracePt t="3238" x="4627563" y="5530850"/>
          <p14:tracePt t="3241" x="4643438" y="5419725"/>
          <p14:tracePt t="3243" x="4659313" y="5356225"/>
          <p14:tracePt t="3245" x="4691063" y="5278438"/>
          <p14:tracePt t="3246" x="4706938" y="5183188"/>
          <p14:tracePt t="3249" x="4722813" y="5103813"/>
          <p14:tracePt t="3250" x="4737100" y="5040313"/>
          <p14:tracePt t="3252" x="4768850" y="4946650"/>
          <p14:tracePt t="3254" x="4784725" y="4867275"/>
          <p14:tracePt t="3256" x="4800600" y="4803775"/>
          <p14:tracePt t="3260" x="4816475" y="4724400"/>
          <p14:tracePt t="3261" x="4848225" y="4629150"/>
          <p14:tracePt t="3263" x="4864100" y="4567238"/>
          <p14:tracePt t="3264" x="4879975" y="4487863"/>
          <p14:tracePt t="3266" x="4895850" y="4392613"/>
          <p14:tracePt t="3268" x="4895850" y="4344988"/>
          <p14:tracePt t="3270" x="4911725" y="4267200"/>
          <p14:tracePt t="3273" x="4911725" y="4203700"/>
          <p14:tracePt t="3275" x="4911725" y="4124325"/>
          <p14:tracePt t="3278" x="4911725" y="4044950"/>
          <p14:tracePt t="3279" x="4911725" y="3965575"/>
          <p14:tracePt t="3280" x="4911725" y="3871913"/>
          <p14:tracePt t="3282" x="4911725" y="3792538"/>
          <p14:tracePt t="3284" x="4895850" y="3713163"/>
          <p14:tracePt t="3286" x="4864100" y="3617913"/>
          <p14:tracePt t="3288" x="4848225" y="3508375"/>
          <p14:tracePt t="3290" x="4832350" y="3397250"/>
          <p14:tracePt t="3293" x="4800600" y="3302000"/>
          <p14:tracePt t="3294" x="4752975" y="3192463"/>
          <p14:tracePt t="3296" x="4737100" y="3081338"/>
          <p14:tracePt t="3298" x="4691063" y="2970213"/>
          <p14:tracePt t="3300" x="4643438" y="2828925"/>
          <p14:tracePt t="3302" x="4611688" y="2717800"/>
          <p14:tracePt t="3304" x="4548188" y="2590800"/>
          <p14:tracePt t="3306" x="4516438" y="2513013"/>
          <p14:tracePt t="3308" x="4452938" y="2386013"/>
          <p14:tracePt t="3310" x="4391025" y="2274888"/>
          <p14:tracePt t="3312" x="4343400" y="2165350"/>
          <p14:tracePt t="3315" x="4279900" y="2070100"/>
          <p14:tracePt t="3317" x="4232275" y="1974850"/>
          <p14:tracePt t="3319" x="4184650" y="1881188"/>
          <p14:tracePt t="3321" x="4137025" y="1801813"/>
          <p14:tracePt t="3327" x="4011613" y="1547813"/>
          <p14:tracePt t="3328" x="3963988" y="1485900"/>
          <p14:tracePt t="3330" x="3932238" y="1438275"/>
          <p14:tracePt t="3332" x="3900488" y="1374775"/>
          <p14:tracePt t="3334" x="3868738" y="1327150"/>
          <p14:tracePt t="3337" x="3836988" y="1263650"/>
          <p14:tracePt t="3339" x="3821113" y="1216025"/>
          <p14:tracePt t="3341" x="3806825" y="1200150"/>
          <p14:tracePt t="3342" x="3775075" y="1154113"/>
          <p14:tracePt t="3344" x="3775075" y="1122363"/>
          <p14:tracePt t="3347" x="3759200" y="1090613"/>
          <p14:tracePt t="3350" x="3743325" y="1074738"/>
          <p14:tracePt t="3353" x="3743325" y="1058863"/>
          <p14:tracePt t="3354" x="3743325" y="1042988"/>
          <p14:tracePt t="3359" x="3727450" y="1042988"/>
          <p14:tracePt t="3367" x="3727450" y="1027113"/>
          <p14:tracePt t="3383" x="3727450" y="1011238"/>
          <p14:tracePt t="3462" x="3743325" y="1011238"/>
          <p14:tracePt t="3465" x="3775075" y="1011238"/>
          <p14:tracePt t="3467" x="3790950" y="1011238"/>
          <p14:tracePt t="3470" x="3806825" y="1011238"/>
          <p14:tracePt t="3472" x="3821113" y="1011238"/>
          <p14:tracePt t="3477" x="3852863" y="1011238"/>
          <p14:tracePt t="3478" x="3868738" y="1027113"/>
          <p14:tracePt t="3481" x="3884613" y="1027113"/>
          <p14:tracePt t="3482" x="3900488" y="1027113"/>
          <p14:tracePt t="3484" x="3916363" y="1027113"/>
          <p14:tracePt t="3487" x="3932238" y="1027113"/>
          <p14:tracePt t="3489" x="3948113" y="1042988"/>
          <p14:tracePt t="3491" x="3963988" y="1042988"/>
          <p14:tracePt t="3493" x="3979863" y="1058863"/>
          <p14:tracePt t="3494" x="4011613" y="1058863"/>
          <p14:tracePt t="3496" x="4027488" y="1058863"/>
          <p14:tracePt t="3498" x="4043363" y="1074738"/>
          <p14:tracePt t="3500" x="4059238" y="1074738"/>
          <p14:tracePt t="3502" x="4075113" y="1074738"/>
          <p14:tracePt t="3504" x="4090988" y="1074738"/>
          <p14:tracePt t="3506" x="4106863" y="1074738"/>
          <p14:tracePt t="3508" x="4121150" y="1090613"/>
          <p14:tracePt t="3510" x="4137025" y="1090613"/>
          <p14:tracePt t="3512" x="4152900" y="1090613"/>
          <p14:tracePt t="3515" x="4168775" y="1090613"/>
          <p14:tracePt t="3516" x="4184650" y="1106488"/>
          <p14:tracePt t="3521" x="4200525" y="1106488"/>
          <p14:tracePt t="3526" x="4216400" y="1106488"/>
          <p14:tracePt t="3529" x="4232275" y="1106488"/>
          <p14:tracePt t="3533" x="4232275" y="1122363"/>
          <p14:tracePt t="3566" x="4248150" y="1122363"/>
          <p14:tracePt t="3597" x="4264025" y="1122363"/>
          <p14:tracePt t="3646" x="4264025" y="1138238"/>
          <p14:tracePt t="3652" x="4264025" y="1185863"/>
          <p14:tracePt t="3656" x="4264025" y="1231900"/>
          <p14:tracePt t="3659" x="4264025" y="1247775"/>
          <p14:tracePt t="3660" x="4264025" y="1295400"/>
          <p14:tracePt t="3663" x="4264025" y="1327150"/>
          <p14:tracePt t="3664" x="4264025" y="1343025"/>
          <p14:tracePt t="3666" x="4264025" y="1390650"/>
          <p14:tracePt t="3668" x="4264025" y="1422400"/>
          <p14:tracePt t="3671" x="4264025" y="1454150"/>
          <p14:tracePt t="3672" x="4279900" y="1485900"/>
          <p14:tracePt t="3675" x="4279900" y="1533525"/>
          <p14:tracePt t="3676" x="4295775" y="1547813"/>
          <p14:tracePt t="3678" x="4295775" y="1595438"/>
          <p14:tracePt t="3680" x="4311650" y="1643063"/>
          <p14:tracePt t="3682" x="4327525" y="1690688"/>
          <p14:tracePt t="3684" x="4359275" y="1722438"/>
          <p14:tracePt t="3686" x="4375150" y="1754188"/>
          <p14:tracePt t="3688" x="4421188" y="1865313"/>
          <p14:tracePt t="3692" x="4452938" y="1911350"/>
          <p14:tracePt t="3693" x="4484688" y="1958975"/>
          <p14:tracePt t="3695" x="4516438" y="1990725"/>
          <p14:tracePt t="3696" x="4548188" y="2038350"/>
          <p14:tracePt t="3698" x="4579938" y="2101850"/>
          <p14:tracePt t="3701" x="4627563" y="2149475"/>
          <p14:tracePt t="3703" x="4675188" y="2212975"/>
          <p14:tracePt t="3704" x="4706938" y="2259013"/>
          <p14:tracePt t="3706" x="4752975" y="2306638"/>
          <p14:tracePt t="3709" x="4800600" y="2370138"/>
          <p14:tracePt t="3710" x="4864100" y="2449513"/>
          <p14:tracePt t="3712" x="4927600" y="2513013"/>
          <p14:tracePt t="3715" x="4991100" y="2574925"/>
          <p14:tracePt t="3717" x="5037138" y="2638425"/>
          <p14:tracePt t="3719" x="5116513" y="2701925"/>
          <p14:tracePt t="3721" x="5180013" y="2765425"/>
          <p14:tracePt t="3723" x="5259388" y="2828925"/>
          <p14:tracePt t="3725" x="5322888" y="2908300"/>
          <p14:tracePt t="3727" x="5400675" y="2954338"/>
          <p14:tracePt t="3728" x="5464175" y="3017838"/>
          <p14:tracePt t="3730" x="5511800" y="3065463"/>
          <p14:tracePt t="3732" x="5591175" y="3144838"/>
          <p14:tracePt t="3734" x="5653088" y="3208338"/>
          <p14:tracePt t="3736" x="5748338" y="3286125"/>
          <p14:tracePt t="3738" x="5795963" y="3333750"/>
          <p14:tracePt t="3741" x="5859463" y="3381375"/>
          <p14:tracePt t="3742" x="5938838" y="3444875"/>
          <p14:tracePt t="3744" x="6000750" y="3508375"/>
          <p14:tracePt t="3746" x="6048375" y="3556000"/>
          <p14:tracePt t="3748" x="6111875" y="3602038"/>
          <p14:tracePt t="3750" x="6159500" y="3649663"/>
          <p14:tracePt t="3752" x="6238875" y="3697288"/>
          <p14:tracePt t="3755" x="6269038" y="3729038"/>
          <p14:tracePt t="3757" x="6316663" y="3776663"/>
          <p14:tracePt t="3759" x="6364288" y="3808413"/>
          <p14:tracePt t="3760" x="6411913" y="3856038"/>
          <p14:tracePt t="3762" x="6459538" y="3887788"/>
          <p14:tracePt t="3765" x="6507163" y="3919538"/>
          <p14:tracePt t="3766" x="6523038" y="3919538"/>
          <p14:tracePt t="3768" x="6553200" y="3949700"/>
          <p14:tracePt t="3770" x="6600825" y="3981450"/>
          <p14:tracePt t="3772" x="6632575" y="4013200"/>
          <p14:tracePt t="3775" x="6648450" y="4029075"/>
          <p14:tracePt t="3777" x="6680200" y="4044950"/>
          <p14:tracePt t="3778" x="6696075" y="4060825"/>
          <p14:tracePt t="3780" x="6727825" y="4076700"/>
          <p14:tracePt t="3783" x="6727825" y="4092575"/>
          <p14:tracePt t="3784" x="6759575" y="4108450"/>
          <p14:tracePt t="3786" x="6775450" y="4108450"/>
          <p14:tracePt t="3788" x="6775450" y="4124325"/>
          <p14:tracePt t="3791" x="6791325" y="4140200"/>
          <p14:tracePt t="3793" x="6807200" y="4156075"/>
          <p14:tracePt t="3796" x="6823075" y="4171950"/>
          <p14:tracePt t="3798" x="6838950" y="4187825"/>
          <p14:tracePt t="3800" x="6854825" y="4187825"/>
          <p14:tracePt t="3802" x="6869113" y="4203700"/>
          <p14:tracePt t="3804" x="6884988" y="4219575"/>
          <p14:tracePt t="3806" x="6900863" y="4235450"/>
          <p14:tracePt t="3811" x="6916738" y="4251325"/>
          <p14:tracePt t="3813" x="6932613" y="4267200"/>
          <p14:tracePt t="3817" x="6948488" y="4283075"/>
          <p14:tracePt t="3819" x="6964363" y="4297363"/>
          <p14:tracePt t="3820" x="6980238" y="4313238"/>
          <p14:tracePt t="3822" x="6980238" y="4329113"/>
          <p14:tracePt t="3825" x="7011988" y="4344988"/>
          <p14:tracePt t="3827" x="7027863" y="4360863"/>
          <p14:tracePt t="3828" x="7027863" y="4376738"/>
          <p14:tracePt t="3830" x="7043738" y="4392613"/>
          <p14:tracePt t="3832" x="7075488" y="4408488"/>
          <p14:tracePt t="3835" x="7075488" y="4424363"/>
          <p14:tracePt t="3836" x="7091363" y="4440238"/>
          <p14:tracePt t="3838" x="7123113" y="4471988"/>
          <p14:tracePt t="3844" x="7154863" y="4519613"/>
          <p14:tracePt t="3846" x="7185025" y="4535488"/>
          <p14:tracePt t="3848" x="7185025" y="4551363"/>
          <p14:tracePt t="3850" x="7200900" y="4567238"/>
          <p14:tracePt t="3852" x="7216775" y="4583113"/>
          <p14:tracePt t="3855" x="7232650" y="4614863"/>
          <p14:tracePt t="3857" x="7232650" y="4629150"/>
          <p14:tracePt t="3860" x="7248525" y="4645025"/>
          <p14:tracePt t="3862" x="7280275" y="4676775"/>
          <p14:tracePt t="3864" x="7280275" y="4692650"/>
          <p14:tracePt t="3866" x="7296150" y="4724400"/>
          <p14:tracePt t="3870" x="7312025" y="4740275"/>
          <p14:tracePt t="3873" x="7327900" y="4772025"/>
          <p14:tracePt t="3877" x="7327900" y="4787900"/>
          <p14:tracePt t="3879" x="7343775" y="4803775"/>
          <p14:tracePt t="3881" x="7359650" y="4819650"/>
          <p14:tracePt t="3882" x="7359650" y="4835525"/>
          <p14:tracePt t="3884" x="7359650" y="4851400"/>
          <p14:tracePt t="3886" x="7375525" y="4851400"/>
          <p14:tracePt t="3889" x="7375525" y="4867275"/>
          <p14:tracePt t="3891" x="7391400" y="4883150"/>
          <p14:tracePt t="3892" x="7391400" y="4899025"/>
          <p14:tracePt t="3894" x="7407275" y="4899025"/>
          <p14:tracePt t="3896" x="7407275" y="4914900"/>
          <p14:tracePt t="3898" x="7407275" y="4930775"/>
          <p14:tracePt t="3902" x="7423150" y="4930775"/>
          <p14:tracePt t="3904" x="7423150" y="4946650"/>
          <p14:tracePt t="3910" x="7439025" y="4946650"/>
          <p14:tracePt t="3913" x="7439025" y="4962525"/>
          <p14:tracePt t="3915" x="7439025" y="4976813"/>
          <p14:tracePt t="3919" x="7439025" y="4992688"/>
          <p14:tracePt t="3923" x="7454900" y="5008563"/>
          <p14:tracePt t="3929" x="7469188" y="5024438"/>
          <p14:tracePt t="3930" x="7469188" y="5040313"/>
          <p14:tracePt t="3932" x="7469188" y="5056188"/>
          <p14:tracePt t="3936" x="7469188" y="5087938"/>
          <p14:tracePt t="3938" x="7469188" y="5103813"/>
          <p14:tracePt t="3940" x="7469188" y="5119688"/>
          <p14:tracePt t="3943" x="7469188" y="5151438"/>
          <p14:tracePt t="3946" x="7454900" y="5183188"/>
          <p14:tracePt t="3948" x="7454900" y="5199063"/>
          <p14:tracePt t="3950" x="7454900" y="5214938"/>
          <p14:tracePt t="3953" x="7454900" y="5230813"/>
          <p14:tracePt t="3954" x="7439025" y="5246688"/>
          <p14:tracePt t="3956" x="7423150" y="5278438"/>
          <p14:tracePt t="3959" x="7407275" y="5294313"/>
          <p14:tracePt t="3961" x="7391400" y="5310188"/>
          <p14:tracePt t="3962" x="7391400" y="5340350"/>
          <p14:tracePt t="3964" x="7375525" y="5356225"/>
          <p14:tracePt t="3966" x="7359650" y="5372100"/>
          <p14:tracePt t="3968" x="7343775" y="5403850"/>
          <p14:tracePt t="3970" x="7327900" y="5419725"/>
          <p14:tracePt t="3972" x="7327900" y="5435600"/>
          <p14:tracePt t="3975" x="7312025" y="5467350"/>
          <p14:tracePt t="3976" x="7296150" y="5483225"/>
          <p14:tracePt t="3978" x="7280275" y="5499100"/>
          <p14:tracePt t="3981" x="7280275" y="5530850"/>
          <p14:tracePt t="3982" x="7280275" y="5562600"/>
          <p14:tracePt t="3985" x="7264400" y="5578475"/>
          <p14:tracePt t="3987" x="7248525" y="5594350"/>
          <p14:tracePt t="3988" x="7232650" y="5626100"/>
          <p14:tracePt t="3991" x="7216775" y="5641975"/>
          <p14:tracePt t="3992" x="7200900" y="5672138"/>
          <p14:tracePt t="3994" x="7200900" y="5703888"/>
          <p14:tracePt t="3996" x="7200900" y="5719763"/>
          <p14:tracePt t="3998" x="7185025" y="5735638"/>
          <p14:tracePt t="4000" x="7169150" y="5767388"/>
          <p14:tracePt t="4002" x="7154863" y="5783263"/>
          <p14:tracePt t="4004" x="7154863" y="5815013"/>
          <p14:tracePt t="4006" x="7154863" y="5830888"/>
          <p14:tracePt t="4008" x="7138988" y="5846763"/>
          <p14:tracePt t="4010" x="7138988" y="5878513"/>
          <p14:tracePt t="4012" x="7123113" y="5894388"/>
          <p14:tracePt t="4014" x="7123113" y="5910263"/>
          <p14:tracePt t="4016" x="7107238" y="5926138"/>
          <p14:tracePt t="4018" x="7107238" y="5942013"/>
          <p14:tracePt t="4020" x="7107238" y="5957888"/>
          <p14:tracePt t="4022" x="7091363" y="5973763"/>
          <p14:tracePt t="4025" x="7091363" y="5989638"/>
          <p14:tracePt t="4026" x="7075488" y="5989638"/>
          <p14:tracePt t="4028" x="7059613" y="6003925"/>
          <p14:tracePt t="4030" x="7059613" y="6019800"/>
          <p14:tracePt t="4032" x="7059613" y="6035675"/>
          <p14:tracePt t="4034" x="7043738" y="6051550"/>
          <p14:tracePt t="4036" x="7043738" y="6067425"/>
          <p14:tracePt t="4038" x="7027863" y="6067425"/>
          <p14:tracePt t="4041" x="7011988" y="6083300"/>
          <p14:tracePt t="4043" x="6996113" y="6099175"/>
          <p14:tracePt t="4044" x="6980238" y="6115050"/>
          <p14:tracePt t="4049" x="6964363" y="6130925"/>
          <p14:tracePt t="4051" x="6932613" y="6146800"/>
          <p14:tracePt t="4053" x="6916738" y="6162675"/>
          <p14:tracePt t="4054" x="6900863" y="6162675"/>
          <p14:tracePt t="4056" x="6869113" y="6178550"/>
          <p14:tracePt t="4059" x="6854825" y="6194425"/>
          <p14:tracePt t="4060" x="6823075" y="6210300"/>
          <p14:tracePt t="4062" x="6791325" y="6226175"/>
          <p14:tracePt t="4064" x="6759575" y="6242050"/>
          <p14:tracePt t="4066" x="6743700" y="6242050"/>
          <p14:tracePt t="4068" x="6711950" y="6257925"/>
          <p14:tracePt t="4070" x="6680200" y="6273800"/>
          <p14:tracePt t="4072" x="6648450" y="6289675"/>
          <p14:tracePt t="4075" x="6616700" y="6305550"/>
          <p14:tracePt t="4076" x="6569075" y="6305550"/>
          <p14:tracePt t="4078" x="6538913" y="6321425"/>
          <p14:tracePt t="4080" x="6523038" y="6337300"/>
          <p14:tracePt t="4082" x="6475413" y="6337300"/>
          <p14:tracePt t="4084" x="6443663" y="6337300"/>
          <p14:tracePt t="4086" x="6411913" y="6351588"/>
          <p14:tracePt t="4088" x="6380163" y="6367463"/>
          <p14:tracePt t="4091" x="6348413" y="6367463"/>
          <p14:tracePt t="4093" x="6316663" y="6383338"/>
          <p14:tracePt t="4094" x="6284913" y="6383338"/>
          <p14:tracePt t="4096" x="6253163" y="6399213"/>
          <p14:tracePt t="4098" x="6238875" y="6415088"/>
          <p14:tracePt t="4100" x="6191250" y="6415088"/>
          <p14:tracePt t="4102" x="6159500" y="6430963"/>
          <p14:tracePt t="4104" x="6143625" y="6430963"/>
          <p14:tracePt t="4106" x="6111875" y="6446838"/>
          <p14:tracePt t="4109" x="6080125" y="6446838"/>
          <p14:tracePt t="4110" x="6048375" y="6446838"/>
          <p14:tracePt t="4112" x="6016625" y="6446838"/>
          <p14:tracePt t="4114" x="5984875" y="6462713"/>
          <p14:tracePt t="4116" x="5953125" y="6462713"/>
          <p14:tracePt t="4118" x="5922963" y="6478588"/>
          <p14:tracePt t="4120" x="5875338" y="6478588"/>
          <p14:tracePt t="4122" x="5843588" y="6478588"/>
          <p14:tracePt t="4124" x="5795963" y="6494463"/>
          <p14:tracePt t="4126" x="5764213" y="6494463"/>
          <p14:tracePt t="4129" x="5716588" y="6494463"/>
          <p14:tracePt t="4131" x="5684838" y="6510338"/>
          <p14:tracePt t="4133" x="5638800" y="6510338"/>
          <p14:tracePt t="4135" x="5591175" y="6526213"/>
          <p14:tracePt t="4137" x="5559425" y="6526213"/>
          <p14:tracePt t="4139" x="5495925" y="6526213"/>
          <p14:tracePt t="4141" x="5448300" y="6542088"/>
          <p14:tracePt t="4142" x="5400675" y="6542088"/>
          <p14:tracePt t="4144" x="5368925" y="6542088"/>
          <p14:tracePt t="4146" x="5322888" y="6557963"/>
          <p14:tracePt t="4148" x="5259388" y="6557963"/>
          <p14:tracePt t="4150" x="5227638" y="6557963"/>
          <p14:tracePt t="4152" x="5180013" y="6557963"/>
          <p14:tracePt t="4154" x="5116513" y="6557963"/>
          <p14:tracePt t="4156" x="5037138" y="6573838"/>
          <p14:tracePt t="4158" x="4975225" y="6573838"/>
          <p14:tracePt t="4160" x="4927600" y="6573838"/>
          <p14:tracePt t="4162" x="4864100" y="6573838"/>
          <p14:tracePt t="4164" x="4816475" y="6573838"/>
          <p14:tracePt t="4166" x="4752975" y="6589713"/>
          <p14:tracePt t="4168" x="4706938" y="6589713"/>
          <p14:tracePt t="4170" x="4643438" y="6589713"/>
          <p14:tracePt t="4172" x="4579938" y="6589713"/>
          <p14:tracePt t="4174" x="4500563" y="6589713"/>
          <p14:tracePt t="4176" x="4437063" y="6589713"/>
          <p14:tracePt t="4178" x="4391025" y="6589713"/>
          <p14:tracePt t="4180" x="4311650" y="6589713"/>
          <p14:tracePt t="4182" x="4232275" y="6589713"/>
          <p14:tracePt t="4184" x="4168775" y="6589713"/>
          <p14:tracePt t="4186" x="4090988" y="6589713"/>
          <p14:tracePt t="4188" x="4011613" y="6589713"/>
          <p14:tracePt t="4193" x="3868738" y="6589713"/>
          <p14:tracePt t="4194" x="3775075" y="6573838"/>
          <p14:tracePt t="4196" x="3695700" y="6557963"/>
          <p14:tracePt t="4198" x="3632200" y="6542088"/>
          <p14:tracePt t="4200" x="3552825" y="6526213"/>
          <p14:tracePt t="4202" x="3490913" y="6510338"/>
          <p14:tracePt t="4204" x="3411538" y="6510338"/>
          <p14:tracePt t="4207" x="3316288" y="6478588"/>
          <p14:tracePt t="4208" x="3221038" y="6446838"/>
          <p14:tracePt t="4210" x="3143250" y="6430963"/>
          <p14:tracePt t="4212" x="3063875" y="6415088"/>
          <p14:tracePt t="4214" x="2968625" y="6399213"/>
          <p14:tracePt t="4217" x="2890838" y="6383338"/>
          <p14:tracePt t="4219" x="2795588" y="6351588"/>
          <p14:tracePt t="4220" x="2716213" y="6337300"/>
          <p14:tracePt t="4222" x="2620963" y="6305550"/>
          <p14:tracePt t="4224" x="2559050" y="6289675"/>
          <p14:tracePt t="4226" x="2479675" y="6257925"/>
          <p14:tracePt t="4228" x="2384425" y="6242050"/>
          <p14:tracePt t="4230" x="2305050" y="6210300"/>
          <p14:tracePt t="4232" x="2211388" y="6194425"/>
          <p14:tracePt t="4234" x="2132013" y="6162675"/>
          <p14:tracePt t="4236" x="2052638" y="6115050"/>
          <p14:tracePt t="4238" x="1974850" y="6083300"/>
          <p14:tracePt t="4241" x="1879600" y="6067425"/>
          <p14:tracePt t="4245" x="1704975" y="5973763"/>
          <p14:tracePt t="4246" x="1643063" y="5942013"/>
          <p14:tracePt t="4248" x="1547813" y="5910263"/>
          <p14:tracePt t="4250" x="1452563" y="5878513"/>
          <p14:tracePt t="4252" x="1389063" y="5846763"/>
          <p14:tracePt t="4254" x="1295400" y="5783263"/>
          <p14:tracePt t="4256" x="1216025" y="5751513"/>
          <p14:tracePt t="4258" x="1152525" y="5719763"/>
          <p14:tracePt t="4260" x="1089025" y="5688013"/>
          <p14:tracePt t="4262" x="995363" y="5626100"/>
          <p14:tracePt t="4264" x="931863" y="5594350"/>
          <p14:tracePt t="4266" x="868363" y="5562600"/>
          <p14:tracePt t="4268" x="788988" y="5514975"/>
          <p14:tracePt t="4270" x="727075" y="5483225"/>
          <p14:tracePt t="4272" x="663575" y="5451475"/>
          <p14:tracePt t="4274" x="600075" y="5403850"/>
          <p14:tracePt t="4276" x="520700" y="5356225"/>
          <p14:tracePt t="4278" x="457200" y="5310188"/>
          <p14:tracePt t="4281" x="411163" y="5262563"/>
          <p14:tracePt t="4282" x="347663" y="5230813"/>
          <p14:tracePt t="4285" x="300038" y="5183188"/>
          <p14:tracePt t="4286" x="252413" y="5151438"/>
          <p14:tracePt t="4288" x="220663" y="5119688"/>
          <p14:tracePt t="4291" x="173038" y="5072063"/>
          <p14:tracePt t="4293" x="127000" y="5024438"/>
          <p14:tracePt t="4294" x="95250" y="4992688"/>
          <p14:tracePt t="4296" x="63500" y="4946650"/>
          <p14:tracePt t="4298" x="31750" y="4899025"/>
          <p14:tracePt t="4300" x="0" y="4867275"/>
          <p14:tracePt t="4397" x="31750" y="2322513"/>
          <p14:tracePt t="4399" x="47625" y="2290763"/>
          <p14:tracePt t="4401" x="63500" y="2243138"/>
          <p14:tracePt t="4403" x="95250" y="2228850"/>
          <p14:tracePt t="4404" x="127000" y="2197100"/>
          <p14:tracePt t="4406" x="157163" y="2165350"/>
          <p14:tracePt t="4408" x="188913" y="2117725"/>
          <p14:tracePt t="4410" x="220663" y="2085975"/>
          <p14:tracePt t="4413" x="252413" y="2070100"/>
          <p14:tracePt t="4414" x="300038" y="2038350"/>
          <p14:tracePt t="4416" x="347663" y="2006600"/>
          <p14:tracePt t="4418" x="395288" y="1990725"/>
          <p14:tracePt t="4420" x="427038" y="1958975"/>
          <p14:tracePt t="4423" x="473075" y="1927225"/>
          <p14:tracePt t="4425" x="536575" y="1895475"/>
          <p14:tracePt t="4427" x="584200" y="1865313"/>
          <p14:tracePt t="4428" x="647700" y="1833563"/>
          <p14:tracePt t="4430" x="711200" y="1817688"/>
          <p14:tracePt t="4432" x="773113" y="1785938"/>
          <p14:tracePt t="4434" x="836613" y="1754188"/>
          <p14:tracePt t="4437" x="900113" y="1738313"/>
          <p14:tracePt t="4438" x="963613" y="1706563"/>
          <p14:tracePt t="4443" x="1120775" y="1658938"/>
          <p14:tracePt t="4444" x="1168400" y="1643063"/>
          <p14:tracePt t="4446" x="1247775" y="1611313"/>
          <p14:tracePt t="4448" x="1295400" y="1595438"/>
          <p14:tracePt t="4450" x="1389063" y="1579563"/>
          <p14:tracePt t="4452" x="1452563" y="1547813"/>
          <p14:tracePt t="4454" x="1516063" y="1533525"/>
          <p14:tracePt t="4457" x="1579563" y="1517650"/>
          <p14:tracePt t="4458" x="1658938" y="1485900"/>
          <p14:tracePt t="4460" x="1704975" y="1470025"/>
          <p14:tracePt t="4462" x="1768475" y="1454150"/>
          <p14:tracePt t="4465" x="1831975" y="1422400"/>
          <p14:tracePt t="4467" x="1895475" y="1406525"/>
          <p14:tracePt t="4468" x="1943100" y="1390650"/>
          <p14:tracePt t="4470" x="2005013" y="1374775"/>
          <p14:tracePt t="4472" x="2036763" y="1358900"/>
          <p14:tracePt t="4475" x="2100263" y="1343025"/>
          <p14:tracePt t="4476" x="2147888" y="1327150"/>
          <p14:tracePt t="4478" x="2195513" y="1311275"/>
          <p14:tracePt t="4480" x="2227263" y="1311275"/>
          <p14:tracePt t="4482" x="2274888" y="1295400"/>
          <p14:tracePt t="4484" x="2320925" y="1279525"/>
          <p14:tracePt t="4486" x="2336800" y="1279525"/>
          <p14:tracePt t="4488" x="2384425" y="1279525"/>
          <p14:tracePt t="4491" x="2432050" y="1263650"/>
          <p14:tracePt t="4493" x="2447925" y="1263650"/>
          <p14:tracePt t="4494" x="2495550" y="1247775"/>
          <p14:tracePt t="4496" x="2527300" y="1247775"/>
          <p14:tracePt t="4498" x="2574925" y="1247775"/>
          <p14:tracePt t="4500" x="2605088" y="1231900"/>
          <p14:tracePt t="4502" x="2636838" y="1231900"/>
          <p14:tracePt t="4504" x="2684463" y="1216025"/>
          <p14:tracePt t="4507" x="2716213" y="1216025"/>
          <p14:tracePt t="4508" x="2763838" y="1216025"/>
          <p14:tracePt t="4510" x="2795588" y="1216025"/>
          <p14:tracePt t="4512" x="2827338" y="1200150"/>
          <p14:tracePt t="4515" x="2874963" y="1200150"/>
          <p14:tracePt t="4516" x="2921000" y="1200150"/>
          <p14:tracePt t="4519" x="2952750" y="1200150"/>
          <p14:tracePt t="4520" x="3000375" y="1200150"/>
          <p14:tracePt t="4522" x="3063875" y="1200150"/>
          <p14:tracePt t="4525" x="3095625" y="1200150"/>
          <p14:tracePt t="4527" x="3159125" y="1200150"/>
          <p14:tracePt t="4528" x="3205163" y="1200150"/>
          <p14:tracePt t="4530" x="3268663" y="1200150"/>
          <p14:tracePt t="4532" x="3316288" y="1200150"/>
          <p14:tracePt t="4534" x="3363913" y="1200150"/>
          <p14:tracePt t="4536" x="3427413" y="1200150"/>
          <p14:tracePt t="4538" x="3475038" y="1200150"/>
          <p14:tracePt t="4541" x="3552825" y="1200150"/>
          <p14:tracePt t="4543" x="3616325" y="1200150"/>
          <p14:tracePt t="4544" x="3679825" y="1200150"/>
          <p14:tracePt t="4546" x="3759200" y="1200150"/>
          <p14:tracePt t="4548" x="3821113" y="1200150"/>
          <p14:tracePt t="4550" x="3900488" y="1200150"/>
          <p14:tracePt t="4552" x="3979863" y="1200150"/>
          <p14:tracePt t="4554" x="4043363" y="1200150"/>
          <p14:tracePt t="4556" x="4121150" y="1216025"/>
          <p14:tracePt t="4558" x="4200525" y="1216025"/>
          <p14:tracePt t="4560" x="4264025" y="1231900"/>
          <p14:tracePt t="4562" x="4343400" y="1231900"/>
          <p14:tracePt t="4564" x="4406900" y="1247775"/>
          <p14:tracePt t="4566" x="4484688" y="1263650"/>
          <p14:tracePt t="4569" x="4564063" y="1263650"/>
          <p14:tracePt t="4570" x="4627563" y="1279525"/>
          <p14:tracePt t="4573" x="4722813" y="1295400"/>
          <p14:tracePt t="4576" x="4784725" y="1311275"/>
          <p14:tracePt t="4577" x="4832350" y="1311275"/>
          <p14:tracePt t="4578" x="4895850" y="1327150"/>
          <p14:tracePt t="4580" x="4991100" y="1343025"/>
          <p14:tracePt t="4582" x="5037138" y="1358900"/>
          <p14:tracePt t="4584" x="5100638" y="1374775"/>
          <p14:tracePt t="4586" x="5148263" y="1390650"/>
          <p14:tracePt t="4588" x="5211763" y="1406525"/>
          <p14:tracePt t="4591" x="5275263" y="1422400"/>
          <p14:tracePt t="4592" x="5337175" y="1438275"/>
          <p14:tracePt t="4594" x="5384800" y="1454150"/>
          <p14:tracePt t="4596" x="5432425" y="1485900"/>
          <p14:tracePt t="4598" x="5495925" y="1501775"/>
          <p14:tracePt t="4600" x="5559425" y="1517650"/>
          <p14:tracePt t="4602" x="5607050" y="1533525"/>
          <p14:tracePt t="4604" x="5668963" y="1563688"/>
          <p14:tracePt t="4607" x="5700713" y="1563688"/>
          <p14:tracePt t="4608" x="5764213" y="1595438"/>
          <p14:tracePt t="4610" x="5811838" y="1611313"/>
          <p14:tracePt t="4612" x="5859463" y="1627188"/>
          <p14:tracePt t="4614" x="5922963" y="1658938"/>
          <p14:tracePt t="4616" x="5984875" y="1690688"/>
          <p14:tracePt t="4618" x="6032500" y="1706563"/>
          <p14:tracePt t="4620" x="6096000" y="1738313"/>
          <p14:tracePt t="4622" x="6159500" y="1770063"/>
          <p14:tracePt t="4624" x="6207125" y="1785938"/>
          <p14:tracePt t="4626" x="6269038" y="1817688"/>
          <p14:tracePt t="4628" x="6332538" y="1849438"/>
          <p14:tracePt t="4630" x="6396038" y="1865313"/>
          <p14:tracePt t="4632" x="6459538" y="1895475"/>
          <p14:tracePt t="4634" x="6523038" y="1927225"/>
          <p14:tracePt t="4636" x="6584950" y="1943100"/>
          <p14:tracePt t="4638" x="6648450" y="1974850"/>
          <p14:tracePt t="4642" x="6727825" y="2022475"/>
          <p14:tracePt t="4644" x="6869113" y="2085975"/>
          <p14:tracePt t="4646" x="6932613" y="2101850"/>
          <p14:tracePt t="4648" x="6996113" y="2133600"/>
          <p14:tracePt t="4650" x="7075488" y="2165350"/>
          <p14:tracePt t="4652" x="7138988" y="2197100"/>
          <p14:tracePt t="4654" x="7232650" y="2212975"/>
          <p14:tracePt t="4657" x="7296150" y="2243138"/>
          <p14:tracePt t="4660" x="7391400" y="2290763"/>
          <p14:tracePt t="4661" x="7454900" y="2322513"/>
          <p14:tracePt t="4662" x="7532688" y="2338388"/>
          <p14:tracePt t="4664" x="7596188" y="2370138"/>
          <p14:tracePt t="4666" x="7691438" y="2401888"/>
          <p14:tracePt t="4668" x="7754938" y="2433638"/>
          <p14:tracePt t="4671" x="7848600" y="2465388"/>
          <p14:tracePt t="4673" x="7912100" y="2481263"/>
          <p14:tracePt t="4675" x="7991475" y="2528888"/>
          <p14:tracePt t="4676" x="8054975" y="2560638"/>
          <p14:tracePt t="4679" x="8132763" y="2590800"/>
          <p14:tracePt t="4680" x="8180388" y="2606675"/>
          <p14:tracePt t="4683" x="8259763" y="2638425"/>
          <p14:tracePt t="4685" x="8323263" y="2670175"/>
          <p14:tracePt t="4686" x="8355013" y="2701925"/>
          <p14:tracePt t="4689" x="8416925" y="2733675"/>
          <p14:tracePt t="4691" x="8480425" y="2749550"/>
          <p14:tracePt t="4693" x="8528050" y="2765425"/>
          <p14:tracePt t="4694" x="8575675" y="2797175"/>
          <p14:tracePt t="4696" x="8623300" y="2813050"/>
          <p14:tracePt t="4698" x="8655050" y="2844800"/>
          <p14:tracePt t="4700" x="8701088" y="2876550"/>
          <p14:tracePt t="4702" x="8748713" y="2892425"/>
          <p14:tracePt t="4704" x="8780463" y="2922588"/>
          <p14:tracePt t="4706" x="8796338" y="2938463"/>
          <p14:tracePt t="4708" x="8843963" y="2954338"/>
          <p14:tracePt t="4710" x="8875713" y="2970213"/>
          <p14:tracePt t="4712" x="8907463" y="3001963"/>
          <p14:tracePt t="4714" x="8923338" y="3033713"/>
          <p14:tracePt t="4716" x="8939213" y="3049588"/>
          <p14:tracePt t="4718" x="8955088" y="3065463"/>
          <p14:tracePt t="4720" x="8970963" y="3081338"/>
          <p14:tracePt t="4722" x="8986838" y="3113088"/>
          <p14:tracePt t="4726" x="9001125" y="3144838"/>
          <p14:tracePt t="4728" x="9017000" y="3160713"/>
          <p14:tracePt t="4730" x="9032875" y="3176588"/>
          <p14:tracePt t="4733" x="9032875" y="3192463"/>
          <p14:tracePt t="4735" x="9048750" y="3208338"/>
          <p14:tracePt t="4737" x="9048750" y="3240088"/>
          <p14:tracePt t="4739" x="9064625" y="3270250"/>
          <p14:tracePt t="4742" x="9080500" y="3302000"/>
          <p14:tracePt t="4745" x="9080500" y="3333750"/>
          <p14:tracePt t="4746" x="9096375" y="3349625"/>
          <p14:tracePt t="4748" x="9096375" y="3381375"/>
          <p14:tracePt t="4751" x="9112250" y="3413125"/>
          <p14:tracePt t="4753" x="9112250" y="3429000"/>
          <p14:tracePt t="4755" x="9112250" y="3460750"/>
          <p14:tracePt t="4757" x="9112250" y="3508375"/>
          <p14:tracePt t="4758" x="9112250" y="3524250"/>
          <p14:tracePt t="4760" x="9112250" y="3571875"/>
          <p14:tracePt t="4762" x="9112250" y="3587750"/>
          <p14:tracePt t="4764" x="9112250" y="3617913"/>
          <p14:tracePt t="4766" x="9112250" y="3665538"/>
          <p14:tracePt t="4768" x="9112250" y="3697288"/>
          <p14:tracePt t="4770" x="9112250" y="3729038"/>
          <p14:tracePt t="4772" x="9112250" y="3792538"/>
          <p14:tracePt t="4775" x="9112250" y="3808413"/>
          <p14:tracePt t="4776" x="9112250" y="3856038"/>
          <p14:tracePt t="4778" x="9112250" y="3903663"/>
          <p14:tracePt t="4780" x="9112250" y="3935413"/>
          <p14:tracePt t="4782" x="9112250" y="3981450"/>
          <p14:tracePt t="4784" x="9112250" y="4029075"/>
          <p14:tracePt t="4786" x="9112250" y="4044950"/>
          <p14:tracePt t="4788" x="9096375" y="4092575"/>
          <p14:tracePt t="4791" x="9080500" y="4140200"/>
          <p14:tracePt t="4792" x="9080500" y="4171950"/>
          <p14:tracePt t="4794" x="9064625" y="4203700"/>
          <p14:tracePt t="4796" x="9048750" y="4251325"/>
          <p14:tracePt t="4798" x="9032875" y="4283075"/>
          <p14:tracePt t="4800" x="9032875" y="4313238"/>
          <p14:tracePt t="4802" x="9017000" y="4344988"/>
          <p14:tracePt t="4804" x="8986838" y="4392613"/>
          <p14:tracePt t="4806" x="8970963" y="4424363"/>
          <p14:tracePt t="4808" x="8970963" y="4456113"/>
          <p14:tracePt t="4810" x="8955088" y="4487863"/>
          <p14:tracePt t="4812" x="8939213" y="4519613"/>
          <p14:tracePt t="4814" x="8923338" y="4567238"/>
          <p14:tracePt t="4816" x="8907463" y="4583113"/>
          <p14:tracePt t="4818" x="8875713" y="4614863"/>
          <p14:tracePt t="4820" x="8859838" y="4645025"/>
          <p14:tracePt t="4822" x="8859838" y="4660900"/>
          <p14:tracePt t="4825" x="8843963" y="4692650"/>
          <p14:tracePt t="4826" x="8812213" y="4724400"/>
          <p14:tracePt t="4828" x="8796338" y="4756150"/>
          <p14:tracePt t="4830" x="8780463" y="4756150"/>
          <p14:tracePt t="4833" x="8764588" y="4787900"/>
          <p14:tracePt t="4834" x="8748713" y="4819650"/>
          <p14:tracePt t="4836" x="8732838" y="4835525"/>
          <p14:tracePt t="4838" x="8701088" y="4851400"/>
          <p14:tracePt t="4841" x="8686800" y="4883150"/>
          <p14:tracePt t="4843" x="8670925" y="4899025"/>
          <p14:tracePt t="4844" x="8655050" y="4930775"/>
          <p14:tracePt t="4846" x="8623300" y="4930775"/>
          <p14:tracePt t="4848" x="8623300" y="4946650"/>
          <p14:tracePt t="4850" x="8591550" y="4976813"/>
          <p14:tracePt t="4852" x="8575675" y="4976813"/>
          <p14:tracePt t="4854" x="8559800" y="4992688"/>
          <p14:tracePt t="4857" x="8543925" y="5024438"/>
          <p14:tracePt t="4858" x="8512175" y="5040313"/>
          <p14:tracePt t="4860" x="8480425" y="5056188"/>
          <p14:tracePt t="4865" x="8448675" y="5072063"/>
          <p14:tracePt t="4867" x="8432800" y="5087938"/>
          <p14:tracePt t="4869" x="8416925" y="5103813"/>
          <p14:tracePt t="4871" x="8401050" y="5103813"/>
          <p14:tracePt t="4872" x="8385175" y="5103813"/>
          <p14:tracePt t="4874" x="8385175" y="5119688"/>
          <p14:tracePt t="4877" x="8370888" y="5135563"/>
          <p14:tracePt t="4878" x="8339138" y="5135563"/>
          <p14:tracePt t="4883" x="8307388" y="5151438"/>
          <p14:tracePt t="4884" x="8291513" y="5167313"/>
          <p14:tracePt t="4886" x="8275638" y="5183188"/>
          <p14:tracePt t="4888" x="8259763" y="5183188"/>
          <p14:tracePt t="4891" x="8243888" y="5183188"/>
          <p14:tracePt t="4892" x="8228013" y="5199063"/>
          <p14:tracePt t="4894" x="8212138" y="5214938"/>
          <p14:tracePt t="4896" x="8196263" y="5214938"/>
          <p14:tracePt t="4898" x="8180388" y="5230813"/>
          <p14:tracePt t="4900" x="8164513" y="5230813"/>
          <p14:tracePt t="4902" x="8148638" y="5246688"/>
          <p14:tracePt t="4907" x="8132763" y="5262563"/>
          <p14:tracePt t="4909" x="8116888" y="5278438"/>
          <p14:tracePt t="4915" x="8101013" y="5294313"/>
          <p14:tracePt t="4919" x="8085138" y="5310188"/>
          <p14:tracePt t="4920" x="8070850" y="5310188"/>
          <p14:tracePt t="4922" x="8070850" y="5324475"/>
          <p14:tracePt t="4924" x="8070850" y="5340350"/>
          <p14:tracePt t="4926" x="8054975" y="5356225"/>
          <p14:tracePt t="4931" x="8039100" y="5372100"/>
          <p14:tracePt t="4934" x="8039100" y="5387975"/>
          <p14:tracePt t="4937" x="8023225" y="5403850"/>
          <p14:tracePt t="4939" x="8007350" y="5419725"/>
          <p14:tracePt t="4941" x="8007350" y="5435600"/>
          <p14:tracePt t="4944" x="7991475" y="5467350"/>
          <p14:tracePt t="4946" x="7975600" y="5483225"/>
          <p14:tracePt t="4950" x="7959725" y="5514975"/>
          <p14:tracePt t="4952" x="7959725" y="5530850"/>
          <p14:tracePt t="4954" x="7943850" y="5546725"/>
          <p14:tracePt t="4959" x="7927975" y="5578475"/>
          <p14:tracePt t="4961" x="7912100" y="5594350"/>
          <p14:tracePt t="4962" x="7912100" y="5610225"/>
          <p14:tracePt t="4964" x="7896225" y="5626100"/>
          <p14:tracePt t="4966" x="7880350" y="5657850"/>
          <p14:tracePt t="4968" x="7864475" y="5672138"/>
          <p14:tracePt t="4970" x="7848600" y="5688013"/>
          <p14:tracePt t="4972" x="7848600" y="5703888"/>
          <p14:tracePt t="4974" x="7832725" y="5719763"/>
          <p14:tracePt t="4976" x="7816850" y="5735638"/>
          <p14:tracePt t="4978" x="7800975" y="5751513"/>
          <p14:tracePt t="4980" x="7800975" y="5767388"/>
          <p14:tracePt t="4982" x="7785100" y="5783263"/>
          <p14:tracePt t="4984" x="7770813" y="5783263"/>
          <p14:tracePt t="4986" x="7770813" y="5799138"/>
          <p14:tracePt t="4988" x="7754938" y="5815013"/>
          <p14:tracePt t="4991" x="7739063" y="5815013"/>
          <p14:tracePt t="4993" x="7739063" y="5830888"/>
          <p14:tracePt t="4994" x="7723188" y="5846763"/>
          <p14:tracePt t="4996" x="7707313" y="5862638"/>
          <p14:tracePt t="4998" x="7691438" y="5862638"/>
          <p14:tracePt t="5000" x="7691438" y="5878513"/>
          <p14:tracePt t="5002" x="7675563" y="5878513"/>
          <p14:tracePt t="5004" x="7659688" y="5894388"/>
          <p14:tracePt t="5009" x="7643813" y="5894388"/>
          <p14:tracePt t="5010" x="7627938" y="5910263"/>
          <p14:tracePt t="5012" x="7612063" y="5910263"/>
          <p14:tracePt t="5014" x="7612063" y="5926138"/>
          <p14:tracePt t="5016" x="7596188" y="5926138"/>
          <p14:tracePt t="5019" x="7580313" y="5926138"/>
          <p14:tracePt t="5022" x="7564438" y="5926138"/>
          <p14:tracePt t="5024" x="7548563" y="5926138"/>
          <p14:tracePt t="5026" x="7532688" y="5926138"/>
          <p14:tracePt t="5028" x="7516813" y="5926138"/>
          <p14:tracePt t="5030" x="7500938" y="5926138"/>
          <p14:tracePt t="5032" x="7485063" y="5926138"/>
          <p14:tracePt t="5035" x="7454900" y="5926138"/>
          <p14:tracePt t="5037" x="7423150" y="5926138"/>
          <p14:tracePt t="5039" x="7407275" y="5926138"/>
          <p14:tracePt t="5041" x="7375525" y="5926138"/>
          <p14:tracePt t="5042" x="7327900" y="5926138"/>
          <p14:tracePt t="5044" x="7312025" y="5926138"/>
          <p14:tracePt t="5046" x="7264400" y="5926138"/>
          <p14:tracePt t="5048" x="7232650" y="5926138"/>
          <p14:tracePt t="5050" x="7200900" y="5926138"/>
          <p14:tracePt t="5053" x="7169150" y="5926138"/>
          <p14:tracePt t="5055" x="7154863" y="5910263"/>
          <p14:tracePt t="5057" x="7138988" y="5910263"/>
          <p14:tracePt t="5059" x="7107238" y="5910263"/>
          <p14:tracePt t="5060" x="7075488" y="5910263"/>
          <p14:tracePt t="5062" x="7043738" y="5926138"/>
          <p14:tracePt t="5064" x="7027863" y="5926138"/>
          <p14:tracePt t="5066" x="7011988" y="5926138"/>
          <p14:tracePt t="5069" x="6980238" y="5926138"/>
          <p14:tracePt t="5070" x="6964363" y="5926138"/>
          <p14:tracePt t="5072" x="6932613" y="5926138"/>
          <p14:tracePt t="5074" x="6900863" y="5926138"/>
          <p14:tracePt t="5076" x="6884988" y="5926138"/>
          <p14:tracePt t="5078" x="6854825" y="5926138"/>
          <p14:tracePt t="5080" x="6838950" y="5926138"/>
          <p14:tracePt t="5082" x="6807200" y="5926138"/>
          <p14:tracePt t="5084" x="6791325" y="5926138"/>
          <p14:tracePt t="5086" x="6775450" y="5926138"/>
          <p14:tracePt t="5088" x="6759575" y="5926138"/>
          <p14:tracePt t="5103" x="6743700" y="5926138"/>
          <p14:tracePt t="5247" x="6743700" y="5910263"/>
          <p14:tracePt t="5253" x="6743700" y="5894388"/>
          <p14:tracePt t="5258" x="6759575" y="5894388"/>
          <p14:tracePt t="5314" x="6759575" y="5878513"/>
          <p14:tracePt t="5317" x="6759575" y="5862638"/>
          <p14:tracePt t="5327" x="6807200" y="5799138"/>
          <p14:tracePt t="5329" x="6823075" y="5783263"/>
          <p14:tracePt t="5331" x="6823075" y="5767388"/>
          <p14:tracePt t="5332" x="6838950" y="5751513"/>
          <p14:tracePt t="5336" x="6854825" y="5751513"/>
          <p14:tracePt t="5339" x="6854825" y="5735638"/>
          <p14:tracePt t="5343" x="6854825" y="5719763"/>
          <p14:tracePt t="5347" x="6869113" y="5719763"/>
          <p14:tracePt t="5349" x="6884988" y="5688013"/>
          <p14:tracePt t="5351" x="6900863" y="5672138"/>
          <p14:tracePt t="5363" x="6916738" y="5657850"/>
          <p14:tracePt t="5365" x="6932613" y="5641975"/>
          <p14:tracePt t="5369" x="6932613" y="5626100"/>
          <p14:tracePt t="5372" x="6948488" y="5626100"/>
          <p14:tracePt t="5375" x="6948488" y="5610225"/>
          <p14:tracePt t="5377" x="6964363" y="5594350"/>
          <p14:tracePt t="5385" x="6980238" y="5578475"/>
          <p14:tracePt t="5387" x="6980238" y="5562600"/>
          <p14:tracePt t="5389" x="6980238" y="5546725"/>
          <p14:tracePt t="5392" x="6996113" y="5530850"/>
          <p14:tracePt t="5392" x="7011988" y="5514975"/>
          <p14:tracePt t="5394" x="7011988" y="5499100"/>
          <p14:tracePt t="5396" x="7027863" y="5499100"/>
          <p14:tracePt t="5399" x="7043738" y="5483225"/>
          <p14:tracePt t="5400" x="7043738" y="5467350"/>
          <p14:tracePt t="5402" x="7059613" y="5467350"/>
          <p14:tracePt t="5404" x="7059613" y="5451475"/>
          <p14:tracePt t="5407" x="7075488" y="5435600"/>
          <p14:tracePt t="5409" x="7091363" y="5435600"/>
          <p14:tracePt t="5410" x="7091363" y="5419725"/>
          <p14:tracePt t="5412" x="7091363" y="5403850"/>
          <p14:tracePt t="5414" x="7107238" y="5387975"/>
          <p14:tracePt t="5416" x="7123113" y="5387975"/>
          <p14:tracePt t="5421" x="7138988" y="5387975"/>
          <p14:tracePt t="5426" x="7138988" y="5372100"/>
          <p14:tracePt t="5433" x="7138988" y="5356225"/>
          <p14:tracePt t="5434" x="7154863" y="5356225"/>
          <p14:tracePt t="5460" x="7169150" y="5356225"/>
          <p14:tracePt t="5469" x="7169150" y="5340350"/>
          <p14:tracePt t="5695" x="7185025" y="5340350"/>
          <p14:tracePt t="5699" x="7200900" y="5340350"/>
          <p14:tracePt t="5701" x="7216775" y="5340350"/>
          <p14:tracePt t="5705" x="7232650" y="5340350"/>
          <p14:tracePt t="5707" x="7248525" y="5340350"/>
          <p14:tracePt t="5711" x="7264400" y="5340350"/>
          <p14:tracePt t="5713" x="7280275" y="5340350"/>
          <p14:tracePt t="5714" x="7296150" y="5340350"/>
          <p14:tracePt t="5716" x="7312025" y="5340350"/>
          <p14:tracePt t="5718" x="7327900" y="5340350"/>
          <p14:tracePt t="5723" x="7359650" y="5340350"/>
          <p14:tracePt t="5726" x="7375525" y="5340350"/>
          <p14:tracePt t="5729" x="7407275" y="5340350"/>
          <p14:tracePt t="5731" x="7423150" y="5340350"/>
          <p14:tracePt t="5733" x="7439025" y="5340350"/>
          <p14:tracePt t="5735" x="7454900" y="5340350"/>
          <p14:tracePt t="5736" x="7469188" y="5340350"/>
          <p14:tracePt t="5738" x="7485063" y="5340350"/>
          <p14:tracePt t="5741" x="7500938" y="5340350"/>
          <p14:tracePt t="5745" x="7532688" y="5340350"/>
          <p14:tracePt t="5746" x="7548563" y="5340350"/>
          <p14:tracePt t="5750" x="7564438" y="5340350"/>
          <p14:tracePt t="5753" x="7580313" y="5340350"/>
          <p14:tracePt t="5755" x="7596188" y="5340350"/>
          <p14:tracePt t="5765" x="7612063" y="5340350"/>
          <p14:tracePt t="5769" x="7627938" y="5340350"/>
          <p14:tracePt t="5807" x="7643813" y="5340350"/>
          <p14:tracePt t="5821" x="7659688" y="5340350"/>
          <p14:tracePt t="5827" x="7675563" y="5340350"/>
          <p14:tracePt t="5833" x="7691438" y="5340350"/>
          <p14:tracePt t="5837" x="7707313" y="5340350"/>
          <p14:tracePt t="5841" x="7723188" y="5324475"/>
          <p14:tracePt t="5845" x="7739063" y="5324475"/>
          <p14:tracePt t="5849" x="7754938" y="5324475"/>
          <p14:tracePt t="5853" x="7770813" y="5324475"/>
          <p14:tracePt t="5858" x="7785100" y="5310188"/>
          <p14:tracePt t="5863" x="7800975" y="5310188"/>
          <p14:tracePt t="5866" x="7816850" y="5310188"/>
          <p14:tracePt t="5874" x="7832725" y="5310188"/>
          <p14:tracePt t="5876" x="7848600" y="5310188"/>
          <p14:tracePt t="5878" x="7864475" y="5310188"/>
          <p14:tracePt t="5883" x="7864475" y="5294313"/>
          <p14:tracePt t="5888" x="7880350" y="5294313"/>
          <p14:tracePt t="5895" x="7896225" y="5294313"/>
          <p14:tracePt t="5898" x="7896225" y="5278438"/>
          <p14:tracePt t="5907" x="7912100" y="5278438"/>
          <p14:tracePt t="5917" x="7927975" y="5262563"/>
          <p14:tracePt t="5931" x="7927975" y="5246688"/>
          <p14:tracePt t="5932" x="7943850" y="5246688"/>
          <p14:tracePt t="5943" x="7943850" y="5230813"/>
          <p14:tracePt t="5971" x="7943850" y="5214938"/>
          <p14:tracePt t="5979" x="7943850" y="5199063"/>
          <p14:tracePt t="5981" x="7912100" y="5199063"/>
          <p14:tracePt t="5983" x="7896225" y="5199063"/>
          <p14:tracePt t="5984" x="7864475" y="5199063"/>
          <p14:tracePt t="5986" x="7848600" y="5199063"/>
          <p14:tracePt t="5988" x="7816850" y="5199063"/>
          <p14:tracePt t="5991" x="7785100" y="5199063"/>
          <p14:tracePt t="5992" x="7770813" y="5199063"/>
          <p14:tracePt t="5994" x="7739063" y="5199063"/>
          <p14:tracePt t="5996" x="7723188" y="5199063"/>
          <p14:tracePt t="5998" x="7691438" y="5199063"/>
          <p14:tracePt t="6000" x="7659688" y="5183188"/>
          <p14:tracePt t="6003" x="7643813" y="5183188"/>
          <p14:tracePt t="6005" x="7612063" y="5183188"/>
          <p14:tracePt t="6008" x="7580313" y="5183188"/>
          <p14:tracePt t="6010" x="7564438" y="5183188"/>
          <p14:tracePt t="6017" x="7548563" y="5183188"/>
          <p14:tracePt t="6064" x="7532688" y="5183188"/>
          <p14:tracePt t="7530" x="7548563" y="5183188"/>
          <p14:tracePt t="13114" x="7564438" y="5183188"/>
          <p14:tracePt t="13115" x="7580313" y="5183188"/>
          <p14:tracePt t="13116" x="7612063" y="5183188"/>
          <p14:tracePt t="13118" x="7627938" y="5183188"/>
          <p14:tracePt t="13120" x="7659688" y="5183188"/>
          <p14:tracePt t="13122" x="7691438" y="5183188"/>
          <p14:tracePt t="13124" x="7723188" y="5167313"/>
          <p14:tracePt t="13126" x="7770813" y="5167313"/>
          <p14:tracePt t="13128" x="7800975" y="5167313"/>
          <p14:tracePt t="13130" x="7832725" y="5151438"/>
          <p14:tracePt t="13132" x="7864475" y="5151438"/>
          <p14:tracePt t="13135" x="7912100" y="5151438"/>
          <p14:tracePt t="13138" x="7943850" y="5135563"/>
          <p14:tracePt t="13139" x="7975600" y="5135563"/>
          <p14:tracePt t="13141" x="8023225" y="5135563"/>
          <p14:tracePt t="13142" x="8039100" y="5135563"/>
          <p14:tracePt t="13144" x="8070850" y="5119688"/>
          <p14:tracePt t="13146" x="8101013" y="5119688"/>
          <p14:tracePt t="13148" x="8116888" y="5119688"/>
          <p14:tracePt t="13150" x="8148638" y="5119688"/>
          <p14:tracePt t="13155" x="8164513" y="5119688"/>
          <p14:tracePt t="13157" x="8180388" y="5119688"/>
          <p14:tracePt t="13158" x="8196263" y="5103813"/>
          <p14:tracePt t="13163" x="8212138" y="5103813"/>
          <p14:tracePt t="13164" x="8228013" y="5103813"/>
          <p14:tracePt t="13189" x="8243888" y="5103813"/>
          <p14:tracePt t="13317" x="8275638" y="5103813"/>
          <p14:tracePt t="13324" x="8370888" y="5087938"/>
          <p14:tracePt t="13330" x="8480425" y="5072063"/>
          <p14:tracePt t="13333" x="8559800" y="5072063"/>
          <p14:tracePt t="13335" x="8607425" y="5072063"/>
          <p14:tracePt t="13337" x="8655050" y="5072063"/>
          <p14:tracePt t="13339" x="8701088" y="5072063"/>
          <p14:tracePt t="13340" x="8732838" y="5072063"/>
          <p14:tracePt t="13343" x="8780463" y="5072063"/>
          <p14:tracePt t="13344" x="8812213" y="5072063"/>
          <p14:tracePt t="13346" x="8843963" y="5072063"/>
          <p14:tracePt t="13348" x="8859838" y="5072063"/>
          <p14:tracePt t="13350" x="8875713" y="5072063"/>
          <p14:tracePt t="13352" x="8891588" y="5072063"/>
          <p14:tracePt t="13365" x="8907463" y="5072063"/>
          <p14:tracePt t="13385" x="8891588" y="5072063"/>
          <p14:tracePt t="13388" x="8875713" y="5072063"/>
          <p14:tracePt t="13389" x="8828088" y="5072063"/>
          <p14:tracePt t="13390" x="8796338" y="5072063"/>
          <p14:tracePt t="13392" x="8732838" y="5087938"/>
          <p14:tracePt t="13394" x="8686800" y="5087938"/>
          <p14:tracePt t="13396" x="8639175" y="5103813"/>
          <p14:tracePt t="13398" x="8559800" y="5103813"/>
          <p14:tracePt t="13401" x="8496300" y="5119688"/>
          <p14:tracePt t="13403" x="8432800" y="5135563"/>
          <p14:tracePt t="13405" x="8370888" y="5135563"/>
          <p14:tracePt t="13406" x="8323263" y="5151438"/>
          <p14:tracePt t="13408" x="8228013" y="5167313"/>
          <p14:tracePt t="13410" x="8148638" y="5183188"/>
          <p14:tracePt t="13412" x="8054975" y="5199063"/>
          <p14:tracePt t="13414" x="7975600" y="5199063"/>
          <p14:tracePt t="13416" x="7896225" y="5214938"/>
          <p14:tracePt t="13418" x="7785100" y="5230813"/>
          <p14:tracePt t="13421" x="7691438" y="5246688"/>
          <p14:tracePt t="13422" x="7580313" y="5262563"/>
          <p14:tracePt t="13424" x="7469188" y="5294313"/>
          <p14:tracePt t="13426" x="7391400" y="5310188"/>
          <p14:tracePt t="13428" x="7280275" y="5324475"/>
          <p14:tracePt t="13431" x="7185025" y="5340350"/>
          <p14:tracePt t="13433" x="7075488" y="5356225"/>
          <p14:tracePt t="13435" x="6948488" y="5372100"/>
          <p14:tracePt t="13436" x="6838950" y="5419725"/>
          <p14:tracePt t="13438" x="6727825" y="5435600"/>
          <p14:tracePt t="13440" x="6584950" y="5451475"/>
          <p14:tracePt t="13443" x="6396038" y="5499100"/>
          <p14:tracePt t="13444" x="6238875" y="5514975"/>
          <p14:tracePt t="13446" x="6048375" y="5562600"/>
          <p14:tracePt t="13448" x="5907088" y="5578475"/>
          <p14:tracePt t="13450" x="5748338" y="5626100"/>
          <p14:tracePt t="13452" x="5591175" y="5641975"/>
          <p14:tracePt t="13454" x="5400675" y="5688013"/>
          <p14:tracePt t="13456" x="5227638" y="5719763"/>
          <p14:tracePt t="13458" x="5022850" y="5767388"/>
          <p14:tracePt t="13460" x="4832350" y="5799138"/>
          <p14:tracePt t="13462" x="4643438" y="5846763"/>
          <p14:tracePt t="13464" x="4421188" y="5894388"/>
          <p14:tracePt t="13466" x="4232275" y="5942013"/>
          <p14:tracePt t="13468" x="4059238" y="5973763"/>
          <p14:tracePt t="13470" x="3806825" y="6019800"/>
          <p14:tracePt t="13472" x="3616325" y="6083300"/>
          <p14:tracePt t="13474" x="3427413" y="6130925"/>
          <p14:tracePt t="13476" x="3236913" y="6162675"/>
          <p14:tracePt t="13478" x="3048000" y="6226175"/>
          <p14:tracePt t="13480" x="2859088" y="6273800"/>
          <p14:tracePt t="13482" x="2620963" y="6337300"/>
          <p14:tracePt t="13484" x="2432050" y="6399213"/>
          <p14:tracePt t="13486" x="2274888" y="6462713"/>
          <p14:tracePt t="13488" x="2068513" y="6526213"/>
          <p14:tracePt t="13491" x="1911350" y="6573838"/>
          <p14:tracePt t="13493" x="1752600" y="6637338"/>
          <p14:tracePt t="13495" x="1563688" y="6699250"/>
          <p14:tracePt t="13497" x="1420813" y="6731000"/>
          <p14:tracePt t="13499" x="1247775" y="6794500"/>
          <p14:tracePt t="13500" x="1136650" y="682625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(7,28)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(2,11)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47849" y="3882652"/>
            <a:ext cx="2705492" cy="400110"/>
          </a:xfrm>
          <a:prstGeom prst="rect">
            <a:avLst/>
          </a:prstGeom>
          <a:noFill/>
        </p:spPr>
        <p:txBody>
          <a:bodyPr wrap="square" rtlCol="0">
            <a:spAutoFit/>
          </a:bodyPr>
          <a:lstStyle/>
          <a:p>
            <a:pPr algn="ctr"/>
            <a:r>
              <a:rPr lang="en-US" altLang="zh-TW" sz="2000" dirty="0">
                <a:solidFill>
                  <a:srgbClr val="786449"/>
                </a:solidFill>
              </a:rPr>
              <a:t>(1,16)</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dirty="0"/>
              <a:t>6, 0</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=0</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(2,14)</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16" name="直線單箭頭接點 15">
            <a:extLst>
              <a:ext uri="{FF2B5EF4-FFF2-40B4-BE49-F238E27FC236}">
                <a16:creationId xmlns:a16="http://schemas.microsoft.com/office/drawing/2014/main" id="{2384153A-9503-43D9-98E0-8EF65656A091}"/>
              </a:ext>
            </a:extLst>
          </p:cNvPr>
          <p:cNvCxnSpPr>
            <a:cxnSpLocks/>
          </p:cNvCxnSpPr>
          <p:nvPr/>
        </p:nvCxnSpPr>
        <p:spPr>
          <a:xfrm flipV="1">
            <a:off x="2023645" y="2469904"/>
            <a:ext cx="1949228" cy="14523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2BDC8DB-A119-49DB-E76D-D3EC4A6C2295}"/>
              </a:ext>
            </a:extLst>
          </p:cNvPr>
          <p:cNvSpPr txBox="1"/>
          <p:nvPr/>
        </p:nvSpPr>
        <p:spPr>
          <a:xfrm rot="19429713">
            <a:off x="1970414" y="3150350"/>
            <a:ext cx="2496491" cy="400110"/>
          </a:xfrm>
          <a:prstGeom prst="rect">
            <a:avLst/>
          </a:prstGeom>
          <a:noFill/>
        </p:spPr>
        <p:txBody>
          <a:bodyPr wrap="square" rtlCol="0">
            <a:spAutoFit/>
          </a:bodyPr>
          <a:lstStyle/>
          <a:p>
            <a:pPr algn="ctr"/>
            <a:r>
              <a:rPr lang="en-US" altLang="zh-TW" sz="2000" dirty="0">
                <a:solidFill>
                  <a:srgbClr val="786449"/>
                </a:solidFill>
              </a:rPr>
              <a:t>(7,2)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cxnSp>
        <p:nvCxnSpPr>
          <p:cNvPr id="23" name="直線單箭頭接點 22">
            <a:extLst>
              <a:ext uri="{FF2B5EF4-FFF2-40B4-BE49-F238E27FC236}">
                <a16:creationId xmlns:a16="http://schemas.microsoft.com/office/drawing/2014/main" id="{75AC8EE9-AEF8-A253-BE5D-5E710CAACDE7}"/>
              </a:ext>
            </a:extLst>
          </p:cNvPr>
          <p:cNvCxnSpPr>
            <a:cxnSpLocks/>
          </p:cNvCxnSpPr>
          <p:nvPr/>
        </p:nvCxnSpPr>
        <p:spPr>
          <a:xfrm>
            <a:off x="4897480" y="2404175"/>
            <a:ext cx="1898977" cy="0"/>
          </a:xfrm>
          <a:prstGeom prst="straightConnector1">
            <a:avLst/>
          </a:prstGeom>
          <a:ln w="5715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7D224FC4-C060-E32A-7DAF-5DEB83D23A31}"/>
              </a:ext>
            </a:extLst>
          </p:cNvPr>
          <p:cNvSpPr txBox="1"/>
          <p:nvPr/>
        </p:nvSpPr>
        <p:spPr>
          <a:xfrm flipH="1">
            <a:off x="4872502" y="2436520"/>
            <a:ext cx="1898979" cy="400110"/>
          </a:xfrm>
          <a:prstGeom prst="rect">
            <a:avLst/>
          </a:prstGeom>
          <a:noFill/>
        </p:spPr>
        <p:txBody>
          <a:bodyPr wrap="square" rtlCol="0">
            <a:spAutoFit/>
          </a:bodyPr>
          <a:lstStyle/>
          <a:p>
            <a:pPr algn="ctr"/>
            <a:r>
              <a:rPr lang="en-US" altLang="zh-TW" sz="2000" dirty="0">
                <a:solidFill>
                  <a:srgbClr val="786449"/>
                </a:solidFill>
              </a:rPr>
              <a:t>(4,6)</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cxnSp>
        <p:nvCxnSpPr>
          <p:cNvPr id="21" name="直線單箭頭接點 20">
            <a:extLst>
              <a:ext uri="{FF2B5EF4-FFF2-40B4-BE49-F238E27FC236}">
                <a16:creationId xmlns:a16="http://schemas.microsoft.com/office/drawing/2014/main" id="{D283C79B-A636-EE23-77A6-41D800F7C67E}"/>
              </a:ext>
            </a:extLst>
          </p:cNvPr>
          <p:cNvCxnSpPr/>
          <p:nvPr/>
        </p:nvCxnSpPr>
        <p:spPr>
          <a:xfrm flipV="1">
            <a:off x="7101211" y="2752358"/>
            <a:ext cx="0" cy="27054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997A9457-72C1-68EA-F4CF-DD90B6F5B9B5}"/>
              </a:ext>
            </a:extLst>
          </p:cNvPr>
          <p:cNvSpPr txBox="1"/>
          <p:nvPr/>
        </p:nvSpPr>
        <p:spPr>
          <a:xfrm rot="5400000" flipH="1">
            <a:off x="5507771" y="3936056"/>
            <a:ext cx="2705492" cy="400110"/>
          </a:xfrm>
          <a:prstGeom prst="rect">
            <a:avLst/>
          </a:prstGeom>
          <a:noFill/>
        </p:spPr>
        <p:txBody>
          <a:bodyPr wrap="square" rtlCol="0">
            <a:spAutoFit/>
          </a:bodyPr>
          <a:lstStyle/>
          <a:p>
            <a:pPr algn="ctr"/>
            <a:r>
              <a:rPr lang="en-US" altLang="zh-TW" sz="2000" dirty="0">
                <a:solidFill>
                  <a:srgbClr val="786449"/>
                </a:solidFill>
              </a:rPr>
              <a:t>(1,4)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pic>
        <p:nvPicPr>
          <p:cNvPr id="30" name="音訊 29">
            <a:hlinkClick r:id="" action="ppaction://media"/>
            <a:extLst>
              <a:ext uri="{FF2B5EF4-FFF2-40B4-BE49-F238E27FC236}">
                <a16:creationId xmlns:a16="http://schemas.microsoft.com/office/drawing/2014/main" id="{C03BA23A-9EE0-C669-DE36-D740BD9CC62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8254235"/>
      </p:ext>
    </p:extLst>
  </p:cSld>
  <p:clrMapOvr>
    <a:masterClrMapping/>
  </p:clrMapOvr>
  <mc:AlternateContent xmlns:mc="http://schemas.openxmlformats.org/markup-compatibility/2006">
    <mc:Choice xmlns:p14="http://schemas.microsoft.com/office/powerpoint/2010/main" Requires="p14">
      <p:transition spd="slow" p14:dur="2000" advTm="12498"/>
    </mc:Choice>
    <mc:Fallback>
      <p:transition spd="slow" advTm="12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486" x="1200150" y="6778625"/>
          <p14:tracePt t="488" x="1389063" y="6715125"/>
          <p14:tracePt t="510" x="2716213" y="6194425"/>
          <p14:tracePt t="512" x="2968625" y="6083300"/>
          <p14:tracePt t="513" x="3111500" y="6019800"/>
          <p14:tracePt t="515" x="3221038" y="5957888"/>
          <p14:tracePt t="517" x="3395663" y="5878513"/>
          <p14:tracePt t="519" x="3505200" y="5846763"/>
          <p14:tracePt t="522" x="3648075" y="5783263"/>
          <p14:tracePt t="523" x="3775075" y="5703888"/>
          <p14:tracePt t="526" x="3916363" y="5641975"/>
          <p14:tracePt t="527" x="4043363" y="5578475"/>
          <p14:tracePt t="529" x="4184650" y="5514975"/>
          <p14:tracePt t="532" x="4311650" y="5467350"/>
          <p14:tracePt t="534" x="4421188" y="5403850"/>
          <p14:tracePt t="536" x="4548188" y="5340350"/>
          <p14:tracePt t="538" x="4659313" y="5294313"/>
          <p14:tracePt t="540" x="4768850" y="5246688"/>
          <p14:tracePt t="542" x="4879975" y="5199063"/>
          <p14:tracePt t="543" x="5006975" y="5135563"/>
          <p14:tracePt t="545" x="5116513" y="5072063"/>
          <p14:tracePt t="548" x="5211763" y="5040313"/>
          <p14:tracePt t="550" x="5322888" y="4976813"/>
          <p14:tracePt t="553" x="5416550" y="4930775"/>
          <p14:tracePt t="555" x="5527675" y="4867275"/>
          <p14:tracePt t="555" x="5622925" y="4835525"/>
          <p14:tracePt t="557" x="5748338" y="4772025"/>
          <p14:tracePt t="559" x="5827713" y="4740275"/>
          <p14:tracePt t="562" x="5922963" y="4676775"/>
          <p14:tracePt t="564" x="6016625" y="4645025"/>
          <p14:tracePt t="566" x="6111875" y="4598988"/>
          <p14:tracePt t="568" x="6191250" y="4535488"/>
          <p14:tracePt t="570" x="6253163" y="4503738"/>
          <p14:tracePt t="572" x="6348413" y="4471988"/>
          <p14:tracePt t="573" x="6411913" y="4408488"/>
          <p14:tracePt t="575" x="6491288" y="4376738"/>
          <p14:tracePt t="578" x="6569075" y="4329113"/>
          <p14:tracePt t="580" x="6648450" y="4297363"/>
          <p14:tracePt t="582" x="6711950" y="4267200"/>
          <p14:tracePt t="583" x="6775450" y="4235450"/>
          <p14:tracePt t="586" x="6823075" y="4203700"/>
          <p14:tracePt t="587" x="6884988" y="4171950"/>
          <p14:tracePt t="589" x="6948488" y="4140200"/>
          <p14:tracePt t="592" x="7011988" y="4108450"/>
          <p14:tracePt t="594" x="7059613" y="4076700"/>
          <p14:tracePt t="595" x="7107238" y="4060825"/>
          <p14:tracePt t="598" x="7154863" y="4029075"/>
          <p14:tracePt t="600" x="7185025" y="4013200"/>
          <p14:tracePt t="602" x="7232650" y="3997325"/>
          <p14:tracePt t="603" x="7264400" y="3981450"/>
          <p14:tracePt t="605" x="7312025" y="3965575"/>
          <p14:tracePt t="607" x="7359650" y="3965575"/>
          <p14:tracePt t="609" x="7391400" y="3949700"/>
          <p14:tracePt t="612" x="7423150" y="3935413"/>
          <p14:tracePt t="614" x="7469188" y="3935413"/>
          <p14:tracePt t="616" x="7516813" y="3919538"/>
          <p14:tracePt t="617" x="7548563" y="3903663"/>
          <p14:tracePt t="620" x="7580313" y="3903663"/>
          <p14:tracePt t="621" x="7612063" y="3887788"/>
          <p14:tracePt t="624" x="7659688" y="3887788"/>
          <p14:tracePt t="626" x="7675563" y="3871913"/>
          <p14:tracePt t="628" x="7723188" y="3871913"/>
          <p14:tracePt t="630" x="7754938" y="3856038"/>
          <p14:tracePt t="631" x="7770813" y="3856038"/>
          <p14:tracePt t="633" x="7800975" y="3856038"/>
          <p14:tracePt t="636" x="7832725" y="3856038"/>
          <p14:tracePt t="638" x="7848600" y="3840163"/>
          <p14:tracePt t="639" x="7880350" y="3840163"/>
          <p14:tracePt t="641" x="7912100" y="3824288"/>
          <p14:tracePt t="644" x="7927975" y="3824288"/>
          <p14:tracePt t="645" x="7959725" y="3808413"/>
          <p14:tracePt t="647" x="7991475" y="3808413"/>
          <p14:tracePt t="649" x="8007350" y="3808413"/>
          <p14:tracePt t="653" x="8039100" y="3792538"/>
          <p14:tracePt t="654" x="8054975" y="3792538"/>
          <p14:tracePt t="655" x="8070850" y="3776663"/>
          <p14:tracePt t="658" x="8101013" y="3776663"/>
          <p14:tracePt t="660" x="8116888" y="3776663"/>
          <p14:tracePt t="662" x="8148638" y="3776663"/>
          <p14:tracePt t="664" x="8180388" y="3776663"/>
          <p14:tracePt t="665" x="8196263" y="3760788"/>
          <p14:tracePt t="668" x="8228013" y="3760788"/>
          <p14:tracePt t="669" x="8243888" y="3760788"/>
          <p14:tracePt t="672" x="8275638" y="3744913"/>
          <p14:tracePt t="673" x="8323263" y="3729038"/>
          <p14:tracePt t="675" x="8355013" y="3729038"/>
          <p14:tracePt t="677" x="8370888" y="3713163"/>
          <p14:tracePt t="680" x="8416925" y="3697288"/>
          <p14:tracePt t="682" x="8464550" y="3697288"/>
          <p14:tracePt t="684" x="8480425" y="3681413"/>
          <p14:tracePt t="687" x="8575675" y="3665538"/>
          <p14:tracePt t="689" x="8607425" y="3649663"/>
          <p14:tracePt t="691" x="8639175" y="3633788"/>
          <p14:tracePt t="693" x="8686800" y="3617913"/>
          <p14:tracePt t="696" x="8732838" y="3617913"/>
          <p14:tracePt t="697" x="8764588" y="3602038"/>
          <p14:tracePt t="700" x="8812213" y="3587750"/>
          <p14:tracePt t="702" x="8859838" y="3571875"/>
          <p14:tracePt t="704" x="8907463" y="3556000"/>
          <p14:tracePt t="706" x="8939213" y="3540125"/>
          <p14:tracePt t="708" x="8986838" y="3524250"/>
          <p14:tracePt t="710" x="9032875" y="3508375"/>
          <p14:tracePt t="712" x="9080500" y="3508375"/>
          <p14:tracePt t="714" x="9112250" y="3492500"/>
          <p14:tracePt t="715" x="9159875" y="3476625"/>
          <p14:tracePt t="718" x="9207500" y="3460750"/>
          <p14:tracePt t="722" x="9317038" y="3429000"/>
          <p14:tracePt t="723" x="9348788" y="3413125"/>
          <p14:tracePt t="726" x="9412288" y="3397250"/>
          <p14:tracePt t="728" x="9459913" y="3365500"/>
          <p14:tracePt t="730" x="9507538" y="3349625"/>
          <p14:tracePt t="731" x="9555163" y="3333750"/>
          <p14:tracePt t="733" x="9617075" y="3317875"/>
          <p14:tracePt t="736" x="9664700" y="3302000"/>
          <p14:tracePt t="738" x="9728200" y="3286125"/>
          <p14:tracePt t="740" x="9775825" y="3286125"/>
          <p14:tracePt t="741" x="9823450" y="3270250"/>
          <p14:tracePt t="743" x="9871075" y="3240088"/>
          <p14:tracePt t="745" x="9932988" y="3224213"/>
          <p14:tracePt t="748" x="9996488" y="3208338"/>
          <p14:tracePt t="750" x="10059988" y="3192463"/>
          <p14:tracePt t="752" x="10107613" y="3160713"/>
          <p14:tracePt t="754" x="10139363" y="3144838"/>
          <p14:tracePt t="756" x="10202863" y="3128963"/>
          <p14:tracePt t="758" x="10264775" y="3097213"/>
          <p14:tracePt t="760" x="10328275" y="3081338"/>
          <p14:tracePt t="762" x="10375900" y="3049588"/>
          <p14:tracePt t="763" x="10439400" y="3033713"/>
          <p14:tracePt t="766" x="10487025" y="3017838"/>
          <p14:tracePt t="768" x="10548938" y="2986088"/>
          <p14:tracePt t="769" x="10596563" y="2970213"/>
          <p14:tracePt t="772" x="10644188" y="2954338"/>
          <p14:tracePt t="774" x="10691813" y="2938463"/>
          <p14:tracePt t="775" x="10755313" y="2922588"/>
          <p14:tracePt t="778" x="10802938" y="2892425"/>
          <p14:tracePt t="780" x="10833100" y="2876550"/>
          <p14:tracePt t="782" x="10896600" y="2844800"/>
          <p14:tracePt t="784" x="10944225" y="2828925"/>
          <p14:tracePt t="786" x="10991850" y="2797175"/>
          <p14:tracePt t="787" x="11039475" y="2781300"/>
          <p14:tracePt t="789" x="11071225" y="2749550"/>
          <p14:tracePt t="792" x="11118850" y="2717800"/>
          <p14:tracePt t="794" x="11164888" y="2701925"/>
          <p14:tracePt t="796" x="11212513" y="2701925"/>
          <p14:tracePt t="798" x="11260138" y="2670175"/>
          <p14:tracePt t="800" x="11276013" y="2654300"/>
          <p14:tracePt t="802" x="11323638" y="2638425"/>
          <p14:tracePt t="803" x="11355388" y="2606675"/>
          <p14:tracePt t="806" x="11403013" y="2590800"/>
          <p14:tracePt t="808" x="11418888" y="2560638"/>
          <p14:tracePt t="810" x="11449050" y="2560638"/>
          <p14:tracePt t="812" x="11496675" y="2544763"/>
          <p14:tracePt t="813" x="11528425" y="2513013"/>
          <p14:tracePt t="815" x="11544300" y="2497138"/>
          <p14:tracePt t="817" x="11576050" y="2481263"/>
          <p14:tracePt t="820" x="11607800" y="2465388"/>
          <p14:tracePt t="822" x="11623675" y="2449513"/>
          <p14:tracePt t="823" x="11639550" y="2433638"/>
          <p14:tracePt t="825" x="11671300" y="2417763"/>
          <p14:tracePt t="828" x="11687175" y="2401888"/>
          <p14:tracePt t="830" x="11718925" y="2370138"/>
          <p14:tracePt t="832" x="11734800" y="2370138"/>
          <p14:tracePt t="834" x="11749088" y="2354263"/>
          <p14:tracePt t="836" x="11764963" y="2338388"/>
          <p14:tracePt t="839" x="11780838" y="2322513"/>
          <p14:tracePt t="839" x="11796713" y="2322513"/>
          <p14:tracePt t="842" x="11796713" y="2306638"/>
          <p14:tracePt t="843" x="11812588" y="2290763"/>
          <p14:tracePt t="846" x="11828463" y="2290763"/>
          <p14:tracePt t="848" x="11828463" y="2274888"/>
          <p14:tracePt t="850" x="11844338" y="2259013"/>
          <p14:tracePt t="853" x="11860213" y="2259013"/>
          <p14:tracePt t="854" x="11876088" y="2243138"/>
          <p14:tracePt t="855" x="11876088" y="2228850"/>
          <p14:tracePt t="857" x="11891963" y="2212975"/>
          <p14:tracePt t="859" x="11907838" y="2212975"/>
          <p14:tracePt t="862" x="11907838" y="2197100"/>
          <p14:tracePt t="863" x="11923713" y="2181225"/>
          <p14:tracePt t="868" x="11939588" y="2165350"/>
          <p14:tracePt t="870" x="11955463" y="2149475"/>
          <p14:tracePt t="872" x="11955463" y="2133600"/>
          <p14:tracePt t="876" x="11955463" y="2117725"/>
          <p14:tracePt t="878" x="11971338" y="2117725"/>
          <p14:tracePt t="882" x="11971338" y="2101850"/>
          <p14:tracePt t="888" x="11971338" y="2085975"/>
          <p14:tracePt t="890" x="11987213" y="2085975"/>
          <p14:tracePt t="892" x="11987213" y="2070100"/>
          <p14:tracePt t="896" x="11987213" y="2054225"/>
          <p14:tracePt t="908" x="11987213" y="2038350"/>
          <p14:tracePt t="914" x="11987213" y="2022475"/>
          <p14:tracePt t="928" x="11987213" y="2006600"/>
          <p14:tracePt t="937" x="11987213" y="1990725"/>
          <p14:tracePt t="942" x="11971338" y="1990725"/>
          <p14:tracePt t="943" x="11971338" y="1974850"/>
          <p14:tracePt t="958" x="11955463" y="1974850"/>
          <p14:tracePt t="964" x="11939588" y="1958975"/>
          <p14:tracePt t="973" x="11923713" y="1943100"/>
          <p14:tracePt t="987" x="11907838" y="1927225"/>
          <p14:tracePt t="995" x="11891963" y="1895475"/>
          <p14:tracePt t="1002" x="11891963" y="1881188"/>
          <p14:tracePt t="1008" x="11876088" y="1865313"/>
          <p14:tracePt t="1012" x="11860213" y="1849438"/>
          <p14:tracePt t="1016" x="11860213" y="1833563"/>
          <p14:tracePt t="1021" x="11844338" y="1817688"/>
          <p14:tracePt t="1028" x="11844338" y="1801813"/>
          <p14:tracePt t="1033" x="11844338" y="1785938"/>
          <p14:tracePt t="1042" x="11828463" y="1770063"/>
          <p14:tracePt t="1046" x="11828463" y="1754188"/>
          <p14:tracePt t="1055" x="11812588" y="1754188"/>
          <p14:tracePt t="1060" x="11812588" y="1738313"/>
          <p14:tracePt t="1068" x="11812588" y="1722438"/>
          <p14:tracePt t="1081" x="11796713" y="1722438"/>
          <p14:tracePt t="1085" x="11796713" y="1706563"/>
          <p14:tracePt t="1117" x="11780838" y="1706563"/>
          <p14:tracePt t="1149" x="11764963" y="1706563"/>
          <p14:tracePt t="1190" x="11749088" y="1706563"/>
          <p14:tracePt t="1197" x="11734800" y="1706563"/>
          <p14:tracePt t="1207" x="11718925" y="1706563"/>
          <p14:tracePt t="1212" x="11703050" y="1706563"/>
          <p14:tracePt t="1219" x="11687175" y="1706563"/>
          <p14:tracePt t="1223" x="11671300" y="1706563"/>
          <p14:tracePt t="1227" x="11655425" y="1706563"/>
          <p14:tracePt t="1235" x="11639550" y="1706563"/>
          <p14:tracePt t="1240" x="11623675" y="1706563"/>
          <p14:tracePt t="1244" x="11607800" y="1706563"/>
          <p14:tracePt t="1246" x="11591925" y="1706563"/>
          <p14:tracePt t="1250" x="11576050" y="1706563"/>
          <p14:tracePt t="1256" x="11560175" y="1706563"/>
          <p14:tracePt t="1260" x="11544300" y="1706563"/>
          <p14:tracePt t="1266" x="11528425" y="1706563"/>
          <p14:tracePt t="1268" x="11512550" y="1706563"/>
          <p14:tracePt t="1272" x="11496675" y="1706563"/>
          <p14:tracePt t="1278" x="11480800" y="1706563"/>
          <p14:tracePt t="1282" x="11464925" y="1706563"/>
          <p14:tracePt t="1286" x="11449050" y="1706563"/>
          <p14:tracePt t="1290" x="11433175" y="1706563"/>
          <p14:tracePt t="1292" x="11418888" y="1706563"/>
          <p14:tracePt t="1296" x="11403013" y="1706563"/>
          <p14:tracePt t="1297" x="11387138" y="1706563"/>
          <p14:tracePt t="1314" x="11323638" y="1706563"/>
          <p14:tracePt t="1319" x="11276013" y="1706563"/>
          <p14:tracePt t="1320" x="11260138" y="1706563"/>
          <p14:tracePt t="1322" x="11244263" y="1706563"/>
          <p14:tracePt t="1323" x="11228388" y="1706563"/>
          <p14:tracePt t="1326" x="11212513" y="1706563"/>
          <p14:tracePt t="1328" x="11196638" y="1706563"/>
          <p14:tracePt t="1330" x="11164888" y="1706563"/>
          <p14:tracePt t="1332" x="11118850" y="1706563"/>
          <p14:tracePt t="1334" x="11087100" y="1706563"/>
          <p14:tracePt t="1336" x="11071225" y="1706563"/>
          <p14:tracePt t="1338" x="11039475" y="1706563"/>
          <p14:tracePt t="1339" x="11007725" y="1706563"/>
          <p14:tracePt t="1342" x="10975975" y="1706563"/>
          <p14:tracePt t="1344" x="10944225" y="1706563"/>
          <p14:tracePt t="1345" x="10928350" y="1706563"/>
          <p14:tracePt t="1348" x="10880725" y="1706563"/>
          <p14:tracePt t="1350" x="10848975" y="1706563"/>
          <p14:tracePt t="1354" x="10771188" y="1706563"/>
          <p14:tracePt t="1355" x="10723563" y="1706563"/>
          <p14:tracePt t="1358" x="10691813" y="1706563"/>
          <p14:tracePt t="1360" x="10644188" y="1706563"/>
          <p14:tracePt t="1362" x="10596563" y="1706563"/>
          <p14:tracePt t="1364" x="10564813" y="1706563"/>
          <p14:tracePt t="1366" x="10502900" y="1706563"/>
          <p14:tracePt t="1368" x="10455275" y="1706563"/>
          <p14:tracePt t="1370" x="10407650" y="1706563"/>
          <p14:tracePt t="1372" x="10360025" y="1706563"/>
          <p14:tracePt t="1374" x="10296525" y="1706563"/>
          <p14:tracePt t="1376" x="10217150" y="1706563"/>
          <p14:tracePt t="1378" x="10107613" y="1706563"/>
          <p14:tracePt t="1380" x="10059988" y="1706563"/>
          <p14:tracePt t="1382" x="9996488" y="1706563"/>
          <p14:tracePt t="1384" x="9932988" y="1706563"/>
          <p14:tracePt t="1386" x="9871075" y="1706563"/>
          <p14:tracePt t="1388" x="9823450" y="1706563"/>
          <p14:tracePt t="1389" x="9759950" y="1706563"/>
          <p14:tracePt t="1392" x="9696450" y="1706563"/>
          <p14:tracePt t="1394" x="9632950" y="1706563"/>
          <p14:tracePt t="1396" x="9586913" y="1706563"/>
          <p14:tracePt t="1398" x="9539288" y="1706563"/>
          <p14:tracePt t="1399" x="9475788" y="1706563"/>
          <p14:tracePt t="1403" x="9412288" y="1706563"/>
          <p14:tracePt t="1404" x="9380538" y="1706563"/>
          <p14:tracePt t="1405" x="9332913" y="1690688"/>
          <p14:tracePt t="1408" x="9286875" y="1690688"/>
          <p14:tracePt t="1410" x="9255125" y="1690688"/>
          <p14:tracePt t="1412" x="9223375" y="1674813"/>
          <p14:tracePt t="1414" x="9175750" y="1674813"/>
          <p14:tracePt t="1416" x="9159875" y="1674813"/>
          <p14:tracePt t="1418" x="9112250" y="1674813"/>
          <p14:tracePt t="1420" x="9080500" y="1674813"/>
          <p14:tracePt t="1422" x="9080500" y="1658938"/>
          <p14:tracePt t="1424" x="9048750" y="1658938"/>
          <p14:tracePt t="1426" x="9017000" y="1643063"/>
          <p14:tracePt t="1430" x="9001125" y="1643063"/>
          <p14:tracePt t="1432" x="8970963" y="1627188"/>
          <p14:tracePt t="1436" x="8955088" y="1611313"/>
          <p14:tracePt t="1438" x="8939213" y="1611313"/>
          <p14:tracePt t="1442" x="8923338" y="1595438"/>
          <p14:tracePt t="1444" x="8907463" y="1595438"/>
          <p14:tracePt t="1446" x="8891588" y="1579563"/>
          <p14:tracePt t="1454" x="8875713" y="1563688"/>
          <p14:tracePt t="1455" x="8875713" y="1547813"/>
          <p14:tracePt t="1463" x="8859838" y="1547813"/>
          <p14:tracePt t="1464" x="8859838" y="1533525"/>
          <p14:tracePt t="1466" x="8859838" y="1517650"/>
          <p14:tracePt t="1471" x="8859838" y="1501775"/>
          <p14:tracePt t="1476" x="8859838" y="1485900"/>
          <p14:tracePt t="1478" x="8859838" y="1470025"/>
          <p14:tracePt t="1484" x="8859838" y="1454150"/>
          <p14:tracePt t="1487" x="8843963" y="1438275"/>
          <p14:tracePt t="1488" x="8843963" y="1422400"/>
          <p14:tracePt t="1493" x="8843963" y="1406525"/>
          <p14:tracePt t="1496" x="8843963" y="1390650"/>
          <p14:tracePt t="1500" x="8843963" y="1374775"/>
          <p14:tracePt t="1505" x="8843963" y="1343025"/>
          <p14:tracePt t="1508" x="8843963" y="1311275"/>
          <p14:tracePt t="1510" x="8843963" y="1295400"/>
          <p14:tracePt t="1514" x="8843963" y="1279525"/>
          <p14:tracePt t="1516" x="8843963" y="1263650"/>
          <p14:tracePt t="1520" x="8843963" y="1247775"/>
          <p14:tracePt t="1522" x="8843963" y="1231900"/>
          <p14:tracePt t="1524" x="8843963" y="1216025"/>
          <p14:tracePt t="1526" x="8843963" y="1200150"/>
          <p14:tracePt t="1528" x="8843963" y="1185863"/>
          <p14:tracePt t="1532" x="8843963" y="1169988"/>
          <p14:tracePt t="1534" x="8843963" y="1154113"/>
          <p14:tracePt t="1537" x="8843963" y="1138238"/>
          <p14:tracePt t="1540" x="8843963" y="1122363"/>
          <p14:tracePt t="1542" x="8843963" y="1106488"/>
          <p14:tracePt t="1543" x="8859838" y="1106488"/>
          <p14:tracePt t="1546" x="8859838" y="1090613"/>
          <p14:tracePt t="1548" x="8859838" y="1074738"/>
          <p14:tracePt t="1550" x="8875713" y="1058863"/>
          <p14:tracePt t="1554" x="8875713" y="1042988"/>
          <p14:tracePt t="1556" x="8875713" y="1027113"/>
          <p14:tracePt t="1561" x="8891588" y="1027113"/>
          <p14:tracePt t="1562" x="8891588" y="1011238"/>
          <p14:tracePt t="1564" x="8907463" y="995363"/>
          <p14:tracePt t="1568" x="8923338" y="979488"/>
          <p14:tracePt t="1574" x="8923338" y="963613"/>
          <p14:tracePt t="1576" x="8939213" y="947738"/>
          <p14:tracePt t="1580" x="8955088" y="947738"/>
          <p14:tracePt t="1582" x="8955088" y="931863"/>
          <p14:tracePt t="1587" x="8970963" y="915988"/>
          <p14:tracePt t="1590" x="8986838" y="915988"/>
          <p14:tracePt t="1592" x="9001125" y="900113"/>
          <p14:tracePt t="1595" x="9001125" y="884238"/>
          <p14:tracePt t="1598" x="9017000" y="884238"/>
          <p14:tracePt t="1599" x="9032875" y="868363"/>
          <p14:tracePt t="1605" x="9048750" y="868363"/>
          <p14:tracePt t="1608" x="9064625" y="854075"/>
          <p14:tracePt t="1610" x="9080500" y="854075"/>
          <p14:tracePt t="1611" x="9080500" y="838200"/>
          <p14:tracePt t="1613" x="9096375" y="838200"/>
          <p14:tracePt t="1616" x="9112250" y="838200"/>
          <p14:tracePt t="1621" x="9144000" y="838200"/>
          <p14:tracePt t="1622" x="9159875" y="822325"/>
          <p14:tracePt t="1626" x="9175750" y="806450"/>
          <p14:tracePt t="1628" x="9207500" y="806450"/>
          <p14:tracePt t="1630" x="9239250" y="790575"/>
          <p14:tracePt t="1632" x="9271000" y="790575"/>
          <p14:tracePt t="1634" x="9301163" y="774700"/>
          <p14:tracePt t="1636" x="9317038" y="774700"/>
          <p14:tracePt t="1637" x="9348788" y="758825"/>
          <p14:tracePt t="1639" x="9380538" y="758825"/>
          <p14:tracePt t="1641" x="9396413" y="758825"/>
          <p14:tracePt t="1644" x="9428163" y="758825"/>
          <p14:tracePt t="1646" x="9444038" y="758825"/>
          <p14:tracePt t="1647" x="9475788" y="742950"/>
          <p14:tracePt t="1649" x="9507538" y="742950"/>
          <p14:tracePt t="1652" x="9523413" y="742950"/>
          <p14:tracePt t="1653" x="9555163" y="727075"/>
          <p14:tracePt t="1656" x="9601200" y="727075"/>
          <p14:tracePt t="1658" x="9617075" y="727075"/>
          <p14:tracePt t="1660" x="9648825" y="711200"/>
          <p14:tracePt t="1662" x="9696450" y="711200"/>
          <p14:tracePt t="1664" x="9712325" y="695325"/>
          <p14:tracePt t="1666" x="9759950" y="695325"/>
          <p14:tracePt t="1668" x="9807575" y="679450"/>
          <p14:tracePt t="1669" x="9823450" y="679450"/>
          <p14:tracePt t="1672" x="9871075" y="663575"/>
          <p14:tracePt t="1673" x="9902825" y="663575"/>
          <p14:tracePt t="1675" x="9932988" y="647700"/>
          <p14:tracePt t="1678" x="9980613" y="647700"/>
          <p14:tracePt t="1680" x="10028238" y="647700"/>
          <p14:tracePt t="1681" x="10059988" y="647700"/>
          <p14:tracePt t="1683" x="10091738" y="631825"/>
          <p14:tracePt t="1686" x="10123488" y="631825"/>
          <p14:tracePt t="1687" x="10171113" y="615950"/>
          <p14:tracePt t="1689" x="10202863" y="615950"/>
          <p14:tracePt t="1692" x="10233025" y="600075"/>
          <p14:tracePt t="1694" x="10280650" y="600075"/>
          <p14:tracePt t="1696" x="10296525" y="584200"/>
          <p14:tracePt t="1698" x="10328275" y="584200"/>
          <p14:tracePt t="1700" x="10375900" y="568325"/>
          <p14:tracePt t="1702" x="10391775" y="568325"/>
          <p14:tracePt t="1703" x="10423525" y="552450"/>
          <p14:tracePt t="1705" x="10471150" y="552450"/>
          <p14:tracePt t="1708" x="10487025" y="536575"/>
          <p14:tracePt t="1710" x="10517188" y="536575"/>
          <p14:tracePt t="1712" x="10548938" y="536575"/>
          <p14:tracePt t="1714" x="10580688" y="520700"/>
          <p14:tracePt t="1715" x="10612438" y="506413"/>
          <p14:tracePt t="1717" x="10644188" y="506413"/>
          <p14:tracePt t="1720" x="10660063" y="490538"/>
          <p14:tracePt t="1721" x="10691813" y="490538"/>
          <p14:tracePt t="1723" x="10723563" y="474663"/>
          <p14:tracePt t="1725" x="10739438" y="474663"/>
          <p14:tracePt t="1727" x="10771188" y="458788"/>
          <p14:tracePt t="1729" x="10802938" y="458788"/>
          <p14:tracePt t="1732" x="10818813" y="442913"/>
          <p14:tracePt t="1734" x="10833100" y="442913"/>
          <p14:tracePt t="1736" x="10864850" y="442913"/>
          <p14:tracePt t="1738" x="10880725" y="442913"/>
          <p14:tracePt t="1739" x="10896600" y="442913"/>
          <p14:tracePt t="1741" x="10912475" y="442913"/>
          <p14:tracePt t="1743" x="10928350" y="427038"/>
          <p14:tracePt t="1745" x="10960100" y="427038"/>
          <p14:tracePt t="1747" x="10975975" y="427038"/>
          <p14:tracePt t="1749" x="10991850" y="411163"/>
          <p14:tracePt t="1753" x="11023600" y="411163"/>
          <p14:tracePt t="1756" x="11039475" y="395288"/>
          <p14:tracePt t="1758" x="11055350" y="395288"/>
          <p14:tracePt t="1760" x="11071225" y="395288"/>
          <p14:tracePt t="1762" x="11087100" y="395288"/>
          <p14:tracePt t="1764" x="11102975" y="395288"/>
          <p14:tracePt t="1769" x="11118850" y="395288"/>
          <p14:tracePt t="1771" x="11133138" y="395288"/>
          <p14:tracePt t="1774" x="11149013" y="395288"/>
          <p14:tracePt t="1776" x="11164888" y="395288"/>
          <p14:tracePt t="1778" x="11180763" y="395288"/>
          <p14:tracePt t="1780" x="11180763" y="379413"/>
          <p14:tracePt t="1782" x="11196638" y="379413"/>
          <p14:tracePt t="1784" x="11212513" y="379413"/>
          <p14:tracePt t="1790" x="11228388" y="379413"/>
          <p14:tracePt t="1792" x="11244263" y="379413"/>
          <p14:tracePt t="1796" x="11260138" y="379413"/>
          <p14:tracePt t="1799" x="11276013" y="379413"/>
          <p14:tracePt t="1804" x="11291888" y="379413"/>
          <p14:tracePt t="1808" x="11307763" y="379413"/>
          <p14:tracePt t="1810" x="11323638" y="379413"/>
          <p14:tracePt t="1812" x="11339513" y="379413"/>
          <p14:tracePt t="1820" x="11371263" y="379413"/>
          <p14:tracePt t="1824" x="11387138" y="379413"/>
          <p14:tracePt t="1826" x="11403013" y="379413"/>
          <p14:tracePt t="1828" x="11418888" y="379413"/>
          <p14:tracePt t="1832" x="11433175" y="379413"/>
          <p14:tracePt t="1834" x="11449050" y="379413"/>
          <p14:tracePt t="1840" x="11464925" y="379413"/>
          <p14:tracePt t="1842" x="11480800" y="379413"/>
          <p14:tracePt t="1845" x="11496675" y="379413"/>
          <p14:tracePt t="1848" x="11512550" y="379413"/>
          <p14:tracePt t="1852" x="11528425" y="379413"/>
          <p14:tracePt t="1856" x="11544300" y="379413"/>
          <p14:tracePt t="1860" x="11560175" y="395288"/>
          <p14:tracePt t="1868" x="11576050" y="395288"/>
          <p14:tracePt t="1870" x="11576050" y="411163"/>
          <p14:tracePt t="1875" x="11591925" y="411163"/>
          <p14:tracePt t="1884" x="11607800" y="411163"/>
          <p14:tracePt t="1887" x="11607800" y="427038"/>
          <p14:tracePt t="1909" x="11623675" y="427038"/>
          <p14:tracePt t="1929" x="11623675" y="442913"/>
          <p14:tracePt t="1932" x="11623675" y="458788"/>
          <p14:tracePt t="1940" x="11607800" y="458788"/>
          <p14:tracePt t="1944" x="11591925" y="474663"/>
          <p14:tracePt t="1948" x="11576050" y="474663"/>
          <p14:tracePt t="1954" x="11576050" y="490538"/>
          <p14:tracePt t="1971" x="11576050" y="506413"/>
          <p14:tracePt t="1972" x="11560175" y="506413"/>
          <p14:tracePt t="4551" x="11591925" y="506413"/>
          <p14:tracePt t="4559" x="11655425" y="490538"/>
          <p14:tracePt t="4561" x="11671300" y="490538"/>
          <p14:tracePt t="4566" x="11687175" y="490538"/>
          <p14:tracePt t="4591" x="11703050" y="490538"/>
          <p14:tracePt t="4666" x="11655425" y="490538"/>
          <p14:tracePt t="4669" x="11607800" y="490538"/>
          <p14:tracePt t="4671" x="11544300" y="474663"/>
          <p14:tracePt t="4672" x="11464925" y="474663"/>
          <p14:tracePt t="4673" x="11403013" y="474663"/>
          <p14:tracePt t="4676" x="11323638" y="458788"/>
          <p14:tracePt t="4677" x="11212513" y="442913"/>
          <p14:tracePt t="4679" x="11118850" y="427038"/>
          <p14:tracePt t="4682" x="10991850" y="411163"/>
          <p14:tracePt t="4684" x="10880725" y="379413"/>
          <p14:tracePt t="4686" x="10771188" y="363538"/>
          <p14:tracePt t="4687" x="10660063" y="363538"/>
          <p14:tracePt t="4689" x="10517188" y="347663"/>
          <p14:tracePt t="4692" x="10423525" y="347663"/>
          <p14:tracePt t="4694" x="10280650" y="347663"/>
          <p14:tracePt t="4696" x="10171113" y="347663"/>
          <p14:tracePt t="4698" x="10075863" y="347663"/>
          <p14:tracePt t="4700" x="9964738" y="347663"/>
          <p14:tracePt t="4702" x="9855200" y="347663"/>
          <p14:tracePt t="4703" x="9744075" y="331788"/>
          <p14:tracePt t="4706" x="9632950" y="331788"/>
          <p14:tracePt t="4708" x="9555163" y="331788"/>
          <p14:tracePt t="4710" x="9491663" y="331788"/>
          <p14:tracePt t="4712" x="9412288" y="331788"/>
          <p14:tracePt t="4714" x="9380538" y="331788"/>
          <p14:tracePt t="4716" x="9317038" y="331788"/>
          <p14:tracePt t="4718" x="9271000" y="331788"/>
          <p14:tracePt t="4720" x="9223375" y="331788"/>
          <p14:tracePt t="4724" x="9207500" y="331788"/>
          <p14:tracePt t="4726" x="9191625" y="347663"/>
          <p14:tracePt t="4735" x="9175750" y="347663"/>
          <p14:tracePt t="4745" x="9207500" y="347663"/>
          <p14:tracePt t="4746" x="9223375" y="347663"/>
          <p14:tracePt t="4748" x="9271000" y="347663"/>
          <p14:tracePt t="4751" x="9301163" y="347663"/>
          <p14:tracePt t="4752" x="9332913" y="347663"/>
          <p14:tracePt t="4754" x="9396413" y="347663"/>
          <p14:tracePt t="4756" x="9475788" y="331788"/>
          <p14:tracePt t="4757" x="9539288" y="331788"/>
          <p14:tracePt t="4760" x="9601200" y="315913"/>
          <p14:tracePt t="4762" x="9664700" y="315913"/>
          <p14:tracePt t="4763" x="9696450" y="315913"/>
          <p14:tracePt t="4765" x="9744075" y="315913"/>
          <p14:tracePt t="4767" x="9791700" y="300038"/>
          <p14:tracePt t="4770" x="9823450" y="300038"/>
          <p14:tracePt t="4772" x="9871075" y="300038"/>
          <p14:tracePt t="4774" x="9917113" y="300038"/>
          <p14:tracePt t="4776" x="9932988" y="300038"/>
          <p14:tracePt t="4778" x="9980613" y="284163"/>
          <p14:tracePt t="4780" x="10012363" y="284163"/>
          <p14:tracePt t="4782" x="10028238" y="284163"/>
          <p14:tracePt t="4784" x="10059988" y="284163"/>
          <p14:tracePt t="4786" x="10075863" y="284163"/>
          <p14:tracePt t="4788" x="10075863" y="268288"/>
          <p14:tracePt t="4789" x="10107613" y="268288"/>
          <p14:tracePt t="4792" x="10123488" y="268288"/>
          <p14:tracePt t="4796" x="10139363" y="268288"/>
          <p14:tracePt t="4804" x="10155238" y="268288"/>
          <p14:tracePt t="4837" x="10139363" y="268288"/>
          <p14:tracePt t="4839" x="10123488" y="268288"/>
          <p14:tracePt t="4840" x="10091738" y="268288"/>
          <p14:tracePt t="4842" x="10059988" y="268288"/>
          <p14:tracePt t="4843" x="10028238" y="268288"/>
          <p14:tracePt t="4846" x="9996488" y="268288"/>
          <p14:tracePt t="4848" x="9948863" y="268288"/>
          <p14:tracePt t="4851" x="9855200" y="284163"/>
          <p14:tracePt t="4852" x="9807575" y="300038"/>
          <p14:tracePt t="4853" x="9744075" y="315913"/>
          <p14:tracePt t="4856" x="9712325" y="331788"/>
          <p14:tracePt t="4858" x="9664700" y="347663"/>
          <p14:tracePt t="4860" x="9617075" y="363538"/>
          <p14:tracePt t="4862" x="9571038" y="379413"/>
          <p14:tracePt t="4863" x="9539288" y="395288"/>
          <p14:tracePt t="4866" x="9507538" y="411163"/>
          <p14:tracePt t="4868" x="9475788" y="411163"/>
          <p14:tracePt t="4870" x="9459913" y="427038"/>
          <p14:tracePt t="4871" x="9444038" y="427038"/>
          <p14:tracePt t="4874" x="9412288" y="427038"/>
          <p14:tracePt t="4877" x="9396413" y="427038"/>
          <p14:tracePt t="4882" x="9380538" y="442913"/>
          <p14:tracePt t="4888" x="9364663" y="442913"/>
          <p14:tracePt t="4918" x="9364663" y="458788"/>
          <p14:tracePt t="4935" x="9348788" y="458788"/>
          <p14:tracePt t="5041" x="9317038" y="474663"/>
          <p14:tracePt t="5045" x="9286875" y="506413"/>
          <p14:tracePt t="5046" x="9271000" y="506413"/>
          <p14:tracePt t="5048" x="9239250" y="536575"/>
          <p14:tracePt t="5050" x="9223375" y="552450"/>
          <p14:tracePt t="5052" x="9191625" y="584200"/>
          <p14:tracePt t="5054" x="9159875" y="600075"/>
          <p14:tracePt t="5055" x="9144000" y="615950"/>
          <p14:tracePt t="5058" x="9112250" y="647700"/>
          <p14:tracePt t="5060" x="9080500" y="679450"/>
          <p14:tracePt t="5062" x="9048750" y="695325"/>
          <p14:tracePt t="5064" x="9017000" y="727075"/>
          <p14:tracePt t="5067" x="9001125" y="758825"/>
          <p14:tracePt t="5069" x="8939213" y="806450"/>
          <p14:tracePt t="5071" x="8907463" y="838200"/>
          <p14:tracePt t="5074" x="8891588" y="868363"/>
          <p14:tracePt t="5076" x="8859838" y="900113"/>
          <p14:tracePt t="5078" x="8828088" y="931863"/>
          <p14:tracePt t="5080" x="8796338" y="931863"/>
          <p14:tracePt t="5082" x="8780463" y="963613"/>
          <p14:tracePt t="5084" x="8764588" y="995363"/>
          <p14:tracePt t="5086" x="8732838" y="1027113"/>
          <p14:tracePt t="5087" x="8701088" y="1042988"/>
          <p14:tracePt t="5090" x="8686800" y="1074738"/>
          <p14:tracePt t="5092" x="8686800" y="1090613"/>
          <p14:tracePt t="5094" x="8655050" y="1106488"/>
          <p14:tracePt t="5095" x="8639175" y="1122363"/>
          <p14:tracePt t="5098" x="8623300" y="1154113"/>
          <p14:tracePt t="5101" x="8623300" y="1169988"/>
          <p14:tracePt t="5104" x="8591550" y="1200150"/>
          <p14:tracePt t="5106" x="8575675" y="1216025"/>
          <p14:tracePt t="5108" x="8575675" y="1231900"/>
          <p14:tracePt t="5110" x="8575675" y="1247775"/>
          <p14:tracePt t="5112" x="8575675" y="1263650"/>
          <p14:tracePt t="5114" x="8559800" y="1263650"/>
          <p14:tracePt t="5116" x="8559800" y="1279525"/>
          <p14:tracePt t="5120" x="8543925" y="1295400"/>
          <p14:tracePt t="5160" x="8543925" y="1311275"/>
          <p14:tracePt t="5167" x="8528050" y="1327150"/>
          <p14:tracePt t="5168" x="8528050" y="1343025"/>
          <p14:tracePt t="5171" x="8512175" y="1343025"/>
          <p14:tracePt t="5173" x="8496300" y="1374775"/>
          <p14:tracePt t="5176" x="8480425" y="1390650"/>
          <p14:tracePt t="5178" x="8464550" y="1390650"/>
          <p14:tracePt t="5179" x="8448675" y="1422400"/>
          <p14:tracePt t="5182" x="8416925" y="1454150"/>
          <p14:tracePt t="5184" x="8401050" y="1485900"/>
          <p14:tracePt t="5185" x="8370888" y="1501775"/>
          <p14:tracePt t="5188" x="8339138" y="1547813"/>
          <p14:tracePt t="5190" x="8291513" y="1595438"/>
          <p14:tracePt t="5192" x="8259763" y="1643063"/>
          <p14:tracePt t="5194" x="8228013" y="1674813"/>
          <p14:tracePt t="5196" x="8212138" y="1706563"/>
          <p14:tracePt t="5198" x="8164513" y="1754188"/>
          <p14:tracePt t="5202" x="8101013" y="1849438"/>
          <p14:tracePt t="5203" x="8070850" y="1911350"/>
          <p14:tracePt t="5206" x="8039100" y="1958975"/>
          <p14:tracePt t="5208" x="7991475" y="2022475"/>
          <p14:tracePt t="5210" x="7959725" y="2070100"/>
          <p14:tracePt t="5211" x="7927975" y="2133600"/>
          <p14:tracePt t="5214" x="7880350" y="2197100"/>
          <p14:tracePt t="5215" x="7848600" y="2259013"/>
          <p14:tracePt t="5217" x="7816850" y="2322513"/>
          <p14:tracePt t="5219" x="7754938" y="2386013"/>
          <p14:tracePt t="5222" x="7723188" y="2465388"/>
          <p14:tracePt t="5224" x="7707313" y="2497138"/>
          <p14:tracePt t="5225" x="7675563" y="2544763"/>
          <p14:tracePt t="5228" x="7659688" y="2606675"/>
          <p14:tracePt t="5230" x="7627938" y="2654300"/>
          <p14:tracePt t="5232" x="7596188" y="2701925"/>
          <p14:tracePt t="5234" x="7580313" y="2749550"/>
          <p14:tracePt t="5235" x="7548563" y="2797175"/>
          <p14:tracePt t="5237" x="7532688" y="2844800"/>
          <p14:tracePt t="5240" x="7516813" y="2892425"/>
          <p14:tracePt t="5242" x="7485063" y="2938463"/>
          <p14:tracePt t="5244" x="7485063" y="2970213"/>
          <p14:tracePt t="5245" x="7469188" y="3017838"/>
          <p14:tracePt t="5248" x="7454900" y="3065463"/>
          <p14:tracePt t="5252" x="7439025" y="3128963"/>
          <p14:tracePt t="5254" x="7423150" y="3176588"/>
          <p14:tracePt t="5255" x="7423150" y="3224213"/>
          <p14:tracePt t="5258" x="7407275" y="3240088"/>
          <p14:tracePt t="5259" x="7407275" y="3286125"/>
          <p14:tracePt t="5262" x="7407275" y="3317875"/>
          <p14:tracePt t="5263" x="7407275" y="3349625"/>
          <p14:tracePt t="5265" x="7407275" y="3381375"/>
          <p14:tracePt t="5268" x="7407275" y="3397250"/>
          <p14:tracePt t="5270" x="7407275" y="3444875"/>
          <p14:tracePt t="5271" x="7407275" y="3476625"/>
          <p14:tracePt t="5273" x="7407275" y="3492500"/>
          <p14:tracePt t="5276" x="7407275" y="3524250"/>
          <p14:tracePt t="5278" x="7407275" y="3556000"/>
          <p14:tracePt t="5280" x="7407275" y="3571875"/>
          <p14:tracePt t="5282" x="7407275" y="3602038"/>
          <p14:tracePt t="5284" x="7407275" y="3617913"/>
          <p14:tracePt t="5286" x="7407275" y="3649663"/>
          <p14:tracePt t="5288" x="7407275" y="3681413"/>
          <p14:tracePt t="5290" x="7407275" y="3697288"/>
          <p14:tracePt t="5292" x="7423150" y="3729038"/>
          <p14:tracePt t="5294" x="7423150" y="3760788"/>
          <p14:tracePt t="5296" x="7423150" y="3776663"/>
          <p14:tracePt t="5298" x="7423150" y="3808413"/>
          <p14:tracePt t="5301" x="7439025" y="3824288"/>
          <p14:tracePt t="5302" x="7439025" y="3856038"/>
          <p14:tracePt t="5304" x="7439025" y="3887788"/>
          <p14:tracePt t="5305" x="7439025" y="3903663"/>
          <p14:tracePt t="5307" x="7439025" y="3935413"/>
          <p14:tracePt t="5309" x="7439025" y="3965575"/>
          <p14:tracePt t="5312" x="7439025" y="3981450"/>
          <p14:tracePt t="5314" x="7439025" y="4013200"/>
          <p14:tracePt t="5315" x="7454900" y="4044950"/>
          <p14:tracePt t="5317" x="7454900" y="4076700"/>
          <p14:tracePt t="5320" x="7454900" y="4108450"/>
          <p14:tracePt t="5322" x="7469188" y="4140200"/>
          <p14:tracePt t="5323" x="7469188" y="4171950"/>
          <p14:tracePt t="5326" x="7485063" y="4203700"/>
          <p14:tracePt t="5327" x="7500938" y="4219575"/>
          <p14:tracePt t="5330" x="7500938" y="4267200"/>
          <p14:tracePt t="5332" x="7516813" y="4297363"/>
          <p14:tracePt t="5334" x="7532688" y="4329113"/>
          <p14:tracePt t="5336" x="7548563" y="4344988"/>
          <p14:tracePt t="5354" x="7643813" y="4629150"/>
          <p14:tracePt t="5355" x="7659688" y="4645025"/>
          <p14:tracePt t="5357" x="7675563" y="4676775"/>
          <p14:tracePt t="5360" x="7691438" y="4692650"/>
          <p14:tracePt t="5362" x="7707313" y="4708525"/>
          <p14:tracePt t="5364" x="7723188" y="4740275"/>
          <p14:tracePt t="5366" x="7723188" y="4772025"/>
          <p14:tracePt t="5368" x="7723188" y="4787900"/>
          <p14:tracePt t="5369" x="7739063" y="4803775"/>
          <p14:tracePt t="5371" x="7754938" y="4835525"/>
          <p14:tracePt t="5374" x="7770813" y="4851400"/>
          <p14:tracePt t="5375" x="7770813" y="4867275"/>
          <p14:tracePt t="5378" x="7785100" y="4899025"/>
          <p14:tracePt t="5380" x="7800975" y="4899025"/>
          <p14:tracePt t="5382" x="7800975" y="4930775"/>
          <p14:tracePt t="5384" x="7816850" y="4930775"/>
          <p14:tracePt t="5385" x="7816850" y="4962525"/>
          <p14:tracePt t="5388" x="7816850" y="4976813"/>
          <p14:tracePt t="5390" x="7832725" y="4976813"/>
          <p14:tracePt t="5392" x="7832725" y="4992688"/>
          <p14:tracePt t="5394" x="7848600" y="5008563"/>
          <p14:tracePt t="5396" x="7848600" y="5024438"/>
          <p14:tracePt t="5398" x="7848600" y="5040313"/>
          <p14:tracePt t="5402" x="7864475" y="5072063"/>
          <p14:tracePt t="5403" x="7864475" y="5087938"/>
          <p14:tracePt t="5405" x="7864475" y="5103813"/>
          <p14:tracePt t="5410" x="7864475" y="5135563"/>
          <p14:tracePt t="5412" x="7864475" y="5151438"/>
          <p14:tracePt t="5416" x="7864475" y="5183188"/>
          <p14:tracePt t="5418" x="7864475" y="5199063"/>
          <p14:tracePt t="5420" x="7864475" y="5214938"/>
          <p14:tracePt t="5421" x="7864475" y="5230813"/>
          <p14:tracePt t="5423" x="7864475" y="5246688"/>
          <p14:tracePt t="5426" x="7864475" y="5262563"/>
          <p14:tracePt t="5428" x="7864475" y="5294313"/>
          <p14:tracePt t="5432" x="7864475" y="5324475"/>
          <p14:tracePt t="5434" x="7864475" y="5340350"/>
          <p14:tracePt t="5436" x="7864475" y="5356225"/>
          <p14:tracePt t="5438" x="7848600" y="5387975"/>
          <p14:tracePt t="5440" x="7848600" y="5403850"/>
          <p14:tracePt t="5441" x="7848600" y="5419725"/>
          <p14:tracePt t="5443" x="7832725" y="5435600"/>
          <p14:tracePt t="5446" x="7832725" y="5451475"/>
          <p14:tracePt t="5447" x="7832725" y="5467350"/>
          <p14:tracePt t="5451" x="7816850" y="5499100"/>
          <p14:tracePt t="5454" x="7816850" y="5530850"/>
          <p14:tracePt t="5456" x="7816850" y="5546725"/>
          <p14:tracePt t="5458" x="7800975" y="5562600"/>
          <p14:tracePt t="5460" x="7800975" y="5594350"/>
          <p14:tracePt t="5461" x="7785100" y="5594350"/>
          <p14:tracePt t="5464" x="7785100" y="5626100"/>
          <p14:tracePt t="5466" x="7770813" y="5641975"/>
          <p14:tracePt t="5468" x="7770813" y="5657850"/>
          <p14:tracePt t="5470" x="7770813" y="5672138"/>
          <p14:tracePt t="5472" x="7770813" y="5688013"/>
          <p14:tracePt t="5474" x="7754938" y="5719763"/>
          <p14:tracePt t="5475" x="7754938" y="5735638"/>
          <p14:tracePt t="5478" x="7739063" y="5735638"/>
          <p14:tracePt t="5480" x="7723188" y="5767388"/>
          <p14:tracePt t="5482" x="7723188" y="5783263"/>
          <p14:tracePt t="5484" x="7707313" y="5783263"/>
          <p14:tracePt t="5485" x="7707313" y="5815013"/>
          <p14:tracePt t="5488" x="7691438" y="5830888"/>
          <p14:tracePt t="5492" x="7659688" y="5862638"/>
          <p14:tracePt t="5494" x="7643813" y="5878513"/>
          <p14:tracePt t="5496" x="7627938" y="5894388"/>
          <p14:tracePt t="5498" x="7612063" y="5910263"/>
          <p14:tracePt t="5502" x="7564438" y="5957888"/>
          <p14:tracePt t="5503" x="7548563" y="5957888"/>
          <p14:tracePt t="5506" x="7516813" y="5973763"/>
          <p14:tracePt t="5508" x="7485063" y="6003925"/>
          <p14:tracePt t="5510" x="7454900" y="6019800"/>
          <p14:tracePt t="5512" x="7423150" y="6035675"/>
          <p14:tracePt t="5514" x="7391400" y="6067425"/>
          <p14:tracePt t="5516" x="7343775" y="6067425"/>
          <p14:tracePt t="5517" x="7296150" y="6083300"/>
          <p14:tracePt t="5519" x="7216775" y="6130925"/>
          <p14:tracePt t="5521" x="7154863" y="6162675"/>
          <p14:tracePt t="5523" x="7091363" y="6178550"/>
          <p14:tracePt t="5525" x="7043738" y="6178550"/>
          <p14:tracePt t="5527" x="7011988" y="6210300"/>
          <p14:tracePt t="5530" x="6948488" y="6226175"/>
          <p14:tracePt t="5532" x="6884988" y="6242050"/>
          <p14:tracePt t="5533" x="6823075" y="6257925"/>
          <p14:tracePt t="5535" x="6759575" y="6273800"/>
          <p14:tracePt t="5537" x="6711950" y="6305550"/>
          <p14:tracePt t="5539" x="6664325" y="6321425"/>
          <p14:tracePt t="5541" x="6600825" y="6337300"/>
          <p14:tracePt t="5543" x="6538913" y="6351588"/>
          <p14:tracePt t="5546" x="6475413" y="6367463"/>
          <p14:tracePt t="5548" x="6411913" y="6383338"/>
          <p14:tracePt t="5550" x="6348413" y="6399213"/>
          <p14:tracePt t="5553" x="6284913" y="6415088"/>
          <p14:tracePt t="5554" x="6253163" y="6430963"/>
          <p14:tracePt t="5555" x="6175375" y="6446838"/>
          <p14:tracePt t="5558" x="6127750" y="6462713"/>
          <p14:tracePt t="5560" x="6064250" y="6478588"/>
          <p14:tracePt t="5562" x="6016625" y="6478588"/>
          <p14:tracePt t="5564" x="5953125" y="6494463"/>
          <p14:tracePt t="5566" x="5907088" y="6510338"/>
          <p14:tracePt t="5568" x="5859463" y="6510338"/>
          <p14:tracePt t="5570" x="5795963" y="6510338"/>
          <p14:tracePt t="5572" x="5748338" y="6526213"/>
          <p14:tracePt t="5574" x="5716588" y="6526213"/>
          <p14:tracePt t="5576" x="5653088" y="6542088"/>
          <p14:tracePt t="5578" x="5607050" y="6542088"/>
          <p14:tracePt t="5580" x="5543550" y="6542088"/>
          <p14:tracePt t="5582" x="5511800" y="6557963"/>
          <p14:tracePt t="5584" x="5464175" y="6557963"/>
          <p14:tracePt t="5585" x="5400675" y="6557963"/>
          <p14:tracePt t="5588" x="5368925" y="6557963"/>
          <p14:tracePt t="5590" x="5322888" y="6573838"/>
          <p14:tracePt t="5592" x="5259388" y="6573838"/>
          <p14:tracePt t="5594" x="5227638" y="6573838"/>
          <p14:tracePt t="5595" x="5164138" y="6573838"/>
          <p14:tracePt t="5598" x="5116513" y="6573838"/>
          <p14:tracePt t="5602" x="5022850" y="6573838"/>
          <p14:tracePt t="5603" x="4959350" y="6573838"/>
          <p14:tracePt t="5605" x="4895850" y="6573838"/>
          <p14:tracePt t="5608" x="4864100" y="6573838"/>
          <p14:tracePt t="5610" x="4800600" y="6573838"/>
          <p14:tracePt t="5612" x="4722813" y="6573838"/>
          <p14:tracePt t="5614" x="4659313" y="6573838"/>
          <p14:tracePt t="5616" x="4595813" y="6573838"/>
          <p14:tracePt t="5618" x="4516438" y="6573838"/>
          <p14:tracePt t="5619" x="4468813" y="6573838"/>
          <p14:tracePt t="5621" x="4375150" y="6573838"/>
          <p14:tracePt t="5623" x="4295775" y="6573838"/>
          <p14:tracePt t="5625" x="4248150" y="6573838"/>
          <p14:tracePt t="5627" x="4137025" y="6573838"/>
          <p14:tracePt t="5629" x="4059238" y="6557963"/>
          <p14:tracePt t="5631" x="3979863" y="6557963"/>
          <p14:tracePt t="5634" x="3884613" y="6542088"/>
          <p14:tracePt t="5635" x="3775075" y="6542088"/>
          <p14:tracePt t="5637" x="3695700" y="6526213"/>
          <p14:tracePt t="5640" x="3584575" y="6510338"/>
          <p14:tracePt t="5642" x="3505200" y="6510338"/>
          <p14:tracePt t="5644" x="3411538" y="6494463"/>
          <p14:tracePt t="5646" x="3332163" y="6478588"/>
          <p14:tracePt t="5648" x="3252788" y="6446838"/>
          <p14:tracePt t="5651" x="3159125" y="6446838"/>
          <p14:tracePt t="5652" x="3079750" y="6430963"/>
          <p14:tracePt t="5653" x="3000375" y="6415088"/>
          <p14:tracePt t="5655" x="2936875" y="6399213"/>
          <p14:tracePt t="5657" x="2859088" y="6399213"/>
          <p14:tracePt t="5660" x="2795588" y="6383338"/>
          <p14:tracePt t="5662" x="2732088" y="6367463"/>
          <p14:tracePt t="5663" x="2636838" y="6351588"/>
          <p14:tracePt t="5666" x="2590800" y="6351588"/>
          <p14:tracePt t="5668" x="2527300" y="6337300"/>
          <p14:tracePt t="5670" x="2463800" y="6321425"/>
          <p14:tracePt t="5671" x="2400300" y="6321425"/>
          <p14:tracePt t="5673" x="2336800" y="6305550"/>
          <p14:tracePt t="5675" x="2289175" y="6289675"/>
          <p14:tracePt t="5678" x="2243138" y="6289675"/>
          <p14:tracePt t="5679" x="2195513" y="6289675"/>
          <p14:tracePt t="5682" x="2132013" y="6273800"/>
          <p14:tracePt t="5684" x="2100263" y="6273800"/>
          <p14:tracePt t="5686" x="2036763" y="6257925"/>
          <p14:tracePt t="5688" x="1989138" y="6242050"/>
          <p14:tracePt t="5690" x="1943100" y="6226175"/>
          <p14:tracePt t="5691" x="1911350" y="6210300"/>
          <p14:tracePt t="5694" x="1863725" y="6194425"/>
          <p14:tracePt t="5695" x="1816100" y="6178550"/>
          <p14:tracePt t="5697" x="1768475" y="6162675"/>
          <p14:tracePt t="5700" x="1736725" y="6146800"/>
          <p14:tracePt t="5701" x="1704975" y="6130925"/>
          <p14:tracePt t="5704" x="1658938" y="6115050"/>
          <p14:tracePt t="5706" x="1627188" y="6115050"/>
          <p14:tracePt t="5708" x="1611313" y="6099175"/>
          <p14:tracePt t="5710" x="1563688" y="6067425"/>
          <p14:tracePt t="5712" x="1531938" y="6051550"/>
          <p14:tracePt t="5714" x="1500188" y="6035675"/>
          <p14:tracePt t="5716" x="1484313" y="6019800"/>
          <p14:tracePt t="5717" x="1452563" y="6003925"/>
          <p14:tracePt t="5720" x="1420813" y="6003925"/>
          <p14:tracePt t="5722" x="1404938" y="5989638"/>
          <p14:tracePt t="5724" x="1373188" y="5973763"/>
          <p14:tracePt t="5725" x="1358900" y="5957888"/>
          <p14:tracePt t="5728" x="1343025" y="5942013"/>
          <p14:tracePt t="5730" x="1311275" y="5942013"/>
          <p14:tracePt t="5732" x="1295400" y="5926138"/>
          <p14:tracePt t="5734" x="1279525" y="5894388"/>
          <p14:tracePt t="5735" x="1247775" y="5878513"/>
          <p14:tracePt t="5738" x="1216025" y="5878513"/>
          <p14:tracePt t="5740" x="1200150" y="5862638"/>
          <p14:tracePt t="5742" x="1168400" y="5846763"/>
          <p14:tracePt t="5744" x="1136650" y="5830888"/>
          <p14:tracePt t="5745" x="1104900" y="5815013"/>
          <p14:tracePt t="5748" x="1089025" y="5799138"/>
          <p14:tracePt t="5751" x="1058863" y="5767388"/>
          <p14:tracePt t="5753" x="1027113" y="5767388"/>
          <p14:tracePt t="5753" x="995363" y="5751513"/>
          <p14:tracePt t="5755" x="979488" y="5735638"/>
          <p14:tracePt t="5757" x="947738" y="5703888"/>
          <p14:tracePt t="5759" x="915988" y="5672138"/>
          <p14:tracePt t="5761" x="900113" y="5657850"/>
          <p14:tracePt t="5763" x="868363" y="5657850"/>
          <p14:tracePt t="5766" x="836613" y="5626100"/>
          <p14:tracePt t="5768" x="788988" y="5610225"/>
          <p14:tracePt t="5769" x="773113" y="5594350"/>
          <p14:tracePt t="5771" x="742950" y="5562600"/>
          <p14:tracePt t="5774" x="695325" y="5546725"/>
          <p14:tracePt t="5776" x="663575" y="5546725"/>
          <p14:tracePt t="5778" x="647700" y="5530850"/>
          <p14:tracePt t="5780" x="615950" y="5514975"/>
          <p14:tracePt t="5782" x="584200" y="5483225"/>
          <p14:tracePt t="5783" x="552450" y="5467350"/>
          <p14:tracePt t="5786" x="536575" y="5451475"/>
          <p14:tracePt t="5788" x="520700" y="5451475"/>
          <p14:tracePt t="5790" x="488950" y="5435600"/>
          <p14:tracePt t="5792" x="473075" y="5419725"/>
          <p14:tracePt t="5793" x="442913" y="5403850"/>
          <p14:tracePt t="5795" x="427038" y="5403850"/>
          <p14:tracePt t="5798" x="427038" y="5387975"/>
          <p14:tracePt t="5800" x="411163" y="5387975"/>
          <p14:tracePt t="5803" x="395288" y="5372100"/>
          <p14:tracePt t="5803" x="379413" y="5372100"/>
          <p14:tracePt t="5805" x="379413" y="5356225"/>
          <p14:tracePt t="5807" x="363538" y="5356225"/>
          <p14:tracePt t="5810" x="347663" y="5340350"/>
          <p14:tracePt t="5811" x="347663" y="5324475"/>
          <p14:tracePt t="5813" x="331788" y="5324475"/>
          <p14:tracePt t="5817" x="315913" y="5310188"/>
          <p14:tracePt t="5820" x="300038" y="5310188"/>
          <p14:tracePt t="5822" x="300038" y="5294313"/>
          <p14:tracePt t="5826" x="284163" y="5278438"/>
          <p14:tracePt t="5833" x="268288" y="5278438"/>
          <p14:tracePt t="5836" x="268288" y="5262563"/>
          <p14:tracePt t="5840" x="268288" y="5246688"/>
          <p14:tracePt t="5844" x="268288" y="5230813"/>
          <p14:tracePt t="5852" x="268288" y="5214938"/>
          <p14:tracePt t="5856" x="268288" y="5199063"/>
          <p14:tracePt t="5862" x="268288" y="5183188"/>
          <p14:tracePt t="5864" x="268288" y="5167313"/>
          <p14:tracePt t="5868" x="268288" y="5151438"/>
          <p14:tracePt t="5870" x="268288" y="5135563"/>
          <p14:tracePt t="5872" x="268288" y="5119688"/>
          <p14:tracePt t="5875" x="268288" y="5103813"/>
          <p14:tracePt t="5878" x="268288" y="5072063"/>
          <p14:tracePt t="5880" x="268288" y="5056188"/>
          <p14:tracePt t="5882" x="268288" y="5024438"/>
          <p14:tracePt t="5884" x="284163" y="4992688"/>
          <p14:tracePt t="5886" x="284163" y="4976813"/>
          <p14:tracePt t="5887" x="300038" y="4946650"/>
          <p14:tracePt t="5889" x="300038" y="4914900"/>
          <p14:tracePt t="5892" x="315913" y="4914900"/>
          <p14:tracePt t="5894" x="331788" y="4883150"/>
          <p14:tracePt t="5895" x="331788" y="4867275"/>
          <p14:tracePt t="5897" x="331788" y="4851400"/>
          <p14:tracePt t="5900" x="331788" y="4819650"/>
          <p14:tracePt t="5902" x="347663" y="4803775"/>
          <p14:tracePt t="5903" x="347663" y="4787900"/>
          <p14:tracePt t="5905" x="347663" y="4756150"/>
          <p14:tracePt t="5908" x="363538" y="4740275"/>
          <p14:tracePt t="5910" x="363538" y="4724400"/>
          <p14:tracePt t="5912" x="363538" y="4708525"/>
          <p14:tracePt t="5914" x="379413" y="4692650"/>
          <p14:tracePt t="5917" x="379413" y="4676775"/>
          <p14:tracePt t="5918" x="379413" y="4660900"/>
          <p14:tracePt t="5922" x="379413" y="4645025"/>
          <p14:tracePt t="5924" x="379413" y="4629150"/>
          <p14:tracePt t="5926" x="379413" y="4614863"/>
          <p14:tracePt t="5932" x="379413" y="4598988"/>
          <p14:tracePt t="5936" x="379413" y="4583113"/>
          <p14:tracePt t="5938" x="395288" y="4583113"/>
          <p14:tracePt t="5944" x="395288" y="4567238"/>
          <p14:tracePt t="5945" x="395288" y="4551363"/>
          <p14:tracePt t="5948" x="411163" y="4551363"/>
          <p14:tracePt t="5951" x="411163" y="4535488"/>
          <p14:tracePt t="5954" x="427038" y="4535488"/>
          <p14:tracePt t="5958" x="427038" y="4519613"/>
          <p14:tracePt t="5960" x="427038" y="4503738"/>
          <p14:tracePt t="5966" x="442913" y="4487863"/>
          <p14:tracePt t="5968" x="442913" y="4471988"/>
          <p14:tracePt t="5970" x="457200" y="4471988"/>
          <p14:tracePt t="5972" x="457200" y="4456113"/>
          <p14:tracePt t="5974" x="457200" y="4424363"/>
          <p14:tracePt t="5976" x="473075" y="4408488"/>
          <p14:tracePt t="5978" x="488950" y="4376738"/>
          <p14:tracePt t="5980" x="504825" y="4360863"/>
          <p14:tracePt t="5982" x="520700" y="4344988"/>
          <p14:tracePt t="5984" x="536575" y="4313238"/>
          <p14:tracePt t="5985" x="536575" y="4283075"/>
          <p14:tracePt t="5987" x="552450" y="4251325"/>
          <p14:tracePt t="5989" x="568325" y="4235450"/>
          <p14:tracePt t="5992" x="584200" y="4203700"/>
          <p14:tracePt t="5993" x="584200" y="4187825"/>
          <p14:tracePt t="5996" x="600075" y="4171950"/>
          <p14:tracePt t="5998" x="615950" y="4124325"/>
          <p14:tracePt t="6000" x="615950" y="4092575"/>
          <p14:tracePt t="6002" x="631825" y="4076700"/>
          <p14:tracePt t="6003" x="647700" y="4044950"/>
          <p14:tracePt t="6005" x="663575" y="4013200"/>
          <p14:tracePt t="6007" x="663575" y="3997325"/>
          <p14:tracePt t="6009" x="679450" y="3949700"/>
          <p14:tracePt t="6012" x="695325" y="3919538"/>
          <p14:tracePt t="6014" x="711200" y="3871913"/>
          <p14:tracePt t="6016" x="727075" y="3856038"/>
          <p14:tracePt t="6018" x="727075" y="3808413"/>
          <p14:tracePt t="6019" x="727075" y="3776663"/>
          <p14:tracePt t="6022" x="742950" y="3744913"/>
          <p14:tracePt t="6024" x="758825" y="3713163"/>
          <p14:tracePt t="6026" x="758825" y="3681413"/>
          <p14:tracePt t="6028" x="773113" y="3633788"/>
          <p14:tracePt t="6030" x="788988" y="3617913"/>
          <p14:tracePt t="6031" x="788988" y="3587750"/>
          <p14:tracePt t="6034" x="804863" y="3556000"/>
          <p14:tracePt t="6035" x="820738" y="3540125"/>
          <p14:tracePt t="6038" x="820738" y="3508375"/>
          <p14:tracePt t="6040" x="836613" y="3476625"/>
          <p14:tracePt t="6043" x="836613" y="3444875"/>
          <p14:tracePt t="6046" x="852488" y="3429000"/>
          <p14:tracePt t="6048" x="868363" y="3413125"/>
          <p14:tracePt t="6050" x="868363" y="3397250"/>
          <p14:tracePt t="6052" x="884238" y="3381375"/>
          <p14:tracePt t="6053" x="884238" y="3365500"/>
          <p14:tracePt t="6055" x="884238" y="3349625"/>
          <p14:tracePt t="6058" x="900113" y="3333750"/>
          <p14:tracePt t="6060" x="915988" y="3333750"/>
          <p14:tracePt t="6062" x="915988" y="3317875"/>
          <p14:tracePt t="6064" x="915988" y="3302000"/>
          <p14:tracePt t="6066" x="931863" y="3302000"/>
          <p14:tracePt t="6068" x="947738" y="3286125"/>
          <p14:tracePt t="6070" x="963613" y="3255963"/>
          <p14:tracePt t="6086" x="1058863" y="3128963"/>
          <p14:tracePt t="6087" x="1058863" y="3113088"/>
          <p14:tracePt t="6089" x="1073150" y="3097213"/>
          <p14:tracePt t="6092" x="1089025" y="3065463"/>
          <p14:tracePt t="6093" x="1120775" y="3033713"/>
          <p14:tracePt t="6095" x="1120775" y="3017838"/>
          <p14:tracePt t="6097" x="1136650" y="3001963"/>
          <p14:tracePt t="6100" x="1152525" y="2970213"/>
          <p14:tracePt t="6102" x="1168400" y="2938463"/>
          <p14:tracePt t="6103" x="1184275" y="2922588"/>
          <p14:tracePt t="6105" x="1200150" y="2892425"/>
          <p14:tracePt t="6108" x="1216025" y="2860675"/>
          <p14:tracePt t="6110" x="1216025" y="2844800"/>
          <p14:tracePt t="6112" x="1231900" y="2813050"/>
          <p14:tracePt t="6114" x="1247775" y="2765425"/>
          <p14:tracePt t="6117" x="1263650" y="2749550"/>
          <p14:tracePt t="6120" x="1295400" y="2686050"/>
          <p14:tracePt t="6121" x="1311275" y="2686050"/>
          <p14:tracePt t="6123" x="1327150" y="2654300"/>
          <p14:tracePt t="6125" x="1343025" y="2622550"/>
          <p14:tracePt t="6127" x="1343025" y="2606675"/>
          <p14:tracePt t="6129" x="1343025" y="2590800"/>
          <p14:tracePt t="6131" x="1358900" y="2560638"/>
          <p14:tracePt t="6134" x="1373188" y="2560638"/>
          <p14:tracePt t="6135" x="1389063" y="2544763"/>
          <p14:tracePt t="6138" x="1389063" y="2528888"/>
          <p14:tracePt t="6139" x="1404938" y="2513013"/>
          <p14:tracePt t="6141" x="1420813" y="2497138"/>
          <p14:tracePt t="6143" x="1436688" y="2481263"/>
          <p14:tracePt t="6146" x="1452563" y="2465388"/>
          <p14:tracePt t="6147" x="1468438" y="2465388"/>
          <p14:tracePt t="6150" x="1484313" y="2449513"/>
          <p14:tracePt t="6152" x="1500188" y="2449513"/>
          <p14:tracePt t="6153" x="1516063" y="2433638"/>
          <p14:tracePt t="6156" x="1531938" y="2433638"/>
          <p14:tracePt t="6157" x="1563688" y="2417763"/>
          <p14:tracePt t="6160" x="1595438" y="2417763"/>
          <p14:tracePt t="6161" x="1611313" y="2401888"/>
          <p14:tracePt t="6163" x="1643063" y="2386013"/>
          <p14:tracePt t="6167" x="1674813" y="2370138"/>
          <p14:tracePt t="6169" x="1720850" y="2354263"/>
          <p14:tracePt t="6171" x="1768475" y="2354263"/>
          <p14:tracePt t="6173" x="1784350" y="2338388"/>
          <p14:tracePt t="6175" x="1831975" y="2338388"/>
          <p14:tracePt t="6178" x="1863725" y="2338388"/>
          <p14:tracePt t="6179" x="1911350" y="2322513"/>
          <p14:tracePt t="6182" x="1943100" y="2322513"/>
          <p14:tracePt t="6184" x="1974850" y="2306638"/>
          <p14:tracePt t="6185" x="2020888" y="2290763"/>
          <p14:tracePt t="6187" x="2052638" y="2290763"/>
          <p14:tracePt t="6190" x="2100263" y="2274888"/>
          <p14:tracePt t="6192" x="2147888" y="2259013"/>
          <p14:tracePt t="6193" x="2163763" y="2259013"/>
          <p14:tracePt t="6195" x="2211388" y="2243138"/>
          <p14:tracePt t="6198" x="2259013" y="2228850"/>
          <p14:tracePt t="6200" x="2305050" y="2212975"/>
          <p14:tracePt t="6202" x="2336800" y="2212975"/>
          <p14:tracePt t="6204" x="2384425" y="2197100"/>
          <p14:tracePt t="6205" x="2432050" y="2181225"/>
          <p14:tracePt t="6208" x="2463800" y="2181225"/>
          <p14:tracePt t="6209" x="2495550" y="2181225"/>
          <p14:tracePt t="6212" x="2527300" y="2165350"/>
          <p14:tracePt t="6214" x="2574925" y="2165350"/>
          <p14:tracePt t="6218" x="2620963" y="2133600"/>
          <p14:tracePt t="6219" x="2652713" y="2133600"/>
          <p14:tracePt t="6222" x="2668588" y="2133600"/>
          <p14:tracePt t="6224" x="2700338" y="2117725"/>
          <p14:tracePt t="6225" x="2732088" y="2117725"/>
          <p14:tracePt t="6230" x="2763838" y="2101850"/>
          <p14:tracePt t="6236" x="2779713" y="2101850"/>
          <p14:tracePt t="6241" x="2795588" y="2101850"/>
          <p14:tracePt t="6245" x="2811463" y="2101850"/>
          <p14:tracePt t="6292" x="2811463" y="2117725"/>
          <p14:tracePt t="6295" x="2811463" y="2133600"/>
          <p14:tracePt t="6296" x="2811463" y="2149475"/>
          <p14:tracePt t="6298" x="2795588" y="2181225"/>
          <p14:tracePt t="6300" x="2779713" y="2197100"/>
          <p14:tracePt t="6302" x="2763838" y="2228850"/>
          <p14:tracePt t="6303" x="2747963" y="2259013"/>
          <p14:tracePt t="6305" x="2732088" y="2290763"/>
          <p14:tracePt t="6307" x="2684463" y="2354263"/>
          <p14:tracePt t="6309" x="2652713" y="2417763"/>
          <p14:tracePt t="6311" x="2620963" y="2465388"/>
          <p14:tracePt t="6314" x="2590800" y="2497138"/>
          <p14:tracePt t="6316" x="2559050" y="2560638"/>
          <p14:tracePt t="6317" x="2511425" y="2606675"/>
          <p14:tracePt t="6319" x="2479675" y="2670175"/>
          <p14:tracePt t="6322" x="2447925" y="2749550"/>
          <p14:tracePt t="6324" x="2400300" y="2781300"/>
          <p14:tracePt t="6326" x="2368550" y="2860675"/>
          <p14:tracePt t="6328" x="2336800" y="2892425"/>
          <p14:tracePt t="6330" x="2305050" y="2954338"/>
          <p14:tracePt t="6332" x="2274888" y="3001963"/>
          <p14:tracePt t="6333" x="2243138" y="3049588"/>
          <p14:tracePt t="6335" x="2227263" y="3113088"/>
          <p14:tracePt t="6337" x="2195513" y="3160713"/>
          <p14:tracePt t="6340" x="2195513" y="3192463"/>
          <p14:tracePt t="6342" x="2179638" y="3224213"/>
          <p14:tracePt t="6344" x="2147888" y="3286125"/>
          <p14:tracePt t="6346" x="2132013" y="3317875"/>
          <p14:tracePt t="6348" x="2116138" y="3365500"/>
          <p14:tracePt t="6350" x="2116138" y="3381375"/>
          <p14:tracePt t="6351" x="2100263" y="3429000"/>
          <p14:tracePt t="6353" x="2084388" y="3460750"/>
          <p14:tracePt t="6355" x="2084388" y="3492500"/>
          <p14:tracePt t="6357" x="2084388" y="3524250"/>
          <p14:tracePt t="6360" x="2068513" y="3556000"/>
          <p14:tracePt t="6362" x="2068513" y="3571875"/>
          <p14:tracePt t="6364" x="2068513" y="3602038"/>
          <p14:tracePt t="6368" x="2068513" y="3617913"/>
          <p14:tracePt t="6370" x="2068513" y="3649663"/>
          <p14:tracePt t="6374" x="2068513" y="3681413"/>
          <p14:tracePt t="6376" x="2068513" y="3697288"/>
          <p14:tracePt t="6380" x="2068513" y="3713163"/>
          <p14:tracePt t="6382" x="2068513" y="3744913"/>
          <p14:tracePt t="6386" x="2068513" y="3760788"/>
          <p14:tracePt t="6388" x="2068513" y="3776663"/>
          <p14:tracePt t="6400" x="2068513" y="3808413"/>
          <p14:tracePt t="6412" x="2068513" y="3856038"/>
          <p14:tracePt t="6419" x="2084388" y="3903663"/>
          <p14:tracePt t="6425" x="2100263" y="3935413"/>
          <p14:tracePt t="6426" x="2100263" y="3949700"/>
          <p14:tracePt t="6429" x="2116138" y="3981450"/>
          <p14:tracePt t="6432" x="2132013" y="4029075"/>
          <p14:tracePt t="6434" x="2147888" y="4060825"/>
          <p14:tracePt t="6436" x="2147888" y="4076700"/>
          <p14:tracePt t="6437" x="2147888" y="4092575"/>
          <p14:tracePt t="6439" x="2163763" y="4108450"/>
          <p14:tracePt t="6442" x="2179638" y="4140200"/>
          <p14:tracePt t="6446" x="2195513" y="4171950"/>
          <p14:tracePt t="6448" x="2195513" y="4203700"/>
          <p14:tracePt t="6450" x="2211388" y="4219575"/>
          <p14:tracePt t="6452" x="2211388" y="4235450"/>
          <p14:tracePt t="6453" x="2211388" y="4267200"/>
          <p14:tracePt t="6455" x="2227263" y="4283075"/>
          <p14:tracePt t="6458" x="2227263" y="4297363"/>
          <p14:tracePt t="6460" x="2243138" y="4313238"/>
          <p14:tracePt t="6462" x="2259013" y="4329113"/>
          <p14:tracePt t="6464" x="2259013" y="4344988"/>
          <p14:tracePt t="6466" x="2259013" y="4376738"/>
          <p14:tracePt t="6469" x="2274888" y="4392613"/>
          <p14:tracePt t="6471" x="2289175" y="4408488"/>
          <p14:tracePt t="6474" x="2289175" y="4424363"/>
          <p14:tracePt t="6476" x="2289175" y="4440238"/>
          <p14:tracePt t="6478" x="2289175" y="4456113"/>
          <p14:tracePt t="6480" x="2305050" y="4456113"/>
          <p14:tracePt t="6482" x="2305050" y="4471988"/>
          <p14:tracePt t="6484" x="2320925" y="4487863"/>
          <p14:tracePt t="6486" x="2336800" y="4503738"/>
          <p14:tracePt t="6493" x="2336800" y="4519613"/>
          <p14:tracePt t="6495" x="2352675" y="4535488"/>
          <p14:tracePt t="6500" x="2352675" y="4551363"/>
          <p14:tracePt t="6501" x="2368550" y="4567238"/>
          <p14:tracePt t="6505" x="2368550" y="4583113"/>
          <p14:tracePt t="6514" x="2368550" y="4598988"/>
          <p14:tracePt t="6518" x="2384425" y="4614863"/>
          <p14:tracePt t="6541" x="2384425" y="4629150"/>
          <p14:tracePt t="6558" x="2368550" y="4629150"/>
          <p14:tracePt t="6563" x="2352675" y="4629150"/>
          <p14:tracePt t="6568" x="2336800" y="4645025"/>
          <p14:tracePt t="6572" x="2320925" y="4645025"/>
          <p14:tracePt t="6574" x="2305050" y="4645025"/>
          <p14:tracePt t="6578" x="2289175" y="4645025"/>
          <p14:tracePt t="6580" x="2274888" y="4660900"/>
          <p14:tracePt t="6584" x="2259013" y="4660900"/>
          <p14:tracePt t="6585" x="2243138" y="4660900"/>
          <p14:tracePt t="6588" x="2227263" y="4660900"/>
          <p14:tracePt t="6594" x="2211388" y="4660900"/>
          <p14:tracePt t="6596" x="2195513" y="4676775"/>
          <p14:tracePt t="6601" x="2179638" y="4676775"/>
          <p14:tracePt t="6604" x="2163763" y="4692650"/>
          <p14:tracePt t="6612" x="2147888" y="4692650"/>
          <p14:tracePt t="6622" x="2132013" y="4692650"/>
          <p14:tracePt t="6625" x="2116138" y="4692650"/>
          <p14:tracePt t="6632" x="2100263" y="4692650"/>
          <p14:tracePt t="6636" x="2084388" y="4708525"/>
          <p14:tracePt t="6647" x="2068513" y="4708525"/>
          <p14:tracePt t="6651" x="2052638" y="4708525"/>
          <p14:tracePt t="6652" x="2052638" y="4724400"/>
          <p14:tracePt t="6653" x="2036763" y="4724400"/>
          <p14:tracePt t="6666" x="2020888" y="4724400"/>
          <p14:tracePt t="6673" x="2005013" y="4724400"/>
          <p14:tracePt t="6682" x="1989138" y="4724400"/>
          <p14:tracePt t="6690" x="1974850" y="4724400"/>
          <p14:tracePt t="6693" x="1958975" y="4724400"/>
          <p14:tracePt t="6702" x="1943100" y="4724400"/>
          <p14:tracePt t="6705" x="1927225" y="4724400"/>
          <p14:tracePt t="6719" x="1927225" y="4708525"/>
          <p14:tracePt t="6726" x="1911350" y="4708525"/>
          <p14:tracePt t="6743" x="1895475" y="4708525"/>
          <p14:tracePt t="6752" x="1895475" y="4692650"/>
          <p14:tracePt t="6759" x="1895475" y="4676775"/>
          <p14:tracePt t="6764" x="1895475" y="4660900"/>
          <p14:tracePt t="6768" x="1895475" y="4645025"/>
          <p14:tracePt t="6772" x="1895475" y="4629150"/>
          <p14:tracePt t="6780" x="1895475" y="4614863"/>
          <p14:tracePt t="6784" x="1895475" y="4598988"/>
          <p14:tracePt t="6790" x="1895475" y="4583113"/>
          <p14:tracePt t="6794" x="1895475" y="4567238"/>
          <p14:tracePt t="6796" x="1895475" y="4551363"/>
          <p14:tracePt t="6798" x="1911350" y="4551363"/>
          <p14:tracePt t="6800" x="1911350" y="4535488"/>
          <p14:tracePt t="6802" x="1911350" y="4519613"/>
          <p14:tracePt t="6805" x="1911350" y="4503738"/>
          <p14:tracePt t="6808" x="1911350" y="4487863"/>
          <p14:tracePt t="6810" x="1911350" y="4471988"/>
          <p14:tracePt t="6814" x="1911350" y="4456113"/>
          <p14:tracePt t="6818" x="1927225" y="4424363"/>
          <p14:tracePt t="6819" x="1927225" y="4408488"/>
          <p14:tracePt t="6822" x="1927225" y="4392613"/>
          <p14:tracePt t="6824" x="1943100" y="4392613"/>
          <p14:tracePt t="6826" x="1943100" y="4376738"/>
          <p14:tracePt t="6828" x="1943100" y="4360863"/>
          <p14:tracePt t="6832" x="1943100" y="4344988"/>
          <p14:tracePt t="6834" x="1958975" y="4329113"/>
          <p14:tracePt t="6836" x="1958975" y="4313238"/>
          <p14:tracePt t="6837" x="1974850" y="4313238"/>
          <p14:tracePt t="6840" x="1989138" y="4283075"/>
          <p14:tracePt t="6841" x="1989138" y="4267200"/>
          <p14:tracePt t="6846" x="2005013" y="4251325"/>
          <p14:tracePt t="6847" x="2020888" y="4235450"/>
          <p14:tracePt t="6850" x="2036763" y="4235450"/>
          <p14:tracePt t="6852" x="2036763" y="4219575"/>
          <p14:tracePt t="6854" x="2036763" y="4203700"/>
          <p14:tracePt t="6856" x="2052638" y="4203700"/>
          <p14:tracePt t="6857" x="2068513" y="4187825"/>
          <p14:tracePt t="6862" x="2084388" y="4187825"/>
          <p14:tracePt t="6864" x="2100263" y="4171950"/>
          <p14:tracePt t="6867" x="2116138" y="4156075"/>
          <p14:tracePt t="6870" x="2132013" y="4156075"/>
          <p14:tracePt t="6871" x="2147888" y="4140200"/>
          <p14:tracePt t="6880" x="2195513" y="4108450"/>
          <p14:tracePt t="6887" x="2243138" y="4092575"/>
          <p14:tracePt t="6899" x="2384425" y="4029075"/>
          <p14:tracePt t="6901" x="2384425" y="4013200"/>
          <p14:tracePt t="6903" x="2400300" y="4013200"/>
          <p14:tracePt t="6906" x="2432050" y="4013200"/>
          <p14:tracePt t="6908" x="2432050" y="3997325"/>
          <p14:tracePt t="6910" x="2447925" y="3981450"/>
          <p14:tracePt t="6911" x="2463800" y="3981450"/>
          <p14:tracePt t="6917" x="2479675" y="3965575"/>
          <p14:tracePt t="6919" x="2511425" y="3949700"/>
          <p14:tracePt t="6923" x="2527300" y="3935413"/>
          <p14:tracePt t="6926" x="2543175" y="3935413"/>
          <p14:tracePt t="6928" x="2543175" y="3919538"/>
          <p14:tracePt t="6930" x="2559050" y="3919538"/>
          <p14:tracePt t="6932" x="2574925" y="3903663"/>
          <p14:tracePt t="6934" x="2590800" y="3903663"/>
          <p14:tracePt t="6938" x="2605088" y="3903663"/>
          <p14:tracePt t="6940" x="2620963" y="3903663"/>
          <p14:tracePt t="6942" x="2620963" y="3887788"/>
          <p14:tracePt t="6943" x="2636838" y="3887788"/>
          <p14:tracePt t="6945" x="2652713" y="3887788"/>
          <p14:tracePt t="6950" x="2652713" y="3871913"/>
          <p14:tracePt t="6954" x="2668588" y="3871913"/>
          <p14:tracePt t="6958" x="2684463" y="3871913"/>
          <p14:tracePt t="6962" x="2700338" y="3871913"/>
          <p14:tracePt t="6968" x="2716213" y="3871913"/>
          <p14:tracePt t="6972" x="2732088" y="3871913"/>
          <p14:tracePt t="6980" x="2747963" y="3871913"/>
          <p14:tracePt t="6984" x="2763838" y="3871913"/>
          <p14:tracePt t="6990" x="2779713" y="3871913"/>
          <p14:tracePt t="7034" x="2763838" y="3871913"/>
          <p14:tracePt t="7037" x="2747963" y="3871913"/>
          <p14:tracePt t="7039" x="2732088" y="3871913"/>
          <p14:tracePt t="7039" x="2700338" y="3871913"/>
          <p14:tracePt t="7041" x="2684463" y="3887788"/>
          <p14:tracePt t="7043" x="2652713" y="3887788"/>
          <p14:tracePt t="7045" x="2620963" y="3903663"/>
          <p14:tracePt t="7048" x="2605088" y="3903663"/>
          <p14:tracePt t="7050" x="2559050" y="3919538"/>
          <p14:tracePt t="7052" x="2527300" y="3919538"/>
          <p14:tracePt t="7053" x="2495550" y="3919538"/>
          <p14:tracePt t="7056" x="2463800" y="3935413"/>
          <p14:tracePt t="7057" x="2416175" y="3935413"/>
          <p14:tracePt t="7059" x="2400300" y="3949700"/>
          <p14:tracePt t="7062" x="2352675" y="3965575"/>
          <p14:tracePt t="7064" x="2305050" y="3965575"/>
          <p14:tracePt t="7066" x="2259013" y="3981450"/>
          <p14:tracePt t="7068" x="2243138" y="3997325"/>
          <p14:tracePt t="7069" x="2195513" y="3997325"/>
          <p14:tracePt t="7072" x="2163763" y="4013200"/>
          <p14:tracePt t="7074" x="2132013" y="4029075"/>
          <p14:tracePt t="7076" x="2084388" y="4029075"/>
          <p14:tracePt t="7078" x="2052638" y="4044950"/>
          <p14:tracePt t="7079" x="2020888" y="4044950"/>
          <p14:tracePt t="7082" x="2005013" y="4044950"/>
          <p14:tracePt t="7084" x="1974850" y="4060825"/>
          <p14:tracePt t="7101" x="1816100" y="4108450"/>
          <p14:tracePt t="7103" x="1800225" y="4108450"/>
          <p14:tracePt t="7105" x="1800225" y="4124325"/>
          <p14:tracePt t="7113" x="1784350" y="4124325"/>
          <p14:tracePt t="7120" x="1768475" y="4124325"/>
          <p14:tracePt t="7136" x="1752600" y="4124325"/>
          <p14:tracePt t="7152" x="1768475" y="4124325"/>
          <p14:tracePt t="7154" x="1784350" y="4124325"/>
          <p14:tracePt t="7158" x="1800225" y="4124325"/>
          <p14:tracePt t="7160" x="1816100" y="4124325"/>
          <p14:tracePt t="7164" x="1831975" y="4108450"/>
          <p14:tracePt t="7166" x="1847850" y="4108450"/>
          <p14:tracePt t="7169" x="1879600" y="4092575"/>
          <p14:tracePt t="7169" x="1895475" y="4076700"/>
          <p14:tracePt t="7172" x="1927225" y="4060825"/>
          <p14:tracePt t="7173" x="1958975" y="4060825"/>
          <p14:tracePt t="7176" x="1958975" y="4044950"/>
          <p14:tracePt t="7178" x="1989138" y="4029075"/>
          <p14:tracePt t="7180" x="2020888" y="4029075"/>
          <p14:tracePt t="7181" x="2036763" y="4013200"/>
          <p14:tracePt t="7184" x="2052638" y="4013200"/>
          <p14:tracePt t="7185" x="2068513" y="3997325"/>
          <p14:tracePt t="7187" x="2100263" y="3981450"/>
          <p14:tracePt t="7190" x="2116138" y="3981450"/>
          <p14:tracePt t="7192" x="2132013" y="3965575"/>
          <p14:tracePt t="7193" x="2163763" y="3949700"/>
          <p14:tracePt t="7196" x="2179638" y="3949700"/>
          <p14:tracePt t="7198" x="2195513" y="3949700"/>
          <p14:tracePt t="7199" x="2211388" y="3935413"/>
          <p14:tracePt t="7201" x="2243138" y="3935413"/>
          <p14:tracePt t="7203" x="2243138" y="3919538"/>
          <p14:tracePt t="7206" x="2274888" y="3919538"/>
          <p14:tracePt t="7207" x="2274888" y="3903663"/>
          <p14:tracePt t="7210" x="2289175" y="3903663"/>
          <p14:tracePt t="7217" x="2305050" y="3903663"/>
          <p14:tracePt t="7222" x="2320925" y="3903663"/>
          <p14:tracePt t="7250" x="2305050" y="3903663"/>
          <p14:tracePt t="7254" x="2289175" y="3903663"/>
          <p14:tracePt t="7256" x="2274888" y="3903663"/>
          <p14:tracePt t="7258" x="2259013" y="3903663"/>
          <p14:tracePt t="7262" x="2243138" y="3903663"/>
          <p14:tracePt t="7264" x="2227263" y="3903663"/>
          <p14:tracePt t="7266" x="2211388" y="3903663"/>
          <p14:tracePt t="7267" x="2195513" y="3903663"/>
          <p14:tracePt t="7270" x="2179638" y="3903663"/>
          <p14:tracePt t="7271" x="2163763" y="3903663"/>
          <p14:tracePt t="7273" x="2116138" y="3903663"/>
          <p14:tracePt t="7275" x="2100263" y="3903663"/>
          <p14:tracePt t="7278" x="2068513" y="3903663"/>
          <p14:tracePt t="7279" x="2036763" y="3903663"/>
          <p14:tracePt t="7282" x="2020888" y="3903663"/>
          <p14:tracePt t="7284" x="2005013" y="3903663"/>
          <p14:tracePt t="7286" x="1989138" y="3919538"/>
          <p14:tracePt t="7288" x="1974850" y="3919538"/>
          <p14:tracePt t="7289" x="1943100" y="3935413"/>
          <p14:tracePt t="7291" x="1927225" y="3935413"/>
          <p14:tracePt t="7293" x="1911350" y="3949700"/>
          <p14:tracePt t="7295" x="1879600" y="3949700"/>
          <p14:tracePt t="7302" x="1831975" y="3981450"/>
          <p14:tracePt t="7303" x="1816100" y="3997325"/>
          <p14:tracePt t="7305" x="1800225" y="3997325"/>
          <p14:tracePt t="7308" x="1784350" y="4013200"/>
          <p14:tracePt t="7309" x="1768475" y="4029075"/>
          <p14:tracePt t="7311" x="1752600" y="4044950"/>
          <p14:tracePt t="7313" x="1736725" y="4060825"/>
          <p14:tracePt t="7316" x="1720850" y="4076700"/>
          <p14:tracePt t="7319" x="1704975" y="4092575"/>
          <p14:tracePt t="7319" x="1689100" y="4092575"/>
          <p14:tracePt t="7321" x="1689100" y="4108450"/>
          <p14:tracePt t="7323" x="1674813" y="4140200"/>
          <p14:tracePt t="7325" x="1658938" y="4140200"/>
          <p14:tracePt t="7328" x="1643063" y="4156075"/>
          <p14:tracePt t="7330" x="1643063" y="4171950"/>
          <p14:tracePt t="7333" x="1643063" y="4187825"/>
          <p14:tracePt t="7334" x="1627188" y="4187825"/>
          <p14:tracePt t="7336" x="1627188" y="4203700"/>
          <p14:tracePt t="7337" x="1611313" y="4219575"/>
          <p14:tracePt t="7342" x="1611313" y="4235450"/>
          <p14:tracePt t="7345" x="1611313" y="4251325"/>
          <p14:tracePt t="7350" x="1595438" y="4283075"/>
          <p14:tracePt t="7352" x="1595438" y="4297363"/>
          <p14:tracePt t="7356" x="1595438" y="4313238"/>
          <p14:tracePt t="7358" x="1595438" y="4329113"/>
          <p14:tracePt t="7362" x="1595438" y="4344988"/>
          <p14:tracePt t="7364" x="1595438" y="4360863"/>
          <p14:tracePt t="7368" x="1595438" y="4376738"/>
          <p14:tracePt t="7372" x="1595438" y="4392613"/>
          <p14:tracePt t="7374" x="1595438" y="4408488"/>
          <p14:tracePt t="7378" x="1595438" y="4424363"/>
          <p14:tracePt t="7383" x="1595438" y="4440238"/>
          <p14:tracePt t="7385" x="1595438" y="4456113"/>
          <p14:tracePt t="7392" x="1595438" y="4471988"/>
          <p14:tracePt t="7394" x="1595438" y="4487863"/>
          <p14:tracePt t="7400" x="1611313" y="4503738"/>
          <p14:tracePt t="7401" x="1611313" y="4519613"/>
          <p14:tracePt t="7406" x="1627188" y="4535488"/>
          <p14:tracePt t="7410" x="1627188" y="4551363"/>
          <p14:tracePt t="7414" x="1627188" y="4567238"/>
          <p14:tracePt t="7420" x="1643063" y="4583113"/>
          <p14:tracePt t="7424" x="1643063" y="4598988"/>
          <p14:tracePt t="7428" x="1658938" y="4614863"/>
          <p14:tracePt t="7434" x="1674813" y="4629150"/>
          <p14:tracePt t="7438" x="1674813" y="4645025"/>
          <p14:tracePt t="7446" x="1674813" y="4660900"/>
          <p14:tracePt t="7451" x="1674813" y="4676775"/>
          <p14:tracePt t="7454" x="1674813" y="4692650"/>
          <p14:tracePt t="7460" x="1658938" y="4692650"/>
          <p14:tracePt t="7464" x="1643063" y="4708525"/>
          <p14:tracePt t="7470" x="1627188" y="4724400"/>
          <p14:tracePt t="7474" x="1611313" y="4724400"/>
          <p14:tracePt t="7478" x="1595438" y="4724400"/>
          <p14:tracePt t="7480" x="1579563" y="4724400"/>
          <p14:tracePt t="7483" x="1579563" y="4740275"/>
          <p14:tracePt t="7486" x="1547813" y="4740275"/>
          <p14:tracePt t="7487" x="1531938" y="4740275"/>
          <p14:tracePt t="7492" x="1516063" y="4740275"/>
          <p14:tracePt t="7494" x="1500188" y="4740275"/>
          <p14:tracePt t="7498" x="1484313" y="4740275"/>
          <p14:tracePt t="7501" x="1468438" y="4740275"/>
          <p14:tracePt t="7502" x="1452563" y="4740275"/>
          <p14:tracePt t="7511" x="1420813" y="4740275"/>
          <p14:tracePt t="7521" x="1404938" y="4740275"/>
          <p14:tracePt t="7524" x="1389063" y="4740275"/>
          <p14:tracePt t="7530" x="1373188" y="4740275"/>
          <p14:tracePt t="7539" x="1373188" y="4724400"/>
          <p14:tracePt t="7542" x="1373188" y="4708525"/>
          <p14:tracePt t="7548" x="1373188" y="4692650"/>
          <p14:tracePt t="7551" x="1358900" y="4676775"/>
          <p14:tracePt t="7552" x="1358900" y="4660900"/>
          <p14:tracePt t="7555" x="1358900" y="4645025"/>
          <p14:tracePt t="7558" x="1358900" y="4629150"/>
          <p14:tracePt t="7562" x="1358900" y="4614863"/>
          <p14:tracePt t="7564" x="1358900" y="4598988"/>
          <p14:tracePt t="7566" x="1358900" y="4583113"/>
          <p14:tracePt t="7570" x="1358900" y="4567238"/>
          <p14:tracePt t="7572" x="1358900" y="4551363"/>
          <p14:tracePt t="7574" x="1358900" y="4535488"/>
          <p14:tracePt t="7576" x="1358900" y="4519613"/>
          <p14:tracePt t="7578" x="1358900" y="4503738"/>
          <p14:tracePt t="7584" x="1373188" y="4471988"/>
          <p14:tracePt t="7586" x="1373188" y="4440238"/>
          <p14:tracePt t="7587" x="1373188" y="4424363"/>
          <p14:tracePt t="7590" x="1373188" y="4408488"/>
          <p14:tracePt t="7592" x="1389063" y="4376738"/>
          <p14:tracePt t="7594" x="1389063" y="4329113"/>
          <p14:tracePt t="7596" x="1404938" y="4297363"/>
          <p14:tracePt t="7598" x="1404938" y="4283075"/>
          <p14:tracePt t="7601" x="1420813" y="4251325"/>
          <p14:tracePt t="7602" x="1420813" y="4235450"/>
          <p14:tracePt t="7603" x="1436688" y="4219575"/>
          <p14:tracePt t="7605" x="1436688" y="4187825"/>
          <p14:tracePt t="7607" x="1436688" y="4171950"/>
          <p14:tracePt t="7610" x="1436688" y="4140200"/>
          <p14:tracePt t="7612" x="1452563" y="4124325"/>
          <p14:tracePt t="7613" x="1468438" y="4108450"/>
          <p14:tracePt t="7616" x="1468438" y="4092575"/>
          <p14:tracePt t="7617" x="1484313" y="4060825"/>
          <p14:tracePt t="7622" x="1484313" y="4044950"/>
          <p14:tracePt t="7624" x="1500188" y="4013200"/>
          <p14:tracePt t="7626" x="1516063" y="4013200"/>
          <p14:tracePt t="7628" x="1516063" y="3997325"/>
          <p14:tracePt t="7630" x="1531938" y="3981450"/>
          <p14:tracePt t="7634" x="1531938" y="3965575"/>
          <p14:tracePt t="7636" x="1547813" y="3965575"/>
          <p14:tracePt t="7637" x="1563688" y="3949700"/>
          <p14:tracePt t="7642" x="1579563" y="3949700"/>
          <p14:tracePt t="7643" x="1595438" y="3935413"/>
          <p14:tracePt t="7648" x="1627188" y="3919538"/>
          <p14:tracePt t="7651" x="1643063" y="3919538"/>
          <p14:tracePt t="7652" x="1658938" y="3919538"/>
          <p14:tracePt t="7653" x="1674813" y="3903663"/>
          <p14:tracePt t="7656" x="1689100" y="3903663"/>
          <p14:tracePt t="7658" x="1704975" y="3903663"/>
          <p14:tracePt t="7660" x="1720850" y="3887788"/>
          <p14:tracePt t="7662" x="1736725" y="3887788"/>
          <p14:tracePt t="7664" x="1752600" y="3887788"/>
          <p14:tracePt t="7666" x="1768475" y="3887788"/>
          <p14:tracePt t="7668" x="1800225" y="3887788"/>
          <p14:tracePt t="7670" x="1816100" y="3887788"/>
          <p14:tracePt t="7672" x="1831975" y="3887788"/>
          <p14:tracePt t="7674" x="1847850" y="3871913"/>
          <p14:tracePt t="7675" x="1879600" y="3871913"/>
          <p14:tracePt t="7678" x="1911350" y="3871913"/>
          <p14:tracePt t="7682" x="1943100" y="3856038"/>
          <p14:tracePt t="7684" x="1974850" y="3856038"/>
          <p14:tracePt t="7686" x="1989138" y="3856038"/>
          <p14:tracePt t="7687" x="2020888" y="3856038"/>
          <p14:tracePt t="7689" x="2036763" y="3840163"/>
          <p14:tracePt t="7691" x="2052638" y="3840163"/>
          <p14:tracePt t="7694" x="2084388" y="3840163"/>
          <p14:tracePt t="7695" x="2116138" y="3840163"/>
          <p14:tracePt t="7698" x="2147888" y="3824288"/>
          <p14:tracePt t="7700" x="2179638" y="3824288"/>
          <p14:tracePt t="7702" x="2195513" y="3824288"/>
          <p14:tracePt t="7703" x="2227263" y="3824288"/>
          <p14:tracePt t="7705" x="2259013" y="3824288"/>
          <p14:tracePt t="7708" x="2274888" y="3824288"/>
          <p14:tracePt t="7710" x="2305050" y="3808413"/>
          <p14:tracePt t="7712" x="2320925" y="3808413"/>
          <p14:tracePt t="7714" x="2352675" y="3808413"/>
          <p14:tracePt t="7716" x="2384425" y="3792538"/>
          <p14:tracePt t="7718" x="2400300" y="3792538"/>
          <p14:tracePt t="7720" x="2447925" y="3776663"/>
          <p14:tracePt t="7722" x="2479675" y="3760788"/>
          <p14:tracePt t="7723" x="2495550" y="3760788"/>
          <p14:tracePt t="7725" x="2527300" y="3744913"/>
          <p14:tracePt t="7728" x="2559050" y="3744913"/>
          <p14:tracePt t="7730" x="2590800" y="3729038"/>
          <p14:tracePt t="7735" x="2652713" y="3729038"/>
          <p14:tracePt t="7736" x="2668588" y="3713163"/>
          <p14:tracePt t="7738" x="2700338" y="3697288"/>
          <p14:tracePt t="7739" x="2747963" y="3697288"/>
          <p14:tracePt t="7741" x="2779713" y="3681413"/>
          <p14:tracePt t="7743" x="2795588" y="3665538"/>
          <p14:tracePt t="7745" x="2827338" y="3649663"/>
          <p14:tracePt t="7748" x="2859088" y="3633788"/>
          <p14:tracePt t="7750" x="2874963" y="3633788"/>
          <p14:tracePt t="7752" x="2905125" y="3633788"/>
          <p14:tracePt t="7753" x="2921000" y="3617913"/>
          <p14:tracePt t="7756" x="2936875" y="3602038"/>
          <p14:tracePt t="7758" x="2968625" y="3587750"/>
          <p14:tracePt t="7760" x="3000375" y="3571875"/>
          <p14:tracePt t="7762" x="3016250" y="3556000"/>
          <p14:tracePt t="7764" x="3048000" y="3556000"/>
          <p14:tracePt t="7766" x="3079750" y="3556000"/>
          <p14:tracePt t="7768" x="3095625" y="3540125"/>
          <p14:tracePt t="7769" x="3127375" y="3524250"/>
          <p14:tracePt t="7772" x="3159125" y="3508375"/>
          <p14:tracePt t="7773" x="3190875" y="3492500"/>
          <p14:tracePt t="7775" x="3205163" y="3476625"/>
          <p14:tracePt t="7778" x="3236913" y="3476625"/>
          <p14:tracePt t="7780" x="3268663" y="3460750"/>
          <p14:tracePt t="7784" x="3332163" y="3429000"/>
          <p14:tracePt t="7785" x="3363913" y="3413125"/>
          <p14:tracePt t="7787" x="3395663" y="3397250"/>
          <p14:tracePt t="7789" x="3427413" y="3381375"/>
          <p14:tracePt t="7791" x="3475038" y="3365500"/>
          <p14:tracePt t="7794" x="3505200" y="3349625"/>
          <p14:tracePt t="7795" x="3552825" y="3333750"/>
          <p14:tracePt t="7798" x="3568700" y="3317875"/>
          <p14:tracePt t="7799" x="3616325" y="3302000"/>
          <p14:tracePt t="7802" x="3648075" y="3270250"/>
          <p14:tracePt t="7804" x="3695700" y="3255963"/>
          <p14:tracePt t="7806" x="3711575" y="3224213"/>
          <p14:tracePt t="7808" x="3759200" y="3208338"/>
          <p14:tracePt t="7809" x="3790950" y="3192463"/>
          <p14:tracePt t="7812" x="3821113" y="3176588"/>
          <p14:tracePt t="7813" x="3852863" y="3144838"/>
          <p14:tracePt t="7816" x="3900488" y="3113088"/>
          <p14:tracePt t="7817" x="3932238" y="3081338"/>
          <p14:tracePt t="7819" x="3979863" y="3049588"/>
          <p14:tracePt t="7822" x="3995738" y="3033713"/>
          <p14:tracePt t="7823" x="4027488" y="3001963"/>
          <p14:tracePt t="7825" x="4075113" y="2970213"/>
          <p14:tracePt t="7828" x="4121150" y="2938463"/>
          <p14:tracePt t="7830" x="4168775" y="2892425"/>
          <p14:tracePt t="7832" x="4216400" y="2828925"/>
          <p14:tracePt t="7834" x="4248150" y="2797175"/>
          <p14:tracePt t="7836" x="4295775" y="2765425"/>
          <p14:tracePt t="7838" x="4311650" y="2717800"/>
          <p14:tracePt t="7840" x="4343400" y="2701925"/>
          <p14:tracePt t="7841" x="4375150" y="2670175"/>
          <p14:tracePt t="7843" x="4406900" y="2638425"/>
          <p14:tracePt t="7846" x="4437063" y="2622550"/>
          <p14:tracePt t="7848" x="4437063" y="2606675"/>
          <p14:tracePt t="7850" x="4468813" y="2574925"/>
          <p14:tracePt t="7852" x="4500563" y="2560638"/>
          <p14:tracePt t="7853" x="4516438" y="2544763"/>
          <p14:tracePt t="7858" x="4532313" y="2528888"/>
          <p14:tracePt t="7860" x="4548188" y="2528888"/>
          <p14:tracePt t="7862" x="4564063" y="2513013"/>
          <p14:tracePt t="7864" x="4579938" y="2497138"/>
          <p14:tracePt t="7866" x="4595813" y="2497138"/>
          <p14:tracePt t="7867" x="4611688" y="2497138"/>
          <p14:tracePt t="7870" x="4627563" y="2481263"/>
          <p14:tracePt t="7872" x="4643438" y="2465388"/>
          <p14:tracePt t="7874" x="4659313" y="2465388"/>
          <p14:tracePt t="7876" x="4691063" y="2449513"/>
          <p14:tracePt t="7878" x="4706938" y="2449513"/>
          <p14:tracePt t="7880" x="4722813" y="2449513"/>
          <p14:tracePt t="7883" x="4752975" y="2449513"/>
          <p14:tracePt t="7884" x="4768850" y="2433638"/>
          <p14:tracePt t="7885" x="4800600" y="2417763"/>
          <p14:tracePt t="7888" x="4832350" y="2417763"/>
          <p14:tracePt t="7889" x="4848225" y="2401888"/>
          <p14:tracePt t="7892" x="4879975" y="2401888"/>
          <p14:tracePt t="7894" x="4927600" y="2386013"/>
          <p14:tracePt t="7896" x="4943475" y="2370138"/>
          <p14:tracePt t="7898" x="4975225" y="2370138"/>
          <p14:tracePt t="7900" x="5006975" y="2354263"/>
          <p14:tracePt t="7902" x="5037138" y="2354263"/>
          <p14:tracePt t="7904" x="5068888" y="2354263"/>
          <p14:tracePt t="7906" x="5100638" y="2338388"/>
          <p14:tracePt t="7908" x="5116513" y="2322513"/>
          <p14:tracePt t="7909" x="5148263" y="2322513"/>
          <p14:tracePt t="7912" x="5180013" y="2306638"/>
          <p14:tracePt t="7913" x="5195888" y="2290763"/>
          <p14:tracePt t="7916" x="5227638" y="2290763"/>
          <p14:tracePt t="7917" x="5259388" y="2274888"/>
          <p14:tracePt t="7920" x="5275263" y="2259013"/>
          <p14:tracePt t="7922" x="5307013" y="2259013"/>
          <p14:tracePt t="7924" x="5337175" y="2243138"/>
          <p14:tracePt t="7926" x="5353050" y="2243138"/>
          <p14:tracePt t="7927" x="5368925" y="2228850"/>
          <p14:tracePt t="7929" x="5384800" y="2212975"/>
          <p14:tracePt t="7932" x="5400675" y="2212975"/>
          <p14:tracePt t="7934" x="5416550" y="2197100"/>
          <p14:tracePt t="7938" x="5432425" y="2197100"/>
          <p14:tracePt t="7949" x="5448300" y="2181225"/>
          <p14:tracePt t="7964" x="5464175" y="2165350"/>
          <p14:tracePt t="7993" x="5448300" y="2165350"/>
          <p14:tracePt t="7996" x="5448300" y="2149475"/>
          <p14:tracePt t="8009" x="5432425" y="2149475"/>
          <p14:tracePt t="8012" x="5432425" y="2133600"/>
          <p14:tracePt t="8022" x="5416550" y="2133600"/>
          <p14:tracePt t="8027" x="5416550" y="2117725"/>
          <p14:tracePt t="8050" x="5400675" y="2117725"/>
          <p14:tracePt t="8054" x="5384800" y="2117725"/>
          <p14:tracePt t="8063" x="5368925" y="2101850"/>
          <p14:tracePt t="8069" x="5353050" y="2101850"/>
          <p14:tracePt t="8074" x="5337175" y="2101850"/>
          <p14:tracePt t="8096" x="5322888" y="2101850"/>
          <p14:tracePt t="8117" x="5307013" y="2101850"/>
          <p14:tracePt t="8135" x="5291138" y="2101850"/>
          <p14:tracePt t="8138" x="5259388" y="2101850"/>
          <p14:tracePt t="8141" x="5227638" y="2101850"/>
          <p14:tracePt t="8144" x="5211763" y="2101850"/>
          <p14:tracePt t="8146" x="5180013" y="2117725"/>
          <p14:tracePt t="8148" x="5148263" y="2117725"/>
          <p14:tracePt t="8151" x="5100638" y="2133600"/>
          <p14:tracePt t="8151" x="5084763" y="2133600"/>
          <p14:tracePt t="8154" x="5053013" y="2133600"/>
          <p14:tracePt t="8156" x="5006975" y="2149475"/>
          <p14:tracePt t="8158" x="4975225" y="2165350"/>
          <p14:tracePt t="8160" x="4879975" y="2197100"/>
          <p14:tracePt t="8162" x="4832350" y="2212975"/>
          <p14:tracePt t="8164" x="4752975" y="2243138"/>
          <p14:tracePt t="8166" x="4722813" y="2274888"/>
          <p14:tracePt t="8167" x="4659313" y="2290763"/>
          <p14:tracePt t="8169" x="4611688" y="2338388"/>
          <p14:tracePt t="8172" x="4516438" y="2370138"/>
          <p14:tracePt t="8173" x="4468813" y="2401888"/>
          <p14:tracePt t="8175" x="4406900" y="2449513"/>
          <p14:tracePt t="8178" x="4359275" y="2497138"/>
          <p14:tracePt t="8180" x="4295775" y="2528888"/>
          <p14:tracePt t="8184" x="4184650" y="2622550"/>
          <p14:tracePt t="8186" x="4121150" y="2701925"/>
          <p14:tracePt t="8188" x="4075113" y="2749550"/>
          <p14:tracePt t="8190" x="4027488" y="2797175"/>
          <p14:tracePt t="8192" x="3979863" y="2844800"/>
          <p14:tracePt t="8194" x="3932238" y="2892425"/>
          <p14:tracePt t="8196" x="3852863" y="2954338"/>
          <p14:tracePt t="8198" x="3836988" y="3001963"/>
          <p14:tracePt t="8199" x="3790950" y="3049588"/>
          <p14:tracePt t="8201" x="3743325" y="3097213"/>
          <p14:tracePt t="8204" x="3711575" y="3128963"/>
          <p14:tracePt t="8205" x="3663950" y="3176588"/>
          <p14:tracePt t="8207" x="3632200" y="3224213"/>
          <p14:tracePt t="8209" x="3584575" y="3270250"/>
          <p14:tracePt t="8211" x="3552825" y="3317875"/>
          <p14:tracePt t="8214" x="3536950" y="3349625"/>
          <p14:tracePt t="8216" x="3505200" y="3381375"/>
          <p14:tracePt t="8218" x="3459163" y="3429000"/>
          <p14:tracePt t="8219" x="3427413" y="3460750"/>
          <p14:tracePt t="8222" x="3395663" y="3508375"/>
          <p14:tracePt t="8223" x="3363913" y="3540125"/>
          <p14:tracePt t="8225" x="3348038" y="3556000"/>
          <p14:tracePt t="8227" x="3316288" y="3587750"/>
          <p14:tracePt t="8230" x="3284538" y="3617913"/>
          <p14:tracePt t="8233" x="3252788" y="3649663"/>
          <p14:tracePt t="8234" x="3236913" y="3681413"/>
          <p14:tracePt t="8235" x="3205163" y="3697288"/>
          <p14:tracePt t="8238" x="3175000" y="3713163"/>
          <p14:tracePt t="8240" x="3143250" y="3744913"/>
          <p14:tracePt t="8242" x="3127375" y="3776663"/>
          <p14:tracePt t="8244" x="3095625" y="3808413"/>
          <p14:tracePt t="8245" x="3063875" y="3808413"/>
          <p14:tracePt t="8249" x="3032125" y="3840163"/>
          <p14:tracePt t="8251" x="2984500" y="3871913"/>
          <p14:tracePt t="8251" x="2968625" y="3903663"/>
          <p14:tracePt t="8253" x="2936875" y="3935413"/>
          <p14:tracePt t="8255" x="2905125" y="3935413"/>
          <p14:tracePt t="8258" x="2874963" y="3965575"/>
          <p14:tracePt t="8260" x="2843213" y="3997325"/>
          <p14:tracePt t="8261" x="2811463" y="4029075"/>
          <p14:tracePt t="8264" x="2795588" y="4044950"/>
          <p14:tracePt t="8265" x="2763838" y="4060825"/>
          <p14:tracePt t="8267" x="2732088" y="4092575"/>
          <p14:tracePt t="8269" x="2700338" y="4124325"/>
          <p14:tracePt t="8271" x="2668588" y="4156075"/>
          <p14:tracePt t="8273" x="2652713" y="4171950"/>
          <p14:tracePt t="8275" x="2636838" y="4203700"/>
          <p14:tracePt t="8278" x="2605088" y="4235450"/>
          <p14:tracePt t="8280" x="2574925" y="4267200"/>
          <p14:tracePt t="8283" x="2559050" y="4283075"/>
          <p14:tracePt t="8285" x="2527300" y="4344988"/>
          <p14:tracePt t="8287" x="2511425" y="4376738"/>
          <p14:tracePt t="8290" x="2479675" y="4408488"/>
          <p14:tracePt t="8292" x="2463800" y="4440238"/>
          <p14:tracePt t="8294" x="2447925" y="4456113"/>
          <p14:tracePt t="8296" x="2447925" y="4471988"/>
          <p14:tracePt t="8298" x="2416175" y="4503738"/>
          <p14:tracePt t="8299" x="2400300" y="4519613"/>
          <p14:tracePt t="8302" x="2400300" y="4535488"/>
          <p14:tracePt t="8303" x="2384425" y="4535488"/>
          <p14:tracePt t="8306" x="2384425" y="4567238"/>
          <p14:tracePt t="8308" x="2384425" y="4583113"/>
          <p14:tracePt t="8310" x="2368550" y="4583113"/>
          <p14:tracePt t="8312" x="2352675" y="4598988"/>
          <p14:tracePt t="8314" x="2352675" y="4614863"/>
          <p14:tracePt t="8318" x="2336800" y="4614863"/>
          <p14:tracePt t="8320" x="2336800" y="4629150"/>
          <p14:tracePt t="8329" x="2336800" y="4645025"/>
          <p14:tracePt t="8369" x="2352675" y="4645025"/>
          <p14:tracePt t="8371" x="2368550" y="4629150"/>
          <p14:tracePt t="8376" x="2384425" y="4614863"/>
          <p14:tracePt t="8380" x="2400300" y="4598988"/>
          <p14:tracePt t="8383" x="2416175" y="4583113"/>
          <p14:tracePt t="8384" x="2432050" y="4567238"/>
          <p14:tracePt t="8385" x="2447925" y="4551363"/>
          <p14:tracePt t="8388" x="2447925" y="4535488"/>
          <p14:tracePt t="8390" x="2463800" y="4535488"/>
          <p14:tracePt t="8392" x="2479675" y="4519613"/>
          <p14:tracePt t="8394" x="2495550" y="4503738"/>
          <p14:tracePt t="8396" x="2511425" y="4487863"/>
          <p14:tracePt t="8399" x="2527300" y="4471988"/>
          <p14:tracePt t="8400" x="2543175" y="4456113"/>
          <p14:tracePt t="8402" x="2559050" y="4456113"/>
          <p14:tracePt t="8404" x="2574925" y="4424363"/>
          <p14:tracePt t="8405" x="2605088" y="4408488"/>
          <p14:tracePt t="8408" x="2636838" y="4376738"/>
          <p14:tracePt t="8409" x="2652713" y="4360863"/>
          <p14:tracePt t="8411" x="2684463" y="4344988"/>
          <p14:tracePt t="8413" x="2700338" y="4329113"/>
          <p14:tracePt t="8416" x="2716213" y="4297363"/>
          <p14:tracePt t="8417" x="2747963" y="4267200"/>
          <p14:tracePt t="8419" x="2779713" y="4267200"/>
          <p14:tracePt t="8421" x="2827338" y="4219575"/>
          <p14:tracePt t="8423" x="2843213" y="4187825"/>
          <p14:tracePt t="8426" x="2890838" y="4156075"/>
          <p14:tracePt t="8428" x="2921000" y="4108450"/>
          <p14:tracePt t="8430" x="2984500" y="4060825"/>
          <p14:tracePt t="8432" x="3032125" y="4013200"/>
          <p14:tracePt t="8434" x="3079750" y="3965575"/>
          <p14:tracePt t="8436" x="3127375" y="3949700"/>
          <p14:tracePt t="8438" x="3159125" y="3903663"/>
          <p14:tracePt t="8440" x="3205163" y="3856038"/>
          <p14:tracePt t="8442" x="3236913" y="3808413"/>
          <p14:tracePt t="8444" x="3284538" y="3760788"/>
          <p14:tracePt t="8445" x="3348038" y="3697288"/>
          <p14:tracePt t="8448" x="3395663" y="3649663"/>
          <p14:tracePt t="8450" x="3443288" y="3587750"/>
          <p14:tracePt t="8452" x="3490913" y="3540125"/>
          <p14:tracePt t="8453" x="3536950" y="3460750"/>
          <p14:tracePt t="8455" x="3600450" y="3397250"/>
          <p14:tracePt t="8457" x="3663950" y="3317875"/>
          <p14:tracePt t="8460" x="3711575" y="3255963"/>
          <p14:tracePt t="8462" x="3759200" y="3192463"/>
          <p14:tracePt t="8463" x="3836988" y="3128963"/>
          <p14:tracePt t="8466" x="3884613" y="3065463"/>
          <p14:tracePt t="8467" x="3948113" y="3001963"/>
          <p14:tracePt t="8469" x="3995738" y="2954338"/>
          <p14:tracePt t="8472" x="4075113" y="2892425"/>
          <p14:tracePt t="8473" x="4121150" y="2828925"/>
          <p14:tracePt t="8475" x="4184650" y="2781300"/>
          <p14:tracePt t="8478" x="4264025" y="2733675"/>
          <p14:tracePt t="8480" x="4327525" y="2670175"/>
          <p14:tracePt t="8483" x="4375150" y="2622550"/>
          <p14:tracePt t="8485" x="4437063" y="2590800"/>
          <p14:tracePt t="8486" x="4500563" y="2544763"/>
          <p14:tracePt t="8487" x="4548188" y="2513013"/>
          <p14:tracePt t="8490" x="4611688" y="2481263"/>
          <p14:tracePt t="8492" x="4675188" y="2433638"/>
          <p14:tracePt t="8494" x="4722813" y="2401888"/>
          <p14:tracePt t="8495" x="4784725" y="2370138"/>
          <p14:tracePt t="8498" x="4848225" y="2354263"/>
          <p14:tracePt t="8500" x="4911725" y="2322513"/>
          <p14:tracePt t="8503" x="4959350" y="2290763"/>
          <p14:tracePt t="8504" x="5022850" y="2274888"/>
          <p14:tracePt t="8505" x="5084763" y="2243138"/>
          <p14:tracePt t="8507" x="5132388" y="2228850"/>
          <p14:tracePt t="8510" x="5164138" y="2212975"/>
          <p14:tracePt t="8511" x="5211763" y="2197100"/>
          <p14:tracePt t="8513" x="5259388" y="2197100"/>
          <p14:tracePt t="8516" x="5307013" y="2181225"/>
          <p14:tracePt t="8517" x="5322888" y="2165350"/>
          <p14:tracePt t="8519" x="5353050" y="2165350"/>
          <p14:tracePt t="8522" x="5384800" y="2149475"/>
          <p14:tracePt t="8524" x="5400675" y="2133600"/>
          <p14:tracePt t="8525" x="5416550" y="2133600"/>
          <p14:tracePt t="8528" x="5432425" y="2133600"/>
          <p14:tracePt t="8532" x="5448300" y="2117725"/>
          <p14:tracePt t="8535" x="5464175" y="2117725"/>
          <p14:tracePt t="8535" x="5480050" y="2117725"/>
          <p14:tracePt t="8549" x="5495925" y="2117725"/>
          <p14:tracePt t="8580" x="5511800" y="2117725"/>
          <p14:tracePt t="8625" x="5495925" y="2117725"/>
          <p14:tracePt t="8642" x="5480050" y="2117725"/>
          <p14:tracePt t="8655" x="5464175" y="2117725"/>
          <p14:tracePt t="8667" x="5448300" y="2117725"/>
          <p14:tracePt t="8672" x="5432425" y="2117725"/>
          <p14:tracePt t="8676" x="5416550" y="2117725"/>
          <p14:tracePt t="8678" x="5416550" y="2133600"/>
          <p14:tracePt t="8680" x="5400675" y="2133600"/>
          <p14:tracePt t="8682" x="5384800" y="2133600"/>
          <p14:tracePt t="8684" x="5368925" y="2133600"/>
          <p14:tracePt t="8686" x="5368925" y="2149475"/>
          <p14:tracePt t="8688" x="5353050" y="2149475"/>
          <p14:tracePt t="8690" x="5337175" y="2149475"/>
          <p14:tracePt t="8694" x="5322888" y="2149475"/>
          <p14:tracePt t="8696" x="5291138" y="2149475"/>
          <p14:tracePt t="8698" x="5291138" y="2165350"/>
          <p14:tracePt t="8700" x="5275263" y="2165350"/>
          <p14:tracePt t="8702" x="5259388" y="2165350"/>
          <p14:tracePt t="8703" x="5259388" y="2181225"/>
          <p14:tracePt t="8705" x="5227638" y="2181225"/>
          <p14:tracePt t="8708" x="5211763" y="2181225"/>
          <p14:tracePt t="8710" x="5211763" y="2197100"/>
          <p14:tracePt t="8712" x="5164138" y="2212975"/>
          <p14:tracePt t="8714" x="5148263" y="2243138"/>
          <p14:tracePt t="8716" x="5132388" y="2259013"/>
          <p14:tracePt t="8718" x="5116513" y="2259013"/>
          <p14:tracePt t="8720" x="5100638" y="2290763"/>
          <p14:tracePt t="8722" x="5084763" y="2306638"/>
          <p14:tracePt t="8723" x="5084763" y="2322513"/>
          <p14:tracePt t="8726" x="5068888" y="2338388"/>
          <p14:tracePt t="8728" x="5053013" y="2354263"/>
          <p14:tracePt t="8730" x="5037138" y="2386013"/>
          <p14:tracePt t="8732" x="5037138" y="2417763"/>
          <p14:tracePt t="8734" x="5022850" y="2433638"/>
          <p14:tracePt t="8735" x="5022850" y="2465388"/>
          <p14:tracePt t="8737" x="5006975" y="2497138"/>
          <p14:tracePt t="8739" x="5006975" y="2528888"/>
          <p14:tracePt t="8742" x="4991100" y="2574925"/>
          <p14:tracePt t="8744" x="4991100" y="2622550"/>
          <p14:tracePt t="8746" x="4975225" y="2686050"/>
          <p14:tracePt t="8749" x="4959350" y="2749550"/>
          <p14:tracePt t="8751" x="4959350" y="2797175"/>
          <p14:tracePt t="8752" x="4943475" y="2876550"/>
          <p14:tracePt t="8754" x="4943475" y="2938463"/>
          <p14:tracePt t="8756" x="4927600" y="3017838"/>
          <p14:tracePt t="8758" x="4927600" y="3081338"/>
          <p14:tracePt t="8760" x="4911725" y="3160713"/>
          <p14:tracePt t="8762" x="4911725" y="3240088"/>
          <p14:tracePt t="8764" x="4895850" y="3333750"/>
          <p14:tracePt t="8766" x="4879975" y="3444875"/>
          <p14:tracePt t="8767" x="4879975" y="3524250"/>
          <p14:tracePt t="8769" x="4848225" y="3602038"/>
          <p14:tracePt t="8772" x="4848225" y="3713163"/>
          <p14:tracePt t="8774" x="4832350" y="3808413"/>
          <p14:tracePt t="8776" x="4832350" y="3887788"/>
          <p14:tracePt t="8778" x="4816475" y="3997325"/>
          <p14:tracePt t="8779" x="4816475" y="4108450"/>
          <p14:tracePt t="8782" x="4800600" y="4187825"/>
          <p14:tracePt t="8784" x="4800600" y="4267200"/>
          <p14:tracePt t="8785" x="4784725" y="4360863"/>
          <p14:tracePt t="8788" x="4784725" y="4408488"/>
          <p14:tracePt t="8789" x="4768850" y="4487863"/>
          <p14:tracePt t="8792" x="4768850" y="4583113"/>
          <p14:tracePt t="8793" x="4768850" y="4629150"/>
          <p14:tracePt t="8796" x="4768850" y="4692650"/>
          <p14:tracePt t="8798" x="4752975" y="4740275"/>
          <p14:tracePt t="8800" x="4752975" y="4803775"/>
          <p14:tracePt t="8801" x="4752975" y="4851400"/>
          <p14:tracePt t="8803" x="4752975" y="4899025"/>
          <p14:tracePt t="8805" x="4752975" y="4962525"/>
          <p14:tracePt t="8808" x="4737100" y="4992688"/>
          <p14:tracePt t="8809" x="4737100" y="5040313"/>
          <p14:tracePt t="8812" x="4737100" y="5087938"/>
          <p14:tracePt t="8813" x="4737100" y="5151438"/>
          <p14:tracePt t="8816" x="4737100" y="5183188"/>
          <p14:tracePt t="8817" x="4737100" y="5214938"/>
          <p14:tracePt t="8820" x="4737100" y="5246688"/>
          <p14:tracePt t="8822" x="4737100" y="5294313"/>
          <p14:tracePt t="8824" x="4737100" y="5324475"/>
          <p14:tracePt t="8825" x="4737100" y="5356225"/>
          <p14:tracePt t="8828" x="4737100" y="5403850"/>
          <p14:tracePt t="8830" x="4737100" y="5435600"/>
          <p14:tracePt t="8833" x="4737100" y="5451475"/>
          <p14:tracePt t="8834" x="4737100" y="5483225"/>
          <p14:tracePt t="8836" x="4737100" y="5530850"/>
          <p14:tracePt t="8838" x="4752975" y="5546725"/>
          <p14:tracePt t="8840" x="4752975" y="5578475"/>
          <p14:tracePt t="8842" x="4768850" y="5610225"/>
          <p14:tracePt t="8846" x="4768850" y="5641975"/>
          <p14:tracePt t="8850" x="4800600" y="5688013"/>
          <p14:tracePt t="8852" x="4816475" y="5703888"/>
          <p14:tracePt t="8854" x="4816475" y="5719763"/>
          <p14:tracePt t="8855" x="4832350" y="5719763"/>
          <p14:tracePt t="8858" x="4832350" y="5735638"/>
          <p14:tracePt t="8860" x="4832350" y="5751513"/>
          <p14:tracePt t="8861" x="4848225" y="5767388"/>
          <p14:tracePt t="8864" x="4864100" y="5767388"/>
          <p14:tracePt t="8865" x="4864100" y="5783263"/>
          <p14:tracePt t="8870" x="4879975" y="5799138"/>
          <p14:tracePt t="8874" x="4895850" y="5799138"/>
          <p14:tracePt t="8880" x="4911725" y="5815013"/>
          <p14:tracePt t="8889" x="4911725" y="5830888"/>
          <p14:tracePt t="8896" x="4927600" y="5830888"/>
          <p14:tracePt t="8906" x="4943475" y="5830888"/>
          <p14:tracePt t="8924" x="4943475" y="5846763"/>
          <p14:tracePt t="8930" x="4959350" y="5846763"/>
          <p14:tracePt t="8966" x="4943475" y="5846763"/>
          <p14:tracePt t="8969" x="4927600" y="5846763"/>
          <p14:tracePt t="8973" x="4911725" y="5846763"/>
          <p14:tracePt t="8976" x="4895850" y="5846763"/>
          <p14:tracePt t="8977" x="4879975" y="5846763"/>
          <p14:tracePt t="8982" x="4864100" y="5846763"/>
          <p14:tracePt t="8984" x="4848225" y="5846763"/>
          <p14:tracePt t="8988" x="4832350" y="5846763"/>
          <p14:tracePt t="8990" x="4816475" y="5846763"/>
          <p14:tracePt t="8992" x="4800600" y="5862638"/>
          <p14:tracePt t="9003" x="4800600" y="5878513"/>
          <p14:tracePt t="9007" x="4784725" y="5878513"/>
          <p14:tracePt t="9026" x="4784725" y="5894388"/>
          <p14:tracePt t="9036" x="4800600" y="5910263"/>
          <p14:tracePt t="9038" x="4816475" y="5910263"/>
          <p14:tracePt t="9040" x="4832350" y="5910263"/>
          <p14:tracePt t="9044" x="4848225" y="5910263"/>
          <p14:tracePt t="9046" x="4864100" y="5910263"/>
          <p14:tracePt t="9050" x="4895850" y="5894388"/>
          <p14:tracePt t="9052" x="4927600" y="5894388"/>
          <p14:tracePt t="9055" x="4959350" y="5894388"/>
          <p14:tracePt t="9059" x="4975225" y="5878513"/>
          <p14:tracePt t="9062" x="5006975" y="5878513"/>
          <p14:tracePt t="9067" x="5037138" y="5878513"/>
          <p14:tracePt t="9068" x="5053013" y="5878513"/>
          <p14:tracePt t="9072" x="5068888" y="5878513"/>
          <p14:tracePt t="9074" x="5100638" y="5878513"/>
          <p14:tracePt t="9085" x="5164138" y="5862638"/>
          <p14:tracePt t="9086" x="5180013" y="5862638"/>
          <p14:tracePt t="9088" x="5195888" y="5862638"/>
          <p14:tracePt t="9089" x="5211763" y="5862638"/>
          <p14:tracePt t="9092" x="5227638" y="5862638"/>
          <p14:tracePt t="9094" x="5259388" y="5862638"/>
          <p14:tracePt t="9095" x="5275263" y="5846763"/>
          <p14:tracePt t="9099" x="5322888" y="5846763"/>
          <p14:tracePt t="9102" x="5337175" y="5846763"/>
          <p14:tracePt t="9104" x="5368925" y="5846763"/>
          <p14:tracePt t="9106" x="5400675" y="5846763"/>
          <p14:tracePt t="9107" x="5416550" y="5846763"/>
          <p14:tracePt t="9109" x="5448300" y="5846763"/>
          <p14:tracePt t="9111" x="5480050" y="5846763"/>
          <p14:tracePt t="9113" x="5511800" y="5846763"/>
          <p14:tracePt t="9116" x="5543550" y="5846763"/>
          <p14:tracePt t="9117" x="5575300" y="5846763"/>
          <p14:tracePt t="9119" x="5607050" y="5846763"/>
          <p14:tracePt t="9121" x="5653088" y="5846763"/>
          <p14:tracePt t="9123" x="5668963" y="5846763"/>
          <p14:tracePt t="9125" x="5716588" y="5846763"/>
          <p14:tracePt t="9127" x="5748338" y="5846763"/>
          <p14:tracePt t="9130" x="5780088" y="5830888"/>
          <p14:tracePt t="9133" x="5811838" y="5830888"/>
          <p14:tracePt t="9134" x="5859463" y="5830888"/>
          <p14:tracePt t="9136" x="5891213" y="5830888"/>
          <p14:tracePt t="9137" x="5938838" y="5830888"/>
          <p14:tracePt t="9140" x="5969000" y="5815013"/>
          <p14:tracePt t="9142" x="6000750" y="5815013"/>
          <p14:tracePt t="9143" x="6048375" y="5815013"/>
          <p14:tracePt t="9145" x="6080125" y="5799138"/>
          <p14:tracePt t="9149" x="6127750" y="5799138"/>
          <p14:tracePt t="9150" x="6159500" y="5783263"/>
          <p14:tracePt t="9152" x="6207125" y="5783263"/>
          <p14:tracePt t="9153" x="6238875" y="5783263"/>
          <p14:tracePt t="9156" x="6284913" y="5767388"/>
          <p14:tracePt t="9158" x="6332538" y="5767388"/>
          <p14:tracePt t="9160" x="6380163" y="5767388"/>
          <p14:tracePt t="9162" x="6411913" y="5751513"/>
          <p14:tracePt t="9164" x="6459538" y="5751513"/>
          <p14:tracePt t="9166" x="6507163" y="5751513"/>
          <p14:tracePt t="9168" x="6538913" y="5735638"/>
          <p14:tracePt t="9169" x="6584950" y="5735638"/>
          <p14:tracePt t="9172" x="6648450" y="5735638"/>
          <p14:tracePt t="9173" x="6680200" y="5735638"/>
          <p14:tracePt t="9175" x="6727825" y="5735638"/>
          <p14:tracePt t="9178" x="6775450" y="5719763"/>
          <p14:tracePt t="9180" x="6823075" y="5719763"/>
          <p14:tracePt t="9182" x="6869113" y="5719763"/>
          <p14:tracePt t="9184" x="6916738" y="5719763"/>
          <p14:tracePt t="9185" x="6964363" y="5719763"/>
          <p14:tracePt t="9187" x="6996113" y="5719763"/>
          <p14:tracePt t="9190" x="7043738" y="5719763"/>
          <p14:tracePt t="9192" x="7107238" y="5719763"/>
          <p14:tracePt t="9194" x="7138988" y="5719763"/>
          <p14:tracePt t="9195" x="7185025" y="5719763"/>
          <p14:tracePt t="9200" x="7264400" y="5719763"/>
          <p14:tracePt t="9202" x="7312025" y="5719763"/>
          <p14:tracePt t="9204" x="7359650" y="5719763"/>
          <p14:tracePt t="9206" x="7391400" y="5719763"/>
          <p14:tracePt t="9208" x="7439025" y="5719763"/>
          <p14:tracePt t="9210" x="7485063" y="5719763"/>
          <p14:tracePt t="9212" x="7532688" y="5719763"/>
          <p14:tracePt t="9214" x="7564438" y="5719763"/>
          <p14:tracePt t="9216" x="7596188" y="5719763"/>
          <p14:tracePt t="9218" x="7627938" y="5719763"/>
          <p14:tracePt t="9220" x="7675563" y="5719763"/>
          <p14:tracePt t="9222" x="7707313" y="5719763"/>
          <p14:tracePt t="9224" x="7723188" y="5719763"/>
          <p14:tracePt t="9226" x="7754938" y="5719763"/>
          <p14:tracePt t="9228" x="7785100" y="5719763"/>
          <p14:tracePt t="9230" x="7800975" y="5719763"/>
          <p14:tracePt t="9232" x="7832725" y="5719763"/>
          <p14:tracePt t="9236" x="7848600" y="5719763"/>
          <p14:tracePt t="9238" x="7864475" y="5719763"/>
          <p14:tracePt t="9242" x="7880350" y="5719763"/>
          <p14:tracePt t="9254" x="7896225" y="5719763"/>
          <p14:tracePt t="9280" x="7912100" y="5719763"/>
          <p14:tracePt t="9300" x="7896225" y="5719763"/>
          <p14:tracePt t="9307" x="7848600" y="5719763"/>
          <p14:tracePt t="9311" x="7816850" y="5719763"/>
          <p14:tracePt t="9314" x="7800975" y="5719763"/>
          <p14:tracePt t="9315" x="7770813" y="5719763"/>
          <p14:tracePt t="9319" x="7754938" y="5719763"/>
          <p14:tracePt t="9321" x="7739063" y="5719763"/>
          <p14:tracePt t="9325" x="7707313" y="5719763"/>
          <p14:tracePt t="9328" x="7691438" y="5719763"/>
          <p14:tracePt t="9332" x="7659688" y="5719763"/>
          <p14:tracePt t="9334" x="7643813" y="5719763"/>
          <p14:tracePt t="9338" x="7612063" y="5719763"/>
          <p14:tracePt t="9340" x="7564438" y="5735638"/>
          <p14:tracePt t="9342" x="7548563" y="5735638"/>
          <p14:tracePt t="9344" x="7516813" y="5735638"/>
          <p14:tracePt t="9346" x="7500938" y="5735638"/>
          <p14:tracePt t="9349" x="7469188" y="5751513"/>
          <p14:tracePt t="9350" x="7439025" y="5751513"/>
          <p14:tracePt t="9351" x="7423150" y="5751513"/>
          <p14:tracePt t="9354" x="7375525" y="5751513"/>
          <p14:tracePt t="9356" x="7343775" y="5751513"/>
          <p14:tracePt t="9358" x="7327900" y="5767388"/>
          <p14:tracePt t="9360" x="7296150" y="5767388"/>
          <p14:tracePt t="9362" x="7248525" y="5767388"/>
          <p14:tracePt t="9364" x="7232650" y="5767388"/>
          <p14:tracePt t="9366" x="7185025" y="5767388"/>
          <p14:tracePt t="9368" x="7138988" y="5783263"/>
          <p14:tracePt t="9369" x="7107238" y="5783263"/>
          <p14:tracePt t="9372" x="7075488" y="5783263"/>
          <p14:tracePt t="9374" x="7011988" y="5783263"/>
          <p14:tracePt t="9376" x="6980238" y="5799138"/>
          <p14:tracePt t="9378" x="6932613" y="5799138"/>
          <p14:tracePt t="9380" x="6869113" y="5799138"/>
          <p14:tracePt t="9382" x="6791325" y="5815013"/>
          <p14:tracePt t="9383" x="6711950" y="5830888"/>
          <p14:tracePt t="9385" x="6616700" y="5830888"/>
          <p14:tracePt t="9388" x="6569075" y="5846763"/>
          <p14:tracePt t="9390" x="6507163" y="5846763"/>
          <p14:tracePt t="9392" x="6443663" y="5862638"/>
          <p14:tracePt t="9394" x="6380163" y="5862638"/>
          <p14:tracePt t="9395" x="6316663" y="5878513"/>
          <p14:tracePt t="9398" x="6269038" y="5878513"/>
          <p14:tracePt t="9400" x="6207125" y="5878513"/>
          <p14:tracePt t="9401" x="6143625" y="5894388"/>
          <p14:tracePt t="9403" x="6080125" y="5910263"/>
          <p14:tracePt t="9405" x="6032500" y="5926138"/>
          <p14:tracePt t="9408" x="5984875" y="5926138"/>
          <p14:tracePt t="9409" x="5922963" y="5942013"/>
          <p14:tracePt t="9412" x="5875338" y="5957888"/>
          <p14:tracePt t="9414" x="5811838" y="5957888"/>
          <p14:tracePt t="9416" x="5780088" y="5973763"/>
          <p14:tracePt t="9417" x="5732463" y="5973763"/>
          <p14:tracePt t="9419" x="5684838" y="5973763"/>
          <p14:tracePt t="9422" x="5622925" y="5989638"/>
          <p14:tracePt t="9424" x="5591175" y="5989638"/>
          <p14:tracePt t="9426" x="5543550" y="6003925"/>
          <p14:tracePt t="9428" x="5495925" y="6003925"/>
          <p14:tracePt t="9430" x="5480050" y="6003925"/>
          <p14:tracePt t="9432" x="5432425" y="6019800"/>
          <p14:tracePt t="9434" x="5368925" y="6019800"/>
          <p14:tracePt t="9436" x="5353050" y="6035675"/>
          <p14:tracePt t="9438" x="5307013" y="6035675"/>
          <p14:tracePt t="9440" x="5259388" y="6035675"/>
          <p14:tracePt t="9442" x="5243513" y="6035675"/>
          <p14:tracePt t="9443" x="5195888" y="6035675"/>
          <p14:tracePt t="9445" x="5148263" y="6035675"/>
          <p14:tracePt t="9448" x="5132388" y="6035675"/>
          <p14:tracePt t="9449" x="5084763" y="6035675"/>
          <p14:tracePt t="9451" x="5053013" y="6035675"/>
          <p14:tracePt t="9453" x="5037138" y="6035675"/>
          <p14:tracePt t="9456" x="4991100" y="6035675"/>
          <p14:tracePt t="9458" x="4975225" y="6035675"/>
          <p14:tracePt t="9460" x="4927600" y="6035675"/>
          <p14:tracePt t="9462" x="4895850" y="6051550"/>
          <p14:tracePt t="9463" x="4879975" y="6051550"/>
          <p14:tracePt t="9465" x="4848225" y="6051550"/>
          <p14:tracePt t="9468" x="4832350" y="6051550"/>
          <p14:tracePt t="9470" x="4816475" y="6051550"/>
          <p14:tracePt t="9472" x="4800600" y="6051550"/>
          <p14:tracePt t="9474" x="4784725" y="6051550"/>
          <p14:tracePt t="9475" x="4768850" y="6051550"/>
          <p14:tracePt t="9478" x="4752975" y="6051550"/>
          <p14:tracePt t="9479" x="4737100" y="6051550"/>
          <p14:tracePt t="9488" x="4722813" y="6051550"/>
          <p14:tracePt t="9503" x="4706938" y="6051550"/>
          <p14:tracePt t="9606" x="4691063" y="6051550"/>
          <p14:tracePt t="9676" x="4706938" y="6051550"/>
          <p14:tracePt t="9680" x="4722813" y="6051550"/>
          <p14:tracePt t="9683" x="4752975" y="6051550"/>
          <p14:tracePt t="9686" x="4768850" y="6051550"/>
          <p14:tracePt t="9693" x="4816475" y="6051550"/>
          <p14:tracePt t="9697" x="4848225" y="6051550"/>
          <p14:tracePt t="9700" x="4879975" y="6051550"/>
          <p14:tracePt t="9701" x="4927600" y="6051550"/>
          <p14:tracePt t="9704" x="4959350" y="6051550"/>
          <p14:tracePt t="9706" x="4991100" y="6051550"/>
          <p14:tracePt t="9707" x="5022850" y="6051550"/>
          <p14:tracePt t="9710" x="5053013" y="6051550"/>
          <p14:tracePt t="9712" x="5084763" y="6051550"/>
          <p14:tracePt t="9714" x="5100638" y="6051550"/>
          <p14:tracePt t="9716" x="5148263" y="6051550"/>
          <p14:tracePt t="9718" x="5180013" y="6051550"/>
          <p14:tracePt t="9719" x="5211763" y="6051550"/>
          <p14:tracePt t="9722" x="5259388" y="6051550"/>
          <p14:tracePt t="9724" x="5307013" y="6051550"/>
          <p14:tracePt t="9726" x="5337175" y="6051550"/>
          <p14:tracePt t="9727" x="5384800" y="6051550"/>
          <p14:tracePt t="9730" x="5432425" y="6051550"/>
          <p14:tracePt t="9732" x="5464175" y="6051550"/>
          <p14:tracePt t="9733" x="5511800" y="6051550"/>
          <p14:tracePt t="9736" x="5575300" y="6051550"/>
          <p14:tracePt t="9737" x="5607050" y="6051550"/>
          <p14:tracePt t="9740" x="5653088" y="6051550"/>
          <p14:tracePt t="9741" x="5700713" y="6051550"/>
          <p14:tracePt t="9744" x="5764213" y="6051550"/>
          <p14:tracePt t="9746" x="5811838" y="6051550"/>
          <p14:tracePt t="9749" x="5859463" y="6051550"/>
          <p14:tracePt t="9750" x="5922963" y="6051550"/>
          <p14:tracePt t="9751" x="5953125" y="6051550"/>
          <p14:tracePt t="9754" x="6016625" y="6051550"/>
          <p14:tracePt t="9755" x="6080125" y="6051550"/>
          <p14:tracePt t="9758" x="6159500" y="6051550"/>
          <p14:tracePt t="9760" x="6238875" y="6051550"/>
          <p14:tracePt t="9761" x="6300788" y="6051550"/>
          <p14:tracePt t="9764" x="6364288" y="6051550"/>
          <p14:tracePt t="9766" x="6411913" y="6051550"/>
          <p14:tracePt t="9767" x="6475413" y="6067425"/>
          <p14:tracePt t="9769" x="6523038" y="6067425"/>
          <p14:tracePt t="9771" x="6569075" y="6067425"/>
          <p14:tracePt t="9773" x="6616700" y="6083300"/>
          <p14:tracePt t="9775" x="6664325" y="6083300"/>
          <p14:tracePt t="9778" x="6711950" y="6099175"/>
          <p14:tracePt t="9780" x="6743700" y="6099175"/>
          <p14:tracePt t="9782" x="6791325" y="6115050"/>
          <p14:tracePt t="9783" x="6838950" y="6115050"/>
          <p14:tracePt t="9785" x="6884988" y="6130925"/>
          <p14:tracePt t="9788" x="6916738" y="6130925"/>
          <p14:tracePt t="9790" x="6948488" y="6130925"/>
          <p14:tracePt t="9792" x="6996113" y="6130925"/>
          <p14:tracePt t="9794" x="7011988" y="6130925"/>
          <p14:tracePt t="9796" x="7059613" y="6146800"/>
          <p14:tracePt t="9800" x="7107238" y="6162675"/>
          <p14:tracePt t="9801" x="7154863" y="6162675"/>
          <p14:tracePt t="9804" x="7185025" y="6178550"/>
          <p14:tracePt t="9805" x="7200900" y="6178550"/>
          <p14:tracePt t="9808" x="7232650" y="6194425"/>
          <p14:tracePt t="9810" x="7264400" y="6194425"/>
          <p14:tracePt t="9812" x="7280275" y="6194425"/>
          <p14:tracePt t="9815" x="7312025" y="6210300"/>
          <p14:tracePt t="9816" x="7327900" y="6210300"/>
          <p14:tracePt t="9818" x="7343775" y="6226175"/>
          <p14:tracePt t="9820" x="7375525" y="6226175"/>
          <p14:tracePt t="9825" x="7407275" y="6226175"/>
          <p14:tracePt t="9828" x="7423150" y="6226175"/>
          <p14:tracePt t="9829" x="7439025" y="6242050"/>
          <p14:tracePt t="9834" x="7469188" y="6242050"/>
          <p14:tracePt t="9836" x="7469188" y="6257925"/>
          <p14:tracePt t="9837" x="7485063" y="6257925"/>
          <p14:tracePt t="9840" x="7500938" y="6257925"/>
          <p14:tracePt t="9846" x="7516813" y="6257925"/>
          <p14:tracePt t="9850" x="7532688" y="6257925"/>
          <p14:tracePt t="9858" x="7548563" y="6257925"/>
          <p14:tracePt t="9881" x="7564438" y="6257925"/>
          <p14:tracePt t="10029" x="7548563" y="6257925"/>
          <p14:tracePt t="10547" x="7532688" y="6257925"/>
          <p14:tracePt t="10556" x="7516813" y="6226175"/>
          <p14:tracePt t="10562" x="7485063" y="6194425"/>
          <p14:tracePt t="10563" x="7469188" y="6194425"/>
          <p14:tracePt t="10566" x="7439025" y="6130925"/>
          <p14:tracePt t="10568" x="7423150" y="6115050"/>
          <p14:tracePt t="10569" x="7407275" y="6099175"/>
          <p14:tracePt t="10572" x="7391400" y="6083300"/>
          <p14:tracePt t="10574" x="7375525" y="6083300"/>
          <p14:tracePt t="10578" x="7359650" y="6083300"/>
          <p14:tracePt t="10581" x="7343775" y="6083300"/>
          <p14:tracePt t="10590" x="7327900" y="6083300"/>
          <p14:tracePt t="10828" x="7327900" y="6067425"/>
          <p14:tracePt t="10833" x="7296150" y="6019800"/>
          <p14:tracePt t="10838" x="7248525" y="5989638"/>
          <p14:tracePt t="10840" x="7216775" y="5973763"/>
          <p14:tracePt t="10842" x="7200900" y="5973763"/>
          <p14:tracePt t="10844" x="7185025" y="5957888"/>
          <p14:tracePt t="10845" x="7154863" y="5942013"/>
          <p14:tracePt t="10848" x="7123113" y="5942013"/>
          <p14:tracePt t="10850" x="7107238" y="5926138"/>
          <p14:tracePt t="10852" x="7075488" y="5926138"/>
          <p14:tracePt t="10854" x="7027863" y="5910263"/>
          <p14:tracePt t="10855" x="7011988" y="5910263"/>
          <p14:tracePt t="10858" x="6980238" y="5894388"/>
          <p14:tracePt t="10860" x="6948488" y="5894388"/>
          <p14:tracePt t="10862" x="6932613" y="5894388"/>
          <p14:tracePt t="10864" x="6900863" y="5894388"/>
          <p14:tracePt t="10866" x="6884988" y="5894388"/>
          <p14:tracePt t="10867" x="6854825" y="5894388"/>
          <p14:tracePt t="10869" x="6823075" y="5894388"/>
          <p14:tracePt t="10872" x="6807200" y="5894388"/>
          <p14:tracePt t="10874" x="6759575" y="5894388"/>
          <p14:tracePt t="10875" x="6727825" y="5894388"/>
          <p14:tracePt t="10878" x="6711950" y="5894388"/>
          <p14:tracePt t="10879" x="6680200" y="5894388"/>
          <p14:tracePt t="10882" x="6664325" y="5894388"/>
          <p14:tracePt t="10883" x="6632575" y="5894388"/>
          <p14:tracePt t="10885" x="6600825" y="5894388"/>
          <p14:tracePt t="10887" x="6584950" y="5894388"/>
          <p14:tracePt t="10889" x="6553200" y="5894388"/>
          <p14:tracePt t="10892" x="6523038" y="5910263"/>
          <p14:tracePt t="10893" x="6507163" y="5926138"/>
          <p14:tracePt t="10895" x="6475413" y="5942013"/>
          <p14:tracePt t="10899" x="6427788" y="5957888"/>
          <p14:tracePt t="10900" x="6396038" y="5973763"/>
          <p14:tracePt t="10904" x="6364288" y="5989638"/>
          <p14:tracePt t="10906" x="6332538" y="6003925"/>
          <p14:tracePt t="10908" x="6316663" y="6019800"/>
          <p14:tracePt t="10910" x="6284913" y="6051550"/>
          <p14:tracePt t="10912" x="6253163" y="6067425"/>
          <p14:tracePt t="10916" x="6223000" y="6099175"/>
          <p14:tracePt t="10917" x="6191250" y="6115050"/>
          <p14:tracePt t="10919" x="6159500" y="6130925"/>
          <p14:tracePt t="10922" x="6143625" y="6162675"/>
          <p14:tracePt t="10924" x="6127750" y="6162675"/>
          <p14:tracePt t="10926" x="6096000" y="6178550"/>
          <p14:tracePt t="10928" x="6080125" y="6210300"/>
          <p14:tracePt t="10930" x="6064250" y="6226175"/>
          <p14:tracePt t="10932" x="6032500" y="6226175"/>
          <p14:tracePt t="10934" x="6016625" y="6257925"/>
          <p14:tracePt t="10936" x="6000750" y="6273800"/>
          <p14:tracePt t="10938" x="6000750" y="6289675"/>
          <p14:tracePt t="10940" x="5984875" y="6305550"/>
          <p14:tracePt t="10942" x="5969000" y="6321425"/>
          <p14:tracePt t="10944" x="5953125" y="6337300"/>
          <p14:tracePt t="10946" x="5938838" y="6351588"/>
          <p14:tracePt t="10947" x="5922963" y="6367463"/>
          <p14:tracePt t="10950" x="5907088" y="6383338"/>
          <p14:tracePt t="10951" x="5907088" y="6399213"/>
          <p14:tracePt t="10954" x="5891213" y="6415088"/>
          <p14:tracePt t="10956" x="5875338" y="6430963"/>
          <p14:tracePt t="10958" x="5875338" y="6446838"/>
          <p14:tracePt t="10960" x="5859463" y="6462713"/>
          <p14:tracePt t="10961" x="5843588" y="6478588"/>
          <p14:tracePt t="10964" x="5827713" y="6494463"/>
          <p14:tracePt t="10966" x="5827713" y="6510338"/>
          <p14:tracePt t="10967" x="5811838" y="6526213"/>
          <p14:tracePt t="10969" x="5795963" y="6542088"/>
          <p14:tracePt t="10971" x="5780088" y="6557963"/>
          <p14:tracePt t="10973" x="5780088" y="6573838"/>
          <p14:tracePt t="10976" x="5764213" y="6589713"/>
          <p14:tracePt t="10978" x="5748338" y="6605588"/>
          <p14:tracePt t="10984" x="5700713" y="6653213"/>
          <p14:tracePt t="10986" x="5684838" y="6669088"/>
          <p14:tracePt t="10990" x="5653088" y="6684963"/>
          <p14:tracePt t="10992" x="5638800" y="6699250"/>
          <p14:tracePt t="10994" x="5622925" y="6715125"/>
          <p14:tracePt t="10996" x="5607050" y="6715125"/>
          <p14:tracePt t="10998" x="5591175" y="6731000"/>
          <p14:tracePt t="11000" x="5575300" y="6746875"/>
          <p14:tracePt t="11002" x="5559425" y="6746875"/>
          <p14:tracePt t="11003" x="5543550" y="6762750"/>
          <p14:tracePt t="11006" x="5511800" y="6762750"/>
          <p14:tracePt t="11008" x="5495925" y="6778625"/>
          <p14:tracePt t="11009" x="5480050" y="6778625"/>
          <p14:tracePt t="11012" x="5448300" y="6794500"/>
          <p14:tracePt t="11014" x="5416550" y="6810375"/>
          <p14:tracePt t="11016" x="5400675" y="6810375"/>
          <p14:tracePt t="11017" x="5368925" y="6826250"/>
          <p14:tracePt t="11020" x="5337175" y="6826250"/>
          <p14:tracePt t="11022" x="5322888" y="6842125"/>
          <p14:tracePt t="11024" x="5291138" y="6842125"/>
          <p14:tracePt t="11026" x="5259388" y="6842125"/>
          <p14:tracePt t="11027" x="5227638" y="6842125"/>
          <p14:tracePt t="11030" x="5195888" y="6842125"/>
          <p14:tracePt t="11032" x="5148263" y="6842125"/>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(7,28)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(2,11)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(4,3)</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47849" y="3882652"/>
            <a:ext cx="2705492" cy="400110"/>
          </a:xfrm>
          <a:prstGeom prst="rect">
            <a:avLst/>
          </a:prstGeom>
          <a:noFill/>
        </p:spPr>
        <p:txBody>
          <a:bodyPr wrap="square" rtlCol="0">
            <a:spAutoFit/>
          </a:bodyPr>
          <a:lstStyle/>
          <a:p>
            <a:pPr algn="ctr"/>
            <a:r>
              <a:rPr lang="en-US" altLang="zh-TW" sz="2000" dirty="0">
                <a:solidFill>
                  <a:srgbClr val="786449"/>
                </a:solidFill>
              </a:rPr>
              <a:t>(1,15)</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dirty="0"/>
              <a:t>6, 0</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=0</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(2,14)</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16" name="直線單箭頭接點 15">
            <a:extLst>
              <a:ext uri="{FF2B5EF4-FFF2-40B4-BE49-F238E27FC236}">
                <a16:creationId xmlns:a16="http://schemas.microsoft.com/office/drawing/2014/main" id="{2384153A-9503-43D9-98E0-8EF65656A091}"/>
              </a:ext>
            </a:extLst>
          </p:cNvPr>
          <p:cNvCxnSpPr>
            <a:cxnSpLocks/>
          </p:cNvCxnSpPr>
          <p:nvPr/>
        </p:nvCxnSpPr>
        <p:spPr>
          <a:xfrm flipV="1">
            <a:off x="2023645" y="2469904"/>
            <a:ext cx="1949228" cy="14523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2BDC8DB-A119-49DB-E76D-D3EC4A6C2295}"/>
              </a:ext>
            </a:extLst>
          </p:cNvPr>
          <p:cNvSpPr txBox="1"/>
          <p:nvPr/>
        </p:nvSpPr>
        <p:spPr>
          <a:xfrm rot="19429713">
            <a:off x="1970414" y="3150350"/>
            <a:ext cx="2496491" cy="400110"/>
          </a:xfrm>
          <a:prstGeom prst="rect">
            <a:avLst/>
          </a:prstGeom>
          <a:noFill/>
        </p:spPr>
        <p:txBody>
          <a:bodyPr wrap="square" rtlCol="0">
            <a:spAutoFit/>
          </a:bodyPr>
          <a:lstStyle/>
          <a:p>
            <a:pPr algn="ctr"/>
            <a:r>
              <a:rPr lang="en-US" altLang="zh-TW" sz="2000" dirty="0">
                <a:solidFill>
                  <a:srgbClr val="786449"/>
                </a:solidFill>
              </a:rPr>
              <a:t>(7,2)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cxnSp>
        <p:nvCxnSpPr>
          <p:cNvPr id="23" name="直線單箭頭接點 22">
            <a:extLst>
              <a:ext uri="{FF2B5EF4-FFF2-40B4-BE49-F238E27FC236}">
                <a16:creationId xmlns:a16="http://schemas.microsoft.com/office/drawing/2014/main" id="{75AC8EE9-AEF8-A253-BE5D-5E710CAACDE7}"/>
              </a:ext>
            </a:extLst>
          </p:cNvPr>
          <p:cNvCxnSpPr>
            <a:cxnSpLocks/>
          </p:cNvCxnSpPr>
          <p:nvPr/>
        </p:nvCxnSpPr>
        <p:spPr>
          <a:xfrm>
            <a:off x="4897480" y="2404175"/>
            <a:ext cx="1898977" cy="0"/>
          </a:xfrm>
          <a:prstGeom prst="straightConnector1">
            <a:avLst/>
          </a:prstGeom>
          <a:ln w="5715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7D224FC4-C060-E32A-7DAF-5DEB83D23A31}"/>
              </a:ext>
            </a:extLst>
          </p:cNvPr>
          <p:cNvSpPr txBox="1"/>
          <p:nvPr/>
        </p:nvSpPr>
        <p:spPr>
          <a:xfrm flipH="1">
            <a:off x="4872502" y="2436520"/>
            <a:ext cx="1898979" cy="400110"/>
          </a:xfrm>
          <a:prstGeom prst="rect">
            <a:avLst/>
          </a:prstGeom>
          <a:noFill/>
        </p:spPr>
        <p:txBody>
          <a:bodyPr wrap="square" rtlCol="0">
            <a:spAutoFit/>
          </a:bodyPr>
          <a:lstStyle/>
          <a:p>
            <a:pPr algn="ctr"/>
            <a:r>
              <a:rPr lang="en-US" altLang="zh-TW" sz="2000" dirty="0">
                <a:solidFill>
                  <a:srgbClr val="786449"/>
                </a:solidFill>
              </a:rPr>
              <a:t>(4,7)</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cxnSp>
        <p:nvCxnSpPr>
          <p:cNvPr id="21" name="直線單箭頭接點 20">
            <a:extLst>
              <a:ext uri="{FF2B5EF4-FFF2-40B4-BE49-F238E27FC236}">
                <a16:creationId xmlns:a16="http://schemas.microsoft.com/office/drawing/2014/main" id="{D283C79B-A636-EE23-77A6-41D800F7C67E}"/>
              </a:ext>
            </a:extLst>
          </p:cNvPr>
          <p:cNvCxnSpPr/>
          <p:nvPr/>
        </p:nvCxnSpPr>
        <p:spPr>
          <a:xfrm flipV="1">
            <a:off x="7101211" y="2752358"/>
            <a:ext cx="0" cy="27054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997A9457-72C1-68EA-F4CF-DD90B6F5B9B5}"/>
              </a:ext>
            </a:extLst>
          </p:cNvPr>
          <p:cNvSpPr txBox="1"/>
          <p:nvPr/>
        </p:nvSpPr>
        <p:spPr>
          <a:xfrm rot="5400000" flipH="1">
            <a:off x="5507771" y="3936056"/>
            <a:ext cx="2705492" cy="400110"/>
          </a:xfrm>
          <a:prstGeom prst="rect">
            <a:avLst/>
          </a:prstGeom>
          <a:noFill/>
        </p:spPr>
        <p:txBody>
          <a:bodyPr wrap="square" rtlCol="0">
            <a:spAutoFit/>
          </a:bodyPr>
          <a:lstStyle/>
          <a:p>
            <a:pPr algn="ctr"/>
            <a:r>
              <a:rPr lang="en-US" altLang="zh-TW" sz="2000" dirty="0">
                <a:solidFill>
                  <a:srgbClr val="786449"/>
                </a:solidFill>
              </a:rPr>
              <a:t>(1,5)</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pic>
        <p:nvPicPr>
          <p:cNvPr id="30" name="音訊 29">
            <a:hlinkClick r:id="" action="ppaction://media"/>
            <a:extLst>
              <a:ext uri="{FF2B5EF4-FFF2-40B4-BE49-F238E27FC236}">
                <a16:creationId xmlns:a16="http://schemas.microsoft.com/office/drawing/2014/main" id="{4C9E7874-C612-AA89-90A6-75529B3C03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5518710"/>
      </p:ext>
    </p:extLst>
  </p:cSld>
  <p:clrMapOvr>
    <a:masterClrMapping/>
  </p:clrMapOvr>
  <mc:AlternateContent xmlns:mc="http://schemas.openxmlformats.org/markup-compatibility/2006">
    <mc:Choice xmlns:p14="http://schemas.microsoft.com/office/powerpoint/2010/main" Requires="p14">
      <p:transition spd="slow" p14:dur="2000" advTm="11638"/>
    </mc:Choice>
    <mc:Fallback>
      <p:transition spd="slow" advTm="11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464" x="127000" y="6446838"/>
          <p14:tracePt t="465" x="220663" y="6367463"/>
          <p14:tracePt t="467" x="300038" y="6305550"/>
          <p14:tracePt t="469" x="395288" y="6210300"/>
          <p14:tracePt t="471" x="488950" y="6099175"/>
          <p14:tracePt t="473" x="584200" y="6035675"/>
          <p14:tracePt t="475" x="679450" y="5926138"/>
          <p14:tracePt t="477" x="758825" y="5862638"/>
          <p14:tracePt t="479" x="852488" y="5767388"/>
          <p14:tracePt t="481" x="931863" y="5688013"/>
          <p14:tracePt t="483" x="1027113" y="5594350"/>
          <p14:tracePt t="485" x="1120775" y="5514975"/>
          <p14:tracePt t="487" x="1184275" y="5451475"/>
          <p14:tracePt t="489" x="1263650" y="5356225"/>
          <p14:tracePt t="492" x="1343025" y="5278438"/>
          <p14:tracePt t="493" x="1404938" y="5214938"/>
          <p14:tracePt t="495" x="1484313" y="5135563"/>
          <p14:tracePt t="497" x="1547813" y="5072063"/>
          <p14:tracePt t="499" x="1627188" y="4992688"/>
          <p14:tracePt t="501" x="1689100" y="4946650"/>
          <p14:tracePt t="503" x="1736725" y="4899025"/>
          <p14:tracePt t="505" x="1800225" y="4851400"/>
          <p14:tracePt t="507" x="1847850" y="4772025"/>
          <p14:tracePt t="509" x="1927225" y="4724400"/>
          <p14:tracePt t="512" x="1974850" y="4692650"/>
          <p14:tracePt t="513" x="2005013" y="4645025"/>
          <p14:tracePt t="515" x="2052638" y="4629150"/>
          <p14:tracePt t="517" x="2100263" y="4598988"/>
          <p14:tracePt t="519" x="2147888" y="4567238"/>
          <p14:tracePt t="521" x="2195513" y="4535488"/>
          <p14:tracePt t="523" x="2211388" y="4503738"/>
          <p14:tracePt t="526" x="2259013" y="4487863"/>
          <p14:tracePt t="528" x="2305050" y="4456113"/>
          <p14:tracePt t="530" x="2336800" y="4456113"/>
          <p14:tracePt t="531" x="2352675" y="4440238"/>
          <p14:tracePt t="533" x="2384425" y="4424363"/>
          <p14:tracePt t="535" x="2416175" y="4408488"/>
          <p14:tracePt t="537" x="2432050" y="4408488"/>
          <p14:tracePt t="539" x="2432050" y="4392613"/>
          <p14:tracePt t="541" x="2447925" y="4392613"/>
          <p14:tracePt t="543" x="2479675" y="4392613"/>
          <p14:tracePt t="547" x="2479675" y="4376738"/>
          <p14:tracePt t="549" x="2495550" y="4376738"/>
          <p14:tracePt t="555" x="2511425" y="4376738"/>
          <p14:tracePt t="559" x="2511425" y="4360863"/>
          <p14:tracePt t="600" x="2527300" y="4360863"/>
          <p14:tracePt t="622" x="2511425" y="4360863"/>
          <p14:tracePt t="624" x="2495550" y="4360863"/>
          <p14:tracePt t="628" x="2479675" y="4344988"/>
          <p14:tracePt t="629" x="2432050" y="4344988"/>
          <p14:tracePt t="631" x="2416175" y="4344988"/>
          <p14:tracePt t="633" x="2384425" y="4344988"/>
          <p14:tracePt t="635" x="2368550" y="4344988"/>
          <p14:tracePt t="637" x="2336800" y="4344988"/>
          <p14:tracePt t="639" x="2289175" y="4344988"/>
          <p14:tracePt t="641" x="2259013" y="4344988"/>
          <p14:tracePt t="643" x="2227263" y="4344988"/>
          <p14:tracePt t="663" x="1863725" y="4344988"/>
          <p14:tracePt t="665" x="1847850" y="4344988"/>
          <p14:tracePt t="667" x="1816100" y="4344988"/>
          <p14:tracePt t="669" x="1784350" y="4360863"/>
          <p14:tracePt t="671" x="1768475" y="4376738"/>
          <p14:tracePt t="673" x="1752600" y="4376738"/>
          <p14:tracePt t="676" x="1720850" y="4392613"/>
          <p14:tracePt t="677" x="1704975" y="4392613"/>
          <p14:tracePt t="679" x="1689100" y="4392613"/>
          <p14:tracePt t="681" x="1674813" y="4392613"/>
          <p14:tracePt t="683" x="1674813" y="4408488"/>
          <p14:tracePt t="685" x="1658938" y="4408488"/>
          <p14:tracePt t="691" x="1643063" y="4424363"/>
          <p14:tracePt t="706" x="1627188" y="4424363"/>
          <p14:tracePt t="712" x="1627188" y="4440238"/>
          <p14:tracePt t="735" x="1611313" y="4440238"/>
          <p14:tracePt t="744" x="1611313" y="4424363"/>
          <p14:tracePt t="753" x="1611313" y="4392613"/>
          <p14:tracePt t="756" x="1611313" y="4376738"/>
          <p14:tracePt t="757" x="1611313" y="4360863"/>
          <p14:tracePt t="759" x="1627188" y="4360863"/>
          <p14:tracePt t="761" x="1627188" y="4344988"/>
          <p14:tracePt t="763" x="1627188" y="4329113"/>
          <p14:tracePt t="788" x="1627188" y="4313238"/>
          <p14:tracePt t="812" x="1627188" y="4297363"/>
          <p14:tracePt t="818" x="1643063" y="4297363"/>
          <p14:tracePt t="824" x="1658938" y="4297363"/>
          <p14:tracePt t="828" x="1658938" y="4283075"/>
          <p14:tracePt t="831" x="1674813" y="4267200"/>
          <p14:tracePt t="835" x="1689100" y="4267200"/>
          <p14:tracePt t="837" x="1689100" y="4251325"/>
          <p14:tracePt t="840" x="1704975" y="4251325"/>
          <p14:tracePt t="841" x="1704975" y="4235450"/>
          <p14:tracePt t="843" x="1704975" y="4219575"/>
          <p14:tracePt t="847" x="1720850" y="4203700"/>
          <p14:tracePt t="851" x="1736725" y="4187825"/>
          <p14:tracePt t="856" x="1736725" y="4171950"/>
          <p14:tracePt t="861" x="1736725" y="4156075"/>
          <p14:tracePt t="863" x="1736725" y="4140200"/>
          <p14:tracePt t="872" x="1752600" y="4140200"/>
          <p14:tracePt t="877" x="1752600" y="4124325"/>
          <p14:tracePt t="884" x="1752600" y="4108450"/>
          <p14:tracePt t="956" x="1768475" y="4092575"/>
          <p14:tracePt t="966" x="1816100" y="4029075"/>
          <p14:tracePt t="969" x="1831975" y="3997325"/>
          <p14:tracePt t="971" x="1847850" y="3965575"/>
          <p14:tracePt t="973" x="1879600" y="3949700"/>
          <p14:tracePt t="978" x="1895475" y="3919538"/>
          <p14:tracePt t="979" x="1911350" y="3887788"/>
          <p14:tracePt t="982" x="1927225" y="3887788"/>
          <p14:tracePt t="983" x="1943100" y="3856038"/>
          <p14:tracePt t="985" x="1943100" y="3840163"/>
          <p14:tracePt t="987" x="1958975" y="3824288"/>
          <p14:tracePt t="989" x="1974850" y="3808413"/>
          <p14:tracePt t="991" x="1989138" y="3792538"/>
          <p14:tracePt t="993" x="1989138" y="3776663"/>
          <p14:tracePt t="995" x="2005013" y="3744913"/>
          <p14:tracePt t="997" x="2020888" y="3744913"/>
          <p14:tracePt t="999" x="2036763" y="3713163"/>
          <p14:tracePt t="1001" x="2036763" y="3697288"/>
          <p14:tracePt t="1003" x="2068513" y="3681413"/>
          <p14:tracePt t="1005" x="2084388" y="3665538"/>
          <p14:tracePt t="1007" x="2100263" y="3633788"/>
          <p14:tracePt t="1009" x="2116138" y="3633788"/>
          <p14:tracePt t="1012" x="2147888" y="3602038"/>
          <p14:tracePt t="1013" x="2163763" y="3587750"/>
          <p14:tracePt t="1015" x="2195513" y="3556000"/>
          <p14:tracePt t="1017" x="2211388" y="3556000"/>
          <p14:tracePt t="1019" x="2227263" y="3524250"/>
          <p14:tracePt t="1021" x="2274888" y="3508375"/>
          <p14:tracePt t="1023" x="2305050" y="3476625"/>
          <p14:tracePt t="1026" x="2336800" y="3476625"/>
          <p14:tracePt t="1028" x="2368550" y="3444875"/>
          <p14:tracePt t="1029" x="2400300" y="3429000"/>
          <p14:tracePt t="1031" x="2447925" y="3413125"/>
          <p14:tracePt t="1033" x="2511425" y="3365500"/>
          <p14:tracePt t="1035" x="2574925" y="3333750"/>
          <p14:tracePt t="1037" x="2636838" y="3302000"/>
          <p14:tracePt t="1039" x="2684463" y="3270250"/>
          <p14:tracePt t="1041" x="2747963" y="3255963"/>
          <p14:tracePt t="1043" x="2795588" y="3224213"/>
          <p14:tracePt t="1045" x="2859088" y="3192463"/>
          <p14:tracePt t="1047" x="2890838" y="3160713"/>
          <p14:tracePt t="1049" x="2952750" y="3144838"/>
          <p14:tracePt t="1051" x="3016250" y="3113088"/>
          <p14:tracePt t="1053" x="3063875" y="3081338"/>
          <p14:tracePt t="1055" x="3127375" y="3065463"/>
          <p14:tracePt t="1058" x="3190875" y="3033713"/>
          <p14:tracePt t="1059" x="3252788" y="3001963"/>
          <p14:tracePt t="1061" x="3300413" y="2986088"/>
          <p14:tracePt t="1063" x="3363913" y="2954338"/>
          <p14:tracePt t="1065" x="3411538" y="2938463"/>
          <p14:tracePt t="1067" x="3475038" y="2908300"/>
          <p14:tracePt t="1069" x="3505200" y="2908300"/>
          <p14:tracePt t="1071" x="3552825" y="2892425"/>
          <p14:tracePt t="1073" x="3600450" y="2876550"/>
          <p14:tracePt t="1076" x="3648075" y="2860675"/>
          <p14:tracePt t="1077" x="3679825" y="2844800"/>
          <p14:tracePt t="1079" x="3727450" y="2828925"/>
          <p14:tracePt t="1081" x="3775075" y="2813050"/>
          <p14:tracePt t="1083" x="3806825" y="2797175"/>
          <p14:tracePt t="1085" x="3836988" y="2781300"/>
          <p14:tracePt t="1087" x="3868738" y="2765425"/>
          <p14:tracePt t="1089" x="3900488" y="2765425"/>
          <p14:tracePt t="1092" x="3916363" y="2765425"/>
          <p14:tracePt t="1093" x="3963988" y="2749550"/>
          <p14:tracePt t="1095" x="3979863" y="2733675"/>
          <p14:tracePt t="1097" x="3995738" y="2733675"/>
          <p14:tracePt t="1099" x="4011613" y="2733675"/>
          <p14:tracePt t="1101" x="4027488" y="2717800"/>
          <p14:tracePt t="1103" x="4043363" y="2717800"/>
          <p14:tracePt t="1105" x="4059238" y="2701925"/>
          <p14:tracePt t="1107" x="4075113" y="2701925"/>
          <p14:tracePt t="1109" x="4090988" y="2701925"/>
          <p14:tracePt t="1122" x="4106863" y="2701925"/>
          <p14:tracePt t="1127" x="4106863" y="2686050"/>
          <p14:tracePt t="1152" x="4121150" y="2686050"/>
          <p14:tracePt t="1254" x="4121150" y="2670175"/>
          <p14:tracePt t="1267" x="4168775" y="2622550"/>
          <p14:tracePt t="1275" x="4200525" y="2574925"/>
          <p14:tracePt t="1279" x="4232275" y="2544763"/>
          <p14:tracePt t="1281" x="4248150" y="2528888"/>
          <p14:tracePt t="1283" x="4248150" y="2513013"/>
          <p14:tracePt t="1285" x="4264025" y="2513013"/>
          <p14:tracePt t="1287" x="4279900" y="2497138"/>
          <p14:tracePt t="1289" x="4279900" y="2481263"/>
          <p14:tracePt t="1293" x="4295775" y="2465388"/>
          <p14:tracePt t="1293" x="4311650" y="2465388"/>
          <p14:tracePt t="1295" x="4311650" y="2449513"/>
          <p14:tracePt t="1299" x="4327525" y="2433638"/>
          <p14:tracePt t="1301" x="4343400" y="2433638"/>
          <p14:tracePt t="1304" x="4359275" y="2417763"/>
          <p14:tracePt t="1305" x="4359275" y="2401888"/>
          <p14:tracePt t="1309" x="4375150" y="2401888"/>
          <p14:tracePt t="1311" x="4391025" y="2386013"/>
          <p14:tracePt t="1320" x="4391025" y="2370138"/>
          <p14:tracePt t="1328" x="4406900" y="2354263"/>
          <p14:tracePt t="1348" x="4421188" y="2354263"/>
          <p14:tracePt t="1445" x="4421188" y="2338388"/>
          <p14:tracePt t="1458" x="4437063" y="2338388"/>
          <p14:tracePt t="1476" x="4437063" y="2322513"/>
          <p14:tracePt t="1497" x="4452938" y="2322513"/>
          <p14:tracePt t="1505" x="4484688" y="2322513"/>
          <p14:tracePt t="1512" x="4532313" y="2322513"/>
          <p14:tracePt t="1516" x="4564063" y="2322513"/>
          <p14:tracePt t="1518" x="4595813" y="2322513"/>
          <p14:tracePt t="1520" x="4627563" y="2322513"/>
          <p14:tracePt t="1521" x="4659313" y="2322513"/>
          <p14:tracePt t="1523" x="4691063" y="2322513"/>
          <p14:tracePt t="1525" x="4706938" y="2322513"/>
          <p14:tracePt t="1527" x="4737100" y="2322513"/>
          <p14:tracePt t="1529" x="4752975" y="2322513"/>
          <p14:tracePt t="1531" x="4784725" y="2322513"/>
          <p14:tracePt t="1533" x="4816475" y="2322513"/>
          <p14:tracePt t="1536" x="4832350" y="2306638"/>
          <p14:tracePt t="1537" x="4864100" y="2306638"/>
          <p14:tracePt t="1539" x="4879975" y="2306638"/>
          <p14:tracePt t="1542" x="4911725" y="2306638"/>
          <p14:tracePt t="1543" x="4943475" y="2306638"/>
          <p14:tracePt t="1545" x="4959350" y="2306638"/>
          <p14:tracePt t="1547" x="5006975" y="2306638"/>
          <p14:tracePt t="1549" x="5037138" y="2290763"/>
          <p14:tracePt t="1552" x="5053013" y="2290763"/>
          <p14:tracePt t="1553" x="5100638" y="2290763"/>
          <p14:tracePt t="1555" x="5132388" y="2290763"/>
          <p14:tracePt t="1557" x="5148263" y="2290763"/>
          <p14:tracePt t="1559" x="5180013" y="2290763"/>
          <p14:tracePt t="1561" x="5211763" y="2290763"/>
          <p14:tracePt t="1563" x="5243513" y="2290763"/>
          <p14:tracePt t="1565" x="5291138" y="2290763"/>
          <p14:tracePt t="1567" x="5307013" y="2290763"/>
          <p14:tracePt t="1569" x="5353050" y="2290763"/>
          <p14:tracePt t="1571" x="5384800" y="2290763"/>
          <p14:tracePt t="1573" x="5416550" y="2290763"/>
          <p14:tracePt t="1576" x="5464175" y="2290763"/>
          <p14:tracePt t="1577" x="5511800" y="2290763"/>
          <p14:tracePt t="1579" x="5527675" y="2290763"/>
          <p14:tracePt t="1581" x="5575300" y="2290763"/>
          <p14:tracePt t="1583" x="5607050" y="2290763"/>
          <p14:tracePt t="1585" x="5653088" y="2290763"/>
          <p14:tracePt t="1587" x="5716588" y="2290763"/>
          <p14:tracePt t="1589" x="5780088" y="2290763"/>
          <p14:tracePt t="1591" x="5859463" y="2290763"/>
          <p14:tracePt t="1593" x="5938838" y="2290763"/>
          <p14:tracePt t="1595" x="6000750" y="2290763"/>
          <p14:tracePt t="1597" x="6048375" y="2290763"/>
          <p14:tracePt t="1620" x="6791325" y="2322513"/>
          <p14:tracePt t="1622" x="6869113" y="2322513"/>
          <p14:tracePt t="1623" x="6932613" y="2322513"/>
          <p14:tracePt t="1625" x="6980238" y="2322513"/>
          <p14:tracePt t="1627" x="7043738" y="2322513"/>
          <p14:tracePt t="1629" x="7107238" y="2322513"/>
          <p14:tracePt t="1631" x="7154863" y="2322513"/>
          <p14:tracePt t="1633" x="7216775" y="2322513"/>
          <p14:tracePt t="1635" x="7280275" y="2322513"/>
          <p14:tracePt t="1637" x="7327900" y="2338388"/>
          <p14:tracePt t="1639" x="7359650" y="2338388"/>
          <p14:tracePt t="1641" x="7423150" y="2338388"/>
          <p14:tracePt t="1643" x="7469188" y="2338388"/>
          <p14:tracePt t="1645" x="7485063" y="2338388"/>
          <p14:tracePt t="1647" x="7532688" y="2338388"/>
          <p14:tracePt t="1649" x="7564438" y="2354263"/>
          <p14:tracePt t="1651" x="7596188" y="2354263"/>
          <p14:tracePt t="1653" x="7627938" y="2354263"/>
          <p14:tracePt t="1657" x="7643813" y="2354263"/>
          <p14:tracePt t="1660" x="7659688" y="2354263"/>
          <p14:tracePt t="1661" x="7675563" y="2354263"/>
          <p14:tracePt t="1663" x="7691438" y="2354263"/>
          <p14:tracePt t="1667" x="7707313" y="2354263"/>
          <p14:tracePt t="1683" x="7707313" y="2370138"/>
          <p14:tracePt t="1692" x="7723188" y="2370138"/>
          <p14:tracePt t="1738" x="7723188" y="2386013"/>
          <p14:tracePt t="1749" x="7707313" y="2401888"/>
          <p14:tracePt t="1752" x="7691438" y="2401888"/>
          <p14:tracePt t="1756" x="7675563" y="2417763"/>
          <p14:tracePt t="1758" x="7659688" y="2433638"/>
          <p14:tracePt t="1762" x="7643813" y="2433638"/>
          <p14:tracePt t="1763" x="7643813" y="2449513"/>
          <p14:tracePt t="1765" x="7627938" y="2465388"/>
          <p14:tracePt t="1767" x="7612063" y="2481263"/>
          <p14:tracePt t="1769" x="7596188" y="2481263"/>
          <p14:tracePt t="1771" x="7532688" y="2544763"/>
          <p14:tracePt t="1773" x="7532688" y="2560638"/>
          <p14:tracePt t="1776" x="7516813" y="2574925"/>
          <p14:tracePt t="1777" x="7516813" y="2590800"/>
          <p14:tracePt t="1779" x="7485063" y="2606675"/>
          <p14:tracePt t="1781" x="7485063" y="2638425"/>
          <p14:tracePt t="1783" x="7469188" y="2670175"/>
          <p14:tracePt t="1785" x="7454900" y="2686050"/>
          <p14:tracePt t="1787" x="7439025" y="2717800"/>
          <p14:tracePt t="1789" x="7423150" y="2749550"/>
          <p14:tracePt t="1794" x="7391400" y="2813050"/>
          <p14:tracePt t="1795" x="7359650" y="2860675"/>
          <p14:tracePt t="1797" x="7343775" y="2892425"/>
          <p14:tracePt t="1799" x="7343775" y="2922588"/>
          <p14:tracePt t="1801" x="7327900" y="2970213"/>
          <p14:tracePt t="1803" x="7296150" y="3017838"/>
          <p14:tracePt t="1805" x="7280275" y="3065463"/>
          <p14:tracePt t="1808" x="7264400" y="3113088"/>
          <p14:tracePt t="1809" x="7248525" y="3144838"/>
          <p14:tracePt t="1811" x="7232650" y="3192463"/>
          <p14:tracePt t="1813" x="7200900" y="3240088"/>
          <p14:tracePt t="1816" x="7185025" y="3286125"/>
          <p14:tracePt t="1817" x="7169150" y="3333750"/>
          <p14:tracePt t="1819" x="7154863" y="3381375"/>
          <p14:tracePt t="1821" x="7154863" y="3444875"/>
          <p14:tracePt t="1823" x="7138988" y="3492500"/>
          <p14:tracePt t="1825" x="7123113" y="3571875"/>
          <p14:tracePt t="1827" x="7091363" y="3617913"/>
          <p14:tracePt t="1829" x="7075488" y="3681413"/>
          <p14:tracePt t="1832" x="7059613" y="3729038"/>
          <p14:tracePt t="1833" x="7043738" y="3776663"/>
          <p14:tracePt t="1835" x="7043738" y="3840163"/>
          <p14:tracePt t="1837" x="7011988" y="3903663"/>
          <p14:tracePt t="1839" x="7011988" y="3965575"/>
          <p14:tracePt t="1842" x="6980238" y="4029075"/>
          <p14:tracePt t="1844" x="6964363" y="4076700"/>
          <p14:tracePt t="1845" x="6964363" y="4140200"/>
          <p14:tracePt t="1847" x="6948488" y="4203700"/>
          <p14:tracePt t="1849" x="6932613" y="4267200"/>
          <p14:tracePt t="1851" x="6916738" y="4313238"/>
          <p14:tracePt t="1853" x="6900863" y="4360863"/>
          <p14:tracePt t="1855" x="6900863" y="4408488"/>
          <p14:tracePt t="1858" x="6884988" y="4471988"/>
          <p14:tracePt t="1859" x="6869113" y="4519613"/>
          <p14:tracePt t="1861" x="6869113" y="4567238"/>
          <p14:tracePt t="1864" x="6854825" y="4629150"/>
          <p14:tracePt t="1865" x="6838950" y="4676775"/>
          <p14:tracePt t="1867" x="6838950" y="4740275"/>
          <p14:tracePt t="1869" x="6838950" y="4772025"/>
          <p14:tracePt t="1871" x="6823075" y="4835525"/>
          <p14:tracePt t="1873" x="6823075" y="4899025"/>
          <p14:tracePt t="1875" x="6807200" y="4946650"/>
          <p14:tracePt t="1877" x="6807200" y="4992688"/>
          <p14:tracePt t="1879" x="6807200" y="5040313"/>
          <p14:tracePt t="1881" x="6807200" y="5087938"/>
          <p14:tracePt t="1883" x="6807200" y="5151438"/>
          <p14:tracePt t="1885" x="6807200" y="5199063"/>
          <p14:tracePt t="1887" x="6807200" y="5246688"/>
          <p14:tracePt t="1889" x="6807200" y="5310188"/>
          <p14:tracePt t="1893" x="6807200" y="5340350"/>
          <p14:tracePt t="1894" x="6807200" y="5387975"/>
          <p14:tracePt t="1895" x="6807200" y="5451475"/>
          <p14:tracePt t="1897" x="6807200" y="5483225"/>
          <p14:tracePt t="1899" x="6807200" y="5546725"/>
          <p14:tracePt t="1901" x="6807200" y="5594350"/>
          <p14:tracePt t="1903" x="6807200" y="5641975"/>
          <p14:tracePt t="1905" x="6807200" y="5672138"/>
          <p14:tracePt t="1907" x="6807200" y="5719763"/>
          <p14:tracePt t="1910" x="6807200" y="5767388"/>
          <p14:tracePt t="1911" x="6807200" y="5799138"/>
          <p14:tracePt t="1913" x="6807200" y="5846763"/>
          <p14:tracePt t="1915" x="6807200" y="5862638"/>
          <p14:tracePt t="1917" x="6807200" y="5910263"/>
          <p14:tracePt t="1919" x="6807200" y="5942013"/>
          <p14:tracePt t="1921" x="6807200" y="5973763"/>
          <p14:tracePt t="1923" x="6807200" y="6003925"/>
          <p14:tracePt t="1925" x="6807200" y="6035675"/>
          <p14:tracePt t="1927" x="6807200" y="6067425"/>
          <p14:tracePt t="1929" x="6807200" y="6099175"/>
          <p14:tracePt t="1931" x="6807200" y="6115050"/>
          <p14:tracePt t="1933" x="6807200" y="6146800"/>
          <p14:tracePt t="1935" x="6807200" y="6162675"/>
          <p14:tracePt t="1939" x="6807200" y="6194425"/>
          <p14:tracePt t="1942" x="6807200" y="6210300"/>
          <p14:tracePt t="1945" x="6807200" y="6242050"/>
          <p14:tracePt t="1947" x="6807200" y="6257925"/>
          <p14:tracePt t="1949" x="6807200" y="6273800"/>
          <p14:tracePt t="1951" x="6807200" y="6289675"/>
          <p14:tracePt t="1953" x="6807200" y="6305550"/>
          <p14:tracePt t="1957" x="6807200" y="6321425"/>
          <p14:tracePt t="1961" x="6807200" y="6337300"/>
          <p14:tracePt t="1967" x="6807200" y="6351588"/>
          <p14:tracePt t="1971" x="6807200" y="6367463"/>
          <p14:tracePt t="1979" x="6807200" y="6383338"/>
          <p14:tracePt t="2024" x="6807200" y="6399213"/>
          <p14:tracePt t="2367" x="6791325" y="6383338"/>
          <p14:tracePt t="2369" x="6775450" y="6367463"/>
          <p14:tracePt t="2370" x="6775450" y="6351588"/>
          <p14:tracePt t="2371" x="6759575" y="6351588"/>
          <p14:tracePt t="2373" x="6727825" y="6321425"/>
          <p14:tracePt t="2375" x="6727825" y="6305550"/>
          <p14:tracePt t="2377" x="6696075" y="6289675"/>
          <p14:tracePt t="2379" x="6680200" y="6273800"/>
          <p14:tracePt t="2381" x="6664325" y="6257925"/>
          <p14:tracePt t="2383" x="6648450" y="6242050"/>
          <p14:tracePt t="2385" x="6616700" y="6226175"/>
          <p14:tracePt t="2387" x="6600825" y="6194425"/>
          <p14:tracePt t="2389" x="6584950" y="6162675"/>
          <p14:tracePt t="2392" x="6553200" y="6146800"/>
          <p14:tracePt t="2393" x="6538913" y="6130925"/>
          <p14:tracePt t="2395" x="6507163" y="6099175"/>
          <p14:tracePt t="2397" x="6475413" y="6067425"/>
          <p14:tracePt t="2399" x="6459538" y="6035675"/>
          <p14:tracePt t="2401" x="6427788" y="6019800"/>
          <p14:tracePt t="2403" x="6411913" y="5973763"/>
          <p14:tracePt t="2405" x="6380163" y="5942013"/>
          <p14:tracePt t="2407" x="6348413" y="5910263"/>
          <p14:tracePt t="2409" x="6332538" y="5862638"/>
          <p14:tracePt t="2411" x="6269038" y="5799138"/>
          <p14:tracePt t="2413" x="6238875" y="5735638"/>
          <p14:tracePt t="2415" x="6207125" y="5672138"/>
          <p14:tracePt t="2417" x="6175375" y="5626100"/>
          <p14:tracePt t="2419" x="6159500" y="5562600"/>
          <p14:tracePt t="2421" x="6143625" y="5530850"/>
          <p14:tracePt t="2423" x="6111875" y="5467350"/>
          <p14:tracePt t="2426" x="6064250" y="5372100"/>
          <p14:tracePt t="2428" x="6032500" y="5278438"/>
          <p14:tracePt t="2429" x="6016625" y="5199063"/>
          <p14:tracePt t="2431" x="5984875" y="5103813"/>
          <p14:tracePt t="2433" x="5938838" y="5024438"/>
          <p14:tracePt t="2435" x="5922963" y="4914900"/>
          <p14:tracePt t="2437" x="5891213" y="4772025"/>
          <p14:tracePt t="2439" x="5843588" y="4660900"/>
          <p14:tracePt t="2442" x="5811838" y="4535488"/>
          <p14:tracePt t="2444" x="5780088" y="4424363"/>
          <p14:tracePt t="2445" x="5732463" y="4313238"/>
          <p14:tracePt t="2447" x="5700713" y="4203700"/>
          <p14:tracePt t="2449" x="5653088" y="4060825"/>
          <p14:tracePt t="2451" x="5622925" y="3919538"/>
          <p14:tracePt t="2453" x="5607050" y="3808413"/>
          <p14:tracePt t="2455" x="5559425" y="3697288"/>
          <p14:tracePt t="2459" x="5480050" y="3444875"/>
          <p14:tracePt t="2462" x="5448300" y="3302000"/>
          <p14:tracePt t="2463" x="5400675" y="3192463"/>
          <p14:tracePt t="2465" x="5368925" y="3081338"/>
          <p14:tracePt t="2467" x="5337175" y="2986088"/>
          <p14:tracePt t="2469" x="5322888" y="2876550"/>
          <p14:tracePt t="2471" x="5275263" y="2765425"/>
          <p14:tracePt t="2473" x="5243513" y="2654300"/>
          <p14:tracePt t="2475" x="5211763" y="2560638"/>
          <p14:tracePt t="2478" x="5164138" y="2481263"/>
          <p14:tracePt t="2479" x="5148263" y="2386013"/>
          <p14:tracePt t="2481" x="5116513" y="2322513"/>
          <p14:tracePt t="2483" x="5084763" y="2228850"/>
          <p14:tracePt t="2485" x="5053013" y="2149475"/>
          <p14:tracePt t="2487" x="5022850" y="2085975"/>
          <p14:tracePt t="2489" x="4991100" y="2038350"/>
          <p14:tracePt t="2492" x="4959350" y="1974850"/>
          <p14:tracePt t="2493" x="4943475" y="1911350"/>
          <p14:tracePt t="2495" x="4911725" y="1865313"/>
          <p14:tracePt t="2497" x="4879975" y="1801813"/>
          <p14:tracePt t="2499" x="4848225" y="1754188"/>
          <p14:tracePt t="2501" x="4832350" y="1722438"/>
          <p14:tracePt t="2503" x="4800600" y="1674813"/>
          <p14:tracePt t="2505" x="4784725" y="1627188"/>
          <p14:tracePt t="2507" x="4768850" y="1595438"/>
          <p14:tracePt t="2509" x="4768850" y="1579563"/>
          <p14:tracePt t="2511" x="4768850" y="1563688"/>
          <p14:tracePt t="2513" x="4752975" y="1547813"/>
          <p14:tracePt t="2515" x="4752975" y="1533525"/>
          <p14:tracePt t="2517" x="4752975" y="1517650"/>
          <p14:tracePt t="2520" x="4752975" y="1501775"/>
          <p14:tracePt t="2521" x="4737100" y="1501775"/>
          <p14:tracePt t="2523" x="4737100" y="1485900"/>
          <p14:tracePt t="2525" x="4737100" y="1470025"/>
          <p14:tracePt t="2527" x="4737100" y="1454150"/>
          <p14:tracePt t="2531" x="4737100" y="1438275"/>
          <p14:tracePt t="2533" x="4737100" y="1422400"/>
          <p14:tracePt t="2547" x="4737100" y="1406525"/>
          <p14:tracePt t="2563" x="4737100" y="1390650"/>
          <p14:tracePt t="2593" x="4737100" y="1374775"/>
          <p14:tracePt t="2616" x="4737100" y="1390650"/>
          <p14:tracePt t="2620" x="4737100" y="1406525"/>
          <p14:tracePt t="2627" x="4737100" y="1438275"/>
          <p14:tracePt t="2631" x="4737100" y="1454150"/>
          <p14:tracePt t="2633" x="4722813" y="1485900"/>
          <p14:tracePt t="2637" x="4722813" y="1517650"/>
          <p14:tracePt t="2639" x="4706938" y="1533525"/>
          <p14:tracePt t="2644" x="4691063" y="1547813"/>
          <p14:tracePt t="2645" x="4691063" y="1563688"/>
          <p14:tracePt t="2647" x="4675188" y="1579563"/>
          <p14:tracePt t="2649" x="4675188" y="1595438"/>
          <p14:tracePt t="2651" x="4659313" y="1611313"/>
          <p14:tracePt t="2653" x="4643438" y="1611313"/>
          <p14:tracePt t="2655" x="4643438" y="1627188"/>
          <p14:tracePt t="2657" x="4643438" y="1658938"/>
          <p14:tracePt t="2659" x="4627563" y="1658938"/>
          <p14:tracePt t="2661" x="4611688" y="1674813"/>
          <p14:tracePt t="2663" x="4595813" y="1690688"/>
          <p14:tracePt t="2665" x="4595813" y="1706563"/>
          <p14:tracePt t="2667" x="4595813" y="1722438"/>
          <p14:tracePt t="2669" x="4579938" y="1738313"/>
          <p14:tracePt t="2671" x="4564063" y="1738313"/>
          <p14:tracePt t="2673" x="4564063" y="1754188"/>
          <p14:tracePt t="2676" x="4548188" y="1785938"/>
          <p14:tracePt t="2679" x="4548188" y="1801813"/>
          <p14:tracePt t="2682" x="4532313" y="1817688"/>
          <p14:tracePt t="2684" x="4532313" y="1833563"/>
          <p14:tracePt t="2685" x="4516438" y="1833563"/>
          <p14:tracePt t="2687" x="4516438" y="1849438"/>
          <p14:tracePt t="2689" x="4516438" y="1865313"/>
          <p14:tracePt t="2694" x="4516438" y="1895475"/>
          <p14:tracePt t="2695" x="4500563" y="1911350"/>
          <p14:tracePt t="2699" x="4500563" y="1943100"/>
          <p14:tracePt t="2701" x="4500563" y="1958975"/>
          <p14:tracePt t="2705" x="4484688" y="1974850"/>
          <p14:tracePt t="2708" x="4484688" y="1990725"/>
          <p14:tracePt t="2709" x="4484688" y="2006600"/>
          <p14:tracePt t="2711" x="4484688" y="2022475"/>
          <p14:tracePt t="2713" x="4484688" y="2038350"/>
          <p14:tracePt t="2717" x="4484688" y="2070100"/>
          <p14:tracePt t="2719" x="4484688" y="2085975"/>
          <p14:tracePt t="2723" x="4500563" y="2101850"/>
          <p14:tracePt t="2725" x="4500563" y="2117725"/>
          <p14:tracePt t="2729" x="4500563" y="2149475"/>
          <p14:tracePt t="2731" x="4516438" y="2165350"/>
          <p14:tracePt t="2733" x="4532313" y="2165350"/>
          <p14:tracePt t="2735" x="4532313" y="2181225"/>
          <p14:tracePt t="2737" x="4548188" y="2197100"/>
          <p14:tracePt t="2739" x="4548188" y="2212975"/>
          <p14:tracePt t="2743" x="4564063" y="2228850"/>
          <p14:tracePt t="2745" x="4564063" y="2243138"/>
          <p14:tracePt t="2747" x="4579938" y="2243138"/>
          <p14:tracePt t="2749" x="4579938" y="2259013"/>
          <p14:tracePt t="2751" x="4579938" y="2274888"/>
          <p14:tracePt t="2753" x="4595813" y="2290763"/>
          <p14:tracePt t="2755" x="4611688" y="2290763"/>
          <p14:tracePt t="2758" x="4611688" y="2306638"/>
          <p14:tracePt t="2759" x="4627563" y="2322513"/>
          <p14:tracePt t="2763" x="4627563" y="2338388"/>
          <p14:tracePt t="2767" x="4643438" y="2354263"/>
          <p14:tracePt t="2770" x="4643438" y="2370138"/>
          <p14:tracePt t="2771" x="4659313" y="2370138"/>
          <p14:tracePt t="2773" x="4659313" y="2386013"/>
          <p14:tracePt t="2775" x="4659313" y="2401888"/>
          <p14:tracePt t="2779" x="4659313" y="2417763"/>
          <p14:tracePt t="2781" x="4675188" y="2433638"/>
          <p14:tracePt t="2786" x="4691063" y="2465388"/>
          <p14:tracePt t="2787" x="4691063" y="2481263"/>
          <p14:tracePt t="2794" x="4706938" y="2513013"/>
          <p14:tracePt t="2795" x="4706938" y="2528888"/>
          <p14:tracePt t="2799" x="4706938" y="2544763"/>
          <p14:tracePt t="2802" x="4722813" y="2560638"/>
          <p14:tracePt t="2806" x="4722813" y="2574925"/>
          <p14:tracePt t="2814" x="4722813" y="2590800"/>
          <p14:tracePt t="2815" x="4737100" y="2606675"/>
          <p14:tracePt t="2825" x="4737100" y="2622550"/>
          <p14:tracePt t="2832" x="4737100" y="2638425"/>
          <p14:tracePt t="2842" x="4722813" y="2638425"/>
          <p14:tracePt t="2852" x="4706938" y="2638425"/>
          <p14:tracePt t="2856" x="4691063" y="2638425"/>
          <p14:tracePt t="2860" x="4675188" y="2638425"/>
          <p14:tracePt t="2863" x="4659313" y="2638425"/>
          <p14:tracePt t="2865" x="4643438" y="2638425"/>
          <p14:tracePt t="2869" x="4627563" y="2638425"/>
          <p14:tracePt t="2871" x="4611688" y="2638425"/>
          <p14:tracePt t="2873" x="4595813" y="2638425"/>
          <p14:tracePt t="2879" x="4579938" y="2638425"/>
          <p14:tracePt t="2882" x="4564063" y="2638425"/>
          <p14:tracePt t="2883" x="4564063" y="2622550"/>
          <p14:tracePt t="2887" x="4548188" y="2622550"/>
          <p14:tracePt t="2891" x="4532313" y="2622550"/>
          <p14:tracePt t="2895" x="4516438" y="2606675"/>
          <p14:tracePt t="2903" x="4516438" y="2590800"/>
          <p14:tracePt t="2906" x="4500563" y="2590800"/>
          <p14:tracePt t="2917" x="4484688" y="2574925"/>
          <p14:tracePt t="2920" x="4484688" y="2560638"/>
          <p14:tracePt t="2923" x="4468813" y="2560638"/>
          <p14:tracePt t="2924" x="4468813" y="2544763"/>
          <p14:tracePt t="2934" x="4468813" y="2528888"/>
          <p14:tracePt t="2944" x="4452938" y="2513013"/>
          <p14:tracePt t="2947" x="4452938" y="2497138"/>
          <p14:tracePt t="2958" x="4452938" y="2481263"/>
          <p14:tracePt t="2962" x="4452938" y="2465388"/>
          <p14:tracePt t="2970" x="4452938" y="2449513"/>
          <p14:tracePt t="2973" x="4452938" y="2433638"/>
          <p14:tracePt t="2978" x="4452938" y="2417763"/>
          <p14:tracePt t="2979" x="4452938" y="2401888"/>
          <p14:tracePt t="2981" x="4452938" y="2386013"/>
          <p14:tracePt t="2985" x="4468813" y="2386013"/>
          <p14:tracePt t="2987" x="4468813" y="2370138"/>
          <p14:tracePt t="2993" x="4468813" y="2354263"/>
          <p14:tracePt t="2995" x="4484688" y="2354263"/>
          <p14:tracePt t="3002" x="4500563" y="2338388"/>
          <p14:tracePt t="3005" x="4500563" y="2322513"/>
          <p14:tracePt t="3009" x="4500563" y="2306638"/>
          <p14:tracePt t="3012" x="4516438" y="2306638"/>
          <p14:tracePt t="3016" x="4516438" y="2290763"/>
          <p14:tracePt t="3020" x="4532313" y="2290763"/>
          <p14:tracePt t="3027" x="4548188" y="2290763"/>
          <p14:tracePt t="3028" x="4548188" y="2274888"/>
          <p14:tracePt t="3039" x="4564063" y="2274888"/>
          <p14:tracePt t="3045" x="4579938" y="2274888"/>
          <p14:tracePt t="3057" x="4595813" y="2274888"/>
          <p14:tracePt t="3062" x="4611688" y="2274888"/>
          <p14:tracePt t="3066" x="4627563" y="2274888"/>
          <p14:tracePt t="3071" x="4643438" y="2290763"/>
          <p14:tracePt t="3074" x="4659313" y="2290763"/>
          <p14:tracePt t="3078" x="4659313" y="2306638"/>
          <p14:tracePt t="3079" x="4675188" y="2306638"/>
          <p14:tracePt t="3081" x="4675188" y="2322513"/>
          <p14:tracePt t="3083" x="4691063" y="2322513"/>
          <p14:tracePt t="3085" x="4706938" y="2338388"/>
          <p14:tracePt t="3093" x="4722813" y="2354263"/>
          <p14:tracePt t="3095" x="4737100" y="2370138"/>
          <p14:tracePt t="3103" x="4737100" y="2386013"/>
          <p14:tracePt t="3106" x="4752975" y="2401888"/>
          <p14:tracePt t="3108" x="4768850" y="2417763"/>
          <p14:tracePt t="3112" x="4784725" y="2417763"/>
          <p14:tracePt t="3115" x="4784725" y="2433638"/>
          <p14:tracePt t="3117" x="4784725" y="2449513"/>
          <p14:tracePt t="3119" x="4800600" y="2449513"/>
          <p14:tracePt t="3127" x="4816475" y="2465388"/>
          <p14:tracePt t="3129" x="4816475" y="2481263"/>
          <p14:tracePt t="3166" x="4816475" y="2497138"/>
          <p14:tracePt t="3168" x="4832350" y="2497138"/>
          <p14:tracePt t="3208" x="4816475" y="2513013"/>
          <p14:tracePt t="3213" x="4800600" y="2513013"/>
          <p14:tracePt t="3226" x="4784725" y="2513013"/>
          <p14:tracePt t="3233" x="4768850" y="2513013"/>
          <p14:tracePt t="3241" x="4752975" y="2513013"/>
          <p14:tracePt t="3257" x="4737100" y="2513013"/>
          <p14:tracePt t="3265" x="4722813" y="2497138"/>
          <p14:tracePt t="3310" x="4722813" y="2481263"/>
          <p14:tracePt t="3317" x="4706938" y="2481263"/>
          <p14:tracePt t="3322" x="4706938" y="2465388"/>
          <p14:tracePt t="3338" x="4706938" y="2449513"/>
          <p14:tracePt t="3350" x="4706938" y="2433638"/>
          <p14:tracePt t="3364" x="4722813" y="2433638"/>
          <p14:tracePt t="3369" x="4737100" y="2433638"/>
          <p14:tracePt t="3378" x="4737100" y="2449513"/>
          <p14:tracePt t="3382" x="4752975" y="2449513"/>
          <p14:tracePt t="3387" x="4768850" y="2449513"/>
          <p14:tracePt t="3392" x="4784725" y="2465388"/>
          <p14:tracePt t="3396" x="4784725" y="2481263"/>
          <p14:tracePt t="3397" x="4800600" y="2481263"/>
          <p14:tracePt t="3400" x="4816475" y="2497138"/>
          <p14:tracePt t="3403" x="4816475" y="2513013"/>
          <p14:tracePt t="3405" x="4816475" y="2528888"/>
          <p14:tracePt t="3410" x="4832350" y="2544763"/>
          <p14:tracePt t="3411" x="4848225" y="2560638"/>
          <p14:tracePt t="3418" x="4848225" y="2574925"/>
          <p14:tracePt t="3419" x="4864100" y="2590800"/>
          <p14:tracePt t="3421" x="4864100" y="2606675"/>
          <p14:tracePt t="3427" x="4864100" y="2638425"/>
          <p14:tracePt t="3432" x="4864100" y="2654300"/>
          <p14:tracePt t="3433" x="4864100" y="2670175"/>
          <p14:tracePt t="3435" x="4864100" y="2686050"/>
          <p14:tracePt t="3439" x="4864100" y="2701925"/>
          <p14:tracePt t="3442" x="4864100" y="2717800"/>
          <p14:tracePt t="3446" x="4864100" y="2733675"/>
          <p14:tracePt t="3447" x="4864100" y="2749550"/>
          <p14:tracePt t="3449" x="4848225" y="2765425"/>
          <p14:tracePt t="3453" x="4832350" y="2781300"/>
          <p14:tracePt t="3455" x="4832350" y="2813050"/>
          <p14:tracePt t="3459" x="4816475" y="2828925"/>
          <p14:tracePt t="3461" x="4800600" y="2844800"/>
          <p14:tracePt t="3463" x="4784725" y="2844800"/>
          <p14:tracePt t="3466" x="4784725" y="2860675"/>
          <p14:tracePt t="3467" x="4784725" y="2876550"/>
          <p14:tracePt t="3469" x="4768850" y="2876550"/>
          <p14:tracePt t="3471" x="4752975" y="2892425"/>
          <p14:tracePt t="3476" x="4737100" y="2892425"/>
          <p14:tracePt t="3477" x="4722813" y="2908300"/>
          <p14:tracePt t="3479" x="4706938" y="2908300"/>
          <p14:tracePt t="3483" x="4691063" y="2908300"/>
          <p14:tracePt t="3486" x="4675188" y="2922588"/>
          <p14:tracePt t="3489" x="4659313" y="2922588"/>
          <p14:tracePt t="3491" x="4643438" y="2922588"/>
          <p14:tracePt t="3497" x="4627563" y="2922588"/>
          <p14:tracePt t="3499" x="4611688" y="2922588"/>
          <p14:tracePt t="3501" x="4595813" y="2908300"/>
          <p14:tracePt t="3505" x="4579938" y="2908300"/>
          <p14:tracePt t="3508" x="4564063" y="2908300"/>
          <p14:tracePt t="3509" x="4564063" y="2892425"/>
          <p14:tracePt t="3511" x="4548188" y="2892425"/>
          <p14:tracePt t="3513" x="4532313" y="2876550"/>
          <p14:tracePt t="3515" x="4516438" y="2860675"/>
          <p14:tracePt t="3521" x="4500563" y="2844800"/>
          <p14:tracePt t="3526" x="4484688" y="2828925"/>
          <p14:tracePt t="3528" x="4468813" y="2828925"/>
          <p14:tracePt t="3529" x="4452938" y="2813050"/>
          <p14:tracePt t="3531" x="4437063" y="2797175"/>
          <p14:tracePt t="3534" x="4437063" y="2781300"/>
          <p14:tracePt t="3535" x="4406900" y="2765425"/>
          <p14:tracePt t="3537" x="4391025" y="2733675"/>
          <p14:tracePt t="3539" x="4375150" y="2701925"/>
          <p14:tracePt t="3543" x="4359275" y="2670175"/>
          <p14:tracePt t="3545" x="4343400" y="2654300"/>
          <p14:tracePt t="3547" x="4327525" y="2638425"/>
          <p14:tracePt t="3549" x="4327525" y="2622550"/>
          <p14:tracePt t="3551" x="4311650" y="2590800"/>
          <p14:tracePt t="3553" x="4311650" y="2574925"/>
          <p14:tracePt t="3555" x="4295775" y="2560638"/>
          <p14:tracePt t="3558" x="4279900" y="2544763"/>
          <p14:tracePt t="3560" x="4279900" y="2513013"/>
          <p14:tracePt t="3561" x="4279900" y="2497138"/>
          <p14:tracePt t="3563" x="4264025" y="2481263"/>
          <p14:tracePt t="3565" x="4264025" y="2449513"/>
          <p14:tracePt t="3567" x="4248150" y="2433638"/>
          <p14:tracePt t="3569" x="4248150" y="2417763"/>
          <p14:tracePt t="3571" x="4248150" y="2401888"/>
          <p14:tracePt t="3573" x="4248150" y="2386013"/>
          <p14:tracePt t="3575" x="4248150" y="2370138"/>
          <p14:tracePt t="3577" x="4248150" y="2338388"/>
          <p14:tracePt t="3582" x="4248150" y="2306638"/>
          <p14:tracePt t="3586" x="4248150" y="2274888"/>
          <p14:tracePt t="3587" x="4248150" y="2243138"/>
          <p14:tracePt t="3590" x="4248150" y="2228850"/>
          <p14:tracePt t="3592" x="4248150" y="2212975"/>
          <p14:tracePt t="3593" x="4248150" y="2197100"/>
          <p14:tracePt t="3595" x="4264025" y="2165350"/>
          <p14:tracePt t="3597" x="4264025" y="2149475"/>
          <p14:tracePt t="3599" x="4264025" y="2133600"/>
          <p14:tracePt t="3601" x="4279900" y="2101850"/>
          <p14:tracePt t="3603" x="4279900" y="2070100"/>
          <p14:tracePt t="3605" x="4295775" y="2070100"/>
          <p14:tracePt t="3608" x="4311650" y="2038350"/>
          <p14:tracePt t="3609" x="4327525" y="2022475"/>
          <p14:tracePt t="3627" x="4437063" y="1865313"/>
          <p14:tracePt t="3629" x="4452938" y="1833563"/>
          <p14:tracePt t="3631" x="4468813" y="1833563"/>
          <p14:tracePt t="3633" x="4484688" y="1817688"/>
          <p14:tracePt t="3635" x="4516438" y="1801813"/>
          <p14:tracePt t="3637" x="4532313" y="1785938"/>
          <p14:tracePt t="3641" x="4579938" y="1770063"/>
          <p14:tracePt t="3643" x="4595813" y="1754188"/>
          <p14:tracePt t="3645" x="4611688" y="1738313"/>
          <p14:tracePt t="3647" x="4643438" y="1738313"/>
          <p14:tracePt t="3649" x="4675188" y="1722438"/>
          <p14:tracePt t="3651" x="4691063" y="1722438"/>
          <p14:tracePt t="3653" x="4722813" y="1722438"/>
          <p14:tracePt t="3655" x="4752975" y="1722438"/>
          <p14:tracePt t="3659" x="4800600" y="1690688"/>
          <p14:tracePt t="3661" x="4832350" y="1690688"/>
          <p14:tracePt t="3663" x="4848225" y="1690688"/>
          <p14:tracePt t="3665" x="4895850" y="1674813"/>
          <p14:tracePt t="3667" x="4927600" y="1674813"/>
          <p14:tracePt t="3669" x="4943475" y="1674813"/>
          <p14:tracePt t="3671" x="4991100" y="1674813"/>
          <p14:tracePt t="3673" x="5006975" y="1674813"/>
          <p14:tracePt t="3676" x="5037138" y="1674813"/>
          <p14:tracePt t="3677" x="5068888" y="1674813"/>
          <p14:tracePt t="3679" x="5084763" y="1674813"/>
          <p14:tracePt t="3681" x="5116513" y="1674813"/>
          <p14:tracePt t="3683" x="5148263" y="1674813"/>
          <p14:tracePt t="3685" x="5180013" y="1674813"/>
          <p14:tracePt t="3687" x="5211763" y="1674813"/>
          <p14:tracePt t="3689" x="5227638" y="1690688"/>
          <p14:tracePt t="3691" x="5243513" y="1690688"/>
          <p14:tracePt t="3693" x="5275263" y="1690688"/>
          <p14:tracePt t="3695" x="5291138" y="1706563"/>
          <p14:tracePt t="3697" x="5322888" y="1722438"/>
          <p14:tracePt t="3699" x="5337175" y="1738313"/>
          <p14:tracePt t="3701" x="5353050" y="1754188"/>
          <p14:tracePt t="3703" x="5368925" y="1754188"/>
          <p14:tracePt t="3705" x="5400675" y="1770063"/>
          <p14:tracePt t="3708" x="5400675" y="1785938"/>
          <p14:tracePt t="3710" x="5416550" y="1785938"/>
          <p14:tracePt t="3711" x="5432425" y="1801813"/>
          <p14:tracePt t="3713" x="5448300" y="1817688"/>
          <p14:tracePt t="3715" x="5448300" y="1833563"/>
          <p14:tracePt t="3717" x="5480050" y="1849438"/>
          <p14:tracePt t="3719" x="5480050" y="1865313"/>
          <p14:tracePt t="3721" x="5495925" y="1881188"/>
          <p14:tracePt t="3723" x="5511800" y="1895475"/>
          <p14:tracePt t="3725" x="5511800" y="1911350"/>
          <p14:tracePt t="3727" x="5511800" y="1927225"/>
          <p14:tracePt t="3729" x="5527675" y="1943100"/>
          <p14:tracePt t="3731" x="5527675" y="1958975"/>
          <p14:tracePt t="3733" x="5543550" y="1990725"/>
          <p14:tracePt t="3737" x="5559425" y="2022475"/>
          <p14:tracePt t="3739" x="5559425" y="2038350"/>
          <p14:tracePt t="3742" x="5559425" y="2054225"/>
          <p14:tracePt t="3744" x="5559425" y="2070100"/>
          <p14:tracePt t="3747" x="5559425" y="2101850"/>
          <p14:tracePt t="3749" x="5559425" y="2117725"/>
          <p14:tracePt t="3751" x="5559425" y="2133600"/>
          <p14:tracePt t="3753" x="5559425" y="2149475"/>
          <p14:tracePt t="3755" x="5559425" y="2165350"/>
          <p14:tracePt t="3758" x="5559425" y="2181225"/>
          <p14:tracePt t="3759" x="5559425" y="2212975"/>
          <p14:tracePt t="3761" x="5559425" y="2228850"/>
          <p14:tracePt t="3763" x="5559425" y="2243138"/>
          <p14:tracePt t="3765" x="5559425" y="2259013"/>
          <p14:tracePt t="3767" x="5559425" y="2290763"/>
          <p14:tracePt t="3769" x="5559425" y="2306638"/>
          <p14:tracePt t="3771" x="5559425" y="2322513"/>
          <p14:tracePt t="3774" x="5543550" y="2354263"/>
          <p14:tracePt t="3776" x="5543550" y="2370138"/>
          <p14:tracePt t="3777" x="5527675" y="2386013"/>
          <p14:tracePt t="3779" x="5511800" y="2417763"/>
          <p14:tracePt t="3781" x="5511800" y="2449513"/>
          <p14:tracePt t="3786" x="5495925" y="2481263"/>
          <p14:tracePt t="3787" x="5480050" y="2497138"/>
          <p14:tracePt t="3790" x="5464175" y="2513013"/>
          <p14:tracePt t="3791" x="5448300" y="2544763"/>
          <p14:tracePt t="3793" x="5448300" y="2560638"/>
          <p14:tracePt t="3797" x="5432425" y="2590800"/>
          <p14:tracePt t="3799" x="5416550" y="2606675"/>
          <p14:tracePt t="3801" x="5400675" y="2606675"/>
          <p14:tracePt t="3803" x="5400675" y="2638425"/>
          <p14:tracePt t="3805" x="5384800" y="2654300"/>
          <p14:tracePt t="3808" x="5368925" y="2654300"/>
          <p14:tracePt t="3810" x="5368925" y="2670175"/>
          <p14:tracePt t="3811" x="5368925" y="2686050"/>
          <p14:tracePt t="3813" x="5353050" y="2701925"/>
          <p14:tracePt t="3815" x="5337175" y="2701925"/>
          <p14:tracePt t="3817" x="5322888" y="2717800"/>
          <p14:tracePt t="3821" x="5322888" y="2733675"/>
          <p14:tracePt t="3823" x="5307013" y="2733675"/>
          <p14:tracePt t="3825" x="5291138" y="2733675"/>
          <p14:tracePt t="3827" x="5291138" y="2749550"/>
          <p14:tracePt t="3829" x="5275263" y="2749550"/>
          <p14:tracePt t="3831" x="5275263" y="2765425"/>
          <p14:tracePt t="3835" x="5259388" y="2765425"/>
          <p14:tracePt t="3837" x="5243513" y="2765425"/>
          <p14:tracePt t="3846" x="5227638" y="2781300"/>
          <p14:tracePt t="3852" x="5211763" y="2781300"/>
          <p14:tracePt t="3876" x="5195888" y="2781300"/>
          <p14:tracePt t="3891" x="5180013" y="2781300"/>
          <p14:tracePt t="3898" x="5164138" y="2765425"/>
          <p14:tracePt t="3899" x="5164138" y="2749550"/>
          <p14:tracePt t="3906" x="5164138" y="2733675"/>
          <p14:tracePt t="3909" x="5164138" y="2717800"/>
          <p14:tracePt t="3913" x="5164138" y="2701925"/>
          <p14:tracePt t="3915" x="5148263" y="2686050"/>
          <p14:tracePt t="3917" x="5148263" y="2670175"/>
          <p14:tracePt t="3921" x="5132388" y="2670175"/>
          <p14:tracePt t="3925" x="5132388" y="2654300"/>
          <p14:tracePt t="3929" x="5132388" y="2638425"/>
          <p14:tracePt t="3946" x="5132388" y="2622550"/>
          <p14:tracePt t="3960" x="5132388" y="2606675"/>
          <p14:tracePt t="4026" x="5116513" y="2622550"/>
          <p14:tracePt t="4032" x="5084763" y="2654300"/>
          <p14:tracePt t="4037" x="5084763" y="2670175"/>
          <p14:tracePt t="4039" x="5068888" y="2686050"/>
          <p14:tracePt t="4041" x="5053013" y="2701925"/>
          <p14:tracePt t="4045" x="5053013" y="2717800"/>
          <p14:tracePt t="4048" x="5037138" y="2733675"/>
          <p14:tracePt t="4051" x="5022850" y="2749550"/>
          <p14:tracePt t="4053" x="5022850" y="2765425"/>
          <p14:tracePt t="4058" x="5006975" y="2781300"/>
          <p14:tracePt t="4060" x="4991100" y="2797175"/>
          <p14:tracePt t="4061" x="4991100" y="2813050"/>
          <p14:tracePt t="4063" x="4975225" y="2813050"/>
          <p14:tracePt t="4065" x="4975225" y="2828925"/>
          <p14:tracePt t="4067" x="4959350" y="2844800"/>
          <p14:tracePt t="4069" x="4943475" y="2844800"/>
          <p14:tracePt t="4071" x="4943475" y="2860675"/>
          <p14:tracePt t="4074" x="4943475" y="2876550"/>
          <p14:tracePt t="4075" x="4927600" y="2892425"/>
          <p14:tracePt t="4077" x="4911725" y="2892425"/>
          <p14:tracePt t="4079" x="4895850" y="2908300"/>
          <p14:tracePt t="4081" x="4895850" y="2922588"/>
          <p14:tracePt t="4083" x="4879975" y="2922588"/>
          <p14:tracePt t="4085" x="4864100" y="2922588"/>
          <p14:tracePt t="4087" x="4864100" y="2938463"/>
          <p14:tracePt t="4092" x="4848225" y="2954338"/>
          <p14:tracePt t="4094" x="4832350" y="2954338"/>
          <p14:tracePt t="4095" x="4816475" y="2970213"/>
          <p14:tracePt t="4102" x="4800600" y="2970213"/>
          <p14:tracePt t="4105" x="4784725" y="2970213"/>
          <p14:tracePt t="4120" x="4768850" y="2970213"/>
          <p14:tracePt t="4125" x="4752975" y="2970213"/>
          <p14:tracePt t="4133" x="4737100" y="2970213"/>
          <p14:tracePt t="4144" x="4722813" y="2970213"/>
          <p14:tracePt t="4147" x="4706938" y="2954338"/>
          <p14:tracePt t="4149" x="4706938" y="2938463"/>
          <p14:tracePt t="4156" x="4691063" y="2922588"/>
          <p14:tracePt t="4159" x="4675188" y="2908300"/>
          <p14:tracePt t="4161" x="4675188" y="2892425"/>
          <p14:tracePt t="4163" x="4659313" y="2876550"/>
          <p14:tracePt t="4165" x="4659313" y="2860675"/>
          <p14:tracePt t="4167" x="4659313" y="2828925"/>
          <p14:tracePt t="4169" x="4643438" y="2797175"/>
          <p14:tracePt t="4171" x="4627563" y="2781300"/>
          <p14:tracePt t="4176" x="4611688" y="2733675"/>
          <p14:tracePt t="4177" x="4595813" y="2717800"/>
          <p14:tracePt t="4179" x="4595813" y="2701925"/>
          <p14:tracePt t="4181" x="4595813" y="2670175"/>
          <p14:tracePt t="4183" x="4595813" y="2654300"/>
          <p14:tracePt t="4185" x="4579938" y="2638425"/>
          <p14:tracePt t="4187" x="4579938" y="2622550"/>
          <p14:tracePt t="4189" x="4564063" y="2606675"/>
          <p14:tracePt t="4192" x="4564063" y="2574925"/>
          <p14:tracePt t="4195" x="4564063" y="2544763"/>
          <p14:tracePt t="4197" x="4564063" y="2528888"/>
          <p14:tracePt t="4201" x="4564063" y="2481263"/>
          <p14:tracePt t="4203" x="4564063" y="2465388"/>
          <p14:tracePt t="4205" x="4564063" y="2449513"/>
          <p14:tracePt t="4207" x="4564063" y="2417763"/>
          <p14:tracePt t="4209" x="4564063" y="2401888"/>
          <p14:tracePt t="4211" x="4564063" y="2370138"/>
          <p14:tracePt t="4213" x="4564063" y="2354263"/>
          <p14:tracePt t="4216" x="4564063" y="2306638"/>
          <p14:tracePt t="4217" x="4564063" y="2274888"/>
          <p14:tracePt t="4220" x="4564063" y="2259013"/>
          <p14:tracePt t="4221" x="4579938" y="2228850"/>
          <p14:tracePt t="4223" x="4595813" y="2181225"/>
          <p14:tracePt t="4226" x="4611688" y="2165350"/>
          <p14:tracePt t="4227" x="4611688" y="2133600"/>
          <p14:tracePt t="4229" x="4627563" y="2101850"/>
          <p14:tracePt t="4231" x="4659313" y="2054225"/>
          <p14:tracePt t="4233" x="4659313" y="2038350"/>
          <p14:tracePt t="4235" x="4675188" y="2006600"/>
          <p14:tracePt t="4237" x="4691063" y="1958975"/>
          <p14:tracePt t="4239" x="4722813" y="1927225"/>
          <p14:tracePt t="4241" x="4737100" y="1911350"/>
          <p14:tracePt t="4243" x="4752975" y="1881188"/>
          <p14:tracePt t="4245" x="4784725" y="1849438"/>
          <p14:tracePt t="4247" x="4784725" y="1833563"/>
          <p14:tracePt t="4249" x="4800600" y="1801813"/>
          <p14:tracePt t="4251" x="4832350" y="1770063"/>
          <p14:tracePt t="4253" x="4848225" y="1738313"/>
          <p14:tracePt t="4255" x="4864100" y="1738313"/>
          <p14:tracePt t="4258" x="4864100" y="1706563"/>
          <p14:tracePt t="4260" x="4879975" y="1690688"/>
          <p14:tracePt t="4261" x="4911725" y="1674813"/>
          <p14:tracePt t="4263" x="4911725" y="1658938"/>
          <p14:tracePt t="4265" x="4927600" y="1658938"/>
          <p14:tracePt t="4267" x="4943475" y="1643063"/>
          <p14:tracePt t="4269" x="4959350" y="1643063"/>
          <p14:tracePt t="4271" x="4975225" y="1643063"/>
          <p14:tracePt t="4273" x="4991100" y="1627188"/>
          <p14:tracePt t="4277" x="4991100" y="1611313"/>
          <p14:tracePt t="4279" x="5006975" y="1611313"/>
          <p14:tracePt t="4284" x="5022850" y="1611313"/>
          <p14:tracePt t="4285" x="5037138" y="1611313"/>
          <p14:tracePt t="4308" x="5053013" y="1611313"/>
          <p14:tracePt t="4328" x="5068888" y="1611313"/>
          <p14:tracePt t="4334" x="5068888" y="1627188"/>
          <p14:tracePt t="4336" x="5068888" y="1643063"/>
          <p14:tracePt t="4337" x="5068888" y="1674813"/>
          <p14:tracePt t="4339" x="5068888" y="1690688"/>
          <p14:tracePt t="4341" x="5053013" y="1706563"/>
          <p14:tracePt t="4343" x="5053013" y="1738313"/>
          <p14:tracePt t="4345" x="5037138" y="1754188"/>
          <p14:tracePt t="4347" x="5037138" y="1785938"/>
          <p14:tracePt t="4349" x="5022850" y="1817688"/>
          <p14:tracePt t="4351" x="5022850" y="1849438"/>
          <p14:tracePt t="4353" x="5022850" y="1881188"/>
          <p14:tracePt t="4355" x="5006975" y="1911350"/>
          <p14:tracePt t="4358" x="4991100" y="1927225"/>
          <p14:tracePt t="4359" x="4975225" y="1958975"/>
          <p14:tracePt t="4361" x="4959350" y="2006600"/>
          <p14:tracePt t="4363" x="4927600" y="2038350"/>
          <p14:tracePt t="4365" x="4911725" y="2070100"/>
          <p14:tracePt t="4367" x="4895850" y="2101850"/>
          <p14:tracePt t="4369" x="4879975" y="2149475"/>
          <p14:tracePt t="4372" x="4864100" y="2181225"/>
          <p14:tracePt t="4376" x="4800600" y="2243138"/>
          <p14:tracePt t="4377" x="4768850" y="2290763"/>
          <p14:tracePt t="4379" x="4737100" y="2322513"/>
          <p14:tracePt t="4381" x="4722813" y="2370138"/>
          <p14:tracePt t="4383" x="4706938" y="2386013"/>
          <p14:tracePt t="4385" x="4659313" y="2417763"/>
          <p14:tracePt t="4387" x="4627563" y="2465388"/>
          <p14:tracePt t="4389" x="4595813" y="2497138"/>
          <p14:tracePt t="4391" x="4579938" y="2528888"/>
          <p14:tracePt t="4393" x="4548188" y="2544763"/>
          <p14:tracePt t="4395" x="4516438" y="2574925"/>
          <p14:tracePt t="4397" x="4484688" y="2606675"/>
          <p14:tracePt t="4399" x="4452938" y="2638425"/>
          <p14:tracePt t="4401" x="4437063" y="2670175"/>
          <p14:tracePt t="4403" x="4406900" y="2686050"/>
          <p14:tracePt t="4405" x="4375150" y="2701925"/>
          <p14:tracePt t="4408" x="4359275" y="2733675"/>
          <p14:tracePt t="4409" x="4343400" y="2749550"/>
          <p14:tracePt t="4411" x="4327525" y="2749550"/>
          <p14:tracePt t="4413" x="4295775" y="2765425"/>
          <p14:tracePt t="4415" x="4295775" y="2781300"/>
          <p14:tracePt t="4417" x="4279900" y="2797175"/>
          <p14:tracePt t="4419" x="4264025" y="2797175"/>
          <p14:tracePt t="4421" x="4248150" y="2797175"/>
          <p14:tracePt t="4424" x="4248150" y="2813050"/>
          <p14:tracePt t="4425" x="4232275" y="2813050"/>
          <p14:tracePt t="4435" x="4216400" y="2828925"/>
          <p14:tracePt t="4485" x="4216400" y="2813050"/>
          <p14:tracePt t="4488" x="4216400" y="2797175"/>
          <p14:tracePt t="4490" x="4216400" y="2765425"/>
          <p14:tracePt t="4491" x="4216400" y="2749550"/>
          <p14:tracePt t="4493" x="4216400" y="2717800"/>
          <p14:tracePt t="4495" x="4232275" y="2701925"/>
          <p14:tracePt t="4497" x="4232275" y="2686050"/>
          <p14:tracePt t="4499" x="4248150" y="2654300"/>
          <p14:tracePt t="4501" x="4264025" y="2638425"/>
          <p14:tracePt t="4503" x="4264025" y="2622550"/>
          <p14:tracePt t="4505" x="4264025" y="2590800"/>
          <p14:tracePt t="4508" x="4279900" y="2560638"/>
          <p14:tracePt t="4510" x="4295775" y="2560638"/>
          <p14:tracePt t="4511" x="4311650" y="2528888"/>
          <p14:tracePt t="4513" x="4327525" y="2497138"/>
          <p14:tracePt t="4517" x="4343400" y="2465388"/>
          <p14:tracePt t="4519" x="4359275" y="2433638"/>
          <p14:tracePt t="4521" x="4375150" y="2417763"/>
          <p14:tracePt t="4524" x="4391025" y="2401888"/>
          <p14:tracePt t="4527" x="4437063" y="2354263"/>
          <p14:tracePt t="4529" x="4468813" y="2338388"/>
          <p14:tracePt t="4531" x="4500563" y="2306638"/>
          <p14:tracePt t="4533" x="4500563" y="2290763"/>
          <p14:tracePt t="4535" x="4548188" y="2274888"/>
          <p14:tracePt t="4537" x="4564063" y="2259013"/>
          <p14:tracePt t="4539" x="4595813" y="2259013"/>
          <p14:tracePt t="4541" x="4627563" y="2243138"/>
          <p14:tracePt t="4543" x="4659313" y="2228850"/>
          <p14:tracePt t="4545" x="4691063" y="2212975"/>
          <p14:tracePt t="4547" x="4722813" y="2212975"/>
          <p14:tracePt t="4549" x="4752975" y="2197100"/>
          <p14:tracePt t="4551" x="4784725" y="2197100"/>
          <p14:tracePt t="4553" x="4816475" y="2181225"/>
          <p14:tracePt t="4555" x="4864100" y="2181225"/>
          <p14:tracePt t="4557" x="4879975" y="2181225"/>
          <p14:tracePt t="4559" x="4911725" y="2165350"/>
          <p14:tracePt t="4561" x="4943475" y="2165350"/>
          <p14:tracePt t="4563" x="4959350" y="2165350"/>
          <p14:tracePt t="4565" x="4991100" y="2165350"/>
          <p14:tracePt t="4567" x="5006975" y="2165350"/>
          <p14:tracePt t="4569" x="5037138" y="2165350"/>
          <p14:tracePt t="4571" x="5068888" y="2165350"/>
          <p14:tracePt t="4575" x="5100638" y="2165350"/>
          <p14:tracePt t="4577" x="5116513" y="2165350"/>
          <p14:tracePt t="4581" x="5132388" y="2165350"/>
          <p14:tracePt t="4585" x="5148263" y="2165350"/>
          <p14:tracePt t="4594" x="5164138" y="2165350"/>
          <p14:tracePt t="4595" x="5164138" y="2181225"/>
          <p14:tracePt t="4599" x="5180013" y="2181225"/>
          <p14:tracePt t="4601" x="5180013" y="2197100"/>
          <p14:tracePt t="4608" x="5180013" y="2212975"/>
          <p14:tracePt t="4610" x="5180013" y="2228850"/>
          <p14:tracePt t="4613" x="5180013" y="2243138"/>
          <p14:tracePt t="4616" x="5180013" y="2259013"/>
          <p14:tracePt t="4617" x="5180013" y="2274888"/>
          <p14:tracePt t="4621" x="5180013" y="2306638"/>
          <p14:tracePt t="4625" x="5180013" y="2354263"/>
          <p14:tracePt t="4627" x="5180013" y="2401888"/>
          <p14:tracePt t="4631" x="5180013" y="2433638"/>
          <p14:tracePt t="4633" x="5180013" y="2465388"/>
          <p14:tracePt t="4643" x="5148263" y="2560638"/>
          <p14:tracePt t="4645" x="5148263" y="2574925"/>
          <p14:tracePt t="4647" x="5132388" y="2590800"/>
          <p14:tracePt t="4649" x="5116513" y="2606675"/>
          <p14:tracePt t="4651" x="5100638" y="2622550"/>
          <p14:tracePt t="4653" x="5100638" y="2638425"/>
          <p14:tracePt t="4655" x="5084763" y="2654300"/>
          <p14:tracePt t="4657" x="5084763" y="2670175"/>
          <p14:tracePt t="4659" x="5068888" y="2670175"/>
          <p14:tracePt t="4661" x="5053013" y="2686050"/>
          <p14:tracePt t="4663" x="5037138" y="2701925"/>
          <p14:tracePt t="4665" x="5022850" y="2701925"/>
          <p14:tracePt t="4667" x="5006975" y="2717800"/>
          <p14:tracePt t="4669" x="5006975" y="2733675"/>
          <p14:tracePt t="4671" x="4991100" y="2733675"/>
          <p14:tracePt t="4674" x="4959350" y="2749550"/>
          <p14:tracePt t="4677" x="4943475" y="2749550"/>
          <p14:tracePt t="4679" x="4927600" y="2765425"/>
          <p14:tracePt t="4681" x="4911725" y="2765425"/>
          <p14:tracePt t="4683" x="4895850" y="2765425"/>
          <p14:tracePt t="4685" x="4879975" y="2765425"/>
          <p14:tracePt t="4687" x="4864100" y="2765425"/>
          <p14:tracePt t="4689" x="4848225" y="2765425"/>
          <p14:tracePt t="4692" x="4832350" y="2765425"/>
          <p14:tracePt t="4693" x="4816475" y="2765425"/>
          <p14:tracePt t="4695" x="4800600" y="2765425"/>
          <p14:tracePt t="4697" x="4784725" y="2765425"/>
          <p14:tracePt t="4699" x="4752975" y="2765425"/>
          <p14:tracePt t="4701" x="4737100" y="2765425"/>
          <p14:tracePt t="4705" x="4706938" y="2765425"/>
          <p14:tracePt t="4707" x="4691063" y="2765425"/>
          <p14:tracePt t="4709" x="4675188" y="2749550"/>
          <p14:tracePt t="4711" x="4659313" y="2733675"/>
          <p14:tracePt t="4713" x="4643438" y="2733675"/>
          <p14:tracePt t="4715" x="4643438" y="2717800"/>
          <p14:tracePt t="4718" x="4627563" y="2717800"/>
          <p14:tracePt t="4719" x="4611688" y="2717800"/>
          <p14:tracePt t="4721" x="4611688" y="2701925"/>
          <p14:tracePt t="4724" x="4595813" y="2686050"/>
          <p14:tracePt t="4727" x="4579938" y="2670175"/>
          <p14:tracePt t="4731" x="4564063" y="2654300"/>
          <p14:tracePt t="4733" x="4564063" y="2638425"/>
          <p14:tracePt t="4737" x="4564063" y="2622550"/>
          <p14:tracePt t="4739" x="4564063" y="2606675"/>
          <p14:tracePt t="4743" x="4564063" y="2590800"/>
          <p14:tracePt t="4745" x="4564063" y="2574925"/>
          <p14:tracePt t="4747" x="4564063" y="2560638"/>
          <p14:tracePt t="4749" x="4564063" y="2544763"/>
          <p14:tracePt t="4751" x="4564063" y="2528888"/>
          <p14:tracePt t="4756" x="4564063" y="2497138"/>
          <p14:tracePt t="4758" x="4579938" y="2481263"/>
          <p14:tracePt t="4759" x="4579938" y="2465388"/>
          <p14:tracePt t="4761" x="4595813" y="2449513"/>
          <p14:tracePt t="4763" x="4595813" y="2433638"/>
          <p14:tracePt t="4765" x="4611688" y="2417763"/>
          <p14:tracePt t="4767" x="4627563" y="2401888"/>
          <p14:tracePt t="4769" x="4643438" y="2386013"/>
          <p14:tracePt t="4771" x="4643438" y="2370138"/>
          <p14:tracePt t="4773" x="4659313" y="2338388"/>
          <p14:tracePt t="4775" x="4675188" y="2338388"/>
          <p14:tracePt t="4777" x="4691063" y="2322513"/>
          <p14:tracePt t="4779" x="4691063" y="2290763"/>
          <p14:tracePt t="4781" x="4706938" y="2290763"/>
          <p14:tracePt t="4783" x="4737100" y="2259013"/>
          <p14:tracePt t="4785" x="4737100" y="2243138"/>
          <p14:tracePt t="4788" x="4752975" y="2228850"/>
          <p14:tracePt t="4789" x="4784725" y="2228850"/>
          <p14:tracePt t="4791" x="4784725" y="2212975"/>
          <p14:tracePt t="4793" x="4816475" y="2197100"/>
          <p14:tracePt t="4795" x="4832350" y="2197100"/>
          <p14:tracePt t="4797" x="4848225" y="2197100"/>
          <p14:tracePt t="4799" x="4864100" y="2181225"/>
          <p14:tracePt t="4801" x="4879975" y="2181225"/>
          <p14:tracePt t="4803" x="4895850" y="2165350"/>
          <p14:tracePt t="4805" x="4911725" y="2165350"/>
          <p14:tracePt t="4807" x="4927600" y="2149475"/>
          <p14:tracePt t="4809" x="4943475" y="2149475"/>
          <p14:tracePt t="4811" x="4959350" y="2149475"/>
          <p14:tracePt t="4815" x="4975225" y="2149475"/>
          <p14:tracePt t="4817" x="4991100" y="2149475"/>
          <p14:tracePt t="4821" x="5006975" y="2149475"/>
          <p14:tracePt t="4836" x="5022850" y="2149475"/>
          <p14:tracePt t="4852" x="5037138" y="2149475"/>
          <p14:tracePt t="4858" x="5037138" y="2165350"/>
          <p14:tracePt t="4864" x="5037138" y="2197100"/>
          <p14:tracePt t="4865" x="5037138" y="2212975"/>
          <p14:tracePt t="4869" x="5037138" y="2228850"/>
          <p14:tracePt t="4872" x="5037138" y="2259013"/>
          <p14:tracePt t="4875" x="5022850" y="2290763"/>
          <p14:tracePt t="4877" x="5006975" y="2338388"/>
          <p14:tracePt t="4879" x="5006975" y="2354263"/>
          <p14:tracePt t="4881" x="5006975" y="2386013"/>
          <p14:tracePt t="4883" x="4991100" y="2417763"/>
          <p14:tracePt t="4885" x="4975225" y="2433638"/>
          <p14:tracePt t="4887" x="4959350" y="2465388"/>
          <p14:tracePt t="4889" x="4959350" y="2481263"/>
          <p14:tracePt t="4891" x="4943475" y="2497138"/>
          <p14:tracePt t="4893" x="4927600" y="2513013"/>
          <p14:tracePt t="4895" x="4927600" y="2544763"/>
          <p14:tracePt t="4897" x="4911725" y="2544763"/>
          <p14:tracePt t="4899" x="4895850" y="2574925"/>
          <p14:tracePt t="4901" x="4879975" y="2590800"/>
          <p14:tracePt t="4903" x="4879975" y="2606675"/>
          <p14:tracePt t="4905" x="4864100" y="2622550"/>
          <p14:tracePt t="4907" x="4848225" y="2638425"/>
          <p14:tracePt t="4909" x="4832350" y="2654300"/>
          <p14:tracePt t="4911" x="4832350" y="2670175"/>
          <p14:tracePt t="4913" x="4816475" y="2686050"/>
          <p14:tracePt t="4915" x="4800600" y="2686050"/>
          <p14:tracePt t="4917" x="4800600" y="2701925"/>
          <p14:tracePt t="4919" x="4800600" y="2717800"/>
          <p14:tracePt t="4921" x="4784725" y="2717800"/>
          <p14:tracePt t="4924" x="4768850" y="2733675"/>
          <p14:tracePt t="4928" x="4752975" y="2749550"/>
          <p14:tracePt t="4933" x="4752975" y="2765425"/>
          <p14:tracePt t="4935" x="4737100" y="2765425"/>
          <p14:tracePt t="4939" x="4722813" y="2765425"/>
          <p14:tracePt t="4948" x="4722813" y="2781300"/>
          <p14:tracePt t="4949" x="4706938" y="2781300"/>
          <p14:tracePt t="4959" x="4691063" y="2797175"/>
          <p14:tracePt t="4984" x="4675188" y="2797175"/>
          <p14:tracePt t="5062" x="4675188" y="2781300"/>
          <p14:tracePt t="5077" x="4675188" y="2765425"/>
          <p14:tracePt t="5084" x="4675188" y="2749550"/>
          <p14:tracePt t="5092" x="4675188" y="2733675"/>
          <p14:tracePt t="5108" x="4675188" y="2717800"/>
          <p14:tracePt t="5119" x="4691063" y="2717800"/>
          <p14:tracePt t="5125" x="4706938" y="2701925"/>
          <p14:tracePt t="5130" x="4722813" y="2701925"/>
          <p14:tracePt t="5132" x="4737100" y="2701925"/>
          <p14:tracePt t="5135" x="4752975" y="2701925"/>
          <p14:tracePt t="5137" x="4768850" y="2701925"/>
          <p14:tracePt t="5139" x="4784725" y="2701925"/>
          <p14:tracePt t="5143" x="4816475" y="2701925"/>
          <p14:tracePt t="5145" x="4832350" y="2701925"/>
          <p14:tracePt t="5147" x="4848225" y="2717800"/>
          <p14:tracePt t="5149" x="4879975" y="2717800"/>
          <p14:tracePt t="5152" x="4927600" y="2733675"/>
          <p14:tracePt t="5153" x="4943475" y="2733675"/>
          <p14:tracePt t="5155" x="4975225" y="2749550"/>
          <p14:tracePt t="5158" x="4991100" y="2749550"/>
          <p14:tracePt t="5159" x="5022850" y="2749550"/>
          <p14:tracePt t="5161" x="5053013" y="2749550"/>
          <p14:tracePt t="5163" x="5084763" y="2765425"/>
          <p14:tracePt t="5165" x="5116513" y="2765425"/>
          <p14:tracePt t="5167" x="5148263" y="2781300"/>
          <p14:tracePt t="5169" x="5195888" y="2797175"/>
          <p14:tracePt t="5171" x="5227638" y="2797175"/>
          <p14:tracePt t="5174" x="5259388" y="2813050"/>
          <p14:tracePt t="5176" x="5322888" y="2813050"/>
          <p14:tracePt t="5177" x="5353050" y="2828925"/>
          <p14:tracePt t="5179" x="5400675" y="2844800"/>
          <p14:tracePt t="5181" x="5448300" y="2844800"/>
          <p14:tracePt t="5183" x="5495925" y="2860675"/>
          <p14:tracePt t="5185" x="5591175" y="2876550"/>
          <p14:tracePt t="5187" x="5668963" y="2892425"/>
          <p14:tracePt t="5190" x="5732463" y="2908300"/>
          <p14:tracePt t="5191" x="5795963" y="2908300"/>
          <p14:tracePt t="5193" x="5859463" y="2922588"/>
          <p14:tracePt t="5195" x="5922963" y="2938463"/>
          <p14:tracePt t="5197" x="5984875" y="2954338"/>
          <p14:tracePt t="5200" x="6032500" y="2970213"/>
          <p14:tracePt t="5201" x="6096000" y="2986088"/>
          <p14:tracePt t="5203" x="6159500" y="3001963"/>
          <p14:tracePt t="5205" x="6253163" y="3017838"/>
          <p14:tracePt t="5207" x="6316663" y="3049588"/>
          <p14:tracePt t="5209" x="6380163" y="3065463"/>
          <p14:tracePt t="5211" x="6459538" y="3097213"/>
          <p14:tracePt t="5213" x="6523038" y="3128963"/>
          <p14:tracePt t="5215" x="6584950" y="3144838"/>
          <p14:tracePt t="5217" x="6648450" y="3176588"/>
          <p14:tracePt t="5219" x="6711950" y="3208338"/>
          <p14:tracePt t="5221" x="6791325" y="3240088"/>
          <p14:tracePt t="5224" x="6869113" y="3286125"/>
          <p14:tracePt t="5226" x="6932613" y="3317875"/>
          <p14:tracePt t="5227" x="7011988" y="3349625"/>
          <p14:tracePt t="5229" x="7075488" y="3381375"/>
          <p14:tracePt t="5231" x="7138988" y="3429000"/>
          <p14:tracePt t="5233" x="7200900" y="3460750"/>
          <p14:tracePt t="5235" x="7296150" y="3540125"/>
          <p14:tracePt t="5237" x="7359650" y="3571875"/>
          <p14:tracePt t="5239" x="7439025" y="3617913"/>
          <p14:tracePt t="5241" x="7469188" y="3665538"/>
          <p14:tracePt t="5243" x="7548563" y="3713163"/>
          <p14:tracePt t="5245" x="7612063" y="3776663"/>
          <p14:tracePt t="5247" x="7691438" y="3824288"/>
          <p14:tracePt t="5249" x="7739063" y="3887788"/>
          <p14:tracePt t="5251" x="7800975" y="3935413"/>
          <p14:tracePt t="5253" x="7864475" y="3997325"/>
          <p14:tracePt t="5255" x="7912100" y="4044950"/>
          <p14:tracePt t="5257" x="7975600" y="4108450"/>
          <p14:tracePt t="5260" x="8039100" y="4156075"/>
          <p14:tracePt t="5261" x="8085138" y="4219575"/>
          <p14:tracePt t="5263" x="8132763" y="4267200"/>
          <p14:tracePt t="5265" x="8180388" y="4344988"/>
          <p14:tracePt t="5267" x="8228013" y="4392613"/>
          <p14:tracePt t="5269" x="8275638" y="4440238"/>
          <p14:tracePt t="5271" x="8323263" y="4471988"/>
          <p14:tracePt t="5274" x="8355013" y="4551363"/>
          <p14:tracePt t="5276" x="8385175" y="4567238"/>
          <p14:tracePt t="5277" x="8416925" y="4614863"/>
          <p14:tracePt t="5279" x="8448675" y="4645025"/>
          <p14:tracePt t="5281" x="8448675" y="4692650"/>
          <p14:tracePt t="5283" x="8480425" y="4708525"/>
          <p14:tracePt t="5285" x="8496300" y="4756150"/>
          <p14:tracePt t="5287" x="8512175" y="4787900"/>
          <p14:tracePt t="5289" x="8528050" y="4819650"/>
          <p14:tracePt t="5291" x="8543925" y="4835525"/>
          <p14:tracePt t="5293" x="8543925" y="4851400"/>
          <p14:tracePt t="5295" x="8543925" y="4867275"/>
          <p14:tracePt t="5300" x="8559800" y="4883150"/>
          <p14:tracePt t="5302" x="8559800" y="4914900"/>
          <p14:tracePt t="5305" x="8575675" y="4930775"/>
          <p14:tracePt t="5308" x="8575675" y="4946650"/>
          <p14:tracePt t="5313" x="8575675" y="4962525"/>
          <p14:tracePt t="5317" x="8575675" y="4976813"/>
          <p14:tracePt t="5319" x="8575675" y="4992688"/>
          <p14:tracePt t="5325" x="8575675" y="5008563"/>
          <p14:tracePt t="5327" x="8575675" y="5024438"/>
          <p14:tracePt t="5332" x="8575675" y="5040313"/>
          <p14:tracePt t="5333" x="8575675" y="5056188"/>
          <p14:tracePt t="5336" x="8575675" y="5072063"/>
          <p14:tracePt t="5339" x="8575675" y="5087938"/>
          <p14:tracePt t="5342" x="8575675" y="5103813"/>
          <p14:tracePt t="5346" x="8575675" y="5119688"/>
          <p14:tracePt t="5347" x="8559800" y="5151438"/>
          <p14:tracePt t="5349" x="8559800" y="5167313"/>
          <p14:tracePt t="5351" x="8543925" y="5199063"/>
          <p14:tracePt t="5353" x="8543925" y="5230813"/>
          <p14:tracePt t="5358" x="8528050" y="5262563"/>
          <p14:tracePt t="5359" x="8528050" y="5294313"/>
          <p14:tracePt t="5361" x="8512175" y="5294313"/>
          <p14:tracePt t="5363" x="8496300" y="5324475"/>
          <p14:tracePt t="5365" x="8496300" y="5340350"/>
          <p14:tracePt t="5367" x="8480425" y="5372100"/>
          <p14:tracePt t="5369" x="8464550" y="5387975"/>
          <p14:tracePt t="5371" x="8448675" y="5403850"/>
          <p14:tracePt t="5374" x="8448675" y="5419725"/>
          <p14:tracePt t="5376" x="8432800" y="5451475"/>
          <p14:tracePt t="5377" x="8416925" y="5451475"/>
          <p14:tracePt t="5379" x="8401050" y="5483225"/>
          <p14:tracePt t="5381" x="8401050" y="5499100"/>
          <p14:tracePt t="5385" x="8385175" y="5514975"/>
          <p14:tracePt t="5387" x="8385175" y="5530850"/>
          <p14:tracePt t="5390" x="8370888" y="5546725"/>
          <p14:tracePt t="5392" x="8355013" y="5546725"/>
          <p14:tracePt t="5394" x="8355013" y="5578475"/>
          <p14:tracePt t="5395" x="8339138" y="5594350"/>
          <p14:tracePt t="5397" x="8323263" y="5594350"/>
          <p14:tracePt t="5399" x="8323263" y="5610225"/>
          <p14:tracePt t="5401" x="8323263" y="5626100"/>
          <p14:tracePt t="5403" x="8307388" y="5626100"/>
          <p14:tracePt t="5408" x="8291513" y="5626100"/>
          <p14:tracePt t="5409" x="8291513" y="5641975"/>
          <p14:tracePt t="5411" x="8275638" y="5657850"/>
          <p14:tracePt t="5415" x="8275638" y="5672138"/>
          <p14:tracePt t="5417" x="8259763" y="5672138"/>
          <p14:tracePt t="5421" x="8243888" y="5688013"/>
          <p14:tracePt t="5426" x="8243888" y="5703888"/>
          <p14:tracePt t="5427" x="8228013" y="5703888"/>
          <p14:tracePt t="5433" x="8212138" y="5735638"/>
          <p14:tracePt t="5435" x="8196263" y="5735638"/>
          <p14:tracePt t="5437" x="8196263" y="5751513"/>
          <p14:tracePt t="5443" x="8196263" y="5767388"/>
          <p14:tracePt t="5445" x="8180388" y="5783263"/>
          <p14:tracePt t="5451" x="8164513" y="5783263"/>
          <p14:tracePt t="5453" x="8164513" y="5799138"/>
          <p14:tracePt t="5456" x="8164513" y="5815013"/>
          <p14:tracePt t="5458" x="8164513" y="5830888"/>
          <p14:tracePt t="5463" x="8164513" y="5846763"/>
          <p14:tracePt t="5465" x="8148638" y="5862638"/>
          <p14:tracePt t="5470" x="8148638" y="5878513"/>
          <p14:tracePt t="5471" x="8132763" y="5894388"/>
          <p14:tracePt t="5475" x="8132763" y="5910263"/>
          <p14:tracePt t="5477" x="8116888" y="5926138"/>
          <p14:tracePt t="5479" x="8116888" y="5942013"/>
          <p14:tracePt t="5483" x="8116888" y="5957888"/>
          <p14:tracePt t="5485" x="8116888" y="5989638"/>
          <p14:tracePt t="5487" x="8101013" y="5989638"/>
          <p14:tracePt t="5489" x="8101013" y="6003925"/>
          <p14:tracePt t="5492" x="8085138" y="6035675"/>
          <p14:tracePt t="5494" x="8070850" y="6051550"/>
          <p14:tracePt t="5495" x="8070850" y="6083300"/>
          <p14:tracePt t="5497" x="8070850" y="6115050"/>
          <p14:tracePt t="5499" x="8054975" y="6115050"/>
          <p14:tracePt t="5501" x="8039100" y="6146800"/>
          <p14:tracePt t="5503" x="8039100" y="6162675"/>
          <p14:tracePt t="5505" x="8023225" y="6162675"/>
          <p14:tracePt t="5508" x="8023225" y="6194425"/>
          <p14:tracePt t="5509" x="8023225" y="6210300"/>
          <p14:tracePt t="5511" x="8007350" y="6210300"/>
          <p14:tracePt t="5513" x="7991475" y="6226175"/>
          <p14:tracePt t="5515" x="7991475" y="6242050"/>
          <p14:tracePt t="5517" x="7975600" y="6242050"/>
          <p14:tracePt t="5519" x="7975600" y="6257925"/>
          <p14:tracePt t="5525" x="7975600" y="6273800"/>
          <p14:tracePt t="5527" x="7959725" y="6273800"/>
          <p14:tracePt t="5537" x="7943850" y="6289675"/>
          <p14:tracePt t="5546" x="7943850" y="6305550"/>
          <p14:tracePt t="5563" x="7943850" y="6321425"/>
          <p14:tracePt t="5601" x="7943850" y="6305550"/>
          <p14:tracePt t="5603" x="7927975" y="6289675"/>
          <p14:tracePt t="5607" x="7912100" y="6257925"/>
          <p14:tracePt t="5610" x="7896225" y="6242050"/>
          <p14:tracePt t="5611" x="7880350" y="6226175"/>
          <p14:tracePt t="5613" x="7864475" y="6194425"/>
          <p14:tracePt t="5615" x="7848600" y="6178550"/>
          <p14:tracePt t="5617" x="7832725" y="6146800"/>
          <p14:tracePt t="5619" x="7816850" y="6115050"/>
          <p14:tracePt t="5621" x="7800975" y="6083300"/>
          <p14:tracePt t="5624" x="7785100" y="6067425"/>
          <p14:tracePt t="5625" x="7770813" y="6035675"/>
          <p14:tracePt t="5627" x="7739063" y="6003925"/>
          <p14:tracePt t="5629" x="7707313" y="5942013"/>
          <p14:tracePt t="5631" x="7659688" y="5878513"/>
          <p14:tracePt t="5633" x="7627938" y="5830888"/>
          <p14:tracePt t="5635" x="7596188" y="5783263"/>
          <p14:tracePt t="5637" x="7564438" y="5735638"/>
          <p14:tracePt t="5640" x="7516813" y="5703888"/>
          <p14:tracePt t="5641" x="7485063" y="5657850"/>
          <p14:tracePt t="5643" x="7454900" y="5610225"/>
          <p14:tracePt t="5645" x="7391400" y="5546725"/>
          <p14:tracePt t="5647" x="7359650" y="5499100"/>
          <p14:tracePt t="5649" x="7327900" y="5451475"/>
          <p14:tracePt t="5651" x="7280275" y="5403850"/>
          <p14:tracePt t="5653" x="7200900" y="5324475"/>
          <p14:tracePt t="5655" x="7154863" y="5294313"/>
          <p14:tracePt t="5657" x="7091363" y="5214938"/>
          <p14:tracePt t="5659" x="7043738" y="5167313"/>
          <p14:tracePt t="5661" x="6964363" y="5103813"/>
          <p14:tracePt t="5663" x="6900863" y="5024438"/>
          <p14:tracePt t="5665" x="6823075" y="4962525"/>
          <p14:tracePt t="5667" x="6759575" y="4883150"/>
          <p14:tracePt t="5669" x="6680200" y="4835525"/>
          <p14:tracePt t="5671" x="6584950" y="4756150"/>
          <p14:tracePt t="5673" x="6523038" y="4676775"/>
          <p14:tracePt t="5675" x="6443663" y="4614863"/>
          <p14:tracePt t="5677" x="6348413" y="4519613"/>
          <p14:tracePt t="5679" x="6284913" y="4440238"/>
          <p14:tracePt t="5681" x="6207125" y="4376738"/>
          <p14:tracePt t="5683" x="6111875" y="4297363"/>
          <p14:tracePt t="5685" x="6048375" y="4219575"/>
          <p14:tracePt t="5688" x="5953125" y="4156075"/>
          <p14:tracePt t="5689" x="5875338" y="4076700"/>
          <p14:tracePt t="5691" x="5780088" y="3997325"/>
          <p14:tracePt t="5693" x="5716588" y="3935413"/>
          <p14:tracePt t="5695" x="5638800" y="3856038"/>
          <p14:tracePt t="5697" x="5575300" y="3792538"/>
          <p14:tracePt t="5700" x="5511800" y="3713163"/>
          <p14:tracePt t="5701" x="5416550" y="3617913"/>
          <p14:tracePt t="5703" x="5368925" y="3556000"/>
          <p14:tracePt t="5705" x="5291138" y="3476625"/>
          <p14:tracePt t="5707" x="5243513" y="3413125"/>
          <p14:tracePt t="5709" x="5195888" y="3365500"/>
          <p14:tracePt t="5711" x="5148263" y="3302000"/>
          <p14:tracePt t="5713" x="5068888" y="3208338"/>
          <p14:tracePt t="5715" x="5022850" y="3128963"/>
          <p14:tracePt t="5717" x="4991100" y="3097213"/>
          <p14:tracePt t="5719" x="4943475" y="3033713"/>
          <p14:tracePt t="5721" x="4911725" y="2954338"/>
          <p14:tracePt t="5723" x="4864100" y="2892425"/>
          <p14:tracePt t="5725" x="4800600" y="2828925"/>
          <p14:tracePt t="5727" x="4768850" y="2781300"/>
          <p14:tracePt t="5729" x="4722813" y="2717800"/>
          <p14:tracePt t="5731" x="4706938" y="2670175"/>
          <p14:tracePt t="5733" x="4675188" y="2622550"/>
          <p14:tracePt t="5735" x="4643438" y="2560638"/>
          <p14:tracePt t="5737" x="4611688" y="2513013"/>
          <p14:tracePt t="5741" x="4548188" y="2449513"/>
          <p14:tracePt t="5743" x="4532313" y="2401888"/>
          <p14:tracePt t="5745" x="4500563" y="2354263"/>
          <p14:tracePt t="5747" x="4484688" y="2338388"/>
          <p14:tracePt t="5749" x="4484688" y="2306638"/>
          <p14:tracePt t="5751" x="4468813" y="2274888"/>
          <p14:tracePt t="5753" x="4452938" y="2243138"/>
          <p14:tracePt t="5755" x="4452938" y="2228850"/>
          <p14:tracePt t="5757" x="4452938" y="2212975"/>
          <p14:tracePt t="5759" x="4437063" y="2197100"/>
          <p14:tracePt t="5763" x="4437063" y="2165350"/>
          <p14:tracePt t="5765" x="4437063" y="2149475"/>
          <p14:tracePt t="5769" x="4437063" y="2133600"/>
          <p14:tracePt t="5777" x="4437063" y="2117725"/>
          <p14:tracePt t="5783" x="4437063" y="2101850"/>
          <p14:tracePt t="5790" x="4437063" y="2085975"/>
          <p14:tracePt t="5808" x="4452938" y="2085975"/>
          <p14:tracePt t="5814" x="4452938" y="2070100"/>
          <p14:tracePt t="5822" x="4468813" y="2070100"/>
          <p14:tracePt t="5830" x="4468813" y="2054225"/>
          <p14:tracePt t="5848" x="4484688" y="2054225"/>
          <p14:tracePt t="5863" x="4468813" y="2054225"/>
          <p14:tracePt t="5868" x="4452938" y="2054225"/>
          <p14:tracePt t="5869" x="4437063" y="2054225"/>
          <p14:tracePt t="5874" x="4406900" y="2054225"/>
          <p14:tracePt t="5876" x="4375150" y="2054225"/>
          <p14:tracePt t="5877" x="4359275" y="2054225"/>
          <p14:tracePt t="5879" x="4327525" y="2054225"/>
          <p14:tracePt t="5881" x="4311650" y="2054225"/>
          <p14:tracePt t="5883" x="4279900" y="2054225"/>
          <p14:tracePt t="5885" x="4248150" y="2054225"/>
          <p14:tracePt t="5887" x="4232275" y="2070100"/>
          <p14:tracePt t="5890" x="4216400" y="2085975"/>
          <p14:tracePt t="5892" x="4184650" y="2085975"/>
          <p14:tracePt t="5893" x="4168775" y="2085975"/>
          <p14:tracePt t="5895" x="4152900" y="2101850"/>
          <p14:tracePt t="5897" x="4137025" y="2117725"/>
          <p14:tracePt t="5901" x="4106863" y="2133600"/>
          <p14:tracePt t="5903" x="4090988" y="2149475"/>
          <p14:tracePt t="5905" x="4090988" y="2165350"/>
          <p14:tracePt t="5909" x="4075113" y="2181225"/>
          <p14:tracePt t="5912" x="4059238" y="2197100"/>
          <p14:tracePt t="5915" x="4043363" y="2228850"/>
          <p14:tracePt t="5917" x="4043363" y="2243138"/>
          <p14:tracePt t="5921" x="4043363" y="2259013"/>
          <p14:tracePt t="5925" x="4043363" y="2274888"/>
          <p14:tracePt t="5930" x="4027488" y="2290763"/>
          <p14:tracePt t="5964" x="4027488" y="2306638"/>
          <p14:tracePt t="6009" x="4043363" y="2306638"/>
          <p14:tracePt t="6017" x="4106863" y="2322513"/>
          <p14:tracePt t="6023" x="4184650" y="2338388"/>
          <p14:tracePt t="6028" x="4264025" y="2354263"/>
          <p14:tracePt t="6030" x="4279900" y="2354263"/>
          <p14:tracePt t="6031" x="4311650" y="2370138"/>
          <p14:tracePt t="6033" x="4327525" y="2386013"/>
          <p14:tracePt t="6035" x="4343400" y="2386013"/>
          <p14:tracePt t="6037" x="4375150" y="2401888"/>
          <p14:tracePt t="6040" x="4406900" y="2417763"/>
          <p14:tracePt t="6041" x="4421188" y="2417763"/>
          <p14:tracePt t="6043" x="4452938" y="2433638"/>
          <p14:tracePt t="6045" x="4484688" y="2449513"/>
          <p14:tracePt t="6047" x="4500563" y="2465388"/>
          <p14:tracePt t="6049" x="4532313" y="2481263"/>
          <p14:tracePt t="6051" x="4548188" y="2497138"/>
          <p14:tracePt t="6053" x="4564063" y="2497138"/>
          <p14:tracePt t="6055" x="4579938" y="2513013"/>
          <p14:tracePt t="6057" x="4611688" y="2544763"/>
          <p14:tracePt t="6061" x="4627563" y="2560638"/>
          <p14:tracePt t="6063" x="4643438" y="2590800"/>
          <p14:tracePt t="6065" x="4659313" y="2590800"/>
          <p14:tracePt t="6067" x="4659313" y="2622550"/>
          <p14:tracePt t="6069" x="4675188" y="2638425"/>
          <p14:tracePt t="6073" x="4691063" y="2670175"/>
          <p14:tracePt t="6076" x="4691063" y="2686050"/>
          <p14:tracePt t="6077" x="4706938" y="2701925"/>
          <p14:tracePt t="6079" x="4706938" y="2733675"/>
          <p14:tracePt t="6081" x="4706938" y="2749550"/>
          <p14:tracePt t="6083" x="4706938" y="2765425"/>
          <p14:tracePt t="6085" x="4706938" y="2797175"/>
          <p14:tracePt t="6087" x="4706938" y="2813050"/>
          <p14:tracePt t="6092" x="4706938" y="2860675"/>
          <p14:tracePt t="6093" x="4706938" y="2876550"/>
          <p14:tracePt t="6095" x="4706938" y="2908300"/>
          <p14:tracePt t="6097" x="4706938" y="2922588"/>
          <p14:tracePt t="6099" x="4706938" y="2954338"/>
          <p14:tracePt t="6101" x="4706938" y="2970213"/>
          <p14:tracePt t="6103" x="4706938" y="2986088"/>
          <p14:tracePt t="6105" x="4706938" y="3001963"/>
          <p14:tracePt t="6107" x="4691063" y="3017838"/>
          <p14:tracePt t="6109" x="4691063" y="3033713"/>
          <p14:tracePt t="6111" x="4675188" y="3065463"/>
          <p14:tracePt t="6115" x="4675188" y="3081338"/>
          <p14:tracePt t="6117" x="4675188" y="3097213"/>
          <p14:tracePt t="6119" x="4659313" y="3113088"/>
          <p14:tracePt t="6121" x="4643438" y="3113088"/>
          <p14:tracePt t="6123" x="4643438" y="3128963"/>
          <p14:tracePt t="6127" x="4627563" y="3144838"/>
          <p14:tracePt t="6136" x="4611688" y="3144838"/>
          <p14:tracePt t="6142" x="4595813" y="3144838"/>
          <p14:tracePt t="6143" x="4595813" y="3160713"/>
          <p14:tracePt t="6147" x="4579938" y="3160713"/>
          <p14:tracePt t="6151" x="4564063" y="3160713"/>
          <p14:tracePt t="6159" x="4548188" y="3160713"/>
          <p14:tracePt t="6168" x="4500563" y="3160713"/>
          <p14:tracePt t="6169" x="4484688" y="3160713"/>
          <p14:tracePt t="6171" x="4468813" y="3160713"/>
          <p14:tracePt t="6175" x="4452938" y="3144838"/>
          <p14:tracePt t="6178" x="4437063" y="3144838"/>
          <p14:tracePt t="6179" x="4421188" y="3128963"/>
          <p14:tracePt t="6181" x="4391025" y="3128963"/>
          <p14:tracePt t="6183" x="4375150" y="3113088"/>
          <p14:tracePt t="6185" x="4343400" y="3081338"/>
          <p14:tracePt t="6187" x="4311650" y="3065463"/>
          <p14:tracePt t="6190" x="4295775" y="3065463"/>
          <p14:tracePt t="6192" x="4279900" y="3033713"/>
          <p14:tracePt t="6193" x="4248150" y="3033713"/>
          <p14:tracePt t="6195" x="4232275" y="3017838"/>
          <p14:tracePt t="6197" x="4216400" y="3001963"/>
          <p14:tracePt t="6199" x="4200525" y="2986088"/>
          <p14:tracePt t="6201" x="4168775" y="2986088"/>
          <p14:tracePt t="6203" x="4168775" y="2970213"/>
          <p14:tracePt t="6205" x="4152900" y="2954338"/>
          <p14:tracePt t="6207" x="4137025" y="2938463"/>
          <p14:tracePt t="6209" x="4121150" y="2922588"/>
          <p14:tracePt t="6211" x="4106863" y="2908300"/>
          <p14:tracePt t="6213" x="4090988" y="2892425"/>
          <p14:tracePt t="6215" x="4075113" y="2876550"/>
          <p14:tracePt t="6217" x="4059238" y="2860675"/>
          <p14:tracePt t="6219" x="4043363" y="2844800"/>
          <p14:tracePt t="6221" x="4027488" y="2828925"/>
          <p14:tracePt t="6223" x="4027488" y="2813050"/>
          <p14:tracePt t="6225" x="4027488" y="2797175"/>
          <p14:tracePt t="6227" x="4011613" y="2781300"/>
          <p14:tracePt t="6229" x="4011613" y="2765425"/>
          <p14:tracePt t="6231" x="3995738" y="2749550"/>
          <p14:tracePt t="6233" x="3995738" y="2733675"/>
          <p14:tracePt t="6235" x="3995738" y="2717800"/>
          <p14:tracePt t="6237" x="3995738" y="2701925"/>
          <p14:tracePt t="6242" x="3995738" y="2670175"/>
          <p14:tracePt t="6243" x="3995738" y="2654300"/>
          <p14:tracePt t="6245" x="3995738" y="2638425"/>
          <p14:tracePt t="6247" x="3995738" y="2622550"/>
          <p14:tracePt t="6249" x="3995738" y="2606675"/>
          <p14:tracePt t="6251" x="3995738" y="2574925"/>
          <p14:tracePt t="6253" x="3995738" y="2560638"/>
          <p14:tracePt t="6255" x="3995738" y="2544763"/>
          <p14:tracePt t="6257" x="3995738" y="2528888"/>
          <p14:tracePt t="6259" x="3995738" y="2513013"/>
          <p14:tracePt t="6261" x="3995738" y="2481263"/>
          <p14:tracePt t="6263" x="3995738" y="2449513"/>
          <p14:tracePt t="6265" x="3995738" y="2433638"/>
          <p14:tracePt t="6267" x="4011613" y="2417763"/>
          <p14:tracePt t="6269" x="4027488" y="2386013"/>
          <p14:tracePt t="6271" x="4027488" y="2370138"/>
          <p14:tracePt t="6273" x="4043363" y="2338388"/>
          <p14:tracePt t="6275" x="4059238" y="2306638"/>
          <p14:tracePt t="6277" x="4059238" y="2274888"/>
          <p14:tracePt t="6279" x="4075113" y="2259013"/>
          <p14:tracePt t="6281" x="4090988" y="2228850"/>
          <p14:tracePt t="6283" x="4106863" y="2197100"/>
          <p14:tracePt t="6285" x="4106863" y="2181225"/>
          <p14:tracePt t="6287" x="4137025" y="2133600"/>
          <p14:tracePt t="6292" x="4168775" y="2085975"/>
          <p14:tracePt t="6293" x="4168775" y="2054225"/>
          <p14:tracePt t="6295" x="4200525" y="2022475"/>
          <p14:tracePt t="6297" x="4216400" y="1990725"/>
          <p14:tracePt t="6299" x="4248150" y="1974850"/>
          <p14:tracePt t="6301" x="4264025" y="1943100"/>
          <p14:tracePt t="6303" x="4279900" y="1911350"/>
          <p14:tracePt t="6305" x="4311650" y="1881188"/>
          <p14:tracePt t="6307" x="4327525" y="1865313"/>
          <p14:tracePt t="6309" x="4359275" y="1833563"/>
          <p14:tracePt t="6311" x="4391025" y="1817688"/>
          <p14:tracePt t="6313" x="4406900" y="1785938"/>
          <p14:tracePt t="6315" x="4437063" y="1770063"/>
          <p14:tracePt t="6317" x="4468813" y="1754188"/>
          <p14:tracePt t="6319" x="4484688" y="1754188"/>
          <p14:tracePt t="6321" x="4516438" y="1738313"/>
          <p14:tracePt t="6323" x="4564063" y="1722438"/>
          <p14:tracePt t="6325" x="4595813" y="1722438"/>
          <p14:tracePt t="6327" x="4627563" y="1706563"/>
          <p14:tracePt t="6329" x="4659313" y="1690688"/>
          <p14:tracePt t="6331" x="4706938" y="1690688"/>
          <p14:tracePt t="6333" x="4722813" y="1690688"/>
          <p14:tracePt t="6335" x="4752975" y="1674813"/>
          <p14:tracePt t="6337" x="4800600" y="1674813"/>
          <p14:tracePt t="6340" x="4816475" y="1674813"/>
          <p14:tracePt t="6343" x="4879975" y="1674813"/>
          <p14:tracePt t="6345" x="4911725" y="1674813"/>
          <p14:tracePt t="6347" x="4943475" y="1674813"/>
          <p14:tracePt t="6349" x="4975225" y="1674813"/>
          <p14:tracePt t="6351" x="5006975" y="1674813"/>
          <p14:tracePt t="6353" x="5037138" y="1674813"/>
          <p14:tracePt t="6355" x="5053013" y="1674813"/>
          <p14:tracePt t="6357" x="5084763" y="1674813"/>
          <p14:tracePt t="6359" x="5116513" y="1690688"/>
          <p14:tracePt t="6361" x="5132388" y="1706563"/>
          <p14:tracePt t="6363" x="5164138" y="1706563"/>
          <p14:tracePt t="6365" x="5180013" y="1706563"/>
          <p14:tracePt t="6367" x="5195888" y="1722438"/>
          <p14:tracePt t="6369" x="5211763" y="1738313"/>
          <p14:tracePt t="6371" x="5227638" y="1770063"/>
          <p14:tracePt t="6373" x="5243513" y="1770063"/>
          <p14:tracePt t="6375" x="5259388" y="1801813"/>
          <p14:tracePt t="6377" x="5275263" y="1833563"/>
          <p14:tracePt t="6379" x="5291138" y="1833563"/>
          <p14:tracePt t="6381" x="5291138" y="1865313"/>
          <p14:tracePt t="6383" x="5307013" y="1895475"/>
          <p14:tracePt t="6385" x="5322888" y="1927225"/>
          <p14:tracePt t="6387" x="5337175" y="1958975"/>
          <p14:tracePt t="6391" x="5337175" y="1990725"/>
          <p14:tracePt t="6392" x="5353050" y="2006600"/>
          <p14:tracePt t="6393" x="5353050" y="2054225"/>
          <p14:tracePt t="6395" x="5368925" y="2101850"/>
          <p14:tracePt t="6397" x="5368925" y="2133600"/>
          <p14:tracePt t="6399" x="5368925" y="2165350"/>
          <p14:tracePt t="6401" x="5368925" y="2212975"/>
          <p14:tracePt t="6403" x="5368925" y="2243138"/>
          <p14:tracePt t="6405" x="5368925" y="2274888"/>
          <p14:tracePt t="6407" x="5368925" y="2322513"/>
          <p14:tracePt t="6409" x="5368925" y="2354263"/>
          <p14:tracePt t="6411" x="5368925" y="2401888"/>
          <p14:tracePt t="6413" x="5368925" y="2433638"/>
          <p14:tracePt t="6415" x="5368925" y="2465388"/>
          <p14:tracePt t="6417" x="5368925" y="2497138"/>
          <p14:tracePt t="6419" x="5353050" y="2544763"/>
          <p14:tracePt t="6421" x="5353050" y="2560638"/>
          <p14:tracePt t="6423" x="5337175" y="2606675"/>
          <p14:tracePt t="6425" x="5322888" y="2638425"/>
          <p14:tracePt t="6427" x="5307013" y="2654300"/>
          <p14:tracePt t="6429" x="5291138" y="2686050"/>
          <p14:tracePt t="6431" x="5291138" y="2717800"/>
          <p14:tracePt t="6433" x="5275263" y="2749550"/>
          <p14:tracePt t="6435" x="5243513" y="2749550"/>
          <p14:tracePt t="6437" x="5227638" y="2781300"/>
          <p14:tracePt t="6442" x="5195888" y="2813050"/>
          <p14:tracePt t="6443" x="5180013" y="2828925"/>
          <p14:tracePt t="6445" x="5164138" y="2844800"/>
          <p14:tracePt t="6447" x="5148263" y="2860675"/>
          <p14:tracePt t="6449" x="5116513" y="2860675"/>
          <p14:tracePt t="6451" x="5100638" y="2860675"/>
          <p14:tracePt t="6453" x="5084763" y="2876550"/>
          <p14:tracePt t="6455" x="5053013" y="2892425"/>
          <p14:tracePt t="6457" x="5037138" y="2892425"/>
          <p14:tracePt t="6459" x="5022850" y="2908300"/>
          <p14:tracePt t="6461" x="5006975" y="2908300"/>
          <p14:tracePt t="6463" x="4991100" y="2908300"/>
          <p14:tracePt t="6465" x="4959350" y="2908300"/>
          <p14:tracePt t="6467" x="4943475" y="2908300"/>
          <p14:tracePt t="6469" x="4927600" y="2908300"/>
          <p14:tracePt t="6471" x="4911725" y="2908300"/>
          <p14:tracePt t="6473" x="4895850" y="2908300"/>
          <p14:tracePt t="6475" x="4879975" y="2908300"/>
          <p14:tracePt t="6477" x="4864100" y="2908300"/>
          <p14:tracePt t="6479" x="4848225" y="2908300"/>
          <p14:tracePt t="6481" x="4832350" y="2908300"/>
          <p14:tracePt t="6483" x="4816475" y="2908300"/>
          <p14:tracePt t="6492" x="4784725" y="2908300"/>
          <p14:tracePt t="6499" x="4768850" y="2908300"/>
          <p14:tracePt t="6501" x="4752975" y="2908300"/>
          <p14:tracePt t="6503" x="4752975" y="2892425"/>
          <p14:tracePt t="6505" x="4737100" y="2892425"/>
          <p14:tracePt t="6507" x="4737100" y="2876550"/>
          <p14:tracePt t="6517" x="4722813" y="2860675"/>
          <p14:tracePt t="6523" x="4706938" y="2844800"/>
          <p14:tracePt t="6535" x="4706938" y="2765425"/>
          <p14:tracePt t="6540" x="4691063" y="2717800"/>
          <p14:tracePt t="6544" x="4691063" y="2654300"/>
          <p14:tracePt t="6546" x="4691063" y="2638425"/>
          <p14:tracePt t="6549" x="4691063" y="2560638"/>
          <p14:tracePt t="6551" x="4691063" y="2544763"/>
          <p14:tracePt t="6553" x="4691063" y="2513013"/>
          <p14:tracePt t="6555" x="4691063" y="2481263"/>
          <p14:tracePt t="6557" x="4691063" y="2449513"/>
          <p14:tracePt t="6559" x="4706938" y="2417763"/>
          <p14:tracePt t="6561" x="4706938" y="2386013"/>
          <p14:tracePt t="6563" x="4722813" y="2354263"/>
          <p14:tracePt t="6565" x="4722813" y="2306638"/>
          <p14:tracePt t="6567" x="4722813" y="2274888"/>
          <p14:tracePt t="6569" x="4722813" y="2243138"/>
          <p14:tracePt t="6572" x="4737100" y="2212975"/>
          <p14:tracePt t="6573" x="4752975" y="2165350"/>
          <p14:tracePt t="6575" x="4768850" y="2117725"/>
          <p14:tracePt t="6577" x="4784725" y="2101850"/>
          <p14:tracePt t="6579" x="4800600" y="2054225"/>
          <p14:tracePt t="6581" x="4816475" y="2022475"/>
          <p14:tracePt t="6584" x="4832350" y="1990725"/>
          <p14:tracePt t="6585" x="4832350" y="1958975"/>
          <p14:tracePt t="6587" x="4848225" y="1911350"/>
          <p14:tracePt t="6591" x="4879975" y="1881188"/>
          <p14:tracePt t="6592" x="4895850" y="1865313"/>
          <p14:tracePt t="6593" x="4911725" y="1833563"/>
          <p14:tracePt t="6595" x="4943475" y="1801813"/>
          <p14:tracePt t="6597" x="4959350" y="1770063"/>
          <p14:tracePt t="6599" x="4975225" y="1754188"/>
          <p14:tracePt t="6601" x="5006975" y="1722438"/>
          <p14:tracePt t="6603" x="5037138" y="1706563"/>
          <p14:tracePt t="6605" x="5068888" y="1674813"/>
          <p14:tracePt t="6607" x="5084763" y="1658938"/>
          <p14:tracePt t="6609" x="5116513" y="1658938"/>
          <p14:tracePt t="6612" x="5148263" y="1627188"/>
          <p14:tracePt t="6613" x="5164138" y="1611313"/>
          <p14:tracePt t="6616" x="5195888" y="1595438"/>
          <p14:tracePt t="6626" x="5353050" y="1547813"/>
          <p14:tracePt t="6627" x="5368925" y="1547813"/>
          <p14:tracePt t="6629" x="5416550" y="1547813"/>
          <p14:tracePt t="6631" x="5448300" y="1533525"/>
          <p14:tracePt t="6633" x="5464175" y="1533525"/>
          <p14:tracePt t="6635" x="5495925" y="1533525"/>
          <p14:tracePt t="6637" x="5511800" y="1533525"/>
          <p14:tracePt t="6640" x="5543550" y="1533525"/>
          <p14:tracePt t="6643" x="5575300" y="1533525"/>
          <p14:tracePt t="6645" x="5607050" y="1533525"/>
          <p14:tracePt t="6647" x="5622925" y="1533525"/>
          <p14:tracePt t="6649" x="5638800" y="1533525"/>
          <p14:tracePt t="6651" x="5653088" y="1533525"/>
          <p14:tracePt t="6655" x="5668963" y="1533525"/>
          <p14:tracePt t="6658" x="5684838" y="1533525"/>
          <p14:tracePt t="6659" x="5700713" y="1533525"/>
          <p14:tracePt t="6663" x="5716588" y="1533525"/>
          <p14:tracePt t="6665" x="5732463" y="1547813"/>
          <p14:tracePt t="6667" x="5732463" y="1563688"/>
          <p14:tracePt t="6671" x="5748338" y="1579563"/>
          <p14:tracePt t="6674" x="5748338" y="1595438"/>
          <p14:tracePt t="6675" x="5764213" y="1611313"/>
          <p14:tracePt t="6677" x="5764213" y="1643063"/>
          <p14:tracePt t="6679" x="5780088" y="1658938"/>
          <p14:tracePt t="6681" x="5780088" y="1690688"/>
          <p14:tracePt t="6683" x="5780088" y="1738313"/>
          <p14:tracePt t="6685" x="5780088" y="1754188"/>
          <p14:tracePt t="6687" x="5780088" y="1801813"/>
          <p14:tracePt t="6689" x="5780088" y="1849438"/>
          <p14:tracePt t="6691" x="5780088" y="1927225"/>
          <p14:tracePt t="6693" x="5780088" y="1974850"/>
          <p14:tracePt t="6695" x="5780088" y="2038350"/>
          <p14:tracePt t="6697" x="5780088" y="2085975"/>
          <p14:tracePt t="6699" x="5764213" y="2149475"/>
          <p14:tracePt t="6701" x="5748338" y="2212975"/>
          <p14:tracePt t="6703" x="5732463" y="2243138"/>
          <p14:tracePt t="6705" x="5716588" y="2306638"/>
          <p14:tracePt t="6707" x="5700713" y="2370138"/>
          <p14:tracePt t="6709" x="5668963" y="2433638"/>
          <p14:tracePt t="6711" x="5653088" y="2481263"/>
          <p14:tracePt t="6713" x="5622925" y="2544763"/>
          <p14:tracePt t="6715" x="5591175" y="2606675"/>
          <p14:tracePt t="6717" x="5559425" y="2670175"/>
          <p14:tracePt t="6719" x="5527675" y="2733675"/>
          <p14:tracePt t="6721" x="5495925" y="2797175"/>
          <p14:tracePt t="6723" x="5464175" y="2844800"/>
          <p14:tracePt t="6725" x="5432425" y="2908300"/>
          <p14:tracePt t="6727" x="5384800" y="2954338"/>
          <p14:tracePt t="6729" x="5353050" y="3017838"/>
          <p14:tracePt t="6731" x="5307013" y="3065463"/>
          <p14:tracePt t="6733" x="5259388" y="3113088"/>
          <p14:tracePt t="6735" x="5227638" y="3160713"/>
          <p14:tracePt t="6737" x="5180013" y="3208338"/>
          <p14:tracePt t="6740" x="5148263" y="3224213"/>
          <p14:tracePt t="6742" x="5116513" y="3255963"/>
          <p14:tracePt t="6743" x="5068888" y="3302000"/>
          <p14:tracePt t="6745" x="5037138" y="3317875"/>
          <p14:tracePt t="6747" x="5006975" y="3349625"/>
          <p14:tracePt t="6749" x="4975225" y="3381375"/>
          <p14:tracePt t="6751" x="4943475" y="3381375"/>
          <p14:tracePt t="6753" x="4895850" y="3397250"/>
          <p14:tracePt t="6756" x="4879975" y="3413125"/>
          <p14:tracePt t="6757" x="4848225" y="3413125"/>
          <p14:tracePt t="6759" x="4816475" y="3429000"/>
          <p14:tracePt t="6763" x="4800600" y="3429000"/>
          <p14:tracePt t="6765" x="4768850" y="3429000"/>
          <p14:tracePt t="6770" x="4737100" y="3429000"/>
          <p14:tracePt t="6771" x="4722813" y="3429000"/>
          <p14:tracePt t="6773" x="4706938" y="3429000"/>
          <p14:tracePt t="6775" x="4691063" y="3429000"/>
          <p14:tracePt t="6777" x="4675188" y="3429000"/>
          <p14:tracePt t="6781" x="4659313" y="3429000"/>
          <p14:tracePt t="6783" x="4643438" y="3429000"/>
          <p14:tracePt t="6787" x="4627563" y="3429000"/>
          <p14:tracePt t="6789" x="4611688" y="3413125"/>
          <p14:tracePt t="6791" x="4611688" y="3397250"/>
          <p14:tracePt t="6793" x="4595813" y="3397250"/>
          <p14:tracePt t="6795" x="4595813" y="3381375"/>
          <p14:tracePt t="6797" x="4595813" y="3365500"/>
          <p14:tracePt t="6799" x="4579938" y="3349625"/>
          <p14:tracePt t="6801" x="4579938" y="3333750"/>
          <p14:tracePt t="6803" x="4564063" y="3302000"/>
          <p14:tracePt t="6807" x="4548188" y="3255963"/>
          <p14:tracePt t="6809" x="4548188" y="3240088"/>
          <p14:tracePt t="6811" x="4548188" y="3208338"/>
          <p14:tracePt t="6813" x="4548188" y="3176588"/>
          <p14:tracePt t="6816" x="4548188" y="3160713"/>
          <p14:tracePt t="6817" x="4548188" y="3113088"/>
          <p14:tracePt t="6819" x="4532313" y="3081338"/>
          <p14:tracePt t="6821" x="4532313" y="3049588"/>
          <p14:tracePt t="6823" x="4532313" y="3001963"/>
          <p14:tracePt t="6825" x="4532313" y="2970213"/>
          <p14:tracePt t="6827" x="4532313" y="2938463"/>
          <p14:tracePt t="6829" x="4532313" y="2892425"/>
          <p14:tracePt t="6831" x="4532313" y="2844800"/>
          <p14:tracePt t="6833" x="4532313" y="2828925"/>
          <p14:tracePt t="6835" x="4532313" y="2781300"/>
          <p14:tracePt t="6837" x="4532313" y="2733675"/>
          <p14:tracePt t="6840" x="4532313" y="2701925"/>
          <p14:tracePt t="6841" x="4532313" y="2654300"/>
          <p14:tracePt t="6843" x="4532313" y="2606675"/>
          <p14:tracePt t="6845" x="4532313" y="2574925"/>
          <p14:tracePt t="6847" x="4532313" y="2528888"/>
          <p14:tracePt t="6849" x="4532313" y="2465388"/>
          <p14:tracePt t="6851" x="4548188" y="2417763"/>
          <p14:tracePt t="6853" x="4564063" y="2386013"/>
          <p14:tracePt t="6855" x="4564063" y="2322513"/>
          <p14:tracePt t="6857" x="4579938" y="2274888"/>
          <p14:tracePt t="6859" x="4579938" y="2228850"/>
          <p14:tracePt t="6861" x="4595813" y="2197100"/>
          <p14:tracePt t="6863" x="4611688" y="2133600"/>
          <p14:tracePt t="6865" x="4627563" y="2085975"/>
          <p14:tracePt t="6867" x="4627563" y="2038350"/>
          <p14:tracePt t="6869" x="4643438" y="2006600"/>
          <p14:tracePt t="6871" x="4659313" y="1958975"/>
          <p14:tracePt t="6874" x="4675188" y="1911350"/>
          <p14:tracePt t="6875" x="4691063" y="1865313"/>
          <p14:tracePt t="6877" x="4706938" y="1833563"/>
          <p14:tracePt t="6879" x="4722813" y="1785938"/>
          <p14:tracePt t="6881" x="4737100" y="1754188"/>
          <p14:tracePt t="6883" x="4752975" y="1706563"/>
          <p14:tracePt t="6885" x="4768850" y="1690688"/>
          <p14:tracePt t="6887" x="4800600" y="1643063"/>
          <p14:tracePt t="6890" x="4816475" y="1595438"/>
          <p14:tracePt t="6892" x="4832350" y="1563688"/>
          <p14:tracePt t="6893" x="4864100" y="1533525"/>
          <p14:tracePt t="6895" x="4879975" y="1501775"/>
          <p14:tracePt t="6897" x="4895850" y="1470025"/>
          <p14:tracePt t="6899" x="4927600" y="1438275"/>
          <p14:tracePt t="6901" x="4959350" y="1422400"/>
          <p14:tracePt t="6903" x="4959350" y="1406525"/>
          <p14:tracePt t="6905" x="4991100" y="1374775"/>
          <p14:tracePt t="6907" x="5022850" y="1358900"/>
          <p14:tracePt t="6909" x="5037138" y="1343025"/>
          <p14:tracePt t="6911" x="5053013" y="1327150"/>
          <p14:tracePt t="6913" x="5084763" y="1311275"/>
          <p14:tracePt t="6915" x="5116513" y="1295400"/>
          <p14:tracePt t="6917" x="5132388" y="1279525"/>
          <p14:tracePt t="6919" x="5148263" y="1279525"/>
          <p14:tracePt t="6922" x="5180013" y="1279525"/>
          <p14:tracePt t="6923" x="5195888" y="1263650"/>
          <p14:tracePt t="6925" x="5227638" y="1263650"/>
          <p14:tracePt t="6927" x="5243513" y="1247775"/>
          <p14:tracePt t="6929" x="5259388" y="1247775"/>
          <p14:tracePt t="6931" x="5291138" y="1231900"/>
          <p14:tracePt t="6933" x="5307013" y="1231900"/>
          <p14:tracePt t="6935" x="5322888" y="1231900"/>
          <p14:tracePt t="6937" x="5353050" y="1231900"/>
          <p14:tracePt t="6940" x="5368925" y="1231900"/>
          <p14:tracePt t="6942" x="5384800" y="1216025"/>
          <p14:tracePt t="6943" x="5416550" y="1216025"/>
          <p14:tracePt t="6947" x="5448300" y="1216025"/>
          <p14:tracePt t="6949" x="5464175" y="1216025"/>
          <p14:tracePt t="6951" x="5480050" y="1216025"/>
          <p14:tracePt t="6953" x="5495925" y="1216025"/>
          <p14:tracePt t="6957" x="5511800" y="1216025"/>
          <p14:tracePt t="6959" x="5543550" y="1216025"/>
          <p14:tracePt t="6963" x="5559425" y="1231900"/>
          <p14:tracePt t="6965" x="5575300" y="1231900"/>
          <p14:tracePt t="6967" x="5591175" y="1231900"/>
          <p14:tracePt t="6969" x="5591175" y="1247775"/>
          <p14:tracePt t="6972" x="5607050" y="1247775"/>
          <p14:tracePt t="6973" x="5622925" y="1247775"/>
          <p14:tracePt t="6975" x="5622925" y="1263650"/>
          <p14:tracePt t="6977" x="5638800" y="1263650"/>
          <p14:tracePt t="6979" x="5638800" y="1279525"/>
          <p14:tracePt t="6981" x="5653088" y="1295400"/>
          <p14:tracePt t="6983" x="5668963" y="1295400"/>
          <p14:tracePt t="6985" x="5668963" y="1311275"/>
          <p14:tracePt t="6987" x="5684838" y="1327150"/>
          <p14:tracePt t="6989" x="5700713" y="1327150"/>
          <p14:tracePt t="6991" x="5700713" y="1343025"/>
          <p14:tracePt t="6993" x="5700713" y="1358900"/>
          <p14:tracePt t="6995" x="5716588" y="1358900"/>
          <p14:tracePt t="6997" x="5716588" y="1390650"/>
          <p14:tracePt t="6999" x="5732463" y="1406525"/>
          <p14:tracePt t="7001" x="5748338" y="1422400"/>
          <p14:tracePt t="7003" x="5748338" y="1438275"/>
          <p14:tracePt t="7007" x="5748338" y="1454150"/>
          <p14:tracePt t="7007" x="5748338" y="1470025"/>
          <p14:tracePt t="7009" x="5764213" y="1485900"/>
          <p14:tracePt t="7011" x="5764213" y="1501775"/>
          <p14:tracePt t="7013" x="5780088" y="1517650"/>
          <p14:tracePt t="7015" x="5780088" y="1533525"/>
          <p14:tracePt t="7017" x="5795963" y="1547813"/>
          <p14:tracePt t="7019" x="5795963" y="1563688"/>
          <p14:tracePt t="7021" x="5795963" y="1579563"/>
          <p14:tracePt t="7023" x="5795963" y="1595438"/>
          <p14:tracePt t="7025" x="5795963" y="1611313"/>
          <p14:tracePt t="7027" x="5795963" y="1627188"/>
          <p14:tracePt t="7029" x="5795963" y="1643063"/>
          <p14:tracePt t="7031" x="5811838" y="1643063"/>
          <p14:tracePt t="7033" x="5811838" y="1658938"/>
          <p14:tracePt t="7035" x="5811838" y="1674813"/>
          <p14:tracePt t="7039" x="5811838" y="1690688"/>
          <p14:tracePt t="7044" x="5811838" y="1706563"/>
          <p14:tracePt t="7045" x="5827713" y="1706563"/>
          <p14:tracePt t="7047" x="5827713" y="1722438"/>
          <p14:tracePt t="7056" x="5827713" y="1738313"/>
          <p14:tracePt t="7060" x="5827713" y="1754188"/>
          <p14:tracePt t="7065" x="5827713" y="1770063"/>
          <p14:tracePt t="7069" x="5827713" y="1785938"/>
          <p14:tracePt t="7082" x="5827713" y="1801813"/>
          <p14:tracePt t="7091" x="5827713" y="1817688"/>
          <p14:tracePt t="7098" x="5827713" y="1833563"/>
          <p14:tracePt t="7149" x="5827713" y="1849438"/>
          <p14:tracePt t="7189" x="5811838" y="1849438"/>
          <p14:tracePt t="7194" x="5780088" y="1849438"/>
          <p14:tracePt t="7195" x="5748338" y="1833563"/>
          <p14:tracePt t="7197" x="5732463" y="1833563"/>
          <p14:tracePt t="7199" x="5700713" y="1817688"/>
          <p14:tracePt t="7201" x="5668963" y="1801813"/>
          <p14:tracePt t="7203" x="5638800" y="1801813"/>
          <p14:tracePt t="7206" x="5607050" y="1785938"/>
          <p14:tracePt t="7208" x="5559425" y="1785938"/>
          <p14:tracePt t="7209" x="5543550" y="1770063"/>
          <p14:tracePt t="7211" x="5495925" y="1754188"/>
          <p14:tracePt t="7213" x="5448300" y="1754188"/>
          <p14:tracePt t="7215" x="5400675" y="1738313"/>
          <p14:tracePt t="7217" x="5368925" y="1738313"/>
          <p14:tracePt t="7219" x="5322888" y="1738313"/>
          <p14:tracePt t="7221" x="5275263" y="1738313"/>
          <p14:tracePt t="7223" x="5243513" y="1738313"/>
          <p14:tracePt t="7225" x="5180013" y="1738313"/>
          <p14:tracePt t="7227" x="5132388" y="1738313"/>
          <p14:tracePt t="7229" x="5084763" y="1722438"/>
          <p14:tracePt t="7231" x="5053013" y="1722438"/>
          <p14:tracePt t="7233" x="5006975" y="1722438"/>
          <p14:tracePt t="7235" x="4991100" y="1722438"/>
          <p14:tracePt t="7237" x="4943475" y="1722438"/>
          <p14:tracePt t="7239" x="4895850" y="1722438"/>
          <p14:tracePt t="7241" x="4864100" y="1706563"/>
          <p14:tracePt t="7243" x="4832350" y="1706563"/>
          <p14:tracePt t="7245" x="4800600" y="1706563"/>
          <p14:tracePt t="7247" x="4784725" y="1706563"/>
          <p14:tracePt t="7249" x="4768850" y="1690688"/>
          <p14:tracePt t="7251" x="4737100" y="1690688"/>
          <p14:tracePt t="7253" x="4722813" y="1690688"/>
          <p14:tracePt t="7258" x="4691063" y="1674813"/>
          <p14:tracePt t="7269" x="4675188" y="1674813"/>
          <p14:tracePt t="7292" x="4659313" y="1674813"/>
          <p14:tracePt t="8940" x="4675188" y="1674813"/>
          <p14:tracePt t="8948" x="4691063" y="1674813"/>
          <p14:tracePt t="8952" x="4706938" y="1674813"/>
          <p14:tracePt t="8953" x="4722813" y="1674813"/>
          <p14:tracePt t="8955" x="4737100" y="1674813"/>
          <p14:tracePt t="8957" x="4752975" y="1674813"/>
          <p14:tracePt t="8965" x="4768850" y="1674813"/>
          <p14:tracePt t="8983" x="4784725" y="1674813"/>
          <p14:tracePt t="9017" x="4784725" y="1690688"/>
          <p14:tracePt t="9024" x="4784725" y="1722438"/>
          <p14:tracePt t="9028" x="4784725" y="1754188"/>
          <p14:tracePt t="9030" x="4784725" y="1785938"/>
          <p14:tracePt t="9032" x="4784725" y="1801813"/>
          <p14:tracePt t="9033" x="4784725" y="1833563"/>
          <p14:tracePt t="9035" x="4784725" y="1865313"/>
          <p14:tracePt t="9037" x="4784725" y="1881188"/>
          <p14:tracePt t="9039" x="4784725" y="1911350"/>
          <p14:tracePt t="9041" x="4768850" y="1943100"/>
          <p14:tracePt t="9043" x="4768850" y="1958975"/>
          <p14:tracePt t="9045" x="4768850" y="1990725"/>
          <p14:tracePt t="9049" x="4752975" y="2022475"/>
          <p14:tracePt t="9051" x="4752975" y="2054225"/>
          <p14:tracePt t="9053" x="4752975" y="2070100"/>
          <p14:tracePt t="9056" x="4752975" y="2101850"/>
          <p14:tracePt t="9057" x="4752975" y="2117725"/>
          <p14:tracePt t="9059" x="4752975" y="2133600"/>
          <p14:tracePt t="9061" x="4737100" y="2165350"/>
          <p14:tracePt t="9063" x="4737100" y="2181225"/>
          <p14:tracePt t="9065" x="4737100" y="2197100"/>
          <p14:tracePt t="9067" x="4737100" y="2228850"/>
          <p14:tracePt t="9069" x="4737100" y="2243138"/>
          <p14:tracePt t="9072" x="4737100" y="2259013"/>
          <p14:tracePt t="9074" x="4737100" y="2274888"/>
          <p14:tracePt t="9075" x="4737100" y="2290763"/>
          <p14:tracePt t="9077" x="4737100" y="2322513"/>
          <p14:tracePt t="9081" x="4737100" y="2354263"/>
          <p14:tracePt t="9083" x="4737100" y="2370138"/>
          <p14:tracePt t="9085" x="4737100" y="2386013"/>
          <p14:tracePt t="9088" x="4737100" y="2417763"/>
          <p14:tracePt t="9091" x="4737100" y="2449513"/>
          <p14:tracePt t="9093" x="4737100" y="2465388"/>
          <p14:tracePt t="9096" x="4737100" y="2481263"/>
          <p14:tracePt t="9097" x="4737100" y="2497138"/>
          <p14:tracePt t="9102" x="4737100" y="2528888"/>
          <p14:tracePt t="9103" x="4737100" y="2544763"/>
          <p14:tracePt t="9107" x="4737100" y="2560638"/>
          <p14:tracePt t="9109" x="4737100" y="2574925"/>
          <p14:tracePt t="9111" x="4737100" y="2590800"/>
          <p14:tracePt t="9115" x="4737100" y="2606675"/>
          <p14:tracePt t="9117" x="4737100" y="2622550"/>
          <p14:tracePt t="9123" x="4737100" y="2654300"/>
          <p14:tracePt t="9127" x="4737100" y="2670175"/>
          <p14:tracePt t="9133" x="4737100" y="2686050"/>
          <p14:tracePt t="9140" x="4737100" y="2701925"/>
          <p14:tracePt t="9144" x="4722813" y="2717800"/>
          <p14:tracePt t="9145" x="4722813" y="2733675"/>
          <p14:tracePt t="9147" x="4706938" y="2733675"/>
          <p14:tracePt t="9149" x="4706938" y="2749550"/>
          <p14:tracePt t="9156" x="4691063" y="2765425"/>
          <p14:tracePt t="9159" x="4675188" y="2781300"/>
          <p14:tracePt t="9162" x="4659313" y="2781300"/>
          <p14:tracePt t="9167" x="4643438" y="2797175"/>
          <p14:tracePt t="9169" x="4627563" y="2797175"/>
          <p14:tracePt t="9173" x="4627563" y="2813050"/>
          <p14:tracePt t="9175" x="4611688" y="2813050"/>
          <p14:tracePt t="9177" x="4595813" y="2813050"/>
          <p14:tracePt t="9179" x="4579938" y="2813050"/>
          <p14:tracePt t="9183" x="4564063" y="2813050"/>
          <p14:tracePt t="9185" x="4548188" y="2828925"/>
          <p14:tracePt t="9189" x="4516438" y="2828925"/>
          <p14:tracePt t="9191" x="4500563" y="2828925"/>
          <p14:tracePt t="9193" x="4500563" y="2844800"/>
          <p14:tracePt t="9195" x="4484688" y="2844800"/>
          <p14:tracePt t="9197" x="4468813" y="2844800"/>
          <p14:tracePt t="9199" x="4452938" y="2844800"/>
          <p14:tracePt t="9203" x="4437063" y="2844800"/>
          <p14:tracePt t="9206" x="4421188" y="2844800"/>
          <p14:tracePt t="9209" x="4406900" y="2860675"/>
          <p14:tracePt t="9211" x="4391025" y="2860675"/>
          <p14:tracePt t="9217" x="4375150" y="2860675"/>
          <p14:tracePt t="9234" x="4359275" y="2860675"/>
          <p14:tracePt t="9250" x="4343400" y="2860675"/>
          <p14:tracePt t="9280" x="4327525" y="2860675"/>
          <p14:tracePt t="9288" x="4311650" y="2860675"/>
          <p14:tracePt t="9296" x="4295775" y="2860675"/>
          <p14:tracePt t="9297" x="4279900" y="2860675"/>
          <p14:tracePt t="9299" x="4264025" y="2860675"/>
          <p14:tracePt t="9301" x="4264025" y="2844800"/>
          <p14:tracePt t="9303" x="4248150" y="2844800"/>
          <p14:tracePt t="9306" x="4232275" y="2844800"/>
          <p14:tracePt t="9307" x="4232275" y="2828925"/>
          <p14:tracePt t="9309" x="4216400" y="2828925"/>
          <p14:tracePt t="9311" x="4200525" y="2828925"/>
          <p14:tracePt t="9313" x="4184650" y="2828925"/>
          <p14:tracePt t="9317" x="4168775" y="2828925"/>
          <p14:tracePt t="9319" x="4152900" y="2813050"/>
          <p14:tracePt t="9323" x="4137025" y="2797175"/>
          <p14:tracePt t="9325" x="4121150" y="2797175"/>
          <p14:tracePt t="9327" x="4106863" y="2797175"/>
          <p14:tracePt t="9331" x="4090988" y="2781300"/>
          <p14:tracePt t="9333" x="4075113" y="2765425"/>
          <p14:tracePt t="9339" x="4059238" y="2765425"/>
          <p14:tracePt t="9341" x="4043363" y="2749550"/>
          <p14:tracePt t="9343" x="4027488" y="2733675"/>
          <p14:tracePt t="9345" x="4027488" y="2717800"/>
          <p14:tracePt t="9351" x="4011613" y="2701925"/>
          <p14:tracePt t="9358" x="3995738" y="2686050"/>
          <p14:tracePt t="9360" x="3995738" y="2670175"/>
          <p14:tracePt t="9361" x="3995738" y="2654300"/>
          <p14:tracePt t="9365" x="3995738" y="2638425"/>
          <p14:tracePt t="9370" x="3995738" y="2622550"/>
          <p14:tracePt t="9374" x="3995738" y="2606675"/>
          <p14:tracePt t="9375" x="3995738" y="2590800"/>
          <p14:tracePt t="9377" x="3995738" y="2574925"/>
          <p14:tracePt t="9379" x="3995738" y="2560638"/>
          <p14:tracePt t="9383" x="3995738" y="2544763"/>
          <p14:tracePt t="9386" x="3995738" y="2528888"/>
          <p14:tracePt t="9387" x="3995738" y="2513013"/>
          <p14:tracePt t="9389" x="3995738" y="2497138"/>
          <p14:tracePt t="9391" x="3995738" y="2481263"/>
          <p14:tracePt t="9395" x="3995738" y="2449513"/>
          <p14:tracePt t="9397" x="3995738" y="2433638"/>
          <p14:tracePt t="9401" x="3995738" y="2417763"/>
          <p14:tracePt t="9404" x="3995738" y="2401888"/>
          <p14:tracePt t="9407" x="3995738" y="2386013"/>
          <p14:tracePt t="9409" x="3995738" y="2354263"/>
          <p14:tracePt t="9413" x="3995738" y="2338388"/>
          <p14:tracePt t="9418" x="4011613" y="2322513"/>
          <p14:tracePt t="9423" x="4011613" y="2290763"/>
          <p14:tracePt t="9431" x="4059238" y="2228850"/>
          <p14:tracePt t="9435" x="4075113" y="2212975"/>
          <p14:tracePt t="9437" x="4090988" y="2197100"/>
          <p14:tracePt t="9441" x="4106863" y="2181225"/>
          <p14:tracePt t="9446" x="4106863" y="2165350"/>
          <p14:tracePt t="9449" x="4121150" y="2165350"/>
          <p14:tracePt t="9451" x="4121150" y="2149475"/>
          <p14:tracePt t="9453" x="4137025" y="2149475"/>
          <p14:tracePt t="9459" x="4137025" y="2133600"/>
          <p14:tracePt t="9462" x="4152900" y="2133600"/>
          <p14:tracePt t="9463" x="4168775" y="2117725"/>
          <p14:tracePt t="9473" x="4184650" y="2101850"/>
          <p14:tracePt t="9476" x="4200525" y="2085975"/>
          <p14:tracePt t="9479" x="4216400" y="2070100"/>
          <p14:tracePt t="9488" x="4232275" y="2054225"/>
          <p14:tracePt t="9492" x="4232275" y="2038350"/>
          <p14:tracePt t="9493" x="4248150" y="2038350"/>
          <p14:tracePt t="9511" x="4264025" y="2022475"/>
          <p14:tracePt t="9515" x="4279900" y="2006600"/>
          <p14:tracePt t="9525" x="4311650" y="1990725"/>
          <p14:tracePt t="9533" x="4359275" y="1974850"/>
          <p14:tracePt t="9540" x="4375150" y="1974850"/>
          <p14:tracePt t="9541" x="4391025" y="1974850"/>
          <p14:tracePt t="9543" x="4406900" y="1974850"/>
          <p14:tracePt t="9547" x="4421188" y="1958975"/>
          <p14:tracePt t="9549" x="4437063" y="1958975"/>
          <p14:tracePt t="9551" x="4452938" y="1958975"/>
          <p14:tracePt t="9556" x="4468813" y="1958975"/>
          <p14:tracePt t="9557" x="4484688" y="1958975"/>
          <p14:tracePt t="9561" x="4500563" y="1958975"/>
          <p14:tracePt t="9563" x="4516438" y="1958975"/>
          <p14:tracePt t="9565" x="4532313" y="1958975"/>
          <p14:tracePt t="9567" x="4548188" y="1958975"/>
          <p14:tracePt t="9569" x="4564063" y="1958975"/>
          <p14:tracePt t="9573" x="4579938" y="1958975"/>
          <p14:tracePt t="9575" x="4595813" y="1958975"/>
          <p14:tracePt t="9577" x="4611688" y="1958975"/>
          <p14:tracePt t="9582" x="4627563" y="1958975"/>
          <p14:tracePt t="9583" x="4643438" y="1958975"/>
          <p14:tracePt t="9588" x="4675188" y="1958975"/>
          <p14:tracePt t="9590" x="4691063" y="1958975"/>
          <p14:tracePt t="9593" x="4706938" y="1958975"/>
          <p14:tracePt t="9595" x="4722813" y="1958975"/>
          <p14:tracePt t="9597" x="4737100" y="1958975"/>
          <p14:tracePt t="9601" x="4752975" y="1958975"/>
          <p14:tracePt t="9604" x="4768850" y="1958975"/>
          <p14:tracePt t="9606" x="4784725" y="1958975"/>
          <p14:tracePt t="9624" x="4895850" y="1958975"/>
          <p14:tracePt t="9627" x="4911725" y="1958975"/>
          <p14:tracePt t="9629" x="4927600" y="1958975"/>
          <p14:tracePt t="9631" x="4927600" y="1974850"/>
          <p14:tracePt t="9636" x="4943475" y="1974850"/>
          <p14:tracePt t="9638" x="4959350" y="1974850"/>
          <p14:tracePt t="9642" x="4975225" y="1974850"/>
          <p14:tracePt t="9643" x="4975225" y="1990725"/>
          <p14:tracePt t="9650" x="4991100" y="2006600"/>
          <p14:tracePt t="9653" x="4991100" y="2022475"/>
          <p14:tracePt t="9658" x="5006975" y="2022475"/>
          <p14:tracePt t="9659" x="5006975" y="2038350"/>
          <p14:tracePt t="9663" x="5006975" y="2054225"/>
          <p14:tracePt t="9667" x="5006975" y="2070100"/>
          <p14:tracePt t="9669" x="5006975" y="2085975"/>
          <p14:tracePt t="9672" x="5006975" y="2101850"/>
          <p14:tracePt t="9675" x="5006975" y="2149475"/>
          <p14:tracePt t="9677" x="5006975" y="2165350"/>
          <p14:tracePt t="9679" x="5006975" y="2181225"/>
          <p14:tracePt t="9681" x="5006975" y="2212975"/>
          <p14:tracePt t="9683" x="5006975" y="2228850"/>
          <p14:tracePt t="9685" x="4991100" y="2243138"/>
          <p14:tracePt t="9689" x="4975225" y="2290763"/>
          <p14:tracePt t="9691" x="4975225" y="2322513"/>
          <p14:tracePt t="9693" x="4975225" y="2338388"/>
          <p14:tracePt t="9695" x="4975225" y="2354263"/>
          <p14:tracePt t="9697" x="4959350" y="2386013"/>
          <p14:tracePt t="9699" x="4943475" y="2401888"/>
          <p14:tracePt t="9701" x="4943475" y="2433638"/>
          <p14:tracePt t="9704" x="4927600" y="2449513"/>
          <p14:tracePt t="9706" x="4927600" y="2465388"/>
          <p14:tracePt t="9707" x="4911725" y="2497138"/>
          <p14:tracePt t="9709" x="4911725" y="2513013"/>
          <p14:tracePt t="9711" x="4911725" y="2528888"/>
          <p14:tracePt t="9713" x="4895850" y="2560638"/>
          <p14:tracePt t="9715" x="4895850" y="2574925"/>
          <p14:tracePt t="9717" x="4879975" y="2590800"/>
          <p14:tracePt t="9719" x="4879975" y="2622550"/>
          <p14:tracePt t="9721" x="4864100" y="2622550"/>
          <p14:tracePt t="9723" x="4864100" y="2654300"/>
          <p14:tracePt t="9725" x="4848225" y="2686050"/>
          <p14:tracePt t="9729" x="4848225" y="2701925"/>
          <p14:tracePt t="9731" x="4832350" y="2733675"/>
          <p14:tracePt t="9735" x="4816475" y="2749550"/>
          <p14:tracePt t="9740" x="4816475" y="2781300"/>
          <p14:tracePt t="9741" x="4800600" y="2797175"/>
          <p14:tracePt t="9743" x="4800600" y="2813050"/>
          <p14:tracePt t="9745" x="4784725" y="2813050"/>
          <p14:tracePt t="9747" x="4784725" y="2828925"/>
          <p14:tracePt t="9749" x="4768850" y="2844800"/>
          <p14:tracePt t="9751" x="4768850" y="2860675"/>
          <p14:tracePt t="9754" x="4752975" y="2876550"/>
          <p14:tracePt t="9755" x="4752975" y="2892425"/>
          <p14:tracePt t="9757" x="4737100" y="2892425"/>
          <p14:tracePt t="9759" x="4722813" y="2908300"/>
          <p14:tracePt t="9761" x="4722813" y="2922588"/>
          <p14:tracePt t="9763" x="4706938" y="2922588"/>
          <p14:tracePt t="9765" x="4691063" y="2938463"/>
          <p14:tracePt t="9769" x="4675188" y="2954338"/>
          <p14:tracePt t="9773" x="4659313" y="2970213"/>
          <p14:tracePt t="9775" x="4643438" y="2970213"/>
          <p14:tracePt t="9777" x="4611688" y="2986088"/>
          <p14:tracePt t="9779" x="4595813" y="2986088"/>
          <p14:tracePt t="9781" x="4579938" y="3001963"/>
          <p14:tracePt t="9783" x="4548188" y="3001963"/>
          <p14:tracePt t="9785" x="4548188" y="3017838"/>
          <p14:tracePt t="9790" x="4484688" y="3033713"/>
          <p14:tracePt t="9791" x="4468813" y="3033713"/>
          <p14:tracePt t="9793" x="4437063" y="3033713"/>
          <p14:tracePt t="9795" x="4406900" y="3033713"/>
          <p14:tracePt t="9797" x="4391025" y="3033713"/>
          <p14:tracePt t="9799" x="4343400" y="3033713"/>
          <p14:tracePt t="9801" x="4327525" y="3033713"/>
          <p14:tracePt t="9803" x="4295775" y="3033713"/>
          <p14:tracePt t="9805" x="4264025" y="3033713"/>
          <p14:tracePt t="9807" x="4248150" y="3033713"/>
          <p14:tracePt t="9809" x="4200525" y="3033713"/>
          <p14:tracePt t="9811" x="4184650" y="3033713"/>
          <p14:tracePt t="9813" x="4152900" y="3033713"/>
          <p14:tracePt t="9815" x="4106863" y="3033713"/>
          <p14:tracePt t="9817" x="4090988" y="3033713"/>
          <p14:tracePt t="9819" x="4059238" y="3033713"/>
          <p14:tracePt t="9822" x="4027488" y="3033713"/>
          <p14:tracePt t="9823" x="3995738" y="3033713"/>
          <p14:tracePt t="9825" x="3963988" y="3033713"/>
          <p14:tracePt t="9827" x="3948113" y="3033713"/>
          <p14:tracePt t="9829" x="3916363" y="3033713"/>
          <p14:tracePt t="9832" x="3900488" y="3033713"/>
          <p14:tracePt t="9833" x="3868738" y="3017838"/>
          <p14:tracePt t="9835" x="3852863" y="3001963"/>
          <p14:tracePt t="9838" x="3821113" y="3001963"/>
          <p14:tracePt t="9839" x="3806825" y="2986088"/>
          <p14:tracePt t="9841" x="3790950" y="2986088"/>
          <p14:tracePt t="9843" x="3759200" y="2970213"/>
          <p14:tracePt t="9845" x="3759200" y="2954338"/>
          <p14:tracePt t="9847" x="3743325" y="2954338"/>
          <p14:tracePt t="9849" x="3711575" y="2938463"/>
          <p14:tracePt t="9853" x="3695700" y="2922588"/>
          <p14:tracePt t="9855" x="3679825" y="2892425"/>
          <p14:tracePt t="9859" x="3663950" y="2876550"/>
          <p14:tracePt t="9861" x="3663950" y="2860675"/>
          <p14:tracePt t="9863" x="3648075" y="2844800"/>
          <p14:tracePt t="9867" x="3632200" y="2828925"/>
          <p14:tracePt t="9869" x="3632200" y="2813050"/>
          <p14:tracePt t="9873" x="3632200" y="2797175"/>
          <p14:tracePt t="9875" x="3632200" y="2781300"/>
          <p14:tracePt t="9877" x="3616325" y="2765425"/>
          <p14:tracePt t="9879" x="3616325" y="2749550"/>
          <p14:tracePt t="9881" x="3616325" y="2733675"/>
          <p14:tracePt t="9883" x="3616325" y="2717800"/>
          <p14:tracePt t="9885" x="3616325" y="2701925"/>
          <p14:tracePt t="9887" x="3616325" y="2686050"/>
          <p14:tracePt t="9889" x="3616325" y="2670175"/>
          <p14:tracePt t="9891" x="3616325" y="2638425"/>
          <p14:tracePt t="9893" x="3616325" y="2622550"/>
          <p14:tracePt t="9895" x="3616325" y="2590800"/>
          <p14:tracePt t="9897" x="3616325" y="2560638"/>
          <p14:tracePt t="9899" x="3616325" y="2544763"/>
          <p14:tracePt t="9901" x="3632200" y="2513013"/>
          <p14:tracePt t="9903" x="3632200" y="2481263"/>
          <p14:tracePt t="9906" x="3648075" y="2465388"/>
          <p14:tracePt t="9907" x="3648075" y="2433638"/>
          <p14:tracePt t="9909" x="3648075" y="2401888"/>
          <p14:tracePt t="9911" x="3663950" y="2370138"/>
          <p14:tracePt t="9913" x="3679825" y="2338388"/>
          <p14:tracePt t="9915" x="3695700" y="2306638"/>
          <p14:tracePt t="9917" x="3711575" y="2290763"/>
          <p14:tracePt t="9919" x="3727450" y="2243138"/>
          <p14:tracePt t="9922" x="3743325" y="2212975"/>
          <p14:tracePt t="9923" x="3759200" y="2181225"/>
          <p14:tracePt t="9925" x="3759200" y="2165350"/>
          <p14:tracePt t="9927" x="3775075" y="2133600"/>
          <p14:tracePt t="9929" x="3790950" y="2101850"/>
          <p14:tracePt t="9931" x="3806825" y="2085975"/>
          <p14:tracePt t="9933" x="3836988" y="2054225"/>
          <p14:tracePt t="9935" x="3852863" y="2022475"/>
          <p14:tracePt t="9938" x="3852863" y="1990725"/>
          <p14:tracePt t="9940" x="3884613" y="1974850"/>
          <p14:tracePt t="9941" x="3900488" y="1958975"/>
          <p14:tracePt t="9943" x="3932238" y="1927225"/>
          <p14:tracePt t="9945" x="3948113" y="1895475"/>
          <p14:tracePt t="9947" x="3963988" y="1895475"/>
          <p14:tracePt t="9949" x="3995738" y="1881188"/>
          <p14:tracePt t="9951" x="4011613" y="1849438"/>
          <p14:tracePt t="9953" x="4043363" y="1833563"/>
          <p14:tracePt t="9955" x="4075113" y="1817688"/>
          <p14:tracePt t="9959" x="4106863" y="1801813"/>
          <p14:tracePt t="9961" x="4137025" y="1785938"/>
          <p14:tracePt t="9963" x="4152900" y="1770063"/>
          <p14:tracePt t="9965" x="4184650" y="1754188"/>
          <p14:tracePt t="9967" x="4216400" y="1754188"/>
          <p14:tracePt t="9969" x="4232275" y="1754188"/>
          <p14:tracePt t="9971" x="4248150" y="1738313"/>
          <p14:tracePt t="9973" x="4279900" y="1738313"/>
          <p14:tracePt t="9975" x="4295775" y="1722438"/>
          <p14:tracePt t="9977" x="4311650" y="1722438"/>
          <p14:tracePt t="9979" x="4343400" y="1722438"/>
          <p14:tracePt t="9983" x="4359275" y="1722438"/>
          <p14:tracePt t="9985" x="4391025" y="1722438"/>
          <p14:tracePt t="9988" x="4391025" y="1706563"/>
          <p14:tracePt t="9990" x="4406900" y="1706563"/>
          <p14:tracePt t="9991" x="4421188" y="1706563"/>
          <p14:tracePt t="9995" x="4437063" y="1706563"/>
          <p14:tracePt t="9997" x="4452938" y="1706563"/>
          <p14:tracePt t="9999" x="4468813" y="1706563"/>
          <p14:tracePt t="10006" x="4484688" y="1706563"/>
          <p14:tracePt t="10009" x="4500563" y="1706563"/>
          <p14:tracePt t="10016" x="4516438" y="1706563"/>
          <p14:tracePt t="10020" x="4532313" y="1706563"/>
          <p14:tracePt t="10023" x="4548188" y="1706563"/>
          <p14:tracePt t="10038" x="4548188" y="1722438"/>
          <p14:tracePt t="10048" x="4579938" y="1738313"/>
          <p14:tracePt t="10052" x="4579938" y="1754188"/>
          <p14:tracePt t="10054" x="4579938" y="1770063"/>
          <p14:tracePt t="10055" x="4579938" y="1785938"/>
          <p14:tracePt t="10057" x="4579938" y="1801813"/>
          <p14:tracePt t="10061" x="4579938" y="1817688"/>
          <p14:tracePt t="10063" x="4579938" y="1849438"/>
          <p14:tracePt t="10067" x="4579938" y="1865313"/>
          <p14:tracePt t="10069" x="4579938" y="1881188"/>
          <p14:tracePt t="10072" x="4579938" y="1895475"/>
          <p14:tracePt t="10073" x="4579938" y="1911350"/>
          <p14:tracePt t="10075" x="4579938" y="1927225"/>
          <p14:tracePt t="10077" x="4579938" y="1943100"/>
          <p14:tracePt t="10079" x="4579938" y="1958975"/>
          <p14:tracePt t="10081" x="4579938" y="1974850"/>
          <p14:tracePt t="10083" x="4579938" y="1990725"/>
          <p14:tracePt t="10085" x="4579938" y="2022475"/>
          <p14:tracePt t="10089" x="4579938" y="2038350"/>
          <p14:tracePt t="10091" x="4579938" y="2054225"/>
          <p14:tracePt t="10095" x="4579938" y="2070100"/>
          <p14:tracePt t="10097" x="4579938" y="2101850"/>
          <p14:tracePt t="10105" x="4564063" y="2117725"/>
          <p14:tracePt t="10113" x="4564063" y="2149475"/>
          <p14:tracePt t="10137" x="4564063" y="2165350"/>
          <p14:tracePt t="10168" x="4564063" y="2181225"/>
          <p14:tracePt t="10273" x="4516438" y="2228850"/>
          <p14:tracePt t="10280" x="4452938" y="2322513"/>
          <p14:tracePt t="10282" x="4437063" y="2354263"/>
          <p14:tracePt t="10283" x="4437063" y="2370138"/>
          <p14:tracePt t="10285" x="4421188" y="2401888"/>
          <p14:tracePt t="10288" x="4391025" y="2433638"/>
          <p14:tracePt t="10289" x="4375150" y="2449513"/>
          <p14:tracePt t="10291" x="4359275" y="2465388"/>
          <p14:tracePt t="10293" x="4343400" y="2497138"/>
          <p14:tracePt t="10295" x="4327525" y="2528888"/>
          <p14:tracePt t="10297" x="4295775" y="2544763"/>
          <p14:tracePt t="10299" x="4264025" y="2590800"/>
          <p14:tracePt t="10301" x="4248150" y="2622550"/>
          <p14:tracePt t="10307" x="4168775" y="2717800"/>
          <p14:tracePt t="10309" x="4137025" y="2765425"/>
          <p14:tracePt t="10311" x="4090988" y="2828925"/>
          <p14:tracePt t="10313" x="4043363" y="2908300"/>
          <p14:tracePt t="10315" x="3995738" y="2938463"/>
          <p14:tracePt t="10317" x="3948113" y="2986088"/>
          <p14:tracePt t="10319" x="3900488" y="3033713"/>
          <p14:tracePt t="10321" x="3852863" y="3081338"/>
          <p14:tracePt t="10323" x="3806825" y="3128963"/>
          <p14:tracePt t="10326" x="3759200" y="3176588"/>
          <p14:tracePt t="10327" x="3727450" y="3224213"/>
          <p14:tracePt t="10329" x="3648075" y="3270250"/>
          <p14:tracePt t="10331" x="3600450" y="3317875"/>
          <p14:tracePt t="10333" x="3536950" y="3365500"/>
          <p14:tracePt t="10335" x="3459163" y="3444875"/>
          <p14:tracePt t="10339" x="3348038" y="3540125"/>
          <p14:tracePt t="10341" x="3284538" y="3587750"/>
          <p14:tracePt t="10343" x="3205163" y="3665538"/>
          <p14:tracePt t="10345" x="3143250" y="3713163"/>
          <p14:tracePt t="10347" x="3079750" y="3760788"/>
          <p14:tracePt t="10349" x="3000375" y="3840163"/>
          <p14:tracePt t="10351" x="2936875" y="3887788"/>
          <p14:tracePt t="10353" x="2859088" y="3935413"/>
          <p14:tracePt t="10356" x="2795588" y="4013200"/>
          <p14:tracePt t="10357" x="2716213" y="4076700"/>
          <p14:tracePt t="10359" x="2620963" y="4156075"/>
          <p14:tracePt t="10361" x="2559050" y="4203700"/>
          <p14:tracePt t="10363" x="2495550" y="4283075"/>
          <p14:tracePt t="10365" x="2400300" y="4360863"/>
          <p14:tracePt t="10367" x="2320925" y="4424363"/>
          <p14:tracePt t="10369" x="2243138" y="4519613"/>
          <p14:tracePt t="10371" x="2179638" y="4598988"/>
          <p14:tracePt t="10373" x="2100263" y="4660900"/>
          <p14:tracePt t="10375" x="2036763" y="4740275"/>
          <p14:tracePt t="10377" x="1958975" y="4803775"/>
          <p14:tracePt t="10380" x="1911350" y="4883150"/>
          <p14:tracePt t="10381" x="1831975" y="4946650"/>
          <p14:tracePt t="10383" x="1768475" y="4992688"/>
          <p14:tracePt t="10385" x="1720850" y="5040313"/>
          <p14:tracePt t="10389" x="1627188" y="5151438"/>
          <p14:tracePt t="10391" x="1579563" y="5199063"/>
          <p14:tracePt t="10393" x="1516063" y="5278438"/>
          <p14:tracePt t="10395" x="1484313" y="5324475"/>
          <p14:tracePt t="10397" x="1436688" y="5372100"/>
          <p14:tracePt t="10399" x="1389063" y="5403850"/>
          <p14:tracePt t="10401" x="1358900" y="5451475"/>
          <p14:tracePt t="10403" x="1311275" y="5499100"/>
          <p14:tracePt t="10405" x="1263650" y="5530850"/>
          <p14:tracePt t="10407" x="1247775" y="5578475"/>
          <p14:tracePt t="10409" x="1200150" y="5610225"/>
          <p14:tracePt t="10411" x="1168400" y="5641975"/>
          <p14:tracePt t="10413" x="1136650" y="5672138"/>
          <p14:tracePt t="10415" x="1089025" y="5703888"/>
          <p14:tracePt t="10417" x="1058863" y="5735638"/>
          <p14:tracePt t="10419" x="1027113" y="5767388"/>
          <p14:tracePt t="10421" x="995363" y="5799138"/>
          <p14:tracePt t="10423" x="963613" y="5815013"/>
          <p14:tracePt t="10425" x="915988" y="5846763"/>
          <p14:tracePt t="10427" x="900113" y="5878513"/>
          <p14:tracePt t="10429" x="852488" y="5894388"/>
          <p14:tracePt t="10431" x="820738" y="5926138"/>
          <p14:tracePt t="10433" x="773113" y="5957888"/>
          <p14:tracePt t="10435" x="727075" y="5973763"/>
          <p14:tracePt t="10438" x="711200" y="6003925"/>
          <p14:tracePt t="10440" x="663575" y="6035675"/>
          <p14:tracePt t="10441" x="615950" y="6067425"/>
          <p14:tracePt t="10443" x="568325" y="6083300"/>
          <p14:tracePt t="10445" x="536575" y="6115050"/>
          <p14:tracePt t="10447" x="504825" y="6146800"/>
          <p14:tracePt t="10449" x="457200" y="6162675"/>
          <p14:tracePt t="10451" x="427038" y="6194425"/>
          <p14:tracePt t="10454" x="379413" y="6242050"/>
          <p14:tracePt t="10455" x="331788" y="6273800"/>
          <p14:tracePt t="10457" x="300038" y="6305550"/>
          <p14:tracePt t="10459" x="268288" y="6337300"/>
          <p14:tracePt t="10461" x="220663" y="6367463"/>
          <p14:tracePt t="10463" x="188913" y="6399213"/>
          <p14:tracePt t="10465" x="142875" y="6430963"/>
          <p14:tracePt t="10467" x="127000" y="6478588"/>
          <p14:tracePt t="10469" x="95250" y="6510338"/>
          <p14:tracePt t="10471" x="47625" y="6542088"/>
          <p14:tracePt t="10473" x="15875" y="6557963"/>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(7,27)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476599"/>
            <a:ext cx="1898979" cy="400110"/>
          </a:xfrm>
          <a:prstGeom prst="rect">
            <a:avLst/>
          </a:prstGeom>
          <a:noFill/>
        </p:spPr>
        <p:txBody>
          <a:bodyPr wrap="square" rtlCol="0">
            <a:spAutoFit/>
          </a:bodyPr>
          <a:lstStyle/>
          <a:p>
            <a:pPr algn="ctr"/>
            <a:r>
              <a:rPr lang="en-US" altLang="zh-TW" sz="2000" dirty="0">
                <a:solidFill>
                  <a:srgbClr val="786449"/>
                </a:solidFill>
              </a:rPr>
              <a:t>(2,12)</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(4,2)</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47849" y="3882652"/>
            <a:ext cx="2705492" cy="400110"/>
          </a:xfrm>
          <a:prstGeom prst="rect">
            <a:avLst/>
          </a:prstGeom>
          <a:noFill/>
        </p:spPr>
        <p:txBody>
          <a:bodyPr wrap="square" rtlCol="0">
            <a:spAutoFit/>
          </a:bodyPr>
          <a:lstStyle/>
          <a:p>
            <a:pPr algn="ctr"/>
            <a:r>
              <a:rPr lang="en-US" altLang="zh-TW" sz="2000" dirty="0">
                <a:solidFill>
                  <a:srgbClr val="786449"/>
                </a:solidFill>
              </a:rPr>
              <a:t>(1,14)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dirty="0"/>
              <a:t>6, 0</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F6D9BE22-B764-520A-B747-692805E8467D}"/>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=0</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F6D9BE22-B764-520A-B747-692805E8467D}"/>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1774E95-5433-88DD-BEB7-1C4D1BA3D7AF}"/>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2F3ACAE2-5F4C-AB0F-493D-DC99A59F403C}"/>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70C57F4F-7248-EA6E-6BE7-71D64BAC4D5D}"/>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6B0CEB09-5D16-AE74-C9E0-F51E7962C389}"/>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1573F3A5-A1A4-7530-16A6-5BC37857EB2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4" name="直線單箭頭接點 13">
            <a:extLst>
              <a:ext uri="{FF2B5EF4-FFF2-40B4-BE49-F238E27FC236}">
                <a16:creationId xmlns:a16="http://schemas.microsoft.com/office/drawing/2014/main" id="{BAC7B491-8AB9-6E74-A8B4-1F4139CEDBB2}"/>
              </a:ext>
            </a:extLst>
          </p:cNvPr>
          <p:cNvCxnSpPr/>
          <p:nvPr/>
        </p:nvCxnSpPr>
        <p:spPr>
          <a:xfrm>
            <a:off x="4882217" y="6085682"/>
            <a:ext cx="1898977"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F9A24E6-69C5-86A0-FC8B-CC1C40D61266}"/>
              </a:ext>
            </a:extLst>
          </p:cNvPr>
          <p:cNvSpPr txBox="1"/>
          <p:nvPr/>
        </p:nvSpPr>
        <p:spPr>
          <a:xfrm flipH="1">
            <a:off x="4897478" y="6127532"/>
            <a:ext cx="1898979" cy="400110"/>
          </a:xfrm>
          <a:prstGeom prst="rect">
            <a:avLst/>
          </a:prstGeom>
          <a:noFill/>
        </p:spPr>
        <p:txBody>
          <a:bodyPr wrap="square" rtlCol="0">
            <a:spAutoFit/>
          </a:bodyPr>
          <a:lstStyle/>
          <a:p>
            <a:pPr algn="ctr"/>
            <a:r>
              <a:rPr lang="en-US" altLang="zh-TW" sz="2000" dirty="0">
                <a:solidFill>
                  <a:srgbClr val="786449"/>
                </a:solidFill>
              </a:rPr>
              <a:t>(2,13)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cxnSp>
        <p:nvCxnSpPr>
          <p:cNvPr id="16" name="直線單箭頭接點 15">
            <a:extLst>
              <a:ext uri="{FF2B5EF4-FFF2-40B4-BE49-F238E27FC236}">
                <a16:creationId xmlns:a16="http://schemas.microsoft.com/office/drawing/2014/main" id="{2384153A-9503-43D9-98E0-8EF65656A091}"/>
              </a:ext>
            </a:extLst>
          </p:cNvPr>
          <p:cNvCxnSpPr>
            <a:cxnSpLocks/>
          </p:cNvCxnSpPr>
          <p:nvPr/>
        </p:nvCxnSpPr>
        <p:spPr>
          <a:xfrm flipV="1">
            <a:off x="2023645" y="2469904"/>
            <a:ext cx="1949228" cy="1452365"/>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2BDC8DB-A119-49DB-E76D-D3EC4A6C2295}"/>
              </a:ext>
            </a:extLst>
          </p:cNvPr>
          <p:cNvSpPr txBox="1"/>
          <p:nvPr/>
        </p:nvSpPr>
        <p:spPr>
          <a:xfrm rot="19429713">
            <a:off x="1970414" y="3150350"/>
            <a:ext cx="2496491" cy="400110"/>
          </a:xfrm>
          <a:prstGeom prst="rect">
            <a:avLst/>
          </a:prstGeom>
          <a:noFill/>
        </p:spPr>
        <p:txBody>
          <a:bodyPr wrap="square" rtlCol="0">
            <a:spAutoFit/>
          </a:bodyPr>
          <a:lstStyle/>
          <a:p>
            <a:pPr algn="ctr"/>
            <a:r>
              <a:rPr lang="en-US" altLang="zh-TW" sz="2000" dirty="0">
                <a:solidFill>
                  <a:srgbClr val="786449"/>
                </a:solidFill>
              </a:rPr>
              <a:t>(7,3) </a:t>
            </a:r>
            <a:r>
              <a:rPr lang="zh-TW" altLang="en-US" sz="2000" dirty="0">
                <a:solidFill>
                  <a:srgbClr val="786449"/>
                </a:solidFill>
              </a:rPr>
              <a:t>→ </a:t>
            </a:r>
            <a:r>
              <a:rPr lang="en-US" altLang="zh-TW" sz="2000" dirty="0">
                <a:solidFill>
                  <a:srgbClr val="786449"/>
                </a:solidFill>
              </a:rPr>
              <a:t>0, 0</a:t>
            </a:r>
            <a:endParaRPr lang="zh-TW" altLang="en-US" sz="2000" dirty="0">
              <a:solidFill>
                <a:srgbClr val="786449"/>
              </a:solidFill>
            </a:endParaRPr>
          </a:p>
        </p:txBody>
      </p:sp>
      <p:cxnSp>
        <p:nvCxnSpPr>
          <p:cNvPr id="23" name="直線單箭頭接點 22">
            <a:extLst>
              <a:ext uri="{FF2B5EF4-FFF2-40B4-BE49-F238E27FC236}">
                <a16:creationId xmlns:a16="http://schemas.microsoft.com/office/drawing/2014/main" id="{75AC8EE9-AEF8-A253-BE5D-5E710CAACDE7}"/>
              </a:ext>
            </a:extLst>
          </p:cNvPr>
          <p:cNvCxnSpPr>
            <a:cxnSpLocks/>
          </p:cNvCxnSpPr>
          <p:nvPr/>
        </p:nvCxnSpPr>
        <p:spPr>
          <a:xfrm>
            <a:off x="4897480" y="2404175"/>
            <a:ext cx="1898977" cy="0"/>
          </a:xfrm>
          <a:prstGeom prst="straightConnector1">
            <a:avLst/>
          </a:prstGeom>
          <a:ln w="5715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7D224FC4-C060-E32A-7DAF-5DEB83D23A31}"/>
              </a:ext>
            </a:extLst>
          </p:cNvPr>
          <p:cNvSpPr txBox="1"/>
          <p:nvPr/>
        </p:nvSpPr>
        <p:spPr>
          <a:xfrm flipH="1">
            <a:off x="4872502" y="2436520"/>
            <a:ext cx="1898979" cy="400110"/>
          </a:xfrm>
          <a:prstGeom prst="rect">
            <a:avLst/>
          </a:prstGeom>
          <a:noFill/>
        </p:spPr>
        <p:txBody>
          <a:bodyPr wrap="square" rtlCol="0">
            <a:spAutoFit/>
          </a:bodyPr>
          <a:lstStyle/>
          <a:p>
            <a:pPr algn="ctr"/>
            <a:r>
              <a:rPr lang="en-US" altLang="zh-TW" sz="2000" dirty="0">
                <a:solidFill>
                  <a:srgbClr val="786449"/>
                </a:solidFill>
              </a:rPr>
              <a:t>(4,8)</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cxnSp>
        <p:nvCxnSpPr>
          <p:cNvPr id="21" name="直線單箭頭接點 20">
            <a:extLst>
              <a:ext uri="{FF2B5EF4-FFF2-40B4-BE49-F238E27FC236}">
                <a16:creationId xmlns:a16="http://schemas.microsoft.com/office/drawing/2014/main" id="{D283C79B-A636-EE23-77A6-41D800F7C67E}"/>
              </a:ext>
            </a:extLst>
          </p:cNvPr>
          <p:cNvCxnSpPr/>
          <p:nvPr/>
        </p:nvCxnSpPr>
        <p:spPr>
          <a:xfrm flipV="1">
            <a:off x="7101211" y="2752358"/>
            <a:ext cx="0" cy="270549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997A9457-72C1-68EA-F4CF-DD90B6F5B9B5}"/>
              </a:ext>
            </a:extLst>
          </p:cNvPr>
          <p:cNvSpPr txBox="1"/>
          <p:nvPr/>
        </p:nvSpPr>
        <p:spPr>
          <a:xfrm rot="5400000" flipH="1">
            <a:off x="5507771" y="3936056"/>
            <a:ext cx="2705492" cy="400110"/>
          </a:xfrm>
          <a:prstGeom prst="rect">
            <a:avLst/>
          </a:prstGeom>
          <a:noFill/>
        </p:spPr>
        <p:txBody>
          <a:bodyPr wrap="square" rtlCol="0">
            <a:spAutoFit/>
          </a:bodyPr>
          <a:lstStyle/>
          <a:p>
            <a:pPr algn="ctr"/>
            <a:r>
              <a:rPr lang="en-US" altLang="zh-TW" sz="2000" dirty="0">
                <a:solidFill>
                  <a:srgbClr val="786449"/>
                </a:solidFill>
              </a:rPr>
              <a:t>(1,6)</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pic>
        <p:nvPicPr>
          <p:cNvPr id="30" name="音訊 29">
            <a:hlinkClick r:id="" action="ppaction://media"/>
            <a:extLst>
              <a:ext uri="{FF2B5EF4-FFF2-40B4-BE49-F238E27FC236}">
                <a16:creationId xmlns:a16="http://schemas.microsoft.com/office/drawing/2014/main" id="{8DB982D6-88DD-2D9A-D566-88893568CE8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9899386"/>
      </p:ext>
    </p:extLst>
  </p:cSld>
  <p:clrMapOvr>
    <a:masterClrMapping/>
  </p:clrMapOvr>
  <mc:AlternateContent xmlns:mc="http://schemas.openxmlformats.org/markup-compatibility/2006">
    <mc:Choice xmlns:p14="http://schemas.microsoft.com/office/powerpoint/2010/main" Requires="p14">
      <p:transition spd="slow" p14:dur="2000" advTm="30072"/>
    </mc:Choice>
    <mc:Fallback>
      <p:transition spd="slow" advTm="30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152" x="111125" y="6399213"/>
          <p14:tracePt t="153" x="142875" y="6351588"/>
          <p14:tracePt t="155" x="188913" y="6305550"/>
          <p14:tracePt t="157" x="236538" y="6257925"/>
          <p14:tracePt t="159" x="268288" y="6210300"/>
          <p14:tracePt t="161" x="315913" y="6162675"/>
          <p14:tracePt t="163" x="363538" y="6115050"/>
          <p14:tracePt t="165" x="395288" y="6083300"/>
          <p14:tracePt t="170" x="488950" y="5989638"/>
          <p14:tracePt t="171" x="504825" y="5942013"/>
          <p14:tracePt t="206" x="1200150" y="5135563"/>
          <p14:tracePt t="209" x="1279525" y="5040313"/>
          <p14:tracePt t="211" x="1311275" y="4992688"/>
          <p14:tracePt t="213" x="1343025" y="4930775"/>
          <p14:tracePt t="215" x="1389063" y="4883150"/>
          <p14:tracePt t="217" x="1420813" y="4835525"/>
          <p14:tracePt t="219" x="1452563" y="4803775"/>
          <p14:tracePt t="221" x="1484313" y="4756150"/>
          <p14:tracePt t="223" x="1516063" y="4708525"/>
          <p14:tracePt t="225" x="1547813" y="4660900"/>
          <p14:tracePt t="227" x="1579563" y="4614863"/>
          <p14:tracePt t="229" x="1579563" y="4598988"/>
          <p14:tracePt t="231" x="1611313" y="4551363"/>
          <p14:tracePt t="233" x="1627188" y="4519613"/>
          <p14:tracePt t="235" x="1658938" y="4471988"/>
          <p14:tracePt t="237" x="1674813" y="4456113"/>
          <p14:tracePt t="239" x="1689100" y="4424363"/>
          <p14:tracePt t="241" x="1704975" y="4392613"/>
          <p14:tracePt t="243" x="1704975" y="4376738"/>
          <p14:tracePt t="245" x="1720850" y="4344988"/>
          <p14:tracePt t="247" x="1720850" y="4313238"/>
          <p14:tracePt t="249" x="1736725" y="4297363"/>
          <p14:tracePt t="251" x="1736725" y="4283075"/>
          <p14:tracePt t="253" x="1736725" y="4267200"/>
          <p14:tracePt t="255" x="1752600" y="4251325"/>
          <p14:tracePt t="259" x="1752600" y="4235450"/>
          <p14:tracePt t="261" x="1752600" y="4219575"/>
          <p14:tracePt t="271" x="1768475" y="4219575"/>
          <p14:tracePt t="273" x="1768475" y="4203700"/>
          <p14:tracePt t="281" x="1768475" y="4187825"/>
          <p14:tracePt t="298" x="1768475" y="4171950"/>
          <p14:tracePt t="320" x="1784350" y="4171950"/>
          <p14:tracePt t="322" x="1784350" y="4156075"/>
          <p14:tracePt t="323" x="1784350" y="4140200"/>
          <p14:tracePt t="327" x="1800225" y="4140200"/>
          <p14:tracePt t="329" x="1800225" y="4124325"/>
          <p14:tracePt t="339" x="1800225" y="4092575"/>
          <p14:tracePt t="345" x="1784350" y="4060825"/>
          <p14:tracePt t="347" x="1784350" y="4044950"/>
          <p14:tracePt t="349" x="1768475" y="4044950"/>
          <p14:tracePt t="351" x="1752600" y="4029075"/>
          <p14:tracePt t="355" x="1736725" y="4013200"/>
          <p14:tracePt t="357" x="1736725" y="3997325"/>
          <p14:tracePt t="359" x="1720850" y="3997325"/>
          <p14:tracePt t="361" x="1704975" y="3981450"/>
          <p14:tracePt t="366" x="1689100" y="3981450"/>
          <p14:tracePt t="369" x="1658938" y="3949700"/>
          <p14:tracePt t="373" x="1643063" y="3949700"/>
          <p14:tracePt t="375" x="1627188" y="3949700"/>
          <p14:tracePt t="377" x="1627188" y="3935413"/>
          <p14:tracePt t="381" x="1627188" y="3919538"/>
          <p14:tracePt t="384" x="1611313" y="3919538"/>
          <p14:tracePt t="395" x="1595438" y="3919538"/>
          <p14:tracePt t="400" x="1595438" y="3903663"/>
          <p14:tracePt t="420" x="1595438" y="3887788"/>
          <p14:tracePt t="423" x="1595438" y="3871913"/>
          <p14:tracePt t="427" x="1595438" y="3856038"/>
          <p14:tracePt t="429" x="1595438" y="3840163"/>
          <p14:tracePt t="431" x="1595438" y="3824288"/>
          <p14:tracePt t="435" x="1595438" y="3808413"/>
          <p14:tracePt t="437" x="1595438" y="3792538"/>
          <p14:tracePt t="441" x="1595438" y="3776663"/>
          <p14:tracePt t="443" x="1595438" y="3760788"/>
          <p14:tracePt t="445" x="1595438" y="3744913"/>
          <p14:tracePt t="447" x="1611313" y="3744913"/>
          <p14:tracePt t="449" x="1611313" y="3729038"/>
          <p14:tracePt t="451" x="1611313" y="3713163"/>
          <p14:tracePt t="455" x="1627188" y="3697288"/>
          <p14:tracePt t="457" x="1627188" y="3681413"/>
          <p14:tracePt t="459" x="1643063" y="3665538"/>
          <p14:tracePt t="463" x="1658938" y="3649663"/>
          <p14:tracePt t="465" x="1674813" y="3633788"/>
          <p14:tracePt t="469" x="1689100" y="3602038"/>
          <p14:tracePt t="471" x="1689100" y="3587750"/>
          <p14:tracePt t="473" x="1720850" y="3571875"/>
          <p14:tracePt t="475" x="1752600" y="3540125"/>
          <p14:tracePt t="477" x="1768475" y="3508375"/>
          <p14:tracePt t="480" x="1784350" y="3492500"/>
          <p14:tracePt t="481" x="1800225" y="3492500"/>
          <p14:tracePt t="484" x="1816100" y="3460750"/>
          <p14:tracePt t="485" x="1847850" y="3444875"/>
          <p14:tracePt t="489" x="1879600" y="3413125"/>
          <p14:tracePt t="491" x="1895475" y="3397250"/>
          <p14:tracePt t="495" x="1927225" y="3381375"/>
          <p14:tracePt t="498" x="1943100" y="3349625"/>
          <p14:tracePt t="499" x="1943100" y="3333750"/>
          <p14:tracePt t="502" x="1974850" y="3333750"/>
          <p14:tracePt t="504" x="1989138" y="3317875"/>
          <p14:tracePt t="505" x="2005013" y="3286125"/>
          <p14:tracePt t="507" x="2020888" y="3286125"/>
          <p14:tracePt t="509" x="2036763" y="3270250"/>
          <p14:tracePt t="511" x="2052638" y="3255963"/>
          <p14:tracePt t="513" x="2084388" y="3224213"/>
          <p14:tracePt t="515" x="2100263" y="3224213"/>
          <p14:tracePt t="518" x="2116138" y="3208338"/>
          <p14:tracePt t="520" x="2132013" y="3192463"/>
          <p14:tracePt t="521" x="2163763" y="3176588"/>
          <p14:tracePt t="523" x="2179638" y="3144838"/>
          <p14:tracePt t="525" x="2211388" y="3144838"/>
          <p14:tracePt t="527" x="2227263" y="3128963"/>
          <p14:tracePt t="529" x="2243138" y="3097213"/>
          <p14:tracePt t="531" x="2274888" y="3081338"/>
          <p14:tracePt t="533" x="2305050" y="3081338"/>
          <p14:tracePt t="535" x="2336800" y="3049588"/>
          <p14:tracePt t="537" x="2352675" y="3033713"/>
          <p14:tracePt t="539" x="2384425" y="3017838"/>
          <p14:tracePt t="541" x="2416175" y="2986088"/>
          <p14:tracePt t="543" x="2447925" y="2970213"/>
          <p14:tracePt t="545" x="2463800" y="2970213"/>
          <p14:tracePt t="547" x="2495550" y="2938463"/>
          <p14:tracePt t="549" x="2527300" y="2922588"/>
          <p14:tracePt t="551" x="2543175" y="2908300"/>
          <p14:tracePt t="553" x="2574925" y="2876550"/>
          <p14:tracePt t="555" x="2605088" y="2876550"/>
          <p14:tracePt t="556" x="2636838" y="2860675"/>
          <p14:tracePt t="559" x="2668588" y="2844800"/>
          <p14:tracePt t="561" x="2700338" y="2813050"/>
          <p14:tracePt t="563" x="2732088" y="2797175"/>
          <p14:tracePt t="565" x="2779713" y="2781300"/>
          <p14:tracePt t="567" x="2795588" y="2765425"/>
          <p14:tracePt t="569" x="2843213" y="2733675"/>
          <p14:tracePt t="571" x="2874963" y="2733675"/>
          <p14:tracePt t="573" x="2921000" y="2717800"/>
          <p14:tracePt t="575" x="2952750" y="2686050"/>
          <p14:tracePt t="577" x="3000375" y="2670175"/>
          <p14:tracePt t="579" x="3032125" y="2654300"/>
          <p14:tracePt t="581" x="3111500" y="2638425"/>
          <p14:tracePt t="583" x="3175000" y="2606675"/>
          <p14:tracePt t="585" x="3236913" y="2574925"/>
          <p14:tracePt t="587" x="3284538" y="2560638"/>
          <p14:tracePt t="589" x="3348038" y="2544763"/>
          <p14:tracePt t="591" x="3395663" y="2528888"/>
          <p14:tracePt t="593" x="3459163" y="2497138"/>
          <p14:tracePt t="595" x="3490913" y="2481263"/>
          <p14:tracePt t="597" x="3568700" y="2465388"/>
          <p14:tracePt t="599" x="3648075" y="2433638"/>
          <p14:tracePt t="601" x="3695700" y="2417763"/>
          <p14:tracePt t="603" x="3759200" y="2401888"/>
          <p14:tracePt t="605" x="3821113" y="2386013"/>
          <p14:tracePt t="607" x="3884613" y="2354263"/>
          <p14:tracePt t="609" x="3979863" y="2338388"/>
          <p14:tracePt t="611" x="4043363" y="2322513"/>
          <p14:tracePt t="613" x="4090988" y="2306638"/>
          <p14:tracePt t="615" x="4168775" y="2274888"/>
          <p14:tracePt t="618" x="4248150" y="2259013"/>
          <p14:tracePt t="620" x="4311650" y="2243138"/>
          <p14:tracePt t="621" x="4391025" y="2228850"/>
          <p14:tracePt t="623" x="4452938" y="2212975"/>
          <p14:tracePt t="625" x="4516438" y="2197100"/>
          <p14:tracePt t="627" x="4579938" y="2181225"/>
          <p14:tracePt t="629" x="4659313" y="2165350"/>
          <p14:tracePt t="631" x="4722813" y="2149475"/>
          <p14:tracePt t="634" x="4816475" y="2133600"/>
          <p14:tracePt t="637" x="4927600" y="2117725"/>
          <p14:tracePt t="639" x="4991100" y="2101850"/>
          <p14:tracePt t="641" x="5053013" y="2085975"/>
          <p14:tracePt t="643" x="5132388" y="2070100"/>
          <p14:tracePt t="645" x="5195888" y="2054225"/>
          <p14:tracePt t="647" x="5243513" y="2054225"/>
          <p14:tracePt t="649" x="5307013" y="2038350"/>
          <p14:tracePt t="651" x="5353050" y="2038350"/>
          <p14:tracePt t="653" x="5416550" y="2022475"/>
          <p14:tracePt t="655" x="5480050" y="2022475"/>
          <p14:tracePt t="657" x="5543550" y="2006600"/>
          <p14:tracePt t="659" x="5591175" y="2006600"/>
          <p14:tracePt t="661" x="5638800" y="2006600"/>
          <p14:tracePt t="663" x="5684838" y="1990725"/>
          <p14:tracePt t="665" x="5748338" y="1990725"/>
          <p14:tracePt t="668" x="5780088" y="1990725"/>
          <p14:tracePt t="670" x="5843588" y="1990725"/>
          <p14:tracePt t="671" x="5891213" y="1990725"/>
          <p14:tracePt t="673" x="5922963" y="1990725"/>
          <p14:tracePt t="675" x="5969000" y="1990725"/>
          <p14:tracePt t="677" x="6016625" y="1990725"/>
          <p14:tracePt t="679" x="6048375" y="1990725"/>
          <p14:tracePt t="681" x="6096000" y="1990725"/>
          <p14:tracePt t="686" x="6159500" y="1990725"/>
          <p14:tracePt t="687" x="6207125" y="1990725"/>
          <p14:tracePt t="689" x="6238875" y="1990725"/>
          <p14:tracePt t="691" x="6269038" y="1990725"/>
          <p14:tracePt t="693" x="6316663" y="2006600"/>
          <p14:tracePt t="695" x="6364288" y="2022475"/>
          <p14:tracePt t="697" x="6411913" y="2038350"/>
          <p14:tracePt t="699" x="6443663" y="2054225"/>
          <p14:tracePt t="702" x="6475413" y="2054225"/>
          <p14:tracePt t="703" x="6538913" y="2085975"/>
          <p14:tracePt t="705" x="6584950" y="2101850"/>
          <p14:tracePt t="707" x="6616700" y="2117725"/>
          <p14:tracePt t="709" x="6648450" y="2133600"/>
          <p14:tracePt t="711" x="6696075" y="2149475"/>
          <p14:tracePt t="713" x="6743700" y="2181225"/>
          <p14:tracePt t="715" x="6807200" y="2212975"/>
          <p14:tracePt t="717" x="6823075" y="2228850"/>
          <p14:tracePt t="719" x="6869113" y="2259013"/>
          <p14:tracePt t="721" x="6916738" y="2290763"/>
          <p14:tracePt t="723" x="6964363" y="2322513"/>
          <p14:tracePt t="725" x="7011988" y="2338388"/>
          <p14:tracePt t="727" x="7059613" y="2386013"/>
          <p14:tracePt t="729" x="7091363" y="2417763"/>
          <p14:tracePt t="731" x="7138988" y="2449513"/>
          <p14:tracePt t="734" x="7185025" y="2481263"/>
          <p14:tracePt t="736" x="7216775" y="2513013"/>
          <p14:tracePt t="737" x="7264400" y="2544763"/>
          <p14:tracePt t="739" x="7296150" y="2574925"/>
          <p14:tracePt t="741" x="7327900" y="2606675"/>
          <p14:tracePt t="743" x="7375525" y="2638425"/>
          <p14:tracePt t="745" x="7407275" y="2670175"/>
          <p14:tracePt t="747" x="7454900" y="2701925"/>
          <p14:tracePt t="749" x="7469188" y="2733675"/>
          <p14:tracePt t="751" x="7500938" y="2749550"/>
          <p14:tracePt t="753" x="7532688" y="2781300"/>
          <p14:tracePt t="755" x="7564438" y="2813050"/>
          <p14:tracePt t="757" x="7580313" y="2844800"/>
          <p14:tracePt t="759" x="7612063" y="2860675"/>
          <p14:tracePt t="761" x="7643813" y="2892425"/>
          <p14:tracePt t="764" x="7675563" y="2922588"/>
          <p14:tracePt t="765" x="7707313" y="2954338"/>
          <p14:tracePt t="767" x="7707313" y="2970213"/>
          <p14:tracePt t="769" x="7739063" y="3001963"/>
          <p14:tracePt t="771" x="7770813" y="3033713"/>
          <p14:tracePt t="773" x="7785100" y="3049588"/>
          <p14:tracePt t="776" x="7800975" y="3065463"/>
          <p14:tracePt t="777" x="7816850" y="3097213"/>
          <p14:tracePt t="779" x="7832725" y="3128963"/>
          <p14:tracePt t="781" x="7848600" y="3144838"/>
          <p14:tracePt t="784" x="7864475" y="3176588"/>
          <p14:tracePt t="785" x="7880350" y="3208338"/>
          <p14:tracePt t="787" x="7880350" y="3240088"/>
          <p14:tracePt t="789" x="7896225" y="3255963"/>
          <p14:tracePt t="791" x="7896225" y="3286125"/>
          <p14:tracePt t="793" x="7912100" y="3317875"/>
          <p14:tracePt t="795" x="7912100" y="3349625"/>
          <p14:tracePt t="797" x="7927975" y="3381375"/>
          <p14:tracePt t="799" x="7927975" y="3429000"/>
          <p14:tracePt t="802" x="7943850" y="3444875"/>
          <p14:tracePt t="803" x="7943850" y="3492500"/>
          <p14:tracePt t="805" x="7959725" y="3540125"/>
          <p14:tracePt t="807" x="7959725" y="3571875"/>
          <p14:tracePt t="809" x="7959725" y="3617913"/>
          <p14:tracePt t="811" x="7975600" y="3665538"/>
          <p14:tracePt t="813" x="7975600" y="3713163"/>
          <p14:tracePt t="815" x="7975600" y="3744913"/>
          <p14:tracePt t="817" x="7991475" y="3808413"/>
          <p14:tracePt t="819" x="7991475" y="3856038"/>
          <p14:tracePt t="821" x="7991475" y="3887788"/>
          <p14:tracePt t="823" x="7991475" y="3949700"/>
          <p14:tracePt t="825" x="8007350" y="4013200"/>
          <p14:tracePt t="828" x="8007350" y="4060825"/>
          <p14:tracePt t="829" x="8007350" y="4108450"/>
          <p14:tracePt t="831" x="8007350" y="4156075"/>
          <p14:tracePt t="833" x="8007350" y="4219575"/>
          <p14:tracePt t="835" x="8007350" y="4267200"/>
          <p14:tracePt t="837" x="8007350" y="4313238"/>
          <p14:tracePt t="839" x="8007350" y="4360863"/>
          <p14:tracePt t="841" x="8007350" y="4424363"/>
          <p14:tracePt t="843" x="8007350" y="4456113"/>
          <p14:tracePt t="845" x="8007350" y="4503738"/>
          <p14:tracePt t="847" x="8007350" y="4567238"/>
          <p14:tracePt t="849" x="8007350" y="4598988"/>
          <p14:tracePt t="852" x="8007350" y="4645025"/>
          <p14:tracePt t="853" x="7991475" y="4676775"/>
          <p14:tracePt t="855" x="7991475" y="4708525"/>
          <p14:tracePt t="857" x="7975600" y="4740275"/>
          <p14:tracePt t="859" x="7975600" y="4787900"/>
          <p14:tracePt t="861" x="7959725" y="4819650"/>
          <p14:tracePt t="863" x="7959725" y="4835525"/>
          <p14:tracePt t="865" x="7943850" y="4867275"/>
          <p14:tracePt t="868" x="7943850" y="4883150"/>
          <p14:tracePt t="869" x="7927975" y="4899025"/>
          <p14:tracePt t="871" x="7912100" y="4930775"/>
          <p14:tracePt t="873" x="7912100" y="4946650"/>
          <p14:tracePt t="875" x="7880350" y="4976813"/>
          <p14:tracePt t="877" x="7864475" y="4992688"/>
          <p14:tracePt t="879" x="7864475" y="5008563"/>
          <p14:tracePt t="881" x="7848600" y="5040313"/>
          <p14:tracePt t="886" x="7800975" y="5087938"/>
          <p14:tracePt t="887" x="7785100" y="5103813"/>
          <p14:tracePt t="889" x="7754938" y="5135563"/>
          <p14:tracePt t="891" x="7739063" y="5151438"/>
          <p14:tracePt t="893" x="7723188" y="5167313"/>
          <p14:tracePt t="895" x="7707313" y="5183188"/>
          <p14:tracePt t="897" x="7691438" y="5199063"/>
          <p14:tracePt t="899" x="7675563" y="5214938"/>
          <p14:tracePt t="902" x="7659688" y="5230813"/>
          <p14:tracePt t="903" x="7627938" y="5246688"/>
          <p14:tracePt t="905" x="7612063" y="5278438"/>
          <p14:tracePt t="907" x="7580313" y="5294313"/>
          <p14:tracePt t="909" x="7548563" y="5310188"/>
          <p14:tracePt t="911" x="7532688" y="5340350"/>
          <p14:tracePt t="913" x="7500938" y="5356225"/>
          <p14:tracePt t="915" x="7485063" y="5387975"/>
          <p14:tracePt t="918" x="7454900" y="5403850"/>
          <p14:tracePt t="919" x="7407275" y="5419725"/>
          <p14:tracePt t="921" x="7375525" y="5451475"/>
          <p14:tracePt t="923" x="7375525" y="5467350"/>
          <p14:tracePt t="925" x="7343775" y="5483225"/>
          <p14:tracePt t="927" x="7312025" y="5499100"/>
          <p14:tracePt t="929" x="7296150" y="5530850"/>
          <p14:tracePt t="931" x="7264400" y="5546725"/>
          <p14:tracePt t="934" x="7248525" y="5562600"/>
          <p14:tracePt t="935" x="7232650" y="5578475"/>
          <p14:tracePt t="937" x="7216775" y="5594350"/>
          <p14:tracePt t="939" x="7185025" y="5610225"/>
          <p14:tracePt t="943" x="7154863" y="5626100"/>
          <p14:tracePt t="945" x="7138988" y="5641975"/>
          <p14:tracePt t="947" x="7138988" y="5657850"/>
          <p14:tracePt t="949" x="7123113" y="5657850"/>
          <p14:tracePt t="951" x="7107238" y="5657850"/>
          <p14:tracePt t="953" x="7091363" y="5672138"/>
          <p14:tracePt t="955" x="7075488" y="5672138"/>
          <p14:tracePt t="957" x="7059613" y="5688013"/>
          <p14:tracePt t="959" x="7043738" y="5688013"/>
          <p14:tracePt t="963" x="7027863" y="5703888"/>
          <p14:tracePt t="965" x="7011988" y="5703888"/>
          <p14:tracePt t="967" x="6996113" y="5703888"/>
          <p14:tracePt t="970" x="6980238" y="5703888"/>
          <p14:tracePt t="971" x="6964363" y="5703888"/>
          <p14:tracePt t="973" x="6932613" y="5703888"/>
          <p14:tracePt t="975" x="6900863" y="5703888"/>
          <p14:tracePt t="979" x="6854825" y="5703888"/>
          <p14:tracePt t="981" x="6838950" y="5703888"/>
          <p14:tracePt t="985" x="6759575" y="5703888"/>
          <p14:tracePt t="987" x="6743700" y="5719763"/>
          <p14:tracePt t="989" x="6696075" y="5719763"/>
          <p14:tracePt t="991" x="6648450" y="5719763"/>
          <p14:tracePt t="993" x="6616700" y="5719763"/>
          <p14:tracePt t="995" x="6569075" y="5735638"/>
          <p14:tracePt t="997" x="6523038" y="5735638"/>
          <p14:tracePt t="1000" x="6491288" y="5735638"/>
          <p14:tracePt t="1002" x="6443663" y="5751513"/>
          <p14:tracePt t="1003" x="6380163" y="5751513"/>
          <p14:tracePt t="1005" x="6332538" y="5767388"/>
          <p14:tracePt t="1007" x="6300788" y="5767388"/>
          <p14:tracePt t="1009" x="6253163" y="5783263"/>
          <p14:tracePt t="1011" x="6207125" y="5783263"/>
          <p14:tracePt t="1013" x="6159500" y="5799138"/>
          <p14:tracePt t="1015" x="6111875" y="5799138"/>
          <p14:tracePt t="1017" x="6064250" y="5815013"/>
          <p14:tracePt t="1019" x="6016625" y="5830888"/>
          <p14:tracePt t="1021" x="6000750" y="5830888"/>
          <p14:tracePt t="1023" x="5953125" y="5846763"/>
          <p14:tracePt t="1025" x="5922963" y="5846763"/>
          <p14:tracePt t="1027" x="5875338" y="5846763"/>
          <p14:tracePt t="1029" x="5859463" y="5862638"/>
          <p14:tracePt t="1031" x="5827713" y="5878513"/>
          <p14:tracePt t="1034" x="5780088" y="5878513"/>
          <p14:tracePt t="1036" x="5764213" y="5894388"/>
          <p14:tracePt t="1037" x="5732463" y="5910263"/>
          <p14:tracePt t="1039" x="5700713" y="5926138"/>
          <p14:tracePt t="1041" x="5684838" y="5942013"/>
          <p14:tracePt t="1043" x="5668963" y="5942013"/>
          <p14:tracePt t="1045" x="5638800" y="5942013"/>
          <p14:tracePt t="1047" x="5622925" y="5957888"/>
          <p14:tracePt t="1049" x="5591175" y="5973763"/>
          <p14:tracePt t="1051" x="5575300" y="5989638"/>
          <p14:tracePt t="1053" x="5559425" y="5989638"/>
          <p14:tracePt t="1055" x="5527675" y="5989638"/>
          <p14:tracePt t="1057" x="5511800" y="6003925"/>
          <p14:tracePt t="1059" x="5495925" y="6003925"/>
          <p14:tracePt t="1061" x="5480050" y="6019800"/>
          <p14:tracePt t="1063" x="5464175" y="6019800"/>
          <p14:tracePt t="1065" x="5432425" y="6035675"/>
          <p14:tracePt t="1067" x="5416550" y="6035675"/>
          <p14:tracePt t="1069" x="5400675" y="6051550"/>
          <p14:tracePt t="1071" x="5384800" y="6051550"/>
          <p14:tracePt t="1073" x="5353050" y="6051550"/>
          <p14:tracePt t="1077" x="5322888" y="6051550"/>
          <p14:tracePt t="1079" x="5307013" y="6051550"/>
          <p14:tracePt t="1084" x="5275263" y="6051550"/>
          <p14:tracePt t="1087" x="5259388" y="6051550"/>
          <p14:tracePt t="1089" x="5243513" y="6051550"/>
          <p14:tracePt t="1091" x="5227638" y="6051550"/>
          <p14:tracePt t="1095" x="5211763" y="6051550"/>
          <p14:tracePt t="1098" x="5195888" y="6051550"/>
          <p14:tracePt t="1108" x="5180013" y="6051550"/>
          <p14:tracePt t="1116" x="5164138" y="6051550"/>
          <p14:tracePt t="1134" x="5148263" y="6051550"/>
          <p14:tracePt t="1337" x="5132388" y="6051550"/>
          <p14:tracePt t="1338" x="5132388" y="6067425"/>
          <p14:tracePt t="1339" x="5116513" y="6067425"/>
          <p14:tracePt t="1346" x="5100638" y="6083300"/>
          <p14:tracePt t="1347" x="5084763" y="6083300"/>
          <p14:tracePt t="1349" x="5068888" y="6083300"/>
          <p14:tracePt t="1353" x="5053013" y="6083300"/>
          <p14:tracePt t="1355" x="5037138" y="6083300"/>
          <p14:tracePt t="1357" x="5037138" y="6099175"/>
          <p14:tracePt t="1359" x="5022850" y="6099175"/>
          <p14:tracePt t="1361" x="5006975" y="6099175"/>
          <p14:tracePt t="1363" x="4991100" y="6115050"/>
          <p14:tracePt t="1369" x="4975225" y="6130925"/>
          <p14:tracePt t="1370" x="4959350" y="6130925"/>
          <p14:tracePt t="1373" x="4943475" y="6130925"/>
          <p14:tracePt t="1375" x="4927600" y="6146800"/>
          <p14:tracePt t="1377" x="4911725" y="6146800"/>
          <p14:tracePt t="1380" x="4911725" y="6162675"/>
          <p14:tracePt t="1381" x="4895850" y="6162675"/>
          <p14:tracePt t="1386" x="4864100" y="6178550"/>
          <p14:tracePt t="1387" x="4848225" y="6178550"/>
          <p14:tracePt t="1389" x="4832350" y="6194425"/>
          <p14:tracePt t="1391" x="4816475" y="6210300"/>
          <p14:tracePt t="1393" x="4784725" y="6210300"/>
          <p14:tracePt t="1395" x="4768850" y="6226175"/>
          <p14:tracePt t="1397" x="4752975" y="6242050"/>
          <p14:tracePt t="1401" x="4706938" y="6257925"/>
          <p14:tracePt t="1403" x="4691063" y="6273800"/>
          <p14:tracePt t="1405" x="4675188" y="6273800"/>
          <p14:tracePt t="1407" x="4659313" y="6289675"/>
          <p14:tracePt t="1409" x="4627563" y="6305550"/>
          <p14:tracePt t="1411" x="4611688" y="6321425"/>
          <p14:tracePt t="1413" x="4595813" y="6321425"/>
          <p14:tracePt t="1415" x="4579938" y="6321425"/>
          <p14:tracePt t="1417" x="4548188" y="6337300"/>
          <p14:tracePt t="1419" x="4548188" y="6351588"/>
          <p14:tracePt t="1421" x="4516438" y="6367463"/>
          <p14:tracePt t="1423" x="4484688" y="6367463"/>
          <p14:tracePt t="1427" x="4452938" y="6383338"/>
          <p14:tracePt t="1429" x="4421188" y="6399213"/>
          <p14:tracePt t="1436" x="4391025" y="6430963"/>
          <p14:tracePt t="1437" x="4359275" y="6430963"/>
          <p14:tracePt t="1440" x="4343400" y="6430963"/>
          <p14:tracePt t="1441" x="4327525" y="6446838"/>
          <p14:tracePt t="1443" x="4295775" y="6446838"/>
          <p14:tracePt t="1445" x="4279900" y="6462713"/>
          <p14:tracePt t="1447" x="4264025" y="6462713"/>
          <p14:tracePt t="1450" x="4248150" y="6462713"/>
          <p14:tracePt t="1452" x="4232275" y="6478588"/>
          <p14:tracePt t="1453" x="4200525" y="6478588"/>
          <p14:tracePt t="1455" x="4184650" y="6494463"/>
          <p14:tracePt t="1457" x="4168775" y="6494463"/>
          <p14:tracePt t="1459" x="4137025" y="6510338"/>
          <p14:tracePt t="1461" x="4121150" y="6510338"/>
          <p14:tracePt t="1463" x="4106863" y="6526213"/>
          <p14:tracePt t="1465" x="4090988" y="6526213"/>
          <p14:tracePt t="1467" x="4059238" y="6526213"/>
          <p14:tracePt t="1469" x="4043363" y="6526213"/>
          <p14:tracePt t="1471" x="4027488" y="6526213"/>
          <p14:tracePt t="1473" x="4011613" y="6542088"/>
          <p14:tracePt t="1475" x="3995738" y="6542088"/>
          <p14:tracePt t="1477" x="3979863" y="6542088"/>
          <p14:tracePt t="1481" x="3963988" y="6557963"/>
          <p14:tracePt t="1486" x="3932238" y="6557963"/>
          <p14:tracePt t="1489" x="3916363" y="6557963"/>
          <p14:tracePt t="1494" x="3900488" y="6557963"/>
          <p14:tracePt t="1501" x="3884613" y="6557963"/>
          <p14:tracePt t="1510" x="3852863" y="6573838"/>
          <p14:tracePt t="1515" x="3821113" y="6573838"/>
          <p14:tracePt t="1520" x="3806825" y="6573838"/>
          <p14:tracePt t="1527" x="3775075" y="6573838"/>
          <p14:tracePt t="1529" x="3759200" y="6573838"/>
          <p14:tracePt t="1535" x="3743325" y="6573838"/>
          <p14:tracePt t="1539" x="3727450" y="6589713"/>
          <p14:tracePt t="1543" x="3711575" y="6589713"/>
          <p14:tracePt t="1556" x="3695700" y="6589713"/>
          <p14:tracePt t="3456" x="3695700" y="6526213"/>
          <p14:tracePt t="3458" x="3695700" y="6494463"/>
          <p14:tracePt t="3459" x="3695700" y="6462713"/>
          <p14:tracePt t="3461" x="3695700" y="6446838"/>
          <p14:tracePt t="3463" x="3695700" y="6399213"/>
          <p14:tracePt t="3465" x="3695700" y="6383338"/>
          <p14:tracePt t="3467" x="3695700" y="6337300"/>
          <p14:tracePt t="3469" x="3695700" y="6305550"/>
          <p14:tracePt t="3471" x="3695700" y="6273800"/>
          <p14:tracePt t="3473" x="3695700" y="6242050"/>
          <p14:tracePt t="3475" x="3695700" y="6194425"/>
          <p14:tracePt t="3477" x="3679825" y="6178550"/>
          <p14:tracePt t="3479" x="3663950" y="6146800"/>
          <p14:tracePt t="3481" x="3648075" y="6099175"/>
          <p14:tracePt t="3484" x="3632200" y="6067425"/>
          <p14:tracePt t="3485" x="3616325" y="6035675"/>
          <p14:tracePt t="3487" x="3600450" y="6003925"/>
          <p14:tracePt t="3489" x="3600450" y="5957888"/>
          <p14:tracePt t="3491" x="3584575" y="5926138"/>
          <p14:tracePt t="3493" x="3568700" y="5894388"/>
          <p14:tracePt t="3495" x="3552825" y="5846763"/>
          <p14:tracePt t="3497" x="3536950" y="5815013"/>
          <p14:tracePt t="3499" x="3521075" y="5783263"/>
          <p14:tracePt t="3501" x="3505200" y="5735638"/>
          <p14:tracePt t="3503" x="3490913" y="5688013"/>
          <p14:tracePt t="3505" x="3475038" y="5657850"/>
          <p14:tracePt t="3507" x="3459163" y="5626100"/>
          <p14:tracePt t="3509" x="3459163" y="5578475"/>
          <p14:tracePt t="3511" x="3443288" y="5530850"/>
          <p14:tracePt t="3513" x="3443288" y="5483225"/>
          <p14:tracePt t="3517" x="3427413" y="5403850"/>
          <p14:tracePt t="3520" x="3411538" y="5340350"/>
          <p14:tracePt t="3521" x="3395663" y="5310188"/>
          <p14:tracePt t="3523" x="3395663" y="5278438"/>
          <p14:tracePt t="3525" x="3379788" y="5230813"/>
          <p14:tracePt t="3527" x="3379788" y="5183188"/>
          <p14:tracePt t="3529" x="3379788" y="5151438"/>
          <p14:tracePt t="3531" x="3363913" y="5103813"/>
          <p14:tracePt t="3533" x="3363913" y="5072063"/>
          <p14:tracePt t="3535" x="3363913" y="5040313"/>
          <p14:tracePt t="3537" x="3363913" y="4992688"/>
          <p14:tracePt t="3539" x="3348038" y="4946650"/>
          <p14:tracePt t="3541" x="3348038" y="4930775"/>
          <p14:tracePt t="3543" x="3332163" y="4883150"/>
          <p14:tracePt t="3545" x="3332163" y="4835525"/>
          <p14:tracePt t="3547" x="3316288" y="4819650"/>
          <p14:tracePt t="3549" x="3316288" y="4772025"/>
          <p14:tracePt t="3551" x="3316288" y="4740275"/>
          <p14:tracePt t="3553" x="3316288" y="4724400"/>
          <p14:tracePt t="3555" x="3300413" y="4676775"/>
          <p14:tracePt t="3557" x="3284538" y="4645025"/>
          <p14:tracePt t="3559" x="3284538" y="4629150"/>
          <p14:tracePt t="3561" x="3268663" y="4598988"/>
          <p14:tracePt t="3563" x="3252788" y="4567238"/>
          <p14:tracePt t="3566" x="3252788" y="4551363"/>
          <p14:tracePt t="3568" x="3236913" y="4519613"/>
          <p14:tracePt t="3569" x="3221038" y="4487863"/>
          <p14:tracePt t="3571" x="3221038" y="4471988"/>
          <p14:tracePt t="3573" x="3221038" y="4456113"/>
          <p14:tracePt t="3575" x="3205163" y="4440238"/>
          <p14:tracePt t="3577" x="3190875" y="4424363"/>
          <p14:tracePt t="3579" x="3190875" y="4408488"/>
          <p14:tracePt t="3581" x="3175000" y="4392613"/>
          <p14:tracePt t="3583" x="3175000" y="4376738"/>
          <p14:tracePt t="3585" x="3159125" y="4360863"/>
          <p14:tracePt t="3587" x="3159125" y="4344988"/>
          <p14:tracePt t="3589" x="3143250" y="4329113"/>
          <p14:tracePt t="3593" x="3127375" y="4313238"/>
          <p14:tracePt t="3595" x="3111500" y="4297363"/>
          <p14:tracePt t="3597" x="3095625" y="4297363"/>
          <p14:tracePt t="3599" x="3095625" y="4283075"/>
          <p14:tracePt t="3602" x="3095625" y="4267200"/>
          <p14:tracePt t="3603" x="3079750" y="4267200"/>
          <p14:tracePt t="3605" x="3063875" y="4267200"/>
          <p14:tracePt t="3607" x="3063875" y="4251325"/>
          <p14:tracePt t="3609" x="3048000" y="4251325"/>
          <p14:tracePt t="3613" x="3048000" y="4235450"/>
          <p14:tracePt t="3618" x="3032125" y="4235450"/>
          <p14:tracePt t="3619" x="3016250" y="4219575"/>
          <p14:tracePt t="3625" x="3000375" y="4219575"/>
          <p14:tracePt t="3629" x="2984500" y="4219575"/>
          <p14:tracePt t="3635" x="2952750" y="4219575"/>
          <p14:tracePt t="3637" x="2936875" y="4219575"/>
          <p14:tracePt t="3639" x="2936875" y="4203700"/>
          <p14:tracePt t="3641" x="2905125" y="4203700"/>
          <p14:tracePt t="3643" x="2890838" y="4203700"/>
          <p14:tracePt t="3645" x="2859088" y="4203700"/>
          <p14:tracePt t="3647" x="2843213" y="4203700"/>
          <p14:tracePt t="3650" x="2827338" y="4203700"/>
          <p14:tracePt t="3651" x="2779713" y="4203700"/>
          <p14:tracePt t="3653" x="2763838" y="4203700"/>
          <p14:tracePt t="3655" x="2732088" y="4187825"/>
          <p14:tracePt t="3657" x="2700338" y="4187825"/>
          <p14:tracePt t="3660" x="2668588" y="4187825"/>
          <p14:tracePt t="3661" x="2636838" y="4187825"/>
          <p14:tracePt t="3663" x="2590800" y="4171950"/>
          <p14:tracePt t="3665" x="2559050" y="4171950"/>
          <p14:tracePt t="3667" x="2511425" y="4171950"/>
          <p14:tracePt t="3669" x="2463800" y="4171950"/>
          <p14:tracePt t="3671" x="2416175" y="4156075"/>
          <p14:tracePt t="3673" x="2368550" y="4156075"/>
          <p14:tracePt t="3675" x="2320925" y="4156075"/>
          <p14:tracePt t="3677" x="2259013" y="4156075"/>
          <p14:tracePt t="3679" x="2227263" y="4140200"/>
          <p14:tracePt t="3681" x="2163763" y="4140200"/>
          <p14:tracePt t="3683" x="2100263" y="4140200"/>
          <p14:tracePt t="3685" x="2052638" y="4140200"/>
          <p14:tracePt t="3687" x="2005013" y="4140200"/>
          <p14:tracePt t="3689" x="1943100" y="4140200"/>
          <p14:tracePt t="3691" x="1879600" y="4140200"/>
          <p14:tracePt t="3693" x="1847850" y="4140200"/>
          <p14:tracePt t="3695" x="1784350" y="4124325"/>
          <p14:tracePt t="3697" x="1736725" y="4124325"/>
          <p14:tracePt t="3699" x="1674813" y="4124325"/>
          <p14:tracePt t="3701" x="1643063" y="4124325"/>
          <p14:tracePt t="3703" x="1579563" y="4124325"/>
          <p14:tracePt t="3705" x="1531938" y="4124325"/>
          <p14:tracePt t="3707" x="1500188" y="4124325"/>
          <p14:tracePt t="3709" x="1468438" y="4124325"/>
          <p14:tracePt t="3711" x="1420813" y="4124325"/>
          <p14:tracePt t="3713" x="1389063" y="4124325"/>
          <p14:tracePt t="3715" x="1358900" y="4124325"/>
          <p14:tracePt t="3717" x="1311275" y="4124325"/>
          <p14:tracePt t="3719" x="1295400" y="4124325"/>
          <p14:tracePt t="3721" x="1263650" y="4124325"/>
          <p14:tracePt t="3723" x="1247775" y="4124325"/>
          <p14:tracePt t="3725" x="1216025" y="4124325"/>
          <p14:tracePt t="3727" x="1184275" y="4124325"/>
          <p14:tracePt t="3729" x="1168400" y="4124325"/>
          <p14:tracePt t="3731" x="1152525" y="4124325"/>
          <p14:tracePt t="3733" x="1136650" y="4124325"/>
          <p14:tracePt t="3737" x="1120775" y="4124325"/>
          <p14:tracePt t="3739" x="1104900" y="4124325"/>
          <p14:tracePt t="3743" x="1089025" y="4124325"/>
          <p14:tracePt t="3749" x="1073150" y="4124325"/>
          <p14:tracePt t="3751" x="1058863" y="4124325"/>
          <p14:tracePt t="3759" x="1042988" y="4124325"/>
          <p14:tracePt t="3761" x="1027113" y="4124325"/>
          <p14:tracePt t="3766" x="1011238" y="4124325"/>
          <p14:tracePt t="3796" x="995363" y="4124325"/>
          <p14:tracePt t="3828" x="979488" y="4124325"/>
          <p14:tracePt t="3916" x="995363" y="4108450"/>
          <p14:tracePt t="3923" x="1027113" y="4076700"/>
          <p14:tracePt t="3928" x="1042988" y="4044950"/>
          <p14:tracePt t="3929" x="1058863" y="4029075"/>
          <p14:tracePt t="3932" x="1089025" y="4013200"/>
          <p14:tracePt t="3933" x="1104900" y="4013200"/>
          <p14:tracePt t="3935" x="1120775" y="3981450"/>
          <p14:tracePt t="3937" x="1152525" y="3965575"/>
          <p14:tracePt t="3939" x="1184275" y="3949700"/>
          <p14:tracePt t="3941" x="1200150" y="3935413"/>
          <p14:tracePt t="3943" x="1216025" y="3935413"/>
          <p14:tracePt t="3945" x="1247775" y="3919538"/>
          <p14:tracePt t="3947" x="1263650" y="3919538"/>
          <p14:tracePt t="3950" x="1295400" y="3903663"/>
          <p14:tracePt t="3951" x="1343025" y="3887788"/>
          <p14:tracePt t="3953" x="1358900" y="3871913"/>
          <p14:tracePt t="3955" x="1389063" y="3871913"/>
          <p14:tracePt t="3957" x="1436688" y="3856038"/>
          <p14:tracePt t="3959" x="1452563" y="3840163"/>
          <p14:tracePt t="3961" x="1484313" y="3840163"/>
          <p14:tracePt t="3963" x="1531938" y="3824288"/>
          <p14:tracePt t="3966" x="1579563" y="3808413"/>
          <p14:tracePt t="3968" x="1595438" y="3808413"/>
          <p14:tracePt t="3969" x="1643063" y="3792538"/>
          <p14:tracePt t="3971" x="1689100" y="3792538"/>
          <p14:tracePt t="3973" x="1704975" y="3792538"/>
          <p14:tracePt t="3985" x="1895475" y="3744913"/>
          <p14:tracePt t="3985" x="1927225" y="3729038"/>
          <p14:tracePt t="3987" x="1974850" y="3713163"/>
          <p14:tracePt t="3989" x="2005013" y="3697288"/>
          <p14:tracePt t="3991" x="2052638" y="3697288"/>
          <p14:tracePt t="3993" x="2068513" y="3681413"/>
          <p14:tracePt t="3995" x="2116138" y="3665538"/>
          <p14:tracePt t="3997" x="2147888" y="3665538"/>
          <p14:tracePt t="3999" x="2179638" y="3649663"/>
          <p14:tracePt t="4001" x="2211388" y="3649663"/>
          <p14:tracePt t="4003" x="2243138" y="3633788"/>
          <p14:tracePt t="4005" x="2274888" y="3617913"/>
          <p14:tracePt t="4007" x="2289175" y="3602038"/>
          <p14:tracePt t="4009" x="2320925" y="3602038"/>
          <p14:tracePt t="4011" x="2352675" y="3587750"/>
          <p14:tracePt t="4013" x="2368550" y="3571875"/>
          <p14:tracePt t="4016" x="2400300" y="3571875"/>
          <p14:tracePt t="4019" x="2416175" y="3556000"/>
          <p14:tracePt t="4021" x="2447925" y="3556000"/>
          <p14:tracePt t="4023" x="2447925" y="3540125"/>
          <p14:tracePt t="4025" x="2463800" y="3540125"/>
          <p14:tracePt t="4029" x="2479675" y="3540125"/>
          <p14:tracePt t="4035" x="2495550" y="3540125"/>
          <p14:tracePt t="4037" x="2495550" y="3524250"/>
          <p14:tracePt t="4045" x="2511425" y="3524250"/>
          <p14:tracePt t="4056" x="2511425" y="3508375"/>
          <p14:tracePt t="4062" x="2527300" y="3508375"/>
          <p14:tracePt t="4200" x="2527300" y="3492500"/>
          <p14:tracePt t="4202" x="2543175" y="3492500"/>
          <p14:tracePt t="4205" x="2559050" y="3476625"/>
          <p14:tracePt t="4208" x="2559050" y="3460750"/>
          <p14:tracePt t="4209" x="2574925" y="3460750"/>
          <p14:tracePt t="4211" x="2590800" y="3429000"/>
          <p14:tracePt t="4213" x="2605088" y="3397250"/>
          <p14:tracePt t="4217" x="2636838" y="3349625"/>
          <p14:tracePt t="4219" x="2636838" y="3333750"/>
          <p14:tracePt t="4221" x="2652713" y="3317875"/>
          <p14:tracePt t="4223" x="2668588" y="3302000"/>
          <p14:tracePt t="4225" x="2684463" y="3270250"/>
          <p14:tracePt t="4227" x="2700338" y="3255963"/>
          <p14:tracePt t="4229" x="2700338" y="3240088"/>
          <p14:tracePt t="4231" x="2716213" y="3208338"/>
          <p14:tracePt t="4233" x="2732088" y="3192463"/>
          <p14:tracePt t="4235" x="2747963" y="3176588"/>
          <p14:tracePt t="4237" x="2747963" y="3144838"/>
          <p14:tracePt t="4239" x="2763838" y="3144838"/>
          <p14:tracePt t="4241" x="2779713" y="3113088"/>
          <p14:tracePt t="4243" x="2795588" y="3081338"/>
          <p14:tracePt t="4248" x="2811463" y="3049588"/>
          <p14:tracePt t="4250" x="2827338" y="3017838"/>
          <p14:tracePt t="4252" x="2843213" y="3017838"/>
          <p14:tracePt t="4253" x="2859088" y="2986088"/>
          <p14:tracePt t="4255" x="2859088" y="2954338"/>
          <p14:tracePt t="4257" x="2874963" y="2954338"/>
          <p14:tracePt t="4259" x="2890838" y="2922588"/>
          <p14:tracePt t="4261" x="2905125" y="2908300"/>
          <p14:tracePt t="4263" x="2905125" y="2892425"/>
          <p14:tracePt t="4266" x="2921000" y="2876550"/>
          <p14:tracePt t="4268" x="2936875" y="2860675"/>
          <p14:tracePt t="4269" x="2952750" y="2844800"/>
          <p14:tracePt t="4271" x="2952750" y="2813050"/>
          <p14:tracePt t="4273" x="2984500" y="2797175"/>
          <p14:tracePt t="4275" x="3000375" y="2781300"/>
          <p14:tracePt t="4277" x="3016250" y="2765425"/>
          <p14:tracePt t="4279" x="3032125" y="2749550"/>
          <p14:tracePt t="4281" x="3048000" y="2717800"/>
          <p14:tracePt t="4283" x="3063875" y="2717800"/>
          <p14:tracePt t="4285" x="3079750" y="2701925"/>
          <p14:tracePt t="4287" x="3095625" y="2686050"/>
          <p14:tracePt t="4289" x="3127375" y="2670175"/>
          <p14:tracePt t="4291" x="3143250" y="2654300"/>
          <p14:tracePt t="4293" x="3159125" y="2638425"/>
          <p14:tracePt t="4295" x="3190875" y="2622550"/>
          <p14:tracePt t="4297" x="3205163" y="2606675"/>
          <p14:tracePt t="4299" x="3221038" y="2606675"/>
          <p14:tracePt t="4301" x="3252788" y="2590800"/>
          <p14:tracePt t="4303" x="3268663" y="2574925"/>
          <p14:tracePt t="4305" x="3300413" y="2560638"/>
          <p14:tracePt t="4307" x="3316288" y="2560638"/>
          <p14:tracePt t="4309" x="3332163" y="2544763"/>
          <p14:tracePt t="4311" x="3363913" y="2544763"/>
          <p14:tracePt t="4313" x="3395663" y="2528888"/>
          <p14:tracePt t="4316" x="3395663" y="2513013"/>
          <p14:tracePt t="4318" x="3427413" y="2513013"/>
          <p14:tracePt t="4319" x="3459163" y="2497138"/>
          <p14:tracePt t="4321" x="3475038" y="2497138"/>
          <p14:tracePt t="4323" x="3505200" y="2497138"/>
          <p14:tracePt t="4325" x="3536950" y="2481263"/>
          <p14:tracePt t="4327" x="3552825" y="2465388"/>
          <p14:tracePt t="4329" x="3584575" y="2465388"/>
          <p14:tracePt t="4332" x="3616325" y="2449513"/>
          <p14:tracePt t="4334" x="3632200" y="2449513"/>
          <p14:tracePt t="4335" x="3663950" y="2433638"/>
          <p14:tracePt t="4337" x="3695700" y="2417763"/>
          <p14:tracePt t="4339" x="3711575" y="2417763"/>
          <p14:tracePt t="4341" x="3743325" y="2401888"/>
          <p14:tracePt t="4343" x="3775075" y="2401888"/>
          <p14:tracePt t="4345" x="3790950" y="2401888"/>
          <p14:tracePt t="4347" x="3836988" y="2386013"/>
          <p14:tracePt t="4350" x="3868738" y="2370138"/>
          <p14:tracePt t="4351" x="3884613" y="2370138"/>
          <p14:tracePt t="4353" x="3932238" y="2354263"/>
          <p14:tracePt t="4355" x="3963988" y="2338388"/>
          <p14:tracePt t="4357" x="3995738" y="2322513"/>
          <p14:tracePt t="4359" x="4027488" y="2322513"/>
          <p14:tracePt t="4361" x="4059238" y="2306638"/>
          <p14:tracePt t="4363" x="4106863" y="2290763"/>
          <p14:tracePt t="4367" x="4168775" y="2290763"/>
          <p14:tracePt t="4369" x="4216400" y="2274888"/>
          <p14:tracePt t="4371" x="4232275" y="2259013"/>
          <p14:tracePt t="4373" x="4279900" y="2243138"/>
          <p14:tracePt t="4375" x="4327525" y="2228850"/>
          <p14:tracePt t="4377" x="4375150" y="2212975"/>
          <p14:tracePt t="4379" x="4406900" y="2197100"/>
          <p14:tracePt t="4382" x="4452938" y="2181225"/>
          <p14:tracePt t="4383" x="4500563" y="2165350"/>
          <p14:tracePt t="4385" x="4548188" y="2149475"/>
          <p14:tracePt t="4387" x="4579938" y="2133600"/>
          <p14:tracePt t="4389" x="4627563" y="2117725"/>
          <p14:tracePt t="4391" x="4706938" y="2085975"/>
          <p14:tracePt t="4393" x="4768850" y="2070100"/>
          <p14:tracePt t="4395" x="4832350" y="2054225"/>
          <p14:tracePt t="4397" x="4895850" y="2038350"/>
          <p14:tracePt t="4399" x="4943475" y="2038350"/>
          <p14:tracePt t="4401" x="5006975" y="2022475"/>
          <p14:tracePt t="4403" x="5037138" y="2022475"/>
          <p14:tracePt t="4405" x="5084763" y="2006600"/>
          <p14:tracePt t="4407" x="5148263" y="1990725"/>
          <p14:tracePt t="4409" x="5211763" y="1974850"/>
          <p14:tracePt t="4411" x="5243513" y="1974850"/>
          <p14:tracePt t="4413" x="5307013" y="1958975"/>
          <p14:tracePt t="4416" x="5353050" y="1943100"/>
          <p14:tracePt t="4417" x="5416550" y="1943100"/>
          <p14:tracePt t="4419" x="5448300" y="1927225"/>
          <p14:tracePt t="4421" x="5511800" y="1927225"/>
          <p14:tracePt t="4423" x="5575300" y="1927225"/>
          <p14:tracePt t="4425" x="5638800" y="1911350"/>
          <p14:tracePt t="4427" x="5668963" y="1911350"/>
          <p14:tracePt t="4429" x="5732463" y="1895475"/>
          <p14:tracePt t="4432" x="5795963" y="1895475"/>
          <p14:tracePt t="4433" x="5859463" y="1895475"/>
          <p14:tracePt t="4435" x="5922963" y="1881188"/>
          <p14:tracePt t="4437" x="5969000" y="1881188"/>
          <p14:tracePt t="4439" x="6016625" y="1881188"/>
          <p14:tracePt t="4442" x="6080125" y="1881188"/>
          <p14:tracePt t="4443" x="6127750" y="1881188"/>
          <p14:tracePt t="4445" x="6191250" y="1881188"/>
          <p14:tracePt t="4447" x="6253163" y="1881188"/>
          <p14:tracePt t="4449" x="6316663" y="1881188"/>
          <p14:tracePt t="4451" x="6348413" y="1881188"/>
          <p14:tracePt t="4453" x="6411913" y="1881188"/>
          <p14:tracePt t="4455" x="6475413" y="1881188"/>
          <p14:tracePt t="4457" x="6507163" y="1881188"/>
          <p14:tracePt t="4459" x="6569075" y="1881188"/>
          <p14:tracePt t="4461" x="6632575" y="1881188"/>
          <p14:tracePt t="4463" x="6696075" y="1881188"/>
          <p14:tracePt t="4467" x="6791325" y="1881188"/>
          <p14:tracePt t="4469" x="6838950" y="1881188"/>
          <p14:tracePt t="4471" x="6900863" y="1881188"/>
          <p14:tracePt t="4473" x="6948488" y="1895475"/>
          <p14:tracePt t="4475" x="6996113" y="1895475"/>
          <p14:tracePt t="4477" x="7043738" y="1911350"/>
          <p14:tracePt t="4479" x="7107238" y="1911350"/>
          <p14:tracePt t="4481" x="7138988" y="1927225"/>
          <p14:tracePt t="4483" x="7185025" y="1927225"/>
          <p14:tracePt t="4485" x="7232650" y="1943100"/>
          <p14:tracePt t="4487" x="7264400" y="1943100"/>
          <p14:tracePt t="4489" x="7312025" y="1958975"/>
          <p14:tracePt t="4491" x="7359650" y="1974850"/>
          <p14:tracePt t="4493" x="7407275" y="1974850"/>
          <p14:tracePt t="4495" x="7454900" y="1990725"/>
          <p14:tracePt t="4497" x="7485063" y="1990725"/>
          <p14:tracePt t="4499" x="7532688" y="1990725"/>
          <p14:tracePt t="4501" x="7580313" y="2006600"/>
          <p14:tracePt t="4503" x="7596188" y="2006600"/>
          <p14:tracePt t="4505" x="7643813" y="2022475"/>
          <p14:tracePt t="4507" x="7675563" y="2038350"/>
          <p14:tracePt t="4509" x="7707313" y="2054225"/>
          <p14:tracePt t="4511" x="7739063" y="2054225"/>
          <p14:tracePt t="4513" x="7770813" y="2070100"/>
          <p14:tracePt t="4515" x="7785100" y="2085975"/>
          <p14:tracePt t="4517" x="7816850" y="2101850"/>
          <p14:tracePt t="4519" x="7848600" y="2117725"/>
          <p14:tracePt t="4523" x="7864475" y="2117725"/>
          <p14:tracePt t="4525" x="7880350" y="2133600"/>
          <p14:tracePt t="4527" x="7896225" y="2133600"/>
          <p14:tracePt t="4529" x="7896225" y="2149475"/>
          <p14:tracePt t="4531" x="7927975" y="2149475"/>
          <p14:tracePt t="4535" x="7943850" y="2181225"/>
          <p14:tracePt t="4537" x="7959725" y="2197100"/>
          <p14:tracePt t="4541" x="7975600" y="2212975"/>
          <p14:tracePt t="4543" x="7975600" y="2228850"/>
          <p14:tracePt t="4545" x="7991475" y="2228850"/>
          <p14:tracePt t="4548" x="8007350" y="2259013"/>
          <p14:tracePt t="4550" x="8007350" y="2274888"/>
          <p14:tracePt t="4551" x="8023225" y="2274888"/>
          <p14:tracePt t="4553" x="8023225" y="2306638"/>
          <p14:tracePt t="4555" x="8023225" y="2338388"/>
          <p14:tracePt t="4557" x="8039100" y="2354263"/>
          <p14:tracePt t="4559" x="8054975" y="2386013"/>
          <p14:tracePt t="4561" x="8054975" y="2417763"/>
          <p14:tracePt t="4563" x="8070850" y="2433638"/>
          <p14:tracePt t="4565" x="8070850" y="2465388"/>
          <p14:tracePt t="4567" x="8085138" y="2513013"/>
          <p14:tracePt t="4569" x="8101013" y="2544763"/>
          <p14:tracePt t="4571" x="8101013" y="2590800"/>
          <p14:tracePt t="4573" x="8116888" y="2654300"/>
          <p14:tracePt t="4575" x="8116888" y="2717800"/>
          <p14:tracePt t="4577" x="8132763" y="2765425"/>
          <p14:tracePt t="4579" x="8132763" y="2828925"/>
          <p14:tracePt t="4582" x="8148638" y="2892425"/>
          <p14:tracePt t="4583" x="8148638" y="2954338"/>
          <p14:tracePt t="4585" x="8164513" y="3017838"/>
          <p14:tracePt t="4587" x="8164513" y="3049588"/>
          <p14:tracePt t="4589" x="8164513" y="3128963"/>
          <p14:tracePt t="4591" x="8164513" y="3192463"/>
          <p14:tracePt t="4593" x="8180388" y="3255963"/>
          <p14:tracePt t="4595" x="8180388" y="3317875"/>
          <p14:tracePt t="4597" x="8180388" y="3365500"/>
          <p14:tracePt t="4599" x="8180388" y="3429000"/>
          <p14:tracePt t="4601" x="8180388" y="3492500"/>
          <p14:tracePt t="4603" x="8180388" y="3540125"/>
          <p14:tracePt t="4605" x="8180388" y="3602038"/>
          <p14:tracePt t="4607" x="8180388" y="3665538"/>
          <p14:tracePt t="4609" x="8180388" y="3713163"/>
          <p14:tracePt t="4611" x="8180388" y="3760788"/>
          <p14:tracePt t="4613" x="8180388" y="3808413"/>
          <p14:tracePt t="4616" x="8180388" y="3871913"/>
          <p14:tracePt t="4617" x="8180388" y="3887788"/>
          <p14:tracePt t="4619" x="8180388" y="3935413"/>
          <p14:tracePt t="4621" x="8180388" y="3981450"/>
          <p14:tracePt t="4623" x="8180388" y="3997325"/>
          <p14:tracePt t="4625" x="8180388" y="4029075"/>
          <p14:tracePt t="4627" x="8180388" y="4076700"/>
          <p14:tracePt t="4629" x="8180388" y="4092575"/>
          <p14:tracePt t="4632" x="8180388" y="4124325"/>
          <p14:tracePt t="4633" x="8180388" y="4140200"/>
          <p14:tracePt t="4635" x="8180388" y="4156075"/>
          <p14:tracePt t="4637" x="8180388" y="4187825"/>
          <p14:tracePt t="4642" x="8180388" y="4219575"/>
          <p14:tracePt t="4643" x="8180388" y="4235450"/>
          <p14:tracePt t="4645" x="8180388" y="4251325"/>
          <p14:tracePt t="4647" x="8180388" y="4267200"/>
          <p14:tracePt t="4649" x="8180388" y="4283075"/>
          <p14:tracePt t="4651" x="8180388" y="4297363"/>
          <p14:tracePt t="4654" x="8180388" y="4313238"/>
          <p14:tracePt t="4655" x="8180388" y="4329113"/>
          <p14:tracePt t="4657" x="8180388" y="4344988"/>
          <p14:tracePt t="4659" x="8180388" y="4360863"/>
          <p14:tracePt t="4663" x="8180388" y="4392613"/>
          <p14:tracePt t="4666" x="8180388" y="4408488"/>
          <p14:tracePt t="4669" x="8180388" y="4440238"/>
          <p14:tracePt t="4671" x="8180388" y="4456113"/>
          <p14:tracePt t="4675" x="8180388" y="4487863"/>
          <p14:tracePt t="4679" x="8180388" y="4519613"/>
          <p14:tracePt t="4681" x="8180388" y="4535488"/>
          <p14:tracePt t="4683" x="8164513" y="4551363"/>
          <p14:tracePt t="4685" x="8148638" y="4567238"/>
          <p14:tracePt t="4687" x="8148638" y="4583113"/>
          <p14:tracePt t="4689" x="8148638" y="4614863"/>
          <p14:tracePt t="4692" x="8132763" y="4645025"/>
          <p14:tracePt t="4693" x="8132763" y="4660900"/>
          <p14:tracePt t="4695" x="8116888" y="4692650"/>
          <p14:tracePt t="4697" x="8101013" y="4724400"/>
          <p14:tracePt t="4700" x="8085138" y="4756150"/>
          <p14:tracePt t="4701" x="8070850" y="4772025"/>
          <p14:tracePt t="4703" x="8039100" y="4803775"/>
          <p14:tracePt t="4705" x="8039100" y="4835525"/>
          <p14:tracePt t="4707" x="8023225" y="4883150"/>
          <p14:tracePt t="4709" x="8007350" y="4899025"/>
          <p14:tracePt t="4711" x="7991475" y="4930775"/>
          <p14:tracePt t="4713" x="7959725" y="4976813"/>
          <p14:tracePt t="4716" x="7943850" y="5008563"/>
          <p14:tracePt t="4717" x="7912100" y="5056188"/>
          <p14:tracePt t="4719" x="7880350" y="5103813"/>
          <p14:tracePt t="4721" x="7880350" y="5135563"/>
          <p14:tracePt t="4723" x="7848600" y="5183188"/>
          <p14:tracePt t="4725" x="7832725" y="5214938"/>
          <p14:tracePt t="4727" x="7816850" y="5246688"/>
          <p14:tracePt t="4729" x="7800975" y="5278438"/>
          <p14:tracePt t="4731" x="7785100" y="5294313"/>
          <p14:tracePt t="4733" x="7770813" y="5340350"/>
          <p14:tracePt t="4735" x="7754938" y="5372100"/>
          <p14:tracePt t="4737" x="7739063" y="5403850"/>
          <p14:tracePt t="4739" x="7739063" y="5419725"/>
          <p14:tracePt t="4741" x="7723188" y="5467350"/>
          <p14:tracePt t="4743" x="7707313" y="5499100"/>
          <p14:tracePt t="4747" x="7691438" y="5546725"/>
          <p14:tracePt t="4749" x="7675563" y="5578475"/>
          <p14:tracePt t="4751" x="7675563" y="5594350"/>
          <p14:tracePt t="4753" x="7675563" y="5610225"/>
          <p14:tracePt t="4755" x="7675563" y="5626100"/>
          <p14:tracePt t="4757" x="7659688" y="5657850"/>
          <p14:tracePt t="4759" x="7659688" y="5672138"/>
          <p14:tracePt t="4761" x="7659688" y="5688013"/>
          <p14:tracePt t="4763" x="7659688" y="5703888"/>
          <p14:tracePt t="4765" x="7643813" y="5719763"/>
          <p14:tracePt t="4767" x="7643813" y="5735638"/>
          <p14:tracePt t="4769" x="7643813" y="5751513"/>
          <p14:tracePt t="4771" x="7643813" y="5783263"/>
          <p14:tracePt t="4773" x="7643813" y="5799138"/>
          <p14:tracePt t="4775" x="7643813" y="5815013"/>
          <p14:tracePt t="4777" x="7643813" y="5830888"/>
          <p14:tracePt t="4779" x="7643813" y="5846763"/>
          <p14:tracePt t="4782" x="7643813" y="5878513"/>
          <p14:tracePt t="4785" x="7627938" y="5910263"/>
          <p14:tracePt t="4787" x="7627938" y="5926138"/>
          <p14:tracePt t="4793" x="7627938" y="5957888"/>
          <p14:tracePt t="4795" x="7627938" y="5973763"/>
          <p14:tracePt t="4798" x="7627938" y="5989638"/>
          <p14:tracePt t="4800" x="7627938" y="6003925"/>
          <p14:tracePt t="4801" x="7627938" y="6019800"/>
          <p14:tracePt t="4803" x="7627938" y="6035675"/>
          <p14:tracePt t="4805" x="7627938" y="6051550"/>
          <p14:tracePt t="4809" x="7627938" y="6067425"/>
          <p14:tracePt t="4811" x="7627938" y="6083300"/>
          <p14:tracePt t="4815" x="7627938" y="6099175"/>
          <p14:tracePt t="4817" x="7627938" y="6115050"/>
          <p14:tracePt t="4819" x="7612063" y="6130925"/>
          <p14:tracePt t="4823" x="7596188" y="6146800"/>
          <p14:tracePt t="4825" x="7596188" y="6162675"/>
          <p14:tracePt t="4827" x="7580313" y="6162675"/>
          <p14:tracePt t="4829" x="7580313" y="6178550"/>
          <p14:tracePt t="4833" x="7564438" y="6210300"/>
          <p14:tracePt t="4835" x="7564438" y="6226175"/>
          <p14:tracePt t="4837" x="7548563" y="6242050"/>
          <p14:tracePt t="4839" x="7532688" y="6257925"/>
          <p14:tracePt t="4841" x="7532688" y="6273800"/>
          <p14:tracePt t="4843" x="7532688" y="6289675"/>
          <p14:tracePt t="4845" x="7516813" y="6289675"/>
          <p14:tracePt t="4847" x="7500938" y="6305550"/>
          <p14:tracePt t="4849" x="7500938" y="6321425"/>
          <p14:tracePt t="4851" x="7485063" y="6337300"/>
          <p14:tracePt t="4853" x="7469188" y="6351588"/>
          <p14:tracePt t="4855" x="7454900" y="6367463"/>
          <p14:tracePt t="4857" x="7454900" y="6383338"/>
          <p14:tracePt t="4859" x="7439025" y="6383338"/>
          <p14:tracePt t="4861" x="7423150" y="6399213"/>
          <p14:tracePt t="4863" x="7423150" y="6415088"/>
          <p14:tracePt t="4865" x="7407275" y="6415088"/>
          <p14:tracePt t="4867" x="7407275" y="6430963"/>
          <p14:tracePt t="4869" x="7391400" y="6446838"/>
          <p14:tracePt t="4871" x="7375525" y="6446838"/>
          <p14:tracePt t="4873" x="7375525" y="6462713"/>
          <p14:tracePt t="4876" x="7359650" y="6462713"/>
          <p14:tracePt t="4881" x="7343775" y="6462713"/>
          <p14:tracePt t="4884" x="7343775" y="6478588"/>
          <p14:tracePt t="4890" x="7327900" y="6478588"/>
          <p14:tracePt t="4894" x="7327900" y="6494463"/>
          <p14:tracePt t="4895" x="7312025" y="6494463"/>
          <p14:tracePt t="4900" x="7296150" y="6494463"/>
          <p14:tracePt t="4908" x="7280275" y="6494463"/>
          <p14:tracePt t="4909" x="7264400" y="6494463"/>
          <p14:tracePt t="4911" x="7264400" y="6510338"/>
          <p14:tracePt t="4916" x="7248525" y="6510338"/>
          <p14:tracePt t="4918" x="7232650" y="6510338"/>
          <p14:tracePt t="4924" x="7216775" y="6510338"/>
          <p14:tracePt t="4926" x="7185025" y="6510338"/>
          <p14:tracePt t="4929" x="7169150" y="6510338"/>
          <p14:tracePt t="4931" x="7154863" y="6510338"/>
          <p14:tracePt t="4933" x="7138988" y="6510338"/>
          <p14:tracePt t="4935" x="7123113" y="6510338"/>
          <p14:tracePt t="4937" x="7075488" y="6526213"/>
          <p14:tracePt t="4939" x="7059613" y="6526213"/>
          <p14:tracePt t="4941" x="7011988" y="6526213"/>
          <p14:tracePt t="4943" x="6996113" y="6526213"/>
          <p14:tracePt t="4945" x="6964363" y="6526213"/>
          <p14:tracePt t="4947" x="6916738" y="6526213"/>
          <p14:tracePt t="4949" x="6900863" y="6526213"/>
          <p14:tracePt t="4951" x="6869113" y="6526213"/>
          <p14:tracePt t="4953" x="6823075" y="6526213"/>
          <p14:tracePt t="4955" x="6807200" y="6526213"/>
          <p14:tracePt t="4957" x="6759575" y="6526213"/>
          <p14:tracePt t="4959" x="6727825" y="6526213"/>
          <p14:tracePt t="4961" x="6696075" y="6526213"/>
          <p14:tracePt t="4963" x="6648450" y="6526213"/>
          <p14:tracePt t="4966" x="6616700" y="6526213"/>
          <p14:tracePt t="4967" x="6569075" y="6526213"/>
          <p14:tracePt t="4969" x="6523038" y="6526213"/>
          <p14:tracePt t="4971" x="6491288" y="6526213"/>
          <p14:tracePt t="4973" x="6443663" y="6526213"/>
          <p14:tracePt t="4975" x="6396038" y="6526213"/>
          <p14:tracePt t="4977" x="6332538" y="6526213"/>
          <p14:tracePt t="4979" x="6300788" y="6510338"/>
          <p14:tracePt t="4984" x="6207125" y="6494463"/>
          <p14:tracePt t="4985" x="6159500" y="6494463"/>
          <p14:tracePt t="4987" x="6111875" y="6494463"/>
          <p14:tracePt t="4989" x="6048375" y="6478588"/>
          <p14:tracePt t="4991" x="6000750" y="6478588"/>
          <p14:tracePt t="4993" x="5953125" y="6462713"/>
          <p14:tracePt t="4995" x="5907088" y="6462713"/>
          <p14:tracePt t="4997" x="5859463" y="6462713"/>
          <p14:tracePt t="5000" x="5811838" y="6446838"/>
          <p14:tracePt t="5001" x="5764213" y="6446838"/>
          <p14:tracePt t="5003" x="5716588" y="6446838"/>
          <p14:tracePt t="5005" x="5668963" y="6430963"/>
          <p14:tracePt t="5008" x="5638800" y="6430963"/>
          <p14:tracePt t="5009" x="5591175" y="6430963"/>
          <p14:tracePt t="5011" x="5543550" y="6430963"/>
          <p14:tracePt t="5013" x="5511800" y="6430963"/>
          <p14:tracePt t="5016" x="5480050" y="6430963"/>
          <p14:tracePt t="5017" x="5432425" y="6430963"/>
          <p14:tracePt t="5019" x="5416550" y="6430963"/>
          <p14:tracePt t="5021" x="5368925" y="6430963"/>
          <p14:tracePt t="5023" x="5337175" y="6430963"/>
          <p14:tracePt t="5025" x="5307013" y="6430963"/>
          <p14:tracePt t="5027" x="5275263" y="6430963"/>
          <p14:tracePt t="5029" x="5227638" y="6430963"/>
          <p14:tracePt t="5032" x="5211763" y="6430963"/>
          <p14:tracePt t="5034" x="5164138" y="6430963"/>
          <p14:tracePt t="5035" x="5148263" y="6430963"/>
          <p14:tracePt t="5037" x="5116513" y="6430963"/>
          <p14:tracePt t="5039" x="5068888" y="6430963"/>
          <p14:tracePt t="5041" x="5053013" y="6430963"/>
          <p14:tracePt t="5043" x="5022850" y="6430963"/>
          <p14:tracePt t="5045" x="4975225" y="6430963"/>
          <p14:tracePt t="5047" x="4959350" y="6430963"/>
          <p14:tracePt t="5049" x="4927600" y="6430963"/>
          <p14:tracePt t="5051" x="4895850" y="6430963"/>
          <p14:tracePt t="5053" x="4864100" y="6430963"/>
          <p14:tracePt t="5055" x="4832350" y="6430963"/>
          <p14:tracePt t="5057" x="4816475" y="6430963"/>
          <p14:tracePt t="5059" x="4768850" y="6430963"/>
          <p14:tracePt t="5061" x="4752975" y="6430963"/>
          <p14:tracePt t="5063" x="4722813" y="6430963"/>
          <p14:tracePt t="5065" x="4691063" y="6430963"/>
          <p14:tracePt t="5067" x="4659313" y="6430963"/>
          <p14:tracePt t="5069" x="4627563" y="6430963"/>
          <p14:tracePt t="5071" x="4595813" y="6430963"/>
          <p14:tracePt t="5073" x="4579938" y="6430963"/>
          <p14:tracePt t="5075" x="4548188" y="6430963"/>
          <p14:tracePt t="5077" x="4516438" y="6430963"/>
          <p14:tracePt t="5079" x="4484688" y="6430963"/>
          <p14:tracePt t="5082" x="4452938" y="6430963"/>
          <p14:tracePt t="5083" x="4437063" y="6430963"/>
          <p14:tracePt t="5085" x="4406900" y="6430963"/>
          <p14:tracePt t="5087" x="4391025" y="6430963"/>
          <p14:tracePt t="5089" x="4359275" y="6430963"/>
          <p14:tracePt t="5091" x="4311650" y="6430963"/>
          <p14:tracePt t="5100" x="4200525" y="6430963"/>
          <p14:tracePt t="5102" x="4168775" y="6430963"/>
          <p14:tracePt t="5103" x="4152900" y="6430963"/>
          <p14:tracePt t="5105" x="4121150" y="6430963"/>
          <p14:tracePt t="5107" x="4090988" y="6430963"/>
          <p14:tracePt t="5109" x="4059238" y="6430963"/>
          <p14:tracePt t="5112" x="4043363" y="6430963"/>
          <p14:tracePt t="5113" x="4011613" y="6430963"/>
          <p14:tracePt t="5115" x="3995738" y="6430963"/>
          <p14:tracePt t="5117" x="3963988" y="6446838"/>
          <p14:tracePt t="5119" x="3932238" y="6446838"/>
          <p14:tracePt t="5124" x="3900488" y="6446838"/>
          <p14:tracePt t="5125" x="3900488" y="6462713"/>
          <p14:tracePt t="5127" x="3884613" y="6462713"/>
          <p14:tracePt t="5129" x="3868738" y="6462713"/>
          <p14:tracePt t="5134" x="3852863" y="6462713"/>
          <p14:tracePt t="5139" x="3836988" y="6462713"/>
          <p14:tracePt t="5143" x="3821113" y="6462713"/>
          <p14:tracePt t="5171" x="3806825" y="6462713"/>
          <p14:tracePt t="5180" x="3790950" y="6462713"/>
          <p14:tracePt t="5186" x="3775075" y="6462713"/>
          <p14:tracePt t="5189" x="3759200" y="6462713"/>
          <p14:tracePt t="5191" x="3743325" y="6462713"/>
          <p14:tracePt t="5195" x="3727450" y="6446838"/>
          <p14:tracePt t="5200" x="3711575" y="6446838"/>
          <p14:tracePt t="5201" x="3695700" y="6446838"/>
          <p14:tracePt t="5205" x="3679825" y="6446838"/>
          <p14:tracePt t="5207" x="3663950" y="6446838"/>
          <p14:tracePt t="5211" x="3648075" y="6446838"/>
          <p14:tracePt t="5213" x="3632200" y="6446838"/>
          <p14:tracePt t="5215" x="3616325" y="6446838"/>
          <p14:tracePt t="5219" x="3616325" y="6430963"/>
          <p14:tracePt t="5222" x="3600450" y="6430963"/>
          <p14:tracePt t="5223" x="3584575" y="6430963"/>
          <p14:tracePt t="5227" x="3568700" y="6430963"/>
          <p14:tracePt t="5229" x="3552825" y="6430963"/>
          <p14:tracePt t="5233" x="3536950" y="6430963"/>
          <p14:tracePt t="5242" x="3521075" y="6430963"/>
          <p14:tracePt t="5250" x="3505200" y="6430963"/>
          <p14:tracePt t="5511" x="3505200" y="6415088"/>
          <p14:tracePt t="5514" x="3490913" y="6415088"/>
          <p14:tracePt t="5516" x="3475038" y="6399213"/>
          <p14:tracePt t="5517" x="3459163" y="6367463"/>
          <p14:tracePt t="5521" x="3443288" y="6337300"/>
          <p14:tracePt t="5523" x="3427413" y="6305550"/>
          <p14:tracePt t="5525" x="3411538" y="6305550"/>
          <p14:tracePt t="5527" x="3411538" y="6273800"/>
          <p14:tracePt t="5529" x="3395663" y="6242050"/>
          <p14:tracePt t="5532" x="3379788" y="6226175"/>
          <p14:tracePt t="5534" x="3363913" y="6210300"/>
          <p14:tracePt t="5535" x="3348038" y="6178550"/>
          <p14:tracePt t="5537" x="3332163" y="6162675"/>
          <p14:tracePt t="5539" x="3300413" y="6146800"/>
          <p14:tracePt t="5541" x="3268663" y="6115050"/>
          <p14:tracePt t="5543" x="3252788" y="6083300"/>
          <p14:tracePt t="5545" x="3236913" y="6051550"/>
          <p14:tracePt t="5547" x="3205163" y="6035675"/>
          <p14:tracePt t="5549" x="3175000" y="6019800"/>
          <p14:tracePt t="5551" x="3143250" y="5989638"/>
          <p14:tracePt t="5553" x="3127375" y="5957888"/>
          <p14:tracePt t="5555" x="3079750" y="5926138"/>
          <p14:tracePt t="5557" x="3048000" y="5910263"/>
          <p14:tracePt t="5559" x="3016250" y="5878513"/>
          <p14:tracePt t="5561" x="2968625" y="5846763"/>
          <p14:tracePt t="5564" x="2952750" y="5815013"/>
          <p14:tracePt t="5566" x="2905125" y="5783263"/>
          <p14:tracePt t="5568" x="2859088" y="5767388"/>
          <p14:tracePt t="5569" x="2811463" y="5735638"/>
          <p14:tracePt t="5571" x="2747963" y="5672138"/>
          <p14:tracePt t="5573" x="2684463" y="5641975"/>
          <p14:tracePt t="5575" x="2636838" y="5610225"/>
          <p14:tracePt t="5577" x="2590800" y="5578475"/>
          <p14:tracePt t="5579" x="2543175" y="5562600"/>
          <p14:tracePt t="5582" x="2495550" y="5530850"/>
          <p14:tracePt t="5583" x="2463800" y="5499100"/>
          <p14:tracePt t="5585" x="2416175" y="5467350"/>
          <p14:tracePt t="5587" x="2368550" y="5435600"/>
          <p14:tracePt t="5589" x="2320925" y="5387975"/>
          <p14:tracePt t="5591" x="2289175" y="5356225"/>
          <p14:tracePt t="5593" x="2259013" y="5340350"/>
          <p14:tracePt t="5595" x="2227263" y="5310188"/>
          <p14:tracePt t="5597" x="2179638" y="5278438"/>
          <p14:tracePt t="5599" x="2147888" y="5246688"/>
          <p14:tracePt t="5601" x="2100263" y="5199063"/>
          <p14:tracePt t="5603" x="2084388" y="5183188"/>
          <p14:tracePt t="5605" x="2052638" y="5151438"/>
          <p14:tracePt t="5607" x="2020888" y="5119688"/>
          <p14:tracePt t="5609" x="1989138" y="5087938"/>
          <p14:tracePt t="5611" x="1958975" y="5056188"/>
          <p14:tracePt t="5613" x="1943100" y="5040313"/>
          <p14:tracePt t="5615" x="1911350" y="5008563"/>
          <p14:tracePt t="5617" x="1895475" y="4992688"/>
          <p14:tracePt t="5619" x="1879600" y="4976813"/>
          <p14:tracePt t="5621" x="1863725" y="4946650"/>
          <p14:tracePt t="5623" x="1847850" y="4930775"/>
          <p14:tracePt t="5625" x="1816100" y="4914900"/>
          <p14:tracePt t="5627" x="1816100" y="4899025"/>
          <p14:tracePt t="5629" x="1800225" y="4867275"/>
          <p14:tracePt t="5632" x="1784350" y="4867275"/>
          <p14:tracePt t="5634" x="1784350" y="4851400"/>
          <p14:tracePt t="5635" x="1768475" y="4835525"/>
          <p14:tracePt t="5637" x="1768475" y="4819650"/>
          <p14:tracePt t="5639" x="1752600" y="4819650"/>
          <p14:tracePt t="5641" x="1736725" y="4803775"/>
          <p14:tracePt t="5643" x="1736725" y="4787900"/>
          <p14:tracePt t="5645" x="1720850" y="4787900"/>
          <p14:tracePt t="5647" x="1720850" y="4772025"/>
          <p14:tracePt t="5649" x="1704975" y="4756150"/>
          <p14:tracePt t="5653" x="1704975" y="4740275"/>
          <p14:tracePt t="5664" x="1689100" y="4740275"/>
          <p14:tracePt t="5684" x="1689100" y="4724400"/>
          <p14:tracePt t="5692" x="1704975" y="4708525"/>
          <p14:tracePt t="5693" x="1720850" y="4708525"/>
          <p14:tracePt t="5697" x="1736725" y="4708525"/>
          <p14:tracePt t="5699" x="1768475" y="4708525"/>
          <p14:tracePt t="5701" x="1800225" y="4708525"/>
          <p14:tracePt t="5703" x="1816100" y="4692650"/>
          <p14:tracePt t="5706" x="1847850" y="4692650"/>
          <p14:tracePt t="5707" x="1863725" y="4692650"/>
          <p14:tracePt t="5709" x="1895475" y="4676775"/>
          <p14:tracePt t="5711" x="1911350" y="4676775"/>
          <p14:tracePt t="5713" x="1943100" y="4676775"/>
          <p14:tracePt t="5715" x="1974850" y="4660900"/>
          <p14:tracePt t="5717" x="1989138" y="4660900"/>
          <p14:tracePt t="5719" x="2020888" y="4645025"/>
          <p14:tracePt t="5721" x="2068513" y="4645025"/>
          <p14:tracePt t="5723" x="2084388" y="4629150"/>
          <p14:tracePt t="5725" x="2132013" y="4629150"/>
          <p14:tracePt t="5727" x="2163763" y="4629150"/>
          <p14:tracePt t="5729" x="2179638" y="4629150"/>
          <p14:tracePt t="5733" x="2259013" y="4614863"/>
          <p14:tracePt t="5735" x="2274888" y="4598988"/>
          <p14:tracePt t="5737" x="2305050" y="4598988"/>
          <p14:tracePt t="5739" x="2352675" y="4598988"/>
          <p14:tracePt t="5741" x="2368550" y="4598988"/>
          <p14:tracePt t="5743" x="2400300" y="4583113"/>
          <p14:tracePt t="5745" x="2447925" y="4583113"/>
          <p14:tracePt t="5750" x="2495550" y="4583113"/>
          <p14:tracePt t="5751" x="2527300" y="4583113"/>
          <p14:tracePt t="5753" x="2543175" y="4567238"/>
          <p14:tracePt t="5755" x="2574925" y="4567238"/>
          <p14:tracePt t="5757" x="2605088" y="4567238"/>
          <p14:tracePt t="5759" x="2636838" y="4567238"/>
          <p14:tracePt t="5761" x="2668588" y="4567238"/>
          <p14:tracePt t="5764" x="2684463" y="4567238"/>
          <p14:tracePt t="5766" x="2716213" y="4567238"/>
          <p14:tracePt t="5767" x="2732088" y="4567238"/>
          <p14:tracePt t="5769" x="2779713" y="4567238"/>
          <p14:tracePt t="5771" x="2811463" y="4567238"/>
          <p14:tracePt t="5773" x="2827338" y="4567238"/>
          <p14:tracePt t="5775" x="2859088" y="4567238"/>
          <p14:tracePt t="5777" x="2905125" y="4567238"/>
          <p14:tracePt t="5779" x="2921000" y="4567238"/>
          <p14:tracePt t="5782" x="2968625" y="4567238"/>
          <p14:tracePt t="5783" x="3000375" y="4567238"/>
          <p14:tracePt t="5785" x="3032125" y="4567238"/>
          <p14:tracePt t="5787" x="3063875" y="4567238"/>
          <p14:tracePt t="5789" x="3095625" y="4567238"/>
          <p14:tracePt t="5791" x="3127375" y="4567238"/>
          <p14:tracePt t="5793" x="3190875" y="4567238"/>
          <p14:tracePt t="5795" x="3205163" y="4567238"/>
          <p14:tracePt t="5797" x="3252788" y="4567238"/>
          <p14:tracePt t="5799" x="3300413" y="4567238"/>
          <p14:tracePt t="5801" x="3332163" y="4567238"/>
          <p14:tracePt t="5803" x="3379788" y="4583113"/>
          <p14:tracePt t="5805" x="3427413" y="4583113"/>
          <p14:tracePt t="5807" x="3490913" y="4583113"/>
          <p14:tracePt t="5809" x="3521075" y="4583113"/>
          <p14:tracePt t="5811" x="3568700" y="4598988"/>
          <p14:tracePt t="5813" x="3616325" y="4598988"/>
          <p14:tracePt t="5816" x="3648075" y="4598988"/>
          <p14:tracePt t="5817" x="3695700" y="4614863"/>
          <p14:tracePt t="5819" x="3759200" y="4614863"/>
          <p14:tracePt t="5821" x="3806825" y="4614863"/>
          <p14:tracePt t="5823" x="3836988" y="4629150"/>
          <p14:tracePt t="5825" x="3884613" y="4629150"/>
          <p14:tracePt t="5827" x="3948113" y="4645025"/>
          <p14:tracePt t="5829" x="3979863" y="4645025"/>
          <p14:tracePt t="5832" x="4043363" y="4660900"/>
          <p14:tracePt t="5833" x="4090988" y="4660900"/>
          <p14:tracePt t="5835" x="4137025" y="4660900"/>
          <p14:tracePt t="5837" x="4184650" y="4676775"/>
          <p14:tracePt t="5839" x="4232275" y="4676775"/>
          <p14:tracePt t="5841" x="4295775" y="4692650"/>
          <p14:tracePt t="5843" x="4343400" y="4708525"/>
          <p14:tracePt t="5845" x="4391025" y="4708525"/>
          <p14:tracePt t="5847" x="4437063" y="4708525"/>
          <p14:tracePt t="5849" x="4484688" y="4708525"/>
          <p14:tracePt t="5851" x="4548188" y="4724400"/>
          <p14:tracePt t="5853" x="4579938" y="4740275"/>
          <p14:tracePt t="5855" x="4643438" y="4740275"/>
          <p14:tracePt t="5857" x="4691063" y="4756150"/>
          <p14:tracePt t="5859" x="4737100" y="4756150"/>
          <p14:tracePt t="5861" x="4768850" y="4772025"/>
          <p14:tracePt t="5863" x="4832350" y="4787900"/>
          <p14:tracePt t="5865" x="4879975" y="4787900"/>
          <p14:tracePt t="5867" x="4927600" y="4803775"/>
          <p14:tracePt t="5869" x="4959350" y="4803775"/>
          <p14:tracePt t="5871" x="5022850" y="4819650"/>
          <p14:tracePt t="5873" x="5068888" y="4819650"/>
          <p14:tracePt t="5875" x="5116513" y="4835525"/>
          <p14:tracePt t="5877" x="5148263" y="4851400"/>
          <p14:tracePt t="5879" x="5195888" y="4851400"/>
          <p14:tracePt t="5881" x="5243513" y="4867275"/>
          <p14:tracePt t="5884" x="5275263" y="4867275"/>
          <p14:tracePt t="5885" x="5322888" y="4883150"/>
          <p14:tracePt t="5887" x="5353050" y="4883150"/>
          <p14:tracePt t="5889" x="5384800" y="4899025"/>
          <p14:tracePt t="5891" x="5432425" y="4899025"/>
          <p14:tracePt t="5893" x="5464175" y="4899025"/>
          <p14:tracePt t="5895" x="5495925" y="4899025"/>
          <p14:tracePt t="5900" x="5575300" y="4914900"/>
          <p14:tracePt t="5901" x="5607050" y="4930775"/>
          <p14:tracePt t="5903" x="5622925" y="4930775"/>
          <p14:tracePt t="5905" x="5668963" y="4946650"/>
          <p14:tracePt t="5907" x="5700713" y="4962525"/>
          <p14:tracePt t="5909" x="5716588" y="4962525"/>
          <p14:tracePt t="5911" x="5748338" y="4976813"/>
          <p14:tracePt t="5913" x="5795963" y="4976813"/>
          <p14:tracePt t="5915" x="5811838" y="4992688"/>
          <p14:tracePt t="5917" x="5859463" y="4992688"/>
          <p14:tracePt t="5919" x="5891213" y="4992688"/>
          <p14:tracePt t="5921" x="5907088" y="4992688"/>
          <p14:tracePt t="5923" x="5938838" y="5008563"/>
          <p14:tracePt t="5925" x="5984875" y="5008563"/>
          <p14:tracePt t="5927" x="6000750" y="5024438"/>
          <p14:tracePt t="5929" x="6032500" y="5024438"/>
          <p14:tracePt t="5932" x="6064250" y="5040313"/>
          <p14:tracePt t="5933" x="6080125" y="5056188"/>
          <p14:tracePt t="5935" x="6111875" y="5056188"/>
          <p14:tracePt t="5937" x="6143625" y="5072063"/>
          <p14:tracePt t="5939" x="6159500" y="5087938"/>
          <p14:tracePt t="5942" x="6191250" y="5087938"/>
          <p14:tracePt t="5943" x="6223000" y="5087938"/>
          <p14:tracePt t="5945" x="6238875" y="5103813"/>
          <p14:tracePt t="5947" x="6269038" y="5103813"/>
          <p14:tracePt t="5950" x="6284913" y="5119688"/>
          <p14:tracePt t="5951" x="6300788" y="5135563"/>
          <p14:tracePt t="5953" x="6316663" y="5135563"/>
          <p14:tracePt t="5955" x="6348413" y="5151438"/>
          <p14:tracePt t="5962" x="6380163" y="5167313"/>
          <p14:tracePt t="5966" x="6396038" y="5183188"/>
          <p14:tracePt t="5970" x="6427788" y="5199063"/>
          <p14:tracePt t="5971" x="6427788" y="5214938"/>
          <p14:tracePt t="5973" x="6443663" y="5230813"/>
          <p14:tracePt t="5975" x="6459538" y="5230813"/>
          <p14:tracePt t="5983" x="6459538" y="5262563"/>
          <p14:tracePt t="5989" x="6491288" y="5262563"/>
          <p14:tracePt t="6000" x="6507163" y="5310188"/>
          <p14:tracePt t="6006" x="6507163" y="5324475"/>
          <p14:tracePt t="6007" x="6523038" y="5324475"/>
          <p14:tracePt t="6009" x="6523038" y="5340350"/>
          <p14:tracePt t="6016" x="6538913" y="5340350"/>
          <p14:tracePt t="6019" x="6538913" y="5356225"/>
          <p14:tracePt t="6023" x="6538913" y="5372100"/>
          <p14:tracePt t="6028" x="6538913" y="5387975"/>
          <p14:tracePt t="6035" x="6553200" y="5387975"/>
          <p14:tracePt t="6038" x="6553200" y="5403850"/>
          <p14:tracePt t="6041" x="6553200" y="5419725"/>
          <p14:tracePt t="6048" x="6553200" y="5435600"/>
          <p14:tracePt t="6050" x="6553200" y="5451475"/>
          <p14:tracePt t="6051" x="6553200" y="5467350"/>
          <p14:tracePt t="6058" x="6553200" y="5483225"/>
          <p14:tracePt t="6060" x="6553200" y="5499100"/>
          <p14:tracePt t="6063" x="6569075" y="5514975"/>
          <p14:tracePt t="6066" x="6569075" y="5530850"/>
          <p14:tracePt t="6069" x="6569075" y="5562600"/>
          <p14:tracePt t="6071" x="6569075" y="5578475"/>
          <p14:tracePt t="6075" x="6569075" y="5594350"/>
          <p14:tracePt t="6077" x="6569075" y="5610225"/>
          <p14:tracePt t="6079" x="6569075" y="5626100"/>
          <p14:tracePt t="6083" x="6569075" y="5657850"/>
          <p14:tracePt t="6087" x="6569075" y="5672138"/>
          <p14:tracePt t="6089" x="6569075" y="5703888"/>
          <p14:tracePt t="6093" x="6569075" y="5719763"/>
          <p14:tracePt t="6095" x="6569075" y="5751513"/>
          <p14:tracePt t="6099" x="6569075" y="5783263"/>
          <p14:tracePt t="6101" x="6569075" y="5799138"/>
          <p14:tracePt t="6103" x="6584950" y="5846763"/>
          <p14:tracePt t="6105" x="6584950" y="5878513"/>
          <p14:tracePt t="6107" x="6584950" y="5894388"/>
          <p14:tracePt t="6109" x="6600825" y="5926138"/>
          <p14:tracePt t="6111" x="6600825" y="5942013"/>
          <p14:tracePt t="6113" x="6600825" y="5973763"/>
          <p14:tracePt t="6115" x="6616700" y="6003925"/>
          <p14:tracePt t="6120" x="6616700" y="6035675"/>
          <p14:tracePt t="6121" x="6616700" y="6067425"/>
          <p14:tracePt t="6123" x="6616700" y="6083300"/>
          <p14:tracePt t="6125" x="6632575" y="6115050"/>
          <p14:tracePt t="6127" x="6632575" y="6130925"/>
          <p14:tracePt t="6129" x="6632575" y="6146800"/>
          <p14:tracePt t="6132" x="6648450" y="6178550"/>
          <p14:tracePt t="6133" x="6648450" y="6194425"/>
          <p14:tracePt t="6135" x="6648450" y="6210300"/>
          <p14:tracePt t="6137" x="6648450" y="6242050"/>
          <p14:tracePt t="6139" x="6648450" y="6257925"/>
          <p14:tracePt t="6141" x="6648450" y="6273800"/>
          <p14:tracePt t="6143" x="6648450" y="6289675"/>
          <p14:tracePt t="6145" x="6664325" y="6321425"/>
          <p14:tracePt t="6148" x="6664325" y="6337300"/>
          <p14:tracePt t="6149" x="6664325" y="6351588"/>
          <p14:tracePt t="6151" x="6664325" y="6367463"/>
          <p14:tracePt t="6153" x="6664325" y="6399213"/>
          <p14:tracePt t="6157" x="6664325" y="6430963"/>
          <p14:tracePt t="6161" x="6664325" y="6462713"/>
          <p14:tracePt t="6164" x="6664325" y="6478588"/>
          <p14:tracePt t="6167" x="6664325" y="6510338"/>
          <p14:tracePt t="6169" x="6664325" y="6526213"/>
          <p14:tracePt t="6171" x="6648450" y="6526213"/>
          <p14:tracePt t="6173" x="6648450" y="6557963"/>
          <p14:tracePt t="6175" x="6632575" y="6573838"/>
          <p14:tracePt t="6177" x="6632575" y="6589713"/>
          <p14:tracePt t="6179" x="6632575" y="6605588"/>
          <p14:tracePt t="6182" x="6632575" y="6621463"/>
          <p14:tracePt t="6183" x="6616700" y="6637338"/>
          <p14:tracePt t="6185" x="6600825" y="6653213"/>
          <p14:tracePt t="6187" x="6584950" y="6669088"/>
          <p14:tracePt t="6189" x="6584950" y="6684963"/>
          <p14:tracePt t="6191" x="6553200" y="6699250"/>
          <p14:tracePt t="6193" x="6538913" y="6699250"/>
          <p14:tracePt t="6195" x="6538913" y="6715125"/>
          <p14:tracePt t="6197" x="6507163" y="6746875"/>
          <p14:tracePt t="6200" x="6491288" y="6762750"/>
          <p14:tracePt t="6201" x="6475413" y="6762750"/>
          <p14:tracePt t="6203" x="6443663" y="6778625"/>
          <p14:tracePt t="6205" x="6427788" y="6794500"/>
          <p14:tracePt t="6207" x="6411913" y="6810375"/>
          <p14:tracePt t="6209" x="6380163" y="6810375"/>
          <p14:tracePt t="6211" x="6364288" y="6810375"/>
          <p14:tracePt t="6213" x="6332538" y="6826250"/>
          <p14:tracePt t="6215" x="6300788" y="6826250"/>
          <p14:tracePt t="6217" x="6284913" y="6842125"/>
          <p14:tracePt t="6219" x="6253163" y="6842125"/>
          <p14:tracePt t="6330" x="3884613" y="6842125"/>
          <p14:tracePt t="6331" x="3836988" y="6826250"/>
          <p14:tracePt t="6333" x="3775075" y="6810375"/>
          <p14:tracePt t="6335" x="3743325" y="6794500"/>
          <p14:tracePt t="6337" x="3711575" y="6778625"/>
          <p14:tracePt t="6339" x="3648075" y="6762750"/>
          <p14:tracePt t="6341" x="3600450" y="6746875"/>
          <p14:tracePt t="6343" x="3584575" y="6746875"/>
          <p14:tracePt t="6345" x="3521075" y="6731000"/>
          <p14:tracePt t="6350" x="3443288" y="6699250"/>
          <p14:tracePt t="6351" x="3411538" y="6699250"/>
          <p14:tracePt t="6353" x="3363913" y="6684963"/>
          <p14:tracePt t="6355" x="3316288" y="6669088"/>
          <p14:tracePt t="6357" x="3268663" y="6637338"/>
          <p14:tracePt t="6359" x="3236913" y="6621463"/>
          <p14:tracePt t="6361" x="3205163" y="6589713"/>
          <p14:tracePt t="6363" x="3159125" y="6573838"/>
          <p14:tracePt t="6365" x="3111500" y="6557963"/>
          <p14:tracePt t="6367" x="3079750" y="6526213"/>
          <p14:tracePt t="6369" x="3032125" y="6526213"/>
          <p14:tracePt t="6371" x="2984500" y="6494463"/>
          <p14:tracePt t="6373" x="2952750" y="6478588"/>
          <p14:tracePt t="6375" x="2921000" y="6446838"/>
          <p14:tracePt t="6377" x="2874963" y="6430963"/>
          <p14:tracePt t="6379" x="2827338" y="6399213"/>
          <p14:tracePt t="6382" x="2779713" y="6383338"/>
          <p14:tracePt t="6383" x="2732088" y="6351588"/>
          <p14:tracePt t="6385" x="2700338" y="6337300"/>
          <p14:tracePt t="6387" x="2668588" y="6321425"/>
          <p14:tracePt t="6389" x="2620963" y="6305550"/>
          <p14:tracePt t="6391" x="2574925" y="6273800"/>
          <p14:tracePt t="6393" x="2543175" y="6257925"/>
          <p14:tracePt t="6395" x="2495550" y="6226175"/>
          <p14:tracePt t="6400" x="2416175" y="6194425"/>
          <p14:tracePt t="6401" x="2384425" y="6162675"/>
          <p14:tracePt t="6403" x="2352675" y="6162675"/>
          <p14:tracePt t="6405" x="2305050" y="6130925"/>
          <p14:tracePt t="6407" x="2259013" y="6115050"/>
          <p14:tracePt t="6409" x="2227263" y="6099175"/>
          <p14:tracePt t="6411" x="2195513" y="6067425"/>
          <p14:tracePt t="6413" x="2147888" y="6051550"/>
          <p14:tracePt t="6416" x="2116138" y="6035675"/>
          <p14:tracePt t="6417" x="2084388" y="6019800"/>
          <p14:tracePt t="6419" x="2052638" y="6003925"/>
          <p14:tracePt t="6421" x="2020888" y="5989638"/>
          <p14:tracePt t="6423" x="1989138" y="5957888"/>
          <p14:tracePt t="6425" x="1974850" y="5942013"/>
          <p14:tracePt t="6427" x="1943100" y="5926138"/>
          <p14:tracePt t="6429" x="1911350" y="5910263"/>
          <p14:tracePt t="6431" x="1895475" y="5910263"/>
          <p14:tracePt t="6433" x="1863725" y="5878513"/>
          <p14:tracePt t="6435" x="1831975" y="5862638"/>
          <p14:tracePt t="6437" x="1816100" y="5846763"/>
          <p14:tracePt t="6439" x="1800225" y="5830888"/>
          <p14:tracePt t="6441" x="1768475" y="5815013"/>
          <p14:tracePt t="6443" x="1752600" y="5799138"/>
          <p14:tracePt t="6445" x="1752600" y="5783263"/>
          <p14:tracePt t="6449" x="1704975" y="5751513"/>
          <p14:tracePt t="6451" x="1704975" y="5735638"/>
          <p14:tracePt t="6453" x="1689100" y="5719763"/>
          <p14:tracePt t="6455" x="1674813" y="5703888"/>
          <p14:tracePt t="6457" x="1643063" y="5672138"/>
          <p14:tracePt t="6459" x="1643063" y="5657850"/>
          <p14:tracePt t="6461" x="1627188" y="5641975"/>
          <p14:tracePt t="6463" x="1611313" y="5610225"/>
          <p14:tracePt t="6466" x="1595438" y="5594350"/>
          <p14:tracePt t="6467" x="1595438" y="5578475"/>
          <p14:tracePt t="6469" x="1579563" y="5546725"/>
          <p14:tracePt t="6471" x="1563688" y="5530850"/>
          <p14:tracePt t="6473" x="1547813" y="5499100"/>
          <p14:tracePt t="6475" x="1531938" y="5467350"/>
          <p14:tracePt t="6477" x="1516063" y="5451475"/>
          <p14:tracePt t="6479" x="1516063" y="5435600"/>
          <p14:tracePt t="6481" x="1516063" y="5403850"/>
          <p14:tracePt t="6483" x="1500188" y="5387975"/>
          <p14:tracePt t="6485" x="1484313" y="5356225"/>
          <p14:tracePt t="6486" x="1468438" y="5324475"/>
          <p14:tracePt t="6488" x="1452563" y="5294313"/>
          <p14:tracePt t="6491" x="1436688" y="5278438"/>
          <p14:tracePt t="6493" x="1436688" y="5262563"/>
          <p14:tracePt t="6495" x="1420813" y="5230813"/>
          <p14:tracePt t="6500" x="1404938" y="5183188"/>
          <p14:tracePt t="6501" x="1404938" y="5151438"/>
          <p14:tracePt t="6503" x="1389063" y="5135563"/>
          <p14:tracePt t="6505" x="1389063" y="5103813"/>
          <p14:tracePt t="6507" x="1373188" y="5072063"/>
          <p14:tracePt t="6509" x="1373188" y="5056188"/>
          <p14:tracePt t="6511" x="1358900" y="5024438"/>
          <p14:tracePt t="6513" x="1343025" y="4992688"/>
          <p14:tracePt t="6515" x="1343025" y="4976813"/>
          <p14:tracePt t="6517" x="1343025" y="4962525"/>
          <p14:tracePt t="6519" x="1343025" y="4946650"/>
          <p14:tracePt t="6521" x="1343025" y="4914900"/>
          <p14:tracePt t="6523" x="1343025" y="4883150"/>
          <p14:tracePt t="6525" x="1343025" y="4867275"/>
          <p14:tracePt t="6527" x="1327150" y="4835525"/>
          <p14:tracePt t="6529" x="1327150" y="4803775"/>
          <p14:tracePt t="6532" x="1327150" y="4787900"/>
          <p14:tracePt t="6533" x="1327150" y="4756150"/>
          <p14:tracePt t="6535" x="1327150" y="4740275"/>
          <p14:tracePt t="6537" x="1327150" y="4692650"/>
          <p14:tracePt t="6539" x="1327150" y="4660900"/>
          <p14:tracePt t="6543" x="1327150" y="4614863"/>
          <p14:tracePt t="6545" x="1327150" y="4598988"/>
          <p14:tracePt t="6549" x="1327150" y="4519613"/>
          <p14:tracePt t="6551" x="1327150" y="4503738"/>
          <p14:tracePt t="6553" x="1327150" y="4471988"/>
          <p14:tracePt t="6555" x="1327150" y="4424363"/>
          <p14:tracePt t="6557" x="1327150" y="4408488"/>
          <p14:tracePt t="6559" x="1327150" y="4360863"/>
          <p14:tracePt t="6561" x="1343025" y="4313238"/>
          <p14:tracePt t="6563" x="1343025" y="4283075"/>
          <p14:tracePt t="6565" x="1358900" y="4251325"/>
          <p14:tracePt t="6567" x="1373188" y="4203700"/>
          <p14:tracePt t="6569" x="1373188" y="4156075"/>
          <p14:tracePt t="6571" x="1389063" y="4124325"/>
          <p14:tracePt t="6573" x="1389063" y="4076700"/>
          <p14:tracePt t="6575" x="1404938" y="4029075"/>
          <p14:tracePt t="6577" x="1420813" y="3997325"/>
          <p14:tracePt t="6579" x="1420813" y="3949700"/>
          <p14:tracePt t="6581" x="1436688" y="3903663"/>
          <p14:tracePt t="6583" x="1452563" y="3856038"/>
          <p14:tracePt t="6585" x="1468438" y="3824288"/>
          <p14:tracePt t="6587" x="1484313" y="3776663"/>
          <p14:tracePt t="6589" x="1484313" y="3729038"/>
          <p14:tracePt t="6591" x="1484313" y="3681413"/>
          <p14:tracePt t="6593" x="1500188" y="3665538"/>
          <p14:tracePt t="6595" x="1516063" y="3617913"/>
          <p14:tracePt t="6599" x="1547813" y="3540125"/>
          <p14:tracePt t="6601" x="1547813" y="3508375"/>
          <p14:tracePt t="6603" x="1563688" y="3460750"/>
          <p14:tracePt t="6604" x="1579563" y="3413125"/>
          <p14:tracePt t="6607" x="1595438" y="3397250"/>
          <p14:tracePt t="6609" x="1611313" y="3349625"/>
          <p14:tracePt t="6611" x="1627188" y="3302000"/>
          <p14:tracePt t="6614" x="1627188" y="3286125"/>
          <p14:tracePt t="6615" x="1627188" y="3240088"/>
          <p14:tracePt t="6618" x="1643063" y="3208338"/>
          <p14:tracePt t="6619" x="1658938" y="3160713"/>
          <p14:tracePt t="6621" x="1674813" y="3128963"/>
          <p14:tracePt t="6623" x="1689100" y="3097213"/>
          <p14:tracePt t="6626" x="1704975" y="3049588"/>
          <p14:tracePt t="6627" x="1720850" y="3001963"/>
          <p14:tracePt t="6629" x="1752600" y="2986088"/>
          <p14:tracePt t="6631" x="1768475" y="2938463"/>
          <p14:tracePt t="6633" x="1800225" y="2876550"/>
          <p14:tracePt t="6635" x="1800225" y="2844800"/>
          <p14:tracePt t="6637" x="1831975" y="2781300"/>
          <p14:tracePt t="6639" x="1847850" y="2749550"/>
          <p14:tracePt t="6642" x="1879600" y="2701925"/>
          <p14:tracePt t="6643" x="1911350" y="2654300"/>
          <p14:tracePt t="6645" x="1943100" y="2590800"/>
          <p14:tracePt t="6648" x="1974850" y="2544763"/>
          <p14:tracePt t="6650" x="2005013" y="2481263"/>
          <p14:tracePt t="6651" x="2036763" y="2433638"/>
          <p14:tracePt t="6653" x="2084388" y="2370138"/>
          <p14:tracePt t="6655" x="2116138" y="2322513"/>
          <p14:tracePt t="6657" x="2163763" y="2259013"/>
          <p14:tracePt t="6659" x="2195513" y="2197100"/>
          <p14:tracePt t="6661" x="2243138" y="2149475"/>
          <p14:tracePt t="6663" x="2274888" y="2085975"/>
          <p14:tracePt t="6665" x="2320925" y="2038350"/>
          <p14:tracePt t="6667" x="2368550" y="1974850"/>
          <p14:tracePt t="6669" x="2416175" y="1927225"/>
          <p14:tracePt t="6671" x="2463800" y="1865313"/>
          <p14:tracePt t="6673" x="2511425" y="1817688"/>
          <p14:tracePt t="6675" x="2559050" y="1738313"/>
          <p14:tracePt t="6677" x="2605088" y="1706563"/>
          <p14:tracePt t="6679" x="2652713" y="1658938"/>
          <p14:tracePt t="6681" x="2700338" y="1611313"/>
          <p14:tracePt t="6683" x="2747963" y="1563688"/>
          <p14:tracePt t="6685" x="2779713" y="1517650"/>
          <p14:tracePt t="6687" x="2827338" y="1470025"/>
          <p14:tracePt t="6689" x="2859088" y="1422400"/>
          <p14:tracePt t="6691" x="2905125" y="1374775"/>
          <p14:tracePt t="6693" x="2952750" y="1327150"/>
          <p14:tracePt t="6695" x="3000375" y="1311275"/>
          <p14:tracePt t="6697" x="3048000" y="1263650"/>
          <p14:tracePt t="6699" x="3079750" y="1216025"/>
          <p14:tracePt t="6701" x="3127375" y="1185863"/>
          <p14:tracePt t="6703" x="3143250" y="1154113"/>
          <p14:tracePt t="6705" x="3190875" y="1106488"/>
          <p14:tracePt t="6707" x="3236913" y="1090613"/>
          <p14:tracePt t="6709" x="3268663" y="1058863"/>
          <p14:tracePt t="6711" x="3316288" y="1011238"/>
          <p14:tracePt t="6713" x="3348038" y="979488"/>
          <p14:tracePt t="6715" x="3379788" y="947738"/>
          <p14:tracePt t="6717" x="3427413" y="915988"/>
          <p14:tracePt t="6719" x="3459163" y="900113"/>
          <p14:tracePt t="6721" x="3505200" y="868363"/>
          <p14:tracePt t="6723" x="3521075" y="838200"/>
          <p14:tracePt t="6725" x="3568700" y="806450"/>
          <p14:tracePt t="6727" x="3600450" y="774700"/>
          <p14:tracePt t="6729" x="3648075" y="742950"/>
          <p14:tracePt t="6732" x="3679825" y="742950"/>
          <p14:tracePt t="6734" x="3711575" y="711200"/>
          <p14:tracePt t="6735" x="3759200" y="695325"/>
          <p14:tracePt t="6737" x="3806825" y="663575"/>
          <p14:tracePt t="6739" x="3836988" y="647700"/>
          <p14:tracePt t="6741" x="3868738" y="615950"/>
          <p14:tracePt t="6743" x="3916363" y="600075"/>
          <p14:tracePt t="6745" x="3963988" y="568325"/>
          <p14:tracePt t="6748" x="4011613" y="552450"/>
          <p14:tracePt t="6749" x="4059238" y="552450"/>
          <p14:tracePt t="6751" x="4090988" y="536575"/>
          <p14:tracePt t="6753" x="4152900" y="520700"/>
          <p14:tracePt t="6755" x="4200525" y="506413"/>
          <p14:tracePt t="6756" x="4264025" y="474663"/>
          <p14:tracePt t="6759" x="4311650" y="458788"/>
          <p14:tracePt t="6761" x="4359275" y="442913"/>
          <p14:tracePt t="6763" x="4406900" y="427038"/>
          <p14:tracePt t="6765" x="4484688" y="411163"/>
          <p14:tracePt t="6767" x="4548188" y="395288"/>
          <p14:tracePt t="6769" x="4611688" y="379413"/>
          <p14:tracePt t="6771" x="4675188" y="363538"/>
          <p14:tracePt t="6773" x="4752975" y="347663"/>
          <p14:tracePt t="6775" x="4816475" y="331788"/>
          <p14:tracePt t="6777" x="4911725" y="315913"/>
          <p14:tracePt t="6779" x="4959350" y="300038"/>
          <p14:tracePt t="6781" x="5053013" y="284163"/>
          <p14:tracePt t="6783" x="5132388" y="268288"/>
          <p14:tracePt t="6785" x="5195888" y="268288"/>
          <p14:tracePt t="6787" x="5275263" y="252413"/>
          <p14:tracePt t="6789" x="5368925" y="236538"/>
          <p14:tracePt t="6791" x="5416550" y="220663"/>
          <p14:tracePt t="6793" x="5480050" y="220663"/>
          <p14:tracePt t="6795" x="5543550" y="204788"/>
          <p14:tracePt t="6797" x="5607050" y="204788"/>
          <p14:tracePt t="6799" x="5668963" y="188913"/>
          <p14:tracePt t="6801" x="5716588" y="188913"/>
          <p14:tracePt t="6803" x="5780088" y="173038"/>
          <p14:tracePt t="6805" x="5827713" y="173038"/>
          <p14:tracePt t="6807" x="5891213" y="173038"/>
          <p14:tracePt t="6809" x="5922963" y="158750"/>
          <p14:tracePt t="6811" x="5969000" y="158750"/>
          <p14:tracePt t="6813" x="6016625" y="142875"/>
          <p14:tracePt t="6815" x="6048375" y="142875"/>
          <p14:tracePt t="6817" x="6096000" y="142875"/>
          <p14:tracePt t="6819" x="6127750" y="127000"/>
          <p14:tracePt t="6821" x="6159500" y="127000"/>
          <p14:tracePt t="6823" x="6191250" y="127000"/>
          <p14:tracePt t="6825" x="6223000" y="111125"/>
          <p14:tracePt t="6827" x="6238875" y="111125"/>
          <p14:tracePt t="6829" x="6269038" y="111125"/>
          <p14:tracePt t="6832" x="6284913" y="111125"/>
          <p14:tracePt t="6833" x="6300788" y="111125"/>
          <p14:tracePt t="6835" x="6316663" y="111125"/>
          <p14:tracePt t="6836" x="6332538" y="111125"/>
          <p14:tracePt t="6839" x="6348413" y="111125"/>
          <p14:tracePt t="6841" x="6364288" y="111125"/>
          <p14:tracePt t="6843" x="6380163" y="111125"/>
          <p14:tracePt t="6845" x="6396038" y="111125"/>
          <p14:tracePt t="6848" x="6411913" y="111125"/>
          <p14:tracePt t="6849" x="6427788" y="111125"/>
          <p14:tracePt t="6851" x="6443663" y="111125"/>
          <p14:tracePt t="6853" x="6459538" y="111125"/>
          <p14:tracePt t="6855" x="6475413" y="111125"/>
          <p14:tracePt t="6857" x="6491288" y="111125"/>
          <p14:tracePt t="6859" x="6507163" y="111125"/>
          <p14:tracePt t="6861" x="6523038" y="111125"/>
          <p14:tracePt t="6863" x="6553200" y="111125"/>
          <p14:tracePt t="6867" x="6584950" y="111125"/>
          <p14:tracePt t="6869" x="6616700" y="111125"/>
          <p14:tracePt t="6871" x="6632575" y="111125"/>
          <p14:tracePt t="6873" x="6664325" y="111125"/>
          <p14:tracePt t="6875" x="6696075" y="111125"/>
          <p14:tracePt t="6877" x="6727825" y="111125"/>
          <p14:tracePt t="6879" x="6775450" y="111125"/>
          <p14:tracePt t="6881" x="6791325" y="111125"/>
          <p14:tracePt t="6883" x="6838950" y="111125"/>
          <p14:tracePt t="6885" x="6900863" y="111125"/>
          <p14:tracePt t="6887" x="6948488" y="127000"/>
          <p14:tracePt t="6889" x="6980238" y="142875"/>
          <p14:tracePt t="6891" x="7091363" y="158750"/>
          <p14:tracePt t="6893" x="7169150" y="173038"/>
          <p14:tracePt t="6895" x="7232650" y="188913"/>
          <p14:tracePt t="6897" x="7296150" y="204788"/>
          <p14:tracePt t="6899" x="7359650" y="220663"/>
          <p14:tracePt t="6901" x="7423150" y="252413"/>
          <p14:tracePt t="6903" x="7485063" y="268288"/>
          <p14:tracePt t="6905" x="7548563" y="284163"/>
          <p14:tracePt t="6907" x="7612063" y="300038"/>
          <p14:tracePt t="6909" x="7691438" y="347663"/>
          <p14:tracePt t="6911" x="7754938" y="363538"/>
          <p14:tracePt t="6913" x="7816850" y="363538"/>
          <p14:tracePt t="6915" x="7880350" y="411163"/>
          <p14:tracePt t="6917" x="7943850" y="411163"/>
          <p14:tracePt t="6919" x="8007350" y="458788"/>
          <p14:tracePt t="6921" x="8070850" y="474663"/>
          <p14:tracePt t="6923" x="8132763" y="506413"/>
          <p14:tracePt t="6925" x="8196263" y="536575"/>
          <p14:tracePt t="6927" x="8243888" y="552450"/>
          <p14:tracePt t="6929" x="8291513" y="568325"/>
          <p14:tracePt t="6931" x="8355013" y="584200"/>
          <p14:tracePt t="6933" x="8385175" y="615950"/>
          <p14:tracePt t="6935" x="8432800" y="631825"/>
          <p14:tracePt t="6937" x="8496300" y="663575"/>
          <p14:tracePt t="6939" x="8528050" y="679450"/>
          <p14:tracePt t="6941" x="8575675" y="711200"/>
          <p14:tracePt t="6943" x="8607425" y="727075"/>
          <p14:tracePt t="6945" x="8655050" y="758825"/>
          <p14:tracePt t="6948" x="8701088" y="774700"/>
          <p14:tracePt t="6950" x="8732838" y="774700"/>
          <p14:tracePt t="6951" x="8764588" y="806450"/>
          <p14:tracePt t="6953" x="8796338" y="822325"/>
          <p14:tracePt t="6955" x="8828088" y="854075"/>
          <p14:tracePt t="6957" x="8875713" y="868363"/>
          <p14:tracePt t="6959" x="8891588" y="884238"/>
          <p14:tracePt t="6961" x="8923338" y="915988"/>
          <p14:tracePt t="6964" x="8955088" y="915988"/>
          <p14:tracePt t="6966" x="8986838" y="931863"/>
          <p14:tracePt t="6968" x="9001125" y="963613"/>
          <p14:tracePt t="6969" x="9032875" y="995363"/>
          <p14:tracePt t="6971" x="9064625" y="1011238"/>
          <p14:tracePt t="6973" x="9080500" y="1011238"/>
          <p14:tracePt t="6975" x="9112250" y="1042988"/>
          <p14:tracePt t="6977" x="9128125" y="1058863"/>
          <p14:tracePt t="6979" x="9159875" y="1090613"/>
          <p14:tracePt t="6981" x="9191625" y="1106488"/>
          <p14:tracePt t="6983" x="9223375" y="1122363"/>
          <p14:tracePt t="6985" x="9255125" y="1154113"/>
          <p14:tracePt t="6987" x="9271000" y="1185863"/>
          <p14:tracePt t="6989" x="9301163" y="1216025"/>
          <p14:tracePt t="6991" x="9332913" y="1216025"/>
          <p14:tracePt t="6993" x="9380538" y="1247775"/>
          <p14:tracePt t="6995" x="9412288" y="1279525"/>
          <p14:tracePt t="6998" x="9428163" y="1311275"/>
          <p14:tracePt t="7001" x="9491663" y="1358900"/>
          <p14:tracePt t="7003" x="9539288" y="1374775"/>
          <p14:tracePt t="7005" x="9571038" y="1422400"/>
          <p14:tracePt t="7007" x="9586913" y="1454150"/>
          <p14:tracePt t="7009" x="9632950" y="1485900"/>
          <p14:tracePt t="7011" x="9664700" y="1517650"/>
          <p14:tracePt t="7013" x="9696450" y="1533525"/>
          <p14:tracePt t="7015" x="9744075" y="1579563"/>
          <p14:tracePt t="7017" x="9759950" y="1611313"/>
          <p14:tracePt t="7019" x="9791700" y="1643063"/>
          <p14:tracePt t="7021" x="9823450" y="1674813"/>
          <p14:tracePt t="7023" x="9855200" y="1706563"/>
          <p14:tracePt t="7025" x="9902825" y="1738313"/>
          <p14:tracePt t="7027" x="9902825" y="1770063"/>
          <p14:tracePt t="7029" x="9948863" y="1801813"/>
          <p14:tracePt t="7031" x="9980613" y="1833563"/>
          <p14:tracePt t="7033" x="10012363" y="1849438"/>
          <p14:tracePt t="7034" x="10028238" y="1895475"/>
          <p14:tracePt t="7037" x="10044113" y="1927225"/>
          <p14:tracePt t="7039" x="10075863" y="1958975"/>
          <p14:tracePt t="7041" x="10107613" y="1974850"/>
          <p14:tracePt t="7043" x="10139363" y="2022475"/>
          <p14:tracePt t="7045" x="10155238" y="2054225"/>
          <p14:tracePt t="7048" x="10171113" y="2070100"/>
          <p14:tracePt t="7049" x="10202863" y="2117725"/>
          <p14:tracePt t="7051" x="10217150" y="2117725"/>
          <p14:tracePt t="7053" x="10248900" y="2165350"/>
          <p14:tracePt t="7055" x="10264775" y="2197100"/>
          <p14:tracePt t="7057" x="10280650" y="2197100"/>
          <p14:tracePt t="7059" x="10296525" y="2228850"/>
          <p14:tracePt t="7061" x="10312400" y="2259013"/>
          <p14:tracePt t="7063" x="10328275" y="2290763"/>
          <p14:tracePt t="7065" x="10360025" y="2306638"/>
          <p14:tracePt t="7067" x="10360025" y="2338388"/>
          <p14:tracePt t="7069" x="10375900" y="2370138"/>
          <p14:tracePt t="7071" x="10391775" y="2370138"/>
          <p14:tracePt t="7073" x="10407650" y="2401888"/>
          <p14:tracePt t="7075" x="10439400" y="2433638"/>
          <p14:tracePt t="7077" x="10439400" y="2449513"/>
          <p14:tracePt t="7079" x="10455275" y="2481263"/>
          <p14:tracePt t="7081" x="10471150" y="2513013"/>
          <p14:tracePt t="7083" x="10487025" y="2544763"/>
          <p14:tracePt t="7085" x="10502900" y="2544763"/>
          <p14:tracePt t="7087" x="10502900" y="2574925"/>
          <p14:tracePt t="7089" x="10517188" y="2606675"/>
          <p14:tracePt t="7092" x="10533063" y="2622550"/>
          <p14:tracePt t="7093" x="10548938" y="2654300"/>
          <p14:tracePt t="7095" x="10548938" y="2670175"/>
          <p14:tracePt t="7098" x="10564813" y="2686050"/>
          <p14:tracePt t="7100" x="10580688" y="2717800"/>
          <p14:tracePt t="7100" x="10580688" y="2749550"/>
          <p14:tracePt t="7106" x="10580688" y="2781300"/>
          <p14:tracePt t="7107" x="10596563" y="2813050"/>
          <p14:tracePt t="7109" x="10596563" y="2828925"/>
          <p14:tracePt t="7111" x="10612438" y="2860675"/>
          <p14:tracePt t="7113" x="10612438" y="2876550"/>
          <p14:tracePt t="7115" x="10628313" y="2892425"/>
          <p14:tracePt t="7117" x="10628313" y="2922588"/>
          <p14:tracePt t="7119" x="10628313" y="2938463"/>
          <p14:tracePt t="7121" x="10644188" y="2970213"/>
          <p14:tracePt t="7123" x="10644188" y="3001963"/>
          <p14:tracePt t="7125" x="10644188" y="3017838"/>
          <p14:tracePt t="7127" x="10644188" y="3049588"/>
          <p14:tracePt t="7129" x="10644188" y="3065463"/>
          <p14:tracePt t="7131" x="10644188" y="3097213"/>
          <p14:tracePt t="7133" x="10644188" y="3128963"/>
          <p14:tracePt t="7135" x="10644188" y="3144838"/>
          <p14:tracePt t="7137" x="10644188" y="3176588"/>
          <p14:tracePt t="7139" x="10644188" y="3192463"/>
          <p14:tracePt t="7141" x="10644188" y="3224213"/>
          <p14:tracePt t="7143" x="10644188" y="3255963"/>
          <p14:tracePt t="7145" x="10644188" y="3270250"/>
          <p14:tracePt t="7148" x="10644188" y="3302000"/>
          <p14:tracePt t="7149" x="10644188" y="3333750"/>
          <p14:tracePt t="7151" x="10644188" y="3365500"/>
          <p14:tracePt t="7153" x="10644188" y="3397250"/>
          <p14:tracePt t="7155" x="10644188" y="3413125"/>
          <p14:tracePt t="7157" x="10644188" y="3429000"/>
          <p14:tracePt t="7159" x="10644188" y="3444875"/>
          <p14:tracePt t="7161" x="10644188" y="3476625"/>
          <p14:tracePt t="7164" x="10644188" y="3508375"/>
          <p14:tracePt t="7165" x="10644188" y="3524250"/>
          <p14:tracePt t="7169" x="10644188" y="3556000"/>
          <p14:tracePt t="7171" x="10644188" y="3571875"/>
          <p14:tracePt t="7173" x="10644188" y="3587750"/>
          <p14:tracePt t="7176" x="10644188" y="3602038"/>
          <p14:tracePt t="7177" x="10644188" y="3617913"/>
          <p14:tracePt t="7180" x="10644188" y="3649663"/>
          <p14:tracePt t="7182" x="10644188" y="3665538"/>
          <p14:tracePt t="7183" x="10644188" y="3681413"/>
          <p14:tracePt t="7185" x="10644188" y="3697288"/>
          <p14:tracePt t="7187" x="10644188" y="3713163"/>
          <p14:tracePt t="7191" x="10644188" y="3729038"/>
          <p14:tracePt t="7193" x="10644188" y="3744913"/>
          <p14:tracePt t="7199" x="10628313" y="3760788"/>
          <p14:tracePt t="7203" x="10628313" y="3776663"/>
          <p14:tracePt t="7211" x="10628313" y="3792538"/>
          <p14:tracePt t="7233" x="10628313" y="3808413"/>
          <p14:tracePt t="7246" x="10628313" y="3824288"/>
          <p14:tracePt t="7259" x="10612438" y="3840163"/>
          <p14:tracePt t="7263" x="10612438" y="3856038"/>
          <p14:tracePt t="7265" x="10596563" y="3871913"/>
          <p14:tracePt t="7269" x="10580688" y="3887788"/>
          <p14:tracePt t="7273" x="10580688" y="3903663"/>
          <p14:tracePt t="7277" x="10580688" y="3919538"/>
          <p14:tracePt t="7281" x="10564813" y="3935413"/>
          <p14:tracePt t="7283" x="10564813" y="3949700"/>
          <p14:tracePt t="7285" x="10548938" y="3949700"/>
          <p14:tracePt t="7287" x="10548938" y="3965575"/>
          <p14:tracePt t="7292" x="10548938" y="3981450"/>
          <p14:tracePt t="7299" x="10548938" y="3997325"/>
          <p14:tracePt t="7302" x="10533063" y="4013200"/>
          <p14:tracePt t="7330" x="10533063" y="4029075"/>
          <p14:tracePt t="7389" x="10517188" y="4029075"/>
          <p14:tracePt t="7392" x="10502900" y="4029075"/>
          <p14:tracePt t="7394" x="10471150" y="4029075"/>
          <p14:tracePt t="7395" x="10471150" y="4044950"/>
          <p14:tracePt t="7397" x="10439400" y="4044950"/>
          <p14:tracePt t="7399" x="10407650" y="4044950"/>
          <p14:tracePt t="7401" x="10375900" y="4044950"/>
          <p14:tracePt t="7403" x="10344150" y="4044950"/>
          <p14:tracePt t="7405" x="10296525" y="4060825"/>
          <p14:tracePt t="7407" x="10217150" y="4060825"/>
          <p14:tracePt t="7409" x="10186988" y="4076700"/>
          <p14:tracePt t="7411" x="10123488" y="4076700"/>
          <p14:tracePt t="7413" x="10044113" y="4092575"/>
          <p14:tracePt t="7415" x="9980613" y="4092575"/>
          <p14:tracePt t="7417" x="9917113" y="4108450"/>
          <p14:tracePt t="7419" x="9871075" y="4108450"/>
          <p14:tracePt t="7421" x="9807575" y="4108450"/>
          <p14:tracePt t="7423" x="9728200" y="4124325"/>
          <p14:tracePt t="7425" x="9632950" y="4124325"/>
          <p14:tracePt t="7427" x="9555163" y="4124325"/>
          <p14:tracePt t="7429" x="9475788" y="4124325"/>
          <p14:tracePt t="7432" x="9396413" y="4124325"/>
          <p14:tracePt t="7433" x="9317038" y="4124325"/>
          <p14:tracePt t="7435" x="9207500" y="4124325"/>
          <p14:tracePt t="7437" x="9128125" y="4124325"/>
          <p14:tracePt t="7439" x="9017000" y="4124325"/>
          <p14:tracePt t="7441" x="8939213" y="4124325"/>
          <p14:tracePt t="7443" x="8828088" y="4124325"/>
          <p14:tracePt t="7445" x="8748713" y="4124325"/>
          <p14:tracePt t="7448" x="8639175" y="4124325"/>
          <p14:tracePt t="7449" x="8528050" y="4124325"/>
          <p14:tracePt t="7451" x="8448675" y="4124325"/>
          <p14:tracePt t="7453" x="8370888" y="4092575"/>
          <p14:tracePt t="7455" x="8259763" y="4092575"/>
          <p14:tracePt t="7457" x="8180388" y="4092575"/>
          <p14:tracePt t="7459" x="8085138" y="4076700"/>
          <p14:tracePt t="7461" x="7975600" y="4060825"/>
          <p14:tracePt t="7465" x="7816850" y="4044950"/>
          <p14:tracePt t="7467" x="7723188" y="4029075"/>
          <p14:tracePt t="7469" x="7643813" y="4013200"/>
          <p14:tracePt t="7471" x="7548563" y="3997325"/>
          <p14:tracePt t="7473" x="7469188" y="3965575"/>
          <p14:tracePt t="7475" x="7375525" y="3949700"/>
          <p14:tracePt t="7477" x="7296150" y="3919538"/>
          <p14:tracePt t="7479" x="7232650" y="3919538"/>
          <p14:tracePt t="7481" x="7154863" y="3887788"/>
          <p14:tracePt t="7483" x="7091363" y="3856038"/>
          <p14:tracePt t="7485" x="6996113" y="3840163"/>
          <p14:tracePt t="7487" x="6932613" y="3808413"/>
          <p14:tracePt t="7489" x="6884988" y="3792538"/>
          <p14:tracePt t="7491" x="6823075" y="3760788"/>
          <p14:tracePt t="7493" x="6759575" y="3744913"/>
          <p14:tracePt t="7495" x="6696075" y="3713163"/>
          <p14:tracePt t="7498" x="6632575" y="3681413"/>
          <p14:tracePt t="7500" x="6584950" y="3649663"/>
          <p14:tracePt t="7501" x="6523038" y="3617913"/>
          <p14:tracePt t="7503" x="6491288" y="3602038"/>
          <p14:tracePt t="7505" x="6443663" y="3587750"/>
          <p14:tracePt t="7507" x="6396038" y="3556000"/>
          <p14:tracePt t="7509" x="6348413" y="3524250"/>
          <p14:tracePt t="7511" x="6300788" y="3492500"/>
          <p14:tracePt t="7515" x="6284913" y="3460750"/>
          <p14:tracePt t="7517" x="6191250" y="3397250"/>
          <p14:tracePt t="7519" x="6159500" y="3381375"/>
          <p14:tracePt t="7521" x="6127750" y="3349625"/>
          <p14:tracePt t="7523" x="6096000" y="3317875"/>
          <p14:tracePt t="7525" x="6064250" y="3302000"/>
          <p14:tracePt t="7527" x="6032500" y="3270250"/>
          <p14:tracePt t="7530" x="6000750" y="3255963"/>
          <p14:tracePt t="7532" x="5984875" y="3224213"/>
          <p14:tracePt t="7536" x="5938838" y="3160713"/>
          <p14:tracePt t="7537" x="5922963" y="3160713"/>
          <p14:tracePt t="7539" x="5907088" y="3128963"/>
          <p14:tracePt t="7541" x="5891213" y="3113088"/>
          <p14:tracePt t="7543" x="5875338" y="3081338"/>
          <p14:tracePt t="7545" x="5859463" y="3065463"/>
          <p14:tracePt t="7549" x="5843588" y="3033713"/>
          <p14:tracePt t="7551" x="5843588" y="3017838"/>
          <p14:tracePt t="7553" x="5827713" y="3017838"/>
          <p14:tracePt t="7555" x="5827713" y="3001963"/>
          <p14:tracePt t="7557" x="5827713" y="2986088"/>
          <p14:tracePt t="7559" x="5811838" y="2986088"/>
          <p14:tracePt t="7563" x="5811838" y="2970213"/>
          <p14:tracePt t="7568" x="5811838" y="2954338"/>
          <p14:tracePt t="7571" x="5795963" y="2954338"/>
          <p14:tracePt t="7576" x="5795963" y="2938463"/>
          <p14:tracePt t="7598" x="5795963" y="2922588"/>
          <p14:tracePt t="7605" x="5795963" y="2908300"/>
          <p14:tracePt t="7609" x="5795963" y="2892425"/>
          <p14:tracePt t="7614" x="5811838" y="2860675"/>
          <p14:tracePt t="7620" x="5843588" y="2797175"/>
          <p14:tracePt t="7622" x="5859463" y="2781300"/>
          <p14:tracePt t="7623" x="5859463" y="2765425"/>
          <p14:tracePt t="7625" x="5875338" y="2733675"/>
          <p14:tracePt t="7627" x="5875338" y="2717800"/>
          <p14:tracePt t="7629" x="5891213" y="2686050"/>
          <p14:tracePt t="7631" x="5891213" y="2638425"/>
          <p14:tracePt t="7633" x="5907088" y="2622550"/>
          <p14:tracePt t="7635" x="5907088" y="2590800"/>
          <p14:tracePt t="7637" x="5922963" y="2544763"/>
          <p14:tracePt t="7639" x="5938838" y="2528888"/>
          <p14:tracePt t="7641" x="5938838" y="2481263"/>
          <p14:tracePt t="7643" x="5953125" y="2433638"/>
          <p14:tracePt t="7645" x="5953125" y="2401888"/>
          <p14:tracePt t="7647" x="5969000" y="2354263"/>
          <p14:tracePt t="7649" x="5969000" y="2306638"/>
          <p14:tracePt t="7651" x="5984875" y="2259013"/>
          <p14:tracePt t="7653" x="5984875" y="2228850"/>
          <p14:tracePt t="7655" x="5984875" y="2181225"/>
          <p14:tracePt t="7657" x="5984875" y="2149475"/>
          <p14:tracePt t="7659" x="5984875" y="2117725"/>
          <p14:tracePt t="7661" x="6000750" y="2085975"/>
          <p14:tracePt t="7664" x="6000750" y="2038350"/>
          <p14:tracePt t="7666" x="6000750" y="2006600"/>
          <p14:tracePt t="7667" x="6000750" y="1974850"/>
          <p14:tracePt t="7669" x="6000750" y="1927225"/>
          <p14:tracePt t="7671" x="6000750" y="1911350"/>
          <p14:tracePt t="7673" x="6000750" y="1881188"/>
          <p14:tracePt t="7677" x="6000750" y="1849438"/>
          <p14:tracePt t="7680" x="6000750" y="1817688"/>
          <p14:tracePt t="7683" x="6000750" y="1801813"/>
          <p14:tracePt t="7687" x="6000750" y="1785938"/>
          <p14:tracePt t="7693" x="6000750" y="1770063"/>
          <p14:tracePt t="7701" x="6000750" y="1754188"/>
          <p14:tracePt t="7717" x="6000750" y="1738313"/>
          <p14:tracePt t="7808" x="5953125" y="1738313"/>
          <p14:tracePt t="7810" x="5938838" y="1738313"/>
          <p14:tracePt t="7812" x="5907088" y="1738313"/>
          <p14:tracePt t="7813" x="5875338" y="1738313"/>
          <p14:tracePt t="7817" x="5843588" y="1754188"/>
          <p14:tracePt t="7819" x="5811838" y="1770063"/>
          <p14:tracePt t="7823" x="5795963" y="1785938"/>
          <p14:tracePt t="7825" x="5780088" y="1785938"/>
          <p14:tracePt t="7827" x="5764213" y="1801813"/>
          <p14:tracePt t="7829" x="5748338" y="1801813"/>
          <p14:tracePt t="7833" x="5716588" y="1801813"/>
          <p14:tracePt t="7835" x="5716588" y="1817688"/>
          <p14:tracePt t="7837" x="5700713" y="1833563"/>
          <p14:tracePt t="7839" x="5684838" y="1833563"/>
          <p14:tracePt t="7843" x="5684838" y="1849438"/>
          <p14:tracePt t="7845" x="5668963" y="1865313"/>
          <p14:tracePt t="7849" x="5653088" y="1865313"/>
          <p14:tracePt t="7850" x="5638800" y="1881188"/>
          <p14:tracePt t="7851" x="5638800" y="1895475"/>
          <p14:tracePt t="7853" x="5622925" y="1911350"/>
          <p14:tracePt t="7855" x="5622925" y="1927225"/>
          <p14:tracePt t="7857" x="5607050" y="1943100"/>
          <p14:tracePt t="7859" x="5607050" y="1958975"/>
          <p14:tracePt t="7861" x="5591175" y="1974850"/>
          <p14:tracePt t="7866" x="5559425" y="2006600"/>
          <p14:tracePt t="7867" x="5559425" y="2022475"/>
          <p14:tracePt t="7869" x="5543550" y="2038350"/>
          <p14:tracePt t="7871" x="5527675" y="2054225"/>
          <p14:tracePt t="7873" x="5511800" y="2070100"/>
          <p14:tracePt t="7875" x="5511800" y="2101850"/>
          <p14:tracePt t="7877" x="5495925" y="2101850"/>
          <p14:tracePt t="7880" x="5480050" y="2133600"/>
          <p14:tracePt t="7881" x="5464175" y="2165350"/>
          <p14:tracePt t="7885" x="5432425" y="2197100"/>
          <p14:tracePt t="7888" x="5416550" y="2228850"/>
          <p14:tracePt t="7889" x="5400675" y="2243138"/>
          <p14:tracePt t="7891" x="5368925" y="2274888"/>
          <p14:tracePt t="7893" x="5368925" y="2322513"/>
          <p14:tracePt t="7895" x="5337175" y="2354263"/>
          <p14:tracePt t="7897" x="5307013" y="2401888"/>
          <p14:tracePt t="7899" x="5259388" y="2465388"/>
          <p14:tracePt t="7901" x="5227638" y="2497138"/>
          <p14:tracePt t="7903" x="5211763" y="2544763"/>
          <p14:tracePt t="7905" x="5164138" y="2606675"/>
          <p14:tracePt t="7907" x="5132388" y="2638425"/>
          <p14:tracePt t="7909" x="5100638" y="2701925"/>
          <p14:tracePt t="7911" x="5068888" y="2749550"/>
          <p14:tracePt t="7914" x="5037138" y="2797175"/>
          <p14:tracePt t="7917" x="4991100" y="2876550"/>
          <p14:tracePt t="7919" x="4959350" y="2938463"/>
          <p14:tracePt t="7921" x="4943475" y="2986088"/>
          <p14:tracePt t="7923" x="4911725" y="3033713"/>
          <p14:tracePt t="7925" x="4879975" y="3081338"/>
          <p14:tracePt t="7927" x="4848225" y="3128963"/>
          <p14:tracePt t="7929" x="4816475" y="3192463"/>
          <p14:tracePt t="7931" x="4784725" y="3224213"/>
          <p14:tracePt t="7933" x="4768850" y="3270250"/>
          <p14:tracePt t="7935" x="4737100" y="3317875"/>
          <p14:tracePt t="7937" x="4722813" y="3365500"/>
          <p14:tracePt t="7939" x="4706938" y="3397250"/>
          <p14:tracePt t="7941" x="4691063" y="3444875"/>
          <p14:tracePt t="7943" x="4675188" y="3492500"/>
          <p14:tracePt t="7945" x="4643438" y="3540125"/>
          <p14:tracePt t="7947" x="4627563" y="3587750"/>
          <p14:tracePt t="7949" x="4611688" y="3617913"/>
          <p14:tracePt t="7951" x="4579938" y="3665538"/>
          <p14:tracePt t="7953" x="4564063" y="3729038"/>
          <p14:tracePt t="7955" x="4548188" y="3776663"/>
          <p14:tracePt t="7957" x="4516438" y="3808413"/>
          <p14:tracePt t="7959" x="4516438" y="3840163"/>
          <p14:tracePt t="7961" x="4500563" y="3887788"/>
          <p14:tracePt t="7965" x="4468813" y="3965575"/>
          <p14:tracePt t="7967" x="4437063" y="3997325"/>
          <p14:tracePt t="7969" x="4421188" y="4044950"/>
          <p14:tracePt t="7971" x="4406900" y="4076700"/>
          <p14:tracePt t="7973" x="4391025" y="4108450"/>
          <p14:tracePt t="7975" x="4375150" y="4156075"/>
          <p14:tracePt t="7977" x="4359275" y="4187825"/>
          <p14:tracePt t="7979" x="4343400" y="4235450"/>
          <p14:tracePt t="7981" x="4327525" y="4251325"/>
          <p14:tracePt t="7983" x="4311650" y="4283075"/>
          <p14:tracePt t="7985" x="4279900" y="4313238"/>
          <p14:tracePt t="7987" x="4264025" y="4360863"/>
          <p14:tracePt t="7989" x="4264025" y="4376738"/>
          <p14:tracePt t="7991" x="4232275" y="4408488"/>
          <p14:tracePt t="7993" x="4216400" y="4440238"/>
          <p14:tracePt t="7995" x="4200525" y="4487863"/>
          <p14:tracePt t="7997" x="4168775" y="4503738"/>
          <p14:tracePt t="7999" x="4152900" y="4535488"/>
          <p14:tracePt t="8001" x="4121150" y="4583113"/>
          <p14:tracePt t="8003" x="4121150" y="4614863"/>
          <p14:tracePt t="8005" x="4090988" y="4629150"/>
          <p14:tracePt t="8007" x="4059238" y="4676775"/>
          <p14:tracePt t="8009" x="4027488" y="4708525"/>
          <p14:tracePt t="8011" x="4011613" y="4756150"/>
          <p14:tracePt t="8014" x="3979863" y="4787900"/>
          <p14:tracePt t="8016" x="3948113" y="4819650"/>
          <p14:tracePt t="8017" x="3916363" y="4867275"/>
          <p14:tracePt t="8019" x="3884613" y="4914900"/>
          <p14:tracePt t="8021" x="3852863" y="4962525"/>
          <p14:tracePt t="8023" x="3821113" y="4992688"/>
          <p14:tracePt t="8025" x="3775075" y="5024438"/>
          <p14:tracePt t="8027" x="3743325" y="5072063"/>
          <p14:tracePt t="8029" x="3711575" y="5119688"/>
          <p14:tracePt t="8031" x="3663950" y="5167313"/>
          <p14:tracePt t="8033" x="3632200" y="5199063"/>
          <p14:tracePt t="8035" x="3584575" y="5246688"/>
          <p14:tracePt t="8037" x="3536950" y="5294313"/>
          <p14:tracePt t="8039" x="3490913" y="5324475"/>
          <p14:tracePt t="8041" x="3459163" y="5356225"/>
          <p14:tracePt t="8043" x="3427413" y="5403850"/>
          <p14:tracePt t="8045" x="3379788" y="5435600"/>
          <p14:tracePt t="8047" x="3348038" y="5467350"/>
          <p14:tracePt t="8049" x="3300413" y="5514975"/>
          <p14:tracePt t="8051" x="3252788" y="5530850"/>
          <p14:tracePt t="8053" x="3221038" y="5546725"/>
          <p14:tracePt t="8055" x="3175000" y="5578475"/>
          <p14:tracePt t="8057" x="3127375" y="5610225"/>
          <p14:tracePt t="8059" x="3079750" y="5641975"/>
          <p14:tracePt t="8061" x="3032125" y="5657850"/>
          <p14:tracePt t="8064" x="3000375" y="5672138"/>
          <p14:tracePt t="8066" x="2952750" y="5703888"/>
          <p14:tracePt t="8067" x="2921000" y="5719763"/>
          <p14:tracePt t="8069" x="2874963" y="5719763"/>
          <p14:tracePt t="8071" x="2843213" y="5719763"/>
          <p14:tracePt t="8073" x="2795588" y="5735638"/>
          <p14:tracePt t="8075" x="2763838" y="5751513"/>
          <p14:tracePt t="8077" x="2732088" y="5751513"/>
          <p14:tracePt t="8079" x="2700338" y="5767388"/>
          <p14:tracePt t="8081" x="2652713" y="5767388"/>
          <p14:tracePt t="8083" x="2636838" y="5767388"/>
          <p14:tracePt t="8085" x="2590800" y="5767388"/>
          <p14:tracePt t="8087" x="2543175" y="5767388"/>
          <p14:tracePt t="8090" x="2527300" y="5767388"/>
          <p14:tracePt t="8091" x="2479675" y="5767388"/>
          <p14:tracePt t="8093" x="2447925" y="5767388"/>
          <p14:tracePt t="8095" x="2432050" y="5767388"/>
          <p14:tracePt t="8097" x="2384425" y="5767388"/>
          <p14:tracePt t="8099" x="2368550" y="5767388"/>
          <p14:tracePt t="8101" x="2336800" y="5751513"/>
          <p14:tracePt t="8103" x="2289175" y="5735638"/>
          <p14:tracePt t="8123" x="2100263" y="5610225"/>
          <p14:tracePt t="8125" x="2084388" y="5562600"/>
          <p14:tracePt t="8126" x="2068513" y="5546725"/>
          <p14:tracePt t="8131" x="2052638" y="5530850"/>
          <p14:tracePt t="8133" x="2052638" y="5499100"/>
          <p14:tracePt t="8137" x="2052638" y="5467350"/>
          <p14:tracePt t="8141" x="2052638" y="5435600"/>
          <p14:tracePt t="8143" x="2052638" y="5419725"/>
          <p14:tracePt t="8148" x="2052638" y="5387975"/>
          <p14:tracePt t="8149" x="2052638" y="5372100"/>
          <p14:tracePt t="8151" x="2068513" y="5356225"/>
          <p14:tracePt t="8153" x="2084388" y="5340350"/>
          <p14:tracePt t="8155" x="2084388" y="5310188"/>
          <p14:tracePt t="8157" x="2116138" y="5310188"/>
          <p14:tracePt t="8159" x="2132013" y="5278438"/>
          <p14:tracePt t="8161" x="2147888" y="5262563"/>
          <p14:tracePt t="8166" x="2195513" y="5230813"/>
          <p14:tracePt t="8167" x="2227263" y="5214938"/>
          <p14:tracePt t="8169" x="2259013" y="5199063"/>
          <p14:tracePt t="8171" x="2274888" y="5183188"/>
          <p14:tracePt t="8173" x="2305050" y="5167313"/>
          <p14:tracePt t="8175" x="2352675" y="5151438"/>
          <p14:tracePt t="8177" x="2368550" y="5135563"/>
          <p14:tracePt t="8179" x="2416175" y="5135563"/>
          <p14:tracePt t="8181" x="2463800" y="5119688"/>
          <p14:tracePt t="8183" x="2511425" y="5103813"/>
          <p14:tracePt t="8185" x="2543175" y="5103813"/>
          <p14:tracePt t="8187" x="2605088" y="5087938"/>
          <p14:tracePt t="8189" x="2700338" y="5072063"/>
          <p14:tracePt t="8191" x="2747963" y="5056188"/>
          <p14:tracePt t="8193" x="2811463" y="5056188"/>
          <p14:tracePt t="8195" x="2874963" y="5040313"/>
          <p14:tracePt t="8197" x="2936875" y="5024438"/>
          <p14:tracePt t="8199" x="3000375" y="5024438"/>
          <p14:tracePt t="8201" x="3048000" y="5008563"/>
          <p14:tracePt t="8203" x="3111500" y="5008563"/>
          <p14:tracePt t="8205" x="3190875" y="4992688"/>
          <p14:tracePt t="8207" x="3268663" y="4992688"/>
          <p14:tracePt t="8209" x="3363913" y="4976813"/>
          <p14:tracePt t="8212" x="3443288" y="4976813"/>
          <p14:tracePt t="8216" x="3616325" y="4962525"/>
          <p14:tracePt t="8217" x="3711575" y="4962525"/>
          <p14:tracePt t="8219" x="3821113" y="4930775"/>
          <p14:tracePt t="8221" x="3932238" y="4930775"/>
          <p14:tracePt t="8223" x="4043363" y="4930775"/>
          <p14:tracePt t="8225" x="4152900" y="4930775"/>
          <p14:tracePt t="8227" x="4264025" y="4930775"/>
          <p14:tracePt t="8229" x="4359275" y="4930775"/>
          <p14:tracePt t="8232" x="4468813" y="4930775"/>
          <p14:tracePt t="8233" x="4579938" y="4930775"/>
          <p14:tracePt t="8235" x="4691063" y="4930775"/>
          <p14:tracePt t="8237" x="4768850" y="4930775"/>
          <p14:tracePt t="8239" x="4879975" y="4946650"/>
          <p14:tracePt t="8241" x="4959350" y="4962525"/>
          <p14:tracePt t="8243" x="5053013" y="4976813"/>
          <p14:tracePt t="8245" x="5132388" y="4992688"/>
          <p14:tracePt t="8247" x="5227638" y="5008563"/>
          <p14:tracePt t="8249" x="5291138" y="5040313"/>
          <p14:tracePt t="8251" x="5368925" y="5056188"/>
          <p14:tracePt t="8253" x="5432425" y="5087938"/>
          <p14:tracePt t="8255" x="5495925" y="5119688"/>
          <p14:tracePt t="8257" x="5559425" y="5151438"/>
          <p14:tracePt t="8259" x="5638800" y="5183188"/>
          <p14:tracePt t="8261" x="5700713" y="5214938"/>
          <p14:tracePt t="8264" x="5748338" y="5246688"/>
          <p14:tracePt t="8265" x="5811838" y="5278438"/>
          <p14:tracePt t="8267" x="5843588" y="5310188"/>
          <p14:tracePt t="8269" x="5907088" y="5356225"/>
          <p14:tracePt t="8271" x="5953125" y="5387975"/>
          <p14:tracePt t="8273" x="6000750" y="5419725"/>
          <p14:tracePt t="8275" x="6048375" y="5451475"/>
          <p14:tracePt t="8277" x="6111875" y="5483225"/>
          <p14:tracePt t="8280" x="6159500" y="5530850"/>
          <p14:tracePt t="8281" x="6207125" y="5562600"/>
          <p14:tracePt t="8283" x="6238875" y="5578475"/>
          <p14:tracePt t="8285" x="6284913" y="5610225"/>
          <p14:tracePt t="8287" x="6316663" y="5641975"/>
          <p14:tracePt t="8289" x="6380163" y="5672138"/>
          <p14:tracePt t="8291" x="6411913" y="5688013"/>
          <p14:tracePt t="8293" x="6443663" y="5719763"/>
          <p14:tracePt t="8295" x="6491288" y="5751513"/>
          <p14:tracePt t="8297" x="6523038" y="5767388"/>
          <p14:tracePt t="8299" x="6569075" y="5783263"/>
          <p14:tracePt t="8301" x="6600825" y="5799138"/>
          <p14:tracePt t="8303" x="6632575" y="5815013"/>
          <p14:tracePt t="8305" x="6680200" y="5830888"/>
          <p14:tracePt t="8307" x="6711950" y="5846763"/>
          <p14:tracePt t="8309" x="6743700" y="5862638"/>
          <p14:tracePt t="8311" x="6775450" y="5878513"/>
          <p14:tracePt t="8313" x="6823075" y="5894388"/>
          <p14:tracePt t="8316" x="6854825" y="5910263"/>
          <p14:tracePt t="8317" x="6869113" y="5910263"/>
          <p14:tracePt t="8319" x="6916738" y="5910263"/>
          <p14:tracePt t="8321" x="6948488" y="5926138"/>
          <p14:tracePt t="8323" x="6964363" y="5926138"/>
          <p14:tracePt t="8325" x="6996113" y="5942013"/>
          <p14:tracePt t="8327" x="7043738" y="5942013"/>
          <p14:tracePt t="8329" x="7059613" y="5957888"/>
          <p14:tracePt t="8331" x="7091363" y="5973763"/>
          <p14:tracePt t="8333" x="7123113" y="5973763"/>
          <p14:tracePt t="8335" x="7138988" y="5973763"/>
          <p14:tracePt t="8337" x="7169150" y="5989638"/>
          <p14:tracePt t="8339" x="7200900" y="6003925"/>
          <p14:tracePt t="8343" x="7232650" y="6003925"/>
          <p14:tracePt t="8345" x="7264400" y="6003925"/>
          <p14:tracePt t="8348" x="7280275" y="6003925"/>
          <p14:tracePt t="8349" x="7312025" y="6019800"/>
          <p14:tracePt t="8351" x="7327900" y="6019800"/>
          <p14:tracePt t="8353" x="7343775" y="6035675"/>
          <p14:tracePt t="8355" x="7359650" y="6035675"/>
          <p14:tracePt t="8357" x="7375525" y="6035675"/>
          <p14:tracePt t="8361" x="7407275" y="6051550"/>
          <p14:tracePt t="8366" x="7439025" y="6051550"/>
          <p14:tracePt t="8367" x="7454900" y="6067425"/>
          <p14:tracePt t="8372" x="7485063" y="6067425"/>
          <p14:tracePt t="8373" x="7500938" y="6067425"/>
          <p14:tracePt t="8375" x="7500938" y="6083300"/>
          <p14:tracePt t="8377" x="7532688" y="6083300"/>
          <p14:tracePt t="8379" x="7548563" y="6099175"/>
          <p14:tracePt t="8383" x="7564438" y="6099175"/>
          <p14:tracePt t="8385" x="7580313" y="6115050"/>
          <p14:tracePt t="8388" x="7596188" y="6115050"/>
          <p14:tracePt t="8389" x="7596188" y="6130925"/>
          <p14:tracePt t="8391" x="7612063" y="6146800"/>
          <p14:tracePt t="8393" x="7627938" y="6146800"/>
          <p14:tracePt t="8395" x="7643813" y="6146800"/>
          <p14:tracePt t="8397" x="7659688" y="6162675"/>
          <p14:tracePt t="8399" x="7675563" y="6178550"/>
          <p14:tracePt t="8403" x="7707313" y="6194425"/>
          <p14:tracePt t="8405" x="7723188" y="6210300"/>
          <p14:tracePt t="8407" x="7739063" y="6226175"/>
          <p14:tracePt t="8409" x="7754938" y="6226175"/>
          <p14:tracePt t="8411" x="7770813" y="6242050"/>
          <p14:tracePt t="8415" x="7785100" y="6257925"/>
          <p14:tracePt t="8417" x="7832725" y="6289675"/>
          <p14:tracePt t="8419" x="7848600" y="6289675"/>
          <p14:tracePt t="8421" x="7880350" y="6305550"/>
          <p14:tracePt t="8423" x="7896225" y="6305550"/>
          <p14:tracePt t="8425" x="7927975" y="6321425"/>
          <p14:tracePt t="8427" x="7943850" y="6337300"/>
          <p14:tracePt t="8429" x="7959725" y="6337300"/>
          <p14:tracePt t="8431" x="7991475" y="6337300"/>
          <p14:tracePt t="8433" x="8007350" y="6351588"/>
          <p14:tracePt t="8435" x="8023225" y="6351588"/>
          <p14:tracePt t="8437" x="8039100" y="6367463"/>
          <p14:tracePt t="8439" x="8054975" y="6367463"/>
          <p14:tracePt t="8441" x="8070850" y="6383338"/>
          <p14:tracePt t="8443" x="8085138" y="6383338"/>
          <p14:tracePt t="8447" x="8101013" y="6383338"/>
          <p14:tracePt t="8449" x="8116888" y="6399213"/>
          <p14:tracePt t="8451" x="8132763" y="6399213"/>
          <p14:tracePt t="8462" x="8132763" y="6415088"/>
          <p14:tracePt t="8465" x="8148638" y="6415088"/>
          <p14:tracePt t="8488" x="8164513" y="6415088"/>
          <p14:tracePt t="8504" x="8164513" y="6430963"/>
          <p14:tracePt t="8510" x="8164513" y="6446838"/>
          <p14:tracePt t="8516" x="8164513" y="6462713"/>
          <p14:tracePt t="8525" x="8164513" y="6478588"/>
          <p14:tracePt t="8530" x="8164513" y="6494463"/>
          <p14:tracePt t="8540" x="8164513" y="6510338"/>
          <p14:tracePt t="8543" x="8164513" y="6526213"/>
          <p14:tracePt t="8550" x="8164513" y="6542088"/>
          <p14:tracePt t="8551" x="8164513" y="6557963"/>
          <p14:tracePt t="8553" x="8148638" y="6573838"/>
          <p14:tracePt t="8560" x="8116888" y="6605588"/>
          <p14:tracePt t="8561" x="8101013" y="6621463"/>
          <p14:tracePt t="8564" x="8085138" y="6621463"/>
          <p14:tracePt t="8565" x="8054975" y="6637338"/>
          <p14:tracePt t="8567" x="8039100" y="6653213"/>
          <p14:tracePt t="8569" x="8023225" y="6669088"/>
          <p14:tracePt t="8571" x="7991475" y="6684963"/>
          <p14:tracePt t="8573" x="7959725" y="6684963"/>
          <p14:tracePt t="8575" x="7943850" y="6699250"/>
          <p14:tracePt t="8577" x="7896225" y="6715125"/>
          <p14:tracePt t="8579" x="7864475" y="6731000"/>
          <p14:tracePt t="8581" x="7816850" y="6746875"/>
          <p14:tracePt t="8583" x="7800975" y="6762750"/>
          <p14:tracePt t="8585" x="7754938" y="6778625"/>
          <p14:tracePt t="8587" x="7707313" y="6794500"/>
          <p14:tracePt t="8589" x="7627938" y="6826250"/>
          <p14:tracePt t="8591" x="7564438" y="6842125"/>
          <p14:tracePt t="8725" x="4216400" y="6826250"/>
          <p14:tracePt t="8727" x="4184650" y="6810375"/>
          <p14:tracePt t="8729" x="4152900" y="6810375"/>
          <p14:tracePt t="8733" x="4152900" y="6794500"/>
          <p14:tracePt t="8735" x="4137025" y="6778625"/>
          <p14:tracePt t="8737" x="4121150" y="6778625"/>
          <p14:tracePt t="8739" x="4106863" y="6778625"/>
          <p14:tracePt t="8741" x="4106863" y="6762750"/>
          <p14:tracePt t="8743" x="4106863" y="6746875"/>
          <p14:tracePt t="8746" x="4090988" y="6746875"/>
          <p14:tracePt t="8749" x="4090988" y="6731000"/>
          <p14:tracePt t="8753" x="4090988" y="6715125"/>
          <p14:tracePt t="8757" x="4090988" y="6699250"/>
          <p14:tracePt t="8761" x="4090988" y="6684963"/>
          <p14:tracePt t="8764" x="4090988" y="6669088"/>
          <p14:tracePt t="8765" x="4090988" y="6653213"/>
          <p14:tracePt t="8767" x="4090988" y="6637338"/>
          <p14:tracePt t="8769" x="4106863" y="6605588"/>
          <p14:tracePt t="8771" x="4121150" y="6589713"/>
          <p14:tracePt t="8773" x="4137025" y="6573838"/>
          <p14:tracePt t="8775" x="4152900" y="6557963"/>
          <p14:tracePt t="8777" x="4152900" y="6542088"/>
          <p14:tracePt t="8779" x="4168775" y="6526213"/>
          <p14:tracePt t="8781" x="4200525" y="6510338"/>
          <p14:tracePt t="8783" x="4216400" y="6478588"/>
          <p14:tracePt t="8785" x="4232275" y="6462713"/>
          <p14:tracePt t="8787" x="4248150" y="6446838"/>
          <p14:tracePt t="8789" x="4279900" y="6415088"/>
          <p14:tracePt t="8791" x="4327525" y="6383338"/>
          <p14:tracePt t="8793" x="4343400" y="6367463"/>
          <p14:tracePt t="8795" x="4359275" y="6351588"/>
          <p14:tracePt t="8797" x="4391025" y="6337300"/>
          <p14:tracePt t="8799" x="4421188" y="6305550"/>
          <p14:tracePt t="8801" x="4468813" y="6289675"/>
          <p14:tracePt t="8803" x="4484688" y="6257925"/>
          <p14:tracePt t="8805" x="4516438" y="6210300"/>
          <p14:tracePt t="8807" x="4564063" y="6194425"/>
          <p14:tracePt t="8809" x="4595813" y="6162675"/>
          <p14:tracePt t="8811" x="4643438" y="6130925"/>
          <p14:tracePt t="8813" x="4659313" y="6099175"/>
          <p14:tracePt t="8815" x="4706938" y="6051550"/>
          <p14:tracePt t="8817" x="4752975" y="6019800"/>
          <p14:tracePt t="8819" x="4800600" y="6003925"/>
          <p14:tracePt t="8821" x="4832350" y="5973763"/>
          <p14:tracePt t="8823" x="4864100" y="5926138"/>
          <p14:tracePt t="8825" x="4911725" y="5894388"/>
          <p14:tracePt t="8827" x="4959350" y="5846763"/>
          <p14:tracePt t="8829" x="5006975" y="5815013"/>
          <p14:tracePt t="8831" x="5037138" y="5767388"/>
          <p14:tracePt t="8833" x="5084763" y="5751513"/>
          <p14:tracePt t="8835" x="5116513" y="5719763"/>
          <p14:tracePt t="8837" x="5148263" y="5688013"/>
          <p14:tracePt t="8839" x="5195888" y="5657850"/>
          <p14:tracePt t="8841" x="5243513" y="5626100"/>
          <p14:tracePt t="8843" x="5275263" y="5594350"/>
          <p14:tracePt t="8846" x="5291138" y="5594350"/>
          <p14:tracePt t="8848" x="5322888" y="5562600"/>
          <p14:tracePt t="8851" x="5384800" y="5530850"/>
          <p14:tracePt t="8853" x="5400675" y="5514975"/>
          <p14:tracePt t="8855" x="5416550" y="5514975"/>
          <p14:tracePt t="8857" x="5432425" y="5514975"/>
          <p14:tracePt t="8859" x="5448300" y="5499100"/>
          <p14:tracePt t="8861" x="5464175" y="5499100"/>
          <p14:tracePt t="8864" x="5480050" y="5483225"/>
          <p14:tracePt t="8865" x="5511800" y="5467350"/>
          <p14:tracePt t="8867" x="5527675" y="5467350"/>
          <p14:tracePt t="8869" x="5543550" y="5467350"/>
          <p14:tracePt t="8871" x="5559425" y="5451475"/>
          <p14:tracePt t="8873" x="5591175" y="5451475"/>
          <p14:tracePt t="8875" x="5607050" y="5451475"/>
          <p14:tracePt t="8877" x="5638800" y="5451475"/>
          <p14:tracePt t="8881" x="5668963" y="5451475"/>
          <p14:tracePt t="8883" x="5700713" y="5451475"/>
          <p14:tracePt t="8885" x="5716588" y="5451475"/>
          <p14:tracePt t="8887" x="5748338" y="5451475"/>
          <p14:tracePt t="8889" x="5764213" y="5451475"/>
          <p14:tracePt t="8891" x="5795963" y="5435600"/>
          <p14:tracePt t="8893" x="5827713" y="5435600"/>
          <p14:tracePt t="8895" x="5843588" y="5435600"/>
          <p14:tracePt t="8898" x="5875338" y="5435600"/>
          <p14:tracePt t="8899" x="5922963" y="5435600"/>
          <p14:tracePt t="8901" x="5938838" y="5435600"/>
          <p14:tracePt t="8903" x="5969000" y="5435600"/>
          <p14:tracePt t="8905" x="6016625" y="5419725"/>
          <p14:tracePt t="8907" x="6032500" y="5419725"/>
          <p14:tracePt t="8909" x="6064250" y="5419725"/>
          <p14:tracePt t="8911" x="6096000" y="5419725"/>
          <p14:tracePt t="8914" x="6127750" y="5419725"/>
          <p14:tracePt t="8916" x="6159500" y="5419725"/>
          <p14:tracePt t="8917" x="6191250" y="5419725"/>
          <p14:tracePt t="8919" x="6223000" y="5419725"/>
          <p14:tracePt t="8921" x="6269038" y="5419725"/>
          <p14:tracePt t="8923" x="6284913" y="5419725"/>
          <p14:tracePt t="8925" x="6332538" y="5403850"/>
          <p14:tracePt t="8927" x="6348413" y="5403850"/>
          <p14:tracePt t="8930" x="6380163" y="5403850"/>
          <p14:tracePt t="8931" x="6427788" y="5403850"/>
          <p14:tracePt t="8933" x="6443663" y="5403850"/>
          <p14:tracePt t="8936" x="6491288" y="5403850"/>
          <p14:tracePt t="8937" x="6538913" y="5403850"/>
          <p14:tracePt t="8939" x="6553200" y="5403850"/>
          <p14:tracePt t="8941" x="6600825" y="5403850"/>
          <p14:tracePt t="8943" x="6648450" y="5403850"/>
          <p14:tracePt t="8945" x="6664325" y="5403850"/>
          <p14:tracePt t="8947" x="6711950" y="5403850"/>
          <p14:tracePt t="8949" x="6759575" y="5403850"/>
          <p14:tracePt t="8951" x="6791325" y="5403850"/>
          <p14:tracePt t="8953" x="6838950" y="5403850"/>
          <p14:tracePt t="8955" x="6884988" y="5403850"/>
          <p14:tracePt t="8957" x="6900863" y="5403850"/>
          <p14:tracePt t="8960" x="6964363" y="5403850"/>
          <p14:tracePt t="8961" x="7011988" y="5403850"/>
          <p14:tracePt t="8964" x="7043738" y="5403850"/>
          <p14:tracePt t="8965" x="7091363" y="5403850"/>
          <p14:tracePt t="8967" x="7138988" y="5403850"/>
          <p14:tracePt t="8969" x="7185025" y="5403850"/>
          <p14:tracePt t="8971" x="7232650" y="5403850"/>
          <p14:tracePt t="8973" x="7296150" y="5403850"/>
          <p14:tracePt t="8975" x="7327900" y="5403850"/>
          <p14:tracePt t="8977" x="7439025" y="5403850"/>
          <p14:tracePt t="8979" x="7516813" y="5403850"/>
          <p14:tracePt t="8999" x="8132763" y="5403850"/>
          <p14:tracePt t="9001" x="8212138" y="5403850"/>
          <p14:tracePt t="9003" x="8259763" y="5403850"/>
          <p14:tracePt t="9005" x="8323263" y="5403850"/>
          <p14:tracePt t="9007" x="8401050" y="5403850"/>
          <p14:tracePt t="9009" x="8464550" y="5403850"/>
          <p14:tracePt t="9011" x="8543925" y="5403850"/>
          <p14:tracePt t="9014" x="8607425" y="5403850"/>
          <p14:tracePt t="9015" x="8655050" y="5403850"/>
          <p14:tracePt t="9017" x="8716963" y="5403850"/>
          <p14:tracePt t="9019" x="8796338" y="5419725"/>
          <p14:tracePt t="9021" x="8859838" y="5419725"/>
          <p14:tracePt t="9023" x="8939213" y="5419725"/>
          <p14:tracePt t="9025" x="9001125" y="5419725"/>
          <p14:tracePt t="9027" x="9048750" y="5419725"/>
          <p14:tracePt t="9030" x="9112250" y="5419725"/>
          <p14:tracePt t="9031" x="9175750" y="5419725"/>
          <p14:tracePt t="9033" x="9239250" y="5419725"/>
          <p14:tracePt t="9035" x="9286875" y="5419725"/>
          <p14:tracePt t="9037" x="9348788" y="5403850"/>
          <p14:tracePt t="9039" x="9412288" y="5387975"/>
          <p14:tracePt t="9041" x="9459913" y="5372100"/>
          <p14:tracePt t="9043" x="9523413" y="5356225"/>
          <p14:tracePt t="9045" x="9571038" y="5356225"/>
          <p14:tracePt t="9048" x="9617075" y="5324475"/>
          <p14:tracePt t="9049" x="9664700" y="5324475"/>
          <p14:tracePt t="9051" x="9712325" y="5310188"/>
          <p14:tracePt t="9053" x="9744075" y="5294313"/>
          <p14:tracePt t="9056" x="9791700" y="5262563"/>
          <p14:tracePt t="9058" x="9839325" y="5230813"/>
          <p14:tracePt t="9059" x="9886950" y="5199063"/>
          <p14:tracePt t="9061" x="9917113" y="5167313"/>
          <p14:tracePt t="9064" x="9964738" y="5119688"/>
          <p14:tracePt t="9065" x="9980613" y="5103813"/>
          <p14:tracePt t="9067" x="10028238" y="5040313"/>
          <p14:tracePt t="9069" x="10059988" y="4992688"/>
          <p14:tracePt t="9071" x="10091738" y="4946650"/>
          <p14:tracePt t="9073" x="10123488" y="4883150"/>
          <p14:tracePt t="9075" x="10155238" y="4819650"/>
          <p14:tracePt t="9077" x="10186988" y="4756150"/>
          <p14:tracePt t="9080" x="10202863" y="4660900"/>
          <p14:tracePt t="9082" x="10233025" y="4598988"/>
          <p14:tracePt t="9083" x="10264775" y="4519613"/>
          <p14:tracePt t="9085" x="10280650" y="4424363"/>
          <p14:tracePt t="9087" x="10312400" y="4344988"/>
          <p14:tracePt t="9089" x="10328275" y="4235450"/>
          <p14:tracePt t="9091" x="10344150" y="4124325"/>
          <p14:tracePt t="9093" x="10360025" y="4013200"/>
          <p14:tracePt t="9095" x="10360025" y="3919538"/>
          <p14:tracePt t="9097" x="10391775" y="3792538"/>
          <p14:tracePt t="9099" x="10407650" y="3681413"/>
          <p14:tracePt t="9101" x="10423525" y="3571875"/>
          <p14:tracePt t="9103" x="10439400" y="3413125"/>
          <p14:tracePt t="9105" x="10455275" y="3270250"/>
          <p14:tracePt t="9107" x="10455275" y="3144838"/>
          <p14:tracePt t="9109" x="10487025" y="3001963"/>
          <p14:tracePt t="9111" x="10487025" y="2876550"/>
          <p14:tracePt t="9113" x="10502900" y="2733675"/>
          <p14:tracePt t="9116" x="10502900" y="2544763"/>
          <p14:tracePt t="9117" x="10517188" y="2338388"/>
          <p14:tracePt t="9119" x="10517188" y="2149475"/>
          <p14:tracePt t="9121" x="10517188" y="1990725"/>
          <p14:tracePt t="9123" x="10548938" y="1833563"/>
          <p14:tracePt t="9125" x="10548938" y="1674813"/>
          <p14:tracePt t="9127" x="10548938" y="1485900"/>
          <p14:tracePt t="9130" x="10548938" y="1327150"/>
          <p14:tracePt t="9132" x="10548938" y="1169988"/>
          <p14:tracePt t="9133" x="10548938" y="995363"/>
          <p14:tracePt t="9135" x="10548938" y="838200"/>
          <p14:tracePt t="9137" x="10533063" y="647700"/>
          <p14:tracePt t="9139" x="10517188" y="427038"/>
          <p14:tracePt t="9141" x="10517188" y="252413"/>
          <p14:tracePt t="9143" x="10471150" y="63500"/>
          <p14:tracePt t="9978" x="6838950" y="0"/>
          <p14:tracePt t="9979" x="6854825" y="0"/>
          <p14:tracePt t="9981" x="6869113" y="0"/>
          <p14:tracePt t="9985" x="6884988" y="0"/>
          <p14:tracePt t="9988" x="6916738" y="15875"/>
          <p14:tracePt t="9991" x="6932613" y="15875"/>
          <p14:tracePt t="9993" x="6964363" y="31750"/>
          <p14:tracePt t="9997" x="6996113" y="31750"/>
          <p14:tracePt t="9999" x="7011988" y="31750"/>
          <p14:tracePt t="10001" x="7027863" y="31750"/>
          <p14:tracePt t="10003" x="7059613" y="47625"/>
          <p14:tracePt t="10005" x="7075488" y="47625"/>
          <p14:tracePt t="10007" x="7091363" y="47625"/>
          <p14:tracePt t="10009" x="7123113" y="47625"/>
          <p14:tracePt t="10011" x="7138988" y="47625"/>
          <p14:tracePt t="10013" x="7169150" y="47625"/>
          <p14:tracePt t="10015" x="7185025" y="47625"/>
          <p14:tracePt t="10017" x="7200900" y="47625"/>
          <p14:tracePt t="10019" x="7232650" y="63500"/>
          <p14:tracePt t="10021" x="7248525" y="63500"/>
          <p14:tracePt t="10023" x="7280275" y="63500"/>
          <p14:tracePt t="10025" x="7312025" y="79375"/>
          <p14:tracePt t="10027" x="7327900" y="79375"/>
          <p14:tracePt t="10030" x="7359650" y="79375"/>
          <p14:tracePt t="10031" x="7375525" y="79375"/>
          <p14:tracePt t="10033" x="7391400" y="95250"/>
          <p14:tracePt t="10035" x="7423150" y="95250"/>
          <p14:tracePt t="10037" x="7439025" y="111125"/>
          <p14:tracePt t="10039" x="7469188" y="111125"/>
          <p14:tracePt t="10041" x="7485063" y="111125"/>
          <p14:tracePt t="10043" x="7500938" y="111125"/>
          <p14:tracePt t="10045" x="7532688" y="127000"/>
          <p14:tracePt t="10048" x="7548563" y="127000"/>
          <p14:tracePt t="10049" x="7564438" y="127000"/>
          <p14:tracePt t="10051" x="7580313" y="127000"/>
          <p14:tracePt t="10053" x="7596188" y="142875"/>
          <p14:tracePt t="10055" x="7612063" y="142875"/>
          <p14:tracePt t="10057" x="7627938" y="158750"/>
          <p14:tracePt t="10059" x="7643813" y="173038"/>
          <p14:tracePt t="10061" x="7659688" y="173038"/>
          <p14:tracePt t="10063" x="7675563" y="173038"/>
          <p14:tracePt t="10065" x="7691438" y="173038"/>
          <p14:tracePt t="10067" x="7691438" y="188913"/>
          <p14:tracePt t="10069" x="7707313" y="188913"/>
          <p14:tracePt t="10071" x="7723188" y="204788"/>
          <p14:tracePt t="10076" x="7739063" y="220663"/>
          <p14:tracePt t="10077" x="7754938" y="220663"/>
          <p14:tracePt t="10079" x="7770813" y="220663"/>
          <p14:tracePt t="10083" x="7770813" y="236538"/>
          <p14:tracePt t="10085" x="7785100" y="236538"/>
          <p14:tracePt t="10087" x="7800975" y="252413"/>
          <p14:tracePt t="10093" x="7816850" y="268288"/>
          <p14:tracePt t="10095" x="7816850" y="284163"/>
          <p14:tracePt t="10097" x="7832725" y="284163"/>
          <p14:tracePt t="10099" x="7848600" y="300038"/>
          <p14:tracePt t="10103" x="7864475" y="315913"/>
          <p14:tracePt t="10106" x="7880350" y="331788"/>
          <p14:tracePt t="10109" x="7896225" y="347663"/>
          <p14:tracePt t="10111" x="7912100" y="363538"/>
          <p14:tracePt t="10114" x="7927975" y="363538"/>
          <p14:tracePt t="10115" x="7927975" y="379413"/>
          <p14:tracePt t="10117" x="7943850" y="395288"/>
          <p14:tracePt t="10119" x="7959725" y="411163"/>
          <p14:tracePt t="10121" x="7975600" y="427038"/>
          <p14:tracePt t="10123" x="7991475" y="458788"/>
          <p14:tracePt t="10125" x="8023225" y="474663"/>
          <p14:tracePt t="10127" x="8039100" y="506413"/>
          <p14:tracePt t="10129" x="8070850" y="506413"/>
          <p14:tracePt t="10131" x="8085138" y="536575"/>
          <p14:tracePt t="10132" x="8116888" y="568325"/>
          <p14:tracePt t="10135" x="8148638" y="584200"/>
          <p14:tracePt t="10136" x="8180388" y="615950"/>
          <p14:tracePt t="10139" x="8196263" y="615950"/>
          <p14:tracePt t="10141" x="8228013" y="647700"/>
          <p14:tracePt t="10143" x="8259763" y="679450"/>
          <p14:tracePt t="10145" x="8291513" y="695325"/>
          <p14:tracePt t="10147" x="8307388" y="727075"/>
          <p14:tracePt t="10149" x="8355013" y="742950"/>
          <p14:tracePt t="10151" x="8385175" y="758825"/>
          <p14:tracePt t="10153" x="8416925" y="774700"/>
          <p14:tracePt t="10155" x="8432800" y="790575"/>
          <p14:tracePt t="10157" x="8464550" y="822325"/>
          <p14:tracePt t="10159" x="8512175" y="838200"/>
          <p14:tracePt t="10161" x="8543925" y="854075"/>
          <p14:tracePt t="10163" x="8559800" y="854075"/>
          <p14:tracePt t="10165" x="8591550" y="868363"/>
          <p14:tracePt t="10167" x="8623300" y="884238"/>
          <p14:tracePt t="10169" x="8639175" y="915988"/>
          <p14:tracePt t="10171" x="8670925" y="931863"/>
          <p14:tracePt t="10173" x="8701088" y="947738"/>
          <p14:tracePt t="10175" x="8732838" y="963613"/>
          <p14:tracePt t="10177" x="8748713" y="963613"/>
          <p14:tracePt t="10180" x="8780463" y="979488"/>
          <p14:tracePt t="10182" x="8812213" y="995363"/>
          <p14:tracePt t="10183" x="8812213" y="1011238"/>
          <p14:tracePt t="10185" x="8843963" y="1027113"/>
          <p14:tracePt t="10187" x="8859838" y="1027113"/>
          <p14:tracePt t="10189" x="8875713" y="1042988"/>
          <p14:tracePt t="10191" x="8891588" y="1058863"/>
          <p14:tracePt t="10193" x="8907463" y="1074738"/>
          <p14:tracePt t="10195" x="8923338" y="1074738"/>
          <p14:tracePt t="10197" x="8939213" y="1074738"/>
          <p14:tracePt t="10199" x="8955088" y="1090613"/>
          <p14:tracePt t="10201" x="8955088" y="1106488"/>
          <p14:tracePt t="10203" x="8970963" y="1106488"/>
          <p14:tracePt t="10205" x="8986838" y="1122363"/>
          <p14:tracePt t="10207" x="8986838" y="1138238"/>
          <p14:tracePt t="10209" x="9001125" y="1138238"/>
          <p14:tracePt t="10211" x="9017000" y="1154113"/>
          <p14:tracePt t="10213" x="9032875" y="1169988"/>
          <p14:tracePt t="10215" x="9032875" y="1185863"/>
          <p14:tracePt t="10217" x="9048750" y="1185863"/>
          <p14:tracePt t="10219" x="9064625" y="1200150"/>
          <p14:tracePt t="10221" x="9064625" y="1216025"/>
          <p14:tracePt t="10225" x="9080500" y="1231900"/>
          <p14:tracePt t="10227" x="9096375" y="1247775"/>
          <p14:tracePt t="10230" x="9112250" y="1263650"/>
          <p14:tracePt t="10233" x="9128125" y="1279525"/>
          <p14:tracePt t="10235" x="9144000" y="1295400"/>
          <p14:tracePt t="10239" x="9159875" y="1311275"/>
          <p14:tracePt t="10241" x="9175750" y="1327150"/>
          <p14:tracePt t="10243" x="9191625" y="1327150"/>
          <p14:tracePt t="10245" x="9191625" y="1343025"/>
          <p14:tracePt t="10247" x="9207500" y="1343025"/>
          <p14:tracePt t="10249" x="9223375" y="1358900"/>
          <p14:tracePt t="10250" x="9223375" y="1374775"/>
          <p14:tracePt t="10253" x="9239250" y="1374775"/>
          <p14:tracePt t="10255" x="9255125" y="1390650"/>
          <p14:tracePt t="10257" x="9271000" y="1406525"/>
          <p14:tracePt t="10259" x="9271000" y="1422400"/>
          <p14:tracePt t="10261" x="9286875" y="1422400"/>
          <p14:tracePt t="10264" x="9301163" y="1422400"/>
          <p14:tracePt t="10265" x="9301163" y="1438275"/>
          <p14:tracePt t="10267" x="9317038" y="1438275"/>
          <p14:tracePt t="10269" x="9332913" y="1454150"/>
          <p14:tracePt t="10274" x="9348788" y="1454150"/>
          <p14:tracePt t="10278" x="9364663" y="1454150"/>
          <p14:tracePt t="10287" x="9380538" y="1470025"/>
          <p14:tracePt t="10291" x="9396413" y="1485900"/>
          <p14:tracePt t="10295" x="9412288" y="1485900"/>
          <p14:tracePt t="10311" x="9428163" y="1485900"/>
          <p14:tracePt t="10324" x="9444038" y="1485900"/>
          <p14:tracePt t="10347" x="9459913" y="1485900"/>
          <p14:tracePt t="10360" x="9475788" y="1485900"/>
          <p14:tracePt t="10364" x="9491663" y="1485900"/>
          <p14:tracePt t="10368" x="9507538" y="1485900"/>
          <p14:tracePt t="10370" x="9523413" y="1485900"/>
          <p14:tracePt t="10371" x="9539288" y="1485900"/>
          <p14:tracePt t="10376" x="9555163" y="1485900"/>
          <p14:tracePt t="10377" x="9571038" y="1485900"/>
          <p14:tracePt t="10381" x="9586913" y="1485900"/>
          <p14:tracePt t="10383" x="9601200" y="1485900"/>
          <p14:tracePt t="10385" x="9617075" y="1485900"/>
          <p14:tracePt t="10387" x="9632950" y="1485900"/>
          <p14:tracePt t="10389" x="9648825" y="1485900"/>
          <p14:tracePt t="10393" x="9664700" y="1485900"/>
          <p14:tracePt t="10395" x="9696450" y="1485900"/>
          <p14:tracePt t="10399" x="9712325" y="1485900"/>
          <p14:tracePt t="10401" x="9728200" y="1485900"/>
          <p14:tracePt t="10402" x="9744075" y="1485900"/>
          <p14:tracePt t="10407" x="9759950" y="1485900"/>
          <p14:tracePt t="10409" x="9775825" y="1485900"/>
          <p14:tracePt t="10417" x="9791700" y="1485900"/>
          <p14:tracePt t="10433" x="9807575" y="1485900"/>
          <p14:tracePt t="10463" x="9823450" y="1485900"/>
          <p14:tracePt t="10595" x="9839325" y="1485900"/>
          <p14:tracePt t="10603" x="9871075" y="1485900"/>
          <p14:tracePt t="10605" x="9902825" y="1501775"/>
          <p14:tracePt t="10609" x="9932988" y="1501775"/>
          <p14:tracePt t="10611" x="9948863" y="1501775"/>
          <p14:tracePt t="10615" x="9980613" y="1517650"/>
          <p14:tracePt t="10619" x="9996488" y="1533525"/>
          <p14:tracePt t="10621" x="10028238" y="1547813"/>
          <p14:tracePt t="10626" x="10044113" y="1547813"/>
          <p14:tracePt t="10627" x="10075863" y="1547813"/>
          <p14:tracePt t="10630" x="10075863" y="1563688"/>
          <p14:tracePt t="10631" x="10091738" y="1579563"/>
          <p14:tracePt t="10633" x="10123488" y="1579563"/>
          <p14:tracePt t="10637" x="10139363" y="1595438"/>
          <p14:tracePt t="10639" x="10155238" y="1595438"/>
          <p14:tracePt t="10641" x="10155238" y="1611313"/>
          <p14:tracePt t="10643" x="10171113" y="1627188"/>
          <p14:tracePt t="10648" x="10202863" y="1627188"/>
          <p14:tracePt t="10651" x="10217150" y="1643063"/>
          <p14:tracePt t="10653" x="10233025" y="1643063"/>
          <p14:tracePt t="10655" x="10233025" y="1658938"/>
          <p14:tracePt t="10662" x="10248900" y="1658938"/>
          <p14:tracePt t="10666" x="10264775" y="1674813"/>
          <p14:tracePt t="10669" x="10280650" y="1674813"/>
          <p14:tracePt t="10671" x="10280650" y="1690688"/>
          <p14:tracePt t="10677" x="10280650" y="1706563"/>
          <p14:tracePt t="10680" x="10296525" y="1706563"/>
          <p14:tracePt t="10683" x="10312400" y="1706563"/>
          <p14:tracePt t="10685" x="10312400" y="1722438"/>
          <p14:tracePt t="10689" x="10328275" y="1738313"/>
          <p14:tracePt t="10691" x="10344150" y="1738313"/>
          <p14:tracePt t="10693" x="10360025" y="1738313"/>
          <p14:tracePt t="10695" x="10360025" y="1754188"/>
          <p14:tracePt t="10697" x="10375900" y="1770063"/>
          <p14:tracePt t="10699" x="10391775" y="1785938"/>
          <p14:tracePt t="10704" x="10407650" y="1785938"/>
          <p14:tracePt t="10705" x="10439400" y="1801813"/>
          <p14:tracePt t="10707" x="10455275" y="1817688"/>
          <p14:tracePt t="10709" x="10502900" y="1833563"/>
          <p14:tracePt t="10712" x="10517188" y="1849438"/>
          <p14:tracePt t="10713" x="10533063" y="1849438"/>
          <p14:tracePt t="10715" x="10564813" y="1865313"/>
          <p14:tracePt t="10717" x="10580688" y="1881188"/>
          <p14:tracePt t="10719" x="10596563" y="1881188"/>
          <p14:tracePt t="10721" x="10628313" y="1895475"/>
          <p14:tracePt t="10723" x="10644188" y="1895475"/>
          <p14:tracePt t="10725" x="10660063" y="1895475"/>
          <p14:tracePt t="10727" x="10675938" y="1895475"/>
          <p14:tracePt t="10729" x="10691813" y="1911350"/>
          <p14:tracePt t="10731" x="10707688" y="1911350"/>
          <p14:tracePt t="10733" x="10723563" y="1927225"/>
          <p14:tracePt t="10735" x="10739438" y="1927225"/>
          <p14:tracePt t="10737" x="10755313" y="1927225"/>
          <p14:tracePt t="10739" x="10771188" y="1943100"/>
          <p14:tracePt t="10741" x="10787063" y="1943100"/>
          <p14:tracePt t="10748" x="10802938" y="1943100"/>
          <p14:tracePt t="10749" x="10818813" y="1943100"/>
          <p14:tracePt t="10753" x="10833100" y="1958975"/>
          <p14:tracePt t="10757" x="10848975" y="1958975"/>
          <p14:tracePt t="10761" x="10864850" y="1958975"/>
          <p14:tracePt t="10763" x="10864850" y="1974850"/>
          <p14:tracePt t="10802" x="10864850" y="1990725"/>
          <p14:tracePt t="10805" x="10848975" y="1990725"/>
          <p14:tracePt t="10807" x="10833100" y="2006600"/>
          <p14:tracePt t="10812" x="10818813" y="2006600"/>
          <p14:tracePt t="10814" x="10802938" y="2006600"/>
          <p14:tracePt t="10815" x="10802938" y="2022475"/>
          <p14:tracePt t="10817" x="10771188" y="2022475"/>
          <p14:tracePt t="10819" x="10755313" y="2022475"/>
          <p14:tracePt t="10823" x="10723563" y="2022475"/>
          <p14:tracePt t="10825" x="10707688" y="2022475"/>
          <p14:tracePt t="10829" x="10675938" y="2038350"/>
          <p14:tracePt t="10831" x="10660063" y="2038350"/>
          <p14:tracePt t="10833" x="10628313" y="2038350"/>
          <p14:tracePt t="10835" x="10596563" y="2054225"/>
          <p14:tracePt t="10837" x="10564813" y="2054225"/>
          <p14:tracePt t="10839" x="10533063" y="2054225"/>
          <p14:tracePt t="10841" x="10502900" y="2070100"/>
          <p14:tracePt t="10842" x="10487025" y="2070100"/>
          <p14:tracePt t="10846" x="10455275" y="2070100"/>
          <p14:tracePt t="10847" x="10423525" y="2070100"/>
          <p14:tracePt t="10849" x="10407650" y="2085975"/>
          <p14:tracePt t="10851" x="10375900" y="2085975"/>
          <p14:tracePt t="10853" x="10360025" y="2085975"/>
          <p14:tracePt t="10855" x="10328275" y="2085975"/>
          <p14:tracePt t="10857" x="10296525" y="2085975"/>
          <p14:tracePt t="10858" x="10280650" y="2085975"/>
          <p14:tracePt t="10860" x="10233025" y="2085975"/>
          <p14:tracePt t="10863" x="10202863" y="2085975"/>
          <p14:tracePt t="10865" x="10186988" y="2085975"/>
          <p14:tracePt t="10867" x="10155238" y="2085975"/>
          <p14:tracePt t="10869" x="10123488" y="2085975"/>
          <p14:tracePt t="10871" x="10091738" y="2085975"/>
          <p14:tracePt t="10872" x="10059988" y="2085975"/>
          <p14:tracePt t="10875" x="10044113" y="2085975"/>
          <p14:tracePt t="10877" x="10012363" y="2085975"/>
          <p14:tracePt t="10879" x="9996488" y="2085975"/>
          <p14:tracePt t="10881" x="9964738" y="2085975"/>
          <p14:tracePt t="10883" x="9932988" y="2085975"/>
          <p14:tracePt t="10885" x="9917113" y="2085975"/>
          <p14:tracePt t="10887" x="9902825" y="2085975"/>
          <p14:tracePt t="10889" x="9871075" y="2070100"/>
          <p14:tracePt t="10891" x="9855200" y="2070100"/>
          <p14:tracePt t="10892" x="9839325" y="2070100"/>
          <p14:tracePt t="10896" x="9823450" y="2054225"/>
          <p14:tracePt t="10897" x="9807575" y="2054225"/>
          <p14:tracePt t="10899" x="9775825" y="2054225"/>
          <p14:tracePt t="10903" x="9759950" y="2038350"/>
          <p14:tracePt t="10904" x="9744075" y="2038350"/>
          <p14:tracePt t="10906" x="9728200" y="2022475"/>
          <p14:tracePt t="10910" x="9712325" y="2006600"/>
          <p14:tracePt t="10913" x="9696450" y="2006600"/>
          <p14:tracePt t="10915" x="9696450" y="1990725"/>
          <p14:tracePt t="10917" x="9680575" y="1990725"/>
          <p14:tracePt t="10919" x="9664700" y="1974850"/>
          <p14:tracePt t="10921" x="9648825" y="1974850"/>
          <p14:tracePt t="10923" x="9648825" y="1943100"/>
          <p14:tracePt t="10925" x="9632950" y="1927225"/>
          <p14:tracePt t="10929" x="9617075" y="1895475"/>
          <p14:tracePt t="10931" x="9601200" y="1881188"/>
          <p14:tracePt t="10933" x="9601200" y="1865313"/>
          <p14:tracePt t="10935" x="9586913" y="1849438"/>
          <p14:tracePt t="10937" x="9571038" y="1817688"/>
          <p14:tracePt t="10939" x="9571038" y="1801813"/>
          <p14:tracePt t="10941" x="9555163" y="1770063"/>
          <p14:tracePt t="10943" x="9555163" y="1754188"/>
          <p14:tracePt t="10946" x="9539288" y="1722438"/>
          <p14:tracePt t="10947" x="9539288" y="1690688"/>
          <p14:tracePt t="10949" x="9539288" y="1643063"/>
          <p14:tracePt t="10951" x="9523413" y="1627188"/>
          <p14:tracePt t="10953" x="9523413" y="1595438"/>
          <p14:tracePt t="10955" x="9523413" y="1579563"/>
          <p14:tracePt t="10957" x="9523413" y="1547813"/>
          <p14:tracePt t="10959" x="9523413" y="1517650"/>
          <p14:tracePt t="10961" x="9507538" y="1501775"/>
          <p14:tracePt t="10963" x="9507538" y="1470025"/>
          <p14:tracePt t="10983" x="9507538" y="1279525"/>
          <p14:tracePt t="10985" x="9507538" y="1247775"/>
          <p14:tracePt t="10990" x="9507538" y="1216025"/>
          <p14:tracePt t="10991" x="9523413" y="1200150"/>
          <p14:tracePt t="10997" x="9523413" y="1185863"/>
          <p14:tracePt t="10999" x="9523413" y="1154113"/>
          <p14:tracePt t="11000" x="9539288" y="1154113"/>
          <p14:tracePt t="11001" x="9539288" y="1138238"/>
          <p14:tracePt t="11003" x="9539288" y="1122363"/>
          <p14:tracePt t="11007" x="9539288" y="1106488"/>
          <p14:tracePt t="11009" x="9539288" y="1090613"/>
          <p14:tracePt t="11019" x="9555163" y="1074738"/>
          <p14:tracePt t="11023" x="9555163" y="1042988"/>
          <p14:tracePt t="11026" x="9571038" y="1042988"/>
          <p14:tracePt t="11030" x="9586913" y="1027113"/>
          <p14:tracePt t="11034" x="9586913" y="995363"/>
          <p14:tracePt t="11039" x="9601200" y="979488"/>
          <p14:tracePt t="11043" x="9617075" y="963613"/>
          <p14:tracePt t="11050" x="9632950" y="947738"/>
          <p14:tracePt t="11051" x="9648825" y="947738"/>
          <p14:tracePt t="11053" x="9648825" y="931863"/>
          <p14:tracePt t="11055" x="9664700" y="931863"/>
          <p14:tracePt t="11059" x="9680575" y="915988"/>
          <p14:tracePt t="11062" x="9696450" y="915988"/>
          <p14:tracePt t="11064" x="9696450" y="900113"/>
          <p14:tracePt t="11065" x="9712325" y="900113"/>
          <p14:tracePt t="11067" x="9744075" y="884238"/>
          <p14:tracePt t="11069" x="9759950" y="868363"/>
          <p14:tracePt t="11071" x="9775825" y="868363"/>
          <p14:tracePt t="11073" x="9807575" y="868363"/>
          <p14:tracePt t="11075" x="9807575" y="854075"/>
          <p14:tracePt t="11077" x="9823450" y="854075"/>
          <p14:tracePt t="11079" x="9855200" y="854075"/>
          <p14:tracePt t="11081" x="9855200" y="838200"/>
          <p14:tracePt t="11083" x="9886950" y="838200"/>
          <p14:tracePt t="11085" x="9902825" y="838200"/>
          <p14:tracePt t="11089" x="9932988" y="822325"/>
          <p14:tracePt t="11091" x="9948863" y="822325"/>
          <p14:tracePt t="11093" x="9964738" y="806450"/>
          <p14:tracePt t="11097" x="9980613" y="806450"/>
          <p14:tracePt t="11099" x="10012363" y="790575"/>
          <p14:tracePt t="11101" x="10028238" y="790575"/>
          <p14:tracePt t="11106" x="10059988" y="790575"/>
          <p14:tracePt t="11107" x="10075863" y="790575"/>
          <p14:tracePt t="11112" x="10091738" y="774700"/>
          <p14:tracePt t="11115" x="10123488" y="758825"/>
          <p14:tracePt t="11117" x="10139363" y="758825"/>
          <p14:tracePt t="11119" x="10171113" y="742950"/>
          <p14:tracePt t="11123" x="10186988" y="742950"/>
          <p14:tracePt t="11126" x="10202863" y="742950"/>
          <p14:tracePt t="11130" x="10233025" y="727075"/>
          <p14:tracePt t="11131" x="10248900" y="727075"/>
          <p14:tracePt t="11135" x="10264775" y="711200"/>
          <p14:tracePt t="11137" x="10280650" y="711200"/>
          <p14:tracePt t="11139" x="10296525" y="711200"/>
          <p14:tracePt t="11141" x="10312400" y="695325"/>
          <p14:tracePt t="11143" x="10328275" y="695325"/>
          <p14:tracePt t="11146" x="10344150" y="695325"/>
          <p14:tracePt t="11149" x="10375900" y="695325"/>
          <p14:tracePt t="11151" x="10391775" y="695325"/>
          <p14:tracePt t="11154" x="10391775" y="679450"/>
          <p14:tracePt t="11155" x="10407650" y="679450"/>
          <p14:tracePt t="11156" x="10423525" y="679450"/>
          <p14:tracePt t="11159" x="10439400" y="663575"/>
          <p14:tracePt t="11162" x="10455275" y="663575"/>
          <p14:tracePt t="11164" x="10471150" y="663575"/>
          <p14:tracePt t="11167" x="10502900" y="663575"/>
          <p14:tracePt t="11169" x="10517188" y="663575"/>
          <p14:tracePt t="11173" x="10533063" y="663575"/>
          <p14:tracePt t="11175" x="10548938" y="647700"/>
          <p14:tracePt t="11180" x="10564813" y="647700"/>
          <p14:tracePt t="11181" x="10596563" y="647700"/>
          <p14:tracePt t="11186" x="10612438" y="647700"/>
          <p14:tracePt t="11187" x="10628313" y="647700"/>
          <p14:tracePt t="11189" x="10644188" y="631825"/>
          <p14:tracePt t="11191" x="10660063" y="631825"/>
          <p14:tracePt t="11193" x="10675938" y="631825"/>
          <p14:tracePt t="11197" x="10707688" y="615950"/>
          <p14:tracePt t="11199" x="10723563" y="615950"/>
          <p14:tracePt t="11203" x="10755313" y="615950"/>
          <p14:tracePt t="11205" x="10771188" y="615950"/>
          <p14:tracePt t="11209" x="10802938" y="615950"/>
          <p14:tracePt t="11212" x="10818813" y="600075"/>
          <p14:tracePt t="11216" x="10833100" y="600075"/>
          <p14:tracePt t="11217" x="10848975" y="600075"/>
          <p14:tracePt t="11219" x="10864850" y="600075"/>
          <p14:tracePt t="11221" x="10880725" y="600075"/>
          <p14:tracePt t="11223" x="10896600" y="584200"/>
          <p14:tracePt t="11227" x="10912475" y="584200"/>
          <p14:tracePt t="11229" x="10928350" y="584200"/>
          <p14:tracePt t="11233" x="10944225" y="584200"/>
          <p14:tracePt t="11235" x="10960100" y="584200"/>
          <p14:tracePt t="11237" x="10975975" y="584200"/>
          <p14:tracePt t="11241" x="10991850" y="568325"/>
          <p14:tracePt t="11243" x="11007725" y="568325"/>
          <p14:tracePt t="11248" x="11039475" y="568325"/>
          <p14:tracePt t="11249" x="11055350" y="568325"/>
          <p14:tracePt t="11254" x="11071225" y="568325"/>
          <p14:tracePt t="11255" x="11087100" y="568325"/>
          <p14:tracePt t="11257" x="11102975" y="568325"/>
          <p14:tracePt t="11262" x="11118850" y="568325"/>
          <p14:tracePt t="11264" x="11133138" y="568325"/>
          <p14:tracePt t="11267" x="11149013" y="568325"/>
          <p14:tracePt t="11269" x="11164888" y="568325"/>
          <p14:tracePt t="11273" x="11180763" y="568325"/>
          <p14:tracePt t="11275" x="11196638" y="568325"/>
          <p14:tracePt t="11277" x="11212513" y="568325"/>
          <p14:tracePt t="11281" x="11228388" y="568325"/>
          <p14:tracePt t="11283" x="11244263" y="568325"/>
          <p14:tracePt t="11287" x="11260138" y="568325"/>
          <p14:tracePt t="11289" x="11276013" y="568325"/>
          <p14:tracePt t="11291" x="11291888" y="568325"/>
          <p14:tracePt t="11298" x="11339513" y="568325"/>
          <p14:tracePt t="11302" x="11355388" y="568325"/>
          <p14:tracePt t="11303" x="11371263" y="568325"/>
          <p14:tracePt t="11309" x="11418888" y="568325"/>
          <p14:tracePt t="11313" x="11433175" y="568325"/>
          <p14:tracePt t="11315" x="11449050" y="568325"/>
          <p14:tracePt t="11319" x="11464925" y="568325"/>
          <p14:tracePt t="11321" x="11480800" y="568325"/>
          <p14:tracePt t="11323" x="11496675" y="568325"/>
          <p14:tracePt t="11327" x="11512550" y="568325"/>
          <p14:tracePt t="11331" x="11528425" y="568325"/>
          <p14:tracePt t="11337" x="11544300" y="568325"/>
          <p14:tracePt t="11339" x="11560175" y="568325"/>
          <p14:tracePt t="11348" x="11576050" y="568325"/>
          <p14:tracePt t="11351" x="11591925" y="568325"/>
          <p14:tracePt t="11359" x="11607800" y="568325"/>
          <p14:tracePt t="11382" x="11623675" y="584200"/>
          <p14:tracePt t="11389" x="11623675" y="600075"/>
          <p14:tracePt t="11392" x="11639550" y="600075"/>
          <p14:tracePt t="11396" x="11655425" y="615950"/>
          <p14:tracePt t="11398" x="11655425" y="631825"/>
          <p14:tracePt t="11401" x="11655425" y="647700"/>
          <p14:tracePt t="11403" x="11655425" y="663575"/>
          <p14:tracePt t="11405" x="11671300" y="679450"/>
          <p14:tracePt t="11409" x="11687175" y="695325"/>
          <p14:tracePt t="11412" x="11687175" y="711200"/>
          <p14:tracePt t="11413" x="11687175" y="727075"/>
          <p14:tracePt t="11415" x="11687175" y="742950"/>
          <p14:tracePt t="11417" x="11703050" y="758825"/>
          <p14:tracePt t="11421" x="11703050" y="774700"/>
          <p14:tracePt t="11423" x="11718925" y="806450"/>
          <p14:tracePt t="11427" x="11734800" y="822325"/>
          <p14:tracePt t="11430" x="11734800" y="838200"/>
          <p14:tracePt t="11433" x="11734800" y="854075"/>
          <p14:tracePt t="11435" x="11734800" y="868363"/>
          <p14:tracePt t="11437" x="11734800" y="884238"/>
          <p14:tracePt t="11444" x="11749088" y="900113"/>
          <p14:tracePt t="11448" x="11749088" y="915988"/>
          <p14:tracePt t="11449" x="11749088" y="931863"/>
          <p14:tracePt t="11451" x="11764963" y="947738"/>
          <p14:tracePt t="11453" x="11764963" y="963613"/>
          <p14:tracePt t="11457" x="11764963" y="979488"/>
          <p14:tracePt t="11459" x="11764963" y="995363"/>
          <p14:tracePt t="11463" x="11764963" y="1011238"/>
          <p14:tracePt t="11465" x="11764963" y="1027113"/>
          <p14:tracePt t="11467" x="11764963" y="1042988"/>
          <p14:tracePt t="11472" x="11780838" y="1058863"/>
          <p14:tracePt t="11473" x="11780838" y="1074738"/>
          <p14:tracePt t="11478" x="11796713" y="1106488"/>
          <p14:tracePt t="11480" x="11796713" y="1122363"/>
          <p14:tracePt t="11483" x="11796713" y="1138238"/>
          <p14:tracePt t="11485" x="11812588" y="1169988"/>
          <p14:tracePt t="11489" x="11812588" y="1200150"/>
          <p14:tracePt t="11491" x="11812588" y="1216025"/>
          <p14:tracePt t="11496" x="11812588" y="1231900"/>
          <p14:tracePt t="11498" x="11812588" y="1247775"/>
          <p14:tracePt t="11499" x="11828463" y="1263650"/>
          <p14:tracePt t="11501" x="11828463" y="1279525"/>
          <p14:tracePt t="11503" x="11828463" y="1295400"/>
          <p14:tracePt t="11507" x="11844338" y="1311275"/>
          <p14:tracePt t="11509" x="11844338" y="1327150"/>
          <p14:tracePt t="11513" x="11844338" y="1343025"/>
          <p14:tracePt t="11516" x="11844338" y="1358900"/>
          <p14:tracePt t="11517" x="11844338" y="1374775"/>
          <p14:tracePt t="11522" x="11844338" y="1390650"/>
          <p14:tracePt t="11523" x="11844338" y="1406525"/>
          <p14:tracePt t="11531" x="11844338" y="1438275"/>
          <p14:tracePt t="11535" x="11844338" y="1454150"/>
          <p14:tracePt t="11541" x="11844338" y="1470025"/>
          <p14:tracePt t="11547" x="11844338" y="1485900"/>
          <p14:tracePt t="11554" x="11828463" y="1517650"/>
          <p14:tracePt t="11559" x="11828463" y="1533525"/>
          <p14:tracePt t="11567" x="11812588" y="1563688"/>
          <p14:tracePt t="11569" x="11796713" y="1563688"/>
          <p14:tracePt t="11572" x="11796713" y="1579563"/>
          <p14:tracePt t="11573" x="11796713" y="1595438"/>
          <p14:tracePt t="11578" x="11780838" y="1595438"/>
          <p14:tracePt t="11579" x="11780838" y="1611313"/>
          <p14:tracePt t="11593" x="11764963" y="1611313"/>
          <p14:tracePt t="11603" x="11749088" y="1627188"/>
          <p14:tracePt t="11619" x="11749088" y="1643063"/>
          <p14:tracePt t="11713" x="11734800" y="1643063"/>
          <p14:tracePt t="11718" x="11718925" y="1643063"/>
          <p14:tracePt t="11722" x="11703050" y="1643063"/>
          <p14:tracePt t="11724" x="11687175" y="1643063"/>
          <p14:tracePt t="11725" x="11671300" y="1643063"/>
          <p14:tracePt t="11729" x="11655425" y="1643063"/>
          <p14:tracePt t="11731" x="11623675" y="1658938"/>
          <p14:tracePt t="11735" x="11607800" y="1658938"/>
          <p14:tracePt t="11737" x="11591925" y="1658938"/>
          <p14:tracePt t="11739" x="11576050" y="1658938"/>
          <p14:tracePt t="11741" x="11560175" y="1658938"/>
          <p14:tracePt t="11743" x="11544300" y="1674813"/>
          <p14:tracePt t="11746" x="11528425" y="1674813"/>
          <p14:tracePt t="11747" x="11512550" y="1674813"/>
          <p14:tracePt t="11749" x="11496675" y="1674813"/>
          <p14:tracePt t="11751" x="11480800" y="1690688"/>
          <p14:tracePt t="11753" x="11464925" y="1690688"/>
          <p14:tracePt t="11755" x="11449050" y="1690688"/>
          <p14:tracePt t="11757" x="11433175" y="1690688"/>
          <p14:tracePt t="11759" x="11403013" y="1690688"/>
          <p14:tracePt t="11763" x="11387138" y="1690688"/>
          <p14:tracePt t="11765" x="11371263" y="1690688"/>
          <p14:tracePt t="11767" x="11355388" y="1690688"/>
          <p14:tracePt t="11769" x="11339513" y="1690688"/>
          <p14:tracePt t="11771" x="11323638" y="1706563"/>
          <p14:tracePt t="11773" x="11307763" y="1706563"/>
          <p14:tracePt t="11775" x="11291888" y="1706563"/>
          <p14:tracePt t="11777" x="11276013" y="1706563"/>
          <p14:tracePt t="11779" x="11260138" y="1722438"/>
          <p14:tracePt t="11781" x="11244263" y="1722438"/>
          <p14:tracePt t="11783" x="11228388" y="1722438"/>
          <p14:tracePt t="11787" x="11212513" y="1722438"/>
          <p14:tracePt t="11790" x="11196638" y="1722438"/>
          <p14:tracePt t="11791" x="11196638" y="1738313"/>
          <p14:tracePt t="11793" x="11180763" y="1738313"/>
          <p14:tracePt t="11797" x="11164888" y="1738313"/>
          <p14:tracePt t="11799" x="11149013" y="1738313"/>
          <p14:tracePt t="11809" x="11118850" y="1738313"/>
          <p14:tracePt t="11820" x="11102975" y="1738313"/>
          <p14:tracePt t="11824" x="11087100" y="1738313"/>
          <p14:tracePt t="11832" x="11071225" y="1738313"/>
          <p14:tracePt t="11849" x="11055350" y="1754188"/>
          <p14:tracePt t="11856" x="11039475" y="1754188"/>
          <p14:tracePt t="11876" x="11023600" y="1754188"/>
          <p14:tracePt t="11884" x="11007725" y="1754188"/>
          <p14:tracePt t="11890" x="10991850" y="1754188"/>
          <p14:tracePt t="11900" x="10975975" y="1754188"/>
          <p14:tracePt t="11905" x="10960100" y="1770063"/>
          <p14:tracePt t="11914" x="10928350" y="1770063"/>
          <p14:tracePt t="11916" x="10912475" y="1770063"/>
          <p14:tracePt t="11917" x="10896600" y="1770063"/>
          <p14:tracePt t="11919" x="10880725" y="1770063"/>
          <p14:tracePt t="11923" x="10864850" y="1770063"/>
          <p14:tracePt t="11925" x="10848975" y="1770063"/>
          <p14:tracePt t="11927" x="10833100" y="1770063"/>
          <p14:tracePt t="11931" x="10802938" y="1770063"/>
          <p14:tracePt t="11933" x="10787063" y="1770063"/>
          <p14:tracePt t="11937" x="10771188" y="1770063"/>
          <p14:tracePt t="11939" x="10755313" y="1770063"/>
          <p14:tracePt t="11941" x="10739438" y="1770063"/>
          <p14:tracePt t="11943" x="10723563" y="1770063"/>
          <p14:tracePt t="11945" x="10707688" y="1770063"/>
          <p14:tracePt t="11947" x="10691813" y="1770063"/>
          <p14:tracePt t="11949" x="10675938" y="1770063"/>
          <p14:tracePt t="11951" x="10660063" y="1770063"/>
          <p14:tracePt t="11953" x="10644188" y="1770063"/>
          <p14:tracePt t="11955" x="10628313" y="1770063"/>
          <p14:tracePt t="11957" x="10612438" y="1770063"/>
          <p14:tracePt t="11959" x="10580688" y="1770063"/>
          <p14:tracePt t="11962" x="10564813" y="1770063"/>
          <p14:tracePt t="11963" x="10548938" y="1770063"/>
          <p14:tracePt t="11965" x="10533063" y="1770063"/>
          <p14:tracePt t="11989" x="10328275" y="1770063"/>
          <p14:tracePt t="11993" x="10280650" y="1770063"/>
          <p14:tracePt t="11999" x="10248900" y="1770063"/>
          <p14:tracePt t="12004" x="10202863" y="1770063"/>
          <p14:tracePt t="12007" x="10186988" y="1770063"/>
          <p14:tracePt t="12013" x="10171113" y="1770063"/>
          <p14:tracePt t="12015" x="10155238" y="1770063"/>
          <p14:tracePt t="12017" x="10139363" y="1770063"/>
          <p14:tracePt t="12021" x="10123488" y="1770063"/>
          <p14:tracePt t="12025" x="10107613" y="1770063"/>
          <p14:tracePt t="12029" x="10091738" y="1770063"/>
          <p14:tracePt t="12031" x="10075863" y="1770063"/>
          <p14:tracePt t="12040" x="10059988" y="1770063"/>
          <p14:tracePt t="12046" x="10044113" y="1770063"/>
          <p14:tracePt t="12054" x="9996488" y="1770063"/>
          <p14:tracePt t="12056" x="9980613" y="1754188"/>
          <p14:tracePt t="12059" x="9964738" y="1754188"/>
          <p14:tracePt t="12063" x="9948863" y="1738313"/>
          <p14:tracePt t="12065" x="9932988" y="1738313"/>
          <p14:tracePt t="12067" x="9917113" y="1738313"/>
          <p14:tracePt t="12069" x="9902825" y="1738313"/>
          <p14:tracePt t="12071" x="9886950" y="1738313"/>
          <p14:tracePt t="12073" x="9871075" y="1722438"/>
          <p14:tracePt t="12078" x="9839325" y="1706563"/>
          <p14:tracePt t="12080" x="9823450" y="1706563"/>
          <p14:tracePt t="12081" x="9823450" y="1690688"/>
          <p14:tracePt t="12083" x="9791700" y="1690688"/>
          <p14:tracePt t="12087" x="9759950" y="1690688"/>
          <p14:tracePt t="12089" x="9744075" y="1674813"/>
          <p14:tracePt t="12093" x="9712325" y="1658938"/>
          <p14:tracePt t="12095" x="9696450" y="1658938"/>
          <p14:tracePt t="12099" x="9680575" y="1658938"/>
          <p14:tracePt t="12101" x="9648825" y="1643063"/>
          <p14:tracePt t="12106" x="9632950" y="1627188"/>
          <p14:tracePt t="12107" x="9617075" y="1627188"/>
          <p14:tracePt t="12109" x="9617075" y="1611313"/>
          <p14:tracePt t="12113" x="9601200" y="1611313"/>
          <p14:tracePt t="12114" x="9586913" y="1611313"/>
          <p14:tracePt t="12115" x="9586913" y="1595438"/>
          <p14:tracePt t="12117" x="9571038" y="1595438"/>
          <p14:tracePt t="12121" x="9555163" y="1579563"/>
          <p14:tracePt t="12129" x="9539288" y="1563688"/>
          <p14:tracePt t="12139" x="9491663" y="1517650"/>
          <p14:tracePt t="12141" x="9491663" y="1501775"/>
          <p14:tracePt t="12143" x="9475788" y="1501775"/>
          <p14:tracePt t="12147" x="9459913" y="1485900"/>
          <p14:tracePt t="12149" x="9459913" y="1470025"/>
          <p14:tracePt t="12151" x="9444038" y="1454150"/>
          <p14:tracePt t="12155" x="9428163" y="1438275"/>
          <p14:tracePt t="12157" x="9428163" y="1422400"/>
          <p14:tracePt t="12159" x="9412288" y="1422400"/>
          <p14:tracePt t="12163" x="9412288" y="1406525"/>
          <p14:tracePt t="12165" x="9396413" y="1390650"/>
          <p14:tracePt t="12167" x="9396413" y="1374775"/>
          <p14:tracePt t="12169" x="9380538" y="1374775"/>
          <p14:tracePt t="12171" x="9380538" y="1358900"/>
          <p14:tracePt t="12173" x="9380538" y="1343025"/>
          <p14:tracePt t="12180" x="9364663" y="1327150"/>
          <p14:tracePt t="12181" x="9364663" y="1311275"/>
          <p14:tracePt t="12185" x="9348788" y="1295400"/>
          <p14:tracePt t="12191" x="9332913" y="1279525"/>
          <p14:tracePt t="12196" x="9332913" y="1263650"/>
          <p14:tracePt t="12201" x="9332913" y="1247775"/>
          <p14:tracePt t="12206" x="9332913" y="1231900"/>
          <p14:tracePt t="12207" x="9332913" y="1216025"/>
          <p14:tracePt t="12213" x="9332913" y="1200150"/>
          <p14:tracePt t="12217" x="9332913" y="1185863"/>
          <p14:tracePt t="12223" x="9332913" y="1169988"/>
          <p14:tracePt t="12228" x="9332913" y="1154113"/>
          <p14:tracePt t="12233" x="9332913" y="1138238"/>
          <p14:tracePt t="12236" x="9332913" y="1122363"/>
          <p14:tracePt t="12237" x="9332913" y="1106488"/>
          <p14:tracePt t="12245" x="9332913" y="1090613"/>
          <p14:tracePt t="12248" x="9332913" y="1074738"/>
          <p14:tracePt t="12256" x="9332913" y="1042988"/>
          <p14:tracePt t="12259" x="9348788" y="1027113"/>
          <p14:tracePt t="12266" x="9348788" y="1011238"/>
          <p14:tracePt t="12268" x="9364663" y="1011238"/>
          <p14:tracePt t="12269" x="9364663" y="995363"/>
          <p14:tracePt t="12278" x="9364663" y="979488"/>
          <p14:tracePt t="12281" x="9380538" y="963613"/>
          <p14:tracePt t="12285" x="9380538" y="947738"/>
          <p14:tracePt t="12287" x="9396413" y="947738"/>
          <p14:tracePt t="12297" x="9412288" y="931863"/>
          <p14:tracePt t="12299" x="9412288" y="915988"/>
          <p14:tracePt t="12301" x="9428163" y="915988"/>
          <p14:tracePt t="12307" x="9444038" y="915988"/>
          <p14:tracePt t="12313" x="9459913" y="900113"/>
          <p14:tracePt t="12320" x="9475788" y="868363"/>
          <p14:tracePt t="12321" x="9491663" y="868363"/>
          <p14:tracePt t="12323" x="9507538" y="868363"/>
          <p14:tracePt t="12325" x="9523413" y="868363"/>
          <p14:tracePt t="12329" x="9539288" y="854075"/>
          <p14:tracePt t="12331" x="9555163" y="854075"/>
          <p14:tracePt t="12333" x="9555163" y="838200"/>
          <p14:tracePt t="12335" x="9571038" y="838200"/>
          <p14:tracePt t="12337" x="9586913" y="838200"/>
          <p14:tracePt t="12339" x="9601200" y="838200"/>
          <p14:tracePt t="12341" x="9617075" y="838200"/>
          <p14:tracePt t="12343" x="9648825" y="838200"/>
          <p14:tracePt t="12345" x="9664700" y="822325"/>
          <p14:tracePt t="12347" x="9696450" y="806450"/>
          <p14:tracePt t="12349" x="9728200" y="806450"/>
          <p14:tracePt t="12353" x="9759950" y="790575"/>
          <p14:tracePt t="12356" x="9791700" y="790575"/>
          <p14:tracePt t="12359" x="9823450" y="774700"/>
          <p14:tracePt t="12363" x="9839325" y="774700"/>
          <p14:tracePt t="12364" x="9855200" y="774700"/>
          <p14:tracePt t="12365" x="9886950" y="774700"/>
          <p14:tracePt t="12367" x="9902825" y="774700"/>
          <p14:tracePt t="12369" x="9932988" y="758825"/>
          <p14:tracePt t="12371" x="9948863" y="758825"/>
          <p14:tracePt t="12373" x="9964738" y="742950"/>
          <p14:tracePt t="12375" x="9980613" y="742950"/>
          <p14:tracePt t="12379" x="10028238" y="742950"/>
          <p14:tracePt t="12381" x="10044113" y="727075"/>
          <p14:tracePt t="12383" x="10059988" y="727075"/>
          <p14:tracePt t="12385" x="10075863" y="711200"/>
          <p14:tracePt t="12387" x="10091738" y="711200"/>
          <p14:tracePt t="12389" x="10107613" y="711200"/>
          <p14:tracePt t="12391" x="10123488" y="711200"/>
          <p14:tracePt t="12393" x="10139363" y="711200"/>
          <p14:tracePt t="12397" x="10171113" y="711200"/>
          <p14:tracePt t="12399" x="10186988" y="711200"/>
          <p14:tracePt t="12403" x="10202863" y="711200"/>
          <p14:tracePt t="12405" x="10233025" y="695325"/>
          <p14:tracePt t="12409" x="10248900" y="695325"/>
          <p14:tracePt t="12412" x="10264775" y="679450"/>
          <p14:tracePt t="12414" x="10280650" y="679450"/>
          <p14:tracePt t="12415" x="10296525" y="679450"/>
          <p14:tracePt t="12417" x="10312400" y="679450"/>
          <p14:tracePt t="12421" x="10344150" y="663575"/>
          <p14:tracePt t="12423" x="10360025" y="663575"/>
          <p14:tracePt t="12427" x="10391775" y="663575"/>
          <p14:tracePt t="12429" x="10407650" y="663575"/>
          <p14:tracePt t="12433" x="10439400" y="663575"/>
          <p14:tracePt t="12435" x="10439400" y="647700"/>
          <p14:tracePt t="12437" x="10471150" y="647700"/>
          <p14:tracePt t="12439" x="10487025" y="647700"/>
          <p14:tracePt t="12441" x="10502900" y="647700"/>
          <p14:tracePt t="12443" x="10517188" y="647700"/>
          <p14:tracePt t="12446" x="10533063" y="647700"/>
          <p14:tracePt t="12447" x="10564813" y="631825"/>
          <p14:tracePt t="12449" x="10580688" y="631825"/>
          <p14:tracePt t="12451" x="10596563" y="631825"/>
          <p14:tracePt t="12453" x="10628313" y="631825"/>
          <p14:tracePt t="12455" x="10660063" y="631825"/>
          <p14:tracePt t="12457" x="10675938" y="631825"/>
          <p14:tracePt t="12459" x="10691813" y="631825"/>
          <p14:tracePt t="12461" x="10707688" y="631825"/>
          <p14:tracePt t="12463" x="10739438" y="631825"/>
          <p14:tracePt t="12465" x="10771188" y="631825"/>
          <p14:tracePt t="12467" x="10787063" y="631825"/>
          <p14:tracePt t="12469" x="10818813" y="631825"/>
          <p14:tracePt t="12471" x="10833100" y="615950"/>
          <p14:tracePt t="12473" x="10848975" y="615950"/>
          <p14:tracePt t="12475" x="10880725" y="615950"/>
          <p14:tracePt t="12477" x="10896600" y="615950"/>
          <p14:tracePt t="12480" x="10912475" y="615950"/>
          <p14:tracePt t="12481" x="10928350" y="615950"/>
          <p14:tracePt t="12483" x="10944225" y="615950"/>
          <p14:tracePt t="12485" x="10975975" y="615950"/>
          <p14:tracePt t="12489" x="10991850" y="615950"/>
          <p14:tracePt t="12492" x="11007725" y="615950"/>
          <p14:tracePt t="12493" x="11023600" y="615950"/>
          <p14:tracePt t="12497" x="11039475" y="615950"/>
          <p14:tracePt t="12499" x="11055350" y="615950"/>
          <p14:tracePt t="12505" x="11071225" y="615950"/>
          <p14:tracePt t="12511" x="11087100" y="615950"/>
          <p14:tracePt t="12513" x="11102975" y="615950"/>
          <p14:tracePt t="12517" x="11118850" y="615950"/>
          <p14:tracePt t="12519" x="11133138" y="615950"/>
          <p14:tracePt t="12526" x="11149013" y="615950"/>
          <p14:tracePt t="12528" x="11164888" y="615950"/>
          <p14:tracePt t="12534" x="11180763" y="615950"/>
          <p14:tracePt t="12537" x="11196638" y="615950"/>
          <p14:tracePt t="12539" x="11212513" y="615950"/>
          <p14:tracePt t="12546" x="11228388" y="615950"/>
          <p14:tracePt t="12549" x="11244263" y="615950"/>
          <p14:tracePt t="12558" x="11260138" y="615950"/>
          <p14:tracePt t="12563" x="11276013" y="615950"/>
          <p14:tracePt t="12569" x="11291888" y="615950"/>
          <p14:tracePt t="12586" x="11307763" y="615950"/>
          <p14:tracePt t="12591" x="11323638" y="615950"/>
          <p14:tracePt t="12597" x="11323638" y="631825"/>
          <p14:tracePt t="12603" x="11323638" y="647700"/>
          <p14:tracePt t="12610" x="11339513" y="647700"/>
          <p14:tracePt t="12611" x="11339513" y="663575"/>
          <p14:tracePt t="12613" x="11339513" y="679450"/>
          <p14:tracePt t="12617" x="11355388" y="695325"/>
          <p14:tracePt t="12619" x="11355388" y="711200"/>
          <p14:tracePt t="12622" x="11355388" y="727075"/>
          <p14:tracePt t="12625" x="11355388" y="742950"/>
          <p14:tracePt t="12629" x="11371263" y="758825"/>
          <p14:tracePt t="12633" x="11371263" y="774700"/>
          <p14:tracePt t="12635" x="11371263" y="790575"/>
          <p14:tracePt t="12637" x="11371263" y="806450"/>
          <p14:tracePt t="12641" x="11371263" y="822325"/>
          <p14:tracePt t="12646" x="11371263" y="838200"/>
          <p14:tracePt t="12649" x="11371263" y="854075"/>
          <p14:tracePt t="12651" x="11371263" y="868363"/>
          <p14:tracePt t="12658" x="11371263" y="884238"/>
          <p14:tracePt t="12659" x="11371263" y="900113"/>
          <p14:tracePt t="12662" x="11371263" y="915988"/>
          <p14:tracePt t="12667" x="11371263" y="931863"/>
          <p14:tracePt t="12670" x="11371263" y="947738"/>
          <p14:tracePt t="12671" x="11371263" y="963613"/>
          <p14:tracePt t="12675" x="11371263" y="979488"/>
          <p14:tracePt t="12678" x="11371263" y="995363"/>
          <p14:tracePt t="12681" x="11371263" y="1011238"/>
          <p14:tracePt t="12683" x="11371263" y="1027113"/>
          <p14:tracePt t="12685" x="11371263" y="1042988"/>
          <p14:tracePt t="12689" x="11371263" y="1058863"/>
          <p14:tracePt t="12694" x="11371263" y="1074738"/>
          <p14:tracePt t="12697" x="11371263" y="1090613"/>
          <p14:tracePt t="12699" x="11371263" y="1106488"/>
          <p14:tracePt t="12701" x="11371263" y="1122363"/>
          <p14:tracePt t="12708" x="11371263" y="1154113"/>
          <p14:tracePt t="12713" x="11371263" y="1200150"/>
          <p14:tracePt t="12717" x="11371263" y="1216025"/>
          <p14:tracePt t="12719" x="11371263" y="1231900"/>
          <p14:tracePt t="12723" x="11371263" y="1263650"/>
          <p14:tracePt t="12725" x="11371263" y="1279525"/>
          <p14:tracePt t="12730" x="11371263" y="1295400"/>
          <p14:tracePt t="12731" x="11371263" y="1311275"/>
          <p14:tracePt t="12735" x="11371263" y="1327150"/>
          <p14:tracePt t="12737" x="11371263" y="1343025"/>
          <p14:tracePt t="12740" x="11355388" y="1358900"/>
          <p14:tracePt t="12743" x="11355388" y="1406525"/>
          <p14:tracePt t="12747" x="11339513" y="1438275"/>
          <p14:tracePt t="12749" x="11339513" y="1454150"/>
          <p14:tracePt t="12753" x="11323638" y="1470025"/>
          <p14:tracePt t="12755" x="11323638" y="1485900"/>
          <p14:tracePt t="12757" x="11307763" y="1485900"/>
          <p14:tracePt t="12762" x="11307763" y="1501775"/>
          <p14:tracePt t="12764" x="11291888" y="1501775"/>
          <p14:tracePt t="12767" x="11291888" y="1517650"/>
          <p14:tracePt t="12769" x="11276013" y="1533525"/>
          <p14:tracePt t="12774" x="11260138" y="1533525"/>
          <p14:tracePt t="12775" x="11260138" y="1547813"/>
          <p14:tracePt t="12779" x="11244263" y="1563688"/>
          <p14:tracePt t="12781" x="11228388" y="1563688"/>
          <p14:tracePt t="12788" x="11212513" y="1563688"/>
          <p14:tracePt t="12789" x="11196638" y="1579563"/>
          <p14:tracePt t="12791" x="11180763" y="1579563"/>
          <p14:tracePt t="12796" x="11180763" y="1595438"/>
          <p14:tracePt t="12797" x="11164888" y="1595438"/>
          <p14:tracePt t="12799" x="11149013" y="1595438"/>
          <p14:tracePt t="12804" x="11149013" y="1611313"/>
          <p14:tracePt t="12805" x="11133138" y="1611313"/>
          <p14:tracePt t="12807" x="11118850" y="1611313"/>
          <p14:tracePt t="12812" x="11102975" y="1611313"/>
          <p14:tracePt t="12815" x="11087100" y="1611313"/>
          <p14:tracePt t="12819" x="11071225" y="1611313"/>
          <p14:tracePt t="12826" x="11055350" y="1611313"/>
          <p14:tracePt t="12829" x="11039475" y="1611313"/>
          <p14:tracePt t="12831" x="11039475" y="1627188"/>
          <p14:tracePt t="12837" x="11023600" y="1627188"/>
          <p14:tracePt t="12846" x="11007725" y="1627188"/>
          <p14:tracePt t="12863" x="10991850" y="1627188"/>
          <p14:tracePt t="12946" x="11007725" y="1627188"/>
          <p14:tracePt t="12948" x="11023600" y="1627188"/>
          <p14:tracePt t="12956" x="11039475" y="1627188"/>
          <p14:tracePt t="12960" x="11055350" y="1627188"/>
          <p14:tracePt t="12964" x="11071225" y="1627188"/>
          <p14:tracePt t="12965" x="11087100" y="1627188"/>
          <p14:tracePt t="12980" x="11102975" y="1627188"/>
          <p14:tracePt t="12982" x="11102975" y="1643063"/>
          <p14:tracePt t="12983" x="11118850" y="1643063"/>
          <p14:tracePt t="12992" x="11133138" y="1643063"/>
          <p14:tracePt t="13001" x="11133138" y="1658938"/>
          <p14:tracePt t="13003" x="11133138" y="1674813"/>
          <p14:tracePt t="13005" x="11133138" y="1690688"/>
          <p14:tracePt t="13009" x="11149013" y="1690688"/>
          <p14:tracePt t="13012" x="11149013" y="1706563"/>
          <p14:tracePt t="13014" x="11149013" y="1722438"/>
          <p14:tracePt t="13017" x="11149013" y="1738313"/>
          <p14:tracePt t="13019" x="11149013" y="1754188"/>
          <p14:tracePt t="13021" x="11149013" y="1770063"/>
          <p14:tracePt t="13026" x="11149013" y="1785938"/>
          <p14:tracePt t="13027" x="11149013" y="1817688"/>
          <p14:tracePt t="13031" x="11149013" y="1833563"/>
          <p14:tracePt t="13033" x="11149013" y="1849438"/>
          <p14:tracePt t="13037" x="11149013" y="1865313"/>
          <p14:tracePt t="13039" x="11149013" y="1881188"/>
          <p14:tracePt t="13041" x="11149013" y="1895475"/>
          <p14:tracePt t="13046" x="11133138" y="1911350"/>
          <p14:tracePt t="13047" x="11133138" y="1927225"/>
          <p14:tracePt t="13051" x="11133138" y="1943100"/>
          <p14:tracePt t="13053" x="11133138" y="1958975"/>
          <p14:tracePt t="13055" x="11118850" y="1974850"/>
          <p14:tracePt t="13057" x="11118850" y="1990725"/>
          <p14:tracePt t="13059" x="11118850" y="2006600"/>
          <p14:tracePt t="13063" x="11118850" y="2022475"/>
          <p14:tracePt t="13065" x="11118850" y="2038350"/>
          <p14:tracePt t="13066" x="11118850" y="2054225"/>
          <p14:tracePt t="13071" x="11102975" y="2070100"/>
          <p14:tracePt t="13073" x="11102975" y="2085975"/>
          <p14:tracePt t="13077" x="11102975" y="2101850"/>
          <p14:tracePt t="13079" x="11102975" y="2117725"/>
          <p14:tracePt t="13081" x="11102975" y="2133600"/>
          <p14:tracePt t="13085" x="11102975" y="2149475"/>
          <p14:tracePt t="13090" x="11102975" y="2165350"/>
          <p14:tracePt t="13116" x="11087100" y="2165350"/>
          <p14:tracePt t="13122" x="11087100" y="2181225"/>
          <p14:tracePt t="13162" x="11071225" y="2181225"/>
          <p14:tracePt t="13178" x="11055350" y="2181225"/>
          <p14:tracePt t="13184" x="11039475" y="2181225"/>
          <p14:tracePt t="13189" x="11023600" y="2181225"/>
          <p14:tracePt t="13196" x="11023600" y="2197100"/>
          <p14:tracePt t="13205" x="11007725" y="2197100"/>
          <p14:tracePt t="13216" x="10991850" y="2197100"/>
          <p14:tracePt t="13232" x="10975975" y="2197100"/>
          <p14:tracePt t="13238" x="10960100" y="2197100"/>
          <p14:tracePt t="13241" x="10944225" y="2197100"/>
          <p14:tracePt t="13252" x="10928350" y="2197100"/>
          <p14:tracePt t="13253" x="10912475" y="2181225"/>
          <p14:tracePt t="13260" x="10896600" y="2181225"/>
          <p14:tracePt t="13263" x="10880725" y="2181225"/>
          <p14:tracePt t="13265" x="10864850" y="2181225"/>
          <p14:tracePt t="13267" x="10864850" y="2165350"/>
          <p14:tracePt t="13269" x="10848975" y="2165350"/>
          <p14:tracePt t="13271" x="10848975" y="2149475"/>
          <p14:tracePt t="13273" x="10833100" y="2149475"/>
          <p14:tracePt t="13279" x="10802938" y="2133600"/>
          <p14:tracePt t="13283" x="10787063" y="2117725"/>
          <p14:tracePt t="13285" x="10771188" y="2117725"/>
          <p14:tracePt t="13287" x="10755313" y="2101850"/>
          <p14:tracePt t="13292" x="10739438" y="2101850"/>
          <p14:tracePt t="13293" x="10707688" y="2101850"/>
          <p14:tracePt t="13296" x="10707688" y="2085975"/>
          <p14:tracePt t="13297" x="10675938" y="2070100"/>
          <p14:tracePt t="13299" x="10644188" y="2054225"/>
          <p14:tracePt t="13301" x="10628313" y="2054225"/>
          <p14:tracePt t="13303" x="10596563" y="2054225"/>
          <p14:tracePt t="13305" x="10564813" y="2038350"/>
          <p14:tracePt t="13307" x="10548938" y="2022475"/>
          <p14:tracePt t="13309" x="10517188" y="2022475"/>
          <p14:tracePt t="13311" x="10502900" y="2006600"/>
          <p14:tracePt t="13313" x="10487025" y="2006600"/>
          <p14:tracePt t="13315" x="10455275" y="1990725"/>
          <p14:tracePt t="13317" x="10407650" y="1974850"/>
          <p14:tracePt t="13319" x="10391775" y="1974850"/>
          <p14:tracePt t="13321" x="10360025" y="1958975"/>
          <p14:tracePt t="13323" x="10344150" y="1958975"/>
          <p14:tracePt t="13325" x="10296525" y="1958975"/>
          <p14:tracePt t="13328" x="10248900" y="1943100"/>
          <p14:tracePt t="13330" x="10202863" y="1943100"/>
          <p14:tracePt t="13331" x="10171113" y="1927225"/>
          <p14:tracePt t="13333" x="10123488" y="1927225"/>
          <p14:tracePt t="13335" x="10075863" y="1911350"/>
          <p14:tracePt t="13337" x="10044113" y="1911350"/>
          <p14:tracePt t="13339" x="9932988" y="1895475"/>
          <p14:tracePt t="13341" x="9855200" y="1881188"/>
          <p14:tracePt t="13343" x="9791700" y="1881188"/>
          <p14:tracePt t="13345" x="9728200" y="1881188"/>
          <p14:tracePt t="13347" x="9648825" y="1865313"/>
          <p14:tracePt t="13349" x="9586913" y="1865313"/>
          <p14:tracePt t="13351" x="9539288" y="1865313"/>
          <p14:tracePt t="13353" x="9459913" y="1865313"/>
          <p14:tracePt t="13355" x="9396413" y="1849438"/>
          <p14:tracePt t="13357" x="9317038" y="1849438"/>
          <p14:tracePt t="13359" x="9255125" y="1849438"/>
          <p14:tracePt t="13361" x="9191625" y="1849438"/>
          <p14:tracePt t="13363" x="9128125" y="1833563"/>
          <p14:tracePt t="13365" x="9048750" y="1833563"/>
          <p14:tracePt t="13367" x="8986838" y="1833563"/>
          <p14:tracePt t="13369" x="8955088" y="1833563"/>
          <p14:tracePt t="13371" x="8891588" y="1833563"/>
          <p14:tracePt t="13373" x="8828088" y="1833563"/>
          <p14:tracePt t="13375" x="8796338" y="1833563"/>
          <p14:tracePt t="13380" x="8670925" y="1833563"/>
          <p14:tracePt t="13381" x="8623300" y="1833563"/>
          <p14:tracePt t="13383" x="8591550" y="1833563"/>
          <p14:tracePt t="13385" x="8543925" y="1833563"/>
          <p14:tracePt t="13386" x="8512175" y="1833563"/>
          <p14:tracePt t="13389" x="8480425" y="1833563"/>
          <p14:tracePt t="13391" x="8432800" y="1833563"/>
          <p14:tracePt t="13393" x="8416925" y="1833563"/>
          <p14:tracePt t="13395" x="8385175" y="1833563"/>
          <p14:tracePt t="13397" x="8355013" y="1833563"/>
          <p14:tracePt t="13401" x="8339138" y="1833563"/>
          <p14:tracePt t="13403" x="8323263" y="1833563"/>
          <p14:tracePt t="13405" x="8307388" y="1833563"/>
          <p14:tracePt t="13410" x="8291513" y="1833563"/>
          <p14:tracePt t="13412" x="8275638" y="1849438"/>
          <p14:tracePt t="13417" x="8259763" y="1865313"/>
          <p14:tracePt t="13423" x="8243888" y="1865313"/>
          <p14:tracePt t="13432" x="8228013" y="1865313"/>
          <p14:tracePt t="13436" x="8228013" y="1881188"/>
          <p14:tracePt t="13443" x="8228013" y="1895475"/>
          <p14:tracePt t="13448" x="8212138" y="1895475"/>
          <p14:tracePt t="13458" x="8212138" y="1911350"/>
          <p14:tracePt t="13462" x="8196263" y="1911350"/>
          <p14:tracePt t="13465" x="8196263" y="1927225"/>
          <p14:tracePt t="13471" x="8196263" y="1943100"/>
          <p14:tracePt t="13482" x="8196263" y="1958975"/>
          <p14:tracePt t="13485" x="8196263" y="1974850"/>
          <p14:tracePt t="13487" x="8180388" y="1974850"/>
          <p14:tracePt t="13491" x="8180388" y="1990725"/>
          <p14:tracePt t="13495" x="8180388" y="2006600"/>
          <p14:tracePt t="13497" x="8164513" y="2022475"/>
          <p14:tracePt t="13501" x="8164513" y="2038350"/>
          <p14:tracePt t="13503" x="8164513" y="2054225"/>
          <p14:tracePt t="13509" x="8164513" y="2070100"/>
          <p14:tracePt t="13513" x="8164513" y="2085975"/>
          <p14:tracePt t="13518" x="8164513" y="2101850"/>
          <p14:tracePt t="13519" x="8164513" y="2117725"/>
          <p14:tracePt t="13521" x="8164513" y="2133600"/>
          <p14:tracePt t="13529" x="8164513" y="2165350"/>
          <p14:tracePt t="13533" x="8164513" y="2181225"/>
          <p14:tracePt t="13537" x="8164513" y="2197100"/>
          <p14:tracePt t="13540" x="8164513" y="2212975"/>
          <p14:tracePt t="13549" x="8164513" y="2243138"/>
          <p14:tracePt t="13554" x="8164513" y="2259013"/>
          <p14:tracePt t="13557" x="8164513" y="2274888"/>
          <p14:tracePt t="13559" x="8164513" y="2290763"/>
          <p14:tracePt t="13567" x="8164513" y="2306638"/>
          <p14:tracePt t="13571" x="8164513" y="2322513"/>
          <p14:tracePt t="13591" x="8148638" y="2338388"/>
          <p14:tracePt t="13606" x="8148638" y="2354263"/>
          <p14:tracePt t="13859" x="8148638" y="2370138"/>
          <p14:tracePt t="13867" x="8148638" y="2433638"/>
          <p14:tracePt t="13872" x="8132763" y="2513013"/>
          <p14:tracePt t="13879" x="8132763" y="2574925"/>
          <p14:tracePt t="13886" x="8132763" y="2686050"/>
          <p14:tracePt t="13893" x="8132763" y="2765425"/>
          <p14:tracePt t="13900" x="8164513" y="2876550"/>
          <p14:tracePt t="13904" x="8164513" y="2938463"/>
          <p14:tracePt t="13905" x="8164513" y="2970213"/>
          <p14:tracePt t="13907" x="8164513" y="2986088"/>
          <p14:tracePt t="13909" x="8180388" y="3033713"/>
          <p14:tracePt t="13911" x="8180388" y="3049588"/>
          <p14:tracePt t="13913" x="8180388" y="3081338"/>
          <p14:tracePt t="13915" x="8196263" y="3128963"/>
          <p14:tracePt t="13917" x="8196263" y="3144838"/>
          <p14:tracePt t="13919" x="8196263" y="3192463"/>
          <p14:tracePt t="13921" x="8212138" y="3224213"/>
          <p14:tracePt t="13923" x="8212138" y="3255963"/>
          <p14:tracePt t="13925" x="8212138" y="3286125"/>
          <p14:tracePt t="13928" x="8228013" y="3333750"/>
          <p14:tracePt t="13929" x="8228013" y="3365500"/>
          <p14:tracePt t="13931" x="8243888" y="3397250"/>
          <p14:tracePt t="13933" x="8243888" y="3444875"/>
          <p14:tracePt t="13935" x="8243888" y="3492500"/>
          <p14:tracePt t="13937" x="8259763" y="3508375"/>
          <p14:tracePt t="13939" x="8259763" y="3571875"/>
          <p14:tracePt t="13941" x="8259763" y="3602038"/>
          <p14:tracePt t="13943" x="8275638" y="3633788"/>
          <p14:tracePt t="13945" x="8275638" y="3681413"/>
          <p14:tracePt t="13947" x="8275638" y="3713163"/>
          <p14:tracePt t="13949" x="8275638" y="3744913"/>
          <p14:tracePt t="13951" x="8275638" y="3792538"/>
          <p14:tracePt t="13953" x="8275638" y="3824288"/>
          <p14:tracePt t="13955" x="8291513" y="3856038"/>
          <p14:tracePt t="13957" x="8291513" y="3887788"/>
          <p14:tracePt t="13959" x="8291513" y="3919538"/>
          <p14:tracePt t="13961" x="8291513" y="3949700"/>
          <p14:tracePt t="13963" x="8307388" y="3981450"/>
          <p14:tracePt t="13965" x="8307388" y="4013200"/>
          <p14:tracePt t="13967" x="8307388" y="4029075"/>
          <p14:tracePt t="13969" x="8307388" y="4060825"/>
          <p14:tracePt t="13971" x="8307388" y="4076700"/>
          <p14:tracePt t="13973" x="8307388" y="4108450"/>
          <p14:tracePt t="13975" x="8307388" y="4156075"/>
          <p14:tracePt t="13995" x="8307388" y="4360863"/>
          <p14:tracePt t="13997" x="8307388" y="4376738"/>
          <p14:tracePt t="13999" x="8307388" y="4408488"/>
          <p14:tracePt t="14001" x="8307388" y="4424363"/>
          <p14:tracePt t="14003" x="8307388" y="4440238"/>
          <p14:tracePt t="14005" x="8291513" y="4471988"/>
          <p14:tracePt t="14013" x="8275638" y="4519613"/>
          <p14:tracePt t="14023" x="8243888" y="4598988"/>
          <p14:tracePt t="14030" x="8196263" y="4660900"/>
          <p14:tracePt t="14033" x="8180388" y="4692650"/>
          <p14:tracePt t="14035" x="8180388" y="4708525"/>
          <p14:tracePt t="14037" x="8164513" y="4708525"/>
          <p14:tracePt t="14039" x="8148638" y="4724400"/>
          <p14:tracePt t="14041" x="8132763" y="4740275"/>
          <p14:tracePt t="14043" x="8116888" y="4740275"/>
          <p14:tracePt t="14045" x="8101013" y="4772025"/>
          <p14:tracePt t="14047" x="8101013" y="4787900"/>
          <p14:tracePt t="14049" x="8085138" y="4787900"/>
          <p14:tracePt t="14051" x="8054975" y="4803775"/>
          <p14:tracePt t="14053" x="8054975" y="4819650"/>
          <p14:tracePt t="14055" x="8039100" y="4835525"/>
          <p14:tracePt t="14057" x="8007350" y="4835525"/>
          <p14:tracePt t="14062" x="7991475" y="4851400"/>
          <p14:tracePt t="14063" x="7975600" y="4867275"/>
          <p14:tracePt t="14065" x="7959725" y="4883150"/>
          <p14:tracePt t="14067" x="7943850" y="4883150"/>
          <p14:tracePt t="14069" x="7927975" y="4899025"/>
          <p14:tracePt t="14071" x="7927975" y="4914900"/>
          <p14:tracePt t="14073" x="7912100" y="4914900"/>
          <p14:tracePt t="14075" x="7896225" y="4914900"/>
          <p14:tracePt t="14078" x="7880350" y="4930775"/>
          <p14:tracePt t="14081" x="7880350" y="4946650"/>
          <p14:tracePt t="14083" x="7864475" y="4962525"/>
          <p14:tracePt t="14087" x="7848600" y="4962525"/>
          <p14:tracePt t="14094" x="7848600" y="4976813"/>
          <p14:tracePt t="14097" x="7832725" y="4992688"/>
          <p14:tracePt t="14101" x="7816850" y="4992688"/>
          <p14:tracePt t="14105" x="7800975" y="5008563"/>
          <p14:tracePt t="14107" x="7800975" y="5024438"/>
          <p14:tracePt t="14113" x="7800975" y="5040313"/>
          <p14:tracePt t="14115" x="7785100" y="5040313"/>
          <p14:tracePt t="14121" x="7770813" y="5056188"/>
          <p14:tracePt t="14129" x="7770813" y="5072063"/>
          <p14:tracePt t="14131" x="7754938" y="5072063"/>
          <p14:tracePt t="14138" x="7739063" y="5087938"/>
          <p14:tracePt t="14141" x="7723188" y="5103813"/>
          <p14:tracePt t="14145" x="7723188" y="5119688"/>
          <p14:tracePt t="14151" x="7707313" y="5135563"/>
          <p14:tracePt t="14155" x="7691438" y="5151438"/>
          <p14:tracePt t="14162" x="7691438" y="5167313"/>
          <p14:tracePt t="14164" x="7691438" y="5183188"/>
          <p14:tracePt t="14165" x="7675563" y="5183188"/>
          <p14:tracePt t="14172" x="7659688" y="5214938"/>
          <p14:tracePt t="14173" x="7643813" y="5230813"/>
          <p14:tracePt t="14179" x="7643813" y="5246688"/>
          <p14:tracePt t="14181" x="7627938" y="5262563"/>
          <p14:tracePt t="14186" x="7612063" y="5278438"/>
          <p14:tracePt t="14187" x="7612063" y="5294313"/>
          <p14:tracePt t="14189" x="7612063" y="5310188"/>
          <p14:tracePt t="14191" x="7596188" y="5310188"/>
          <p14:tracePt t="14194" x="7580313" y="5324475"/>
          <p14:tracePt t="14195" x="7580313" y="5340350"/>
          <p14:tracePt t="14197" x="7564438" y="5340350"/>
          <p14:tracePt t="14199" x="7564438" y="5356225"/>
          <p14:tracePt t="14201" x="7548563" y="5372100"/>
          <p14:tracePt t="14203" x="7532688" y="5387975"/>
          <p14:tracePt t="14205" x="7532688" y="5403850"/>
          <p14:tracePt t="14207" x="7516813" y="5435600"/>
          <p14:tracePt t="14209" x="7485063" y="5451475"/>
          <p14:tracePt t="14212" x="7469188" y="5467350"/>
          <p14:tracePt t="14213" x="7454900" y="5499100"/>
          <p14:tracePt t="14215" x="7439025" y="5530850"/>
          <p14:tracePt t="14217" x="7423150" y="5530850"/>
          <p14:tracePt t="14219" x="7391400" y="5546725"/>
          <p14:tracePt t="14221" x="7391400" y="5578475"/>
          <p14:tracePt t="14223" x="7359650" y="5594350"/>
          <p14:tracePt t="14225" x="7343775" y="5610225"/>
          <p14:tracePt t="14227" x="7312025" y="5641975"/>
          <p14:tracePt t="14229" x="7296150" y="5657850"/>
          <p14:tracePt t="14231" x="7264400" y="5688013"/>
          <p14:tracePt t="14233" x="7248525" y="5688013"/>
          <p14:tracePt t="14235" x="7216775" y="5703888"/>
          <p14:tracePt t="14237" x="7200900" y="5735638"/>
          <p14:tracePt t="14239" x="7169150" y="5767388"/>
          <p14:tracePt t="14241" x="7123113" y="5783263"/>
          <p14:tracePt t="14244" x="7091363" y="5799138"/>
          <p14:tracePt t="14245" x="7075488" y="5815013"/>
          <p14:tracePt t="14247" x="7043738" y="5830888"/>
          <p14:tracePt t="14249" x="7011988" y="5862638"/>
          <p14:tracePt t="14251" x="6980238" y="5894388"/>
          <p14:tracePt t="14253" x="6948488" y="5910263"/>
          <p14:tracePt t="14255" x="6916738" y="5926138"/>
          <p14:tracePt t="14257" x="6884988" y="5942013"/>
          <p14:tracePt t="14259" x="6838950" y="5973763"/>
          <p14:tracePt t="14261" x="6823075" y="5989638"/>
          <p14:tracePt t="14263" x="6775450" y="6019800"/>
          <p14:tracePt t="14265" x="6743700" y="6035675"/>
          <p14:tracePt t="14267" x="6696075" y="6067425"/>
          <p14:tracePt t="14269" x="6664325" y="6083300"/>
          <p14:tracePt t="14271" x="6632575" y="6083300"/>
          <p14:tracePt t="14273" x="6584950" y="6115050"/>
          <p14:tracePt t="14276" x="6538913" y="6130925"/>
          <p14:tracePt t="14278" x="6523038" y="6146800"/>
          <p14:tracePt t="14279" x="6459538" y="6194425"/>
          <p14:tracePt t="14281" x="6396038" y="6210300"/>
          <p14:tracePt t="14283" x="6348413" y="6226175"/>
          <p14:tracePt t="14285" x="6300788" y="6257925"/>
          <p14:tracePt t="14287" x="6253163" y="6273800"/>
          <p14:tracePt t="14289" x="6238875" y="6289675"/>
          <p14:tracePt t="14291" x="6191250" y="6305550"/>
          <p14:tracePt t="14294" x="6143625" y="6305550"/>
          <p14:tracePt t="14295" x="6096000" y="6321425"/>
          <p14:tracePt t="14297" x="6064250" y="6337300"/>
          <p14:tracePt t="14299" x="6016625" y="6351588"/>
          <p14:tracePt t="14301" x="5969000" y="6367463"/>
          <p14:tracePt t="14303" x="5953125" y="6367463"/>
          <p14:tracePt t="14305" x="5907088" y="6383338"/>
          <p14:tracePt t="14307" x="5859463" y="6399213"/>
          <p14:tracePt t="14309" x="5811838" y="6399213"/>
          <p14:tracePt t="14311" x="5780088" y="6415088"/>
          <p14:tracePt t="14313" x="5732463" y="6415088"/>
          <p14:tracePt t="14315" x="5684838" y="6430963"/>
          <p14:tracePt t="14317" x="5653088" y="6430963"/>
          <p14:tracePt t="14319" x="5591175" y="6446838"/>
          <p14:tracePt t="14321" x="5543550" y="6446838"/>
          <p14:tracePt t="14323" x="5480050" y="6446838"/>
          <p14:tracePt t="14325" x="5448300" y="6462713"/>
          <p14:tracePt t="14327" x="5384800" y="6462713"/>
          <p14:tracePt t="14329" x="5337175" y="6462713"/>
          <p14:tracePt t="14331" x="5307013" y="6462713"/>
          <p14:tracePt t="14333" x="5243513" y="6462713"/>
          <p14:tracePt t="14335" x="5180013" y="6462713"/>
          <p14:tracePt t="14337" x="5132388" y="6462713"/>
          <p14:tracePt t="14339" x="5084763" y="6462713"/>
          <p14:tracePt t="14341" x="5022850" y="6462713"/>
          <p14:tracePt t="14346" x="4911725" y="6462713"/>
          <p14:tracePt t="14347" x="4864100" y="6462713"/>
          <p14:tracePt t="14349" x="4800600" y="6462713"/>
          <p14:tracePt t="14351" x="4752975" y="6462713"/>
          <p14:tracePt t="14353" x="4706938" y="6462713"/>
          <p14:tracePt t="14355" x="4643438" y="6446838"/>
          <p14:tracePt t="14357" x="4595813" y="6446838"/>
          <p14:tracePt t="14359" x="4516438" y="6430963"/>
          <p14:tracePt t="14361" x="4452938" y="6415088"/>
          <p14:tracePt t="14363" x="4406900" y="6415088"/>
          <p14:tracePt t="14365" x="4359275" y="6399213"/>
          <p14:tracePt t="14367" x="4295775" y="6383338"/>
          <p14:tracePt t="14369" x="4248150" y="6383338"/>
          <p14:tracePt t="14371" x="4168775" y="6367463"/>
          <p14:tracePt t="14373" x="4121150" y="6351588"/>
          <p14:tracePt t="14375" x="4059238" y="6351588"/>
          <p14:tracePt t="14377" x="4011613" y="6337300"/>
          <p14:tracePt t="14379" x="3963988" y="6321425"/>
          <p14:tracePt t="14381" x="3900488" y="6321425"/>
          <p14:tracePt t="14383" x="3836988" y="6305550"/>
          <p14:tracePt t="14385" x="3790950" y="6289675"/>
          <p14:tracePt t="14387" x="3743325" y="6273800"/>
          <p14:tracePt t="14389" x="3695700" y="6273800"/>
          <p14:tracePt t="14391" x="3632200" y="6257925"/>
          <p14:tracePt t="14393" x="3584575" y="6242050"/>
          <p14:tracePt t="14395" x="3536950" y="6226175"/>
          <p14:tracePt t="14397" x="3490913" y="6210300"/>
          <p14:tracePt t="14399" x="3443288" y="6210300"/>
          <p14:tracePt t="14401" x="3379788" y="6194425"/>
          <p14:tracePt t="14403" x="3348038" y="6194425"/>
          <p14:tracePt t="14405" x="3284538" y="6178550"/>
          <p14:tracePt t="14407" x="3236913" y="6146800"/>
          <p14:tracePt t="14409" x="3175000" y="6130925"/>
          <p14:tracePt t="14411" x="3127375" y="6115050"/>
          <p14:tracePt t="14413" x="3079750" y="6099175"/>
          <p14:tracePt t="14415" x="3032125" y="6083300"/>
          <p14:tracePt t="14417" x="2968625" y="6067425"/>
          <p14:tracePt t="14419" x="2905125" y="6035675"/>
          <p14:tracePt t="14421" x="2859088" y="6019800"/>
          <p14:tracePt t="14423" x="2811463" y="6003925"/>
          <p14:tracePt t="14425" x="2747963" y="5973763"/>
          <p14:tracePt t="14427" x="2716213" y="5957888"/>
          <p14:tracePt t="14429" x="2652713" y="5942013"/>
          <p14:tracePt t="14431" x="2590800" y="5910263"/>
          <p14:tracePt t="14433" x="2543175" y="5894388"/>
          <p14:tracePt t="14435" x="2495550" y="5878513"/>
          <p14:tracePt t="14437" x="2432050" y="5846763"/>
          <p14:tracePt t="14439" x="2384425" y="5830888"/>
          <p14:tracePt t="14441" x="2352675" y="5815013"/>
          <p14:tracePt t="14445" x="2243138" y="5767388"/>
          <p14:tracePt t="14447" x="2195513" y="5735638"/>
          <p14:tracePt t="14449" x="2132013" y="5719763"/>
          <p14:tracePt t="14451" x="2100263" y="5688013"/>
          <p14:tracePt t="14453" x="2052638" y="5657850"/>
          <p14:tracePt t="14455" x="1989138" y="5626100"/>
          <p14:tracePt t="14457" x="1943100" y="5610225"/>
          <p14:tracePt t="14459" x="1895475" y="5578475"/>
          <p14:tracePt t="14461" x="1847850" y="5562600"/>
          <p14:tracePt t="14463" x="1816100" y="5546725"/>
          <p14:tracePt t="14465" x="1784350" y="5514975"/>
          <p14:tracePt t="14467" x="1736725" y="5483225"/>
          <p14:tracePt t="14469" x="1689100" y="5451475"/>
          <p14:tracePt t="14471" x="1643063" y="5419725"/>
          <p14:tracePt t="14473" x="1627188" y="5403850"/>
          <p14:tracePt t="14475" x="1579563" y="5387975"/>
          <p14:tracePt t="14477" x="1547813" y="5356225"/>
          <p14:tracePt t="14479" x="1516063" y="5324475"/>
          <p14:tracePt t="14481" x="1500188" y="5294313"/>
          <p14:tracePt t="14483" x="1468438" y="5262563"/>
          <p14:tracePt t="14485" x="1436688" y="5262563"/>
          <p14:tracePt t="14487" x="1420813" y="5230813"/>
          <p14:tracePt t="14489" x="1389063" y="5199063"/>
          <p14:tracePt t="14491" x="1373188" y="5183188"/>
          <p14:tracePt t="14494" x="1358900" y="5167313"/>
          <p14:tracePt t="14497" x="1327150" y="5119688"/>
          <p14:tracePt t="14499" x="1327150" y="5103813"/>
          <p14:tracePt t="14501" x="1311275" y="5087938"/>
          <p14:tracePt t="14503" x="1295400" y="5072063"/>
          <p14:tracePt t="14505" x="1279525" y="5056188"/>
          <p14:tracePt t="14515" x="1263650" y="4992688"/>
          <p14:tracePt t="14522" x="1231900" y="4914900"/>
          <p14:tracePt t="14527" x="1216025" y="4835525"/>
          <p14:tracePt t="14529" x="1216025" y="4819650"/>
          <p14:tracePt t="14531" x="1216025" y="4787900"/>
          <p14:tracePt t="14533" x="1216025" y="4772025"/>
          <p14:tracePt t="14535" x="1200150" y="4740275"/>
          <p14:tracePt t="14537" x="1200150" y="4708525"/>
          <p14:tracePt t="14539" x="1200150" y="4676775"/>
          <p14:tracePt t="14541" x="1184275" y="4645025"/>
          <p14:tracePt t="14543" x="1184275" y="4614863"/>
          <p14:tracePt t="14545" x="1184275" y="4598988"/>
          <p14:tracePt t="14546" x="1184275" y="4567238"/>
          <p14:tracePt t="14549" x="1168400" y="4535488"/>
          <p14:tracePt t="14551" x="1168400" y="4519613"/>
          <p14:tracePt t="14553" x="1152525" y="4487863"/>
          <p14:tracePt t="14555" x="1152525" y="4456113"/>
          <p14:tracePt t="14557" x="1152525" y="4440238"/>
          <p14:tracePt t="14559" x="1136650" y="4408488"/>
          <p14:tracePt t="14561" x="1136650" y="4392613"/>
          <p14:tracePt t="14563" x="1136650" y="4360863"/>
          <p14:tracePt t="14565" x="1136650" y="4344988"/>
          <p14:tracePt t="14567" x="1136650" y="4329113"/>
          <p14:tracePt t="14569" x="1136650" y="4313238"/>
          <p14:tracePt t="14571" x="1136650" y="4297363"/>
          <p14:tracePt t="14573" x="1136650" y="4283075"/>
          <p14:tracePt t="14575" x="1136650" y="4251325"/>
          <p14:tracePt t="14579" x="1136650" y="4219575"/>
          <p14:tracePt t="14581" x="1136650" y="4203700"/>
          <p14:tracePt t="14585" x="1136650" y="4187825"/>
          <p14:tracePt t="14587" x="1136650" y="4171950"/>
          <p14:tracePt t="14591" x="1136650" y="4140200"/>
          <p14:tracePt t="14595" x="1136650" y="4124325"/>
          <p14:tracePt t="14599" x="1136650" y="4092575"/>
          <p14:tracePt t="14601" x="1136650" y="4076700"/>
          <p14:tracePt t="14605" x="1136650" y="4060825"/>
          <p14:tracePt t="14607" x="1136650" y="4044950"/>
          <p14:tracePt t="14609" x="1136650" y="4029075"/>
          <p14:tracePt t="14611" x="1152525" y="4013200"/>
          <p14:tracePt t="14613" x="1168400" y="3981450"/>
          <p14:tracePt t="14618" x="1168400" y="3949700"/>
          <p14:tracePt t="14619" x="1184275" y="3935413"/>
          <p14:tracePt t="14621" x="1200150" y="3919538"/>
          <p14:tracePt t="14623" x="1216025" y="3887788"/>
          <p14:tracePt t="14625" x="1247775" y="3856038"/>
          <p14:tracePt t="14627" x="1247775" y="3840163"/>
          <p14:tracePt t="14629" x="1279525" y="3808413"/>
          <p14:tracePt t="14631" x="1295400" y="3776663"/>
          <p14:tracePt t="14633" x="1327150" y="3729038"/>
          <p14:tracePt t="14635" x="1358900" y="3713163"/>
          <p14:tracePt t="14637" x="1373188" y="3681413"/>
          <p14:tracePt t="14639" x="1404938" y="3633788"/>
          <p14:tracePt t="14641" x="1452563" y="3602038"/>
          <p14:tracePt t="14645" x="1547813" y="3492500"/>
          <p14:tracePt t="14647" x="1627188" y="3444875"/>
          <p14:tracePt t="14649" x="1643063" y="3397250"/>
          <p14:tracePt t="14651" x="1689100" y="3349625"/>
          <p14:tracePt t="14653" x="1736725" y="3317875"/>
          <p14:tracePt t="14655" x="1784350" y="3270250"/>
          <p14:tracePt t="14657" x="1831975" y="3224213"/>
          <p14:tracePt t="14659" x="1879600" y="3192463"/>
          <p14:tracePt t="14661" x="1927225" y="3144838"/>
          <p14:tracePt t="14663" x="1958975" y="3097213"/>
          <p14:tracePt t="14665" x="1989138" y="3065463"/>
          <p14:tracePt t="14667" x="2036763" y="3017838"/>
          <p14:tracePt t="14669" x="2084388" y="2970213"/>
          <p14:tracePt t="14672" x="2132013" y="2922588"/>
          <p14:tracePt t="14673" x="2163763" y="2876550"/>
          <p14:tracePt t="14676" x="2195513" y="2860675"/>
          <p14:tracePt t="14678" x="2227263" y="2813050"/>
          <p14:tracePt t="14680" x="2243138" y="2781300"/>
          <p14:tracePt t="14681" x="2274888" y="2733675"/>
          <p14:tracePt t="14683" x="2320925" y="2686050"/>
          <p14:tracePt t="14685" x="2352675" y="2654300"/>
          <p14:tracePt t="14687" x="2384425" y="2622550"/>
          <p14:tracePt t="14689" x="2416175" y="2590800"/>
          <p14:tracePt t="14691" x="2432050" y="2544763"/>
          <p14:tracePt t="14694" x="2463800" y="2528888"/>
          <p14:tracePt t="14695" x="2511425" y="2497138"/>
          <p14:tracePt t="14697" x="2543175" y="2465388"/>
          <p14:tracePt t="14699" x="2574925" y="2433638"/>
          <p14:tracePt t="14701" x="2605088" y="2401888"/>
          <p14:tracePt t="14703" x="2636838" y="2370138"/>
          <p14:tracePt t="14705" x="2668588" y="2354263"/>
          <p14:tracePt t="14707" x="2700338" y="2322513"/>
          <p14:tracePt t="14709" x="2732088" y="2306638"/>
          <p14:tracePt t="14711" x="2763838" y="2274888"/>
          <p14:tracePt t="14713" x="2795588" y="2259013"/>
          <p14:tracePt t="14715" x="2843213" y="2228850"/>
          <p14:tracePt t="14717" x="2859088" y="2228850"/>
          <p14:tracePt t="14719" x="2905125" y="2197100"/>
          <p14:tracePt t="14721" x="2936875" y="2181225"/>
          <p14:tracePt t="14723" x="2984500" y="2149475"/>
          <p14:tracePt t="14725" x="3016250" y="2133600"/>
          <p14:tracePt t="14727" x="3063875" y="2101850"/>
          <p14:tracePt t="14729" x="3095625" y="2085975"/>
          <p14:tracePt t="14731" x="3159125" y="2054225"/>
          <p14:tracePt t="14733" x="3190875" y="2054225"/>
          <p14:tracePt t="14735" x="3221038" y="2038350"/>
          <p14:tracePt t="14737" x="3268663" y="2006600"/>
          <p14:tracePt t="14739" x="3316288" y="1990725"/>
          <p14:tracePt t="14741" x="3379788" y="1974850"/>
          <p14:tracePt t="14745" x="3459163" y="1927225"/>
          <p14:tracePt t="14747" x="3521075" y="1895475"/>
          <p14:tracePt t="14749" x="3568700" y="1881188"/>
          <p14:tracePt t="14751" x="3632200" y="1849438"/>
          <p14:tracePt t="14753" x="3679825" y="1833563"/>
          <p14:tracePt t="14755" x="3743325" y="1817688"/>
          <p14:tracePt t="14757" x="3806825" y="1785938"/>
          <p14:tracePt t="14759" x="3868738" y="1770063"/>
          <p14:tracePt t="14761" x="3900488" y="1754188"/>
          <p14:tracePt t="14763" x="3963988" y="1722438"/>
          <p14:tracePt t="14764" x="4027488" y="1706563"/>
          <p14:tracePt t="14767" x="4121150" y="1690688"/>
          <p14:tracePt t="14770" x="4184650" y="1674813"/>
          <p14:tracePt t="14771" x="4232275" y="1658938"/>
          <p14:tracePt t="14773" x="4295775" y="1643063"/>
          <p14:tracePt t="14775" x="4359275" y="1627188"/>
          <p14:tracePt t="14777" x="4421188" y="1611313"/>
          <p14:tracePt t="14779" x="4484688" y="1611313"/>
          <p14:tracePt t="14781" x="4548188" y="1595438"/>
          <p14:tracePt t="14783" x="4611688" y="1579563"/>
          <p14:tracePt t="14786" x="4659313" y="1563688"/>
          <p14:tracePt t="14787" x="4722813" y="1563688"/>
          <p14:tracePt t="14789" x="4784725" y="1547813"/>
          <p14:tracePt t="14791" x="4848225" y="1533525"/>
          <p14:tracePt t="14794" x="4895850" y="1533525"/>
          <p14:tracePt t="14796" x="4943475" y="1517650"/>
          <p14:tracePt t="14797" x="5006975" y="1517650"/>
          <p14:tracePt t="14799" x="5053013" y="1501775"/>
          <p14:tracePt t="14801" x="5100638" y="1501775"/>
          <p14:tracePt t="14803" x="5148263" y="1485900"/>
          <p14:tracePt t="14805" x="5195888" y="1470025"/>
          <p14:tracePt t="14807" x="5259388" y="1470025"/>
          <p14:tracePt t="14809" x="5307013" y="1470025"/>
          <p14:tracePt t="14811" x="5337175" y="1454150"/>
          <p14:tracePt t="14813" x="5384800" y="1454150"/>
          <p14:tracePt t="14815" x="5448300" y="1438275"/>
          <p14:tracePt t="14817" x="5480050" y="1438275"/>
          <p14:tracePt t="14819" x="5527675" y="1438275"/>
          <p14:tracePt t="14821" x="5575300" y="1422400"/>
          <p14:tracePt t="14823" x="5622925" y="1422400"/>
          <p14:tracePt t="14825" x="5653088" y="1422400"/>
          <p14:tracePt t="14827" x="5700713" y="1406525"/>
          <p14:tracePt t="14829" x="5748338" y="1406525"/>
          <p14:tracePt t="14831" x="5780088" y="1390650"/>
          <p14:tracePt t="14833" x="5843588" y="1390650"/>
          <p14:tracePt t="14835" x="5891213" y="1390650"/>
          <p14:tracePt t="14837" x="5922963" y="1390650"/>
          <p14:tracePt t="14839" x="5969000" y="1374775"/>
          <p14:tracePt t="14841" x="6016625" y="1374775"/>
          <p14:tracePt t="14845" x="6096000" y="1374775"/>
          <p14:tracePt t="14846" x="6143625" y="1374775"/>
          <p14:tracePt t="14849" x="6191250" y="1374775"/>
          <p14:tracePt t="14851" x="6238875" y="1374775"/>
          <p14:tracePt t="14853" x="6284913" y="1374775"/>
          <p14:tracePt t="14855" x="6332538" y="1358900"/>
          <p14:tracePt t="14857" x="6364288" y="1358900"/>
          <p14:tracePt t="14859" x="6427788" y="1358900"/>
          <p14:tracePt t="14861" x="6475413" y="1358900"/>
          <p14:tracePt t="14863" x="6538913" y="1358900"/>
          <p14:tracePt t="14865" x="6569075" y="1358900"/>
          <p14:tracePt t="14867" x="6632575" y="1358900"/>
          <p14:tracePt t="14869" x="6680200" y="1358900"/>
          <p14:tracePt t="14871" x="6727825" y="1358900"/>
          <p14:tracePt t="14873" x="6775450" y="1358900"/>
          <p14:tracePt t="14875" x="6854825" y="1358900"/>
          <p14:tracePt t="14877" x="6916738" y="1358900"/>
          <p14:tracePt t="14879" x="6948488" y="1358900"/>
          <p14:tracePt t="14881" x="7011988" y="1358900"/>
          <p14:tracePt t="14883" x="7075488" y="1358900"/>
          <p14:tracePt t="14885" x="7123113" y="1358900"/>
          <p14:tracePt t="14887" x="7185025" y="1358900"/>
          <p14:tracePt t="14889" x="7232650" y="1358900"/>
          <p14:tracePt t="14891" x="7296150" y="1374775"/>
          <p14:tracePt t="14894" x="7343775" y="1390650"/>
          <p14:tracePt t="14895" x="7407275" y="1406525"/>
          <p14:tracePt t="14897" x="7439025" y="1422400"/>
          <p14:tracePt t="14899" x="7500938" y="1438275"/>
          <p14:tracePt t="14901" x="7548563" y="1454150"/>
          <p14:tracePt t="14903" x="7612063" y="1470025"/>
          <p14:tracePt t="14905" x="7659688" y="1485900"/>
          <p14:tracePt t="14907" x="7691438" y="1501775"/>
          <p14:tracePt t="14909" x="7739063" y="1517650"/>
          <p14:tracePt t="14912" x="7785100" y="1547813"/>
          <p14:tracePt t="14913" x="7832725" y="1579563"/>
          <p14:tracePt t="14915" x="7864475" y="1579563"/>
          <p14:tracePt t="14917" x="7896225" y="1611313"/>
          <p14:tracePt t="14919" x="7943850" y="1627188"/>
          <p14:tracePt t="14921" x="7991475" y="1658938"/>
          <p14:tracePt t="14923" x="8023225" y="1690688"/>
          <p14:tracePt t="14925" x="8054975" y="1722438"/>
          <p14:tracePt t="14927" x="8085138" y="1738313"/>
          <p14:tracePt t="14929" x="8116888" y="1754188"/>
          <p14:tracePt t="14931" x="8164513" y="1785938"/>
          <p14:tracePt t="14933" x="8180388" y="1817688"/>
          <p14:tracePt t="14935" x="8212138" y="1849438"/>
          <p14:tracePt t="14937" x="8243888" y="1865313"/>
          <p14:tracePt t="14939" x="8275638" y="1881188"/>
          <p14:tracePt t="14941" x="8291513" y="1911350"/>
          <p14:tracePt t="14944" x="8307388" y="1943100"/>
          <p14:tracePt t="14946" x="8339138" y="1974850"/>
          <p14:tracePt t="14947" x="8370888" y="1990725"/>
          <p14:tracePt t="14949" x="8401050" y="2022475"/>
          <p14:tracePt t="14951" x="8401050" y="2054225"/>
          <p14:tracePt t="14953" x="8432800" y="2085975"/>
          <p14:tracePt t="14955" x="8448675" y="2101850"/>
          <p14:tracePt t="14957" x="8464550" y="2133600"/>
          <p14:tracePt t="14959" x="8496300" y="2165350"/>
          <p14:tracePt t="14961" x="8512175" y="2197100"/>
          <p14:tracePt t="14963" x="8528050" y="2212975"/>
          <p14:tracePt t="14965" x="8543925" y="2243138"/>
          <p14:tracePt t="14967" x="8559800" y="2274888"/>
          <p14:tracePt t="14969" x="8575675" y="2290763"/>
          <p14:tracePt t="14971" x="8607425" y="2338388"/>
          <p14:tracePt t="14973" x="8623300" y="2370138"/>
          <p14:tracePt t="14975" x="8639175" y="2401888"/>
          <p14:tracePt t="14977" x="8639175" y="2417763"/>
          <p14:tracePt t="14999" x="8764588" y="2813050"/>
          <p14:tracePt t="15004" x="8796338" y="2938463"/>
          <p14:tracePt t="15006" x="8796338" y="2986088"/>
          <p14:tracePt t="15007" x="8812213" y="3017838"/>
          <p14:tracePt t="15009" x="8812213" y="3065463"/>
          <p14:tracePt t="15011" x="8828088" y="3113088"/>
          <p14:tracePt t="15013" x="8828088" y="3144838"/>
          <p14:tracePt t="15015" x="8843963" y="3192463"/>
          <p14:tracePt t="15017" x="8843963" y="3240088"/>
          <p14:tracePt t="15018" x="8843963" y="3270250"/>
          <p14:tracePt t="15021" x="8843963" y="3317875"/>
          <p14:tracePt t="15024" x="8843963" y="3365500"/>
          <p14:tracePt t="15025" x="8843963" y="3397250"/>
          <p14:tracePt t="15027" x="8843963" y="3429000"/>
          <p14:tracePt t="15029" x="8843963" y="3476625"/>
          <p14:tracePt t="15031" x="8843963" y="3508375"/>
          <p14:tracePt t="15033" x="8843963" y="3556000"/>
          <p14:tracePt t="15035" x="8843963" y="3602038"/>
          <p14:tracePt t="15037" x="8843963" y="3617913"/>
          <p14:tracePt t="15039" x="8843963" y="3665538"/>
          <p14:tracePt t="15041" x="8843963" y="3697288"/>
          <p14:tracePt t="15043" x="8843963" y="3729038"/>
          <p14:tracePt t="15045" x="8843963" y="3776663"/>
          <p14:tracePt t="15047" x="8843963" y="3808413"/>
          <p14:tracePt t="15049" x="8843963" y="3840163"/>
          <p14:tracePt t="15051" x="8843963" y="3871913"/>
          <p14:tracePt t="15053" x="8843963" y="3903663"/>
          <p14:tracePt t="15055" x="8843963" y="3949700"/>
          <p14:tracePt t="15057" x="8843963" y="3981450"/>
          <p14:tracePt t="15059" x="8843963" y="4029075"/>
          <p14:tracePt t="15061" x="8843963" y="4044950"/>
          <p14:tracePt t="15063" x="8828088" y="4076700"/>
          <p14:tracePt t="15065" x="8828088" y="4108450"/>
          <p14:tracePt t="15067" x="8828088" y="4156075"/>
          <p14:tracePt t="15069" x="8812213" y="4187825"/>
          <p14:tracePt t="15071" x="8812213" y="4235450"/>
          <p14:tracePt t="15073" x="8812213" y="4251325"/>
          <p14:tracePt t="15075" x="8812213" y="4297363"/>
          <p14:tracePt t="15077" x="8796338" y="4329113"/>
          <p14:tracePt t="15079" x="8796338" y="4360863"/>
          <p14:tracePt t="15081" x="8780463" y="4408488"/>
          <p14:tracePt t="15083" x="8780463" y="4456113"/>
          <p14:tracePt t="15085" x="8764588" y="4471988"/>
          <p14:tracePt t="15087" x="8748713" y="4519613"/>
          <p14:tracePt t="15089" x="8748713" y="4551363"/>
          <p14:tracePt t="15091" x="8732838" y="4598988"/>
          <p14:tracePt t="15094" x="8716963" y="4629150"/>
          <p14:tracePt t="15095" x="8701088" y="4660900"/>
          <p14:tracePt t="15097" x="8701088" y="4692650"/>
          <p14:tracePt t="15099" x="8686800" y="4724400"/>
          <p14:tracePt t="15101" x="8686800" y="4756150"/>
          <p14:tracePt t="15103" x="8670925" y="4787900"/>
          <p14:tracePt t="15105" x="8655050" y="4803775"/>
          <p14:tracePt t="15107" x="8639175" y="4835525"/>
          <p14:tracePt t="15109" x="8623300" y="4867275"/>
          <p14:tracePt t="15111" x="8607425" y="4914900"/>
          <p14:tracePt t="15115" x="8591550" y="4962525"/>
          <p14:tracePt t="15117" x="8575675" y="4976813"/>
          <p14:tracePt t="15119" x="8559800" y="4992688"/>
          <p14:tracePt t="15121" x="8543925" y="5024438"/>
          <p14:tracePt t="15123" x="8543925" y="5040313"/>
          <p14:tracePt t="15125" x="8528050" y="5056188"/>
          <p14:tracePt t="15128" x="8512175" y="5087938"/>
          <p14:tracePt t="15129" x="8512175" y="5103813"/>
          <p14:tracePt t="15131" x="8496300" y="5119688"/>
          <p14:tracePt t="15133" x="8496300" y="5135563"/>
          <p14:tracePt t="15137" x="8480425" y="5151438"/>
          <p14:tracePt t="15139" x="8480425" y="5183188"/>
          <p14:tracePt t="15141" x="8464550" y="5183188"/>
          <p14:tracePt t="15146" x="8448675" y="5230813"/>
          <p14:tracePt t="15149" x="8432800" y="5246688"/>
          <p14:tracePt t="15151" x="8416925" y="5278438"/>
          <p14:tracePt t="15155" x="8416925" y="5294313"/>
          <p14:tracePt t="15158" x="8401050" y="5310188"/>
          <p14:tracePt t="15159" x="8401050" y="5324475"/>
          <p14:tracePt t="15161" x="8385175" y="5340350"/>
          <p14:tracePt t="15163" x="8370888" y="5372100"/>
          <p14:tracePt t="15167" x="8370888" y="5387975"/>
          <p14:tracePt t="15169" x="8355013" y="5403850"/>
          <p14:tracePt t="15173" x="8339138" y="5419725"/>
          <p14:tracePt t="15176" x="8323263" y="5435600"/>
          <p14:tracePt t="15179" x="8323263" y="5451475"/>
          <p14:tracePt t="15180" x="8307388" y="5467350"/>
          <p14:tracePt t="15183" x="8307388" y="5483225"/>
          <p14:tracePt t="15185" x="8291513" y="5483225"/>
          <p14:tracePt t="15187" x="8291513" y="5514975"/>
          <p14:tracePt t="15189" x="8275638" y="5530850"/>
          <p14:tracePt t="15191" x="8259763" y="5530850"/>
          <p14:tracePt t="15194" x="8243888" y="5546725"/>
          <p14:tracePt t="15195" x="8243888" y="5562600"/>
          <p14:tracePt t="15197" x="8228013" y="5578475"/>
          <p14:tracePt t="15199" x="8212138" y="5578475"/>
          <p14:tracePt t="15201" x="8212138" y="5594350"/>
          <p14:tracePt t="15203" x="8196263" y="5610225"/>
          <p14:tracePt t="15205" x="8164513" y="5626100"/>
          <p14:tracePt t="15207" x="8164513" y="5641975"/>
          <p14:tracePt t="15209" x="8148638" y="5657850"/>
          <p14:tracePt t="15211" x="8116888" y="5657850"/>
          <p14:tracePt t="15213" x="8116888" y="5672138"/>
          <p14:tracePt t="15215" x="8101013" y="5688013"/>
          <p14:tracePt t="15217" x="8070850" y="5703888"/>
          <p14:tracePt t="15221" x="8054975" y="5719763"/>
          <p14:tracePt t="15223" x="8039100" y="5735638"/>
          <p14:tracePt t="15225" x="8023225" y="5735638"/>
          <p14:tracePt t="15228" x="8007350" y="5751513"/>
          <p14:tracePt t="15229" x="7991475" y="5767388"/>
          <p14:tracePt t="15231" x="7975600" y="5783263"/>
          <p14:tracePt t="15235" x="7959725" y="5783263"/>
          <p14:tracePt t="15238" x="7943850" y="5799138"/>
          <p14:tracePt t="15239" x="7943850" y="5815013"/>
          <p14:tracePt t="15241" x="7943850" y="5830888"/>
          <p14:tracePt t="15245" x="7912100" y="5830888"/>
          <p14:tracePt t="15246" x="7912100" y="5846763"/>
          <p14:tracePt t="15249" x="7896225" y="5846763"/>
          <p14:tracePt t="15251" x="7896225" y="5862638"/>
          <p14:tracePt t="15263" x="7880350" y="5878513"/>
          <p14:tracePt t="15275" x="7864475" y="5894388"/>
          <p14:tracePt t="15285" x="7864475" y="5910263"/>
          <p14:tracePt t="15340" x="7864475" y="5926138"/>
          <p14:tracePt t="15346" x="7848600" y="5926138"/>
          <p14:tracePt t="15371" x="7848600" y="5942013"/>
          <p14:tracePt t="15428" x="7880350" y="5942013"/>
          <p14:tracePt t="15431" x="7896225" y="5942013"/>
          <p14:tracePt t="15433" x="7927975" y="5942013"/>
          <p14:tracePt t="15435" x="7943850" y="5942013"/>
          <p14:tracePt t="15437" x="7975600" y="5942013"/>
          <p14:tracePt t="15439" x="8023225" y="5942013"/>
          <p14:tracePt t="15441" x="8039100" y="5942013"/>
          <p14:tracePt t="15444" x="8070850" y="5942013"/>
          <p14:tracePt t="15445" x="8101013" y="5926138"/>
          <p14:tracePt t="15447" x="8116888" y="5926138"/>
          <p14:tracePt t="15449" x="8164513" y="5926138"/>
          <p14:tracePt t="15451" x="8180388" y="5926138"/>
          <p14:tracePt t="15453" x="8228013" y="5910263"/>
          <p14:tracePt t="15455" x="8259763" y="5910263"/>
          <p14:tracePt t="15457" x="8291513" y="5910263"/>
          <p14:tracePt t="15459" x="8323263" y="5894388"/>
          <p14:tracePt t="15461" x="8370888" y="5894388"/>
          <p14:tracePt t="15463" x="8416925" y="5894388"/>
          <p14:tracePt t="15465" x="8448675" y="5878513"/>
          <p14:tracePt t="15467" x="8496300" y="5878513"/>
          <p14:tracePt t="15469" x="8559800" y="5862638"/>
          <p14:tracePt t="15471" x="8639175" y="5846763"/>
          <p14:tracePt t="15473" x="8686800" y="5846763"/>
          <p14:tracePt t="15475" x="8748713" y="5830888"/>
          <p14:tracePt t="15478" x="8796338" y="5830888"/>
          <p14:tracePt t="15479" x="8843963" y="5815013"/>
          <p14:tracePt t="15481" x="8907463" y="5799138"/>
          <p14:tracePt t="15483" x="8955088" y="5799138"/>
          <p14:tracePt t="15485" x="9001125" y="5783263"/>
          <p14:tracePt t="15487" x="9064625" y="5767388"/>
          <p14:tracePt t="15489" x="9112250" y="5767388"/>
          <p14:tracePt t="15491" x="9175750" y="5767388"/>
          <p14:tracePt t="15495" x="9301163" y="5735638"/>
          <p14:tracePt t="15497" x="9348788" y="5719763"/>
          <p14:tracePt t="15499" x="9412288" y="5703888"/>
          <p14:tracePt t="15501" x="9475788" y="5688013"/>
          <p14:tracePt t="15503" x="9539288" y="5672138"/>
          <p14:tracePt t="15505" x="9601200" y="5657850"/>
          <p14:tracePt t="15507" x="9664700" y="5641975"/>
          <p14:tracePt t="15510" x="9728200" y="5626100"/>
          <p14:tracePt t="15512" x="9807575" y="5594350"/>
          <p14:tracePt t="15513" x="9871075" y="5578475"/>
          <p14:tracePt t="15515" x="9932988" y="5562600"/>
          <p14:tracePt t="15517" x="9996488" y="5530850"/>
          <p14:tracePt t="15519" x="10059988" y="5514975"/>
          <p14:tracePt t="15521" x="10123488" y="5483225"/>
          <p14:tracePt t="15523" x="10217150" y="5435600"/>
          <p14:tracePt t="15525" x="10280650" y="5419725"/>
          <p14:tracePt t="15528" x="10344150" y="5387975"/>
          <p14:tracePt t="15531" x="10439400" y="5340350"/>
          <p14:tracePt t="15533" x="10502900" y="5340350"/>
          <p14:tracePt t="15535" x="10596563" y="5294313"/>
          <p14:tracePt t="15537" x="10660063" y="5262563"/>
          <p14:tracePt t="15539" x="10707688" y="5246688"/>
          <p14:tracePt t="15541" x="10771188" y="5214938"/>
          <p14:tracePt t="15543" x="10833100" y="5199063"/>
          <p14:tracePt t="15546" x="10864850" y="5167313"/>
          <p14:tracePt t="15547" x="10928350" y="5135563"/>
          <p14:tracePt t="15549" x="10975975" y="5135563"/>
          <p14:tracePt t="15551" x="11023600" y="5103813"/>
          <p14:tracePt t="15553" x="11071225" y="5087938"/>
          <p14:tracePt t="15555" x="11102975" y="5072063"/>
          <p14:tracePt t="15557" x="11149013" y="5056188"/>
          <p14:tracePt t="15562" x="11228388" y="5024438"/>
          <p14:tracePt t="15563" x="11260138" y="5008563"/>
          <p14:tracePt t="15565" x="11291888" y="4992688"/>
          <p14:tracePt t="15567" x="11323638" y="4992688"/>
          <p14:tracePt t="15569" x="11339513" y="4976813"/>
          <p14:tracePt t="15571" x="11371263" y="4962525"/>
          <p14:tracePt t="15573" x="11403013" y="4962525"/>
          <p14:tracePt t="15575" x="11418888" y="4946650"/>
          <p14:tracePt t="15577" x="11449050" y="4930775"/>
          <p14:tracePt t="15579" x="11464925" y="4930775"/>
          <p14:tracePt t="15581" x="11480800" y="4914900"/>
          <p14:tracePt t="15586" x="11512550" y="4914900"/>
          <p14:tracePt t="15587" x="11528425" y="4914900"/>
          <p14:tracePt t="15589" x="11528425" y="4899025"/>
          <p14:tracePt t="15591" x="11544300" y="4899025"/>
          <p14:tracePt t="15593" x="11560175" y="4883150"/>
          <p14:tracePt t="15606" x="11591925" y="4867275"/>
          <p14:tracePt t="15614" x="11607800" y="4867275"/>
          <p14:tracePt t="15650" x="11607800" y="4851400"/>
          <p14:tracePt t="15657" x="11607800" y="4835525"/>
          <p14:tracePt t="15661" x="11607800" y="4803775"/>
          <p14:tracePt t="15663" x="11607800" y="4787900"/>
          <p14:tracePt t="15667" x="11607800" y="4772025"/>
          <p14:tracePt t="15669" x="11591925" y="4756150"/>
          <p14:tracePt t="15671" x="11591925" y="4740275"/>
          <p14:tracePt t="15673" x="11576050" y="4708525"/>
          <p14:tracePt t="15678" x="11576050" y="4692650"/>
          <p14:tracePt t="15679" x="11576050" y="4660900"/>
          <p14:tracePt t="15683" x="11560175" y="4629150"/>
          <p14:tracePt t="15685" x="11560175" y="4614863"/>
          <p14:tracePt t="15689" x="11544300" y="4598988"/>
          <p14:tracePt t="15691" x="11544300" y="4567238"/>
          <p14:tracePt t="15696" x="11544300" y="4551363"/>
          <p14:tracePt t="15697" x="11528425" y="4535488"/>
          <p14:tracePt t="15699" x="11528425" y="4519613"/>
          <p14:tracePt t="15703" x="11528425" y="4503738"/>
          <p14:tracePt t="15705" x="11528425" y="4487863"/>
          <p14:tracePt t="15712" x="11512550" y="4456113"/>
          <p14:tracePt t="15713" x="11512550" y="4440238"/>
          <p14:tracePt t="15717" x="11512550" y="4424363"/>
          <p14:tracePt t="15719" x="11512550" y="4408488"/>
          <p14:tracePt t="15721" x="11496675" y="4408488"/>
          <p14:tracePt t="15726" x="11496675" y="4392613"/>
          <p14:tracePt t="15729" x="11480800" y="4376738"/>
          <p14:tracePt t="15731" x="11480800" y="4360863"/>
          <p14:tracePt t="15739" x="11480800" y="4344988"/>
          <p14:tracePt t="15741" x="11480800" y="4329113"/>
          <p14:tracePt t="15750" x="11480800" y="4313238"/>
          <p14:tracePt t="15751" x="11464925" y="4297363"/>
          <p14:tracePt t="15756" x="11464925" y="4283075"/>
          <p14:tracePt t="15762" x="11464925" y="4267200"/>
          <p14:tracePt t="15763" x="11464925" y="4251325"/>
          <p14:tracePt t="15767" x="11449050" y="4251325"/>
          <p14:tracePt t="15770" x="11449050" y="4235450"/>
          <p14:tracePt t="15771" x="11449050" y="4219575"/>
          <p14:tracePt t="15773" x="11449050" y="4203700"/>
          <p14:tracePt t="15777" x="11449050" y="4187825"/>
          <p14:tracePt t="15779" x="11449050" y="4171950"/>
          <p14:tracePt t="15783" x="11449050" y="4140200"/>
          <p14:tracePt t="15785" x="11449050" y="4124325"/>
          <p14:tracePt t="15787" x="11433175" y="4124325"/>
          <p14:tracePt t="15789" x="11433175" y="4108450"/>
          <p14:tracePt t="15791" x="11433175" y="4076700"/>
          <p14:tracePt t="15795" x="11433175" y="4044950"/>
          <p14:tracePt t="15799" x="11433175" y="3997325"/>
          <p14:tracePt t="15801" x="11433175" y="3949700"/>
          <p14:tracePt t="15803" x="11433175" y="3935413"/>
          <p14:tracePt t="15805" x="11433175" y="3903663"/>
          <p14:tracePt t="15807" x="11433175" y="3887788"/>
          <p14:tracePt t="15810" x="11433175" y="3840163"/>
          <p14:tracePt t="15811" x="11433175" y="3808413"/>
          <p14:tracePt t="15813" x="11433175" y="3792538"/>
          <p14:tracePt t="15815" x="11433175" y="3760788"/>
          <p14:tracePt t="15817" x="11449050" y="3729038"/>
          <p14:tracePt t="15819" x="11449050" y="3713163"/>
          <p14:tracePt t="15821" x="11449050" y="3681413"/>
          <p14:tracePt t="15823" x="11464925" y="3633788"/>
          <p14:tracePt t="15826" x="11464925" y="3617913"/>
          <p14:tracePt t="15827" x="11464925" y="3587750"/>
          <p14:tracePt t="15829" x="11464925" y="3571875"/>
          <p14:tracePt t="15831" x="11480800" y="3540125"/>
          <p14:tracePt t="15833" x="11480800" y="3508375"/>
          <p14:tracePt t="15835" x="11496675" y="3492500"/>
          <p14:tracePt t="15837" x="11496675" y="3460750"/>
          <p14:tracePt t="15839" x="11512550" y="3429000"/>
          <p14:tracePt t="15844" x="11512550" y="3397250"/>
          <p14:tracePt t="15846" x="11528425" y="3381375"/>
          <p14:tracePt t="15847" x="11528425" y="3365500"/>
          <p14:tracePt t="15849" x="11544300" y="3333750"/>
          <p14:tracePt t="15851" x="11544300" y="3317875"/>
          <p14:tracePt t="15855" x="11544300" y="3302000"/>
          <p14:tracePt t="15857" x="11544300" y="3286125"/>
          <p14:tracePt t="15859" x="11560175" y="3286125"/>
          <p14:tracePt t="15862" x="11560175" y="3270250"/>
          <p14:tracePt t="15863" x="11560175" y="3255963"/>
          <p14:tracePt t="15867" x="11560175" y="3240088"/>
          <p14:tracePt t="15869" x="11576050" y="3240088"/>
          <p14:tracePt t="15874" x="11576050" y="3224213"/>
          <p14:tracePt t="15880" x="11576050" y="3208338"/>
          <p14:tracePt t="15891" x="11576050" y="3192463"/>
          <p14:tracePt t="15905" x="11576050" y="3176588"/>
          <p14:tracePt t="15922" x="11576050" y="3160713"/>
          <p14:tracePt t="16404" x="11576050" y="3144838"/>
          <p14:tracePt t="22624" x="11544300" y="3144838"/>
          <p14:tracePt t="22628" x="11528425" y="3144838"/>
          <p14:tracePt t="22630" x="11496675" y="3144838"/>
          <p14:tracePt t="22634" x="11464925" y="3144838"/>
          <p14:tracePt t="22635" x="11449050" y="3144838"/>
          <p14:tracePt t="22637" x="11433175" y="3144838"/>
          <p14:tracePt t="22640" x="11403013" y="3144838"/>
          <p14:tracePt t="22641" x="11387138" y="3128963"/>
          <p14:tracePt t="22644" x="11355388" y="3128963"/>
          <p14:tracePt t="22645" x="11339513" y="3128963"/>
          <p14:tracePt t="22647" x="11307763" y="3128963"/>
          <p14:tracePt t="22649" x="11276013" y="3128963"/>
          <p14:tracePt t="22653" x="11244263" y="3128963"/>
          <p14:tracePt t="22655" x="11212513" y="3113088"/>
          <p14:tracePt t="22657" x="11196638" y="3113088"/>
          <p14:tracePt t="22659" x="11164888" y="3113088"/>
          <p14:tracePt t="22661" x="11149013" y="3113088"/>
          <p14:tracePt t="22663" x="11133138" y="3113088"/>
          <p14:tracePt t="22665" x="11118850" y="3113088"/>
          <p14:tracePt t="22667" x="11102975" y="3113088"/>
          <p14:tracePt t="22670" x="11087100" y="3113088"/>
          <p14:tracePt t="22672" x="11071225" y="3113088"/>
          <p14:tracePt t="22677" x="11055350" y="3113088"/>
          <p14:tracePt t="22681" x="11039475" y="3113088"/>
          <p14:tracePt t="22686" x="11023600" y="3113088"/>
          <p14:tracePt t="22694" x="11007725" y="3113088"/>
          <p14:tracePt t="22701" x="10991850" y="3113088"/>
          <p14:tracePt t="22708" x="10975975" y="3113088"/>
          <p14:tracePt t="22711" x="10960100" y="3113088"/>
          <p14:tracePt t="22715" x="10944225" y="3113088"/>
          <p14:tracePt t="22717" x="10928350" y="3113088"/>
          <p14:tracePt t="22719" x="10912475" y="3113088"/>
          <p14:tracePt t="22721" x="10912475" y="3128963"/>
          <p14:tracePt t="22723" x="10880725" y="3128963"/>
          <p14:tracePt t="22725" x="10848975" y="3144838"/>
          <p14:tracePt t="22727" x="10833100" y="3144838"/>
          <p14:tracePt t="22729" x="10802938" y="3144838"/>
          <p14:tracePt t="22731" x="10787063" y="3144838"/>
          <p14:tracePt t="22733" x="10755313" y="3144838"/>
          <p14:tracePt t="22735" x="10723563" y="3144838"/>
          <p14:tracePt t="22737" x="10707688" y="3160713"/>
          <p14:tracePt t="22741" x="10660063" y="3160713"/>
          <p14:tracePt t="22743" x="10644188" y="3176588"/>
          <p14:tracePt t="22745" x="10612438" y="3176588"/>
          <p14:tracePt t="22747" x="10596563" y="3176588"/>
          <p14:tracePt t="22749" x="10564813" y="3176588"/>
          <p14:tracePt t="22751" x="10533063" y="3192463"/>
          <p14:tracePt t="22753" x="10517188" y="3192463"/>
          <p14:tracePt t="22755" x="10502900" y="3208338"/>
          <p14:tracePt t="22757" x="10471150" y="3208338"/>
          <p14:tracePt t="22759" x="10455275" y="3208338"/>
          <p14:tracePt t="22761" x="10423525" y="3208338"/>
          <p14:tracePt t="22765" x="10391775" y="3208338"/>
          <p14:tracePt t="22767" x="10375900" y="3208338"/>
          <p14:tracePt t="22769" x="10360025" y="3208338"/>
          <p14:tracePt t="22771" x="10344150" y="3224213"/>
          <p14:tracePt t="22774" x="10328275" y="3224213"/>
          <p14:tracePt t="22775" x="10312400" y="3224213"/>
          <p14:tracePt t="22777" x="10296525" y="3224213"/>
          <p14:tracePt t="22779" x="10280650" y="3224213"/>
          <p14:tracePt t="22781" x="10280650" y="3240088"/>
          <p14:tracePt t="22783" x="10264775" y="3240088"/>
          <p14:tracePt t="22785" x="10248900" y="3240088"/>
          <p14:tracePt t="22791" x="10217150" y="3240088"/>
          <p14:tracePt t="22793" x="10202863" y="3240088"/>
          <p14:tracePt t="22801" x="10186988" y="3240088"/>
          <p14:tracePt t="22806" x="10171113" y="3240088"/>
          <p14:tracePt t="22814" x="10155238" y="3240088"/>
          <p14:tracePt t="22817" x="10139363" y="3240088"/>
          <p14:tracePt t="22821" x="10123488" y="3240088"/>
          <p14:tracePt t="22830" x="10107613" y="3240088"/>
          <p14:tracePt t="22838" x="10091738" y="3240088"/>
          <p14:tracePt t="22851" x="10075863" y="3240088"/>
          <p14:tracePt t="22858" x="10059988" y="3240088"/>
          <p14:tracePt t="22870" x="10044113" y="3240088"/>
          <p14:tracePt t="22871" x="10028238" y="3240088"/>
          <p14:tracePt t="22874" x="10012363" y="3240088"/>
          <p14:tracePt t="22877" x="9996488" y="3240088"/>
          <p14:tracePt t="22879" x="9980613" y="3240088"/>
          <p14:tracePt t="22883" x="9964738" y="3240088"/>
          <p14:tracePt t="22885" x="9948863" y="3240088"/>
          <p14:tracePt t="22887" x="9932988" y="3240088"/>
          <p14:tracePt t="22891" x="9917113" y="3240088"/>
          <p14:tracePt t="22893" x="9886950" y="3255963"/>
          <p14:tracePt t="22901" x="9823450" y="3255963"/>
          <p14:tracePt t="22906" x="9744075" y="3255963"/>
          <p14:tracePt t="22908" x="9712325" y="3255963"/>
          <p14:tracePt t="22909" x="9696450" y="3255963"/>
          <p14:tracePt t="22911" x="9664700" y="3255963"/>
          <p14:tracePt t="22913" x="9632950" y="3255963"/>
          <p14:tracePt t="22915" x="9617075" y="3255963"/>
          <p14:tracePt t="22917" x="9586913" y="3255963"/>
          <p14:tracePt t="22919" x="9555163" y="3255963"/>
          <p14:tracePt t="22921" x="9523413" y="3255963"/>
          <p14:tracePt t="22924" x="9491663" y="3255963"/>
          <p14:tracePt t="22925" x="9459913" y="3255963"/>
          <p14:tracePt t="22927" x="9428163" y="3255963"/>
          <p14:tracePt t="22929" x="9380538" y="3255963"/>
          <p14:tracePt t="22931" x="9348788" y="3255963"/>
          <p14:tracePt t="22933" x="9301163" y="3255963"/>
          <p14:tracePt t="22935" x="9286875" y="3255963"/>
          <p14:tracePt t="22937" x="9239250" y="3255963"/>
          <p14:tracePt t="22940" x="9191625" y="3255963"/>
          <p14:tracePt t="22941" x="9144000" y="3270250"/>
          <p14:tracePt t="22943" x="9112250" y="3270250"/>
          <p14:tracePt t="22945" x="9048750" y="3270250"/>
          <p14:tracePt t="22947" x="9001125" y="3270250"/>
          <p14:tracePt t="22949" x="8970963" y="3270250"/>
          <p14:tracePt t="22951" x="8923338" y="3286125"/>
          <p14:tracePt t="22953" x="8859838" y="3286125"/>
          <p14:tracePt t="22956" x="8828088" y="3286125"/>
          <p14:tracePt t="22957" x="8716963" y="3286125"/>
          <p14:tracePt t="22959" x="8655050" y="3302000"/>
          <p14:tracePt t="22961" x="8607425" y="3302000"/>
          <p14:tracePt t="22963" x="8543925" y="3317875"/>
          <p14:tracePt t="22965" x="8480425" y="3317875"/>
          <p14:tracePt t="22967" x="8432800" y="3333750"/>
          <p14:tracePt t="22969" x="8385175" y="3333750"/>
          <p14:tracePt t="22971" x="8339138" y="3349625"/>
          <p14:tracePt t="22973" x="8275638" y="3349625"/>
          <p14:tracePt t="22993" x="7770813" y="3460750"/>
          <p14:tracePt t="22994" x="7723188" y="3476625"/>
          <p14:tracePt t="22997" x="7675563" y="3508375"/>
          <p14:tracePt t="22999" x="7612063" y="3524250"/>
          <p14:tracePt t="23001" x="7548563" y="3556000"/>
          <p14:tracePt t="23003" x="7500938" y="3571875"/>
          <p14:tracePt t="23005" x="7439025" y="3602038"/>
          <p14:tracePt t="23008" x="7375525" y="3633788"/>
          <p14:tracePt t="23009" x="7327900" y="3649663"/>
          <p14:tracePt t="23011" x="7264400" y="3681413"/>
          <p14:tracePt t="23013" x="7185025" y="3713163"/>
          <p14:tracePt t="23015" x="7107238" y="3744913"/>
          <p14:tracePt t="23017" x="7043738" y="3776663"/>
          <p14:tracePt t="23019" x="6964363" y="3824288"/>
          <p14:tracePt t="23021" x="6869113" y="3856038"/>
          <p14:tracePt t="23023" x="6807200" y="3903663"/>
          <p14:tracePt t="23025" x="6696075" y="3949700"/>
          <p14:tracePt t="23027" x="6600825" y="3981450"/>
          <p14:tracePt t="23029" x="6507163" y="4029075"/>
          <p14:tracePt t="23031" x="6396038" y="4076700"/>
          <p14:tracePt t="23033" x="6300788" y="4108450"/>
          <p14:tracePt t="23035" x="6191250" y="4171950"/>
          <p14:tracePt t="23037" x="6048375" y="4203700"/>
          <p14:tracePt t="23039" x="5938838" y="4267200"/>
          <p14:tracePt t="23041" x="5748338" y="4329113"/>
          <p14:tracePt t="23043" x="5607050" y="4360863"/>
          <p14:tracePt t="23045" x="5464175" y="4424363"/>
          <p14:tracePt t="23047" x="5322888" y="4471988"/>
          <p14:tracePt t="23049" x="5180013" y="4503738"/>
          <p14:tracePt t="23051" x="5068888" y="4551363"/>
          <p14:tracePt t="23053" x="4927600" y="4583113"/>
          <p14:tracePt t="23055" x="4816475" y="4629150"/>
          <p14:tracePt t="23057" x="4675188" y="4660900"/>
          <p14:tracePt t="23059" x="4548188" y="4708525"/>
          <p14:tracePt t="23061" x="4375150" y="4740275"/>
          <p14:tracePt t="23063" x="4232275" y="4787900"/>
          <p14:tracePt t="23065" x="4121150" y="4803775"/>
          <p14:tracePt t="23067" x="3995738" y="4819650"/>
          <p14:tracePt t="23069" x="3884613" y="4835525"/>
          <p14:tracePt t="23071" x="3775075" y="4883150"/>
          <p14:tracePt t="23073" x="3632200" y="4899025"/>
          <p14:tracePt t="23075" x="3521075" y="4914900"/>
          <p14:tracePt t="23076" x="3411538" y="4930775"/>
          <p14:tracePt t="23079" x="3300413" y="4946650"/>
          <p14:tracePt t="23081" x="3221038" y="4962525"/>
          <p14:tracePt t="23083" x="3127375" y="4992688"/>
          <p14:tracePt t="23085" x="3016250" y="5008563"/>
          <p14:tracePt t="23087" x="2936875" y="5024438"/>
          <p14:tracePt t="23091" x="2779713" y="5056188"/>
          <p14:tracePt t="23093" x="2732088" y="5072063"/>
          <p14:tracePt t="23095" x="2668588" y="5072063"/>
          <p14:tracePt t="23097" x="2605088" y="5087938"/>
          <p14:tracePt t="23099" x="2559050" y="5103813"/>
          <p14:tracePt t="23101" x="2527300" y="5103813"/>
          <p14:tracePt t="23103" x="2479675" y="5119688"/>
          <p14:tracePt t="23105" x="2432050" y="5119688"/>
          <p14:tracePt t="23107" x="2400300" y="5119688"/>
          <p14:tracePt t="23109" x="2368550" y="5119688"/>
          <p14:tracePt t="23111" x="2320925" y="5119688"/>
          <p14:tracePt t="23113" x="2289175" y="5119688"/>
          <p14:tracePt t="23115" x="2289175" y="5135563"/>
          <p14:tracePt t="23117" x="2274888" y="5135563"/>
          <p14:tracePt t="23119" x="2259013" y="5135563"/>
          <p14:tracePt t="23121" x="2243138" y="5135563"/>
          <p14:tracePt t="23123" x="2227263" y="5135563"/>
          <p14:tracePt t="23125" x="2211388" y="5135563"/>
          <p14:tracePt t="23131" x="2195513" y="5135563"/>
          <p14:tracePt t="23141" x="2179638" y="5135563"/>
          <p14:tracePt t="23186" x="2163763" y="5135563"/>
          <p14:tracePt t="23269" x="2163763" y="5151438"/>
          <p14:tracePt t="23279" x="2132013" y="5167313"/>
          <p14:tracePt t="23285" x="2116138" y="5199063"/>
          <p14:tracePt t="23287" x="2100263" y="5199063"/>
          <p14:tracePt t="23290" x="2100263" y="5214938"/>
          <p14:tracePt t="23291" x="2084388" y="5230813"/>
          <p14:tracePt t="23293" x="2084388" y="5246688"/>
          <p14:tracePt t="23295" x="2052638" y="5246688"/>
          <p14:tracePt t="23297" x="2036763" y="5278438"/>
          <p14:tracePt t="23299" x="2036763" y="5294313"/>
          <p14:tracePt t="23301" x="2020888" y="5294313"/>
          <p14:tracePt t="23303" x="2005013" y="5310188"/>
          <p14:tracePt t="23305" x="2005013" y="5340350"/>
          <p14:tracePt t="23307" x="1974850" y="5356225"/>
          <p14:tracePt t="23309" x="1958975" y="5356225"/>
          <p14:tracePt t="23311" x="1943100" y="5372100"/>
          <p14:tracePt t="23313" x="1927225" y="5403850"/>
          <p14:tracePt t="23315" x="1911350" y="5419725"/>
          <p14:tracePt t="23317" x="1879600" y="5435600"/>
          <p14:tracePt t="23319" x="1847850" y="5467350"/>
          <p14:tracePt t="23321" x="1847850" y="5499100"/>
          <p14:tracePt t="23323" x="1816100" y="5514975"/>
          <p14:tracePt t="23325" x="1784350" y="5530850"/>
          <p14:tracePt t="23327" x="1752600" y="5562600"/>
          <p14:tracePt t="23329" x="1736725" y="5594350"/>
          <p14:tracePt t="23331" x="1704975" y="5626100"/>
          <p14:tracePt t="23333" x="1658938" y="5657850"/>
          <p14:tracePt t="23335" x="1627188" y="5688013"/>
          <p14:tracePt t="23337" x="1579563" y="5719763"/>
          <p14:tracePt t="23340" x="1547813" y="5767388"/>
          <p14:tracePt t="23343" x="1420813" y="5862638"/>
          <p14:tracePt t="23345" x="1373188" y="5910263"/>
          <p14:tracePt t="23347" x="1327150" y="5942013"/>
          <p14:tracePt t="23349" x="1279525" y="5989638"/>
          <p14:tracePt t="23351" x="1247775" y="6019800"/>
          <p14:tracePt t="23353" x="1200150" y="6051550"/>
          <p14:tracePt t="23355" x="1136650" y="6083300"/>
          <p14:tracePt t="23357" x="1089025" y="6130925"/>
          <p14:tracePt t="23359" x="1042988" y="6146800"/>
          <p14:tracePt t="23361" x="979488" y="6210300"/>
          <p14:tracePt t="23363" x="931863" y="6226175"/>
          <p14:tracePt t="23365" x="884238" y="6257925"/>
          <p14:tracePt t="23367" x="852488" y="6289675"/>
          <p14:tracePt t="23369" x="788988" y="6321425"/>
          <p14:tracePt t="23371" x="742950" y="6351588"/>
          <p14:tracePt t="23373" x="679450" y="6399213"/>
          <p14:tracePt t="23376" x="631825" y="6430963"/>
          <p14:tracePt t="23377" x="584200" y="6462713"/>
          <p14:tracePt t="23379" x="536575" y="6494463"/>
          <p14:tracePt t="23381" x="473075" y="6526213"/>
          <p14:tracePt t="23383" x="427038" y="6557963"/>
          <p14:tracePt t="23385" x="363538" y="6589713"/>
          <p14:tracePt t="23387" x="331788" y="6605588"/>
          <p14:tracePt t="23390" x="284163" y="6637338"/>
          <p14:tracePt t="23391" x="236538" y="6684963"/>
          <p14:tracePt t="23393" x="188913" y="6715125"/>
          <p14:tracePt t="23395" x="142875" y="6746875"/>
          <p14:tracePt t="23397" x="111125" y="6778625"/>
          <p14:tracePt t="23399" x="63500" y="6810375"/>
          <p14:tracePt t="23401" x="31750" y="6826250"/>
          <p14:tracePt t="24645" x="157163" y="6731000"/>
          <p14:tracePt t="24647" x="252413" y="6669088"/>
          <p14:tracePt t="24649" x="347663" y="6605588"/>
          <p14:tracePt t="24651" x="442913" y="6526213"/>
          <p14:tracePt t="24653" x="536575" y="6462713"/>
          <p14:tracePt t="24655" x="711200" y="6321425"/>
          <p14:tracePt t="24657" x="820738" y="6226175"/>
          <p14:tracePt t="24659" x="915988" y="6130925"/>
          <p14:tracePt t="24661" x="1042988" y="6035675"/>
          <p14:tracePt t="24663" x="1168400" y="5926138"/>
          <p14:tracePt t="24665" x="1263650" y="5830888"/>
          <p14:tracePt t="24667" x="1404938" y="5703888"/>
          <p14:tracePt t="24669" x="1500188" y="5610225"/>
          <p14:tracePt t="24674" x="1720850" y="5387975"/>
          <p14:tracePt t="24675" x="1847850" y="5310188"/>
          <p14:tracePt t="24677" x="1958975" y="5214938"/>
          <p14:tracePt t="24679" x="2084388" y="5087938"/>
          <p14:tracePt t="24681" x="2211388" y="4976813"/>
          <p14:tracePt t="24683" x="2320925" y="4883150"/>
          <p14:tracePt t="24685" x="2416175" y="4803775"/>
          <p14:tracePt t="24687" x="2543175" y="4708525"/>
          <p14:tracePt t="24690" x="2668588" y="4614863"/>
          <p14:tracePt t="24693" x="2905125" y="4408488"/>
          <p14:tracePt t="24695" x="3032125" y="4297363"/>
          <p14:tracePt t="24697" x="3127375" y="4203700"/>
          <p14:tracePt t="24699" x="3252788" y="4108450"/>
          <p14:tracePt t="24701" x="3363913" y="4029075"/>
          <p14:tracePt t="24703" x="3490913" y="3919538"/>
          <p14:tracePt t="24706" x="3600450" y="3824288"/>
          <p14:tracePt t="24708" x="3695700" y="3744913"/>
          <p14:tracePt t="24709" x="3821113" y="3665538"/>
          <p14:tracePt t="24711" x="3916363" y="3587750"/>
          <p14:tracePt t="24713" x="4011613" y="3524250"/>
          <p14:tracePt t="24715" x="4121150" y="3444875"/>
          <p14:tracePt t="24717" x="4216400" y="3365500"/>
          <p14:tracePt t="24719" x="4343400" y="3302000"/>
          <p14:tracePt t="24721" x="4437063" y="3255963"/>
          <p14:tracePt t="24723" x="4532313" y="3176588"/>
          <p14:tracePt t="24725" x="4611688" y="3144838"/>
          <p14:tracePt t="24727" x="4737100" y="3065463"/>
          <p14:tracePt t="24729" x="4832350" y="3001963"/>
          <p14:tracePt t="24731" x="4943475" y="2970213"/>
          <p14:tracePt t="24733" x="5037138" y="2908300"/>
          <p14:tracePt t="24735" x="5132388" y="2860675"/>
          <p14:tracePt t="24737" x="5211763" y="2813050"/>
          <p14:tracePt t="24739" x="5307013" y="2765425"/>
          <p14:tracePt t="24741" x="5400675" y="2733675"/>
          <p14:tracePt t="24742" x="5464175" y="2701925"/>
          <p14:tracePt t="24745" x="5543550" y="2654300"/>
          <p14:tracePt t="24747" x="5622925" y="2622550"/>
          <p14:tracePt t="24749" x="5668963" y="2606675"/>
          <p14:tracePt t="24751" x="5748338" y="2574925"/>
          <p14:tracePt t="24753" x="5795963" y="2560638"/>
          <p14:tracePt t="24756" x="5875338" y="2528888"/>
          <p14:tracePt t="24758" x="5922963" y="2513013"/>
          <p14:tracePt t="24759" x="5969000" y="2497138"/>
          <p14:tracePt t="24761" x="6016625" y="2481263"/>
          <p14:tracePt t="24763" x="6048375" y="2481263"/>
          <p14:tracePt t="24765" x="6096000" y="2465388"/>
          <p14:tracePt t="24767" x="6143625" y="2449513"/>
          <p14:tracePt t="24769" x="6191250" y="2433638"/>
          <p14:tracePt t="24772" x="6238875" y="2417763"/>
          <p14:tracePt t="24774" x="6253163" y="2401888"/>
          <p14:tracePt t="24775" x="6300788" y="2401888"/>
          <p14:tracePt t="24777" x="6348413" y="2386013"/>
          <p14:tracePt t="24779" x="6380163" y="2370138"/>
          <p14:tracePt t="24781" x="6396038" y="2370138"/>
          <p14:tracePt t="24783" x="6427788" y="2354263"/>
          <p14:tracePt t="24785" x="6443663" y="2354263"/>
          <p14:tracePt t="24789" x="6475413" y="2338388"/>
          <p14:tracePt t="24792" x="6507163" y="2338388"/>
          <p14:tracePt t="24795" x="6523038" y="2338388"/>
          <p14:tracePt t="24797" x="6553200" y="2338388"/>
          <p14:tracePt t="24801" x="6569075" y="2322513"/>
          <p14:tracePt t="24804" x="6584950" y="2322513"/>
          <p14:tracePt t="24805" x="6600825" y="2322513"/>
          <p14:tracePt t="24816" x="6632575" y="2322513"/>
          <p14:tracePt t="24823" x="6648450" y="2322513"/>
          <p14:tracePt t="24825" x="6664325" y="2322513"/>
          <p14:tracePt t="24833" x="6680200" y="2322513"/>
          <p14:tracePt t="24838" x="6696075" y="2322513"/>
          <p14:tracePt t="24841" x="6711950" y="2322513"/>
          <p14:tracePt t="24847" x="6727825" y="2322513"/>
          <p14:tracePt t="24851" x="6743700" y="2322513"/>
          <p14:tracePt t="24857" x="6759575" y="2322513"/>
          <p14:tracePt t="24859" x="6775450" y="2322513"/>
          <p14:tracePt t="24861" x="6791325" y="2322513"/>
          <p14:tracePt t="24865" x="6807200" y="2322513"/>
          <p14:tracePt t="24867" x="6823075" y="2322513"/>
          <p14:tracePt t="24872" x="6838950" y="2322513"/>
          <p14:tracePt t="24874" x="6854825" y="2322513"/>
          <p14:tracePt t="24875" x="6869113" y="2322513"/>
          <p14:tracePt t="24879" x="6884988" y="2322513"/>
          <p14:tracePt t="24881" x="6900863" y="2322513"/>
          <p14:tracePt t="24885" x="6916738" y="2322513"/>
          <p14:tracePt t="24887" x="6932613" y="2322513"/>
          <p14:tracePt t="24889" x="6948488" y="2322513"/>
          <p14:tracePt t="24893" x="6964363" y="2322513"/>
          <p14:tracePt t="24895" x="6980238" y="2322513"/>
          <p14:tracePt t="24899" x="6996113" y="2322513"/>
          <p14:tracePt t="24901" x="7011988" y="2322513"/>
          <p14:tracePt t="24903" x="7027863" y="2322513"/>
          <p14:tracePt t="24907" x="7059613" y="2322513"/>
          <p14:tracePt t="24911" x="7075488" y="2322513"/>
          <p14:tracePt t="24913" x="7091363" y="2322513"/>
          <p14:tracePt t="24915" x="7107238" y="2338388"/>
          <p14:tracePt t="24917" x="7107238" y="2354263"/>
          <p14:tracePt t="24919" x="7123113" y="2354263"/>
          <p14:tracePt t="24921" x="7154863" y="2386013"/>
          <p14:tracePt t="24923" x="7169150" y="2401888"/>
          <p14:tracePt t="24925" x="7200900" y="2417763"/>
          <p14:tracePt t="24927" x="7216775" y="2449513"/>
          <p14:tracePt t="24929" x="7248525" y="2465388"/>
          <p14:tracePt t="24931" x="7264400" y="2481263"/>
          <p14:tracePt t="24933" x="7280275" y="2513013"/>
          <p14:tracePt t="24935" x="7312025" y="2544763"/>
          <p14:tracePt t="24938" x="7343775" y="2574925"/>
          <p14:tracePt t="24940" x="7359650" y="2590800"/>
          <p14:tracePt t="24941" x="7375525" y="2622550"/>
          <p14:tracePt t="24943" x="7407275" y="2670175"/>
          <p14:tracePt t="24945" x="7439025" y="2733675"/>
          <p14:tracePt t="24947" x="7500938" y="2797175"/>
          <p14:tracePt t="24949" x="7516813" y="2844800"/>
          <p14:tracePt t="24951" x="7548563" y="2892425"/>
          <p14:tracePt t="24953" x="7580313" y="2938463"/>
          <p14:tracePt t="24956" x="7627938" y="2986088"/>
          <p14:tracePt t="24958" x="7659688" y="3017838"/>
          <p14:tracePt t="24959" x="7691438" y="3065463"/>
          <p14:tracePt t="24961" x="7723188" y="3113088"/>
          <p14:tracePt t="24963" x="7770813" y="3160713"/>
          <p14:tracePt t="24965" x="7785100" y="3208338"/>
          <p14:tracePt t="24967" x="7832725" y="3255963"/>
          <p14:tracePt t="24969" x="7864475" y="3317875"/>
          <p14:tracePt t="24973" x="7943850" y="3381375"/>
          <p14:tracePt t="24975" x="7975600" y="3429000"/>
          <p14:tracePt t="24977" x="8023225" y="3476625"/>
          <p14:tracePt t="24979" x="8054975" y="3524250"/>
          <p14:tracePt t="24981" x="8101013" y="3571875"/>
          <p14:tracePt t="24983" x="8116888" y="3617913"/>
          <p14:tracePt t="24985" x="8164513" y="3633788"/>
          <p14:tracePt t="24987" x="8196263" y="3681413"/>
          <p14:tracePt t="24989" x="8228013" y="3729038"/>
          <p14:tracePt t="24991" x="8275638" y="3760788"/>
          <p14:tracePt t="24993" x="8323263" y="3808413"/>
          <p14:tracePt t="24995" x="8339138" y="3840163"/>
          <p14:tracePt t="24997" x="8370888" y="3871913"/>
          <p14:tracePt t="24999" x="8416925" y="3903663"/>
          <p14:tracePt t="25001" x="8448675" y="3935413"/>
          <p14:tracePt t="25003" x="8480425" y="3981450"/>
          <p14:tracePt t="25006" x="8496300" y="4013200"/>
          <p14:tracePt t="25008" x="8543925" y="4029075"/>
          <p14:tracePt t="25009" x="8575675" y="4060825"/>
          <p14:tracePt t="25011" x="8607425" y="4092575"/>
          <p14:tracePt t="25013" x="8639175" y="4124325"/>
          <p14:tracePt t="25015" x="8670925" y="4171950"/>
          <p14:tracePt t="25017" x="8686800" y="4187825"/>
          <p14:tracePt t="25019" x="8716963" y="4219575"/>
          <p14:tracePt t="25021" x="8748713" y="4235450"/>
          <p14:tracePt t="25023" x="8780463" y="4267200"/>
          <p14:tracePt t="25025" x="8796338" y="4297363"/>
          <p14:tracePt t="25027" x="8843963" y="4313238"/>
          <p14:tracePt t="25029" x="8859838" y="4344988"/>
          <p14:tracePt t="25031" x="8891588" y="4376738"/>
          <p14:tracePt t="25033" x="8923338" y="4408488"/>
          <p14:tracePt t="25035" x="8939213" y="4424363"/>
          <p14:tracePt t="25037" x="8970963" y="4440238"/>
          <p14:tracePt t="25039" x="9001125" y="4471988"/>
          <p14:tracePt t="25041" x="9032875" y="4487863"/>
          <p14:tracePt t="25042" x="9032875" y="4519613"/>
          <p14:tracePt t="25045" x="9064625" y="4535488"/>
          <p14:tracePt t="25047" x="9096375" y="4551363"/>
          <p14:tracePt t="25049" x="9128125" y="4583113"/>
          <p14:tracePt t="25051" x="9128125" y="4598988"/>
          <p14:tracePt t="25053" x="9159875" y="4614863"/>
          <p14:tracePt t="25055" x="9191625" y="4629150"/>
          <p14:tracePt t="25057" x="9191625" y="4645025"/>
          <p14:tracePt t="25059" x="9223375" y="4676775"/>
          <p14:tracePt t="25061" x="9239250" y="4692650"/>
          <p14:tracePt t="25063" x="9271000" y="4708525"/>
          <p14:tracePt t="25065" x="9271000" y="4740275"/>
          <p14:tracePt t="25067" x="9301163" y="4756150"/>
          <p14:tracePt t="25068" x="9317038" y="4772025"/>
          <p14:tracePt t="25073" x="9364663" y="4819650"/>
          <p14:tracePt t="25074" x="9364663" y="4835525"/>
          <p14:tracePt t="25077" x="9380538" y="4835525"/>
          <p14:tracePt t="25079" x="9412288" y="4867275"/>
          <p14:tracePt t="25081" x="9412288" y="4883150"/>
          <p14:tracePt t="25086" x="9428163" y="4883150"/>
          <p14:tracePt t="25088" x="9444038" y="4914900"/>
          <p14:tracePt t="25091" x="9444038" y="4930775"/>
          <p14:tracePt t="25093" x="9459913" y="4946650"/>
          <p14:tracePt t="25095" x="9475788" y="4962525"/>
          <p14:tracePt t="25097" x="9475788" y="4976813"/>
          <p14:tracePt t="25101" x="9491663" y="4976813"/>
          <p14:tracePt t="25105" x="9491663" y="4992688"/>
          <p14:tracePt t="25110" x="9491663" y="5008563"/>
          <p14:tracePt t="25120" x="9491663" y="5024438"/>
          <p14:tracePt t="25128" x="9491663" y="5040313"/>
          <p14:tracePt t="25137" x="9491663" y="5056188"/>
          <p14:tracePt t="25152" x="9491663" y="5072063"/>
          <p14:tracePt t="25157" x="9491663" y="5087938"/>
          <p14:tracePt t="25159" x="9475788" y="5087938"/>
          <p14:tracePt t="25163" x="9459913" y="5087938"/>
          <p14:tracePt t="25165" x="9459913" y="5103813"/>
          <p14:tracePt t="25169" x="9444038" y="5119688"/>
          <p14:tracePt t="25172" x="9428163" y="5135563"/>
          <p14:tracePt t="25175" x="9412288" y="5151438"/>
          <p14:tracePt t="25178" x="9396413" y="5167313"/>
          <p14:tracePt t="25179" x="9380538" y="5183188"/>
          <p14:tracePt t="25181" x="9380538" y="5214938"/>
          <p14:tracePt t="25183" x="9348788" y="5230813"/>
          <p14:tracePt t="25185" x="9332913" y="5230813"/>
          <p14:tracePt t="25189" x="9317038" y="5278438"/>
          <p14:tracePt t="25191" x="9301163" y="5278438"/>
          <p14:tracePt t="25193" x="9286875" y="5310188"/>
          <p14:tracePt t="25195" x="9271000" y="5340350"/>
          <p14:tracePt t="25197" x="9255125" y="5340350"/>
          <p14:tracePt t="25199" x="9239250" y="5372100"/>
          <p14:tracePt t="25201" x="9223375" y="5387975"/>
          <p14:tracePt t="25203" x="9207500" y="5403850"/>
          <p14:tracePt t="25206" x="9207500" y="5419725"/>
          <p14:tracePt t="25207" x="9175750" y="5451475"/>
          <p14:tracePt t="25209" x="9159875" y="5451475"/>
          <p14:tracePt t="25211" x="9159875" y="5483225"/>
          <p14:tracePt t="25213" x="9128125" y="5499100"/>
          <p14:tracePt t="25214" x="9112250" y="5530850"/>
          <p14:tracePt t="25217" x="9096375" y="5546725"/>
          <p14:tracePt t="25219" x="9064625" y="5562600"/>
          <p14:tracePt t="25222" x="9064625" y="5594350"/>
          <p14:tracePt t="25223" x="9048750" y="5610225"/>
          <p14:tracePt t="25225" x="9017000" y="5610225"/>
          <p14:tracePt t="25227" x="9001125" y="5641975"/>
          <p14:tracePt t="25229" x="9001125" y="5672138"/>
          <p14:tracePt t="25231" x="8970963" y="5688013"/>
          <p14:tracePt t="25233" x="8955088" y="5703888"/>
          <p14:tracePt t="25235" x="8939213" y="5719763"/>
          <p14:tracePt t="25237" x="8923338" y="5751513"/>
          <p14:tracePt t="25239" x="8907463" y="5751513"/>
          <p14:tracePt t="25241" x="8891588" y="5783263"/>
          <p14:tracePt t="25243" x="8859838" y="5799138"/>
          <p14:tracePt t="25247" x="8843963" y="5830888"/>
          <p14:tracePt t="25249" x="8828088" y="5846763"/>
          <p14:tracePt t="25251" x="8812213" y="5862638"/>
          <p14:tracePt t="25253" x="8796338" y="5878513"/>
          <p14:tracePt t="25256" x="8780463" y="5894388"/>
          <p14:tracePt t="25258" x="8764588" y="5910263"/>
          <p14:tracePt t="25259" x="8748713" y="5910263"/>
          <p14:tracePt t="25261" x="8732838" y="5926138"/>
          <p14:tracePt t="25263" x="8716963" y="5957888"/>
          <p14:tracePt t="25267" x="8686800" y="5973763"/>
          <p14:tracePt t="25269" x="8670925" y="5989638"/>
          <p14:tracePt t="25274" x="8655050" y="6003925"/>
          <p14:tracePt t="25275" x="8639175" y="6035675"/>
          <p14:tracePt t="25277" x="8607425" y="6051550"/>
          <p14:tracePt t="25281" x="8591550" y="6067425"/>
          <p14:tracePt t="25284" x="8575675" y="6083300"/>
          <p14:tracePt t="25285" x="8575675" y="6099175"/>
          <p14:tracePt t="25288" x="8559800" y="6099175"/>
          <p14:tracePt t="25289" x="8543925" y="6099175"/>
          <p14:tracePt t="25291" x="8543925" y="6115050"/>
          <p14:tracePt t="25298" x="8528050" y="6130925"/>
          <p14:tracePt t="25303" x="8496300" y="6146800"/>
          <p14:tracePt t="25306" x="8480425" y="6162675"/>
          <p14:tracePt t="25311" x="8464550" y="6178550"/>
          <p14:tracePt t="25313" x="8448675" y="6194425"/>
          <p14:tracePt t="25315" x="8432800" y="6210300"/>
          <p14:tracePt t="25317" x="8416925" y="6210300"/>
          <p14:tracePt t="25323" x="8401050" y="6226175"/>
          <p14:tracePt t="25326" x="8385175" y="6242050"/>
          <p14:tracePt t="25329" x="8370888" y="6257925"/>
          <p14:tracePt t="25333" x="8355013" y="6257925"/>
          <p14:tracePt t="25335" x="8339138" y="6257925"/>
          <p14:tracePt t="25340" x="8339138" y="6273800"/>
          <p14:tracePt t="25341" x="8323263" y="6273800"/>
          <p14:tracePt t="25343" x="8307388" y="6289675"/>
          <p14:tracePt t="25347" x="8291513" y="6289675"/>
          <p14:tracePt t="25349" x="8275638" y="6289675"/>
          <p14:tracePt t="25352" x="8259763" y="6289675"/>
          <p14:tracePt t="25353" x="8259763" y="6305550"/>
          <p14:tracePt t="25357" x="8243888" y="6305550"/>
          <p14:tracePt t="25359" x="8228013" y="6321425"/>
          <p14:tracePt t="25361" x="8212138" y="6321425"/>
          <p14:tracePt t="25363" x="8196263" y="6337300"/>
          <p14:tracePt t="25365" x="8180388" y="6337300"/>
          <p14:tracePt t="25369" x="8164513" y="6337300"/>
          <p14:tracePt t="25371" x="8148638" y="6337300"/>
          <p14:tracePt t="25375" x="8116888" y="6351588"/>
          <p14:tracePt t="25377" x="8101013" y="6351588"/>
          <p14:tracePt t="25379" x="8101013" y="6367463"/>
          <p14:tracePt t="25381" x="8085138" y="6367463"/>
          <p14:tracePt t="25383" x="8070850" y="6367463"/>
          <p14:tracePt t="25385" x="8054975" y="6383338"/>
          <p14:tracePt t="25387" x="8023225" y="6383338"/>
          <p14:tracePt t="25390" x="7991475" y="6383338"/>
          <p14:tracePt t="25391" x="7975600" y="6399213"/>
          <p14:tracePt t="25393" x="7943850" y="6399213"/>
          <p14:tracePt t="25395" x="7912100" y="6415088"/>
          <p14:tracePt t="25397" x="7880350" y="6430963"/>
          <p14:tracePt t="25401" x="7848600" y="6446838"/>
          <p14:tracePt t="25403" x="7832725" y="6446838"/>
          <p14:tracePt t="25406" x="7800975" y="6462713"/>
          <p14:tracePt t="25409" x="7754938" y="6462713"/>
          <p14:tracePt t="25411" x="7723188" y="6478588"/>
          <p14:tracePt t="25413" x="7707313" y="6478588"/>
          <p14:tracePt t="25415" x="7691438" y="6494463"/>
          <p14:tracePt t="25417" x="7643813" y="6494463"/>
          <p14:tracePt t="25419" x="7612063" y="6510338"/>
          <p14:tracePt t="25423" x="7596188" y="6510338"/>
          <p14:tracePt t="25424" x="7564438" y="6510338"/>
          <p14:tracePt t="25425" x="7532688" y="6526213"/>
          <p14:tracePt t="25426" x="7500938" y="6526213"/>
          <p14:tracePt t="25429" x="7469188" y="6542088"/>
          <p14:tracePt t="25431" x="7439025" y="6542088"/>
          <p14:tracePt t="25433" x="7407275" y="6557963"/>
          <p14:tracePt t="25435" x="7359650" y="6557963"/>
          <p14:tracePt t="25437" x="7312025" y="6557963"/>
          <p14:tracePt t="25439" x="7280275" y="6557963"/>
          <p14:tracePt t="25441" x="7248525" y="6573838"/>
          <p14:tracePt t="25443" x="7200900" y="6573838"/>
          <p14:tracePt t="25445" x="7154863" y="6589713"/>
          <p14:tracePt t="25447" x="7123113" y="6589713"/>
          <p14:tracePt t="25449" x="7075488" y="6605588"/>
          <p14:tracePt t="25451" x="7027863" y="6605588"/>
          <p14:tracePt t="25453" x="6996113" y="6621463"/>
          <p14:tracePt t="25456" x="6948488" y="6621463"/>
          <p14:tracePt t="25457" x="6884988" y="6621463"/>
          <p14:tracePt t="25458" x="6838950" y="6637338"/>
          <p14:tracePt t="25461" x="6807200" y="6637338"/>
          <p14:tracePt t="25463" x="6759575" y="6637338"/>
          <p14:tracePt t="25465" x="6711950" y="6653213"/>
          <p14:tracePt t="25467" x="6680200" y="6653213"/>
          <p14:tracePt t="25469" x="6616700" y="6653213"/>
          <p14:tracePt t="25474" x="6538913" y="6669088"/>
          <p14:tracePt t="25475" x="6491288" y="6684963"/>
          <p14:tracePt t="25476" x="6443663" y="6684963"/>
          <p14:tracePt t="25479" x="6380163" y="6684963"/>
          <p14:tracePt t="25481" x="6348413" y="6684963"/>
          <p14:tracePt t="25483" x="6284913" y="6684963"/>
          <p14:tracePt t="25485" x="6238875" y="6684963"/>
          <p14:tracePt t="25487" x="6207125" y="6684963"/>
          <p14:tracePt t="25489" x="6159500" y="6684963"/>
          <p14:tracePt t="25491" x="6096000" y="6699250"/>
          <p14:tracePt t="25493" x="6032500" y="6699250"/>
          <p14:tracePt t="25495" x="6000750" y="6699250"/>
          <p14:tracePt t="25497" x="5938838" y="6699250"/>
          <p14:tracePt t="25499" x="5875338" y="6699250"/>
          <p14:tracePt t="25501" x="5843588" y="6699250"/>
          <p14:tracePt t="25503" x="5764213" y="6699250"/>
          <p14:tracePt t="25506" x="5653088" y="6699250"/>
          <p14:tracePt t="25507" x="5575300" y="6699250"/>
          <p14:tracePt t="25509" x="5511800" y="6699250"/>
          <p14:tracePt t="25511" x="5448300" y="6699250"/>
          <p14:tracePt t="25513" x="5384800" y="6699250"/>
          <p14:tracePt t="25515" x="5337175" y="6699250"/>
          <p14:tracePt t="25517" x="5275263" y="6699250"/>
          <p14:tracePt t="25519" x="5195888" y="6699250"/>
          <p14:tracePt t="25522" x="5132388" y="6699250"/>
          <p14:tracePt t="25524" x="5068888" y="6699250"/>
          <p14:tracePt t="25525" x="5006975" y="6699250"/>
          <p14:tracePt t="25526" x="4959350" y="6684963"/>
          <p14:tracePt t="25528" x="4895850" y="6684963"/>
          <p14:tracePt t="25531" x="4832350" y="6684963"/>
          <p14:tracePt t="25533" x="4768850" y="6669088"/>
          <p14:tracePt t="25535" x="4722813" y="6669088"/>
          <p14:tracePt t="25537" x="4659313" y="6653213"/>
          <p14:tracePt t="25539" x="4595813" y="6653213"/>
          <p14:tracePt t="25541" x="4532313" y="6637338"/>
          <p14:tracePt t="25543" x="4468813" y="6621463"/>
          <p14:tracePt t="25545" x="4437063" y="6621463"/>
          <p14:tracePt t="25547" x="4375150" y="6605588"/>
          <p14:tracePt t="25549" x="4311650" y="6605588"/>
          <p14:tracePt t="25551" x="4248150" y="6589713"/>
          <p14:tracePt t="25553" x="4184650" y="6573838"/>
          <p14:tracePt t="25555" x="4152900" y="6557963"/>
          <p14:tracePt t="25557" x="4090988" y="6557963"/>
          <p14:tracePt t="25559" x="4043363" y="6542088"/>
          <p14:tracePt t="25561" x="3995738" y="6542088"/>
          <p14:tracePt t="25563" x="3948113" y="6526213"/>
          <p14:tracePt t="25565" x="3900488" y="6510338"/>
          <p14:tracePt t="25567" x="3852863" y="6510338"/>
          <p14:tracePt t="25569" x="3790950" y="6494463"/>
          <p14:tracePt t="25572" x="3759200" y="6478588"/>
          <p14:tracePt t="25574" x="3711575" y="6478588"/>
          <p14:tracePt t="25574" x="3663950" y="6478588"/>
          <p14:tracePt t="25577" x="3632200" y="6462713"/>
          <p14:tracePt t="25578" x="3600450" y="6446838"/>
          <p14:tracePt t="25581" x="3552825" y="6446838"/>
          <p14:tracePt t="25583" x="3505200" y="6430963"/>
          <p14:tracePt t="25585" x="3490913" y="6415088"/>
          <p14:tracePt t="25587" x="3443288" y="6415088"/>
          <p14:tracePt t="25590" x="3395663" y="6399213"/>
          <p14:tracePt t="25591" x="3379788" y="6383338"/>
          <p14:tracePt t="25593" x="3348038" y="6367463"/>
          <p14:tracePt t="25595" x="3300413" y="6351588"/>
          <p14:tracePt t="25597" x="3268663" y="6351588"/>
          <p14:tracePt t="25599" x="3252788" y="6351588"/>
          <p14:tracePt t="25601" x="3205163" y="6337300"/>
          <p14:tracePt t="25603" x="3175000" y="6321425"/>
          <p14:tracePt t="25605" x="3159125" y="6305550"/>
          <p14:tracePt t="25607" x="3127375" y="6289675"/>
          <p14:tracePt t="25609" x="3095625" y="6273800"/>
          <p14:tracePt t="25611" x="3063875" y="6257925"/>
          <p14:tracePt t="25613" x="3048000" y="6257925"/>
          <p14:tracePt t="25615" x="3016250" y="6242050"/>
          <p14:tracePt t="25617" x="2984500" y="6226175"/>
          <p14:tracePt t="25619" x="2968625" y="6210300"/>
          <p14:tracePt t="25622" x="2936875" y="6194425"/>
          <p14:tracePt t="25623" x="2905125" y="6162675"/>
          <p14:tracePt t="25625" x="2874963" y="6162675"/>
          <p14:tracePt t="25627" x="2859088" y="6146800"/>
          <p14:tracePt t="25629" x="2827338" y="6130925"/>
          <p14:tracePt t="25632" x="2795588" y="6099175"/>
          <p14:tracePt t="25633" x="2779713" y="6083300"/>
          <p14:tracePt t="25635" x="2747963" y="6067425"/>
          <p14:tracePt t="25637" x="2716213" y="6051550"/>
          <p14:tracePt t="25639" x="2684463" y="6035675"/>
          <p14:tracePt t="25641" x="2668588" y="6019800"/>
          <p14:tracePt t="25643" x="2636838" y="5989638"/>
          <p14:tracePt t="25645" x="2605088" y="5973763"/>
          <p14:tracePt t="25647" x="2559050" y="5942013"/>
          <p14:tracePt t="25649" x="2543175" y="5942013"/>
          <p14:tracePt t="25651" x="2511425" y="5910263"/>
          <p14:tracePt t="25653" x="2479675" y="5878513"/>
          <p14:tracePt t="25655" x="2447925" y="5862638"/>
          <p14:tracePt t="25657" x="2432050" y="5830888"/>
          <p14:tracePt t="25658" x="2400300" y="5815013"/>
          <p14:tracePt t="25661" x="2368550" y="5767388"/>
          <p14:tracePt t="25663" x="2336800" y="5735638"/>
          <p14:tracePt t="25665" x="2305050" y="5703888"/>
          <p14:tracePt t="25667" x="2289175" y="5672138"/>
          <p14:tracePt t="25668" x="2259013" y="5657850"/>
          <p14:tracePt t="25673" x="2195513" y="5578475"/>
          <p14:tracePt t="25675" x="2179638" y="5530850"/>
          <p14:tracePt t="25676" x="2163763" y="5499100"/>
          <p14:tracePt t="25679" x="2132013" y="5467350"/>
          <p14:tracePt t="25681" x="2116138" y="5435600"/>
          <p14:tracePt t="25683" x="2084388" y="5387975"/>
          <p14:tracePt t="25685" x="2068513" y="5340350"/>
          <p14:tracePt t="25687" x="2036763" y="5324475"/>
          <p14:tracePt t="25689" x="2005013" y="5278438"/>
          <p14:tracePt t="25691" x="1989138" y="5246688"/>
          <p14:tracePt t="25693" x="1989138" y="5199063"/>
          <p14:tracePt t="25695" x="1958975" y="5183188"/>
          <p14:tracePt t="25697" x="1943100" y="5135563"/>
          <p14:tracePt t="25699" x="1927225" y="5087938"/>
          <p14:tracePt t="25701" x="1895475" y="5056188"/>
          <p14:tracePt t="25703" x="1879600" y="5024438"/>
          <p14:tracePt t="25705" x="1863725" y="4976813"/>
          <p14:tracePt t="25707" x="1847850" y="4946650"/>
          <p14:tracePt t="25709" x="1831975" y="4899025"/>
          <p14:tracePt t="25711" x="1816100" y="4867275"/>
          <p14:tracePt t="25713" x="1800225" y="4819650"/>
          <p14:tracePt t="25715" x="1768475" y="4772025"/>
          <p14:tracePt t="25717" x="1752600" y="4740275"/>
          <p14:tracePt t="25719" x="1736725" y="4708525"/>
          <p14:tracePt t="25723" x="1689100" y="4614863"/>
          <p14:tracePt t="25725" x="1674813" y="4567238"/>
          <p14:tracePt t="25726" x="1658938" y="4519613"/>
          <p14:tracePt t="25729" x="1658938" y="4487863"/>
          <p14:tracePt t="25731" x="1643063" y="4440238"/>
          <p14:tracePt t="25733" x="1627188" y="4392613"/>
          <p14:tracePt t="25735" x="1595438" y="4360863"/>
          <p14:tracePt t="25738" x="1595438" y="4329113"/>
          <p14:tracePt t="25739" x="1579563" y="4297363"/>
          <p14:tracePt t="25740" x="1563688" y="4251325"/>
          <p14:tracePt t="25743" x="1547813" y="4235450"/>
          <p14:tracePt t="25745" x="1531938" y="4187825"/>
          <p14:tracePt t="25747" x="1531938" y="4156075"/>
          <p14:tracePt t="25749" x="1531938" y="4124325"/>
          <p14:tracePt t="25751" x="1516063" y="4108450"/>
          <p14:tracePt t="25753" x="1516063" y="4076700"/>
          <p14:tracePt t="25755" x="1500188" y="4029075"/>
          <p14:tracePt t="25756" x="1484313" y="4013200"/>
          <p14:tracePt t="25759" x="1484313" y="3981450"/>
          <p14:tracePt t="25761" x="1468438" y="3949700"/>
          <p14:tracePt t="25763" x="1468438" y="3935413"/>
          <p14:tracePt t="25765" x="1468438" y="3903663"/>
          <p14:tracePt t="25767" x="1452563" y="3856038"/>
          <p14:tracePt t="25769" x="1452563" y="3840163"/>
          <p14:tracePt t="25772" x="1436688" y="3792538"/>
          <p14:tracePt t="25773" x="1436688" y="3776663"/>
          <p14:tracePt t="25774" x="1436688" y="3729038"/>
          <p14:tracePt t="25776" x="1436688" y="3697288"/>
          <p14:tracePt t="25778" x="1436688" y="3665538"/>
          <p14:tracePt t="25781" x="1436688" y="3617913"/>
          <p14:tracePt t="25783" x="1436688" y="3571875"/>
          <p14:tracePt t="25785" x="1436688" y="3540125"/>
          <p14:tracePt t="25788" x="1436688" y="3492500"/>
          <p14:tracePt t="25789" x="1436688" y="3444875"/>
          <p14:tracePt t="25791" x="1436688" y="3429000"/>
          <p14:tracePt t="25793" x="1436688" y="3365500"/>
          <p14:tracePt t="25795" x="1436688" y="3317875"/>
          <p14:tracePt t="25797" x="1436688" y="3286125"/>
          <p14:tracePt t="25799" x="1436688" y="3240088"/>
          <p14:tracePt t="25801" x="1436688" y="3192463"/>
          <p14:tracePt t="25803" x="1436688" y="3144838"/>
          <p14:tracePt t="25805" x="1436688" y="3113088"/>
          <p14:tracePt t="25807" x="1452563" y="3049588"/>
          <p14:tracePt t="25809" x="1468438" y="3001963"/>
          <p14:tracePt t="25811" x="1468438" y="2970213"/>
          <p14:tracePt t="25813" x="1484313" y="2938463"/>
          <p14:tracePt t="25815" x="1500188" y="2892425"/>
          <p14:tracePt t="25818" x="1516063" y="2828925"/>
          <p14:tracePt t="25819" x="1531938" y="2797175"/>
          <p14:tracePt t="25822" x="1547813" y="2765425"/>
          <p14:tracePt t="25823" x="1547813" y="2717800"/>
          <p14:tracePt t="25825" x="1563688" y="2670175"/>
          <p14:tracePt t="25827" x="1579563" y="2654300"/>
          <p14:tracePt t="25829" x="1595438" y="2606675"/>
          <p14:tracePt t="25831" x="1611313" y="2560638"/>
          <p14:tracePt t="25833" x="1643063" y="2528888"/>
          <p14:tracePt t="25835" x="1658938" y="2497138"/>
          <p14:tracePt t="25837" x="1689100" y="2465388"/>
          <p14:tracePt t="25839" x="1704975" y="2417763"/>
          <p14:tracePt t="25841" x="1720850" y="2386013"/>
          <p14:tracePt t="25843" x="1752600" y="2370138"/>
          <p14:tracePt t="25845" x="1784350" y="2354263"/>
          <p14:tracePt t="25847" x="1816100" y="2322513"/>
          <p14:tracePt t="25849" x="1831975" y="2290763"/>
          <p14:tracePt t="25851" x="1879600" y="2259013"/>
          <p14:tracePt t="25853" x="1911350" y="2228850"/>
          <p14:tracePt t="25855" x="1958975" y="2212975"/>
          <p14:tracePt t="25857" x="1974850" y="2197100"/>
          <p14:tracePt t="25859" x="2020888" y="2165350"/>
          <p14:tracePt t="25861" x="2068513" y="2133600"/>
          <p14:tracePt t="25863" x="2116138" y="2101850"/>
          <p14:tracePt t="25865" x="2163763" y="2085975"/>
          <p14:tracePt t="25867" x="2179638" y="2054225"/>
          <p14:tracePt t="25869" x="2227263" y="2054225"/>
          <p14:tracePt t="25873" x="2320925" y="2006600"/>
          <p14:tracePt t="25875" x="2368550" y="1990725"/>
          <p14:tracePt t="25877" x="2416175" y="1958975"/>
          <p14:tracePt t="25879" x="2463800" y="1943100"/>
          <p14:tracePt t="25881" x="2511425" y="1927225"/>
          <p14:tracePt t="25883" x="2559050" y="1911350"/>
          <p14:tracePt t="25885" x="2590800" y="1895475"/>
          <p14:tracePt t="25887" x="2636838" y="1881188"/>
          <p14:tracePt t="25889" x="2684463" y="1865313"/>
          <p14:tracePt t="25891" x="2716213" y="1849438"/>
          <p14:tracePt t="25893" x="2763838" y="1849438"/>
          <p14:tracePt t="25895" x="2811463" y="1833563"/>
          <p14:tracePt t="25897" x="2859088" y="1833563"/>
          <p14:tracePt t="25899" x="2905125" y="1817688"/>
          <p14:tracePt t="25901" x="2936875" y="1801813"/>
          <p14:tracePt t="25903" x="2984500" y="1785938"/>
          <p14:tracePt t="25905" x="3032125" y="1770063"/>
          <p14:tracePt t="25906" x="3063875" y="1770063"/>
          <p14:tracePt t="25909" x="3111500" y="1754188"/>
          <p14:tracePt t="25911" x="3143250" y="1738313"/>
          <p14:tracePt t="25913" x="3175000" y="1738313"/>
          <p14:tracePt t="25915" x="3221038" y="1722438"/>
          <p14:tracePt t="25917" x="3268663" y="1722438"/>
          <p14:tracePt t="25919" x="3300413" y="1706563"/>
          <p14:tracePt t="25923" x="3379788" y="1706563"/>
          <p14:tracePt t="25925" x="3427413" y="1706563"/>
          <p14:tracePt t="25927" x="3459163" y="1690688"/>
          <p14:tracePt t="25929" x="3505200" y="1674813"/>
          <p14:tracePt t="25931" x="3552825" y="1674813"/>
          <p14:tracePt t="25933" x="3584575" y="1658938"/>
          <p14:tracePt t="25935" x="3632200" y="1658938"/>
          <p14:tracePt t="25940" x="3727450" y="1643063"/>
          <p14:tracePt t="25941" x="3759200" y="1627188"/>
          <p14:tracePt t="25943" x="3821113" y="1627188"/>
          <p14:tracePt t="25945" x="3868738" y="1611313"/>
          <p14:tracePt t="25946" x="3932238" y="1611313"/>
          <p14:tracePt t="25949" x="3963988" y="1595438"/>
          <p14:tracePt t="25951" x="4027488" y="1595438"/>
          <p14:tracePt t="25953" x="4075113" y="1579563"/>
          <p14:tracePt t="25955" x="4137025" y="1579563"/>
          <p14:tracePt t="25957" x="4168775" y="1579563"/>
          <p14:tracePt t="25958" x="4232275" y="1563688"/>
          <p14:tracePt t="25961" x="4279900" y="1563688"/>
          <p14:tracePt t="25963" x="4343400" y="1563688"/>
          <p14:tracePt t="25965" x="4375150" y="1547813"/>
          <p14:tracePt t="25967" x="4421188" y="1547813"/>
          <p14:tracePt t="25969" x="4468813" y="1547813"/>
          <p14:tracePt t="25972" x="4516438" y="1533525"/>
          <p14:tracePt t="25974" x="4564063" y="1533525"/>
          <p14:tracePt t="25974" x="4611688" y="1533525"/>
          <p14:tracePt t="25977" x="4659313" y="1533525"/>
          <p14:tracePt t="25979" x="4675188" y="1533525"/>
          <p14:tracePt t="25990" x="4848225" y="1533525"/>
          <p14:tracePt t="25991" x="4879975" y="1533525"/>
          <p14:tracePt t="25993" x="4927600" y="1533525"/>
          <p14:tracePt t="25995" x="4943475" y="1533525"/>
          <p14:tracePt t="25997" x="4975225" y="1533525"/>
          <p14:tracePt t="25999" x="4991100" y="1533525"/>
          <p14:tracePt t="26001" x="5022850" y="1533525"/>
          <p14:tracePt t="26003" x="5037138" y="1533525"/>
          <p14:tracePt t="26006" x="5053013" y="1533525"/>
          <p14:tracePt t="26007" x="5068888" y="1533525"/>
          <p14:tracePt t="26009" x="5100638" y="1533525"/>
          <p14:tracePt t="26013" x="5132388" y="1533525"/>
          <p14:tracePt t="26015" x="5148263" y="1533525"/>
          <p14:tracePt t="26017" x="5164138" y="1533525"/>
          <p14:tracePt t="26019" x="5195888" y="1533525"/>
          <p14:tracePt t="26023" x="5227638" y="1533525"/>
          <p14:tracePt t="26025" x="5243513" y="1533525"/>
          <p14:tracePt t="26027" x="5259388" y="1533525"/>
          <p14:tracePt t="26029" x="5275263" y="1533525"/>
          <p14:tracePt t="26031" x="5291138" y="1533525"/>
          <p14:tracePt t="26033" x="5307013" y="1533525"/>
          <p14:tracePt t="26035" x="5322888" y="1547813"/>
          <p14:tracePt t="26037" x="5337175" y="1547813"/>
          <p14:tracePt t="26040" x="5353050" y="1547813"/>
          <p14:tracePt t="26041" x="5368925" y="1547813"/>
          <p14:tracePt t="26043" x="5384800" y="1547813"/>
          <p14:tracePt t="26045" x="5400675" y="1563688"/>
          <p14:tracePt t="26047" x="5416550" y="1563688"/>
          <p14:tracePt t="26051" x="5448300" y="1563688"/>
          <p14:tracePt t="26053" x="5464175" y="1563688"/>
          <p14:tracePt t="26057" x="5495925" y="1563688"/>
          <p14:tracePt t="26059" x="5511800" y="1563688"/>
          <p14:tracePt t="26063" x="5527675" y="1563688"/>
          <p14:tracePt t="26065" x="5559425" y="1579563"/>
          <p14:tracePt t="26069" x="5591175" y="1579563"/>
          <p14:tracePt t="26073" x="5607050" y="1579563"/>
          <p14:tracePt t="26074" x="5622925" y="1595438"/>
          <p14:tracePt t="26075" x="5638800" y="1595438"/>
          <p14:tracePt t="26077" x="5653088" y="1595438"/>
          <p14:tracePt t="26079" x="5684838" y="1595438"/>
          <p14:tracePt t="26081" x="5700713" y="1611313"/>
          <p14:tracePt t="26083" x="5716588" y="1611313"/>
          <p14:tracePt t="26085" x="5748338" y="1627188"/>
          <p14:tracePt t="26090" x="5795963" y="1627188"/>
          <p14:tracePt t="26091" x="5827713" y="1627188"/>
          <p14:tracePt t="26093" x="5843588" y="1627188"/>
          <p14:tracePt t="26095" x="5875338" y="1627188"/>
          <p14:tracePt t="26097" x="5907088" y="1643063"/>
          <p14:tracePt t="26099" x="5922963" y="1658938"/>
          <p14:tracePt t="26101" x="5953125" y="1658938"/>
          <p14:tracePt t="26103" x="6000750" y="1674813"/>
          <p14:tracePt t="26105" x="6016625" y="1674813"/>
          <p14:tracePt t="26107" x="6048375" y="1690688"/>
          <p14:tracePt t="26109" x="6096000" y="1706563"/>
          <p14:tracePt t="26111" x="6111875" y="1706563"/>
          <p14:tracePt t="26113" x="6159500" y="1722438"/>
          <p14:tracePt t="26115" x="6207125" y="1738313"/>
          <p14:tracePt t="26117" x="6253163" y="1738313"/>
          <p14:tracePt t="26119" x="6284913" y="1754188"/>
          <p14:tracePt t="26121" x="6316663" y="1754188"/>
          <p14:tracePt t="26123" x="6364288" y="1770063"/>
          <p14:tracePt t="26125" x="6427788" y="1801813"/>
          <p14:tracePt t="26127" x="6507163" y="1817688"/>
          <p14:tracePt t="26129" x="6569075" y="1833563"/>
          <p14:tracePt t="26131" x="6616700" y="1849438"/>
          <p14:tracePt t="26133" x="6680200" y="1865313"/>
          <p14:tracePt t="26135" x="6711950" y="1881188"/>
          <p14:tracePt t="26138" x="6759575" y="1895475"/>
          <p14:tracePt t="26139" x="6823075" y="1911350"/>
          <p14:tracePt t="26141" x="6869113" y="1927225"/>
          <p14:tracePt t="26143" x="6916738" y="1927225"/>
          <p14:tracePt t="26145" x="6964363" y="1943100"/>
          <p14:tracePt t="26147" x="7027863" y="1958975"/>
          <p14:tracePt t="26149" x="7075488" y="1974850"/>
          <p14:tracePt t="26151" x="7123113" y="1990725"/>
          <p14:tracePt t="26153" x="7169150" y="2006600"/>
          <p14:tracePt t="26155" x="7216775" y="2006600"/>
          <p14:tracePt t="26157" x="7264400" y="2022475"/>
          <p14:tracePt t="26159" x="7296150" y="2038350"/>
          <p14:tracePt t="26161" x="7327900" y="2054225"/>
          <p14:tracePt t="26163" x="7375525" y="2070100"/>
          <p14:tracePt t="26165" x="7423150" y="2085975"/>
          <p14:tracePt t="26167" x="7439025" y="2101850"/>
          <p14:tracePt t="26169" x="7485063" y="2117725"/>
          <p14:tracePt t="26171" x="7532688" y="2133600"/>
          <p14:tracePt t="26173" x="7564438" y="2149475"/>
          <p14:tracePt t="26175" x="7580313" y="2149475"/>
          <p14:tracePt t="26177" x="7612063" y="2165350"/>
          <p14:tracePt t="26179" x="7643813" y="2181225"/>
          <p14:tracePt t="26181" x="7675563" y="2197100"/>
          <p14:tracePt t="26183" x="7691438" y="2212975"/>
          <p14:tracePt t="26185" x="7723188" y="2228850"/>
          <p14:tracePt t="26188" x="7754938" y="2243138"/>
          <p14:tracePt t="26189" x="7770813" y="2259013"/>
          <p14:tracePt t="26190" x="7785100" y="2274888"/>
          <p14:tracePt t="26193" x="7816850" y="2306638"/>
          <p14:tracePt t="26197" x="7848600" y="2322513"/>
          <p14:tracePt t="26199" x="7880350" y="2354263"/>
          <p14:tracePt t="26201" x="7896225" y="2386013"/>
          <p14:tracePt t="26203" x="7912100" y="2401888"/>
          <p14:tracePt t="26205" x="7943850" y="2433638"/>
          <p14:tracePt t="26207" x="7959725" y="2465388"/>
          <p14:tracePt t="26209" x="7991475" y="2497138"/>
          <p14:tracePt t="26211" x="8023225" y="2528888"/>
          <p14:tracePt t="26213" x="8039100" y="2560638"/>
          <p14:tracePt t="26214" x="8070850" y="2590800"/>
          <p14:tracePt t="26217" x="8101013" y="2638425"/>
          <p14:tracePt t="26219" x="8132763" y="2670175"/>
          <p14:tracePt t="26221" x="8164513" y="2701925"/>
          <p14:tracePt t="26223" x="8196263" y="2749550"/>
          <p14:tracePt t="26225" x="8228013" y="2797175"/>
          <p14:tracePt t="26227" x="8243888" y="2828925"/>
          <p14:tracePt t="26229" x="8275638" y="2876550"/>
          <p14:tracePt t="26231" x="8307388" y="2908300"/>
          <p14:tracePt t="26233" x="8339138" y="2954338"/>
          <p14:tracePt t="26235" x="8370888" y="3001963"/>
          <p14:tracePt t="26238" x="8401050" y="3049588"/>
          <p14:tracePt t="26239" x="8416925" y="3081338"/>
          <p14:tracePt t="26241" x="8448675" y="3113088"/>
          <p14:tracePt t="26243" x="8464550" y="3144838"/>
          <p14:tracePt t="26245" x="8496300" y="3192463"/>
          <p14:tracePt t="26247" x="8528050" y="3240088"/>
          <p14:tracePt t="26249" x="8543925" y="3255963"/>
          <p14:tracePt t="26251" x="8575675" y="3286125"/>
          <p14:tracePt t="26253" x="8575675" y="3317875"/>
          <p14:tracePt t="26255" x="8591550" y="3349625"/>
          <p14:tracePt t="26257" x="8607425" y="3381375"/>
          <p14:tracePt t="26258" x="8639175" y="3413125"/>
          <p14:tracePt t="26261" x="8639175" y="3444875"/>
          <p14:tracePt t="26263" x="8655050" y="3460750"/>
          <p14:tracePt t="26265" x="8670925" y="3492500"/>
          <p14:tracePt t="26267" x="8670925" y="3508375"/>
          <p14:tracePt t="26269" x="8686800" y="3524250"/>
          <p14:tracePt t="26271" x="8701088" y="3556000"/>
          <p14:tracePt t="26274" x="8701088" y="3587750"/>
          <p14:tracePt t="26275" x="8716963" y="3602038"/>
          <p14:tracePt t="26277" x="8732838" y="3633788"/>
          <p14:tracePt t="26279" x="8732838" y="3665538"/>
          <p14:tracePt t="26281" x="8748713" y="3697288"/>
          <p14:tracePt t="26283" x="8748713" y="3729038"/>
          <p14:tracePt t="26285" x="8748713" y="3760788"/>
          <p14:tracePt t="26288" x="8748713" y="3776663"/>
          <p14:tracePt t="26289" x="8764588" y="3808413"/>
          <p14:tracePt t="26291" x="8764588" y="3856038"/>
          <p14:tracePt t="26293" x="8780463" y="3871913"/>
          <p14:tracePt t="26295" x="8780463" y="3919538"/>
          <p14:tracePt t="26297" x="8796338" y="3949700"/>
          <p14:tracePt t="26299" x="8812213" y="3997325"/>
          <p14:tracePt t="26301" x="8812213" y="4013200"/>
          <p14:tracePt t="26303" x="8828088" y="4060825"/>
          <p14:tracePt t="26306" x="8843963" y="4108450"/>
          <p14:tracePt t="26307" x="8843963" y="4140200"/>
          <p14:tracePt t="26309" x="8859838" y="4171950"/>
          <p14:tracePt t="26311" x="8875713" y="4219575"/>
          <p14:tracePt t="26313" x="8875713" y="4251325"/>
          <p14:tracePt t="26315" x="8875713" y="4283075"/>
          <p14:tracePt t="26317" x="8891588" y="4329113"/>
          <p14:tracePt t="26319" x="8891588" y="4376738"/>
          <p14:tracePt t="26321" x="8907463" y="4408488"/>
          <p14:tracePt t="26322" x="8923338" y="4440238"/>
          <p14:tracePt t="26325" x="8923338" y="4487863"/>
          <p14:tracePt t="26327" x="8939213" y="4519613"/>
          <p14:tracePt t="26329" x="8939213" y="4567238"/>
          <p14:tracePt t="26331" x="8955088" y="4598988"/>
          <p14:tracePt t="26333" x="8955088" y="4645025"/>
          <p14:tracePt t="26335" x="8970963" y="4660900"/>
          <p14:tracePt t="26338" x="8970963" y="4708525"/>
          <p14:tracePt t="26339" x="8986838" y="4740275"/>
          <p14:tracePt t="26341" x="8986838" y="4772025"/>
          <p14:tracePt t="26343" x="8986838" y="4803775"/>
          <p14:tracePt t="26345" x="8986838" y="4851400"/>
          <p14:tracePt t="26347" x="8986838" y="4867275"/>
          <p14:tracePt t="26349" x="8986838" y="4899025"/>
          <p14:tracePt t="26351" x="9001125" y="4930775"/>
          <p14:tracePt t="26354" x="9001125" y="4946650"/>
          <p14:tracePt t="26355" x="9001125" y="4976813"/>
          <p14:tracePt t="26359" x="9001125" y="4992688"/>
          <p14:tracePt t="26361" x="9001125" y="5024438"/>
          <p14:tracePt t="26363" x="9017000" y="5024438"/>
          <p14:tracePt t="26366" x="9017000" y="5056188"/>
          <p14:tracePt t="26367" x="9017000" y="5087938"/>
          <p14:tracePt t="26369" x="9017000" y="5103813"/>
          <p14:tracePt t="26372" x="9017000" y="5119688"/>
          <p14:tracePt t="26373" x="9017000" y="5135563"/>
          <p14:tracePt t="26375" x="9017000" y="5151438"/>
          <p14:tracePt t="26377" x="9017000" y="5183188"/>
          <p14:tracePt t="26381" x="9017000" y="5214938"/>
          <p14:tracePt t="26383" x="9017000" y="5230813"/>
          <p14:tracePt t="26387" x="9017000" y="5246688"/>
          <p14:tracePt t="26390" x="9017000" y="5262563"/>
          <p14:tracePt t="26391" x="9017000" y="5278438"/>
          <p14:tracePt t="26393" x="9017000" y="5294313"/>
          <p14:tracePt t="26395" x="9001125" y="5310188"/>
          <p14:tracePt t="26397" x="9001125" y="5324475"/>
          <p14:tracePt t="26399" x="8986838" y="5340350"/>
          <p14:tracePt t="26401" x="8986838" y="5356225"/>
          <p14:tracePt t="26403" x="8970963" y="5372100"/>
          <p14:tracePt t="26405" x="8970963" y="5387975"/>
          <p14:tracePt t="26407" x="8970963" y="5403850"/>
          <p14:tracePt t="26409" x="8955088" y="5419725"/>
          <p14:tracePt t="26411" x="8955088" y="5435600"/>
          <p14:tracePt t="26413" x="8939213" y="5451475"/>
          <p14:tracePt t="26415" x="8923338" y="5467350"/>
          <p14:tracePt t="26417" x="8923338" y="5483225"/>
          <p14:tracePt t="26422" x="8907463" y="5514975"/>
          <p14:tracePt t="26423" x="8891588" y="5530850"/>
          <p14:tracePt t="26425" x="8875713" y="5530850"/>
          <p14:tracePt t="26426" x="8875713" y="5546725"/>
          <p14:tracePt t="26429" x="8859838" y="5562600"/>
          <p14:tracePt t="26431" x="8843963" y="5578475"/>
          <p14:tracePt t="26436" x="8843963" y="5594350"/>
          <p14:tracePt t="26437" x="8828088" y="5626100"/>
          <p14:tracePt t="26439" x="8812213" y="5626100"/>
          <p14:tracePt t="26441" x="8796338" y="5626100"/>
          <p14:tracePt t="26443" x="8796338" y="5641975"/>
          <p14:tracePt t="26445" x="8796338" y="5657850"/>
          <p14:tracePt t="26447" x="8780463" y="5657850"/>
          <p14:tracePt t="26449" x="8764588" y="5672138"/>
          <p14:tracePt t="26451" x="8764588" y="5688013"/>
          <p14:tracePt t="26453" x="8764588" y="5703888"/>
          <p14:tracePt t="26455" x="8748713" y="5703888"/>
          <p14:tracePt t="26457" x="8732838" y="5703888"/>
          <p14:tracePt t="26459" x="8716963" y="5719763"/>
          <p14:tracePt t="26461" x="8716963" y="5735638"/>
          <p14:tracePt t="26468" x="8686800" y="5751513"/>
          <p14:tracePt t="26472" x="8686800" y="5767388"/>
          <p14:tracePt t="26474" x="8670925" y="5783263"/>
          <p14:tracePt t="26475" x="8655050" y="5783263"/>
          <p14:tracePt t="26479" x="8639175" y="5783263"/>
          <p14:tracePt t="26481" x="8639175" y="5799138"/>
          <p14:tracePt t="26483" x="8639175" y="5815013"/>
          <p14:tracePt t="26485" x="8623300" y="5815013"/>
          <p14:tracePt t="26489" x="8607425" y="5815013"/>
          <p14:tracePt t="26496" x="8607425" y="5830888"/>
          <p14:tracePt t="26499" x="8591550" y="5830888"/>
          <p14:tracePt t="26501" x="8591550" y="5846763"/>
          <p14:tracePt t="26508" x="8575675" y="5846763"/>
          <p14:tracePt t="26511" x="8575675" y="5862638"/>
          <p14:tracePt t="26519" x="8559800" y="5862638"/>
          <p14:tracePt t="26534" x="8559800" y="5878513"/>
          <p14:tracePt t="26545" x="8543925" y="5894388"/>
          <p14:tracePt t="26572" x="8543925" y="5910263"/>
          <p14:tracePt t="26575" x="8528050" y="5910263"/>
          <p14:tracePt t="26584" x="8528050" y="5926138"/>
          <p14:tracePt t="26600" x="8528050" y="5942013"/>
          <p14:tracePt t="26603" x="8528050" y="5957888"/>
          <p14:tracePt t="26608" x="8528050" y="5973763"/>
          <p14:tracePt t="26615" x="8528050" y="5989638"/>
          <p14:tracePt t="26619" x="8528050" y="6003925"/>
          <p14:tracePt t="26627" x="8528050" y="6019800"/>
          <p14:tracePt t="26644" x="8528050" y="6035675"/>
          <p14:tracePt t="26655" x="8528050" y="6051550"/>
          <p14:tracePt t="26700" x="8528050" y="6067425"/>
          <p14:tracePt t="29018" x="8543925" y="6067425"/>
          <p14:tracePt t="29054" x="8559800" y="6067425"/>
          <p14:tracePt t="29068" x="8543925" y="6067425"/>
          <p14:tracePt t="29071" x="8512175" y="6067425"/>
          <p14:tracePt t="29073" x="8480425" y="6067425"/>
          <p14:tracePt t="29074" x="8464550" y="6067425"/>
          <p14:tracePt t="29077" x="8416925" y="6067425"/>
          <p14:tracePt t="29079" x="8385175" y="6067425"/>
          <p14:tracePt t="29081" x="8355013" y="6067425"/>
          <p14:tracePt t="29083" x="8275638" y="6067425"/>
          <p14:tracePt t="29086" x="8196263" y="6067425"/>
          <p14:tracePt t="29088" x="8132763" y="6067425"/>
          <p14:tracePt t="29089" x="8070850" y="6067425"/>
          <p14:tracePt t="29091" x="8007350" y="6051550"/>
          <p14:tracePt t="29093" x="7927975" y="6051550"/>
          <p14:tracePt t="29095" x="7848600" y="6035675"/>
          <p14:tracePt t="29097" x="7754938" y="6035675"/>
          <p14:tracePt t="29099" x="7675563" y="6019800"/>
          <p14:tracePt t="29101" x="7596188" y="6003925"/>
          <p14:tracePt t="29104" x="7485063" y="6003925"/>
          <p14:tracePt t="29105" x="7391400" y="5989638"/>
          <p14:tracePt t="29107" x="7264400" y="5973763"/>
          <p14:tracePt t="29109" x="7154863" y="5957888"/>
          <p14:tracePt t="29111" x="7043738" y="5926138"/>
          <p14:tracePt t="29113" x="6932613" y="5910263"/>
          <p14:tracePt t="29115" x="6823075" y="5894388"/>
          <p14:tracePt t="29117" x="6711950" y="5878513"/>
          <p14:tracePt t="29120" x="6569075" y="5862638"/>
          <p14:tracePt t="29123" x="6348413" y="5846763"/>
          <p14:tracePt t="29125" x="6238875" y="5815013"/>
          <p14:tracePt t="29127" x="6127750" y="5799138"/>
          <p14:tracePt t="29129" x="6048375" y="5783263"/>
          <p14:tracePt t="29131" x="5922963" y="5783263"/>
          <p14:tracePt t="29133" x="5827713" y="5767388"/>
          <p14:tracePt t="29135" x="5748338" y="5767388"/>
          <p14:tracePt t="29137" x="5668963" y="5767388"/>
          <p14:tracePt t="29139" x="5575300" y="5751513"/>
          <p14:tracePt t="29141" x="5527675" y="5751513"/>
          <p14:tracePt t="29143" x="5448300" y="5751513"/>
          <p14:tracePt t="29145" x="5384800" y="5735638"/>
          <p14:tracePt t="29147" x="5322888" y="5735638"/>
          <p14:tracePt t="29149" x="5275263" y="5735638"/>
          <p14:tracePt t="29151" x="5243513" y="5735638"/>
          <p14:tracePt t="29153" x="5180013" y="5735638"/>
          <p14:tracePt t="29154" x="5132388" y="5735638"/>
          <p14:tracePt t="29157" x="5100638" y="5735638"/>
          <p14:tracePt t="29159" x="5037138" y="5735638"/>
          <p14:tracePt t="29161" x="4991100" y="5735638"/>
          <p14:tracePt t="29163" x="4959350" y="5735638"/>
          <p14:tracePt t="29165" x="4911725" y="5735638"/>
          <p14:tracePt t="29167" x="4864100" y="5735638"/>
          <p14:tracePt t="29170" x="4832350" y="5735638"/>
          <p14:tracePt t="29171" x="4784725" y="5735638"/>
          <p14:tracePt t="29173" x="4722813" y="5735638"/>
          <p14:tracePt t="29175" x="4675188" y="5735638"/>
          <p14:tracePt t="29177" x="4643438" y="5735638"/>
          <p14:tracePt t="29179" x="4579938" y="5735638"/>
          <p14:tracePt t="29181" x="4516438" y="5735638"/>
          <p14:tracePt t="29183" x="4468813" y="5735638"/>
          <p14:tracePt t="29185" x="4406900" y="5735638"/>
          <p14:tracePt t="29187" x="4343400" y="5735638"/>
          <p14:tracePt t="29189" x="4279900" y="5735638"/>
          <p14:tracePt t="29191" x="4200525" y="5735638"/>
          <p14:tracePt t="29193" x="4137025" y="5751513"/>
          <p14:tracePt t="29195" x="4059238" y="5751513"/>
          <p14:tracePt t="29197" x="3995738" y="5767388"/>
          <p14:tracePt t="29199" x="3916363" y="5783263"/>
          <p14:tracePt t="29201" x="3852863" y="5799138"/>
          <p14:tracePt t="29203" x="3743325" y="5799138"/>
          <p14:tracePt t="29205" x="3663950" y="5815013"/>
          <p14:tracePt t="29207" x="3568700" y="5830888"/>
          <p14:tracePt t="29209" x="3490913" y="5846763"/>
          <p14:tracePt t="29211" x="3395663" y="5862638"/>
          <p14:tracePt t="29213" x="3348038" y="5878513"/>
          <p14:tracePt t="29215" x="3236913" y="5894388"/>
          <p14:tracePt t="29217" x="3143250" y="5910263"/>
          <p14:tracePt t="29220" x="3079750" y="5910263"/>
          <p14:tracePt t="29221" x="3000375" y="5942013"/>
          <p14:tracePt t="29223" x="2921000" y="5957888"/>
          <p14:tracePt t="29225" x="2859088" y="5973763"/>
          <p14:tracePt t="29227" x="2779713" y="5989638"/>
          <p14:tracePt t="29229" x="2684463" y="5989638"/>
          <p14:tracePt t="29231" x="2636838" y="6003925"/>
          <p14:tracePt t="29233" x="2543175" y="6019800"/>
          <p14:tracePt t="29235" x="2479675" y="6035675"/>
          <p14:tracePt t="29238" x="2447925" y="6035675"/>
          <p14:tracePt t="29240" x="2352675" y="6051550"/>
          <p14:tracePt t="29240" x="2305050" y="6067425"/>
          <p14:tracePt t="29243" x="2259013" y="6067425"/>
          <p14:tracePt t="29245" x="2211388" y="6083300"/>
          <p14:tracePt t="29247" x="2147888" y="6099175"/>
          <p14:tracePt t="29249" x="2116138" y="6099175"/>
          <p14:tracePt t="29251" x="2068513" y="6099175"/>
          <p14:tracePt t="29253" x="2020888" y="6099175"/>
          <p14:tracePt t="29255" x="2005013" y="6099175"/>
          <p14:tracePt t="29256" x="1958975" y="6115050"/>
          <p14:tracePt t="29258" x="1927225" y="6115050"/>
          <p14:tracePt t="29261" x="1911350" y="6115050"/>
          <p14:tracePt t="29263" x="1879600" y="6130925"/>
          <p14:tracePt t="29265" x="1863725" y="6130925"/>
          <p14:tracePt t="29267" x="1847850" y="6130925"/>
          <p14:tracePt t="29270" x="1831975" y="6130925"/>
          <p14:tracePt t="29271" x="1816100" y="6146800"/>
          <p14:tracePt t="29273" x="1800225" y="6146800"/>
          <p14:tracePt t="29275" x="1784350" y="6146800"/>
          <p14:tracePt t="29277" x="1768475" y="6146800"/>
          <p14:tracePt t="29279" x="1768475" y="6162675"/>
          <p14:tracePt t="29281" x="1752600" y="6162675"/>
          <p14:tracePt t="29285" x="1736725" y="6162675"/>
          <p14:tracePt t="29296" x="1720850" y="6162675"/>
          <p14:tracePt t="29304" x="1704975" y="6162675"/>
          <p14:tracePt t="29325" x="1689100" y="6162675"/>
          <p14:tracePt t="29337" x="1674813" y="6178550"/>
          <p14:tracePt t="29346" x="1627188" y="6226175"/>
          <p14:tracePt t="29349" x="1611313" y="6242050"/>
          <p14:tracePt t="29351" x="1563688" y="6273800"/>
          <p14:tracePt t="29352" x="1547813" y="6305550"/>
          <p14:tracePt t="29355" x="1516063" y="6321425"/>
          <p14:tracePt t="29357" x="1500188" y="6351588"/>
          <p14:tracePt t="29359" x="1468438" y="6367463"/>
          <p14:tracePt t="29361" x="1452563" y="6383338"/>
          <p14:tracePt t="29363" x="1436688" y="6415088"/>
          <p14:tracePt t="29365" x="1404938" y="6430963"/>
          <p14:tracePt t="29367" x="1373188" y="6462713"/>
          <p14:tracePt t="29370" x="1343025" y="6494463"/>
          <p14:tracePt t="29371" x="1295400" y="6542088"/>
          <p14:tracePt t="29373" x="1231900" y="6605588"/>
          <p14:tracePt t="29375" x="1184275" y="6653213"/>
          <p14:tracePt t="29377" x="1136650" y="6684963"/>
          <p14:tracePt t="29378" x="1089025" y="6731000"/>
          <p14:tracePt t="29381" x="1042988" y="6778625"/>
          <p14:tracePt t="29383" x="979488" y="682625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23</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-7</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-19</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11</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10</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20</a:t>
            </a:r>
            <a:r>
              <a:rPr lang="zh-TW" altLang="en-US" sz="2000" dirty="0">
                <a:solidFill>
                  <a:srgbClr val="786449"/>
                </a:solidFill>
              </a:rPr>
              <a:t> → </a:t>
            </a:r>
            <a:r>
              <a:rPr lang="en-US" altLang="zh-TW" sz="2000" dirty="0">
                <a:solidFill>
                  <a:srgbClr val="786449"/>
                </a:solidFill>
              </a:rPr>
              <a:t>-4</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13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72308"/>
            <a:ext cx="1898979" cy="400110"/>
          </a:xfrm>
          <a:prstGeom prst="rect">
            <a:avLst/>
          </a:prstGeom>
          <a:noFill/>
        </p:spPr>
        <p:txBody>
          <a:bodyPr wrap="square" rtlCol="0">
            <a:spAutoFit/>
          </a:bodyPr>
          <a:lstStyle/>
          <a:p>
            <a:pPr algn="ctr"/>
            <a:r>
              <a:rPr lang="en-US" altLang="zh-TW" sz="2000" dirty="0">
                <a:solidFill>
                  <a:srgbClr val="786449"/>
                </a:solidFill>
              </a:rPr>
              <a:t>(4,8)</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27054" y="3902961"/>
            <a:ext cx="2705492" cy="400110"/>
          </a:xfrm>
          <a:prstGeom prst="rect">
            <a:avLst/>
          </a:prstGeom>
          <a:noFill/>
        </p:spPr>
        <p:txBody>
          <a:bodyPr wrap="square" rtlCol="0">
            <a:spAutoFit/>
          </a:bodyPr>
          <a:lstStyle/>
          <a:p>
            <a:pPr algn="ctr"/>
            <a:r>
              <a:rPr lang="en-US" altLang="zh-TW" sz="2000" dirty="0">
                <a:solidFill>
                  <a:srgbClr val="786449"/>
                </a:solidFill>
              </a:rPr>
              <a:t>6</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sz="2000" dirty="0">
                <a:solidFill>
                  <a:srgbClr val="786449"/>
                </a:solidFill>
              </a:rPr>
              <a:t>0</a:t>
            </a:r>
            <a:r>
              <a:rPr lang="zh-TW" altLang="en-US" sz="2000" dirty="0">
                <a:solidFill>
                  <a:srgbClr val="786449"/>
                </a:solidFill>
              </a:rPr>
              <a:t> → </a:t>
            </a:r>
            <a:r>
              <a:rPr lang="en-US" altLang="zh-TW" sz="2000" dirty="0">
                <a:solidFill>
                  <a:srgbClr val="786449"/>
                </a:solidFill>
              </a:rPr>
              <a:t>2</a:t>
            </a:r>
            <a:endParaRPr lang="zh-TW" altLang="en-US" dirty="0"/>
          </a:p>
        </p:txBody>
      </p:sp>
      <p:pic>
        <p:nvPicPr>
          <p:cNvPr id="26" name="音訊 25">
            <a:hlinkClick r:id="" action="ppaction://media"/>
            <a:extLst>
              <a:ext uri="{FF2B5EF4-FFF2-40B4-BE49-F238E27FC236}">
                <a16:creationId xmlns:a16="http://schemas.microsoft.com/office/drawing/2014/main" id="{4EC11F1F-2F02-7421-4DF2-CD7B78697C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1420976"/>
      </p:ext>
    </p:extLst>
  </p:cSld>
  <p:clrMapOvr>
    <a:masterClrMapping/>
  </p:clrMapOvr>
  <mc:AlternateContent xmlns:mc="http://schemas.openxmlformats.org/markup-compatibility/2006">
    <mc:Choice xmlns:p14="http://schemas.microsoft.com/office/powerpoint/2010/main" Requires="p14">
      <p:transition spd="slow" p14:dur="2000" advTm="9592"/>
    </mc:Choice>
    <mc:Fallback>
      <p:transition spd="slow" advTm="9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333" x="2005013" y="6478588"/>
          <p14:tracePt t="336" x="2259013" y="6383338"/>
          <p14:tracePt t="337" x="2384425" y="6321425"/>
          <p14:tracePt t="339" x="2511425" y="6289675"/>
          <p14:tracePt t="341" x="2636838" y="6226175"/>
          <p14:tracePt t="343" x="2747963" y="6194425"/>
          <p14:tracePt t="345" x="2890838" y="6130925"/>
          <p14:tracePt t="347" x="3000375" y="6099175"/>
          <p14:tracePt t="349" x="3111500" y="6035675"/>
          <p14:tracePt t="351" x="3236913" y="5989638"/>
          <p14:tracePt t="353" x="3348038" y="5957888"/>
          <p14:tracePt t="355" x="3459163" y="5926138"/>
          <p14:tracePt t="357" x="3600450" y="5862638"/>
          <p14:tracePt t="359" x="3711575" y="5815013"/>
          <p14:tracePt t="361" x="3806825" y="5783263"/>
          <p14:tracePt t="363" x="3916363" y="5751513"/>
          <p14:tracePt t="365" x="4011613" y="5703888"/>
          <p14:tracePt t="367" x="4121150" y="5672138"/>
          <p14:tracePt t="369" x="4232275" y="5641975"/>
          <p14:tracePt t="371" x="4311650" y="5626100"/>
          <p14:tracePt t="372" x="4437063" y="5578475"/>
          <p14:tracePt t="375" x="4516438" y="5562600"/>
          <p14:tracePt t="377" x="4611688" y="5530850"/>
          <p14:tracePt t="379" x="4722813" y="5483225"/>
          <p14:tracePt t="381" x="4832350" y="5451475"/>
          <p14:tracePt t="383" x="4927600" y="5435600"/>
          <p14:tracePt t="385" x="5006975" y="5403850"/>
          <p14:tracePt t="387" x="5116513" y="5387975"/>
          <p14:tracePt t="388" x="5211763" y="5356225"/>
          <p14:tracePt t="391" x="5291138" y="5324475"/>
          <p14:tracePt t="393" x="5384800" y="5294313"/>
          <p14:tracePt t="395" x="5464175" y="5278438"/>
          <p14:tracePt t="397" x="5559425" y="5262563"/>
          <p14:tracePt t="399" x="5638800" y="5214938"/>
          <p14:tracePt t="401" x="5732463" y="5199063"/>
          <p14:tracePt t="403" x="5811838" y="5183188"/>
          <p14:tracePt t="405" x="5907088" y="5167313"/>
          <p14:tracePt t="407" x="5984875" y="5151438"/>
          <p14:tracePt t="409" x="6048375" y="5135563"/>
          <p14:tracePt t="411" x="6111875" y="5119688"/>
          <p14:tracePt t="413" x="6175375" y="5103813"/>
          <p14:tracePt t="415" x="6238875" y="5087938"/>
          <p14:tracePt t="417" x="6316663" y="5087938"/>
          <p14:tracePt t="419" x="6380163" y="5072063"/>
          <p14:tracePt t="421" x="6411913" y="5056188"/>
          <p14:tracePt t="423" x="6443663" y="5056188"/>
          <p14:tracePt t="425" x="6507163" y="5040313"/>
          <p14:tracePt t="427" x="6553200" y="5040313"/>
          <p14:tracePt t="429" x="6584950" y="5024438"/>
          <p14:tracePt t="431" x="6632575" y="5024438"/>
          <p14:tracePt t="433" x="6680200" y="5008563"/>
          <p14:tracePt t="435" x="6711950" y="5008563"/>
          <p14:tracePt t="436" x="6759575" y="4992688"/>
          <p14:tracePt t="439" x="6791325" y="4992688"/>
          <p14:tracePt t="441" x="6823075" y="4992688"/>
          <p14:tracePt t="443" x="6869113" y="4992688"/>
          <p14:tracePt t="445" x="6900863" y="4976813"/>
          <p14:tracePt t="447" x="6916738" y="4976813"/>
          <p14:tracePt t="449" x="6932613" y="4976813"/>
          <p14:tracePt t="451" x="6964363" y="4976813"/>
          <p14:tracePt t="455" x="6996113" y="4976813"/>
          <p14:tracePt t="457" x="7011988" y="4976813"/>
          <p14:tracePt t="459" x="7027863" y="4976813"/>
          <p14:tracePt t="461" x="7059613" y="4976813"/>
          <p14:tracePt t="467" x="7107238" y="4976813"/>
          <p14:tracePt t="469" x="7123113" y="4976813"/>
          <p14:tracePt t="470" x="7154863" y="4976813"/>
          <p14:tracePt t="475" x="7185025" y="4976813"/>
          <p14:tracePt t="477" x="7216775" y="4976813"/>
          <p14:tracePt t="481" x="7248525" y="4976813"/>
          <p14:tracePt t="484" x="7264400" y="4976813"/>
          <p14:tracePt t="485" x="7280275" y="4976813"/>
          <p14:tracePt t="487" x="7312025" y="4992688"/>
          <p14:tracePt t="489" x="7327900" y="4992688"/>
          <p14:tracePt t="491" x="7359650" y="4992688"/>
          <p14:tracePt t="493" x="7375525" y="4992688"/>
          <p14:tracePt t="495" x="7391400" y="5008563"/>
          <p14:tracePt t="497" x="7423150" y="5024438"/>
          <p14:tracePt t="500" x="7454900" y="5024438"/>
          <p14:tracePt t="501" x="7469188" y="5040313"/>
          <p14:tracePt t="503" x="7516813" y="5056188"/>
          <p14:tracePt t="505" x="7532688" y="5072063"/>
          <p14:tracePt t="506" x="7564438" y="5072063"/>
          <p14:tracePt t="509" x="7596188" y="5087938"/>
          <p14:tracePt t="511" x="7627938" y="5103813"/>
          <p14:tracePt t="513" x="7643813" y="5119688"/>
          <p14:tracePt t="517" x="7723188" y="5151438"/>
          <p14:tracePt t="519" x="7754938" y="5167313"/>
          <p14:tracePt t="521" x="7770813" y="5167313"/>
          <p14:tracePt t="522" x="7800975" y="5183188"/>
          <p14:tracePt t="525" x="7848600" y="5199063"/>
          <p14:tracePt t="526" x="7864475" y="5214938"/>
          <p14:tracePt t="528" x="7912100" y="5230813"/>
          <p14:tracePt t="531" x="7943850" y="5246688"/>
          <p14:tracePt t="533" x="7975600" y="5262563"/>
          <p14:tracePt t="535" x="8007350" y="5294313"/>
          <p14:tracePt t="537" x="8039100" y="5294313"/>
          <p14:tracePt t="539" x="8070850" y="5310188"/>
          <p14:tracePt t="541" x="8116888" y="5324475"/>
          <p14:tracePt t="543" x="8132763" y="5340350"/>
          <p14:tracePt t="545" x="8164513" y="5356225"/>
          <p14:tracePt t="547" x="8212138" y="5372100"/>
          <p14:tracePt t="549" x="8228013" y="5387975"/>
          <p14:tracePt t="551" x="8259763" y="5387975"/>
          <p14:tracePt t="553" x="8307388" y="5403850"/>
          <p14:tracePt t="555" x="8339138" y="5419725"/>
          <p14:tracePt t="557" x="8355013" y="5435600"/>
          <p14:tracePt t="559" x="8385175" y="5451475"/>
          <p14:tracePt t="561" x="8432800" y="5467350"/>
          <p14:tracePt t="563" x="8448675" y="5483225"/>
          <p14:tracePt t="566" x="8480425" y="5499100"/>
          <p14:tracePt t="569" x="8512175" y="5499100"/>
          <p14:tracePt t="571" x="8543925" y="5514975"/>
          <p14:tracePt t="573" x="8575675" y="5530850"/>
          <p14:tracePt t="575" x="8607425" y="5546725"/>
          <p14:tracePt t="577" x="8623300" y="5562600"/>
          <p14:tracePt t="579" x="8655050" y="5578475"/>
          <p14:tracePt t="581" x="8670925" y="5578475"/>
          <p14:tracePt t="583" x="8686800" y="5594350"/>
          <p14:tracePt t="585" x="8716963" y="5610225"/>
          <p14:tracePt t="587" x="8732838" y="5626100"/>
          <p14:tracePt t="589" x="8748713" y="5626100"/>
          <p14:tracePt t="591" x="8764588" y="5641975"/>
          <p14:tracePt t="593" x="8780463" y="5657850"/>
          <p14:tracePt t="595" x="8796338" y="5672138"/>
          <p14:tracePt t="597" x="8828088" y="5672138"/>
          <p14:tracePt t="599" x="8828088" y="5688013"/>
          <p14:tracePt t="601" x="8843963" y="5703888"/>
          <p14:tracePt t="603" x="8875713" y="5719763"/>
          <p14:tracePt t="607" x="8907463" y="5735638"/>
          <p14:tracePt t="609" x="8923338" y="5751513"/>
          <p14:tracePt t="611" x="8939213" y="5767388"/>
          <p14:tracePt t="613" x="8955088" y="5767388"/>
          <p14:tracePt t="615" x="8986838" y="5783263"/>
          <p14:tracePt t="617" x="8986838" y="5799138"/>
          <p14:tracePt t="619" x="9001125" y="5815013"/>
          <p14:tracePt t="621" x="9032875" y="5830888"/>
          <p14:tracePt t="622" x="9048750" y="5830888"/>
          <p14:tracePt t="625" x="9064625" y="5846763"/>
          <p14:tracePt t="627" x="9080500" y="5862638"/>
          <p14:tracePt t="629" x="9096375" y="5862638"/>
          <p14:tracePt t="631" x="9112250" y="5878513"/>
          <p14:tracePt t="633" x="9128125" y="5894388"/>
          <p14:tracePt t="637" x="9144000" y="5894388"/>
          <p14:tracePt t="639" x="9159875" y="5910263"/>
          <p14:tracePt t="643" x="9175750" y="5926138"/>
          <p14:tracePt t="645" x="9191625" y="5942013"/>
          <p14:tracePt t="647" x="9207500" y="5942013"/>
          <p14:tracePt t="658" x="9223375" y="5957888"/>
          <p14:tracePt t="661" x="9223375" y="5973763"/>
          <p14:tracePt t="663" x="9239250" y="5973763"/>
          <p14:tracePt t="669" x="9239250" y="5989638"/>
          <p14:tracePt t="673" x="9239250" y="6003925"/>
          <p14:tracePt t="682" x="9239250" y="6019800"/>
          <p14:tracePt t="691" x="9255125" y="6035675"/>
          <p14:tracePt t="695" x="9255125" y="6051550"/>
          <p14:tracePt t="700" x="9255125" y="6067425"/>
          <p14:tracePt t="701" x="9255125" y="6083300"/>
          <p14:tracePt t="705" x="9271000" y="6099175"/>
          <p14:tracePt t="709" x="9271000" y="6115050"/>
          <p14:tracePt t="711" x="9271000" y="6130925"/>
          <p14:tracePt t="714" x="9286875" y="6130925"/>
          <p14:tracePt t="715" x="9286875" y="6146800"/>
          <p14:tracePt t="717" x="9286875" y="6162675"/>
          <p14:tracePt t="719" x="9286875" y="6178550"/>
          <p14:tracePt t="723" x="9286875" y="6194425"/>
          <p14:tracePt t="725" x="9286875" y="6210300"/>
          <p14:tracePt t="729" x="9286875" y="6226175"/>
          <p14:tracePt t="731" x="9301163" y="6242050"/>
          <p14:tracePt t="733" x="9301163" y="6257925"/>
          <p14:tracePt t="737" x="9301163" y="6273800"/>
          <p14:tracePt t="739" x="9317038" y="6273800"/>
          <p14:tracePt t="741" x="9317038" y="6289675"/>
          <p14:tracePt t="745" x="9317038" y="6305550"/>
          <p14:tracePt t="750" x="9317038" y="6321425"/>
          <p14:tracePt t="751" x="9317038" y="6337300"/>
          <p14:tracePt t="767" x="9317038" y="6351588"/>
          <p14:tracePt t="772" x="9317038" y="6367463"/>
          <p14:tracePt t="782" x="9317038" y="6383338"/>
          <p14:tracePt t="786" x="9317038" y="6399213"/>
          <p14:tracePt t="790" x="9317038" y="6415088"/>
          <p14:tracePt t="793" x="9317038" y="6430963"/>
          <p14:tracePt t="795" x="9317038" y="6446838"/>
          <p14:tracePt t="797" x="9301163" y="6446838"/>
          <p14:tracePt t="799" x="9301163" y="6462713"/>
          <p14:tracePt t="801" x="9301163" y="6478588"/>
          <p14:tracePt t="805" x="9286875" y="6478588"/>
          <p14:tracePt t="807" x="9271000" y="6494463"/>
          <p14:tracePt t="809" x="9255125" y="6510338"/>
          <p14:tracePt t="811" x="9255125" y="6526213"/>
          <p14:tracePt t="818" x="9223375" y="6557963"/>
          <p14:tracePt t="821" x="9207500" y="6573838"/>
          <p14:tracePt t="823" x="9191625" y="6573838"/>
          <p14:tracePt t="825" x="9175750" y="6589713"/>
          <p14:tracePt t="827" x="9175750" y="6605588"/>
          <p14:tracePt t="829" x="9159875" y="6605588"/>
          <p14:tracePt t="831" x="9144000" y="6621463"/>
          <p14:tracePt t="833" x="9128125" y="6637338"/>
          <p14:tracePt t="835" x="9096375" y="6653213"/>
          <p14:tracePt t="837" x="9064625" y="6653213"/>
          <p14:tracePt t="839" x="9064625" y="6669088"/>
          <p14:tracePt t="841" x="9032875" y="6684963"/>
          <p14:tracePt t="843" x="9017000" y="6699250"/>
          <p14:tracePt t="847" x="9001125" y="6699250"/>
          <p14:tracePt t="850" x="8970963" y="6699250"/>
          <p14:tracePt t="851" x="8970963" y="6715125"/>
          <p14:tracePt t="853" x="8955088" y="6715125"/>
          <p14:tracePt t="855" x="8939213" y="6731000"/>
          <p14:tracePt t="857" x="8923338" y="6746875"/>
          <p14:tracePt t="859" x="8907463" y="6746875"/>
          <p14:tracePt t="861" x="8891588" y="6746875"/>
          <p14:tracePt t="868" x="8859838" y="6762750"/>
          <p14:tracePt t="869" x="8843963" y="6762750"/>
          <p14:tracePt t="874" x="8828088" y="6778625"/>
          <p14:tracePt t="875" x="8812213" y="6778625"/>
          <p14:tracePt t="877" x="8796338" y="6778625"/>
          <p14:tracePt t="879" x="8780463" y="6778625"/>
          <p14:tracePt t="882" x="8764588" y="6778625"/>
          <p14:tracePt t="885" x="8748713" y="6794500"/>
          <p14:tracePt t="887" x="8732838" y="6794500"/>
          <p14:tracePt t="892" x="8716963" y="6810375"/>
          <p14:tracePt t="893" x="8701088" y="6810375"/>
          <p14:tracePt t="895" x="8686800" y="6810375"/>
          <p14:tracePt t="897" x="8670925" y="6826250"/>
          <p14:tracePt t="899" x="8639175" y="6826250"/>
          <p14:tracePt t="903" x="8607425" y="6826250"/>
          <p14:tracePt t="905" x="8591550" y="6842125"/>
          <p14:tracePt t="907" x="8575675" y="6842125"/>
          <p14:tracePt t="1166" x="2843213" y="6810375"/>
          <p14:tracePt t="1168" x="2811463" y="6794500"/>
          <p14:tracePt t="1169" x="2747963" y="6778625"/>
          <p14:tracePt t="1171" x="2700338" y="6746875"/>
          <p14:tracePt t="1173" x="2652713" y="6715125"/>
          <p14:tracePt t="1175" x="2590800" y="6699250"/>
          <p14:tracePt t="1177" x="2543175" y="6669088"/>
          <p14:tracePt t="1179" x="2511425" y="6653213"/>
          <p14:tracePt t="1182" x="2463800" y="6621463"/>
          <p14:tracePt t="1184" x="2416175" y="6589713"/>
          <p14:tracePt t="1185" x="2368550" y="6557963"/>
          <p14:tracePt t="1187" x="2320925" y="6510338"/>
          <p14:tracePt t="1189" x="2289175" y="6478588"/>
          <p14:tracePt t="1191" x="2243138" y="6446838"/>
          <p14:tracePt t="1193" x="2195513" y="6415088"/>
          <p14:tracePt t="1195" x="2147888" y="6399213"/>
          <p14:tracePt t="1197" x="2116138" y="6351588"/>
          <p14:tracePt t="1199" x="2068513" y="6305550"/>
          <p14:tracePt t="1201" x="2052638" y="6273800"/>
          <p14:tracePt t="1203" x="2005013" y="6226175"/>
          <p14:tracePt t="1205" x="1974850" y="6194425"/>
          <p14:tracePt t="1207" x="1943100" y="6162675"/>
          <p14:tracePt t="1209" x="1911350" y="6115050"/>
          <p14:tracePt t="1211" x="1879600" y="6083300"/>
          <p14:tracePt t="1213" x="1863725" y="6035675"/>
          <p14:tracePt t="1215" x="1831975" y="6003925"/>
          <p14:tracePt t="1217" x="1800225" y="5973763"/>
          <p14:tracePt t="1219" x="1784350" y="5926138"/>
          <p14:tracePt t="1221" x="1752600" y="5878513"/>
          <p14:tracePt t="1223" x="1720850" y="5830888"/>
          <p14:tracePt t="1225" x="1704975" y="5815013"/>
          <p14:tracePt t="1227" x="1689100" y="5767388"/>
          <p14:tracePt t="1229" x="1674813" y="5719763"/>
          <p14:tracePt t="1231" x="1658938" y="5672138"/>
          <p14:tracePt t="1233" x="1627188" y="5610225"/>
          <p14:tracePt t="1235" x="1611313" y="5578475"/>
          <p14:tracePt t="1237" x="1595438" y="5530850"/>
          <p14:tracePt t="1239" x="1579563" y="5483225"/>
          <p14:tracePt t="1241" x="1563688" y="5435600"/>
          <p14:tracePt t="1243" x="1547813" y="5403850"/>
          <p14:tracePt t="1245" x="1516063" y="5340350"/>
          <p14:tracePt t="1247" x="1500188" y="5294313"/>
          <p14:tracePt t="1249" x="1500188" y="5246688"/>
          <p14:tracePt t="1251" x="1484313" y="5183188"/>
          <p14:tracePt t="1253" x="1468438" y="5151438"/>
          <p14:tracePt t="1255" x="1452563" y="5103813"/>
          <p14:tracePt t="1257" x="1452563" y="5056188"/>
          <p14:tracePt t="1259" x="1436688" y="5008563"/>
          <p14:tracePt t="1261" x="1420813" y="4976813"/>
          <p14:tracePt t="1263" x="1404938" y="4930775"/>
          <p14:tracePt t="1267" x="1373188" y="4835525"/>
          <p14:tracePt t="1269" x="1358900" y="4803775"/>
          <p14:tracePt t="1271" x="1343025" y="4756150"/>
          <p14:tracePt t="1273" x="1327150" y="4708525"/>
          <p14:tracePt t="1275" x="1311275" y="4660900"/>
          <p14:tracePt t="1277" x="1311275" y="4614863"/>
          <p14:tracePt t="1279" x="1295400" y="4567238"/>
          <p14:tracePt t="1284" x="1263650" y="4456113"/>
          <p14:tracePt t="1285" x="1263650" y="4424363"/>
          <p14:tracePt t="1287" x="1263650" y="4376738"/>
          <p14:tracePt t="1289" x="1247775" y="4313238"/>
          <p14:tracePt t="1291" x="1247775" y="4267200"/>
          <p14:tracePt t="1293" x="1231900" y="4219575"/>
          <p14:tracePt t="1295" x="1216025" y="4171950"/>
          <p14:tracePt t="1297" x="1216025" y="4108450"/>
          <p14:tracePt t="1299" x="1216025" y="4060825"/>
          <p14:tracePt t="1301" x="1200150" y="4029075"/>
          <p14:tracePt t="1303" x="1200150" y="3981450"/>
          <p14:tracePt t="1305" x="1200150" y="3935413"/>
          <p14:tracePt t="1307" x="1184275" y="3903663"/>
          <p14:tracePt t="1309" x="1184275" y="3856038"/>
          <p14:tracePt t="1311" x="1184275" y="3808413"/>
          <p14:tracePt t="1313" x="1184275" y="3776663"/>
          <p14:tracePt t="1315" x="1184275" y="3729038"/>
          <p14:tracePt t="1317" x="1184275" y="3681413"/>
          <p14:tracePt t="1319" x="1184275" y="3665538"/>
          <p14:tracePt t="1321" x="1184275" y="3617913"/>
          <p14:tracePt t="1323" x="1184275" y="3587750"/>
          <p14:tracePt t="1325" x="1184275" y="3556000"/>
          <p14:tracePt t="1327" x="1184275" y="3524250"/>
          <p14:tracePt t="1329" x="1184275" y="3476625"/>
          <p14:tracePt t="1331" x="1184275" y="3460750"/>
          <p14:tracePt t="1333" x="1184275" y="3429000"/>
          <p14:tracePt t="1335" x="1184275" y="3381375"/>
          <p14:tracePt t="1337" x="1200150" y="3365500"/>
          <p14:tracePt t="1339" x="1200150" y="3333750"/>
          <p14:tracePt t="1341" x="1200150" y="3302000"/>
          <p14:tracePt t="1343" x="1216025" y="3270250"/>
          <p14:tracePt t="1345" x="1231900" y="3240088"/>
          <p14:tracePt t="1347" x="1231900" y="3208338"/>
          <p14:tracePt t="1349" x="1247775" y="3192463"/>
          <p14:tracePt t="1352" x="1263650" y="3160713"/>
          <p14:tracePt t="1352" x="1279525" y="3128963"/>
          <p14:tracePt t="1355" x="1295400" y="3113088"/>
          <p14:tracePt t="1357" x="1327150" y="3065463"/>
          <p14:tracePt t="1359" x="1327150" y="3033713"/>
          <p14:tracePt t="1361" x="1343025" y="3001963"/>
          <p14:tracePt t="1363" x="1373188" y="2986088"/>
          <p14:tracePt t="1365" x="1389063" y="2938463"/>
          <p14:tracePt t="1367" x="1420813" y="2908300"/>
          <p14:tracePt t="1369" x="1436688" y="2876550"/>
          <p14:tracePt t="1371" x="1452563" y="2860675"/>
          <p14:tracePt t="1373" x="1484313" y="2828925"/>
          <p14:tracePt t="1375" x="1500188" y="2797175"/>
          <p14:tracePt t="1377" x="1547813" y="2765425"/>
          <p14:tracePt t="1379" x="1563688" y="2733675"/>
          <p14:tracePt t="1381" x="1595438" y="2717800"/>
          <p14:tracePt t="1383" x="1627188" y="2686050"/>
          <p14:tracePt t="1385" x="1658938" y="2654300"/>
          <p14:tracePt t="1387" x="1689100" y="2622550"/>
          <p14:tracePt t="1389" x="1736725" y="2590800"/>
          <p14:tracePt t="1391" x="1768475" y="2574925"/>
          <p14:tracePt t="1393" x="1800225" y="2544763"/>
          <p14:tracePt t="1395" x="1847850" y="2513013"/>
          <p14:tracePt t="1397" x="1895475" y="2497138"/>
          <p14:tracePt t="1400" x="1943100" y="2465388"/>
          <p14:tracePt t="1402" x="1974850" y="2433638"/>
          <p14:tracePt t="1402" x="2020888" y="2401888"/>
          <p14:tracePt t="1404" x="2068513" y="2370138"/>
          <p14:tracePt t="1407" x="2132013" y="2370138"/>
          <p14:tracePt t="1409" x="2179638" y="2338388"/>
          <p14:tracePt t="1410" x="2211388" y="2322513"/>
          <p14:tracePt t="1413" x="2274888" y="2290763"/>
          <p14:tracePt t="1416" x="2336800" y="2259013"/>
          <p14:tracePt t="1418" x="2384425" y="2243138"/>
          <p14:tracePt t="1418" x="2447925" y="2212975"/>
          <p14:tracePt t="1421" x="2511425" y="2197100"/>
          <p14:tracePt t="1423" x="2559050" y="2181225"/>
          <p14:tracePt t="1425" x="2620963" y="2149475"/>
          <p14:tracePt t="1427" x="2684463" y="2133600"/>
          <p14:tracePt t="1429" x="2716213" y="2117725"/>
          <p14:tracePt t="1431" x="2779713" y="2085975"/>
          <p14:tracePt t="1433" x="2827338" y="2070100"/>
          <p14:tracePt t="1435" x="2890838" y="2054225"/>
          <p14:tracePt t="1437" x="2952750" y="2022475"/>
          <p14:tracePt t="1439" x="3016250" y="2006600"/>
          <p14:tracePt t="1441" x="3063875" y="1974850"/>
          <p14:tracePt t="1443" x="3127375" y="1958975"/>
          <p14:tracePt t="1445" x="3159125" y="1943100"/>
          <p14:tracePt t="1447" x="3221038" y="1911350"/>
          <p14:tracePt t="1449" x="3284538" y="1881188"/>
          <p14:tracePt t="1451" x="3348038" y="1865313"/>
          <p14:tracePt t="1453" x="3395663" y="1849438"/>
          <p14:tracePt t="1455" x="3459163" y="1817688"/>
          <p14:tracePt t="1456" x="3505200" y="1817688"/>
          <p14:tracePt t="1459" x="3568700" y="1801813"/>
          <p14:tracePt t="1461" x="3632200" y="1770063"/>
          <p14:tracePt t="1463" x="3679825" y="1738313"/>
          <p14:tracePt t="1465" x="3727450" y="1722438"/>
          <p14:tracePt t="1467" x="3775075" y="1706563"/>
          <p14:tracePt t="1469" x="3836988" y="1674813"/>
          <p14:tracePt t="1471" x="3900488" y="1658938"/>
          <p14:tracePt t="1473" x="3963988" y="1643063"/>
          <p14:tracePt t="1475" x="4011613" y="1611313"/>
          <p14:tracePt t="1477" x="4059238" y="1595438"/>
          <p14:tracePt t="1479" x="4106863" y="1579563"/>
          <p14:tracePt t="1484" x="4216400" y="1533525"/>
          <p14:tracePt t="1485" x="4279900" y="1517650"/>
          <p14:tracePt t="1486" x="4343400" y="1501775"/>
          <p14:tracePt t="1489" x="4391025" y="1485900"/>
          <p14:tracePt t="1491" x="4452938" y="1470025"/>
          <p14:tracePt t="1493" x="4500563" y="1454150"/>
          <p14:tracePt t="1495" x="4564063" y="1438275"/>
          <p14:tracePt t="1497" x="4643438" y="1422400"/>
          <p14:tracePt t="1499" x="4706938" y="1406525"/>
          <p14:tracePt t="1501" x="4752975" y="1390650"/>
          <p14:tracePt t="1503" x="4832350" y="1390650"/>
          <p14:tracePt t="1505" x="4895850" y="1374775"/>
          <p14:tracePt t="1507" x="4959350" y="1358900"/>
          <p14:tracePt t="1509" x="5006975" y="1343025"/>
          <p14:tracePt t="1511" x="5100638" y="1327150"/>
          <p14:tracePt t="1513" x="5164138" y="1327150"/>
          <p14:tracePt t="1515" x="5211763" y="1311275"/>
          <p14:tracePt t="1518" x="5307013" y="1295400"/>
          <p14:tracePt t="1519" x="5368925" y="1279525"/>
          <p14:tracePt t="1521" x="5448300" y="1279525"/>
          <p14:tracePt t="1523" x="5527675" y="1263650"/>
          <p14:tracePt t="1525" x="5607050" y="1263650"/>
          <p14:tracePt t="1527" x="5668963" y="1247775"/>
          <p14:tracePt t="1529" x="5764213" y="1231900"/>
          <p14:tracePt t="1532" x="5843588" y="1231900"/>
          <p14:tracePt t="1533" x="5922963" y="1231900"/>
          <p14:tracePt t="1534" x="6016625" y="1200150"/>
          <p14:tracePt t="1536" x="6096000" y="1200150"/>
          <p14:tracePt t="1539" x="6143625" y="1200150"/>
          <p14:tracePt t="1541" x="6223000" y="1200150"/>
          <p14:tracePt t="1543" x="6284913" y="1200150"/>
          <p14:tracePt t="1545" x="6364288" y="1200150"/>
          <p14:tracePt t="1547" x="6443663" y="1200150"/>
          <p14:tracePt t="1549" x="6507163" y="1200150"/>
          <p14:tracePt t="1551" x="6584950" y="1200150"/>
          <p14:tracePt t="1553" x="6648450" y="1200150"/>
          <p14:tracePt t="1555" x="6696075" y="1200150"/>
          <p14:tracePt t="1557" x="6775450" y="1200150"/>
          <p14:tracePt t="1559" x="6838950" y="1200150"/>
          <p14:tracePt t="1561" x="6884988" y="1200150"/>
          <p14:tracePt t="1563" x="6948488" y="1200150"/>
          <p14:tracePt t="1565" x="6996113" y="1200150"/>
          <p14:tracePt t="1567" x="7059613" y="1216025"/>
          <p14:tracePt t="1569" x="7138988" y="1216025"/>
          <p14:tracePt t="1571" x="7200900" y="1231900"/>
          <p14:tracePt t="1573" x="7248525" y="1231900"/>
          <p14:tracePt t="1575" x="7312025" y="1247775"/>
          <p14:tracePt t="1577" x="7343775" y="1247775"/>
          <p14:tracePt t="1579" x="7407275" y="1263650"/>
          <p14:tracePt t="1582" x="7469188" y="1263650"/>
          <p14:tracePt t="1583" x="7516813" y="1279525"/>
          <p14:tracePt t="1585" x="7580313" y="1295400"/>
          <p14:tracePt t="1587" x="7612063" y="1295400"/>
          <p14:tracePt t="1589" x="7659688" y="1311275"/>
          <p14:tracePt t="1591" x="7707313" y="1327150"/>
          <p14:tracePt t="1593" x="7770813" y="1343025"/>
          <p14:tracePt t="1595" x="7800975" y="1358900"/>
          <p14:tracePt t="1597" x="7848600" y="1374775"/>
          <p14:tracePt t="1599" x="7896225" y="1406525"/>
          <p14:tracePt t="1601" x="7943850" y="1406525"/>
          <p14:tracePt t="1603" x="7975600" y="1422400"/>
          <p14:tracePt t="1605" x="8039100" y="1438275"/>
          <p14:tracePt t="1607" x="8085138" y="1470025"/>
          <p14:tracePt t="1610" x="8132763" y="1485900"/>
          <p14:tracePt t="1611" x="8180388" y="1517650"/>
          <p14:tracePt t="1613" x="8196263" y="1533525"/>
          <p14:tracePt t="1615" x="8243888" y="1563688"/>
          <p14:tracePt t="1617" x="8307388" y="1579563"/>
          <p14:tracePt t="1619" x="8355013" y="1611313"/>
          <p14:tracePt t="1621" x="8385175" y="1611313"/>
          <p14:tracePt t="1623" x="8432800" y="1643063"/>
          <p14:tracePt t="1625" x="8480425" y="1674813"/>
          <p14:tracePt t="1627" x="8528050" y="1706563"/>
          <p14:tracePt t="1629" x="8575675" y="1738313"/>
          <p14:tracePt t="1631" x="8607425" y="1770063"/>
          <p14:tracePt t="1633" x="8655050" y="1801813"/>
          <p14:tracePt t="1635" x="8701088" y="1833563"/>
          <p14:tracePt t="1637" x="8732838" y="1849438"/>
          <p14:tracePt t="1639" x="8780463" y="1881188"/>
          <p14:tracePt t="1641" x="8843963" y="1927225"/>
          <p14:tracePt t="1643" x="8891588" y="1958975"/>
          <p14:tracePt t="1645" x="8923338" y="1990725"/>
          <p14:tracePt t="1646" x="8970963" y="2038350"/>
          <p14:tracePt t="1649" x="9017000" y="2070100"/>
          <p14:tracePt t="1651" x="9064625" y="2117725"/>
          <p14:tracePt t="1653" x="9112250" y="2133600"/>
          <p14:tracePt t="1655" x="9159875" y="2181225"/>
          <p14:tracePt t="1657" x="9191625" y="2212975"/>
          <p14:tracePt t="1659" x="9239250" y="2259013"/>
          <p14:tracePt t="1661" x="9286875" y="2290763"/>
          <p14:tracePt t="1663" x="9332913" y="2338388"/>
          <p14:tracePt t="1665" x="9380538" y="2386013"/>
          <p14:tracePt t="1667" x="9428163" y="2417763"/>
          <p14:tracePt t="1669" x="9459913" y="2433638"/>
          <p14:tracePt t="1671" x="9491663" y="2481263"/>
          <p14:tracePt t="1673" x="9539288" y="2513013"/>
          <p14:tracePt t="1675" x="9586913" y="2544763"/>
          <p14:tracePt t="1677" x="9617075" y="2590800"/>
          <p14:tracePt t="1679" x="9648825" y="2622550"/>
          <p14:tracePt t="1681" x="9680575" y="2638425"/>
          <p14:tracePt t="1683" x="9712325" y="2670175"/>
          <p14:tracePt t="1684" x="9744075" y="2717800"/>
          <p14:tracePt t="1687" x="9775825" y="2749550"/>
          <p14:tracePt t="1689" x="9823450" y="2781300"/>
          <p14:tracePt t="1691" x="9839325" y="2797175"/>
          <p14:tracePt t="1693" x="9855200" y="2828925"/>
          <p14:tracePt t="1694" x="9886950" y="2860675"/>
          <p14:tracePt t="1696" x="9917113" y="2892425"/>
          <p14:tracePt t="1699" x="9948863" y="2922588"/>
          <p14:tracePt t="1701" x="9948863" y="2938463"/>
          <p14:tracePt t="1703" x="9980613" y="2986088"/>
          <p14:tracePt t="1705" x="9996488" y="3017838"/>
          <p14:tracePt t="1707" x="10028238" y="3049588"/>
          <p14:tracePt t="1709" x="10044113" y="3065463"/>
          <p14:tracePt t="1711" x="10059988" y="3097213"/>
          <p14:tracePt t="1713" x="10075863" y="3128963"/>
          <p14:tracePt t="1715" x="10091738" y="3144838"/>
          <p14:tracePt t="1717" x="10107613" y="3192463"/>
          <p14:tracePt t="1719" x="10139363" y="3224213"/>
          <p14:tracePt t="1721" x="10155238" y="3255963"/>
          <p14:tracePt t="1722" x="10171113" y="3270250"/>
          <p14:tracePt t="1725" x="10186988" y="3302000"/>
          <p14:tracePt t="1726" x="10186988" y="3333750"/>
          <p14:tracePt t="1728" x="10202863" y="3365500"/>
          <p14:tracePt t="1732" x="10217150" y="3381375"/>
          <p14:tracePt t="1734" x="10233025" y="3413125"/>
          <p14:tracePt t="1735" x="10233025" y="3444875"/>
          <p14:tracePt t="1737" x="10248900" y="3476625"/>
          <p14:tracePt t="1739" x="10264775" y="3508375"/>
          <p14:tracePt t="1741" x="10280650" y="3540125"/>
          <p14:tracePt t="1743" x="10280650" y="3571875"/>
          <p14:tracePt t="1745" x="10280650" y="3602038"/>
          <p14:tracePt t="1747" x="10280650" y="3633788"/>
          <p14:tracePt t="1749" x="10296525" y="3665538"/>
          <p14:tracePt t="1751" x="10312400" y="3697288"/>
          <p14:tracePt t="1753" x="10312400" y="3729038"/>
          <p14:tracePt t="1755" x="10328275" y="3760788"/>
          <p14:tracePt t="1757" x="10328275" y="3792538"/>
          <p14:tracePt t="1759" x="10344150" y="3840163"/>
          <p14:tracePt t="1761" x="10344150" y="3856038"/>
          <p14:tracePt t="1763" x="10344150" y="3903663"/>
          <p14:tracePt t="1765" x="10344150" y="3935413"/>
          <p14:tracePt t="1767" x="10360025" y="3949700"/>
          <p14:tracePt t="1769" x="10360025" y="3997325"/>
          <p14:tracePt t="1771" x="10360025" y="4029075"/>
          <p14:tracePt t="1773" x="10360025" y="4044950"/>
          <p14:tracePt t="1775" x="10360025" y="4092575"/>
          <p14:tracePt t="1777" x="10360025" y="4124325"/>
          <p14:tracePt t="1779" x="10360025" y="4140200"/>
          <p14:tracePt t="1782" x="10360025" y="4171950"/>
          <p14:tracePt t="1782" x="10360025" y="4203700"/>
          <p14:tracePt t="1785" x="10360025" y="4235450"/>
          <p14:tracePt t="1787" x="10360025" y="4267200"/>
          <p14:tracePt t="1789" x="10360025" y="4297363"/>
          <p14:tracePt t="1791" x="10360025" y="4329113"/>
          <p14:tracePt t="1793" x="10360025" y="4344988"/>
          <p14:tracePt t="1795" x="10360025" y="4376738"/>
          <p14:tracePt t="1797" x="10360025" y="4424363"/>
          <p14:tracePt t="1799" x="10360025" y="4440238"/>
          <p14:tracePt t="1801" x="10360025" y="4471988"/>
          <p14:tracePt t="1803" x="10360025" y="4503738"/>
          <p14:tracePt t="1805" x="10360025" y="4519613"/>
          <p14:tracePt t="1807" x="10344150" y="4551363"/>
          <p14:tracePt t="1809" x="10344150" y="4583113"/>
          <p14:tracePt t="1811" x="10344150" y="4598988"/>
          <p14:tracePt t="1813" x="10328275" y="4629150"/>
          <p14:tracePt t="1815" x="10328275" y="4645025"/>
          <p14:tracePt t="1817" x="10312400" y="4676775"/>
          <p14:tracePt t="1819" x="10312400" y="4692650"/>
          <p14:tracePt t="1821" x="10312400" y="4708525"/>
          <p14:tracePt t="1823" x="10312400" y="4740275"/>
          <p14:tracePt t="1825" x="10312400" y="4772025"/>
          <p14:tracePt t="1827" x="10312400" y="4787900"/>
          <p14:tracePt t="1829" x="10296525" y="4803775"/>
          <p14:tracePt t="1831" x="10296525" y="4835525"/>
          <p14:tracePt t="1836" x="10296525" y="4851400"/>
          <p14:tracePt t="1837" x="10296525" y="4867275"/>
          <p14:tracePt t="1839" x="10280650" y="4899025"/>
          <p14:tracePt t="1841" x="10280650" y="4914900"/>
          <p14:tracePt t="1843" x="10280650" y="4930775"/>
          <p14:tracePt t="1845" x="10280650" y="4962525"/>
          <p14:tracePt t="1847" x="10264775" y="4976813"/>
          <p14:tracePt t="1851" x="10264775" y="5008563"/>
          <p14:tracePt t="1853" x="10264775" y="5024438"/>
          <p14:tracePt t="1857" x="10264775" y="5056188"/>
          <p14:tracePt t="1859" x="10264775" y="5072063"/>
          <p14:tracePt t="1864" x="10264775" y="5087938"/>
          <p14:tracePt t="1866" x="10264775" y="5103813"/>
          <p14:tracePt t="1869" x="10264775" y="5119688"/>
          <p14:tracePt t="1873" x="10264775" y="5135563"/>
          <p14:tracePt t="1878" x="10264775" y="5151438"/>
          <p14:tracePt t="1884" x="10264775" y="5167313"/>
          <p14:tracePt t="1891" x="10264775" y="5183188"/>
          <p14:tracePt t="1932" x="10264775" y="5199063"/>
          <p14:tracePt t="8054" x="10296525" y="5199063"/>
          <p14:tracePt t="8061" x="10344150" y="5199063"/>
          <p14:tracePt t="8067" x="10391775" y="5183188"/>
          <p14:tracePt t="8070" x="10407650" y="5183188"/>
          <p14:tracePt t="8075" x="10407650" y="5167313"/>
          <p14:tracePt t="8078" x="10423525" y="5167313"/>
          <p14:tracePt t="8094" x="10423525" y="5151438"/>
          <p14:tracePt t="8097" x="10407650" y="5151438"/>
          <p14:tracePt t="8099" x="10391775" y="5151438"/>
          <p14:tracePt t="8101" x="10360025" y="5151438"/>
          <p14:tracePt t="8103" x="10328275" y="5135563"/>
          <p14:tracePt t="8105" x="10312400" y="5119688"/>
          <p14:tracePt t="8106" x="10264775" y="5119688"/>
          <p14:tracePt t="8109" x="10217150" y="5103813"/>
          <p14:tracePt t="8111" x="10139363" y="5087938"/>
          <p14:tracePt t="8113" x="10075863" y="5072063"/>
          <p14:tracePt t="8115" x="10012363" y="5056188"/>
          <p14:tracePt t="8116" x="9948863" y="5040313"/>
          <p14:tracePt t="8119" x="9902825" y="5024438"/>
          <p14:tracePt t="8121" x="9807575" y="5008563"/>
          <p14:tracePt t="8123" x="9744075" y="4992688"/>
          <p14:tracePt t="8125" x="9680575" y="4976813"/>
          <p14:tracePt t="8127" x="9632950" y="4962525"/>
          <p14:tracePt t="8129" x="9539288" y="4962525"/>
          <p14:tracePt t="8131" x="9459913" y="4946650"/>
          <p14:tracePt t="8133" x="9396413" y="4930775"/>
          <p14:tracePt t="8135" x="9317038" y="4930775"/>
          <p14:tracePt t="8137" x="9239250" y="4914900"/>
          <p14:tracePt t="8139" x="9175750" y="4899025"/>
          <p14:tracePt t="8141" x="9096375" y="4899025"/>
          <p14:tracePt t="8143" x="9001125" y="4883150"/>
          <p14:tracePt t="8146" x="8923338" y="4883150"/>
          <p14:tracePt t="8149" x="8748713" y="4867275"/>
          <p14:tracePt t="8151" x="8701088" y="4867275"/>
          <p14:tracePt t="8153" x="8623300" y="4867275"/>
          <p14:tracePt t="8155" x="8512175" y="4867275"/>
          <p14:tracePt t="8157" x="8448675" y="4867275"/>
          <p14:tracePt t="8159" x="8370888" y="4867275"/>
          <p14:tracePt t="8161" x="8291513" y="4867275"/>
          <p14:tracePt t="8163" x="8228013" y="4867275"/>
          <p14:tracePt t="8164" x="8148638" y="4867275"/>
          <p14:tracePt t="8167" x="8070850" y="4867275"/>
          <p14:tracePt t="8169" x="8007350" y="4867275"/>
          <p14:tracePt t="8171" x="7959725" y="4867275"/>
          <p14:tracePt t="8173" x="7896225" y="4867275"/>
          <p14:tracePt t="8175" x="7848600" y="4867275"/>
          <p14:tracePt t="8177" x="7800975" y="4867275"/>
          <p14:tracePt t="8179" x="7739063" y="4867275"/>
          <p14:tracePt t="8181" x="7691438" y="4867275"/>
          <p14:tracePt t="8183" x="7675563" y="4867275"/>
          <p14:tracePt t="8185" x="7627938" y="4867275"/>
          <p14:tracePt t="8186" x="7596188" y="4867275"/>
          <p14:tracePt t="8190" x="7564438" y="4867275"/>
          <p14:tracePt t="8193" x="7548563" y="4867275"/>
          <p14:tracePt t="8197" x="7532688" y="4867275"/>
          <p14:tracePt t="8199" x="7516813" y="4867275"/>
          <p14:tracePt t="8201" x="7500938" y="4867275"/>
          <p14:tracePt t="8207" x="7485063" y="4867275"/>
          <p14:tracePt t="8216" x="7469188" y="4867275"/>
          <p14:tracePt t="8220" x="7454900" y="4867275"/>
          <p14:tracePt t="8225" x="7423150" y="4867275"/>
          <p14:tracePt t="8229" x="7407275" y="4867275"/>
          <p14:tracePt t="8231" x="7391400" y="4867275"/>
          <p14:tracePt t="8235" x="7359650" y="4867275"/>
          <p14:tracePt t="8237" x="7343775" y="4867275"/>
          <p14:tracePt t="8239" x="7312025" y="4883150"/>
          <p14:tracePt t="8241" x="7296150" y="4883150"/>
          <p14:tracePt t="8243" x="7280275" y="4883150"/>
          <p14:tracePt t="8246" x="7248525" y="4899025"/>
          <p14:tracePt t="8247" x="7200900" y="4899025"/>
          <p14:tracePt t="8248" x="7185025" y="4914900"/>
          <p14:tracePt t="8251" x="7138988" y="4914900"/>
          <p14:tracePt t="8253" x="7107238" y="4930775"/>
          <p14:tracePt t="8255" x="7059613" y="4930775"/>
          <p14:tracePt t="8257" x="7027863" y="4946650"/>
          <p14:tracePt t="8259" x="6980238" y="4962525"/>
          <p14:tracePt t="8262" x="6932613" y="4962525"/>
          <p14:tracePt t="8263" x="6854825" y="4992688"/>
          <p14:tracePt t="8265" x="6791325" y="5008563"/>
          <p14:tracePt t="8267" x="6727825" y="5024438"/>
          <p14:tracePt t="8269" x="6664325" y="5040313"/>
          <p14:tracePt t="8271" x="6616700" y="5040313"/>
          <p14:tracePt t="8273" x="6553200" y="5056188"/>
          <p14:tracePt t="8275" x="6459538" y="5072063"/>
          <p14:tracePt t="8277" x="6411913" y="5087938"/>
          <p14:tracePt t="8279" x="6348413" y="5103813"/>
          <p14:tracePt t="8281" x="6284913" y="5119688"/>
          <p14:tracePt t="8283" x="6223000" y="5135563"/>
          <p14:tracePt t="8285" x="6159500" y="5135563"/>
          <p14:tracePt t="8286" x="6080125" y="5167313"/>
          <p14:tracePt t="8289" x="6016625" y="5183188"/>
          <p14:tracePt t="8291" x="5953125" y="5183188"/>
          <p14:tracePt t="8293" x="5891213" y="5199063"/>
          <p14:tracePt t="8295" x="5843588" y="5199063"/>
          <p14:tracePt t="8297" x="5795963" y="5214938"/>
          <p14:tracePt t="8299" x="5732463" y="5230813"/>
          <p14:tracePt t="8301" x="5668963" y="5246688"/>
          <p14:tracePt t="8303" x="5622925" y="5262563"/>
          <p14:tracePt t="8305" x="5559425" y="5262563"/>
          <p14:tracePt t="8307" x="5527675" y="5278438"/>
          <p14:tracePt t="8309" x="5480050" y="5278438"/>
          <p14:tracePt t="8311" x="5416550" y="5294313"/>
          <p14:tracePt t="8313" x="5384800" y="5294313"/>
          <p14:tracePt t="8315" x="5337175" y="5294313"/>
          <p14:tracePt t="8316" x="5291138" y="5310188"/>
          <p14:tracePt t="8319" x="5243513" y="5310188"/>
          <p14:tracePt t="8321" x="5211763" y="5324475"/>
          <p14:tracePt t="8323" x="5148263" y="5324475"/>
          <p14:tracePt t="8325" x="5100638" y="5340350"/>
          <p14:tracePt t="8327" x="5053013" y="5356225"/>
          <p14:tracePt t="8329" x="5006975" y="5356225"/>
          <p14:tracePt t="8331" x="4943475" y="5372100"/>
          <p14:tracePt t="8333" x="4895850" y="5387975"/>
          <p14:tracePt t="8335" x="4816475" y="5387975"/>
          <p14:tracePt t="8336" x="4752975" y="5403850"/>
          <p14:tracePt t="8339" x="4691063" y="5419725"/>
          <p14:tracePt t="8341" x="4611688" y="5435600"/>
          <p14:tracePt t="8343" x="4532313" y="5451475"/>
          <p14:tracePt t="8345" x="4468813" y="5451475"/>
          <p14:tracePt t="8347" x="4359275" y="5483225"/>
          <p14:tracePt t="8349" x="4279900" y="5499100"/>
          <p14:tracePt t="8351" x="4168775" y="5514975"/>
          <p14:tracePt t="8353" x="4075113" y="5530850"/>
          <p14:tracePt t="8355" x="3963988" y="5578475"/>
          <p14:tracePt t="8357" x="3852863" y="5594350"/>
          <p14:tracePt t="8359" x="3743325" y="5626100"/>
          <p14:tracePt t="8361" x="3632200" y="5672138"/>
          <p14:tracePt t="8362" x="3521075" y="5688013"/>
          <p14:tracePt t="8365" x="3411538" y="5719763"/>
          <p14:tracePt t="8367" x="3284538" y="5767388"/>
          <p14:tracePt t="8369" x="3175000" y="5799138"/>
          <p14:tracePt t="8371" x="3032125" y="5846763"/>
          <p14:tracePt t="8373" x="2921000" y="5878513"/>
          <p14:tracePt t="8375" x="2811463" y="5910263"/>
          <p14:tracePt t="8377" x="2716213" y="5957888"/>
          <p14:tracePt t="8379" x="2605088" y="5989638"/>
          <p14:tracePt t="8380" x="2511425" y="6051550"/>
          <p14:tracePt t="8383" x="2400300" y="6083300"/>
          <p14:tracePt t="8385" x="2289175" y="6146800"/>
          <p14:tracePt t="8387" x="2195513" y="6178550"/>
          <p14:tracePt t="8389" x="2100263" y="6226175"/>
          <p14:tracePt t="8391" x="2020888" y="6273800"/>
          <p14:tracePt t="8393" x="1927225" y="6321425"/>
          <p14:tracePt t="8395" x="1831975" y="6351588"/>
          <p14:tracePt t="8397" x="1736725" y="6399213"/>
          <p14:tracePt t="8399" x="1674813" y="6446838"/>
          <p14:tracePt t="8401" x="1579563" y="6478588"/>
          <p14:tracePt t="8403" x="1516063" y="6510338"/>
          <p14:tracePt t="8405" x="1452563" y="6542088"/>
          <p14:tracePt t="8407" x="1389063" y="6573838"/>
          <p14:tracePt t="8409" x="1327150" y="6605588"/>
          <p14:tracePt t="8412" x="1263650" y="6637338"/>
          <p14:tracePt t="8413" x="1200150" y="6653213"/>
          <p14:tracePt t="8414" x="1152525" y="6684963"/>
          <p14:tracePt t="8416" x="1104900" y="6699250"/>
          <p14:tracePt t="8418" x="1042988" y="6731000"/>
          <p14:tracePt t="8421" x="1011238" y="6746875"/>
          <p14:tracePt t="8423" x="963613" y="6762750"/>
          <p14:tracePt t="8425" x="900113" y="6778625"/>
          <p14:tracePt t="8427" x="868363" y="6794500"/>
          <p14:tracePt t="8429" x="836613" y="6810375"/>
          <p14:tracePt t="8431" x="788988" y="6826250"/>
          <p14:tracePt t="8433" x="742950" y="6842125"/>
          <p14:tracePt t="8435" x="727075" y="6842125"/>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19C1AF34-1E30-3DD9-D6A9-88A17F536DC7}"/>
                  </a:ext>
                </a:extLst>
              </p:cNvPr>
              <p:cNvSpPr>
                <a:spLocks noGrp="1"/>
              </p:cNvSpPr>
              <p:nvPr>
                <p:ph idx="1"/>
              </p:nvPr>
            </p:nvSpPr>
            <p:spPr>
              <a:xfrm>
                <a:off x="838200" y="1825624"/>
                <a:ext cx="10515600" cy="5123815"/>
              </a:xfrm>
            </p:spPr>
            <p:txBody>
              <a:bodyPr>
                <a:normAutofit/>
              </a:bodyPr>
              <a:lstStyle/>
              <a:p>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𝑲</m:t>
                    </m:r>
                    <m:r>
                      <a:rPr lang="en-US" altLang="zh-TW" b="1" i="1" dirty="0" smtClean="0">
                        <a:solidFill>
                          <a:srgbClr val="7B8A95"/>
                        </a:solidFill>
                        <a:latin typeface="Cambria Math" panose="02040503050406030204" pitchFamily="18" charset="0"/>
                        <a:cs typeface="Times New Roman" panose="02020603050405020304" pitchFamily="18" charset="0"/>
                      </a:rPr>
                      <m:t> = </m:t>
                    </m:r>
                    <m:d>
                      <m:dPr>
                        <m:begChr m:val="{"/>
                        <m:endChr m:val=""/>
                        <m:ctrlPr>
                          <a:rPr lang="en-US" altLang="zh-TW" b="1" i="1" dirty="0" smtClean="0">
                            <a:solidFill>
                              <a:srgbClr val="7B8A95"/>
                            </a:solidFill>
                            <a:latin typeface="Cambria Math" panose="02040503050406030204" pitchFamily="18" charset="0"/>
                            <a:cs typeface="Times New Roman" panose="02020603050405020304" pitchFamily="18" charset="0"/>
                          </a:rPr>
                        </m:ctrlPr>
                      </m:dPr>
                      <m:e>
                        <m:eqArr>
                          <m:eqArrPr>
                            <m:ctrlPr>
                              <a:rPr lang="en-US" altLang="zh-TW" b="1" i="1" dirty="0" smtClean="0">
                                <a:solidFill>
                                  <a:srgbClr val="7B8A95"/>
                                </a:solidFill>
                                <a:latin typeface="Cambria Math" panose="02040503050406030204" pitchFamily="18" charset="0"/>
                                <a:cs typeface="Times New Roman" panose="02020603050405020304" pitchFamily="18" charset="0"/>
                              </a:rPr>
                            </m:ctrlPr>
                          </m:eqArrPr>
                          <m:e>
                            <m:r>
                              <a:rPr lang="en-US" altLang="zh-TW" b="1" i="1" dirty="0" smtClean="0">
                                <a:solidFill>
                                  <a:srgbClr val="7B8A95"/>
                                </a:solidFill>
                                <a:latin typeface="Cambria Math" panose="02040503050406030204" pitchFamily="18" charset="0"/>
                                <a:cs typeface="Times New Roman" panose="02020603050405020304" pitchFamily="18" charset="0"/>
                              </a:rPr>
                              <m:t>𝒇</m:t>
                            </m:r>
                            <m:d>
                              <m:dPr>
                                <m:ctrlPr>
                                  <a:rPr lang="en-US" altLang="zh-TW" b="1" i="1" dirty="0" smtClean="0">
                                    <a:solidFill>
                                      <a:srgbClr val="7B8A95"/>
                                    </a:solidFill>
                                    <a:latin typeface="Cambria Math" panose="02040503050406030204" pitchFamily="18" charset="0"/>
                                    <a:cs typeface="Times New Roman" panose="02020603050405020304" pitchFamily="18" charset="0"/>
                                  </a:rPr>
                                </m:ctrlPr>
                              </m:dPr>
                              <m:e>
                                <m:r>
                                  <a:rPr lang="en-US" altLang="zh-TW" b="1" i="1" dirty="0" smtClean="0">
                                    <a:solidFill>
                                      <a:srgbClr val="7B8A95"/>
                                    </a:solidFill>
                                    <a:latin typeface="Cambria Math" panose="02040503050406030204" pitchFamily="18" charset="0"/>
                                    <a:cs typeface="Times New Roman" panose="02020603050405020304" pitchFamily="18" charset="0"/>
                                  </a:rPr>
                                  <m:t>𝒖</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𝒗</m:t>
                                </m:r>
                              </m:e>
                            </m:d>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𝒊𝒇</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𝝅</m:t>
                            </m:r>
                            <m:d>
                              <m:dPr>
                                <m:ctrlPr>
                                  <a:rPr lang="en-US" altLang="zh-TW" b="1" i="1" dirty="0" smtClean="0">
                                    <a:solidFill>
                                      <a:srgbClr val="7B8A95"/>
                                    </a:solidFill>
                                    <a:latin typeface="Cambria Math" panose="02040503050406030204" pitchFamily="18" charset="0"/>
                                    <a:cs typeface="Times New Roman" panose="02020603050405020304" pitchFamily="18" charset="0"/>
                                  </a:rPr>
                                </m:ctrlPr>
                              </m:dPr>
                              <m:e>
                                <m:r>
                                  <a:rPr lang="en-US" altLang="zh-TW" b="1" i="1" dirty="0" smtClean="0">
                                    <a:solidFill>
                                      <a:srgbClr val="7B8A95"/>
                                    </a:solidFill>
                                    <a:latin typeface="Cambria Math" panose="02040503050406030204" pitchFamily="18" charset="0"/>
                                    <a:cs typeface="Times New Roman" panose="02020603050405020304" pitchFamily="18" charset="0"/>
                                  </a:rPr>
                                  <m:t>𝒖</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𝒗</m:t>
                                </m:r>
                              </m:e>
                            </m:d>
                            <m:r>
                              <a:rPr lang="en-US" altLang="zh-TW" b="1" i="1" dirty="0" smtClean="0">
                                <a:solidFill>
                                  <a:srgbClr val="7B8A95"/>
                                </a:solidFill>
                                <a:latin typeface="Cambria Math" panose="02040503050406030204" pitchFamily="18" charset="0"/>
                                <a:cs typeface="Times New Roman" panose="02020603050405020304" pitchFamily="18" charset="0"/>
                              </a:rPr>
                              <m:t>&gt;</m:t>
                            </m:r>
                            <m:r>
                              <a:rPr lang="en-US" altLang="zh-TW" b="1" i="1" dirty="0" smtClean="0">
                                <a:solidFill>
                                  <a:srgbClr val="7B8A95"/>
                                </a:solidFill>
                                <a:latin typeface="Cambria Math" panose="02040503050406030204" pitchFamily="18" charset="0"/>
                                <a:cs typeface="Times New Roman" panose="02020603050405020304" pitchFamily="18" charset="0"/>
                              </a:rPr>
                              <m:t>𝟎</m:t>
                            </m:r>
                          </m:e>
                          <m:e>
                            <m:r>
                              <a:rPr lang="en-US" altLang="zh-TW" b="1" i="1" dirty="0">
                                <a:solidFill>
                                  <a:srgbClr val="7B8A95"/>
                                </a:solidFill>
                                <a:latin typeface="Cambria Math" panose="02040503050406030204" pitchFamily="18" charset="0"/>
                                <a:cs typeface="Times New Roman" panose="02020603050405020304" pitchFamily="18" charset="0"/>
                              </a:rPr>
                              <m:t>𝟎</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a:solidFill>
                                  <a:srgbClr val="7B8A95"/>
                                </a:solidFill>
                                <a:latin typeface="Cambria Math" panose="02040503050406030204" pitchFamily="18" charset="0"/>
                                <a:cs typeface="Times New Roman" panose="02020603050405020304" pitchFamily="18" charset="0"/>
                              </a:rPr>
                              <m:t>𝒊𝒇</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a:solidFill>
                                  <a:srgbClr val="7B8A95"/>
                                </a:solidFill>
                                <a:latin typeface="Cambria Math" panose="02040503050406030204" pitchFamily="18" charset="0"/>
                                <a:cs typeface="Times New Roman" panose="02020603050405020304" pitchFamily="18" charset="0"/>
                              </a:rPr>
                              <m:t>𝝅</m:t>
                            </m:r>
                            <m:d>
                              <m:dPr>
                                <m:ctrlPr>
                                  <a:rPr lang="en-US" altLang="zh-TW" b="1" i="1" dirty="0">
                                    <a:solidFill>
                                      <a:srgbClr val="7B8A95"/>
                                    </a:solidFill>
                                    <a:latin typeface="Cambria Math" panose="02040503050406030204" pitchFamily="18" charset="0"/>
                                    <a:cs typeface="Times New Roman" panose="02020603050405020304" pitchFamily="18" charset="0"/>
                                  </a:rPr>
                                </m:ctrlPr>
                              </m:dPr>
                              <m:e>
                                <m:r>
                                  <a:rPr lang="en-US" altLang="zh-TW" b="1" i="1" dirty="0">
                                    <a:solidFill>
                                      <a:srgbClr val="7B8A95"/>
                                    </a:solidFill>
                                    <a:latin typeface="Cambria Math" panose="02040503050406030204" pitchFamily="18" charset="0"/>
                                    <a:cs typeface="Times New Roman" panose="02020603050405020304" pitchFamily="18" charset="0"/>
                                  </a:rPr>
                                  <m:t>𝒖</m:t>
                                </m:r>
                                <m:r>
                                  <a:rPr lang="en-US" altLang="zh-TW" b="1" i="1" dirty="0">
                                    <a:solidFill>
                                      <a:srgbClr val="7B8A95"/>
                                    </a:solidFill>
                                    <a:latin typeface="Cambria Math" panose="02040503050406030204" pitchFamily="18" charset="0"/>
                                    <a:cs typeface="Times New Roman" panose="02020603050405020304" pitchFamily="18" charset="0"/>
                                  </a:rPr>
                                  <m:t>, </m:t>
                                </m:r>
                                <m:r>
                                  <a:rPr lang="en-US" altLang="zh-TW" b="1" i="1" dirty="0">
                                    <a:solidFill>
                                      <a:srgbClr val="7B8A95"/>
                                    </a:solidFill>
                                    <a:latin typeface="Cambria Math" panose="02040503050406030204" pitchFamily="18" charset="0"/>
                                    <a:cs typeface="Times New Roman" panose="02020603050405020304" pitchFamily="18" charset="0"/>
                                  </a:rPr>
                                  <m:t>𝒗</m:t>
                                </m:r>
                              </m:e>
                            </m:d>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a:solidFill>
                                  <a:srgbClr val="7B8A95"/>
                                </a:solidFill>
                                <a:latin typeface="Cambria Math" panose="02040503050406030204" pitchFamily="18" charset="0"/>
                                <a:cs typeface="Times New Roman" panose="02020603050405020304" pitchFamily="18" charset="0"/>
                              </a:rPr>
                              <m:t>𝟎</m:t>
                            </m:r>
                          </m:e>
                          <m:e>
                            <m:d>
                              <m:dPr>
                                <m:begChr m:val="⌊"/>
                                <m:endChr m:val="⌋"/>
                                <m:ctrlPr>
                                  <a:rPr lang="en-US" altLang="zh-TW" b="1" i="1" dirty="0" smtClean="0">
                                    <a:solidFill>
                                      <a:srgbClr val="7B8A95"/>
                                    </a:solidFill>
                                    <a:latin typeface="Cambria Math" panose="02040503050406030204" pitchFamily="18" charset="0"/>
                                    <a:cs typeface="Times New Roman" panose="02020603050405020304" pitchFamily="18" charset="0"/>
                                  </a:rPr>
                                </m:ctrlPr>
                              </m:dPr>
                              <m:e>
                                <m:f>
                                  <m:fPr>
                                    <m:ctrlPr>
                                      <a:rPr lang="en-US" altLang="zh-TW" b="1" i="1" dirty="0" smtClean="0">
                                        <a:solidFill>
                                          <a:srgbClr val="7B8A95"/>
                                        </a:solidFill>
                                        <a:latin typeface="Cambria Math" panose="02040503050406030204" pitchFamily="18" charset="0"/>
                                        <a:cs typeface="Times New Roman" panose="02020603050405020304" pitchFamily="18" charset="0"/>
                                      </a:rPr>
                                    </m:ctrlPr>
                                  </m:fPr>
                                  <m:num>
                                    <m:r>
                                      <a:rPr lang="en-US" altLang="zh-TW" b="1" i="1" dirty="0" smtClean="0">
                                        <a:solidFill>
                                          <a:srgbClr val="7B8A95"/>
                                        </a:solidFill>
                                        <a:latin typeface="Cambria Math" panose="02040503050406030204" pitchFamily="18" charset="0"/>
                                        <a:cs typeface="Times New Roman" panose="02020603050405020304" pitchFamily="18" charset="0"/>
                                      </a:rPr>
                                      <m:t>𝒄</m:t>
                                    </m:r>
                                    <m:d>
                                      <m:dPr>
                                        <m:ctrlPr>
                                          <a:rPr lang="en-US" altLang="zh-TW" b="1" i="1" dirty="0" smtClean="0">
                                            <a:solidFill>
                                              <a:srgbClr val="7B8A95"/>
                                            </a:solidFill>
                                            <a:latin typeface="Cambria Math" panose="02040503050406030204" pitchFamily="18" charset="0"/>
                                            <a:cs typeface="Times New Roman" panose="02020603050405020304" pitchFamily="18" charset="0"/>
                                          </a:rPr>
                                        </m:ctrlPr>
                                      </m:dPr>
                                      <m:e>
                                        <m:r>
                                          <a:rPr lang="en-US" altLang="zh-TW" b="1" i="1" dirty="0" smtClean="0">
                                            <a:solidFill>
                                              <a:srgbClr val="7B8A95"/>
                                            </a:solidFill>
                                            <a:latin typeface="Cambria Math" panose="02040503050406030204" pitchFamily="18" charset="0"/>
                                            <a:cs typeface="Times New Roman" panose="02020603050405020304" pitchFamily="18" charset="0"/>
                                          </a:rPr>
                                          <m:t>𝒖</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𝒗</m:t>
                                        </m:r>
                                      </m:e>
                                    </m:d>
                                  </m:num>
                                  <m:den>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𝟐</m:t>
                                        </m:r>
                                      </m:e>
                                      <m:sup>
                                        <m:r>
                                          <a:rPr lang="en-US" altLang="zh-TW" b="1" i="1" dirty="0" smtClean="0">
                                            <a:solidFill>
                                              <a:srgbClr val="7B8A95"/>
                                            </a:solidFill>
                                            <a:latin typeface="Cambria Math" panose="02040503050406030204" pitchFamily="18" charset="0"/>
                                            <a:cs typeface="Times New Roman" panose="02020603050405020304" pitchFamily="18" charset="0"/>
                                          </a:rPr>
                                          <m:t>𝒑</m:t>
                                        </m:r>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𝟏</m:t>
                                        </m:r>
                                      </m:sup>
                                    </m:sSup>
                                  </m:den>
                                </m:f>
                              </m:e>
                            </m:d>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𝒇</m:t>
                            </m:r>
                            <m:d>
                              <m:dPr>
                                <m:ctrlPr>
                                  <a:rPr lang="en-US" altLang="zh-TW" b="1" i="1" dirty="0" smtClean="0">
                                    <a:solidFill>
                                      <a:srgbClr val="7B8A95"/>
                                    </a:solidFill>
                                    <a:latin typeface="Cambria Math" panose="02040503050406030204" pitchFamily="18" charset="0"/>
                                    <a:cs typeface="Times New Roman" panose="02020603050405020304" pitchFamily="18" charset="0"/>
                                  </a:rPr>
                                </m:ctrlPr>
                              </m:dPr>
                              <m:e>
                                <m:r>
                                  <a:rPr lang="en-US" altLang="zh-TW" b="1" i="1" dirty="0" smtClean="0">
                                    <a:solidFill>
                                      <a:srgbClr val="7B8A95"/>
                                    </a:solidFill>
                                    <a:latin typeface="Cambria Math" panose="02040503050406030204" pitchFamily="18" charset="0"/>
                                    <a:cs typeface="Times New Roman" panose="02020603050405020304" pitchFamily="18" charset="0"/>
                                  </a:rPr>
                                  <m:t>𝒖</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𝒗</m:t>
                                </m:r>
                              </m:e>
                            </m:d>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a:solidFill>
                                  <a:srgbClr val="7B8A95"/>
                                </a:solidFill>
                                <a:latin typeface="Cambria Math" panose="02040503050406030204" pitchFamily="18" charset="0"/>
                                <a:cs typeface="Times New Roman" panose="02020603050405020304" pitchFamily="18" charset="0"/>
                              </a:rPr>
                              <m:t>𝒊𝒇</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a:solidFill>
                                  <a:srgbClr val="7B8A95"/>
                                </a:solidFill>
                                <a:latin typeface="Cambria Math" panose="02040503050406030204" pitchFamily="18" charset="0"/>
                                <a:cs typeface="Times New Roman" panose="02020603050405020304" pitchFamily="18" charset="0"/>
                              </a:rPr>
                              <m:t>𝝅</m:t>
                            </m:r>
                            <m:d>
                              <m:dPr>
                                <m:ctrlPr>
                                  <a:rPr lang="en-US" altLang="zh-TW" b="1" i="1" dirty="0">
                                    <a:solidFill>
                                      <a:srgbClr val="7B8A95"/>
                                    </a:solidFill>
                                    <a:latin typeface="Cambria Math" panose="02040503050406030204" pitchFamily="18" charset="0"/>
                                    <a:cs typeface="Times New Roman" panose="02020603050405020304" pitchFamily="18" charset="0"/>
                                  </a:rPr>
                                </m:ctrlPr>
                              </m:dPr>
                              <m:e>
                                <m:r>
                                  <a:rPr lang="en-US" altLang="zh-TW" b="1" i="1" dirty="0">
                                    <a:solidFill>
                                      <a:srgbClr val="7B8A95"/>
                                    </a:solidFill>
                                    <a:latin typeface="Cambria Math" panose="02040503050406030204" pitchFamily="18" charset="0"/>
                                    <a:cs typeface="Times New Roman" panose="02020603050405020304" pitchFamily="18" charset="0"/>
                                  </a:rPr>
                                  <m:t>𝒖</m:t>
                                </m:r>
                                <m:r>
                                  <a:rPr lang="en-US" altLang="zh-TW" b="1" i="1" dirty="0">
                                    <a:solidFill>
                                      <a:srgbClr val="7B8A95"/>
                                    </a:solidFill>
                                    <a:latin typeface="Cambria Math" panose="02040503050406030204" pitchFamily="18" charset="0"/>
                                    <a:cs typeface="Times New Roman" panose="02020603050405020304" pitchFamily="18" charset="0"/>
                                  </a:rPr>
                                  <m:t>, </m:t>
                                </m:r>
                                <m:r>
                                  <a:rPr lang="en-US" altLang="zh-TW" b="1" i="1" dirty="0">
                                    <a:solidFill>
                                      <a:srgbClr val="7B8A95"/>
                                    </a:solidFill>
                                    <a:latin typeface="Cambria Math" panose="02040503050406030204" pitchFamily="18" charset="0"/>
                                    <a:cs typeface="Times New Roman" panose="02020603050405020304" pitchFamily="18" charset="0"/>
                                  </a:rPr>
                                  <m:t>𝒗</m:t>
                                </m:r>
                              </m:e>
                            </m:d>
                            <m:r>
                              <a:rPr lang="en-US" altLang="zh-TW" b="1" i="1" dirty="0" smtClean="0">
                                <a:solidFill>
                                  <a:srgbClr val="7B8A95"/>
                                </a:solidFill>
                                <a:latin typeface="Cambria Math" panose="02040503050406030204" pitchFamily="18" charset="0"/>
                                <a:cs typeface="Times New Roman" panose="02020603050405020304" pitchFamily="18" charset="0"/>
                              </a:rPr>
                              <m:t>&lt;</m:t>
                            </m:r>
                            <m:r>
                              <a:rPr lang="en-US" altLang="zh-TW" b="1" i="1" dirty="0">
                                <a:solidFill>
                                  <a:srgbClr val="7B8A95"/>
                                </a:solidFill>
                                <a:latin typeface="Cambria Math" panose="02040503050406030204" pitchFamily="18" charset="0"/>
                                <a:cs typeface="Times New Roman" panose="02020603050405020304" pitchFamily="18" charset="0"/>
                              </a:rPr>
                              <m:t>𝟎</m:t>
                            </m:r>
                          </m:e>
                        </m:eqArr>
                      </m:e>
                    </m:d>
                  </m:oMath>
                </a14:m>
                <a:endParaRPr lang="en-US" altLang="zh-TW" b="1" dirty="0">
                  <a:solidFill>
                    <a:srgbClr val="7B8A95"/>
                  </a:solidFill>
                  <a:latin typeface="Times New Roman" panose="02020603050405020304" pitchFamily="18" charset="0"/>
                  <a:cs typeface="Times New Roman" panose="02020603050405020304" pitchFamily="18" charset="0"/>
                </a:endParaRPr>
              </a:p>
              <a:p>
                <a:r>
                  <a:rPr lang="en-US" altLang="zh-TW" b="1" dirty="0">
                    <a:solidFill>
                      <a:srgbClr val="7B8A95"/>
                    </a:solidFill>
                    <a:latin typeface="Times New Roman" panose="02020603050405020304" pitchFamily="18" charset="0"/>
                    <a:cs typeface="Times New Roman" panose="02020603050405020304" pitchFamily="18" charset="0"/>
                  </a:rPr>
                  <a:t>If K not equal to 0, there are some special steps:</a:t>
                </a:r>
              </a:p>
              <a:p>
                <a:pPr lvl="1"/>
                <a:r>
                  <a:rPr lang="en-US" altLang="zh-TW" b="1" dirty="0">
                    <a:solidFill>
                      <a:srgbClr val="7B8A95"/>
                    </a:solidFill>
                    <a:latin typeface="Times New Roman" panose="02020603050405020304" pitchFamily="18" charset="0"/>
                    <a:cs typeface="Times New Roman" panose="02020603050405020304" pitchFamily="18" charset="0"/>
                  </a:rPr>
                  <a:t>Let </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𝑵</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 = {</m:t>
                    </m:r>
                    <m:r>
                      <a:rPr lang="en-US" altLang="zh-TW" b="1" i="1" dirty="0" smtClean="0">
                        <a:solidFill>
                          <a:srgbClr val="7B8A95"/>
                        </a:solidFill>
                        <a:latin typeface="Cambria Math" panose="02040503050406030204" pitchFamily="18" charset="0"/>
                        <a:cs typeface="Times New Roman" panose="02020603050405020304" pitchFamily="18" charset="0"/>
                      </a:rPr>
                      <m:t>𝒙</m:t>
                    </m:r>
                    <m:r>
                      <a:rPr lang="en-US" altLang="zh-TW" b="1" i="1" dirty="0" smtClean="0">
                        <a:solidFill>
                          <a:srgbClr val="7B8A95"/>
                        </a:solidFill>
                        <a:latin typeface="Cambria Math" panose="02040503050406030204" pitchFamily="18" charset="0"/>
                        <a:cs typeface="Times New Roman" panose="02020603050405020304" pitchFamily="18" charset="0"/>
                      </a:rPr>
                      <m:t> [ </m:t>
                    </m:r>
                    <m:r>
                      <a:rPr lang="en-US" altLang="zh-TW" b="1" i="1" dirty="0" smtClean="0">
                        <a:solidFill>
                          <a:srgbClr val="7B8A95"/>
                        </a:solidFill>
                        <a:latin typeface="Cambria Math" panose="02040503050406030204" pitchFamily="18" charset="0"/>
                        <a:cs typeface="Times New Roman" panose="02020603050405020304" pitchFamily="18" charset="0"/>
                      </a:rPr>
                      <m:t>𝒙</m:t>
                    </m:r>
                    <m:r>
                      <a:rPr lang="en-US" altLang="zh-TW" b="1" i="1" dirty="0" smtClean="0">
                        <a:solidFill>
                          <a:srgbClr val="7B8A95"/>
                        </a:solidFill>
                        <a:latin typeface="Cambria Math" panose="02040503050406030204" pitchFamily="18" charset="0"/>
                        <a:cs typeface="Times New Roman" panose="02020603050405020304" pitchFamily="18" charset="0"/>
                      </a:rPr>
                      <m:t> = </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𝒗</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𝒐𝒓</m:t>
                    </m:r>
                    <m:r>
                      <a:rPr lang="en-US" altLang="zh-TW" b="1" i="1" dirty="0" smtClean="0">
                        <a:solidFill>
                          <a:srgbClr val="7B8A95"/>
                        </a:solidFill>
                        <a:latin typeface="Cambria Math" panose="02040503050406030204" pitchFamily="18" charset="0"/>
                        <a:cs typeface="Times New Roman" panose="02020603050405020304" pitchFamily="18" charset="0"/>
                      </a:rPr>
                      <m:t> </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𝑵</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𝒉𝒂𝒔</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𝒂</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𝒅𝒊𝒓𝒆𝒄𝒕𝒆𝒅</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𝒑𝒂𝒕𝒉</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𝒇𝒓𝒐𝒎</m:t>
                    </m:r>
                    <m:r>
                      <a:rPr lang="en-US" altLang="zh-TW" b="1" i="1" dirty="0" smtClean="0">
                        <a:solidFill>
                          <a:srgbClr val="7B8A95"/>
                        </a:solidFill>
                        <a:latin typeface="Cambria Math" panose="02040503050406030204" pitchFamily="18" charset="0"/>
                        <a:cs typeface="Times New Roman" panose="02020603050405020304" pitchFamily="18" charset="0"/>
                      </a:rPr>
                      <m:t> </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𝒗</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𝒕𝒐</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𝒙</m:t>
                    </m:r>
                    <m:r>
                      <a:rPr lang="en-US" altLang="zh-TW" b="1" i="1" dirty="0" smtClean="0">
                        <a:solidFill>
                          <a:srgbClr val="7B8A95"/>
                        </a:solidFill>
                        <a:latin typeface="Cambria Math" panose="02040503050406030204" pitchFamily="18" charset="0"/>
                        <a:cs typeface="Times New Roman" panose="02020603050405020304" pitchFamily="18" charset="0"/>
                      </a:rPr>
                      <m:t>}</m:t>
                    </m:r>
                  </m:oMath>
                </a14:m>
                <a:r>
                  <a:rPr lang="en-US" altLang="zh-TW" b="1" dirty="0">
                    <a:solidFill>
                      <a:srgbClr val="7B8A95"/>
                    </a:solidFill>
                    <a:latin typeface="Times New Roman" panose="02020603050405020304" pitchFamily="18" charset="0"/>
                    <a:cs typeface="Times New Roman" panose="02020603050405020304" pitchFamily="18" charset="0"/>
                  </a:rPr>
                  <a:t>. For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𝒙</m:t>
                    </m:r>
                    <m:r>
                      <a:rPr lang="en-US" altLang="zh-TW" b="1" i="1" dirty="0" smtClean="0">
                        <a:solidFill>
                          <a:srgbClr val="7B8A95"/>
                        </a:solidFill>
                        <a:latin typeface="Cambria Math" panose="02040503050406030204" pitchFamily="18" charset="0"/>
                        <a:cs typeface="Times New Roman" panose="02020603050405020304" pitchFamily="18" charset="0"/>
                      </a:rPr>
                      <m:t>∈</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𝑵</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oMath>
                </a14:m>
                <a:r>
                  <a:rPr lang="en-US" altLang="zh-TW" b="1" dirty="0">
                    <a:solidFill>
                      <a:srgbClr val="7B8A95"/>
                    </a:solidFill>
                    <a:latin typeface="Times New Roman" panose="02020603050405020304" pitchFamily="18" charset="0"/>
                    <a:cs typeface="Times New Roman" panose="02020603050405020304" pitchFamily="18" charset="0"/>
                  </a:rPr>
                  <a:t>, set </a:t>
                </a:r>
                <a14:m>
                  <m:oMath xmlns:m="http://schemas.openxmlformats.org/officeDocument/2006/math">
                    <m:r>
                      <a:rPr lang="zh-TW" altLang="en-US" b="1" i="1" dirty="0" smtClean="0">
                        <a:solidFill>
                          <a:srgbClr val="7B8A95"/>
                        </a:solidFill>
                        <a:latin typeface="Cambria Math" panose="02040503050406030204" pitchFamily="18" charset="0"/>
                        <a:cs typeface="Times New Roman" panose="02020603050405020304" pitchFamily="18" charset="0"/>
                      </a:rPr>
                      <m:t>𝛅</m:t>
                    </m:r>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𝒙</m:t>
                    </m:r>
                    <m:r>
                      <a:rPr lang="en-US" altLang="zh-TW" b="1" i="1" dirty="0" smtClean="0">
                        <a:solidFill>
                          <a:srgbClr val="7B8A95"/>
                        </a:solidFill>
                        <a:latin typeface="Cambria Math" panose="02040503050406030204" pitchFamily="18" charset="0"/>
                        <a:cs typeface="Times New Roman" panose="02020603050405020304" pitchFamily="18" charset="0"/>
                      </a:rPr>
                      <m:t>)</m:t>
                    </m:r>
                  </m:oMath>
                </a14:m>
                <a:r>
                  <a:rPr lang="en-US" altLang="zh-TW" b="1" dirty="0">
                    <a:solidFill>
                      <a:srgbClr val="7B8A95"/>
                    </a:solidFill>
                    <a:latin typeface="Times New Roman" panose="02020603050405020304" pitchFamily="18" charset="0"/>
                    <a:cs typeface="Times New Roman" panose="02020603050405020304" pitchFamily="18" charset="0"/>
                  </a:rPr>
                  <a:t> equal to the minimum weight of a directed path from </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𝒗</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oMath>
                </a14:m>
                <a:r>
                  <a:rPr lang="en-US" altLang="zh-TW" b="1" dirty="0">
                    <a:solidFill>
                      <a:srgbClr val="7B8A95"/>
                    </a:solidFill>
                    <a:latin typeface="Times New Roman" panose="02020603050405020304" pitchFamily="18" charset="0"/>
                    <a:cs typeface="Times New Roman" panose="02020603050405020304" pitchFamily="18" charset="0"/>
                  </a:rPr>
                  <a:t> to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𝒙</m:t>
                    </m:r>
                  </m:oMath>
                </a14:m>
                <a:r>
                  <a:rPr lang="en-US" altLang="zh-TW" b="1" dirty="0">
                    <a:solidFill>
                      <a:srgbClr val="7B8A95"/>
                    </a:solidFill>
                    <a:latin typeface="Times New Roman" panose="02020603050405020304" pitchFamily="18" charset="0"/>
                    <a:cs typeface="Times New Roman" panose="02020603050405020304" pitchFamily="18" charset="0"/>
                  </a:rPr>
                  <a:t>. For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𝒙</m:t>
                    </m:r>
                    <m:r>
                      <a:rPr lang="en-US" altLang="zh-TW" b="1" i="1" dirty="0" smtClean="0">
                        <a:solidFill>
                          <a:srgbClr val="7B8A95"/>
                        </a:solidFill>
                        <a:latin typeface="Cambria Math" panose="02040503050406030204" pitchFamily="18" charset="0"/>
                        <a:cs typeface="Times New Roman" panose="02020603050405020304" pitchFamily="18" charset="0"/>
                      </a:rPr>
                      <m:t>∉ </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𝑵</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 </m:t>
                    </m:r>
                  </m:oMath>
                </a14:m>
                <a:r>
                  <a:rPr lang="en-US" altLang="zh-TW" b="1" dirty="0">
                    <a:solidFill>
                      <a:srgbClr val="7B8A95"/>
                    </a:solidFill>
                    <a:latin typeface="Times New Roman" panose="02020603050405020304" pitchFamily="18" charset="0"/>
                    <a:cs typeface="Times New Roman" panose="02020603050405020304" pitchFamily="18" charset="0"/>
                  </a:rPr>
                  <a:t>set </a:t>
                </a:r>
                <a14:m>
                  <m:oMath xmlns:m="http://schemas.openxmlformats.org/officeDocument/2006/math">
                    <m:r>
                      <a:rPr lang="zh-TW" altLang="en-US" b="1" i="1" dirty="0" smtClean="0">
                        <a:solidFill>
                          <a:srgbClr val="7B8A95"/>
                        </a:solidFill>
                        <a:latin typeface="Cambria Math" panose="02040503050406030204" pitchFamily="18" charset="0"/>
                        <a:cs typeface="Times New Roman" panose="02020603050405020304" pitchFamily="18" charset="0"/>
                      </a:rPr>
                      <m:t>𝜹</m:t>
                    </m:r>
                    <m:d>
                      <m:dPr>
                        <m:ctrlPr>
                          <a:rPr lang="en-US" altLang="zh-TW" b="1" i="1" dirty="0" smtClean="0">
                            <a:solidFill>
                              <a:srgbClr val="7B8A95"/>
                            </a:solidFill>
                            <a:latin typeface="Cambria Math" panose="02040503050406030204" pitchFamily="18" charset="0"/>
                            <a:cs typeface="Times New Roman" panose="02020603050405020304" pitchFamily="18" charset="0"/>
                          </a:rPr>
                        </m:ctrlPr>
                      </m:dPr>
                      <m:e>
                        <m:r>
                          <a:rPr lang="en-US" altLang="zh-TW" b="1" i="1" dirty="0" smtClean="0">
                            <a:solidFill>
                              <a:srgbClr val="7B8A95"/>
                            </a:solidFill>
                            <a:latin typeface="Cambria Math" panose="02040503050406030204" pitchFamily="18" charset="0"/>
                            <a:cs typeface="Times New Roman" panose="02020603050405020304" pitchFamily="18" charset="0"/>
                          </a:rPr>
                          <m:t>𝒙</m:t>
                        </m:r>
                      </m:e>
                    </m:d>
                    <m:r>
                      <a:rPr lang="en-US" altLang="zh-TW" b="1" i="1" dirty="0" smtClean="0">
                        <a:solidFill>
                          <a:srgbClr val="7B8A95"/>
                        </a:solidFill>
                        <a:latin typeface="Cambria Math" panose="02040503050406030204" pitchFamily="18" charset="0"/>
                        <a:cs typeface="Times New Roman" panose="02020603050405020304" pitchFamily="18" charset="0"/>
                      </a:rPr>
                      <m:t>=</m:t>
                    </m:r>
                    <m:limLow>
                      <m:limLowPr>
                        <m:ctrlPr>
                          <a:rPr lang="en-US" altLang="zh-TW" b="1" i="1" dirty="0" smtClean="0">
                            <a:solidFill>
                              <a:srgbClr val="7B8A95"/>
                            </a:solidFill>
                            <a:latin typeface="Cambria Math" panose="02040503050406030204" pitchFamily="18" charset="0"/>
                            <a:cs typeface="Times New Roman" panose="02020603050405020304" pitchFamily="18" charset="0"/>
                          </a:rPr>
                        </m:ctrlPr>
                      </m:limLowPr>
                      <m:e>
                        <m:r>
                          <m:rPr>
                            <m:sty m:val="p"/>
                          </m:rPr>
                          <a:rPr lang="en-US" altLang="zh-TW" b="0" i="0" dirty="0">
                            <a:solidFill>
                              <a:srgbClr val="7B8A95"/>
                            </a:solidFill>
                            <a:latin typeface="Cambria Math" panose="02040503050406030204" pitchFamily="18" charset="0"/>
                            <a:cs typeface="Times New Roman" panose="02020603050405020304" pitchFamily="18" charset="0"/>
                          </a:rPr>
                          <m:t>max</m:t>
                        </m:r>
                      </m:e>
                      <m:lim>
                        <m:r>
                          <a:rPr lang="en-US" altLang="zh-TW" b="1" i="1" dirty="0">
                            <a:solidFill>
                              <a:srgbClr val="7B8A95"/>
                            </a:solidFill>
                            <a:latin typeface="Cambria Math" panose="02040503050406030204" pitchFamily="18" charset="0"/>
                            <a:cs typeface="Times New Roman" panose="02020603050405020304" pitchFamily="18" charset="0"/>
                          </a:rPr>
                          <m:t>{</m:t>
                        </m:r>
                        <m:d>
                          <m:dPr>
                            <m:ctrlPr>
                              <a:rPr lang="en-US" altLang="zh-TW" b="1" i="1" dirty="0" err="1">
                                <a:solidFill>
                                  <a:srgbClr val="7B8A95"/>
                                </a:solidFill>
                                <a:latin typeface="Cambria Math" panose="02040503050406030204" pitchFamily="18" charset="0"/>
                                <a:cs typeface="Times New Roman" panose="02020603050405020304" pitchFamily="18" charset="0"/>
                              </a:rPr>
                            </m:ctrlPr>
                          </m:dPr>
                          <m:e>
                            <m:r>
                              <a:rPr lang="en-US" altLang="zh-TW" b="1" i="1" dirty="0" err="1">
                                <a:solidFill>
                                  <a:srgbClr val="7B8A95"/>
                                </a:solidFill>
                                <a:latin typeface="Cambria Math" panose="02040503050406030204" pitchFamily="18" charset="0"/>
                                <a:cs typeface="Times New Roman" panose="02020603050405020304" pitchFamily="18" charset="0"/>
                              </a:rPr>
                              <m:t>𝒗</m:t>
                            </m:r>
                            <m:r>
                              <a:rPr lang="en-US" altLang="zh-TW" b="1" i="1" dirty="0" err="1">
                                <a:solidFill>
                                  <a:srgbClr val="7B8A95"/>
                                </a:solidFill>
                                <a:latin typeface="Cambria Math" panose="02040503050406030204" pitchFamily="18" charset="0"/>
                                <a:cs typeface="Times New Roman" panose="02020603050405020304" pitchFamily="18" charset="0"/>
                              </a:rPr>
                              <m:t>,</m:t>
                            </m:r>
                            <m:r>
                              <a:rPr lang="en-US" altLang="zh-TW" b="1" i="1" dirty="0" err="1">
                                <a:solidFill>
                                  <a:srgbClr val="7B8A95"/>
                                </a:solidFill>
                                <a:latin typeface="Cambria Math" panose="02040503050406030204" pitchFamily="18" charset="0"/>
                                <a:cs typeface="Times New Roman" panose="02020603050405020304" pitchFamily="18" charset="0"/>
                              </a:rPr>
                              <m:t>𝒖</m:t>
                            </m:r>
                          </m:e>
                        </m:d>
                        <m:r>
                          <a:rPr lang="en-US" altLang="zh-TW" b="1" i="1" dirty="0" smtClean="0">
                            <a:solidFill>
                              <a:srgbClr val="7B8A95"/>
                            </a:solidFill>
                            <a:latin typeface="Cambria Math" panose="02040503050406030204" pitchFamily="18" charset="0"/>
                            <a:cs typeface="Times New Roman" panose="02020603050405020304" pitchFamily="18" charset="0"/>
                          </a:rPr>
                          <m:t>∈</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err="1">
                                <a:solidFill>
                                  <a:srgbClr val="7B8A95"/>
                                </a:solidFill>
                                <a:latin typeface="Cambria Math" panose="02040503050406030204" pitchFamily="18" charset="0"/>
                                <a:cs typeface="Times New Roman" panose="02020603050405020304" pitchFamily="18" charset="0"/>
                              </a:rPr>
                              <m:t>𝑨</m:t>
                            </m:r>
                          </m:e>
                          <m:sup>
                            <m:r>
                              <a:rPr lang="en-US" altLang="zh-TW" b="1" i="1" dirty="0" smtClean="0">
                                <a:solidFill>
                                  <a:srgbClr val="7B8A95"/>
                                </a:solidFill>
                                <a:latin typeface="Cambria Math" panose="02040503050406030204" pitchFamily="18" charset="0"/>
                                <a:cs typeface="Times New Roman" panose="02020603050405020304" pitchFamily="18" charset="0"/>
                              </a:rPr>
                              <m:t>𝒇</m:t>
                            </m:r>
                          </m:sup>
                        </m:sSup>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err="1">
                            <a:solidFill>
                              <a:srgbClr val="7B8A95"/>
                            </a:solidFill>
                            <a:latin typeface="Cambria Math" panose="02040503050406030204" pitchFamily="18" charset="0"/>
                            <a:cs typeface="Times New Roman" panose="02020603050405020304" pitchFamily="18" charset="0"/>
                          </a:rPr>
                          <m:t>𝒗</m:t>
                        </m:r>
                        <m:r>
                          <a:rPr lang="en-US" altLang="zh-TW" b="1" i="1" dirty="0" smtClean="0">
                            <a:solidFill>
                              <a:srgbClr val="7B8A95"/>
                            </a:solidFill>
                            <a:latin typeface="Cambria Math" panose="02040503050406030204" pitchFamily="18" charset="0"/>
                            <a:cs typeface="Times New Roman" panose="02020603050405020304" pitchFamily="18" charset="0"/>
                          </a:rPr>
                          <m:t>∉</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a:solidFill>
                                  <a:srgbClr val="7B8A95"/>
                                </a:solidFill>
                                <a:latin typeface="Cambria Math" panose="02040503050406030204" pitchFamily="18" charset="0"/>
                                <a:cs typeface="Times New Roman" panose="02020603050405020304" pitchFamily="18" charset="0"/>
                              </a:rPr>
                              <m:t>𝑵</m:t>
                            </m:r>
                          </m:e>
                          <m:sup>
                            <m:r>
                              <a:rPr lang="en-US" altLang="zh-TW" b="1" i="1" dirty="0">
                                <a:solidFill>
                                  <a:srgbClr val="7B8A95"/>
                                </a:solidFill>
                                <a:latin typeface="Cambria Math" panose="02040503050406030204" pitchFamily="18" charset="0"/>
                                <a:cs typeface="Times New Roman" panose="02020603050405020304" pitchFamily="18" charset="0"/>
                              </a:rPr>
                              <m:t>∗</m:t>
                            </m:r>
                          </m:sup>
                        </m:sSup>
                        <m:r>
                          <a:rPr lang="en-US" altLang="zh-TW" b="1" i="1" dirty="0">
                            <a:solidFill>
                              <a:srgbClr val="7B8A95"/>
                            </a:solidFill>
                            <a:latin typeface="Cambria Math" panose="02040503050406030204" pitchFamily="18" charset="0"/>
                            <a:cs typeface="Times New Roman" panose="02020603050405020304" pitchFamily="18" charset="0"/>
                          </a:rPr>
                          <m:t>, </m:t>
                        </m:r>
                        <m:r>
                          <a:rPr lang="en-US" altLang="zh-TW" b="1" i="1" dirty="0" err="1">
                            <a:solidFill>
                              <a:srgbClr val="7B8A95"/>
                            </a:solidFill>
                            <a:latin typeface="Cambria Math" panose="02040503050406030204" pitchFamily="18" charset="0"/>
                            <a:cs typeface="Times New Roman" panose="02020603050405020304" pitchFamily="18" charset="0"/>
                          </a:rPr>
                          <m:t>𝒖</m:t>
                        </m:r>
                        <m:r>
                          <a:rPr lang="en-US" altLang="zh-TW" b="1" i="1" dirty="0" smtClean="0">
                            <a:solidFill>
                              <a:srgbClr val="7B8A95"/>
                            </a:solidFill>
                            <a:latin typeface="Cambria Math" panose="02040503050406030204" pitchFamily="18" charset="0"/>
                            <a:cs typeface="Times New Roman" panose="02020603050405020304" pitchFamily="18" charset="0"/>
                          </a:rPr>
                          <m:t>∈</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err="1">
                                <a:solidFill>
                                  <a:srgbClr val="7B8A95"/>
                                </a:solidFill>
                                <a:latin typeface="Cambria Math" panose="02040503050406030204" pitchFamily="18" charset="0"/>
                                <a:cs typeface="Times New Roman" panose="02020603050405020304" pitchFamily="18" charset="0"/>
                              </a:rPr>
                              <m:t>𝑵</m:t>
                            </m:r>
                          </m:e>
                          <m:sup>
                            <m:r>
                              <a:rPr lang="en-US" altLang="zh-TW" b="1" i="1" dirty="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m:t>
                        </m:r>
                      </m:lim>
                    </m:limLow>
                    <m:r>
                      <a:rPr lang="en-US" altLang="zh-TW" b="1" i="1" dirty="0" smtClean="0">
                        <a:solidFill>
                          <a:srgbClr val="7B8A95"/>
                        </a:solidFill>
                        <a:latin typeface="Cambria Math" panose="02040503050406030204" pitchFamily="18" charset="0"/>
                        <a:cs typeface="Times New Roman" panose="02020603050405020304" pitchFamily="18" charset="0"/>
                      </a:rPr>
                      <m:t>[</m:t>
                    </m:r>
                    <m:r>
                      <a:rPr lang="zh-TW" altLang="en-US" b="1" i="1" dirty="0" smtClean="0">
                        <a:solidFill>
                          <a:srgbClr val="7B8A95"/>
                        </a:solidFill>
                        <a:latin typeface="Cambria Math" panose="02040503050406030204" pitchFamily="18" charset="0"/>
                        <a:cs typeface="Times New Roman" panose="02020603050405020304" pitchFamily="18" charset="0"/>
                      </a:rPr>
                      <m:t>𝜽</m:t>
                    </m:r>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𝒖</m:t>
                    </m:r>
                    <m:r>
                      <a:rPr lang="en-US" altLang="zh-TW" b="1" i="1" dirty="0" smtClean="0">
                        <a:solidFill>
                          <a:srgbClr val="7B8A95"/>
                        </a:solidFill>
                        <a:latin typeface="Cambria Math" panose="02040503050406030204" pitchFamily="18" charset="0"/>
                        <a:cs typeface="Times New Roman" panose="02020603050405020304" pitchFamily="18" charset="0"/>
                      </a:rPr>
                      <m:t>) −</m:t>
                    </m:r>
                    <m:acc>
                      <m:accPr>
                        <m:chr m:val="̅"/>
                        <m:ctrlPr>
                          <a:rPr lang="en-US" altLang="zh-TW" b="1" i="1" dirty="0" smtClean="0">
                            <a:solidFill>
                              <a:srgbClr val="7B8A95"/>
                            </a:solidFill>
                            <a:latin typeface="Cambria Math" panose="02040503050406030204" pitchFamily="18" charset="0"/>
                            <a:cs typeface="Times New Roman" panose="02020603050405020304" pitchFamily="18" charset="0"/>
                          </a:rPr>
                        </m:ctrlPr>
                      </m:accPr>
                      <m:e>
                        <m:r>
                          <a:rPr lang="zh-TW" altLang="en-US" b="1" i="1" dirty="0" smtClean="0">
                            <a:solidFill>
                              <a:srgbClr val="7B8A95"/>
                            </a:solidFill>
                            <a:latin typeface="Cambria Math" panose="02040503050406030204" pitchFamily="18" charset="0"/>
                            <a:cs typeface="Times New Roman" panose="02020603050405020304" pitchFamily="18" charset="0"/>
                          </a:rPr>
                          <m:t>𝚫</m:t>
                        </m:r>
                      </m:e>
                    </m:acc>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𝒗</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𝒖</m:t>
                    </m:r>
                    <m:r>
                      <a:rPr lang="en-US" altLang="zh-TW" b="1" i="1" dirty="0" smtClean="0">
                        <a:solidFill>
                          <a:srgbClr val="7B8A95"/>
                        </a:solidFill>
                        <a:latin typeface="Cambria Math" panose="02040503050406030204" pitchFamily="18" charset="0"/>
                        <a:cs typeface="Times New Roman" panose="02020603050405020304" pitchFamily="18" charset="0"/>
                      </a:rPr>
                      <m:t>)].</m:t>
                    </m:r>
                  </m:oMath>
                </a14:m>
                <a:r>
                  <a:rPr lang="en-US" altLang="zh-TW" b="1" dirty="0">
                    <a:solidFill>
                      <a:srgbClr val="7B8A95"/>
                    </a:solidFill>
                    <a:latin typeface="Times New Roman" panose="02020603050405020304" pitchFamily="18" charset="0"/>
                    <a:cs typeface="Times New Roman" panose="02020603050405020304" pitchFamily="18" charset="0"/>
                  </a:rPr>
                  <a:t> For each node z, let</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 </m:t>
                        </m:r>
                        <m:r>
                          <a:rPr lang="zh-TW" altLang="en-US" b="1" i="1" dirty="0">
                            <a:solidFill>
                              <a:srgbClr val="7B8A95"/>
                            </a:solidFill>
                            <a:latin typeface="Cambria Math" panose="02040503050406030204" pitchFamily="18" charset="0"/>
                            <a:cs typeface="Times New Roman" panose="02020603050405020304" pitchFamily="18" charset="0"/>
                          </a:rPr>
                          <m:t>𝜽</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d>
                      <m:dPr>
                        <m:ctrlPr>
                          <a:rPr lang="en-US" altLang="zh-TW" b="1" i="1" dirty="0" smtClean="0">
                            <a:solidFill>
                              <a:srgbClr val="7B8A95"/>
                            </a:solidFill>
                            <a:latin typeface="Cambria Math" panose="02040503050406030204" pitchFamily="18" charset="0"/>
                            <a:cs typeface="Times New Roman" panose="02020603050405020304" pitchFamily="18" charset="0"/>
                          </a:rPr>
                        </m:ctrlPr>
                      </m:dPr>
                      <m:e>
                        <m:r>
                          <a:rPr lang="en-US" altLang="zh-TW" b="1" i="1" dirty="0" smtClean="0">
                            <a:solidFill>
                              <a:srgbClr val="7B8A95"/>
                            </a:solidFill>
                            <a:latin typeface="Cambria Math" panose="02040503050406030204" pitchFamily="18" charset="0"/>
                            <a:cs typeface="Times New Roman" panose="02020603050405020304" pitchFamily="18" charset="0"/>
                          </a:rPr>
                          <m:t>𝒙</m:t>
                        </m:r>
                      </m:e>
                    </m:d>
                    <m:r>
                      <a:rPr lang="en-US" altLang="zh-TW" b="1" i="1" dirty="0" smtClean="0">
                        <a:solidFill>
                          <a:srgbClr val="7B8A95"/>
                        </a:solidFill>
                        <a:latin typeface="Cambria Math" panose="02040503050406030204" pitchFamily="18" charset="0"/>
                        <a:cs typeface="Times New Roman" panose="02020603050405020304" pitchFamily="18" charset="0"/>
                      </a:rPr>
                      <m:t>=</m:t>
                    </m:r>
                    <m:r>
                      <a:rPr lang="zh-TW" altLang="en-US" b="1" i="1" dirty="0">
                        <a:solidFill>
                          <a:srgbClr val="7B8A95"/>
                        </a:solidFill>
                        <a:latin typeface="Cambria Math" panose="02040503050406030204" pitchFamily="18" charset="0"/>
                        <a:cs typeface="Times New Roman" panose="02020603050405020304" pitchFamily="18" charset="0"/>
                      </a:rPr>
                      <m:t>𝜽</m:t>
                    </m:r>
                    <m:d>
                      <m:dPr>
                        <m:ctrlPr>
                          <a:rPr lang="en-US" altLang="zh-TW" b="1" i="1" dirty="0" smtClean="0">
                            <a:solidFill>
                              <a:srgbClr val="7B8A95"/>
                            </a:solidFill>
                            <a:latin typeface="Cambria Math" panose="02040503050406030204" pitchFamily="18" charset="0"/>
                            <a:cs typeface="Times New Roman" panose="02020603050405020304" pitchFamily="18" charset="0"/>
                          </a:rPr>
                        </m:ctrlPr>
                      </m:dPr>
                      <m:e>
                        <m:r>
                          <a:rPr lang="en-US" altLang="zh-TW" b="1" i="1" dirty="0" smtClean="0">
                            <a:solidFill>
                              <a:srgbClr val="7B8A95"/>
                            </a:solidFill>
                            <a:latin typeface="Cambria Math" panose="02040503050406030204" pitchFamily="18" charset="0"/>
                            <a:cs typeface="Times New Roman" panose="02020603050405020304" pitchFamily="18" charset="0"/>
                          </a:rPr>
                          <m:t>𝒙</m:t>
                        </m:r>
                      </m:e>
                    </m:d>
                    <m:r>
                      <a:rPr lang="en-US" altLang="zh-TW" b="1" i="1" dirty="0" smtClean="0">
                        <a:solidFill>
                          <a:srgbClr val="7B8A95"/>
                        </a:solidFill>
                        <a:latin typeface="Cambria Math" panose="02040503050406030204" pitchFamily="18" charset="0"/>
                        <a:cs typeface="Times New Roman" panose="02020603050405020304" pitchFamily="18" charset="0"/>
                      </a:rPr>
                      <m:t>+</m:t>
                    </m:r>
                    <m:r>
                      <a:rPr lang="zh-TW" altLang="en-US" b="1" i="1" dirty="0" smtClean="0">
                        <a:solidFill>
                          <a:srgbClr val="7B8A95"/>
                        </a:solidFill>
                        <a:latin typeface="Cambria Math" panose="02040503050406030204" pitchFamily="18" charset="0"/>
                        <a:cs typeface="Times New Roman" panose="02020603050405020304" pitchFamily="18" charset="0"/>
                      </a:rPr>
                      <m:t>𝜹</m:t>
                    </m:r>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𝒙</m:t>
                    </m:r>
                    <m:r>
                      <a:rPr lang="en-US" altLang="zh-TW" b="1" i="1" dirty="0" smtClean="0">
                        <a:solidFill>
                          <a:srgbClr val="7B8A95"/>
                        </a:solidFill>
                        <a:latin typeface="Cambria Math" panose="02040503050406030204" pitchFamily="18" charset="0"/>
                        <a:cs typeface="Times New Roman" panose="02020603050405020304" pitchFamily="18" charset="0"/>
                      </a:rPr>
                      <m:t>)</m:t>
                    </m:r>
                  </m:oMath>
                </a14:m>
                <a:r>
                  <a:rPr lang="en-US" altLang="zh-TW" b="1" dirty="0">
                    <a:solidFill>
                      <a:srgbClr val="7B8A95"/>
                    </a:solidFill>
                    <a:latin typeface="Times New Roman" panose="02020603050405020304" pitchFamily="18" charset="0"/>
                    <a:cs typeface="Times New Roman" panose="02020603050405020304" pitchFamily="18" charset="0"/>
                  </a:rPr>
                  <a:t>.</a:t>
                </a:r>
              </a:p>
              <a:p>
                <a:pPr lvl="1"/>
                <a:r>
                  <a:rPr lang="en-US" altLang="zh-TW" b="1" dirty="0">
                    <a:solidFill>
                      <a:srgbClr val="7B8A95"/>
                    </a:solidFill>
                    <a:latin typeface="Times New Roman" panose="02020603050405020304" pitchFamily="18" charset="0"/>
                    <a:cs typeface="Times New Roman" panose="02020603050405020304" pitchFamily="18" charset="0"/>
                  </a:rPr>
                  <a:t>If </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𝒖</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𝑵</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oMath>
                </a14:m>
                <a:r>
                  <a:rPr lang="en-US" altLang="zh-TW" b="1" dirty="0">
                    <a:solidFill>
                      <a:srgbClr val="7B8A95"/>
                    </a:solidFill>
                    <a:latin typeface="Times New Roman" panose="02020603050405020304" pitchFamily="18" charset="0"/>
                    <a:cs typeface="Times New Roman" panose="02020603050405020304" pitchFamily="18" charset="0"/>
                  </a:rPr>
                  <a:t>, then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𝒇</m:t>
                    </m:r>
                    <m:r>
                      <a:rPr lang="en-US" altLang="zh-TW" b="1" i="1" dirty="0" smtClean="0">
                        <a:solidFill>
                          <a:srgbClr val="7B8A95"/>
                        </a:solidFill>
                        <a:latin typeface="Cambria Math" panose="02040503050406030204" pitchFamily="18" charset="0"/>
                        <a:cs typeface="Times New Roman" panose="02020603050405020304" pitchFamily="18" charset="0"/>
                      </a:rPr>
                      <m:t>′ =</m:t>
                    </m:r>
                    <m:r>
                      <a:rPr lang="en-US" altLang="zh-TW" b="1" i="1" dirty="0" smtClean="0">
                        <a:solidFill>
                          <a:srgbClr val="7B8A95"/>
                        </a:solidFill>
                        <a:latin typeface="Cambria Math" panose="02040503050406030204" pitchFamily="18" charset="0"/>
                        <a:cs typeface="Times New Roman" panose="02020603050405020304" pitchFamily="18" charset="0"/>
                      </a:rPr>
                      <m:t>𝒇</m:t>
                    </m:r>
                  </m:oMath>
                </a14:m>
                <a:r>
                  <a:rPr lang="en-US" altLang="zh-TW" b="1" dirty="0">
                    <a:solidFill>
                      <a:srgbClr val="7B8A95"/>
                    </a:solidFill>
                    <a:latin typeface="Times New Roman" panose="02020603050405020304" pitchFamily="18" charset="0"/>
                    <a:cs typeface="Times New Roman" panose="02020603050405020304" pitchFamily="18" charset="0"/>
                  </a:rPr>
                  <a:t>. If </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𝒖</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 </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𝑵</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oMath>
                </a14:m>
                <a:r>
                  <a:rPr lang="en-US" altLang="zh-TW" b="1" dirty="0">
                    <a:solidFill>
                      <a:srgbClr val="7B8A95"/>
                    </a:solidFill>
                    <a:latin typeface="Times New Roman" panose="02020603050405020304" pitchFamily="18" charset="0"/>
                    <a:cs typeface="Times New Roman" panose="02020603050405020304" pitchFamily="18" charset="0"/>
                  </a:rPr>
                  <a:t>, choose a cycle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𝑪</m:t>
                    </m:r>
                  </m:oMath>
                </a14:m>
                <a:r>
                  <a:rPr lang="en-US" altLang="zh-TW" b="1" dirty="0">
                    <a:solidFill>
                      <a:srgbClr val="7B8A95"/>
                    </a:solidFill>
                    <a:latin typeface="Times New Roman" panose="02020603050405020304" pitchFamily="18" charset="0"/>
                    <a:cs typeface="Times New Roman" panose="02020603050405020304" pitchFamily="18" charset="0"/>
                  </a:rPr>
                  <a:t> of </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𝑵</m:t>
                        </m:r>
                      </m:e>
                      <m:sup>
                        <m:r>
                          <a:rPr lang="en-US" altLang="zh-TW" b="1" i="1" dirty="0" smtClean="0">
                            <a:solidFill>
                              <a:srgbClr val="7B8A95"/>
                            </a:solidFill>
                            <a:latin typeface="Cambria Math" panose="02040503050406030204" pitchFamily="18" charset="0"/>
                            <a:cs typeface="Times New Roman" panose="02020603050405020304" pitchFamily="18" charset="0"/>
                          </a:rPr>
                          <m:t>𝒇</m:t>
                        </m:r>
                      </m:sup>
                    </m:sSup>
                  </m:oMath>
                </a14:m>
                <a:r>
                  <a:rPr lang="en-US" altLang="zh-TW" b="1" dirty="0">
                    <a:solidFill>
                      <a:srgbClr val="7B8A95"/>
                    </a:solidFill>
                    <a:latin typeface="Times New Roman" panose="02020603050405020304" pitchFamily="18" charset="0"/>
                    <a:cs typeface="Times New Roman" panose="02020603050405020304" pitchFamily="18" charset="0"/>
                  </a:rPr>
                  <a:t> consisting of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𝒖</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 </m:t>
                    </m:r>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𝒗</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r>
                      <a:rPr lang="en-US" altLang="zh-TW" b="1" i="1" dirty="0" smtClean="0">
                        <a:solidFill>
                          <a:srgbClr val="7B8A95"/>
                        </a:solidFill>
                        <a:latin typeface="Cambria Math" panose="02040503050406030204" pitchFamily="18" charset="0"/>
                        <a:cs typeface="Times New Roman" panose="02020603050405020304" pitchFamily="18" charset="0"/>
                      </a:rPr>
                      <m:t>)</m:t>
                    </m:r>
                  </m:oMath>
                </a14:m>
                <a:r>
                  <a:rPr lang="en-US" altLang="zh-TW" b="1" dirty="0">
                    <a:solidFill>
                      <a:srgbClr val="7B8A95"/>
                    </a:solidFill>
                    <a:latin typeface="Times New Roman" panose="02020603050405020304" pitchFamily="18" charset="0"/>
                    <a:cs typeface="Times New Roman" panose="02020603050405020304" pitchFamily="18" charset="0"/>
                  </a:rPr>
                  <a:t> together with a minimum-weight path from </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𝒗</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oMath>
                </a14:m>
                <a:r>
                  <a:rPr lang="en-US" altLang="zh-TW" b="1" dirty="0">
                    <a:solidFill>
                      <a:srgbClr val="7B8A95"/>
                    </a:solidFill>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𝒖</m:t>
                        </m:r>
                      </m:e>
                      <m:sup>
                        <m:r>
                          <a:rPr lang="en-US" altLang="zh-TW" b="1" i="1" dirty="0" smtClean="0">
                            <a:solidFill>
                              <a:srgbClr val="7B8A95"/>
                            </a:solidFill>
                            <a:latin typeface="Cambria Math" panose="02040503050406030204" pitchFamily="18" charset="0"/>
                            <a:cs typeface="Times New Roman" panose="02020603050405020304" pitchFamily="18" charset="0"/>
                          </a:rPr>
                          <m:t>∗</m:t>
                        </m:r>
                      </m:sup>
                    </m:sSup>
                  </m:oMath>
                </a14:m>
                <a:r>
                  <a:rPr lang="en-US" altLang="zh-TW" b="1" dirty="0">
                    <a:solidFill>
                      <a:srgbClr val="7B8A95"/>
                    </a:solidFill>
                    <a:latin typeface="Times New Roman" panose="02020603050405020304" pitchFamily="18" charset="0"/>
                    <a:cs typeface="Times New Roman" panose="02020603050405020304" pitchFamily="18" charset="0"/>
                  </a:rPr>
                  <a:t>. Obtain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𝒇</m:t>
                    </m:r>
                    <m:r>
                      <a:rPr lang="en-US" altLang="zh-TW" b="1" i="1" dirty="0" smtClean="0">
                        <a:solidFill>
                          <a:srgbClr val="7B8A95"/>
                        </a:solidFill>
                        <a:latin typeface="Cambria Math" panose="02040503050406030204" pitchFamily="18" charset="0"/>
                        <a:cs typeface="Times New Roman" panose="02020603050405020304" pitchFamily="18" charset="0"/>
                      </a:rPr>
                      <m:t>′</m:t>
                    </m:r>
                  </m:oMath>
                </a14:m>
                <a:r>
                  <a:rPr lang="en-US" altLang="zh-TW" b="1" dirty="0">
                    <a:solidFill>
                      <a:srgbClr val="7B8A95"/>
                    </a:solidFill>
                    <a:latin typeface="Times New Roman" panose="02020603050405020304" pitchFamily="18" charset="0"/>
                    <a:cs typeface="Times New Roman" panose="02020603050405020304" pitchFamily="18" charset="0"/>
                  </a:rPr>
                  <a:t> from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𝒇</m:t>
                    </m:r>
                  </m:oMath>
                </a14:m>
                <a:r>
                  <a:rPr lang="en-US" altLang="zh-TW" b="1" dirty="0">
                    <a:solidFill>
                      <a:srgbClr val="7B8A95"/>
                    </a:solidFill>
                    <a:latin typeface="Times New Roman" panose="02020603050405020304" pitchFamily="18" charset="0"/>
                    <a:cs typeface="Times New Roman" panose="02020603050405020304" pitchFamily="18" charset="0"/>
                  </a:rPr>
                  <a:t> by performing a flow augmentation around the cycle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𝑪</m:t>
                    </m:r>
                  </m:oMath>
                </a14:m>
                <a:r>
                  <a:rPr lang="en-US" altLang="zh-TW" b="1" dirty="0">
                    <a:solidFill>
                      <a:srgbClr val="7B8A95"/>
                    </a:solidFill>
                    <a:latin typeface="Times New Roman" panose="02020603050405020304" pitchFamily="18" charset="0"/>
                    <a:cs typeface="Times New Roman" panose="02020603050405020304" pitchFamily="18" charset="0"/>
                  </a:rPr>
                  <a:t>.</a:t>
                </a:r>
              </a:p>
            </p:txBody>
          </p:sp>
        </mc:Choice>
        <mc:Fallback>
          <p:sp>
            <p:nvSpPr>
              <p:cNvPr id="3" name="內容版面配置區 2">
                <a:extLst>
                  <a:ext uri="{FF2B5EF4-FFF2-40B4-BE49-F238E27FC236}">
                    <a16:creationId xmlns:a16="http://schemas.microsoft.com/office/drawing/2014/main" id="{19C1AF34-1E30-3DD9-D6A9-88A17F536DC7}"/>
                  </a:ext>
                </a:extLst>
              </p:cNvPr>
              <p:cNvSpPr>
                <a:spLocks noGrp="1" noRot="1" noChangeAspect="1" noMove="1" noResize="1" noEditPoints="1" noAdjustHandles="1" noChangeArrowheads="1" noChangeShapeType="1" noTextEdit="1"/>
              </p:cNvSpPr>
              <p:nvPr>
                <p:ph idx="1"/>
              </p:nvPr>
            </p:nvSpPr>
            <p:spPr>
              <a:xfrm>
                <a:off x="838200" y="1825624"/>
                <a:ext cx="10515600" cy="5123815"/>
              </a:xfrm>
              <a:blipFill>
                <a:blip r:embed="rId5"/>
                <a:stretch>
                  <a:fillRect l="-1043" t="-476"/>
                </a:stretch>
              </a:blipFill>
            </p:spPr>
            <p:txBody>
              <a:bodyPr/>
              <a:lstStyle/>
              <a:p>
                <a:r>
                  <a:rPr lang="zh-TW" altLang="en-US">
                    <a:noFill/>
                  </a:rPr>
                  <a:t> </a:t>
                </a:r>
              </a:p>
            </p:txBody>
          </p:sp>
        </mc:Fallback>
      </mc:AlternateContent>
      <p:pic>
        <p:nvPicPr>
          <p:cNvPr id="5" name="音訊 4">
            <a:hlinkClick r:id="" action="ppaction://media"/>
            <a:extLst>
              <a:ext uri="{FF2B5EF4-FFF2-40B4-BE49-F238E27FC236}">
                <a16:creationId xmlns:a16="http://schemas.microsoft.com/office/drawing/2014/main" id="{E2FF0030-1898-94B0-627C-B452E17CBC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19077731"/>
      </p:ext>
    </p:extLst>
  </p:cSld>
  <p:clrMapOvr>
    <a:masterClrMapping/>
  </p:clrMapOvr>
  <mc:AlternateContent xmlns:mc="http://schemas.openxmlformats.org/markup-compatibility/2006">
    <mc:Choice xmlns:p14="http://schemas.microsoft.com/office/powerpoint/2010/main" Requires="p14">
      <p:transition spd="slow" p14:dur="2000" advTm="256457"/>
    </mc:Choice>
    <mc:Fallback>
      <p:transition spd="slow" advTm="256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41" x="31750" y="6210300"/>
          <p14:tracePt t="643" x="63500" y="6194425"/>
          <p14:tracePt t="755" x="3536950" y="2481263"/>
          <p14:tracePt t="757" x="3616325" y="2386013"/>
          <p14:tracePt t="759" x="3695700" y="2290763"/>
          <p14:tracePt t="761" x="3759200" y="2197100"/>
          <p14:tracePt t="763" x="3836988" y="2117725"/>
          <p14:tracePt t="765" x="3916363" y="2022475"/>
          <p14:tracePt t="767" x="3963988" y="1927225"/>
          <p14:tracePt t="769" x="4043363" y="1865313"/>
          <p14:tracePt t="771" x="4090988" y="1770063"/>
          <p14:tracePt t="773" x="4137025" y="1706563"/>
          <p14:tracePt t="775" x="4200525" y="1611313"/>
          <p14:tracePt t="777" x="4248150" y="1533525"/>
          <p14:tracePt t="779" x="4295775" y="1470025"/>
          <p14:tracePt t="781" x="4359275" y="1374775"/>
          <p14:tracePt t="783" x="4406900" y="1279525"/>
          <p14:tracePt t="787" x="4516438" y="1154113"/>
          <p14:tracePt t="789" x="4564063" y="1058863"/>
          <p14:tracePt t="791" x="4611688" y="995363"/>
          <p14:tracePt t="793" x="4659313" y="915988"/>
          <p14:tracePt t="795" x="4691063" y="838200"/>
          <p14:tracePt t="797" x="4752975" y="742950"/>
          <p14:tracePt t="799" x="4784725" y="679450"/>
          <p14:tracePt t="801" x="4832350" y="584200"/>
          <p14:tracePt t="803" x="4864100" y="520700"/>
          <p14:tracePt t="805" x="4895850" y="427038"/>
          <p14:tracePt t="807" x="4959350" y="331788"/>
          <p14:tracePt t="809" x="5006975" y="252413"/>
          <p14:tracePt t="811" x="5053013" y="158750"/>
          <p14:tracePt t="813" x="5084763" y="63500"/>
          <p14:tracePt t="1347" x="5132388" y="31750"/>
          <p14:tracePt t="1353" x="5116513" y="63500"/>
          <p14:tracePt t="1355" x="5116513" y="79375"/>
          <p14:tracePt t="1357" x="5116513" y="95250"/>
          <p14:tracePt t="1359" x="5116513" y="111125"/>
          <p14:tracePt t="1361" x="5116513" y="127000"/>
          <p14:tracePt t="1363" x="5100638" y="142875"/>
          <p14:tracePt t="1365" x="5100638" y="158750"/>
          <p14:tracePt t="1369" x="5084763" y="188913"/>
          <p14:tracePt t="1371" x="5084763" y="204788"/>
          <p14:tracePt t="1375" x="5068888" y="220663"/>
          <p14:tracePt t="1378" x="5068888" y="236538"/>
          <p14:tracePt t="1380" x="5068888" y="252413"/>
          <p14:tracePt t="1381" x="5068888" y="268288"/>
          <p14:tracePt t="1383" x="5068888" y="284163"/>
          <p14:tracePt t="1387" x="5053013" y="315913"/>
          <p14:tracePt t="1389" x="5053013" y="331788"/>
          <p14:tracePt t="1391" x="5037138" y="331788"/>
          <p14:tracePt t="1393" x="5037138" y="347663"/>
          <p14:tracePt t="1395" x="5037138" y="379413"/>
          <p14:tracePt t="1398" x="5022850" y="379413"/>
          <p14:tracePt t="1399" x="5022850" y="395288"/>
          <p14:tracePt t="1401" x="5022850" y="427038"/>
          <p14:tracePt t="1405" x="5006975" y="442913"/>
          <p14:tracePt t="1407" x="5006975" y="458788"/>
          <p14:tracePt t="1409" x="4991100" y="474663"/>
          <p14:tracePt t="1411" x="4991100" y="490538"/>
          <p14:tracePt t="1413" x="4991100" y="506413"/>
          <p14:tracePt t="1417" x="4991100" y="520700"/>
          <p14:tracePt t="1420" x="4975225" y="552450"/>
          <p14:tracePt t="1423" x="4975225" y="568325"/>
          <p14:tracePt t="1426" x="4959350" y="584200"/>
          <p14:tracePt t="1429" x="4943475" y="615950"/>
          <p14:tracePt t="1431" x="4943475" y="631825"/>
          <p14:tracePt t="1436" x="4943475" y="647700"/>
          <p14:tracePt t="1438" x="4927600" y="663575"/>
          <p14:tracePt t="1439" x="4927600" y="679450"/>
          <p14:tracePt t="1441" x="4911725" y="695325"/>
          <p14:tracePt t="1443" x="4911725" y="711200"/>
          <p14:tracePt t="1445" x="4895850" y="727075"/>
          <p14:tracePt t="1449" x="4895850" y="742950"/>
          <p14:tracePt t="1451" x="4895850" y="758825"/>
          <p14:tracePt t="1454" x="4879975" y="758825"/>
          <p14:tracePt t="1455" x="4864100" y="790575"/>
          <p14:tracePt t="1457" x="4864100" y="806450"/>
          <p14:tracePt t="1459" x="4848225" y="806450"/>
          <p14:tracePt t="1460" x="4848225" y="822325"/>
          <p14:tracePt t="1463" x="4848225" y="854075"/>
          <p14:tracePt t="1465" x="4832350" y="854075"/>
          <p14:tracePt t="1467" x="4800600" y="884238"/>
          <p14:tracePt t="1469" x="4800600" y="900113"/>
          <p14:tracePt t="1473" x="4784725" y="915988"/>
          <p14:tracePt t="1475" x="4768850" y="931863"/>
          <p14:tracePt t="1477" x="4768850" y="947738"/>
          <p14:tracePt t="1479" x="4768850" y="963613"/>
          <p14:tracePt t="1481" x="4752975" y="979488"/>
          <p14:tracePt t="1483" x="4737100" y="979488"/>
          <p14:tracePt t="1485" x="4737100" y="995363"/>
          <p14:tracePt t="1487" x="4722813" y="1011238"/>
          <p14:tracePt t="1489" x="4722813" y="1027113"/>
          <p14:tracePt t="1491" x="4722813" y="1042988"/>
          <p14:tracePt t="1494" x="4706938" y="1058863"/>
          <p14:tracePt t="1495" x="4691063" y="1058863"/>
          <p14:tracePt t="1497" x="4691063" y="1074738"/>
          <p14:tracePt t="1499" x="4691063" y="1090613"/>
          <p14:tracePt t="1501" x="4691063" y="1106488"/>
          <p14:tracePt t="1503" x="4675188" y="1106488"/>
          <p14:tracePt t="1505" x="4659313" y="1122363"/>
          <p14:tracePt t="1507" x="4659313" y="1138238"/>
          <p14:tracePt t="1509" x="4643438" y="1138238"/>
          <p14:tracePt t="1511" x="4643438" y="1154113"/>
          <p14:tracePt t="1513" x="4643438" y="1169988"/>
          <p14:tracePt t="1515" x="4643438" y="1185863"/>
          <p14:tracePt t="1517" x="4627563" y="1185863"/>
          <p14:tracePt t="1521" x="4627563" y="1200150"/>
          <p14:tracePt t="1525" x="4611688" y="1216025"/>
          <p14:tracePt t="1531" x="4611688" y="1231900"/>
          <p14:tracePt t="1533" x="4611688" y="1247775"/>
          <p14:tracePt t="1537" x="4595813" y="1263650"/>
          <p14:tracePt t="1543" x="4579938" y="1279525"/>
          <p14:tracePt t="1546" x="4579938" y="1295400"/>
          <p14:tracePt t="1550" x="4564063" y="1295400"/>
          <p14:tracePt t="1553" x="4564063" y="1311275"/>
          <p14:tracePt t="1555" x="4564063" y="1327150"/>
          <p14:tracePt t="1560" x="4564063" y="1343025"/>
          <p14:tracePt t="1565" x="4548188" y="1343025"/>
          <p14:tracePt t="1567" x="4548188" y="1358900"/>
          <p14:tracePt t="1569" x="4548188" y="1374775"/>
          <p14:tracePt t="1571" x="4532313" y="1374775"/>
          <p14:tracePt t="1578" x="4532313" y="1390650"/>
          <p14:tracePt t="1580" x="4532313" y="1406525"/>
          <p14:tracePt t="1584" x="4516438" y="1422400"/>
          <p14:tracePt t="1589" x="4516438" y="1438275"/>
          <p14:tracePt t="1591" x="4500563" y="1438275"/>
          <p14:tracePt t="1593" x="4500563" y="1454150"/>
          <p14:tracePt t="1597" x="4484688" y="1454150"/>
          <p14:tracePt t="1599" x="4484688" y="1470025"/>
          <p14:tracePt t="1606" x="4484688" y="1485900"/>
          <p14:tracePt t="1613" x="4484688" y="1501775"/>
          <p14:tracePt t="1628" x="4468813" y="1501775"/>
          <p14:tracePt t="1630" x="4468813" y="1517650"/>
          <p14:tracePt t="1640" x="4468813" y="1533525"/>
          <p14:tracePt t="1648" x="4452938" y="1533525"/>
          <p14:tracePt t="1664" x="4452938" y="1547813"/>
          <p14:tracePt t="1694" x="4452938" y="1563688"/>
          <p14:tracePt t="2372" x="4437063" y="1563688"/>
          <p14:tracePt t="2382" x="4421188" y="1563688"/>
          <p14:tracePt t="2393" x="4391025" y="1533525"/>
          <p14:tracePt t="2398" x="4375150" y="1517650"/>
          <p14:tracePt t="2399" x="4359275" y="1501775"/>
          <p14:tracePt t="2403" x="4343400" y="1485900"/>
          <p14:tracePt t="2403" x="4343400" y="1470025"/>
          <p14:tracePt t="2405" x="4327525" y="1470025"/>
          <p14:tracePt t="2407" x="4311650" y="1454150"/>
          <p14:tracePt t="2409" x="4295775" y="1438275"/>
          <p14:tracePt t="2413" x="4295775" y="1422400"/>
          <p14:tracePt t="2416" x="4279900" y="1406525"/>
          <p14:tracePt t="2417" x="4264025" y="1390650"/>
          <p14:tracePt t="2424" x="4248150" y="1374775"/>
          <p14:tracePt t="2425" x="4248150" y="1358900"/>
          <p14:tracePt t="2427" x="4232275" y="1358900"/>
          <p14:tracePt t="2432" x="4216400" y="1358900"/>
          <p14:tracePt t="2433" x="4216400" y="1343025"/>
          <p14:tracePt t="2441" x="4216400" y="1327150"/>
          <p14:tracePt t="2456" x="4200525" y="1327150"/>
          <p14:tracePt t="2470" x="4200525" y="1311275"/>
          <p14:tracePt t="2733" x="4184650" y="1311275"/>
          <p14:tracePt t="2750" x="4168775" y="1311275"/>
          <p14:tracePt t="2759" x="4152900" y="1311275"/>
          <p14:tracePt t="2768" x="4137025" y="1311275"/>
          <p14:tracePt t="2786" x="4121150" y="1311275"/>
          <p14:tracePt t="2794" x="4106863" y="1327150"/>
          <p14:tracePt t="2806" x="4090988" y="1327150"/>
          <p14:tracePt t="2811" x="4075113" y="1327150"/>
          <p14:tracePt t="2819" x="4059238" y="1343025"/>
          <p14:tracePt t="2830" x="4043363" y="1343025"/>
          <p14:tracePt t="2836" x="4027488" y="1343025"/>
          <p14:tracePt t="2847" x="4011613" y="1343025"/>
          <p14:tracePt t="2853" x="3995738" y="1343025"/>
          <p14:tracePt t="2857" x="3979863" y="1343025"/>
          <p14:tracePt t="2870" x="3963988" y="1358900"/>
          <p14:tracePt t="2876" x="3948113" y="1358900"/>
          <p14:tracePt t="2885" x="3932238" y="1358900"/>
          <p14:tracePt t="2892" x="3916363" y="1358900"/>
          <p14:tracePt t="2900" x="3900488" y="1358900"/>
          <p14:tracePt t="2905" x="3900488" y="1374775"/>
          <p14:tracePt t="2918" x="3884613" y="1374775"/>
          <p14:tracePt t="2933" x="3868738" y="1374775"/>
          <p14:tracePt t="2978" x="3852863" y="1374775"/>
          <p14:tracePt t="2984" x="3836988" y="1374775"/>
          <p14:tracePt t="2996" x="3821113" y="1374775"/>
          <p14:tracePt t="3000" x="3806825" y="1374775"/>
          <p14:tracePt t="3006" x="3790950" y="1390650"/>
          <p14:tracePt t="3016" x="3775075" y="1390650"/>
          <p14:tracePt t="3025" x="3759200" y="1406525"/>
          <p14:tracePt t="3029" x="3743325" y="1406525"/>
          <p14:tracePt t="3034" x="3727450" y="1406525"/>
          <p14:tracePt t="3037" x="3711575" y="1422400"/>
          <p14:tracePt t="3049" x="3695700" y="1422400"/>
          <p14:tracePt t="3056" x="3679825" y="1422400"/>
          <p14:tracePt t="3087" x="3663950" y="1422400"/>
          <p14:tracePt t="3118" x="3648075" y="1422400"/>
          <p14:tracePt t="3254" x="3632200" y="1438275"/>
          <p14:tracePt t="3260" x="3616325" y="1454150"/>
          <p14:tracePt t="3261" x="3600450" y="1454150"/>
          <p14:tracePt t="3270" x="3584575" y="1470025"/>
          <p14:tracePt t="3275" x="3568700" y="1485900"/>
          <p14:tracePt t="3279" x="3552825" y="1485900"/>
          <p14:tracePt t="3281" x="3552825" y="1501775"/>
          <p14:tracePt t="3290" x="3536950" y="1501775"/>
          <p14:tracePt t="3293" x="3521075" y="1501775"/>
          <p14:tracePt t="3304" x="3521075" y="1517650"/>
          <p14:tracePt t="3314" x="3505200" y="1517650"/>
          <p14:tracePt t="3322" x="3505200" y="1533525"/>
          <p14:tracePt t="3329" x="3490913" y="1533525"/>
          <p14:tracePt t="3351" x="3475038" y="1533525"/>
          <p14:tracePt t="3369" x="3475038" y="1547813"/>
          <p14:tracePt t="3458" x="3475038" y="1563688"/>
          <p14:tracePt t="3461" x="3459163" y="1563688"/>
          <p14:tracePt t="3486" x="3443288" y="1563688"/>
          <p14:tracePt t="3546" x="3427413" y="1563688"/>
          <p14:tracePt t="3570" x="3411538" y="1563688"/>
          <p14:tracePt t="3594" x="3395663" y="1563688"/>
          <p14:tracePt t="3646" x="3379788" y="1563688"/>
          <p14:tracePt t="3721" x="3363913" y="1563688"/>
          <p14:tracePt t="3756" x="3348038" y="1563688"/>
          <p14:tracePt t="3764" x="3332163" y="1563688"/>
          <p14:tracePt t="3778" x="3316288" y="1563688"/>
          <p14:tracePt t="3786" x="3300413" y="1563688"/>
          <p14:tracePt t="3794" x="3284538" y="1563688"/>
          <p14:tracePt t="3812" x="3268663" y="1563688"/>
          <p14:tracePt t="3819" x="3252788" y="1563688"/>
          <p14:tracePt t="3828" x="3252788" y="1579563"/>
          <p14:tracePt t="3838" x="3236913" y="1579563"/>
          <p14:tracePt t="3857" x="3221038" y="1579563"/>
          <p14:tracePt t="3871" x="3205163" y="1579563"/>
          <p14:tracePt t="3915" x="3190875" y="1579563"/>
          <p14:tracePt t="3948" x="3175000" y="1579563"/>
          <p14:tracePt t="4074" x="3159125" y="1579563"/>
          <p14:tracePt t="4492" x="3175000" y="1579563"/>
          <p14:tracePt t="4498" x="3190875" y="1579563"/>
          <p14:tracePt t="4505" x="3205163" y="1579563"/>
          <p14:tracePt t="4509" x="3221038" y="1579563"/>
          <p14:tracePt t="4515" x="3236913" y="1579563"/>
          <p14:tracePt t="4526" x="3252788" y="1579563"/>
          <p14:tracePt t="4531" x="3268663" y="1579563"/>
          <p14:tracePt t="4546" x="3284538" y="1579563"/>
          <p14:tracePt t="4554" x="3300413" y="1579563"/>
          <p14:tracePt t="4570" x="3316288" y="1579563"/>
          <p14:tracePt t="4613" x="3332163" y="1579563"/>
          <p14:tracePt t="4644" x="3348038" y="1579563"/>
          <p14:tracePt t="5077" x="3363913" y="1579563"/>
          <p14:tracePt t="5100" x="3379788" y="1579563"/>
          <p14:tracePt t="5136" x="3395663" y="1579563"/>
          <p14:tracePt t="5147" x="3411538" y="1579563"/>
          <p14:tracePt t="5157" x="3427413" y="1579563"/>
          <p14:tracePt t="5159" x="3427413" y="1563688"/>
          <p14:tracePt t="5170" x="3443288" y="1563688"/>
          <p14:tracePt t="5176" x="3459163" y="1563688"/>
          <p14:tracePt t="5179" x="3459163" y="1547813"/>
          <p14:tracePt t="5185" x="3475038" y="1547813"/>
          <p14:tracePt t="5191" x="3490913" y="1547813"/>
          <p14:tracePt t="5197" x="3505200" y="1547813"/>
          <p14:tracePt t="5208" x="3521075" y="1533525"/>
          <p14:tracePt t="5211" x="3536950" y="1533525"/>
          <p14:tracePt t="5221" x="3536950" y="1517650"/>
          <p14:tracePt t="5223" x="3552825" y="1517650"/>
          <p14:tracePt t="5227" x="3568700" y="1517650"/>
          <p14:tracePt t="5231" x="3584575" y="1517650"/>
          <p14:tracePt t="5248" x="3600450" y="1517650"/>
          <p14:tracePt t="5253" x="3616325" y="1517650"/>
          <p14:tracePt t="5262" x="3616325" y="1501775"/>
          <p14:tracePt t="5266" x="3632200" y="1501775"/>
          <p14:tracePt t="5269" x="3648075" y="1501775"/>
          <p14:tracePt t="5273" x="3663950" y="1485900"/>
          <p14:tracePt t="5285" x="3679825" y="1485900"/>
          <p14:tracePt t="5293" x="3679825" y="1470025"/>
          <p14:tracePt t="5296" x="3695700" y="1470025"/>
          <p14:tracePt t="5310" x="3711575" y="1470025"/>
          <p14:tracePt t="5318" x="3727450" y="1470025"/>
          <p14:tracePt t="5334" x="3743325" y="1470025"/>
          <p14:tracePt t="5560" x="3727450" y="1470025"/>
          <p14:tracePt t="5567" x="3711575" y="1470025"/>
          <p14:tracePt t="5577" x="3695700" y="1485900"/>
          <p14:tracePt t="5582" x="3679825" y="1485900"/>
          <p14:tracePt t="5585" x="3663950" y="1485900"/>
          <p14:tracePt t="5587" x="3648075" y="1501775"/>
          <p14:tracePt t="5589" x="3632200" y="1501775"/>
          <p14:tracePt t="5594" x="3616325" y="1501775"/>
          <p14:tracePt t="5596" x="3600450" y="1501775"/>
          <p14:tracePt t="5602" x="3568700" y="1517650"/>
          <p14:tracePt t="5604" x="3552825" y="1533525"/>
          <p14:tracePt t="5605" x="3521075" y="1533525"/>
          <p14:tracePt t="5607" x="3490913" y="1547813"/>
          <p14:tracePt t="5611" x="3459163" y="1547813"/>
          <p14:tracePt t="5613" x="3443288" y="1547813"/>
          <p14:tracePt t="5616" x="3427413" y="1563688"/>
          <p14:tracePt t="5617" x="3411538" y="1563688"/>
          <p14:tracePt t="5619" x="3395663" y="1563688"/>
          <p14:tracePt t="5621" x="3379788" y="1579563"/>
          <p14:tracePt t="5623" x="3348038" y="1595438"/>
          <p14:tracePt t="5626" x="3332163" y="1595438"/>
          <p14:tracePt t="5627" x="3316288" y="1595438"/>
          <p14:tracePt t="5629" x="3284538" y="1611313"/>
          <p14:tracePt t="5633" x="3252788" y="1627188"/>
          <p14:tracePt t="5635" x="3221038" y="1643063"/>
          <p14:tracePt t="5639" x="3190875" y="1658938"/>
          <p14:tracePt t="5641" x="3175000" y="1674813"/>
          <p14:tracePt t="5643" x="3159125" y="1674813"/>
          <p14:tracePt t="5645" x="3127375" y="1706563"/>
          <p14:tracePt t="5647" x="3111500" y="1706563"/>
          <p14:tracePt t="5649" x="3095625" y="1722438"/>
          <p14:tracePt t="5651" x="3063875" y="1738313"/>
          <p14:tracePt t="5653" x="3032125" y="1770063"/>
          <p14:tracePt t="5655" x="3032125" y="1785938"/>
          <p14:tracePt t="5657" x="3000375" y="1785938"/>
          <p14:tracePt t="5659" x="2968625" y="1817688"/>
          <p14:tracePt t="5661" x="2968625" y="1833563"/>
          <p14:tracePt t="5663" x="2936875" y="1849438"/>
          <p14:tracePt t="5665" x="2905125" y="1865313"/>
          <p14:tracePt t="5669" x="2874963" y="1881188"/>
          <p14:tracePt t="5671" x="2843213" y="1895475"/>
          <p14:tracePt t="5674" x="2827338" y="1911350"/>
          <p14:tracePt t="5675" x="2811463" y="1927225"/>
          <p14:tracePt t="5677" x="2779713" y="1927225"/>
          <p14:tracePt t="5679" x="2763838" y="1943100"/>
          <p14:tracePt t="5681" x="2732088" y="1958975"/>
          <p14:tracePt t="5684" x="2700338" y="1974850"/>
          <p14:tracePt t="5685" x="2668588" y="1990725"/>
          <p14:tracePt t="5687" x="2652713" y="2006600"/>
          <p14:tracePt t="5689" x="2620963" y="2006600"/>
          <p14:tracePt t="5691" x="2574925" y="2038350"/>
          <p14:tracePt t="5693" x="2559050" y="2054225"/>
          <p14:tracePt t="5695" x="2527300" y="2070100"/>
          <p14:tracePt t="5697" x="2495550" y="2085975"/>
          <p14:tracePt t="5701" x="2432050" y="2117725"/>
          <p14:tracePt t="5703" x="2384425" y="2133600"/>
          <p14:tracePt t="5705" x="2352675" y="2133600"/>
          <p14:tracePt t="5707" x="2305050" y="2149475"/>
          <p14:tracePt t="5709" x="2289175" y="2165350"/>
          <p14:tracePt t="5711" x="2243138" y="2181225"/>
          <p14:tracePt t="5713" x="2195513" y="2197100"/>
          <p14:tracePt t="5715" x="2163763" y="2212975"/>
          <p14:tracePt t="5717" x="2132013" y="2228850"/>
          <p14:tracePt t="5719" x="2084388" y="2243138"/>
          <p14:tracePt t="5721" x="2036763" y="2259013"/>
          <p14:tracePt t="5723" x="2005013" y="2274888"/>
          <p14:tracePt t="5725" x="1958975" y="2274888"/>
          <p14:tracePt t="5727" x="1911350" y="2290763"/>
          <p14:tracePt t="5729" x="1863725" y="2306638"/>
          <p14:tracePt t="5731" x="1847850" y="2322513"/>
          <p14:tracePt t="5734" x="1800225" y="2338388"/>
          <p14:tracePt t="5735" x="1768475" y="2354263"/>
          <p14:tracePt t="5737" x="1720850" y="2354263"/>
          <p14:tracePt t="5739" x="1689100" y="2370138"/>
          <p14:tracePt t="5741" x="1658938" y="2386013"/>
          <p14:tracePt t="5743" x="1627188" y="2401888"/>
          <p14:tracePt t="5745" x="1611313" y="2401888"/>
          <p14:tracePt t="5747" x="1579563" y="2401888"/>
          <p14:tracePt t="5751" x="1547813" y="2417763"/>
          <p14:tracePt t="5753" x="1516063" y="2433638"/>
          <p14:tracePt t="5755" x="1500188" y="2433638"/>
          <p14:tracePt t="5757" x="1484313" y="2449513"/>
          <p14:tracePt t="5759" x="1468438" y="2449513"/>
          <p14:tracePt t="5761" x="1452563" y="2465388"/>
          <p14:tracePt t="5763" x="1436688" y="2465388"/>
          <p14:tracePt t="5765" x="1420813" y="2481263"/>
          <p14:tracePt t="5768" x="1404938" y="2497138"/>
          <p14:tracePt t="5771" x="1373188" y="2497138"/>
          <p14:tracePt t="5773" x="1358900" y="2497138"/>
          <p14:tracePt t="5775" x="1358900" y="2513013"/>
          <p14:tracePt t="5777" x="1343025" y="2528888"/>
          <p14:tracePt t="5781" x="1327150" y="2544763"/>
          <p14:tracePt t="5787" x="1311275" y="2544763"/>
          <p14:tracePt t="5794" x="1295400" y="2544763"/>
          <p14:tracePt t="5795" x="1295400" y="2560638"/>
          <p14:tracePt t="5797" x="1279525" y="2560638"/>
          <p14:tracePt t="5801" x="1279525" y="2574925"/>
          <p14:tracePt t="5809" x="1263650" y="2574925"/>
          <p14:tracePt t="5815" x="1263650" y="2590800"/>
          <p14:tracePt t="5817" x="1247775" y="2590800"/>
          <p14:tracePt t="5819" x="1247775" y="2606675"/>
          <p14:tracePt t="5826" x="1247775" y="2622550"/>
          <p14:tracePt t="5834" x="1247775" y="2638425"/>
          <p14:tracePt t="5837" x="1247775" y="2654300"/>
          <p14:tracePt t="5845" x="1247775" y="2670175"/>
          <p14:tracePt t="5853" x="1247775" y="2686050"/>
          <p14:tracePt t="5858" x="1247775" y="2717800"/>
          <p14:tracePt t="5862" x="1247775" y="2733675"/>
          <p14:tracePt t="5863" x="1263650" y="2733675"/>
          <p14:tracePt t="5865" x="1263650" y="2749550"/>
          <p14:tracePt t="5867" x="1263650" y="2765425"/>
          <p14:tracePt t="5871" x="1279525" y="2781300"/>
          <p14:tracePt t="5875" x="1295400" y="2797175"/>
          <p14:tracePt t="5877" x="1295400" y="2813050"/>
          <p14:tracePt t="5879" x="1311275" y="2813050"/>
          <p14:tracePt t="5881" x="1311275" y="2828925"/>
          <p14:tracePt t="5884" x="1311275" y="2844800"/>
          <p14:tracePt t="5885" x="1343025" y="2860675"/>
          <p14:tracePt t="5887" x="1358900" y="2860675"/>
          <p14:tracePt t="5889" x="1358900" y="2892425"/>
          <p14:tracePt t="5891" x="1373188" y="2908300"/>
          <p14:tracePt t="5893" x="1389063" y="2908300"/>
          <p14:tracePt t="5895" x="1404938" y="2922588"/>
          <p14:tracePt t="5897" x="1420813" y="2938463"/>
          <p14:tracePt t="5899" x="1436688" y="2938463"/>
          <p14:tracePt t="5903" x="1452563" y="2986088"/>
          <p14:tracePt t="5905" x="1468438" y="2986088"/>
          <p14:tracePt t="5907" x="1500188" y="3001963"/>
          <p14:tracePt t="5909" x="1500188" y="3033713"/>
          <p14:tracePt t="5911" x="1516063" y="3049588"/>
          <p14:tracePt t="5913" x="1531938" y="3049588"/>
          <p14:tracePt t="5916" x="1547813" y="3081338"/>
          <p14:tracePt t="5917" x="1547813" y="3097213"/>
          <p14:tracePt t="5919" x="1579563" y="3113088"/>
          <p14:tracePt t="5921" x="1595438" y="3128963"/>
          <p14:tracePt t="5923" x="1595438" y="3144838"/>
          <p14:tracePt t="5925" x="1611313" y="3160713"/>
          <p14:tracePt t="5927" x="1627188" y="3176588"/>
          <p14:tracePt t="5929" x="1643063" y="3192463"/>
          <p14:tracePt t="5934" x="1658938" y="3224213"/>
          <p14:tracePt t="5936" x="1674813" y="3240088"/>
          <p14:tracePt t="5939" x="1674813" y="3255963"/>
          <p14:tracePt t="5942" x="1689100" y="3270250"/>
          <p14:tracePt t="5945" x="1704975" y="3286125"/>
          <p14:tracePt t="5948" x="1704975" y="3302000"/>
          <p14:tracePt t="5949" x="1704975" y="3317875"/>
          <p14:tracePt t="5951" x="1720850" y="3317875"/>
          <p14:tracePt t="5955" x="1720850" y="3333750"/>
          <p14:tracePt t="5959" x="1720850" y="3349625"/>
          <p14:tracePt t="5970" x="1736725" y="3365500"/>
          <p14:tracePt t="5975" x="1736725" y="3381375"/>
          <p14:tracePt t="5979" x="1736725" y="3397250"/>
          <p14:tracePt t="5998" x="1736725" y="3413125"/>
          <p14:tracePt t="6003" x="1736725" y="3429000"/>
          <p14:tracePt t="6019" x="1720850" y="3444875"/>
          <p14:tracePt t="6024" x="1704975" y="3444875"/>
          <p14:tracePt t="6026" x="1689100" y="3444875"/>
          <p14:tracePt t="6027" x="1689100" y="3460750"/>
          <p14:tracePt t="6032" x="1674813" y="3460750"/>
          <p14:tracePt t="6034" x="1658938" y="3460750"/>
          <p14:tracePt t="6039" x="1643063" y="3460750"/>
          <p14:tracePt t="6041" x="1627188" y="3460750"/>
          <p14:tracePt t="6043" x="1611313" y="3460750"/>
          <p14:tracePt t="6047" x="1611313" y="3476625"/>
          <p14:tracePt t="6050" x="1595438" y="3476625"/>
          <p14:tracePt t="6052" x="1579563" y="3476625"/>
          <p14:tracePt t="6055" x="1563688" y="3476625"/>
          <p14:tracePt t="6059" x="1547813" y="3476625"/>
          <p14:tracePt t="6062" x="1531938" y="3476625"/>
          <p14:tracePt t="6067" x="1516063" y="3476625"/>
          <p14:tracePt t="6072" x="1500188" y="3476625"/>
          <p14:tracePt t="6080" x="1484313" y="3476625"/>
          <p14:tracePt t="6084" x="1468438" y="3476625"/>
          <p14:tracePt t="6091" x="1452563" y="3476625"/>
          <p14:tracePt t="6095" x="1436688" y="3476625"/>
          <p14:tracePt t="6103" x="1420813" y="3476625"/>
          <p14:tracePt t="6107" x="1404938" y="3476625"/>
          <p14:tracePt t="6109" x="1389063" y="3476625"/>
          <p14:tracePt t="6118" x="1373188" y="3476625"/>
          <p14:tracePt t="6124" x="1343025" y="3476625"/>
          <p14:tracePt t="6130" x="1327150" y="3492500"/>
          <p14:tracePt t="6136" x="1311275" y="3492500"/>
          <p14:tracePt t="6141" x="1279525" y="3492500"/>
          <p14:tracePt t="6144" x="1263650" y="3492500"/>
          <p14:tracePt t="6152" x="1231900" y="3508375"/>
          <p14:tracePt t="6158" x="1216025" y="3508375"/>
          <p14:tracePt t="6161" x="1200150" y="3508375"/>
          <p14:tracePt t="6165" x="1184275" y="3508375"/>
          <p14:tracePt t="6171" x="1168400" y="3508375"/>
          <p14:tracePt t="6177" x="1152525" y="3508375"/>
          <p14:tracePt t="6186" x="1136650" y="3508375"/>
          <p14:tracePt t="6189" x="1120775" y="3508375"/>
          <p14:tracePt t="6195" x="1104900" y="3508375"/>
          <p14:tracePt t="6203" x="1089025" y="3508375"/>
          <p14:tracePt t="6207" x="1073150" y="3508375"/>
          <p14:tracePt t="6218" x="1058863" y="3508375"/>
          <p14:tracePt t="6224" x="1042988" y="3508375"/>
          <p14:tracePt t="6228" x="1027113" y="3508375"/>
          <p14:tracePt t="6236" x="1011238" y="3508375"/>
          <p14:tracePt t="6242" x="995363" y="3508375"/>
          <p14:tracePt t="6247" x="995363" y="3492500"/>
          <p14:tracePt t="6251" x="979488" y="3492500"/>
          <p14:tracePt t="6253" x="963613" y="3492500"/>
          <p14:tracePt t="6258" x="963613" y="3476625"/>
          <p14:tracePt t="6261" x="947738" y="3476625"/>
          <p14:tracePt t="6263" x="931863" y="3460750"/>
          <p14:tracePt t="6267" x="915988" y="3444875"/>
          <p14:tracePt t="6277" x="884238" y="3413125"/>
          <p14:tracePt t="6281" x="868363" y="3397250"/>
          <p14:tracePt t="6283" x="852488" y="3381375"/>
          <p14:tracePt t="6285" x="836613" y="3381375"/>
          <p14:tracePt t="6287" x="836613" y="3365500"/>
          <p14:tracePt t="6291" x="820738" y="3349625"/>
          <p14:tracePt t="6293" x="804863" y="3333750"/>
          <p14:tracePt t="6297" x="788988" y="3317875"/>
          <p14:tracePt t="6300" x="773113" y="3317875"/>
          <p14:tracePt t="6301" x="758825" y="3302000"/>
          <p14:tracePt t="6303" x="758825" y="3286125"/>
          <p14:tracePt t="6307" x="742950" y="3270250"/>
          <p14:tracePt t="6309" x="727075" y="3255963"/>
          <p14:tracePt t="6314" x="711200" y="3255963"/>
          <p14:tracePt t="6315" x="695325" y="3240088"/>
          <p14:tracePt t="6317" x="695325" y="3224213"/>
          <p14:tracePt t="6319" x="679450" y="3208338"/>
          <p14:tracePt t="6324" x="663575" y="3208338"/>
          <p14:tracePt t="6325" x="647700" y="3192463"/>
          <p14:tracePt t="6327" x="647700" y="3176588"/>
          <p14:tracePt t="6332" x="631825" y="3160713"/>
          <p14:tracePt t="6334" x="615950" y="3160713"/>
          <p14:tracePt t="6335" x="615950" y="3144838"/>
          <p14:tracePt t="6337" x="600075" y="3128963"/>
          <p14:tracePt t="6345" x="584200" y="3113088"/>
          <p14:tracePt t="6348" x="568325" y="3097213"/>
          <p14:tracePt t="6354" x="552450" y="3081338"/>
          <p14:tracePt t="6360" x="520700" y="3049588"/>
          <p14:tracePt t="6363" x="520700" y="3033713"/>
          <p14:tracePt t="6368" x="504825" y="3017838"/>
          <p14:tracePt t="6369" x="488950" y="3001963"/>
          <p14:tracePt t="6371" x="488950" y="2986088"/>
          <p14:tracePt t="6375" x="488950" y="2970213"/>
          <p14:tracePt t="6378" x="473075" y="2922588"/>
          <p14:tracePt t="6379" x="457200" y="2922588"/>
          <p14:tracePt t="6381" x="457200" y="2892425"/>
          <p14:tracePt t="6384" x="442913" y="2860675"/>
          <p14:tracePt t="6385" x="427038" y="2844800"/>
          <p14:tracePt t="6387" x="427038" y="2828925"/>
          <p14:tracePt t="6389" x="427038" y="2813050"/>
          <p14:tracePt t="6391" x="427038" y="2781300"/>
          <p14:tracePt t="6393" x="427038" y="2749550"/>
          <p14:tracePt t="6395" x="427038" y="2733675"/>
          <p14:tracePt t="6397" x="411163" y="2701925"/>
          <p14:tracePt t="6400" x="411163" y="2670175"/>
          <p14:tracePt t="6401" x="411163" y="2654300"/>
          <p14:tracePt t="6403" x="411163" y="2622550"/>
          <p14:tracePt t="6405" x="395288" y="2590800"/>
          <p14:tracePt t="6407" x="395288" y="2574925"/>
          <p14:tracePt t="6409" x="395288" y="2544763"/>
          <p14:tracePt t="6411" x="395288" y="2528888"/>
          <p14:tracePt t="6413" x="395288" y="2497138"/>
          <p14:tracePt t="6415" x="395288" y="2465388"/>
          <p14:tracePt t="6417" x="395288" y="2449513"/>
          <p14:tracePt t="6419" x="395288" y="2417763"/>
          <p14:tracePt t="6421" x="395288" y="2401888"/>
          <p14:tracePt t="6423" x="395288" y="2370138"/>
          <p14:tracePt t="6424" x="395288" y="2338388"/>
          <p14:tracePt t="6430" x="395288" y="2306638"/>
          <p14:tracePt t="6431" x="395288" y="2290763"/>
          <p14:tracePt t="6434" x="395288" y="2259013"/>
          <p14:tracePt t="6435" x="395288" y="2228850"/>
          <p14:tracePt t="6439" x="395288" y="2197100"/>
          <p14:tracePt t="6441" x="395288" y="2181225"/>
          <p14:tracePt t="6443" x="395288" y="2149475"/>
          <p14:tracePt t="6445" x="395288" y="2117725"/>
          <p14:tracePt t="6452" x="395288" y="2070100"/>
          <p14:tracePt t="6468" x="442913" y="1943100"/>
          <p14:tracePt t="6469" x="457200" y="1927225"/>
          <p14:tracePt t="6471" x="457200" y="1911350"/>
          <p14:tracePt t="6473" x="473075" y="1895475"/>
          <p14:tracePt t="6475" x="488950" y="1881188"/>
          <p14:tracePt t="6479" x="488950" y="1865313"/>
          <p14:tracePt t="6481" x="504825" y="1849438"/>
          <p14:tracePt t="6484" x="520700" y="1833563"/>
          <p14:tracePt t="6485" x="536575" y="1817688"/>
          <p14:tracePt t="6487" x="536575" y="1801813"/>
          <p14:tracePt t="6489" x="536575" y="1785938"/>
          <p14:tracePt t="6491" x="552450" y="1785938"/>
          <p14:tracePt t="6493" x="568325" y="1770063"/>
          <p14:tracePt t="6495" x="568325" y="1754188"/>
          <p14:tracePt t="6497" x="600075" y="1754188"/>
          <p14:tracePt t="6501" x="615950" y="1706563"/>
          <p14:tracePt t="6503" x="631825" y="1690688"/>
          <p14:tracePt t="6505" x="647700" y="1690688"/>
          <p14:tracePt t="6507" x="663575" y="1674813"/>
          <p14:tracePt t="6509" x="679450" y="1658938"/>
          <p14:tracePt t="6511" x="695325" y="1658938"/>
          <p14:tracePt t="6513" x="711200" y="1643063"/>
          <p14:tracePt t="6515" x="711200" y="1627188"/>
          <p14:tracePt t="6517" x="742950" y="1611313"/>
          <p14:tracePt t="6519" x="758825" y="1611313"/>
          <p14:tracePt t="6521" x="758825" y="1595438"/>
          <p14:tracePt t="6523" x="788988" y="1579563"/>
          <p14:tracePt t="6525" x="804863" y="1563688"/>
          <p14:tracePt t="6527" x="820738" y="1547813"/>
          <p14:tracePt t="6529" x="836613" y="1533525"/>
          <p14:tracePt t="6531" x="852488" y="1533525"/>
          <p14:tracePt t="6534" x="868363" y="1517650"/>
          <p14:tracePt t="6535" x="884238" y="1517650"/>
          <p14:tracePt t="6537" x="900113" y="1501775"/>
          <p14:tracePt t="6539" x="915988" y="1501775"/>
          <p14:tracePt t="6541" x="947738" y="1485900"/>
          <p14:tracePt t="6545" x="963613" y="1470025"/>
          <p14:tracePt t="6547" x="995363" y="1470025"/>
          <p14:tracePt t="6551" x="1011238" y="1470025"/>
          <p14:tracePt t="6553" x="1027113" y="1454150"/>
          <p14:tracePt t="6558" x="1042988" y="1454150"/>
          <p14:tracePt t="6559" x="1058863" y="1438275"/>
          <p14:tracePt t="6561" x="1073150" y="1438275"/>
          <p14:tracePt t="6567" x="1089025" y="1438275"/>
          <p14:tracePt t="6569" x="1104900" y="1438275"/>
          <p14:tracePt t="6577" x="1120775" y="1438275"/>
          <p14:tracePt t="6581" x="1136650" y="1438275"/>
          <p14:tracePt t="6586" x="1152525" y="1438275"/>
          <p14:tracePt t="6593" x="1168400" y="1438275"/>
          <p14:tracePt t="6600" x="1184275" y="1438275"/>
          <p14:tracePt t="6614" x="1200150" y="1438275"/>
          <p14:tracePt t="6620" x="1216025" y="1438275"/>
          <p14:tracePt t="6624" x="1231900" y="1438275"/>
          <p14:tracePt t="6631" x="1247775" y="1438275"/>
          <p14:tracePt t="6636" x="1263650" y="1438275"/>
          <p14:tracePt t="6644" x="1279525" y="1438275"/>
          <p14:tracePt t="6645" x="1295400" y="1438275"/>
          <p14:tracePt t="6650" x="1311275" y="1438275"/>
          <p14:tracePt t="6656" x="1327150" y="1438275"/>
          <p14:tracePt t="6657" x="1343025" y="1438275"/>
          <p14:tracePt t="6663" x="1358900" y="1438275"/>
          <p14:tracePt t="6665" x="1373188" y="1438275"/>
          <p14:tracePt t="6671" x="1404938" y="1438275"/>
          <p14:tracePt t="6673" x="1420813" y="1438275"/>
          <p14:tracePt t="6675" x="1420813" y="1454150"/>
          <p14:tracePt t="6677" x="1436688" y="1454150"/>
          <p14:tracePt t="6679" x="1452563" y="1454150"/>
          <p14:tracePt t="6684" x="1468438" y="1454150"/>
          <p14:tracePt t="6685" x="1468438" y="1470025"/>
          <p14:tracePt t="6688" x="1484313" y="1470025"/>
          <p14:tracePt t="6689" x="1484313" y="1485900"/>
          <p14:tracePt t="6691" x="1500188" y="1485900"/>
          <p14:tracePt t="6693" x="1500188" y="1501775"/>
          <p14:tracePt t="6697" x="1516063" y="1501775"/>
          <p14:tracePt t="6701" x="1516063" y="1517650"/>
          <p14:tracePt t="6702" x="1531938" y="1517650"/>
          <p14:tracePt t="6703" x="1531938" y="1533525"/>
          <p14:tracePt t="6705" x="1547813" y="1533525"/>
          <p14:tracePt t="6707" x="1547813" y="1547813"/>
          <p14:tracePt t="6712" x="1563688" y="1563688"/>
          <p14:tracePt t="6713" x="1563688" y="1579563"/>
          <p14:tracePt t="6717" x="1579563" y="1595438"/>
          <p14:tracePt t="6719" x="1579563" y="1611313"/>
          <p14:tracePt t="6721" x="1595438" y="1611313"/>
          <p14:tracePt t="6723" x="1611313" y="1627188"/>
          <p14:tracePt t="6725" x="1611313" y="1643063"/>
          <p14:tracePt t="6727" x="1627188" y="1643063"/>
          <p14:tracePt t="6729" x="1627188" y="1658938"/>
          <p14:tracePt t="6731" x="1627188" y="1674813"/>
          <p14:tracePt t="6733" x="1643063" y="1690688"/>
          <p14:tracePt t="6735" x="1658938" y="1690688"/>
          <p14:tracePt t="6737" x="1658938" y="1706563"/>
          <p14:tracePt t="6739" x="1658938" y="1738313"/>
          <p14:tracePt t="6741" x="1674813" y="1738313"/>
          <p14:tracePt t="6743" x="1674813" y="1754188"/>
          <p14:tracePt t="6745" x="1689100" y="1770063"/>
          <p14:tracePt t="6747" x="1704975" y="1770063"/>
          <p14:tracePt t="6749" x="1704975" y="1785938"/>
          <p14:tracePt t="6751" x="1704975" y="1817688"/>
          <p14:tracePt t="6753" x="1720850" y="1817688"/>
          <p14:tracePt t="6755" x="1720850" y="1833563"/>
          <p14:tracePt t="6757" x="1736725" y="1865313"/>
          <p14:tracePt t="6759" x="1752600" y="1865313"/>
          <p14:tracePt t="6761" x="1752600" y="1881188"/>
          <p14:tracePt t="6763" x="1752600" y="1895475"/>
          <p14:tracePt t="6765" x="1768475" y="1911350"/>
          <p14:tracePt t="6767" x="1768475" y="1927225"/>
          <p14:tracePt t="6769" x="1784350" y="1958975"/>
          <p14:tracePt t="6773" x="1800225" y="1974850"/>
          <p14:tracePt t="6775" x="1800225" y="2006600"/>
          <p14:tracePt t="6779" x="1800225" y="2038350"/>
          <p14:tracePt t="6781" x="1816100" y="2054225"/>
          <p14:tracePt t="6784" x="1816100" y="2070100"/>
          <p14:tracePt t="6785" x="1831975" y="2085975"/>
          <p14:tracePt t="6787" x="1831975" y="2101850"/>
          <p14:tracePt t="6789" x="1831975" y="2117725"/>
          <p14:tracePt t="6791" x="1831975" y="2149475"/>
          <p14:tracePt t="6795" x="1847850" y="2181225"/>
          <p14:tracePt t="6797" x="1847850" y="2197100"/>
          <p14:tracePt t="6800" x="1847850" y="2212975"/>
          <p14:tracePt t="6801" x="1863725" y="2228850"/>
          <p14:tracePt t="6803" x="1863725" y="2243138"/>
          <p14:tracePt t="6805" x="1863725" y="2274888"/>
          <p14:tracePt t="6807" x="1879600" y="2290763"/>
          <p14:tracePt t="6809" x="1879600" y="2306638"/>
          <p14:tracePt t="6811" x="1879600" y="2322513"/>
          <p14:tracePt t="6815" x="1879600" y="2354263"/>
          <p14:tracePt t="6817" x="1879600" y="2370138"/>
          <p14:tracePt t="6819" x="1879600" y="2386013"/>
          <p14:tracePt t="6822" x="1879600" y="2401888"/>
          <p14:tracePt t="6823" x="1879600" y="2417763"/>
          <p14:tracePt t="6825" x="1895475" y="2433638"/>
          <p14:tracePt t="6827" x="1895475" y="2449513"/>
          <p14:tracePt t="6829" x="1895475" y="2465388"/>
          <p14:tracePt t="6831" x="1895475" y="2481263"/>
          <p14:tracePt t="6833" x="1911350" y="2497138"/>
          <p14:tracePt t="6835" x="1911350" y="2513013"/>
          <p14:tracePt t="6839" x="1911350" y="2528888"/>
          <p14:tracePt t="6841" x="1911350" y="2544763"/>
          <p14:tracePt t="6845" x="1927225" y="2560638"/>
          <p14:tracePt t="6847" x="1927225" y="2574925"/>
          <p14:tracePt t="6850" x="1927225" y="2590800"/>
          <p14:tracePt t="6855" x="1927225" y="2606675"/>
          <p14:tracePt t="6857" x="1927225" y="2622550"/>
          <p14:tracePt t="6871" x="1927225" y="2654300"/>
          <p14:tracePt t="6877" x="1927225" y="2670175"/>
          <p14:tracePt t="6889" x="1927225" y="2686050"/>
          <p14:tracePt t="6896" x="1927225" y="2701925"/>
          <p14:tracePt t="6904" x="1927225" y="2717800"/>
          <p14:tracePt t="6907" x="1927225" y="2733675"/>
          <p14:tracePt t="6913" x="1911350" y="2749550"/>
          <p14:tracePt t="6919" x="1895475" y="2749550"/>
          <p14:tracePt t="6921" x="1895475" y="2765425"/>
          <p14:tracePt t="6925" x="1895475" y="2781300"/>
          <p14:tracePt t="6929" x="1879600" y="2781300"/>
          <p14:tracePt t="6936" x="1863725" y="2797175"/>
          <p14:tracePt t="6941" x="1863725" y="2813050"/>
          <p14:tracePt t="6950" x="1863725" y="2828925"/>
          <p14:tracePt t="6951" x="1847850" y="2828925"/>
          <p14:tracePt t="6968" x="1831975" y="2828925"/>
          <p14:tracePt t="7130" x="1847850" y="2828925"/>
          <p14:tracePt t="7144" x="1847850" y="2813050"/>
          <p14:tracePt t="7189" x="1863725" y="2797175"/>
          <p14:tracePt t="7197" x="1879600" y="2797175"/>
          <p14:tracePt t="8655" x="1958975" y="2797175"/>
          <p14:tracePt t="8657" x="1989138" y="2797175"/>
          <p14:tracePt t="8659" x="2005013" y="2781300"/>
          <p14:tracePt t="8661" x="2052638" y="2781300"/>
          <p14:tracePt t="8663" x="2084388" y="2781300"/>
          <p14:tracePt t="8665" x="2116138" y="2765425"/>
          <p14:tracePt t="8667" x="2179638" y="2765425"/>
          <p14:tracePt t="8669" x="2289175" y="2749550"/>
          <p14:tracePt t="8671" x="2336800" y="2749550"/>
          <p14:tracePt t="8673" x="2400300" y="2733675"/>
          <p14:tracePt t="8675" x="2463800" y="2733675"/>
          <p14:tracePt t="8677" x="2527300" y="2717800"/>
          <p14:tracePt t="8679" x="2605088" y="2717800"/>
          <p14:tracePt t="8682" x="2684463" y="2701925"/>
          <p14:tracePt t="8683" x="2779713" y="2686050"/>
          <p14:tracePt t="8686" x="2859088" y="2670175"/>
          <p14:tracePt t="8687" x="2936875" y="2670175"/>
          <p14:tracePt t="8689" x="3032125" y="2654300"/>
          <p14:tracePt t="8691" x="3143250" y="2622550"/>
          <p14:tracePt t="8693" x="3236913" y="2622550"/>
          <p14:tracePt t="8695" x="3332163" y="2606675"/>
          <p14:tracePt t="8697" x="3411538" y="2606675"/>
          <p14:tracePt t="8699" x="3521075" y="2590800"/>
          <p14:tracePt t="8701" x="3600450" y="2590800"/>
          <p14:tracePt t="8703" x="3695700" y="2574925"/>
          <p14:tracePt t="8705" x="3775075" y="2574925"/>
          <p14:tracePt t="8707" x="3852863" y="2574925"/>
          <p14:tracePt t="8709" x="3932238" y="2574925"/>
          <p14:tracePt t="8711" x="3995738" y="2560638"/>
          <p14:tracePt t="8713" x="4059238" y="2560638"/>
          <p14:tracePt t="8715" x="4090988" y="2560638"/>
          <p14:tracePt t="8717" x="4152900" y="2560638"/>
          <p14:tracePt t="8719" x="4200525" y="2560638"/>
          <p14:tracePt t="8721" x="4232275" y="2560638"/>
          <p14:tracePt t="8723" x="4264025" y="2560638"/>
          <p14:tracePt t="8725" x="4295775" y="2560638"/>
          <p14:tracePt t="8734" x="4311650" y="2560638"/>
          <p14:tracePt t="8739" x="4327525" y="2560638"/>
          <p14:tracePt t="8809" x="4375150" y="2560638"/>
          <p14:tracePt t="8811" x="4375150" y="2544763"/>
          <p14:tracePt t="8813" x="4406900" y="2544763"/>
          <p14:tracePt t="8815" x="4421188" y="2544763"/>
          <p14:tracePt t="8817" x="4452938" y="2544763"/>
          <p14:tracePt t="8819" x="4484688" y="2544763"/>
          <p14:tracePt t="8821" x="4516438" y="2544763"/>
          <p14:tracePt t="8823" x="4564063" y="2528888"/>
          <p14:tracePt t="8825" x="4611688" y="2528888"/>
          <p14:tracePt t="8827" x="4659313" y="2513013"/>
          <p14:tracePt t="8829" x="4752975" y="2497138"/>
          <p14:tracePt t="8833" x="4879975" y="2481263"/>
          <p14:tracePt t="8835" x="4959350" y="2481263"/>
          <p14:tracePt t="8837" x="5022850" y="2465388"/>
          <p14:tracePt t="8839" x="5100638" y="2449513"/>
          <p14:tracePt t="8841" x="5164138" y="2449513"/>
          <p14:tracePt t="8843" x="5243513" y="2433638"/>
          <p14:tracePt t="8845" x="5322888" y="2417763"/>
          <p14:tracePt t="8847" x="5416550" y="2417763"/>
          <p14:tracePt t="8849" x="5464175" y="2401888"/>
          <p14:tracePt t="8851" x="5559425" y="2370138"/>
          <p14:tracePt t="8853" x="5622925" y="2354263"/>
          <p14:tracePt t="8855" x="5668963" y="2354263"/>
          <p14:tracePt t="8857" x="5764213" y="2338388"/>
          <p14:tracePt t="8859" x="5811838" y="2322513"/>
          <p14:tracePt t="8861" x="5907088" y="2322513"/>
          <p14:tracePt t="8863" x="5938838" y="2322513"/>
          <p14:tracePt t="8865" x="6000750" y="2306638"/>
          <p14:tracePt t="8867" x="6064250" y="2290763"/>
          <p14:tracePt t="8869" x="6111875" y="2290763"/>
          <p14:tracePt t="8871" x="6175375" y="2274888"/>
          <p14:tracePt t="8873" x="6207125" y="2259013"/>
          <p14:tracePt t="8875" x="6253163" y="2243138"/>
          <p14:tracePt t="8877" x="6300788" y="2228850"/>
          <p14:tracePt t="8879" x="6316663" y="2212975"/>
          <p14:tracePt t="8882" x="6348413" y="2197100"/>
          <p14:tracePt t="8884" x="6396038" y="2181225"/>
          <p14:tracePt t="8885" x="6411913" y="2181225"/>
          <p14:tracePt t="8887" x="6427788" y="2165350"/>
          <p14:tracePt t="8889" x="6459538" y="2149475"/>
          <p14:tracePt t="8891" x="6475413" y="2149475"/>
          <p14:tracePt t="8893" x="6475413" y="2133600"/>
          <p14:tracePt t="8895" x="6491288" y="2133600"/>
          <p14:tracePt t="8897" x="6507163" y="2133600"/>
          <p14:tracePt t="8899" x="6507163" y="2117725"/>
          <p14:tracePt t="8901" x="6538913" y="2101850"/>
          <p14:tracePt t="8908" x="6553200" y="2085975"/>
          <p14:tracePt t="8913" x="6569075" y="2085975"/>
          <p14:tracePt t="8916" x="6569075" y="2070100"/>
          <p14:tracePt t="8918" x="6584950" y="2070100"/>
          <p14:tracePt t="8922" x="6600825" y="2054225"/>
          <p14:tracePt t="8932" x="6616700" y="2054225"/>
          <p14:tracePt t="8936" x="6632575" y="2038350"/>
          <p14:tracePt t="8939" x="6632575" y="2022475"/>
          <p14:tracePt t="8942" x="6648450" y="2022475"/>
          <p14:tracePt t="8943" x="6664325" y="2006600"/>
          <p14:tracePt t="8945" x="6680200" y="2006600"/>
          <p14:tracePt t="8952" x="6696075" y="1990725"/>
          <p14:tracePt t="8953" x="6711950" y="1990725"/>
          <p14:tracePt t="8955" x="6711950" y="1974850"/>
          <p14:tracePt t="8959" x="6727825" y="1974850"/>
          <p14:tracePt t="8961" x="6743700" y="1958975"/>
          <p14:tracePt t="8963" x="6759575" y="1958975"/>
          <p14:tracePt t="8966" x="6759575" y="1943100"/>
          <p14:tracePt t="8967" x="6759575" y="1927225"/>
          <p14:tracePt t="8969" x="6775450" y="1927225"/>
          <p14:tracePt t="8973" x="6791325" y="1927225"/>
          <p14:tracePt t="8976" x="6791325" y="1911350"/>
          <p14:tracePt t="8980" x="6807200" y="1895475"/>
          <p14:tracePt t="8990" x="6823075" y="1895475"/>
          <p14:tracePt t="8996" x="6823075" y="1881188"/>
          <p14:tracePt t="8998" x="6838950" y="1881188"/>
          <p14:tracePt t="9010" x="6838950" y="1865313"/>
          <p14:tracePt t="9097" x="6807200" y="1865313"/>
          <p14:tracePt t="9103" x="6775450" y="1865313"/>
          <p14:tracePt t="9106" x="6775450" y="1881188"/>
          <p14:tracePt t="9108" x="6759575" y="1881188"/>
          <p14:tracePt t="9109" x="6743700" y="1881188"/>
          <p14:tracePt t="9113" x="6727825" y="1881188"/>
          <p14:tracePt t="9117" x="6711950" y="1881188"/>
          <p14:tracePt t="9119" x="6696075" y="1881188"/>
          <p14:tracePt t="9123" x="6680200" y="1881188"/>
          <p14:tracePt t="9127" x="6664325" y="1881188"/>
          <p14:tracePt t="9129" x="6648450" y="1895475"/>
          <p14:tracePt t="9134" x="6632575" y="1895475"/>
          <p14:tracePt t="9135" x="6616700" y="1895475"/>
          <p14:tracePt t="9141" x="6600825" y="1911350"/>
          <p14:tracePt t="9145" x="6584950" y="1911350"/>
          <p14:tracePt t="9149" x="6569075" y="1911350"/>
          <p14:tracePt t="9173" x="6553200" y="1911350"/>
          <p14:tracePt t="9204" x="6538913" y="1911350"/>
          <p14:tracePt t="9214" x="6538913" y="1927225"/>
          <p14:tracePt t="9220" x="6538913" y="1943100"/>
          <p14:tracePt t="9222" x="6523038" y="1943100"/>
          <p14:tracePt t="9225" x="6507163" y="1958975"/>
          <p14:tracePt t="9229" x="6491288" y="1974850"/>
          <p14:tracePt t="9233" x="6491288" y="1990725"/>
          <p14:tracePt t="9235" x="6475413" y="1990725"/>
          <p14:tracePt t="9237" x="6475413" y="2006600"/>
          <p14:tracePt t="9239" x="6459538" y="2006600"/>
          <p14:tracePt t="9241" x="6459538" y="2022475"/>
          <p14:tracePt t="9243" x="6459538" y="2038350"/>
          <p14:tracePt t="9246" x="6443663" y="2038350"/>
          <p14:tracePt t="9250" x="6427788" y="2054225"/>
          <p14:tracePt t="9251" x="6427788" y="2070100"/>
          <p14:tracePt t="9253" x="6411913" y="2070100"/>
          <p14:tracePt t="9255" x="6411913" y="2085975"/>
          <p14:tracePt t="9260" x="6411913" y="2101850"/>
          <p14:tracePt t="9265" x="6396038" y="2133600"/>
          <p14:tracePt t="9268" x="6380163" y="2149475"/>
          <p14:tracePt t="9273" x="6380163" y="2165350"/>
          <p14:tracePt t="9275" x="6380163" y="2181225"/>
          <p14:tracePt t="9284" x="6364288" y="2212975"/>
          <p14:tracePt t="9287" x="6364288" y="2228850"/>
          <p14:tracePt t="9289" x="6348413" y="2228850"/>
          <p14:tracePt t="9298" x="6348413" y="2243138"/>
          <p14:tracePt t="9306" x="6348413" y="2259013"/>
          <p14:tracePt t="9330" x="6348413" y="2274888"/>
          <p14:tracePt t="9334" x="6332538" y="2274888"/>
          <p14:tracePt t="9349" x="6332538" y="2290763"/>
          <p14:tracePt t="9356" x="6316663" y="2290763"/>
          <p14:tracePt t="9367" x="6300788" y="2306638"/>
          <p14:tracePt t="9380" x="6284913" y="2306638"/>
          <p14:tracePt t="9384" x="6269038" y="2306638"/>
          <p14:tracePt t="9391" x="6253163" y="2306638"/>
          <p14:tracePt t="9395" x="6238875" y="2306638"/>
          <p14:tracePt t="9400" x="6223000" y="2306638"/>
          <p14:tracePt t="9401" x="6223000" y="2322513"/>
          <p14:tracePt t="9405" x="6207125" y="2322513"/>
          <p14:tracePt t="9408" x="6191250" y="2322513"/>
          <p14:tracePt t="9412" x="6175375" y="2322513"/>
          <p14:tracePt t="9413" x="6159500" y="2322513"/>
          <p14:tracePt t="9416" x="6143625" y="2322513"/>
          <p14:tracePt t="9421" x="6127750" y="2322513"/>
          <p14:tracePt t="9423" x="6111875" y="2322513"/>
          <p14:tracePt t="9427" x="6096000" y="2322513"/>
          <p14:tracePt t="9429" x="6096000" y="2338388"/>
          <p14:tracePt t="9433" x="6064250" y="2338388"/>
          <p14:tracePt t="9438" x="6048375" y="2338388"/>
          <p14:tracePt t="9439" x="6032500" y="2338388"/>
          <p14:tracePt t="9446" x="6016625" y="2338388"/>
          <p14:tracePt t="9449" x="6000750" y="2338388"/>
          <p14:tracePt t="9451" x="5984875" y="2338388"/>
          <p14:tracePt t="9457" x="5969000" y="2338388"/>
          <p14:tracePt t="9459" x="5953125" y="2338388"/>
          <p14:tracePt t="9465" x="5938838" y="2338388"/>
          <p14:tracePt t="9467" x="5922963" y="2338388"/>
          <p14:tracePt t="9471" x="5907088" y="2338388"/>
          <p14:tracePt t="9477" x="5891213" y="2338388"/>
          <p14:tracePt t="9479" x="5875338" y="2338388"/>
          <p14:tracePt t="9485" x="5859463" y="2338388"/>
          <p14:tracePt t="9490" x="5843588" y="2338388"/>
          <p14:tracePt t="9495" x="5827713" y="2338388"/>
          <p14:tracePt t="9500" x="5811838" y="2338388"/>
          <p14:tracePt t="9503" x="5795963" y="2338388"/>
          <p14:tracePt t="9509" x="5780088" y="2338388"/>
          <p14:tracePt t="9511" x="5764213" y="2338388"/>
          <p14:tracePt t="9517" x="5748338" y="2338388"/>
          <p14:tracePt t="9521" x="5732463" y="2338388"/>
          <p14:tracePt t="9523" x="5716588" y="2338388"/>
          <p14:tracePt t="9531" x="5700713" y="2338388"/>
          <p14:tracePt t="9538" x="5684838" y="2338388"/>
          <p14:tracePt t="9542" x="5653088" y="2354263"/>
          <p14:tracePt t="9546" x="5638800" y="2354263"/>
          <p14:tracePt t="9552" x="5622925" y="2354263"/>
          <p14:tracePt t="9555" x="5607050" y="2354263"/>
          <p14:tracePt t="9564" x="5591175" y="2354263"/>
          <p14:tracePt t="9567" x="5575300" y="2354263"/>
          <p14:tracePt t="9576" x="5559425" y="2354263"/>
          <p14:tracePt t="9590" x="5543550" y="2354263"/>
          <p14:tracePt t="9602" x="5527675" y="2354263"/>
          <p14:tracePt t="9652" x="5511800" y="2354263"/>
          <p14:tracePt t="9679" x="5495925" y="2354263"/>
          <p14:tracePt t="9685" x="5480050" y="2354263"/>
          <p14:tracePt t="9688" x="5464175" y="2354263"/>
          <p14:tracePt t="9690" x="5448300" y="2354263"/>
          <p14:tracePt t="9695" x="5416550" y="2354263"/>
          <p14:tracePt t="9698" x="5400675" y="2354263"/>
          <p14:tracePt t="9701" x="5384800" y="2354263"/>
          <p14:tracePt t="9703" x="5368925" y="2354263"/>
          <p14:tracePt t="9710" x="5322888" y="2354263"/>
          <p14:tracePt t="9713" x="5291138" y="2354263"/>
          <p14:tracePt t="9715" x="5275263" y="2354263"/>
          <p14:tracePt t="9719" x="5259388" y="2354263"/>
          <p14:tracePt t="9721" x="5243513" y="2354263"/>
          <p14:tracePt t="9725" x="5227638" y="2354263"/>
          <p14:tracePt t="9727" x="5211763" y="2354263"/>
          <p14:tracePt t="9730" x="5195888" y="2354263"/>
          <p14:tracePt t="9733" x="5180013" y="2354263"/>
          <p14:tracePt t="9735" x="5164138" y="2354263"/>
          <p14:tracePt t="9741" x="5148263" y="2354263"/>
          <p14:tracePt t="9745" x="5132388" y="2354263"/>
          <p14:tracePt t="9749" x="5116513" y="2354263"/>
          <p14:tracePt t="9755" x="5100638" y="2354263"/>
          <p14:tracePt t="9759" x="5084763" y="2354263"/>
          <p14:tracePt t="9767" x="5068888" y="2354263"/>
          <p14:tracePt t="9770" x="5053013" y="2354263"/>
          <p14:tracePt t="9773" x="5037138" y="2354263"/>
          <p14:tracePt t="9782" x="5022850" y="2354263"/>
          <p14:tracePt t="9786" x="5006975" y="2354263"/>
          <p14:tracePt t="9797" x="4975225" y="2354263"/>
          <p14:tracePt t="9804" x="4959350" y="2354263"/>
          <p14:tracePt t="9808" x="4943475" y="2354263"/>
          <p14:tracePt t="9812" x="4927600" y="2354263"/>
          <p14:tracePt t="9819" x="4911725" y="2354263"/>
          <p14:tracePt t="9823" x="4895850" y="2354263"/>
          <p14:tracePt t="9826" x="4879975" y="2338388"/>
          <p14:tracePt t="9828" x="4864100" y="2338388"/>
          <p14:tracePt t="9832" x="4848225" y="2338388"/>
          <p14:tracePt t="9854" x="4832350" y="2322513"/>
          <p14:tracePt t="9858" x="4816475" y="2322513"/>
          <p14:tracePt t="9878" x="4800600" y="2322513"/>
          <p14:tracePt t="9888" x="4784725" y="2322513"/>
          <p14:tracePt t="9889" x="4784725" y="2306638"/>
          <p14:tracePt t="9893" x="4768850" y="2306638"/>
          <p14:tracePt t="9899" x="4768850" y="2290763"/>
          <p14:tracePt t="9906" x="4752975" y="2274888"/>
          <p14:tracePt t="9912" x="4737100" y="2274888"/>
          <p14:tracePt t="9918" x="4737100" y="2259013"/>
          <p14:tracePt t="9919" x="4722813" y="2259013"/>
          <p14:tracePt t="9921" x="4722813" y="2243138"/>
          <p14:tracePt t="9923" x="4706938" y="2243138"/>
          <p14:tracePt t="9925" x="4691063" y="2243138"/>
          <p14:tracePt t="9927" x="4691063" y="2228850"/>
          <p14:tracePt t="9929" x="4691063" y="2212975"/>
          <p14:tracePt t="9933" x="4659313" y="2197100"/>
          <p14:tracePt t="9940" x="4643438" y="2181225"/>
          <p14:tracePt t="9943" x="4627563" y="2165350"/>
          <p14:tracePt t="9948" x="4611688" y="2165350"/>
          <p14:tracePt t="9950" x="4611688" y="2149475"/>
          <p14:tracePt t="9953" x="4611688" y="2133600"/>
          <p14:tracePt t="9955" x="4595813" y="2133600"/>
          <p14:tracePt t="9957" x="4595813" y="2117725"/>
          <p14:tracePt t="9961" x="4579938" y="2117725"/>
          <p14:tracePt t="9966" x="4579938" y="2101850"/>
          <p14:tracePt t="9969" x="4579938" y="2085975"/>
          <p14:tracePt t="9975" x="4579938" y="2070100"/>
          <p14:tracePt t="9979" x="4564063" y="2054225"/>
          <p14:tracePt t="9988" x="4548188" y="2038350"/>
          <p14:tracePt t="9989" x="4548188" y="2022475"/>
          <p14:tracePt t="9994" x="4548188" y="2006600"/>
          <p14:tracePt t="9995" x="4532313" y="2006600"/>
          <p14:tracePt t="10001" x="4532313" y="1990725"/>
          <p14:tracePt t="10003" x="4532313" y="1974850"/>
          <p14:tracePt t="10014" x="4532313" y="1958975"/>
          <p14:tracePt t="10021" x="4532313" y="1927225"/>
          <p14:tracePt t="10025" x="4532313" y="1911350"/>
          <p14:tracePt t="10029" x="4532313" y="1895475"/>
          <p14:tracePt t="10037" x="4532313" y="1881188"/>
          <p14:tracePt t="10041" x="4532313" y="1865313"/>
          <p14:tracePt t="10045" x="4532313" y="1849438"/>
          <p14:tracePt t="10055" x="4532313" y="1833563"/>
          <p14:tracePt t="10059" x="4532313" y="1817688"/>
          <p14:tracePt t="10065" x="4548188" y="1817688"/>
          <p14:tracePt t="10069" x="4548188" y="1801813"/>
          <p14:tracePt t="10076" x="4564063" y="1801813"/>
          <p14:tracePt t="10077" x="4564063" y="1785938"/>
          <p14:tracePt t="10085" x="4564063" y="1770063"/>
          <p14:tracePt t="10096" x="4579938" y="1770063"/>
          <p14:tracePt t="10099" x="4579938" y="1754188"/>
          <p14:tracePt t="10103" x="4595813" y="1738313"/>
          <p14:tracePt t="10111" x="4611688" y="1738313"/>
          <p14:tracePt t="10115" x="4627563" y="1738313"/>
          <p14:tracePt t="10119" x="4627563" y="1722438"/>
          <p14:tracePt t="10121" x="4643438" y="1722438"/>
          <p14:tracePt t="10127" x="4643438" y="1706563"/>
          <p14:tracePt t="10129" x="4659313" y="1706563"/>
          <p14:tracePt t="10132" x="4675188" y="1706563"/>
          <p14:tracePt t="10137" x="4691063" y="1706563"/>
          <p14:tracePt t="10139" x="4706938" y="1690688"/>
          <p14:tracePt t="10143" x="4722813" y="1690688"/>
          <p14:tracePt t="10155" x="4784725" y="1690688"/>
          <p14:tracePt t="10159" x="4848225" y="1674813"/>
          <p14:tracePt t="10161" x="4864100" y="1658938"/>
          <p14:tracePt t="10164" x="4895850" y="1658938"/>
          <p14:tracePt t="10165" x="4911725" y="1658938"/>
          <p14:tracePt t="10167" x="4927600" y="1658938"/>
          <p14:tracePt t="10169" x="4943475" y="1643063"/>
          <p14:tracePt t="10171" x="4975225" y="1643063"/>
          <p14:tracePt t="10173" x="4991100" y="1643063"/>
          <p14:tracePt t="10175" x="5006975" y="1643063"/>
          <p14:tracePt t="10177" x="5022850" y="1643063"/>
          <p14:tracePt t="10179" x="5053013" y="1643063"/>
          <p14:tracePt t="10182" x="5068888" y="1643063"/>
          <p14:tracePt t="10183" x="5084763" y="1627188"/>
          <p14:tracePt t="10185" x="5100638" y="1627188"/>
          <p14:tracePt t="10187" x="5132388" y="1627188"/>
          <p14:tracePt t="10189" x="5148263" y="1627188"/>
          <p14:tracePt t="10192" x="5164138" y="1611313"/>
          <p14:tracePt t="10193" x="5180013" y="1611313"/>
          <p14:tracePt t="10195" x="5211763" y="1595438"/>
          <p14:tracePt t="10198" x="5227638" y="1595438"/>
          <p14:tracePt t="10199" x="5243513" y="1595438"/>
          <p14:tracePt t="10201" x="5259388" y="1595438"/>
          <p14:tracePt t="10203" x="5291138" y="1579563"/>
          <p14:tracePt t="10205" x="5307013" y="1579563"/>
          <p14:tracePt t="10207" x="5322888" y="1579563"/>
          <p14:tracePt t="10209" x="5337175" y="1579563"/>
          <p14:tracePt t="10211" x="5353050" y="1579563"/>
          <p14:tracePt t="10214" x="5368925" y="1579563"/>
          <p14:tracePt t="10215" x="5384800" y="1579563"/>
          <p14:tracePt t="10217" x="5400675" y="1579563"/>
          <p14:tracePt t="10219" x="5416550" y="1579563"/>
          <p14:tracePt t="10221" x="5432425" y="1579563"/>
          <p14:tracePt t="10223" x="5448300" y="1563688"/>
          <p14:tracePt t="10225" x="5464175" y="1563688"/>
          <p14:tracePt t="10227" x="5480050" y="1563688"/>
          <p14:tracePt t="10229" x="5495925" y="1563688"/>
          <p14:tracePt t="10231" x="5511800" y="1563688"/>
          <p14:tracePt t="10233" x="5527675" y="1563688"/>
          <p14:tracePt t="10235" x="5543550" y="1563688"/>
          <p14:tracePt t="10237" x="5559425" y="1563688"/>
          <p14:tracePt t="10241" x="5591175" y="1563688"/>
          <p14:tracePt t="10245" x="5607050" y="1547813"/>
          <p14:tracePt t="10249" x="5638800" y="1547813"/>
          <p14:tracePt t="10251" x="5653088" y="1547813"/>
          <p14:tracePt t="10253" x="5668963" y="1547813"/>
          <p14:tracePt t="10255" x="5684838" y="1547813"/>
          <p14:tracePt t="10259" x="5716588" y="1547813"/>
          <p14:tracePt t="10263" x="5732463" y="1547813"/>
          <p14:tracePt t="10266" x="5748338" y="1547813"/>
          <p14:tracePt t="10267" x="5764213" y="1547813"/>
          <p14:tracePt t="10271" x="5780088" y="1547813"/>
          <p14:tracePt t="10273" x="5795963" y="1547813"/>
          <p14:tracePt t="10277" x="5811838" y="1547813"/>
          <p14:tracePt t="10279" x="5827713" y="1547813"/>
          <p14:tracePt t="10283" x="5843588" y="1547813"/>
          <p14:tracePt t="10292" x="5859463" y="1547813"/>
          <p14:tracePt t="10294" x="5875338" y="1547813"/>
          <p14:tracePt t="10302" x="5891213" y="1547813"/>
          <p14:tracePt t="10306" x="5907088" y="1547813"/>
          <p14:tracePt t="10311" x="5922963" y="1547813"/>
          <p14:tracePt t="10321" x="5922963" y="1533525"/>
          <p14:tracePt t="10328" x="5938838" y="1533525"/>
          <p14:tracePt t="10333" x="5953125" y="1533525"/>
          <p14:tracePt t="10346" x="5969000" y="1533525"/>
          <p14:tracePt t="10349" x="5984875" y="1533525"/>
          <p14:tracePt t="10356" x="6000750" y="1533525"/>
          <p14:tracePt t="10364" x="6016625" y="1533525"/>
          <p14:tracePt t="10368" x="6032500" y="1533525"/>
          <p14:tracePt t="10373" x="6048375" y="1533525"/>
          <p14:tracePt t="10375" x="6064250" y="1533525"/>
          <p14:tracePt t="10377" x="6080125" y="1533525"/>
          <p14:tracePt t="10382" x="6096000" y="1533525"/>
          <p14:tracePt t="10384" x="6111875" y="1533525"/>
          <p14:tracePt t="10388" x="6127750" y="1533525"/>
          <p14:tracePt t="10390" x="6143625" y="1533525"/>
          <p14:tracePt t="10392" x="6159500" y="1533525"/>
          <p14:tracePt t="10395" x="6175375" y="1533525"/>
          <p14:tracePt t="10398" x="6191250" y="1533525"/>
          <p14:tracePt t="10399" x="6191250" y="1547813"/>
          <p14:tracePt t="10401" x="6207125" y="1547813"/>
          <p14:tracePt t="10403" x="6223000" y="1547813"/>
          <p14:tracePt t="10407" x="6238875" y="1563688"/>
          <p14:tracePt t="10411" x="6253163" y="1563688"/>
          <p14:tracePt t="10420" x="6300788" y="1563688"/>
          <p14:tracePt t="10423" x="6300788" y="1579563"/>
          <p14:tracePt t="10425" x="6316663" y="1579563"/>
          <p14:tracePt t="10427" x="6332538" y="1579563"/>
          <p14:tracePt t="10432" x="6348413" y="1579563"/>
          <p14:tracePt t="10435" x="6348413" y="1595438"/>
          <p14:tracePt t="10439" x="6364288" y="1595438"/>
          <p14:tracePt t="10455" x="6380163" y="1611313"/>
          <p14:tracePt t="10462" x="6396038" y="1611313"/>
          <p14:tracePt t="10472" x="6411913" y="1611313"/>
          <p14:tracePt t="10480" x="6427788" y="1611313"/>
          <p14:tracePt t="10483" x="6427788" y="1627188"/>
          <p14:tracePt t="10489" x="6443663" y="1643063"/>
          <p14:tracePt t="10493" x="6459538" y="1643063"/>
          <p14:tracePt t="10499" x="6475413" y="1658938"/>
          <p14:tracePt t="10500" x="6491288" y="1658938"/>
          <p14:tracePt t="10501" x="6507163" y="1674813"/>
          <p14:tracePt t="10505" x="6507163" y="1690688"/>
          <p14:tracePt t="10507" x="6523038" y="1690688"/>
          <p14:tracePt t="10509" x="6538913" y="1690688"/>
          <p14:tracePt t="10511" x="6538913" y="1706563"/>
          <p14:tracePt t="10513" x="6553200" y="1706563"/>
          <p14:tracePt t="10516" x="6569075" y="1722438"/>
          <p14:tracePt t="10517" x="6584950" y="1722438"/>
          <p14:tracePt t="10519" x="6600825" y="1722438"/>
          <p14:tracePt t="10521" x="6616700" y="1722438"/>
          <p14:tracePt t="10523" x="6616700" y="1738313"/>
          <p14:tracePt t="10525" x="6632575" y="1754188"/>
          <p14:tracePt t="10527" x="6648450" y="1754188"/>
          <p14:tracePt t="10528" x="6664325" y="1770063"/>
          <p14:tracePt t="10533" x="6680200" y="1770063"/>
          <p14:tracePt t="10535" x="6696075" y="1770063"/>
          <p14:tracePt t="10537" x="6696075" y="1785938"/>
          <p14:tracePt t="10539" x="6711950" y="1785938"/>
          <p14:tracePt t="10541" x="6727825" y="1801813"/>
          <p14:tracePt t="10543" x="6743700" y="1801813"/>
          <p14:tracePt t="10549" x="6775450" y="1817688"/>
          <p14:tracePt t="10555" x="6791325" y="1833563"/>
          <p14:tracePt t="10557" x="6807200" y="1833563"/>
          <p14:tracePt t="10565" x="6823075" y="1833563"/>
          <p14:tracePt t="10570" x="6838950" y="1833563"/>
          <p14:tracePt t="10573" x="6838950" y="1849438"/>
          <p14:tracePt t="10587" x="6854825" y="1849438"/>
          <p14:tracePt t="10604" x="6854825" y="1865313"/>
          <p14:tracePt t="10616" x="6854825" y="1881188"/>
          <p14:tracePt t="10624" x="6854825" y="1895475"/>
          <p14:tracePt t="10628" x="6854825" y="1911350"/>
          <p14:tracePt t="10630" x="6838950" y="1911350"/>
          <p14:tracePt t="10632" x="6838950" y="1927225"/>
          <p14:tracePt t="10635" x="6838950" y="1943100"/>
          <p14:tracePt t="10637" x="6838950" y="1958975"/>
          <p14:tracePt t="10644" x="6838950" y="1974850"/>
          <p14:tracePt t="10645" x="6823075" y="1974850"/>
          <p14:tracePt t="10648" x="6823075" y="1990725"/>
          <p14:tracePt t="10653" x="6807200" y="2006600"/>
          <p14:tracePt t="10658" x="6807200" y="2022475"/>
          <p14:tracePt t="10661" x="6791325" y="2038350"/>
          <p14:tracePt t="10680" x="6791325" y="2054225"/>
          <p14:tracePt t="10684" x="6775450" y="2054225"/>
          <p14:tracePt t="10690" x="6775450" y="2070100"/>
          <p14:tracePt t="10692" x="6759575" y="2070100"/>
          <p14:tracePt t="10702" x="6743700" y="2070100"/>
          <p14:tracePt t="10703" x="6727825" y="2085975"/>
          <p14:tracePt t="10705" x="6711950" y="2085975"/>
          <p14:tracePt t="10708" x="6711950" y="2101850"/>
          <p14:tracePt t="10711" x="6696075" y="2117725"/>
          <p14:tracePt t="10713" x="6680200" y="2117725"/>
          <p14:tracePt t="10717" x="6664325" y="2117725"/>
          <p14:tracePt t="10719" x="6648450" y="2133600"/>
          <p14:tracePt t="10721" x="6632575" y="2133600"/>
          <p14:tracePt t="10723" x="6632575" y="2149475"/>
          <p14:tracePt t="10725" x="6616700" y="2149475"/>
          <p14:tracePt t="10727" x="6600825" y="2149475"/>
          <p14:tracePt t="10732" x="6584950" y="2165350"/>
          <p14:tracePt t="10733" x="6569075" y="2165350"/>
          <p14:tracePt t="10735" x="6553200" y="2181225"/>
          <p14:tracePt t="10739" x="6538913" y="2197100"/>
          <p14:tracePt t="10741" x="6523038" y="2197100"/>
          <p14:tracePt t="10745" x="6507163" y="2197100"/>
          <p14:tracePt t="10748" x="6491288" y="2212975"/>
          <p14:tracePt t="10752" x="6475413" y="2228850"/>
          <p14:tracePt t="10753" x="6459538" y="2228850"/>
          <p14:tracePt t="10756" x="6443663" y="2228850"/>
          <p14:tracePt t="10761" x="6427788" y="2228850"/>
          <p14:tracePt t="10763" x="6411913" y="2243138"/>
          <p14:tracePt t="10767" x="6396038" y="2243138"/>
          <p14:tracePt t="10769" x="6380163" y="2259013"/>
          <p14:tracePt t="10773" x="6364288" y="2259013"/>
          <p14:tracePt t="10778" x="6348413" y="2274888"/>
          <p14:tracePt t="10782" x="6332538" y="2274888"/>
          <p14:tracePt t="10788" x="6316663" y="2274888"/>
          <p14:tracePt t="10791" x="6300788" y="2274888"/>
          <p14:tracePt t="10793" x="6284913" y="2274888"/>
          <p14:tracePt t="10802" x="6269038" y="2290763"/>
          <p14:tracePt t="10805" x="6253163" y="2290763"/>
          <p14:tracePt t="10811" x="6238875" y="2290763"/>
          <p14:tracePt t="10815" x="6223000" y="2290763"/>
          <p14:tracePt t="10819" x="6207125" y="2290763"/>
          <p14:tracePt t="10821" x="6207125" y="2306638"/>
          <p14:tracePt t="10825" x="6191250" y="2306638"/>
          <p14:tracePt t="10827" x="6175375" y="2306638"/>
          <p14:tracePt t="10836" x="6143625" y="2306638"/>
          <p14:tracePt t="10838" x="6127750" y="2306638"/>
          <p14:tracePt t="10841" x="6111875" y="2306638"/>
          <p14:tracePt t="10843" x="6096000" y="2306638"/>
          <p14:tracePt t="10847" x="6080125" y="2306638"/>
          <p14:tracePt t="10849" x="6064250" y="2306638"/>
          <p14:tracePt t="10851" x="6048375" y="2306638"/>
          <p14:tracePt t="10853" x="6032500" y="2306638"/>
          <p14:tracePt t="10855" x="6016625" y="2306638"/>
          <p14:tracePt t="10857" x="6000750" y="2306638"/>
          <p14:tracePt t="10859" x="5969000" y="2306638"/>
          <p14:tracePt t="10861" x="5953125" y="2306638"/>
          <p14:tracePt t="10863" x="5938838" y="2306638"/>
          <p14:tracePt t="10865" x="5922963" y="2306638"/>
          <p14:tracePt t="10867" x="5907088" y="2306638"/>
          <p14:tracePt t="10869" x="5875338" y="2322513"/>
          <p14:tracePt t="10871" x="5843588" y="2322513"/>
          <p14:tracePt t="10875" x="5811838" y="2322513"/>
          <p14:tracePt t="10877" x="5795963" y="2322513"/>
          <p14:tracePt t="10879" x="5780088" y="2322513"/>
          <p14:tracePt t="10881" x="5748338" y="2322513"/>
          <p14:tracePt t="10885" x="5716588" y="2322513"/>
          <p14:tracePt t="10887" x="5700713" y="2322513"/>
          <p14:tracePt t="10892" x="5684838" y="2322513"/>
          <p14:tracePt t="10893" x="5668963" y="2322513"/>
          <p14:tracePt t="10903" x="5653088" y="2322513"/>
          <p14:tracePt t="10907" x="5638800" y="2322513"/>
          <p14:tracePt t="10915" x="5622925" y="2322513"/>
          <p14:tracePt t="10966" x="5607050" y="2322513"/>
          <p14:tracePt t="10978" x="5591175" y="2322513"/>
          <p14:tracePt t="10990" x="5575300" y="2322513"/>
          <p14:tracePt t="10994" x="5559425" y="2322513"/>
          <p14:tracePt t="10998" x="5543550" y="2322513"/>
          <p14:tracePt t="11004" x="5527675" y="2322513"/>
          <p14:tracePt t="11005" x="5511800" y="2322513"/>
          <p14:tracePt t="11009" x="5495925" y="2322513"/>
          <p14:tracePt t="11011" x="5480050" y="2322513"/>
          <p14:tracePt t="11015" x="5464175" y="2322513"/>
          <p14:tracePt t="11023" x="5432425" y="2322513"/>
          <p14:tracePt t="11027" x="5416550" y="2322513"/>
          <p14:tracePt t="11032" x="5400675" y="2322513"/>
          <p14:tracePt t="11040" x="5368925" y="2322513"/>
          <p14:tracePt t="11044" x="5353050" y="2322513"/>
          <p14:tracePt t="11048" x="5337175" y="2322513"/>
          <p14:tracePt t="11049" x="5322888" y="2322513"/>
          <p14:tracePt t="11057" x="5307013" y="2322513"/>
          <p14:tracePt t="11061" x="5291138" y="2322513"/>
          <p14:tracePt t="11065" x="5275263" y="2322513"/>
          <p14:tracePt t="11069" x="5259388" y="2322513"/>
          <p14:tracePt t="11071" x="5243513" y="2322513"/>
          <p14:tracePt t="11075" x="5227638" y="2322513"/>
          <p14:tracePt t="11077" x="5211763" y="2322513"/>
          <p14:tracePt t="11080" x="5195888" y="2322513"/>
          <p14:tracePt t="11083" x="5180013" y="2322513"/>
          <p14:tracePt t="11085" x="5164138" y="2322513"/>
          <p14:tracePt t="11089" x="5148263" y="2322513"/>
          <p14:tracePt t="11091" x="5132388" y="2322513"/>
          <p14:tracePt t="11093" x="5116513" y="2322513"/>
          <p14:tracePt t="11095" x="5100638" y="2322513"/>
          <p14:tracePt t="11097" x="5084763" y="2322513"/>
          <p14:tracePt t="11101" x="5068888" y="2322513"/>
          <p14:tracePt t="11103" x="5053013" y="2322513"/>
          <p14:tracePt t="11105" x="5037138" y="2322513"/>
          <p14:tracePt t="11110" x="5006975" y="2322513"/>
          <p14:tracePt t="11111" x="4991100" y="2322513"/>
          <p14:tracePt t="11115" x="4975225" y="2322513"/>
          <p14:tracePt t="11117" x="4959350" y="2322513"/>
          <p14:tracePt t="11122" x="4943475" y="2322513"/>
          <p14:tracePt t="11123" x="4927600" y="2322513"/>
          <p14:tracePt t="11125" x="4911725" y="2322513"/>
          <p14:tracePt t="11129" x="4895850" y="2322513"/>
          <p14:tracePt t="11131" x="4879975" y="2322513"/>
          <p14:tracePt t="11135" x="4864100" y="2322513"/>
          <p14:tracePt t="11138" x="4848225" y="2322513"/>
          <p14:tracePt t="11142" x="4832350" y="2322513"/>
          <p14:tracePt t="11143" x="4816475" y="2322513"/>
          <p14:tracePt t="11145" x="4800600" y="2322513"/>
          <p14:tracePt t="11149" x="4784725" y="2322513"/>
          <p14:tracePt t="11154" x="4768850" y="2322513"/>
          <p14:tracePt t="11157" x="4752975" y="2322513"/>
          <p14:tracePt t="11159" x="4737100" y="2322513"/>
          <p14:tracePt t="11165" x="4722813" y="2322513"/>
          <p14:tracePt t="11167" x="4706938" y="2322513"/>
          <p14:tracePt t="11171" x="4691063" y="2322513"/>
          <p14:tracePt t="11177" x="4675188" y="2322513"/>
          <p14:tracePt t="11181" x="4659313" y="2322513"/>
          <p14:tracePt t="11183" x="4643438" y="2322513"/>
          <p14:tracePt t="11189" x="4627563" y="2322513"/>
          <p14:tracePt t="11193" x="4611688" y="2322513"/>
          <p14:tracePt t="11199" x="4595813" y="2322513"/>
          <p14:tracePt t="11203" x="4579938" y="2322513"/>
          <p14:tracePt t="11205" x="4564063" y="2322513"/>
          <p14:tracePt t="11207" x="4564063" y="2306638"/>
          <p14:tracePt t="11211" x="4548188" y="2306638"/>
          <p14:tracePt t="11214" x="4532313" y="2306638"/>
          <p14:tracePt t="11219" x="4516438" y="2306638"/>
          <p14:tracePt t="11221" x="4516438" y="2290763"/>
          <p14:tracePt t="11223" x="4500563" y="2290763"/>
          <p14:tracePt t="11227" x="4484688" y="2290763"/>
          <p14:tracePt t="11241" x="4468813" y="2290763"/>
          <p14:tracePt t="11256" x="4468813" y="2274888"/>
          <p14:tracePt t="11257" x="4452938" y="2274888"/>
          <p14:tracePt t="11284" x="4452938" y="2259013"/>
          <p14:tracePt t="11294" x="4452938" y="2243138"/>
          <p14:tracePt t="11300" x="4437063" y="2228850"/>
          <p14:tracePt t="11304" x="4437063" y="2212975"/>
          <p14:tracePt t="11316" x="4421188" y="2197100"/>
          <p14:tracePt t="11317" x="4421188" y="2181225"/>
          <p14:tracePt t="11327" x="4421188" y="2165350"/>
          <p14:tracePt t="11333" x="4421188" y="2149475"/>
          <p14:tracePt t="11335" x="4406900" y="2149475"/>
          <p14:tracePt t="11337" x="4406900" y="2133600"/>
          <p14:tracePt t="11354" x="4406900" y="2117725"/>
          <p14:tracePt t="11359" x="4406900" y="2101850"/>
          <p14:tracePt t="11410" x="4406900" y="2085975"/>
          <p14:tracePt t="11890" x="4421188" y="2085975"/>
          <p14:tracePt t="11894" x="4421188" y="2070100"/>
          <p14:tracePt t="11906" x="4437063" y="2070100"/>
          <p14:tracePt t="11958" x="4452938" y="2070100"/>
          <p14:tracePt t="11976" x="4468813" y="2070100"/>
          <p14:tracePt t="11984" x="4468813" y="2054225"/>
          <p14:tracePt t="12024" x="4484688" y="2054225"/>
          <p14:tracePt t="12590" x="4500563" y="2054225"/>
          <p14:tracePt t="12609" x="4516438" y="2054225"/>
          <p14:tracePt t="12775" x="4532313" y="2054225"/>
          <p14:tracePt t="12972" x="4548188" y="2054225"/>
          <p14:tracePt t="12984" x="4564063" y="2054225"/>
          <p14:tracePt t="12988" x="4579938" y="2070100"/>
          <p14:tracePt t="12991" x="4595813" y="2070100"/>
          <p14:tracePt t="12995" x="4611688" y="2070100"/>
          <p14:tracePt t="12997" x="4627563" y="2070100"/>
          <p14:tracePt t="12999" x="4627563" y="2085975"/>
          <p14:tracePt t="13003" x="4643438" y="2085975"/>
          <p14:tracePt t="13007" x="4659313" y="2085975"/>
          <p14:tracePt t="13009" x="4675188" y="2085975"/>
          <p14:tracePt t="13015" x="4691063" y="2085975"/>
          <p14:tracePt t="13017" x="4706938" y="2085975"/>
          <p14:tracePt t="13024" x="4722813" y="2085975"/>
          <p14:tracePt t="13026" x="4737100" y="2085975"/>
          <p14:tracePt t="13031" x="4752975" y="2085975"/>
          <p14:tracePt t="13033" x="4752975" y="2101850"/>
          <p14:tracePt t="13035" x="4768850" y="2101850"/>
          <p14:tracePt t="13037" x="4784725" y="2101850"/>
          <p14:tracePt t="13046" x="4800600" y="2101850"/>
          <p14:tracePt t="13049" x="4816475" y="2101850"/>
          <p14:tracePt t="13051" x="4816475" y="2117725"/>
          <p14:tracePt t="13053" x="4832350" y="2117725"/>
          <p14:tracePt t="13059" x="4848225" y="2117725"/>
          <p14:tracePt t="13064" x="4864100" y="2117725"/>
          <p14:tracePt t="13072" x="4879975" y="2117725"/>
          <p14:tracePt t="13073" x="4895850" y="2117725"/>
          <p14:tracePt t="13081" x="4911725" y="2117725"/>
          <p14:tracePt t="13085" x="4927600" y="2117725"/>
          <p14:tracePt t="13089" x="4943475" y="2133600"/>
          <p14:tracePt t="13100" x="4959350" y="2133600"/>
          <p14:tracePt t="13109" x="4975225" y="2133600"/>
          <p14:tracePt t="13139" x="4975225" y="2149475"/>
          <p14:tracePt t="13141" x="4991100" y="2149475"/>
          <p14:tracePt t="13230" x="4975225" y="2149475"/>
          <p14:tracePt t="13256" x="4959350" y="2149475"/>
          <p14:tracePt t="13332" x="4943475" y="2149475"/>
          <p14:tracePt t="13342" x="4943475" y="2165350"/>
          <p14:tracePt t="13377" x="4927600" y="2165350"/>
          <p14:tracePt t="13422" x="4911725" y="2165350"/>
          <p14:tracePt t="13430" x="4911725" y="2181225"/>
          <p14:tracePt t="13436" x="4911725" y="2197100"/>
          <p14:tracePt t="13450" x="4911725" y="2212975"/>
          <p14:tracePt t="13455" x="4911725" y="2228850"/>
          <p14:tracePt t="13462" x="4911725" y="2243138"/>
          <p14:tracePt t="13475" x="4927600" y="2259013"/>
          <p14:tracePt t="13480" x="4927600" y="2274888"/>
          <p14:tracePt t="13484" x="4943475" y="2274888"/>
          <p14:tracePt t="13489" x="4943475" y="2290763"/>
          <p14:tracePt t="13493" x="4943475" y="2306638"/>
          <p14:tracePt t="13499" x="4943475" y="2322513"/>
          <p14:tracePt t="13503" x="4959350" y="2322513"/>
          <p14:tracePt t="13512" x="4975225" y="2338388"/>
          <p14:tracePt t="13523" x="4975225" y="2354263"/>
          <p14:tracePt t="13534" x="4991100" y="2354263"/>
          <p14:tracePt t="13543" x="5006975" y="2370138"/>
          <p14:tracePt t="13555" x="5006975" y="2386013"/>
          <p14:tracePt t="13558" x="5022850" y="2386013"/>
          <p14:tracePt t="13632" x="5006975" y="2386013"/>
          <p14:tracePt t="13635" x="4991100" y="2386013"/>
          <p14:tracePt t="13642" x="4991100" y="2401888"/>
          <p14:tracePt t="13644" x="4975225" y="2401888"/>
          <p14:tracePt t="13648" x="4959350" y="2401888"/>
          <p14:tracePt t="13653" x="4943475" y="2401888"/>
          <p14:tracePt t="13655" x="4943475" y="2417763"/>
          <p14:tracePt t="13657" x="4927600" y="2417763"/>
          <p14:tracePt t="13662" x="4911725" y="2417763"/>
          <p14:tracePt t="13667" x="4895850" y="2417763"/>
          <p14:tracePt t="13669" x="4879975" y="2417763"/>
          <p14:tracePt t="13673" x="4864100" y="2417763"/>
          <p14:tracePt t="13678" x="4848225" y="2433638"/>
          <p14:tracePt t="13682" x="4832350" y="2433638"/>
          <p14:tracePt t="13683" x="4816475" y="2433638"/>
          <p14:tracePt t="13685" x="4800600" y="2433638"/>
          <p14:tracePt t="13689" x="4768850" y="2433638"/>
          <p14:tracePt t="13691" x="4752975" y="2433638"/>
          <p14:tracePt t="13696" x="4737100" y="2433638"/>
          <p14:tracePt t="13697" x="4722813" y="2433638"/>
          <p14:tracePt t="13701" x="4691063" y="2433638"/>
          <p14:tracePt t="13703" x="4675188" y="2433638"/>
          <p14:tracePt t="13707" x="4659313" y="2433638"/>
          <p14:tracePt t="13709" x="4627563" y="2433638"/>
          <p14:tracePt t="13713" x="4611688" y="2433638"/>
          <p14:tracePt t="13716" x="4595813" y="2433638"/>
          <p14:tracePt t="13719" x="4564063" y="2433638"/>
          <p14:tracePt t="13721" x="4548188" y="2433638"/>
          <p14:tracePt t="13725" x="4532313" y="2433638"/>
          <p14:tracePt t="13728" x="4516438" y="2433638"/>
          <p14:tracePt t="13737" x="4484688" y="2433638"/>
          <p14:tracePt t="13745" x="4468813" y="2433638"/>
          <p14:tracePt t="13769" x="4452938" y="2433638"/>
          <p14:tracePt t="13783" x="4437063" y="2433638"/>
          <p14:tracePt t="13796" x="4421188" y="2433638"/>
          <p14:tracePt t="13806" x="4406900" y="2433638"/>
          <p14:tracePt t="13814" x="4391025" y="2433638"/>
          <p14:tracePt t="13831" x="4375150" y="2433638"/>
          <p14:tracePt t="13840" x="4359275" y="2433638"/>
          <p14:tracePt t="13855" x="4343400" y="2433638"/>
          <p14:tracePt t="13860" x="4327525" y="2433638"/>
          <p14:tracePt t="13864" x="4311650" y="2433638"/>
          <p14:tracePt t="13874" x="4295775" y="2433638"/>
          <p14:tracePt t="13877" x="4279900" y="2433638"/>
          <p14:tracePt t="13883" x="4264025" y="2433638"/>
          <p14:tracePt t="13885" x="4248150" y="2433638"/>
          <p14:tracePt t="13887" x="4232275" y="2433638"/>
          <p14:tracePt t="13897" x="4200525" y="2433638"/>
          <p14:tracePt t="13899" x="4200525" y="2449513"/>
          <p14:tracePt t="13910" x="4184650" y="2465388"/>
          <p14:tracePt t="13919" x="4168775" y="2465388"/>
          <p14:tracePt t="13923" x="4152900" y="2465388"/>
          <p14:tracePt t="13931" x="4152900" y="2481263"/>
          <p14:tracePt t="13944" x="4137025" y="2481263"/>
          <p14:tracePt t="13950" x="4137025" y="2497138"/>
          <p14:tracePt t="13954" x="4121150" y="2497138"/>
          <p14:tracePt t="13966" x="4121150" y="2513013"/>
          <p14:tracePt t="14060" x="4137025" y="2513013"/>
          <p14:tracePt t="14070" x="4152900" y="2513013"/>
          <p14:tracePt t="14077" x="4184650" y="2513013"/>
          <p14:tracePt t="14085" x="4200525" y="2513013"/>
          <p14:tracePt t="14090" x="4216400" y="2513013"/>
          <p14:tracePt t="14093" x="4248150" y="2513013"/>
          <p14:tracePt t="14095" x="4264025" y="2513013"/>
          <p14:tracePt t="14099" x="4279900" y="2513013"/>
          <p14:tracePt t="14101" x="4295775" y="2513013"/>
          <p14:tracePt t="14105" x="4311650" y="2513013"/>
          <p14:tracePt t="14107" x="4327525" y="2513013"/>
          <p14:tracePt t="14109" x="4343400" y="2513013"/>
          <p14:tracePt t="14113" x="4359275" y="2513013"/>
          <p14:tracePt t="14115" x="4375150" y="2513013"/>
          <p14:tracePt t="14119" x="4406900" y="2513013"/>
          <p14:tracePt t="14121" x="4421188" y="2513013"/>
          <p14:tracePt t="14125" x="4437063" y="2513013"/>
          <p14:tracePt t="14128" x="4452938" y="2513013"/>
          <p14:tracePt t="14131" x="4484688" y="2513013"/>
          <p14:tracePt t="14133" x="4500563" y="2513013"/>
          <p14:tracePt t="14137" x="4516438" y="2513013"/>
          <p14:tracePt t="14139" x="4548188" y="2513013"/>
          <p14:tracePt t="14143" x="4564063" y="2513013"/>
          <p14:tracePt t="14146" x="4579938" y="2513013"/>
          <p14:tracePt t="14148" x="4595813" y="2513013"/>
          <p14:tracePt t="14149" x="4611688" y="2513013"/>
          <p14:tracePt t="14151" x="4627563" y="2513013"/>
          <p14:tracePt t="14153" x="4643438" y="2513013"/>
          <p14:tracePt t="14155" x="4659313" y="2513013"/>
          <p14:tracePt t="14157" x="4675188" y="2513013"/>
          <p14:tracePt t="14159" x="4691063" y="2513013"/>
          <p14:tracePt t="14161" x="4706938" y="2513013"/>
          <p14:tracePt t="14163" x="4722813" y="2513013"/>
          <p14:tracePt t="14165" x="4737100" y="2513013"/>
          <p14:tracePt t="14167" x="4752975" y="2513013"/>
          <p14:tracePt t="14169" x="4768850" y="2513013"/>
          <p14:tracePt t="14171" x="4784725" y="2513013"/>
          <p14:tracePt t="14173" x="4816475" y="2513013"/>
          <p14:tracePt t="14177" x="4848225" y="2513013"/>
          <p14:tracePt t="14182" x="4879975" y="2513013"/>
          <p14:tracePt t="14183" x="4895850" y="2513013"/>
          <p14:tracePt t="14185" x="4911725" y="2513013"/>
          <p14:tracePt t="14187" x="4943475" y="2513013"/>
          <p14:tracePt t="14189" x="4959350" y="2513013"/>
          <p14:tracePt t="14191" x="4975225" y="2513013"/>
          <p14:tracePt t="14193" x="5006975" y="2513013"/>
          <p14:tracePt t="14197" x="5037138" y="2513013"/>
          <p14:tracePt t="14199" x="5068888" y="2513013"/>
          <p14:tracePt t="14207" x="5116513" y="2513013"/>
          <p14:tracePt t="14213" x="5227638" y="2513013"/>
          <p14:tracePt t="14215" x="5243513" y="2513013"/>
          <p14:tracePt t="14217" x="5275263" y="2497138"/>
          <p14:tracePt t="14219" x="5307013" y="2497138"/>
          <p14:tracePt t="14221" x="5322888" y="2497138"/>
          <p14:tracePt t="14223" x="5353050" y="2497138"/>
          <p14:tracePt t="14225" x="5368925" y="2497138"/>
          <p14:tracePt t="14227" x="5384800" y="2497138"/>
          <p14:tracePt t="14229" x="5400675" y="2497138"/>
          <p14:tracePt t="14231" x="5416550" y="2497138"/>
          <p14:tracePt t="14233" x="5448300" y="2497138"/>
          <p14:tracePt t="14235" x="5464175" y="2497138"/>
          <p14:tracePt t="14237" x="5480050" y="2497138"/>
          <p14:tracePt t="14239" x="5495925" y="2497138"/>
          <p14:tracePt t="14241" x="5511800" y="2497138"/>
          <p14:tracePt t="14243" x="5527675" y="2481263"/>
          <p14:tracePt t="14247" x="5559425" y="2481263"/>
          <p14:tracePt t="14249" x="5591175" y="2481263"/>
          <p14:tracePt t="14251" x="5607050" y="2465388"/>
          <p14:tracePt t="14253" x="5622925" y="2465388"/>
          <p14:tracePt t="14255" x="5638800" y="2465388"/>
          <p14:tracePt t="14257" x="5653088" y="2465388"/>
          <p14:tracePt t="14259" x="5668963" y="2465388"/>
          <p14:tracePt t="14261" x="5684838" y="2465388"/>
          <p14:tracePt t="14263" x="5700713" y="2465388"/>
          <p14:tracePt t="14267" x="5716588" y="2465388"/>
          <p14:tracePt t="14269" x="5732463" y="2465388"/>
          <p14:tracePt t="14273" x="5732463" y="2449513"/>
          <p14:tracePt t="14275" x="5748338" y="2449513"/>
          <p14:tracePt t="14277" x="5764213" y="2449513"/>
          <p14:tracePt t="14281" x="5780088" y="2449513"/>
          <p14:tracePt t="14295" x="5795963" y="2449513"/>
          <p14:tracePt t="14303" x="5811838" y="2433638"/>
          <p14:tracePt t="14448" x="5795963" y="2433638"/>
          <p14:tracePt t="14464" x="5780088" y="2433638"/>
          <p14:tracePt t="14471" x="5764213" y="2433638"/>
          <p14:tracePt t="14477" x="5748338" y="2433638"/>
          <p14:tracePt t="14483" x="5732463" y="2433638"/>
          <p14:tracePt t="14484" x="5716588" y="2433638"/>
          <p14:tracePt t="14489" x="5700713" y="2433638"/>
          <p14:tracePt t="14491" x="5684838" y="2433638"/>
          <p14:tracePt t="14493" x="5668963" y="2433638"/>
          <p14:tracePt t="14497" x="5653088" y="2433638"/>
          <p14:tracePt t="14499" x="5622925" y="2433638"/>
          <p14:tracePt t="14503" x="5607050" y="2433638"/>
          <p14:tracePt t="14505" x="5591175" y="2433638"/>
          <p14:tracePt t="14507" x="5575300" y="2433638"/>
          <p14:tracePt t="14509" x="5559425" y="2417763"/>
          <p14:tracePt t="14512" x="5527675" y="2417763"/>
          <p14:tracePt t="14514" x="5495925" y="2417763"/>
          <p14:tracePt t="14515" x="5480050" y="2417763"/>
          <p14:tracePt t="14517" x="5448300" y="2417763"/>
          <p14:tracePt t="14519" x="5400675" y="2401888"/>
          <p14:tracePt t="14521" x="5384800" y="2401888"/>
          <p14:tracePt t="14523" x="5353050" y="2401888"/>
          <p14:tracePt t="14525" x="5307013" y="2401888"/>
          <p14:tracePt t="14527" x="5291138" y="2386013"/>
          <p14:tracePt t="14529" x="5243513" y="2386013"/>
          <p14:tracePt t="14531" x="5211763" y="2386013"/>
          <p14:tracePt t="14532" x="5180013" y="2386013"/>
          <p14:tracePt t="14535" x="5132388" y="2386013"/>
          <p14:tracePt t="14537" x="5084763" y="2370138"/>
          <p14:tracePt t="14539" x="5053013" y="2370138"/>
          <p14:tracePt t="14541" x="5006975" y="2370138"/>
          <p14:tracePt t="14543" x="4959350" y="2370138"/>
          <p14:tracePt t="14545" x="4927600" y="2370138"/>
          <p14:tracePt t="14547" x="4879975" y="2370138"/>
          <p14:tracePt t="14549" x="4816475" y="2370138"/>
          <p14:tracePt t="14551" x="4768850" y="2354263"/>
          <p14:tracePt t="14553" x="4737100" y="2354263"/>
          <p14:tracePt t="14555" x="4691063" y="2354263"/>
          <p14:tracePt t="14557" x="4643438" y="2354263"/>
          <p14:tracePt t="14559" x="4611688" y="2354263"/>
          <p14:tracePt t="14561" x="4564063" y="2354263"/>
          <p14:tracePt t="14563" x="4516438" y="2354263"/>
          <p14:tracePt t="14565" x="4484688" y="2354263"/>
          <p14:tracePt t="14567" x="4437063" y="2354263"/>
          <p14:tracePt t="14569" x="4391025" y="2354263"/>
          <p14:tracePt t="14571" x="4343400" y="2354263"/>
          <p14:tracePt t="14573" x="4295775" y="2354263"/>
          <p14:tracePt t="14575" x="4248150" y="2354263"/>
          <p14:tracePt t="14577" x="4216400" y="2354263"/>
          <p14:tracePt t="14579" x="4168775" y="2354263"/>
          <p14:tracePt t="14581" x="4121150" y="2354263"/>
          <p14:tracePt t="14583" x="4075113" y="2354263"/>
          <p14:tracePt t="14585" x="4027488" y="2354263"/>
          <p14:tracePt t="14587" x="3979863" y="2354263"/>
          <p14:tracePt t="14589" x="3948113" y="2354263"/>
          <p14:tracePt t="14591" x="3884613" y="2354263"/>
          <p14:tracePt t="14593" x="3836988" y="2354263"/>
          <p14:tracePt t="14595" x="3775075" y="2354263"/>
          <p14:tracePt t="14597" x="3743325" y="2354263"/>
          <p14:tracePt t="14599" x="3695700" y="2354263"/>
          <p14:tracePt t="14601" x="3632200" y="2370138"/>
          <p14:tracePt t="14603" x="3568700" y="2370138"/>
          <p14:tracePt t="14605" x="3475038" y="2386013"/>
          <p14:tracePt t="14607" x="3411538" y="2401888"/>
          <p14:tracePt t="14609" x="3348038" y="2401888"/>
          <p14:tracePt t="14612" x="3316288" y="2417763"/>
          <p14:tracePt t="14613" x="3252788" y="2417763"/>
          <p14:tracePt t="14615" x="3205163" y="2433638"/>
          <p14:tracePt t="14617" x="3143250" y="2449513"/>
          <p14:tracePt t="14619" x="3111500" y="2449513"/>
          <p14:tracePt t="14621" x="3063875" y="2465388"/>
          <p14:tracePt t="14623" x="3016250" y="2465388"/>
          <p14:tracePt t="14625" x="2952750" y="2481263"/>
          <p14:tracePt t="14627" x="2921000" y="2497138"/>
          <p14:tracePt t="14630" x="2874963" y="2513013"/>
          <p14:tracePt t="14631" x="2827338" y="2513013"/>
          <p14:tracePt t="14633" x="2779713" y="2528888"/>
          <p14:tracePt t="14635" x="2747963" y="2528888"/>
          <p14:tracePt t="14637" x="2700338" y="2528888"/>
          <p14:tracePt t="14639" x="2652713" y="2528888"/>
          <p14:tracePt t="14641" x="2636838" y="2544763"/>
          <p14:tracePt t="14643" x="2590800" y="2560638"/>
          <p14:tracePt t="14646" x="2543175" y="2560638"/>
          <p14:tracePt t="14648" x="2527300" y="2574925"/>
          <p14:tracePt t="14649" x="2479675" y="2574925"/>
          <p14:tracePt t="14651" x="2432050" y="2590800"/>
          <p14:tracePt t="14653" x="2384425" y="2590800"/>
          <p14:tracePt t="14655" x="2368550" y="2606675"/>
          <p14:tracePt t="14657" x="2320925" y="2606675"/>
          <p14:tracePt t="14659" x="2289175" y="2622550"/>
          <p14:tracePt t="14662" x="2274888" y="2622550"/>
          <p14:tracePt t="14663" x="2227263" y="2622550"/>
          <p14:tracePt t="14665" x="2195513" y="2638425"/>
          <p14:tracePt t="14667" x="2163763" y="2638425"/>
          <p14:tracePt t="14669" x="2132013" y="2638425"/>
          <p14:tracePt t="14671" x="2100263" y="2638425"/>
          <p14:tracePt t="14673" x="2084388" y="2654300"/>
          <p14:tracePt t="14675" x="2036763" y="2654300"/>
          <p14:tracePt t="14677" x="2005013" y="2670175"/>
          <p14:tracePt t="14680" x="1989138" y="2670175"/>
          <p14:tracePt t="14681" x="1958975" y="2670175"/>
          <p14:tracePt t="14683" x="1943100" y="2686050"/>
          <p14:tracePt t="14688" x="1927225" y="2686050"/>
          <p14:tracePt t="14689" x="1895475" y="2686050"/>
          <p14:tracePt t="14691" x="1895475" y="2701925"/>
          <p14:tracePt t="14693" x="1879600" y="2701925"/>
          <p14:tracePt t="14695" x="1863725" y="2701925"/>
          <p14:tracePt t="14697" x="1847850" y="2701925"/>
          <p14:tracePt t="14699" x="1831975" y="2701925"/>
          <p14:tracePt t="14701" x="1816100" y="2701925"/>
          <p14:tracePt t="14702" x="1816100" y="2717800"/>
          <p14:tracePt t="14705" x="1800225" y="2717800"/>
          <p14:tracePt t="14708" x="1784350" y="2717800"/>
          <p14:tracePt t="14714" x="1768475" y="2717800"/>
          <p14:tracePt t="14715" x="1768475" y="2733675"/>
          <p14:tracePt t="14717" x="1752600" y="2733675"/>
          <p14:tracePt t="14719" x="1736725" y="2733675"/>
          <p14:tracePt t="14735" x="1720850" y="2733675"/>
          <p14:tracePt t="14739" x="1704975" y="2749550"/>
          <p14:tracePt t="14744" x="1704975" y="2765425"/>
          <p14:tracePt t="14752" x="1704975" y="2781300"/>
          <p14:tracePt t="14757" x="1674813" y="2797175"/>
          <p14:tracePt t="14759" x="1674813" y="2813050"/>
          <p14:tracePt t="14761" x="1658938" y="2813050"/>
          <p14:tracePt t="14765" x="1658938" y="2828925"/>
          <p14:tracePt t="14767" x="1658938" y="2844800"/>
          <p14:tracePt t="14771" x="1658938" y="2860675"/>
          <p14:tracePt t="14773" x="1643063" y="2860675"/>
          <p14:tracePt t="14777" x="1643063" y="2876550"/>
          <p14:tracePt t="14784" x="1643063" y="2892425"/>
          <p14:tracePt t="14788" x="1627188" y="2892425"/>
          <p14:tracePt t="14796" x="1627188" y="2908300"/>
          <p14:tracePt t="14802" x="1627188" y="2922588"/>
          <p14:tracePt t="14809" x="1627188" y="2938463"/>
          <p14:tracePt t="14879" x="1643063" y="2938463"/>
          <p14:tracePt t="14887" x="1658938" y="2938463"/>
          <p14:tracePt t="14890" x="1689100" y="2938463"/>
          <p14:tracePt t="14896" x="1704975" y="2938463"/>
          <p14:tracePt t="14897" x="1720850" y="2938463"/>
          <p14:tracePt t="14902" x="1736725" y="2938463"/>
          <p14:tracePt t="14903" x="1752600" y="2938463"/>
          <p14:tracePt t="14905" x="1768475" y="2938463"/>
          <p14:tracePt t="14907" x="1784350" y="2938463"/>
          <p14:tracePt t="14909" x="1800225" y="2922588"/>
          <p14:tracePt t="14911" x="1816100" y="2922588"/>
          <p14:tracePt t="14913" x="1831975" y="2922588"/>
          <p14:tracePt t="14915" x="1879600" y="2908300"/>
          <p14:tracePt t="14917" x="1895475" y="2908300"/>
          <p14:tracePt t="14919" x="1927225" y="2908300"/>
          <p14:tracePt t="14921" x="1958975" y="2892425"/>
          <p14:tracePt t="14923" x="1974850" y="2892425"/>
          <p14:tracePt t="14925" x="2005013" y="2892425"/>
          <p14:tracePt t="14927" x="2036763" y="2892425"/>
          <p14:tracePt t="14930" x="2052638" y="2892425"/>
          <p14:tracePt t="14931" x="2084388" y="2876550"/>
          <p14:tracePt t="14933" x="2100263" y="2876550"/>
          <p14:tracePt t="14935" x="2132013" y="2876550"/>
          <p14:tracePt t="14937" x="2163763" y="2860675"/>
          <p14:tracePt t="14939" x="2179638" y="2860675"/>
          <p14:tracePt t="14941" x="2227263" y="2844800"/>
          <p14:tracePt t="14943" x="2259013" y="2844800"/>
          <p14:tracePt t="14946" x="2274888" y="2844800"/>
          <p14:tracePt t="14947" x="2320925" y="2828925"/>
          <p14:tracePt t="14949" x="2352675" y="2828925"/>
          <p14:tracePt t="14951" x="2368550" y="2813050"/>
          <p14:tracePt t="14953" x="2416175" y="2813050"/>
          <p14:tracePt t="14955" x="2447925" y="2797175"/>
          <p14:tracePt t="14957" x="2479675" y="2797175"/>
          <p14:tracePt t="14959" x="2511425" y="2781300"/>
          <p14:tracePt t="14962" x="2559050" y="2781300"/>
          <p14:tracePt t="14963" x="2605088" y="2765425"/>
          <p14:tracePt t="14965" x="2636838" y="2765425"/>
          <p14:tracePt t="14967" x="2684463" y="2765425"/>
          <p14:tracePt t="14969" x="2716213" y="2749550"/>
          <p14:tracePt t="14971" x="2747963" y="2749550"/>
          <p14:tracePt t="14973" x="2795588" y="2733675"/>
          <p14:tracePt t="14975" x="2827338" y="2733675"/>
          <p14:tracePt t="14977" x="2859088" y="2717800"/>
          <p14:tracePt t="14980" x="2905125" y="2717800"/>
          <p14:tracePt t="14981" x="2952750" y="2717800"/>
          <p14:tracePt t="14983" x="2984500" y="2701925"/>
          <p14:tracePt t="14985" x="3016250" y="2701925"/>
          <p14:tracePt t="14987" x="3048000" y="2686050"/>
          <p14:tracePt t="14989" x="3095625" y="2686050"/>
          <p14:tracePt t="14991" x="3111500" y="2670175"/>
          <p14:tracePt t="14993" x="3143250" y="2670175"/>
          <p14:tracePt t="14995" x="3190875" y="2670175"/>
          <p14:tracePt t="14998" x="3205163" y="2654300"/>
          <p14:tracePt t="14999" x="3236913" y="2654300"/>
          <p14:tracePt t="15001" x="3252788" y="2654300"/>
          <p14:tracePt t="15003" x="3284538" y="2654300"/>
          <p14:tracePt t="15005" x="3316288" y="2654300"/>
          <p14:tracePt t="15007" x="3332163" y="2638425"/>
          <p14:tracePt t="15009" x="3363913" y="2638425"/>
          <p14:tracePt t="15012" x="3395663" y="2638425"/>
          <p14:tracePt t="15013" x="3411538" y="2622550"/>
          <p14:tracePt t="15015" x="3443288" y="2622550"/>
          <p14:tracePt t="15017" x="3475038" y="2606675"/>
          <p14:tracePt t="15022" x="3505200" y="2606675"/>
          <p14:tracePt t="15023" x="3521075" y="2606675"/>
          <p14:tracePt t="15025" x="3536950" y="2590800"/>
          <p14:tracePt t="15027" x="3552825" y="2590800"/>
          <p14:tracePt t="15030" x="3568700" y="2590800"/>
          <p14:tracePt t="15031" x="3584575" y="2590800"/>
          <p14:tracePt t="15033" x="3600450" y="2590800"/>
          <p14:tracePt t="15035" x="3616325" y="2590800"/>
          <p14:tracePt t="15042" x="3632200" y="2574925"/>
          <p14:tracePt t="15046" x="3648075" y="2574925"/>
          <p14:tracePt t="15050" x="3648075" y="2560638"/>
          <p14:tracePt t="15056" x="3663950" y="2560638"/>
          <p14:tracePt t="15062" x="3679825" y="2544763"/>
          <p14:tracePt t="15071" x="3695700" y="2544763"/>
          <p14:tracePt t="15087" x="3695700" y="2528888"/>
          <p14:tracePt t="15100" x="3711575" y="2513013"/>
          <p14:tracePt t="15119" x="3727450" y="2513013"/>
          <p14:tracePt t="15127" x="3727450" y="2497138"/>
          <p14:tracePt t="15140" x="3743325" y="2497138"/>
          <p14:tracePt t="15147" x="3759200" y="2497138"/>
          <p14:tracePt t="15150" x="3759200" y="2481263"/>
          <p14:tracePt t="15152" x="3775075" y="2481263"/>
          <p14:tracePt t="15155" x="3790950" y="2481263"/>
          <p14:tracePt t="15157" x="3806825" y="2481263"/>
          <p14:tracePt t="15169" x="3836988" y="2465388"/>
          <p14:tracePt t="15176" x="3884613" y="2465388"/>
          <p14:tracePt t="15180" x="3900488" y="2465388"/>
          <p14:tracePt t="15184" x="3916363" y="2465388"/>
          <p14:tracePt t="15187" x="3932238" y="2465388"/>
          <p14:tracePt t="15195" x="3963988" y="2465388"/>
          <p14:tracePt t="15200" x="3979863" y="2465388"/>
          <p14:tracePt t="15204" x="3995738" y="2449513"/>
          <p14:tracePt t="15218" x="4011613" y="2449513"/>
          <p14:tracePt t="15238" x="4027488" y="2449513"/>
          <p14:tracePt t="15264" x="4027488" y="2433638"/>
          <p14:tracePt t="15319" x="4011613" y="2433638"/>
          <p14:tracePt t="15329" x="3995738" y="2433638"/>
          <p14:tracePt t="15332" x="3979863" y="2433638"/>
          <p14:tracePt t="15336" x="3963988" y="2433638"/>
          <p14:tracePt t="15338" x="3948113" y="2433638"/>
          <p14:tracePt t="15340" x="3932238" y="2433638"/>
          <p14:tracePt t="15343" x="3916363" y="2433638"/>
          <p14:tracePt t="15345" x="3900488" y="2433638"/>
          <p14:tracePt t="15347" x="3884613" y="2433638"/>
          <p14:tracePt t="15349" x="3868738" y="2433638"/>
          <p14:tracePt t="15351" x="3852863" y="2433638"/>
          <p14:tracePt t="15355" x="3836988" y="2433638"/>
          <p14:tracePt t="15357" x="3821113" y="2433638"/>
          <p14:tracePt t="15362" x="3806825" y="2433638"/>
          <p14:tracePt t="15364" x="3790950" y="2433638"/>
          <p14:tracePt t="15365" x="3775075" y="2433638"/>
          <p14:tracePt t="15369" x="3759200" y="2433638"/>
          <p14:tracePt t="15371" x="3743325" y="2433638"/>
          <p14:tracePt t="15375" x="3727450" y="2433638"/>
          <p14:tracePt t="15378" x="3711575" y="2417763"/>
          <p14:tracePt t="15379" x="3695700" y="2417763"/>
          <p14:tracePt t="15383" x="3679825" y="2417763"/>
          <p14:tracePt t="15384" x="3663950" y="2417763"/>
          <p14:tracePt t="15389" x="3663950" y="2401888"/>
          <p14:tracePt t="15391" x="3648075" y="2401888"/>
          <p14:tracePt t="15396" x="3632200" y="2401888"/>
          <p14:tracePt t="15419" x="3616325" y="2401888"/>
          <p14:tracePt t="15428" x="3616325" y="2386013"/>
          <p14:tracePt t="15438" x="3600450" y="2386013"/>
          <p14:tracePt t="15464" x="3584575" y="2386013"/>
          <p14:tracePt t="15480" x="3568700" y="2386013"/>
          <p14:tracePt t="15487" x="3552825" y="2386013"/>
          <p14:tracePt t="15491" x="3536950" y="2386013"/>
          <p14:tracePt t="15497" x="3536950" y="2370138"/>
          <p14:tracePt t="15500" x="3521075" y="2370138"/>
          <p14:tracePt t="15503" x="3505200" y="2370138"/>
          <p14:tracePt t="15507" x="3505200" y="2354263"/>
          <p14:tracePt t="15519" x="3475038" y="2354263"/>
          <p14:tracePt t="15522" x="3459163" y="2354263"/>
          <p14:tracePt t="15529" x="3443288" y="2338388"/>
          <p14:tracePt t="15534" x="3427413" y="2338388"/>
          <p14:tracePt t="15538" x="3427413" y="2322513"/>
          <p14:tracePt t="15542" x="3411538" y="2322513"/>
          <p14:tracePt t="15545" x="3395663" y="2322513"/>
          <p14:tracePt t="15549" x="3395663" y="2306638"/>
          <p14:tracePt t="15555" x="3379788" y="2306638"/>
          <p14:tracePt t="15559" x="3363913" y="2306638"/>
          <p14:tracePt t="15563" x="3348038" y="2290763"/>
          <p14:tracePt t="15565" x="3332163" y="2290763"/>
          <p14:tracePt t="15567" x="3316288" y="2274888"/>
          <p14:tracePt t="15574" x="3300413" y="2274888"/>
          <p14:tracePt t="15575" x="3284538" y="2259013"/>
          <p14:tracePt t="15577" x="3268663" y="2259013"/>
          <p14:tracePt t="15580" x="3268663" y="2243138"/>
          <p14:tracePt t="15581" x="3252788" y="2243138"/>
          <p14:tracePt t="15585" x="3236913" y="2243138"/>
          <p14:tracePt t="15587" x="3236913" y="2228850"/>
          <p14:tracePt t="15589" x="3221038" y="2212975"/>
          <p14:tracePt t="15591" x="3205163" y="2212975"/>
          <p14:tracePt t="15593" x="3190875" y="2197100"/>
          <p14:tracePt t="15597" x="3175000" y="2197100"/>
          <p14:tracePt t="15599" x="3143250" y="2181225"/>
          <p14:tracePt t="15601" x="3143250" y="2165350"/>
          <p14:tracePt t="15603" x="3127375" y="2149475"/>
          <p14:tracePt t="15605" x="3111500" y="2149475"/>
          <p14:tracePt t="15609" x="3095625" y="2133600"/>
          <p14:tracePt t="15612" x="3063875" y="2117725"/>
          <p14:tracePt t="15615" x="3048000" y="2101850"/>
          <p14:tracePt t="15617" x="3032125" y="2085975"/>
          <p14:tracePt t="15619" x="3016250" y="2070100"/>
          <p14:tracePt t="15626" x="2968625" y="2054225"/>
          <p14:tracePt t="15632" x="2952750" y="2038350"/>
          <p14:tracePt t="15639" x="2936875" y="2006600"/>
          <p14:tracePt t="15641" x="2921000" y="1990725"/>
          <p14:tracePt t="15643" x="2905125" y="1990725"/>
          <p14:tracePt t="15649" x="2905125" y="1974850"/>
          <p14:tracePt t="15652" x="2890838" y="1974850"/>
          <p14:tracePt t="15656" x="2890838" y="1958975"/>
          <p14:tracePt t="15669" x="2890838" y="1943100"/>
          <p14:tracePt t="15674" x="2874963" y="1943100"/>
          <p14:tracePt t="15676" x="2874963" y="1927225"/>
          <p14:tracePt t="15681" x="2874963" y="1911350"/>
          <p14:tracePt t="15692" x="2859088" y="1911350"/>
          <p14:tracePt t="15693" x="2859088" y="1895475"/>
          <p14:tracePt t="15700" x="2859088" y="1881188"/>
          <p14:tracePt t="15714" x="2859088" y="1833563"/>
          <p14:tracePt t="15722" x="2859088" y="1817688"/>
          <p14:tracePt t="15723" x="2859088" y="1801813"/>
          <p14:tracePt t="15737" x="2859088" y="1785938"/>
          <p14:tracePt t="15743" x="2859088" y="1770063"/>
          <p14:tracePt t="15751" x="2874963" y="1754188"/>
          <p14:tracePt t="15754" x="2890838" y="1738313"/>
          <p14:tracePt t="15759" x="2905125" y="1722438"/>
          <p14:tracePt t="15765" x="2921000" y="1722438"/>
          <p14:tracePt t="15765" x="2921000" y="1706563"/>
          <p14:tracePt t="15767" x="2936875" y="1706563"/>
          <p14:tracePt t="15769" x="2952750" y="1690688"/>
          <p14:tracePt t="15774" x="2952750" y="1674813"/>
          <p14:tracePt t="15775" x="2968625" y="1674813"/>
          <p14:tracePt t="15777" x="2984500" y="1674813"/>
          <p14:tracePt t="15780" x="3000375" y="1674813"/>
          <p14:tracePt t="15781" x="3000375" y="1658938"/>
          <p14:tracePt t="15785" x="3016250" y="1658938"/>
          <p14:tracePt t="15787" x="3032125" y="1643063"/>
          <p14:tracePt t="15791" x="3048000" y="1643063"/>
          <p14:tracePt t="15793" x="3063875" y="1643063"/>
          <p14:tracePt t="15795" x="3079750" y="1643063"/>
          <p14:tracePt t="15797" x="3079750" y="1627188"/>
          <p14:tracePt t="15799" x="3095625" y="1627188"/>
          <p14:tracePt t="15801" x="3111500" y="1627188"/>
          <p14:tracePt t="15803" x="3111500" y="1611313"/>
          <p14:tracePt t="15805" x="3127375" y="1611313"/>
          <p14:tracePt t="15807" x="3143250" y="1611313"/>
          <p14:tracePt t="15809" x="3159125" y="1595438"/>
          <p14:tracePt t="15813" x="3175000" y="1595438"/>
          <p14:tracePt t="15815" x="3190875" y="1595438"/>
          <p14:tracePt t="15819" x="3205163" y="1595438"/>
          <p14:tracePt t="15821" x="3221038" y="1595438"/>
          <p14:tracePt t="15823" x="3236913" y="1595438"/>
          <p14:tracePt t="15825" x="3236913" y="1579563"/>
          <p14:tracePt t="15828" x="3252788" y="1579563"/>
          <p14:tracePt t="15829" x="3268663" y="1579563"/>
          <p14:tracePt t="15833" x="3284538" y="1579563"/>
          <p14:tracePt t="15835" x="3300413" y="1579563"/>
          <p14:tracePt t="15837" x="3316288" y="1579563"/>
          <p14:tracePt t="15839" x="3332163" y="1563688"/>
          <p14:tracePt t="15841" x="3348038" y="1563688"/>
          <p14:tracePt t="15846" x="3363913" y="1563688"/>
          <p14:tracePt t="15847" x="3379788" y="1563688"/>
          <p14:tracePt t="15849" x="3395663" y="1563688"/>
          <p14:tracePt t="15851" x="3411538" y="1563688"/>
          <p14:tracePt t="15853" x="3427413" y="1563688"/>
          <p14:tracePt t="15855" x="3443288" y="1563688"/>
          <p14:tracePt t="15859" x="3475038" y="1563688"/>
          <p14:tracePt t="15863" x="3490913" y="1563688"/>
          <p14:tracePt t="15865" x="3505200" y="1547813"/>
          <p14:tracePt t="15868" x="3521075" y="1547813"/>
          <p14:tracePt t="15869" x="3536950" y="1547813"/>
          <p14:tracePt t="15871" x="3552825" y="1547813"/>
          <p14:tracePt t="15873" x="3568700" y="1547813"/>
          <p14:tracePt t="15878" x="3584575" y="1547813"/>
          <p14:tracePt t="15880" x="3600450" y="1547813"/>
          <p14:tracePt t="15881" x="3600450" y="1533525"/>
          <p14:tracePt t="15882" x="3632200" y="1533525"/>
          <p14:tracePt t="15885" x="3648075" y="1533525"/>
          <p14:tracePt t="15889" x="3663950" y="1533525"/>
          <p14:tracePt t="15891" x="3679825" y="1533525"/>
          <p14:tracePt t="15895" x="3695700" y="1533525"/>
          <p14:tracePt t="15897" x="3711575" y="1533525"/>
          <p14:tracePt t="15899" x="3727450" y="1533525"/>
          <p14:tracePt t="15905" x="3743325" y="1533525"/>
          <p14:tracePt t="15907" x="3759200" y="1533525"/>
          <p14:tracePt t="15914" x="3790950" y="1533525"/>
          <p14:tracePt t="15917" x="3806825" y="1533525"/>
          <p14:tracePt t="15923" x="3821113" y="1533525"/>
          <p14:tracePt t="15925" x="3836988" y="1533525"/>
          <p14:tracePt t="15932" x="3852863" y="1533525"/>
          <p14:tracePt t="15935" x="3868738" y="1533525"/>
          <p14:tracePt t="15941" x="3884613" y="1533525"/>
          <p14:tracePt t="15948" x="3900488" y="1533525"/>
          <p14:tracePt t="15951" x="3916363" y="1533525"/>
          <p14:tracePt t="15957" x="3932238" y="1533525"/>
          <p14:tracePt t="15961" x="3948113" y="1533525"/>
          <p14:tracePt t="15969" x="3963988" y="1533525"/>
          <p14:tracePt t="15973" x="3979863" y="1533525"/>
          <p14:tracePt t="15977" x="3995738" y="1533525"/>
          <p14:tracePt t="15991" x="3995738" y="1547813"/>
          <p14:tracePt t="15995" x="4011613" y="1547813"/>
          <p14:tracePt t="16006" x="4027488" y="1547813"/>
          <p14:tracePt t="16015" x="4027488" y="1579563"/>
          <p14:tracePt t="16019" x="4027488" y="1595438"/>
          <p14:tracePt t="16021" x="4027488" y="1611313"/>
          <p14:tracePt t="16023" x="4027488" y="1627188"/>
          <p14:tracePt t="16025" x="4043363" y="1627188"/>
          <p14:tracePt t="16028" x="4043363" y="1643063"/>
          <p14:tracePt t="16029" x="4043363" y="1658938"/>
          <p14:tracePt t="16031" x="4043363" y="1674813"/>
          <p14:tracePt t="16033" x="4043363" y="1690688"/>
          <p14:tracePt t="16035" x="4043363" y="1706563"/>
          <p14:tracePt t="16039" x="4043363" y="1722438"/>
          <p14:tracePt t="16041" x="4043363" y="1738313"/>
          <p14:tracePt t="16043" x="4043363" y="1754188"/>
          <p14:tracePt t="16045" x="4043363" y="1770063"/>
          <p14:tracePt t="16047" x="4043363" y="1785938"/>
          <p14:tracePt t="16051" x="4043363" y="1801813"/>
          <p14:tracePt t="16053" x="4043363" y="1817688"/>
          <p14:tracePt t="16055" x="4043363" y="1833563"/>
          <p14:tracePt t="16057" x="4043363" y="1849438"/>
          <p14:tracePt t="16059" x="4043363" y="1865313"/>
          <p14:tracePt t="16063" x="4043363" y="1881188"/>
          <p14:tracePt t="16065" x="4043363" y="1911350"/>
          <p14:tracePt t="16070" x="4043363" y="1927225"/>
          <p14:tracePt t="16071" x="4043363" y="1943100"/>
          <p14:tracePt t="16073" x="4043363" y="1958975"/>
          <p14:tracePt t="16075" x="4043363" y="1974850"/>
          <p14:tracePt t="16078" x="4043363" y="1990725"/>
          <p14:tracePt t="16079" x="4043363" y="2006600"/>
          <p14:tracePt t="16083" x="4043363" y="2022475"/>
          <p14:tracePt t="16085" x="4043363" y="2038350"/>
          <p14:tracePt t="16089" x="4043363" y="2054225"/>
          <p14:tracePt t="16091" x="4027488" y="2070100"/>
          <p14:tracePt t="16093" x="4027488" y="2085975"/>
          <p14:tracePt t="16098" x="4011613" y="2085975"/>
          <p14:tracePt t="16100" x="4011613" y="2101850"/>
          <p14:tracePt t="16101" x="4011613" y="2117725"/>
          <p14:tracePt t="16108" x="3995738" y="2133600"/>
          <p14:tracePt t="16109" x="3995738" y="2149475"/>
          <p14:tracePt t="16112" x="3979863" y="2149475"/>
          <p14:tracePt t="16115" x="3963988" y="2165350"/>
          <p14:tracePt t="16119" x="3963988" y="2181225"/>
          <p14:tracePt t="16121" x="3948113" y="2181225"/>
          <p14:tracePt t="16123" x="3948113" y="2197100"/>
          <p14:tracePt t="16125" x="3932238" y="2197100"/>
          <p14:tracePt t="16131" x="3916363" y="2197100"/>
          <p14:tracePt t="16135" x="3900488" y="2197100"/>
          <p14:tracePt t="16137" x="3900488" y="2212975"/>
          <p14:tracePt t="16141" x="3884613" y="2212975"/>
          <p14:tracePt t="16143" x="3884613" y="2228850"/>
          <p14:tracePt t="16145" x="3868738" y="2228850"/>
          <p14:tracePt t="16149" x="3852863" y="2228850"/>
          <p14:tracePt t="16159" x="3836988" y="2228850"/>
          <p14:tracePt t="16168" x="3821113" y="2228850"/>
          <p14:tracePt t="16216" x="3806825" y="2228850"/>
          <p14:tracePt t="16332" x="3806825" y="2243138"/>
          <p14:tracePt t="16632" x="3806825" y="2259013"/>
          <p14:tracePt t="16640" x="3806825" y="2274888"/>
          <p14:tracePt t="16652" x="3806825" y="2290763"/>
          <p14:tracePt t="16660" x="3806825" y="2306638"/>
          <p14:tracePt t="16679" x="3821113" y="2306638"/>
          <p14:tracePt t="16681" x="3836988" y="2290763"/>
          <p14:tracePt t="16699" x="3852863" y="2290763"/>
          <p14:tracePt t="16710" x="3852863" y="2274888"/>
          <p14:tracePt t="16844" x="3852863" y="2259013"/>
          <p14:tracePt t="16918" x="3852863" y="2243138"/>
          <p14:tracePt t="16931" x="3852863" y="2228850"/>
          <p14:tracePt t="16936" x="3852863" y="2212975"/>
          <p14:tracePt t="16947" x="3852863" y="2197100"/>
          <p14:tracePt t="16956" x="3852863" y="2181225"/>
          <p14:tracePt t="16963" x="3852863" y="2165350"/>
          <p14:tracePt t="17006" x="3868738" y="2165350"/>
          <p14:tracePt t="17009" x="3868738" y="2149475"/>
          <p14:tracePt t="17015" x="3884613" y="2149475"/>
          <p14:tracePt t="17028" x="3900488" y="2149475"/>
          <p14:tracePt t="17036" x="3916363" y="2133600"/>
          <p14:tracePt t="17041" x="3948113" y="2133600"/>
          <p14:tracePt t="17048" x="3963988" y="2133600"/>
          <p14:tracePt t="17052" x="3979863" y="2133600"/>
          <p14:tracePt t="17053" x="3995738" y="2133600"/>
          <p14:tracePt t="17059" x="4011613" y="2133600"/>
          <p14:tracePt t="17064" x="4027488" y="2133600"/>
          <p14:tracePt t="17067" x="4043363" y="2133600"/>
          <p14:tracePt t="17072" x="4059238" y="2133600"/>
          <p14:tracePt t="17072" x="4075113" y="2133600"/>
          <p14:tracePt t="17078" x="4090988" y="2133600"/>
          <p14:tracePt t="17080" x="4106863" y="2117725"/>
          <p14:tracePt t="17083" x="4121150" y="2117725"/>
          <p14:tracePt t="17085" x="4137025" y="2117725"/>
          <p14:tracePt t="17087" x="4152900" y="2117725"/>
          <p14:tracePt t="17091" x="4168775" y="2117725"/>
          <p14:tracePt t="17093" x="4184650" y="2117725"/>
          <p14:tracePt t="17097" x="4200525" y="2117725"/>
          <p14:tracePt t="17099" x="4216400" y="2117725"/>
          <p14:tracePt t="17101" x="4232275" y="2117725"/>
          <p14:tracePt t="17105" x="4248150" y="2117725"/>
          <p14:tracePt t="17107" x="4264025" y="2117725"/>
          <p14:tracePt t="17109" x="4279900" y="2117725"/>
          <p14:tracePt t="17112" x="4295775" y="2117725"/>
          <p14:tracePt t="17113" x="4311650" y="2117725"/>
          <p14:tracePt t="17117" x="4327525" y="2117725"/>
          <p14:tracePt t="17119" x="4343400" y="2117725"/>
          <p14:tracePt t="17121" x="4359275" y="2117725"/>
          <p14:tracePt t="17123" x="4375150" y="2117725"/>
          <p14:tracePt t="17125" x="4391025" y="2117725"/>
          <p14:tracePt t="17129" x="4421188" y="2117725"/>
          <p14:tracePt t="17131" x="4437063" y="2117725"/>
          <p14:tracePt t="17133" x="4452938" y="2117725"/>
          <p14:tracePt t="17135" x="4468813" y="2117725"/>
          <p14:tracePt t="17137" x="4484688" y="2117725"/>
          <p14:tracePt t="17138" x="4500563" y="2117725"/>
          <p14:tracePt t="17141" x="4516438" y="2117725"/>
          <p14:tracePt t="17143" x="4532313" y="2133600"/>
          <p14:tracePt t="17146" x="4548188" y="2133600"/>
          <p14:tracePt t="17147" x="4579938" y="2133600"/>
          <p14:tracePt t="17151" x="4611688" y="2149475"/>
          <p14:tracePt t="17153" x="4627563" y="2149475"/>
          <p14:tracePt t="17157" x="4659313" y="2165350"/>
          <p14:tracePt t="17159" x="4675188" y="2165350"/>
          <p14:tracePt t="17162" x="4691063" y="2165350"/>
          <p14:tracePt t="17163" x="4706938" y="2165350"/>
          <p14:tracePt t="17165" x="4722813" y="2165350"/>
          <p14:tracePt t="17167" x="4737100" y="2165350"/>
          <p14:tracePt t="17169" x="4752975" y="2165350"/>
          <p14:tracePt t="17171" x="4752975" y="2181225"/>
          <p14:tracePt t="17173" x="4768850" y="2181225"/>
          <p14:tracePt t="17175" x="4800600" y="2181225"/>
          <p14:tracePt t="17179" x="4816475" y="2197100"/>
          <p14:tracePt t="17181" x="4832350" y="2197100"/>
          <p14:tracePt t="17183" x="4848225" y="2197100"/>
          <p14:tracePt t="17188" x="4848225" y="2212975"/>
          <p14:tracePt t="17189" x="4864100" y="2212975"/>
          <p14:tracePt t="17191" x="4879975" y="2212975"/>
          <p14:tracePt t="17197" x="4895850" y="2212975"/>
          <p14:tracePt t="17200" x="4911725" y="2212975"/>
          <p14:tracePt t="17203" x="4927600" y="2212975"/>
          <p14:tracePt t="17207" x="4943475" y="2212975"/>
          <p14:tracePt t="17212" x="4959350" y="2212975"/>
          <p14:tracePt t="17217" x="4975225" y="2212975"/>
          <p14:tracePt t="17226" x="4991100" y="2228850"/>
          <p14:tracePt t="17228" x="5006975" y="2228850"/>
          <p14:tracePt t="17229" x="5022850" y="2228850"/>
          <p14:tracePt t="17233" x="5037138" y="2228850"/>
          <p14:tracePt t="17248" x="5053013" y="2228850"/>
          <p14:tracePt t="17264" x="5068888" y="2228850"/>
          <p14:tracePt t="17332" x="5084763" y="2228850"/>
          <p14:tracePt t="17338" x="5100638" y="2243138"/>
          <p14:tracePt t="17344" x="5116513" y="2243138"/>
          <p14:tracePt t="17353" x="5132388" y="2243138"/>
          <p14:tracePt t="17358" x="5164138" y="2259013"/>
          <p14:tracePt t="17362" x="5180013" y="2274888"/>
          <p14:tracePt t="17365" x="5195888" y="2274888"/>
          <p14:tracePt t="17372" x="5211763" y="2290763"/>
          <p14:tracePt t="17375" x="5227638" y="2290763"/>
          <p14:tracePt t="17381" x="5243513" y="2306638"/>
          <p14:tracePt t="17383" x="5259388" y="2306638"/>
          <p14:tracePt t="17387" x="5275263" y="2322513"/>
          <p14:tracePt t="17391" x="5291138" y="2322513"/>
          <p14:tracePt t="17393" x="5307013" y="2338388"/>
          <p14:tracePt t="17397" x="5322888" y="2354263"/>
          <p14:tracePt t="17399" x="5337175" y="2354263"/>
          <p14:tracePt t="17401" x="5353050" y="2370138"/>
          <p14:tracePt t="17405" x="5368925" y="2370138"/>
          <p14:tracePt t="17408" x="5400675" y="2386013"/>
          <p14:tracePt t="17409" x="5416550" y="2401888"/>
          <p14:tracePt t="17413" x="5480050" y="2433638"/>
          <p14:tracePt t="17415" x="5495925" y="2433638"/>
          <p14:tracePt t="17417" x="5511800" y="2449513"/>
          <p14:tracePt t="17419" x="5543550" y="2465388"/>
          <p14:tracePt t="17421" x="5559425" y="2481263"/>
          <p14:tracePt t="17423" x="5575300" y="2497138"/>
          <p14:tracePt t="17425" x="5607050" y="2497138"/>
          <p14:tracePt t="17427" x="5622925" y="2497138"/>
          <p14:tracePt t="17429" x="5638800" y="2513013"/>
          <p14:tracePt t="17431" x="5668963" y="2528888"/>
          <p14:tracePt t="17433" x="5684838" y="2528888"/>
          <p14:tracePt t="17435" x="5716588" y="2544763"/>
          <p14:tracePt t="17437" x="5732463" y="2544763"/>
          <p14:tracePt t="17439" x="5748338" y="2560638"/>
          <p14:tracePt t="17441" x="5780088" y="2560638"/>
          <p14:tracePt t="17444" x="5795963" y="2574925"/>
          <p14:tracePt t="17446" x="5811838" y="2590800"/>
          <p14:tracePt t="17446" x="5843588" y="2590800"/>
          <p14:tracePt t="17449" x="5843588" y="2606675"/>
          <p14:tracePt t="17451" x="5875338" y="2606675"/>
          <p14:tracePt t="17453" x="5891213" y="2606675"/>
          <p14:tracePt t="17455" x="5907088" y="2622550"/>
          <p14:tracePt t="17457" x="5938838" y="2638425"/>
          <p14:tracePt t="17459" x="5953125" y="2638425"/>
          <p14:tracePt t="17461" x="5953125" y="2654300"/>
          <p14:tracePt t="17463" x="5984875" y="2654300"/>
          <p14:tracePt t="17465" x="6000750" y="2654300"/>
          <p14:tracePt t="17467" x="6016625" y="2670175"/>
          <p14:tracePt t="17469" x="6032500" y="2670175"/>
          <p14:tracePt t="17471" x="6048375" y="2686050"/>
          <p14:tracePt t="17473" x="6064250" y="2686050"/>
          <p14:tracePt t="17475" x="6080125" y="2701925"/>
          <p14:tracePt t="17477" x="6096000" y="2701925"/>
          <p14:tracePt t="17479" x="6111875" y="2701925"/>
          <p14:tracePt t="17481" x="6127750" y="2701925"/>
          <p14:tracePt t="17483" x="6143625" y="2717800"/>
          <p14:tracePt t="17485" x="6159500" y="2733675"/>
          <p14:tracePt t="17487" x="6175375" y="2733675"/>
          <p14:tracePt t="17489" x="6191250" y="2749550"/>
          <p14:tracePt t="17491" x="6207125" y="2749550"/>
          <p14:tracePt t="17493" x="6223000" y="2749550"/>
          <p14:tracePt t="17497" x="6253163" y="2765425"/>
          <p14:tracePt t="17499" x="6269038" y="2765425"/>
          <p14:tracePt t="17501" x="6269038" y="2781300"/>
          <p14:tracePt t="17503" x="6284913" y="2781300"/>
          <p14:tracePt t="17505" x="6300788" y="2797175"/>
          <p14:tracePt t="17507" x="6316663" y="2797175"/>
          <p14:tracePt t="17512" x="6332538" y="2797175"/>
          <p14:tracePt t="17513" x="6348413" y="2797175"/>
          <p14:tracePt t="17515" x="6348413" y="2813050"/>
          <p14:tracePt t="17523" x="6364288" y="2813050"/>
          <p14:tracePt t="17526" x="6380163" y="2828925"/>
          <p14:tracePt t="17534" x="6396038" y="2828925"/>
          <p14:tracePt t="17574" x="6396038" y="2844800"/>
          <p14:tracePt t="17577" x="6411913" y="2844800"/>
          <p14:tracePt t="17640" x="6411913" y="2860675"/>
          <p14:tracePt t="17642" x="6396038" y="2860675"/>
          <p14:tracePt t="17647" x="6380163" y="2860675"/>
          <p14:tracePt t="17652" x="6364288" y="2860675"/>
          <p14:tracePt t="17653" x="6364288" y="2876550"/>
          <p14:tracePt t="17660" x="6348413" y="2876550"/>
          <p14:tracePt t="17664" x="6332538" y="2876550"/>
          <p14:tracePt t="17670" x="6316663" y="2876550"/>
          <p14:tracePt t="17671" x="6284913" y="2876550"/>
          <p14:tracePt t="17675" x="6269038" y="2876550"/>
          <p14:tracePt t="17677" x="6253163" y="2876550"/>
          <p14:tracePt t="17679" x="6238875" y="2876550"/>
          <p14:tracePt t="17681" x="6223000" y="2876550"/>
          <p14:tracePt t="17683" x="6207125" y="2892425"/>
          <p14:tracePt t="17688" x="6191250" y="2892425"/>
          <p14:tracePt t="17690" x="6175375" y="2892425"/>
          <p14:tracePt t="17691" x="6159500" y="2892425"/>
          <p14:tracePt t="17694" x="6143625" y="2892425"/>
          <p14:tracePt t="17696" x="6127750" y="2892425"/>
          <p14:tracePt t="17697" x="6111875" y="2892425"/>
          <p14:tracePt t="17699" x="6096000" y="2892425"/>
          <p14:tracePt t="17701" x="6080125" y="2892425"/>
          <p14:tracePt t="17705" x="6048375" y="2892425"/>
          <p14:tracePt t="17707" x="6032500" y="2892425"/>
          <p14:tracePt t="17712" x="6016625" y="2892425"/>
          <p14:tracePt t="17714" x="6000750" y="2892425"/>
          <p14:tracePt t="17715" x="5984875" y="2892425"/>
          <p14:tracePt t="17717" x="5969000" y="2892425"/>
          <p14:tracePt t="17719" x="5953125" y="2892425"/>
          <p14:tracePt t="17723" x="5938838" y="2892425"/>
          <p14:tracePt t="17725" x="5922963" y="2908300"/>
          <p14:tracePt t="17729" x="5907088" y="2908300"/>
          <p14:tracePt t="17733" x="5891213" y="2908300"/>
          <p14:tracePt t="17736" x="5875338" y="2908300"/>
          <p14:tracePt t="17741" x="5859463" y="2908300"/>
          <p14:tracePt t="17743" x="5843588" y="2908300"/>
          <p14:tracePt t="17748" x="5827713" y="2908300"/>
          <p14:tracePt t="17753" x="5811838" y="2908300"/>
          <p14:tracePt t="17756" x="5795963" y="2908300"/>
          <p14:tracePt t="17762" x="5780088" y="2908300"/>
          <p14:tracePt t="17765" x="5764213" y="2908300"/>
          <p14:tracePt t="17767" x="5748338" y="2908300"/>
          <p14:tracePt t="17775" x="5732463" y="2908300"/>
          <p14:tracePt t="17777" x="5716588" y="2908300"/>
          <p14:tracePt t="17786" x="5700713" y="2908300"/>
          <p14:tracePt t="17788" x="5684838" y="2908300"/>
          <p14:tracePt t="17792" x="5668963" y="2908300"/>
          <p14:tracePt t="17797" x="5653088" y="2908300"/>
          <p14:tracePt t="17801" x="5638800" y="2908300"/>
          <p14:tracePt t="17807" x="5622925" y="2908300"/>
          <p14:tracePt t="17809" x="5607050" y="2908300"/>
          <p14:tracePt t="17816" x="5591175" y="2908300"/>
          <p14:tracePt t="17819" x="5575300" y="2908300"/>
          <p14:tracePt t="17821" x="5559425" y="2908300"/>
          <p14:tracePt t="17829" x="5543550" y="2908300"/>
          <p14:tracePt t="17834" x="5527675" y="2908300"/>
          <p14:tracePt t="17854" x="5511800" y="2908300"/>
          <p14:tracePt t="17886" x="5495925" y="2908300"/>
          <p14:tracePt t="17953" x="5480050" y="2908300"/>
          <p14:tracePt t="17966" x="5464175" y="2908300"/>
          <p14:tracePt t="17970" x="5448300" y="2908300"/>
          <p14:tracePt t="17977" x="5432425" y="2908300"/>
          <p14:tracePt t="17981" x="5400675" y="2908300"/>
          <p14:tracePt t="17985" x="5384800" y="2908300"/>
          <p14:tracePt t="17986" x="5368925" y="2908300"/>
          <p14:tracePt t="17989" x="5353050" y="2908300"/>
          <p14:tracePt t="17995" x="5322888" y="2908300"/>
          <p14:tracePt t="17999" x="5307013" y="2908300"/>
          <p14:tracePt t="18001" x="5291138" y="2908300"/>
          <p14:tracePt t="18005" x="5259388" y="2908300"/>
          <p14:tracePt t="18007" x="5243513" y="2908300"/>
          <p14:tracePt t="18011" x="5227638" y="2908300"/>
          <p14:tracePt t="18013" x="5211763" y="2908300"/>
          <p14:tracePt t="18014" x="5195888" y="2908300"/>
          <p14:tracePt t="18017" x="5180013" y="2908300"/>
          <p14:tracePt t="18019" x="5148263" y="2908300"/>
          <p14:tracePt t="18023" x="5116513" y="2908300"/>
          <p14:tracePt t="18025" x="5084763" y="2892425"/>
          <p14:tracePt t="18028" x="5068888" y="2892425"/>
          <p14:tracePt t="18029" x="5022850" y="2876550"/>
          <p14:tracePt t="18031" x="5006975" y="2876550"/>
          <p14:tracePt t="18033" x="4991100" y="2876550"/>
          <p14:tracePt t="18035" x="4959350" y="2860675"/>
          <p14:tracePt t="18037" x="4943475" y="2860675"/>
          <p14:tracePt t="18039" x="4911725" y="2860675"/>
          <p14:tracePt t="18041" x="4879975" y="2844800"/>
          <p14:tracePt t="18046" x="4832350" y="2844800"/>
          <p14:tracePt t="18047" x="4816475" y="2844800"/>
          <p14:tracePt t="18049" x="4800600" y="2828925"/>
          <p14:tracePt t="18051" x="4768850" y="2828925"/>
          <p14:tracePt t="18053" x="4737100" y="2813050"/>
          <p14:tracePt t="18055" x="4722813" y="2813050"/>
          <p14:tracePt t="18057" x="4691063" y="2813050"/>
          <p14:tracePt t="18059" x="4675188" y="2797175"/>
          <p14:tracePt t="18061" x="4643438" y="2797175"/>
          <p14:tracePt t="18063" x="4611688" y="2797175"/>
          <p14:tracePt t="18065" x="4595813" y="2781300"/>
          <p14:tracePt t="18067" x="4564063" y="2781300"/>
          <p14:tracePt t="18069" x="4548188" y="2781300"/>
          <p14:tracePt t="18071" x="4532313" y="2781300"/>
          <p14:tracePt t="18073" x="4516438" y="2781300"/>
          <p14:tracePt t="18075" x="4500563" y="2765425"/>
          <p14:tracePt t="18078" x="4468813" y="2765425"/>
          <p14:tracePt t="18079" x="4452938" y="2749550"/>
          <p14:tracePt t="18081" x="4437063" y="2749550"/>
          <p14:tracePt t="18083" x="4421188" y="2749550"/>
          <p14:tracePt t="18085" x="4406900" y="2733675"/>
          <p14:tracePt t="18087" x="4391025" y="2733675"/>
          <p14:tracePt t="18089" x="4375150" y="2733675"/>
          <p14:tracePt t="18091" x="4359275" y="2733675"/>
          <p14:tracePt t="18095" x="4343400" y="2733675"/>
          <p14:tracePt t="18100" x="4343400" y="2717800"/>
          <p14:tracePt t="18101" x="4327525" y="2717800"/>
          <p14:tracePt t="18104" x="4311650" y="2717800"/>
          <p14:tracePt t="18108" x="4311650" y="2701925"/>
          <p14:tracePt t="18111" x="4295775" y="2701925"/>
          <p14:tracePt t="18117" x="4279900" y="2701925"/>
          <p14:tracePt t="18123" x="4279900" y="2686050"/>
          <p14:tracePt t="18134" x="4264025" y="2686050"/>
          <p14:tracePt t="18142" x="4248150" y="2686050"/>
          <p14:tracePt t="18150" x="4248150" y="2670175"/>
          <p14:tracePt t="18158" x="4248150" y="2654300"/>
          <p14:tracePt t="18163" x="4232275" y="2654300"/>
          <p14:tracePt t="18170" x="4232275" y="2638425"/>
          <p14:tracePt t="18173" x="4216400" y="2622550"/>
          <p14:tracePt t="18186" x="4200525" y="2622550"/>
          <p14:tracePt t="18189" x="4200525" y="2606675"/>
          <p14:tracePt t="18200" x="4200525" y="2590800"/>
          <p14:tracePt t="18212" x="4200525" y="2574925"/>
          <p14:tracePt t="18218" x="4200525" y="2560638"/>
          <p14:tracePt t="18222" x="4200525" y="2544763"/>
          <p14:tracePt t="18230" x="4200525" y="2528888"/>
          <p14:tracePt t="18231" x="4200525" y="2513013"/>
          <p14:tracePt t="18235" x="4200525" y="2497138"/>
          <p14:tracePt t="18241" x="4216400" y="2481263"/>
          <p14:tracePt t="18244" x="4216400" y="2465388"/>
          <p14:tracePt t="18245" x="4232275" y="2465388"/>
          <p14:tracePt t="18249" x="4232275" y="2449513"/>
          <p14:tracePt t="18253" x="4248150" y="2433638"/>
          <p14:tracePt t="18257" x="4264025" y="2417763"/>
          <p14:tracePt t="18263" x="4264025" y="2401888"/>
          <p14:tracePt t="18266" x="4279900" y="2401888"/>
          <p14:tracePt t="18267" x="4295775" y="2386013"/>
          <p14:tracePt t="18275" x="4295775" y="2370138"/>
          <p14:tracePt t="18279" x="4327525" y="2370138"/>
          <p14:tracePt t="18281" x="4327525" y="2354263"/>
          <p14:tracePt t="18283" x="4343400" y="2354263"/>
          <p14:tracePt t="18289" x="4343400" y="2338388"/>
          <p14:tracePt t="18291" x="4359275" y="2338388"/>
          <p14:tracePt t="18295" x="4391025" y="2338388"/>
          <p14:tracePt t="18297" x="4406900" y="2338388"/>
          <p14:tracePt t="18299" x="4421188" y="2338388"/>
          <p14:tracePt t="18301" x="4437063" y="2338388"/>
          <p14:tracePt t="18303" x="4452938" y="2338388"/>
          <p14:tracePt t="18305" x="4468813" y="2338388"/>
          <p14:tracePt t="18307" x="4484688" y="2338388"/>
          <p14:tracePt t="18309" x="4500563" y="2338388"/>
          <p14:tracePt t="18311" x="4516438" y="2338388"/>
          <p14:tracePt t="18313" x="4532313" y="2338388"/>
          <p14:tracePt t="18315" x="4564063" y="2338388"/>
          <p14:tracePt t="18317" x="4564063" y="2322513"/>
          <p14:tracePt t="18319" x="4595813" y="2322513"/>
          <p14:tracePt t="18321" x="4611688" y="2322513"/>
          <p14:tracePt t="18323" x="4643438" y="2322513"/>
          <p14:tracePt t="18325" x="4659313" y="2322513"/>
          <p14:tracePt t="18327" x="4675188" y="2322513"/>
          <p14:tracePt t="18329" x="4706938" y="2322513"/>
          <p14:tracePt t="18331" x="4737100" y="2322513"/>
          <p14:tracePt t="18333" x="4752975" y="2322513"/>
          <p14:tracePt t="18335" x="4784725" y="2322513"/>
          <p14:tracePt t="18337" x="4800600" y="2322513"/>
          <p14:tracePt t="18339" x="4832350" y="2322513"/>
          <p14:tracePt t="18341" x="4864100" y="2322513"/>
          <p14:tracePt t="18343" x="4879975" y="2322513"/>
          <p14:tracePt t="18345" x="4911725" y="2322513"/>
          <p14:tracePt t="18347" x="4927600" y="2322513"/>
          <p14:tracePt t="18349" x="4959350" y="2322513"/>
          <p14:tracePt t="18362" x="5116513" y="2322513"/>
          <p14:tracePt t="18363" x="5132388" y="2322513"/>
          <p14:tracePt t="18364" x="5164138" y="2322513"/>
          <p14:tracePt t="18366" x="5180013" y="2322513"/>
          <p14:tracePt t="18369" x="5211763" y="2322513"/>
          <p14:tracePt t="18371" x="5243513" y="2322513"/>
          <p14:tracePt t="18373" x="5259388" y="2322513"/>
          <p14:tracePt t="18375" x="5291138" y="2322513"/>
          <p14:tracePt t="18377" x="5307013" y="2322513"/>
          <p14:tracePt t="18379" x="5337175" y="2322513"/>
          <p14:tracePt t="18381" x="5368925" y="2322513"/>
          <p14:tracePt t="18383" x="5384800" y="2322513"/>
          <p14:tracePt t="18385" x="5416550" y="2322513"/>
          <p14:tracePt t="18387" x="5432425" y="2322513"/>
          <p14:tracePt t="18389" x="5464175" y="2322513"/>
          <p14:tracePt t="18391" x="5495925" y="2322513"/>
          <p14:tracePt t="18395" x="5527675" y="2322513"/>
          <p14:tracePt t="18397" x="5543550" y="2322513"/>
          <p14:tracePt t="18399" x="5559425" y="2322513"/>
          <p14:tracePt t="18401" x="5591175" y="2322513"/>
          <p14:tracePt t="18403" x="5607050" y="2322513"/>
          <p14:tracePt t="18405" x="5622925" y="2322513"/>
          <p14:tracePt t="18407" x="5638800" y="2322513"/>
          <p14:tracePt t="18410" x="5668963" y="2322513"/>
          <p14:tracePt t="18411" x="5684838" y="2322513"/>
          <p14:tracePt t="18413" x="5700713" y="2322513"/>
          <p14:tracePt t="18415" x="5732463" y="2338388"/>
          <p14:tracePt t="18417" x="5764213" y="2338388"/>
          <p14:tracePt t="18421" x="5795963" y="2338388"/>
          <p14:tracePt t="18424" x="5811838" y="2338388"/>
          <p14:tracePt t="18425" x="5843588" y="2354263"/>
          <p14:tracePt t="18428" x="5875338" y="2354263"/>
          <p14:tracePt t="18429" x="5891213" y="2354263"/>
          <p14:tracePt t="18431" x="5907088" y="2370138"/>
          <p14:tracePt t="18433" x="5938838" y="2370138"/>
          <p14:tracePt t="18435" x="5953125" y="2386013"/>
          <p14:tracePt t="18437" x="5984875" y="2386013"/>
          <p14:tracePt t="18439" x="6000750" y="2401888"/>
          <p14:tracePt t="18441" x="6016625" y="2401888"/>
          <p14:tracePt t="18444" x="6048375" y="2401888"/>
          <p14:tracePt t="18445" x="6064250" y="2401888"/>
          <p14:tracePt t="18447" x="6080125" y="2417763"/>
          <p14:tracePt t="18449" x="6111875" y="2417763"/>
          <p14:tracePt t="18451" x="6127750" y="2433638"/>
          <p14:tracePt t="18453" x="6143625" y="2433638"/>
          <p14:tracePt t="18455" x="6159500" y="2433638"/>
          <p14:tracePt t="18457" x="6191250" y="2449513"/>
          <p14:tracePt t="18459" x="6207125" y="2449513"/>
          <p14:tracePt t="18461" x="6223000" y="2449513"/>
          <p14:tracePt t="18463" x="6238875" y="2449513"/>
          <p14:tracePt t="18465" x="6253163" y="2465388"/>
          <p14:tracePt t="18467" x="6269038" y="2465388"/>
          <p14:tracePt t="18469" x="6284913" y="2481263"/>
          <p14:tracePt t="18471" x="6300788" y="2481263"/>
          <p14:tracePt t="18473" x="6300788" y="2497138"/>
          <p14:tracePt t="18474" x="6316663" y="2497138"/>
          <p14:tracePt t="18477" x="6332538" y="2497138"/>
          <p14:tracePt t="18479" x="6348413" y="2497138"/>
          <p14:tracePt t="18483" x="6364288" y="2497138"/>
          <p14:tracePt t="18485" x="6364288" y="2513013"/>
          <p14:tracePt t="18487" x="6380163" y="2513013"/>
          <p14:tracePt t="18495" x="6396038" y="2528888"/>
          <p14:tracePt t="18500" x="6411913" y="2528888"/>
          <p14:tracePt t="18524" x="6427788" y="2528888"/>
          <p14:tracePt t="18560" x="6427788" y="2544763"/>
          <p14:tracePt t="18572" x="6427788" y="2560638"/>
          <p14:tracePt t="18578" x="6427788" y="2574925"/>
          <p14:tracePt t="18588" x="6427788" y="2590800"/>
          <p14:tracePt t="18595" x="6427788" y="2606675"/>
          <p14:tracePt t="18610" x="6427788" y="2622550"/>
          <p14:tracePt t="18626" x="6427788" y="2638425"/>
          <p14:tracePt t="18658" x="6427788" y="2654300"/>
          <p14:tracePt t="18794" x="6411913" y="2654300"/>
          <p14:tracePt t="18802" x="6396038" y="2654300"/>
          <p14:tracePt t="18813" x="6380163" y="2654300"/>
          <p14:tracePt t="18816" x="6364288" y="2654300"/>
          <p14:tracePt t="18820" x="6364288" y="2670175"/>
          <p14:tracePt t="18825" x="6348413" y="2670175"/>
          <p14:tracePt t="18827" x="6332538" y="2670175"/>
          <p14:tracePt t="18831" x="6316663" y="2670175"/>
          <p14:tracePt t="18845" x="6316663" y="2686050"/>
          <p14:tracePt t="18848" x="6300788" y="2686050"/>
          <p14:tracePt t="18864" x="6284913" y="2686050"/>
          <p14:tracePt t="20060" x="6269038" y="2686050"/>
          <p14:tracePt t="20070" x="6253163" y="2686050"/>
          <p14:tracePt t="20086" x="6238875" y="2686050"/>
          <p14:tracePt t="20089" x="6223000" y="2686050"/>
          <p14:tracePt t="20094" x="6207125" y="2686050"/>
          <p14:tracePt t="20106" x="6159500" y="2686050"/>
          <p14:tracePt t="20107" x="6143625" y="2686050"/>
          <p14:tracePt t="20109" x="6127750" y="2686050"/>
          <p14:tracePt t="20113" x="6111875" y="2686050"/>
          <p14:tracePt t="20115" x="6080125" y="2686050"/>
          <p14:tracePt t="20120" x="6064250" y="2686050"/>
          <p14:tracePt t="20121" x="6032500" y="2701925"/>
          <p14:tracePt t="20126" x="6000750" y="2701925"/>
          <p14:tracePt t="20127" x="5984875" y="2701925"/>
          <p14:tracePt t="20129" x="5938838" y="2701925"/>
          <p14:tracePt t="20131" x="5907088" y="2717800"/>
          <p14:tracePt t="20133" x="5875338" y="2717800"/>
          <p14:tracePt t="20135" x="5843588" y="2717800"/>
          <p14:tracePt t="20137" x="5811838" y="2717800"/>
          <p14:tracePt t="20139" x="5795963" y="2717800"/>
          <p14:tracePt t="20141" x="5748338" y="2717800"/>
          <p14:tracePt t="20143" x="5716588" y="2717800"/>
          <p14:tracePt t="20145" x="5700713" y="2717800"/>
          <p14:tracePt t="20147" x="5668963" y="2717800"/>
          <p14:tracePt t="20149" x="5638800" y="2717800"/>
          <p14:tracePt t="20151" x="5607050" y="2717800"/>
          <p14:tracePt t="20153" x="5575300" y="2717800"/>
          <p14:tracePt t="20155" x="5559425" y="2717800"/>
          <p14:tracePt t="20157" x="5527675" y="2717800"/>
          <p14:tracePt t="20160" x="5511800" y="2717800"/>
          <p14:tracePt t="20161" x="5480050" y="2717800"/>
          <p14:tracePt t="20163" x="5448300" y="2717800"/>
          <p14:tracePt t="20164" x="5432425" y="2717800"/>
          <p14:tracePt t="20167" x="5400675" y="2717800"/>
          <p14:tracePt t="20169" x="5384800" y="2717800"/>
          <p14:tracePt t="20171" x="5368925" y="2717800"/>
          <p14:tracePt t="20173" x="5337175" y="2717800"/>
          <p14:tracePt t="20177" x="5322888" y="2717800"/>
          <p14:tracePt t="20179" x="5291138" y="2717800"/>
          <p14:tracePt t="20184" x="5275263" y="2717800"/>
          <p14:tracePt t="20185" x="5259388" y="2717800"/>
          <p14:tracePt t="20189" x="5243513" y="2717800"/>
          <p14:tracePt t="20191" x="5227638" y="2717800"/>
          <p14:tracePt t="20193" x="5211763" y="2717800"/>
          <p14:tracePt t="20198" x="5195888" y="2717800"/>
          <p14:tracePt t="20199" x="5180013" y="2717800"/>
          <p14:tracePt t="20203" x="5164138" y="2733675"/>
          <p14:tracePt t="20205" x="5148263" y="2733675"/>
          <p14:tracePt t="20207" x="5132388" y="2733675"/>
          <p14:tracePt t="20211" x="5116513" y="2733675"/>
          <p14:tracePt t="20213" x="5100638" y="2733675"/>
          <p14:tracePt t="20218" x="5084763" y="2733675"/>
          <p14:tracePt t="20219" x="5068888" y="2733675"/>
          <p14:tracePt t="20223" x="5053013" y="2733675"/>
          <p14:tracePt t="20225" x="5037138" y="2733675"/>
          <p14:tracePt t="20228" x="5022850" y="2733675"/>
          <p14:tracePt t="20229" x="5006975" y="2733675"/>
          <p14:tracePt t="20231" x="4991100" y="2733675"/>
          <p14:tracePt t="20233" x="4975225" y="2749550"/>
          <p14:tracePt t="20237" x="4959350" y="2749550"/>
          <p14:tracePt t="20239" x="4943475" y="2749550"/>
          <p14:tracePt t="20241" x="4927600" y="2749550"/>
          <p14:tracePt t="20244" x="4911725" y="2765425"/>
          <p14:tracePt t="20245" x="4895850" y="2765425"/>
          <p14:tracePt t="20247" x="4879975" y="2765425"/>
          <p14:tracePt t="20249" x="4864100" y="2765425"/>
          <p14:tracePt t="20251" x="4848225" y="2765425"/>
          <p14:tracePt t="20255" x="4816475" y="2781300"/>
          <p14:tracePt t="20257" x="4800600" y="2781300"/>
          <p14:tracePt t="20261" x="4768850" y="2781300"/>
          <p14:tracePt t="20263" x="4752975" y="2781300"/>
          <p14:tracePt t="20267" x="4722813" y="2781300"/>
          <p14:tracePt t="20272" x="4691063" y="2781300"/>
          <p14:tracePt t="20273" x="4675188" y="2797175"/>
          <p14:tracePt t="20277" x="4643438" y="2797175"/>
          <p14:tracePt t="20279" x="4627563" y="2797175"/>
          <p14:tracePt t="20281" x="4611688" y="2797175"/>
          <p14:tracePt t="20283" x="4595813" y="2797175"/>
          <p14:tracePt t="20285" x="4579938" y="2797175"/>
          <p14:tracePt t="20287" x="4548188" y="2797175"/>
          <p14:tracePt t="20289" x="4516438" y="2797175"/>
          <p14:tracePt t="20293" x="4484688" y="2797175"/>
          <p14:tracePt t="20295" x="4468813" y="2797175"/>
          <p14:tracePt t="20297" x="4452938" y="2797175"/>
          <p14:tracePt t="20299" x="4421188" y="2797175"/>
          <p14:tracePt t="20301" x="4406900" y="2797175"/>
          <p14:tracePt t="20303" x="4375150" y="2797175"/>
          <p14:tracePt t="20305" x="4359275" y="2797175"/>
          <p14:tracePt t="20307" x="4343400" y="2797175"/>
          <p14:tracePt t="20309" x="4311650" y="2797175"/>
          <p14:tracePt t="20313" x="4279900" y="2797175"/>
          <p14:tracePt t="20315" x="4264025" y="2797175"/>
          <p14:tracePt t="20317" x="4248150" y="2797175"/>
          <p14:tracePt t="20319" x="4232275" y="2813050"/>
          <p14:tracePt t="20321" x="4216400" y="2813050"/>
          <p14:tracePt t="20323" x="4200525" y="2813050"/>
          <p14:tracePt t="20326" x="4184650" y="2813050"/>
          <p14:tracePt t="20327" x="4168775" y="2813050"/>
          <p14:tracePt t="20331" x="4152900" y="2813050"/>
          <p14:tracePt t="20338" x="4137025" y="2813050"/>
          <p14:tracePt t="20346" x="4121150" y="2813050"/>
          <p14:tracePt t="20357" x="4106863" y="2813050"/>
          <p14:tracePt t="20392" x="4090988" y="2813050"/>
          <p14:tracePt t="20400" x="4075113" y="2813050"/>
          <p14:tracePt t="20408" x="4059238" y="2813050"/>
          <p14:tracePt t="20424" x="4043363" y="2813050"/>
          <p14:tracePt t="20432" x="4027488" y="2813050"/>
          <p14:tracePt t="20444" x="4011613" y="2813050"/>
          <p14:tracePt t="20450" x="3995738" y="2813050"/>
          <p14:tracePt t="20455" x="3979863" y="2813050"/>
          <p14:tracePt t="20465" x="3979863" y="2828925"/>
          <p14:tracePt t="20469" x="3963988" y="2828925"/>
          <p14:tracePt t="20480" x="3948113" y="2828925"/>
          <p14:tracePt t="20494" x="3932238" y="2828925"/>
          <p14:tracePt t="20501" x="3916363" y="2828925"/>
          <p14:tracePt t="20508" x="3900488" y="2828925"/>
          <p14:tracePt t="20518" x="3884613" y="2828925"/>
          <p14:tracePt t="20524" x="3868738" y="2828925"/>
          <p14:tracePt t="20534" x="3852863" y="2828925"/>
          <p14:tracePt t="20538" x="3836988" y="2828925"/>
          <p14:tracePt t="20544" x="3821113" y="2828925"/>
          <p14:tracePt t="20552" x="3806825" y="2828925"/>
          <p14:tracePt t="20555" x="3790950" y="2828925"/>
          <p14:tracePt t="20563" x="3775075" y="2828925"/>
          <p14:tracePt t="20565" x="3759200" y="2828925"/>
          <p14:tracePt t="20570" x="3743325" y="2828925"/>
          <p14:tracePt t="20576" x="3727450" y="2828925"/>
          <p14:tracePt t="20580" x="3711575" y="2828925"/>
          <p14:tracePt t="20586" x="3695700" y="2828925"/>
          <p14:tracePt t="20587" x="3679825" y="2828925"/>
          <p14:tracePt t="20591" x="3663950" y="2828925"/>
          <p14:tracePt t="20595" x="3648075" y="2828925"/>
          <p14:tracePt t="20597" x="3632200" y="2828925"/>
          <p14:tracePt t="20599" x="3616325" y="2828925"/>
          <p14:tracePt t="20601" x="3600450" y="2828925"/>
          <p14:tracePt t="20603" x="3584575" y="2828925"/>
          <p14:tracePt t="20607" x="3568700" y="2828925"/>
          <p14:tracePt t="20610" x="3552825" y="2828925"/>
          <p14:tracePt t="20613" x="3536950" y="2828925"/>
          <p14:tracePt t="20615" x="3521075" y="2828925"/>
          <p14:tracePt t="20617" x="3505200" y="2828925"/>
          <p14:tracePt t="20621" x="3490913" y="2828925"/>
          <p14:tracePt t="20626" x="3475038" y="2828925"/>
          <p14:tracePt t="20634" x="3459163" y="2828925"/>
          <p14:tracePt t="20641" x="3443288" y="2828925"/>
          <p14:tracePt t="20647" x="3427413" y="2828925"/>
          <p14:tracePt t="20696" x="3411538" y="2828925"/>
          <p14:tracePt t="20728" x="3411538" y="2813050"/>
          <p14:tracePt t="20730" x="3411538" y="2797175"/>
          <p14:tracePt t="20735" x="3411538" y="2781300"/>
          <p14:tracePt t="20737" x="3411538" y="2765425"/>
          <p14:tracePt t="20739" x="3395663" y="2765425"/>
          <p14:tracePt t="20743" x="3395663" y="2749550"/>
          <p14:tracePt t="20745" x="3395663" y="2733675"/>
          <p14:tracePt t="20747" x="3395663" y="2717800"/>
          <p14:tracePt t="20752" x="3395663" y="2701925"/>
          <p14:tracePt t="20753" x="3395663" y="2686050"/>
          <p14:tracePt t="20760" x="3395663" y="2670175"/>
          <p14:tracePt t="20761" x="3395663" y="2654300"/>
          <p14:tracePt t="20765" x="3395663" y="2638425"/>
          <p14:tracePt t="20767" x="3395663" y="2622550"/>
          <p14:tracePt t="20769" x="3395663" y="2606675"/>
          <p14:tracePt t="20777" x="3411538" y="2574925"/>
          <p14:tracePt t="20781" x="3411538" y="2560638"/>
          <p14:tracePt t="20785" x="3411538" y="2544763"/>
          <p14:tracePt t="20787" x="3427413" y="2528888"/>
          <p14:tracePt t="20791" x="3443288" y="2528888"/>
          <p14:tracePt t="20794" x="3443288" y="2513013"/>
          <p14:tracePt t="20795" x="3443288" y="2497138"/>
          <p14:tracePt t="20797" x="3459163" y="2497138"/>
          <p14:tracePt t="20801" x="3459163" y="2481263"/>
          <p14:tracePt t="20805" x="3475038" y="2465388"/>
          <p14:tracePt t="20810" x="3475038" y="2449513"/>
          <p14:tracePt t="20812" x="3490913" y="2449513"/>
          <p14:tracePt t="20821" x="3490913" y="2433638"/>
          <p14:tracePt t="20828" x="3505200" y="2433638"/>
          <p14:tracePt t="20829" x="3505200" y="2417763"/>
          <p14:tracePt t="20836" x="3521075" y="2417763"/>
          <p14:tracePt t="20841" x="3536950" y="2417763"/>
          <p14:tracePt t="20856" x="3568700" y="2401888"/>
          <p14:tracePt t="20863" x="3584575" y="2401888"/>
          <p14:tracePt t="20865" x="3600450" y="2401888"/>
          <p14:tracePt t="20869" x="3616325" y="2386013"/>
          <p14:tracePt t="20883" x="3648075" y="2386013"/>
          <p14:tracePt t="20887" x="3663950" y="2370138"/>
          <p14:tracePt t="20891" x="3679825" y="2370138"/>
          <p14:tracePt t="20895" x="3695700" y="2370138"/>
          <p14:tracePt t="20905" x="3711575" y="2370138"/>
          <p14:tracePt t="20909" x="3727450" y="2370138"/>
          <p14:tracePt t="20918" x="3743325" y="2370138"/>
          <p14:tracePt t="20922" x="3759200" y="2370138"/>
          <p14:tracePt t="20927" x="3775075" y="2370138"/>
          <p14:tracePt t="20933" x="3790950" y="2370138"/>
          <p14:tracePt t="20936" x="3806825" y="2370138"/>
          <p14:tracePt t="20942" x="3821113" y="2370138"/>
          <p14:tracePt t="20944" x="3836988" y="2370138"/>
          <p14:tracePt t="20947" x="3852863" y="2370138"/>
          <p14:tracePt t="20949" x="3868738" y="2370138"/>
          <p14:tracePt t="20951" x="3884613" y="2370138"/>
          <p14:tracePt t="20955" x="3900488" y="2370138"/>
          <p14:tracePt t="20958" x="3916363" y="2370138"/>
          <p14:tracePt t="20963" x="3932238" y="2370138"/>
          <p14:tracePt t="20965" x="3948113" y="2370138"/>
          <p14:tracePt t="20967" x="3963988" y="2370138"/>
          <p14:tracePt t="20969" x="3963988" y="2386013"/>
          <p14:tracePt t="20971" x="3979863" y="2386013"/>
          <p14:tracePt t="20977" x="3995738" y="2386013"/>
          <p14:tracePt t="20979" x="4011613" y="2401888"/>
          <p14:tracePt t="20983" x="4027488" y="2401888"/>
          <p14:tracePt t="20987" x="4043363" y="2401888"/>
          <p14:tracePt t="21002" x="4059238" y="2401888"/>
          <p14:tracePt t="21016" x="4075113" y="2401888"/>
          <p14:tracePt t="21019" x="4075113" y="2417763"/>
          <p14:tracePt t="21034" x="4075113" y="2433638"/>
          <p14:tracePt t="21042" x="4075113" y="2449513"/>
          <p14:tracePt t="21045" x="4075113" y="2465388"/>
          <p14:tracePt t="21047" x="4075113" y="2481263"/>
          <p14:tracePt t="21051" x="4075113" y="2497138"/>
          <p14:tracePt t="21055" x="4059238" y="2497138"/>
          <p14:tracePt t="21059" x="4059238" y="2513013"/>
          <p14:tracePt t="21067" x="4027488" y="2544763"/>
          <p14:tracePt t="21071" x="4011613" y="2560638"/>
          <p14:tracePt t="21073" x="4011613" y="2574925"/>
          <p14:tracePt t="21077" x="3995738" y="2590800"/>
          <p14:tracePt t="21081" x="3979863" y="2606675"/>
          <p14:tracePt t="21085" x="3979863" y="2622550"/>
          <p14:tracePt t="21087" x="3963988" y="2638425"/>
          <p14:tracePt t="21089" x="3948113" y="2638425"/>
          <p14:tracePt t="21093" x="3932238" y="2654300"/>
          <p14:tracePt t="21097" x="3916363" y="2670175"/>
          <p14:tracePt t="21102" x="3900488" y="2670175"/>
          <p14:tracePt t="21106" x="3900488" y="2686050"/>
          <p14:tracePt t="21107" x="3884613" y="2686050"/>
          <p14:tracePt t="21110" x="3868738" y="2701925"/>
          <p14:tracePt t="21111" x="3852863" y="2701925"/>
          <p14:tracePt t="21117" x="3836988" y="2701925"/>
          <p14:tracePt t="21121" x="3821113" y="2717800"/>
          <p14:tracePt t="21127" x="3806825" y="2733675"/>
          <p14:tracePt t="21131" x="3790950" y="2733675"/>
          <p14:tracePt t="21133" x="3790950" y="2749550"/>
          <p14:tracePt t="21147" x="3775075" y="2749550"/>
          <p14:tracePt t="21162" x="3759200" y="2749550"/>
          <p14:tracePt t="21169" x="3743325" y="2749550"/>
          <p14:tracePt t="21572" x="3743325" y="2765425"/>
          <p14:tracePt t="21578" x="3775075" y="2781300"/>
          <p14:tracePt t="21584" x="3790950" y="2781300"/>
          <p14:tracePt t="21585" x="3806825" y="2781300"/>
          <p14:tracePt t="21587" x="3806825" y="2797175"/>
          <p14:tracePt t="21589" x="3821113" y="2797175"/>
          <p14:tracePt t="21591" x="3836988" y="2797175"/>
          <p14:tracePt t="21593" x="3836988" y="2813050"/>
          <p14:tracePt t="21595" x="3852863" y="2813050"/>
          <p14:tracePt t="21597" x="3868738" y="2828925"/>
          <p14:tracePt t="21599" x="3884613" y="2828925"/>
          <p14:tracePt t="21604" x="3900488" y="2828925"/>
          <p14:tracePt t="21605" x="3916363" y="2828925"/>
          <p14:tracePt t="21607" x="3916363" y="2844800"/>
          <p14:tracePt t="21609" x="3932238" y="2844800"/>
          <p14:tracePt t="21611" x="3948113" y="2860675"/>
          <p14:tracePt t="21613" x="3963988" y="2860675"/>
          <p14:tracePt t="21617" x="3995738" y="2860675"/>
          <p14:tracePt t="21620" x="4011613" y="2876550"/>
          <p14:tracePt t="21623" x="4027488" y="2892425"/>
          <p14:tracePt t="21627" x="4043363" y="2892425"/>
          <p14:tracePt t="21629" x="4075113" y="2908300"/>
          <p14:tracePt t="21631" x="4090988" y="2908300"/>
          <p14:tracePt t="21632" x="4106863" y="2922588"/>
          <p14:tracePt t="21635" x="4137025" y="2922588"/>
          <p14:tracePt t="21637" x="4137025" y="2938463"/>
          <p14:tracePt t="21639" x="4168775" y="2938463"/>
          <p14:tracePt t="21642" x="4184650" y="2938463"/>
          <p14:tracePt t="21643" x="4200525" y="2938463"/>
          <p14:tracePt t="21645" x="4216400" y="2954338"/>
          <p14:tracePt t="21647" x="4232275" y="2954338"/>
          <p14:tracePt t="21649" x="4248150" y="2970213"/>
          <p14:tracePt t="21651" x="4264025" y="2986088"/>
          <p14:tracePt t="21653" x="4279900" y="2986088"/>
          <p14:tracePt t="21654" x="4295775" y="2986088"/>
          <p14:tracePt t="21657" x="4311650" y="2986088"/>
          <p14:tracePt t="21660" x="4327525" y="3001963"/>
          <p14:tracePt t="21661" x="4343400" y="3001963"/>
          <p14:tracePt t="21663" x="4359275" y="3017838"/>
          <p14:tracePt t="21667" x="4391025" y="3017838"/>
          <p14:tracePt t="21669" x="4406900" y="3033713"/>
          <p14:tracePt t="21674" x="4437063" y="3033713"/>
          <p14:tracePt t="21676" x="4452938" y="3033713"/>
          <p14:tracePt t="21677" x="4452938" y="3049588"/>
          <p14:tracePt t="21679" x="4468813" y="3049588"/>
          <p14:tracePt t="21680" x="4500563" y="3049588"/>
          <p14:tracePt t="21683" x="4500563" y="3065463"/>
          <p14:tracePt t="21685" x="4516438" y="3065463"/>
          <p14:tracePt t="21687" x="4532313" y="3065463"/>
          <p14:tracePt t="21689" x="4532313" y="3081338"/>
          <p14:tracePt t="21694" x="4564063" y="3081338"/>
          <p14:tracePt t="21694" x="4579938" y="3081338"/>
          <p14:tracePt t="21699" x="4595813" y="3081338"/>
          <p14:tracePt t="21701" x="4611688" y="3081338"/>
          <p14:tracePt t="21703" x="4611688" y="3097213"/>
          <p14:tracePt t="21705" x="4627563" y="3097213"/>
          <p14:tracePt t="21708" x="4643438" y="3097213"/>
          <p14:tracePt t="21710" x="4659313" y="3113088"/>
          <p14:tracePt t="21715" x="4675188" y="3113088"/>
          <p14:tracePt t="21717" x="4691063" y="3113088"/>
          <p14:tracePt t="21721" x="4691063" y="3128963"/>
          <p14:tracePt t="21724" x="4706938" y="3128963"/>
          <p14:tracePt t="21725" x="4722813" y="3144838"/>
          <p14:tracePt t="21727" x="4737100" y="3144838"/>
          <p14:tracePt t="21729" x="4737100" y="3160713"/>
          <p14:tracePt t="21731" x="4752975" y="3160713"/>
          <p14:tracePt t="21733" x="4768850" y="3160713"/>
          <p14:tracePt t="21738" x="4784725" y="3176588"/>
          <p14:tracePt t="21739" x="4800600" y="3192463"/>
          <p14:tracePt t="21741" x="4816475" y="3192463"/>
          <p14:tracePt t="21745" x="4832350" y="3208338"/>
          <p14:tracePt t="21747" x="4848225" y="3208338"/>
          <p14:tracePt t="21749" x="4848225" y="3224213"/>
          <p14:tracePt t="21751" x="4864100" y="3224213"/>
          <p14:tracePt t="21753" x="4879975" y="3240088"/>
          <p14:tracePt t="21755" x="4879975" y="3255963"/>
          <p14:tracePt t="21757" x="4895850" y="3270250"/>
          <p14:tracePt t="21760" x="4911725" y="3270250"/>
          <p14:tracePt t="21761" x="4927600" y="3286125"/>
          <p14:tracePt t="21763" x="4927600" y="3302000"/>
          <p14:tracePt t="21765" x="4959350" y="3302000"/>
          <p14:tracePt t="21767" x="4975225" y="3302000"/>
          <p14:tracePt t="21769" x="4975225" y="3317875"/>
          <p14:tracePt t="21771" x="4991100" y="3333750"/>
          <p14:tracePt t="21773" x="5006975" y="3349625"/>
          <p14:tracePt t="21775" x="5037138" y="3381375"/>
          <p14:tracePt t="21776" x="5053013" y="3397250"/>
          <p14:tracePt t="21779" x="5068888" y="3413125"/>
          <p14:tracePt t="21781" x="5100638" y="3429000"/>
          <p14:tracePt t="21783" x="5100638" y="3444875"/>
          <p14:tracePt t="21785" x="5116513" y="3460750"/>
          <p14:tracePt t="21786" x="5148263" y="3476625"/>
          <p14:tracePt t="21794" x="5180013" y="3508375"/>
          <p14:tracePt t="21797" x="5195888" y="3524250"/>
          <p14:tracePt t="21799" x="5211763" y="3540125"/>
          <p14:tracePt t="21801" x="5227638" y="3556000"/>
          <p14:tracePt t="21803" x="5243513" y="3556000"/>
          <p14:tracePt t="21805" x="5259388" y="3571875"/>
          <p14:tracePt t="21807" x="5275263" y="3587750"/>
          <p14:tracePt t="21812" x="5291138" y="3602038"/>
          <p14:tracePt t="21813" x="5307013" y="3617913"/>
          <p14:tracePt t="21815" x="5307013" y="3633788"/>
          <p14:tracePt t="21817" x="5322888" y="3633788"/>
          <p14:tracePt t="21821" x="5337175" y="3649663"/>
          <p14:tracePt t="21823" x="5337175" y="3665538"/>
          <p14:tracePt t="21825" x="5353050" y="3665538"/>
          <p14:tracePt t="21827" x="5368925" y="3665538"/>
          <p14:tracePt t="21829" x="5384800" y="3681413"/>
          <p14:tracePt t="21834" x="5384800" y="3697288"/>
          <p14:tracePt t="21835" x="5400675" y="3697288"/>
          <p14:tracePt t="21841" x="5416550" y="3713163"/>
          <p14:tracePt t="21850" x="5432425" y="3713163"/>
          <p14:tracePt t="21854" x="5432425" y="3729038"/>
          <p14:tracePt t="21856" x="5448300" y="3729038"/>
          <p14:tracePt t="21864" x="5464175" y="3729038"/>
          <p14:tracePt t="21870" x="5464175" y="3744913"/>
          <p14:tracePt t="21928" x="5480050" y="3744913"/>
          <p14:tracePt t="21935" x="5495925" y="3744913"/>
          <p14:tracePt t="21946" x="5511800" y="3729038"/>
          <p14:tracePt t="21948" x="5527675" y="3729038"/>
          <p14:tracePt t="21951" x="5543550" y="3713163"/>
          <p14:tracePt t="21953" x="5543550" y="3681413"/>
          <p14:tracePt t="21955" x="5575300" y="3665538"/>
          <p14:tracePt t="21957" x="5591175" y="3649663"/>
          <p14:tracePt t="21959" x="5607050" y="3617913"/>
          <p14:tracePt t="21963" x="5622925" y="3587750"/>
          <p14:tracePt t="21965" x="5638800" y="3571875"/>
          <p14:tracePt t="21967" x="5653088" y="3556000"/>
          <p14:tracePt t="21969" x="5653088" y="3540125"/>
          <p14:tracePt t="21971" x="5653088" y="3524250"/>
          <p14:tracePt t="21972" x="5668963" y="3508375"/>
          <p14:tracePt t="21976" x="5684838" y="3492500"/>
          <p14:tracePt t="21977" x="5700713" y="3476625"/>
          <p14:tracePt t="21979" x="5716588" y="3460750"/>
          <p14:tracePt t="21981" x="5732463" y="3429000"/>
          <p14:tracePt t="21983" x="5748338" y="3413125"/>
          <p14:tracePt t="21985" x="5764213" y="3413125"/>
          <p14:tracePt t="21987" x="5764213" y="3397250"/>
          <p14:tracePt t="21989" x="5764213" y="3381375"/>
          <p14:tracePt t="21992" x="5780088" y="3365500"/>
          <p14:tracePt t="21994" x="5795963" y="3365500"/>
          <p14:tracePt t="21995" x="5795963" y="3349625"/>
          <p14:tracePt t="21997" x="5795963" y="3333750"/>
          <p14:tracePt t="21999" x="5811838" y="3333750"/>
          <p14:tracePt t="22004" x="5827713" y="3333750"/>
          <p14:tracePt t="22008" x="5827713" y="3317875"/>
          <p14:tracePt t="22011" x="5843588" y="3317875"/>
          <p14:tracePt t="22013" x="5843588" y="3302000"/>
          <p14:tracePt t="22015" x="5859463" y="3302000"/>
          <p14:tracePt t="22019" x="5875338" y="3286125"/>
          <p14:tracePt t="22027" x="5891213" y="3286125"/>
          <p14:tracePt t="22036" x="5907088" y="3286125"/>
          <p14:tracePt t="22046" x="5907088" y="3270250"/>
          <p14:tracePt t="22056" x="5922963" y="3270250"/>
          <p14:tracePt t="22072" x="5938838" y="3270250"/>
          <p14:tracePt t="22094" x="5953125" y="3270250"/>
          <p14:tracePt t="22106" x="5969000" y="3270250"/>
          <p14:tracePt t="22109" x="5984875" y="3270250"/>
          <p14:tracePt t="22111" x="5984875" y="3255963"/>
          <p14:tracePt t="22113" x="6000750" y="3255963"/>
          <p14:tracePt t="22115" x="6016625" y="3255963"/>
          <p14:tracePt t="22119" x="6032500" y="3255963"/>
          <p14:tracePt t="22123" x="6048375" y="3255963"/>
          <p14:tracePt t="22126" x="6064250" y="3255963"/>
          <p14:tracePt t="22129" x="6096000" y="3255963"/>
          <p14:tracePt t="22131" x="6111875" y="3255963"/>
          <p14:tracePt t="22136" x="6159500" y="3270250"/>
          <p14:tracePt t="22137" x="6191250" y="3286125"/>
          <p14:tracePt t="22139" x="6207125" y="3286125"/>
          <p14:tracePt t="22141" x="6223000" y="3286125"/>
          <p14:tracePt t="22143" x="6238875" y="3286125"/>
          <p14:tracePt t="22145" x="6269038" y="3302000"/>
          <p14:tracePt t="22147" x="6300788" y="3317875"/>
          <p14:tracePt t="22149" x="6316663" y="3333750"/>
          <p14:tracePt t="22151" x="6348413" y="3349625"/>
          <p14:tracePt t="22153" x="6380163" y="3365500"/>
          <p14:tracePt t="22155" x="6396038" y="3365500"/>
          <p14:tracePt t="22157" x="6427788" y="3381375"/>
          <p14:tracePt t="22159" x="6459538" y="3397250"/>
          <p14:tracePt t="22161" x="6475413" y="3413125"/>
          <p14:tracePt t="22163" x="6507163" y="3429000"/>
          <p14:tracePt t="22165" x="6538913" y="3444875"/>
          <p14:tracePt t="22167" x="6569075" y="3460750"/>
          <p14:tracePt t="22169" x="6584950" y="3460750"/>
          <p14:tracePt t="22171" x="6616700" y="3476625"/>
          <p14:tracePt t="22173" x="6648450" y="3492500"/>
          <p14:tracePt t="22175" x="6664325" y="3508375"/>
          <p14:tracePt t="22177" x="6696075" y="3524250"/>
          <p14:tracePt t="22179" x="6727825" y="3540125"/>
          <p14:tracePt t="22181" x="6759575" y="3556000"/>
          <p14:tracePt t="22183" x="6775450" y="3556000"/>
          <p14:tracePt t="22185" x="6807200" y="3571875"/>
          <p14:tracePt t="22187" x="6838950" y="3587750"/>
          <p14:tracePt t="22189" x="6854825" y="3602038"/>
          <p14:tracePt t="22192" x="6884988" y="3617913"/>
          <p14:tracePt t="22195" x="6932613" y="3633788"/>
          <p14:tracePt t="22197" x="6948488" y="3633788"/>
          <p14:tracePt t="22199" x="6980238" y="3649663"/>
          <p14:tracePt t="22201" x="6996113" y="3649663"/>
          <p14:tracePt t="22203" x="7011988" y="3665538"/>
          <p14:tracePt t="22205" x="7043738" y="3681413"/>
          <p14:tracePt t="22207" x="7059613" y="3681413"/>
          <p14:tracePt t="22209" x="7075488" y="3681413"/>
          <p14:tracePt t="22211" x="7091363" y="3681413"/>
          <p14:tracePt t="22213" x="7107238" y="3697288"/>
          <p14:tracePt t="22215" x="7123113" y="3697288"/>
          <p14:tracePt t="22217" x="7138988" y="3713163"/>
          <p14:tracePt t="22219" x="7154863" y="3713163"/>
          <p14:tracePt t="22221" x="7169150" y="3729038"/>
          <p14:tracePt t="22223" x="7185025" y="3729038"/>
          <p14:tracePt t="22228" x="7200900" y="3729038"/>
          <p14:tracePt t="22229" x="7216775" y="3744913"/>
          <p14:tracePt t="22233" x="7232650" y="3744913"/>
          <p14:tracePt t="22235" x="7232650" y="3760788"/>
          <p14:tracePt t="22237" x="7248525" y="3760788"/>
          <p14:tracePt t="22246" x="7264400" y="3760788"/>
          <p14:tracePt t="22252" x="7296150" y="3776663"/>
          <p14:tracePt t="22259" x="7296150" y="3792538"/>
          <p14:tracePt t="22265" x="7312025" y="3792538"/>
          <p14:tracePt t="22271" x="7312025" y="3808413"/>
          <p14:tracePt t="22274" x="7327900" y="3808413"/>
          <p14:tracePt t="22372" x="7312025" y="3808413"/>
          <p14:tracePt t="22382" x="7280275" y="3808413"/>
          <p14:tracePt t="22384" x="7248525" y="3808413"/>
          <p14:tracePt t="22385" x="7232650" y="3824288"/>
          <p14:tracePt t="22387" x="7216775" y="3824288"/>
          <p14:tracePt t="22389" x="7200900" y="3824288"/>
          <p14:tracePt t="22391" x="7185025" y="3824288"/>
          <p14:tracePt t="22395" x="7169150" y="3824288"/>
          <p14:tracePt t="22397" x="7138988" y="3824288"/>
          <p14:tracePt t="22401" x="7123113" y="3824288"/>
          <p14:tracePt t="22403" x="7091363" y="3824288"/>
          <p14:tracePt t="22408" x="7059613" y="3824288"/>
          <p14:tracePt t="22411" x="7027863" y="3824288"/>
          <p14:tracePt t="22415" x="6996113" y="3824288"/>
          <p14:tracePt t="22417" x="6964363" y="3824288"/>
          <p14:tracePt t="22419" x="6948488" y="3824288"/>
          <p14:tracePt t="22421" x="6916738" y="3824288"/>
          <p14:tracePt t="22423" x="6884988" y="3824288"/>
          <p14:tracePt t="22427" x="6854825" y="3824288"/>
          <p14:tracePt t="22429" x="6823075" y="3824288"/>
          <p14:tracePt t="22431" x="6807200" y="3824288"/>
          <p14:tracePt t="22433" x="6759575" y="3808413"/>
          <p14:tracePt t="22435" x="6743700" y="3808413"/>
          <p14:tracePt t="22437" x="6711950" y="3808413"/>
          <p14:tracePt t="22439" x="6680200" y="3792538"/>
          <p14:tracePt t="22442" x="6664325" y="3792538"/>
          <p14:tracePt t="22443" x="6616700" y="3792538"/>
          <p14:tracePt t="22445" x="6584950" y="3792538"/>
          <p14:tracePt t="22447" x="6553200" y="3792538"/>
          <p14:tracePt t="22449" x="6507163" y="3776663"/>
          <p14:tracePt t="22451" x="6475413" y="3776663"/>
          <p14:tracePt t="22453" x="6427788" y="3760788"/>
          <p14:tracePt t="22455" x="6396038" y="3760788"/>
          <p14:tracePt t="22457" x="6348413" y="3744913"/>
          <p14:tracePt t="22459" x="6300788" y="3729038"/>
          <p14:tracePt t="22461" x="6269038" y="3729038"/>
          <p14:tracePt t="22463" x="6223000" y="3713163"/>
          <p14:tracePt t="22465" x="6175375" y="3697288"/>
          <p14:tracePt t="22467" x="6111875" y="3681413"/>
          <p14:tracePt t="22469" x="6080125" y="3681413"/>
          <p14:tracePt t="22471" x="6032500" y="3665538"/>
          <p14:tracePt t="22473" x="5984875" y="3649663"/>
          <p14:tracePt t="22475" x="5953125" y="3633788"/>
          <p14:tracePt t="22477" x="5922963" y="3633788"/>
          <p14:tracePt t="22479" x="5875338" y="3617913"/>
          <p14:tracePt t="22481" x="5827713" y="3602038"/>
          <p14:tracePt t="22483" x="5811838" y="3602038"/>
          <p14:tracePt t="22485" x="5764213" y="3587750"/>
          <p14:tracePt t="22487" x="5732463" y="3571875"/>
          <p14:tracePt t="22489" x="5700713" y="3556000"/>
          <p14:tracePt t="22492" x="5668963" y="3556000"/>
          <p14:tracePt t="22494" x="5653088" y="3540125"/>
          <p14:tracePt t="22495" x="5638800" y="3540125"/>
          <p14:tracePt t="22497" x="5607050" y="3524250"/>
          <p14:tracePt t="22499" x="5591175" y="3524250"/>
          <p14:tracePt t="22501" x="5575300" y="3524250"/>
          <p14:tracePt t="22503" x="5543550" y="3524250"/>
          <p14:tracePt t="22505" x="5527675" y="3508375"/>
          <p14:tracePt t="22509" x="5511800" y="3508375"/>
          <p14:tracePt t="22511" x="5480050" y="3492500"/>
          <p14:tracePt t="22515" x="5464175" y="3492500"/>
          <p14:tracePt t="22517" x="5448300" y="3476625"/>
          <p14:tracePt t="22519" x="5432425" y="3476625"/>
          <p14:tracePt t="22523" x="5416550" y="3476625"/>
          <p14:tracePt t="22526" x="5400675" y="3476625"/>
          <p14:tracePt t="22531" x="5384800" y="3476625"/>
          <p14:tracePt t="22536" x="5368925" y="3476625"/>
          <p14:tracePt t="22537" x="5353050" y="3476625"/>
          <p14:tracePt t="22539" x="5353050" y="3460750"/>
          <p14:tracePt t="22543" x="5337175" y="3460750"/>
          <p14:tracePt t="22547" x="5322888" y="3460750"/>
          <p14:tracePt t="22550" x="5322888" y="3444875"/>
          <p14:tracePt t="22553" x="5307013" y="3444875"/>
          <p14:tracePt t="22558" x="5291138" y="3444875"/>
          <p14:tracePt t="22561" x="5275263" y="3444875"/>
          <p14:tracePt t="22565" x="5275263" y="3429000"/>
          <p14:tracePt t="22569" x="5259388" y="3429000"/>
          <p14:tracePt t="22572" x="5243513" y="3413125"/>
          <p14:tracePt t="22578" x="5227638" y="3397250"/>
          <p14:tracePt t="22581" x="5211763" y="3381375"/>
          <p14:tracePt t="22584" x="5211763" y="3365500"/>
          <p14:tracePt t="22585" x="5195888" y="3365500"/>
          <p14:tracePt t="22587" x="5195888" y="3349625"/>
          <p14:tracePt t="22589" x="5180013" y="3333750"/>
          <p14:tracePt t="22593" x="5164138" y="3317875"/>
          <p14:tracePt t="22595" x="5148263" y="3302000"/>
          <p14:tracePt t="22597" x="5148263" y="3286125"/>
          <p14:tracePt t="22599" x="5132388" y="3286125"/>
          <p14:tracePt t="22601" x="5132388" y="3270250"/>
          <p14:tracePt t="22603" x="5132388" y="3255963"/>
          <p14:tracePt t="22605" x="5116513" y="3255963"/>
          <p14:tracePt t="22607" x="5116513" y="3240088"/>
          <p14:tracePt t="22609" x="5100638" y="3224213"/>
          <p14:tracePt t="22611" x="5084763" y="3208338"/>
          <p14:tracePt t="22615" x="5084763" y="3192463"/>
          <p14:tracePt t="22617" x="5084763" y="3176588"/>
          <p14:tracePt t="22621" x="5068888" y="3144838"/>
          <p14:tracePt t="22623" x="5068888" y="3128963"/>
          <p14:tracePt t="22627" x="5053013" y="3113088"/>
          <p14:tracePt t="22629" x="5053013" y="3097213"/>
          <p14:tracePt t="22631" x="5053013" y="3081338"/>
          <p14:tracePt t="22633" x="5037138" y="3065463"/>
          <p14:tracePt t="22635" x="5037138" y="3049588"/>
          <p14:tracePt t="22637" x="5037138" y="3017838"/>
          <p14:tracePt t="22639" x="5022850" y="2986088"/>
          <p14:tracePt t="22641" x="5022850" y="2954338"/>
          <p14:tracePt t="22643" x="5006975" y="2954338"/>
          <p14:tracePt t="22645" x="5006975" y="2922588"/>
          <p14:tracePt t="22647" x="4991100" y="2908300"/>
          <p14:tracePt t="22649" x="4991100" y="2876550"/>
          <p14:tracePt t="22651" x="4975225" y="2844800"/>
          <p14:tracePt t="22653" x="4975225" y="2828925"/>
          <p14:tracePt t="22655" x="4975225" y="2797175"/>
          <p14:tracePt t="22657" x="4975225" y="2765425"/>
          <p14:tracePt t="22659" x="4959350" y="2749550"/>
          <p14:tracePt t="22661" x="4959350" y="2717800"/>
          <p14:tracePt t="22663" x="4959350" y="2686050"/>
          <p14:tracePt t="22665" x="4959350" y="2670175"/>
          <p14:tracePt t="22667" x="4959350" y="2638425"/>
          <p14:tracePt t="22669" x="4959350" y="2606675"/>
          <p14:tracePt t="22671" x="4959350" y="2590800"/>
          <p14:tracePt t="22673" x="4959350" y="2560638"/>
          <p14:tracePt t="22677" x="4959350" y="2528888"/>
          <p14:tracePt t="22679" x="4959350" y="2513013"/>
          <p14:tracePt t="22681" x="4959350" y="2497138"/>
          <p14:tracePt t="22683" x="4959350" y="2481263"/>
          <p14:tracePt t="22685" x="4959350" y="2465388"/>
          <p14:tracePt t="22687" x="4959350" y="2449513"/>
          <p14:tracePt t="22689" x="4959350" y="2433638"/>
          <p14:tracePt t="22693" x="4975225" y="2433638"/>
          <p14:tracePt t="22693" x="4975225" y="2417763"/>
          <p14:tracePt t="22695" x="4991100" y="2417763"/>
          <p14:tracePt t="22697" x="4991100" y="2401888"/>
          <p14:tracePt t="22699" x="4991100" y="2386013"/>
          <p14:tracePt t="22703" x="5006975" y="2386013"/>
          <p14:tracePt t="22705" x="5022850" y="2370138"/>
          <p14:tracePt t="22710" x="5037138" y="2354263"/>
          <p14:tracePt t="22713" x="5053013" y="2354263"/>
          <p14:tracePt t="22714" x="5068888" y="2338388"/>
          <p14:tracePt t="22717" x="5084763" y="2338388"/>
          <p14:tracePt t="22719" x="5100638" y="2338388"/>
          <p14:tracePt t="22721" x="5116513" y="2322513"/>
          <p14:tracePt t="22724" x="5132388" y="2322513"/>
          <p14:tracePt t="22726" x="5148263" y="2322513"/>
          <p14:tracePt t="22727" x="5164138" y="2322513"/>
          <p14:tracePt t="22729" x="5195888" y="2306638"/>
          <p14:tracePt t="22731" x="5211763" y="2306638"/>
          <p14:tracePt t="22733" x="5227638" y="2306638"/>
          <p14:tracePt t="22735" x="5259388" y="2306638"/>
          <p14:tracePt t="22737" x="5275263" y="2306638"/>
          <p14:tracePt t="22739" x="5291138" y="2306638"/>
          <p14:tracePt t="22742" x="5337175" y="2290763"/>
          <p14:tracePt t="22745" x="5368925" y="2290763"/>
          <p14:tracePt t="22747" x="5384800" y="2290763"/>
          <p14:tracePt t="22749" x="5416550" y="2290763"/>
          <p14:tracePt t="22751" x="5448300" y="2290763"/>
          <p14:tracePt t="22753" x="5480050" y="2290763"/>
          <p14:tracePt t="22755" x="5511800" y="2290763"/>
          <p14:tracePt t="22758" x="5527675" y="2290763"/>
          <p14:tracePt t="22759" x="5559425" y="2290763"/>
          <p14:tracePt t="22761" x="5591175" y="2290763"/>
          <p14:tracePt t="22763" x="5607050" y="2290763"/>
          <p14:tracePt t="22765" x="5638800" y="2290763"/>
          <p14:tracePt t="22767" x="5653088" y="2290763"/>
          <p14:tracePt t="22769" x="5700713" y="2290763"/>
          <p14:tracePt t="22771" x="5732463" y="2290763"/>
          <p14:tracePt t="22773" x="5748338" y="2290763"/>
          <p14:tracePt t="22775" x="5780088" y="2290763"/>
          <p14:tracePt t="22777" x="5811838" y="2290763"/>
          <p14:tracePt t="22779" x="5827713" y="2290763"/>
          <p14:tracePt t="22781" x="5859463" y="2290763"/>
          <p14:tracePt t="22783" x="5875338" y="2290763"/>
          <p14:tracePt t="22785" x="5922963" y="2290763"/>
          <p14:tracePt t="22787" x="5953125" y="2290763"/>
          <p14:tracePt t="22789" x="5969000" y="2306638"/>
          <p14:tracePt t="22791" x="6016625" y="2306638"/>
          <p14:tracePt t="22793" x="6048375" y="2306638"/>
          <p14:tracePt t="22795" x="6064250" y="2322513"/>
          <p14:tracePt t="22797" x="6096000" y="2322513"/>
          <p14:tracePt t="22799" x="6143625" y="2338388"/>
          <p14:tracePt t="22801" x="6159500" y="2338388"/>
          <p14:tracePt t="22803" x="6191250" y="2354263"/>
          <p14:tracePt t="22805" x="6238875" y="2354263"/>
          <p14:tracePt t="22807" x="6253163" y="2354263"/>
          <p14:tracePt t="22809" x="6284913" y="2370138"/>
          <p14:tracePt t="22811" x="6316663" y="2370138"/>
          <p14:tracePt t="22813" x="6348413" y="2370138"/>
          <p14:tracePt t="22815" x="6380163" y="2370138"/>
          <p14:tracePt t="22817" x="6411913" y="2386013"/>
          <p14:tracePt t="22819" x="6443663" y="2386013"/>
          <p14:tracePt t="22821" x="6475413" y="2401888"/>
          <p14:tracePt t="22823" x="6507163" y="2401888"/>
          <p14:tracePt t="22825" x="6538913" y="2417763"/>
          <p14:tracePt t="22827" x="6569075" y="2417763"/>
          <p14:tracePt t="22829" x="6600825" y="2433638"/>
          <p14:tracePt t="22831" x="6616700" y="2433638"/>
          <p14:tracePt t="22833" x="6648450" y="2449513"/>
          <p14:tracePt t="22835" x="6696075" y="2465388"/>
          <p14:tracePt t="22837" x="6711950" y="2481263"/>
          <p14:tracePt t="22839" x="6743700" y="2481263"/>
          <p14:tracePt t="22843" x="6807200" y="2497138"/>
          <p14:tracePt t="22845" x="6823075" y="2497138"/>
          <p14:tracePt t="22847" x="6854825" y="2513013"/>
          <p14:tracePt t="22849" x="6884988" y="2528888"/>
          <p14:tracePt t="22851" x="6900863" y="2544763"/>
          <p14:tracePt t="22853" x="6932613" y="2544763"/>
          <p14:tracePt t="22855" x="6964363" y="2560638"/>
          <p14:tracePt t="22858" x="6980238" y="2574925"/>
          <p14:tracePt t="22859" x="6996113" y="2574925"/>
          <p14:tracePt t="22861" x="7027863" y="2574925"/>
          <p14:tracePt t="22863" x="7043738" y="2590800"/>
          <p14:tracePt t="22865" x="7075488" y="2606675"/>
          <p14:tracePt t="22867" x="7091363" y="2606675"/>
          <p14:tracePt t="22869" x="7107238" y="2622550"/>
          <p14:tracePt t="22871" x="7123113" y="2638425"/>
          <p14:tracePt t="22873" x="7138988" y="2638425"/>
          <p14:tracePt t="22875" x="7154863" y="2638425"/>
          <p14:tracePt t="22877" x="7169150" y="2654300"/>
          <p14:tracePt t="22879" x="7185025" y="2670175"/>
          <p14:tracePt t="22883" x="7200900" y="2670175"/>
          <p14:tracePt t="22885" x="7216775" y="2686050"/>
          <p14:tracePt t="22889" x="7216775" y="2701925"/>
          <p14:tracePt t="22893" x="7216775" y="2717800"/>
          <p14:tracePt t="22895" x="7232650" y="2717800"/>
          <p14:tracePt t="22904" x="7248525" y="2733675"/>
          <p14:tracePt t="22908" x="7248525" y="2749550"/>
          <p14:tracePt t="22909" x="7264400" y="2749550"/>
          <p14:tracePt t="22917" x="7264400" y="2765425"/>
          <p14:tracePt t="22922" x="7264400" y="2781300"/>
          <p14:tracePt t="22930" x="7264400" y="2797175"/>
          <p14:tracePt t="22933" x="7264400" y="2813050"/>
          <p14:tracePt t="22937" x="7264400" y="2828925"/>
          <p14:tracePt t="22943" x="7264400" y="2844800"/>
          <p14:tracePt t="22948" x="7264400" y="2860675"/>
          <p14:tracePt t="22953" x="7248525" y="2876550"/>
          <p14:tracePt t="22958" x="7248525" y="2892425"/>
          <p14:tracePt t="22961" x="7232650" y="2908300"/>
          <p14:tracePt t="22972" x="7232650" y="2922588"/>
          <p14:tracePt t="22979" x="7232650" y="2938463"/>
          <p14:tracePt t="22987" x="7216775" y="2938463"/>
          <p14:tracePt t="23002" x="7200900" y="2938463"/>
          <p14:tracePt t="23005" x="7200900" y="2954338"/>
          <p14:tracePt t="23071" x="7200900" y="2970213"/>
          <p14:tracePt t="23302" x="7216775" y="2970213"/>
          <p14:tracePt t="23316" x="7232650" y="2970213"/>
          <p14:tracePt t="23320" x="7248525" y="2954338"/>
          <p14:tracePt t="23325" x="7264400" y="2954338"/>
          <p14:tracePt t="23331" x="7280275" y="2954338"/>
          <p14:tracePt t="23333" x="7296150" y="2954338"/>
          <p14:tracePt t="23337" x="7312025" y="2938463"/>
          <p14:tracePt t="23339" x="7327900" y="2938463"/>
          <p14:tracePt t="23342" x="7343775" y="2938463"/>
          <p14:tracePt t="23345" x="7359650" y="2922588"/>
          <p14:tracePt t="23347" x="7375525" y="2922588"/>
          <p14:tracePt t="23351" x="7391400" y="2922588"/>
          <p14:tracePt t="23355" x="7407275" y="2922588"/>
          <p14:tracePt t="23360" x="7423150" y="2922588"/>
          <p14:tracePt t="23361" x="7439025" y="2922588"/>
          <p14:tracePt t="23363" x="7454900" y="2908300"/>
          <p14:tracePt t="23367" x="7469188" y="2908300"/>
          <p14:tracePt t="23378" x="7516813" y="2892425"/>
          <p14:tracePt t="23379" x="7532688" y="2892425"/>
          <p14:tracePt t="23385" x="7548563" y="2892425"/>
          <p14:tracePt t="23388" x="7564438" y="2892425"/>
          <p14:tracePt t="23393" x="7580313" y="2876550"/>
          <p14:tracePt t="23397" x="7596188" y="2876550"/>
          <p14:tracePt t="23401" x="7612063" y="2876550"/>
          <p14:tracePt t="23409" x="7627938" y="2876550"/>
          <p14:tracePt t="23411" x="7643813" y="2876550"/>
          <p14:tracePt t="23423" x="7675563" y="2876550"/>
          <p14:tracePt t="23428" x="7691438" y="2876550"/>
          <p14:tracePt t="23437" x="7723188" y="2876550"/>
          <p14:tracePt t="23442" x="7739063" y="2860675"/>
          <p14:tracePt t="23448" x="7770813" y="2860675"/>
          <p14:tracePt t="23454" x="7785100" y="2860675"/>
          <p14:tracePt t="23456" x="7800975" y="2860675"/>
          <p14:tracePt t="23461" x="7816850" y="2860675"/>
          <p14:tracePt t="23463" x="7816850" y="2844800"/>
          <p14:tracePt t="23465" x="7832725" y="2844800"/>
          <p14:tracePt t="23469" x="7848600" y="2844800"/>
          <p14:tracePt t="23482" x="7864475" y="2844800"/>
          <p14:tracePt t="23492" x="7880350" y="2844800"/>
          <p14:tracePt t="26622" x="7864475" y="2844800"/>
          <p14:tracePt t="26625" x="7848600" y="2860675"/>
          <p14:tracePt t="26627" x="7848600" y="2876550"/>
          <p14:tracePt t="26629" x="7832725" y="2892425"/>
          <p14:tracePt t="26631" x="7816850" y="2908300"/>
          <p14:tracePt t="26635" x="7816850" y="2922588"/>
          <p14:tracePt t="26637" x="7800975" y="2938463"/>
          <p14:tracePt t="26640" x="7785100" y="2938463"/>
          <p14:tracePt t="26641" x="7785100" y="2954338"/>
          <p14:tracePt t="26643" x="7770813" y="2970213"/>
          <p14:tracePt t="26645" x="7770813" y="2986088"/>
          <p14:tracePt t="26647" x="7754938" y="2986088"/>
          <p14:tracePt t="26649" x="7739063" y="3001963"/>
          <p14:tracePt t="26653" x="7739063" y="3017838"/>
          <p14:tracePt t="26655" x="7723188" y="3017838"/>
          <p14:tracePt t="26660" x="7707313" y="3033713"/>
          <p14:tracePt t="26665" x="7691438" y="3049588"/>
          <p14:tracePt t="26669" x="7675563" y="3049588"/>
          <p14:tracePt t="26674" x="7659688" y="3065463"/>
          <p14:tracePt t="26680" x="7643813" y="3065463"/>
          <p14:tracePt t="26681" x="7627938" y="3065463"/>
          <p14:tracePt t="26685" x="7612063" y="3065463"/>
          <p14:tracePt t="26687" x="7596188" y="3065463"/>
          <p14:tracePt t="26691" x="7580313" y="3065463"/>
          <p14:tracePt t="26693" x="7564438" y="3065463"/>
          <p14:tracePt t="26695" x="7548563" y="3065463"/>
          <p14:tracePt t="26697" x="7532688" y="3065463"/>
          <p14:tracePt t="26699" x="7516813" y="3065463"/>
          <p14:tracePt t="26701" x="7500938" y="3065463"/>
          <p14:tracePt t="26703" x="7469188" y="3081338"/>
          <p14:tracePt t="26706" x="7423150" y="3081338"/>
          <p14:tracePt t="26709" x="7391400" y="3081338"/>
          <p14:tracePt t="26711" x="7359650" y="3081338"/>
          <p14:tracePt t="26713" x="7343775" y="3081338"/>
          <p14:tracePt t="26715" x="7312025" y="3081338"/>
          <p14:tracePt t="26719" x="7280275" y="3081338"/>
          <p14:tracePt t="26721" x="7248525" y="3081338"/>
          <p14:tracePt t="26724" x="7232650" y="3081338"/>
          <p14:tracePt t="26725" x="7216775" y="3097213"/>
          <p14:tracePt t="26727" x="7200900" y="3097213"/>
          <p14:tracePt t="26728" x="7169150" y="3097213"/>
          <p14:tracePt t="26731" x="7154863" y="3097213"/>
          <p14:tracePt t="26733" x="7138988" y="3097213"/>
          <p14:tracePt t="26735" x="7123113" y="3097213"/>
          <p14:tracePt t="26737" x="7107238" y="3097213"/>
          <p14:tracePt t="26741" x="7091363" y="3097213"/>
          <p14:tracePt t="26743" x="7075488" y="3097213"/>
          <p14:tracePt t="26747" x="7075488" y="3113088"/>
          <p14:tracePt t="26749" x="7059613" y="3113088"/>
          <p14:tracePt t="26753" x="7043738" y="3113088"/>
          <p14:tracePt t="26757" x="7027863" y="3113088"/>
          <p14:tracePt t="26772" x="7011988" y="3113088"/>
          <p14:tracePt t="26777" x="6996113" y="3113088"/>
          <p14:tracePt t="26788" x="6980238" y="3113088"/>
          <p14:tracePt t="26796" x="6964363" y="3113088"/>
          <p14:tracePt t="26797" x="6964363" y="3128963"/>
          <p14:tracePt t="26805" x="6948488" y="3128963"/>
          <p14:tracePt t="26833" x="6932613" y="3144838"/>
          <p14:tracePt t="26852" x="6916738" y="3144838"/>
          <p14:tracePt t="26868" x="6900863" y="3144838"/>
          <p14:tracePt t="26869" x="6884988" y="3144838"/>
          <p14:tracePt t="26873" x="6869113" y="3144838"/>
          <p14:tracePt t="26877" x="6854825" y="3144838"/>
          <p14:tracePt t="26879" x="6838950" y="3144838"/>
          <p14:tracePt t="26883" x="6823075" y="3144838"/>
          <p14:tracePt t="26885" x="6807200" y="3144838"/>
          <p14:tracePt t="26887" x="6791325" y="3160713"/>
          <p14:tracePt t="26892" x="6775450" y="3160713"/>
          <p14:tracePt t="26893" x="6759575" y="3160713"/>
          <p14:tracePt t="26897" x="6743700" y="3160713"/>
          <p14:tracePt t="26899" x="6727825" y="3176588"/>
          <p14:tracePt t="26901" x="6711950" y="3176588"/>
          <p14:tracePt t="26906" x="6696075" y="3176588"/>
          <p14:tracePt t="26908" x="6680200" y="3176588"/>
          <p14:tracePt t="26911" x="6664325" y="3192463"/>
          <p14:tracePt t="26913" x="6648450" y="3192463"/>
          <p14:tracePt t="26917" x="6632575" y="3208338"/>
          <p14:tracePt t="26919" x="6616700" y="3208338"/>
          <p14:tracePt t="26921" x="6616700" y="3224213"/>
          <p14:tracePt t="26923" x="6600825" y="3224213"/>
          <p14:tracePt t="26927" x="6584950" y="3224213"/>
          <p14:tracePt t="26929" x="6569075" y="3240088"/>
          <p14:tracePt t="26933" x="6553200" y="3240088"/>
          <p14:tracePt t="26935" x="6553200" y="3255963"/>
          <p14:tracePt t="26937" x="6538913" y="3255963"/>
          <p14:tracePt t="26939" x="6523038" y="3255963"/>
          <p14:tracePt t="26947" x="6507163" y="3255963"/>
          <p14:tracePt t="26951" x="6491288" y="3270250"/>
          <p14:tracePt t="27000" x="6475413" y="3270250"/>
          <p14:tracePt t="27064" x="6475413" y="3255963"/>
          <p14:tracePt t="27066" x="6475413" y="3240088"/>
          <p14:tracePt t="27069" x="6475413" y="3224213"/>
          <p14:tracePt t="27071" x="6475413" y="3208338"/>
          <p14:tracePt t="27073" x="6475413" y="3192463"/>
          <p14:tracePt t="27077" x="6475413" y="3176588"/>
          <p14:tracePt t="27079" x="6475413" y="3160713"/>
          <p14:tracePt t="27083" x="6475413" y="3144838"/>
          <p14:tracePt t="27086" x="6475413" y="3128963"/>
          <p14:tracePt t="27087" x="6475413" y="3113088"/>
          <p14:tracePt t="27089" x="6475413" y="3097213"/>
          <p14:tracePt t="27091" x="6475413" y="3081338"/>
          <p14:tracePt t="27095" x="6475413" y="3065463"/>
          <p14:tracePt t="27097" x="6475413" y="3033713"/>
          <p14:tracePt t="27101" x="6475413" y="3017838"/>
          <p14:tracePt t="27103" x="6475413" y="3001963"/>
          <p14:tracePt t="27107" x="6475413" y="2970213"/>
          <p14:tracePt t="27109" x="6475413" y="2954338"/>
          <p14:tracePt t="27113" x="6475413" y="2938463"/>
          <p14:tracePt t="27115" x="6475413" y="2922588"/>
          <p14:tracePt t="27117" x="6475413" y="2908300"/>
          <p14:tracePt t="27119" x="6491288" y="2908300"/>
          <p14:tracePt t="27121" x="6507163" y="2892425"/>
          <p14:tracePt t="27123" x="6507163" y="2876550"/>
          <p14:tracePt t="27127" x="6523038" y="2860675"/>
          <p14:tracePt t="27129" x="6523038" y="2844800"/>
          <p14:tracePt t="27131" x="6538913" y="2828925"/>
          <p14:tracePt t="27133" x="6553200" y="2828925"/>
          <p14:tracePt t="27135" x="6553200" y="2813050"/>
          <p14:tracePt t="27137" x="6569075" y="2797175"/>
          <p14:tracePt t="27139" x="6584950" y="2797175"/>
          <p14:tracePt t="27141" x="6584950" y="2781300"/>
          <p14:tracePt t="27143" x="6600825" y="2765425"/>
          <p14:tracePt t="27145" x="6616700" y="2749550"/>
          <p14:tracePt t="27147" x="6632575" y="2749550"/>
          <p14:tracePt t="27149" x="6648450" y="2749550"/>
          <p14:tracePt t="27151" x="6664325" y="2733675"/>
          <p14:tracePt t="27157" x="6696075" y="2717800"/>
          <p14:tracePt t="27159" x="6711950" y="2717800"/>
          <p14:tracePt t="27160" x="6743700" y="2717800"/>
          <p14:tracePt t="27163" x="6759575" y="2701925"/>
          <p14:tracePt t="27167" x="6791325" y="2686050"/>
          <p14:tracePt t="27169" x="6807200" y="2686050"/>
          <p14:tracePt t="27171" x="6807200" y="2670175"/>
          <p14:tracePt t="27174" x="6823075" y="2670175"/>
          <p14:tracePt t="27175" x="6838950" y="2670175"/>
          <p14:tracePt t="27179" x="6854825" y="2670175"/>
          <p14:tracePt t="27181" x="6884988" y="2670175"/>
          <p14:tracePt t="27187" x="6900863" y="2654300"/>
          <p14:tracePt t="27190" x="6916738" y="2654300"/>
          <p14:tracePt t="27191" x="6932613" y="2654300"/>
          <p14:tracePt t="27201" x="6948488" y="2654300"/>
          <p14:tracePt t="27209" x="6964363" y="2654300"/>
          <p14:tracePt t="27239" x="6980238" y="2654300"/>
          <p14:tracePt t="27252" x="6996113" y="2654300"/>
          <p14:tracePt t="27268" x="6996113" y="2670175"/>
          <p14:tracePt t="27270" x="7011988" y="2670175"/>
          <p14:tracePt t="27271" x="7011988" y="2686050"/>
          <p14:tracePt t="27273" x="7011988" y="2701925"/>
          <p14:tracePt t="27277" x="7011988" y="2717800"/>
          <p14:tracePt t="27279" x="7011988" y="2733675"/>
          <p14:tracePt t="27283" x="7011988" y="2749550"/>
          <p14:tracePt t="27286" x="7011988" y="2765425"/>
          <p14:tracePt t="27290" x="6996113" y="2781300"/>
          <p14:tracePt t="27291" x="6996113" y="2813050"/>
          <p14:tracePt t="27293" x="6980238" y="2828925"/>
          <p14:tracePt t="27295" x="6964363" y="2860675"/>
          <p14:tracePt t="27297" x="6964363" y="2876550"/>
          <p14:tracePt t="27299" x="6948488" y="2892425"/>
          <p14:tracePt t="27301" x="6932613" y="2908300"/>
          <p14:tracePt t="27303" x="6916738" y="2938463"/>
          <p14:tracePt t="27307" x="6900863" y="2970213"/>
          <p14:tracePt t="27309" x="6884988" y="2986088"/>
          <p14:tracePt t="27311" x="6869113" y="2986088"/>
          <p14:tracePt t="27313" x="6869113" y="3001963"/>
          <p14:tracePt t="27315" x="6869113" y="3033713"/>
          <p14:tracePt t="27317" x="6854825" y="3033713"/>
          <p14:tracePt t="27319" x="6838950" y="3049588"/>
          <p14:tracePt t="27321" x="6838950" y="3065463"/>
          <p14:tracePt t="27323" x="6823075" y="3065463"/>
          <p14:tracePt t="27325" x="6823075" y="3081338"/>
          <p14:tracePt t="27327" x="6807200" y="3113088"/>
          <p14:tracePt t="27329" x="6791325" y="3113088"/>
          <p14:tracePt t="27331" x="6791325" y="3128963"/>
          <p14:tracePt t="27333" x="6791325" y="3144838"/>
          <p14:tracePt t="27335" x="6775450" y="3160713"/>
          <p14:tracePt t="27340" x="6759575" y="3160713"/>
          <p14:tracePt t="27341" x="6759575" y="3176588"/>
          <p14:tracePt t="27348" x="6759575" y="3192463"/>
          <p14:tracePt t="27358" x="6727825" y="3240088"/>
          <p14:tracePt t="27359" x="6711950" y="3240088"/>
          <p14:tracePt t="27364" x="6711950" y="3255963"/>
          <p14:tracePt t="27365" x="6696075" y="3270250"/>
          <p14:tracePt t="27369" x="6680200" y="3286125"/>
          <p14:tracePt t="27373" x="6664325" y="3302000"/>
          <p14:tracePt t="27375" x="6648450" y="3317875"/>
          <p14:tracePt t="27377" x="6632575" y="3317875"/>
          <p14:tracePt t="27382" x="6616700" y="3333750"/>
          <p14:tracePt t="27383" x="6600825" y="3349625"/>
          <p14:tracePt t="27388" x="6584950" y="3349625"/>
          <p14:tracePt t="27390" x="6569075" y="3365500"/>
          <p14:tracePt t="27391" x="6538913" y="3381375"/>
          <p14:tracePt t="27393" x="6523038" y="3397250"/>
          <p14:tracePt t="27394" x="6507163" y="3397250"/>
          <p14:tracePt t="27397" x="6491288" y="3397250"/>
          <p14:tracePt t="27399" x="6459538" y="3413125"/>
          <p14:tracePt t="27403" x="6443663" y="3429000"/>
          <p14:tracePt t="27407" x="6427788" y="3429000"/>
          <p14:tracePt t="27409" x="6411913" y="3444875"/>
          <p14:tracePt t="27411" x="6396038" y="3444875"/>
          <p14:tracePt t="27413" x="6380163" y="3444875"/>
          <p14:tracePt t="27421" x="6364288" y="3444875"/>
          <p14:tracePt t="27424" x="6348413" y="3460750"/>
          <p14:tracePt t="27427" x="6332538" y="3460750"/>
          <p14:tracePt t="27438" x="6316663" y="3460750"/>
          <p14:tracePt t="27445" x="6300788" y="3460750"/>
          <p14:tracePt t="27486" x="6284913" y="3460750"/>
          <p14:tracePt t="27492" x="6284913" y="3444875"/>
          <p14:tracePt t="27495" x="6284913" y="3429000"/>
          <p14:tracePt t="27497" x="6284913" y="3413125"/>
          <p14:tracePt t="27501" x="6284913" y="3397250"/>
          <p14:tracePt t="27503" x="6284913" y="3381375"/>
          <p14:tracePt t="27507" x="6284913" y="3365500"/>
          <p14:tracePt t="27509" x="6300788" y="3349625"/>
          <p14:tracePt t="27511" x="6300788" y="3333750"/>
          <p14:tracePt t="27513" x="6316663" y="3333750"/>
          <p14:tracePt t="27515" x="6316663" y="3317875"/>
          <p14:tracePt t="27517" x="6316663" y="3302000"/>
          <p14:tracePt t="27519" x="6332538" y="3286125"/>
          <p14:tracePt t="27522" x="6348413" y="3270250"/>
          <p14:tracePt t="27523" x="6364288" y="3240088"/>
          <p14:tracePt t="27524" x="6380163" y="3224213"/>
          <p14:tracePt t="27527" x="6396038" y="3208338"/>
          <p14:tracePt t="27529" x="6411913" y="3176588"/>
          <p14:tracePt t="27531" x="6443663" y="3176588"/>
          <p14:tracePt t="27533" x="6443663" y="3160713"/>
          <p14:tracePt t="27535" x="6459538" y="3144838"/>
          <p14:tracePt t="27537" x="6491288" y="3128963"/>
          <p14:tracePt t="27539" x="6491288" y="3113088"/>
          <p14:tracePt t="27541" x="6523038" y="3097213"/>
          <p14:tracePt t="27543" x="6538913" y="3081338"/>
          <p14:tracePt t="27545" x="6553200" y="3065463"/>
          <p14:tracePt t="27547" x="6569075" y="3065463"/>
          <p14:tracePt t="27549" x="6600825" y="3065463"/>
          <p14:tracePt t="27551" x="6616700" y="3049588"/>
          <p14:tracePt t="27553" x="6632575" y="3033713"/>
          <p14:tracePt t="27555" x="6664325" y="3033713"/>
          <p14:tracePt t="27557" x="6664325" y="3017838"/>
          <p14:tracePt t="27559" x="6696075" y="3017838"/>
          <p14:tracePt t="27563" x="6727825" y="3017838"/>
          <p14:tracePt t="27566" x="6743700" y="3001963"/>
          <p14:tracePt t="27567" x="6759575" y="3001963"/>
          <p14:tracePt t="27569" x="6775450" y="3001963"/>
          <p14:tracePt t="27571" x="6791325" y="3001963"/>
          <p14:tracePt t="27573" x="6807200" y="3001963"/>
          <p14:tracePt t="27574" x="6823075" y="3001963"/>
          <p14:tracePt t="27576" x="6838950" y="2986088"/>
          <p14:tracePt t="27584" x="6854825" y="2986088"/>
          <p14:tracePt t="27587" x="6869113" y="2986088"/>
          <p14:tracePt t="27593" x="6884988" y="2986088"/>
          <p14:tracePt t="27598" x="6900863" y="2986088"/>
          <p14:tracePt t="27603" x="6916738" y="2986088"/>
          <p14:tracePt t="27620" x="6932613" y="2986088"/>
          <p14:tracePt t="27635" x="6948488" y="2986088"/>
          <p14:tracePt t="27648" x="6948488" y="3001963"/>
          <p14:tracePt t="27660" x="6948488" y="3017838"/>
          <p14:tracePt t="27663" x="6948488" y="3033713"/>
          <p14:tracePt t="27665" x="6932613" y="3049588"/>
          <p14:tracePt t="27672" x="6916738" y="3049588"/>
          <p14:tracePt t="27674" x="6900863" y="3065463"/>
          <p14:tracePt t="27677" x="6884988" y="3081338"/>
          <p14:tracePt t="27681" x="6869113" y="3081338"/>
          <p14:tracePt t="27683" x="6854825" y="3081338"/>
          <p14:tracePt t="27687" x="6838950" y="3097213"/>
          <p14:tracePt t="27690" x="6823075" y="3097213"/>
          <p14:tracePt t="27691" x="6807200" y="3097213"/>
          <p14:tracePt t="27695" x="6791325" y="3113088"/>
          <p14:tracePt t="27697" x="6775450" y="3113088"/>
          <p14:tracePt t="27705" x="6743700" y="3113088"/>
          <p14:tracePt t="27714" x="6696075" y="3128963"/>
          <p14:tracePt t="27715" x="6680200" y="3128963"/>
          <p14:tracePt t="27717" x="6664325" y="3144838"/>
          <p14:tracePt t="27719" x="6648450" y="3144838"/>
          <p14:tracePt t="27725" x="6632575" y="3144838"/>
          <p14:tracePt t="27730" x="6616700" y="3144838"/>
          <p14:tracePt t="27740" x="6616700" y="3160713"/>
          <p14:tracePt t="27769" x="6600825" y="3160713"/>
          <p14:tracePt t="27806" x="6616700" y="3160713"/>
          <p14:tracePt t="27812" x="6632575" y="3144838"/>
          <p14:tracePt t="27815" x="6632575" y="3128963"/>
          <p14:tracePt t="27817" x="6648450" y="3128963"/>
          <p14:tracePt t="27821" x="6664325" y="3113088"/>
          <p14:tracePt t="27824" x="6680200" y="3113088"/>
          <p14:tracePt t="27825" x="6680200" y="3097213"/>
          <p14:tracePt t="27831" x="6696075" y="3081338"/>
          <p14:tracePt t="27835" x="6711950" y="3065463"/>
          <p14:tracePt t="27841" x="6711950" y="3049588"/>
          <p14:tracePt t="27848" x="6727825" y="3033713"/>
          <p14:tracePt t="27852" x="6743700" y="3017838"/>
          <p14:tracePt t="27857" x="6743700" y="3001963"/>
          <p14:tracePt t="27861" x="6743700" y="2986088"/>
          <p14:tracePt t="27864" x="6759575" y="2986088"/>
          <p14:tracePt t="27875" x="6775450" y="2986088"/>
          <p14:tracePt t="27877" x="6775450" y="2970213"/>
          <p14:tracePt t="27898" x="6775450" y="2954338"/>
          <p14:tracePt t="27906" x="6791325" y="2954338"/>
          <p14:tracePt t="27924" x="6791325" y="2938463"/>
          <p14:tracePt t="27938" x="6807200" y="2938463"/>
          <p14:tracePt t="27946" x="6823075" y="2938463"/>
          <p14:tracePt t="27958" x="6838950" y="2938463"/>
          <p14:tracePt t="27964" x="6854825" y="2938463"/>
          <p14:tracePt t="27965" x="6869113" y="2938463"/>
          <p14:tracePt t="27971" x="6884988" y="2938463"/>
          <p14:tracePt t="27973" x="6900863" y="2938463"/>
          <p14:tracePt t="27978" x="6916738" y="2938463"/>
          <p14:tracePt t="27981" x="6932613" y="2938463"/>
          <p14:tracePt t="27983" x="6948488" y="2938463"/>
          <p14:tracePt t="27989" x="6964363" y="2938463"/>
          <p14:tracePt t="27995" x="6980238" y="2938463"/>
          <p14:tracePt t="28034" x="6996113" y="2938463"/>
          <p14:tracePt t="28060" x="6980238" y="2938463"/>
          <p14:tracePt t="28063" x="6964363" y="2938463"/>
          <p14:tracePt t="28067" x="6948488" y="2938463"/>
          <p14:tracePt t="28071" x="6932613" y="2938463"/>
          <p14:tracePt t="28074" x="6916738" y="2938463"/>
          <p14:tracePt t="28077" x="6900863" y="2938463"/>
          <p14:tracePt t="28081" x="6884988" y="2938463"/>
          <p14:tracePt t="28083" x="6884988" y="2954338"/>
          <p14:tracePt t="28085" x="6869113" y="2954338"/>
          <p14:tracePt t="28087" x="6854825" y="2954338"/>
          <p14:tracePt t="28089" x="6838950" y="2970213"/>
          <p14:tracePt t="28093" x="6823075" y="2970213"/>
          <p14:tracePt t="28095" x="6807200" y="2970213"/>
          <p14:tracePt t="28099" x="6791325" y="2970213"/>
          <p14:tracePt t="28101" x="6775450" y="2970213"/>
          <p14:tracePt t="28103" x="6759575" y="2986088"/>
          <p14:tracePt t="28107" x="6743700" y="2986088"/>
          <p14:tracePt t="28109" x="6727825" y="3001963"/>
          <p14:tracePt t="28113" x="6711950" y="3001963"/>
          <p14:tracePt t="28115" x="6696075" y="3001963"/>
          <p14:tracePt t="28119" x="6664325" y="3017838"/>
          <p14:tracePt t="28122" x="6648450" y="3017838"/>
          <p14:tracePt t="28125" x="6632575" y="3033713"/>
          <p14:tracePt t="28127" x="6616700" y="3033713"/>
          <p14:tracePt t="28129" x="6600825" y="3033713"/>
          <p14:tracePt t="28131" x="6584950" y="3049588"/>
          <p14:tracePt t="28133" x="6569075" y="3049588"/>
          <p14:tracePt t="28135" x="6553200" y="3049588"/>
          <p14:tracePt t="28141" x="6491288" y="3065463"/>
          <p14:tracePt t="28143" x="6475413" y="3065463"/>
          <p14:tracePt t="28145" x="6459538" y="3081338"/>
          <p14:tracePt t="28147" x="6443663" y="3081338"/>
          <p14:tracePt t="28149" x="6427788" y="3097213"/>
          <p14:tracePt t="28151" x="6411913" y="3097213"/>
          <p14:tracePt t="28157" x="6396038" y="3097213"/>
          <p14:tracePt t="28159" x="6380163" y="3097213"/>
          <p14:tracePt t="28167" x="6364288" y="3097213"/>
          <p14:tracePt t="28169" x="6332538" y="3097213"/>
          <p14:tracePt t="28175" x="6332538" y="3113088"/>
          <p14:tracePt t="28177" x="6316663" y="3113088"/>
          <p14:tracePt t="28181" x="6300788" y="3113088"/>
          <p14:tracePt t="28196" x="6284913" y="3113088"/>
          <p14:tracePt t="28212" x="6269038" y="3113088"/>
          <p14:tracePt t="28228" x="6253163" y="3113088"/>
          <p14:tracePt t="28307" x="6269038" y="3113088"/>
          <p14:tracePt t="28318" x="6284913" y="3113088"/>
          <p14:tracePt t="28324" x="6316663" y="3128963"/>
          <p14:tracePt t="28333" x="6348413" y="3128963"/>
          <p14:tracePt t="28338" x="6380163" y="3128963"/>
          <p14:tracePt t="28341" x="6396038" y="3128963"/>
          <p14:tracePt t="28346" x="6411913" y="3128963"/>
          <p14:tracePt t="28349" x="6427788" y="3128963"/>
          <p14:tracePt t="28353" x="6443663" y="3128963"/>
          <p14:tracePt t="28357" x="6459538" y="3128963"/>
          <p14:tracePt t="28373" x="6475413" y="3128963"/>
          <p14:tracePt t="28376" x="6491288" y="3128963"/>
          <p14:tracePt t="28381" x="6507163" y="3128963"/>
          <p14:tracePt t="28391" x="6523038" y="3128963"/>
          <p14:tracePt t="28395" x="6538913" y="3128963"/>
          <p14:tracePt t="28402" x="6553200" y="3128963"/>
          <p14:tracePt t="28406" x="6569075" y="3144838"/>
          <p14:tracePt t="28409" x="6584950" y="3144838"/>
          <p14:tracePt t="28415" x="6600825" y="3160713"/>
          <p14:tracePt t="28419" x="6616700" y="3160713"/>
          <p14:tracePt t="28424" x="6632575" y="3160713"/>
          <p14:tracePt t="28428" x="6632575" y="3176588"/>
          <p14:tracePt t="28431" x="6648450" y="3176588"/>
          <p14:tracePt t="28435" x="6664325" y="3176588"/>
          <p14:tracePt t="28441" x="6680200" y="3176588"/>
          <p14:tracePt t="28445" x="6696075" y="3192463"/>
          <p14:tracePt t="28449" x="6711950" y="3192463"/>
          <p14:tracePt t="28451" x="6711950" y="3208338"/>
          <p14:tracePt t="28459" x="6727825" y="3208338"/>
          <p14:tracePt t="28463" x="6743700" y="3208338"/>
          <p14:tracePt t="28468" x="6743700" y="3224213"/>
          <p14:tracePt t="28474" x="6759575" y="3224213"/>
          <p14:tracePt t="28475" x="6759575" y="3240088"/>
          <p14:tracePt t="28477" x="6775450" y="3240088"/>
          <p14:tracePt t="28494" x="6775450" y="3255963"/>
          <p14:tracePt t="28509" x="6791325" y="3255963"/>
          <p14:tracePt t="28792" x="6791325" y="3240088"/>
          <p14:tracePt t="28795" x="6791325" y="3224213"/>
          <p14:tracePt t="28799" x="6791325" y="3208338"/>
          <p14:tracePt t="28801" x="6791325" y="3192463"/>
          <p14:tracePt t="28806" x="6807200" y="3192463"/>
          <p14:tracePt t="28807" x="6807200" y="3176588"/>
          <p14:tracePt t="28811" x="6823075" y="3160713"/>
          <p14:tracePt t="28813" x="6823075" y="3144838"/>
          <p14:tracePt t="28819" x="6823075" y="3128963"/>
          <p14:tracePt t="28824" x="6838950" y="3113088"/>
          <p14:tracePt t="28827" x="6854825" y="3113088"/>
          <p14:tracePt t="28829" x="6854825" y="3097213"/>
          <p14:tracePt t="28831" x="6854825" y="3081338"/>
          <p14:tracePt t="28843" x="6869113" y="3049588"/>
          <p14:tracePt t="28853" x="6900863" y="3001963"/>
          <p14:tracePt t="28862" x="6900863" y="2970213"/>
          <p14:tracePt t="28864" x="6900863" y="2954338"/>
          <p14:tracePt t="28866" x="6916738" y="2954338"/>
          <p14:tracePt t="28869" x="6916738" y="2938463"/>
          <p14:tracePt t="28873" x="6916738" y="2922588"/>
          <p14:tracePt t="28877" x="6932613" y="2922588"/>
          <p14:tracePt t="28898" x="6932613" y="2908300"/>
          <p14:tracePt t="28924" x="6932613" y="2892425"/>
          <p14:tracePt t="28929" x="6916738" y="2892425"/>
          <p14:tracePt t="28935" x="6900863" y="2892425"/>
          <p14:tracePt t="28939" x="6869113" y="2892425"/>
          <p14:tracePt t="28943" x="6854825" y="2908300"/>
          <p14:tracePt t="28945" x="6838950" y="2908300"/>
          <p14:tracePt t="28949" x="6823075" y="2908300"/>
          <p14:tracePt t="28951" x="6807200" y="2908300"/>
          <p14:tracePt t="28953" x="6791325" y="2908300"/>
          <p14:tracePt t="28957" x="6775450" y="2908300"/>
          <p14:tracePt t="28959" x="6759575" y="2922588"/>
          <p14:tracePt t="28963" x="6727825" y="2938463"/>
          <p14:tracePt t="28965" x="6711950" y="2938463"/>
          <p14:tracePt t="28970" x="6680200" y="2954338"/>
          <p14:tracePt t="28972" x="6664325" y="2954338"/>
          <p14:tracePt t="28975" x="6632575" y="2954338"/>
          <p14:tracePt t="28977" x="6616700" y="2954338"/>
          <p14:tracePt t="28979" x="6616700" y="2970213"/>
          <p14:tracePt t="28981" x="6584950" y="2970213"/>
          <p14:tracePt t="28983" x="6584950" y="2986088"/>
          <p14:tracePt t="28985" x="6553200" y="2986088"/>
          <p14:tracePt t="28987" x="6538913" y="2986088"/>
          <p14:tracePt t="28989" x="6523038" y="2986088"/>
          <p14:tracePt t="28991" x="6507163" y="2986088"/>
          <p14:tracePt t="28993" x="6475413" y="3001963"/>
          <p14:tracePt t="28995" x="6443663" y="3017838"/>
          <p14:tracePt t="28997" x="6427788" y="3017838"/>
          <p14:tracePt t="28999" x="6396038" y="3033713"/>
          <p14:tracePt t="29001" x="6380163" y="3033713"/>
          <p14:tracePt t="29003" x="6364288" y="3049588"/>
          <p14:tracePt t="29005" x="6348413" y="3049588"/>
          <p14:tracePt t="29007" x="6332538" y="3049588"/>
          <p14:tracePt t="29009" x="6316663" y="3049588"/>
          <p14:tracePt t="29011" x="6300788" y="3049588"/>
          <p14:tracePt t="29015" x="6284913" y="3049588"/>
          <p14:tracePt t="29018" x="6253163" y="3065463"/>
          <p14:tracePt t="29023" x="6238875" y="3065463"/>
          <p14:tracePt t="29028" x="6223000" y="3065463"/>
          <p14:tracePt t="29035" x="6223000" y="3081338"/>
          <p14:tracePt t="29038" x="6207125" y="3081338"/>
          <p14:tracePt t="29054" x="6191250" y="3081338"/>
          <p14:tracePt t="29137" x="6207125" y="3081338"/>
          <p14:tracePt t="29150" x="6223000" y="3081338"/>
          <p14:tracePt t="29155" x="6238875" y="3081338"/>
          <p14:tracePt t="29165" x="6253163" y="3081338"/>
          <p14:tracePt t="29175" x="6300788" y="3081338"/>
          <p14:tracePt t="29182" x="6348413" y="3081338"/>
          <p14:tracePt t="29184" x="6364288" y="3081338"/>
          <p14:tracePt t="29189" x="6380163" y="3081338"/>
          <p14:tracePt t="29191" x="6396038" y="3081338"/>
          <p14:tracePt t="29195" x="6411913" y="3081338"/>
          <p14:tracePt t="29197" x="6427788" y="3081338"/>
          <p14:tracePt t="29199" x="6443663" y="3097213"/>
          <p14:tracePt t="29203" x="6459538" y="3097213"/>
          <p14:tracePt t="29206" x="6475413" y="3097213"/>
          <p14:tracePt t="29209" x="6507163" y="3097213"/>
          <p14:tracePt t="29211" x="6523038" y="3097213"/>
          <p14:tracePt t="29215" x="6538913" y="3097213"/>
          <p14:tracePt t="29217" x="6553200" y="3113088"/>
          <p14:tracePt t="29219" x="6569075" y="3113088"/>
          <p14:tracePt t="29222" x="6584950" y="3113088"/>
          <p14:tracePt t="29223" x="6600825" y="3128963"/>
          <p14:tracePt t="29225" x="6616700" y="3128963"/>
          <p14:tracePt t="29227" x="6632575" y="3128963"/>
          <p14:tracePt t="29229" x="6648450" y="3128963"/>
          <p14:tracePt t="29233" x="6664325" y="3128963"/>
          <p14:tracePt t="29235" x="6680200" y="3144838"/>
          <p14:tracePt t="29240" x="6696075" y="3144838"/>
          <p14:tracePt t="29241" x="6711950" y="3160713"/>
          <p14:tracePt t="29243" x="6727825" y="3160713"/>
          <p14:tracePt t="29247" x="6743700" y="3176588"/>
          <p14:tracePt t="29260" x="6759575" y="3176588"/>
          <p14:tracePt t="29277" x="6759575" y="3192463"/>
          <p14:tracePt t="29292" x="6775450" y="3192463"/>
          <p14:tracePt t="29308" x="6775450" y="3208338"/>
          <p14:tracePt t="32243" x="6759575" y="3208338"/>
          <p14:tracePt t="32244" x="6727825" y="3208338"/>
          <p14:tracePt t="32247" x="6680200" y="3208338"/>
          <p14:tracePt t="32249" x="6664325" y="3208338"/>
          <p14:tracePt t="32251" x="6616700" y="3208338"/>
          <p14:tracePt t="32254" x="6584950" y="3208338"/>
          <p14:tracePt t="32256" x="6553200" y="3208338"/>
          <p14:tracePt t="32257" x="6507163" y="3224213"/>
          <p14:tracePt t="32259" x="6443663" y="3224213"/>
          <p14:tracePt t="32261" x="6411913" y="3224213"/>
          <p14:tracePt t="32263" x="6348413" y="3224213"/>
          <p14:tracePt t="32265" x="6284913" y="3224213"/>
          <p14:tracePt t="32267" x="6238875" y="3224213"/>
          <p14:tracePt t="32270" x="6191250" y="3224213"/>
          <p14:tracePt t="32271" x="6127750" y="3240088"/>
          <p14:tracePt t="32273" x="6064250" y="3240088"/>
          <p14:tracePt t="32275" x="6000750" y="3240088"/>
          <p14:tracePt t="32277" x="5953125" y="3240088"/>
          <p14:tracePt t="32279" x="5907088" y="3240088"/>
          <p14:tracePt t="32281" x="5859463" y="3240088"/>
          <p14:tracePt t="32283" x="5811838" y="3240088"/>
          <p14:tracePt t="32285" x="5780088" y="3240088"/>
          <p14:tracePt t="32288" x="5732463" y="3240088"/>
          <p14:tracePt t="32289" x="5700713" y="3240088"/>
          <p14:tracePt t="32291" x="5668963" y="3240088"/>
          <p14:tracePt t="32293" x="5622925" y="3240088"/>
          <p14:tracePt t="32297" x="5591175" y="3240088"/>
          <p14:tracePt t="32299" x="5575300" y="3240088"/>
          <p14:tracePt t="32301" x="5559425" y="3240088"/>
          <p14:tracePt t="32304" x="5543550" y="3240088"/>
          <p14:tracePt t="32306" x="5527675" y="3255963"/>
          <p14:tracePt t="32307" x="5511800" y="3255963"/>
          <p14:tracePt t="32309" x="5480050" y="3255963"/>
          <p14:tracePt t="32314" x="5448300" y="3255963"/>
          <p14:tracePt t="32316" x="5432425" y="3255963"/>
          <p14:tracePt t="32319" x="5416550" y="3255963"/>
          <p14:tracePt t="32322" x="5400675" y="3255963"/>
          <p14:tracePt t="32323" x="5384800" y="3255963"/>
          <p14:tracePt t="32325" x="5368925" y="3255963"/>
          <p14:tracePt t="32327" x="5353050" y="3255963"/>
          <p14:tracePt t="32329" x="5337175" y="3255963"/>
          <p14:tracePt t="32330" x="5322888" y="3255963"/>
          <p14:tracePt t="32333" x="5307013" y="3255963"/>
          <p14:tracePt t="32335" x="5291138" y="3255963"/>
          <p14:tracePt t="32338" x="5275263" y="3255963"/>
          <p14:tracePt t="32339" x="5259388" y="3255963"/>
          <p14:tracePt t="32341" x="5243513" y="3255963"/>
          <p14:tracePt t="32343" x="5211763" y="3270250"/>
          <p14:tracePt t="32345" x="5195888" y="3270250"/>
          <p14:tracePt t="32347" x="5164138" y="3270250"/>
          <p14:tracePt t="32349" x="5148263" y="3270250"/>
          <p14:tracePt t="32351" x="5116513" y="3270250"/>
          <p14:tracePt t="32353" x="5084763" y="3270250"/>
          <p14:tracePt t="32355" x="5068888" y="3270250"/>
          <p14:tracePt t="32357" x="5037138" y="3286125"/>
          <p14:tracePt t="32359" x="5022850" y="3286125"/>
          <p14:tracePt t="32361" x="4991100" y="3286125"/>
          <p14:tracePt t="32363" x="4943475" y="3286125"/>
          <p14:tracePt t="32365" x="4927600" y="3302000"/>
          <p14:tracePt t="32372" x="4816475" y="3302000"/>
          <p14:tracePt t="32373" x="4768850" y="3317875"/>
          <p14:tracePt t="32375" x="4737100" y="3317875"/>
          <p14:tracePt t="32377" x="4706938" y="3317875"/>
          <p14:tracePt t="32379" x="4675188" y="3317875"/>
          <p14:tracePt t="32381" x="4627563" y="3317875"/>
          <p14:tracePt t="32383" x="4595813" y="3317875"/>
          <p14:tracePt t="32385" x="4564063" y="3317875"/>
          <p14:tracePt t="32388" x="4516438" y="3317875"/>
          <p14:tracePt t="32388" x="4484688" y="3317875"/>
          <p14:tracePt t="32391" x="4452938" y="3317875"/>
          <p14:tracePt t="32393" x="4406900" y="3317875"/>
          <p14:tracePt t="32395" x="4391025" y="3317875"/>
          <p14:tracePt t="32397" x="4343400" y="3317875"/>
          <p14:tracePt t="32399" x="4311650" y="3333750"/>
          <p14:tracePt t="32401" x="4279900" y="3333750"/>
          <p14:tracePt t="32404" x="4248150" y="3333750"/>
          <p14:tracePt t="32405" x="4232275" y="3333750"/>
          <p14:tracePt t="32406" x="4200525" y="3333750"/>
          <p14:tracePt t="32409" x="4168775" y="3333750"/>
          <p14:tracePt t="32411" x="4152900" y="3333750"/>
          <p14:tracePt t="32413" x="4121150" y="3333750"/>
          <p14:tracePt t="32415" x="4106863" y="3333750"/>
          <p14:tracePt t="32417" x="4090988" y="3333750"/>
          <p14:tracePt t="32419" x="4059238" y="3333750"/>
          <p14:tracePt t="32423" x="4027488" y="3333750"/>
          <p14:tracePt t="32425" x="4011613" y="3333750"/>
          <p14:tracePt t="32429" x="3995738" y="3333750"/>
          <p14:tracePt t="32431" x="3979863" y="3333750"/>
          <p14:tracePt t="32437" x="3963988" y="3333750"/>
          <p14:tracePt t="32442" x="3948113" y="3333750"/>
          <p14:tracePt t="32445" x="3932238" y="3333750"/>
          <p14:tracePt t="32468" x="3916363" y="3333750"/>
          <p14:tracePt t="32497" x="3900488" y="3333750"/>
          <p14:tracePt t="32509" x="3900488" y="3349625"/>
          <p14:tracePt t="32554" x="3884613" y="3349625"/>
          <p14:tracePt t="32565" x="3821113" y="3349625"/>
          <p14:tracePt t="32573" x="3775075" y="3349625"/>
          <p14:tracePt t="32578" x="3759200" y="3349625"/>
          <p14:tracePt t="32582" x="3743325" y="3349625"/>
          <p14:tracePt t="32585" x="3727450" y="3349625"/>
          <p14:tracePt t="32593" x="3711575" y="3349625"/>
          <p14:tracePt t="32609" x="3695700" y="3349625"/>
          <p14:tracePt t="32624" x="3679825" y="3349625"/>
          <p14:tracePt t="32626" x="3663950" y="3349625"/>
          <p14:tracePt t="32629" x="3648075" y="3349625"/>
          <p14:tracePt t="32631" x="3632200" y="3349625"/>
          <p14:tracePt t="32633" x="3616325" y="3349625"/>
          <p14:tracePt t="32635" x="3600450" y="3349625"/>
          <p14:tracePt t="32637" x="3568700" y="3349625"/>
          <p14:tracePt t="32639" x="3552825" y="3349625"/>
          <p14:tracePt t="32641" x="3521075" y="3349625"/>
          <p14:tracePt t="32643" x="3505200" y="3349625"/>
          <p14:tracePt t="32645" x="3490913" y="3349625"/>
          <p14:tracePt t="32647" x="3459163" y="3349625"/>
          <p14:tracePt t="32649" x="3443288" y="3349625"/>
          <p14:tracePt t="32651" x="3411538" y="3349625"/>
          <p14:tracePt t="32654" x="3379788" y="3349625"/>
          <p14:tracePt t="32655" x="3363913" y="3349625"/>
          <p14:tracePt t="32657" x="3332163" y="3349625"/>
          <p14:tracePt t="32659" x="3300413" y="3349625"/>
          <p14:tracePt t="32661" x="3268663" y="3349625"/>
          <p14:tracePt t="32663" x="3221038" y="3349625"/>
          <p14:tracePt t="32665" x="3205163" y="3349625"/>
          <p14:tracePt t="32667" x="3159125" y="3349625"/>
          <p14:tracePt t="32670" x="3127375" y="3349625"/>
          <p14:tracePt t="32671" x="3095625" y="3349625"/>
          <p14:tracePt t="32673" x="3063875" y="3349625"/>
          <p14:tracePt t="32675" x="3016250" y="3349625"/>
          <p14:tracePt t="32677" x="3000375" y="3349625"/>
          <p14:tracePt t="32679" x="2952750" y="3349625"/>
          <p14:tracePt t="32681" x="2921000" y="3349625"/>
          <p14:tracePt t="32683" x="2890838" y="3349625"/>
          <p14:tracePt t="32685" x="2843213" y="3333750"/>
          <p14:tracePt t="32687" x="2811463" y="3333750"/>
          <p14:tracePt t="32689" x="2779713" y="3317875"/>
          <p14:tracePt t="32692" x="2747963" y="3317875"/>
          <p14:tracePt t="32693" x="2716213" y="3317875"/>
          <p14:tracePt t="32695" x="2684463" y="3302000"/>
          <p14:tracePt t="32697" x="2652713" y="3302000"/>
          <p14:tracePt t="32699" x="2605088" y="3286125"/>
          <p14:tracePt t="32701" x="2590800" y="3286125"/>
          <p14:tracePt t="32703" x="2559050" y="3270250"/>
          <p14:tracePt t="32705" x="2527300" y="3270250"/>
          <p14:tracePt t="32707" x="2495550" y="3270250"/>
          <p14:tracePt t="32709" x="2463800" y="3255963"/>
          <p14:tracePt t="32711" x="2416175" y="3240088"/>
          <p14:tracePt t="32713" x="2400300" y="3240088"/>
          <p14:tracePt t="32715" x="2368550" y="3224213"/>
          <p14:tracePt t="32717" x="2320925" y="3224213"/>
          <p14:tracePt t="32720" x="2305050" y="3224213"/>
          <p14:tracePt t="32722" x="2259013" y="3208338"/>
          <p14:tracePt t="32723" x="2227263" y="3208338"/>
          <p14:tracePt t="32725" x="2195513" y="3208338"/>
          <p14:tracePt t="32727" x="2163763" y="3208338"/>
          <p14:tracePt t="32729" x="2116138" y="3192463"/>
          <p14:tracePt t="32731" x="2084388" y="3192463"/>
          <p14:tracePt t="32733" x="2052638" y="3176588"/>
          <p14:tracePt t="32735" x="2005013" y="3176588"/>
          <p14:tracePt t="32738" x="1974850" y="3160713"/>
          <p14:tracePt t="32739" x="1943100" y="3160713"/>
          <p14:tracePt t="32741" x="1911350" y="3144838"/>
          <p14:tracePt t="32743" x="1863725" y="3144838"/>
          <p14:tracePt t="32745" x="1831975" y="3144838"/>
          <p14:tracePt t="32747" x="1800225" y="3128963"/>
          <p14:tracePt t="32749" x="1752600" y="3128963"/>
          <p14:tracePt t="32751" x="1736725" y="3113088"/>
          <p14:tracePt t="32753" x="1689100" y="3113088"/>
          <p14:tracePt t="32754" x="1658938" y="3113088"/>
          <p14:tracePt t="32757" x="1627188" y="3113088"/>
          <p14:tracePt t="32759" x="1595438" y="3097213"/>
          <p14:tracePt t="32761" x="1547813" y="3097213"/>
          <p14:tracePt t="32763" x="1531938" y="3081338"/>
          <p14:tracePt t="32764" x="1500188" y="3081338"/>
          <p14:tracePt t="32767" x="1468438" y="3081338"/>
          <p14:tracePt t="32770" x="1436688" y="3065463"/>
          <p14:tracePt t="32771" x="1404938" y="3065463"/>
          <p14:tracePt t="32773" x="1373188" y="3049588"/>
          <p14:tracePt t="32774" x="1358900" y="3033713"/>
          <p14:tracePt t="32777" x="1343025" y="3033713"/>
          <p14:tracePt t="32779" x="1311275" y="3017838"/>
          <p14:tracePt t="32781" x="1295400" y="3017838"/>
          <p14:tracePt t="32783" x="1263650" y="3017838"/>
          <p14:tracePt t="32785" x="1247775" y="3017838"/>
          <p14:tracePt t="32787" x="1231900" y="3001963"/>
          <p14:tracePt t="32789" x="1216025" y="3001963"/>
          <p14:tracePt t="32791" x="1200150" y="2986088"/>
          <p14:tracePt t="32794" x="1184275" y="2970213"/>
          <p14:tracePt t="32797" x="1168400" y="2970213"/>
          <p14:tracePt t="32803" x="1152525" y="2970213"/>
          <p14:tracePt t="32811" x="1136650" y="2970213"/>
          <p14:tracePt t="32813" x="1136650" y="2954338"/>
          <p14:tracePt t="32821" x="1120775" y="2938463"/>
          <p14:tracePt t="32827" x="1120775" y="2922588"/>
          <p14:tracePt t="32829" x="1120775" y="2908300"/>
          <p14:tracePt t="32831" x="1120775" y="2892425"/>
          <p14:tracePt t="32836" x="1120775" y="2876550"/>
          <p14:tracePt t="32837" x="1120775" y="2860675"/>
          <p14:tracePt t="32840" x="1120775" y="2844800"/>
          <p14:tracePt t="32843" x="1120775" y="2828925"/>
          <p14:tracePt t="32845" x="1120775" y="2813050"/>
          <p14:tracePt t="32849" x="1120775" y="2797175"/>
          <p14:tracePt t="32851" x="1120775" y="2781300"/>
          <p14:tracePt t="32853" x="1136650" y="2781300"/>
          <p14:tracePt t="32855" x="1136650" y="2765425"/>
          <p14:tracePt t="32857" x="1136650" y="2749550"/>
          <p14:tracePt t="32859" x="1152525" y="2733675"/>
          <p14:tracePt t="32861" x="1168400" y="2733675"/>
          <p14:tracePt t="32863" x="1184275" y="2717800"/>
          <p14:tracePt t="32865" x="1184275" y="2701925"/>
          <p14:tracePt t="32867" x="1200150" y="2701925"/>
          <p14:tracePt t="32871" x="1247775" y="2670175"/>
          <p14:tracePt t="32873" x="1279525" y="2638425"/>
          <p14:tracePt t="32875" x="1295400" y="2622550"/>
          <p14:tracePt t="32877" x="1311275" y="2622550"/>
          <p14:tracePt t="32879" x="1343025" y="2606675"/>
          <p14:tracePt t="32881" x="1373188" y="2606675"/>
          <p14:tracePt t="32883" x="1389063" y="2590800"/>
          <p14:tracePt t="32885" x="1420813" y="2574925"/>
          <p14:tracePt t="32887" x="1452563" y="2574925"/>
          <p14:tracePt t="32889" x="1468438" y="2560638"/>
          <p14:tracePt t="32891" x="1516063" y="2544763"/>
          <p14:tracePt t="32893" x="1547813" y="2544763"/>
          <p14:tracePt t="32895" x="1579563" y="2528888"/>
          <p14:tracePt t="32897" x="1611313" y="2528888"/>
          <p14:tracePt t="32899" x="1658938" y="2528888"/>
          <p14:tracePt t="32901" x="1704975" y="2513013"/>
          <p14:tracePt t="32903" x="1736725" y="2513013"/>
          <p14:tracePt t="32905" x="1784350" y="2497138"/>
          <p14:tracePt t="32907" x="1847850" y="2481263"/>
          <p14:tracePt t="32909" x="1895475" y="2481263"/>
          <p14:tracePt t="32911" x="1927225" y="2465388"/>
          <p14:tracePt t="32913" x="1989138" y="2465388"/>
          <p14:tracePt t="32915" x="2036763" y="2449513"/>
          <p14:tracePt t="32917" x="2084388" y="2449513"/>
          <p14:tracePt t="32922" x="2243138" y="2433638"/>
          <p14:tracePt t="32923" x="2289175" y="2417763"/>
          <p14:tracePt t="32925" x="2384425" y="2417763"/>
          <p14:tracePt t="32927" x="2416175" y="2401888"/>
          <p14:tracePt t="32930" x="2479675" y="2401888"/>
          <p14:tracePt t="32930" x="2543175" y="2401888"/>
          <p14:tracePt t="32933" x="2590800" y="2386013"/>
          <p14:tracePt t="32936" x="2636838" y="2386013"/>
          <p14:tracePt t="32937" x="2700338" y="2386013"/>
          <p14:tracePt t="32939" x="2747963" y="2370138"/>
          <p14:tracePt t="32941" x="2779713" y="2370138"/>
          <p14:tracePt t="32943" x="2843213" y="2370138"/>
          <p14:tracePt t="32945" x="2890838" y="2354263"/>
          <p14:tracePt t="32947" x="2936875" y="2354263"/>
          <p14:tracePt t="32949" x="2968625" y="2354263"/>
          <p14:tracePt t="32951" x="3016250" y="2354263"/>
          <p14:tracePt t="32954" x="3079750" y="2338388"/>
          <p14:tracePt t="32954" x="3111500" y="2338388"/>
          <p14:tracePt t="32956" x="3159125" y="2338388"/>
          <p14:tracePt t="32959" x="3190875" y="2338388"/>
          <p14:tracePt t="32961" x="3221038" y="2338388"/>
          <p14:tracePt t="32963" x="3268663" y="2338388"/>
          <p14:tracePt t="32965" x="3300413" y="2338388"/>
          <p14:tracePt t="32967" x="3332163" y="2338388"/>
          <p14:tracePt t="32971" x="3395663" y="2338388"/>
          <p14:tracePt t="32973" x="3427413" y="2338388"/>
          <p14:tracePt t="32975" x="3459163" y="2322513"/>
          <p14:tracePt t="32977" x="3490913" y="2322513"/>
          <p14:tracePt t="32979" x="3505200" y="2322513"/>
          <p14:tracePt t="32981" x="3536950" y="2322513"/>
          <p14:tracePt t="32983" x="3552825" y="2322513"/>
          <p14:tracePt t="32985" x="3600450" y="2322513"/>
          <p14:tracePt t="32987" x="3632200" y="2322513"/>
          <p14:tracePt t="32989" x="3648075" y="2322513"/>
          <p14:tracePt t="32991" x="3679825" y="2322513"/>
          <p14:tracePt t="32993" x="3695700" y="2322513"/>
          <p14:tracePt t="32995" x="3727450" y="2322513"/>
          <p14:tracePt t="32997" x="3759200" y="2322513"/>
          <p14:tracePt t="32999" x="3775075" y="2322513"/>
          <p14:tracePt t="33001" x="3806825" y="2322513"/>
          <p14:tracePt t="33003" x="3821113" y="2322513"/>
          <p14:tracePt t="33005" x="3852863" y="2322513"/>
          <p14:tracePt t="33007" x="3884613" y="2322513"/>
          <p14:tracePt t="33009" x="3916363" y="2322513"/>
          <p14:tracePt t="33011" x="3948113" y="2322513"/>
          <p14:tracePt t="33013" x="3995738" y="2322513"/>
          <p14:tracePt t="33015" x="4011613" y="2322513"/>
          <p14:tracePt t="33017" x="4043363" y="2322513"/>
          <p14:tracePt t="33020" x="4059238" y="2322513"/>
          <p14:tracePt t="33021" x="4106863" y="2322513"/>
          <p14:tracePt t="33023" x="4137025" y="2322513"/>
          <p14:tracePt t="33025" x="4168775" y="2322513"/>
          <p14:tracePt t="33027" x="4200525" y="2322513"/>
          <p14:tracePt t="33029" x="4248150" y="2322513"/>
          <p14:tracePt t="33031" x="4264025" y="2322513"/>
          <p14:tracePt t="33033" x="4311650" y="2322513"/>
          <p14:tracePt t="33035" x="4327525" y="2322513"/>
          <p14:tracePt t="33037" x="4375150" y="2322513"/>
          <p14:tracePt t="33039" x="4406900" y="2322513"/>
          <p14:tracePt t="33041" x="4421188" y="2322513"/>
          <p14:tracePt t="33043" x="4452938" y="2322513"/>
          <p14:tracePt t="33045" x="4500563" y="2322513"/>
          <p14:tracePt t="33047" x="4516438" y="2322513"/>
          <p14:tracePt t="33049" x="4548188" y="2322513"/>
          <p14:tracePt t="33050" x="4564063" y="2322513"/>
          <p14:tracePt t="33056" x="4595813" y="2322513"/>
          <p14:tracePt t="33057" x="4611688" y="2322513"/>
          <p14:tracePt t="33059" x="4627563" y="2322513"/>
          <p14:tracePt t="33061" x="4643438" y="2322513"/>
          <p14:tracePt t="33063" x="4659313" y="2322513"/>
          <p14:tracePt t="33065" x="4675188" y="2338388"/>
          <p14:tracePt t="33067" x="4691063" y="2338388"/>
          <p14:tracePt t="33071" x="4706938" y="2338388"/>
          <p14:tracePt t="33073" x="4722813" y="2354263"/>
          <p14:tracePt t="33078" x="4737100" y="2354263"/>
          <p14:tracePt t="33086" x="4752975" y="2354263"/>
          <p14:tracePt t="33089" x="4768850" y="2370138"/>
          <p14:tracePt t="33100" x="4784725" y="2370138"/>
          <p14:tracePt t="33104" x="4800600" y="2370138"/>
          <p14:tracePt t="33108" x="4816475" y="2370138"/>
          <p14:tracePt t="33109" x="4816475" y="2386013"/>
          <p14:tracePt t="33113" x="4832350" y="2386013"/>
          <p14:tracePt t="33115" x="4848225" y="2401888"/>
          <p14:tracePt t="33131" x="4911725" y="2433638"/>
          <p14:tracePt t="33136" x="4927600" y="2449513"/>
          <p14:tracePt t="33140" x="4959350" y="2449513"/>
          <p14:tracePt t="33142" x="4975225" y="2449513"/>
          <p14:tracePt t="33144" x="4975225" y="2465388"/>
          <p14:tracePt t="33147" x="4991100" y="2465388"/>
          <p14:tracePt t="33148" x="4991100" y="2481263"/>
          <p14:tracePt t="33150" x="5006975" y="2481263"/>
          <p14:tracePt t="33157" x="5022850" y="2481263"/>
          <p14:tracePt t="33163" x="5037138" y="2481263"/>
          <p14:tracePt t="33165" x="5037138" y="2497138"/>
          <p14:tracePt t="33167" x="5053013" y="2497138"/>
          <p14:tracePt t="33175" x="5053013" y="2513013"/>
          <p14:tracePt t="33181" x="5068888" y="2513013"/>
          <p14:tracePt t="33188" x="5084763" y="2528888"/>
          <p14:tracePt t="33189" x="5084763" y="2544763"/>
          <p14:tracePt t="33193" x="5084763" y="2560638"/>
          <p14:tracePt t="33197" x="5084763" y="2574925"/>
          <p14:tracePt t="33199" x="5100638" y="2574925"/>
          <p14:tracePt t="33205" x="5100638" y="2590800"/>
          <p14:tracePt t="33208" x="5116513" y="2622550"/>
          <p14:tracePt t="33209" x="5116513" y="2638425"/>
          <p14:tracePt t="33213" x="5116513" y="2654300"/>
          <p14:tracePt t="33215" x="5132388" y="2686050"/>
          <p14:tracePt t="33220" x="5132388" y="2701925"/>
          <p14:tracePt t="33222" x="5132388" y="2717800"/>
          <p14:tracePt t="33225" x="5132388" y="2749550"/>
          <p14:tracePt t="33227" x="5132388" y="2765425"/>
          <p14:tracePt t="33231" x="5132388" y="2797175"/>
          <p14:tracePt t="33233" x="5132388" y="2813050"/>
          <p14:tracePt t="33235" x="5132388" y="2828925"/>
          <p14:tracePt t="33237" x="5132388" y="2844800"/>
          <p14:tracePt t="33239" x="5132388" y="2860675"/>
          <p14:tracePt t="33240" x="5132388" y="2876550"/>
          <p14:tracePt t="33243" x="5148263" y="2908300"/>
          <p14:tracePt t="33247" x="5148263" y="2938463"/>
          <p14:tracePt t="33249" x="5164138" y="2986088"/>
          <p14:tracePt t="33251" x="5180013" y="3001963"/>
          <p14:tracePt t="33254" x="5180013" y="3033713"/>
          <p14:tracePt t="33256" x="5195888" y="3065463"/>
          <p14:tracePt t="33257" x="5195888" y="3081338"/>
          <p14:tracePt t="33259" x="5211763" y="3113088"/>
          <p14:tracePt t="33261" x="5211763" y="3144838"/>
          <p14:tracePt t="33265" x="5227638" y="3176588"/>
          <p14:tracePt t="33267" x="5227638" y="3192463"/>
          <p14:tracePt t="33271" x="5259388" y="3224213"/>
          <p14:tracePt t="33273" x="5259388" y="3240088"/>
          <p14:tracePt t="33275" x="5259388" y="3255963"/>
          <p14:tracePt t="33277" x="5275263" y="3286125"/>
          <p14:tracePt t="33279" x="5291138" y="3286125"/>
          <p14:tracePt t="33281" x="5291138" y="3317875"/>
          <p14:tracePt t="33283" x="5307013" y="3333750"/>
          <p14:tracePt t="33287" x="5307013" y="3365500"/>
          <p14:tracePt t="33289" x="5322888" y="3381375"/>
          <p14:tracePt t="33293" x="5337175" y="3397250"/>
          <p14:tracePt t="33295" x="5337175" y="3413125"/>
          <p14:tracePt t="33303" x="5337175" y="3429000"/>
          <p14:tracePt t="33305" x="5353050" y="3429000"/>
          <p14:tracePt t="33307" x="5353050" y="3444875"/>
          <p14:tracePt t="33321" x="5353050" y="3460750"/>
          <p14:tracePt t="33323" x="5368925" y="3460750"/>
          <p14:tracePt t="33340" x="5368925" y="3476625"/>
          <p14:tracePt t="33357" x="5368925" y="3492500"/>
          <p14:tracePt t="33371" x="5368925" y="3508375"/>
          <p14:tracePt t="33374" x="5368925" y="3524250"/>
          <p14:tracePt t="33375" x="5353050" y="3524250"/>
          <p14:tracePt t="33380" x="5353050" y="3540125"/>
          <p14:tracePt t="33383" x="5353050" y="3556000"/>
          <p14:tracePt t="33385" x="5353050" y="3571875"/>
          <p14:tracePt t="33390" x="5337175" y="3571875"/>
          <p14:tracePt t="33393" x="5337175" y="3587750"/>
          <p14:tracePt t="33396" x="5337175" y="3602038"/>
          <p14:tracePt t="33397" x="5322888" y="3602038"/>
          <p14:tracePt t="33401" x="5322888" y="3617913"/>
          <p14:tracePt t="33405" x="5322888" y="3633788"/>
          <p14:tracePt t="33407" x="5322888" y="3649663"/>
          <p14:tracePt t="33413" x="5322888" y="3665538"/>
          <p14:tracePt t="33415" x="5322888" y="3681413"/>
          <p14:tracePt t="33420" x="5307013" y="3681413"/>
          <p14:tracePt t="33421" x="5307013" y="3697288"/>
          <p14:tracePt t="33423" x="5307013" y="3713163"/>
          <p14:tracePt t="33427" x="5291138" y="3729038"/>
          <p14:tracePt t="33431" x="5291138" y="3744913"/>
          <p14:tracePt t="33433" x="5275263" y="3744913"/>
          <p14:tracePt t="33435" x="5275263" y="3760788"/>
          <p14:tracePt t="33441" x="5275263" y="3776663"/>
          <p14:tracePt t="33444" x="5275263" y="3792538"/>
          <p14:tracePt t="33445" x="5259388" y="3792538"/>
          <p14:tracePt t="33447" x="5259388" y="3808413"/>
          <p14:tracePt t="33450" x="5243513" y="3808413"/>
          <p14:tracePt t="33454" x="5243513" y="3824288"/>
          <p14:tracePt t="33455" x="5243513" y="3840163"/>
          <p14:tracePt t="33457" x="5227638" y="3840163"/>
          <p14:tracePt t="33462" x="5211763" y="3856038"/>
          <p14:tracePt t="33463" x="5211763" y="3871913"/>
          <p14:tracePt t="33465" x="5195888" y="3887788"/>
          <p14:tracePt t="33471" x="5180013" y="3903663"/>
          <p14:tracePt t="33473" x="5164138" y="3919538"/>
          <p14:tracePt t="33479" x="5148263" y="3935413"/>
          <p14:tracePt t="33481" x="5132388" y="3949700"/>
          <p14:tracePt t="33487" x="5100638" y="3965575"/>
          <p14:tracePt t="33490" x="5084763" y="3981450"/>
          <p14:tracePt t="33493" x="5068888" y="3997325"/>
          <p14:tracePt t="33495" x="5053013" y="3997325"/>
          <p14:tracePt t="33499" x="5053013" y="4013200"/>
          <p14:tracePt t="33501" x="5037138" y="4013200"/>
          <p14:tracePt t="33504" x="5022850" y="4029075"/>
          <p14:tracePt t="33505" x="5006975" y="4029075"/>
          <p14:tracePt t="33509" x="4991100" y="4029075"/>
          <p14:tracePt t="33511" x="4975225" y="4044950"/>
          <p14:tracePt t="33515" x="4959350" y="4044950"/>
          <p14:tracePt t="33517" x="4943475" y="4060825"/>
          <p14:tracePt t="33520" x="4927600" y="4060825"/>
          <p14:tracePt t="33523" x="4911725" y="4076700"/>
          <p14:tracePt t="33525" x="4895850" y="4076700"/>
          <p14:tracePt t="33531" x="4879975" y="4076700"/>
          <p14:tracePt t="33533" x="4864100" y="4076700"/>
          <p14:tracePt t="33538" x="4848225" y="4076700"/>
          <p14:tracePt t="33542" x="4832350" y="4076700"/>
          <p14:tracePt t="33545" x="4816475" y="4076700"/>
          <p14:tracePt t="33551" x="4800600" y="4076700"/>
          <p14:tracePt t="33555" x="4784725" y="4076700"/>
          <p14:tracePt t="33559" x="4768850" y="4076700"/>
          <p14:tracePt t="33565" x="4752975" y="4076700"/>
          <p14:tracePt t="33570" x="4737100" y="4076700"/>
          <p14:tracePt t="33577" x="4722813" y="4076700"/>
          <p14:tracePt t="33582" x="4706938" y="4076700"/>
          <p14:tracePt t="33583" x="4691063" y="4076700"/>
          <p14:tracePt t="33590" x="4675188" y="4076700"/>
          <p14:tracePt t="33591" x="4659313" y="4076700"/>
          <p14:tracePt t="33595" x="4643438" y="4076700"/>
          <p14:tracePt t="33597" x="4627563" y="4076700"/>
          <p14:tracePt t="33603" x="4611688" y="4076700"/>
          <p14:tracePt t="33605" x="4579938" y="4076700"/>
          <p14:tracePt t="33609" x="4564063" y="4076700"/>
          <p14:tracePt t="33611" x="4548188" y="4060825"/>
          <p14:tracePt t="33613" x="4532313" y="4060825"/>
          <p14:tracePt t="33617" x="4500563" y="4060825"/>
          <p14:tracePt t="33621" x="4468813" y="4060825"/>
          <p14:tracePt t="33623" x="4452938" y="4044950"/>
          <p14:tracePt t="33627" x="4421188" y="4044950"/>
          <p14:tracePt t="33629" x="4406900" y="4044950"/>
          <p14:tracePt t="33633" x="4375150" y="4044950"/>
          <p14:tracePt t="33636" x="4359275" y="4044950"/>
          <p14:tracePt t="33637" x="4343400" y="4044950"/>
          <p14:tracePt t="33639" x="4327525" y="4044950"/>
          <p14:tracePt t="33641" x="4311650" y="4044950"/>
          <p14:tracePt t="33645" x="4279900" y="4044950"/>
          <p14:tracePt t="33649" x="4248150" y="4044950"/>
          <p14:tracePt t="33652" x="4232275" y="4044950"/>
          <p14:tracePt t="33655" x="4216400" y="4044950"/>
          <p14:tracePt t="33657" x="4200525" y="4044950"/>
          <p14:tracePt t="33659" x="4184650" y="4044950"/>
          <p14:tracePt t="33664" x="4168775" y="4044950"/>
          <p14:tracePt t="33665" x="4152900" y="4044950"/>
          <p14:tracePt t="33670" x="4137025" y="4044950"/>
          <p14:tracePt t="33674" x="4121150" y="4044950"/>
          <p14:tracePt t="33679" x="4106863" y="4044950"/>
          <p14:tracePt t="33683" x="4090988" y="4044950"/>
          <p14:tracePt t="33685" x="4075113" y="4044950"/>
          <p14:tracePt t="33697" x="4059238" y="4044950"/>
          <p14:tracePt t="33702" x="4043363" y="4044950"/>
          <p14:tracePt t="33710" x="3995738" y="4060825"/>
          <p14:tracePt t="33716" x="3963988" y="4060825"/>
          <p14:tracePt t="33719" x="3963988" y="4076700"/>
          <p14:tracePt t="33721" x="3948113" y="4076700"/>
          <p14:tracePt t="33723" x="3932238" y="4076700"/>
          <p14:tracePt t="33725" x="3916363" y="4076700"/>
          <p14:tracePt t="33729" x="3884613" y="4076700"/>
          <p14:tracePt t="33731" x="3868738" y="4076700"/>
          <p14:tracePt t="33737" x="3852863" y="4076700"/>
          <p14:tracePt t="33739" x="3836988" y="4076700"/>
          <p14:tracePt t="33741" x="3821113" y="4076700"/>
          <p14:tracePt t="33743" x="3806825" y="4076700"/>
          <p14:tracePt t="33744" x="3790950" y="4076700"/>
          <p14:tracePt t="33752" x="3775075" y="4076700"/>
          <p14:tracePt t="33754" x="3759200" y="4076700"/>
          <p14:tracePt t="33757" x="3743325" y="4076700"/>
          <p14:tracePt t="33759" x="3727450" y="4076700"/>
          <p14:tracePt t="33761" x="3711575" y="4076700"/>
          <p14:tracePt t="33765" x="3695700" y="4076700"/>
          <p14:tracePt t="33767" x="3679825" y="4076700"/>
          <p14:tracePt t="33773" x="3663950" y="4076700"/>
          <p14:tracePt t="33775" x="3648075" y="4076700"/>
          <p14:tracePt t="33779" x="3632200" y="4076700"/>
          <p14:tracePt t="33788" x="3600450" y="4076700"/>
          <p14:tracePt t="33790" x="3600450" y="4060825"/>
          <p14:tracePt t="33793" x="3584575" y="4060825"/>
          <p14:tracePt t="33797" x="3568700" y="4060825"/>
          <p14:tracePt t="33800" x="3552825" y="4044950"/>
          <p14:tracePt t="33805" x="3536950" y="4044950"/>
          <p14:tracePt t="33809" x="3521075" y="4044950"/>
          <p14:tracePt t="33815" x="3505200" y="4044950"/>
          <p14:tracePt t="33818" x="3505200" y="4029075"/>
          <p14:tracePt t="33820" x="3490913" y="4029075"/>
          <p14:tracePt t="33825" x="3475038" y="4029075"/>
          <p14:tracePt t="33828" x="3475038" y="4013200"/>
          <p14:tracePt t="33829" x="3459163" y="4013200"/>
          <p14:tracePt t="33831" x="3443288" y="4013200"/>
          <p14:tracePt t="33837" x="3427413" y="4013200"/>
          <p14:tracePt t="33841" x="3411538" y="4013200"/>
          <p14:tracePt t="33845" x="3395663" y="3997325"/>
          <p14:tracePt t="33849" x="3379788" y="3997325"/>
          <p14:tracePt t="33851" x="3363913" y="3997325"/>
          <p14:tracePt t="33854" x="3363913" y="3981450"/>
          <p14:tracePt t="33857" x="3348038" y="3981450"/>
          <p14:tracePt t="33859" x="3332163" y="3981450"/>
          <p14:tracePt t="33861" x="3332163" y="3965575"/>
          <p14:tracePt t="33863" x="3316288" y="3965575"/>
          <p14:tracePt t="33865" x="3300413" y="3965575"/>
          <p14:tracePt t="33871" x="3284538" y="3965575"/>
          <p14:tracePt t="33873" x="3268663" y="3965575"/>
          <p14:tracePt t="33875" x="3252788" y="3965575"/>
          <p14:tracePt t="33880" x="3252788" y="3949700"/>
          <p14:tracePt t="33882" x="3236913" y="3949700"/>
          <p14:tracePt t="33883" x="3221038" y="3949700"/>
          <p14:tracePt t="33886" x="3205163" y="3949700"/>
          <p14:tracePt t="33887" x="3205163" y="3935413"/>
          <p14:tracePt t="33891" x="3190875" y="3935413"/>
          <p14:tracePt t="33893" x="3175000" y="3935413"/>
          <p14:tracePt t="33899" x="3159125" y="3935413"/>
          <p14:tracePt t="33902" x="3143250" y="3935413"/>
          <p14:tracePt t="33904" x="3127375" y="3935413"/>
          <p14:tracePt t="33909" x="3111500" y="3935413"/>
          <p14:tracePt t="33911" x="3095625" y="3919538"/>
          <p14:tracePt t="33918" x="3079750" y="3919538"/>
          <p14:tracePt t="33921" x="3063875" y="3919538"/>
          <p14:tracePt t="33923" x="3048000" y="3919538"/>
          <p14:tracePt t="33928" x="3048000" y="3903663"/>
          <p14:tracePt t="33935" x="3032125" y="3903663"/>
          <p14:tracePt t="33943" x="3016250" y="3903663"/>
          <p14:tracePt t="33960" x="3000375" y="3903663"/>
          <p14:tracePt t="33970" x="2984500" y="3903663"/>
          <p14:tracePt t="33984" x="2968625" y="3887788"/>
          <p14:tracePt t="33990" x="2952750" y="3887788"/>
          <p14:tracePt t="33991" x="2936875" y="3871913"/>
          <p14:tracePt t="33995" x="2936875" y="3856038"/>
          <p14:tracePt t="33997" x="2921000" y="3856038"/>
          <p14:tracePt t="33999" x="2905125" y="3856038"/>
          <p14:tracePt t="34006" x="2890838" y="3840163"/>
          <p14:tracePt t="34007" x="2874963" y="3840163"/>
          <p14:tracePt t="34009" x="2859088" y="3840163"/>
          <p14:tracePt t="34011" x="2859088" y="3824288"/>
          <p14:tracePt t="34013" x="2843213" y="3824288"/>
          <p14:tracePt t="34017" x="2827338" y="3824288"/>
          <p14:tracePt t="34020" x="2827338" y="3808413"/>
          <p14:tracePt t="34021" x="2811463" y="3808413"/>
          <p14:tracePt t="34023" x="2795588" y="3792538"/>
          <p14:tracePt t="34025" x="2779713" y="3792538"/>
          <p14:tracePt t="34026" x="2779713" y="3776663"/>
          <p14:tracePt t="34029" x="2763838" y="3776663"/>
          <p14:tracePt t="34031" x="2747963" y="3776663"/>
          <p14:tracePt t="34038" x="2716213" y="3760788"/>
          <p14:tracePt t="34039" x="2700338" y="3744913"/>
          <p14:tracePt t="34043" x="2684463" y="3744913"/>
          <p14:tracePt t="34045" x="2668588" y="3729038"/>
          <p14:tracePt t="34049" x="2652713" y="3713163"/>
          <p14:tracePt t="34052" x="2636838" y="3713163"/>
          <p14:tracePt t="34055" x="2620963" y="3697288"/>
          <p14:tracePt t="34059" x="2605088" y="3697288"/>
          <p14:tracePt t="34061" x="2590800" y="3681413"/>
          <p14:tracePt t="34063" x="2590800" y="3665538"/>
          <p14:tracePt t="34065" x="2574925" y="3665538"/>
          <p14:tracePt t="34067" x="2559050" y="3665538"/>
          <p14:tracePt t="34071" x="2543175" y="3665538"/>
          <p14:tracePt t="34075" x="2543175" y="3649663"/>
          <p14:tracePt t="34077" x="2527300" y="3649663"/>
          <p14:tracePt t="34079" x="2511425" y="3649663"/>
          <p14:tracePt t="34081" x="2511425" y="3633788"/>
          <p14:tracePt t="34096" x="2511425" y="3617913"/>
          <p14:tracePt t="34104" x="2495550" y="3617913"/>
          <p14:tracePt t="34136" x="2479675" y="3617913"/>
          <p14:tracePt t="34275" x="2495550" y="3617913"/>
          <p14:tracePt t="34288" x="2495550" y="3602038"/>
          <p14:tracePt t="34318" x="2511425" y="3602038"/>
          <p14:tracePt t="34321" x="2511425" y="3587750"/>
          <p14:tracePt t="34400" x="2527300" y="3587750"/>
          <p14:tracePt t="34417" x="2543175" y="3587750"/>
          <p14:tracePt t="34422" x="2559050" y="3571875"/>
          <p14:tracePt t="34423" x="2559050" y="3556000"/>
          <p14:tracePt t="34427" x="2559050" y="3540125"/>
          <p14:tracePt t="34430" x="2574925" y="3540125"/>
          <p14:tracePt t="34448" x="2574925" y="3524250"/>
          <p14:tracePt t="34457" x="2574925" y="3508375"/>
          <p14:tracePt t="34466" x="2590800" y="3508375"/>
          <p14:tracePt t="34470" x="2590800" y="3492500"/>
          <p14:tracePt t="34475" x="2605088" y="3492500"/>
          <p14:tracePt t="34479" x="2605088" y="3476625"/>
          <p14:tracePt t="34487" x="2605088" y="3460750"/>
          <p14:tracePt t="34493" x="2620963" y="3460750"/>
          <p14:tracePt t="34499" x="2636838" y="3460750"/>
          <p14:tracePt t="34501" x="2636838" y="3444875"/>
          <p14:tracePt t="34506" x="2652713" y="3444875"/>
          <p14:tracePt t="34507" x="2652713" y="3429000"/>
          <p14:tracePt t="34511" x="2668588" y="3429000"/>
          <p14:tracePt t="34515" x="2684463" y="3429000"/>
          <p14:tracePt t="34517" x="2684463" y="3413125"/>
          <p14:tracePt t="34521" x="2700338" y="3413125"/>
          <p14:tracePt t="34524" x="2700338" y="3397250"/>
          <p14:tracePt t="34525" x="2716213" y="3397250"/>
          <p14:tracePt t="34527" x="2732088" y="3397250"/>
          <p14:tracePt t="34540" x="2763838" y="3381375"/>
          <p14:tracePt t="34545" x="2763838" y="3365500"/>
          <p14:tracePt t="34552" x="2779713" y="3365500"/>
          <p14:tracePt t="34558" x="2795588" y="3349625"/>
          <p14:tracePt t="34566" x="2811463" y="3349625"/>
          <p14:tracePt t="34592" x="2827338" y="3349625"/>
          <p14:tracePt t="34602" x="2827338" y="3333750"/>
          <p14:tracePt t="34624" x="2843213" y="3333750"/>
          <p14:tracePt t="36484" x="2859088" y="3333750"/>
          <p14:tracePt t="36524" x="2874963" y="3333750"/>
          <p14:tracePt t="36795" x="2905125" y="3333750"/>
          <p14:tracePt t="36799" x="2936875" y="3333750"/>
          <p14:tracePt t="36801" x="2952750" y="3333750"/>
          <p14:tracePt t="36803" x="2968625" y="3333750"/>
          <p14:tracePt t="36807" x="3000375" y="3333750"/>
          <p14:tracePt t="36812" x="3032125" y="3333750"/>
          <p14:tracePt t="36813" x="3048000" y="3333750"/>
          <p14:tracePt t="36815" x="3063875" y="3333750"/>
          <p14:tracePt t="36818" x="3095625" y="3333750"/>
          <p14:tracePt t="36822" x="3127375" y="3333750"/>
          <p14:tracePt t="36823" x="3159125" y="3333750"/>
          <p14:tracePt t="36828" x="3190875" y="3333750"/>
          <p14:tracePt t="36829" x="3205163" y="3333750"/>
          <p14:tracePt t="36832" x="3221038" y="3333750"/>
          <p14:tracePt t="36833" x="3236913" y="3333750"/>
          <p14:tracePt t="36835" x="3252788" y="3333750"/>
          <p14:tracePt t="36837" x="3268663" y="3333750"/>
          <p14:tracePt t="36839" x="3284538" y="3333750"/>
          <p14:tracePt t="36845" x="3300413" y="3333750"/>
          <p14:tracePt t="36853" x="3316288" y="3333750"/>
          <p14:tracePt t="36855" x="3332163" y="3333750"/>
          <p14:tracePt t="36866" x="3348038" y="3333750"/>
          <p14:tracePt t="36872" x="3363913" y="3333750"/>
          <p14:tracePt t="36879" x="3379788" y="3333750"/>
          <p14:tracePt t="36885" x="3395663" y="3333750"/>
          <p14:tracePt t="36887" x="3411538" y="3333750"/>
          <p14:tracePt t="36893" x="3443288" y="3333750"/>
          <p14:tracePt t="36896" x="3459163" y="3333750"/>
          <p14:tracePt t="36899" x="3475038" y="3333750"/>
          <p14:tracePt t="36901" x="3490913" y="3333750"/>
          <p14:tracePt t="36905" x="3505200" y="3333750"/>
          <p14:tracePt t="36907" x="3521075" y="3333750"/>
          <p14:tracePt t="36909" x="3536950" y="3333750"/>
          <p14:tracePt t="36913" x="3552825" y="3333750"/>
          <p14:tracePt t="36915" x="3568700" y="3333750"/>
          <p14:tracePt t="36919" x="3600450" y="3333750"/>
          <p14:tracePt t="36921" x="3616325" y="3333750"/>
          <p14:tracePt t="36925" x="3632200" y="3333750"/>
          <p14:tracePt t="36927" x="3648075" y="3333750"/>
          <p14:tracePt t="36931" x="3663950" y="3333750"/>
          <p14:tracePt t="36933" x="3679825" y="3333750"/>
          <p14:tracePt t="36935" x="3695700" y="3333750"/>
          <p14:tracePt t="36942" x="3727450" y="3333750"/>
          <p14:tracePt t="36945" x="3743325" y="3333750"/>
          <p14:tracePt t="36947" x="3759200" y="3333750"/>
          <p14:tracePt t="36949" x="3775075" y="3333750"/>
          <p14:tracePt t="36953" x="3806825" y="3333750"/>
          <p14:tracePt t="36957" x="3821113" y="3333750"/>
          <p14:tracePt t="36959" x="3836988" y="3333750"/>
          <p14:tracePt t="36961" x="3852863" y="3333750"/>
          <p14:tracePt t="36965" x="3868738" y="3333750"/>
          <p14:tracePt t="36969" x="3884613" y="3333750"/>
          <p14:tracePt t="36973" x="3900488" y="3333750"/>
          <p14:tracePt t="36975" x="3916363" y="3333750"/>
          <p14:tracePt t="36978" x="3932238" y="3333750"/>
          <p14:tracePt t="36985" x="3948113" y="3333750"/>
          <p14:tracePt t="36993" x="3963988" y="3333750"/>
          <p14:tracePt t="37032" x="3948113" y="3333750"/>
          <p14:tracePt t="37036" x="3932238" y="3349625"/>
          <p14:tracePt t="37039" x="3900488" y="3365500"/>
          <p14:tracePt t="37041" x="3900488" y="3381375"/>
          <p14:tracePt t="37043" x="3884613" y="3381375"/>
          <p14:tracePt t="37045" x="3852863" y="3381375"/>
          <p14:tracePt t="37047" x="3821113" y="3397250"/>
          <p14:tracePt t="37049" x="3790950" y="3397250"/>
          <p14:tracePt t="37051" x="3759200" y="3413125"/>
          <p14:tracePt t="37053" x="3743325" y="3413125"/>
          <p14:tracePt t="37055" x="3727450" y="3429000"/>
          <p14:tracePt t="37057" x="3711575" y="3429000"/>
          <p14:tracePt t="37059" x="3695700" y="3429000"/>
          <p14:tracePt t="37061" x="3663950" y="3429000"/>
          <p14:tracePt t="37063" x="3663950" y="3444875"/>
          <p14:tracePt t="37065" x="3648075" y="3444875"/>
          <p14:tracePt t="37068" x="3616325" y="3460750"/>
          <p14:tracePt t="37071" x="3600450" y="3460750"/>
          <p14:tracePt t="37073" x="3584575" y="3460750"/>
          <p14:tracePt t="37075" x="3584575" y="3476625"/>
          <p14:tracePt t="37077" x="3568700" y="3476625"/>
          <p14:tracePt t="37079" x="3552825" y="3476625"/>
          <p14:tracePt t="37084" x="3536950" y="3476625"/>
          <p14:tracePt t="37091" x="3521075" y="3476625"/>
          <p14:tracePt t="37095" x="3505200" y="3476625"/>
          <p14:tracePt t="37104" x="3490913" y="3476625"/>
          <p14:tracePt t="37105" x="3475038" y="3492500"/>
          <p14:tracePt t="37109" x="3459163" y="3492500"/>
          <p14:tracePt t="37118" x="3443288" y="3492500"/>
          <p14:tracePt t="37119" x="3427413" y="3492500"/>
          <p14:tracePt t="37123" x="3427413" y="3508375"/>
          <p14:tracePt t="37125" x="3411538" y="3508375"/>
          <p14:tracePt t="37127" x="3395663" y="3508375"/>
          <p14:tracePt t="37129" x="3379788" y="3508375"/>
          <p14:tracePt t="37134" x="3363913" y="3508375"/>
          <p14:tracePt t="37136" x="3348038" y="3508375"/>
          <p14:tracePt t="37139" x="3332163" y="3508375"/>
          <p14:tracePt t="37141" x="3316288" y="3508375"/>
          <p14:tracePt t="37143" x="3300413" y="3508375"/>
          <p14:tracePt t="37147" x="3284538" y="3524250"/>
          <p14:tracePt t="37149" x="3268663" y="3524250"/>
          <p14:tracePt t="37154" x="3252788" y="3524250"/>
          <p14:tracePt t="37158" x="3236913" y="3524250"/>
          <p14:tracePt t="37159" x="3221038" y="3524250"/>
          <p14:tracePt t="37163" x="3205163" y="3524250"/>
          <p14:tracePt t="37168" x="3190875" y="3524250"/>
          <p14:tracePt t="37176" x="3175000" y="3524250"/>
          <p14:tracePt t="37183" x="3159125" y="3524250"/>
          <p14:tracePt t="37228" x="3143250" y="3524250"/>
          <p14:tracePt t="37238" x="3127375" y="3524250"/>
          <p14:tracePt t="37244" x="3111500" y="3524250"/>
          <p14:tracePt t="37252" x="3095625" y="3524250"/>
          <p14:tracePt t="37253" x="3079750" y="3524250"/>
          <p14:tracePt t="37259" x="3063875" y="3524250"/>
          <p14:tracePt t="37261" x="3048000" y="3524250"/>
          <p14:tracePt t="37265" x="3032125" y="3524250"/>
          <p14:tracePt t="37270" x="3016250" y="3524250"/>
          <p14:tracePt t="37271" x="3000375" y="3524250"/>
          <p14:tracePt t="37275" x="2984500" y="3508375"/>
          <p14:tracePt t="37277" x="2968625" y="3508375"/>
          <p14:tracePt t="37279" x="2952750" y="3508375"/>
          <p14:tracePt t="37284" x="2936875" y="3492500"/>
          <p14:tracePt t="37286" x="2921000" y="3492500"/>
          <p14:tracePt t="37289" x="2905125" y="3492500"/>
          <p14:tracePt t="37291" x="2890838" y="3492500"/>
          <p14:tracePt t="37295" x="2874963" y="3492500"/>
          <p14:tracePt t="37299" x="2859088" y="3492500"/>
          <p14:tracePt t="37303" x="2843213" y="3492500"/>
          <p14:tracePt t="37318" x="2827338" y="3492500"/>
          <p14:tracePt t="37327" x="2811463" y="3492500"/>
          <p14:tracePt t="37339" x="2795588" y="3492500"/>
          <p14:tracePt t="37351" x="2779713" y="3492500"/>
          <p14:tracePt t="37354" x="2779713" y="3476625"/>
          <p14:tracePt t="37359" x="2763838" y="3476625"/>
          <p14:tracePt t="37373" x="2747963" y="3460750"/>
          <p14:tracePt t="37375" x="2732088" y="3460750"/>
          <p14:tracePt t="37377" x="2716213" y="3460750"/>
          <p14:tracePt t="37381" x="2700338" y="3460750"/>
          <p14:tracePt t="37384" x="2684463" y="3460750"/>
          <p14:tracePt t="37385" x="2684463" y="3444875"/>
          <p14:tracePt t="37387" x="2668588" y="3444875"/>
          <p14:tracePt t="37389" x="2652713" y="3429000"/>
          <p14:tracePt t="37395" x="2636838" y="3413125"/>
          <p14:tracePt t="37398" x="2620963" y="3413125"/>
          <p14:tracePt t="37399" x="2605088" y="3413125"/>
          <p14:tracePt t="37403" x="2590800" y="3397250"/>
          <p14:tracePt t="37405" x="2574925" y="3397250"/>
          <p14:tracePt t="37407" x="2574925" y="3381375"/>
          <p14:tracePt t="37409" x="2559050" y="3381375"/>
          <p14:tracePt t="37411" x="2543175" y="3381375"/>
          <p14:tracePt t="37413" x="2527300" y="3365500"/>
          <p14:tracePt t="37418" x="2511425" y="3349625"/>
          <p14:tracePt t="37420" x="2511425" y="3333750"/>
          <p14:tracePt t="37421" x="2495550" y="3333750"/>
          <p14:tracePt t="37425" x="2479675" y="3333750"/>
          <p14:tracePt t="37427" x="2479675" y="3317875"/>
          <p14:tracePt t="37429" x="2463800" y="3317875"/>
          <p14:tracePt t="37431" x="2447925" y="3302000"/>
          <p14:tracePt t="37439" x="2432050" y="3286125"/>
          <p14:tracePt t="37443" x="2416175" y="3286125"/>
          <p14:tracePt t="37445" x="2416175" y="3270250"/>
          <p14:tracePt t="37450" x="2416175" y="3255963"/>
          <p14:tracePt t="37455" x="2400300" y="3255963"/>
          <p14:tracePt t="37457" x="2400300" y="3240088"/>
          <p14:tracePt t="37461" x="2384425" y="3224213"/>
          <p14:tracePt t="37468" x="2384425" y="3208338"/>
          <p14:tracePt t="37471" x="2368550" y="3192463"/>
          <p14:tracePt t="37475" x="2368550" y="3176588"/>
          <p14:tracePt t="37485" x="2368550" y="3144838"/>
          <p14:tracePt t="37494" x="2352675" y="3113088"/>
          <p14:tracePt t="37499" x="2352675" y="3097213"/>
          <p14:tracePt t="37504" x="2352675" y="3065463"/>
          <p14:tracePt t="37508" x="2352675" y="3049588"/>
          <p14:tracePt t="37510" x="2352675" y="3033713"/>
          <p14:tracePt t="37513" x="2352675" y="3017838"/>
          <p14:tracePt t="37515" x="2352675" y="3001963"/>
          <p14:tracePt t="37517" x="2352675" y="2986088"/>
          <p14:tracePt t="37523" x="2352675" y="2970213"/>
          <p14:tracePt t="37525" x="2352675" y="2954338"/>
          <p14:tracePt t="37531" x="2352675" y="2938463"/>
          <p14:tracePt t="37534" x="2352675" y="2922588"/>
          <p14:tracePt t="37537" x="2352675" y="2908300"/>
          <p14:tracePt t="37553" x="2352675" y="2892425"/>
          <p14:tracePt t="37555" x="2352675" y="2876550"/>
          <p14:tracePt t="37572" x="2352675" y="2860675"/>
          <p14:tracePt t="37576" x="2352675" y="2844800"/>
          <p14:tracePt t="37585" x="2352675" y="2828925"/>
          <p14:tracePt t="37592" x="2400300" y="2813050"/>
          <p14:tracePt t="37597" x="2416175" y="2797175"/>
          <p14:tracePt t="37599" x="2432050" y="2797175"/>
          <p14:tracePt t="37603" x="2447925" y="2797175"/>
          <p14:tracePt t="37605" x="2463800" y="2797175"/>
          <p14:tracePt t="37606" x="2479675" y="2781300"/>
          <p14:tracePt t="37609" x="2495550" y="2781300"/>
          <p14:tracePt t="37611" x="2511425" y="2765425"/>
          <p14:tracePt t="37613" x="2527300" y="2765425"/>
          <p14:tracePt t="37615" x="2559050" y="2749550"/>
          <p14:tracePt t="37618" x="2574925" y="2749550"/>
          <p14:tracePt t="37621" x="2605088" y="2749550"/>
          <p14:tracePt t="37623" x="2620963" y="2749550"/>
          <p14:tracePt t="37628" x="2652713" y="2749550"/>
          <p14:tracePt t="37629" x="2668588" y="2749550"/>
          <p14:tracePt t="37631" x="2684463" y="2733675"/>
          <p14:tracePt t="37633" x="2700338" y="2733675"/>
          <p14:tracePt t="37635" x="2716213" y="2733675"/>
          <p14:tracePt t="37636" x="2732088" y="2733675"/>
          <p14:tracePt t="37639" x="2747963" y="2717800"/>
          <p14:tracePt t="37643" x="2779713" y="2717800"/>
          <p14:tracePt t="37645" x="2795588" y="2717800"/>
          <p14:tracePt t="37650" x="2827338" y="2717800"/>
          <p14:tracePt t="37651" x="2843213" y="2701925"/>
          <p14:tracePt t="37653" x="2859088" y="2701925"/>
          <p14:tracePt t="37655" x="2874963" y="2701925"/>
          <p14:tracePt t="37657" x="2890838" y="2701925"/>
          <p14:tracePt t="37661" x="2921000" y="2701925"/>
          <p14:tracePt t="37663" x="2936875" y="2701925"/>
          <p14:tracePt t="37668" x="2952750" y="2701925"/>
          <p14:tracePt t="37670" x="2968625" y="2701925"/>
          <p14:tracePt t="37671" x="2984500" y="2701925"/>
          <p14:tracePt t="37675" x="3000375" y="2701925"/>
          <p14:tracePt t="37677" x="3016250" y="2701925"/>
          <p14:tracePt t="37691" x="3048000" y="2701925"/>
          <p14:tracePt t="37694" x="3063875" y="2701925"/>
          <p14:tracePt t="37699" x="3095625" y="2701925"/>
          <p14:tracePt t="37708" x="3111500" y="2701925"/>
          <p14:tracePt t="37714" x="3127375" y="2701925"/>
          <p14:tracePt t="37728" x="3143250" y="2701925"/>
          <p14:tracePt t="37746" x="3159125" y="2701925"/>
          <p14:tracePt t="37756" x="3175000" y="2701925"/>
          <p14:tracePt t="37772" x="3175000" y="2717800"/>
          <p14:tracePt t="37774" x="3190875" y="2733675"/>
          <p14:tracePt t="37777" x="3205163" y="2733675"/>
          <p14:tracePt t="37779" x="3205163" y="2749550"/>
          <p14:tracePt t="37785" x="3205163" y="2765425"/>
          <p14:tracePt t="37787" x="3221038" y="2781300"/>
          <p14:tracePt t="37789" x="3221038" y="2797175"/>
          <p14:tracePt t="37791" x="3221038" y="2813050"/>
          <p14:tracePt t="37793" x="3236913" y="2813050"/>
          <p14:tracePt t="37797" x="3252788" y="2828925"/>
          <p14:tracePt t="37800" x="3252788" y="2844800"/>
          <p14:tracePt t="37803" x="3252788" y="2860675"/>
          <p14:tracePt t="37807" x="3252788" y="2876550"/>
          <p14:tracePt t="37809" x="3252788" y="2892425"/>
          <p14:tracePt t="37811" x="3268663" y="2892425"/>
          <p14:tracePt t="37813" x="3268663" y="2908300"/>
          <p14:tracePt t="37815" x="3268663" y="2922588"/>
          <p14:tracePt t="37818" x="3284538" y="2922588"/>
          <p14:tracePt t="37820" x="3284538" y="2938463"/>
          <p14:tracePt t="37823" x="3284538" y="2954338"/>
          <p14:tracePt t="37827" x="3284538" y="2970213"/>
          <p14:tracePt t="37829" x="3284538" y="2986088"/>
          <p14:tracePt t="37831" x="3284538" y="3001963"/>
          <p14:tracePt t="37833" x="3284538" y="3017838"/>
          <p14:tracePt t="37835" x="3284538" y="3033713"/>
          <p14:tracePt t="37837" x="3284538" y="3049588"/>
          <p14:tracePt t="37839" x="3284538" y="3065463"/>
          <p14:tracePt t="37841" x="3268663" y="3097213"/>
          <p14:tracePt t="37843" x="3252788" y="3113088"/>
          <p14:tracePt t="37844" x="3252788" y="3128963"/>
          <p14:tracePt t="37847" x="3252788" y="3160713"/>
          <p14:tracePt t="37849" x="3236913" y="3160713"/>
          <p14:tracePt t="37851" x="3221038" y="3192463"/>
          <p14:tracePt t="37853" x="3205163" y="3208338"/>
          <p14:tracePt t="37855" x="3205163" y="3224213"/>
          <p14:tracePt t="37857" x="3190875" y="3240088"/>
          <p14:tracePt t="37859" x="3175000" y="3255963"/>
          <p14:tracePt t="37864" x="3159125" y="3286125"/>
          <p14:tracePt t="37865" x="3159125" y="3302000"/>
          <p14:tracePt t="37867" x="3143250" y="3302000"/>
          <p14:tracePt t="37869" x="3127375" y="3317875"/>
          <p14:tracePt t="37871" x="3111500" y="3333750"/>
          <p14:tracePt t="37873" x="3111500" y="3349625"/>
          <p14:tracePt t="37875" x="3095625" y="3349625"/>
          <p14:tracePt t="37877" x="3079750" y="3349625"/>
          <p14:tracePt t="37879" x="3079750" y="3365500"/>
          <p14:tracePt t="37881" x="3063875" y="3381375"/>
          <p14:tracePt t="37883" x="3048000" y="3381375"/>
          <p14:tracePt t="37887" x="3032125" y="3397250"/>
          <p14:tracePt t="37889" x="3016250" y="3397250"/>
          <p14:tracePt t="37895" x="3000375" y="3413125"/>
          <p14:tracePt t="37903" x="2968625" y="3413125"/>
          <p14:tracePt t="37907" x="2968625" y="3429000"/>
          <p14:tracePt t="37912" x="2952750" y="3429000"/>
          <p14:tracePt t="37913" x="2936875" y="3429000"/>
          <p14:tracePt t="37917" x="2921000" y="3429000"/>
          <p14:tracePt t="37920" x="2921000" y="3444875"/>
          <p14:tracePt t="37926" x="2905125" y="3444875"/>
          <p14:tracePt t="37929" x="2890838" y="3444875"/>
          <p14:tracePt t="37939" x="2874963" y="3444875"/>
          <p14:tracePt t="37943" x="2859088" y="3444875"/>
          <p14:tracePt t="37946" x="2843213" y="3429000"/>
          <p14:tracePt t="37954" x="2827338" y="3413125"/>
          <p14:tracePt t="37955" x="2827338" y="3397250"/>
          <p14:tracePt t="37956" x="2811463" y="3397250"/>
          <p14:tracePt t="37959" x="2811463" y="3381375"/>
          <p14:tracePt t="37961" x="2795588" y="3349625"/>
          <p14:tracePt t="37963" x="2795588" y="3333750"/>
          <p14:tracePt t="37965" x="2795588" y="3302000"/>
          <p14:tracePt t="37968" x="2779713" y="3270250"/>
          <p14:tracePt t="37969" x="2779713" y="3255963"/>
          <p14:tracePt t="37971" x="2763838" y="3224213"/>
          <p14:tracePt t="37973" x="2763838" y="3208338"/>
          <p14:tracePt t="37975" x="2763838" y="3192463"/>
          <p14:tracePt t="37977" x="2747963" y="3160713"/>
          <p14:tracePt t="37979" x="2747963" y="3144838"/>
          <p14:tracePt t="37981" x="2732088" y="3113088"/>
          <p14:tracePt t="37984" x="2732088" y="3097213"/>
          <p14:tracePt t="37986" x="2732088" y="3081338"/>
          <p14:tracePt t="37986" x="2732088" y="3049588"/>
          <p14:tracePt t="37988" x="2732088" y="3033713"/>
          <p14:tracePt t="37991" x="2732088" y="3017838"/>
          <p14:tracePt t="37993" x="2732088" y="2986088"/>
          <p14:tracePt t="37995" x="2732088" y="2970213"/>
          <p14:tracePt t="38000" x="2716213" y="2938463"/>
          <p14:tracePt t="38002" x="2716213" y="2922588"/>
          <p14:tracePt t="38003" x="2716213" y="2908300"/>
          <p14:tracePt t="38004" x="2716213" y="2892425"/>
          <p14:tracePt t="38009" x="2716213" y="2876550"/>
          <p14:tracePt t="38011" x="2716213" y="2844800"/>
          <p14:tracePt t="38015" x="2716213" y="2828925"/>
          <p14:tracePt t="38017" x="2716213" y="2813050"/>
          <p14:tracePt t="38019" x="2716213" y="2797175"/>
          <p14:tracePt t="38023" x="2716213" y="2781300"/>
          <p14:tracePt t="38025" x="2716213" y="2765425"/>
          <p14:tracePt t="38036" x="2716213" y="2733675"/>
          <p14:tracePt t="38039" x="2716213" y="2717800"/>
          <p14:tracePt t="38046" x="2732088" y="2717800"/>
          <p14:tracePt t="38047" x="2732088" y="2701925"/>
          <p14:tracePt t="38050" x="2747963" y="2701925"/>
          <p14:tracePt t="38052" x="2747963" y="2686050"/>
          <p14:tracePt t="38057" x="2763838" y="2686050"/>
          <p14:tracePt t="38061" x="2779713" y="2670175"/>
          <p14:tracePt t="38069" x="2795588" y="2654300"/>
          <p14:tracePt t="38071" x="2811463" y="2654300"/>
          <p14:tracePt t="38073" x="2827338" y="2654300"/>
          <p14:tracePt t="38077" x="2843213" y="2654300"/>
          <p14:tracePt t="38079" x="2859088" y="2654300"/>
          <p14:tracePt t="38085" x="2890838" y="2654300"/>
          <p14:tracePt t="38087" x="2905125" y="2654300"/>
          <p14:tracePt t="38091" x="2921000" y="2654300"/>
          <p14:tracePt t="38093" x="2936875" y="2654300"/>
          <p14:tracePt t="38098" x="2952750" y="2654300"/>
          <p14:tracePt t="38099" x="2984500" y="2654300"/>
          <p14:tracePt t="38103" x="3000375" y="2654300"/>
          <p14:tracePt t="38108" x="3016250" y="2654300"/>
          <p14:tracePt t="38111" x="3032125" y="2654300"/>
          <p14:tracePt t="38113" x="3048000" y="2654300"/>
          <p14:tracePt t="38114" x="3063875" y="2654300"/>
          <p14:tracePt t="38121" x="3079750" y="2654300"/>
          <p14:tracePt t="38128" x="3095625" y="2654300"/>
          <p14:tracePt t="38135" x="3111500" y="2654300"/>
          <p14:tracePt t="38139" x="3127375" y="2670175"/>
          <p14:tracePt t="38145" x="3143250" y="2670175"/>
          <p14:tracePt t="38150" x="3143250" y="2686050"/>
          <p14:tracePt t="38155" x="3159125" y="2717800"/>
          <p14:tracePt t="38157" x="3159125" y="2733675"/>
          <p14:tracePt t="38159" x="3175000" y="2749550"/>
          <p14:tracePt t="38165" x="3175000" y="2781300"/>
          <p14:tracePt t="38171" x="3175000" y="2813050"/>
          <p14:tracePt t="38175" x="3190875" y="2860675"/>
          <p14:tracePt t="38177" x="3190875" y="2876550"/>
          <p14:tracePt t="38179" x="3190875" y="2892425"/>
          <p14:tracePt t="38181" x="3190875" y="2908300"/>
          <p14:tracePt t="38185" x="3190875" y="2938463"/>
          <p14:tracePt t="38186" x="3190875" y="2954338"/>
          <p14:tracePt t="38191" x="3190875" y="2970213"/>
          <p14:tracePt t="38193" x="3190875" y="2986088"/>
          <p14:tracePt t="38195" x="3190875" y="3001963"/>
          <p14:tracePt t="38199" x="3190875" y="3017838"/>
          <p14:tracePt t="38202" x="3190875" y="3033713"/>
          <p14:tracePt t="38205" x="3175000" y="3033713"/>
          <p14:tracePt t="38207" x="3175000" y="3065463"/>
          <p14:tracePt t="38209" x="3159125" y="3081338"/>
          <p14:tracePt t="38221" x="3159125" y="3097213"/>
          <p14:tracePt t="38223" x="3143250" y="3097213"/>
          <p14:tracePt t="38232" x="3143250" y="3113088"/>
          <p14:tracePt t="38234" x="3127375" y="3113088"/>
          <p14:tracePt t="38260" x="3127375" y="3128963"/>
          <p14:tracePt t="38298" x="3111500" y="3128963"/>
          <p14:tracePt t="38316" x="3111500" y="3113088"/>
          <p14:tracePt t="38326" x="3111500" y="3097213"/>
          <p14:tracePt t="38335" x="3127375" y="3097213"/>
          <p14:tracePt t="38344" x="3143250" y="3097213"/>
          <p14:tracePt t="38354" x="3143250" y="3081338"/>
          <p14:tracePt t="44934" x="3175000" y="3081338"/>
          <p14:tracePt t="44937" x="3190875" y="3081338"/>
          <p14:tracePt t="44939" x="3205163" y="3081338"/>
          <p14:tracePt t="44941" x="3221038" y="3081338"/>
          <p14:tracePt t="44943" x="3252788" y="3081338"/>
          <p14:tracePt t="44945" x="3268663" y="3081338"/>
          <p14:tracePt t="44947" x="3284538" y="3081338"/>
          <p14:tracePt t="44949" x="3316288" y="3081338"/>
          <p14:tracePt t="44952" x="3332163" y="3081338"/>
          <p14:tracePt t="44953" x="3379788" y="3081338"/>
          <p14:tracePt t="44955" x="3411538" y="3081338"/>
          <p14:tracePt t="44957" x="3443288" y="3081338"/>
          <p14:tracePt t="44959" x="3475038" y="3081338"/>
          <p14:tracePt t="44961" x="3521075" y="3081338"/>
          <p14:tracePt t="44964" x="3536950" y="3081338"/>
          <p14:tracePt t="44965" x="3584575" y="3081338"/>
          <p14:tracePt t="44967" x="3600450" y="3081338"/>
          <p14:tracePt t="44969" x="3648075" y="3081338"/>
          <p14:tracePt t="44971" x="3695700" y="3081338"/>
          <p14:tracePt t="44973" x="3711575" y="3081338"/>
          <p14:tracePt t="44975" x="3759200" y="3081338"/>
          <p14:tracePt t="44977" x="3790950" y="3081338"/>
          <p14:tracePt t="44979" x="3821113" y="3081338"/>
          <p14:tracePt t="44981" x="3852863" y="3081338"/>
          <p14:tracePt t="44983" x="3900488" y="3081338"/>
          <p14:tracePt t="44985" x="3916363" y="3081338"/>
          <p14:tracePt t="44987" x="3963988" y="3081338"/>
          <p14:tracePt t="44989" x="3979863" y="3081338"/>
          <p14:tracePt t="44991" x="4011613" y="3081338"/>
          <p14:tracePt t="44993" x="4043363" y="3081338"/>
          <p14:tracePt t="44995" x="4059238" y="3081338"/>
          <p14:tracePt t="44998" x="4090988" y="3081338"/>
          <p14:tracePt t="44999" x="4106863" y="3081338"/>
          <p14:tracePt t="45001" x="4137025" y="3081338"/>
          <p14:tracePt t="45003" x="4168775" y="3081338"/>
          <p14:tracePt t="45005" x="4184650" y="3081338"/>
          <p14:tracePt t="45007" x="4200525" y="3081338"/>
          <p14:tracePt t="45009" x="4232275" y="3081338"/>
          <p14:tracePt t="45021" x="4327525" y="3081338"/>
          <p14:tracePt t="45024" x="4343400" y="3081338"/>
          <p14:tracePt t="45026" x="4359275" y="3081338"/>
          <p14:tracePt t="45029" x="4375150" y="3081338"/>
          <p14:tracePt t="45031" x="4391025" y="3097213"/>
          <p14:tracePt t="45033" x="4406900" y="3097213"/>
          <p14:tracePt t="45039" x="4421188" y="3097213"/>
          <p14:tracePt t="45045" x="4437063" y="3097213"/>
          <p14:tracePt t="45076" x="4452938" y="3097213"/>
          <p14:tracePt t="45106" x="4468813" y="3097213"/>
          <p14:tracePt t="45190" x="4452938" y="3097213"/>
          <p14:tracePt t="45203" x="4437063" y="3097213"/>
          <p14:tracePt t="45210" x="4421188" y="3113088"/>
          <p14:tracePt t="45214" x="4421188" y="3128963"/>
          <p14:tracePt t="45219" x="4406900" y="3128963"/>
          <p14:tracePt t="45221" x="4391025" y="3128963"/>
          <p14:tracePt t="45223" x="4391025" y="3144838"/>
          <p14:tracePt t="45225" x="4375150" y="3144838"/>
          <p14:tracePt t="45227" x="4375150" y="3160713"/>
          <p14:tracePt t="45231" x="4375150" y="3176588"/>
          <p14:tracePt t="45233" x="4359275" y="3176588"/>
          <p14:tracePt t="45235" x="4343400" y="3176588"/>
          <p14:tracePt t="45237" x="4343400" y="3192463"/>
          <p14:tracePt t="45239" x="4327525" y="3192463"/>
          <p14:tracePt t="45241" x="4311650" y="3208338"/>
          <p14:tracePt t="45243" x="4295775" y="3208338"/>
          <p14:tracePt t="45248" x="4279900" y="3208338"/>
          <p14:tracePt t="45249" x="4264025" y="3224213"/>
          <p14:tracePt t="45251" x="4248150" y="3224213"/>
          <p14:tracePt t="45253" x="4232275" y="3240088"/>
          <p14:tracePt t="45255" x="4216400" y="3240088"/>
          <p14:tracePt t="45257" x="4200525" y="3240088"/>
          <p14:tracePt t="45259" x="4184650" y="3255963"/>
          <p14:tracePt t="45261" x="4168775" y="3255963"/>
          <p14:tracePt t="45265" x="4152900" y="3255963"/>
          <p14:tracePt t="45267" x="4137025" y="3255963"/>
          <p14:tracePt t="45269" x="4121150" y="3270250"/>
          <p14:tracePt t="45271" x="4106863" y="3270250"/>
          <p14:tracePt t="45273" x="4090988" y="3270250"/>
          <p14:tracePt t="45275" x="4075113" y="3286125"/>
          <p14:tracePt t="45277" x="4059238" y="3286125"/>
          <p14:tracePt t="45279" x="4043363" y="3286125"/>
          <p14:tracePt t="45281" x="4027488" y="3286125"/>
          <p14:tracePt t="45283" x="4011613" y="3286125"/>
          <p14:tracePt t="45285" x="3995738" y="3286125"/>
          <p14:tracePt t="45287" x="3995738" y="3302000"/>
          <p14:tracePt t="45288" x="3963988" y="3302000"/>
          <p14:tracePt t="45291" x="3963988" y="3317875"/>
          <p14:tracePt t="45293" x="3948113" y="3317875"/>
          <p14:tracePt t="45294" x="3932238" y="3317875"/>
          <p14:tracePt t="45297" x="3916363" y="3333750"/>
          <p14:tracePt t="45299" x="3900488" y="3333750"/>
          <p14:tracePt t="45301" x="3884613" y="3333750"/>
          <p14:tracePt t="45303" x="3868738" y="3333750"/>
          <p14:tracePt t="45305" x="3868738" y="3349625"/>
          <p14:tracePt t="45307" x="3836988" y="3349625"/>
          <p14:tracePt t="45309" x="3836988" y="3365500"/>
          <p14:tracePt t="45311" x="3821113" y="3365500"/>
          <p14:tracePt t="45315" x="3790950" y="3365500"/>
          <p14:tracePt t="45317" x="3775075" y="3381375"/>
          <p14:tracePt t="45319" x="3759200" y="3381375"/>
          <p14:tracePt t="45321" x="3743325" y="3381375"/>
          <p14:tracePt t="45323" x="3743325" y="3397250"/>
          <p14:tracePt t="45325" x="3711575" y="3397250"/>
          <p14:tracePt t="45327" x="3679825" y="3413125"/>
          <p14:tracePt t="45329" x="3663950" y="3413125"/>
          <p14:tracePt t="45331" x="3648075" y="3429000"/>
          <p14:tracePt t="45333" x="3632200" y="3429000"/>
          <p14:tracePt t="45334" x="3616325" y="3429000"/>
          <p14:tracePt t="45337" x="3600450" y="3429000"/>
          <p14:tracePt t="45342" x="3584575" y="3429000"/>
          <p14:tracePt t="45343" x="3552825" y="3429000"/>
          <p14:tracePt t="45345" x="3552825" y="3444875"/>
          <p14:tracePt t="45348" x="3536950" y="3444875"/>
          <p14:tracePt t="45349" x="3505200" y="3444875"/>
          <p14:tracePt t="45353" x="3490913" y="3444875"/>
          <p14:tracePt t="45355" x="3459163" y="3444875"/>
          <p14:tracePt t="45359" x="3443288" y="3460750"/>
          <p14:tracePt t="45361" x="3427413" y="3460750"/>
          <p14:tracePt t="45364" x="3411538" y="3460750"/>
          <p14:tracePt t="45365" x="3395663" y="3460750"/>
          <p14:tracePt t="45382" x="3284538" y="3460750"/>
          <p14:tracePt t="45383" x="3252788" y="3460750"/>
          <p14:tracePt t="45387" x="3236913" y="3460750"/>
          <p14:tracePt t="45389" x="3221038" y="3460750"/>
          <p14:tracePt t="45391" x="3205163" y="3476625"/>
          <p14:tracePt t="45396" x="3190875" y="3476625"/>
          <p14:tracePt t="45398" x="3175000" y="3476625"/>
          <p14:tracePt t="45401" x="3159125" y="3476625"/>
          <p14:tracePt t="45403" x="3143250" y="3492500"/>
          <p14:tracePt t="45405" x="3127375" y="3492500"/>
          <p14:tracePt t="45409" x="3111500" y="3492500"/>
          <p14:tracePt t="45412" x="3095625" y="3492500"/>
          <p14:tracePt t="45415" x="3079750" y="3508375"/>
          <p14:tracePt t="45416" x="3063875" y="3508375"/>
          <p14:tracePt t="45419" x="3048000" y="3508375"/>
          <p14:tracePt t="45423" x="3032125" y="3508375"/>
          <p14:tracePt t="45425" x="3000375" y="3508375"/>
          <p14:tracePt t="45430" x="2984500" y="3508375"/>
          <p14:tracePt t="45431" x="2968625" y="3508375"/>
          <p14:tracePt t="45435" x="2936875" y="3508375"/>
          <p14:tracePt t="45437" x="2921000" y="3508375"/>
          <p14:tracePt t="45441" x="2890838" y="3508375"/>
          <p14:tracePt t="45444" x="2874963" y="3508375"/>
          <p14:tracePt t="45447" x="2843213" y="3508375"/>
          <p14:tracePt t="45451" x="2827338" y="3508375"/>
          <p14:tracePt t="45453" x="2795588" y="3508375"/>
          <p14:tracePt t="45457" x="2779713" y="3508375"/>
          <p14:tracePt t="45459" x="2763838" y="3508375"/>
          <p14:tracePt t="45461" x="2747963" y="3508375"/>
          <p14:tracePt t="45465" x="2716213" y="3508375"/>
          <p14:tracePt t="45469" x="2700338" y="3508375"/>
          <p14:tracePt t="45471" x="2668588" y="3508375"/>
          <p14:tracePt t="45473" x="2668588" y="3492500"/>
          <p14:tracePt t="45475" x="2652713" y="3492500"/>
          <p14:tracePt t="45477" x="2636838" y="3492500"/>
          <p14:tracePt t="45483" x="2620963" y="3476625"/>
          <p14:tracePt t="45489" x="2559050" y="3476625"/>
          <p14:tracePt t="45491" x="2543175" y="3476625"/>
          <p14:tracePt t="45495" x="2527300" y="3476625"/>
          <p14:tracePt t="45498" x="2511425" y="3476625"/>
          <p14:tracePt t="45499" x="2511425" y="3460750"/>
          <p14:tracePt t="45501" x="2479675" y="3460750"/>
          <p14:tracePt t="45503" x="2463800" y="3460750"/>
          <p14:tracePt t="45507" x="2447925" y="3444875"/>
          <p14:tracePt t="45509" x="2432050" y="3444875"/>
          <p14:tracePt t="45513" x="2416175" y="3444875"/>
          <p14:tracePt t="45515" x="2400300" y="3444875"/>
          <p14:tracePt t="45517" x="2384425" y="3429000"/>
          <p14:tracePt t="45521" x="2368550" y="3413125"/>
          <p14:tracePt t="45523" x="2352675" y="3413125"/>
          <p14:tracePt t="45525" x="2336800" y="3397250"/>
          <p14:tracePt t="45527" x="2320925" y="3397250"/>
          <p14:tracePt t="45529" x="2305050" y="3397250"/>
          <p14:tracePt t="45533" x="2289175" y="3381375"/>
          <p14:tracePt t="45535" x="2274888" y="3365500"/>
          <p14:tracePt t="45537" x="2259013" y="3365500"/>
          <p14:tracePt t="45541" x="2243138" y="3349625"/>
          <p14:tracePt t="45543" x="2227263" y="3333750"/>
          <p14:tracePt t="45547" x="2211388" y="3317875"/>
          <p14:tracePt t="45549" x="2195513" y="3317875"/>
          <p14:tracePt t="45551" x="2179638" y="3317875"/>
          <p14:tracePt t="45553" x="2179638" y="3302000"/>
          <p14:tracePt t="45557" x="2163763" y="3286125"/>
          <p14:tracePt t="45565" x="2147888" y="3270250"/>
          <p14:tracePt t="45569" x="2147888" y="3255963"/>
          <p14:tracePt t="45573" x="2147888" y="3240088"/>
          <p14:tracePt t="45583" x="2147888" y="3208338"/>
          <p14:tracePt t="45590" x="2132013" y="3176588"/>
          <p14:tracePt t="45591" x="2132013" y="3160713"/>
          <p14:tracePt t="45595" x="2132013" y="3144838"/>
          <p14:tracePt t="45597" x="2132013" y="3128963"/>
          <p14:tracePt t="45602" x="2132013" y="3113088"/>
          <p14:tracePt t="45603" x="2132013" y="3097213"/>
          <p14:tracePt t="45605" x="2132013" y="3081338"/>
          <p14:tracePt t="45607" x="2132013" y="3065463"/>
          <p14:tracePt t="45609" x="2132013" y="3033713"/>
          <p14:tracePt t="45614" x="2132013" y="3017838"/>
          <p14:tracePt t="45615" x="2132013" y="2986088"/>
          <p14:tracePt t="45619" x="2147888" y="2970213"/>
          <p14:tracePt t="45621" x="2147888" y="2954338"/>
          <p14:tracePt t="45623" x="2147888" y="2938463"/>
          <p14:tracePt t="45625" x="2147888" y="2922588"/>
          <p14:tracePt t="45627" x="2163763" y="2908300"/>
          <p14:tracePt t="45629" x="2163763" y="2892425"/>
          <p14:tracePt t="45631" x="2179638" y="2876550"/>
          <p14:tracePt t="45633" x="2179638" y="2860675"/>
          <p14:tracePt t="45635" x="2179638" y="2844800"/>
          <p14:tracePt t="45637" x="2179638" y="2828925"/>
          <p14:tracePt t="45639" x="2179638" y="2813050"/>
          <p14:tracePt t="45641" x="2195513" y="2813050"/>
          <p14:tracePt t="45643" x="2195513" y="2797175"/>
          <p14:tracePt t="45645" x="2211388" y="2781300"/>
          <p14:tracePt t="45649" x="2211388" y="2765425"/>
          <p14:tracePt t="45651" x="2227263" y="2765425"/>
          <p14:tracePt t="45653" x="2243138" y="2749550"/>
          <p14:tracePt t="45655" x="2243138" y="2733675"/>
          <p14:tracePt t="45657" x="2259013" y="2733675"/>
          <p14:tracePt t="45659" x="2259013" y="2717800"/>
          <p14:tracePt t="45661" x="2274888" y="2717800"/>
          <p14:tracePt t="45664" x="2289175" y="2701925"/>
          <p14:tracePt t="45667" x="2320925" y="2701925"/>
          <p14:tracePt t="45669" x="2352675" y="2686050"/>
          <p14:tracePt t="45671" x="2368550" y="2670175"/>
          <p14:tracePt t="45673" x="2400300" y="2670175"/>
          <p14:tracePt t="45675" x="2432050" y="2654300"/>
          <p14:tracePt t="45677" x="2432050" y="2638425"/>
          <p14:tracePt t="45679" x="2463800" y="2638425"/>
          <p14:tracePt t="45681" x="2479675" y="2638425"/>
          <p14:tracePt t="45683" x="2511425" y="2638425"/>
          <p14:tracePt t="45685" x="2543175" y="2638425"/>
          <p14:tracePt t="45689" x="2574925" y="2638425"/>
          <p14:tracePt t="45691" x="2605088" y="2622550"/>
          <p14:tracePt t="45693" x="2620963" y="2622550"/>
          <p14:tracePt t="45696" x="2668588" y="2606675"/>
          <p14:tracePt t="45698" x="2700338" y="2606675"/>
          <p14:tracePt t="45699" x="2716213" y="2606675"/>
          <p14:tracePt t="45701" x="2747963" y="2590800"/>
          <p14:tracePt t="45703" x="2779713" y="2590800"/>
          <p14:tracePt t="45705" x="2811463" y="2590800"/>
          <p14:tracePt t="45707" x="2843213" y="2574925"/>
          <p14:tracePt t="45709" x="2874963" y="2574925"/>
          <p14:tracePt t="45711" x="2905125" y="2574925"/>
          <p14:tracePt t="45713" x="2936875" y="2574925"/>
          <p14:tracePt t="45715" x="2952750" y="2560638"/>
          <p14:tracePt t="45717" x="2984500" y="2560638"/>
          <p14:tracePt t="45719" x="3016250" y="2560638"/>
          <p14:tracePt t="45721" x="3032125" y="2560638"/>
          <p14:tracePt t="45723" x="3063875" y="2560638"/>
          <p14:tracePt t="45724" x="3095625" y="2544763"/>
          <p14:tracePt t="45727" x="3111500" y="2544763"/>
          <p14:tracePt t="45730" x="3143250" y="2544763"/>
          <p14:tracePt t="45731" x="3159125" y="2544763"/>
          <p14:tracePt t="45733" x="3190875" y="2544763"/>
          <p14:tracePt t="45735" x="3221038" y="2544763"/>
          <p14:tracePt t="45737" x="3236913" y="2544763"/>
          <p14:tracePt t="45739" x="3252788" y="2544763"/>
          <p14:tracePt t="45741" x="3268663" y="2544763"/>
          <p14:tracePt t="45743" x="3300413" y="2544763"/>
          <p14:tracePt t="45745" x="3332163" y="2544763"/>
          <p14:tracePt t="45749" x="3363913" y="2544763"/>
          <p14:tracePt t="45751" x="3379788" y="2544763"/>
          <p14:tracePt t="45753" x="3411538" y="2544763"/>
          <p14:tracePt t="45756" x="3443288" y="2544763"/>
          <p14:tracePt t="45760" x="3475038" y="2544763"/>
          <p14:tracePt t="45761" x="3490913" y="2544763"/>
          <p14:tracePt t="45763" x="3521075" y="2544763"/>
          <p14:tracePt t="45765" x="3552825" y="2544763"/>
          <p14:tracePt t="45767" x="3568700" y="2544763"/>
          <p14:tracePt t="45769" x="3600450" y="2544763"/>
          <p14:tracePt t="45771" x="3616325" y="2544763"/>
          <p14:tracePt t="45773" x="3648075" y="2544763"/>
          <p14:tracePt t="45775" x="3679825" y="2544763"/>
          <p14:tracePt t="45777" x="3695700" y="2544763"/>
          <p14:tracePt t="45779" x="3727450" y="2544763"/>
          <p14:tracePt t="45781" x="3743325" y="2544763"/>
          <p14:tracePt t="45783" x="3775075" y="2544763"/>
          <p14:tracePt t="45785" x="3806825" y="2544763"/>
          <p14:tracePt t="45787" x="3821113" y="2544763"/>
          <p14:tracePt t="45789" x="3852863" y="2544763"/>
          <p14:tracePt t="45791" x="3884613" y="2544763"/>
          <p14:tracePt t="45793" x="3900488" y="2560638"/>
          <p14:tracePt t="45795" x="3932238" y="2560638"/>
          <p14:tracePt t="45797" x="3948113" y="2560638"/>
          <p14:tracePt t="45799" x="3979863" y="2574925"/>
          <p14:tracePt t="45801" x="3995738" y="2574925"/>
          <p14:tracePt t="45803" x="4027488" y="2590800"/>
          <p14:tracePt t="45805" x="4059238" y="2590800"/>
          <p14:tracePt t="45807" x="4090988" y="2590800"/>
          <p14:tracePt t="45811" x="4121150" y="2590800"/>
          <p14:tracePt t="45815" x="4137025" y="2590800"/>
          <p14:tracePt t="45815" x="4168775" y="2590800"/>
          <p14:tracePt t="45817" x="4200525" y="2606675"/>
          <p14:tracePt t="45819" x="4216400" y="2606675"/>
          <p14:tracePt t="45821" x="4248150" y="2606675"/>
          <p14:tracePt t="45823" x="4279900" y="2606675"/>
          <p14:tracePt t="45824" x="4279900" y="2622550"/>
          <p14:tracePt t="45827" x="4311650" y="2622550"/>
          <p14:tracePt t="45830" x="4327525" y="2638425"/>
          <p14:tracePt t="45831" x="4359275" y="2638425"/>
          <p14:tracePt t="45833" x="4391025" y="2654300"/>
          <p14:tracePt t="45835" x="4406900" y="2654300"/>
          <p14:tracePt t="45837" x="4421188" y="2654300"/>
          <p14:tracePt t="45839" x="4468813" y="2670175"/>
          <p14:tracePt t="45841" x="4484688" y="2670175"/>
          <p14:tracePt t="45843" x="4500563" y="2670175"/>
          <p14:tracePt t="45845" x="4516438" y="2670175"/>
          <p14:tracePt t="45847" x="4548188" y="2686050"/>
          <p14:tracePt t="45849" x="4579938" y="2701925"/>
          <p14:tracePt t="45851" x="4595813" y="2701925"/>
          <p14:tracePt t="45853" x="4627563" y="2717800"/>
          <p14:tracePt t="45855" x="4659313" y="2733675"/>
          <p14:tracePt t="45857" x="4675188" y="2749550"/>
          <p14:tracePt t="45859" x="4706938" y="2749550"/>
          <p14:tracePt t="45861" x="4737100" y="2749550"/>
          <p14:tracePt t="45864" x="4752975" y="2765425"/>
          <p14:tracePt t="45865" x="4784725" y="2781300"/>
          <p14:tracePt t="45867" x="4816475" y="2797175"/>
          <p14:tracePt t="45869" x="4848225" y="2813050"/>
          <p14:tracePt t="45871" x="4864100" y="2828925"/>
          <p14:tracePt t="45873" x="4895850" y="2844800"/>
          <p14:tracePt t="45875" x="4943475" y="2844800"/>
          <p14:tracePt t="45877" x="4959350" y="2860675"/>
          <p14:tracePt t="45879" x="4991100" y="2876550"/>
          <p14:tracePt t="45881" x="5022850" y="2892425"/>
          <p14:tracePt t="45883" x="5053013" y="2908300"/>
          <p14:tracePt t="45885" x="5068888" y="2922588"/>
          <p14:tracePt t="45887" x="5100638" y="2938463"/>
          <p14:tracePt t="45889" x="5132388" y="2938463"/>
          <p14:tracePt t="45891" x="5132388" y="2954338"/>
          <p14:tracePt t="45892" x="5164138" y="2970213"/>
          <p14:tracePt t="45895" x="5195888" y="2986088"/>
          <p14:tracePt t="45897" x="5211763" y="3001963"/>
          <p14:tracePt t="45899" x="5227638" y="3017838"/>
          <p14:tracePt t="45901" x="5259388" y="3033713"/>
          <p14:tracePt t="45903" x="5275263" y="3049588"/>
          <p14:tracePt t="45905" x="5275263" y="3065463"/>
          <p14:tracePt t="45907" x="5307013" y="3065463"/>
          <p14:tracePt t="45909" x="5322888" y="3081338"/>
          <p14:tracePt t="45914" x="5337175" y="3097213"/>
          <p14:tracePt t="45916" x="5337175" y="3113088"/>
          <p14:tracePt t="45919" x="5353050" y="3113088"/>
          <p14:tracePt t="45929" x="5368925" y="3128963"/>
          <p14:tracePt t="45931" x="5368925" y="3144838"/>
          <p14:tracePt t="45938" x="5368925" y="3160713"/>
          <p14:tracePt t="45941" x="5353050" y="3176588"/>
          <p14:tracePt t="45943" x="5337175" y="3176588"/>
          <p14:tracePt t="45945" x="5337175" y="3192463"/>
          <p14:tracePt t="45947" x="5322888" y="3192463"/>
          <p14:tracePt t="45949" x="5307013" y="3192463"/>
          <p14:tracePt t="45953" x="5291138" y="3208338"/>
          <p14:tracePt t="45955" x="5243513" y="3224213"/>
          <p14:tracePt t="45957" x="5227638" y="3240088"/>
          <p14:tracePt t="45959" x="5195888" y="3240088"/>
          <p14:tracePt t="45961" x="5164138" y="3240088"/>
          <p14:tracePt t="45963" x="5148263" y="3240088"/>
          <p14:tracePt t="45965" x="5116513" y="3255963"/>
          <p14:tracePt t="45966" x="5084763" y="3255963"/>
          <p14:tracePt t="45968" x="5068888" y="3270250"/>
          <p14:tracePt t="45971" x="5037138" y="3270250"/>
          <p14:tracePt t="45973" x="5006975" y="3286125"/>
          <p14:tracePt t="45975" x="4991100" y="3286125"/>
          <p14:tracePt t="45977" x="4959350" y="3286125"/>
          <p14:tracePt t="45979" x="4943475" y="3302000"/>
          <p14:tracePt t="45981" x="4911725" y="3302000"/>
          <p14:tracePt t="45983" x="4879975" y="3317875"/>
          <p14:tracePt t="45985" x="4848225" y="3317875"/>
          <p14:tracePt t="45987" x="4816475" y="3333750"/>
          <p14:tracePt t="45989" x="4784725" y="3333750"/>
          <p14:tracePt t="45993" x="4752975" y="3349625"/>
          <p14:tracePt t="45995" x="4722813" y="3349625"/>
          <p14:tracePt t="45998" x="4706938" y="3365500"/>
          <p14:tracePt t="45999" x="4675188" y="3365500"/>
          <p14:tracePt t="46001" x="4659313" y="3381375"/>
          <p14:tracePt t="46003" x="4643438" y="3381375"/>
          <p14:tracePt t="46004" x="4627563" y="3381375"/>
          <p14:tracePt t="46007" x="4611688" y="3381375"/>
          <p14:tracePt t="46008" x="4595813" y="3397250"/>
          <p14:tracePt t="46010" x="4564063" y="3397250"/>
          <p14:tracePt t="46014" x="4564063" y="3413125"/>
          <p14:tracePt t="46015" x="4548188" y="3413125"/>
          <p14:tracePt t="46016" x="4516438" y="3429000"/>
          <p14:tracePt t="46021" x="4500563" y="3429000"/>
          <p14:tracePt t="46023" x="4484688" y="3429000"/>
          <p14:tracePt t="46034" x="4468813" y="3429000"/>
          <p14:tracePt t="46041" x="4452938" y="3429000"/>
          <p14:tracePt t="46043" x="4452938" y="3444875"/>
          <p14:tracePt t="46062" x="4437063" y="3444875"/>
          <p14:tracePt t="46186" x="4452938" y="3444875"/>
          <p14:tracePt t="46203" x="4468813" y="3444875"/>
          <p14:tracePt t="46260" x="4437063" y="3444875"/>
          <p14:tracePt t="46267" x="4421188" y="3444875"/>
          <p14:tracePt t="46269" x="4406900" y="3444875"/>
          <p14:tracePt t="46277" x="4391025" y="3444875"/>
          <p14:tracePt t="46281" x="4359275" y="3444875"/>
          <p14:tracePt t="46287" x="4343400" y="3444875"/>
          <p14:tracePt t="46291" x="4327525" y="3444875"/>
          <p14:tracePt t="46297" x="4311650" y="3444875"/>
          <p14:tracePt t="46299" x="4295775" y="3444875"/>
          <p14:tracePt t="46303" x="4279900" y="3444875"/>
          <p14:tracePt t="46329" x="4264025" y="3444875"/>
          <p14:tracePt t="46397" x="4311650" y="3444875"/>
          <p14:tracePt t="46401" x="4343400" y="3444875"/>
          <p14:tracePt t="46403" x="4359275" y="3444875"/>
          <p14:tracePt t="46408" x="4391025" y="3444875"/>
          <p14:tracePt t="46409" x="4391025" y="3429000"/>
          <p14:tracePt t="46411" x="4406900" y="3429000"/>
          <p14:tracePt t="46414" x="4421188" y="3429000"/>
          <p14:tracePt t="46415" x="4437063" y="3413125"/>
          <p14:tracePt t="46419" x="4452938" y="3413125"/>
          <p14:tracePt t="46421" x="4468813" y="3397250"/>
          <p14:tracePt t="46427" x="4484688" y="3397250"/>
          <p14:tracePt t="46434" x="4500563" y="3397250"/>
          <p14:tracePt t="46446" x="4516438" y="3397250"/>
          <p14:tracePt t="53482" x="4516438" y="3381375"/>
          <p14:tracePt t="53485" x="4516438" y="3365500"/>
          <p14:tracePt t="53487" x="4532313" y="3349625"/>
          <p14:tracePt t="53489" x="4532313" y="3302000"/>
          <p14:tracePt t="53491" x="4548188" y="3255963"/>
          <p14:tracePt t="53493" x="4564063" y="3224213"/>
          <p14:tracePt t="53494" x="4579938" y="3176588"/>
          <p14:tracePt t="53497" x="4595813" y="3113088"/>
          <p14:tracePt t="53499" x="4627563" y="3017838"/>
          <p14:tracePt t="53501" x="4643438" y="2954338"/>
          <p14:tracePt t="53503" x="4675188" y="2876550"/>
          <p14:tracePt t="53505" x="4706938" y="2813050"/>
          <p14:tracePt t="53507" x="4722813" y="2717800"/>
          <p14:tracePt t="53510" x="4768850" y="2638425"/>
          <p14:tracePt t="53513" x="4832350" y="2401888"/>
          <p14:tracePt t="53515" x="4879975" y="2322513"/>
          <p14:tracePt t="53516" x="4911725" y="2228850"/>
          <p14:tracePt t="53519" x="4943475" y="2133600"/>
          <p14:tracePt t="53521" x="5006975" y="2038350"/>
          <p14:tracePt t="53523" x="5037138" y="1958975"/>
          <p14:tracePt t="53525" x="5084763" y="1881188"/>
          <p14:tracePt t="53527" x="5116513" y="1817688"/>
          <p14:tracePt t="53529" x="5148263" y="1754188"/>
          <p14:tracePt t="53531" x="5180013" y="1706563"/>
          <p14:tracePt t="53533" x="5211763" y="1674813"/>
          <p14:tracePt t="53535" x="5243513" y="1627188"/>
          <p14:tracePt t="53537" x="5259388" y="1595438"/>
          <p14:tracePt t="53539" x="5291138" y="1579563"/>
          <p14:tracePt t="53541" x="5291138" y="1563688"/>
          <p14:tracePt t="53548" x="5307013" y="1563688"/>
          <p14:tracePt t="53558" x="5322888" y="1563688"/>
          <p14:tracePt t="53563" x="5322888" y="1547813"/>
          <p14:tracePt t="53895" x="5337175" y="1547813"/>
          <p14:tracePt t="53905" x="5384800" y="1547813"/>
          <p14:tracePt t="53913" x="5464175" y="1547813"/>
          <p14:tracePt t="53914" x="5495925" y="1547813"/>
          <p14:tracePt t="53915" x="5511800" y="1547813"/>
          <p14:tracePt t="53917" x="5543550" y="1563688"/>
          <p14:tracePt t="53919" x="5575300" y="1563688"/>
          <p14:tracePt t="53921" x="5607050" y="1579563"/>
          <p14:tracePt t="53925" x="5638800" y="1579563"/>
          <p14:tracePt t="53927" x="5653088" y="1579563"/>
          <p14:tracePt t="53928" x="5684838" y="1595438"/>
          <p14:tracePt t="53931" x="5716588" y="1611313"/>
          <p14:tracePt t="53933" x="5732463" y="1611313"/>
          <p14:tracePt t="53935" x="5748338" y="1627188"/>
          <p14:tracePt t="53937" x="5764213" y="1643063"/>
          <p14:tracePt t="53939" x="5780088" y="1643063"/>
          <p14:tracePt t="53941" x="5795963" y="1643063"/>
          <p14:tracePt t="53943" x="5811838" y="1658938"/>
          <p14:tracePt t="53947" x="5827713" y="1674813"/>
          <p14:tracePt t="53949" x="5843588" y="1674813"/>
          <p14:tracePt t="53951" x="5859463" y="1674813"/>
          <p14:tracePt t="53953" x="5859463" y="1690688"/>
          <p14:tracePt t="53955" x="5859463" y="1706563"/>
          <p14:tracePt t="53959" x="5875338" y="1722438"/>
          <p14:tracePt t="53968" x="5891213" y="1722438"/>
          <p14:tracePt t="53969" x="5891213" y="1738313"/>
          <p14:tracePt t="53975" x="5891213" y="1754188"/>
          <p14:tracePt t="53986" x="5891213" y="1785938"/>
          <p14:tracePt t="53993" x="5891213" y="1817688"/>
          <p14:tracePt t="53999" x="5875338" y="1849438"/>
          <p14:tracePt t="54003" x="5875338" y="1865313"/>
          <p14:tracePt t="54007" x="5875338" y="1881188"/>
          <p14:tracePt t="54009" x="5875338" y="1895475"/>
          <p14:tracePt t="54015" x="5859463" y="1911350"/>
          <p14:tracePt t="54031" x="5859463" y="1927225"/>
          <p14:tracePt t="54050" x="5859463" y="1943100"/>
          <p14:tracePt t="54069" x="5875338" y="1943100"/>
          <p14:tracePt t="54072" x="5891213" y="1958975"/>
          <p14:tracePt t="54074" x="5907088" y="1958975"/>
          <p14:tracePt t="54075" x="5922963" y="1974850"/>
          <p14:tracePt t="54077" x="5938838" y="1974850"/>
          <p14:tracePt t="54078" x="5969000" y="2006600"/>
          <p14:tracePt t="54081" x="6000750" y="2022475"/>
          <p14:tracePt t="54083" x="6016625" y="2022475"/>
          <p14:tracePt t="54085" x="6032500" y="2038350"/>
          <p14:tracePt t="54087" x="6048375" y="2054225"/>
          <p14:tracePt t="54089" x="6064250" y="2054225"/>
          <p14:tracePt t="54090" x="6080125" y="2070100"/>
          <p14:tracePt t="54093" x="6111875" y="2085975"/>
          <p14:tracePt t="54094" x="6111875" y="2101850"/>
          <p14:tracePt t="54097" x="6127750" y="2117725"/>
          <p14:tracePt t="54099" x="6143625" y="2133600"/>
          <p14:tracePt t="54101" x="6159500" y="2149475"/>
          <p14:tracePt t="54103" x="6175375" y="2165350"/>
          <p14:tracePt t="54105" x="6191250" y="2181225"/>
          <p14:tracePt t="54107" x="6207125" y="2197100"/>
          <p14:tracePt t="54109" x="6207125" y="2212975"/>
          <p14:tracePt t="54111" x="6207125" y="2228850"/>
          <p14:tracePt t="54113" x="6223000" y="2259013"/>
          <p14:tracePt t="54115" x="6238875" y="2259013"/>
          <p14:tracePt t="54117" x="6238875" y="2290763"/>
          <p14:tracePt t="54119" x="6253163" y="2322513"/>
          <p14:tracePt t="54123" x="6253163" y="2354263"/>
          <p14:tracePt t="54125" x="6253163" y="2370138"/>
          <p14:tracePt t="54127" x="6269038" y="2401888"/>
          <p14:tracePt t="54128" x="6269038" y="2449513"/>
          <p14:tracePt t="54131" x="6269038" y="2465388"/>
          <p14:tracePt t="54133" x="6269038" y="2497138"/>
          <p14:tracePt t="54135" x="6269038" y="2528888"/>
          <p14:tracePt t="54137" x="6269038" y="2560638"/>
          <p14:tracePt t="54139" x="6269038" y="2590800"/>
          <p14:tracePt t="54141" x="6269038" y="2638425"/>
          <p14:tracePt t="54143" x="6269038" y="2670175"/>
          <p14:tracePt t="54145" x="6269038" y="2717800"/>
          <p14:tracePt t="54147" x="6269038" y="2765425"/>
          <p14:tracePt t="54149" x="6269038" y="2797175"/>
          <p14:tracePt t="54151" x="6269038" y="2844800"/>
          <p14:tracePt t="54152" x="6269038" y="2922588"/>
          <p14:tracePt t="54154" x="6253163" y="3001963"/>
          <p14:tracePt t="54157" x="6238875" y="3065463"/>
          <p14:tracePt t="54159" x="6223000" y="3113088"/>
          <p14:tracePt t="54161" x="6207125" y="3176588"/>
          <p14:tracePt t="54163" x="6191250" y="3240088"/>
          <p14:tracePt t="54165" x="6159500" y="3302000"/>
          <p14:tracePt t="54167" x="6143625" y="3349625"/>
          <p14:tracePt t="54169" x="6111875" y="3413125"/>
          <p14:tracePt t="54171" x="6096000" y="3444875"/>
          <p14:tracePt t="54174" x="6064250" y="3508375"/>
          <p14:tracePt t="54175" x="6032500" y="3571875"/>
          <p14:tracePt t="54177" x="6000750" y="3617913"/>
          <p14:tracePt t="54179" x="5969000" y="3665538"/>
          <p14:tracePt t="54181" x="5938838" y="3713163"/>
          <p14:tracePt t="54183" x="5907088" y="3744913"/>
          <p14:tracePt t="54185" x="5875338" y="3776663"/>
          <p14:tracePt t="54187" x="5843588" y="3808413"/>
          <p14:tracePt t="54189" x="5811838" y="3856038"/>
          <p14:tracePt t="54191" x="5795963" y="3871913"/>
          <p14:tracePt t="54193" x="5780088" y="3887788"/>
          <p14:tracePt t="54195" x="5748338" y="3919538"/>
          <p14:tracePt t="54196" x="5700713" y="3935413"/>
          <p14:tracePt t="54199" x="5668963" y="3965575"/>
          <p14:tracePt t="54201" x="5653088" y="3981450"/>
          <p14:tracePt t="54203" x="5638800" y="3981450"/>
          <p14:tracePt t="54205" x="5607050" y="3981450"/>
          <p14:tracePt t="54207" x="5591175" y="3997325"/>
          <p14:tracePt t="54209" x="5575300" y="3997325"/>
          <p14:tracePt t="54211" x="5559425" y="3997325"/>
          <p14:tracePt t="54213" x="5543550" y="3997325"/>
          <p14:tracePt t="54215" x="5527675" y="3997325"/>
          <p14:tracePt t="54217" x="5495925" y="3997325"/>
          <p14:tracePt t="54219" x="5480050" y="3997325"/>
          <p14:tracePt t="54221" x="5464175" y="3997325"/>
          <p14:tracePt t="54223" x="5432425" y="3997325"/>
          <p14:tracePt t="54225" x="5416550" y="3997325"/>
          <p14:tracePt t="54228" x="5400675" y="3997325"/>
          <p14:tracePt t="54240" x="5384800" y="3997325"/>
          <p14:tracePt t="54457" x="5368925" y="3981450"/>
          <p14:tracePt t="54468" x="5353050" y="3981450"/>
          <p14:tracePt t="54525" x="5368925" y="3965575"/>
          <p14:tracePt t="54531" x="5368925" y="3949700"/>
          <p14:tracePt t="54533" x="5384800" y="3949700"/>
          <p14:tracePt t="54537" x="5400675" y="3949700"/>
          <p14:tracePt t="54539" x="5416550" y="3949700"/>
          <p14:tracePt t="54545" x="5416550" y="3935413"/>
          <p14:tracePt t="54549" x="5432425" y="3935413"/>
          <p14:tracePt t="54553" x="5432425" y="3919538"/>
          <p14:tracePt t="54558" x="5448300" y="3919538"/>
          <p14:tracePt t="54584" x="5448300" y="3903663"/>
          <p14:tracePt t="54594" x="5448300" y="3887788"/>
          <p14:tracePt t="54600" x="5448300" y="3871913"/>
          <p14:tracePt t="54601" x="5432425" y="3871913"/>
          <p14:tracePt t="54603" x="5432425" y="3856038"/>
          <p14:tracePt t="54605" x="5416550" y="3840163"/>
          <p14:tracePt t="54607" x="5400675" y="3840163"/>
          <p14:tracePt t="54610" x="5384800" y="3824288"/>
          <p14:tracePt t="54611" x="5353050" y="3792538"/>
          <p14:tracePt t="54613" x="5337175" y="3776663"/>
          <p14:tracePt t="54615" x="5322888" y="3776663"/>
          <p14:tracePt t="54617" x="5291138" y="3744913"/>
          <p14:tracePt t="54619" x="5275263" y="3729038"/>
          <p14:tracePt t="54621" x="5259388" y="3713163"/>
          <p14:tracePt t="54623" x="5227638" y="3697288"/>
          <p14:tracePt t="54625" x="5195888" y="3681413"/>
          <p14:tracePt t="54628" x="5164138" y="3665538"/>
          <p14:tracePt t="54628" x="5164138" y="3649663"/>
          <p14:tracePt t="54631" x="5132388" y="3633788"/>
          <p14:tracePt t="54633" x="5116513" y="3633788"/>
          <p14:tracePt t="54635" x="5116513" y="3617913"/>
          <p14:tracePt t="54637" x="5084763" y="3602038"/>
          <p14:tracePt t="54639" x="5068888" y="3587750"/>
          <p14:tracePt t="54643" x="5037138" y="3587750"/>
          <p14:tracePt t="54645" x="5022850" y="3571875"/>
          <p14:tracePt t="54647" x="5022850" y="3556000"/>
          <p14:tracePt t="54649" x="5006975" y="3556000"/>
          <p14:tracePt t="54651" x="4991100" y="3556000"/>
          <p14:tracePt t="54653" x="4991100" y="3540125"/>
          <p14:tracePt t="54655" x="4991100" y="3524250"/>
          <p14:tracePt t="54657" x="4975225" y="3524250"/>
          <p14:tracePt t="54660" x="4959350" y="3508375"/>
          <p14:tracePt t="54667" x="4943475" y="3508375"/>
          <p14:tracePt t="54674" x="4943475" y="3492500"/>
          <p14:tracePt t="54677" x="4927600" y="3492500"/>
          <p14:tracePt t="54678" x="4927600" y="3476625"/>
          <p14:tracePt t="54681" x="4911725" y="3476625"/>
          <p14:tracePt t="54693" x="4911725" y="3460750"/>
          <p14:tracePt t="54710" x="4911725" y="3444875"/>
          <p14:tracePt t="54713" x="4895850" y="3444875"/>
          <p14:tracePt t="55522" x="4911725" y="3444875"/>
          <p14:tracePt t="55526" x="4927600" y="3444875"/>
          <p14:tracePt t="55543" x="4975225" y="3429000"/>
          <p14:tracePt t="55546" x="4991100" y="3429000"/>
          <p14:tracePt t="55550" x="5006975" y="3413125"/>
          <p14:tracePt t="55557" x="5006975" y="3397250"/>
          <p14:tracePt t="55560" x="5022850" y="3397250"/>
          <p14:tracePt t="55563" x="5037138" y="3397250"/>
          <p14:tracePt t="55565" x="5037138" y="3381375"/>
          <p14:tracePt t="55569" x="5053013" y="3381375"/>
          <p14:tracePt t="55571" x="5053013" y="3365500"/>
          <p14:tracePt t="55573" x="5053013" y="3349625"/>
          <p14:tracePt t="55577" x="5068888" y="3333750"/>
          <p14:tracePt t="55579" x="5068888" y="3317875"/>
          <p14:tracePt t="55581" x="5084763" y="3317875"/>
          <p14:tracePt t="55583" x="5084763" y="3302000"/>
          <p14:tracePt t="55585" x="5084763" y="3286125"/>
          <p14:tracePt t="55589" x="5084763" y="3270250"/>
          <p14:tracePt t="55593" x="5100638" y="3255963"/>
          <p14:tracePt t="55595" x="5116513" y="3240088"/>
          <p14:tracePt t="55597" x="5116513" y="3224213"/>
          <p14:tracePt t="55599" x="5132388" y="3208338"/>
          <p14:tracePt t="55603" x="5132388" y="3192463"/>
          <p14:tracePt t="55605" x="5148263" y="3160713"/>
          <p14:tracePt t="55610" x="5164138" y="3144838"/>
          <p14:tracePt t="55611" x="5164138" y="3128963"/>
          <p14:tracePt t="55613" x="5164138" y="3113088"/>
          <p14:tracePt t="55615" x="5180013" y="3097213"/>
          <p14:tracePt t="55617" x="5195888" y="3081338"/>
          <p14:tracePt t="55619" x="5211763" y="3065463"/>
          <p14:tracePt t="55621" x="5211763" y="3033713"/>
          <p14:tracePt t="55623" x="5243513" y="3001963"/>
          <p14:tracePt t="55627" x="5275263" y="2970213"/>
          <p14:tracePt t="55629" x="5291138" y="2938463"/>
          <p14:tracePt t="55631" x="5307013" y="2922588"/>
          <p14:tracePt t="55633" x="5322888" y="2908300"/>
          <p14:tracePt t="55635" x="5337175" y="2876550"/>
          <p14:tracePt t="55637" x="5368925" y="2860675"/>
          <p14:tracePt t="55639" x="5384800" y="2828925"/>
          <p14:tracePt t="55643" x="5416550" y="2797175"/>
          <p14:tracePt t="55645" x="5432425" y="2765425"/>
          <p14:tracePt t="55647" x="5464175" y="2733675"/>
          <p14:tracePt t="55649" x="5480050" y="2717800"/>
          <p14:tracePt t="55651" x="5495925" y="2701925"/>
          <p14:tracePt t="55653" x="5511800" y="2670175"/>
          <p14:tracePt t="55654" x="5543550" y="2654300"/>
          <p14:tracePt t="55657" x="5559425" y="2638425"/>
          <p14:tracePt t="55659" x="5591175" y="2606675"/>
          <p14:tracePt t="55661" x="5607050" y="2590800"/>
          <p14:tracePt t="55663" x="5622925" y="2560638"/>
          <p14:tracePt t="55665" x="5638800" y="2544763"/>
          <p14:tracePt t="55667" x="5653088" y="2528888"/>
          <p14:tracePt t="55668" x="5668963" y="2513013"/>
          <p14:tracePt t="55671" x="5684838" y="2497138"/>
          <p14:tracePt t="55673" x="5700713" y="2497138"/>
          <p14:tracePt t="55675" x="5716588" y="2465388"/>
          <p14:tracePt t="55677" x="5732463" y="2449513"/>
          <p14:tracePt t="55679" x="5748338" y="2449513"/>
          <p14:tracePt t="55681" x="5748338" y="2433638"/>
          <p14:tracePt t="55683" x="5764213" y="2417763"/>
          <p14:tracePt t="55685" x="5780088" y="2401888"/>
          <p14:tracePt t="55692" x="5780088" y="2386013"/>
          <p14:tracePt t="55695" x="5795963" y="2370138"/>
          <p14:tracePt t="55697" x="5811838" y="2370138"/>
          <p14:tracePt t="55703" x="5827713" y="2354263"/>
          <p14:tracePt t="55707" x="5827713" y="2338388"/>
          <p14:tracePt t="55713" x="5827713" y="2322513"/>
          <p14:tracePt t="55719" x="5843588" y="2322513"/>
          <p14:tracePt t="55728" x="5843588" y="2306638"/>
          <p14:tracePt t="55733" x="5859463" y="2306638"/>
          <p14:tracePt t="55743" x="5859463" y="2290763"/>
          <p14:tracePt t="55817" x="5843588" y="2274888"/>
          <p14:tracePt t="55820" x="5843588" y="2243138"/>
          <p14:tracePt t="55821" x="5827713" y="2243138"/>
          <p14:tracePt t="55825" x="5811838" y="2243138"/>
          <p14:tracePt t="55827" x="5795963" y="2228850"/>
          <p14:tracePt t="55828" x="5795963" y="2212975"/>
          <p14:tracePt t="55831" x="5780088" y="2212975"/>
          <p14:tracePt t="55833" x="5764213" y="2212975"/>
          <p14:tracePt t="55835" x="5764213" y="2197100"/>
          <p14:tracePt t="55837" x="5764213" y="2181225"/>
          <p14:tracePt t="55839" x="5748338" y="2181225"/>
          <p14:tracePt t="55842" x="5732463" y="2165350"/>
          <p14:tracePt t="55845" x="5716588" y="2165350"/>
          <p14:tracePt t="55847" x="5700713" y="2149475"/>
          <p14:tracePt t="55849" x="5684838" y="2133600"/>
          <p14:tracePt t="55850" x="5668963" y="2133600"/>
          <p14:tracePt t="55852" x="5653088" y="2133600"/>
          <p14:tracePt t="55855" x="5638800" y="2117725"/>
          <p14:tracePt t="55857" x="5638800" y="2101850"/>
          <p14:tracePt t="55860" x="5622925" y="2085975"/>
          <p14:tracePt t="55861" x="5591175" y="2085975"/>
          <p14:tracePt t="55865" x="5575300" y="2070100"/>
          <p14:tracePt t="55866" x="5559425" y="2070100"/>
          <p14:tracePt t="55869" x="5559425" y="2054225"/>
          <p14:tracePt t="55871" x="5527675" y="2038350"/>
          <p14:tracePt t="55873" x="5511800" y="2038350"/>
          <p14:tracePt t="55877" x="5495925" y="2038350"/>
          <p14:tracePt t="55879" x="5464175" y="2022475"/>
          <p14:tracePt t="55882" x="5448300" y="2006600"/>
          <p14:tracePt t="55885" x="5432425" y="2006600"/>
          <p14:tracePt t="55889" x="5416550" y="2006600"/>
          <p14:tracePt t="55892" x="5400675" y="1990725"/>
          <p14:tracePt t="55893" x="5384800" y="1990725"/>
          <p14:tracePt t="55895" x="5368925" y="1990725"/>
          <p14:tracePt t="55897" x="5368925" y="1974850"/>
          <p14:tracePt t="55899" x="5337175" y="1974850"/>
          <p14:tracePt t="55906" x="5322888" y="1958975"/>
          <p14:tracePt t="55907" x="5307013" y="1958975"/>
          <p14:tracePt t="55911" x="5291138" y="1958975"/>
          <p14:tracePt t="55915" x="5275263" y="1958975"/>
          <p14:tracePt t="55921" x="5259388" y="1958975"/>
          <p14:tracePt t="55926" x="5259388" y="1943100"/>
          <p14:tracePt t="55935" x="5243513" y="1943100"/>
          <p14:tracePt t="55943" x="5227638" y="1927225"/>
          <p14:tracePt t="55962" x="5211763" y="1927225"/>
          <p14:tracePt t="55972" x="5195888" y="1927225"/>
          <p14:tracePt t="55982" x="5180013" y="1927225"/>
          <p14:tracePt t="55993" x="5164138" y="1927225"/>
          <p14:tracePt t="55997" x="5148263" y="1911350"/>
          <p14:tracePt t="56012" x="5132388" y="1911350"/>
          <p14:tracePt t="56017" x="5116513" y="1911350"/>
          <p14:tracePt t="56021" x="5100638" y="1911350"/>
          <p14:tracePt t="56031" x="5084763" y="1911350"/>
          <p14:tracePt t="56035" x="5068888" y="1911350"/>
          <p14:tracePt t="56047" x="5053013" y="1911350"/>
          <p14:tracePt t="56056" x="5037138" y="1911350"/>
          <p14:tracePt t="56063" x="5022850" y="1911350"/>
          <p14:tracePt t="56092" x="5006975" y="1911350"/>
          <p14:tracePt t="56120" x="5006975" y="1927225"/>
          <p14:tracePt t="56132" x="5006975" y="1943100"/>
          <p14:tracePt t="56135" x="5022850" y="1943100"/>
          <p14:tracePt t="56143" x="5037138" y="1943100"/>
          <p14:tracePt t="56146" x="5053013" y="1943100"/>
          <p14:tracePt t="56149" x="5053013" y="1958975"/>
          <p14:tracePt t="56155" x="5068888" y="1958975"/>
          <p14:tracePt t="56158" x="5068888" y="1974850"/>
          <p14:tracePt t="56160" x="5084763" y="1974850"/>
          <p14:tracePt t="56169" x="5100638" y="1990725"/>
          <p14:tracePt t="56176" x="5116513" y="1990725"/>
          <p14:tracePt t="56183" x="5132388" y="1990725"/>
          <p14:tracePt t="56217" x="5148263" y="1990725"/>
          <p14:tracePt t="56219" x="5148263" y="2006600"/>
          <p14:tracePt t="56228" x="5164138" y="2006600"/>
          <p14:tracePt t="56233" x="5164138" y="2022475"/>
          <p14:tracePt t="56244" x="5180013" y="2022475"/>
          <p14:tracePt t="56247" x="5195888" y="2022475"/>
          <p14:tracePt t="56253" x="5211763" y="2038350"/>
          <p14:tracePt t="56261" x="5227638" y="2054225"/>
          <p14:tracePt t="56265" x="5243513" y="2054225"/>
          <p14:tracePt t="56269" x="5243513" y="2070100"/>
          <p14:tracePt t="56273" x="5259388" y="2070100"/>
          <p14:tracePt t="56277" x="5275263" y="2070100"/>
          <p14:tracePt t="56279" x="5291138" y="2070100"/>
          <p14:tracePt t="56284" x="5291138" y="2085975"/>
          <p14:tracePt t="56289" x="5307013" y="2085975"/>
          <p14:tracePt t="56293" x="5322888" y="2085975"/>
          <p14:tracePt t="56295" x="5322888" y="2101850"/>
          <p14:tracePt t="56307" x="5337175" y="2101850"/>
          <p14:tracePt t="56311" x="5353050" y="2101850"/>
          <p14:tracePt t="56318" x="5353050" y="2117725"/>
          <p14:tracePt t="56321" x="5368925" y="2117725"/>
          <p14:tracePt t="56327" x="5384800" y="2133600"/>
          <p14:tracePt t="56331" x="5400675" y="2133600"/>
          <p14:tracePt t="56337" x="5400675" y="2149475"/>
          <p14:tracePt t="56343" x="5432425" y="2149475"/>
          <p14:tracePt t="56354" x="5448300" y="2165350"/>
          <p14:tracePt t="56358" x="5464175" y="2165350"/>
          <p14:tracePt t="56365" x="5480050" y="2181225"/>
          <p14:tracePt t="56369" x="5495925" y="2181225"/>
          <p14:tracePt t="56379" x="5511800" y="2181225"/>
          <p14:tracePt t="56409" x="5527675" y="2181225"/>
          <p14:tracePt t="56420" x="5543550" y="2197100"/>
          <p14:tracePt t="56427" x="5559425" y="2197100"/>
          <p14:tracePt t="56432" x="5575300" y="2212975"/>
          <p14:tracePt t="56434" x="5591175" y="2212975"/>
          <p14:tracePt t="56436" x="5591175" y="2228850"/>
          <p14:tracePt t="56437" x="5607050" y="2228850"/>
          <p14:tracePt t="56439" x="5622925" y="2228850"/>
          <p14:tracePt t="56441" x="5638800" y="2228850"/>
          <p14:tracePt t="56445" x="5653088" y="2228850"/>
          <p14:tracePt t="56447" x="5668963" y="2228850"/>
          <p14:tracePt t="56451" x="5684838" y="2228850"/>
          <p14:tracePt t="56455" x="5700713" y="2243138"/>
          <p14:tracePt t="56457" x="5716588" y="2243138"/>
          <p14:tracePt t="56465" x="5732463" y="2243138"/>
          <p14:tracePt t="56476" x="5748338" y="2243138"/>
          <p14:tracePt t="56518" x="5764213" y="2243138"/>
          <p14:tracePt t="56522" x="5780088" y="2243138"/>
          <p14:tracePt t="56524" x="5795963" y="2243138"/>
          <p14:tracePt t="56527" x="5811838" y="2243138"/>
          <p14:tracePt t="56529" x="5827713" y="2243138"/>
          <p14:tracePt t="56531" x="5859463" y="2243138"/>
          <p14:tracePt t="56533" x="5907088" y="2243138"/>
          <p14:tracePt t="56535" x="5922963" y="2243138"/>
          <p14:tracePt t="56537" x="5953125" y="2243138"/>
          <p14:tracePt t="56539" x="6000750" y="2243138"/>
          <p14:tracePt t="56542" x="6032500" y="2243138"/>
          <p14:tracePt t="56543" x="6080125" y="2243138"/>
          <p14:tracePt t="56545" x="6127750" y="2243138"/>
          <p14:tracePt t="56547" x="6159500" y="2243138"/>
          <p14:tracePt t="56549" x="6207125" y="2243138"/>
          <p14:tracePt t="56551" x="6269038" y="2243138"/>
          <p14:tracePt t="56553" x="6300788" y="2243138"/>
          <p14:tracePt t="56555" x="6364288" y="2243138"/>
          <p14:tracePt t="56558" x="6459538" y="2243138"/>
          <p14:tracePt t="56559" x="6553200" y="2243138"/>
          <p14:tracePt t="56561" x="6616700" y="2243138"/>
          <p14:tracePt t="56563" x="6664325" y="2243138"/>
          <p14:tracePt t="56565" x="6711950" y="2243138"/>
          <p14:tracePt t="56567" x="6775450" y="2228850"/>
          <p14:tracePt t="56569" x="6838950" y="2228850"/>
          <p14:tracePt t="56571" x="6884988" y="2212975"/>
          <p14:tracePt t="56573" x="6948488" y="2212975"/>
          <p14:tracePt t="56575" x="7011988" y="2197100"/>
          <p14:tracePt t="56577" x="7059613" y="2181225"/>
          <p14:tracePt t="56579" x="7091363" y="2181225"/>
          <p14:tracePt t="56581" x="7154863" y="2165350"/>
          <p14:tracePt t="56583" x="7200900" y="2149475"/>
          <p14:tracePt t="56585" x="7248525" y="2133600"/>
          <p14:tracePt t="56587" x="7280275" y="2133600"/>
          <p14:tracePt t="56589" x="7312025" y="2117725"/>
          <p14:tracePt t="56591" x="7359650" y="2117725"/>
          <p14:tracePt t="56593" x="7375525" y="2117725"/>
          <p14:tracePt t="56595" x="7391400" y="2101850"/>
          <p14:tracePt t="56597" x="7407275" y="2101850"/>
          <p14:tracePt t="56599" x="7423150" y="2101850"/>
          <p14:tracePt t="56601" x="7439025" y="2085975"/>
          <p14:tracePt t="56603" x="7454900" y="2085975"/>
          <p14:tracePt t="56607" x="7469188" y="2085975"/>
          <p14:tracePt t="56611" x="7469188" y="2070100"/>
          <p14:tracePt t="56638" x="7485063" y="2070100"/>
          <p14:tracePt t="56722" x="7469188" y="2070100"/>
          <p14:tracePt t="56725" x="7439025" y="2070100"/>
          <p14:tracePt t="56727" x="7423150" y="2070100"/>
          <p14:tracePt t="56729" x="7407275" y="2070100"/>
          <p14:tracePt t="56731" x="7391400" y="2070100"/>
          <p14:tracePt t="56733" x="7375525" y="2070100"/>
          <p14:tracePt t="56735" x="7359650" y="2070100"/>
          <p14:tracePt t="56737" x="7327900" y="2070100"/>
          <p14:tracePt t="56739" x="7280275" y="2070100"/>
          <p14:tracePt t="56741" x="7264400" y="2070100"/>
          <p14:tracePt t="56743" x="7216775" y="2070100"/>
          <p14:tracePt t="56745" x="7185025" y="2070100"/>
          <p14:tracePt t="56747" x="7169150" y="2070100"/>
          <p14:tracePt t="56749" x="7123113" y="2070100"/>
          <p14:tracePt t="56750" x="7091363" y="2070100"/>
          <p14:tracePt t="56753" x="7075488" y="2070100"/>
          <p14:tracePt t="56755" x="7027863" y="2070100"/>
          <p14:tracePt t="56758" x="7011988" y="2070100"/>
          <p14:tracePt t="56759" x="6964363" y="2070100"/>
          <p14:tracePt t="56761" x="6932613" y="2070100"/>
          <p14:tracePt t="56763" x="6900863" y="2070100"/>
          <p14:tracePt t="56765" x="6869113" y="2070100"/>
          <p14:tracePt t="56767" x="6838950" y="2070100"/>
          <p14:tracePt t="56769" x="6823075" y="2070100"/>
          <p14:tracePt t="56771" x="6791325" y="2070100"/>
          <p14:tracePt t="56773" x="6759575" y="2070100"/>
          <p14:tracePt t="56774" x="6727825" y="2070100"/>
          <p14:tracePt t="56777" x="6696075" y="2070100"/>
          <p14:tracePt t="56779" x="6680200" y="2070100"/>
          <p14:tracePt t="56781" x="6648450" y="2070100"/>
          <p14:tracePt t="56783" x="6632575" y="2070100"/>
          <p14:tracePt t="56785" x="6600825" y="2070100"/>
          <p14:tracePt t="56787" x="6584950" y="2070100"/>
          <p14:tracePt t="56789" x="6569075" y="2070100"/>
          <p14:tracePt t="56792" x="6553200" y="2070100"/>
          <p14:tracePt t="56793" x="6523038" y="2070100"/>
          <p14:tracePt t="56797" x="6507163" y="2070100"/>
          <p14:tracePt t="56801" x="6491288" y="2070100"/>
          <p14:tracePt t="56809" x="6475413" y="2070100"/>
          <p14:tracePt t="56811" x="6459538" y="2070100"/>
          <p14:tracePt t="56815" x="6443663" y="2070100"/>
          <p14:tracePt t="56833" x="6427788" y="2070100"/>
          <p14:tracePt t="56839" x="6427788" y="2085975"/>
          <p14:tracePt t="56846" x="6411913" y="2085975"/>
          <p14:tracePt t="56859" x="6380163" y="2101850"/>
          <p14:tracePt t="56864" x="6364288" y="2101850"/>
          <p14:tracePt t="56867" x="6332538" y="2101850"/>
          <p14:tracePt t="56869" x="6332538" y="2117725"/>
          <p14:tracePt t="56871" x="6316663" y="2117725"/>
          <p14:tracePt t="56872" x="6300788" y="2117725"/>
          <p14:tracePt t="56875" x="6300788" y="2133600"/>
          <p14:tracePt t="56877" x="6284913" y="2133600"/>
          <p14:tracePt t="56879" x="6269038" y="2133600"/>
          <p14:tracePt t="56881" x="6253163" y="2133600"/>
          <p14:tracePt t="56883" x="6238875" y="2133600"/>
          <p14:tracePt t="56885" x="6223000" y="2133600"/>
          <p14:tracePt t="56887" x="6207125" y="2133600"/>
          <p14:tracePt t="56892" x="6175375" y="2149475"/>
          <p14:tracePt t="56894" x="6159500" y="2149475"/>
          <p14:tracePt t="56894" x="6143625" y="2149475"/>
          <p14:tracePt t="56897" x="6127750" y="2149475"/>
          <p14:tracePt t="56899" x="6111875" y="2149475"/>
          <p14:tracePt t="56901" x="6111875" y="2165350"/>
          <p14:tracePt t="56903" x="6080125" y="2165350"/>
          <p14:tracePt t="56909" x="6048375" y="2165350"/>
          <p14:tracePt t="56910" x="6032500" y="2181225"/>
          <p14:tracePt t="56915" x="6016625" y="2181225"/>
          <p14:tracePt t="56917" x="6000750" y="2181225"/>
          <p14:tracePt t="56924" x="5984875" y="2181225"/>
          <p14:tracePt t="56929" x="5969000" y="2181225"/>
          <p14:tracePt t="56931" x="5969000" y="2197100"/>
          <p14:tracePt t="56937" x="5953125" y="2197100"/>
          <p14:tracePt t="56948" x="5953125" y="2212975"/>
          <p14:tracePt t="56963" x="5938838" y="2212975"/>
          <p14:tracePt t="56969" x="5938838" y="2228850"/>
          <p14:tracePt t="56981" x="5938838" y="2243138"/>
          <p14:tracePt t="56985" x="5922963" y="2243138"/>
          <p14:tracePt t="56986" x="5922963" y="2259013"/>
          <p14:tracePt t="56997" x="5922963" y="2274888"/>
          <p14:tracePt t="57001" x="5907088" y="2274888"/>
          <p14:tracePt t="57003" x="5907088" y="2290763"/>
          <p14:tracePt t="57007" x="5891213" y="2290763"/>
          <p14:tracePt t="57013" x="5875338" y="2290763"/>
          <p14:tracePt t="57017" x="5875338" y="2306638"/>
          <p14:tracePt t="57021" x="5859463" y="2306638"/>
          <p14:tracePt t="57025" x="5843588" y="2322513"/>
          <p14:tracePt t="57029" x="5827713" y="2322513"/>
          <p14:tracePt t="57031" x="5811838" y="2338388"/>
          <p14:tracePt t="57033" x="5795963" y="2338388"/>
          <p14:tracePt t="57037" x="5780088" y="2338388"/>
          <p14:tracePt t="57039" x="5764213" y="2338388"/>
          <p14:tracePt t="57043" x="5748338" y="2354263"/>
          <p14:tracePt t="57045" x="5732463" y="2354263"/>
          <p14:tracePt t="57049" x="5716588" y="2354263"/>
          <p14:tracePt t="57051" x="5700713" y="2354263"/>
          <p14:tracePt t="57055" x="5684838" y="2354263"/>
          <p14:tracePt t="57059" x="5668963" y="2354263"/>
          <p14:tracePt t="57061" x="5653088" y="2354263"/>
          <p14:tracePt t="57067" x="5638800" y="2354263"/>
          <p14:tracePt t="57070" x="5622925" y="2354263"/>
          <p14:tracePt t="57071" x="5607050" y="2354263"/>
          <p14:tracePt t="57078" x="5591175" y="2354263"/>
          <p14:tracePt t="57079" x="5575300" y="2354263"/>
          <p14:tracePt t="57083" x="5559425" y="2354263"/>
          <p14:tracePt t="57085" x="5543550" y="2354263"/>
          <p14:tracePt t="57086" x="5527675" y="2354263"/>
          <p14:tracePt t="57092" x="5511800" y="2354263"/>
          <p14:tracePt t="57093" x="5495925" y="2354263"/>
          <p14:tracePt t="57097" x="5464175" y="2354263"/>
          <p14:tracePt t="57099" x="5448300" y="2354263"/>
          <p14:tracePt t="57103" x="5432425" y="2354263"/>
          <p14:tracePt t="57105" x="5400675" y="2354263"/>
          <p14:tracePt t="57109" x="5384800" y="2354263"/>
          <p14:tracePt t="57111" x="5353050" y="2338388"/>
          <p14:tracePt t="57115" x="5337175" y="2338388"/>
          <p14:tracePt t="57116" x="5307013" y="2338388"/>
          <p14:tracePt t="57121" x="5275263" y="2322513"/>
          <p14:tracePt t="57123" x="5259388" y="2322513"/>
          <p14:tracePt t="57125" x="5243513" y="2322513"/>
          <p14:tracePt t="57127" x="5227638" y="2306638"/>
          <p14:tracePt t="57129" x="5211763" y="2306638"/>
          <p14:tracePt t="57131" x="5195888" y="2306638"/>
          <p14:tracePt t="57133" x="5164138" y="2290763"/>
          <p14:tracePt t="57134" x="5148263" y="2290763"/>
          <p14:tracePt t="57137" x="5132388" y="2290763"/>
          <p14:tracePt t="57139" x="5116513" y="2290763"/>
          <p14:tracePt t="57142" x="5100638" y="2290763"/>
          <p14:tracePt t="57143" x="5068888" y="2274888"/>
          <p14:tracePt t="57147" x="5037138" y="2259013"/>
          <p14:tracePt t="57149" x="5022850" y="2259013"/>
          <p14:tracePt t="57151" x="5022850" y="2243138"/>
          <p14:tracePt t="57153" x="5006975" y="2243138"/>
          <p14:tracePt t="57155" x="4975225" y="2243138"/>
          <p14:tracePt t="57159" x="4959350" y="2228850"/>
          <p14:tracePt t="57161" x="4943475" y="2228850"/>
          <p14:tracePt t="57165" x="4927600" y="2212975"/>
          <p14:tracePt t="57167" x="4911725" y="2212975"/>
          <p14:tracePt t="57169" x="4895850" y="2212975"/>
          <p14:tracePt t="57171" x="4895850" y="2197100"/>
          <p14:tracePt t="57173" x="4879975" y="2197100"/>
          <p14:tracePt t="57175" x="4864100" y="2181225"/>
          <p14:tracePt t="57179" x="4848225" y="2165350"/>
          <p14:tracePt t="57181" x="4832350" y="2165350"/>
          <p14:tracePt t="57183" x="4816475" y="2165350"/>
          <p14:tracePt t="57185" x="4816475" y="2149475"/>
          <p14:tracePt t="57187" x="4800600" y="2133600"/>
          <p14:tracePt t="57189" x="4768850" y="2133600"/>
          <p14:tracePt t="57191" x="4752975" y="2117725"/>
          <p14:tracePt t="57193" x="4722813" y="2101850"/>
          <p14:tracePt t="57196" x="4691063" y="2070100"/>
          <p14:tracePt t="57197" x="4675188" y="2054225"/>
          <p14:tracePt t="57198" x="4659313" y="2038350"/>
          <p14:tracePt t="57201" x="4627563" y="2038350"/>
          <p14:tracePt t="57203" x="4627563" y="2022475"/>
          <p14:tracePt t="57205" x="4595813" y="2006600"/>
          <p14:tracePt t="57208" x="4579938" y="1974850"/>
          <p14:tracePt t="57210" x="4548188" y="1974850"/>
          <p14:tracePt t="57211" x="4548188" y="1958975"/>
          <p14:tracePt t="57213" x="4516438" y="1943100"/>
          <p14:tracePt t="57215" x="4500563" y="1911350"/>
          <p14:tracePt t="57219" x="4484688" y="1895475"/>
          <p14:tracePt t="57221" x="4468813" y="1881188"/>
          <p14:tracePt t="57223" x="4452938" y="1881188"/>
          <p14:tracePt t="57225" x="4452938" y="1865313"/>
          <p14:tracePt t="57226" x="4452938" y="1849438"/>
          <p14:tracePt t="57229" x="4437063" y="1833563"/>
          <p14:tracePt t="57231" x="4437063" y="1817688"/>
          <p14:tracePt t="57233" x="4421188" y="1801813"/>
          <p14:tracePt t="57235" x="4421188" y="1785938"/>
          <p14:tracePt t="57239" x="4421188" y="1770063"/>
          <p14:tracePt t="57242" x="4421188" y="1754188"/>
          <p14:tracePt t="57245" x="4421188" y="1738313"/>
          <p14:tracePt t="57247" x="4421188" y="1722438"/>
          <p14:tracePt t="57251" x="4421188" y="1706563"/>
          <p14:tracePt t="57253" x="4421188" y="1674813"/>
          <p14:tracePt t="57259" x="4421188" y="1643063"/>
          <p14:tracePt t="57261" x="4421188" y="1627188"/>
          <p14:tracePt t="57263" x="4406900" y="1627188"/>
          <p14:tracePt t="57264" x="4406900" y="1611313"/>
          <p14:tracePt t="57267" x="4406900" y="1595438"/>
          <p14:tracePt t="57269" x="4406900" y="1579563"/>
          <p14:tracePt t="57271" x="4391025" y="1563688"/>
          <p14:tracePt t="57273" x="4391025" y="1547813"/>
          <p14:tracePt t="57277" x="4391025" y="1533525"/>
          <p14:tracePt t="57279" x="4375150" y="1533525"/>
          <p14:tracePt t="57281" x="4375150" y="1517650"/>
          <p14:tracePt t="57290" x="4375150" y="1501775"/>
          <p14:tracePt t="57294" x="4375150" y="1485900"/>
          <p14:tracePt t="57300" x="4375150" y="1470025"/>
          <p14:tracePt t="57318" x="4375150" y="1454150"/>
          <p14:tracePt t="57328" x="4375150" y="1438275"/>
          <p14:tracePt t="57336" x="4391025" y="1438275"/>
          <p14:tracePt t="57337" x="4406900" y="1422400"/>
          <p14:tracePt t="57341" x="4437063" y="1406525"/>
          <p14:tracePt t="57342" x="4468813" y="1390650"/>
          <p14:tracePt t="57345" x="4484688" y="1390650"/>
          <p14:tracePt t="57347" x="4516438" y="1374775"/>
          <p14:tracePt t="57349" x="4532313" y="1374775"/>
          <p14:tracePt t="57351" x="4548188" y="1374775"/>
          <p14:tracePt t="57353" x="4579938" y="1374775"/>
          <p14:tracePt t="57355" x="4595813" y="1374775"/>
          <p14:tracePt t="57359" x="4659313" y="1358900"/>
          <p14:tracePt t="57361" x="4675188" y="1358900"/>
          <p14:tracePt t="57363" x="4722813" y="1343025"/>
          <p14:tracePt t="57365" x="4752975" y="1343025"/>
          <p14:tracePt t="57367" x="4768850" y="1327150"/>
          <p14:tracePt t="57369" x="4800600" y="1327150"/>
          <p14:tracePt t="57371" x="4832350" y="1311275"/>
          <p14:tracePt t="57373" x="4848225" y="1311275"/>
          <p14:tracePt t="57375" x="4879975" y="1295400"/>
          <p14:tracePt t="57377" x="4911725" y="1295400"/>
          <p14:tracePt t="57379" x="4927600" y="1279525"/>
          <p14:tracePt t="57381" x="4959350" y="1263650"/>
          <p14:tracePt t="57383" x="4991100" y="1263650"/>
          <p14:tracePt t="57385" x="5006975" y="1263650"/>
          <p14:tracePt t="57387" x="5037138" y="1263650"/>
          <p14:tracePt t="57389" x="5068888" y="1247775"/>
          <p14:tracePt t="57391" x="5084763" y="1247775"/>
          <p14:tracePt t="57393" x="5116513" y="1231900"/>
          <p14:tracePt t="57395" x="5148263" y="1216025"/>
          <p14:tracePt t="57397" x="5164138" y="1216025"/>
          <p14:tracePt t="57399" x="5195888" y="1200150"/>
          <p14:tracePt t="57401" x="5211763" y="1200150"/>
          <p14:tracePt t="57403" x="5227638" y="1185863"/>
          <p14:tracePt t="57405" x="5259388" y="1185863"/>
          <p14:tracePt t="57408" x="5291138" y="1185863"/>
          <p14:tracePt t="57409" x="5307013" y="1185863"/>
          <p14:tracePt t="57411" x="5337175" y="1169988"/>
          <p14:tracePt t="57413" x="5353050" y="1169988"/>
          <p14:tracePt t="57414" x="5368925" y="1169988"/>
          <p14:tracePt t="57417" x="5400675" y="1169988"/>
          <p14:tracePt t="57419" x="5416550" y="1154113"/>
          <p14:tracePt t="57421" x="5448300" y="1154113"/>
          <p14:tracePt t="57423" x="5480050" y="1154113"/>
          <p14:tracePt t="57425" x="5495925" y="1154113"/>
          <p14:tracePt t="57427" x="5527675" y="1154113"/>
          <p14:tracePt t="57429" x="5543550" y="1154113"/>
          <p14:tracePt t="57431" x="5575300" y="1138238"/>
          <p14:tracePt t="57433" x="5607050" y="1138238"/>
          <p14:tracePt t="57435" x="5622925" y="1138238"/>
          <p14:tracePt t="57436" x="5653088" y="1138238"/>
          <p14:tracePt t="57439" x="5700713" y="1138238"/>
          <p14:tracePt t="57441" x="5716588" y="1138238"/>
          <p14:tracePt t="57442" x="5748338" y="1138238"/>
          <p14:tracePt t="57444" x="5764213" y="1138238"/>
          <p14:tracePt t="57447" x="5811838" y="1138238"/>
          <p14:tracePt t="57449" x="5843588" y="1138238"/>
          <p14:tracePt t="57451" x="5875338" y="1138238"/>
          <p14:tracePt t="57453" x="5907088" y="1138238"/>
          <p14:tracePt t="57455" x="5953125" y="1138238"/>
          <p14:tracePt t="57458" x="5969000" y="1138238"/>
          <p14:tracePt t="57459" x="6016625" y="1154113"/>
          <p14:tracePt t="57461" x="6048375" y="1154113"/>
          <p14:tracePt t="57463" x="6080125" y="1154113"/>
          <p14:tracePt t="57465" x="6127750" y="1169988"/>
          <p14:tracePt t="57467" x="6159500" y="1169988"/>
          <p14:tracePt t="57469" x="6191250" y="1185863"/>
          <p14:tracePt t="57471" x="6238875" y="1185863"/>
          <p14:tracePt t="57473" x="6269038" y="1185863"/>
          <p14:tracePt t="57475" x="6300788" y="1200150"/>
          <p14:tracePt t="57477" x="6332538" y="1200150"/>
          <p14:tracePt t="57479" x="6380163" y="1216025"/>
          <p14:tracePt t="57481" x="6427788" y="1216025"/>
          <p14:tracePt t="57483" x="6459538" y="1231900"/>
          <p14:tracePt t="57485" x="6491288" y="1231900"/>
          <p14:tracePt t="57487" x="6538913" y="1247775"/>
          <p14:tracePt t="57489" x="6553200" y="1247775"/>
          <p14:tracePt t="57491" x="6584950" y="1263650"/>
          <p14:tracePt t="57493" x="6632575" y="1263650"/>
          <p14:tracePt t="57494" x="6648450" y="1279525"/>
          <p14:tracePt t="57497" x="6696075" y="1279525"/>
          <p14:tracePt t="57499" x="6727825" y="1295400"/>
          <p14:tracePt t="57501" x="6743700" y="1295400"/>
          <p14:tracePt t="57503" x="6775450" y="1295400"/>
          <p14:tracePt t="57505" x="6807200" y="1311275"/>
          <p14:tracePt t="57508" x="6823075" y="1311275"/>
          <p14:tracePt t="57509" x="6854825" y="1311275"/>
          <p14:tracePt t="57511" x="6869113" y="1311275"/>
          <p14:tracePt t="57513" x="6900863" y="1311275"/>
          <p14:tracePt t="57515" x="6916738" y="1327150"/>
          <p14:tracePt t="57517" x="6932613" y="1327150"/>
          <p14:tracePt t="57519" x="6948488" y="1327150"/>
          <p14:tracePt t="57521" x="6980238" y="1327150"/>
          <p14:tracePt t="57523" x="6980238" y="1343025"/>
          <p14:tracePt t="57525" x="6996113" y="1343025"/>
          <p14:tracePt t="57527" x="7011988" y="1343025"/>
          <p14:tracePt t="57531" x="7027863" y="1343025"/>
          <p14:tracePt t="57535" x="7043738" y="1343025"/>
          <p14:tracePt t="57537" x="7043738" y="1358900"/>
          <p14:tracePt t="57539" x="7059613" y="1358900"/>
          <p14:tracePt t="57594" x="7075488" y="1358900"/>
          <p14:tracePt t="57618" x="7091363" y="1358900"/>
          <p14:tracePt t="57624" x="7091363" y="1374775"/>
          <p14:tracePt t="57630" x="7091363" y="1390650"/>
          <p14:tracePt t="57638" x="7107238" y="1406525"/>
          <p14:tracePt t="57642" x="7107238" y="1422400"/>
          <p14:tracePt t="57647" x="7123113" y="1422400"/>
          <p14:tracePt t="57651" x="7123113" y="1438275"/>
          <p14:tracePt t="57653" x="7123113" y="1454150"/>
          <p14:tracePt t="57658" x="7123113" y="1470025"/>
          <p14:tracePt t="57663" x="7138988" y="1485900"/>
          <p14:tracePt t="57667" x="7138988" y="1501775"/>
          <p14:tracePt t="57674" x="7154863" y="1501775"/>
          <p14:tracePt t="57676" x="7154863" y="1517650"/>
          <p14:tracePt t="57677" x="7154863" y="1533525"/>
          <p14:tracePt t="57681" x="7154863" y="1547813"/>
          <p14:tracePt t="57684" x="7154863" y="1563688"/>
          <p14:tracePt t="57689" x="7169150" y="1579563"/>
          <p14:tracePt t="57693" x="7169150" y="1595438"/>
          <p14:tracePt t="57695" x="7169150" y="1611313"/>
          <p14:tracePt t="57697" x="7169150" y="1627188"/>
          <p14:tracePt t="57699" x="7169150" y="1643063"/>
          <p14:tracePt t="57701" x="7169150" y="1658938"/>
          <p14:tracePt t="57703" x="7169150" y="1674813"/>
          <p14:tracePt t="57709" x="7169150" y="1706563"/>
          <p14:tracePt t="57714" x="7169150" y="1722438"/>
          <p14:tracePt t="57715" x="7169150" y="1738313"/>
          <p14:tracePt t="57719" x="7169150" y="1754188"/>
          <p14:tracePt t="57721" x="7169150" y="1770063"/>
          <p14:tracePt t="57723" x="7169150" y="1785938"/>
          <p14:tracePt t="57729" x="7169150" y="1801813"/>
          <p14:tracePt t="57731" x="7169150" y="1817688"/>
          <p14:tracePt t="57737" x="7169150" y="1833563"/>
          <p14:tracePt t="57739" x="7169150" y="1849438"/>
          <p14:tracePt t="57743" x="7154863" y="1865313"/>
          <p14:tracePt t="57749" x="7154863" y="1881188"/>
          <p14:tracePt t="57754" x="7154863" y="1895475"/>
          <p14:tracePt t="57761" x="7138988" y="1911350"/>
          <p14:tracePt t="57763" x="7138988" y="1927225"/>
          <p14:tracePt t="57767" x="7138988" y="1943100"/>
          <p14:tracePt t="57775" x="7138988" y="1958975"/>
          <p14:tracePt t="57779" x="7123113" y="1974850"/>
          <p14:tracePt t="57783" x="7107238" y="1974850"/>
          <p14:tracePt t="57785" x="7107238" y="1990725"/>
          <p14:tracePt t="57786" x="7107238" y="2006600"/>
          <p14:tracePt t="57793" x="7075488" y="2022475"/>
          <p14:tracePt t="57797" x="7075488" y="2038350"/>
          <p14:tracePt t="57799" x="7059613" y="2038350"/>
          <p14:tracePt t="57800" x="7043738" y="2054225"/>
          <p14:tracePt t="57805" x="7027863" y="2054225"/>
          <p14:tracePt t="57809" x="7011988" y="2085975"/>
          <p14:tracePt t="57811" x="7011988" y="2101850"/>
          <p14:tracePt t="57813" x="6996113" y="2101850"/>
          <p14:tracePt t="57817" x="6980238" y="2117725"/>
          <p14:tracePt t="57819" x="6980238" y="2133600"/>
          <p14:tracePt t="57821" x="6964363" y="2133600"/>
          <p14:tracePt t="57825" x="6948488" y="2149475"/>
          <p14:tracePt t="57829" x="6932613" y="2165350"/>
          <p14:tracePt t="57831" x="6932613" y="2181225"/>
          <p14:tracePt t="57834" x="6916738" y="2181225"/>
          <p14:tracePt t="57837" x="6916738" y="2197100"/>
          <p14:tracePt t="57843" x="6900863" y="2212975"/>
          <p14:tracePt t="57849" x="6884988" y="2228850"/>
          <p14:tracePt t="57853" x="6884988" y="2243138"/>
          <p14:tracePt t="57858" x="6869113" y="2259013"/>
          <p14:tracePt t="57868" x="6869113" y="2274888"/>
          <p14:tracePt t="57871" x="6854825" y="2274888"/>
          <p14:tracePt t="57874" x="6854825" y="2290763"/>
          <p14:tracePt t="57877" x="6838950" y="2290763"/>
          <p14:tracePt t="57882" x="6838950" y="2306638"/>
          <p14:tracePt t="57889" x="6823075" y="2322513"/>
          <p14:tracePt t="57894" x="6807200" y="2322513"/>
          <p14:tracePt t="57895" x="6791325" y="2322513"/>
          <p14:tracePt t="57899" x="6791325" y="2338388"/>
          <p14:tracePt t="57900" x="6775450" y="2338388"/>
          <p14:tracePt t="57902" x="6759575" y="2354263"/>
          <p14:tracePt t="57909" x="6743700" y="2370138"/>
          <p14:tracePt t="57911" x="6727825" y="2370138"/>
          <p14:tracePt t="57913" x="6711950" y="2370138"/>
          <p14:tracePt t="57917" x="6696075" y="2370138"/>
          <p14:tracePt t="57919" x="6680200" y="2370138"/>
          <p14:tracePt t="57924" x="6664325" y="2370138"/>
          <p14:tracePt t="57926" x="6648450" y="2386013"/>
          <p14:tracePt t="57927" x="6632575" y="2386013"/>
          <p14:tracePt t="57931" x="6616700" y="2386013"/>
          <p14:tracePt t="57933" x="6600825" y="2386013"/>
          <p14:tracePt t="57938" x="6584950" y="2386013"/>
          <p14:tracePt t="57939" x="6569075" y="2386013"/>
          <p14:tracePt t="57945" x="6553200" y="2386013"/>
          <p14:tracePt t="57947" x="6538913" y="2386013"/>
          <p14:tracePt t="57949" x="6523038" y="2386013"/>
          <p14:tracePt t="57960" x="6491288" y="2386013"/>
          <p14:tracePt t="57963" x="6475413" y="2386013"/>
          <p14:tracePt t="57965" x="6459538" y="2386013"/>
          <p14:tracePt t="57967" x="6443663" y="2386013"/>
          <p14:tracePt t="57976" x="6411913" y="2386013"/>
          <p14:tracePt t="57981" x="6396038" y="2386013"/>
          <p14:tracePt t="57983" x="6380163" y="2386013"/>
          <p14:tracePt t="57987" x="6364288" y="2386013"/>
          <p14:tracePt t="57991" x="6348413" y="2386013"/>
          <p14:tracePt t="57993" x="6332538" y="2386013"/>
          <p14:tracePt t="57997" x="6316663" y="2386013"/>
          <p14:tracePt t="57999" x="6300788" y="2386013"/>
          <p14:tracePt t="58001" x="6284913" y="2386013"/>
          <p14:tracePt t="58003" x="6269038" y="2370138"/>
          <p14:tracePt t="58005" x="6253163" y="2370138"/>
          <p14:tracePt t="58008" x="6238875" y="2370138"/>
          <p14:tracePt t="58009" x="6223000" y="2370138"/>
          <p14:tracePt t="58010" x="6175375" y="2370138"/>
          <p14:tracePt t="58013" x="6159500" y="2354263"/>
          <p14:tracePt t="58014" x="6127750" y="2354263"/>
          <p14:tracePt t="58017" x="6096000" y="2354263"/>
          <p14:tracePt t="58019" x="6080125" y="2354263"/>
          <p14:tracePt t="58021" x="6048375" y="2338388"/>
          <p14:tracePt t="58023" x="6016625" y="2338388"/>
          <p14:tracePt t="58024" x="6000750" y="2338388"/>
          <p14:tracePt t="58027" x="5969000" y="2338388"/>
          <p14:tracePt t="58029" x="5953125" y="2338388"/>
          <p14:tracePt t="58031" x="5922963" y="2338388"/>
          <p14:tracePt t="58033" x="5891213" y="2338388"/>
          <p14:tracePt t="58035" x="5875338" y="2322513"/>
          <p14:tracePt t="58037" x="5843588" y="2322513"/>
          <p14:tracePt t="58039" x="5827713" y="2322513"/>
          <p14:tracePt t="58041" x="5811838" y="2322513"/>
          <p14:tracePt t="58043" x="5780088" y="2322513"/>
          <p14:tracePt t="58045" x="5764213" y="2322513"/>
          <p14:tracePt t="58047" x="5748338" y="2322513"/>
          <p14:tracePt t="58049" x="5732463" y="2322513"/>
          <p14:tracePt t="58051" x="5716588" y="2322513"/>
          <p14:tracePt t="58053" x="5684838" y="2322513"/>
          <p14:tracePt t="58057" x="5668963" y="2322513"/>
          <p14:tracePt t="58059" x="5638800" y="2322513"/>
          <p14:tracePt t="58063" x="5622925" y="2322513"/>
          <p14:tracePt t="58065" x="5607050" y="2322513"/>
          <p14:tracePt t="58069" x="5591175" y="2322513"/>
          <p14:tracePt t="58071" x="5575300" y="2322513"/>
          <p14:tracePt t="58075" x="5559425" y="2322513"/>
          <p14:tracePt t="58081" x="5543550" y="2322513"/>
          <p14:tracePt t="58083" x="5527675" y="2322513"/>
          <p14:tracePt t="58094" x="5511800" y="2322513"/>
          <p14:tracePt t="58099" x="5495925" y="2322513"/>
          <p14:tracePt t="58100" x="5495925" y="2306638"/>
          <p14:tracePt t="58109" x="5480050" y="2306638"/>
          <p14:tracePt t="58140" x="5480050" y="2290763"/>
          <p14:tracePt t="58166" x="5464175" y="2290763"/>
          <p14:tracePt t="58172" x="5448300" y="2290763"/>
          <p14:tracePt t="58182" x="5432425" y="2290763"/>
          <p14:tracePt t="58186" x="5416550" y="2290763"/>
          <p14:tracePt t="58187" x="5416550" y="2274888"/>
          <p14:tracePt t="58189" x="5400675" y="2274888"/>
          <p14:tracePt t="58197" x="5384800" y="2274888"/>
          <p14:tracePt t="58201" x="5368925" y="2274888"/>
          <p14:tracePt t="58209" x="5353050" y="2274888"/>
          <p14:tracePt t="58216" x="5337175" y="2274888"/>
          <p14:tracePt t="58220" x="5322888" y="2274888"/>
          <p14:tracePt t="58228" x="5307013" y="2274888"/>
          <p14:tracePt t="58231" x="5291138" y="2274888"/>
          <p14:tracePt t="58240" x="5275263" y="2274888"/>
          <p14:tracePt t="58245" x="5259388" y="2274888"/>
          <p14:tracePt t="58251" x="5243513" y="2274888"/>
          <p14:tracePt t="58259" x="5243513" y="2290763"/>
          <p14:tracePt t="58265" x="5227638" y="2290763"/>
          <p14:tracePt t="58273" x="5211763" y="2306638"/>
          <p14:tracePt t="58286" x="5195888" y="2306638"/>
          <p14:tracePt t="58289" x="5195888" y="2322513"/>
          <p14:tracePt t="58293" x="5180013" y="2322513"/>
          <p14:tracePt t="58299" x="5164138" y="2338388"/>
          <p14:tracePt t="58316" x="5148263" y="2338388"/>
          <p14:tracePt t="58317" x="5148263" y="2354263"/>
          <p14:tracePt t="58321" x="5132388" y="2354263"/>
          <p14:tracePt t="58328" x="5132388" y="2370138"/>
          <p14:tracePt t="58333" x="5116513" y="2370138"/>
          <p14:tracePt t="58337" x="5116513" y="2386013"/>
          <p14:tracePt t="58339" x="5100638" y="2386013"/>
          <p14:tracePt t="58351" x="5084763" y="2386013"/>
          <p14:tracePt t="58355" x="5084763" y="2401888"/>
          <p14:tracePt t="58360" x="5068888" y="2401888"/>
          <p14:tracePt t="58376" x="5068888" y="2417763"/>
          <p14:tracePt t="58383" x="5053013" y="2417763"/>
          <p14:tracePt t="58524" x="5037138" y="2417763"/>
          <p14:tracePt t="58532" x="5006975" y="2417763"/>
          <p14:tracePt t="58537" x="4991100" y="2417763"/>
          <p14:tracePt t="58544" x="4975225" y="2417763"/>
          <p14:tracePt t="58548" x="4959350" y="2417763"/>
          <p14:tracePt t="58551" x="4943475" y="2417763"/>
          <p14:tracePt t="58556" x="4927600" y="2417763"/>
          <p14:tracePt t="58561" x="4911725" y="2417763"/>
          <p14:tracePt t="58576" x="4895850" y="2417763"/>
          <p14:tracePt t="58593" x="4895850" y="2401888"/>
          <p14:tracePt t="58645" x="4879975" y="2401888"/>
          <p14:tracePt t="58706" x="4864100" y="2401888"/>
          <p14:tracePt t="58723" x="4864100" y="2386013"/>
          <p14:tracePt t="58734" x="4864100" y="2370138"/>
          <p14:tracePt t="58744" x="4864100" y="2354263"/>
          <p14:tracePt t="58761" x="4864100" y="2338388"/>
          <p14:tracePt t="58769" x="4879975" y="2322513"/>
          <p14:tracePt t="58788" x="4895850" y="2322513"/>
          <p14:tracePt t="58798" x="4895850" y="2306638"/>
          <p14:tracePt t="58816" x="4911725" y="2306638"/>
          <p14:tracePt t="59006" x="4927600" y="2306638"/>
          <p14:tracePt t="59015" x="4959350" y="2306638"/>
          <p14:tracePt t="59021" x="4975225" y="2306638"/>
          <p14:tracePt t="59025" x="4991100" y="2306638"/>
          <p14:tracePt t="59028" x="5006975" y="2306638"/>
          <p14:tracePt t="59035" x="5022850" y="2306638"/>
          <p14:tracePt t="59040" x="5037138" y="2306638"/>
          <p14:tracePt t="59046" x="5053013" y="2306638"/>
          <p14:tracePt t="59047" x="5068888" y="2306638"/>
          <p14:tracePt t="59051" x="5084763" y="2306638"/>
          <p14:tracePt t="59058" x="5100638" y="2306638"/>
          <p14:tracePt t="59059" x="5116513" y="2306638"/>
          <p14:tracePt t="59065" x="5132388" y="2306638"/>
          <p14:tracePt t="59067" x="5148263" y="2306638"/>
          <p14:tracePt t="59074" x="5164138" y="2306638"/>
          <p14:tracePt t="59075" x="5180013" y="2306638"/>
          <p14:tracePt t="59077" x="5195888" y="2306638"/>
          <p14:tracePt t="59081" x="5211763" y="2306638"/>
          <p14:tracePt t="59083" x="5227638" y="2306638"/>
          <p14:tracePt t="59087" x="5243513" y="2306638"/>
          <p14:tracePt t="59089" x="5259388" y="2306638"/>
          <p14:tracePt t="59091" x="5275263" y="2306638"/>
          <p14:tracePt t="59095" x="5291138" y="2306638"/>
          <p14:tracePt t="59097" x="5307013" y="2306638"/>
          <p14:tracePt t="59101" x="5337175" y="2306638"/>
          <p14:tracePt t="59103" x="5353050" y="2306638"/>
          <p14:tracePt t="59108" x="5368925" y="2306638"/>
          <p14:tracePt t="59109" x="5384800" y="2306638"/>
          <p14:tracePt t="59111" x="5400675" y="2306638"/>
          <p14:tracePt t="59113" x="5416550" y="2306638"/>
          <p14:tracePt t="59115" x="5432425" y="2306638"/>
          <p14:tracePt t="59120" x="5448300" y="2306638"/>
          <p14:tracePt t="59121" x="5464175" y="2306638"/>
          <p14:tracePt t="59124" x="5480050" y="2306638"/>
          <p14:tracePt t="59125" x="5495925" y="2306638"/>
          <p14:tracePt t="59129" x="5511800" y="2306638"/>
          <p14:tracePt t="59131" x="5527675" y="2306638"/>
          <p14:tracePt t="59134" x="5543550" y="2306638"/>
          <p14:tracePt t="59137" x="5559425" y="2322513"/>
          <p14:tracePt t="59141" x="5575300" y="2322513"/>
          <p14:tracePt t="59145" x="5591175" y="2322513"/>
          <p14:tracePt t="59149" x="5607050" y="2322513"/>
          <p14:tracePt t="59151" x="5607050" y="2338388"/>
          <p14:tracePt t="59153" x="5622925" y="2338388"/>
          <p14:tracePt t="59157" x="5638800" y="2338388"/>
          <p14:tracePt t="59169" x="5653088" y="2338388"/>
          <p14:tracePt t="59177" x="5668963" y="2338388"/>
          <p14:tracePt t="59516" x="5684838" y="2338388"/>
          <p14:tracePt t="59547" x="5700713" y="2338388"/>
          <p14:tracePt t="59718" x="5684838" y="2338388"/>
          <p14:tracePt t="59877" x="5700713" y="2338388"/>
          <p14:tracePt t="59884" x="5716588" y="2338388"/>
          <p14:tracePt t="59896" x="5732463" y="2338388"/>
          <p14:tracePt t="59901" x="5748338" y="2338388"/>
          <p14:tracePt t="59916" x="5764213" y="2338388"/>
          <p14:tracePt t="59922" x="5780088" y="2338388"/>
          <p14:tracePt t="59927" x="5795963" y="2338388"/>
          <p14:tracePt t="59935" x="5795963" y="2322513"/>
          <p14:tracePt t="59936" x="5811838" y="2322513"/>
          <p14:tracePt t="59941" x="5827713" y="2322513"/>
          <p14:tracePt t="59949" x="5843588" y="2322513"/>
          <p14:tracePt t="59955" x="5859463" y="2322513"/>
          <p14:tracePt t="59963" x="5875338" y="2322513"/>
          <p14:tracePt t="59969" x="5875338" y="2306638"/>
          <p14:tracePt t="60010" x="5891213" y="2306638"/>
          <p14:tracePt t="67241" x="5907088" y="2306638"/>
          <p14:tracePt t="67258" x="5922963" y="2306638"/>
          <p14:tracePt t="67262" x="5938838" y="2306638"/>
          <p14:tracePt t="67266" x="5953125" y="2306638"/>
          <p14:tracePt t="67271" x="5984875" y="2306638"/>
          <p14:tracePt t="67275" x="6000750" y="2306638"/>
          <p14:tracePt t="67277" x="6016625" y="2306638"/>
          <p14:tracePt t="67279" x="6032500" y="2306638"/>
          <p14:tracePt t="67281" x="6048375" y="2306638"/>
          <p14:tracePt t="67283" x="6064250" y="2306638"/>
          <p14:tracePt t="67285" x="6080125" y="2306638"/>
          <p14:tracePt t="67287" x="6111875" y="2306638"/>
          <p14:tracePt t="67288" x="6143625" y="2306638"/>
          <p14:tracePt t="67291" x="6159500" y="2306638"/>
          <p14:tracePt t="67293" x="6207125" y="2306638"/>
          <p14:tracePt t="67295" x="6238875" y="2306638"/>
          <p14:tracePt t="67297" x="6253163" y="2306638"/>
          <p14:tracePt t="67299" x="6284913" y="2322513"/>
          <p14:tracePt t="67301" x="6300788" y="2322513"/>
          <p14:tracePt t="67303" x="6316663" y="2322513"/>
          <p14:tracePt t="67305" x="6348413" y="2322513"/>
          <p14:tracePt t="67307" x="6364288" y="2322513"/>
          <p14:tracePt t="67309" x="6396038" y="2338388"/>
          <p14:tracePt t="67311" x="6427788" y="2338388"/>
          <p14:tracePt t="67313" x="6443663" y="2354263"/>
          <p14:tracePt t="67315" x="6459538" y="2354263"/>
          <p14:tracePt t="67317" x="6491288" y="2370138"/>
          <p14:tracePt t="67319" x="6507163" y="2370138"/>
          <p14:tracePt t="67321" x="6538913" y="2370138"/>
          <p14:tracePt t="67323" x="6553200" y="2370138"/>
          <p14:tracePt t="67325" x="6569075" y="2386013"/>
          <p14:tracePt t="67327" x="6584950" y="2386013"/>
          <p14:tracePt t="67329" x="6600825" y="2386013"/>
          <p14:tracePt t="67331" x="6632575" y="2386013"/>
          <p14:tracePt t="67333" x="6648450" y="2401888"/>
          <p14:tracePt t="67335" x="6664325" y="2401888"/>
          <p14:tracePt t="67337" x="6680200" y="2417763"/>
          <p14:tracePt t="67339" x="6696075" y="2417763"/>
          <p14:tracePt t="67341" x="6711950" y="2433638"/>
          <p14:tracePt t="67343" x="6743700" y="2433638"/>
          <p14:tracePt t="67347" x="6775450" y="2433638"/>
          <p14:tracePt t="67349" x="6791325" y="2449513"/>
          <p14:tracePt t="67354" x="6807200" y="2465388"/>
          <p14:tracePt t="67355" x="6838950" y="2481263"/>
          <p14:tracePt t="67359" x="6854825" y="2481263"/>
          <p14:tracePt t="67361" x="6884988" y="2481263"/>
          <p14:tracePt t="67363" x="6884988" y="2497138"/>
          <p14:tracePt t="67365" x="6900863" y="2513013"/>
          <p14:tracePt t="67367" x="6916738" y="2513013"/>
          <p14:tracePt t="67370" x="6948488" y="2513013"/>
          <p14:tracePt t="67372" x="6964363" y="2528888"/>
          <p14:tracePt t="67373" x="6980238" y="2528888"/>
          <p14:tracePt t="67375" x="7011988" y="2544763"/>
          <p14:tracePt t="67377" x="7027863" y="2560638"/>
          <p14:tracePt t="67379" x="7043738" y="2574925"/>
          <p14:tracePt t="67381" x="7075488" y="2574925"/>
          <p14:tracePt t="67383" x="7107238" y="2590800"/>
          <p14:tracePt t="67385" x="7123113" y="2606675"/>
          <p14:tracePt t="67388" x="7154863" y="2622550"/>
          <p14:tracePt t="67389" x="7185025" y="2638425"/>
          <p14:tracePt t="67391" x="7216775" y="2654300"/>
          <p14:tracePt t="67393" x="7232650" y="2670175"/>
          <p14:tracePt t="67395" x="7264400" y="2670175"/>
          <p14:tracePt t="67397" x="7312025" y="2686050"/>
          <p14:tracePt t="67399" x="7327900" y="2701925"/>
          <p14:tracePt t="67401" x="7359650" y="2717800"/>
          <p14:tracePt t="67403" x="7391400" y="2733675"/>
          <p14:tracePt t="67404" x="7423150" y="2749550"/>
          <p14:tracePt t="67406" x="7439025" y="2765425"/>
          <p14:tracePt t="67409" x="7469188" y="2765425"/>
          <p14:tracePt t="67411" x="7500938" y="2781300"/>
          <p14:tracePt t="67413" x="7516813" y="2797175"/>
          <p14:tracePt t="67415" x="7532688" y="2813050"/>
          <p14:tracePt t="67417" x="7564438" y="2828925"/>
          <p14:tracePt t="67419" x="7580313" y="2828925"/>
          <p14:tracePt t="67421" x="7612063" y="2844800"/>
          <p14:tracePt t="67422" x="7627938" y="2860675"/>
          <p14:tracePt t="67424" x="7643813" y="2876550"/>
          <p14:tracePt t="67427" x="7659688" y="2892425"/>
          <p14:tracePt t="67429" x="7691438" y="2892425"/>
          <p14:tracePt t="67434" x="7723188" y="2908300"/>
          <p14:tracePt t="67435" x="7739063" y="2922588"/>
          <p14:tracePt t="67439" x="7754938" y="2922588"/>
          <p14:tracePt t="67441" x="7770813" y="2938463"/>
          <p14:tracePt t="67443" x="7770813" y="2954338"/>
          <p14:tracePt t="67445" x="7785100" y="2954338"/>
          <p14:tracePt t="67446" x="7800975" y="2970213"/>
          <p14:tracePt t="67451" x="7816850" y="2970213"/>
          <p14:tracePt t="67460" x="7816850" y="2986088"/>
          <p14:tracePt t="67465" x="7816850" y="3001963"/>
          <p14:tracePt t="67470" x="7832725" y="3001963"/>
          <p14:tracePt t="67471" x="7832725" y="3017838"/>
          <p14:tracePt t="67475" x="7832725" y="3033713"/>
          <p14:tracePt t="67479" x="7832725" y="3049588"/>
          <p14:tracePt t="67488" x="7832725" y="3081338"/>
          <p14:tracePt t="67493" x="7832725" y="3097213"/>
          <p14:tracePt t="67495" x="7816850" y="3113088"/>
          <p14:tracePt t="67497" x="7816850" y="3128963"/>
          <p14:tracePt t="67502" x="7800975" y="3144838"/>
          <p14:tracePt t="67505" x="7785100" y="3160713"/>
          <p14:tracePt t="67507" x="7785100" y="3176588"/>
          <p14:tracePt t="67509" x="7785100" y="3192463"/>
          <p14:tracePt t="67511" x="7785100" y="3208338"/>
          <p14:tracePt t="67513" x="7770813" y="3224213"/>
          <p14:tracePt t="67514" x="7770813" y="3240088"/>
          <p14:tracePt t="67517" x="7754938" y="3255963"/>
          <p14:tracePt t="67521" x="7754938" y="3270250"/>
          <p14:tracePt t="67523" x="7754938" y="3286125"/>
          <p14:tracePt t="67525" x="7739063" y="3302000"/>
          <p14:tracePt t="67527" x="7739063" y="3317875"/>
          <p14:tracePt t="67529" x="7723188" y="3333750"/>
          <p14:tracePt t="67531" x="7723188" y="3349625"/>
          <p14:tracePt t="67533" x="7707313" y="3381375"/>
          <p14:tracePt t="67537" x="7707313" y="3413125"/>
          <p14:tracePt t="67539" x="7691438" y="3429000"/>
          <p14:tracePt t="67541" x="7675563" y="3429000"/>
          <p14:tracePt t="67543" x="7659688" y="3460750"/>
          <p14:tracePt t="67545" x="7643813" y="3492500"/>
          <p14:tracePt t="67547" x="7643813" y="3508375"/>
          <p14:tracePt t="67549" x="7627938" y="3540125"/>
          <p14:tracePt t="67551" x="7627938" y="3556000"/>
          <p14:tracePt t="67553" x="7612063" y="3556000"/>
          <p14:tracePt t="67555" x="7596188" y="3571875"/>
          <p14:tracePt t="67557" x="7596188" y="3587750"/>
          <p14:tracePt t="67559" x="7596188" y="3602038"/>
          <p14:tracePt t="67561" x="7580313" y="3602038"/>
          <p14:tracePt t="67567" x="7564438" y="3617913"/>
          <p14:tracePt t="67571" x="7564438" y="3633788"/>
          <p14:tracePt t="67573" x="7548563" y="3633788"/>
          <p14:tracePt t="67577" x="7532688" y="3633788"/>
          <p14:tracePt t="67580" x="7516813" y="3633788"/>
          <p14:tracePt t="67587" x="7500938" y="3633788"/>
          <p14:tracePt t="67594" x="7485063" y="3633788"/>
          <p14:tracePt t="67600" x="7454900" y="3633788"/>
          <p14:tracePt t="67606" x="7423150" y="3649663"/>
          <p14:tracePt t="67608" x="7407275" y="3649663"/>
          <p14:tracePt t="67609" x="7391400" y="3649663"/>
          <p14:tracePt t="67611" x="7375525" y="3649663"/>
          <p14:tracePt t="67613" x="7359650" y="3649663"/>
          <p14:tracePt t="67615" x="7343775" y="3649663"/>
          <p14:tracePt t="67617" x="7327900" y="3649663"/>
          <p14:tracePt t="67619" x="7312025" y="3649663"/>
          <p14:tracePt t="67621" x="7296150" y="3649663"/>
          <p14:tracePt t="67624" x="7264400" y="3649663"/>
          <p14:tracePt t="67638" x="7043738" y="3649663"/>
          <p14:tracePt t="67639" x="7011988" y="3649663"/>
          <p14:tracePt t="67641" x="6996113" y="3649663"/>
          <p14:tracePt t="67643" x="6964363" y="3649663"/>
          <p14:tracePt t="67645" x="6948488" y="3649663"/>
          <p14:tracePt t="67647" x="6916738" y="3649663"/>
          <p14:tracePt t="67649" x="6884988" y="3649663"/>
          <p14:tracePt t="67651" x="6869113" y="3649663"/>
          <p14:tracePt t="67653" x="6838950" y="3649663"/>
          <p14:tracePt t="67655" x="6823075" y="3649663"/>
          <p14:tracePt t="67657" x="6791325" y="3649663"/>
          <p14:tracePt t="67659" x="6759575" y="3649663"/>
          <p14:tracePt t="67661" x="6743700" y="3649663"/>
          <p14:tracePt t="67663" x="6711950" y="3649663"/>
          <p14:tracePt t="67665" x="6680200" y="3665538"/>
          <p14:tracePt t="67667" x="6664325" y="3665538"/>
          <p14:tracePt t="67670" x="6632575" y="3665538"/>
          <p14:tracePt t="67673" x="6600825" y="3665538"/>
          <p14:tracePt t="67675" x="6569075" y="3665538"/>
          <p14:tracePt t="67677" x="6553200" y="3665538"/>
          <p14:tracePt t="67679" x="6538913" y="3665538"/>
          <p14:tracePt t="67681" x="6507163" y="3665538"/>
          <p14:tracePt t="67683" x="6491288" y="3665538"/>
          <p14:tracePt t="67686" x="6459538" y="3681413"/>
          <p14:tracePt t="67688" x="6427788" y="3681413"/>
          <p14:tracePt t="67689" x="6396038" y="3681413"/>
          <p14:tracePt t="67691" x="6380163" y="3681413"/>
          <p14:tracePt t="67693" x="6348413" y="3681413"/>
          <p14:tracePt t="67695" x="6316663" y="3697288"/>
          <p14:tracePt t="67697" x="6300788" y="3697288"/>
          <p14:tracePt t="67699" x="6269038" y="3697288"/>
          <p14:tracePt t="67701" x="6253163" y="3697288"/>
          <p14:tracePt t="67703" x="6207125" y="3697288"/>
          <p14:tracePt t="67705" x="6175375" y="3713163"/>
          <p14:tracePt t="67707" x="6159500" y="3713163"/>
          <p14:tracePt t="67709" x="6111875" y="3713163"/>
          <p14:tracePt t="67711" x="6080125" y="3713163"/>
          <p14:tracePt t="67713" x="6064250" y="3713163"/>
          <p14:tracePt t="67714" x="6016625" y="3713163"/>
          <p14:tracePt t="67717" x="5984875" y="3713163"/>
          <p14:tracePt t="67719" x="5953125" y="3713163"/>
          <p14:tracePt t="67720" x="5922963" y="3729038"/>
          <p14:tracePt t="67723" x="5875338" y="3729038"/>
          <p14:tracePt t="67724" x="5859463" y="3729038"/>
          <p14:tracePt t="67726" x="5827713" y="3729038"/>
          <p14:tracePt t="67729" x="5795963" y="3729038"/>
          <p14:tracePt t="67731" x="5748338" y="3744913"/>
          <p14:tracePt t="67732" x="5716588" y="3744913"/>
          <p14:tracePt t="67736" x="5700713" y="3744913"/>
          <p14:tracePt t="67737" x="5668963" y="3744913"/>
          <p14:tracePt t="67738" x="5622925" y="3744913"/>
          <p14:tracePt t="67741" x="5607050" y="3744913"/>
          <p14:tracePt t="67743" x="5559425" y="3744913"/>
          <p14:tracePt t="67744" x="5527675" y="3744913"/>
          <p14:tracePt t="67747" x="5511800" y="3744913"/>
          <p14:tracePt t="67749" x="5480050" y="3744913"/>
          <p14:tracePt t="67752" x="5464175" y="3744913"/>
          <p14:tracePt t="67754" x="5432425" y="3744913"/>
          <p14:tracePt t="67755" x="5384800" y="3744913"/>
          <p14:tracePt t="67757" x="5368925" y="3744913"/>
          <p14:tracePt t="67759" x="5337175" y="3744913"/>
          <p14:tracePt t="67761" x="5322888" y="3744913"/>
          <p14:tracePt t="67763" x="5275263" y="3744913"/>
          <p14:tracePt t="67765" x="5243513" y="3744913"/>
          <p14:tracePt t="67766" x="5211763" y="3744913"/>
          <p14:tracePt t="67769" x="5180013" y="3744913"/>
          <p14:tracePt t="67771" x="5148263" y="3744913"/>
          <p14:tracePt t="67773" x="5116513" y="3744913"/>
          <p14:tracePt t="67775" x="5084763" y="3744913"/>
          <p14:tracePt t="67777" x="5068888" y="3744913"/>
          <p14:tracePt t="67779" x="5022850" y="3744913"/>
          <p14:tracePt t="67781" x="4991100" y="3744913"/>
          <p14:tracePt t="67783" x="4959350" y="3744913"/>
          <p14:tracePt t="67787" x="4895850" y="3744913"/>
          <p14:tracePt t="67789" x="4864100" y="3729038"/>
          <p14:tracePt t="67791" x="4832350" y="3729038"/>
          <p14:tracePt t="67793" x="4800600" y="3729038"/>
          <p14:tracePt t="67796" x="4784725" y="3713163"/>
          <p14:tracePt t="67797" x="4752975" y="3713163"/>
          <p14:tracePt t="67799" x="4722813" y="3713163"/>
          <p14:tracePt t="67801" x="4706938" y="3713163"/>
          <p14:tracePt t="67803" x="4675188" y="3713163"/>
          <p14:tracePt t="67804" x="4643438" y="3697288"/>
          <p14:tracePt t="67807" x="4627563" y="3697288"/>
          <p14:tracePt t="67809" x="4611688" y="3697288"/>
          <p14:tracePt t="67811" x="4595813" y="3681413"/>
          <p14:tracePt t="67813" x="4579938" y="3681413"/>
          <p14:tracePt t="67815" x="4564063" y="3681413"/>
          <p14:tracePt t="67817" x="4548188" y="3665538"/>
          <p14:tracePt t="67820" x="4532313" y="3665538"/>
          <p14:tracePt t="67828" x="4516438" y="3665538"/>
          <p14:tracePt t="67829" x="4500563" y="3649663"/>
          <p14:tracePt t="67841" x="4484688" y="3649663"/>
          <p14:tracePt t="67849" x="4468813" y="3649663"/>
          <p14:tracePt t="67855" x="4468813" y="3633788"/>
          <p14:tracePt t="67867" x="4468813" y="3617913"/>
          <p14:tracePt t="67877" x="4468813" y="3556000"/>
          <p14:tracePt t="67884" x="4468813" y="3508375"/>
          <p14:tracePt t="67889" x="4468813" y="3492500"/>
          <p14:tracePt t="67890" x="4468813" y="3476625"/>
          <p14:tracePt t="67891" x="4468813" y="3460750"/>
          <p14:tracePt t="67895" x="4468813" y="3444875"/>
          <p14:tracePt t="67897" x="4468813" y="3429000"/>
          <p14:tracePt t="67899" x="4468813" y="3413125"/>
          <p14:tracePt t="67901" x="4468813" y="3397250"/>
          <p14:tracePt t="67903" x="4468813" y="3381375"/>
          <p14:tracePt t="67907" x="4468813" y="3365500"/>
          <p14:tracePt t="67909" x="4468813" y="3349625"/>
          <p14:tracePt t="67911" x="4468813" y="3333750"/>
          <p14:tracePt t="67913" x="4484688" y="3333750"/>
          <p14:tracePt t="67915" x="4484688" y="3302000"/>
          <p14:tracePt t="67917" x="4484688" y="3286125"/>
          <p14:tracePt t="67921" x="4500563" y="3270250"/>
          <p14:tracePt t="67923" x="4516438" y="3255963"/>
          <p14:tracePt t="67924" x="4516438" y="3240088"/>
          <p14:tracePt t="67926" x="4532313" y="3224213"/>
          <p14:tracePt t="67929" x="4532313" y="3208338"/>
          <p14:tracePt t="67931" x="4548188" y="3208338"/>
          <p14:tracePt t="67933" x="4564063" y="3176588"/>
          <p14:tracePt t="67936" x="4595813" y="3144838"/>
          <p14:tracePt t="67939" x="4611688" y="3113088"/>
          <p14:tracePt t="67941" x="4643438" y="3097213"/>
          <p14:tracePt t="67943" x="4659313" y="3081338"/>
          <p14:tracePt t="67947" x="4691063" y="3065463"/>
          <p14:tracePt t="67949" x="4706938" y="3049588"/>
          <p14:tracePt t="67951" x="4722813" y="3049588"/>
          <p14:tracePt t="67954" x="4752975" y="3033713"/>
          <p14:tracePt t="67955" x="4768850" y="3017838"/>
          <p14:tracePt t="67957" x="4784725" y="3001963"/>
          <p14:tracePt t="67959" x="4816475" y="2986088"/>
          <p14:tracePt t="67961" x="4832350" y="2970213"/>
          <p14:tracePt t="67963" x="4864100" y="2970213"/>
          <p14:tracePt t="67965" x="4895850" y="2954338"/>
          <p14:tracePt t="67967" x="4927600" y="2938463"/>
          <p14:tracePt t="67969" x="4959350" y="2922588"/>
          <p14:tracePt t="67971" x="4991100" y="2908300"/>
          <p14:tracePt t="67973" x="5022850" y="2892425"/>
          <p14:tracePt t="67975" x="5037138" y="2876550"/>
          <p14:tracePt t="67977" x="5068888" y="2876550"/>
          <p14:tracePt t="67979" x="5100638" y="2876550"/>
          <p14:tracePt t="67981" x="5116513" y="2860675"/>
          <p14:tracePt t="67983" x="5148263" y="2844800"/>
          <p14:tracePt t="67986" x="5195888" y="2828925"/>
          <p14:tracePt t="67988" x="5243513" y="2813050"/>
          <p14:tracePt t="67991" x="5275263" y="2797175"/>
          <p14:tracePt t="67993" x="5307013" y="2781300"/>
          <p14:tracePt t="67995" x="5322888" y="2781300"/>
          <p14:tracePt t="67996" x="5353050" y="2781300"/>
          <p14:tracePt t="67999" x="5384800" y="2781300"/>
          <p14:tracePt t="68001" x="5384800" y="2765425"/>
          <p14:tracePt t="68003" x="5416550" y="2765425"/>
          <p14:tracePt t="68004" x="5432425" y="2749550"/>
          <p14:tracePt t="68007" x="5448300" y="2749550"/>
          <p14:tracePt t="68009" x="5480050" y="2733675"/>
          <p14:tracePt t="68013" x="5511800" y="2717800"/>
          <p14:tracePt t="68015" x="5527675" y="2717800"/>
          <p14:tracePt t="68017" x="5543550" y="2717800"/>
          <p14:tracePt t="68019" x="5559425" y="2717800"/>
          <p14:tracePt t="68021" x="5575300" y="2717800"/>
          <p14:tracePt t="68022" x="5591175" y="2717800"/>
          <p14:tracePt t="68024" x="5622925" y="2701925"/>
          <p14:tracePt t="68029" x="5653088" y="2701925"/>
          <p14:tracePt t="68031" x="5668963" y="2701925"/>
          <p14:tracePt t="68033" x="5684838" y="2701925"/>
          <p14:tracePt t="68037" x="5700713" y="2686050"/>
          <p14:tracePt t="68038" x="5716588" y="2686050"/>
          <p14:tracePt t="68039" x="5732463" y="2686050"/>
          <p14:tracePt t="68041" x="5764213" y="2686050"/>
          <p14:tracePt t="68043" x="5764213" y="2670175"/>
          <p14:tracePt t="68045" x="5795963" y="2670175"/>
          <p14:tracePt t="68047" x="5811838" y="2670175"/>
          <p14:tracePt t="68049" x="5843588" y="2670175"/>
          <p14:tracePt t="68051" x="5859463" y="2670175"/>
          <p14:tracePt t="68053" x="5875338" y="2670175"/>
          <p14:tracePt t="68055" x="5891213" y="2670175"/>
          <p14:tracePt t="68057" x="5922963" y="2670175"/>
          <p14:tracePt t="68059" x="5938838" y="2670175"/>
          <p14:tracePt t="68061" x="5953125" y="2670175"/>
          <p14:tracePt t="68063" x="5969000" y="2654300"/>
          <p14:tracePt t="68065" x="5984875" y="2654300"/>
          <p14:tracePt t="68067" x="6016625" y="2654300"/>
          <p14:tracePt t="68071" x="6048375" y="2638425"/>
          <p14:tracePt t="68073" x="6064250" y="2638425"/>
          <p14:tracePt t="68075" x="6080125" y="2638425"/>
          <p14:tracePt t="68077" x="6096000" y="2638425"/>
          <p14:tracePt t="68079" x="6111875" y="2622550"/>
          <p14:tracePt t="68081" x="6127750" y="2622550"/>
          <p14:tracePt t="68083" x="6159500" y="2622550"/>
          <p14:tracePt t="68087" x="6191250" y="2622550"/>
          <p14:tracePt t="68089" x="6207125" y="2622550"/>
          <p14:tracePt t="68093" x="6238875" y="2622550"/>
          <p14:tracePt t="68095" x="6253163" y="2622550"/>
          <p14:tracePt t="68097" x="6269038" y="2622550"/>
          <p14:tracePt t="68099" x="6284913" y="2622550"/>
          <p14:tracePt t="68103" x="6316663" y="2622550"/>
          <p14:tracePt t="68105" x="6332538" y="2622550"/>
          <p14:tracePt t="68107" x="6348413" y="2622550"/>
          <p14:tracePt t="68109" x="6364288" y="2622550"/>
          <p14:tracePt t="68111" x="6380163" y="2622550"/>
          <p14:tracePt t="68113" x="6396038" y="2622550"/>
          <p14:tracePt t="68115" x="6427788" y="2622550"/>
          <p14:tracePt t="68117" x="6443663" y="2622550"/>
          <p14:tracePt t="68119" x="6459538" y="2622550"/>
          <p14:tracePt t="68121" x="6475413" y="2622550"/>
          <p14:tracePt t="68123" x="6491288" y="2622550"/>
          <p14:tracePt t="68125" x="6523038" y="2622550"/>
          <p14:tracePt t="68127" x="6538913" y="2622550"/>
          <p14:tracePt t="68129" x="6569075" y="2622550"/>
          <p14:tracePt t="68131" x="6584950" y="2622550"/>
          <p14:tracePt t="68133" x="6616700" y="2622550"/>
          <p14:tracePt t="68137" x="6664325" y="2622550"/>
          <p14:tracePt t="68139" x="6696075" y="2622550"/>
          <p14:tracePt t="68141" x="6727825" y="2622550"/>
          <p14:tracePt t="68143" x="6743700" y="2622550"/>
          <p14:tracePt t="68145" x="6791325" y="2622550"/>
          <p14:tracePt t="68147" x="6823075" y="2638425"/>
          <p14:tracePt t="68149" x="6838950" y="2638425"/>
          <p14:tracePt t="68152" x="6884988" y="2638425"/>
          <p14:tracePt t="68153" x="6916738" y="2654300"/>
          <p14:tracePt t="68155" x="6948488" y="2654300"/>
          <p14:tracePt t="68157" x="6980238" y="2670175"/>
          <p14:tracePt t="68159" x="7027863" y="2670175"/>
          <p14:tracePt t="68161" x="7059613" y="2686050"/>
          <p14:tracePt t="68163" x="7091363" y="2686050"/>
          <p14:tracePt t="68165" x="7138988" y="2686050"/>
          <p14:tracePt t="68166" x="7169150" y="2701925"/>
          <p14:tracePt t="68169" x="7216775" y="2701925"/>
          <p14:tracePt t="68171" x="7248525" y="2717800"/>
          <p14:tracePt t="68173" x="7296150" y="2717800"/>
          <p14:tracePt t="68175" x="7312025" y="2717800"/>
          <p14:tracePt t="68177" x="7359650" y="2733675"/>
          <p14:tracePt t="68179" x="7407275" y="2733675"/>
          <p14:tracePt t="68181" x="7423150" y="2749550"/>
          <p14:tracePt t="68183" x="7469188" y="2749550"/>
          <p14:tracePt t="68185" x="7516813" y="2765425"/>
          <p14:tracePt t="68187" x="7532688" y="2765425"/>
          <p14:tracePt t="68189" x="7580313" y="2781300"/>
          <p14:tracePt t="68191" x="7612063" y="2781300"/>
          <p14:tracePt t="68193" x="7643813" y="2797175"/>
          <p14:tracePt t="68194" x="7675563" y="2797175"/>
          <p14:tracePt t="68197" x="7723188" y="2797175"/>
          <p14:tracePt t="68199" x="7739063" y="2813050"/>
          <p14:tracePt t="68201" x="7770813" y="2813050"/>
          <p14:tracePt t="68204" x="7800975" y="2828925"/>
          <p14:tracePt t="68204" x="7832725" y="2828925"/>
          <p14:tracePt t="68207" x="7864475" y="2828925"/>
          <p14:tracePt t="68209" x="7896225" y="2844800"/>
          <p14:tracePt t="68211" x="7912100" y="2844800"/>
          <p14:tracePt t="68213" x="7943850" y="2844800"/>
          <p14:tracePt t="68215" x="7975600" y="2844800"/>
          <p14:tracePt t="68217" x="7991475" y="2844800"/>
          <p14:tracePt t="68219" x="8023225" y="2860675"/>
          <p14:tracePt t="68221" x="8054975" y="2860675"/>
          <p14:tracePt t="68225" x="8085138" y="2876550"/>
          <p14:tracePt t="68227" x="8101013" y="2876550"/>
          <p14:tracePt t="68229" x="8116888" y="2892425"/>
          <p14:tracePt t="68231" x="8148638" y="2892425"/>
          <p14:tracePt t="68238" x="8196263" y="2908300"/>
          <p14:tracePt t="68239" x="8212138" y="2908300"/>
          <p14:tracePt t="68241" x="8228013" y="2908300"/>
          <p14:tracePt t="68243" x="8243888" y="2908300"/>
          <p14:tracePt t="68245" x="8243888" y="2922588"/>
          <p14:tracePt t="68246" x="8259763" y="2922588"/>
          <p14:tracePt t="68249" x="8275638" y="2938463"/>
          <p14:tracePt t="68255" x="8291513" y="2938463"/>
          <p14:tracePt t="68259" x="8307388" y="2938463"/>
          <p14:tracePt t="68263" x="8323263" y="2954338"/>
          <p14:tracePt t="68270" x="8339138" y="2970213"/>
          <p14:tracePt t="68283" x="8355013" y="2986088"/>
          <p14:tracePt t="68297" x="8355013" y="3001963"/>
          <p14:tracePt t="68303" x="8355013" y="3017838"/>
          <p14:tracePt t="68313" x="8355013" y="3033713"/>
          <p14:tracePt t="68317" x="8355013" y="3049588"/>
          <p14:tracePt t="68320" x="8355013" y="3065463"/>
          <p14:tracePt t="68329" x="8355013" y="3081338"/>
          <p14:tracePt t="68335" x="8355013" y="3097213"/>
          <p14:tracePt t="68343" x="8355013" y="3113088"/>
          <p14:tracePt t="68347" x="8355013" y="3128963"/>
          <p14:tracePt t="68350" x="8355013" y="3144838"/>
          <p14:tracePt t="68354" x="8355013" y="3160713"/>
          <p14:tracePt t="68356" x="8355013" y="3176588"/>
          <p14:tracePt t="68359" x="8355013" y="3192463"/>
          <p14:tracePt t="68361" x="8355013" y="3208338"/>
          <p14:tracePt t="68367" x="8355013" y="3224213"/>
          <p14:tracePt t="68369" x="8355013" y="3240088"/>
          <p14:tracePt t="68371" x="8355013" y="3255963"/>
          <p14:tracePt t="68378" x="8355013" y="3270250"/>
          <p14:tracePt t="68381" x="8355013" y="3286125"/>
          <p14:tracePt t="68385" x="8355013" y="3302000"/>
          <p14:tracePt t="68390" x="8355013" y="3317875"/>
          <p14:tracePt t="68393" x="8355013" y="3333750"/>
          <p14:tracePt t="68395" x="8355013" y="3349625"/>
          <p14:tracePt t="68399" x="8355013" y="3365500"/>
          <p14:tracePt t="68401" x="8339138" y="3365500"/>
          <p14:tracePt t="68403" x="8339138" y="3381375"/>
          <p14:tracePt t="68411" x="8339138" y="3397250"/>
          <p14:tracePt t="68413" x="8323263" y="3397250"/>
          <p14:tracePt t="68415" x="8323263" y="3413125"/>
          <p14:tracePt t="68418" x="8307388" y="3413125"/>
          <p14:tracePt t="68421" x="8291513" y="3413125"/>
          <p14:tracePt t="68424" x="8291513" y="3429000"/>
          <p14:tracePt t="68428" x="8275638" y="3429000"/>
          <p14:tracePt t="68432" x="8259763" y="3429000"/>
          <p14:tracePt t="68436" x="8259763" y="3444875"/>
          <p14:tracePt t="68443" x="8243888" y="3444875"/>
          <p14:tracePt t="68447" x="8228013" y="3460750"/>
          <p14:tracePt t="68449" x="8212138" y="3460750"/>
          <p14:tracePt t="68458" x="8196263" y="3460750"/>
          <p14:tracePt t="68461" x="8180388" y="3460750"/>
          <p14:tracePt t="68467" x="8164513" y="3460750"/>
          <p14:tracePt t="68470" x="8148638" y="3460750"/>
          <p14:tracePt t="68473" x="8132763" y="3460750"/>
          <p14:tracePt t="68477" x="8116888" y="3476625"/>
          <p14:tracePt t="68479" x="8101013" y="3476625"/>
          <p14:tracePt t="68483" x="8085138" y="3476625"/>
          <p14:tracePt t="68485" x="8054975" y="3476625"/>
          <p14:tracePt t="68486" x="8039100" y="3476625"/>
          <p14:tracePt t="68489" x="8007350" y="3492500"/>
          <p14:tracePt t="68491" x="7975600" y="3492500"/>
          <p14:tracePt t="68493" x="7959725" y="3492500"/>
          <p14:tracePt t="68494" x="7927975" y="3492500"/>
          <p14:tracePt t="68497" x="7912100" y="3508375"/>
          <p14:tracePt t="68499" x="7880350" y="3508375"/>
          <p14:tracePt t="68501" x="7848600" y="3508375"/>
          <p14:tracePt t="68503" x="7816850" y="3524250"/>
          <p14:tracePt t="68504" x="7785100" y="3524250"/>
          <p14:tracePt t="68506" x="7754938" y="3524250"/>
          <p14:tracePt t="68509" x="7739063" y="3524250"/>
          <p14:tracePt t="68511" x="7707313" y="3524250"/>
          <p14:tracePt t="68513" x="7659688" y="3524250"/>
          <p14:tracePt t="68515" x="7643813" y="3524250"/>
          <p14:tracePt t="68517" x="7612063" y="3524250"/>
          <p14:tracePt t="68519" x="7596188" y="3540125"/>
          <p14:tracePt t="68520" x="7564438" y="3540125"/>
          <p14:tracePt t="68523" x="7532688" y="3540125"/>
          <p14:tracePt t="68525" x="7516813" y="3556000"/>
          <p14:tracePt t="68527" x="7485063" y="3556000"/>
          <p14:tracePt t="68529" x="7454900" y="3556000"/>
          <p14:tracePt t="68531" x="7439025" y="3571875"/>
          <p14:tracePt t="68533" x="7407275" y="3571875"/>
          <p14:tracePt t="68536" x="7391400" y="3571875"/>
          <p14:tracePt t="68538" x="7375525" y="3571875"/>
          <p14:tracePt t="68538" x="7343775" y="3587750"/>
          <p14:tracePt t="68541" x="7327900" y="3587750"/>
          <p14:tracePt t="68543" x="7312025" y="3587750"/>
          <p14:tracePt t="68545" x="7296150" y="3587750"/>
          <p14:tracePt t="68546" x="7280275" y="3587750"/>
          <p14:tracePt t="68548" x="7264400" y="3587750"/>
          <p14:tracePt t="68550" x="7232650" y="3602038"/>
          <p14:tracePt t="68555" x="7216775" y="3602038"/>
          <p14:tracePt t="68557" x="7200900" y="3602038"/>
          <p14:tracePt t="68559" x="7185025" y="3602038"/>
          <p14:tracePt t="68561" x="7169150" y="3602038"/>
          <p14:tracePt t="68563" x="7154863" y="3602038"/>
          <p14:tracePt t="68567" x="7138988" y="3602038"/>
          <p14:tracePt t="68569" x="7123113" y="3602038"/>
          <p14:tracePt t="68573" x="7107238" y="3602038"/>
          <p14:tracePt t="68577" x="7091363" y="3602038"/>
          <p14:tracePt t="68579" x="7075488" y="3602038"/>
          <p14:tracePt t="68586" x="7059613" y="3602038"/>
          <p14:tracePt t="68589" x="7043738" y="3602038"/>
          <p14:tracePt t="68595" x="7027863" y="3602038"/>
          <p14:tracePt t="68599" x="7011988" y="3602038"/>
          <p14:tracePt t="68607" x="6996113" y="3602038"/>
          <p14:tracePt t="68617" x="6980238" y="3602038"/>
          <p14:tracePt t="68636" x="6948488" y="3587750"/>
          <p14:tracePt t="68638" x="6932613" y="3587750"/>
          <p14:tracePt t="68643" x="6916738" y="3587750"/>
          <p14:tracePt t="68653" x="6900863" y="3587750"/>
          <p14:tracePt t="68658" x="6884988" y="3587750"/>
          <p14:tracePt t="68670" x="6869113" y="3587750"/>
          <p14:tracePt t="68671" x="6854825" y="3587750"/>
          <p14:tracePt t="68673" x="6838950" y="3587750"/>
          <p14:tracePt t="68677" x="6823075" y="3587750"/>
          <p14:tracePt t="68679" x="6807200" y="3587750"/>
          <p14:tracePt t="68681" x="6791325" y="3587750"/>
          <p14:tracePt t="68683" x="6775450" y="3587750"/>
          <p14:tracePt t="68685" x="6759575" y="3571875"/>
          <p14:tracePt t="68689" x="6727825" y="3571875"/>
          <p14:tracePt t="68691" x="6711950" y="3571875"/>
          <p14:tracePt t="68695" x="6696075" y="3556000"/>
          <p14:tracePt t="68697" x="6680200" y="3556000"/>
          <p14:tracePt t="68698" x="6664325" y="3556000"/>
          <p14:tracePt t="68701" x="6632575" y="3540125"/>
          <p14:tracePt t="68705" x="6600825" y="3540125"/>
          <p14:tracePt t="68707" x="6584950" y="3540125"/>
          <p14:tracePt t="68709" x="6569075" y="3540125"/>
          <p14:tracePt t="68711" x="6553200" y="3540125"/>
          <p14:tracePt t="68712" x="6538913" y="3540125"/>
          <p14:tracePt t="68714" x="6523038" y="3524250"/>
          <p14:tracePt t="68717" x="6507163" y="3524250"/>
          <p14:tracePt t="68719" x="6491288" y="3524250"/>
          <p14:tracePt t="68721" x="6475413" y="3508375"/>
          <p14:tracePt t="68722" x="6443663" y="3508375"/>
          <p14:tracePt t="68726" x="6427788" y="3492500"/>
          <p14:tracePt t="68729" x="6396038" y="3492500"/>
          <p14:tracePt t="68733" x="6364288" y="3492500"/>
          <p14:tracePt t="68736" x="6348413" y="3492500"/>
          <p14:tracePt t="68739" x="6316663" y="3476625"/>
          <p14:tracePt t="68741" x="6300788" y="3476625"/>
          <p14:tracePt t="68743" x="6284913" y="3476625"/>
          <p14:tracePt t="68745" x="6253163" y="3460750"/>
          <p14:tracePt t="68749" x="6223000" y="3444875"/>
          <p14:tracePt t="68752" x="6207125" y="3444875"/>
          <p14:tracePt t="68754" x="6191250" y="3429000"/>
          <p14:tracePt t="68755" x="6175375" y="3429000"/>
          <p14:tracePt t="68757" x="6143625" y="3429000"/>
          <p14:tracePt t="68761" x="6111875" y="3413125"/>
          <p14:tracePt t="68763" x="6096000" y="3413125"/>
          <p14:tracePt t="68765" x="6080125" y="3397250"/>
          <p14:tracePt t="68767" x="6064250" y="3397250"/>
          <p14:tracePt t="68769" x="6048375" y="3381375"/>
          <p14:tracePt t="68771" x="6032500" y="3381375"/>
          <p14:tracePt t="68773" x="6000750" y="3381375"/>
          <p14:tracePt t="68777" x="5969000" y="3365500"/>
          <p14:tracePt t="68779" x="5953125" y="3365500"/>
          <p14:tracePt t="68781" x="5953125" y="3349625"/>
          <p14:tracePt t="68783" x="5922963" y="3349625"/>
          <p14:tracePt t="68785" x="5907088" y="3333750"/>
          <p14:tracePt t="68789" x="5875338" y="3333750"/>
          <p14:tracePt t="68790" x="5859463" y="3333750"/>
          <p14:tracePt t="68793" x="5859463" y="3317875"/>
          <p14:tracePt t="68795" x="5843588" y="3317875"/>
          <p14:tracePt t="68797" x="5827713" y="3317875"/>
          <p14:tracePt t="68799" x="5827713" y="3302000"/>
          <p14:tracePt t="68802" x="5811838" y="3302000"/>
          <p14:tracePt t="68803" x="5795963" y="3302000"/>
          <p14:tracePt t="68804" x="5780088" y="3302000"/>
          <p14:tracePt t="68807" x="5780088" y="3286125"/>
          <p14:tracePt t="68809" x="5764213" y="3286125"/>
          <p14:tracePt t="68811" x="5748338" y="3286125"/>
          <p14:tracePt t="68817" x="5732463" y="3286125"/>
          <p14:tracePt t="68822" x="5716588" y="3286125"/>
          <p14:tracePt t="68827" x="5700713" y="3286125"/>
          <p14:tracePt t="68829" x="5700713" y="3270250"/>
          <p14:tracePt t="68839" x="5684838" y="3270250"/>
          <p14:tracePt t="68845" x="5668963" y="3255963"/>
          <p14:tracePt t="68858" x="5653088" y="3255963"/>
          <p14:tracePt t="68865" x="5638800" y="3255963"/>
          <p14:tracePt t="68874" x="5622925" y="3255963"/>
          <p14:tracePt t="68921" x="5607050" y="3255963"/>
          <p14:tracePt t="68980" x="5607050" y="3240088"/>
          <p14:tracePt t="68996" x="5591175" y="3224213"/>
          <p14:tracePt t="69014" x="5591175" y="3208338"/>
          <p14:tracePt t="69074" x="5575300" y="3208338"/>
          <p14:tracePt t="69101" x="5559425" y="3208338"/>
          <p14:tracePt t="69117" x="5543550" y="3208338"/>
          <p14:tracePt t="69122" x="5527675" y="3208338"/>
          <p14:tracePt t="69127" x="5511800" y="3208338"/>
          <p14:tracePt t="69143" x="5495925" y="3208338"/>
          <p14:tracePt t="69149" x="5480050" y="3208338"/>
          <p14:tracePt t="69180" x="5480050" y="3224213"/>
          <p14:tracePt t="69191" x="5464175" y="3224213"/>
          <p14:tracePt t="69326" x="5448300" y="3224213"/>
          <p14:tracePt t="69332" x="5432425" y="3240088"/>
          <p14:tracePt t="69340" x="5400675" y="3255963"/>
          <p14:tracePt t="69347" x="5384800" y="3270250"/>
          <p14:tracePt t="69349" x="5368925" y="3270250"/>
          <p14:tracePt t="69352" x="5353050" y="3270250"/>
          <p14:tracePt t="69357" x="5337175" y="3270250"/>
          <p14:tracePt t="69359" x="5322888" y="3286125"/>
          <p14:tracePt t="69364" x="5307013" y="3286125"/>
          <p14:tracePt t="69365" x="5307013" y="3302000"/>
          <p14:tracePt t="69367" x="5291138" y="3302000"/>
          <p14:tracePt t="69369" x="5275263" y="3302000"/>
          <p14:tracePt t="69389" x="5148263" y="3317875"/>
          <p14:tracePt t="69391" x="5132388" y="3317875"/>
          <p14:tracePt t="69393" x="5100638" y="3317875"/>
          <p14:tracePt t="69397" x="5084763" y="3317875"/>
          <p14:tracePt t="69399" x="5068888" y="3317875"/>
          <p14:tracePt t="69403" x="5037138" y="3317875"/>
          <p14:tracePt t="69405" x="5022850" y="3317875"/>
          <p14:tracePt t="69406" x="5006975" y="3317875"/>
          <p14:tracePt t="69409" x="4991100" y="3333750"/>
          <p14:tracePt t="69411" x="4975225" y="3333750"/>
          <p14:tracePt t="69412" x="4959350" y="3333750"/>
          <p14:tracePt t="69414" x="4943475" y="3333750"/>
          <p14:tracePt t="69419" x="4927600" y="3333750"/>
          <p14:tracePt t="69421" x="4911725" y="3333750"/>
          <p14:tracePt t="69423" x="4895850" y="3333750"/>
          <p14:tracePt t="69427" x="4879975" y="3333750"/>
          <p14:tracePt t="69429" x="4864100" y="3333750"/>
          <p14:tracePt t="69444" x="4848225" y="3333750"/>
          <p14:tracePt t="69459" x="4832350" y="3333750"/>
          <p14:tracePt t="69492" x="4816475" y="3333750"/>
          <p14:tracePt t="69575" x="4832350" y="3333750"/>
          <p14:tracePt t="69583" x="4879975" y="3333750"/>
          <p14:tracePt t="69589" x="4911725" y="3333750"/>
          <p14:tracePt t="69594" x="4959350" y="3333750"/>
          <p14:tracePt t="69595" x="4975225" y="3333750"/>
          <p14:tracePt t="69597" x="4991100" y="3333750"/>
          <p14:tracePt t="69599" x="5022850" y="3333750"/>
          <p14:tracePt t="69603" x="5053013" y="3333750"/>
          <p14:tracePt t="69607" x="5084763" y="3333750"/>
          <p14:tracePt t="69609" x="5116513" y="3333750"/>
          <p14:tracePt t="69611" x="5132388" y="3333750"/>
          <p14:tracePt t="69613" x="5148263" y="3333750"/>
          <p14:tracePt t="69615" x="5164138" y="3333750"/>
          <p14:tracePt t="69617" x="5195888" y="3333750"/>
          <p14:tracePt t="69619" x="5211763" y="3333750"/>
          <p14:tracePt t="69621" x="5227638" y="3333750"/>
          <p14:tracePt t="69623" x="5291138" y="3333750"/>
          <p14:tracePt t="69625" x="5322888" y="3333750"/>
          <p14:tracePt t="69627" x="5353050" y="3333750"/>
          <p14:tracePt t="69629" x="5384800" y="3333750"/>
          <p14:tracePt t="69631" x="5416550" y="3333750"/>
          <p14:tracePt t="69633" x="5432425" y="3333750"/>
          <p14:tracePt t="69635" x="5480050" y="3333750"/>
          <p14:tracePt t="69637" x="5495925" y="3333750"/>
          <p14:tracePt t="69639" x="5527675" y="3317875"/>
          <p14:tracePt t="69641" x="5559425" y="3317875"/>
          <p14:tracePt t="69643" x="5575300" y="3317875"/>
          <p14:tracePt t="69645" x="5607050" y="3317875"/>
          <p14:tracePt t="69647" x="5653088" y="3302000"/>
          <p14:tracePt t="69649" x="5668963" y="3302000"/>
          <p14:tracePt t="69653" x="5748338" y="3302000"/>
          <p14:tracePt t="69655" x="5780088" y="3302000"/>
          <p14:tracePt t="69656" x="5811838" y="3302000"/>
          <p14:tracePt t="69659" x="5859463" y="3286125"/>
          <p14:tracePt t="69661" x="5891213" y="3286125"/>
          <p14:tracePt t="69663" x="5938838" y="3286125"/>
          <p14:tracePt t="69665" x="5969000" y="3286125"/>
          <p14:tracePt t="69667" x="6000750" y="3286125"/>
          <p14:tracePt t="69669" x="6048375" y="3286125"/>
          <p14:tracePt t="69671" x="6096000" y="3286125"/>
          <p14:tracePt t="69673" x="6127750" y="3286125"/>
          <p14:tracePt t="69675" x="6175375" y="3286125"/>
          <p14:tracePt t="69677" x="6207125" y="3270250"/>
          <p14:tracePt t="69679" x="6238875" y="3270250"/>
          <p14:tracePt t="69681" x="6284913" y="3270250"/>
          <p14:tracePt t="69683" x="6332538" y="3270250"/>
          <p14:tracePt t="69685" x="6364288" y="3270250"/>
          <p14:tracePt t="69687" x="6411913" y="3270250"/>
          <p14:tracePt t="69689" x="6443663" y="3270250"/>
          <p14:tracePt t="69691" x="6475413" y="3270250"/>
          <p14:tracePt t="69693" x="6523038" y="3270250"/>
          <p14:tracePt t="69695" x="6569075" y="3270250"/>
          <p14:tracePt t="69697" x="6584950" y="3270250"/>
          <p14:tracePt t="69699" x="6632575" y="3270250"/>
          <p14:tracePt t="69701" x="6648450" y="3270250"/>
          <p14:tracePt t="69702" x="6696075" y="3270250"/>
          <p14:tracePt t="69704" x="6727825" y="3270250"/>
          <p14:tracePt t="69707" x="6759575" y="3270250"/>
          <p14:tracePt t="69709" x="6791325" y="3270250"/>
          <p14:tracePt t="69711" x="6823075" y="3270250"/>
          <p14:tracePt t="69713" x="6838950" y="3270250"/>
          <p14:tracePt t="69714" x="6854825" y="3270250"/>
          <p14:tracePt t="69717" x="6869113" y="3270250"/>
          <p14:tracePt t="69719" x="6900863" y="3270250"/>
          <p14:tracePt t="69721" x="6916738" y="3270250"/>
          <p14:tracePt t="69725" x="6932613" y="3270250"/>
          <p14:tracePt t="69729" x="6948488" y="3270250"/>
          <p14:tracePt t="69736" x="6964363" y="3270250"/>
          <p14:tracePt t="69775" x="6980238" y="3270250"/>
          <p14:tracePt t="69880" x="6964363" y="3270250"/>
          <p14:tracePt t="69885" x="6948488" y="3270250"/>
          <p14:tracePt t="69891" x="6932613" y="3270250"/>
          <p14:tracePt t="69898" x="6916738" y="3270250"/>
          <p14:tracePt t="69905" x="6900863" y="3270250"/>
          <p14:tracePt t="69910" x="6854825" y="3286125"/>
          <p14:tracePt t="69914" x="6838950" y="3286125"/>
          <p14:tracePt t="69915" x="6823075" y="3286125"/>
          <p14:tracePt t="69919" x="6807200" y="3286125"/>
          <p14:tracePt t="69921" x="6791325" y="3302000"/>
          <p14:tracePt t="69923" x="6775450" y="3302000"/>
          <p14:tracePt t="69927" x="6759575" y="3302000"/>
          <p14:tracePt t="69929" x="6743700" y="3302000"/>
          <p14:tracePt t="69931" x="6727825" y="3302000"/>
          <p14:tracePt t="69933" x="6711950" y="3302000"/>
          <p14:tracePt t="69936" x="6696075" y="3302000"/>
          <p14:tracePt t="69937" x="6680200" y="3302000"/>
          <p14:tracePt t="69939" x="6664325" y="3302000"/>
          <p14:tracePt t="69941" x="6648450" y="3302000"/>
          <p14:tracePt t="69943" x="6600825" y="3302000"/>
          <p14:tracePt t="69945" x="6569075" y="3302000"/>
          <p14:tracePt t="69947" x="6538913" y="3317875"/>
          <p14:tracePt t="69949" x="6507163" y="3317875"/>
          <p14:tracePt t="69953" x="6459538" y="3333750"/>
          <p14:tracePt t="69955" x="6411913" y="3333750"/>
          <p14:tracePt t="69957" x="6380163" y="3333750"/>
          <p14:tracePt t="69959" x="6364288" y="3333750"/>
          <p14:tracePt t="69961" x="6316663" y="3333750"/>
          <p14:tracePt t="69963" x="6300788" y="3333750"/>
          <p14:tracePt t="69965" x="6269038" y="3333750"/>
          <p14:tracePt t="69968" x="6223000" y="3333750"/>
          <p14:tracePt t="69969" x="6207125" y="3333750"/>
          <p14:tracePt t="69971" x="6159500" y="3333750"/>
          <p14:tracePt t="69973" x="6111875" y="3333750"/>
          <p14:tracePt t="69975" x="6096000" y="3333750"/>
          <p14:tracePt t="69977" x="6048375" y="3333750"/>
          <p14:tracePt t="69979" x="6016625" y="3333750"/>
          <p14:tracePt t="69981" x="5984875" y="3333750"/>
          <p14:tracePt t="69983" x="5953125" y="3333750"/>
          <p14:tracePt t="69985" x="5938838" y="3333750"/>
          <p14:tracePt t="69987" x="5891213" y="3333750"/>
          <p14:tracePt t="69989" x="5859463" y="3333750"/>
          <p14:tracePt t="69991" x="5843588" y="3333750"/>
          <p14:tracePt t="69993" x="5811838" y="3333750"/>
          <p14:tracePt t="69995" x="5795963" y="3333750"/>
          <p14:tracePt t="69997" x="5780088" y="3333750"/>
          <p14:tracePt t="69999" x="5748338" y="3333750"/>
          <p14:tracePt t="70001" x="5732463" y="3333750"/>
          <p14:tracePt t="70003" x="5716588" y="3333750"/>
          <p14:tracePt t="70005" x="5700713" y="3333750"/>
          <p14:tracePt t="70007" x="5684838" y="3333750"/>
          <p14:tracePt t="70009" x="5668963" y="3333750"/>
          <p14:tracePt t="70011" x="5653088" y="3333750"/>
          <p14:tracePt t="70013" x="5638800" y="3333750"/>
          <p14:tracePt t="70019" x="5607050" y="3333750"/>
          <p14:tracePt t="70025" x="5591175" y="3333750"/>
          <p14:tracePt t="70029" x="5575300" y="3333750"/>
          <p14:tracePt t="70035" x="5559425" y="3333750"/>
          <p14:tracePt t="70041" x="5543550" y="3333750"/>
          <p14:tracePt t="70050" x="5527675" y="3333750"/>
          <p14:tracePt t="70133" x="5527675" y="3302000"/>
          <p14:tracePt t="70139" x="5511800" y="3255963"/>
          <p14:tracePt t="70145" x="5511800" y="3240088"/>
          <p14:tracePt t="70147" x="5511800" y="3224213"/>
          <p14:tracePt t="70149" x="5495925" y="3224213"/>
          <p14:tracePt t="70153" x="5495925" y="3208338"/>
          <p14:tracePt t="70155" x="5495925" y="3192463"/>
          <p14:tracePt t="70157" x="5495925" y="3176588"/>
          <p14:tracePt t="70164" x="5495925" y="3160713"/>
          <p14:tracePt t="70165" x="5495925" y="3144838"/>
          <p14:tracePt t="70171" x="5495925" y="3128963"/>
          <p14:tracePt t="70173" x="5495925" y="3113088"/>
          <p14:tracePt t="70175" x="5495925" y="3097213"/>
          <p14:tracePt t="70179" x="5495925" y="3081338"/>
          <p14:tracePt t="70184" x="5495925" y="3065463"/>
          <p14:tracePt t="70187" x="5495925" y="3049588"/>
          <p14:tracePt t="70189" x="5495925" y="3033713"/>
          <p14:tracePt t="70191" x="5495925" y="3017838"/>
          <p14:tracePt t="70197" x="5495925" y="3001963"/>
          <p14:tracePt t="70200" x="5495925" y="2986088"/>
          <p14:tracePt t="70203" x="5495925" y="2970213"/>
          <p14:tracePt t="70205" x="5495925" y="2954338"/>
          <p14:tracePt t="70207" x="5495925" y="2938463"/>
          <p14:tracePt t="70213" x="5495925" y="2922588"/>
          <p14:tracePt t="70215" x="5495925" y="2908300"/>
          <p14:tracePt t="70221" x="5495925" y="2892425"/>
          <p14:tracePt t="70223" x="5495925" y="2876550"/>
          <p14:tracePt t="70228" x="5511800" y="2860675"/>
          <p14:tracePt t="70242" x="5511800" y="2844800"/>
          <p14:tracePt t="70247" x="5527675" y="2828925"/>
          <p14:tracePt t="70252" x="5543550" y="2813050"/>
          <p14:tracePt t="70255" x="5559425" y="2797175"/>
          <p14:tracePt t="70261" x="5575300" y="2781300"/>
          <p14:tracePt t="70265" x="5591175" y="2781300"/>
          <p14:tracePt t="70271" x="5622925" y="2765425"/>
          <p14:tracePt t="70273" x="5638800" y="2765425"/>
          <p14:tracePt t="70277" x="5653088" y="2749550"/>
          <p14:tracePt t="70279" x="5668963" y="2749550"/>
          <p14:tracePt t="70281" x="5684838" y="2749550"/>
          <p14:tracePt t="70283" x="5716588" y="2733675"/>
          <p14:tracePt t="70285" x="5748338" y="2733675"/>
          <p14:tracePt t="70287" x="5764213" y="2733675"/>
          <p14:tracePt t="70289" x="5795963" y="2733675"/>
          <p14:tracePt t="70291" x="5811838" y="2733675"/>
          <p14:tracePt t="70293" x="5843588" y="2717800"/>
          <p14:tracePt t="70295" x="5875338" y="2717800"/>
          <p14:tracePt t="70297" x="5891213" y="2717800"/>
          <p14:tracePt t="70299" x="5922963" y="2717800"/>
          <p14:tracePt t="70301" x="5953125" y="2717800"/>
          <p14:tracePt t="70303" x="5969000" y="2701925"/>
          <p14:tracePt t="70305" x="6000750" y="2701925"/>
          <p14:tracePt t="70307" x="6016625" y="2701925"/>
          <p14:tracePt t="70309" x="6048375" y="2686050"/>
          <p14:tracePt t="70311" x="6080125" y="2686050"/>
          <p14:tracePt t="70313" x="6096000" y="2686050"/>
          <p14:tracePt t="70315" x="6127750" y="2686050"/>
          <p14:tracePt t="70317" x="6159500" y="2686050"/>
          <p14:tracePt t="70319" x="6175375" y="2686050"/>
          <p14:tracePt t="70320" x="6207125" y="2686050"/>
          <p14:tracePt t="70323" x="6223000" y="2686050"/>
          <p14:tracePt t="70325" x="6253163" y="2686050"/>
          <p14:tracePt t="70327" x="6284913" y="2670175"/>
          <p14:tracePt t="70329" x="6300788" y="2670175"/>
          <p14:tracePt t="70331" x="6332538" y="2670175"/>
          <p14:tracePt t="70333" x="6348413" y="2670175"/>
          <p14:tracePt t="70335" x="6380163" y="2670175"/>
          <p14:tracePt t="70336" x="6411913" y="2670175"/>
          <p14:tracePt t="70339" x="6427788" y="2670175"/>
          <p14:tracePt t="70341" x="6459538" y="2670175"/>
          <p14:tracePt t="70343" x="6475413" y="2670175"/>
          <p14:tracePt t="70345" x="6507163" y="2670175"/>
          <p14:tracePt t="70347" x="6538913" y="2670175"/>
          <p14:tracePt t="70349" x="6569075" y="2670175"/>
          <p14:tracePt t="70351" x="6600825" y="2670175"/>
          <p14:tracePt t="70353" x="6632575" y="2670175"/>
          <p14:tracePt t="70355" x="6664325" y="2670175"/>
          <p14:tracePt t="70357" x="6696075" y="2670175"/>
          <p14:tracePt t="70359" x="6711950" y="2670175"/>
          <p14:tracePt t="70361" x="6759575" y="2670175"/>
          <p14:tracePt t="70363" x="6791325" y="2670175"/>
          <p14:tracePt t="70369" x="6900863" y="2670175"/>
          <p14:tracePt t="70370" x="6932613" y="2670175"/>
          <p14:tracePt t="70373" x="6980238" y="2670175"/>
          <p14:tracePt t="70374" x="7027863" y="2670175"/>
          <p14:tracePt t="70377" x="7043738" y="2670175"/>
          <p14:tracePt t="70379" x="7091363" y="2670175"/>
          <p14:tracePt t="70381" x="7138988" y="2670175"/>
          <p14:tracePt t="70383" x="7169150" y="2670175"/>
          <p14:tracePt t="70385" x="7216775" y="2670175"/>
          <p14:tracePt t="70387" x="7264400" y="2670175"/>
          <p14:tracePt t="70389" x="7280275" y="2670175"/>
          <p14:tracePt t="70390" x="7327900" y="2670175"/>
          <p14:tracePt t="70393" x="7375525" y="2670175"/>
          <p14:tracePt t="70395" x="7391400" y="2670175"/>
          <p14:tracePt t="70397" x="7439025" y="2686050"/>
          <p14:tracePt t="70399" x="7485063" y="2686050"/>
          <p14:tracePt t="70401" x="7500938" y="2686050"/>
          <p14:tracePt t="70403" x="7548563" y="2686050"/>
          <p14:tracePt t="70404" x="7596188" y="2701925"/>
          <p14:tracePt t="70406" x="7612063" y="2701925"/>
          <p14:tracePt t="70409" x="7643813" y="2701925"/>
          <p14:tracePt t="70411" x="7691438" y="2717800"/>
          <p14:tracePt t="70413" x="7707313" y="2717800"/>
          <p14:tracePt t="70414" x="7754938" y="2717800"/>
          <p14:tracePt t="70419" x="7800975" y="2733675"/>
          <p14:tracePt t="70421" x="7832725" y="2733675"/>
          <p14:tracePt t="70423" x="7848600" y="2749550"/>
          <p14:tracePt t="70425" x="7880350" y="2749550"/>
          <p14:tracePt t="70427" x="7912100" y="2749550"/>
          <p14:tracePt t="70429" x="7927975" y="2749550"/>
          <p14:tracePt t="70431" x="7959725" y="2749550"/>
          <p14:tracePt t="70433" x="7991475" y="2765425"/>
          <p14:tracePt t="70435" x="8007350" y="2765425"/>
          <p14:tracePt t="70437" x="8039100" y="2765425"/>
          <p14:tracePt t="70439" x="8070850" y="2781300"/>
          <p14:tracePt t="70443" x="8101013" y="2797175"/>
          <p14:tracePt t="70445" x="8116888" y="2797175"/>
          <p14:tracePt t="70446" x="8132763" y="2813050"/>
          <p14:tracePt t="70449" x="8148638" y="2813050"/>
          <p14:tracePt t="70451" x="8164513" y="2828925"/>
          <p14:tracePt t="70453" x="8180388" y="2828925"/>
          <p14:tracePt t="70454" x="8196263" y="2828925"/>
          <p14:tracePt t="70456" x="8212138" y="2828925"/>
          <p14:tracePt t="70458" x="8228013" y="2828925"/>
          <p14:tracePt t="70461" x="8243888" y="2844800"/>
          <p14:tracePt t="70465" x="8259763" y="2860675"/>
          <p14:tracePt t="70469" x="8275638" y="2860675"/>
          <p14:tracePt t="70471" x="8291513" y="2860675"/>
          <p14:tracePt t="70473" x="8291513" y="2876550"/>
          <p14:tracePt t="70474" x="8307388" y="2876550"/>
          <p14:tracePt t="70482" x="8323263" y="2892425"/>
          <p14:tracePt t="70492" x="8339138" y="2908300"/>
          <p14:tracePt t="70497" x="8339138" y="2922588"/>
          <p14:tracePt t="70499" x="8355013" y="2922588"/>
          <p14:tracePt t="70502" x="8355013" y="2938463"/>
          <p14:tracePt t="70507" x="8370888" y="2938463"/>
          <p14:tracePt t="70509" x="8370888" y="2954338"/>
          <p14:tracePt t="70513" x="8370888" y="2970213"/>
          <p14:tracePt t="70520" x="8370888" y="2986088"/>
          <p14:tracePt t="70521" x="8370888" y="3001963"/>
          <p14:tracePt t="70523" x="8370888" y="3017838"/>
          <p14:tracePt t="70527" x="8370888" y="3033713"/>
          <p14:tracePt t="70531" x="8370888" y="3049588"/>
          <p14:tracePt t="70533" x="8355013" y="3049588"/>
          <p14:tracePt t="70535" x="8355013" y="3065463"/>
          <p14:tracePt t="70537" x="8339138" y="3081338"/>
          <p14:tracePt t="70539" x="8339138" y="3097213"/>
          <p14:tracePt t="70543" x="8323263" y="3097213"/>
          <p14:tracePt t="70545" x="8307388" y="3113088"/>
          <p14:tracePt t="70547" x="8307388" y="3128963"/>
          <p14:tracePt t="70549" x="8291513" y="3128963"/>
          <p14:tracePt t="70552" x="8275638" y="3144838"/>
          <p14:tracePt t="70553" x="8259763" y="3160713"/>
          <p14:tracePt t="70555" x="8228013" y="3176588"/>
          <p14:tracePt t="70557" x="8196263" y="3192463"/>
          <p14:tracePt t="70559" x="8180388" y="3192463"/>
          <p14:tracePt t="70561" x="8164513" y="3208338"/>
          <p14:tracePt t="70563" x="8132763" y="3224213"/>
          <p14:tracePt t="70565" x="8116888" y="3224213"/>
          <p14:tracePt t="70568" x="8116888" y="3240088"/>
          <p14:tracePt t="70569" x="8085138" y="3240088"/>
          <p14:tracePt t="70570" x="8070850" y="3255963"/>
          <p14:tracePt t="70575" x="8039100" y="3270250"/>
          <p14:tracePt t="70579" x="8023225" y="3286125"/>
          <p14:tracePt t="70581" x="8007350" y="3286125"/>
          <p14:tracePt t="70583" x="7991475" y="3286125"/>
          <p14:tracePt t="70586" x="7975600" y="3302000"/>
          <p14:tracePt t="70587" x="7959725" y="3302000"/>
          <p14:tracePt t="70588" x="7943850" y="3317875"/>
          <p14:tracePt t="70593" x="7927975" y="3333750"/>
          <p14:tracePt t="70596" x="7912100" y="3333750"/>
          <p14:tracePt t="70599" x="7896225" y="3333750"/>
          <p14:tracePt t="70603" x="7864475" y="3349625"/>
          <p14:tracePt t="70605" x="7864475" y="3365500"/>
          <p14:tracePt t="70606" x="7832725" y="3365500"/>
          <p14:tracePt t="70611" x="7816850" y="3365500"/>
          <p14:tracePt t="70613" x="7800975" y="3365500"/>
          <p14:tracePt t="70615" x="7785100" y="3365500"/>
          <p14:tracePt t="70617" x="7785100" y="3381375"/>
          <p14:tracePt t="70619" x="7770813" y="3381375"/>
          <p14:tracePt t="70620" x="7754938" y="3381375"/>
          <p14:tracePt t="70625" x="7723188" y="3397250"/>
          <p14:tracePt t="70627" x="7707313" y="3397250"/>
          <p14:tracePt t="70631" x="7691438" y="3397250"/>
          <p14:tracePt t="70634" x="7675563" y="3397250"/>
          <p14:tracePt t="70636" x="7659688" y="3397250"/>
          <p14:tracePt t="70636" x="7643813" y="3397250"/>
          <p14:tracePt t="70638" x="7627938" y="3413125"/>
          <p14:tracePt t="70641" x="7612063" y="3413125"/>
          <p14:tracePt t="70643" x="7596188" y="3413125"/>
          <p14:tracePt t="70644" x="7580313" y="3413125"/>
          <p14:tracePt t="70649" x="7564438" y="3413125"/>
          <p14:tracePt t="70651" x="7532688" y="3413125"/>
          <p14:tracePt t="70655" x="7516813" y="3413125"/>
          <p14:tracePt t="70657" x="7500938" y="3413125"/>
          <p14:tracePt t="70659" x="7485063" y="3413125"/>
          <p14:tracePt t="70663" x="7454900" y="3413125"/>
          <p14:tracePt t="70667" x="7439025" y="3413125"/>
          <p14:tracePt t="70669" x="7423150" y="3413125"/>
          <p14:tracePt t="70671" x="7407275" y="3413125"/>
          <p14:tracePt t="70679" x="7391400" y="3413125"/>
          <p14:tracePt t="70683" x="7375525" y="3413125"/>
          <p14:tracePt t="70685" x="7375525" y="3429000"/>
          <p14:tracePt t="70695" x="7359650" y="3429000"/>
          <p14:tracePt t="70703" x="7343775" y="3429000"/>
          <p14:tracePt t="70722" x="7327900" y="3429000"/>
          <p14:tracePt t="70925" x="7312025" y="3429000"/>
          <p14:tracePt t="70935" x="7296150" y="3429000"/>
          <p14:tracePt t="70943" x="7232650" y="3429000"/>
          <p14:tracePt t="70946" x="7216775" y="3429000"/>
          <p14:tracePt t="70947" x="7185025" y="3429000"/>
          <p14:tracePt t="70949" x="7169150" y="3429000"/>
          <p14:tracePt t="70953" x="7154863" y="3429000"/>
          <p14:tracePt t="70955" x="7123113" y="3413125"/>
          <p14:tracePt t="70959" x="7107238" y="3413125"/>
          <p14:tracePt t="70961" x="7075488" y="3397250"/>
          <p14:tracePt t="70965" x="7027863" y="3397250"/>
          <p14:tracePt t="70969" x="6964363" y="3381375"/>
          <p14:tracePt t="70971" x="6932613" y="3381375"/>
          <p14:tracePt t="70973" x="6916738" y="3365500"/>
          <p14:tracePt t="70975" x="6869113" y="3365500"/>
          <p14:tracePt t="70977" x="6838950" y="3365500"/>
          <p14:tracePt t="70979" x="6823075" y="3349625"/>
          <p14:tracePt t="70981" x="6791325" y="3349625"/>
          <p14:tracePt t="70983" x="6743700" y="3349625"/>
          <p14:tracePt t="70985" x="6727825" y="3349625"/>
          <p14:tracePt t="70987" x="6696075" y="3349625"/>
          <p14:tracePt t="70988" x="6680200" y="3349625"/>
          <p14:tracePt t="70990" x="6632575" y="3333750"/>
          <p14:tracePt t="70992" x="6600825" y="3333750"/>
          <p14:tracePt t="70995" x="6553200" y="3317875"/>
          <p14:tracePt t="70996" x="6538913" y="3317875"/>
          <p14:tracePt t="70999" x="6507163" y="3317875"/>
          <p14:tracePt t="71002" x="6475413" y="3317875"/>
          <p14:tracePt t="71004" x="6427788" y="3302000"/>
          <p14:tracePt t="71005" x="6396038" y="3302000"/>
          <p14:tracePt t="71007" x="6380163" y="3302000"/>
          <p14:tracePt t="71009" x="6332538" y="3302000"/>
          <p14:tracePt t="71011" x="6300788" y="3302000"/>
          <p14:tracePt t="71013" x="6269038" y="3302000"/>
          <p14:tracePt t="71015" x="6238875" y="3286125"/>
          <p14:tracePt t="71017" x="6191250" y="3286125"/>
          <p14:tracePt t="71019" x="6175375" y="3286125"/>
          <p14:tracePt t="71021" x="6127750" y="3286125"/>
          <p14:tracePt t="71023" x="6096000" y="3286125"/>
          <p14:tracePt t="71025" x="6080125" y="3270250"/>
          <p14:tracePt t="71027" x="6032500" y="3270250"/>
          <p14:tracePt t="71029" x="5984875" y="3270250"/>
          <p14:tracePt t="71031" x="5969000" y="3255963"/>
          <p14:tracePt t="71034" x="5922963" y="3255963"/>
          <p14:tracePt t="71035" x="5891213" y="3255963"/>
          <p14:tracePt t="71036" x="5859463" y="3240088"/>
          <p14:tracePt t="71039" x="5811838" y="3240088"/>
          <p14:tracePt t="71041" x="5764213" y="3240088"/>
          <p14:tracePt t="71043" x="5732463" y="3240088"/>
          <p14:tracePt t="71044" x="5684838" y="3240088"/>
          <p14:tracePt t="71047" x="5638800" y="3224213"/>
          <p14:tracePt t="71051" x="5559425" y="3224213"/>
          <p14:tracePt t="71052" x="5511800" y="3208338"/>
          <p14:tracePt t="71054" x="5448300" y="3208338"/>
          <p14:tracePt t="71057" x="5416550" y="3208338"/>
          <p14:tracePt t="71059" x="5353050" y="3192463"/>
          <p14:tracePt t="71061" x="5307013" y="3192463"/>
          <p14:tracePt t="71063" x="5180013" y="3176588"/>
          <p14:tracePt t="71065" x="5100638" y="3176588"/>
          <p14:tracePt t="71068" x="5053013" y="3176588"/>
          <p14:tracePt t="71070" x="4991100" y="3160713"/>
          <p14:tracePt t="71071" x="4927600" y="3160713"/>
          <p14:tracePt t="71073" x="4848225" y="3160713"/>
          <p14:tracePt t="71075" x="4784725" y="3144838"/>
          <p14:tracePt t="71077" x="4722813" y="3144838"/>
          <p14:tracePt t="71079" x="4675188" y="3144838"/>
          <p14:tracePt t="71081" x="4611688" y="3144838"/>
          <p14:tracePt t="71082" x="4548188" y="3144838"/>
          <p14:tracePt t="71085" x="4500563" y="3128963"/>
          <p14:tracePt t="71087" x="4452938" y="3128963"/>
          <p14:tracePt t="71088" x="4391025" y="3128963"/>
          <p14:tracePt t="71091" x="4343400" y="3128963"/>
          <p14:tracePt t="71093" x="4279900" y="3128963"/>
          <p14:tracePt t="71095" x="4248150" y="3128963"/>
          <p14:tracePt t="71097" x="4200525" y="3128963"/>
          <p14:tracePt t="71099" x="4152900" y="3128963"/>
          <p14:tracePt t="71101" x="4121150" y="3113088"/>
          <p14:tracePt t="71103" x="4075113" y="3113088"/>
          <p14:tracePt t="71105" x="4027488" y="3113088"/>
          <p14:tracePt t="71107" x="4011613" y="3113088"/>
          <p14:tracePt t="71109" x="3963988" y="3113088"/>
          <p14:tracePt t="71111" x="3932238" y="3113088"/>
          <p14:tracePt t="71113" x="3916363" y="3113088"/>
          <p14:tracePt t="71115" x="3868738" y="3113088"/>
          <p14:tracePt t="71117" x="3852863" y="3113088"/>
          <p14:tracePt t="71119" x="3821113" y="3113088"/>
          <p14:tracePt t="71120" x="3790950" y="3113088"/>
          <p14:tracePt t="71122" x="3775075" y="3113088"/>
          <p14:tracePt t="71125" x="3759200" y="3113088"/>
          <p14:tracePt t="71127" x="3743325" y="3113088"/>
          <p14:tracePt t="71131" x="3727450" y="3113088"/>
          <p14:tracePt t="71134" x="3695700" y="3113088"/>
          <p14:tracePt t="71137" x="3679825" y="3113088"/>
          <p14:tracePt t="71139" x="3663950" y="3128963"/>
          <p14:tracePt t="71148" x="3648075" y="3128963"/>
          <p14:tracePt t="71152" x="3632200" y="3128963"/>
          <p14:tracePt t="71153" x="3632200" y="3144838"/>
          <p14:tracePt t="71183" x="3616325" y="3144838"/>
          <p14:tracePt t="71203" x="3616325" y="3160713"/>
          <p14:tracePt t="71217" x="3616325" y="3176588"/>
          <p14:tracePt t="71231" x="3616325" y="3192463"/>
          <p14:tracePt t="71233" x="3616325" y="3208338"/>
          <p14:tracePt t="71239" x="3600450" y="3224213"/>
          <p14:tracePt t="71246" x="3584575" y="3224213"/>
          <p14:tracePt t="71249" x="3584575" y="3240088"/>
          <p14:tracePt t="71254" x="3584575" y="3255963"/>
          <p14:tracePt t="71258" x="3568700" y="3255963"/>
          <p14:tracePt t="71263" x="3552825" y="3255963"/>
          <p14:tracePt t="71265" x="3552825" y="3270250"/>
          <p14:tracePt t="71270" x="3536950" y="3270250"/>
          <p14:tracePt t="71271" x="3536950" y="3286125"/>
          <p14:tracePt t="71279" x="3536950" y="3302000"/>
          <p14:tracePt t="71280" x="3521075" y="3302000"/>
          <p14:tracePt t="71286" x="3505200" y="3302000"/>
          <p14:tracePt t="71293" x="3505200" y="3317875"/>
          <p14:tracePt t="71295" x="3490913" y="3317875"/>
          <p14:tracePt t="71299" x="3475038" y="3317875"/>
          <p14:tracePt t="71302" x="3475038" y="3333750"/>
          <p14:tracePt t="71303" x="3459163" y="3333750"/>
          <p14:tracePt t="71311" x="3443288" y="3333750"/>
          <p14:tracePt t="71316" x="3427413" y="3349625"/>
          <p14:tracePt t="71319" x="3411538" y="3349625"/>
          <p14:tracePt t="71321" x="3395663" y="3365500"/>
          <p14:tracePt t="71322" x="3379788" y="3365500"/>
          <p14:tracePt t="71325" x="3379788" y="3381375"/>
          <p14:tracePt t="71327" x="3363913" y="3381375"/>
          <p14:tracePt t="71329" x="3348038" y="3381375"/>
          <p14:tracePt t="71333" x="3332163" y="3381375"/>
          <p14:tracePt t="71335" x="3316288" y="3397250"/>
          <p14:tracePt t="71345" x="3268663" y="3413125"/>
          <p14:tracePt t="71353" x="3236913" y="3429000"/>
          <p14:tracePt t="71355" x="3236913" y="3444875"/>
          <p14:tracePt t="71359" x="3221038" y="3444875"/>
          <p14:tracePt t="71361" x="3205163" y="3444875"/>
          <p14:tracePt t="71369" x="3190875" y="3460750"/>
          <p14:tracePt t="71370" x="3190875" y="3476625"/>
          <p14:tracePt t="71371" x="3175000" y="3476625"/>
          <p14:tracePt t="71375" x="3159125" y="3492500"/>
          <p14:tracePt t="71386" x="3127375" y="3508375"/>
          <p14:tracePt t="71388" x="3111500" y="3508375"/>
          <p14:tracePt t="71391" x="3111500" y="3524250"/>
          <p14:tracePt t="71395" x="3095625" y="3524250"/>
          <p14:tracePt t="71397" x="3079750" y="3524250"/>
          <p14:tracePt t="71403" x="3063875" y="3524250"/>
          <p14:tracePt t="71405" x="3048000" y="3524250"/>
          <p14:tracePt t="71407" x="3032125" y="3540125"/>
          <p14:tracePt t="71411" x="3016250" y="3540125"/>
          <p14:tracePt t="71413" x="3000375" y="3540125"/>
          <p14:tracePt t="71419" x="2984500" y="3540125"/>
          <p14:tracePt t="71421" x="2968625" y="3540125"/>
          <p14:tracePt t="71423" x="2952750" y="3540125"/>
          <p14:tracePt t="71424" x="2952750" y="3556000"/>
          <p14:tracePt t="71427" x="2936875" y="3556000"/>
          <p14:tracePt t="71428" x="2921000" y="3556000"/>
          <p14:tracePt t="71434" x="2905125" y="3556000"/>
          <p14:tracePt t="71435" x="2890838" y="3556000"/>
          <p14:tracePt t="71436" x="2874963" y="3556000"/>
          <p14:tracePt t="71441" x="2843213" y="3556000"/>
          <p14:tracePt t="71445" x="2827338" y="3556000"/>
          <p14:tracePt t="71447" x="2811463" y="3556000"/>
          <p14:tracePt t="71449" x="2795588" y="3556000"/>
          <p14:tracePt t="71453" x="2779713" y="3556000"/>
          <p14:tracePt t="71455" x="2763838" y="3556000"/>
          <p14:tracePt t="71459" x="2747963" y="3556000"/>
          <p14:tracePt t="71461" x="2732088" y="3556000"/>
          <p14:tracePt t="71463" x="2716213" y="3556000"/>
          <p14:tracePt t="71465" x="2700338" y="3556000"/>
          <p14:tracePt t="71468" x="2684463" y="3556000"/>
          <p14:tracePt t="71469" x="2684463" y="3540125"/>
          <p14:tracePt t="71471" x="2668588" y="3540125"/>
          <p14:tracePt t="71473" x="2652713" y="3540125"/>
          <p14:tracePt t="71474" x="2636838" y="3540125"/>
          <p14:tracePt t="71479" x="2620963" y="3540125"/>
          <p14:tracePt t="71481" x="2605088" y="3540125"/>
          <p14:tracePt t="71483" x="2605088" y="3524250"/>
          <p14:tracePt t="71485" x="2590800" y="3524250"/>
          <p14:tracePt t="71487" x="2574925" y="3524250"/>
          <p14:tracePt t="71489" x="2559050" y="3508375"/>
          <p14:tracePt t="71493" x="2543175" y="3508375"/>
          <p14:tracePt t="71495" x="2511425" y="3508375"/>
          <p14:tracePt t="71499" x="2495550" y="3492500"/>
          <p14:tracePt t="71501" x="2479675" y="3492500"/>
          <p14:tracePt t="71503" x="2479675" y="3476625"/>
          <p14:tracePt t="71505" x="2463800" y="3476625"/>
          <p14:tracePt t="71507" x="2447925" y="3460750"/>
          <p14:tracePt t="71509" x="2432050" y="3460750"/>
          <p14:tracePt t="71513" x="2416175" y="3460750"/>
          <p14:tracePt t="71515" x="2400300" y="3444875"/>
          <p14:tracePt t="71518" x="2400300" y="3429000"/>
          <p14:tracePt t="71519" x="2384425" y="3429000"/>
          <p14:tracePt t="71521" x="2368550" y="3413125"/>
          <p14:tracePt t="71523" x="2352675" y="3413125"/>
          <p14:tracePt t="71525" x="2352675" y="3397250"/>
          <p14:tracePt t="71527" x="2336800" y="3381375"/>
          <p14:tracePt t="71529" x="2320925" y="3381375"/>
          <p14:tracePt t="71531" x="2320925" y="3365500"/>
          <p14:tracePt t="71535" x="2289175" y="3333750"/>
          <p14:tracePt t="71536" x="2274888" y="3317875"/>
          <p14:tracePt t="71539" x="2274888" y="3302000"/>
          <p14:tracePt t="71543" x="2259013" y="3286125"/>
          <p14:tracePt t="71544" x="2243138" y="3270250"/>
          <p14:tracePt t="71547" x="2243138" y="3255963"/>
          <p14:tracePt t="71553" x="2227263" y="3224213"/>
          <p14:tracePt t="71557" x="2211388" y="3208338"/>
          <p14:tracePt t="71561" x="2211388" y="3192463"/>
          <p14:tracePt t="71565" x="2195513" y="3176588"/>
          <p14:tracePt t="71568" x="2195513" y="3160713"/>
          <p14:tracePt t="71571" x="2195513" y="3144838"/>
          <p14:tracePt t="71577" x="2195513" y="3128963"/>
          <p14:tracePt t="71579" x="2195513" y="3113088"/>
          <p14:tracePt t="71587" x="2195513" y="3097213"/>
          <p14:tracePt t="71589" x="2195513" y="3081338"/>
          <p14:tracePt t="71591" x="2195513" y="3065463"/>
          <p14:tracePt t="71597" x="2195513" y="3049588"/>
          <p14:tracePt t="71601" x="2211388" y="3033713"/>
          <p14:tracePt t="71605" x="2227263" y="3017838"/>
          <p14:tracePt t="71609" x="2227263" y="3001963"/>
          <p14:tracePt t="71611" x="2243138" y="2986088"/>
          <p14:tracePt t="71615" x="2259013" y="2970213"/>
          <p14:tracePt t="71619" x="2274888" y="2954338"/>
          <p14:tracePt t="71621" x="2289175" y="2954338"/>
          <p14:tracePt t="71623" x="2305050" y="2938463"/>
          <p14:tracePt t="71627" x="2305050" y="2922588"/>
          <p14:tracePt t="71629" x="2320925" y="2908300"/>
          <p14:tracePt t="71631" x="2336800" y="2908300"/>
          <p14:tracePt t="71633" x="2336800" y="2892425"/>
          <p14:tracePt t="71635" x="2352675" y="2892425"/>
          <p14:tracePt t="71636" x="2368550" y="2876550"/>
          <p14:tracePt t="71639" x="2384425" y="2876550"/>
          <p14:tracePt t="71641" x="2400300" y="2860675"/>
          <p14:tracePt t="71643" x="2416175" y="2860675"/>
          <p14:tracePt t="71644" x="2432050" y="2844800"/>
          <p14:tracePt t="71646" x="2432050" y="2828925"/>
          <p14:tracePt t="71649" x="2447925" y="2828925"/>
          <p14:tracePt t="71652" x="2463800" y="2828925"/>
          <p14:tracePt t="71653" x="2463800" y="2813050"/>
          <p14:tracePt t="71654" x="2495550" y="2813050"/>
          <p14:tracePt t="71657" x="2511425" y="2797175"/>
          <p14:tracePt t="71661" x="2527300" y="2797175"/>
          <p14:tracePt t="71663" x="2559050" y="2781300"/>
          <p14:tracePt t="71665" x="2590800" y="2765425"/>
          <p14:tracePt t="71667" x="2605088" y="2765425"/>
          <p14:tracePt t="71669" x="2620963" y="2749550"/>
          <p14:tracePt t="71670" x="2636838" y="2733675"/>
          <p14:tracePt t="71673" x="2668588" y="2733675"/>
          <p14:tracePt t="71677" x="2700338" y="2733675"/>
          <p14:tracePt t="71679" x="2716213" y="2733675"/>
          <p14:tracePt t="71680" x="2716213" y="2717800"/>
          <p14:tracePt t="71684" x="2747963" y="2717800"/>
          <p14:tracePt t="71685" x="2763838" y="2717800"/>
          <p14:tracePt t="71689" x="2795588" y="2717800"/>
          <p14:tracePt t="71691" x="2795588" y="2701925"/>
          <p14:tracePt t="71693" x="2811463" y="2701925"/>
          <p14:tracePt t="71695" x="2827338" y="2701925"/>
          <p14:tracePt t="71697" x="2843213" y="2701925"/>
          <p14:tracePt t="71699" x="2859088" y="2701925"/>
          <p14:tracePt t="71701" x="2874963" y="2701925"/>
          <p14:tracePt t="71703" x="2890838" y="2701925"/>
          <p14:tracePt t="71707" x="2905125" y="2701925"/>
          <p14:tracePt t="71709" x="2921000" y="2701925"/>
          <p14:tracePt t="71711" x="2921000" y="2686050"/>
          <p14:tracePt t="71713" x="2936875" y="2686050"/>
          <p14:tracePt t="71715" x="2968625" y="2686050"/>
          <p14:tracePt t="71719" x="2984500" y="2686050"/>
          <p14:tracePt t="71721" x="3000375" y="2686050"/>
          <p14:tracePt t="71725" x="3016250" y="2686050"/>
          <p14:tracePt t="71729" x="3032125" y="2686050"/>
          <p14:tracePt t="71731" x="3048000" y="2670175"/>
          <p14:tracePt t="71734" x="3063875" y="2670175"/>
          <p14:tracePt t="71736" x="3079750" y="2670175"/>
          <p14:tracePt t="71741" x="3095625" y="2670175"/>
          <p14:tracePt t="71743" x="3111500" y="2670175"/>
          <p14:tracePt t="71745" x="3127375" y="2670175"/>
          <p14:tracePt t="71748" x="3143250" y="2670175"/>
          <p14:tracePt t="71751" x="3159125" y="2670175"/>
          <p14:tracePt t="71758" x="3190875" y="2670175"/>
          <p14:tracePt t="71763" x="3221038" y="2670175"/>
          <p14:tracePt t="71765" x="3236913" y="2670175"/>
          <p14:tracePt t="71767" x="3252788" y="2670175"/>
          <p14:tracePt t="71769" x="3284538" y="2670175"/>
          <p14:tracePt t="71773" x="3300413" y="2670175"/>
          <p14:tracePt t="71775" x="3332163" y="2670175"/>
          <p14:tracePt t="71779" x="3363913" y="2670175"/>
          <p14:tracePt t="71782" x="3379788" y="2670175"/>
          <p14:tracePt t="71784" x="3395663" y="2670175"/>
          <p14:tracePt t="71785" x="3411538" y="2670175"/>
          <p14:tracePt t="71787" x="3427413" y="2670175"/>
          <p14:tracePt t="71789" x="3459163" y="2670175"/>
          <p14:tracePt t="71791" x="3475038" y="2670175"/>
          <p14:tracePt t="71793" x="3490913" y="2670175"/>
          <p14:tracePt t="71794" x="3521075" y="2670175"/>
          <p14:tracePt t="71799" x="3552825" y="2670175"/>
          <p14:tracePt t="71802" x="3568700" y="2670175"/>
          <p14:tracePt t="71802" x="3584575" y="2670175"/>
          <p14:tracePt t="71804" x="3616325" y="2670175"/>
          <p14:tracePt t="71807" x="3632200" y="2670175"/>
          <p14:tracePt t="71809" x="3648075" y="2670175"/>
          <p14:tracePt t="71811" x="3679825" y="2670175"/>
          <p14:tracePt t="71815" x="3711575" y="2670175"/>
          <p14:tracePt t="71817" x="3727450" y="2670175"/>
          <p14:tracePt t="71819" x="3759200" y="2670175"/>
          <p14:tracePt t="71821" x="3775075" y="2670175"/>
          <p14:tracePt t="71823" x="3790950" y="2670175"/>
          <p14:tracePt t="71825" x="3821113" y="2670175"/>
          <p14:tracePt t="71827" x="3836988" y="2670175"/>
          <p14:tracePt t="71829" x="3852863" y="2670175"/>
          <p14:tracePt t="71831" x="3884613" y="2670175"/>
          <p14:tracePt t="71835" x="3916363" y="2670175"/>
          <p14:tracePt t="71837" x="3932238" y="2670175"/>
          <p14:tracePt t="71839" x="3948113" y="2670175"/>
          <p14:tracePt t="71841" x="3979863" y="2670175"/>
          <p14:tracePt t="71845" x="4011613" y="2670175"/>
          <p14:tracePt t="71847" x="4027488" y="2670175"/>
          <p14:tracePt t="71849" x="4043363" y="2670175"/>
          <p14:tracePt t="71851" x="4059238" y="2670175"/>
          <p14:tracePt t="71853" x="4075113" y="2670175"/>
          <p14:tracePt t="71855" x="4090988" y="2670175"/>
          <p14:tracePt t="71857" x="4121150" y="2670175"/>
          <p14:tracePt t="71861" x="4152900" y="2670175"/>
          <p14:tracePt t="71865" x="4184650" y="2670175"/>
          <p14:tracePt t="71867" x="4200525" y="2670175"/>
          <p14:tracePt t="71869" x="4216400" y="2670175"/>
          <p14:tracePt t="71871" x="4232275" y="2670175"/>
          <p14:tracePt t="71872" x="4248150" y="2670175"/>
          <p14:tracePt t="71874" x="4264025" y="2670175"/>
          <p14:tracePt t="71876" x="4295775" y="2670175"/>
          <p14:tracePt t="71881" x="4311650" y="2686050"/>
          <p14:tracePt t="71884" x="4343400" y="2686050"/>
          <p14:tracePt t="71887" x="4375150" y="2686050"/>
          <p14:tracePt t="71889" x="4391025" y="2686050"/>
          <p14:tracePt t="71891" x="4406900" y="2686050"/>
          <p14:tracePt t="71892" x="4421188" y="2701925"/>
          <p14:tracePt t="71895" x="4437063" y="2701925"/>
          <p14:tracePt t="71897" x="4452938" y="2717800"/>
          <p14:tracePt t="71899" x="4484688" y="2717800"/>
          <p14:tracePt t="71903" x="4516438" y="2733675"/>
          <p14:tracePt t="71904" x="4532313" y="2733675"/>
          <p14:tracePt t="71909" x="4564063" y="2749550"/>
          <p14:tracePt t="71911" x="4579938" y="2749550"/>
          <p14:tracePt t="71913" x="4579938" y="2765425"/>
          <p14:tracePt t="71914" x="4611688" y="2765425"/>
          <p14:tracePt t="71919" x="4627563" y="2781300"/>
          <p14:tracePt t="71921" x="4643438" y="2781300"/>
          <p14:tracePt t="71924" x="4659313" y="2797175"/>
          <p14:tracePt t="71927" x="4675188" y="2813050"/>
          <p14:tracePt t="71929" x="4706938" y="2813050"/>
          <p14:tracePt t="71935" x="4722813" y="2828925"/>
          <p14:tracePt t="71937" x="4737100" y="2828925"/>
          <p14:tracePt t="71941" x="4737100" y="2844800"/>
          <p14:tracePt t="71945" x="4752975" y="2844800"/>
          <p14:tracePt t="71949" x="4768850" y="2844800"/>
          <p14:tracePt t="71953" x="4768850" y="2860675"/>
          <p14:tracePt t="71955" x="4784725" y="2860675"/>
          <p14:tracePt t="71957" x="4784725" y="2876550"/>
          <p14:tracePt t="71959" x="4800600" y="2876550"/>
          <p14:tracePt t="71963" x="4816475" y="2876550"/>
          <p14:tracePt t="71965" x="4816475" y="2892425"/>
          <p14:tracePt t="71984" x="4832350" y="2892425"/>
          <p14:tracePt t="71987" x="4832350" y="2908300"/>
          <p14:tracePt t="71995" x="4848225" y="2922588"/>
          <p14:tracePt t="72008" x="4848225" y="2938463"/>
          <p14:tracePt t="72013" x="4864100" y="2954338"/>
          <p14:tracePt t="72019" x="4879975" y="2970213"/>
          <p14:tracePt t="72023" x="4895850" y="2986088"/>
          <p14:tracePt t="72025" x="4895850" y="3001963"/>
          <p14:tracePt t="72029" x="4895850" y="3017838"/>
          <p14:tracePt t="72031" x="4895850" y="3033713"/>
          <p14:tracePt t="72035" x="4911725" y="3049588"/>
          <p14:tracePt t="72039" x="4927600" y="3065463"/>
          <p14:tracePt t="72041" x="4927600" y="3081338"/>
          <p14:tracePt t="72045" x="4927600" y="3097213"/>
          <p14:tracePt t="72047" x="4927600" y="3113088"/>
          <p14:tracePt t="72051" x="4927600" y="3128963"/>
          <p14:tracePt t="72053" x="4943475" y="3144838"/>
          <p14:tracePt t="72055" x="4943475" y="3160713"/>
          <p14:tracePt t="72059" x="4943475" y="3176588"/>
          <p14:tracePt t="72064" x="4943475" y="3192463"/>
          <p14:tracePt t="72065" x="4943475" y="3208338"/>
          <p14:tracePt t="72069" x="4943475" y="3224213"/>
          <p14:tracePt t="72071" x="4943475" y="3240088"/>
          <p14:tracePt t="72075" x="4943475" y="3255963"/>
          <p14:tracePt t="72079" x="4943475" y="3270250"/>
          <p14:tracePt t="72081" x="4943475" y="3286125"/>
          <p14:tracePt t="72087" x="4943475" y="3302000"/>
          <p14:tracePt t="72091" x="4943475" y="3317875"/>
          <p14:tracePt t="72100" x="4943475" y="3333750"/>
          <p14:tracePt t="72107" x="4943475" y="3349625"/>
          <p14:tracePt t="72115" x="4943475" y="3365500"/>
          <p14:tracePt t="72165" x="4943475" y="3381375"/>
          <p14:tracePt t="72300" x="4927600" y="3381375"/>
          <p14:tracePt t="72306" x="4911725" y="3381375"/>
          <p14:tracePt t="72309" x="4911725" y="3397250"/>
          <p14:tracePt t="72330" x="4895850" y="3397250"/>
          <p14:tracePt t="72361" x="4879975" y="3397250"/>
          <p14:tracePt t="79400" x="4927600" y="3413125"/>
          <p14:tracePt t="79408" x="5006975" y="3444875"/>
          <p14:tracePt t="79413" x="5084763" y="3476625"/>
          <p14:tracePt t="79415" x="5116513" y="3492500"/>
          <p14:tracePt t="79417" x="5132388" y="3508375"/>
          <p14:tracePt t="79419" x="5148263" y="3508375"/>
          <p14:tracePt t="79421" x="5180013" y="3524250"/>
          <p14:tracePt t="79423" x="5195888" y="3524250"/>
          <p14:tracePt t="79425" x="5211763" y="3524250"/>
          <p14:tracePt t="79427" x="5227638" y="3540125"/>
          <p14:tracePt t="79429" x="5243513" y="3540125"/>
          <p14:tracePt t="79431" x="5243513" y="3556000"/>
          <p14:tracePt t="79435" x="5259388" y="3556000"/>
          <p14:tracePt t="79439" x="5275263" y="3556000"/>
          <p14:tracePt t="79450" x="5275263" y="3571875"/>
          <p14:tracePt t="79478" x="5275263" y="3587750"/>
          <p14:tracePt t="79506" x="5275263" y="3602038"/>
          <p14:tracePt t="79512" x="5259388" y="3602038"/>
          <p14:tracePt t="79520" x="5259388" y="3617913"/>
          <p14:tracePt t="79523" x="5259388" y="3633788"/>
          <p14:tracePt t="79527" x="5259388" y="3649663"/>
          <p14:tracePt t="79531" x="5259388" y="3665538"/>
          <p14:tracePt t="79534" x="5259388" y="3681413"/>
          <p14:tracePt t="79537" x="5259388" y="3697288"/>
          <p14:tracePt t="79539" x="5259388" y="3713163"/>
          <p14:tracePt t="79541" x="5275263" y="3713163"/>
          <p14:tracePt t="79543" x="5275263" y="3729038"/>
          <p14:tracePt t="79545" x="5291138" y="3744913"/>
          <p14:tracePt t="79547" x="5307013" y="3744913"/>
          <p14:tracePt t="79549" x="5322888" y="3760788"/>
          <p14:tracePt t="79551" x="5322888" y="3776663"/>
          <p14:tracePt t="79553" x="5353050" y="3792538"/>
          <p14:tracePt t="79555" x="5384800" y="3824288"/>
          <p14:tracePt t="79556" x="5400675" y="3856038"/>
          <p14:tracePt t="79559" x="5432425" y="3887788"/>
          <p14:tracePt t="79561" x="5448300" y="3903663"/>
          <p14:tracePt t="79563" x="5480050" y="3903663"/>
          <p14:tracePt t="79564" x="5495925" y="3935413"/>
          <p14:tracePt t="79567" x="5527675" y="3949700"/>
          <p14:tracePt t="79569" x="5559425" y="3981450"/>
          <p14:tracePt t="79571" x="5575300" y="3997325"/>
          <p14:tracePt t="79573" x="5591175" y="3997325"/>
          <p14:tracePt t="79575" x="5622925" y="4029075"/>
          <p14:tracePt t="79577" x="5653088" y="4044950"/>
          <p14:tracePt t="79579" x="5668963" y="4060825"/>
          <p14:tracePt t="79581" x="5716588" y="4076700"/>
          <p14:tracePt t="79583" x="5748338" y="4092575"/>
          <p14:tracePt t="79585" x="5764213" y="4108450"/>
          <p14:tracePt t="79587" x="5795963" y="4124325"/>
          <p14:tracePt t="79589" x="5827713" y="4140200"/>
          <p14:tracePt t="79591" x="5875338" y="4156075"/>
          <p14:tracePt t="79593" x="5891213" y="4187825"/>
          <p14:tracePt t="79595" x="5938838" y="4203700"/>
          <p14:tracePt t="79597" x="5969000" y="4203700"/>
          <p14:tracePt t="79599" x="5984875" y="4203700"/>
          <p14:tracePt t="79601" x="6032500" y="4219575"/>
          <p14:tracePt t="79603" x="6064250" y="4235450"/>
          <p14:tracePt t="79605" x="6111875" y="4251325"/>
          <p14:tracePt t="79607" x="6127750" y="4251325"/>
          <p14:tracePt t="79609" x="6159500" y="4267200"/>
          <p14:tracePt t="79611" x="6191250" y="4283075"/>
          <p14:tracePt t="79613" x="6207125" y="4283075"/>
          <p14:tracePt t="79615" x="6238875" y="4297363"/>
          <p14:tracePt t="79616" x="6284913" y="4297363"/>
          <p14:tracePt t="79619" x="6300788" y="4297363"/>
          <p14:tracePt t="79621" x="6332538" y="4297363"/>
          <p14:tracePt t="79623" x="6364288" y="4297363"/>
          <p14:tracePt t="79625" x="6364288" y="4313238"/>
          <p14:tracePt t="79627" x="6396038" y="4313238"/>
          <p14:tracePt t="79630" x="6411913" y="4313238"/>
          <p14:tracePt t="79631" x="6427788" y="4329113"/>
          <p14:tracePt t="79632" x="6459538" y="4329113"/>
          <p14:tracePt t="79637" x="6475413" y="4329113"/>
          <p14:tracePt t="79639" x="6491288" y="4329113"/>
          <p14:tracePt t="79641" x="6491288" y="4344988"/>
          <p14:tracePt t="79643" x="6523038" y="4344988"/>
          <p14:tracePt t="79647" x="6538913" y="4344988"/>
          <p14:tracePt t="79653" x="6553200" y="4344988"/>
          <p14:tracePt t="79655" x="6553200" y="4360863"/>
          <p14:tracePt t="79657" x="6569075" y="4360863"/>
          <p14:tracePt t="79661" x="6569075" y="4376738"/>
          <p14:tracePt t="79663" x="6584950" y="4376738"/>
          <p14:tracePt t="79667" x="6600825" y="4392613"/>
          <p14:tracePt t="79670" x="6600825" y="4408488"/>
          <p14:tracePt t="79673" x="6600825" y="4424363"/>
          <p14:tracePt t="79675" x="6616700" y="4424363"/>
          <p14:tracePt t="79677" x="6616700" y="4440238"/>
          <p14:tracePt t="79681" x="6616700" y="4456113"/>
          <p14:tracePt t="79683" x="6616700" y="4471988"/>
          <p14:tracePt t="79685" x="6616700" y="4487863"/>
          <p14:tracePt t="79687" x="6616700" y="4503738"/>
          <p14:tracePt t="79688" x="6616700" y="4519613"/>
          <p14:tracePt t="79691" x="6616700" y="4535488"/>
          <p14:tracePt t="79696" x="6616700" y="4551363"/>
          <p14:tracePt t="79697" x="6616700" y="4567238"/>
          <p14:tracePt t="79698" x="6616700" y="4583113"/>
          <p14:tracePt t="79703" x="6600825" y="4598988"/>
          <p14:tracePt t="79705" x="6600825" y="4614863"/>
          <p14:tracePt t="79709" x="6584950" y="4614863"/>
          <p14:tracePt t="79711" x="6584950" y="4629150"/>
          <p14:tracePt t="79713" x="6584950" y="4645025"/>
          <p14:tracePt t="79717" x="6584950" y="4660900"/>
          <p14:tracePt t="79726" x="6569075" y="4660900"/>
          <p14:tracePt t="79735" x="6569075" y="4676775"/>
          <p14:tracePt t="79741" x="6553200" y="4676775"/>
          <p14:tracePt t="79751" x="6553200" y="4692650"/>
          <p14:tracePt t="79755" x="6538913" y="4692650"/>
          <p14:tracePt t="79760" x="6523038" y="4692650"/>
          <p14:tracePt t="79765" x="6507163" y="4692650"/>
          <p14:tracePt t="79767" x="6491288" y="4692650"/>
          <p14:tracePt t="79769" x="6475413" y="4692650"/>
          <p14:tracePt t="79772" x="6459538" y="4692650"/>
          <p14:tracePt t="79775" x="6427788" y="4692650"/>
          <p14:tracePt t="79780" x="6411913" y="4692650"/>
          <p14:tracePt t="79782" x="6396038" y="4692650"/>
          <p14:tracePt t="79783" x="6364288" y="4692650"/>
          <p14:tracePt t="79785" x="6332538" y="4692650"/>
          <p14:tracePt t="79787" x="6316663" y="4692650"/>
          <p14:tracePt t="79789" x="6269038" y="4692650"/>
          <p14:tracePt t="79791" x="6238875" y="4692650"/>
          <p14:tracePt t="79793" x="6223000" y="4692650"/>
          <p14:tracePt t="79795" x="6191250" y="4692650"/>
          <p14:tracePt t="79797" x="6143625" y="4676775"/>
          <p14:tracePt t="79799" x="6127750" y="4676775"/>
          <p14:tracePt t="79801" x="6080125" y="4660900"/>
          <p14:tracePt t="79803" x="6032500" y="4660900"/>
          <p14:tracePt t="79805" x="6016625" y="4645025"/>
          <p14:tracePt t="79807" x="5969000" y="4645025"/>
          <p14:tracePt t="79808" x="5907088" y="4629150"/>
          <p14:tracePt t="79810" x="5859463" y="4614863"/>
          <p14:tracePt t="79814" x="5827713" y="4614863"/>
          <p14:tracePt t="79815" x="5780088" y="4598988"/>
          <p14:tracePt t="79817" x="5732463" y="4598988"/>
          <p14:tracePt t="79818" x="5684838" y="4583113"/>
          <p14:tracePt t="79821" x="5638800" y="4583113"/>
          <p14:tracePt t="79823" x="5591175" y="4567238"/>
          <p14:tracePt t="79825" x="5543550" y="4567238"/>
          <p14:tracePt t="79827" x="5511800" y="4567238"/>
          <p14:tracePt t="79829" x="5464175" y="4567238"/>
          <p14:tracePt t="79831" x="5416550" y="4567238"/>
          <p14:tracePt t="79833" x="5368925" y="4551363"/>
          <p14:tracePt t="79835" x="5337175" y="4551363"/>
          <p14:tracePt t="79837" x="5307013" y="4535488"/>
          <p14:tracePt t="79839" x="5259388" y="4519613"/>
          <p14:tracePt t="79841" x="5243513" y="4519613"/>
          <p14:tracePt t="79843" x="5211763" y="4503738"/>
          <p14:tracePt t="79844" x="5180013" y="4503738"/>
          <p14:tracePt t="79847" x="5164138" y="4487863"/>
          <p14:tracePt t="79849" x="5148263" y="4471988"/>
          <p14:tracePt t="79851" x="5132388" y="4471988"/>
          <p14:tracePt t="79853" x="5116513" y="4471988"/>
          <p14:tracePt t="79854" x="5100638" y="4471988"/>
          <p14:tracePt t="79857" x="5100638" y="4456113"/>
          <p14:tracePt t="79861" x="5084763" y="4456113"/>
          <p14:tracePt t="79864" x="5084763" y="4440238"/>
          <p14:tracePt t="79871" x="5084763" y="4424363"/>
          <p14:tracePt t="79875" x="5084763" y="4408488"/>
          <p14:tracePt t="79877" x="5084763" y="4392613"/>
          <p14:tracePt t="79881" x="5084763" y="4376738"/>
          <p14:tracePt t="79883" x="5084763" y="4360863"/>
          <p14:tracePt t="79885" x="5084763" y="4344988"/>
          <p14:tracePt t="79887" x="5084763" y="4313238"/>
          <p14:tracePt t="79889" x="5084763" y="4297363"/>
          <p14:tracePt t="79891" x="5100638" y="4283075"/>
          <p14:tracePt t="79893" x="5116513" y="4251325"/>
          <p14:tracePt t="79895" x="5132388" y="4219575"/>
          <p14:tracePt t="79897" x="5148263" y="4203700"/>
          <p14:tracePt t="79899" x="5164138" y="4171950"/>
          <p14:tracePt t="79901" x="5164138" y="4124325"/>
          <p14:tracePt t="79903" x="5180013" y="4092575"/>
          <p14:tracePt t="79905" x="5211763" y="4076700"/>
          <p14:tracePt t="79907" x="5227638" y="4044950"/>
          <p14:tracePt t="79909" x="5243513" y="4013200"/>
          <p14:tracePt t="79911" x="5275263" y="3981450"/>
          <p14:tracePt t="79914" x="5275263" y="3965575"/>
          <p14:tracePt t="79915" x="5291138" y="3935413"/>
          <p14:tracePt t="79917" x="5322888" y="3903663"/>
          <p14:tracePt t="79919" x="5337175" y="3903663"/>
          <p14:tracePt t="79920" x="5353050" y="3871913"/>
          <p14:tracePt t="79923" x="5368925" y="3840163"/>
          <p14:tracePt t="79925" x="5400675" y="3808413"/>
          <p14:tracePt t="79926" x="5416550" y="3808413"/>
          <p14:tracePt t="79929" x="5432425" y="3776663"/>
          <p14:tracePt t="79931" x="5448300" y="3744913"/>
          <p14:tracePt t="79933" x="5480050" y="3744913"/>
          <p14:tracePt t="79934" x="5511800" y="3713163"/>
          <p14:tracePt t="79937" x="5511800" y="3697288"/>
          <p14:tracePt t="79939" x="5543550" y="3681413"/>
          <p14:tracePt t="79941" x="5559425" y="3665538"/>
          <p14:tracePt t="79943" x="5575300" y="3649663"/>
          <p14:tracePt t="79945" x="5591175" y="3633788"/>
          <p14:tracePt t="79947" x="5622925" y="3617913"/>
          <p14:tracePt t="79951" x="5653088" y="3602038"/>
          <p14:tracePt t="79953" x="5684838" y="3587750"/>
          <p14:tracePt t="79957" x="5700713" y="3571875"/>
          <p14:tracePt t="79959" x="5732463" y="3556000"/>
          <p14:tracePt t="79963" x="5764213" y="3556000"/>
          <p14:tracePt t="79965" x="5780088" y="3556000"/>
          <p14:tracePt t="79967" x="5795963" y="3540125"/>
          <p14:tracePt t="79969" x="5811838" y="3540125"/>
          <p14:tracePt t="79971" x="5843588" y="3524250"/>
          <p14:tracePt t="79973" x="5859463" y="3524250"/>
          <p14:tracePt t="79975" x="5875338" y="3524250"/>
          <p14:tracePt t="79977" x="5891213" y="3508375"/>
          <p14:tracePt t="79979" x="5907088" y="3508375"/>
          <p14:tracePt t="79981" x="5938838" y="3508375"/>
          <p14:tracePt t="79984" x="5969000" y="3508375"/>
          <p14:tracePt t="79987" x="5984875" y="3508375"/>
          <p14:tracePt t="79989" x="6000750" y="3508375"/>
          <p14:tracePt t="79991" x="6032500" y="3492500"/>
          <p14:tracePt t="79995" x="6064250" y="3492500"/>
          <p14:tracePt t="79997" x="6096000" y="3492500"/>
          <p14:tracePt t="80001" x="6127750" y="3476625"/>
          <p14:tracePt t="80003" x="6143625" y="3476625"/>
          <p14:tracePt t="80005" x="6159500" y="3476625"/>
          <p14:tracePt t="80007" x="6175375" y="3476625"/>
          <p14:tracePt t="80009" x="6191250" y="3476625"/>
          <p14:tracePt t="80011" x="6207125" y="3476625"/>
          <p14:tracePt t="80013" x="6223000" y="3460750"/>
          <p14:tracePt t="80015" x="6238875" y="3460750"/>
          <p14:tracePt t="80016" x="6253163" y="3460750"/>
          <p14:tracePt t="80019" x="6269038" y="3460750"/>
          <p14:tracePt t="80021" x="6284913" y="3460750"/>
          <p14:tracePt t="80023" x="6300788" y="3460750"/>
          <p14:tracePt t="80025" x="6316663" y="3460750"/>
          <p14:tracePt t="80027" x="6332538" y="3460750"/>
          <p14:tracePt t="80030" x="6348413" y="3460750"/>
          <p14:tracePt t="80031" x="6364288" y="3460750"/>
          <p14:tracePt t="80032" x="6380163" y="3460750"/>
          <p14:tracePt t="80035" x="6396038" y="3460750"/>
          <p14:tracePt t="80037" x="6411913" y="3460750"/>
          <p14:tracePt t="80039" x="6427788" y="3460750"/>
          <p14:tracePt t="80041" x="6443663" y="3460750"/>
          <p14:tracePt t="80043" x="6459538" y="3460750"/>
          <p14:tracePt t="80045" x="6475413" y="3444875"/>
          <p14:tracePt t="80047" x="6491288" y="3444875"/>
          <p14:tracePt t="80049" x="6507163" y="3444875"/>
          <p14:tracePt t="80050" x="6538913" y="3429000"/>
          <p14:tracePt t="80055" x="6569075" y="3429000"/>
          <p14:tracePt t="80057" x="6584950" y="3413125"/>
          <p14:tracePt t="80061" x="6616700" y="3413125"/>
          <p14:tracePt t="80063" x="6632575" y="3413125"/>
          <p14:tracePt t="80064" x="6648450" y="3413125"/>
          <p14:tracePt t="80066" x="6664325" y="3397250"/>
          <p14:tracePt t="80069" x="6680200" y="3397250"/>
          <p14:tracePt t="80073" x="6711950" y="3397250"/>
          <p14:tracePt t="80076" x="6711950" y="3381375"/>
          <p14:tracePt t="80077" x="6727825" y="3381375"/>
          <p14:tracePt t="80080" x="6743700" y="3381375"/>
          <p14:tracePt t="80081" x="6759575" y="3381375"/>
          <p14:tracePt t="80085" x="6775450" y="3381375"/>
          <p14:tracePt t="80087" x="6791325" y="3381375"/>
          <p14:tracePt t="80092" x="6807200" y="3381375"/>
          <p14:tracePt t="80093" x="6823075" y="3365500"/>
          <p14:tracePt t="80095" x="6838950" y="3365500"/>
          <p14:tracePt t="80099" x="6854825" y="3365500"/>
          <p14:tracePt t="80101" x="6869113" y="3365500"/>
          <p14:tracePt t="80102" x="6869113" y="3349625"/>
          <p14:tracePt t="80105" x="6884988" y="3349625"/>
          <p14:tracePt t="80107" x="6900863" y="3349625"/>
          <p14:tracePt t="80108" x="6916738" y="3349625"/>
          <p14:tracePt t="80110" x="6932613" y="3349625"/>
          <p14:tracePt t="80114" x="6948488" y="3349625"/>
          <p14:tracePt t="80117" x="6964363" y="3349625"/>
          <p14:tracePt t="80119" x="6980238" y="3349625"/>
          <p14:tracePt t="80120" x="6996113" y="3349625"/>
          <p14:tracePt t="80123" x="6996113" y="3333750"/>
          <p14:tracePt t="80124" x="7011988" y="3333750"/>
          <p14:tracePt t="80127" x="7043738" y="3333750"/>
          <p14:tracePt t="80131" x="7059613" y="3333750"/>
          <p14:tracePt t="80133" x="7075488" y="3333750"/>
          <p14:tracePt t="80137" x="7107238" y="3333750"/>
          <p14:tracePt t="80139" x="7123113" y="3333750"/>
          <p14:tracePt t="80143" x="7138988" y="3333750"/>
          <p14:tracePt t="80147" x="7154863" y="3333750"/>
          <p14:tracePt t="80149" x="7169150" y="3333750"/>
          <p14:tracePt t="80151" x="7185025" y="3333750"/>
          <p14:tracePt t="80153" x="7200900" y="3333750"/>
          <p14:tracePt t="80155" x="7216775" y="3333750"/>
          <p14:tracePt t="80157" x="7232650" y="3333750"/>
          <p14:tracePt t="80159" x="7248525" y="3333750"/>
          <p14:tracePt t="80163" x="7264400" y="3333750"/>
          <p14:tracePt t="80165" x="7280275" y="3333750"/>
          <p14:tracePt t="80171" x="7296150" y="3333750"/>
          <p14:tracePt t="80173" x="7312025" y="3333750"/>
          <p14:tracePt t="80175" x="7327900" y="3333750"/>
          <p14:tracePt t="80180" x="7343775" y="3333750"/>
          <p14:tracePt t="80181" x="7359650" y="3333750"/>
          <p14:tracePt t="80187" x="7375525" y="3333750"/>
          <p14:tracePt t="80191" x="7391400" y="3333750"/>
          <p14:tracePt t="80198" x="7407275" y="3333750"/>
          <p14:tracePt t="80199" x="7423150" y="3333750"/>
          <p14:tracePt t="80203" x="7439025" y="3333750"/>
          <p14:tracePt t="80211" x="7454900" y="3333750"/>
          <p14:tracePt t="80219" x="7469188" y="3333750"/>
          <p14:tracePt t="80235" x="7485063" y="3333750"/>
          <p14:tracePt t="80240" x="7500938" y="3333750"/>
          <p14:tracePt t="80247" x="7516813" y="3333750"/>
          <p14:tracePt t="80258" x="7532688" y="3333750"/>
          <p14:tracePt t="80261" x="7548563" y="3333750"/>
          <p14:tracePt t="80268" x="7564438" y="3333750"/>
          <p14:tracePt t="80269" x="7580313" y="3333750"/>
          <p14:tracePt t="80271" x="7596188" y="3333750"/>
          <p14:tracePt t="80275" x="7627938" y="3333750"/>
          <p14:tracePt t="80277" x="7643813" y="3333750"/>
          <p14:tracePt t="80281" x="7659688" y="3333750"/>
          <p14:tracePt t="80282" x="7675563" y="3333750"/>
          <p14:tracePt t="80287" x="7691438" y="3333750"/>
          <p14:tracePt t="80289" x="7723188" y="3333750"/>
          <p14:tracePt t="80293" x="7739063" y="3333750"/>
          <p14:tracePt t="80295" x="7754938" y="3333750"/>
          <p14:tracePt t="80298" x="7770813" y="3333750"/>
          <p14:tracePt t="80299" x="7785100" y="3333750"/>
          <p14:tracePt t="80300" x="7800975" y="3333750"/>
          <p14:tracePt t="80303" x="7816850" y="3333750"/>
          <p14:tracePt t="80304" x="7832725" y="3333750"/>
          <p14:tracePt t="80306" x="7848600" y="3333750"/>
          <p14:tracePt t="80308" x="7864475" y="3333750"/>
          <p14:tracePt t="80310" x="7880350" y="3333750"/>
          <p14:tracePt t="80313" x="7896225" y="3333750"/>
          <p14:tracePt t="80314" x="7912100" y="3349625"/>
          <p14:tracePt t="80316" x="7943850" y="3349625"/>
          <p14:tracePt t="80319" x="7943850" y="3365500"/>
          <p14:tracePt t="80321" x="7991475" y="3365500"/>
          <p14:tracePt t="80323" x="8023225" y="3381375"/>
          <p14:tracePt t="80324" x="8054975" y="3381375"/>
          <p14:tracePt t="80327" x="8085138" y="3397250"/>
          <p14:tracePt t="80331" x="8116888" y="3413125"/>
          <p14:tracePt t="80333" x="8148638" y="3429000"/>
          <p14:tracePt t="80335" x="8164513" y="3444875"/>
          <p14:tracePt t="80337" x="8180388" y="3444875"/>
          <p14:tracePt t="80339" x="8212138" y="3444875"/>
          <p14:tracePt t="80341" x="8228013" y="3460750"/>
          <p14:tracePt t="80343" x="8243888" y="3460750"/>
          <p14:tracePt t="80345" x="8275638" y="3476625"/>
          <p14:tracePt t="80347" x="8275638" y="3492500"/>
          <p14:tracePt t="80349" x="8307388" y="3492500"/>
          <p14:tracePt t="80351" x="8323263" y="3492500"/>
          <p14:tracePt t="80355" x="8355013" y="3508375"/>
          <p14:tracePt t="80357" x="8370888" y="3508375"/>
          <p14:tracePt t="80367" x="8432800" y="3540125"/>
          <p14:tracePt t="80369" x="8448675" y="3540125"/>
          <p14:tracePt t="80378" x="8464550" y="3556000"/>
          <p14:tracePt t="80381" x="8480425" y="3556000"/>
          <p14:tracePt t="80393" x="8496300" y="3556000"/>
          <p14:tracePt t="80395" x="8496300" y="3571875"/>
          <p14:tracePt t="80407" x="8512175" y="3571875"/>
          <p14:tracePt t="80438" x="8528050" y="3571875"/>
          <p14:tracePt t="80448" x="8528050" y="3587750"/>
          <p14:tracePt t="80454" x="8528050" y="3602038"/>
          <p14:tracePt t="80460" x="8528050" y="3617913"/>
          <p14:tracePt t="80468" x="8543925" y="3649663"/>
          <p14:tracePt t="80474" x="8559800" y="3665538"/>
          <p14:tracePt t="80476" x="8559800" y="3681413"/>
          <p14:tracePt t="80481" x="8559800" y="3697288"/>
          <p14:tracePt t="80487" x="8575675" y="3697288"/>
          <p14:tracePt t="80489" x="8575675" y="3713163"/>
          <p14:tracePt t="80497" x="8591550" y="3729038"/>
          <p14:tracePt t="80514" x="8607425" y="3729038"/>
          <p14:tracePt t="80563" x="8607425" y="3744913"/>
          <p14:tracePt t="80566" x="8607425" y="3760788"/>
          <p14:tracePt t="80567" x="8591550" y="3760788"/>
          <p14:tracePt t="80568" x="8591550" y="3776663"/>
          <p14:tracePt t="80571" x="8575675" y="3792538"/>
          <p14:tracePt t="80572" x="8575675" y="3808413"/>
          <p14:tracePt t="80575" x="8543925" y="3840163"/>
          <p14:tracePt t="80577" x="8528050" y="3871913"/>
          <p14:tracePt t="80580" x="8512175" y="3887788"/>
          <p14:tracePt t="80581" x="8512175" y="3903663"/>
          <p14:tracePt t="80583" x="8480425" y="3935413"/>
          <p14:tracePt t="80585" x="8464550" y="3965575"/>
          <p14:tracePt t="80587" x="8432800" y="3997325"/>
          <p14:tracePt t="80589" x="8401050" y="4013200"/>
          <p14:tracePt t="80591" x="8385175" y="4044950"/>
          <p14:tracePt t="80593" x="8370888" y="4076700"/>
          <p14:tracePt t="80595" x="8339138" y="4108450"/>
          <p14:tracePt t="80597" x="8323263" y="4124325"/>
          <p14:tracePt t="80598" x="8291513" y="4156075"/>
          <p14:tracePt t="80601" x="8275638" y="4187825"/>
          <p14:tracePt t="80603" x="8243888" y="4219575"/>
          <p14:tracePt t="80605" x="8196263" y="4235450"/>
          <p14:tracePt t="80607" x="8164513" y="4267200"/>
          <p14:tracePt t="80609" x="8132763" y="4283075"/>
          <p14:tracePt t="80611" x="8116888" y="4313238"/>
          <p14:tracePt t="80613" x="8070850" y="4344988"/>
          <p14:tracePt t="80615" x="8039100" y="4360863"/>
          <p14:tracePt t="80617" x="8007350" y="4376738"/>
          <p14:tracePt t="80619" x="7975600" y="4392613"/>
          <p14:tracePt t="80621" x="7943850" y="4408488"/>
          <p14:tracePt t="80623" x="7896225" y="4424363"/>
          <p14:tracePt t="80625" x="7848600" y="4440238"/>
          <p14:tracePt t="80627" x="7832725" y="4456113"/>
          <p14:tracePt t="80628" x="7785100" y="4471988"/>
          <p14:tracePt t="80631" x="7739063" y="4487863"/>
          <p14:tracePt t="80632" x="7723188" y="4503738"/>
          <p14:tracePt t="80634" x="7675563" y="4503738"/>
          <p14:tracePt t="80637" x="7627938" y="4503738"/>
          <p14:tracePt t="80639" x="7580313" y="4519613"/>
          <p14:tracePt t="80641" x="7548563" y="4519613"/>
          <p14:tracePt t="80643" x="7516813" y="4535488"/>
          <p14:tracePt t="80645" x="7469188" y="4535488"/>
          <p14:tracePt t="80647" x="7439025" y="4551363"/>
          <p14:tracePt t="80649" x="7391400" y="4551363"/>
          <p14:tracePt t="80651" x="7343775" y="4567238"/>
          <p14:tracePt t="80653" x="7296150" y="4567238"/>
          <p14:tracePt t="80654" x="7280275" y="4583113"/>
          <p14:tracePt t="80656" x="7232650" y="4583113"/>
          <p14:tracePt t="80659" x="7185025" y="4583113"/>
          <p14:tracePt t="80661" x="7154863" y="4598988"/>
          <p14:tracePt t="80663" x="7107238" y="4598988"/>
          <p14:tracePt t="80664" x="7059613" y="4614863"/>
          <p14:tracePt t="80667" x="7027863" y="4614863"/>
          <p14:tracePt t="80669" x="6980238" y="4614863"/>
          <p14:tracePt t="80671" x="6932613" y="4614863"/>
          <p14:tracePt t="80673" x="6900863" y="4614863"/>
          <p14:tracePt t="80675" x="6854825" y="4629150"/>
          <p14:tracePt t="80677" x="6807200" y="4629150"/>
          <p14:tracePt t="80679" x="6759575" y="4629150"/>
          <p14:tracePt t="80680" x="6711950" y="4629150"/>
          <p14:tracePt t="80683" x="6664325" y="4629150"/>
          <p14:tracePt t="80685" x="6616700" y="4629150"/>
          <p14:tracePt t="80687" x="6584950" y="4629150"/>
          <p14:tracePt t="80689" x="6523038" y="4629150"/>
          <p14:tracePt t="80691" x="6475413" y="4629150"/>
          <p14:tracePt t="80693" x="6443663" y="4629150"/>
          <p14:tracePt t="80695" x="6396038" y="4629150"/>
          <p14:tracePt t="80697" x="6332538" y="4629150"/>
          <p14:tracePt t="80699" x="6284913" y="4629150"/>
          <p14:tracePt t="80701" x="6238875" y="4629150"/>
          <p14:tracePt t="80703" x="6191250" y="4629150"/>
          <p14:tracePt t="80705" x="6127750" y="4629150"/>
          <p14:tracePt t="80707" x="6096000" y="4629150"/>
          <p14:tracePt t="80709" x="6048375" y="4629150"/>
          <p14:tracePt t="80711" x="5984875" y="4629150"/>
          <p14:tracePt t="80713" x="5953125" y="4629150"/>
          <p14:tracePt t="80714" x="5907088" y="4629150"/>
          <p14:tracePt t="80716" x="5859463" y="4629150"/>
          <p14:tracePt t="80719" x="5827713" y="4629150"/>
          <p14:tracePt t="80721" x="5780088" y="4629150"/>
          <p14:tracePt t="80722" x="5732463" y="4629150"/>
          <p14:tracePt t="80724" x="5700713" y="4629150"/>
          <p14:tracePt t="80727" x="5653088" y="4614863"/>
          <p14:tracePt t="80730" x="5622925" y="4614863"/>
          <p14:tracePt t="80731" x="5591175" y="4614863"/>
          <p14:tracePt t="80733" x="5543550" y="4614863"/>
          <p14:tracePt t="80735" x="5511800" y="4598988"/>
          <p14:tracePt t="80737" x="5495925" y="4598988"/>
          <p14:tracePt t="80739" x="5448300" y="4598988"/>
          <p14:tracePt t="80741" x="5416550" y="4583113"/>
          <p14:tracePt t="80742" x="5400675" y="4583113"/>
          <p14:tracePt t="80745" x="5368925" y="4583113"/>
          <p14:tracePt t="80747" x="5337175" y="4567238"/>
          <p14:tracePt t="80749" x="5322888" y="4567238"/>
          <p14:tracePt t="80750" x="5307013" y="4567238"/>
          <p14:tracePt t="80753" x="5275263" y="4567238"/>
          <p14:tracePt t="80755" x="5275263" y="4551363"/>
          <p14:tracePt t="80757" x="5259388" y="4551363"/>
          <p14:tracePt t="80759" x="5243513" y="4535488"/>
          <p14:tracePt t="80761" x="5227638" y="4535488"/>
          <p14:tracePt t="80763" x="5211763" y="4519613"/>
          <p14:tracePt t="80765" x="5195888" y="4519613"/>
          <p14:tracePt t="80769" x="5180013" y="4503738"/>
          <p14:tracePt t="80771" x="5164138" y="4487863"/>
          <p14:tracePt t="80773" x="5148263" y="4471988"/>
          <p14:tracePt t="80775" x="5132388" y="4471988"/>
          <p14:tracePt t="80777" x="5116513" y="4471988"/>
          <p14:tracePt t="80779" x="5116513" y="4456113"/>
          <p14:tracePt t="80781" x="5100638" y="4440238"/>
          <p14:tracePt t="80782" x="5084763" y="4440238"/>
          <p14:tracePt t="80784" x="5068888" y="4424363"/>
          <p14:tracePt t="80786" x="5068888" y="4408488"/>
          <p14:tracePt t="80789" x="5053013" y="4392613"/>
          <p14:tracePt t="80791" x="5022850" y="4376738"/>
          <p14:tracePt t="80793" x="5022850" y="4360863"/>
          <p14:tracePt t="80795" x="5006975" y="4344988"/>
          <p14:tracePt t="80797" x="4975225" y="4344988"/>
          <p14:tracePt t="80799" x="4975225" y="4329113"/>
          <p14:tracePt t="80801" x="4943475" y="4313238"/>
          <p14:tracePt t="80803" x="4927600" y="4297363"/>
          <p14:tracePt t="80807" x="4895850" y="4283075"/>
          <p14:tracePt t="80809" x="4879975" y="4267200"/>
          <p14:tracePt t="80811" x="4864100" y="4251325"/>
          <p14:tracePt t="80814" x="4848225" y="4251325"/>
          <p14:tracePt t="80815" x="4816475" y="4235450"/>
          <p14:tracePt t="80816" x="4816475" y="4219575"/>
          <p14:tracePt t="80819" x="4800600" y="4203700"/>
          <p14:tracePt t="80821" x="4768850" y="4203700"/>
          <p14:tracePt t="80825" x="4752975" y="4187825"/>
          <p14:tracePt t="80827" x="4737100" y="4187825"/>
          <p14:tracePt t="80831" x="4706938" y="4171950"/>
          <p14:tracePt t="80833" x="4691063" y="4171950"/>
          <p14:tracePt t="80837" x="4675188" y="4156075"/>
          <p14:tracePt t="80839" x="4659313" y="4140200"/>
          <p14:tracePt t="80843" x="4643438" y="4140200"/>
          <p14:tracePt t="80847" x="4627563" y="4124325"/>
          <p14:tracePt t="80857" x="4611688" y="4124325"/>
          <p14:tracePt t="80974" x="4627563" y="4124325"/>
          <p14:tracePt t="80978" x="4643438" y="4124325"/>
          <p14:tracePt t="80985" x="4659313" y="4124325"/>
          <p14:tracePt t="80987" x="4675188" y="4124325"/>
          <p14:tracePt t="81001" x="4706938" y="4124325"/>
          <p14:tracePt t="81012" x="4722813" y="4124325"/>
          <p14:tracePt t="81063" x="4722813" y="4140200"/>
          <p14:tracePt t="81066" x="4722813" y="4156075"/>
          <p14:tracePt t="81070" x="4722813" y="4171950"/>
          <p14:tracePt t="81073" x="4706938" y="4187825"/>
          <p14:tracePt t="81077" x="4691063" y="4203700"/>
          <p14:tracePt t="81079" x="4691063" y="4219575"/>
          <p14:tracePt t="81081" x="4691063" y="4235450"/>
          <p14:tracePt t="81083" x="4675188" y="4235450"/>
          <p14:tracePt t="81085" x="4659313" y="4251325"/>
          <p14:tracePt t="81087" x="4659313" y="4267200"/>
          <p14:tracePt t="81091" x="4643438" y="4283075"/>
          <p14:tracePt t="81093" x="4627563" y="4297363"/>
          <p14:tracePt t="81096" x="4611688" y="4313238"/>
          <p14:tracePt t="81099" x="4611688" y="4329113"/>
          <p14:tracePt t="81101" x="4595813" y="4344988"/>
          <p14:tracePt t="81103" x="4579938" y="4344988"/>
          <p14:tracePt t="81107" x="4579938" y="4360863"/>
          <p14:tracePt t="81109" x="4564063" y="4376738"/>
          <p14:tracePt t="81112" x="4548188" y="4392613"/>
          <p14:tracePt t="81115" x="4532313" y="4392613"/>
          <p14:tracePt t="81119" x="4516438" y="4408488"/>
          <p14:tracePt t="81121" x="4500563" y="4424363"/>
          <p14:tracePt t="81127" x="4484688" y="4424363"/>
          <p14:tracePt t="81130" x="4484688" y="4440238"/>
          <p14:tracePt t="81131" x="4468813" y="4440238"/>
          <p14:tracePt t="81133" x="4452938" y="4456113"/>
          <p14:tracePt t="81137" x="4437063" y="4456113"/>
          <p14:tracePt t="81141" x="4421188" y="4456113"/>
          <p14:tracePt t="81143" x="4421188" y="4471988"/>
          <p14:tracePt t="81145" x="4406900" y="4471988"/>
          <p14:tracePt t="81147" x="4391025" y="4471988"/>
          <p14:tracePt t="81149" x="4375150" y="4487863"/>
          <p14:tracePt t="81157" x="4359275" y="4503738"/>
          <p14:tracePt t="81161" x="4343400" y="4503738"/>
          <p14:tracePt t="81166" x="4311650" y="4503738"/>
          <p14:tracePt t="81167" x="4311650" y="4519613"/>
          <p14:tracePt t="81171" x="4295775" y="4519613"/>
          <p14:tracePt t="81175" x="4279900" y="4519613"/>
          <p14:tracePt t="81181" x="4264025" y="4519613"/>
          <p14:tracePt t="81187" x="4264025" y="4535488"/>
          <p14:tracePt t="81208" x="4248150" y="4535488"/>
          <p14:tracePt t="81367" x="4248150" y="4519613"/>
          <p14:tracePt t="81383" x="4248150" y="4503738"/>
          <p14:tracePt t="81390" x="4264025" y="4471988"/>
          <p14:tracePt t="81400" x="4279900" y="4456113"/>
          <p14:tracePt t="81404" x="4279900" y="4440238"/>
          <p14:tracePt t="81407" x="4295775" y="4440238"/>
          <p14:tracePt t="81409" x="4295775" y="4424363"/>
          <p14:tracePt t="81413" x="4295775" y="4408488"/>
          <p14:tracePt t="81434" x="4295775" y="4392613"/>
          <p14:tracePt t="81441" x="4311650" y="4376738"/>
          <p14:tracePt t="81455" x="4311650" y="4360863"/>
          <p14:tracePt t="81460" x="4327525" y="4360863"/>
          <p14:tracePt t="81488" x="4327525" y="4344988"/>
          <p14:tracePt t="81501" x="4327525" y="4329113"/>
          <p14:tracePt t="81513" x="4343400" y="4329113"/>
          <p14:tracePt t="81515" x="4343400" y="4313238"/>
          <p14:tracePt t="81521" x="4343400" y="4297363"/>
          <p14:tracePt t="81525" x="4359275" y="4297363"/>
          <p14:tracePt t="81527" x="4359275" y="4283075"/>
          <p14:tracePt t="81537" x="4359275" y="4267200"/>
          <p14:tracePt t="81542" x="4359275" y="4251325"/>
          <p14:tracePt t="81553" x="4375150" y="4251325"/>
          <p14:tracePt t="81555" x="4375150" y="4235450"/>
          <p14:tracePt t="81567" x="4375150" y="4219575"/>
          <p14:tracePt t="81569" x="4391025" y="4219575"/>
          <p14:tracePt t="81591" x="4391025" y="4203700"/>
          <p14:tracePt t="81663" x="4406900" y="4203700"/>
          <p14:tracePt t="81678" x="4421188" y="4203700"/>
          <p14:tracePt t="81709" x="4437063" y="4203700"/>
          <p14:tracePt t="81895" x="4421188" y="4203700"/>
          <p14:tracePt t="81902" x="4421188" y="4219575"/>
          <p14:tracePt t="81907" x="4406900" y="4235450"/>
          <p14:tracePt t="81913" x="4391025" y="4235450"/>
          <p14:tracePt t="81918" x="4375150" y="4267200"/>
          <p14:tracePt t="81923" x="4359275" y="4267200"/>
          <p14:tracePt t="81927" x="4343400" y="4283075"/>
          <p14:tracePt t="81931" x="4343400" y="4297363"/>
          <p14:tracePt t="81937" x="4343400" y="4313238"/>
          <p14:tracePt t="81939" x="4327525" y="4313238"/>
          <p14:tracePt t="81949" x="4311650" y="4313238"/>
          <p14:tracePt t="81954" x="4311650" y="4329113"/>
          <p14:tracePt t="81971" x="4311650" y="4344988"/>
          <p14:tracePt t="82000" x="4295775" y="4344988"/>
          <p14:tracePt t="82002" x="4295775" y="4360863"/>
          <p14:tracePt t="82013" x="4295775" y="4376738"/>
          <p14:tracePt t="82015" x="4279900" y="4376738"/>
          <p14:tracePt t="82025" x="4279900" y="4392613"/>
          <p14:tracePt t="82050" x="4264025" y="4392613"/>
          <p14:tracePt t="82055" x="4264025" y="4408488"/>
          <p14:tracePt t="82070" x="4264025" y="4424363"/>
          <p14:tracePt t="82091" x="4264025" y="4440238"/>
          <p14:tracePt t="82098" x="4264025" y="4456113"/>
          <p14:tracePt t="82106" x="4264025" y="4471988"/>
          <p14:tracePt t="82113" x="4264025" y="4487863"/>
          <p14:tracePt t="82118" x="4264025" y="4503738"/>
          <p14:tracePt t="82126" x="4279900" y="4503738"/>
          <p14:tracePt t="82129" x="4279900" y="4519613"/>
          <p14:tracePt t="82134" x="4279900" y="4535488"/>
          <p14:tracePt t="82136" x="4295775" y="4535488"/>
          <p14:tracePt t="82153" x="4311650" y="4535488"/>
          <p14:tracePt t="82155" x="4311650" y="4551363"/>
          <p14:tracePt t="82166" x="4327525" y="4551363"/>
          <p14:tracePt t="82169" x="4327525" y="4567238"/>
          <p14:tracePt t="82181" x="4327525" y="4583113"/>
          <p14:tracePt t="82183" x="4343400" y="4583113"/>
          <p14:tracePt t="82193" x="4359275" y="4583113"/>
          <p14:tracePt t="82199" x="4391025" y="4614863"/>
          <p14:tracePt t="82211" x="4437063" y="4645025"/>
          <p14:tracePt t="82216" x="4468813" y="4660900"/>
          <p14:tracePt t="82220" x="4484688" y="4660900"/>
          <p14:tracePt t="82222" x="4500563" y="4676775"/>
          <p14:tracePt t="82223" x="4516438" y="4676775"/>
          <p14:tracePt t="82224" x="4516438" y="4692650"/>
          <p14:tracePt t="82227" x="4532313" y="4692650"/>
          <p14:tracePt t="82229" x="4548188" y="4692650"/>
          <p14:tracePt t="82231" x="4564063" y="4708525"/>
          <p14:tracePt t="82235" x="4579938" y="4724400"/>
          <p14:tracePt t="82237" x="4611688" y="4724400"/>
          <p14:tracePt t="82239" x="4611688" y="4740275"/>
          <p14:tracePt t="82241" x="4627563" y="4740275"/>
          <p14:tracePt t="82243" x="4643438" y="4740275"/>
          <p14:tracePt t="82247" x="4659313" y="4756150"/>
          <p14:tracePt t="82249" x="4675188" y="4756150"/>
          <p14:tracePt t="82250" x="4675188" y="4772025"/>
          <p14:tracePt t="82252" x="4691063" y="4772025"/>
          <p14:tracePt t="82254" x="4706938" y="4772025"/>
          <p14:tracePt t="82257" x="4722813" y="4772025"/>
          <p14:tracePt t="82259" x="4722813" y="4787900"/>
          <p14:tracePt t="82261" x="4737100" y="4787900"/>
          <p14:tracePt t="82263" x="4752975" y="4803775"/>
          <p14:tracePt t="82265" x="4752975" y="4819650"/>
          <p14:tracePt t="82267" x="4768850" y="4819650"/>
          <p14:tracePt t="82269" x="4784725" y="4819650"/>
          <p14:tracePt t="82271" x="4800600" y="4819650"/>
          <p14:tracePt t="82273" x="4800600" y="4835525"/>
          <p14:tracePt t="82275" x="4816475" y="4835525"/>
          <p14:tracePt t="82277" x="4832350" y="4835525"/>
          <p14:tracePt t="82279" x="4832350" y="4851400"/>
          <p14:tracePt t="82283" x="4848225" y="4851400"/>
          <p14:tracePt t="82285" x="4864100" y="4851400"/>
          <p14:tracePt t="82289" x="4879975" y="4851400"/>
          <p14:tracePt t="82293" x="4879975" y="4867275"/>
          <p14:tracePt t="82296" x="4895850" y="4867275"/>
          <p14:tracePt t="82297" x="4911725" y="4867275"/>
          <p14:tracePt t="82304" x="4911725" y="4883150"/>
          <p14:tracePt t="82304" x="4927600" y="4883150"/>
          <p14:tracePt t="82309" x="4943475" y="4883150"/>
          <p14:tracePt t="82313" x="4959350" y="4883150"/>
          <p14:tracePt t="82323" x="4975225" y="4883150"/>
          <p14:tracePt t="82327" x="4991100" y="4883150"/>
          <p14:tracePt t="82339" x="5006975" y="4883150"/>
          <p14:tracePt t="82350" x="5022850" y="4883150"/>
          <p14:tracePt t="82356" x="5037138" y="4883150"/>
          <p14:tracePt t="82372" x="5053013" y="4883150"/>
          <p14:tracePt t="82375" x="5068888" y="4883150"/>
          <p14:tracePt t="82383" x="5084763" y="4883150"/>
          <p14:tracePt t="82384" x="5100638" y="4883150"/>
          <p14:tracePt t="82387" x="5116513" y="4883150"/>
          <p14:tracePt t="82393" x="5132388" y="4883150"/>
          <p14:tracePt t="82396" x="5148263" y="4883150"/>
          <p14:tracePt t="82399" x="5148263" y="4867275"/>
          <p14:tracePt t="82401" x="5164138" y="4867275"/>
          <p14:tracePt t="82403" x="5180013" y="4867275"/>
          <p14:tracePt t="82407" x="5195888" y="4867275"/>
          <p14:tracePt t="82411" x="5211763" y="4867275"/>
          <p14:tracePt t="82413" x="5227638" y="4867275"/>
          <p14:tracePt t="82419" x="5243513" y="4867275"/>
          <p14:tracePt t="82423" x="5259388" y="4851400"/>
          <p14:tracePt t="82429" x="5275263" y="4851400"/>
          <p14:tracePt t="82433" x="5291138" y="4851400"/>
          <p14:tracePt t="82437" x="5307013" y="4851400"/>
          <p14:tracePt t="82446" x="5322888" y="4835525"/>
          <p14:tracePt t="82454" x="5337175" y="4835525"/>
          <p14:tracePt t="89883" x="5368925" y="4835525"/>
          <p14:tracePt t="89889" x="5400675" y="4835525"/>
          <p14:tracePt t="89897" x="5495925" y="4819650"/>
          <p14:tracePt t="89902" x="5559425" y="4819650"/>
          <p14:tracePt t="89906" x="5638800" y="4819650"/>
          <p14:tracePt t="89907" x="5653088" y="4819650"/>
          <p14:tracePt t="89909" x="5700713" y="4819650"/>
          <p14:tracePt t="89910" x="5748338" y="4819650"/>
          <p14:tracePt t="89913" x="5764213" y="4819650"/>
          <p14:tracePt t="89914" x="5811838" y="4819650"/>
          <p14:tracePt t="89916" x="5859463" y="4819650"/>
          <p14:tracePt t="89919" x="5891213" y="4819650"/>
          <p14:tracePt t="89921" x="5938838" y="4819650"/>
          <p14:tracePt t="89922" x="5984875" y="4819650"/>
          <p14:tracePt t="89925" x="6016625" y="4819650"/>
          <p14:tracePt t="89927" x="6080125" y="4819650"/>
          <p14:tracePt t="89929" x="6127750" y="4819650"/>
          <p14:tracePt t="89930" x="6207125" y="4819650"/>
          <p14:tracePt t="89933" x="6284913" y="4819650"/>
          <p14:tracePt t="89935" x="6364288" y="4819650"/>
          <p14:tracePt t="89937" x="6427788" y="4819650"/>
          <p14:tracePt t="89938" x="6491288" y="4819650"/>
          <p14:tracePt t="89943" x="6600825" y="4819650"/>
          <p14:tracePt t="89944" x="6664325" y="4819650"/>
          <p14:tracePt t="89947" x="6743700" y="4819650"/>
          <p14:tracePt t="89949" x="6823075" y="4819650"/>
          <p14:tracePt t="89951" x="6900863" y="4787900"/>
          <p14:tracePt t="89953" x="6964363" y="4787900"/>
          <p14:tracePt t="89954" x="7043738" y="4787900"/>
          <p14:tracePt t="89957" x="7123113" y="4787900"/>
          <p14:tracePt t="89959" x="7232650" y="4787900"/>
          <p14:tracePt t="89960" x="7312025" y="4787900"/>
          <p14:tracePt t="89962" x="7423150" y="4772025"/>
          <p14:tracePt t="89964" x="7500938" y="4772025"/>
          <p14:tracePt t="89967" x="7580313" y="4772025"/>
          <p14:tracePt t="89969" x="7691438" y="4772025"/>
          <p14:tracePt t="89971" x="7832725" y="4772025"/>
          <p14:tracePt t="89973" x="7912100" y="4772025"/>
          <p14:tracePt t="89975" x="8023225" y="4772025"/>
          <p14:tracePt t="89976" x="8116888" y="4772025"/>
          <p14:tracePt t="89979" x="8259763" y="4756150"/>
          <p14:tracePt t="89981" x="8370888" y="4756150"/>
          <p14:tracePt t="89983" x="8496300" y="4740275"/>
          <p14:tracePt t="89985" x="8607425" y="4740275"/>
          <p14:tracePt t="89987" x="8748713" y="4724400"/>
          <p14:tracePt t="89988" x="8859838" y="4692650"/>
          <p14:tracePt t="89991" x="8970963" y="4676775"/>
          <p14:tracePt t="89992" x="9096375" y="4660900"/>
          <p14:tracePt t="89994" x="9239250" y="4645025"/>
          <p14:tracePt t="89997" x="9348788" y="4629150"/>
          <p14:tracePt t="89999" x="9491663" y="4598988"/>
          <p14:tracePt t="90001" x="9601200" y="4583113"/>
          <p14:tracePt t="90002" x="9712325" y="4567238"/>
          <p14:tracePt t="90004" x="9823450" y="4551363"/>
          <p14:tracePt t="90007" x="9948863" y="4503738"/>
          <p14:tracePt t="90009" x="10059988" y="4487863"/>
          <p14:tracePt t="90011" x="10171113" y="4471988"/>
          <p14:tracePt t="90013" x="10264775" y="4456113"/>
          <p14:tracePt t="90015" x="10375900" y="4424363"/>
          <p14:tracePt t="90017" x="10487025" y="4392613"/>
          <p14:tracePt t="90019" x="10596563" y="4376738"/>
          <p14:tracePt t="90021" x="10675938" y="4360863"/>
          <p14:tracePt t="90023" x="10787063" y="4344988"/>
          <p14:tracePt t="90025" x="10880725" y="4313238"/>
          <p14:tracePt t="90026" x="10975975" y="4297363"/>
          <p14:tracePt t="90028" x="11055350" y="4283075"/>
          <p14:tracePt t="90030" x="11164888" y="4235450"/>
          <p14:tracePt t="90033" x="11260138" y="4219575"/>
          <p14:tracePt t="90035" x="11339513" y="4203700"/>
          <p14:tracePt t="90036" x="11403013" y="4187825"/>
          <p14:tracePt t="90039" x="11480800" y="4171950"/>
          <p14:tracePt t="90042" x="11576050" y="4156075"/>
          <p14:tracePt t="90045" x="11718925" y="4108450"/>
          <p14:tracePt t="90046" x="11780838" y="4092575"/>
          <p14:tracePt t="90049" x="11876088" y="4076700"/>
          <p14:tracePt t="90051" x="11939588" y="4029075"/>
          <p14:tracePt t="90052" x="12003088" y="4029075"/>
          <p14:tracePt t="90055" x="12049125" y="4013200"/>
          <p14:tracePt t="90057" x="12112625" y="3997325"/>
          <p14:tracePt t="90059" x="12176125" y="3965575"/>
          <p14:tracePt t="90611" x="12049125" y="3397250"/>
          <p14:tracePt t="90613" x="11987213" y="3397250"/>
          <p14:tracePt t="90615" x="11939588" y="3397250"/>
          <p14:tracePt t="90616" x="11876088" y="3397250"/>
          <p14:tracePt t="90619" x="11796713" y="3397250"/>
          <p14:tracePt t="90621" x="11734800" y="3397250"/>
          <p14:tracePt t="90623" x="11655425" y="3397250"/>
          <p14:tracePt t="90625" x="11576050" y="3397250"/>
          <p14:tracePt t="90626" x="11512550" y="3397250"/>
          <p14:tracePt t="90629" x="11433175" y="3397250"/>
          <p14:tracePt t="90631" x="11323638" y="3397250"/>
          <p14:tracePt t="90633" x="11244263" y="3397250"/>
          <p14:tracePt t="90635" x="11164888" y="3397250"/>
          <p14:tracePt t="90636" x="11071225" y="3413125"/>
          <p14:tracePt t="90638" x="10991850" y="3413125"/>
          <p14:tracePt t="90641" x="10912475" y="3413125"/>
          <p14:tracePt t="90643" x="10802938" y="3429000"/>
          <p14:tracePt t="90645" x="10723563" y="3429000"/>
          <p14:tracePt t="90647" x="10612438" y="3429000"/>
          <p14:tracePt t="90649" x="10533063" y="3429000"/>
          <p14:tracePt t="90651" x="10455275" y="3444875"/>
          <p14:tracePt t="90653" x="10344150" y="3444875"/>
          <p14:tracePt t="90655" x="10233025" y="3444875"/>
          <p14:tracePt t="90657" x="10155238" y="3444875"/>
          <p14:tracePt t="90658" x="10059988" y="3460750"/>
          <p14:tracePt t="90661" x="9964738" y="3460750"/>
          <p14:tracePt t="90663" x="9871075" y="3460750"/>
          <p14:tracePt t="90665" x="9759950" y="3476625"/>
          <p14:tracePt t="90667" x="9664700" y="3476625"/>
          <p14:tracePt t="90669" x="9571038" y="3492500"/>
          <p14:tracePt t="90671" x="9459913" y="3492500"/>
          <p14:tracePt t="90673" x="9380538" y="3508375"/>
          <p14:tracePt t="90675" x="9301163" y="3508375"/>
          <p14:tracePt t="90676" x="9191625" y="3508375"/>
          <p14:tracePt t="90679" x="9112250" y="3508375"/>
          <p14:tracePt t="90681" x="9032875" y="3524250"/>
          <p14:tracePt t="90683" x="8923338" y="3524250"/>
          <p14:tracePt t="90684" x="8843963" y="3524250"/>
          <p14:tracePt t="90687" x="8748713" y="3540125"/>
          <p14:tracePt t="90689" x="8639175" y="3540125"/>
          <p14:tracePt t="90691" x="8559800" y="3540125"/>
          <p14:tracePt t="90693" x="8480425" y="3540125"/>
          <p14:tracePt t="90695" x="8401050" y="3540125"/>
          <p14:tracePt t="90696" x="8323263" y="3556000"/>
          <p14:tracePt t="90699" x="8228013" y="3556000"/>
          <p14:tracePt t="90700" x="8148638" y="3587750"/>
          <p14:tracePt t="90703" x="8070850" y="3587750"/>
          <p14:tracePt t="90705" x="7975600" y="3602038"/>
          <p14:tracePt t="90707" x="7896225" y="3602038"/>
          <p14:tracePt t="90708" x="7832725" y="3617913"/>
          <p14:tracePt t="90711" x="7754938" y="3633788"/>
          <p14:tracePt t="90712" x="7675563" y="3633788"/>
          <p14:tracePt t="90715" x="7612063" y="3649663"/>
          <p14:tracePt t="90717" x="7564438" y="3649663"/>
          <p14:tracePt t="90719" x="7500938" y="3665538"/>
          <p14:tracePt t="90721" x="7454900" y="3665538"/>
          <p14:tracePt t="90722" x="7391400" y="3681413"/>
          <p14:tracePt t="90724" x="7327900" y="3681413"/>
          <p14:tracePt t="90727" x="7280275" y="3681413"/>
          <p14:tracePt t="90729" x="7248525" y="3697288"/>
          <p14:tracePt t="90731" x="7200900" y="3697288"/>
          <p14:tracePt t="90732" x="7138988" y="3697288"/>
          <p14:tracePt t="90735" x="7123113" y="3697288"/>
          <p14:tracePt t="90737" x="7059613" y="3713163"/>
          <p14:tracePt t="90738" x="7027863" y="3713163"/>
          <p14:tracePt t="90741" x="6980238" y="3713163"/>
          <p14:tracePt t="90742" x="6964363" y="3729038"/>
          <p14:tracePt t="90744" x="6916738" y="3729038"/>
          <p14:tracePt t="90746" x="6884988" y="3744913"/>
          <p14:tracePt t="90748" x="6869113" y="3744913"/>
          <p14:tracePt t="90750" x="6838950" y="3760788"/>
          <p14:tracePt t="90753" x="6823075" y="3760788"/>
          <p14:tracePt t="90760" x="6775450" y="3760788"/>
          <p14:tracePt t="90761" x="6759575" y="3776663"/>
          <p14:tracePt t="90763" x="6743700" y="3776663"/>
          <p14:tracePt t="90765" x="6727825" y="3776663"/>
          <p14:tracePt t="90769" x="6696075" y="3776663"/>
          <p14:tracePt t="90771" x="6680200" y="3776663"/>
          <p14:tracePt t="90773" x="6680200" y="3792538"/>
          <p14:tracePt t="90776" x="6664325" y="3792538"/>
          <p14:tracePt t="90777" x="6648450" y="3792538"/>
          <p14:tracePt t="90781" x="6632575" y="3792538"/>
          <p14:tracePt t="90783" x="6616700" y="3808413"/>
          <p14:tracePt t="90784" x="6600825" y="3808413"/>
          <p14:tracePt t="90787" x="6584950" y="3808413"/>
          <p14:tracePt t="90789" x="6569075" y="3824288"/>
          <p14:tracePt t="90793" x="6538913" y="3824288"/>
          <p14:tracePt t="90794" x="6523038" y="3824288"/>
          <p14:tracePt t="90797" x="6507163" y="3824288"/>
          <p14:tracePt t="90798" x="6491288" y="3824288"/>
          <p14:tracePt t="90800" x="6475413" y="3840163"/>
          <p14:tracePt t="90802" x="6459538" y="3840163"/>
          <p14:tracePt t="90805" x="6443663" y="3840163"/>
          <p14:tracePt t="90809" x="6396038" y="3856038"/>
          <p14:tracePt t="90810" x="6364288" y="3871913"/>
          <p14:tracePt t="90814" x="6332538" y="3871913"/>
          <p14:tracePt t="90817" x="6316663" y="3871913"/>
          <p14:tracePt t="90819" x="6300788" y="3887788"/>
          <p14:tracePt t="90821" x="6269038" y="3887788"/>
          <p14:tracePt t="90823" x="6238875" y="3903663"/>
          <p14:tracePt t="90825" x="6223000" y="3919538"/>
          <p14:tracePt t="90826" x="6191250" y="3919538"/>
          <p14:tracePt t="90829" x="6159500" y="3935413"/>
          <p14:tracePt t="90830" x="6143625" y="3949700"/>
          <p14:tracePt t="90832" x="6111875" y="3949700"/>
          <p14:tracePt t="90834" x="6080125" y="3965575"/>
          <p14:tracePt t="90836" x="6064250" y="3965575"/>
          <p14:tracePt t="90839" x="6032500" y="3965575"/>
          <p14:tracePt t="90842" x="5984875" y="3981450"/>
          <p14:tracePt t="90843" x="5969000" y="3997325"/>
          <p14:tracePt t="90844" x="5938838" y="4013200"/>
          <p14:tracePt t="90846" x="5891213" y="4013200"/>
          <p14:tracePt t="90848" x="5859463" y="4029075"/>
          <p14:tracePt t="90850" x="5827713" y="4044950"/>
          <p14:tracePt t="90852" x="5780088" y="4060825"/>
          <p14:tracePt t="90854" x="5732463" y="4076700"/>
          <p14:tracePt t="90857" x="5700713" y="4076700"/>
          <p14:tracePt t="90859" x="5653088" y="4076700"/>
          <p14:tracePt t="90861" x="5607050" y="4092575"/>
          <p14:tracePt t="90862" x="5575300" y="4092575"/>
          <p14:tracePt t="90865" x="5527675" y="4108450"/>
          <p14:tracePt t="90867" x="5480050" y="4124325"/>
          <p14:tracePt t="90869" x="5432425" y="4124325"/>
          <p14:tracePt t="90871" x="5400675" y="4140200"/>
          <p14:tracePt t="90873" x="5337175" y="4156075"/>
          <p14:tracePt t="90875" x="5291138" y="4156075"/>
          <p14:tracePt t="90877" x="5243513" y="4171950"/>
          <p14:tracePt t="90879" x="5195888" y="4187825"/>
          <p14:tracePt t="90881" x="5148263" y="4187825"/>
          <p14:tracePt t="90883" x="5068888" y="4219575"/>
          <p14:tracePt t="90885" x="4975225" y="4219575"/>
          <p14:tracePt t="90887" x="4927600" y="4219575"/>
          <p14:tracePt t="90889" x="4864100" y="4235450"/>
          <p14:tracePt t="90891" x="4800600" y="4235450"/>
          <p14:tracePt t="90892" x="4737100" y="4251325"/>
          <p14:tracePt t="90895" x="4706938" y="4251325"/>
          <p14:tracePt t="90897" x="4643438" y="4267200"/>
          <p14:tracePt t="90899" x="4595813" y="4267200"/>
          <p14:tracePt t="90901" x="4532313" y="4267200"/>
          <p14:tracePt t="90903" x="4500563" y="4283075"/>
          <p14:tracePt t="90905" x="4437063" y="4283075"/>
          <p14:tracePt t="90907" x="4391025" y="4297363"/>
          <p14:tracePt t="90909" x="4343400" y="4297363"/>
          <p14:tracePt t="90911" x="4311650" y="4297363"/>
          <p14:tracePt t="90913" x="4248150" y="4313238"/>
          <p14:tracePt t="90914" x="4200525" y="4313238"/>
          <p14:tracePt t="90917" x="4168775" y="4329113"/>
          <p14:tracePt t="90919" x="4121150" y="4329113"/>
          <p14:tracePt t="90921" x="4075113" y="4344988"/>
          <p14:tracePt t="90923" x="4027488" y="4344988"/>
          <p14:tracePt t="90926" x="3995738" y="4344988"/>
          <p14:tracePt t="90927" x="3948113" y="4360863"/>
          <p14:tracePt t="90928" x="3900488" y="4360863"/>
          <p14:tracePt t="90931" x="3868738" y="4360863"/>
          <p14:tracePt t="90933" x="3821113" y="4360863"/>
          <p14:tracePt t="90935" x="3775075" y="4360863"/>
          <p14:tracePt t="90937" x="3743325" y="4360863"/>
          <p14:tracePt t="90938" x="3711575" y="4360863"/>
          <p14:tracePt t="90941" x="3663950" y="4360863"/>
          <p14:tracePt t="90942" x="3632200" y="4360863"/>
          <p14:tracePt t="90944" x="3584575" y="4360863"/>
          <p14:tracePt t="90947" x="3552825" y="4360863"/>
          <p14:tracePt t="90949" x="3521075" y="4360863"/>
          <p14:tracePt t="90951" x="3475038" y="4360863"/>
          <p14:tracePt t="90953" x="3427413" y="4376738"/>
          <p14:tracePt t="90955" x="3411538" y="4376738"/>
          <p14:tracePt t="90957" x="3363913" y="4376738"/>
          <p14:tracePt t="90958" x="3316288" y="4376738"/>
          <p14:tracePt t="90960" x="3284538" y="4376738"/>
          <p14:tracePt t="90962" x="3252788" y="4376738"/>
          <p14:tracePt t="90964" x="3205163" y="4392613"/>
          <p14:tracePt t="90967" x="3175000" y="4392613"/>
          <p14:tracePt t="90969" x="3127375" y="4392613"/>
          <p14:tracePt t="90971" x="3095625" y="4392613"/>
          <p14:tracePt t="90973" x="3063875" y="4392613"/>
          <p14:tracePt t="90975" x="3016250" y="4408488"/>
          <p14:tracePt t="90976" x="2968625" y="4408488"/>
          <p14:tracePt t="90978" x="2952750" y="4408488"/>
          <p14:tracePt t="90981" x="2921000" y="4408488"/>
          <p14:tracePt t="90983" x="2905125" y="4408488"/>
          <p14:tracePt t="90985" x="2874963" y="4408488"/>
          <p14:tracePt t="90987" x="2843213" y="4408488"/>
          <p14:tracePt t="90991" x="2811463" y="4408488"/>
          <p14:tracePt t="90992" x="2795588" y="4424363"/>
          <p14:tracePt t="90997" x="2763838" y="4424363"/>
          <p14:tracePt t="90999" x="2747963" y="4424363"/>
          <p14:tracePt t="91000" x="2732088" y="4424363"/>
          <p14:tracePt t="91015" x="2684463" y="4440238"/>
          <p14:tracePt t="91018" x="2668588" y="4440238"/>
          <p14:tracePt t="91030" x="2652713" y="4440238"/>
          <p14:tracePt t="91035" x="2636838" y="4440238"/>
          <p14:tracePt t="91203" x="2652713" y="4440238"/>
          <p14:tracePt t="91214" x="2668588" y="4440238"/>
          <p14:tracePt t="91219" x="2684463" y="4440238"/>
          <p14:tracePt t="91229" x="2700338" y="4440238"/>
          <p14:tracePt t="91309" x="2668588" y="4424363"/>
          <p14:tracePt t="91315" x="2636838" y="4408488"/>
          <p14:tracePt t="91321" x="2543175" y="4360863"/>
          <p14:tracePt t="91323" x="2511425" y="4344988"/>
          <p14:tracePt t="91325" x="2479675" y="4344988"/>
          <p14:tracePt t="91327" x="2463800" y="4329113"/>
          <p14:tracePt t="91328" x="2416175" y="4329113"/>
          <p14:tracePt t="91331" x="2384425" y="4313238"/>
          <p14:tracePt t="91333" x="2368550" y="4297363"/>
          <p14:tracePt t="91335" x="2336800" y="4283075"/>
          <p14:tracePt t="91337" x="2289175" y="4283075"/>
          <p14:tracePt t="91339" x="2259013" y="4267200"/>
          <p14:tracePt t="91341" x="2243138" y="4251325"/>
          <p14:tracePt t="91343" x="2211388" y="4251325"/>
          <p14:tracePt t="91344" x="2179638" y="4251325"/>
          <p14:tracePt t="91347" x="2163763" y="4235450"/>
          <p14:tracePt t="91349" x="2132013" y="4235450"/>
          <p14:tracePt t="91351" x="2116138" y="4219575"/>
          <p14:tracePt t="91353" x="2100263" y="4219575"/>
          <p14:tracePt t="91354" x="2084388" y="4203700"/>
          <p14:tracePt t="91357" x="2068513" y="4203700"/>
          <p14:tracePt t="91359" x="2052638" y="4203700"/>
          <p14:tracePt t="91380" x="2005013" y="4187825"/>
          <p14:tracePt t="91389" x="1989138" y="4187825"/>
          <p14:tracePt t="91397" x="1989138" y="4171950"/>
          <p14:tracePt t="91414" x="2005013" y="4156075"/>
          <p14:tracePt t="91418" x="2020888" y="4156075"/>
          <p14:tracePt t="91419" x="2036763" y="4156075"/>
          <p14:tracePt t="91421" x="2052638" y="4140200"/>
          <p14:tracePt t="91425" x="2084388" y="4140200"/>
          <p14:tracePt t="91426" x="2116138" y="4124325"/>
          <p14:tracePt t="91429" x="2132013" y="4108450"/>
          <p14:tracePt t="91431" x="2163763" y="4108450"/>
          <p14:tracePt t="91433" x="2195513" y="4092575"/>
          <p14:tracePt t="91435" x="2211388" y="4092575"/>
          <p14:tracePt t="91437" x="2227263" y="4092575"/>
          <p14:tracePt t="91439" x="2243138" y="4092575"/>
          <p14:tracePt t="91441" x="2274888" y="4076700"/>
          <p14:tracePt t="91443" x="2305050" y="4076700"/>
          <p14:tracePt t="91445" x="2320925" y="4060825"/>
          <p14:tracePt t="91447" x="2352675" y="4044950"/>
          <p14:tracePt t="91449" x="2384425" y="4044950"/>
          <p14:tracePt t="91451" x="2384425" y="4029075"/>
          <p14:tracePt t="91453" x="2416175" y="4029075"/>
          <p14:tracePt t="91455" x="2447925" y="4029075"/>
          <p14:tracePt t="91457" x="2479675" y="4013200"/>
          <p14:tracePt t="91458" x="2511425" y="4013200"/>
          <p14:tracePt t="91461" x="2543175" y="3997325"/>
          <p14:tracePt t="91463" x="2559050" y="3981450"/>
          <p14:tracePt t="91464" x="2590800" y="3981450"/>
          <p14:tracePt t="91466" x="2620963" y="3965575"/>
          <p14:tracePt t="91469" x="2652713" y="3949700"/>
          <p14:tracePt t="91471" x="2684463" y="3935413"/>
          <p14:tracePt t="91473" x="2716213" y="3935413"/>
          <p14:tracePt t="91475" x="2763838" y="3919538"/>
          <p14:tracePt t="91476" x="2779713" y="3919538"/>
          <p14:tracePt t="91479" x="2811463" y="3919538"/>
          <p14:tracePt t="91481" x="2859088" y="3903663"/>
          <p14:tracePt t="91483" x="2874963" y="3903663"/>
          <p14:tracePt t="91484" x="2905125" y="3887788"/>
          <p14:tracePt t="91487" x="2936875" y="3871913"/>
          <p14:tracePt t="91489" x="2952750" y="3871913"/>
          <p14:tracePt t="91491" x="2984500" y="3856038"/>
          <p14:tracePt t="91492" x="3016250" y="3856038"/>
          <p14:tracePt t="91495" x="3032125" y="3856038"/>
          <p14:tracePt t="91496" x="3048000" y="3840163"/>
          <p14:tracePt t="91498" x="3063875" y="3840163"/>
          <p14:tracePt t="91501" x="3079750" y="3840163"/>
          <p14:tracePt t="91503" x="3095625" y="3840163"/>
          <p14:tracePt t="91522" x="3111500" y="3840163"/>
          <p14:tracePt t="91553" x="3095625" y="3840163"/>
          <p14:tracePt t="91556" x="3079750" y="3840163"/>
          <p14:tracePt t="91559" x="3063875" y="3840163"/>
          <p14:tracePt t="91561" x="3048000" y="3840163"/>
          <p14:tracePt t="91565" x="3032125" y="3840163"/>
          <p14:tracePt t="91567" x="3016250" y="3840163"/>
          <p14:tracePt t="91569" x="3000375" y="3840163"/>
          <p14:tracePt t="91571" x="2984500" y="3856038"/>
          <p14:tracePt t="91573" x="2968625" y="3856038"/>
          <p14:tracePt t="91575" x="2952750" y="3856038"/>
          <p14:tracePt t="91577" x="2936875" y="3871913"/>
          <p14:tracePt t="91578" x="2921000" y="3871913"/>
          <p14:tracePt t="91581" x="2905125" y="3871913"/>
          <p14:tracePt t="91585" x="2874963" y="3871913"/>
          <p14:tracePt t="91586" x="2859088" y="3871913"/>
          <p14:tracePt t="91589" x="2859088" y="3887788"/>
          <p14:tracePt t="91591" x="2843213" y="3887788"/>
          <p14:tracePt t="91593" x="2827338" y="3887788"/>
          <p14:tracePt t="91594" x="2811463" y="3887788"/>
          <p14:tracePt t="91597" x="2795588" y="3903663"/>
          <p14:tracePt t="91598" x="2779713" y="3903663"/>
          <p14:tracePt t="91603" x="2763838" y="3919538"/>
          <p14:tracePt t="91605" x="2747963" y="3919538"/>
          <p14:tracePt t="91611" x="2732088" y="3919538"/>
          <p14:tracePt t="91613" x="2716213" y="3919538"/>
          <p14:tracePt t="91615" x="2700338" y="3935413"/>
          <p14:tracePt t="91621" x="2684463" y="3935413"/>
          <p14:tracePt t="91624" x="2668588" y="3949700"/>
          <p14:tracePt t="91628" x="2652713" y="3949700"/>
          <p14:tracePt t="91631" x="2636838" y="3949700"/>
          <p14:tracePt t="91633" x="2620963" y="3949700"/>
          <p14:tracePt t="91634" x="2620963" y="3965575"/>
          <p14:tracePt t="91639" x="2605088" y="3981450"/>
          <p14:tracePt t="91642" x="2590800" y="3981450"/>
          <p14:tracePt t="91645" x="2590800" y="3997325"/>
          <p14:tracePt t="91646" x="2574925" y="3997325"/>
          <p14:tracePt t="91651" x="2559050" y="3997325"/>
          <p14:tracePt t="91652" x="2543175" y="3997325"/>
          <p14:tracePt t="91659" x="2543175" y="4013200"/>
          <p14:tracePt t="91663" x="2527300" y="4013200"/>
          <p14:tracePt t="91671" x="2511425" y="4029075"/>
          <p14:tracePt t="91695" x="2495550" y="4029075"/>
          <p14:tracePt t="91830" x="2495550" y="4044950"/>
          <p14:tracePt t="91831" x="2495550" y="4060825"/>
          <p14:tracePt t="91835" x="2495550" y="4076700"/>
          <p14:tracePt t="91842" x="2495550" y="4092575"/>
          <p14:tracePt t="91844" x="2495550" y="4108450"/>
          <p14:tracePt t="91850" x="2495550" y="4124325"/>
          <p14:tracePt t="91850" x="2495550" y="4140200"/>
          <p14:tracePt t="91861" x="2495550" y="4156075"/>
          <p14:tracePt t="91869" x="2495550" y="4171950"/>
          <p14:tracePt t="91878" x="2495550" y="4187825"/>
          <p14:tracePt t="91880" x="2479675" y="4187825"/>
          <p14:tracePt t="91890" x="2463800" y="4187825"/>
          <p14:tracePt t="91892" x="2463800" y="4203700"/>
          <p14:tracePt t="91899" x="2463800" y="4219575"/>
          <p14:tracePt t="91905" x="2447925" y="4219575"/>
          <p14:tracePt t="91911" x="2432050" y="4219575"/>
          <p14:tracePt t="91913" x="2432050" y="4235450"/>
          <p14:tracePt t="91922" x="2432050" y="4251325"/>
          <p14:tracePt t="91927" x="2416175" y="4267200"/>
          <p14:tracePt t="91934" x="2400300" y="4267200"/>
          <p14:tracePt t="91937" x="2400300" y="4283075"/>
          <p14:tracePt t="91946" x="2400300" y="4297363"/>
          <p14:tracePt t="91951" x="2384425" y="4297363"/>
          <p14:tracePt t="91963" x="2368550" y="4313238"/>
          <p14:tracePt t="91969" x="2368550" y="4329113"/>
          <p14:tracePt t="91974" x="2352675" y="4329113"/>
          <p14:tracePt t="91978" x="2352675" y="4344988"/>
          <p14:tracePt t="91990" x="2336800" y="4344988"/>
          <p14:tracePt t="91994" x="2336800" y="4360863"/>
          <p14:tracePt t="91995" x="2320925" y="4360863"/>
          <p14:tracePt t="92001" x="2320925" y="4376738"/>
          <p14:tracePt t="92010" x="2305050" y="4376738"/>
          <p14:tracePt t="92015" x="2289175" y="4376738"/>
          <p14:tracePt t="92017" x="2289175" y="4392613"/>
          <p14:tracePt t="92021" x="2274888" y="4392613"/>
          <p14:tracePt t="92031" x="2274888" y="4408488"/>
          <p14:tracePt t="92037" x="2259013" y="4408488"/>
          <p14:tracePt t="92047" x="2259013" y="4424363"/>
          <p14:tracePt t="92051" x="2243138" y="4424363"/>
          <p14:tracePt t="92074" x="2227263" y="4424363"/>
          <p14:tracePt t="92086" x="2211388" y="4424363"/>
          <p14:tracePt t="92098" x="2195513" y="4424363"/>
          <p14:tracePt t="92214" x="2195513" y="4408488"/>
          <p14:tracePt t="92219" x="2195513" y="4392613"/>
          <p14:tracePt t="92227" x="2195513" y="4376738"/>
          <p14:tracePt t="92231" x="2211388" y="4360863"/>
          <p14:tracePt t="92237" x="2227263" y="4344988"/>
          <p14:tracePt t="92242" x="2227263" y="4313238"/>
          <p14:tracePt t="92247" x="2243138" y="4313238"/>
          <p14:tracePt t="92249" x="2243138" y="4297363"/>
          <p14:tracePt t="92253" x="2243138" y="4283075"/>
          <p14:tracePt t="92254" x="2259013" y="4283075"/>
          <p14:tracePt t="92259" x="2259013" y="4267200"/>
          <p14:tracePt t="92261" x="2259013" y="4251325"/>
          <p14:tracePt t="92265" x="2259013" y="4235450"/>
          <p14:tracePt t="92269" x="2274888" y="4235450"/>
          <p14:tracePt t="92271" x="2274888" y="4219575"/>
          <p14:tracePt t="92273" x="2274888" y="4203700"/>
          <p14:tracePt t="92277" x="2289175" y="4203700"/>
          <p14:tracePt t="92281" x="2289175" y="4187825"/>
          <p14:tracePt t="92285" x="2289175" y="4171950"/>
          <p14:tracePt t="92293" x="2305050" y="4171950"/>
          <p14:tracePt t="92295" x="2305050" y="4156075"/>
          <p14:tracePt t="92345" x="2305050" y="4140200"/>
          <p14:tracePt t="92424" x="2305050" y="4124325"/>
          <p14:tracePt t="92431" x="2320925" y="4124325"/>
          <p14:tracePt t="92442" x="2336800" y="4108450"/>
          <p14:tracePt t="92447" x="2336800" y="4092575"/>
          <p14:tracePt t="92450" x="2352675" y="4092575"/>
          <p14:tracePt t="92455" x="2368550" y="4092575"/>
          <p14:tracePt t="92459" x="2368550" y="4076700"/>
          <p14:tracePt t="92460" x="2384425" y="4060825"/>
          <p14:tracePt t="92464" x="2400300" y="4044950"/>
          <p14:tracePt t="92469" x="2416175" y="4044950"/>
          <p14:tracePt t="92471" x="2432050" y="4029075"/>
          <p14:tracePt t="92474" x="2432050" y="4013200"/>
          <p14:tracePt t="92475" x="2447925" y="4013200"/>
          <p14:tracePt t="92479" x="2463800" y="3997325"/>
          <p14:tracePt t="92481" x="2479675" y="3997325"/>
          <p14:tracePt t="92483" x="2479675" y="3981450"/>
          <p14:tracePt t="92485" x="2495550" y="3981450"/>
          <p14:tracePt t="92487" x="2495550" y="3965575"/>
          <p14:tracePt t="92488" x="2511425" y="3965575"/>
          <p14:tracePt t="92495" x="2527300" y="3965575"/>
          <p14:tracePt t="92501" x="2527300" y="3949700"/>
          <p14:tracePt t="92520" x="2543175" y="3949700"/>
          <p14:tracePt t="92524" x="2543175" y="3935413"/>
          <p14:tracePt t="92550" x="2559050" y="3935413"/>
          <p14:tracePt t="92572" x="2559050" y="3949700"/>
          <p14:tracePt t="92578" x="2559050" y="3965575"/>
          <p14:tracePt t="92579" x="2559050" y="3981450"/>
          <p14:tracePt t="92581" x="2543175" y="3997325"/>
          <p14:tracePt t="92585" x="2543175" y="4029075"/>
          <p14:tracePt t="92597" x="2543175" y="4076700"/>
          <p14:tracePt t="92605" x="2543175" y="4108450"/>
          <p14:tracePt t="92609" x="2543175" y="4140200"/>
          <p14:tracePt t="92612" x="2543175" y="4156075"/>
          <p14:tracePt t="92620" x="2543175" y="4171950"/>
          <p14:tracePt t="92629" x="2543175" y="4187825"/>
          <p14:tracePt t="92648" x="2559050" y="4187825"/>
          <p14:tracePt t="92655" x="2559050" y="4203700"/>
          <p14:tracePt t="92681" x="2574925" y="4203700"/>
          <p14:tracePt t="92697" x="2590800" y="4203700"/>
          <p14:tracePt t="92702" x="2605088" y="4203700"/>
          <p14:tracePt t="92707" x="2605088" y="4187825"/>
          <p14:tracePt t="92710" x="2620963" y="4187825"/>
          <p14:tracePt t="92712" x="2636838" y="4171950"/>
          <p14:tracePt t="92715" x="2652713" y="4171950"/>
          <p14:tracePt t="92720" x="2668588" y="4156075"/>
          <p14:tracePt t="92725" x="2684463" y="4140200"/>
          <p14:tracePt t="92726" x="2684463" y="4124325"/>
          <p14:tracePt t="92731" x="2700338" y="4124325"/>
          <p14:tracePt t="92735" x="2716213" y="4108450"/>
          <p14:tracePt t="92740" x="2732088" y="4108450"/>
          <p14:tracePt t="92741" x="2732088" y="4092575"/>
          <p14:tracePt t="92751" x="2747963" y="4092575"/>
          <p14:tracePt t="92759" x="2763838" y="4092575"/>
          <p14:tracePt t="92797" x="2779713" y="4092575"/>
          <p14:tracePt t="92801" x="2779713" y="4076700"/>
          <p14:tracePt t="92828" x="2795588" y="4076700"/>
          <p14:tracePt t="93016" x="2811463" y="4076700"/>
          <p14:tracePt t="93030" x="2827338" y="4076700"/>
          <p14:tracePt t="93036" x="2843213" y="4076700"/>
          <p14:tracePt t="93040" x="2843213" y="4092575"/>
          <p14:tracePt t="93045" x="2859088" y="4092575"/>
          <p14:tracePt t="93048" x="2874963" y="4092575"/>
          <p14:tracePt t="93053" x="2890838" y="4092575"/>
          <p14:tracePt t="93059" x="2890838" y="4108450"/>
          <p14:tracePt t="93063" x="2905125" y="4108450"/>
          <p14:tracePt t="93067" x="2921000" y="4108450"/>
          <p14:tracePt t="93077" x="2936875" y="4108450"/>
          <p14:tracePt t="93079" x="2952750" y="4108450"/>
          <p14:tracePt t="93093" x="2984500" y="4124325"/>
          <p14:tracePt t="93099" x="3032125" y="4140200"/>
          <p14:tracePt t="93103" x="3048000" y="4140200"/>
          <p14:tracePt t="93105" x="3063875" y="4156075"/>
          <p14:tracePt t="93107" x="3079750" y="4156075"/>
          <p14:tracePt t="93111" x="3095625" y="4156075"/>
          <p14:tracePt t="93113" x="3111500" y="4156075"/>
          <p14:tracePt t="93117" x="3127375" y="4156075"/>
          <p14:tracePt t="93121" x="3143250" y="4156075"/>
          <p14:tracePt t="93124" x="3159125" y="4171950"/>
          <p14:tracePt t="93127" x="3175000" y="4171950"/>
          <p14:tracePt t="93129" x="3190875" y="4171950"/>
          <p14:tracePt t="93131" x="3190875" y="4187825"/>
          <p14:tracePt t="93133" x="3205163" y="4187825"/>
          <p14:tracePt t="93135" x="3221038" y="4187825"/>
          <p14:tracePt t="93137" x="3236913" y="4187825"/>
          <p14:tracePt t="93141" x="3252788" y="4187825"/>
          <p14:tracePt t="93143" x="3268663" y="4187825"/>
          <p14:tracePt t="93147" x="3284538" y="4203700"/>
          <p14:tracePt t="93149" x="3300413" y="4203700"/>
          <p14:tracePt t="93151" x="3316288" y="4203700"/>
          <p14:tracePt t="93155" x="3332163" y="4203700"/>
          <p14:tracePt t="93157" x="3348038" y="4219575"/>
          <p14:tracePt t="93161" x="3363913" y="4219575"/>
          <p14:tracePt t="93163" x="3379788" y="4219575"/>
          <p14:tracePt t="93167" x="3395663" y="4235450"/>
          <p14:tracePt t="93171" x="3427413" y="4235450"/>
          <p14:tracePt t="93175" x="3443288" y="4235450"/>
          <p14:tracePt t="93176" x="3459163" y="4235450"/>
          <p14:tracePt t="93179" x="3475038" y="4235450"/>
          <p14:tracePt t="93183" x="3490913" y="4235450"/>
          <p14:tracePt t="93185" x="3521075" y="4235450"/>
          <p14:tracePt t="93191" x="3552825" y="4251325"/>
          <p14:tracePt t="93194" x="3568700" y="4251325"/>
          <p14:tracePt t="93196" x="3600450" y="4251325"/>
          <p14:tracePt t="93201" x="3616325" y="4251325"/>
          <p14:tracePt t="93203" x="3632200" y="4251325"/>
          <p14:tracePt t="93207" x="3648075" y="4267200"/>
          <p14:tracePt t="93209" x="3663950" y="4267200"/>
          <p14:tracePt t="93211" x="3679825" y="4267200"/>
          <p14:tracePt t="93217" x="3695700" y="4267200"/>
          <p14:tracePt t="93219" x="3711575" y="4267200"/>
          <p14:tracePt t="93228" x="3727450" y="4267200"/>
          <p14:tracePt t="93231" x="3743325" y="4267200"/>
          <p14:tracePt t="93235" x="3759200" y="4267200"/>
          <p14:tracePt t="93245" x="3775075" y="4267200"/>
          <p14:tracePt t="93253" x="3790950" y="4267200"/>
          <p14:tracePt t="93298" x="3806825" y="4267200"/>
          <p14:tracePt t="93372" x="3806825" y="4283075"/>
          <p14:tracePt t="93409" x="3790950" y="4297363"/>
          <p14:tracePt t="93417" x="3775075" y="4297363"/>
          <p14:tracePt t="93435" x="3759200" y="4297363"/>
          <p14:tracePt t="93437" x="3759200" y="4313238"/>
          <p14:tracePt t="93442" x="3743325" y="4313238"/>
          <p14:tracePt t="93446" x="3727450" y="4313238"/>
          <p14:tracePt t="93452" x="3711575" y="4313238"/>
          <p14:tracePt t="93459" x="3695700" y="4313238"/>
          <p14:tracePt t="93472" x="3679825" y="4313238"/>
          <p14:tracePt t="93478" x="3663950" y="4313238"/>
          <p14:tracePt t="93481" x="3648075" y="4329113"/>
          <p14:tracePt t="93494" x="3632200" y="4329113"/>
          <p14:tracePt t="93496" x="3632200" y="4344988"/>
          <p14:tracePt t="93498" x="3616325" y="4344988"/>
          <p14:tracePt t="93515" x="3600450" y="4344988"/>
          <p14:tracePt t="93528" x="3584575" y="4360863"/>
          <p14:tracePt t="93545" x="3568700" y="4376738"/>
          <p14:tracePt t="93568" x="3568700" y="4392613"/>
          <p14:tracePt t="93588" x="3568700" y="4408488"/>
          <p14:tracePt t="93599" x="3552825" y="4408488"/>
          <p14:tracePt t="93601" x="3552825" y="4424363"/>
          <p14:tracePt t="93618" x="3536950" y="4424363"/>
          <p14:tracePt t="93664" x="3521075" y="4440238"/>
          <p14:tracePt t="93672" x="3505200" y="4440238"/>
          <p14:tracePt t="93680" x="3490913" y="4440238"/>
          <p14:tracePt t="93693" x="3459163" y="4456113"/>
          <p14:tracePt t="93698" x="3443288" y="4456113"/>
          <p14:tracePt t="93701" x="3427413" y="4456113"/>
          <p14:tracePt t="93703" x="3411538" y="4456113"/>
          <p14:tracePt t="93709" x="3395663" y="4456113"/>
          <p14:tracePt t="93713" x="3379788" y="4456113"/>
          <p14:tracePt t="93723" x="3348038" y="4456113"/>
          <p14:tracePt t="93731" x="3332163" y="4456113"/>
          <p14:tracePt t="93734" x="3316288" y="4456113"/>
          <p14:tracePt t="93737" x="3300413" y="4456113"/>
          <p14:tracePt t="93756" x="3284538" y="4456113"/>
          <p14:tracePt t="93765" x="3268663" y="4456113"/>
          <p14:tracePt t="93780" x="3252788" y="4456113"/>
          <p14:tracePt t="93785" x="3236913" y="4456113"/>
          <p14:tracePt t="93790" x="3221038" y="4456113"/>
          <p14:tracePt t="93799" x="3205163" y="4456113"/>
          <p14:tracePt t="93803" x="3190875" y="4456113"/>
          <p14:tracePt t="93808" x="3175000" y="4456113"/>
          <p14:tracePt t="93810" x="3159125" y="4456113"/>
          <p14:tracePt t="93813" x="3143250" y="4440238"/>
          <p14:tracePt t="93816" x="3127375" y="4440238"/>
          <p14:tracePt t="93818" x="3111500" y="4440238"/>
          <p14:tracePt t="93821" x="3095625" y="4440238"/>
          <p14:tracePt t="93827" x="3079750" y="4440238"/>
          <p14:tracePt t="93829" x="3063875" y="4424363"/>
          <p14:tracePt t="93833" x="3048000" y="4424363"/>
          <p14:tracePt t="93835" x="3032125" y="4408488"/>
          <p14:tracePt t="93841" x="3000375" y="4408488"/>
          <p14:tracePt t="93842" x="2984500" y="4408488"/>
          <p14:tracePt t="93847" x="2968625" y="4392613"/>
          <p14:tracePt t="93849" x="2952750" y="4392613"/>
          <p14:tracePt t="93851" x="2952750" y="4376738"/>
          <p14:tracePt t="93853" x="2936875" y="4376738"/>
          <p14:tracePt t="93856" x="2921000" y="4376738"/>
          <p14:tracePt t="93859" x="2905125" y="4360863"/>
          <p14:tracePt t="93865" x="2890838" y="4360863"/>
          <p14:tracePt t="93867" x="2874963" y="4360863"/>
          <p14:tracePt t="93874" x="2859088" y="4360863"/>
          <p14:tracePt t="93876" x="2859088" y="4344988"/>
          <p14:tracePt t="93877" x="2843213" y="4344988"/>
          <p14:tracePt t="93879" x="2827338" y="4344988"/>
          <p14:tracePt t="93884" x="2811463" y="4344988"/>
          <p14:tracePt t="93887" x="2795588" y="4344988"/>
          <p14:tracePt t="93893" x="2779713" y="4344988"/>
          <p14:tracePt t="93895" x="2763838" y="4344988"/>
          <p14:tracePt t="93902" x="2747963" y="4344988"/>
          <p14:tracePt t="93905" x="2732088" y="4344988"/>
          <p14:tracePt t="93908" x="2716213" y="4344988"/>
          <p14:tracePt t="93915" x="2700338" y="4344988"/>
          <p14:tracePt t="93919" x="2684463" y="4344988"/>
          <p14:tracePt t="93924" x="2668588" y="4344988"/>
          <p14:tracePt t="93937" x="2652713" y="4344988"/>
          <p14:tracePt t="93944" x="2636838" y="4344988"/>
          <p14:tracePt t="93968" x="2620963" y="4344988"/>
          <p14:tracePt t="93990" x="2605088" y="4344988"/>
          <p14:tracePt t="94002" x="2590800" y="4344988"/>
          <p14:tracePt t="94018" x="2574925" y="4344988"/>
          <p14:tracePt t="94025" x="2559050" y="4344988"/>
          <p14:tracePt t="94034" x="2543175" y="4344988"/>
          <p14:tracePt t="94038" x="2527300" y="4344988"/>
          <p14:tracePt t="94041" x="2511425" y="4360863"/>
          <p14:tracePt t="94043" x="2495550" y="4360863"/>
          <p14:tracePt t="94045" x="2479675" y="4360863"/>
          <p14:tracePt t="94047" x="2479675" y="4376738"/>
          <p14:tracePt t="94051" x="2463800" y="4392613"/>
          <p14:tracePt t="94053" x="2447925" y="4392613"/>
          <p14:tracePt t="94059" x="2432050" y="4408488"/>
          <p14:tracePt t="94063" x="2416175" y="4408488"/>
          <p14:tracePt t="94066" x="2400300" y="4424363"/>
          <p14:tracePt t="94074" x="2368550" y="4440238"/>
          <p14:tracePt t="94082" x="2336800" y="4456113"/>
          <p14:tracePt t="94086" x="2320925" y="4456113"/>
          <p14:tracePt t="94091" x="2305050" y="4471988"/>
          <p14:tracePt t="94093" x="2289175" y="4471988"/>
          <p14:tracePt t="94097" x="2289175" y="4487863"/>
          <p14:tracePt t="94099" x="2274888" y="4487863"/>
          <p14:tracePt t="94103" x="2259013" y="4503738"/>
          <p14:tracePt t="94107" x="2243138" y="4503738"/>
          <p14:tracePt t="94113" x="2227263" y="4503738"/>
          <p14:tracePt t="94117" x="2211388" y="4503738"/>
          <p14:tracePt t="94119" x="2211388" y="4519613"/>
          <p14:tracePt t="94124" x="2195513" y="4519613"/>
          <p14:tracePt t="94127" x="2179638" y="4519613"/>
          <p14:tracePt t="94131" x="2163763" y="4519613"/>
          <p14:tracePt t="94133" x="2163763" y="4535488"/>
          <p14:tracePt t="94137" x="2147888" y="4535488"/>
          <p14:tracePt t="94140" x="2132013" y="4535488"/>
          <p14:tracePt t="94147" x="2116138" y="4535488"/>
          <p14:tracePt t="94150" x="2100263" y="4535488"/>
          <p14:tracePt t="94155" x="2084388" y="4535488"/>
          <p14:tracePt t="94163" x="2068513" y="4535488"/>
          <p14:tracePt t="94167" x="2052638" y="4535488"/>
          <p14:tracePt t="94177" x="2036763" y="4535488"/>
          <p14:tracePt t="94189" x="2020888" y="4535488"/>
          <p14:tracePt t="94196" x="2020888" y="4551363"/>
          <p14:tracePt t="94243" x="2020888" y="4519613"/>
          <p14:tracePt t="94249" x="2020888" y="4503738"/>
          <p14:tracePt t="94254" x="2036763" y="4471988"/>
          <p14:tracePt t="94258" x="2036763" y="4456113"/>
          <p14:tracePt t="94261" x="2036763" y="4440238"/>
          <p14:tracePt t="94263" x="2052638" y="4424363"/>
          <p14:tracePt t="94264" x="2052638" y="4408488"/>
          <p14:tracePt t="94267" x="2068513" y="4408488"/>
          <p14:tracePt t="94271" x="2068513" y="4392613"/>
          <p14:tracePt t="94273" x="2068513" y="4376738"/>
          <p14:tracePt t="94277" x="2084388" y="4360863"/>
          <p14:tracePt t="94280" x="2100263" y="4360863"/>
          <p14:tracePt t="94283" x="2116138" y="4360863"/>
          <p14:tracePt t="94287" x="2116138" y="4344988"/>
          <p14:tracePt t="94293" x="2132013" y="4329113"/>
          <p14:tracePt t="94297" x="2147888" y="4329113"/>
          <p14:tracePt t="94302" x="2163763" y="4313238"/>
          <p14:tracePt t="94306" x="2179638" y="4313238"/>
          <p14:tracePt t="94311" x="2195513" y="4297363"/>
          <p14:tracePt t="94317" x="2211388" y="4297363"/>
          <p14:tracePt t="94318" x="2211388" y="4283075"/>
          <p14:tracePt t="94320" x="2227263" y="4283075"/>
          <p14:tracePt t="94329" x="2243138" y="4283075"/>
          <p14:tracePt t="94333" x="2259013" y="4283075"/>
          <p14:tracePt t="94340" x="2274888" y="4283075"/>
          <p14:tracePt t="94353" x="2289175" y="4283075"/>
          <p14:tracePt t="94361" x="2305050" y="4283075"/>
          <p14:tracePt t="94381" x="2352675" y="4267200"/>
          <p14:tracePt t="94385" x="2368550" y="4251325"/>
          <p14:tracePt t="94391" x="2384425" y="4251325"/>
          <p14:tracePt t="94400" x="2400300" y="4251325"/>
          <p14:tracePt t="94406" x="2416175" y="4251325"/>
          <p14:tracePt t="94418" x="2432050" y="4251325"/>
          <p14:tracePt t="94580" x="2416175" y="4251325"/>
          <p14:tracePt t="94594" x="2416175" y="4267200"/>
          <p14:tracePt t="94609" x="2400300" y="4267200"/>
          <p14:tracePt t="94870" x="2400300" y="4283075"/>
          <p14:tracePt t="94875" x="2384425" y="4283075"/>
          <p14:tracePt t="94878" x="2384425" y="4297363"/>
          <p14:tracePt t="94885" x="2384425" y="4313238"/>
          <p14:tracePt t="94891" x="2368550" y="4313238"/>
          <p14:tracePt t="94931" x="2368550" y="4329113"/>
          <p14:tracePt t="94943" x="2352675" y="4329113"/>
          <p14:tracePt t="94947" x="2352675" y="4344988"/>
          <p14:tracePt t="94949" x="2336800" y="4344988"/>
          <p14:tracePt t="94956" x="2320925" y="4344988"/>
          <p14:tracePt t="94961" x="2305050" y="4360863"/>
          <p14:tracePt t="94963" x="2289175" y="4360863"/>
          <p14:tracePt t="94967" x="2289175" y="4376738"/>
          <p14:tracePt t="94969" x="2274888" y="4376738"/>
          <p14:tracePt t="94971" x="2274888" y="4392613"/>
          <p14:tracePt t="94973" x="2259013" y="4392613"/>
          <p14:tracePt t="94975" x="2243138" y="4392613"/>
          <p14:tracePt t="94981" x="2227263" y="4392613"/>
          <p14:tracePt t="94983" x="2227263" y="4408488"/>
          <p14:tracePt t="94985" x="2211388" y="4408488"/>
          <p14:tracePt t="94986" x="2211388" y="4424363"/>
          <p14:tracePt t="94993" x="2195513" y="4424363"/>
          <p14:tracePt t="94999" x="2179638" y="4424363"/>
          <p14:tracePt t="95005" x="2163763" y="4440238"/>
          <p14:tracePt t="95025" x="2163763" y="4456113"/>
          <p14:tracePt t="95038" x="2147888" y="4456113"/>
          <p14:tracePt t="95051" x="2132013" y="4456113"/>
          <p14:tracePt t="95068" x="2116138" y="4471988"/>
          <p14:tracePt t="95073" x="2100263" y="4471988"/>
          <p14:tracePt t="95079" x="2084388" y="4487863"/>
          <p14:tracePt t="95092" x="2068513" y="4503738"/>
          <p14:tracePt t="95094" x="2052638" y="4503738"/>
          <p14:tracePt t="95099" x="2036763" y="4503738"/>
          <p14:tracePt t="95103" x="2020888" y="4503738"/>
          <p14:tracePt t="95107" x="2020888" y="4519613"/>
          <p14:tracePt t="95109" x="2005013" y="4519613"/>
          <p14:tracePt t="95111" x="1989138" y="4519613"/>
          <p14:tracePt t="95112" x="1974850" y="4519613"/>
          <p14:tracePt t="95117" x="1974850" y="4535488"/>
          <p14:tracePt t="95119" x="1958975" y="4535488"/>
          <p14:tracePt t="95121" x="1943100" y="4535488"/>
          <p14:tracePt t="95128" x="1927225" y="4535488"/>
          <p14:tracePt t="95129" x="1911350" y="4535488"/>
          <p14:tracePt t="95131" x="1895475" y="4535488"/>
          <p14:tracePt t="95133" x="1895475" y="4551363"/>
          <p14:tracePt t="95136" x="1879600" y="4551363"/>
          <p14:tracePt t="95141" x="1863725" y="4567238"/>
          <p14:tracePt t="95149" x="1847850" y="4567238"/>
          <p14:tracePt t="95155" x="1831975" y="4583113"/>
          <p14:tracePt t="95163" x="1816100" y="4583113"/>
          <p14:tracePt t="95167" x="1800225" y="4583113"/>
          <p14:tracePt t="95179" x="1784350" y="4583113"/>
          <p14:tracePt t="95268" x="1784350" y="4551363"/>
          <p14:tracePt t="95275" x="1784350" y="4535488"/>
          <p14:tracePt t="95279" x="1784350" y="4519613"/>
          <p14:tracePt t="95283" x="1784350" y="4503738"/>
          <p14:tracePt t="95285" x="1784350" y="4487863"/>
          <p14:tracePt t="95287" x="1784350" y="4471988"/>
          <p14:tracePt t="95291" x="1784350" y="4456113"/>
          <p14:tracePt t="95293" x="1784350" y="4440238"/>
          <p14:tracePt t="95297" x="1784350" y="4424363"/>
          <p14:tracePt t="95299" x="1784350" y="4408488"/>
          <p14:tracePt t="95303" x="1784350" y="4392613"/>
          <p14:tracePt t="95306" x="1784350" y="4376738"/>
          <p14:tracePt t="95307" x="1784350" y="4360863"/>
          <p14:tracePt t="95311" x="1784350" y="4344988"/>
          <p14:tracePt t="95313" x="1784350" y="4329113"/>
          <p14:tracePt t="95322" x="1784350" y="4297363"/>
          <p14:tracePt t="95328" x="1784350" y="4283075"/>
          <p14:tracePt t="95331" x="1784350" y="4267200"/>
          <p14:tracePt t="95337" x="1784350" y="4251325"/>
          <p14:tracePt t="95350" x="1800225" y="4235450"/>
          <p14:tracePt t="95353" x="1800225" y="4219575"/>
          <p14:tracePt t="95356" x="1816100" y="4219575"/>
          <p14:tracePt t="95358" x="1816100" y="4203700"/>
          <p14:tracePt t="95381" x="2005013" y="4156075"/>
          <p14:tracePt t="95383" x="2052638" y="4156075"/>
          <p14:tracePt t="95385" x="2068513" y="4156075"/>
          <p14:tracePt t="95386" x="2100263" y="4140200"/>
          <p14:tracePt t="95390" x="2132013" y="4140200"/>
          <p14:tracePt t="95390" x="2147888" y="4140200"/>
          <p14:tracePt t="95392" x="2179638" y="4140200"/>
          <p14:tracePt t="95394" x="2195513" y="4124325"/>
          <p14:tracePt t="95396" x="2227263" y="4124325"/>
          <p14:tracePt t="95398" x="2259013" y="4124325"/>
          <p14:tracePt t="95401" x="2274888" y="4108450"/>
          <p14:tracePt t="95403" x="2305050" y="4108450"/>
          <p14:tracePt t="95406" x="2336800" y="4108450"/>
          <p14:tracePt t="95407" x="2352675" y="4108450"/>
          <p14:tracePt t="95409" x="2384425" y="4092575"/>
          <p14:tracePt t="95411" x="2400300" y="4092575"/>
          <p14:tracePt t="95413" x="2416175" y="4092575"/>
          <p14:tracePt t="95414" x="2447925" y="4092575"/>
          <p14:tracePt t="95417" x="2463800" y="4092575"/>
          <p14:tracePt t="95419" x="2495550" y="4092575"/>
          <p14:tracePt t="95421" x="2527300" y="4092575"/>
          <p14:tracePt t="95423" x="2543175" y="4092575"/>
          <p14:tracePt t="95424" x="2559050" y="4092575"/>
          <p14:tracePt t="95426" x="2574925" y="4092575"/>
          <p14:tracePt t="95429" x="2605088" y="4092575"/>
          <p14:tracePt t="95431" x="2636838" y="4092575"/>
          <p14:tracePt t="95435" x="2668588" y="4092575"/>
          <p14:tracePt t="95437" x="2684463" y="4092575"/>
          <p14:tracePt t="95439" x="2716213" y="4092575"/>
          <p14:tracePt t="95440" x="2732088" y="4092575"/>
          <p14:tracePt t="95443" x="2747963" y="4092575"/>
          <p14:tracePt t="95444" x="2779713" y="4092575"/>
          <p14:tracePt t="95450" x="2811463" y="4092575"/>
          <p14:tracePt t="95451" x="2827338" y="4092575"/>
          <p14:tracePt t="95453" x="2843213" y="4092575"/>
          <p14:tracePt t="95456" x="2859088" y="4092575"/>
          <p14:tracePt t="95457" x="2874963" y="4092575"/>
          <p14:tracePt t="95461" x="2890838" y="4092575"/>
          <p14:tracePt t="95463" x="2890838" y="4108450"/>
          <p14:tracePt t="95465" x="2905125" y="4108450"/>
          <p14:tracePt t="95472" x="2921000" y="4108450"/>
          <p14:tracePt t="95496" x="2936875" y="4108450"/>
          <p14:tracePt t="95517" x="2936875" y="4124325"/>
          <p14:tracePt t="95528" x="2936875" y="4140200"/>
          <p14:tracePt t="95548" x="2936875" y="4156075"/>
          <p14:tracePt t="95562" x="2921000" y="4156075"/>
          <p14:tracePt t="95573" x="2921000" y="4171950"/>
          <p14:tracePt t="95584" x="2905125" y="4171950"/>
          <p14:tracePt t="95585" x="2905125" y="4187825"/>
          <p14:tracePt t="95593" x="2890838" y="4187825"/>
          <p14:tracePt t="95603" x="2874963" y="4187825"/>
          <p14:tracePt t="95606" x="2859088" y="4203700"/>
          <p14:tracePt t="95611" x="2843213" y="4219575"/>
          <p14:tracePt t="95612" x="2827338" y="4219575"/>
          <p14:tracePt t="95617" x="2811463" y="4219575"/>
          <p14:tracePt t="95623" x="2795588" y="4219575"/>
          <p14:tracePt t="95625" x="2779713" y="4235450"/>
          <p14:tracePt t="95631" x="2779713" y="4251325"/>
          <p14:tracePt t="95633" x="2763838" y="4251325"/>
          <p14:tracePt t="95635" x="2747963" y="4267200"/>
          <p14:tracePt t="95641" x="2732088" y="4267200"/>
          <p14:tracePt t="95651" x="2732088" y="4283075"/>
          <p14:tracePt t="95659" x="2732088" y="4297363"/>
          <p14:tracePt t="95667" x="2716213" y="4297363"/>
          <p14:tracePt t="95683" x="2716213" y="4313238"/>
          <p14:tracePt t="95701" x="2716213" y="4329113"/>
          <p14:tracePt t="95706" x="2732088" y="4329113"/>
          <p14:tracePt t="95711" x="2747963" y="4329113"/>
          <p14:tracePt t="95716" x="2763838" y="4329113"/>
          <p14:tracePt t="95723" x="2779713" y="4329113"/>
          <p14:tracePt t="95725" x="2795588" y="4329113"/>
          <p14:tracePt t="95729" x="2811463" y="4329113"/>
          <p14:tracePt t="95731" x="2827338" y="4329113"/>
          <p14:tracePt t="95733" x="2843213" y="4329113"/>
          <p14:tracePt t="95737" x="2859088" y="4329113"/>
          <p14:tracePt t="95741" x="2874963" y="4329113"/>
          <p14:tracePt t="95745" x="2890838" y="4329113"/>
          <p14:tracePt t="95747" x="2905125" y="4329113"/>
          <p14:tracePt t="95749" x="2921000" y="4329113"/>
          <p14:tracePt t="95753" x="2936875" y="4329113"/>
          <p14:tracePt t="95755" x="2952750" y="4329113"/>
          <p14:tracePt t="95757" x="2968625" y="4329113"/>
          <p14:tracePt t="95759" x="2984500" y="4329113"/>
          <p14:tracePt t="95761" x="3000375" y="4329113"/>
          <p14:tracePt t="95765" x="3016250" y="4329113"/>
          <p14:tracePt t="95767" x="3048000" y="4329113"/>
          <p14:tracePt t="95773" x="3079750" y="4329113"/>
          <p14:tracePt t="95775" x="3095625" y="4329113"/>
          <p14:tracePt t="95777" x="3127375" y="4329113"/>
          <p14:tracePt t="95779" x="3143250" y="4329113"/>
          <p14:tracePt t="95781" x="3159125" y="4329113"/>
          <p14:tracePt t="95783" x="3190875" y="4329113"/>
          <p14:tracePt t="95784" x="3205163" y="4344988"/>
          <p14:tracePt t="95787" x="3236913" y="4344988"/>
          <p14:tracePt t="95789" x="3268663" y="4344988"/>
          <p14:tracePt t="95791" x="3316288" y="4344988"/>
          <p14:tracePt t="95793" x="3348038" y="4344988"/>
          <p14:tracePt t="95794" x="3363913" y="4360863"/>
          <p14:tracePt t="95796" x="3395663" y="4360863"/>
          <p14:tracePt t="95799" x="3427413" y="4360863"/>
          <p14:tracePt t="95801" x="3459163" y="4360863"/>
          <p14:tracePt t="95803" x="3490913" y="4360863"/>
          <p14:tracePt t="95806" x="3521075" y="4360863"/>
          <p14:tracePt t="95809" x="3552825" y="4360863"/>
          <p14:tracePt t="95811" x="3568700" y="4360863"/>
          <p14:tracePt t="95813" x="3600450" y="4360863"/>
          <p14:tracePt t="95815" x="3632200" y="4360863"/>
          <p14:tracePt t="95817" x="3632200" y="4376738"/>
          <p14:tracePt t="95819" x="3663950" y="4376738"/>
          <p14:tracePt t="95823" x="3695700" y="4392613"/>
          <p14:tracePt t="95824" x="3727450" y="4392613"/>
          <p14:tracePt t="95826" x="3743325" y="4392613"/>
          <p14:tracePt t="95829" x="3759200" y="4392613"/>
          <p14:tracePt t="95831" x="3790950" y="4408488"/>
          <p14:tracePt t="95836" x="3806825" y="4408488"/>
          <p14:tracePt t="95842" x="3852863" y="4408488"/>
          <p14:tracePt t="95848" x="3868738" y="4408488"/>
          <p14:tracePt t="95849" x="3884613" y="4424363"/>
          <p14:tracePt t="95851" x="3900488" y="4424363"/>
          <p14:tracePt t="95859" x="3916363" y="4424363"/>
          <p14:tracePt t="95861" x="3932238" y="4424363"/>
          <p14:tracePt t="95863" x="3932238" y="4440238"/>
          <p14:tracePt t="95867" x="3948113" y="4440238"/>
          <p14:tracePt t="95950" x="3963988" y="4440238"/>
          <p14:tracePt t="95968" x="3979863" y="4440238"/>
          <p14:tracePt t="95973" x="3979863" y="4456113"/>
          <p14:tracePt t="95981" x="3979863" y="4471988"/>
          <p14:tracePt t="95988" x="3979863" y="4487863"/>
          <p14:tracePt t="95991" x="3995738" y="4487863"/>
          <p14:tracePt t="95997" x="3995738" y="4503738"/>
          <p14:tracePt t="96001" x="4011613" y="4519613"/>
          <p14:tracePt t="96011" x="4011613" y="4535488"/>
          <p14:tracePt t="96013" x="4027488" y="4535488"/>
          <p14:tracePt t="96015" x="4027488" y="4551363"/>
          <p14:tracePt t="96017" x="4027488" y="4567238"/>
          <p14:tracePt t="96030" x="4043363" y="4567238"/>
          <p14:tracePt t="96033" x="4043363" y="4583113"/>
          <p14:tracePt t="96035" x="4059238" y="4583113"/>
          <p14:tracePt t="96039" x="4059238" y="4598988"/>
          <p14:tracePt t="96047" x="4075113" y="4598988"/>
          <p14:tracePt t="96051" x="4090988" y="4598988"/>
          <p14:tracePt t="96053" x="4090988" y="4614863"/>
          <p14:tracePt t="96055" x="4106863" y="4614863"/>
          <p14:tracePt t="96068" x="4121150" y="4614863"/>
          <p14:tracePt t="96070" x="4121150" y="4629150"/>
          <p14:tracePt t="96073" x="4137025" y="4629150"/>
          <p14:tracePt t="96091" x="4137025" y="4645025"/>
          <p14:tracePt t="96106" x="4121150" y="4645025"/>
          <p14:tracePt t="96111" x="4106863" y="4645025"/>
          <p14:tracePt t="96113" x="4090988" y="4645025"/>
          <p14:tracePt t="96115" x="4075113" y="4645025"/>
          <p14:tracePt t="96119" x="4059238" y="4645025"/>
          <p14:tracePt t="96122" x="4043363" y="4645025"/>
          <p14:tracePt t="96125" x="4027488" y="4645025"/>
          <p14:tracePt t="96127" x="4011613" y="4645025"/>
          <p14:tracePt t="96129" x="3995738" y="4645025"/>
          <p14:tracePt t="96131" x="3979863" y="4645025"/>
          <p14:tracePt t="96133" x="3963988" y="4645025"/>
          <p14:tracePt t="96138" x="3948113" y="4645025"/>
          <p14:tracePt t="96139" x="3932238" y="4645025"/>
          <p14:tracePt t="96140" x="3916363" y="4645025"/>
          <p14:tracePt t="96145" x="3884613" y="4645025"/>
          <p14:tracePt t="96147" x="3868738" y="4660900"/>
          <p14:tracePt t="96151" x="3852863" y="4660900"/>
          <p14:tracePt t="96153" x="3836988" y="4660900"/>
          <p14:tracePt t="96157" x="3821113" y="4660900"/>
          <p14:tracePt t="96159" x="3806825" y="4660900"/>
          <p14:tracePt t="96160" x="3790950" y="4660900"/>
          <p14:tracePt t="96163" x="3775075" y="4660900"/>
          <p14:tracePt t="96165" x="3759200" y="4660900"/>
          <p14:tracePt t="96169" x="3743325" y="4660900"/>
          <p14:tracePt t="96173" x="3727450" y="4660900"/>
          <p14:tracePt t="96175" x="3711575" y="4660900"/>
          <p14:tracePt t="96179" x="3695700" y="4660900"/>
          <p14:tracePt t="96181" x="3679825" y="4660900"/>
          <p14:tracePt t="96185" x="3663950" y="4660900"/>
          <p14:tracePt t="96187" x="3648075" y="4660900"/>
          <p14:tracePt t="96191" x="3632200" y="4660900"/>
          <p14:tracePt t="96195" x="3616325" y="4645025"/>
          <p14:tracePt t="96199" x="3600450" y="4645025"/>
          <p14:tracePt t="96203" x="3600450" y="4629150"/>
          <p14:tracePt t="96205" x="3584575" y="4629150"/>
          <p14:tracePt t="96208" x="3568700" y="4629150"/>
          <p14:tracePt t="96211" x="3552825" y="4629150"/>
          <p14:tracePt t="96217" x="3552825" y="4614863"/>
          <p14:tracePt t="96219" x="3536950" y="4614863"/>
          <p14:tracePt t="96223" x="3521075" y="4614863"/>
          <p14:tracePt t="96231" x="3505200" y="4614863"/>
          <p14:tracePt t="96234" x="3490913" y="4614863"/>
          <p14:tracePt t="96239" x="3475038" y="4614863"/>
          <p14:tracePt t="96255" x="3459163" y="4614863"/>
          <p14:tracePt t="96258" x="3459163" y="4598988"/>
          <p14:tracePt t="96275" x="3443288" y="4598988"/>
          <p14:tracePt t="96359" x="3443288" y="4583113"/>
          <p14:tracePt t="96371" x="3459163" y="4583113"/>
          <p14:tracePt t="96385" x="3475038" y="4567238"/>
          <p14:tracePt t="96389" x="3490913" y="4567238"/>
          <p14:tracePt t="96396" x="3505200" y="4567238"/>
          <p14:tracePt t="96401" x="3505200" y="4551363"/>
          <p14:tracePt t="96406" x="3521075" y="4551363"/>
          <p14:tracePt t="96412" x="3536950" y="4551363"/>
          <p14:tracePt t="96414" x="3536950" y="4535488"/>
          <p14:tracePt t="96422" x="3552825" y="4535488"/>
          <p14:tracePt t="96427" x="3568700" y="4535488"/>
          <p14:tracePt t="96433" x="3584575" y="4535488"/>
          <p14:tracePt t="96447" x="3600450" y="4535488"/>
          <p14:tracePt t="96454" x="3616325" y="4535488"/>
          <p14:tracePt t="96468" x="3632200" y="4535488"/>
          <p14:tracePt t="96473" x="3648075" y="4535488"/>
          <p14:tracePt t="96478" x="3663950" y="4535488"/>
          <p14:tracePt t="96488" x="3679825" y="4519613"/>
          <p14:tracePt t="96491" x="3695700" y="4519613"/>
          <p14:tracePt t="96492" x="3711575" y="4519613"/>
          <p14:tracePt t="96497" x="3727450" y="4503738"/>
          <p14:tracePt t="96499" x="3743325" y="4503738"/>
          <p14:tracePt t="96505" x="3759200" y="4503738"/>
          <p14:tracePt t="96507" x="3775075" y="4503738"/>
          <p14:tracePt t="96513" x="3790950" y="4503738"/>
          <p14:tracePt t="96515" x="3806825" y="4503738"/>
          <p14:tracePt t="96518" x="3821113" y="4503738"/>
          <p14:tracePt t="96523" x="3836988" y="4503738"/>
          <p14:tracePt t="96527" x="3852863" y="4503738"/>
          <p14:tracePt t="96533" x="3868738" y="4503738"/>
          <p14:tracePt t="96534" x="3884613" y="4503738"/>
          <p14:tracePt t="96537" x="3900488" y="4503738"/>
          <p14:tracePt t="96543" x="3916363" y="4487863"/>
          <p14:tracePt t="96547" x="3932238" y="4487863"/>
          <p14:tracePt t="96554" x="3948113" y="4487863"/>
          <p14:tracePt t="96558" x="3963988" y="4487863"/>
          <p14:tracePt t="96561" x="3963988" y="4471988"/>
          <p14:tracePt t="96563" x="3979863" y="4471988"/>
          <p14:tracePt t="96567" x="3995738" y="4471988"/>
          <p14:tracePt t="96569" x="4011613" y="4471988"/>
          <p14:tracePt t="96579" x="4027488" y="4456113"/>
          <p14:tracePt t="96581" x="4043363" y="4456113"/>
          <p14:tracePt t="96591" x="4059238" y="4456113"/>
          <p14:tracePt t="96595" x="4075113" y="4456113"/>
          <p14:tracePt t="96597" x="4090988" y="4456113"/>
          <p14:tracePt t="96606" x="4106863" y="4456113"/>
          <p14:tracePt t="96608" x="4121150" y="4456113"/>
          <p14:tracePt t="96613" x="4137025" y="4456113"/>
          <p14:tracePt t="96617" x="4152900" y="4456113"/>
          <p14:tracePt t="96623" x="4168775" y="4456113"/>
          <p14:tracePt t="96627" x="4184650" y="4456113"/>
          <p14:tracePt t="96632" x="4200525" y="4456113"/>
          <p14:tracePt t="96638" x="4216400" y="4456113"/>
          <p14:tracePt t="96643" x="4232275" y="4456113"/>
          <p14:tracePt t="96652" x="4248150" y="4456113"/>
          <p14:tracePt t="96692" x="4248150" y="4471988"/>
          <p14:tracePt t="96697" x="4264025" y="4471988"/>
          <p14:tracePt t="96701" x="4264025" y="4487863"/>
          <p14:tracePt t="96720" x="4264025" y="4503738"/>
          <p14:tracePt t="96729" x="4264025" y="4519613"/>
          <p14:tracePt t="96731" x="4279900" y="4519613"/>
          <p14:tracePt t="96749" x="4279900" y="4535488"/>
          <p14:tracePt t="96755" x="4279900" y="4551363"/>
          <p14:tracePt t="96761" x="4279900" y="4567238"/>
          <p14:tracePt t="96769" x="4279900" y="4583113"/>
          <p14:tracePt t="96773" x="4279900" y="4598988"/>
          <p14:tracePt t="96775" x="4264025" y="4598988"/>
          <p14:tracePt t="96780" x="4248150" y="4614863"/>
          <p14:tracePt t="96780" x="4232275" y="4614863"/>
          <p14:tracePt t="96783" x="4216400" y="4629150"/>
          <p14:tracePt t="96787" x="4200525" y="4645025"/>
          <p14:tracePt t="96789" x="4168775" y="4645025"/>
          <p14:tracePt t="96793" x="4152900" y="4645025"/>
          <p14:tracePt t="96795" x="4137025" y="4645025"/>
          <p14:tracePt t="96797" x="4121150" y="4645025"/>
          <p14:tracePt t="96799" x="4106863" y="4660900"/>
          <p14:tracePt t="96801" x="4090988" y="4660900"/>
          <p14:tracePt t="96803" x="4075113" y="4660900"/>
          <p14:tracePt t="96806" x="4059238" y="4660900"/>
          <p14:tracePt t="96807" x="4043363" y="4676775"/>
          <p14:tracePt t="96811" x="4027488" y="4676775"/>
          <p14:tracePt t="96813" x="4011613" y="4676775"/>
          <p14:tracePt t="96815" x="3995738" y="4676775"/>
          <p14:tracePt t="96816" x="3979863" y="4676775"/>
          <p14:tracePt t="96819" x="3963988" y="4676775"/>
          <p14:tracePt t="96823" x="3932238" y="4676775"/>
          <p14:tracePt t="96824" x="3916363" y="4676775"/>
          <p14:tracePt t="96828" x="3884613" y="4676775"/>
          <p14:tracePt t="96833" x="3852863" y="4676775"/>
          <p14:tracePt t="96835" x="3836988" y="4676775"/>
          <p14:tracePt t="96838" x="3821113" y="4676775"/>
          <p14:tracePt t="96839" x="3806825" y="4676775"/>
          <p14:tracePt t="96840" x="3790950" y="4676775"/>
          <p14:tracePt t="96842" x="3775075" y="4676775"/>
          <p14:tracePt t="96845" x="3743325" y="4676775"/>
          <p14:tracePt t="96849" x="3711575" y="4676775"/>
          <p14:tracePt t="96851" x="3695700" y="4676775"/>
          <p14:tracePt t="96853" x="3679825" y="4676775"/>
          <p14:tracePt t="96855" x="3663950" y="4676775"/>
          <p14:tracePt t="96857" x="3648075" y="4676775"/>
          <p14:tracePt t="96859" x="3632200" y="4676775"/>
          <p14:tracePt t="96861" x="3616325" y="4676775"/>
          <p14:tracePt t="96863" x="3600450" y="4676775"/>
          <p14:tracePt t="96865" x="3584575" y="4676775"/>
          <p14:tracePt t="96867" x="3568700" y="4676775"/>
          <p14:tracePt t="96873" x="3552825" y="4676775"/>
          <p14:tracePt t="96877" x="3536950" y="4676775"/>
          <p14:tracePt t="96883" x="3521075" y="4676775"/>
          <p14:tracePt t="96894" x="3521075" y="4660900"/>
          <p14:tracePt t="96897" x="3505200" y="4660900"/>
          <p14:tracePt t="96912" x="3490913" y="4660900"/>
          <p14:tracePt t="96943" x="3475038" y="4645025"/>
          <p14:tracePt t="96951" x="3459163" y="4629150"/>
          <p14:tracePt t="96957" x="3443288" y="4614863"/>
          <p14:tracePt t="96963" x="3427413" y="4598988"/>
          <p14:tracePt t="96965" x="3411538" y="4598988"/>
          <p14:tracePt t="96966" x="3411538" y="4583113"/>
          <p14:tracePt t="96972" x="3395663" y="4583113"/>
          <p14:tracePt t="96980" x="3395663" y="4567238"/>
          <p14:tracePt t="96983" x="3379788" y="4567238"/>
          <p14:tracePt t="96989" x="3363913" y="4551363"/>
          <p14:tracePt t="96995" x="3363913" y="4535488"/>
          <p14:tracePt t="97007" x="3348038" y="4535488"/>
          <p14:tracePt t="97009" x="3348038" y="4519613"/>
          <p14:tracePt t="97017" x="3348038" y="4503738"/>
          <p14:tracePt t="97023" x="3332163" y="4503738"/>
          <p14:tracePt t="97033" x="3332163" y="4487863"/>
          <p14:tracePt t="97043" x="3332163" y="4471988"/>
          <p14:tracePt t="97045" x="3332163" y="4456113"/>
          <p14:tracePt t="97056" x="3332163" y="4440238"/>
          <p14:tracePt t="97061" x="3332163" y="4424363"/>
          <p14:tracePt t="97072" x="3332163" y="4408488"/>
          <p14:tracePt t="97077" x="3332163" y="4392613"/>
          <p14:tracePt t="97088" x="3332163" y="4376738"/>
          <p14:tracePt t="97093" x="3332163" y="4360863"/>
          <p14:tracePt t="97101" x="3332163" y="4344988"/>
          <p14:tracePt t="97107" x="3316288" y="4344988"/>
          <p14:tracePt t="97117" x="3316288" y="4329113"/>
          <p14:tracePt t="97134" x="3316288" y="4313238"/>
          <p14:tracePt t="97143" x="3300413" y="4313238"/>
          <p14:tracePt t="97259" x="3300413" y="4297363"/>
          <p14:tracePt t="97272" x="3300413" y="4283075"/>
          <p14:tracePt t="97279" x="3316288" y="4267200"/>
          <p14:tracePt t="97292" x="3316288" y="4251325"/>
          <p14:tracePt t="97294" x="3332163" y="4251325"/>
          <p14:tracePt t="97298" x="3332163" y="4235450"/>
          <p14:tracePt t="97299" x="3348038" y="4235450"/>
          <p14:tracePt t="97307" x="3363913" y="4235450"/>
          <p14:tracePt t="97309" x="3379788" y="4219575"/>
          <p14:tracePt t="97311" x="3395663" y="4203700"/>
          <p14:tracePt t="97315" x="3411538" y="4203700"/>
          <p14:tracePt t="97317" x="3411538" y="4187825"/>
          <p14:tracePt t="97319" x="3427413" y="4187825"/>
          <p14:tracePt t="97323" x="3443288" y="4187825"/>
          <p14:tracePt t="97325" x="3459163" y="4187825"/>
          <p14:tracePt t="97327" x="3475038" y="4187825"/>
          <p14:tracePt t="97331" x="3490913" y="4187825"/>
          <p14:tracePt t="97333" x="3490913" y="4171950"/>
          <p14:tracePt t="97335" x="3505200" y="4171950"/>
          <p14:tracePt t="97339" x="3521075" y="4171950"/>
          <p14:tracePt t="97341" x="3536950" y="4171950"/>
          <p14:tracePt t="97343" x="3552825" y="4171950"/>
          <p14:tracePt t="97345" x="3552825" y="4156075"/>
          <p14:tracePt t="97347" x="3568700" y="4156075"/>
          <p14:tracePt t="97351" x="3584575" y="4156075"/>
          <p14:tracePt t="97355" x="3600450" y="4156075"/>
          <p14:tracePt t="97357" x="3616325" y="4156075"/>
          <p14:tracePt t="97360" x="3632200" y="4156075"/>
          <p14:tracePt t="97364" x="3648075" y="4156075"/>
          <p14:tracePt t="97373" x="3679825" y="4140200"/>
          <p14:tracePt t="97377" x="3695700" y="4140200"/>
          <p14:tracePt t="97379" x="3711575" y="4140200"/>
          <p14:tracePt t="97383" x="3727450" y="4140200"/>
          <p14:tracePt t="97385" x="3743325" y="4140200"/>
          <p14:tracePt t="97391" x="3759200" y="4140200"/>
          <p14:tracePt t="97393" x="3775075" y="4140200"/>
          <p14:tracePt t="97396" x="3790950" y="4140200"/>
          <p14:tracePt t="97401" x="3806825" y="4140200"/>
          <p14:tracePt t="97402" x="3821113" y="4140200"/>
          <p14:tracePt t="97409" x="3836988" y="4140200"/>
          <p14:tracePt t="97417" x="3852863" y="4140200"/>
          <p14:tracePt t="97458" x="3868738" y="4140200"/>
          <p14:tracePt t="97461" x="3868738" y="4156075"/>
          <p14:tracePt t="97463" x="3868738" y="4171950"/>
          <p14:tracePt t="97467" x="3868738" y="4187825"/>
          <p14:tracePt t="97469" x="3868738" y="4203700"/>
          <p14:tracePt t="97473" x="3868738" y="4219575"/>
          <p14:tracePt t="97477" x="3868738" y="4235450"/>
          <p14:tracePt t="97479" x="3868738" y="4251325"/>
          <p14:tracePt t="97483" x="3868738" y="4267200"/>
          <p14:tracePt t="97485" x="3852863" y="4283075"/>
          <p14:tracePt t="97488" x="3852863" y="4297363"/>
          <p14:tracePt t="97489" x="3836988" y="4313238"/>
          <p14:tracePt t="97490" x="3836988" y="4329113"/>
          <p14:tracePt t="97497" x="3836988" y="4344988"/>
          <p14:tracePt t="97499" x="3821113" y="4360863"/>
          <p14:tracePt t="97501" x="3821113" y="4376738"/>
          <p14:tracePt t="97503" x="3806825" y="4376738"/>
          <p14:tracePt t="97505" x="3790950" y="4408488"/>
          <p14:tracePt t="97507" x="3790950" y="4424363"/>
          <p14:tracePt t="97511" x="3775075" y="4440238"/>
          <p14:tracePt t="97513" x="3759200" y="4456113"/>
          <p14:tracePt t="97519" x="3743325" y="4471988"/>
          <p14:tracePt t="97522" x="3727450" y="4487863"/>
          <p14:tracePt t="97525" x="3711575" y="4503738"/>
          <p14:tracePt t="97531" x="3695700" y="4503738"/>
          <p14:tracePt t="97535" x="3679825" y="4519613"/>
          <p14:tracePt t="97542" x="3663950" y="4535488"/>
          <p14:tracePt t="97545" x="3648075" y="4535488"/>
          <p14:tracePt t="97547" x="3632200" y="4535488"/>
          <p14:tracePt t="97553" x="3616325" y="4535488"/>
          <p14:tracePt t="97555" x="3600450" y="4551363"/>
          <p14:tracePt t="97561" x="3584575" y="4551363"/>
          <p14:tracePt t="97563" x="3568700" y="4567238"/>
          <p14:tracePt t="97565" x="3552825" y="4567238"/>
          <p14:tracePt t="97569" x="3536950" y="4567238"/>
          <p14:tracePt t="97572" x="3521075" y="4583113"/>
          <p14:tracePt t="97573" x="3505200" y="4583113"/>
          <p14:tracePt t="97575" x="3490913" y="4583113"/>
          <p14:tracePt t="97576" x="3475038" y="4583113"/>
          <p14:tracePt t="97581" x="3459163" y="4583113"/>
          <p14:tracePt t="97583" x="3443288" y="4583113"/>
          <p14:tracePt t="97588" x="3427413" y="4583113"/>
          <p14:tracePt t="97589" x="3411538" y="4583113"/>
          <p14:tracePt t="97590" x="3395663" y="4583113"/>
          <p14:tracePt t="97595" x="3379788" y="4583113"/>
          <p14:tracePt t="97597" x="3363913" y="4583113"/>
          <p14:tracePt t="97599" x="3363913" y="4598988"/>
          <p14:tracePt t="97601" x="3348038" y="4598988"/>
          <p14:tracePt t="97605" x="3332163" y="4598988"/>
          <p14:tracePt t="97607" x="3316288" y="4598988"/>
          <p14:tracePt t="97613" x="3300413" y="4598988"/>
          <p14:tracePt t="97619" x="3284538" y="4598988"/>
          <p14:tracePt t="97639" x="3268663" y="4598988"/>
          <p14:tracePt t="97669" x="3252788" y="4598988"/>
          <p14:tracePt t="98181" x="3252788" y="4614863"/>
          <p14:tracePt t="98319" x="3268663" y="4614863"/>
          <p14:tracePt t="98346" x="3284538" y="4614863"/>
          <p14:tracePt t="98352" x="3300413" y="4614863"/>
          <p14:tracePt t="98361" x="3316288" y="4614863"/>
          <p14:tracePt t="98374" x="3348038" y="4598988"/>
          <p14:tracePt t="98377" x="3363913" y="4598988"/>
          <p14:tracePt t="98381" x="3379788" y="4598988"/>
          <p14:tracePt t="98386" x="3395663" y="4598988"/>
          <p14:tracePt t="98388" x="3411538" y="4598988"/>
          <p14:tracePt t="98389" x="3427413" y="4598988"/>
          <p14:tracePt t="98394" x="3443288" y="4598988"/>
          <p14:tracePt t="98395" x="3459163" y="4598988"/>
          <p14:tracePt t="98397" x="3475038" y="4598988"/>
          <p14:tracePt t="98401" x="3490913" y="4598988"/>
          <p14:tracePt t="98403" x="3505200" y="4598988"/>
          <p14:tracePt t="98407" x="3521075" y="4598988"/>
          <p14:tracePt t="98409" x="3536950" y="4598988"/>
          <p14:tracePt t="98413" x="3552825" y="4583113"/>
          <p14:tracePt t="98415" x="3568700" y="4583113"/>
          <p14:tracePt t="98417" x="3584575" y="4583113"/>
          <p14:tracePt t="98419" x="3600450" y="4583113"/>
          <p14:tracePt t="98421" x="3616325" y="4583113"/>
          <p14:tracePt t="98423" x="3632200" y="4583113"/>
          <p14:tracePt t="98426" x="3663950" y="4583113"/>
          <p14:tracePt t="98431" x="3679825" y="4583113"/>
          <p14:tracePt t="98433" x="3695700" y="4583113"/>
          <p14:tracePt t="98435" x="3711575" y="4567238"/>
          <p14:tracePt t="98439" x="3743325" y="4567238"/>
          <p14:tracePt t="98441" x="3759200" y="4567238"/>
          <p14:tracePt t="98445" x="3775075" y="4567238"/>
          <p14:tracePt t="98447" x="3790950" y="4567238"/>
          <p14:tracePt t="98449" x="3790950" y="4551363"/>
          <p14:tracePt t="98450" x="3806825" y="4551363"/>
          <p14:tracePt t="98453" x="3821113" y="4551363"/>
          <p14:tracePt t="98455" x="3836988" y="4551363"/>
          <p14:tracePt t="98461" x="3852863" y="4551363"/>
          <p14:tracePt t="98463" x="3868738" y="4551363"/>
          <p14:tracePt t="98471" x="3884613" y="4551363"/>
          <p14:tracePt t="98479" x="3900488" y="4551363"/>
          <p14:tracePt t="98487" x="3916363" y="4551363"/>
          <p14:tracePt t="98533" x="3932238" y="4551363"/>
          <p14:tracePt t="98557" x="3948113" y="4551363"/>
          <p14:tracePt t="98575" x="3963988" y="4551363"/>
          <p14:tracePt t="98583" x="3979863" y="4551363"/>
          <p14:tracePt t="98604" x="3995738" y="4551363"/>
          <p14:tracePt t="98612" x="4011613" y="4551363"/>
          <p14:tracePt t="98621" x="4027488" y="4551363"/>
          <p14:tracePt t="98639" x="4043363" y="4551363"/>
          <p14:tracePt t="98648" x="4043363" y="4567238"/>
          <p14:tracePt t="98650" x="4059238" y="4567238"/>
          <p14:tracePt t="98671" x="4075113" y="4567238"/>
          <p14:tracePt t="98679" x="4090988" y="4567238"/>
          <p14:tracePt t="98689" x="4106863" y="4567238"/>
          <p14:tracePt t="98709" x="4121150" y="4567238"/>
          <p14:tracePt t="98718" x="4137025" y="4567238"/>
          <p14:tracePt t="98734" x="4152900" y="4567238"/>
          <p14:tracePt t="98741" x="4168775" y="4567238"/>
          <p14:tracePt t="98746" x="4184650" y="4567238"/>
          <p14:tracePt t="98755" x="4200525" y="4567238"/>
          <p14:tracePt t="98761" x="4216400" y="4567238"/>
          <p14:tracePt t="98769" x="4232275" y="4567238"/>
          <p14:tracePt t="98773" x="4248150" y="4567238"/>
          <p14:tracePt t="98777" x="4264025" y="4567238"/>
          <p14:tracePt t="98787" x="4279900" y="4551363"/>
          <p14:tracePt t="98796" x="4295775" y="4551363"/>
          <p14:tracePt t="98803" x="4311650" y="4551363"/>
          <p14:tracePt t="98810" x="4343400" y="4551363"/>
          <p14:tracePt t="98818" x="4359275" y="4551363"/>
          <p14:tracePt t="98822" x="4375150" y="4535488"/>
          <p14:tracePt t="98829" x="4391025" y="4535488"/>
          <p14:tracePt t="98833" x="4406900" y="4519613"/>
          <p14:tracePt t="98837" x="4421188" y="4519613"/>
          <p14:tracePt t="98841" x="4437063" y="4519613"/>
          <p14:tracePt t="98843" x="4452938" y="4519613"/>
          <p14:tracePt t="98847" x="4468813" y="4519613"/>
          <p14:tracePt t="98849" x="4468813" y="4503738"/>
          <p14:tracePt t="98851" x="4484688" y="4503738"/>
          <p14:tracePt t="98857" x="4500563" y="4503738"/>
          <p14:tracePt t="98859" x="4516438" y="4487863"/>
          <p14:tracePt t="98863" x="4532313" y="4487863"/>
          <p14:tracePt t="98867" x="4532313" y="4471988"/>
          <p14:tracePt t="98869" x="4548188" y="4471988"/>
          <p14:tracePt t="98873" x="4564063" y="4471988"/>
          <p14:tracePt t="98881" x="4579938" y="4471988"/>
          <p14:tracePt t="98885" x="4595813" y="4456113"/>
          <p14:tracePt t="98889" x="4611688" y="4456113"/>
          <p14:tracePt t="98906" x="4611688" y="4440238"/>
          <p14:tracePt t="98918" x="4627563" y="4440238"/>
          <p14:tracePt t="99275" x="4643438" y="4440238"/>
          <p14:tracePt t="99403" x="4659313" y="4440238"/>
          <p14:tracePt t="99411" x="4675188" y="4440238"/>
          <p14:tracePt t="99420" x="4691063" y="4424363"/>
          <p14:tracePt t="99428" x="4706938" y="4424363"/>
          <p14:tracePt t="99434" x="4722813" y="4408488"/>
          <p14:tracePt t="99441" x="4737100" y="4408488"/>
          <p14:tracePt t="99444" x="4752975" y="4408488"/>
          <p14:tracePt t="99445" x="4752975" y="4392613"/>
          <p14:tracePt t="99446" x="4768850" y="4392613"/>
          <p14:tracePt t="99455" x="4784725" y="4392613"/>
          <p14:tracePt t="99457" x="4800600" y="4392613"/>
          <p14:tracePt t="99461" x="4816475" y="4392613"/>
          <p14:tracePt t="99462" x="4816475" y="4376738"/>
          <p14:tracePt t="99465" x="4832350" y="4376738"/>
          <p14:tracePt t="99467" x="4848225" y="4376738"/>
          <p14:tracePt t="99471" x="4848225" y="4360863"/>
          <p14:tracePt t="99475" x="4864100" y="4360863"/>
          <p14:tracePt t="99479" x="4879975" y="4360863"/>
          <p14:tracePt t="99487" x="4895850" y="4360863"/>
          <p14:tracePt t="99491" x="4911725" y="4360863"/>
          <p14:tracePt t="99502" x="4927600" y="4344988"/>
          <p14:tracePt t="99518" x="4943475" y="4344988"/>
          <p14:tracePt t="99532" x="4959350" y="4344988"/>
          <p14:tracePt t="99560" x="4959350" y="4329113"/>
          <p14:tracePt t="99646" x="4943475" y="4329113"/>
          <p14:tracePt t="99652" x="4943475" y="4344988"/>
          <p14:tracePt t="99660" x="4927600" y="4344988"/>
          <p14:tracePt t="99668" x="4911725" y="4344988"/>
          <p14:tracePt t="99675" x="4895850" y="4360863"/>
          <p14:tracePt t="99686" x="4895850" y="4376738"/>
          <p14:tracePt t="99689" x="4879975" y="4376738"/>
          <p14:tracePt t="99695" x="4864100" y="4376738"/>
          <p14:tracePt t="99705" x="4848225" y="4392613"/>
          <p14:tracePt t="99709" x="4832350" y="4392613"/>
          <p14:tracePt t="99713" x="4832350" y="4408488"/>
          <p14:tracePt t="99715" x="4816475" y="4408488"/>
          <p14:tracePt t="99724" x="4784725" y="4424363"/>
          <p14:tracePt t="99727" x="4768850" y="4424363"/>
          <p14:tracePt t="99731" x="4752975" y="4424363"/>
          <p14:tracePt t="99733" x="4737100" y="4424363"/>
          <p14:tracePt t="99735" x="4737100" y="4440238"/>
          <p14:tracePt t="99739" x="4722813" y="4440238"/>
          <p14:tracePt t="99743" x="4706938" y="4440238"/>
          <p14:tracePt t="99747" x="4706938" y="4456113"/>
          <p14:tracePt t="99751" x="4691063" y="4456113"/>
          <p14:tracePt t="99761" x="4675188" y="4456113"/>
          <p14:tracePt t="99767" x="4659313" y="4456113"/>
          <p14:tracePt t="99804" x="4643438" y="4456113"/>
          <p14:tracePt t="99905" x="4643438" y="4440238"/>
          <p14:tracePt t="99923" x="4643438" y="4424363"/>
          <p14:tracePt t="99929" x="4659313" y="4408488"/>
          <p14:tracePt t="99938" x="4675188" y="4408488"/>
          <p14:tracePt t="99943" x="4675188" y="4392613"/>
          <p14:tracePt t="99955" x="4691063" y="4376738"/>
          <p14:tracePt t="99967" x="4706938" y="4360863"/>
          <p14:tracePt t="99976" x="4722813" y="4360863"/>
          <p14:tracePt t="99985" x="4722813" y="4344988"/>
          <p14:tracePt t="99992" x="4737100" y="4329113"/>
          <p14:tracePt t="100005" x="4752975" y="4329113"/>
          <p14:tracePt t="100024" x="4752975" y="4313238"/>
          <p14:tracePt t="100055" x="4752975" y="4297363"/>
          <p14:tracePt t="100080" x="4768850" y="4297363"/>
          <p14:tracePt t="100092" x="4768850" y="4283075"/>
          <p14:tracePt t="100110" x="4784725" y="4283075"/>
          <p14:tracePt t="100148" x="4800600" y="4283075"/>
          <p14:tracePt t="100168" x="4816475" y="4267200"/>
          <p14:tracePt t="100174" x="4832350" y="4267200"/>
          <p14:tracePt t="100183" x="4848225" y="4267200"/>
          <p14:tracePt t="100185" x="4848225" y="4251325"/>
          <p14:tracePt t="100188" x="4864100" y="4251325"/>
          <p14:tracePt t="100193" x="4879975" y="4251325"/>
          <p14:tracePt t="100201" x="4895850" y="4251325"/>
          <p14:tracePt t="100208" x="4911725" y="4251325"/>
          <p14:tracePt t="100218" x="4927600" y="4251325"/>
          <p14:tracePt t="100223" x="4943475" y="4251325"/>
          <p14:tracePt t="100231" x="4959350" y="4251325"/>
          <p14:tracePt t="100276" x="4975225" y="4251325"/>
          <p14:tracePt t="100294" x="4975225" y="4267200"/>
          <p14:tracePt t="100300" x="4975225" y="4283075"/>
          <p14:tracePt t="100302" x="4975225" y="4297363"/>
          <p14:tracePt t="100305" x="4975225" y="4313238"/>
          <p14:tracePt t="100309" x="4975225" y="4329113"/>
          <p14:tracePt t="100311" x="4975225" y="4344988"/>
          <p14:tracePt t="100315" x="4991100" y="4344988"/>
          <p14:tracePt t="100317" x="4991100" y="4360863"/>
          <p14:tracePt t="100319" x="4991100" y="4376738"/>
          <p14:tracePt t="100323" x="4991100" y="4392613"/>
          <p14:tracePt t="100329" x="4991100" y="4408488"/>
          <p14:tracePt t="100331" x="4991100" y="4424363"/>
          <p14:tracePt t="100337" x="4991100" y="4440238"/>
          <p14:tracePt t="100341" x="4991100" y="4456113"/>
          <p14:tracePt t="100346" x="4991100" y="4471988"/>
          <p14:tracePt t="100350" x="4991100" y="4487863"/>
          <p14:tracePt t="100355" x="4991100" y="4503738"/>
          <p14:tracePt t="100372" x="4991100" y="4535488"/>
          <p14:tracePt t="100375" x="4991100" y="4551363"/>
          <p14:tracePt t="100379" x="4991100" y="4567238"/>
          <p14:tracePt t="100381" x="4975225" y="4567238"/>
          <p14:tracePt t="100383" x="4975225" y="4583113"/>
          <p14:tracePt t="100389" x="4959350" y="4583113"/>
          <p14:tracePt t="100391" x="4943475" y="4598988"/>
          <p14:tracePt t="100395" x="4927600" y="4614863"/>
          <p14:tracePt t="100399" x="4911725" y="4614863"/>
          <p14:tracePt t="100401" x="4895850" y="4614863"/>
          <p14:tracePt t="100405" x="4879975" y="4629150"/>
          <p14:tracePt t="100406" x="4864100" y="4629150"/>
          <p14:tracePt t="100409" x="4848225" y="4645025"/>
          <p14:tracePt t="100413" x="4832350" y="4645025"/>
          <p14:tracePt t="100415" x="4816475" y="4660900"/>
          <p14:tracePt t="100421" x="4784725" y="4660900"/>
          <p14:tracePt t="100422" x="4768850" y="4660900"/>
          <p14:tracePt t="100427" x="4752975" y="4660900"/>
          <p14:tracePt t="100429" x="4737100" y="4676775"/>
          <p14:tracePt t="100437" x="4706938" y="4676775"/>
          <p14:tracePt t="100439" x="4691063" y="4676775"/>
          <p14:tracePt t="100445" x="4675188" y="4676775"/>
          <p14:tracePt t="100449" x="4659313" y="4676775"/>
          <p14:tracePt t="100455" x="4643438" y="4676775"/>
          <p14:tracePt t="100459" x="4627563" y="4676775"/>
          <p14:tracePt t="100461" x="4611688" y="4676775"/>
          <p14:tracePt t="100471" x="4595813" y="4676775"/>
          <p14:tracePt t="100473" x="4579938" y="4676775"/>
          <p14:tracePt t="100489" x="4564063" y="4676775"/>
          <p14:tracePt t="100491" x="4548188" y="4676775"/>
          <p14:tracePt t="100494" x="4532313" y="4676775"/>
          <p14:tracePt t="100505" x="4516438" y="4676775"/>
          <p14:tracePt t="100509" x="4500563" y="4660900"/>
          <p14:tracePt t="100513" x="4500563" y="4645025"/>
          <p14:tracePt t="100517" x="4484688" y="4629150"/>
          <p14:tracePt t="100520" x="4468813" y="4629150"/>
          <p14:tracePt t="100523" x="4468813" y="4614863"/>
          <p14:tracePt t="100525" x="4452938" y="4614863"/>
          <p14:tracePt t="100527" x="4437063" y="4598988"/>
          <p14:tracePt t="100531" x="4421188" y="4583113"/>
          <p14:tracePt t="100533" x="4421188" y="4567238"/>
          <p14:tracePt t="100536" x="4406900" y="4551363"/>
          <p14:tracePt t="100538" x="4391025" y="4551363"/>
          <p14:tracePt t="100539" x="4391025" y="4535488"/>
          <p14:tracePt t="100541" x="4375150" y="4519613"/>
          <p14:tracePt t="100543" x="4359275" y="4519613"/>
          <p14:tracePt t="100545" x="4343400" y="4519613"/>
          <p14:tracePt t="100547" x="4343400" y="4487863"/>
          <p14:tracePt t="100548" x="4343400" y="4471988"/>
          <p14:tracePt t="100551" x="4327525" y="4471988"/>
          <p14:tracePt t="100553" x="4311650" y="4456113"/>
          <p14:tracePt t="100554" x="4295775" y="4440238"/>
          <p14:tracePt t="100559" x="4279900" y="4424363"/>
          <p14:tracePt t="100560" x="4264025" y="4408488"/>
          <p14:tracePt t="100563" x="4264025" y="4392613"/>
          <p14:tracePt t="100566" x="4248150" y="4392613"/>
          <p14:tracePt t="100569" x="4232275" y="4376738"/>
          <p14:tracePt t="100572" x="4232275" y="4360863"/>
          <p14:tracePt t="100575" x="4216400" y="4360863"/>
          <p14:tracePt t="100577" x="4216400" y="4344988"/>
          <p14:tracePt t="100579" x="4200525" y="4329113"/>
          <p14:tracePt t="100583" x="4184650" y="4313238"/>
          <p14:tracePt t="100598" x="4184650" y="4297363"/>
          <p14:tracePt t="100607" x="4168775" y="4283075"/>
          <p14:tracePt t="100634" x="4168775" y="4267200"/>
          <p14:tracePt t="100639" x="4168775" y="4251325"/>
          <p14:tracePt t="100641" x="4168775" y="4235450"/>
          <p14:tracePt t="100647" x="4168775" y="4219575"/>
          <p14:tracePt t="100649" x="4168775" y="4203700"/>
          <p14:tracePt t="100655" x="4168775" y="4187825"/>
          <p14:tracePt t="100659" x="4184650" y="4171950"/>
          <p14:tracePt t="100661" x="4184650" y="4156075"/>
          <p14:tracePt t="100665" x="4200525" y="4156075"/>
          <p14:tracePt t="100667" x="4200525" y="4140200"/>
          <p14:tracePt t="100671" x="4216400" y="4124325"/>
          <p14:tracePt t="100681" x="4216400" y="4108450"/>
          <p14:tracePt t="100691" x="4216400" y="4092575"/>
          <p14:tracePt t="100697" x="4232275" y="4092575"/>
          <p14:tracePt t="100702" x="4232275" y="4076700"/>
          <p14:tracePt t="100708" x="4248150" y="4076700"/>
          <p14:tracePt t="100723" x="4264025" y="4076700"/>
          <p14:tracePt t="100726" x="4279900" y="4076700"/>
          <p14:tracePt t="100731" x="4295775" y="4076700"/>
          <p14:tracePt t="100733" x="4311650" y="4076700"/>
          <p14:tracePt t="100735" x="4311650" y="4060825"/>
          <p14:tracePt t="100738" x="4327525" y="4060825"/>
          <p14:tracePt t="100741" x="4343400" y="4060825"/>
          <p14:tracePt t="100745" x="4359275" y="4060825"/>
          <p14:tracePt t="100751" x="4375150" y="4060825"/>
          <p14:tracePt t="100754" x="4391025" y="4060825"/>
          <p14:tracePt t="100757" x="4406900" y="4060825"/>
          <p14:tracePt t="100763" x="4421188" y="4060825"/>
          <p14:tracePt t="100765" x="4437063" y="4060825"/>
          <p14:tracePt t="100771" x="4452938" y="4060825"/>
          <p14:tracePt t="100775" x="4468813" y="4060825"/>
          <p14:tracePt t="100779" x="4484688" y="4060825"/>
          <p14:tracePt t="100785" x="4500563" y="4060825"/>
          <p14:tracePt t="100797" x="4516438" y="4060825"/>
          <p14:tracePt t="100805" x="4532313" y="4060825"/>
          <p14:tracePt t="100809" x="4548188" y="4060825"/>
          <p14:tracePt t="100813" x="4564063" y="4060825"/>
          <p14:tracePt t="100821" x="4579938" y="4060825"/>
          <p14:tracePt t="100828" x="4595813" y="4060825"/>
          <p14:tracePt t="100838" x="4611688" y="4060825"/>
          <p14:tracePt t="100843" x="4627563" y="4060825"/>
          <p14:tracePt t="100846" x="4643438" y="4060825"/>
          <p14:tracePt t="100853" x="4659313" y="4060825"/>
          <p14:tracePt t="100859" x="4675188" y="4060825"/>
          <p14:tracePt t="100865" x="4691063" y="4060825"/>
          <p14:tracePt t="100871" x="4706938" y="4060825"/>
          <p14:tracePt t="100874" x="4706938" y="4076700"/>
          <p14:tracePt t="100875" x="4722813" y="4076700"/>
          <p14:tracePt t="100877" x="4722813" y="4092575"/>
          <p14:tracePt t="100881" x="4722813" y="4108450"/>
          <p14:tracePt t="100891" x="4737100" y="4140200"/>
          <p14:tracePt t="100897" x="4752975" y="4156075"/>
          <p14:tracePt t="100901" x="4752975" y="4171950"/>
          <p14:tracePt t="100904" x="4752975" y="4187825"/>
          <p14:tracePt t="100909" x="4752975" y="4203700"/>
          <p14:tracePt t="100911" x="4752975" y="4219575"/>
          <p14:tracePt t="100917" x="4752975" y="4235450"/>
          <p14:tracePt t="100922" x="4752975" y="4251325"/>
          <p14:tracePt t="100924" x="4752975" y="4267200"/>
          <p14:tracePt t="100931" x="4752975" y="4283075"/>
          <p14:tracePt t="100933" x="4768850" y="4283075"/>
          <p14:tracePt t="100936" x="4768850" y="4297363"/>
          <p14:tracePt t="100945" x="4768850" y="4313238"/>
          <p14:tracePt t="100954" x="4768850" y="4329113"/>
          <p14:tracePt t="100970" x="4768850" y="4344988"/>
          <p14:tracePt t="101094" x="4784725" y="4344988"/>
          <p14:tracePt t="101109" x="4800600" y="4344988"/>
          <p14:tracePt t="101114" x="4816475" y="4344988"/>
          <p14:tracePt t="101117" x="4832350" y="4344988"/>
          <p14:tracePt t="101125" x="4848225" y="4344988"/>
          <p14:tracePt t="101127" x="4864100" y="4344988"/>
          <p14:tracePt t="101141" x="4927600" y="4360863"/>
          <p14:tracePt t="101143" x="4943475" y="4360863"/>
          <p14:tracePt t="101147" x="4959350" y="4360863"/>
          <p14:tracePt t="101149" x="4991100" y="4376738"/>
          <p14:tracePt t="101154" x="5006975" y="4376738"/>
          <p14:tracePt t="101155" x="5022850" y="4376738"/>
          <p14:tracePt t="101156" x="5037138" y="4376738"/>
          <p14:tracePt t="101161" x="5068888" y="4376738"/>
          <p14:tracePt t="101165" x="5084763" y="4376738"/>
          <p14:tracePt t="101167" x="5116513" y="4376738"/>
          <p14:tracePt t="101171" x="5148263" y="4392613"/>
          <p14:tracePt t="101172" x="5164138" y="4392613"/>
          <p14:tracePt t="101177" x="5195888" y="4392613"/>
          <p14:tracePt t="101179" x="5211763" y="4392613"/>
          <p14:tracePt t="101183" x="5243513" y="4392613"/>
          <p14:tracePt t="101187" x="5275263" y="4408488"/>
          <p14:tracePt t="101189" x="5291138" y="4408488"/>
          <p14:tracePt t="101191" x="5307013" y="4408488"/>
          <p14:tracePt t="101193" x="5322888" y="4408488"/>
          <p14:tracePt t="101195" x="5337175" y="4424363"/>
          <p14:tracePt t="101196" x="5353050" y="4424363"/>
          <p14:tracePt t="101199" x="5368925" y="4424363"/>
          <p14:tracePt t="101201" x="5400675" y="4424363"/>
          <p14:tracePt t="101204" x="5432425" y="4424363"/>
          <p14:tracePt t="101209" x="5464175" y="4424363"/>
          <p14:tracePt t="101211" x="5480050" y="4424363"/>
          <p14:tracePt t="101213" x="5495925" y="4424363"/>
          <p14:tracePt t="101214" x="5511800" y="4424363"/>
          <p14:tracePt t="101216" x="5527675" y="4424363"/>
          <p14:tracePt t="101219" x="5543550" y="4424363"/>
          <p14:tracePt t="101221" x="5575300" y="4424363"/>
          <p14:tracePt t="101224" x="5591175" y="4424363"/>
          <p14:tracePt t="101227" x="5622925" y="4424363"/>
          <p14:tracePt t="101231" x="5653088" y="4424363"/>
          <p14:tracePt t="101234" x="5668963" y="4424363"/>
          <p14:tracePt t="101237" x="5700713" y="4424363"/>
          <p14:tracePt t="101241" x="5716588" y="4424363"/>
          <p14:tracePt t="101243" x="5748338" y="4424363"/>
          <p14:tracePt t="101247" x="5764213" y="4424363"/>
          <p14:tracePt t="101249" x="5795963" y="4424363"/>
          <p14:tracePt t="101253" x="5811838" y="4424363"/>
          <p14:tracePt t="101255" x="5827713" y="4424363"/>
          <p14:tracePt t="101258" x="5843588" y="4424363"/>
          <p14:tracePt t="101260" x="5875338" y="4424363"/>
          <p14:tracePt t="101265" x="5891213" y="4424363"/>
          <p14:tracePt t="101267" x="5907088" y="4424363"/>
          <p14:tracePt t="101269" x="5922963" y="4424363"/>
          <p14:tracePt t="101273" x="5938838" y="4408488"/>
          <p14:tracePt t="101275" x="5953125" y="4408488"/>
          <p14:tracePt t="101279" x="5969000" y="4408488"/>
          <p14:tracePt t="101283" x="5984875" y="4408488"/>
          <p14:tracePt t="101285" x="6000750" y="4408488"/>
          <p14:tracePt t="101291" x="6016625" y="4408488"/>
          <p14:tracePt t="101293" x="6032500" y="4408488"/>
          <p14:tracePt t="101299" x="6048375" y="4408488"/>
          <p14:tracePt t="101306" x="6064250" y="4408488"/>
          <p14:tracePt t="101346" x="6080125" y="4408488"/>
          <p14:tracePt t="101391" x="6064250" y="4408488"/>
          <p14:tracePt t="101399" x="6048375" y="4408488"/>
          <p14:tracePt t="101409" x="6032500" y="4408488"/>
          <p14:tracePt t="101413" x="6016625" y="4408488"/>
          <p14:tracePt t="101420" x="6000750" y="4408488"/>
          <p14:tracePt t="101423" x="5984875" y="4408488"/>
          <p14:tracePt t="101427" x="5969000" y="4408488"/>
          <p14:tracePt t="101433" x="5953125" y="4408488"/>
          <p14:tracePt t="101437" x="5938838" y="4408488"/>
          <p14:tracePt t="101443" x="5922963" y="4408488"/>
          <p14:tracePt t="101448" x="5907088" y="4408488"/>
          <p14:tracePt t="101451" x="5891213" y="4408488"/>
          <p14:tracePt t="101459" x="5875338" y="4408488"/>
          <p14:tracePt t="101463" x="5859463" y="4408488"/>
          <p14:tracePt t="101475" x="5843588" y="4408488"/>
          <p14:tracePt t="101483" x="5827713" y="4408488"/>
          <p14:tracePt t="101492" x="5811838" y="4408488"/>
          <p14:tracePt t="101495" x="5811838" y="4424363"/>
          <p14:tracePt t="101516" x="5795963" y="4424363"/>
          <p14:tracePt t="101530" x="5780088" y="4424363"/>
          <p14:tracePt t="101543" x="5764213" y="4424363"/>
          <p14:tracePt t="101549" x="5748338" y="4424363"/>
          <p14:tracePt t="101553" x="5732463" y="4424363"/>
          <p14:tracePt t="101562" x="5716588" y="4424363"/>
          <p14:tracePt t="101563" x="5716588" y="4440238"/>
          <p14:tracePt t="101565" x="5700713" y="4440238"/>
          <p14:tracePt t="101571" x="5684838" y="4440238"/>
          <p14:tracePt t="101575" x="5668963" y="4440238"/>
          <p14:tracePt t="101577" x="5653088" y="4440238"/>
          <p14:tracePt t="101588" x="5622925" y="4440238"/>
          <p14:tracePt t="101591" x="5622925" y="4456113"/>
          <p14:tracePt t="101595" x="5607050" y="4456113"/>
          <p14:tracePt t="101599" x="5591175" y="4456113"/>
          <p14:tracePt t="101601" x="5575300" y="4456113"/>
          <p14:tracePt t="101609" x="5559425" y="4456113"/>
          <p14:tracePt t="101613" x="5543550" y="4456113"/>
          <p14:tracePt t="101621" x="5527675" y="4456113"/>
          <p14:tracePt t="101625" x="5511800" y="4456113"/>
          <p14:tracePt t="101636" x="5495925" y="4456113"/>
          <p14:tracePt t="101641" x="5480050" y="4456113"/>
          <p14:tracePt t="101649" x="5464175" y="4456113"/>
          <p14:tracePt t="101709" x="5448300" y="4456113"/>
          <p14:tracePt t="101741" x="5432425" y="4456113"/>
          <p14:tracePt t="101865" x="5432425" y="4440238"/>
          <p14:tracePt t="101881" x="5432425" y="4424363"/>
          <p14:tracePt t="101887" x="5432425" y="4408488"/>
          <p14:tracePt t="101922" x="5432425" y="4392613"/>
          <p14:tracePt t="101928" x="5448300" y="4392613"/>
          <p14:tracePt t="102017" x="5448300" y="4376738"/>
          <p14:tracePt t="102027" x="5464175" y="4376738"/>
          <p14:tracePt t="102033" x="5480050" y="4376738"/>
          <p14:tracePt t="102039" x="5495925" y="4376738"/>
          <p14:tracePt t="102051" x="5511800" y="4376738"/>
          <p14:tracePt t="102058" x="5527675" y="4376738"/>
          <p14:tracePt t="102066" x="5543550" y="4376738"/>
          <p14:tracePt t="102074" x="5575300" y="4376738"/>
          <p14:tracePt t="102078" x="5591175" y="4376738"/>
          <p14:tracePt t="102082" x="5607050" y="4376738"/>
          <p14:tracePt t="102089" x="5622925" y="4376738"/>
          <p14:tracePt t="102091" x="5638800" y="4376738"/>
          <p14:tracePt t="102099" x="5653088" y="4376738"/>
          <p14:tracePt t="102103" x="5668963" y="4376738"/>
          <p14:tracePt t="102107" x="5684838" y="4376738"/>
          <p14:tracePt t="102113" x="5700713" y="4376738"/>
          <p14:tracePt t="102118" x="5716588" y="4376738"/>
          <p14:tracePt t="102123" x="5732463" y="4376738"/>
          <p14:tracePt t="102127" x="5748338" y="4376738"/>
          <p14:tracePt t="102129" x="5764213" y="4376738"/>
          <p14:tracePt t="102136" x="5780088" y="4376738"/>
          <p14:tracePt t="102137" x="5795963" y="4376738"/>
          <p14:tracePt t="102143" x="5827713" y="4376738"/>
          <p14:tracePt t="102145" x="5843588" y="4376738"/>
          <p14:tracePt t="102149" x="5875338" y="4376738"/>
          <p14:tracePt t="102151" x="5891213" y="4376738"/>
          <p14:tracePt t="102155" x="5907088" y="4376738"/>
          <p14:tracePt t="102157" x="5922963" y="4376738"/>
          <p14:tracePt t="102161" x="5938838" y="4376738"/>
          <p14:tracePt t="102163" x="5953125" y="4376738"/>
          <p14:tracePt t="102165" x="5969000" y="4376738"/>
          <p14:tracePt t="102167" x="5984875" y="4376738"/>
          <p14:tracePt t="102169" x="6000750" y="4376738"/>
          <p14:tracePt t="102173" x="6016625" y="4392613"/>
          <p14:tracePt t="102175" x="6032500" y="4392613"/>
          <p14:tracePt t="102177" x="6048375" y="4392613"/>
          <p14:tracePt t="102181" x="6080125" y="4392613"/>
          <p14:tracePt t="102183" x="6096000" y="4392613"/>
          <p14:tracePt t="102187" x="6111875" y="4392613"/>
          <p14:tracePt t="102189" x="6127750" y="4392613"/>
          <p14:tracePt t="102191" x="6143625" y="4408488"/>
          <p14:tracePt t="102193" x="6159500" y="4408488"/>
          <p14:tracePt t="102195" x="6175375" y="4408488"/>
          <p14:tracePt t="102197" x="6191250" y="4408488"/>
          <p14:tracePt t="102199" x="6207125" y="4424363"/>
          <p14:tracePt t="102201" x="6223000" y="4424363"/>
          <p14:tracePt t="102205" x="6253163" y="4424363"/>
          <p14:tracePt t="102206" x="6269038" y="4440238"/>
          <p14:tracePt t="102211" x="6300788" y="4440238"/>
          <p14:tracePt t="102212" x="6316663" y="4440238"/>
          <p14:tracePt t="102218" x="6332538" y="4440238"/>
          <p14:tracePt t="102219" x="6348413" y="4440238"/>
          <p14:tracePt t="102221" x="6364288" y="4440238"/>
          <p14:tracePt t="102222" x="6380163" y="4440238"/>
          <p14:tracePt t="102224" x="6396038" y="4440238"/>
          <p14:tracePt t="102229" x="6427788" y="4440238"/>
          <p14:tracePt t="102231" x="6443663" y="4456113"/>
          <p14:tracePt t="102237" x="6475413" y="4456113"/>
          <p14:tracePt t="102239" x="6491288" y="4471988"/>
          <p14:tracePt t="102241" x="6507163" y="4471988"/>
          <p14:tracePt t="102243" x="6523038" y="4471988"/>
          <p14:tracePt t="102244" x="6538913" y="4471988"/>
          <p14:tracePt t="102247" x="6553200" y="4471988"/>
          <p14:tracePt t="102249" x="6569075" y="4471988"/>
          <p14:tracePt t="102253" x="6600825" y="4471988"/>
          <p14:tracePt t="102255" x="6616700" y="4471988"/>
          <p14:tracePt t="102259" x="6632575" y="4487863"/>
          <p14:tracePt t="102261" x="6648450" y="4487863"/>
          <p14:tracePt t="102263" x="6664325" y="4487863"/>
          <p14:tracePt t="102265" x="6680200" y="4503738"/>
          <p14:tracePt t="102267" x="6696075" y="4503738"/>
          <p14:tracePt t="102269" x="6727825" y="4503738"/>
          <p14:tracePt t="102271" x="6759575" y="4519613"/>
          <p14:tracePt t="102273" x="6775450" y="4519613"/>
          <p14:tracePt t="102274" x="6807200" y="4535488"/>
          <p14:tracePt t="102277" x="6838950" y="4535488"/>
          <p14:tracePt t="102281" x="6869113" y="4535488"/>
          <p14:tracePt t="102283" x="6884988" y="4535488"/>
          <p14:tracePt t="102286" x="6900863" y="4535488"/>
          <p14:tracePt t="102287" x="6932613" y="4535488"/>
          <p14:tracePt t="102289" x="6948488" y="4551363"/>
          <p14:tracePt t="102291" x="6964363" y="4551363"/>
          <p14:tracePt t="102293" x="6996113" y="4551363"/>
          <p14:tracePt t="102295" x="7011988" y="4551363"/>
          <p14:tracePt t="102296" x="7027863" y="4567238"/>
          <p14:tracePt t="102299" x="7043738" y="4567238"/>
          <p14:tracePt t="102302" x="7075488" y="4583113"/>
          <p14:tracePt t="102303" x="7107238" y="4583113"/>
          <p14:tracePt t="102305" x="7123113" y="4583113"/>
          <p14:tracePt t="102307" x="7138988" y="4583113"/>
          <p14:tracePt t="102308" x="7169150" y="4583113"/>
          <p14:tracePt t="102310" x="7185025" y="4583113"/>
          <p14:tracePt t="102313" x="7216775" y="4598988"/>
          <p14:tracePt t="102314" x="7232650" y="4598988"/>
          <p14:tracePt t="102317" x="7248525" y="4598988"/>
          <p14:tracePt t="102320" x="7280275" y="4598988"/>
          <p14:tracePt t="102322" x="7312025" y="4598988"/>
          <p14:tracePt t="102324" x="7343775" y="4598988"/>
          <p14:tracePt t="102329" x="7375525" y="4598988"/>
          <p14:tracePt t="102333" x="7407275" y="4598988"/>
          <p14:tracePt t="102337" x="7439025" y="4598988"/>
          <p14:tracePt t="102338" x="7454900" y="4598988"/>
          <p14:tracePt t="102341" x="7469188" y="4598988"/>
          <p14:tracePt t="102342" x="7485063" y="4598988"/>
          <p14:tracePt t="102344" x="7516813" y="4598988"/>
          <p14:tracePt t="102349" x="7548563" y="4598988"/>
          <p14:tracePt t="102352" x="7564438" y="4598988"/>
          <p14:tracePt t="102353" x="7580313" y="4598988"/>
          <p14:tracePt t="102354" x="7596188" y="4598988"/>
          <p14:tracePt t="102357" x="7612063" y="4598988"/>
          <p14:tracePt t="102359" x="7643813" y="4598988"/>
          <p14:tracePt t="102361" x="7659688" y="4598988"/>
          <p14:tracePt t="102363" x="7675563" y="4598988"/>
          <p14:tracePt t="102364" x="7707313" y="4598988"/>
          <p14:tracePt t="102369" x="7739063" y="4598988"/>
          <p14:tracePt t="102371" x="7770813" y="4598988"/>
          <p14:tracePt t="102373" x="7785100" y="4598988"/>
          <p14:tracePt t="102375" x="7800975" y="4614863"/>
          <p14:tracePt t="102376" x="7816850" y="4614863"/>
          <p14:tracePt t="102379" x="7848600" y="4614863"/>
          <p14:tracePt t="102381" x="7880350" y="4614863"/>
          <p14:tracePt t="102385" x="7912100" y="4614863"/>
          <p14:tracePt t="102387" x="7927975" y="4614863"/>
          <p14:tracePt t="102389" x="7959725" y="4629150"/>
          <p14:tracePt t="102391" x="7991475" y="4629150"/>
          <p14:tracePt t="102394" x="8023225" y="4629150"/>
          <p14:tracePt t="102397" x="8054975" y="4629150"/>
          <p14:tracePt t="102399" x="8070850" y="4629150"/>
          <p14:tracePt t="102401" x="8085138" y="4629150"/>
          <p14:tracePt t="102402" x="8101013" y="4645025"/>
          <p14:tracePt t="102405" x="8132763" y="4645025"/>
          <p14:tracePt t="102406" x="8148638" y="4645025"/>
          <p14:tracePt t="102409" x="8164513" y="4645025"/>
          <p14:tracePt t="102411" x="8180388" y="4645025"/>
          <p14:tracePt t="102413" x="8196263" y="4645025"/>
          <p14:tracePt t="102415" x="8228013" y="4645025"/>
          <p14:tracePt t="102417" x="8243888" y="4645025"/>
          <p14:tracePt t="102419" x="8259763" y="4645025"/>
          <p14:tracePt t="102421" x="8275638" y="4645025"/>
          <p14:tracePt t="102423" x="8291513" y="4645025"/>
          <p14:tracePt t="102424" x="8307388" y="4645025"/>
          <p14:tracePt t="102426" x="8339138" y="4645025"/>
          <p14:tracePt t="102431" x="8370888" y="4645025"/>
          <p14:tracePt t="102433" x="8401050" y="4645025"/>
          <p14:tracePt t="102437" x="8432800" y="4645025"/>
          <p14:tracePt t="102439" x="8448675" y="4645025"/>
          <p14:tracePt t="102441" x="8464550" y="4645025"/>
          <p14:tracePt t="102443" x="8480425" y="4645025"/>
          <p14:tracePt t="102445" x="8496300" y="4645025"/>
          <p14:tracePt t="102447" x="8512175" y="4645025"/>
          <p14:tracePt t="102449" x="8528050" y="4645025"/>
          <p14:tracePt t="102452" x="8543925" y="4645025"/>
          <p14:tracePt t="102453" x="8575675" y="4645025"/>
          <p14:tracePt t="102457" x="8607425" y="4645025"/>
          <p14:tracePt t="102458" x="8623300" y="4645025"/>
          <p14:tracePt t="102464" x="8655050" y="4645025"/>
          <p14:tracePt t="102465" x="8670925" y="4645025"/>
          <p14:tracePt t="102469" x="8701088" y="4645025"/>
          <p14:tracePt t="102471" x="8716963" y="4645025"/>
          <p14:tracePt t="102473" x="8732838" y="4645025"/>
          <p14:tracePt t="102475" x="8748713" y="4645025"/>
          <p14:tracePt t="102479" x="8780463" y="4645025"/>
          <p14:tracePt t="102480" x="8796338" y="4645025"/>
          <p14:tracePt t="102483" x="8812213" y="4645025"/>
          <p14:tracePt t="102485" x="8828088" y="4645025"/>
          <p14:tracePt t="102486" x="8843963" y="4645025"/>
          <p14:tracePt t="102488" x="8859838" y="4645025"/>
          <p14:tracePt t="102490" x="8875713" y="4645025"/>
          <p14:tracePt t="102493" x="8891588" y="4645025"/>
          <p14:tracePt t="102494" x="8907463" y="4645025"/>
          <p14:tracePt t="102496" x="8923338" y="4645025"/>
          <p14:tracePt t="102501" x="8955088" y="4645025"/>
          <p14:tracePt t="102503" x="8970963" y="4645025"/>
          <p14:tracePt t="102507" x="8986838" y="4645025"/>
          <p14:tracePt t="102509" x="9017000" y="4645025"/>
          <p14:tracePt t="102513" x="9032875" y="4645025"/>
          <p14:tracePt t="102515" x="9048750" y="4645025"/>
          <p14:tracePt t="102519" x="9080500" y="4645025"/>
          <p14:tracePt t="102521" x="9096375" y="4645025"/>
          <p14:tracePt t="102525" x="9112250" y="4645025"/>
          <p14:tracePt t="102527" x="9128125" y="4645025"/>
          <p14:tracePt t="102529" x="9144000" y="4645025"/>
          <p14:tracePt t="102532" x="9159875" y="4645025"/>
          <p14:tracePt t="102535" x="9175750" y="4645025"/>
          <p14:tracePt t="102539" x="9191625" y="4645025"/>
          <p14:tracePt t="102543" x="9207500" y="4645025"/>
          <p14:tracePt t="102544" x="9223375" y="4645025"/>
          <p14:tracePt t="102551" x="9239250" y="4645025"/>
          <p14:tracePt t="102554" x="9255125" y="4645025"/>
          <p14:tracePt t="102563" x="9271000" y="4645025"/>
          <p14:tracePt t="102569" x="9286875" y="4645025"/>
          <p14:tracePt t="102581" x="9301163" y="4645025"/>
          <p14:tracePt t="102587" x="9317038" y="4645025"/>
          <p14:tracePt t="102597" x="9332913" y="4645025"/>
          <p14:tracePt t="102647" x="9348788" y="4645025"/>
          <p14:tracePt t="102656" x="9364663" y="4645025"/>
          <p14:tracePt t="102666" x="9380538" y="4645025"/>
          <p14:tracePt t="102669" x="9396413" y="4645025"/>
          <p14:tracePt t="102673" x="9412288" y="4645025"/>
          <p14:tracePt t="102677" x="9428163" y="4645025"/>
          <p14:tracePt t="102679" x="9444038" y="4645025"/>
          <p14:tracePt t="102683" x="9459913" y="4645025"/>
          <p14:tracePt t="102687" x="9491663" y="4629150"/>
          <p14:tracePt t="102691" x="9507538" y="4629150"/>
          <p14:tracePt t="102695" x="9523413" y="4629150"/>
          <p14:tracePt t="102699" x="9539288" y="4629150"/>
          <p14:tracePt t="102703" x="9555163" y="4629150"/>
          <p14:tracePt t="102705" x="9571038" y="4629150"/>
          <p14:tracePt t="102711" x="9586913" y="4629150"/>
          <p14:tracePt t="102716" x="9601200" y="4629150"/>
          <p14:tracePt t="102722" x="9617075" y="4629150"/>
          <p14:tracePt t="102724" x="9617075" y="4614863"/>
          <p14:tracePt t="102729" x="9632950" y="4614863"/>
          <p14:tracePt t="102733" x="9648825" y="4614863"/>
          <p14:tracePt t="102737" x="9648825" y="4598988"/>
          <p14:tracePt t="102745" x="9664700" y="4598988"/>
          <p14:tracePt t="102753" x="9680575" y="4598988"/>
          <p14:tracePt t="102757" x="9680575" y="4583113"/>
          <p14:tracePt t="102768" x="9696450" y="4583113"/>
          <p14:tracePt t="102774" x="9712325" y="4583113"/>
          <p14:tracePt t="102777" x="9728200" y="4583113"/>
          <p14:tracePt t="102781" x="9728200" y="4567238"/>
          <p14:tracePt t="102783" x="9744075" y="4567238"/>
          <p14:tracePt t="102787" x="9759950" y="4567238"/>
          <p14:tracePt t="102789" x="9759950" y="4551363"/>
          <p14:tracePt t="102793" x="9775825" y="4551363"/>
          <p14:tracePt t="102796" x="9791700" y="4551363"/>
          <p14:tracePt t="102803" x="9807575" y="4551363"/>
          <p14:tracePt t="102807" x="9823450" y="4535488"/>
          <p14:tracePt t="102811" x="9839325" y="4535488"/>
          <p14:tracePt t="102815" x="9839325" y="4519613"/>
          <p14:tracePt t="102819" x="9855200" y="4519613"/>
          <p14:tracePt t="102821" x="9855200" y="4503738"/>
          <p14:tracePt t="102823" x="9871075" y="4503738"/>
          <p14:tracePt t="102829" x="9886950" y="4503738"/>
          <p14:tracePt t="102834" x="9902825" y="4503738"/>
          <p14:tracePt t="102837" x="9902825" y="4487863"/>
          <p14:tracePt t="102837" x="9917113" y="4487863"/>
          <p14:tracePt t="102841" x="9917113" y="4471988"/>
          <p14:tracePt t="102845" x="9932988" y="4471988"/>
          <p14:tracePt t="102851" x="9948863" y="4471988"/>
          <p14:tracePt t="102867" x="9964738" y="4456113"/>
          <p14:tracePt t="102875" x="9980613" y="4456113"/>
          <p14:tracePt t="102885" x="9996488" y="4440238"/>
          <p14:tracePt t="102896" x="10012363" y="4440238"/>
          <p14:tracePt t="102900" x="10028238" y="4440238"/>
          <p14:tracePt t="102906" x="10044113" y="4440238"/>
          <p14:tracePt t="102909" x="10059988" y="4424363"/>
          <p14:tracePt t="102911" x="10075863" y="4424363"/>
          <p14:tracePt t="102918" x="10091738" y="4424363"/>
          <p14:tracePt t="102919" x="10091738" y="4408488"/>
          <p14:tracePt t="102920" x="10107613" y="4408488"/>
          <p14:tracePt t="102927" x="10123488" y="4408488"/>
          <p14:tracePt t="102929" x="10123488" y="4392613"/>
          <p14:tracePt t="102931" x="10139363" y="4392613"/>
          <p14:tracePt t="102933" x="10155238" y="4392613"/>
          <p14:tracePt t="102946" x="10171113" y="4392613"/>
          <p14:tracePt t="102949" x="10186988" y="4392613"/>
          <p14:tracePt t="102962" x="10202863" y="4392613"/>
          <p14:tracePt t="102967" x="10217150" y="4392613"/>
          <p14:tracePt t="102973" x="10233025" y="4376738"/>
          <p14:tracePt t="102986" x="10248900" y="4376738"/>
          <p14:tracePt t="102991" x="10264775" y="4376738"/>
          <p14:tracePt t="103003" x="10280650" y="4376738"/>
          <p14:tracePt t="103005" x="10296525" y="4376738"/>
          <p14:tracePt t="103016" x="10312400" y="4376738"/>
          <p14:tracePt t="103020" x="10328275" y="4360863"/>
          <p14:tracePt t="103023" x="10344150" y="4360863"/>
          <p14:tracePt t="103033" x="10360025" y="4360863"/>
          <p14:tracePt t="103043" x="10375900" y="4360863"/>
          <p14:tracePt t="103086" x="10391775" y="4360863"/>
          <p14:tracePt t="103090" x="10391775" y="4376738"/>
          <p14:tracePt t="103095" x="10391775" y="4392613"/>
          <p14:tracePt t="103099" x="10391775" y="4408488"/>
          <p14:tracePt t="103102" x="10391775" y="4424363"/>
          <p14:tracePt t="103107" x="10391775" y="4440238"/>
          <p14:tracePt t="103109" x="10391775" y="4456113"/>
          <p14:tracePt t="103111" x="10375900" y="4456113"/>
          <p14:tracePt t="103115" x="10360025" y="4471988"/>
          <p14:tracePt t="103117" x="10360025" y="4487863"/>
          <p14:tracePt t="103123" x="10360025" y="4503738"/>
          <p14:tracePt t="103124" x="10344150" y="4503738"/>
          <p14:tracePt t="103127" x="10328275" y="4519613"/>
          <p14:tracePt t="103133" x="10312400" y="4535488"/>
          <p14:tracePt t="103142" x="10280650" y="4551363"/>
          <p14:tracePt t="103147" x="10264775" y="4551363"/>
          <p14:tracePt t="103149" x="10248900" y="4567238"/>
          <p14:tracePt t="103153" x="10233025" y="4567238"/>
          <p14:tracePt t="103154" x="10217150" y="4567238"/>
          <p14:tracePt t="103159" x="10202863" y="4567238"/>
          <p14:tracePt t="103163" x="10186988" y="4567238"/>
          <p14:tracePt t="103165" x="10171113" y="4567238"/>
          <p14:tracePt t="103168" x="10171113" y="4583113"/>
          <p14:tracePt t="103169" x="10155238" y="4583113"/>
          <p14:tracePt t="103171" x="10139363" y="4583113"/>
          <p14:tracePt t="103173" x="10123488" y="4583113"/>
          <p14:tracePt t="103177" x="10107613" y="4583113"/>
          <p14:tracePt t="103179" x="10091738" y="4583113"/>
          <p14:tracePt t="103185" x="10059988" y="4583113"/>
          <p14:tracePt t="103186" x="10044113" y="4583113"/>
          <p14:tracePt t="103188" x="10028238" y="4583113"/>
          <p14:tracePt t="103191" x="10012363" y="4583113"/>
          <p14:tracePt t="103193" x="9996488" y="4583113"/>
          <p14:tracePt t="103197" x="9980613" y="4583113"/>
          <p14:tracePt t="103199" x="9964738" y="4583113"/>
          <p14:tracePt t="103203" x="9948863" y="4583113"/>
          <p14:tracePt t="103205" x="9932988" y="4583113"/>
          <p14:tracePt t="103209" x="9917113" y="4583113"/>
          <p14:tracePt t="103211" x="9902825" y="4583113"/>
          <p14:tracePt t="103213" x="9886950" y="4583113"/>
          <p14:tracePt t="103219" x="9871075" y="4583113"/>
          <p14:tracePt t="103221" x="9855200" y="4583113"/>
          <p14:tracePt t="103227" x="9839325" y="4583113"/>
          <p14:tracePt t="103231" x="9823450" y="4567238"/>
          <p14:tracePt t="103237" x="9807575" y="4551363"/>
          <p14:tracePt t="103246" x="9807575" y="4535488"/>
          <p14:tracePt t="103247" x="9807575" y="4519613"/>
          <p14:tracePt t="103249" x="9807575" y="4503738"/>
          <p14:tracePt t="103255" x="9807575" y="4487863"/>
          <p14:tracePt t="103257" x="9807575" y="4471988"/>
          <p14:tracePt t="103259" x="9807575" y="4456113"/>
          <p14:tracePt t="103261" x="9807575" y="4440238"/>
          <p14:tracePt t="103262" x="9807575" y="4424363"/>
          <p14:tracePt t="103268" x="9807575" y="4408488"/>
          <p14:tracePt t="103269" x="9807575" y="4392613"/>
          <p14:tracePt t="103270" x="9807575" y="4376738"/>
          <p14:tracePt t="103272" x="9791700" y="4360863"/>
          <p14:tracePt t="103274" x="9791700" y="4344988"/>
          <p14:tracePt t="103278" x="9791700" y="4329113"/>
          <p14:tracePt t="103281" x="9791700" y="4313238"/>
          <p14:tracePt t="103285" x="9791700" y="4297363"/>
          <p14:tracePt t="103287" x="9791700" y="4283075"/>
          <p14:tracePt t="103288" x="9791700" y="4267200"/>
          <p14:tracePt t="103295" x="9791700" y="4251325"/>
          <p14:tracePt t="103299" x="9791700" y="4235450"/>
          <p14:tracePt t="103305" x="9791700" y="4219575"/>
          <p14:tracePt t="103309" x="9791700" y="4203700"/>
          <p14:tracePt t="103311" x="9807575" y="4203700"/>
          <p14:tracePt t="103315" x="9807575" y="4187825"/>
          <p14:tracePt t="103319" x="9823450" y="4187825"/>
          <p14:tracePt t="103327" x="9839325" y="4171950"/>
          <p14:tracePt t="103331" x="9839325" y="4156075"/>
          <p14:tracePt t="103337" x="9855200" y="4156075"/>
          <p14:tracePt t="103341" x="9871075" y="4156075"/>
          <p14:tracePt t="103342" x="9871075" y="4140200"/>
          <p14:tracePt t="103347" x="9886950" y="4140200"/>
          <p14:tracePt t="103349" x="9902825" y="4140200"/>
          <p14:tracePt t="103354" x="9917113" y="4124325"/>
          <p14:tracePt t="103370" x="9980613" y="4108450"/>
          <p14:tracePt t="103371" x="9996488" y="4108450"/>
          <p14:tracePt t="103377" x="10012363" y="4108450"/>
          <p14:tracePt t="103381" x="10044113" y="4108450"/>
          <p14:tracePt t="103386" x="10059988" y="4108450"/>
          <p14:tracePt t="103391" x="10075863" y="4108450"/>
          <p14:tracePt t="103395" x="10091738" y="4108450"/>
          <p14:tracePt t="103400" x="10107613" y="4108450"/>
          <p14:tracePt t="103411" x="10123488" y="4108450"/>
          <p14:tracePt t="103421" x="10139363" y="4108450"/>
          <p14:tracePt t="103470" x="10155238" y="4108450"/>
          <p14:tracePt t="103500" x="10155238" y="4124325"/>
          <p14:tracePt t="103503" x="10155238" y="4140200"/>
          <p14:tracePt t="103505" x="10155238" y="4156075"/>
          <p14:tracePt t="103507" x="10155238" y="4171950"/>
          <p14:tracePt t="103511" x="10155238" y="4187825"/>
          <p14:tracePt t="103513" x="10155238" y="4203700"/>
          <p14:tracePt t="103517" x="10155238" y="4219575"/>
          <p14:tracePt t="103523" x="10155238" y="4235450"/>
          <p14:tracePt t="103525" x="10155238" y="4251325"/>
          <p14:tracePt t="103533" x="10139363" y="4267200"/>
          <p14:tracePt t="103537" x="10139363" y="4283075"/>
          <p14:tracePt t="103549" x="10139363" y="4297363"/>
          <p14:tracePt t="103555" x="10123488" y="4297363"/>
          <p14:tracePt t="103580" x="10123488" y="4313238"/>
          <p14:tracePt t="103611" x="10139363" y="4313238"/>
          <p14:tracePt t="103618" x="10155238" y="4313238"/>
          <p14:tracePt t="103621" x="10171113" y="4313238"/>
          <p14:tracePt t="103624" x="10186988" y="4313238"/>
          <p14:tracePt t="103627" x="10202863" y="4313238"/>
          <p14:tracePt t="103629" x="10217150" y="4313238"/>
          <p14:tracePt t="103633" x="10233025" y="4313238"/>
          <p14:tracePt t="103635" x="10248900" y="4313238"/>
          <p14:tracePt t="103636" x="10264775" y="4313238"/>
          <p14:tracePt t="103641" x="10280650" y="4313238"/>
          <p14:tracePt t="103643" x="10296525" y="4313238"/>
          <p14:tracePt t="103645" x="10312400" y="4313238"/>
          <p14:tracePt t="103647" x="10328275" y="4313238"/>
          <p14:tracePt t="103649" x="10344150" y="4313238"/>
          <p14:tracePt t="103653" x="10360025" y="4313238"/>
          <p14:tracePt t="103655" x="10391775" y="4313238"/>
          <p14:tracePt t="103658" x="10407650" y="4313238"/>
          <p14:tracePt t="103661" x="10423525" y="4313238"/>
          <p14:tracePt t="103665" x="10439400" y="4313238"/>
          <p14:tracePt t="103668" x="10471150" y="4313238"/>
          <p14:tracePt t="103671" x="10487025" y="4313238"/>
          <p14:tracePt t="103673" x="10502900" y="4313238"/>
          <p14:tracePt t="103683" x="10533063" y="4313238"/>
          <p14:tracePt t="103686" x="10548938" y="4313238"/>
          <p14:tracePt t="103689" x="10564813" y="4313238"/>
          <p14:tracePt t="103691" x="10580688" y="4313238"/>
          <p14:tracePt t="103707" x="10596563" y="4313238"/>
          <p14:tracePt t="103716" x="10612438" y="4313238"/>
          <p14:tracePt t="103721" x="10628313" y="4313238"/>
          <p14:tracePt t="103733" x="10644188" y="4313238"/>
          <p14:tracePt t="103739" x="10660063" y="4313238"/>
          <p14:tracePt t="103749" x="10675938" y="4313238"/>
          <p14:tracePt t="103755" x="10691813" y="4313238"/>
          <p14:tracePt t="103757" x="10707688" y="4313238"/>
          <p14:tracePt t="103763" x="10723563" y="4313238"/>
          <p14:tracePt t="103769" x="10739438" y="4313238"/>
          <p14:tracePt t="103780" x="10755313" y="4313238"/>
          <p14:tracePt t="103788" x="10771188" y="4313238"/>
          <p14:tracePt t="103808" x="10787063" y="4313238"/>
          <p14:tracePt t="103885" x="10802938" y="4313238"/>
          <p14:tracePt t="103891" x="10818813" y="4313238"/>
          <p14:tracePt t="103899" x="10833100" y="4313238"/>
          <p14:tracePt t="103907" x="10864850" y="4313238"/>
          <p14:tracePt t="103915" x="10880725" y="4313238"/>
          <p14:tracePt t="103921" x="10896600" y="4313238"/>
          <p14:tracePt t="103924" x="10912475" y="4313238"/>
          <p14:tracePt t="103926" x="10928350" y="4313238"/>
          <p14:tracePt t="103935" x="10960100" y="4313238"/>
          <p14:tracePt t="103939" x="10975975" y="4313238"/>
          <p14:tracePt t="103945" x="10991850" y="4313238"/>
          <p14:tracePt t="103949" x="11007725" y="4313238"/>
          <p14:tracePt t="103959" x="11023600" y="4313238"/>
          <p14:tracePt t="103965" x="11039475" y="4313238"/>
          <p14:tracePt t="103979" x="11055350" y="4313238"/>
          <p14:tracePt t="104051" x="11039475" y="4313238"/>
          <p14:tracePt t="104071" x="11023600" y="4313238"/>
          <p14:tracePt t="104103" x="11007725" y="4313238"/>
          <p14:tracePt t="104134" x="10991850" y="4313238"/>
          <p14:tracePt t="104565" x="10991850" y="4329113"/>
          <p14:tracePt t="104574" x="11007725" y="4329113"/>
          <p14:tracePt t="104577" x="11023600" y="4329113"/>
          <p14:tracePt t="104578" x="11039475" y="4329113"/>
          <p14:tracePt t="104581" x="11055350" y="4329113"/>
          <p14:tracePt t="104585" x="11071225" y="4329113"/>
          <p14:tracePt t="104587" x="11087100" y="4344988"/>
          <p14:tracePt t="104589" x="11102975" y="4344988"/>
          <p14:tracePt t="104590" x="11133138" y="4344988"/>
          <p14:tracePt t="104593" x="11149013" y="4344988"/>
          <p14:tracePt t="104595" x="11180763" y="4344988"/>
          <p14:tracePt t="104597" x="11244263" y="4313238"/>
          <p14:tracePt t="104599" x="11291888" y="4283075"/>
          <p14:tracePt t="104601" x="11339513" y="4267200"/>
          <p14:tracePt t="104603" x="11371263" y="4235450"/>
          <p14:tracePt t="104605" x="11418888" y="4203700"/>
          <p14:tracePt t="104607" x="11449050" y="4187825"/>
          <p14:tracePt t="104609" x="11480800" y="4171950"/>
          <p14:tracePt t="104613" x="11512550" y="4156075"/>
          <p14:tracePt t="104614" x="11528425" y="4156075"/>
          <p14:tracePt t="104618" x="11544300" y="4156075"/>
          <p14:tracePt t="104621" x="11591925" y="4156075"/>
          <p14:tracePt t="104623" x="11607800" y="4156075"/>
          <p14:tracePt t="104625" x="11623675" y="4156075"/>
          <p14:tracePt t="104647" x="11639550" y="4156075"/>
          <p14:tracePt t="104680" x="11655425" y="4156075"/>
          <p14:tracePt t="106972" x="11671300" y="4156075"/>
          <p14:tracePt t="106975" x="11687175" y="4156075"/>
          <p14:tracePt t="106977" x="11703050" y="4156075"/>
          <p14:tracePt t="106981" x="11734800" y="4156075"/>
          <p14:tracePt t="106984" x="11764963" y="4156075"/>
          <p14:tracePt t="106986" x="11796713" y="4140200"/>
          <p14:tracePt t="106989" x="11812588" y="4140200"/>
          <p14:tracePt t="106991" x="11844338" y="4140200"/>
          <p14:tracePt t="106992" x="11876088" y="4140200"/>
          <p14:tracePt t="106994" x="11891963" y="4140200"/>
          <p14:tracePt t="106996" x="11923713" y="4140200"/>
          <p14:tracePt t="106999" x="11939588" y="4140200"/>
          <p14:tracePt t="107001" x="11971338" y="4140200"/>
          <p14:tracePt t="107003" x="12003088" y="4140200"/>
          <p14:tracePt t="107004" x="12018963" y="4140200"/>
          <p14:tracePt t="107007" x="12065000" y="4140200"/>
          <p14:tracePt t="107009" x="12080875" y="4140200"/>
          <p14:tracePt t="107011" x="12096750" y="4140200"/>
          <p14:tracePt t="107013" x="12128500" y="4140200"/>
          <p14:tracePt t="107014" x="12144375" y="4140200"/>
          <p14:tracePt t="107017" x="12160250" y="4140200"/>
          <p14:tracePt t="107574" x="12176125" y="4124325"/>
          <p14:tracePt t="107591" x="12176125" y="4108450"/>
          <p14:tracePt t="107601" x="12176125" y="4044950"/>
          <p14:tracePt t="107609" x="12144375" y="3949700"/>
          <p14:tracePt t="107613" x="12128500" y="3871913"/>
          <p14:tracePt t="107617" x="12112625" y="3840163"/>
          <p14:tracePt t="107619" x="12112625" y="3824288"/>
          <p14:tracePt t="107620" x="12096750" y="3808413"/>
          <p14:tracePt t="107622" x="12080875" y="3792538"/>
          <p14:tracePt t="107624" x="12080875" y="3776663"/>
          <p14:tracePt t="107629" x="12065000" y="3760788"/>
          <p14:tracePt t="107630" x="12049125" y="3744913"/>
          <p14:tracePt t="107634" x="12049125" y="3729038"/>
          <p14:tracePt t="107635" x="12034838" y="3729038"/>
          <p14:tracePt t="107637" x="12018963" y="3713163"/>
          <p14:tracePt t="107639" x="12003088" y="3697288"/>
          <p14:tracePt t="107641" x="12003088" y="3681413"/>
          <p14:tracePt t="107643" x="12003088" y="3665538"/>
          <p14:tracePt t="107645" x="11987213" y="3665538"/>
          <p14:tracePt t="107647" x="11971338" y="3649663"/>
          <p14:tracePt t="107649" x="11971338" y="3633788"/>
          <p14:tracePt t="107650" x="11955463" y="3633788"/>
          <p14:tracePt t="107652" x="11939588" y="3617913"/>
          <p14:tracePt t="107655" x="11939588" y="3602038"/>
          <p14:tracePt t="107656" x="11923713" y="3602038"/>
          <p14:tracePt t="107661" x="11907838" y="3587750"/>
          <p14:tracePt t="107663" x="11891963" y="3587750"/>
          <p14:tracePt t="107664" x="11891963" y="3571875"/>
          <p14:tracePt t="107668" x="11876088" y="3556000"/>
          <p14:tracePt t="107671" x="11860213" y="3556000"/>
          <p14:tracePt t="107672" x="11844338" y="3540125"/>
          <p14:tracePt t="107675" x="11844338" y="3524250"/>
          <p14:tracePt t="107682" x="11812588" y="3524250"/>
          <p14:tracePt t="107691" x="11796713" y="3492500"/>
          <p14:tracePt t="107692" x="11780838" y="3492500"/>
          <p14:tracePt t="107694" x="11780838" y="3476625"/>
          <p14:tracePt t="107697" x="11764963" y="3476625"/>
          <p14:tracePt t="107701" x="11764963" y="3460750"/>
          <p14:tracePt t="107703" x="11749088" y="3460750"/>
          <p14:tracePt t="107705" x="11734800" y="3444875"/>
          <p14:tracePt t="107714" x="11703050" y="3444875"/>
          <p14:tracePt t="107717" x="11687175" y="3444875"/>
          <p14:tracePt t="107718" x="11687175" y="3429000"/>
          <p14:tracePt t="107720" x="11671300" y="3429000"/>
          <p14:tracePt t="107723" x="11655425" y="3429000"/>
          <p14:tracePt t="107726" x="11639550" y="3413125"/>
          <p14:tracePt t="107729" x="11607800" y="3413125"/>
          <p14:tracePt t="107731" x="11591925" y="3413125"/>
          <p14:tracePt t="107733" x="11560175" y="3413125"/>
          <p14:tracePt t="107735" x="11528425" y="3413125"/>
          <p14:tracePt t="107736" x="11496675" y="3413125"/>
          <p14:tracePt t="107739" x="11464925" y="3413125"/>
          <p14:tracePt t="107741" x="11433175" y="3413125"/>
          <p14:tracePt t="107743" x="11403013" y="3413125"/>
          <p14:tracePt t="107744" x="11355388" y="3413125"/>
          <p14:tracePt t="107747" x="11339513" y="3413125"/>
          <p14:tracePt t="107749" x="11291888" y="3413125"/>
          <p14:tracePt t="107750" x="11244263" y="3413125"/>
          <p14:tracePt t="107753" x="11212513" y="3413125"/>
          <p14:tracePt t="107755" x="11164888" y="3413125"/>
          <p14:tracePt t="107757" x="11118850" y="3413125"/>
          <p14:tracePt t="107759" x="11087100" y="3413125"/>
          <p14:tracePt t="107761" x="11039475" y="3429000"/>
          <p14:tracePt t="107763" x="10991850" y="3429000"/>
          <p14:tracePt t="107765" x="10944225" y="3429000"/>
          <p14:tracePt t="107767" x="10912475" y="3429000"/>
          <p14:tracePt t="107769" x="10864850" y="3429000"/>
          <p14:tracePt t="107771" x="10818813" y="3444875"/>
          <p14:tracePt t="107772" x="10771188" y="3444875"/>
          <p14:tracePt t="107774" x="10723563" y="3444875"/>
          <p14:tracePt t="107777" x="10675938" y="3444875"/>
          <p14:tracePt t="107779" x="10644188" y="3444875"/>
          <p14:tracePt t="107781" x="10596563" y="3444875"/>
          <p14:tracePt t="107782" x="10548938" y="3460750"/>
          <p14:tracePt t="107784" x="10517188" y="3460750"/>
          <p14:tracePt t="107787" x="10471150" y="3460750"/>
          <p14:tracePt t="107788" x="10423525" y="3460750"/>
          <p14:tracePt t="107791" x="10391775" y="3460750"/>
          <p14:tracePt t="107793" x="10328275" y="3460750"/>
          <p14:tracePt t="107795" x="10280650" y="3476625"/>
          <p14:tracePt t="107797" x="10233025" y="3476625"/>
          <p14:tracePt t="107799" x="10202863" y="3476625"/>
          <p14:tracePt t="107801" x="10139363" y="3476625"/>
          <p14:tracePt t="107802" x="10091738" y="3476625"/>
          <p14:tracePt t="107804" x="10012363" y="3476625"/>
          <p14:tracePt t="107807" x="9932988" y="3476625"/>
          <p14:tracePt t="107809" x="9886950" y="3476625"/>
          <p14:tracePt t="107811" x="9839325" y="3492500"/>
          <p14:tracePt t="107813" x="9775825" y="3492500"/>
          <p14:tracePt t="107817" x="9664700" y="3492500"/>
          <p14:tracePt t="107818" x="9601200" y="3492500"/>
          <p14:tracePt t="107820" x="9523413" y="3492500"/>
          <p14:tracePt t="107823" x="9459913" y="3508375"/>
          <p14:tracePt t="107825" x="9396413" y="3508375"/>
          <p14:tracePt t="107826" x="9348788" y="3508375"/>
          <p14:tracePt t="107829" x="9286875" y="3508375"/>
          <p14:tracePt t="107831" x="9207500" y="3508375"/>
          <p14:tracePt t="107833" x="9128125" y="3508375"/>
          <p14:tracePt t="107835" x="9064625" y="3508375"/>
          <p14:tracePt t="107837" x="8986838" y="3508375"/>
          <p14:tracePt t="107838" x="8907463" y="3508375"/>
          <p14:tracePt t="107840" x="8843963" y="3508375"/>
          <p14:tracePt t="107843" x="8764588" y="3508375"/>
          <p14:tracePt t="107844" x="8686800" y="3508375"/>
          <p14:tracePt t="107847" x="8607425" y="3508375"/>
          <p14:tracePt t="107849" x="8528050" y="3508375"/>
          <p14:tracePt t="107851" x="8432800" y="3508375"/>
          <p14:tracePt t="107853" x="8355013" y="3508375"/>
          <p14:tracePt t="107854" x="8275638" y="3492500"/>
          <p14:tracePt t="107857" x="8164513" y="3460750"/>
          <p14:tracePt t="107859" x="8070850" y="3444875"/>
          <p14:tracePt t="107861" x="7959725" y="3429000"/>
          <p14:tracePt t="107863" x="7880350" y="3413125"/>
          <p14:tracePt t="107865" x="7770813" y="3397250"/>
          <p14:tracePt t="107867" x="7675563" y="3381375"/>
          <p14:tracePt t="107868" x="7532688" y="3333750"/>
          <p14:tracePt t="107870" x="7454900" y="3302000"/>
          <p14:tracePt t="107872" x="7343775" y="3286125"/>
          <p14:tracePt t="107875" x="7232650" y="3240088"/>
          <p14:tracePt t="107877" x="7107238" y="3208338"/>
          <p14:tracePt t="107879" x="6996113" y="3176588"/>
          <p14:tracePt t="107881" x="6854825" y="3128963"/>
          <p14:tracePt t="107883" x="6743700" y="3097213"/>
          <p14:tracePt t="107885" x="6632575" y="3049588"/>
          <p14:tracePt t="107886" x="6523038" y="3017838"/>
          <p14:tracePt t="107889" x="6411913" y="2986088"/>
          <p14:tracePt t="107891" x="6284913" y="2938463"/>
          <p14:tracePt t="107893" x="6175375" y="2876550"/>
          <p14:tracePt t="107894" x="6064250" y="2844800"/>
          <p14:tracePt t="107897" x="5953125" y="2813050"/>
          <p14:tracePt t="107899" x="5827713" y="2749550"/>
          <p14:tracePt t="107901" x="5748338" y="2717800"/>
          <p14:tracePt t="107902" x="5622925" y="2670175"/>
          <p14:tracePt t="107905" x="5511800" y="2622550"/>
          <p14:tracePt t="107907" x="5400675" y="2574925"/>
          <p14:tracePt t="107909" x="5307013" y="2544763"/>
          <p14:tracePt t="107911" x="5195888" y="2481263"/>
          <p14:tracePt t="107912" x="5100638" y="2449513"/>
          <p14:tracePt t="107914" x="5006975" y="2417763"/>
          <p14:tracePt t="107917" x="4895850" y="2354263"/>
          <p14:tracePt t="107918" x="4832350" y="2322513"/>
          <p14:tracePt t="107920" x="4737100" y="2290763"/>
          <p14:tracePt t="107923" x="4659313" y="2243138"/>
          <p14:tracePt t="107924" x="4595813" y="2212975"/>
          <p14:tracePt t="107927" x="4516438" y="2181225"/>
          <p14:tracePt t="107929" x="4452938" y="2133600"/>
          <p14:tracePt t="107930" x="4391025" y="2101850"/>
          <p14:tracePt t="107934" x="4343400" y="2070100"/>
          <p14:tracePt t="107935" x="4295775" y="2038350"/>
          <p14:tracePt t="107936" x="4264025" y="2006600"/>
          <p14:tracePt t="107938" x="4216400" y="1990725"/>
          <p14:tracePt t="107940" x="4184650" y="1958975"/>
          <p14:tracePt t="107942" x="4137025" y="1927225"/>
          <p14:tracePt t="107944" x="4106863" y="1895475"/>
          <p14:tracePt t="107946" x="4090988" y="1865313"/>
          <p14:tracePt t="107949" x="4075113" y="1849438"/>
          <p14:tracePt t="107951" x="4043363" y="1801813"/>
          <p14:tracePt t="107953" x="4027488" y="1770063"/>
          <p14:tracePt t="107955" x="4011613" y="1738313"/>
          <p14:tracePt t="107957" x="4011613" y="1706563"/>
          <p14:tracePt t="107959" x="3995738" y="1674813"/>
          <p14:tracePt t="107961" x="3995738" y="1627188"/>
          <p14:tracePt t="107963" x="3995738" y="1611313"/>
          <p14:tracePt t="107965" x="3995738" y="1563688"/>
          <p14:tracePt t="107967" x="3995738" y="1533525"/>
          <p14:tracePt t="107968" x="3995738" y="1517650"/>
          <p14:tracePt t="107970" x="3995738" y="1470025"/>
          <p14:tracePt t="107972" x="3995738" y="1454150"/>
          <p14:tracePt t="107975" x="3995738" y="1422400"/>
          <p14:tracePt t="107976" x="4011613" y="1374775"/>
          <p14:tracePt t="107978" x="4027488" y="1343025"/>
          <p14:tracePt t="107981" x="4043363" y="1327150"/>
          <p14:tracePt t="107983" x="4059238" y="1295400"/>
          <p14:tracePt t="107985" x="4090988" y="1247775"/>
          <p14:tracePt t="107987" x="4090988" y="1231900"/>
          <p14:tracePt t="107988" x="4121150" y="1200150"/>
          <p14:tracePt t="107990" x="4137025" y="1154113"/>
          <p14:tracePt t="107993" x="4168775" y="1122363"/>
          <p14:tracePt t="107995" x="4200525" y="1090613"/>
          <p14:tracePt t="107997" x="4216400" y="1074738"/>
          <p14:tracePt t="107999" x="4248150" y="1042988"/>
          <p14:tracePt t="108001" x="4279900" y="1027113"/>
          <p14:tracePt t="108002" x="4295775" y="995363"/>
          <p14:tracePt t="108005" x="4311650" y="979488"/>
          <p14:tracePt t="108006" x="4343400" y="963613"/>
          <p14:tracePt t="108009" x="4375150" y="947738"/>
          <p14:tracePt t="108011" x="4406900" y="915988"/>
          <p14:tracePt t="108013" x="4421188" y="900113"/>
          <p14:tracePt t="108017" x="4437063" y="884238"/>
          <p14:tracePt t="108019" x="4468813" y="884238"/>
          <p14:tracePt t="108021" x="4468813" y="868363"/>
          <p14:tracePt t="108023" x="4500563" y="854075"/>
          <p14:tracePt t="108025" x="4548188" y="822325"/>
          <p14:tracePt t="108026" x="4611688" y="774700"/>
          <p14:tracePt t="108029" x="4643438" y="727075"/>
          <p14:tracePt t="108031" x="4691063" y="711200"/>
          <p14:tracePt t="108033" x="4706938" y="679450"/>
          <p14:tracePt t="108035" x="4752975" y="631825"/>
          <p14:tracePt t="108037" x="4800600" y="600075"/>
          <p14:tracePt t="108039" x="4832350" y="552450"/>
          <p14:tracePt t="108041" x="4864100" y="520700"/>
          <p14:tracePt t="108043" x="4895850" y="506413"/>
          <p14:tracePt t="108045" x="4927600" y="458788"/>
          <p14:tracePt t="108046" x="4959350" y="427038"/>
          <p14:tracePt t="108049" x="5006975" y="379413"/>
          <p14:tracePt t="108050" x="5053013" y="347663"/>
          <p14:tracePt t="108052" x="5084763" y="300038"/>
          <p14:tracePt t="108054" x="5132388" y="268288"/>
          <p14:tracePt t="108056" x="5164138" y="220663"/>
          <p14:tracePt t="108058" x="5211763" y="173038"/>
          <p14:tracePt t="108061" x="5291138" y="95250"/>
          <p14:tracePt t="108063" x="5337175" y="47625"/>
          <p14:tracePt t="108514" x="3916363" y="127000"/>
          <p14:tracePt t="108517" x="3963988" y="220663"/>
          <p14:tracePt t="108519" x="3995738" y="268288"/>
          <p14:tracePt t="108520" x="4011613" y="331788"/>
          <p14:tracePt t="108523" x="4027488" y="379413"/>
          <p14:tracePt t="108525" x="4059238" y="442913"/>
          <p14:tracePt t="108526" x="4075113" y="490538"/>
          <p14:tracePt t="108529" x="4106863" y="552450"/>
          <p14:tracePt t="108530" x="4137025" y="615950"/>
          <p14:tracePt t="108533" x="4152900" y="679450"/>
          <p14:tracePt t="108535" x="4184650" y="711200"/>
          <p14:tracePt t="108537" x="4200525" y="774700"/>
          <p14:tracePt t="108539" x="4216400" y="822325"/>
          <p14:tracePt t="108541" x="4248150" y="884238"/>
          <p14:tracePt t="108542" x="4295775" y="947738"/>
          <p14:tracePt t="108544" x="4295775" y="995363"/>
          <p14:tracePt t="108547" x="4327525" y="1042988"/>
          <p14:tracePt t="108549" x="4343400" y="1090613"/>
          <p14:tracePt t="108551" x="4375150" y="1138238"/>
          <p14:tracePt t="108553" x="4391025" y="1185863"/>
          <p14:tracePt t="108555" x="4421188" y="1231900"/>
          <p14:tracePt t="108557" x="4437063" y="1279525"/>
          <p14:tracePt t="108559" x="4468813" y="1311275"/>
          <p14:tracePt t="108561" x="4484688" y="1358900"/>
          <p14:tracePt t="108563" x="4500563" y="1406525"/>
          <p14:tracePt t="108566" x="4532313" y="1470025"/>
          <p14:tracePt t="108568" x="4532313" y="1517650"/>
          <p14:tracePt t="108569" x="4564063" y="1547813"/>
          <p14:tracePt t="108570" x="4579938" y="1595438"/>
          <p14:tracePt t="108572" x="4595813" y="1627188"/>
          <p14:tracePt t="108575" x="4611688" y="1674813"/>
          <p14:tracePt t="108576" x="4643438" y="1706563"/>
          <p14:tracePt t="108579" x="4659313" y="1754188"/>
          <p14:tracePt t="108581" x="4675188" y="1785938"/>
          <p14:tracePt t="108583" x="4691063" y="1833563"/>
          <p14:tracePt t="108584" x="4691063" y="1849438"/>
          <p14:tracePt t="108587" x="4722813" y="1881188"/>
          <p14:tracePt t="108589" x="4737100" y="1911350"/>
          <p14:tracePt t="108591" x="4752975" y="1927225"/>
          <p14:tracePt t="108592" x="4768850" y="1958975"/>
          <p14:tracePt t="108594" x="4784725" y="1990725"/>
          <p14:tracePt t="108596" x="4784725" y="2022475"/>
          <p14:tracePt t="108598" x="4800600" y="2038350"/>
          <p14:tracePt t="108601" x="4816475" y="2054225"/>
          <p14:tracePt t="108603" x="4832350" y="2085975"/>
          <p14:tracePt t="108604" x="4848225" y="2101850"/>
          <p14:tracePt t="108606" x="4848225" y="2117725"/>
          <p14:tracePt t="108608" x="4848225" y="2149475"/>
          <p14:tracePt t="108611" x="4864100" y="2165350"/>
          <p14:tracePt t="108613" x="4879975" y="2197100"/>
          <p14:tracePt t="108616" x="4895850" y="2212975"/>
          <p14:tracePt t="108619" x="4911725" y="2243138"/>
          <p14:tracePt t="108620" x="4911725" y="2259013"/>
          <p14:tracePt t="108623" x="4927600" y="2290763"/>
          <p14:tracePt t="108625" x="4943475" y="2306638"/>
          <p14:tracePt t="108627" x="4943475" y="2322513"/>
          <p14:tracePt t="108629" x="4959350" y="2338388"/>
          <p14:tracePt t="108631" x="4959350" y="2354263"/>
          <p14:tracePt t="108634" x="4959350" y="2386013"/>
          <p14:tracePt t="108637" x="4959350" y="2401888"/>
          <p14:tracePt t="108641" x="4975225" y="2433638"/>
          <p14:tracePt t="108643" x="4975225" y="2449513"/>
          <p14:tracePt t="108647" x="4975225" y="2481263"/>
          <p14:tracePt t="108650" x="4975225" y="2497138"/>
          <p14:tracePt t="108651" x="4975225" y="2513013"/>
          <p14:tracePt t="108653" x="4975225" y="2528888"/>
          <p14:tracePt t="108654" x="4975225" y="2544763"/>
          <p14:tracePt t="108657" x="4975225" y="2560638"/>
          <p14:tracePt t="108659" x="4975225" y="2590800"/>
          <p14:tracePt t="108661" x="4991100" y="2590800"/>
          <p14:tracePt t="108663" x="4991100" y="2622550"/>
          <p14:tracePt t="108666" x="4991100" y="2638425"/>
          <p14:tracePt t="108667" x="4991100" y="2654300"/>
          <p14:tracePt t="108668" x="4991100" y="2670175"/>
          <p14:tracePt t="108670" x="4991100" y="2686050"/>
          <p14:tracePt t="108673" x="4991100" y="2717800"/>
          <p14:tracePt t="108674" x="4991100" y="2733675"/>
          <p14:tracePt t="108677" x="5006975" y="2749550"/>
          <p14:tracePt t="108678" x="5006975" y="2765425"/>
          <p14:tracePt t="108680" x="5006975" y="2781300"/>
          <p14:tracePt t="108683" x="5006975" y="2797175"/>
          <p14:tracePt t="108684" x="5006975" y="2828925"/>
          <p14:tracePt t="108687" x="5022850" y="2844800"/>
          <p14:tracePt t="108689" x="5022850" y="2860675"/>
          <p14:tracePt t="108691" x="5037138" y="2892425"/>
          <p14:tracePt t="108693" x="5037138" y="2908300"/>
          <p14:tracePt t="108695" x="5053013" y="2922588"/>
          <p14:tracePt t="108697" x="5068888" y="2954338"/>
          <p14:tracePt t="108699" x="5068888" y="2970213"/>
          <p14:tracePt t="108701" x="5068888" y="2986088"/>
          <p14:tracePt t="108703" x="5068888" y="3001963"/>
          <p14:tracePt t="108705" x="5084763" y="3017838"/>
          <p14:tracePt t="108707" x="5100638" y="3049588"/>
          <p14:tracePt t="108710" x="5116513" y="3081338"/>
          <p14:tracePt t="108713" x="5116513" y="3097213"/>
          <p14:tracePt t="108717" x="5116513" y="3128963"/>
          <p14:tracePt t="108719" x="5132388" y="3144838"/>
          <p14:tracePt t="108723" x="5132388" y="3176588"/>
          <p14:tracePt t="108725" x="5148263" y="3176588"/>
          <p14:tracePt t="108727" x="5148263" y="3192463"/>
          <p14:tracePt t="108729" x="5148263" y="3208338"/>
          <p14:tracePt t="108731" x="5148263" y="3224213"/>
          <p14:tracePt t="108735" x="5148263" y="3240088"/>
          <p14:tracePt t="108737" x="5148263" y="3255963"/>
          <p14:tracePt t="108741" x="5148263" y="3270250"/>
          <p14:tracePt t="108745" x="5148263" y="3286125"/>
          <p14:tracePt t="108747" x="5148263" y="3302000"/>
          <p14:tracePt t="108751" x="5132388" y="3317875"/>
          <p14:tracePt t="108755" x="5132388" y="3333750"/>
          <p14:tracePt t="108757" x="5116513" y="3333750"/>
          <p14:tracePt t="108758" x="5100638" y="3333750"/>
          <p14:tracePt t="108761" x="5100638" y="3349625"/>
          <p14:tracePt t="108763" x="5084763" y="3365500"/>
          <p14:tracePt t="108765" x="5084763" y="3381375"/>
          <p14:tracePt t="108769" x="5068888" y="3381375"/>
          <p14:tracePt t="108771" x="5053013" y="3397250"/>
          <p14:tracePt t="108773" x="5053013" y="3413125"/>
          <p14:tracePt t="108779" x="5037138" y="3429000"/>
          <p14:tracePt t="108781" x="5037138" y="3444875"/>
          <p14:tracePt t="108784" x="5022850" y="3460750"/>
          <p14:tracePt t="108790" x="5022850" y="3476625"/>
          <p14:tracePt t="108793" x="5022850" y="3492500"/>
          <p14:tracePt t="108801" x="5022850" y="3524250"/>
          <p14:tracePt t="108803" x="5022850" y="3540125"/>
          <p14:tracePt t="108805" x="5022850" y="3556000"/>
          <p14:tracePt t="108807" x="5022850" y="3571875"/>
          <p14:tracePt t="108811" x="5022850" y="3587750"/>
          <p14:tracePt t="108813" x="5022850" y="3602038"/>
          <p14:tracePt t="108817" x="5022850" y="3617913"/>
          <p14:tracePt t="108817" x="5022850" y="3633788"/>
          <p14:tracePt t="108819" x="5037138" y="3649663"/>
          <p14:tracePt t="108820" x="5037138" y="3665538"/>
          <p14:tracePt t="108822" x="5037138" y="3681413"/>
          <p14:tracePt t="108824" x="5053013" y="3713163"/>
          <p14:tracePt t="108827" x="5068888" y="3744913"/>
          <p14:tracePt t="108829" x="5084763" y="3744913"/>
          <p14:tracePt t="108831" x="5100638" y="3776663"/>
          <p14:tracePt t="108833" x="5100638" y="3792538"/>
          <p14:tracePt t="108837" x="5116513" y="3808413"/>
          <p14:tracePt t="108839" x="5132388" y="3824288"/>
          <p14:tracePt t="108841" x="5132388" y="3840163"/>
          <p14:tracePt t="108843" x="5148263" y="3856038"/>
          <p14:tracePt t="108844" x="5148263" y="3871913"/>
          <p14:tracePt t="108847" x="5164138" y="3871913"/>
          <p14:tracePt t="108850" x="5180013" y="3887788"/>
          <p14:tracePt t="108851" x="5180013" y="3903663"/>
          <p14:tracePt t="108855" x="5195888" y="3935413"/>
          <p14:tracePt t="108857" x="5211763" y="3949700"/>
          <p14:tracePt t="108861" x="5211763" y="3965575"/>
          <p14:tracePt t="108863" x="5227638" y="3981450"/>
          <p14:tracePt t="108867" x="5243513" y="3997325"/>
          <p14:tracePt t="108869" x="5259388" y="4013200"/>
          <p14:tracePt t="108870" x="5259388" y="4029075"/>
          <p14:tracePt t="108874" x="5275263" y="4044950"/>
          <p14:tracePt t="108877" x="5291138" y="4060825"/>
          <p14:tracePt t="108879" x="5291138" y="4076700"/>
          <p14:tracePt t="108883" x="5307013" y="4076700"/>
          <p14:tracePt t="108885" x="5307013" y="4092575"/>
          <p14:tracePt t="108887" x="5322888" y="4108450"/>
          <p14:tracePt t="108889" x="5337175" y="4108450"/>
          <p14:tracePt t="108895" x="5337175" y="4124325"/>
          <p14:tracePt t="108900" x="5368925" y="4156075"/>
          <p14:tracePt t="108909" x="5416550" y="4187825"/>
          <p14:tracePt t="108910" x="5416550" y="4203700"/>
          <p14:tracePt t="108913" x="5432425" y="4219575"/>
          <p14:tracePt t="108915" x="5448300" y="4235450"/>
          <p14:tracePt t="108918" x="5464175" y="4251325"/>
          <p14:tracePt t="108921" x="5480050" y="4251325"/>
          <p14:tracePt t="108923" x="5480050" y="4267200"/>
          <p14:tracePt t="108925" x="5495925" y="4267200"/>
          <p14:tracePt t="108927" x="5495925" y="4283075"/>
          <p14:tracePt t="108929" x="5511800" y="4297363"/>
          <p14:tracePt t="108930" x="5527675" y="4313238"/>
          <p14:tracePt t="108937" x="5543550" y="4329113"/>
          <p14:tracePt t="108939" x="5559425" y="4344988"/>
          <p14:tracePt t="108943" x="5575300" y="4344988"/>
          <p14:tracePt t="108945" x="5575300" y="4360863"/>
          <p14:tracePt t="108950" x="5575300" y="4376738"/>
          <p14:tracePt t="108951" x="5591175" y="4376738"/>
          <p14:tracePt t="108954" x="5607050" y="4376738"/>
          <p14:tracePt t="108962" x="5607050" y="4392613"/>
          <p14:tracePt t="108967" x="5622925" y="4408488"/>
          <p14:tracePt t="108969" x="5622925" y="4424363"/>
          <p14:tracePt t="108970" x="5638800" y="4424363"/>
          <p14:tracePt t="108977" x="5653088" y="4424363"/>
          <p14:tracePt t="108979" x="5653088" y="4440238"/>
          <p14:tracePt t="108986" x="5653088" y="4456113"/>
          <p14:tracePt t="108991" x="5668963" y="4456113"/>
          <p14:tracePt t="108995" x="5668963" y="4471988"/>
          <p14:tracePt t="109000" x="5684838" y="4487863"/>
          <p14:tracePt t="109004" x="5684838" y="4503738"/>
          <p14:tracePt t="109021" x="5684838" y="4519613"/>
          <p14:tracePt t="109027" x="5684838" y="4535488"/>
          <p14:tracePt t="109043" x="5684838" y="4551363"/>
          <p14:tracePt t="109049" x="5684838" y="4567238"/>
          <p14:tracePt t="109054" x="5684838" y="4583113"/>
          <p14:tracePt t="109059" x="5684838" y="4598988"/>
          <p14:tracePt t="109062" x="5668963" y="4614863"/>
          <p14:tracePt t="109068" x="5668963" y="4629150"/>
          <p14:tracePt t="109071" x="5638800" y="4645025"/>
          <p14:tracePt t="109074" x="5622925" y="4660900"/>
          <p14:tracePt t="109084" x="5591175" y="4676775"/>
          <p14:tracePt t="109087" x="5575300" y="4692650"/>
          <p14:tracePt t="109089" x="5559425" y="4692650"/>
          <p14:tracePt t="109093" x="5543550" y="4692650"/>
          <p14:tracePt t="109097" x="5527675" y="4708525"/>
          <p14:tracePt t="109100" x="5511800" y="4708525"/>
          <p14:tracePt t="109103" x="5495925" y="4724400"/>
          <p14:tracePt t="109107" x="5480050" y="4724400"/>
          <p14:tracePt t="109109" x="5464175" y="4724400"/>
          <p14:tracePt t="109111" x="5464175" y="4740275"/>
          <p14:tracePt t="109113" x="5448300" y="4740275"/>
          <p14:tracePt t="109115" x="5432425" y="4740275"/>
          <p14:tracePt t="109121" x="5416550" y="4740275"/>
          <p14:tracePt t="109123" x="5400675" y="4740275"/>
          <p14:tracePt t="109127" x="5384800" y="4740275"/>
          <p14:tracePt t="109132" x="5368925" y="4740275"/>
          <p14:tracePt t="109133" x="5353050" y="4740275"/>
          <p14:tracePt t="109137" x="5353050" y="4756150"/>
          <p14:tracePt t="109139" x="5337175" y="4756150"/>
          <p14:tracePt t="109141" x="5322888" y="4756150"/>
          <p14:tracePt t="109145" x="5307013" y="4756150"/>
          <p14:tracePt t="109149" x="5291138" y="4756150"/>
          <p14:tracePt t="109151" x="5291138" y="4772025"/>
          <p14:tracePt t="109153" x="5275263" y="4772025"/>
          <p14:tracePt t="109157" x="5259388" y="4772025"/>
          <p14:tracePt t="109161" x="5243513" y="4772025"/>
          <p14:tracePt t="109163" x="5227638" y="4772025"/>
          <p14:tracePt t="109178" x="5211763" y="4772025"/>
          <p14:tracePt t="109186" x="5195888" y="4772025"/>
          <p14:tracePt t="109202" x="5180013" y="4772025"/>
          <p14:tracePt t="109210" x="5164138" y="4772025"/>
          <p14:tracePt t="109224" x="5148263" y="4772025"/>
          <p14:tracePt t="109228" x="5132388" y="4772025"/>
          <p14:tracePt t="109234" x="5116513" y="4772025"/>
          <p14:tracePt t="109242" x="5100638" y="4772025"/>
          <p14:tracePt t="109246" x="5084763" y="4772025"/>
          <p14:tracePt t="109252" x="5068888" y="4772025"/>
          <p14:tracePt t="109254" x="5037138" y="4772025"/>
          <p14:tracePt t="109257" x="5022850" y="4772025"/>
          <p14:tracePt t="109259" x="5006975" y="4772025"/>
          <p14:tracePt t="109261" x="4991100" y="4772025"/>
          <p14:tracePt t="109266" x="4975225" y="4772025"/>
          <p14:tracePt t="109267" x="4959350" y="4772025"/>
          <p14:tracePt t="109271" x="4943475" y="4772025"/>
          <p14:tracePt t="109273" x="4927600" y="4772025"/>
          <p14:tracePt t="109275" x="4911725" y="4772025"/>
          <p14:tracePt t="109277" x="4895850" y="4756150"/>
          <p14:tracePt t="109279" x="4879975" y="4756150"/>
          <p14:tracePt t="109283" x="4848225" y="4756150"/>
          <p14:tracePt t="109285" x="4832350" y="4756150"/>
          <p14:tracePt t="109287" x="4816475" y="4756150"/>
          <p14:tracePt t="109289" x="4800600" y="4756150"/>
          <p14:tracePt t="109291" x="4784725" y="4740275"/>
          <p14:tracePt t="109292" x="4768850" y="4740275"/>
          <p14:tracePt t="109294" x="4737100" y="4740275"/>
          <p14:tracePt t="109297" x="4737100" y="4724400"/>
          <p14:tracePt t="109299" x="4691063" y="4724400"/>
          <p14:tracePt t="109301" x="4643438" y="4708525"/>
          <p14:tracePt t="109302" x="4627563" y="4708525"/>
          <p14:tracePt t="109304" x="4595813" y="4708525"/>
          <p14:tracePt t="109307" x="4579938" y="4692650"/>
          <p14:tracePt t="109309" x="4548188" y="4692650"/>
          <p14:tracePt t="109311" x="4516438" y="4692650"/>
          <p14:tracePt t="109313" x="4500563" y="4676775"/>
          <p14:tracePt t="109315" x="4468813" y="4676775"/>
          <p14:tracePt t="109316" x="4437063" y="4676775"/>
          <p14:tracePt t="109321" x="4391025" y="4676775"/>
          <p14:tracePt t="109325" x="4343400" y="4676775"/>
          <p14:tracePt t="109327" x="4327525" y="4676775"/>
          <p14:tracePt t="109329" x="4295775" y="4660900"/>
          <p14:tracePt t="109331" x="4264025" y="4660900"/>
          <p14:tracePt t="109332" x="4248150" y="4660900"/>
          <p14:tracePt t="109335" x="4216400" y="4660900"/>
          <p14:tracePt t="109337" x="4184650" y="4660900"/>
          <p14:tracePt t="109339" x="4168775" y="4645025"/>
          <p14:tracePt t="109341" x="4137025" y="4645025"/>
          <p14:tracePt t="109343" x="4121150" y="4645025"/>
          <p14:tracePt t="109345" x="4090988" y="4645025"/>
          <p14:tracePt t="109348" x="4059238" y="4645025"/>
          <p14:tracePt t="109350" x="4043363" y="4645025"/>
          <p14:tracePt t="109350" x="4011613" y="4645025"/>
          <p14:tracePt t="109352" x="3995738" y="4645025"/>
          <p14:tracePt t="109354" x="3979863" y="4645025"/>
          <p14:tracePt t="109356" x="3948113" y="4645025"/>
          <p14:tracePt t="109358" x="3932238" y="4645025"/>
          <p14:tracePt t="109361" x="3900488" y="4645025"/>
          <p14:tracePt t="109363" x="3884613" y="4645025"/>
          <p14:tracePt t="109365" x="3868738" y="4645025"/>
          <p14:tracePt t="109366" x="3836988" y="4645025"/>
          <p14:tracePt t="109368" x="3821113" y="4645025"/>
          <p14:tracePt t="109371" x="3806825" y="4645025"/>
          <p14:tracePt t="109373" x="3790950" y="4645025"/>
          <p14:tracePt t="109375" x="3775075" y="4645025"/>
          <p14:tracePt t="109377" x="3759200" y="4645025"/>
          <p14:tracePt t="109379" x="3743325" y="4645025"/>
          <p14:tracePt t="109381" x="3727450" y="4645025"/>
          <p14:tracePt t="109383" x="3711575" y="4645025"/>
          <p14:tracePt t="109385" x="3695700" y="4645025"/>
          <p14:tracePt t="109391" x="3679825" y="4645025"/>
          <p14:tracePt t="109395" x="3663950" y="4645025"/>
          <p14:tracePt t="109408" x="3648075" y="4645025"/>
          <p14:tracePt t="109419" x="3632200" y="4645025"/>
          <p14:tracePt t="109452" x="3616325" y="4645025"/>
          <p14:tracePt t="109455" x="3616325" y="4629150"/>
          <p14:tracePt t="109463" x="3616325" y="4614863"/>
          <p14:tracePt t="109473" x="3632200" y="4614863"/>
          <p14:tracePt t="109475" x="3632200" y="4598988"/>
          <p14:tracePt t="109480" x="3648075" y="4598988"/>
          <p14:tracePt t="109481" x="3648075" y="4583113"/>
          <p14:tracePt t="109487" x="3663950" y="4567238"/>
          <p14:tracePt t="109489" x="3679825" y="4567238"/>
          <p14:tracePt t="109490" x="3679825" y="4551363"/>
          <p14:tracePt t="109493" x="3679825" y="4535488"/>
          <p14:tracePt t="109495" x="3695700" y="4535488"/>
          <p14:tracePt t="109499" x="3711575" y="4535488"/>
          <p14:tracePt t="109501" x="3727450" y="4519613"/>
          <p14:tracePt t="109504" x="3743325" y="4519613"/>
          <p14:tracePt t="109507" x="3759200" y="4503738"/>
          <p14:tracePt t="109511" x="3790950" y="4503738"/>
          <p14:tracePt t="109513" x="3821113" y="4503738"/>
          <p14:tracePt t="109516" x="3836988" y="4487863"/>
          <p14:tracePt t="109517" x="3868738" y="4471988"/>
          <p14:tracePt t="109518" x="3884613" y="4471988"/>
          <p14:tracePt t="109520" x="3900488" y="4456113"/>
          <p14:tracePt t="109523" x="3932238" y="4456113"/>
          <p14:tracePt t="109525" x="3963988" y="4440238"/>
          <p14:tracePt t="109526" x="3979863" y="4440238"/>
          <p14:tracePt t="109529" x="4011613" y="4440238"/>
          <p14:tracePt t="109531" x="4027488" y="4424363"/>
          <p14:tracePt t="109533" x="4059238" y="4424363"/>
          <p14:tracePt t="109534" x="4090988" y="4424363"/>
          <p14:tracePt t="109536" x="4137025" y="4408488"/>
          <p14:tracePt t="109539" x="4152900" y="4408488"/>
          <p14:tracePt t="109541" x="4200525" y="4392613"/>
          <p14:tracePt t="109543" x="4216400" y="4392613"/>
          <p14:tracePt t="109544" x="4264025" y="4376738"/>
          <p14:tracePt t="109547" x="4311650" y="4376738"/>
          <p14:tracePt t="109549" x="4343400" y="4376738"/>
          <p14:tracePt t="109551" x="4375150" y="4360863"/>
          <p14:tracePt t="109553" x="4421188" y="4360863"/>
          <p14:tracePt t="109555" x="4452938" y="4344988"/>
          <p14:tracePt t="109557" x="4484688" y="4344988"/>
          <p14:tracePt t="109559" x="4532313" y="4329113"/>
          <p14:tracePt t="109561" x="4579938" y="4329113"/>
          <p14:tracePt t="109562" x="4595813" y="4329113"/>
          <p14:tracePt t="109565" x="4643438" y="4313238"/>
          <p14:tracePt t="109566" x="4675188" y="4313238"/>
          <p14:tracePt t="109568" x="4691063" y="4313238"/>
          <p14:tracePt t="109570" x="4737100" y="4313238"/>
          <p14:tracePt t="109572" x="4768850" y="4313238"/>
          <p14:tracePt t="109574" x="4784725" y="4313238"/>
          <p14:tracePt t="109576" x="4816475" y="4313238"/>
          <p14:tracePt t="109578" x="4832350" y="4313238"/>
          <p14:tracePt t="109582" x="4848225" y="4313238"/>
          <p14:tracePt t="109583" x="4879975" y="4313238"/>
          <p14:tracePt t="109587" x="4895850" y="4313238"/>
          <p14:tracePt t="109589" x="4911725" y="4313238"/>
          <p14:tracePt t="109595" x="4927600" y="4313238"/>
          <p14:tracePt t="109597" x="4943475" y="4313238"/>
          <p14:tracePt t="109622" x="4959350" y="4313238"/>
          <p14:tracePt t="109666" x="4943475" y="4313238"/>
          <p14:tracePt t="109670" x="4927600" y="4313238"/>
          <p14:tracePt t="109680" x="4911725" y="4313238"/>
          <p14:tracePt t="109683" x="4895850" y="4313238"/>
          <p14:tracePt t="109700" x="4879975" y="4313238"/>
          <p14:tracePt t="109711" x="4864100" y="4313238"/>
          <p14:tracePt t="109722" x="4864100" y="4329113"/>
          <p14:tracePt t="109739" x="4864100" y="4344988"/>
          <p14:tracePt t="109756" x="4864100" y="4360863"/>
          <p14:tracePt t="109897" x="4848225" y="4360863"/>
          <p14:tracePt t="109934" x="4832350" y="4360863"/>
          <p14:tracePt t="109965" x="4816475" y="4360863"/>
          <p14:tracePt t="110042" x="4800600" y="4360863"/>
          <p14:tracePt t="110052" x="4784725" y="4360863"/>
          <p14:tracePt t="110062" x="4768850" y="4360863"/>
          <p14:tracePt t="110082" x="4752975" y="4360863"/>
          <p14:tracePt t="110089" x="4737100" y="4360863"/>
          <p14:tracePt t="110097" x="4737100" y="4376738"/>
          <p14:tracePt t="110101" x="4722813" y="4376738"/>
          <p14:tracePt t="110107" x="4706938" y="4376738"/>
          <p14:tracePt t="110112" x="4691063" y="4392613"/>
          <p14:tracePt t="110115" x="4675188" y="4392613"/>
          <p14:tracePt t="110117" x="4659313" y="4408488"/>
          <p14:tracePt t="110123" x="4643438" y="4408488"/>
          <p14:tracePt t="110124" x="4627563" y="4408488"/>
          <p14:tracePt t="110129" x="4611688" y="4408488"/>
          <p14:tracePt t="110133" x="4595813" y="4408488"/>
          <p14:tracePt t="110137" x="4579938" y="4408488"/>
          <p14:tracePt t="110139" x="4579938" y="4424363"/>
          <p14:tracePt t="110140" x="4564063" y="4424363"/>
          <p14:tracePt t="110145" x="4548188" y="4424363"/>
          <p14:tracePt t="110149" x="4532313" y="4424363"/>
          <p14:tracePt t="110150" x="4516438" y="4424363"/>
          <p14:tracePt t="110153" x="4500563" y="4440238"/>
          <p14:tracePt t="110158" x="4484688" y="4440238"/>
          <p14:tracePt t="110161" x="4468813" y="4440238"/>
          <p14:tracePt t="110165" x="4452938" y="4440238"/>
          <p14:tracePt t="110167" x="4437063" y="4440238"/>
          <p14:tracePt t="110168" x="4421188" y="4440238"/>
          <p14:tracePt t="110173" x="4406900" y="4440238"/>
          <p14:tracePt t="110174" x="4391025" y="4440238"/>
          <p14:tracePt t="110179" x="4375150" y="4440238"/>
          <p14:tracePt t="110183" x="4343400" y="4440238"/>
          <p14:tracePt t="110187" x="4327525" y="4440238"/>
          <p14:tracePt t="110189" x="4311650" y="4440238"/>
          <p14:tracePt t="110195" x="4295775" y="4440238"/>
          <p14:tracePt t="110198" x="4279900" y="4440238"/>
          <p14:tracePt t="110201" x="4264025" y="4440238"/>
          <p14:tracePt t="110213" x="4248150" y="4440238"/>
          <p14:tracePt t="110242" x="4232275" y="4440238"/>
          <p14:tracePt t="110299" x="4232275" y="4424363"/>
          <p14:tracePt t="110306" x="4232275" y="4408488"/>
          <p14:tracePt t="110307" x="4232275" y="4392613"/>
          <p14:tracePt t="110310" x="4232275" y="4376738"/>
          <p14:tracePt t="110320" x="4232275" y="4360863"/>
          <p14:tracePt t="110321" x="4232275" y="4344988"/>
          <p14:tracePt t="110327" x="4232275" y="4329113"/>
          <p14:tracePt t="110332" x="4232275" y="4313238"/>
          <p14:tracePt t="110333" x="4232275" y="4297363"/>
          <p14:tracePt t="110339" x="4232275" y="4283075"/>
          <p14:tracePt t="110341" x="4232275" y="4267200"/>
          <p14:tracePt t="110345" x="4232275" y="4251325"/>
          <p14:tracePt t="110347" x="4232275" y="4235450"/>
          <p14:tracePt t="110349" x="4232275" y="4219575"/>
          <p14:tracePt t="110353" x="4232275" y="4203700"/>
          <p14:tracePt t="110355" x="4232275" y="4187825"/>
          <p14:tracePt t="110359" x="4232275" y="4171950"/>
          <p14:tracePt t="110368" x="4248150" y="4124325"/>
          <p14:tracePt t="110369" x="4248150" y="4108450"/>
          <p14:tracePt t="110373" x="4248150" y="4092575"/>
          <p14:tracePt t="110375" x="4248150" y="4076700"/>
          <p14:tracePt t="110377" x="4264025" y="4076700"/>
          <p14:tracePt t="110379" x="4264025" y="4044950"/>
          <p14:tracePt t="110381" x="4279900" y="4029075"/>
          <p14:tracePt t="110383" x="4295775" y="4029075"/>
          <p14:tracePt t="110384" x="4295775" y="4013200"/>
          <p14:tracePt t="110387" x="4295775" y="3997325"/>
          <p14:tracePt t="110388" x="4311650" y="3981450"/>
          <p14:tracePt t="110393" x="4327525" y="3949700"/>
          <p14:tracePt t="110394" x="4327525" y="3935413"/>
          <p14:tracePt t="110397" x="4343400" y="3935413"/>
          <p14:tracePt t="110399" x="4359275" y="3919538"/>
          <p14:tracePt t="110400" x="4359275" y="3903663"/>
          <p14:tracePt t="110402" x="4375150" y="3903663"/>
          <p14:tracePt t="110407" x="4391025" y="3887788"/>
          <p14:tracePt t="110409" x="4406900" y="3871913"/>
          <p14:tracePt t="110416" x="4421188" y="3871913"/>
          <p14:tracePt t="110417" x="4437063" y="3856038"/>
          <p14:tracePt t="110419" x="4452938" y="3840163"/>
          <p14:tracePt t="110427" x="4484688" y="3824288"/>
          <p14:tracePt t="110435" x="4500563" y="3824288"/>
          <p14:tracePt t="110439" x="4516438" y="3824288"/>
          <p14:tracePt t="110448" x="4532313" y="3824288"/>
          <p14:tracePt t="110451" x="4532313" y="3808413"/>
          <p14:tracePt t="110481" x="4548188" y="3808413"/>
          <p14:tracePt t="110510" x="4564063" y="3808413"/>
          <p14:tracePt t="110516" x="4579938" y="3808413"/>
          <p14:tracePt t="110519" x="4611688" y="3808413"/>
          <p14:tracePt t="110523" x="4627563" y="3808413"/>
          <p14:tracePt t="110525" x="4643438" y="3808413"/>
          <p14:tracePt t="110528" x="4675188" y="3808413"/>
          <p14:tracePt t="110531" x="4706938" y="3808413"/>
          <p14:tracePt t="110533" x="4722813" y="3808413"/>
          <p14:tracePt t="110535" x="4768850" y="3808413"/>
          <p14:tracePt t="110537" x="4784725" y="3808413"/>
          <p14:tracePt t="110539" x="4816475" y="3808413"/>
          <p14:tracePt t="110541" x="4848225" y="3808413"/>
          <p14:tracePt t="110543" x="4864100" y="3808413"/>
          <p14:tracePt t="110545" x="4895850" y="3808413"/>
          <p14:tracePt t="110547" x="4927600" y="3808413"/>
          <p14:tracePt t="110548" x="4943475" y="3808413"/>
          <p14:tracePt t="110551" x="4959350" y="3808413"/>
          <p14:tracePt t="110553" x="4975225" y="3808413"/>
          <p14:tracePt t="110554" x="5006975" y="3824288"/>
          <p14:tracePt t="110557" x="5037138" y="3824288"/>
          <p14:tracePt t="110560" x="5068888" y="3824288"/>
          <p14:tracePt t="110563" x="5100638" y="3824288"/>
          <p14:tracePt t="110565" x="5100638" y="3840163"/>
          <p14:tracePt t="110567" x="5132388" y="3840163"/>
          <p14:tracePt t="110571" x="5164138" y="3856038"/>
          <p14:tracePt t="110573" x="5180013" y="3856038"/>
          <p14:tracePt t="110576" x="5195888" y="3871913"/>
          <p14:tracePt t="110579" x="5211763" y="3871913"/>
          <p14:tracePt t="110582" x="5227638" y="3887788"/>
          <p14:tracePt t="110584" x="5243513" y="3887788"/>
          <p14:tracePt t="110586" x="5259388" y="3887788"/>
          <p14:tracePt t="110588" x="5259388" y="3903663"/>
          <p14:tracePt t="110598" x="5275263" y="3903663"/>
          <p14:tracePt t="110601" x="5275263" y="3919538"/>
          <p14:tracePt t="110607" x="5291138" y="3919538"/>
          <p14:tracePt t="110609" x="5291138" y="3935413"/>
          <p14:tracePt t="110615" x="5291138" y="3949700"/>
          <p14:tracePt t="110621" x="5291138" y="3965575"/>
          <p14:tracePt t="110625" x="5291138" y="3981450"/>
          <p14:tracePt t="110631" x="5275263" y="3997325"/>
          <p14:tracePt t="110633" x="5275263" y="4013200"/>
          <p14:tracePt t="110637" x="5259388" y="4029075"/>
          <p14:tracePt t="110639" x="5243513" y="4029075"/>
          <p14:tracePt t="110645" x="5227638" y="4044950"/>
          <p14:tracePt t="110647" x="5211763" y="4044950"/>
          <p14:tracePt t="110649" x="5195888" y="4060825"/>
          <p14:tracePt t="110653" x="5164138" y="4060825"/>
          <p14:tracePt t="110655" x="5148263" y="4060825"/>
          <p14:tracePt t="110659" x="5132388" y="4076700"/>
          <p14:tracePt t="110661" x="5116513" y="4076700"/>
          <p14:tracePt t="110666" x="5116513" y="4092575"/>
          <p14:tracePt t="110666" x="5100638" y="4092575"/>
          <p14:tracePt t="110669" x="5084763" y="4092575"/>
          <p14:tracePt t="110671" x="5068888" y="4092575"/>
          <p14:tracePt t="110672" x="5068888" y="4108450"/>
          <p14:tracePt t="110674" x="5053013" y="4108450"/>
          <p14:tracePt t="110680" x="5037138" y="4108450"/>
          <p14:tracePt t="110699" x="5022850" y="4108450"/>
          <p14:tracePt t="110730" x="5006975" y="4108450"/>
          <p14:tracePt t="110834" x="5022850" y="4108450"/>
          <p14:tracePt t="110844" x="5037138" y="4108450"/>
          <p14:tracePt t="110849" x="5053013" y="4092575"/>
          <p14:tracePt t="110852" x="5053013" y="4076700"/>
          <p14:tracePt t="110854" x="5068888" y="4076700"/>
          <p14:tracePt t="110860" x="5084763" y="4076700"/>
          <p14:tracePt t="110876" x="5100638" y="4060825"/>
          <p14:tracePt t="110890" x="5100638" y="4044950"/>
          <p14:tracePt t="110899" x="5116513" y="4044950"/>
          <p14:tracePt t="110901" x="5132388" y="4029075"/>
          <p14:tracePt t="110903" x="5132388" y="4013200"/>
          <p14:tracePt t="110907" x="5132388" y="3997325"/>
          <p14:tracePt t="110909" x="5148263" y="3997325"/>
          <p14:tracePt t="110911" x="5164138" y="3997325"/>
          <p14:tracePt t="110915" x="5180013" y="3997325"/>
          <p14:tracePt t="110916" x="5180013" y="3981450"/>
          <p14:tracePt t="110921" x="5180013" y="3965575"/>
          <p14:tracePt t="110924" x="5195888" y="3965575"/>
          <p14:tracePt t="110926" x="5211763" y="3965575"/>
          <p14:tracePt t="110933" x="5227638" y="3965575"/>
          <p14:tracePt t="110939" x="5227638" y="3949700"/>
          <p14:tracePt t="110941" x="5243513" y="3949700"/>
          <p14:tracePt t="110954" x="5259388" y="3935413"/>
          <p14:tracePt t="110965" x="5275263" y="3919538"/>
          <p14:tracePt t="110969" x="5291138" y="3919538"/>
          <p14:tracePt t="110975" x="5307013" y="3919538"/>
          <p14:tracePt t="110977" x="5322888" y="3919538"/>
          <p14:tracePt t="110979" x="5337175" y="3903663"/>
          <p14:tracePt t="110983" x="5368925" y="3887788"/>
          <p14:tracePt t="110985" x="5400675" y="3871913"/>
          <p14:tracePt t="110988" x="5416550" y="3871913"/>
          <p14:tracePt t="110989" x="5432425" y="3856038"/>
          <p14:tracePt t="110990" x="5448300" y="3856038"/>
          <p14:tracePt t="110993" x="5480050" y="3840163"/>
          <p14:tracePt t="110994" x="5495925" y="3824288"/>
          <p14:tracePt t="110997" x="5511800" y="3824288"/>
          <p14:tracePt t="110999" x="5527675" y="3824288"/>
          <p14:tracePt t="111001" x="5543550" y="3808413"/>
          <p14:tracePt t="111002" x="5559425" y="3808413"/>
          <p14:tracePt t="111025" x="5559425" y="3792538"/>
          <p14:tracePt t="111048" x="5575300" y="3792538"/>
          <p14:tracePt t="120854" x="5591175" y="3792538"/>
          <p14:tracePt t="120857" x="5607050" y="3792538"/>
          <p14:tracePt t="120859" x="5622925" y="3792538"/>
          <p14:tracePt t="120860" x="5638800" y="3792538"/>
          <p14:tracePt t="120865" x="5653088" y="3792538"/>
          <p14:tracePt t="120867" x="5668963" y="3776663"/>
          <p14:tracePt t="120869" x="5684838" y="3776663"/>
          <p14:tracePt t="120871" x="5700713" y="3776663"/>
          <p14:tracePt t="120873" x="5716588" y="3776663"/>
          <p14:tracePt t="120875" x="5732463" y="3776663"/>
          <p14:tracePt t="120877" x="5764213" y="3776663"/>
          <p14:tracePt t="120880" x="5795963" y="3760788"/>
          <p14:tracePt t="120882" x="5811838" y="3760788"/>
          <p14:tracePt t="120887" x="5827713" y="3760788"/>
          <p14:tracePt t="120889" x="5843588" y="3760788"/>
          <p14:tracePt t="120895" x="5859463" y="3760788"/>
          <p14:tracePt t="120899" x="5875338" y="3760788"/>
          <p14:tracePt t="120908" x="5891213" y="3760788"/>
          <p14:tracePt t="121071" x="5859463" y="3776663"/>
          <p14:tracePt t="121074" x="5843588" y="3776663"/>
          <p14:tracePt t="121075" x="5827713" y="3792538"/>
          <p14:tracePt t="121081" x="5811838" y="3792538"/>
          <p14:tracePt t="121086" x="5795963" y="3808413"/>
          <p14:tracePt t="121089" x="5764213" y="3824288"/>
          <p14:tracePt t="121091" x="5748338" y="3824288"/>
          <p14:tracePt t="121093" x="5748338" y="3840163"/>
          <p14:tracePt t="121095" x="5732463" y="3840163"/>
          <p14:tracePt t="121098" x="5716588" y="3840163"/>
          <p14:tracePt t="121100" x="5716588" y="3856038"/>
          <p14:tracePt t="121102" x="5700713" y="3856038"/>
          <p14:tracePt t="121104" x="5684838" y="3871913"/>
          <p14:tracePt t="121106" x="5668963" y="3871913"/>
          <p14:tracePt t="121111" x="5653088" y="3887788"/>
          <p14:tracePt t="121113" x="5638800" y="3887788"/>
          <p14:tracePt t="121115" x="5638800" y="3903663"/>
          <p14:tracePt t="121116" x="5622925" y="3919538"/>
          <p14:tracePt t="121118" x="5607050" y="3919538"/>
          <p14:tracePt t="121129" x="5575300" y="3949700"/>
          <p14:tracePt t="121138" x="5511800" y="3997325"/>
          <p14:tracePt t="121141" x="5464175" y="4044950"/>
          <p14:tracePt t="121143" x="5432425" y="4060825"/>
          <p14:tracePt t="121144" x="5432425" y="4076700"/>
          <p14:tracePt t="121146" x="5416550" y="4092575"/>
          <p14:tracePt t="121148" x="5400675" y="4108450"/>
          <p14:tracePt t="121151" x="5384800" y="4108450"/>
          <p14:tracePt t="121153" x="5368925" y="4124325"/>
          <p14:tracePt t="121155" x="5353050" y="4140200"/>
          <p14:tracePt t="121157" x="5337175" y="4156075"/>
          <p14:tracePt t="121159" x="5322888" y="4156075"/>
          <p14:tracePt t="121160" x="5307013" y="4171950"/>
          <p14:tracePt t="121163" x="5291138" y="4187825"/>
          <p14:tracePt t="121164" x="5275263" y="4187825"/>
          <p14:tracePt t="121167" x="5259388" y="4203700"/>
          <p14:tracePt t="121169" x="5259388" y="4219575"/>
          <p14:tracePt t="121170" x="5243513" y="4235450"/>
          <p14:tracePt t="121173" x="5211763" y="4235450"/>
          <p14:tracePt t="121175" x="5211763" y="4251325"/>
          <p14:tracePt t="121177" x="5195888" y="4267200"/>
          <p14:tracePt t="121178" x="5180013" y="4267200"/>
          <p14:tracePt t="121183" x="5164138" y="4283075"/>
          <p14:tracePt t="121185" x="5148263" y="4297363"/>
          <p14:tracePt t="121187" x="5132388" y="4297363"/>
          <p14:tracePt t="121189" x="5132388" y="4313238"/>
          <p14:tracePt t="121191" x="5116513" y="4313238"/>
          <p14:tracePt t="121199" x="5100638" y="4313238"/>
          <p14:tracePt t="121202" x="5100638" y="4329113"/>
          <p14:tracePt t="121205" x="5084763" y="4329113"/>
          <p14:tracePt t="121210" x="5068888" y="4329113"/>
          <p14:tracePt t="121217" x="5053013" y="4329113"/>
          <p14:tracePt t="121222" x="5053013" y="4344988"/>
          <p14:tracePt t="121229" x="5037138" y="4344988"/>
          <p14:tracePt t="121233" x="5022850" y="4344988"/>
          <p14:tracePt t="121246" x="5006975" y="4344988"/>
          <p14:tracePt t="121251" x="4991100" y="4344988"/>
          <p14:tracePt t="121256" x="4975225" y="4344988"/>
          <p14:tracePt t="121263" x="4943475" y="4360863"/>
          <p14:tracePt t="121269" x="4895850" y="4376738"/>
          <p14:tracePt t="121273" x="4879975" y="4376738"/>
          <p14:tracePt t="121276" x="4864100" y="4376738"/>
          <p14:tracePt t="121277" x="4864100" y="4392613"/>
          <p14:tracePt t="121281" x="4848225" y="4392613"/>
          <p14:tracePt t="121283" x="4832350" y="4392613"/>
          <p14:tracePt t="121287" x="4816475" y="4392613"/>
          <p14:tracePt t="121289" x="4800600" y="4392613"/>
          <p14:tracePt t="121291" x="4784725" y="4392613"/>
          <p14:tracePt t="121295" x="4768850" y="4392613"/>
          <p14:tracePt t="121297" x="4752975" y="4408488"/>
          <p14:tracePt t="121301" x="4722813" y="4408488"/>
          <p14:tracePt t="121303" x="4691063" y="4424363"/>
          <p14:tracePt t="121305" x="4675188" y="4424363"/>
          <p14:tracePt t="121307" x="4659313" y="4440238"/>
          <p14:tracePt t="121309" x="4643438" y="4440238"/>
          <p14:tracePt t="121311" x="4627563" y="4440238"/>
          <p14:tracePt t="121313" x="4595813" y="4440238"/>
          <p14:tracePt t="121317" x="4564063" y="4440238"/>
          <p14:tracePt t="121319" x="4532313" y="4456113"/>
          <p14:tracePt t="121323" x="4500563" y="4456113"/>
          <p14:tracePt t="121325" x="4468813" y="4471988"/>
          <p14:tracePt t="121329" x="4437063" y="4471988"/>
          <p14:tracePt t="121331" x="4421188" y="4471988"/>
          <p14:tracePt t="121332" x="4391025" y="4487863"/>
          <p14:tracePt t="121334" x="4375150" y="4487863"/>
          <p14:tracePt t="121337" x="4359275" y="4487863"/>
          <p14:tracePt t="121339" x="4327525" y="4487863"/>
          <p14:tracePt t="121341" x="4295775" y="4503738"/>
          <p14:tracePt t="121343" x="4279900" y="4503738"/>
          <p14:tracePt t="121344" x="4264025" y="4503738"/>
          <p14:tracePt t="121346" x="4232275" y="4503738"/>
          <p14:tracePt t="121348" x="4216400" y="4519613"/>
          <p14:tracePt t="121351" x="4184650" y="4519613"/>
          <p14:tracePt t="121353" x="4168775" y="4519613"/>
          <p14:tracePt t="121355" x="4137025" y="4519613"/>
          <p14:tracePt t="121357" x="4121150" y="4519613"/>
          <p14:tracePt t="121359" x="4106863" y="4519613"/>
          <p14:tracePt t="121361" x="4075113" y="4519613"/>
          <p14:tracePt t="121363" x="4059238" y="4519613"/>
          <p14:tracePt t="121364" x="4043363" y="4519613"/>
          <p14:tracePt t="121366" x="4011613" y="4519613"/>
          <p14:tracePt t="121371" x="3979863" y="4519613"/>
          <p14:tracePt t="121373" x="3963988" y="4519613"/>
          <p14:tracePt t="121375" x="3948113" y="4519613"/>
          <p14:tracePt t="121377" x="3932238" y="4519613"/>
          <p14:tracePt t="121379" x="3916363" y="4519613"/>
          <p14:tracePt t="121381" x="3900488" y="4519613"/>
          <p14:tracePt t="121385" x="3884613" y="4519613"/>
          <p14:tracePt t="121393" x="3868738" y="4519613"/>
          <p14:tracePt t="121399" x="3852863" y="4519613"/>
          <p14:tracePt t="121411" x="3836988" y="4519613"/>
          <p14:tracePt t="121438" x="3836988" y="4503738"/>
          <p14:tracePt t="121444" x="3836988" y="4487863"/>
          <p14:tracePt t="121445" x="3836988" y="4471988"/>
          <p14:tracePt t="121449" x="3836988" y="4456113"/>
          <p14:tracePt t="121453" x="3836988" y="4440238"/>
          <p14:tracePt t="121454" x="3836988" y="4424363"/>
          <p14:tracePt t="121461" x="3836988" y="4408488"/>
          <p14:tracePt t="121463" x="3852863" y="4392613"/>
          <p14:tracePt t="121464" x="3868738" y="4392613"/>
          <p14:tracePt t="121467" x="3868738" y="4376738"/>
          <p14:tracePt t="121471" x="3884613" y="4376738"/>
          <p14:tracePt t="121473" x="3884613" y="4360863"/>
          <p14:tracePt t="121475" x="3900488" y="4344988"/>
          <p14:tracePt t="121479" x="3916363" y="4344988"/>
          <p14:tracePt t="121480" x="3916363" y="4329113"/>
          <p14:tracePt t="121482" x="3932238" y="4313238"/>
          <p14:tracePt t="121484" x="3948113" y="4313238"/>
          <p14:tracePt t="121486" x="3948113" y="4297363"/>
          <p14:tracePt t="121489" x="3963988" y="4297363"/>
          <p14:tracePt t="121494" x="3979863" y="4283075"/>
          <p14:tracePt t="121497" x="3979863" y="4267200"/>
          <p14:tracePt t="121501" x="3995738" y="4267200"/>
          <p14:tracePt t="121510" x="4011613" y="4251325"/>
          <p14:tracePt t="121517" x="4011613" y="4235450"/>
          <p14:tracePt t="121521" x="4027488" y="4235450"/>
          <p14:tracePt t="121528" x="4043363" y="4219575"/>
          <p14:tracePt t="121529" x="4059238" y="4219575"/>
          <p14:tracePt t="121533" x="4059238" y="4203700"/>
          <p14:tracePt t="121535" x="4075113" y="4203700"/>
          <p14:tracePt t="121537" x="4090988" y="4203700"/>
          <p14:tracePt t="121539" x="4090988" y="4187825"/>
          <p14:tracePt t="121543" x="4106863" y="4187825"/>
          <p14:tracePt t="121545" x="4121150" y="4187825"/>
          <p14:tracePt t="121547" x="4137025" y="4187825"/>
          <p14:tracePt t="121551" x="4152900" y="4171950"/>
          <p14:tracePt t="121553" x="4168775" y="4171950"/>
          <p14:tracePt t="121557" x="4200525" y="4156075"/>
          <p14:tracePt t="121560" x="4216400" y="4156075"/>
          <p14:tracePt t="121561" x="4232275" y="4156075"/>
          <p14:tracePt t="121563" x="4248150" y="4140200"/>
          <p14:tracePt t="121565" x="4264025" y="4140200"/>
          <p14:tracePt t="121567" x="4295775" y="4140200"/>
          <p14:tracePt t="121569" x="4343400" y="4124325"/>
          <p14:tracePt t="121571" x="4359275" y="4124325"/>
          <p14:tracePt t="121573" x="4391025" y="4124325"/>
          <p14:tracePt t="121575" x="4421188" y="4124325"/>
          <p14:tracePt t="121577" x="4437063" y="4124325"/>
          <p14:tracePt t="121579" x="4468813" y="4124325"/>
          <p14:tracePt t="121580" x="4500563" y="4108450"/>
          <p14:tracePt t="121582" x="4516438" y="4108450"/>
          <p14:tracePt t="121584" x="4548188" y="4108450"/>
          <p14:tracePt t="121586" x="4564063" y="4108450"/>
          <p14:tracePt t="121588" x="4595813" y="4092575"/>
          <p14:tracePt t="121590" x="4627563" y="4092575"/>
          <p14:tracePt t="121593" x="4643438" y="4092575"/>
          <p14:tracePt t="121594" x="4659313" y="4092575"/>
          <p14:tracePt t="121597" x="4691063" y="4092575"/>
          <p14:tracePt t="121598" x="4706938" y="4076700"/>
          <p14:tracePt t="121601" x="4737100" y="4076700"/>
          <p14:tracePt t="121603" x="4752975" y="4076700"/>
          <p14:tracePt t="121605" x="4768850" y="4076700"/>
          <p14:tracePt t="121607" x="4800600" y="4076700"/>
          <p14:tracePt t="121611" x="4816475" y="4076700"/>
          <p14:tracePt t="121613" x="4848225" y="4076700"/>
          <p14:tracePt t="121619" x="4864100" y="4076700"/>
          <p14:tracePt t="121623" x="4879975" y="4076700"/>
          <p14:tracePt t="121667" x="4895850" y="4076700"/>
          <p14:tracePt t="121729" x="4895850" y="4108450"/>
          <p14:tracePt t="121731" x="4895850" y="4124325"/>
          <p14:tracePt t="121737" x="4895850" y="4140200"/>
          <p14:tracePt t="121740" x="4895850" y="4156075"/>
          <p14:tracePt t="121743" x="4895850" y="4171950"/>
          <p14:tracePt t="121747" x="4895850" y="4187825"/>
          <p14:tracePt t="121749" x="4895850" y="4203700"/>
          <p14:tracePt t="121755" x="4895850" y="4219575"/>
          <p14:tracePt t="121757" x="4879975" y="4235450"/>
          <p14:tracePt t="121763" x="4864100" y="4251325"/>
          <p14:tracePt t="121765" x="4864100" y="4267200"/>
          <p14:tracePt t="121771" x="4864100" y="4283075"/>
          <p14:tracePt t="121777" x="4848225" y="4297363"/>
          <p14:tracePt t="121779" x="4848225" y="4313238"/>
          <p14:tracePt t="121781" x="4832350" y="4313238"/>
          <p14:tracePt t="121785" x="4816475" y="4329113"/>
          <p14:tracePt t="121789" x="4816475" y="4344988"/>
          <p14:tracePt t="121794" x="4800600" y="4360863"/>
          <p14:tracePt t="121797" x="4784725" y="4360863"/>
          <p14:tracePt t="121800" x="4784725" y="4376738"/>
          <p14:tracePt t="121805" x="4768850" y="4392613"/>
          <p14:tracePt t="121811" x="4752975" y="4392613"/>
          <p14:tracePt t="121816" x="4737100" y="4408488"/>
          <p14:tracePt t="121819" x="4737100" y="4424363"/>
          <p14:tracePt t="121820" x="4722813" y="4424363"/>
          <p14:tracePt t="121823" x="4706938" y="4440238"/>
          <p14:tracePt t="121831" x="4691063" y="4440238"/>
          <p14:tracePt t="121833" x="4675188" y="4456113"/>
          <p14:tracePt t="121837" x="4675188" y="4471988"/>
          <p14:tracePt t="121841" x="4659313" y="4471988"/>
          <p14:tracePt t="121844" x="4643438" y="4471988"/>
          <p14:tracePt t="121849" x="4627563" y="4471988"/>
          <p14:tracePt t="121850" x="4627563" y="4487863"/>
          <p14:tracePt t="121879" x="4627563" y="4503738"/>
          <p14:tracePt t="122334" x="4643438" y="4503738"/>
          <p14:tracePt t="122340" x="4659313" y="4503738"/>
          <p14:tracePt t="122349" x="4675188" y="4503738"/>
          <p14:tracePt t="122358" x="4691063" y="4503738"/>
          <p14:tracePt t="122363" x="4706938" y="4503738"/>
          <p14:tracePt t="122365" x="4722813" y="4503738"/>
          <p14:tracePt t="122377" x="4784725" y="4519613"/>
          <p14:tracePt t="122379" x="4800600" y="4519613"/>
          <p14:tracePt t="122383" x="4816475" y="4535488"/>
          <p14:tracePt t="122384" x="4832350" y="4535488"/>
          <p14:tracePt t="122387" x="4848225" y="4535488"/>
          <p14:tracePt t="122389" x="4848225" y="4551363"/>
          <p14:tracePt t="122391" x="4864100" y="4551363"/>
          <p14:tracePt t="122394" x="4879975" y="4551363"/>
          <p14:tracePt t="122395" x="4895850" y="4551363"/>
          <p14:tracePt t="122397" x="4911725" y="4551363"/>
          <p14:tracePt t="122399" x="4927600" y="4567238"/>
          <p14:tracePt t="122403" x="4959350" y="4567238"/>
          <p14:tracePt t="122404" x="4975225" y="4583113"/>
          <p14:tracePt t="122411" x="5022850" y="4598988"/>
          <p14:tracePt t="122412" x="5053013" y="4598988"/>
          <p14:tracePt t="122414" x="5084763" y="4614863"/>
          <p14:tracePt t="122417" x="5116513" y="4629150"/>
          <p14:tracePt t="122419" x="5132388" y="4629150"/>
          <p14:tracePt t="122421" x="5164138" y="4645025"/>
          <p14:tracePt t="122423" x="5180013" y="4645025"/>
          <p14:tracePt t="122426" x="5195888" y="4660900"/>
          <p14:tracePt t="122427" x="5227638" y="4660900"/>
          <p14:tracePt t="122428" x="5243513" y="4676775"/>
          <p14:tracePt t="122431" x="5275263" y="4676775"/>
          <p14:tracePt t="122432" x="5307013" y="4676775"/>
          <p14:tracePt t="122434" x="5322888" y="4692650"/>
          <p14:tracePt t="122436" x="5368925" y="4708525"/>
          <p14:tracePt t="122439" x="5400675" y="4708525"/>
          <p14:tracePt t="122440" x="5416550" y="4724400"/>
          <p14:tracePt t="122443" x="5464175" y="4724400"/>
          <p14:tracePt t="122444" x="5495925" y="4740275"/>
          <p14:tracePt t="122446" x="5511800" y="4740275"/>
          <p14:tracePt t="122449" x="5559425" y="4756150"/>
          <p14:tracePt t="122450" x="5591175" y="4756150"/>
          <p14:tracePt t="122452" x="5638800" y="4772025"/>
          <p14:tracePt t="122454" x="5653088" y="4772025"/>
          <p14:tracePt t="122456" x="5700713" y="4787900"/>
          <p14:tracePt t="122459" x="5716588" y="4787900"/>
          <p14:tracePt t="122460" x="5764213" y="4803775"/>
          <p14:tracePt t="122462" x="5795963" y="4803775"/>
          <p14:tracePt t="122464" x="5843588" y="4803775"/>
          <p14:tracePt t="122466" x="5875338" y="4819650"/>
          <p14:tracePt t="122469" x="5907088" y="4819650"/>
          <p14:tracePt t="122470" x="5953125" y="4835525"/>
          <p14:tracePt t="122473" x="5969000" y="4851400"/>
          <p14:tracePt t="122476" x="6016625" y="4851400"/>
          <p14:tracePt t="122477" x="6048375" y="4851400"/>
          <p14:tracePt t="122478" x="6080125" y="4867275"/>
          <p14:tracePt t="122481" x="6127750" y="4883150"/>
          <p14:tracePt t="122483" x="6175375" y="4883150"/>
          <p14:tracePt t="122485" x="6207125" y="4899025"/>
          <p14:tracePt t="122486" x="6238875" y="4899025"/>
          <p14:tracePt t="122488" x="6269038" y="4914900"/>
          <p14:tracePt t="122492" x="6316663" y="4914900"/>
          <p14:tracePt t="122493" x="6348413" y="4930775"/>
          <p14:tracePt t="122494" x="6396038" y="4946650"/>
          <p14:tracePt t="122497" x="6427788" y="4946650"/>
          <p14:tracePt t="122499" x="6459538" y="4946650"/>
          <p14:tracePt t="122501" x="6507163" y="4946650"/>
          <p14:tracePt t="122503" x="6553200" y="4962525"/>
          <p14:tracePt t="122504" x="6584950" y="4976813"/>
          <p14:tracePt t="122506" x="6616700" y="4976813"/>
          <p14:tracePt t="122509" x="6664325" y="4992688"/>
          <p14:tracePt t="122510" x="6696075" y="4992688"/>
          <p14:tracePt t="122512" x="6727825" y="5008563"/>
          <p14:tracePt t="122514" x="6775450" y="5024438"/>
          <p14:tracePt t="122517" x="6823075" y="5040313"/>
          <p14:tracePt t="122519" x="6838950" y="5040313"/>
          <p14:tracePt t="122521" x="6884988" y="5056188"/>
          <p14:tracePt t="122523" x="6916738" y="5072063"/>
          <p14:tracePt t="122525" x="6964363" y="5072063"/>
          <p14:tracePt t="122526" x="6996113" y="5087938"/>
          <p14:tracePt t="122529" x="7027863" y="5087938"/>
          <p14:tracePt t="122531" x="7075488" y="5087938"/>
          <p14:tracePt t="122533" x="7091363" y="5103813"/>
          <p14:tracePt t="122535" x="7138988" y="5103813"/>
          <p14:tracePt t="122536" x="7169150" y="5119688"/>
          <p14:tracePt t="122538" x="7200900" y="5135563"/>
          <p14:tracePt t="122541" x="7232650" y="5135563"/>
          <p14:tracePt t="122543" x="7264400" y="5151438"/>
          <p14:tracePt t="122544" x="7296150" y="5167313"/>
          <p14:tracePt t="122546" x="7312025" y="5167313"/>
          <p14:tracePt t="122549" x="7359650" y="5183188"/>
          <p14:tracePt t="122551" x="7391400" y="5199063"/>
          <p14:tracePt t="122553" x="7407275" y="5199063"/>
          <p14:tracePt t="122554" x="7439025" y="5199063"/>
          <p14:tracePt t="122557" x="7469188" y="5214938"/>
          <p14:tracePt t="122559" x="7485063" y="5214938"/>
          <p14:tracePt t="122560" x="7516813" y="5230813"/>
          <p14:tracePt t="122563" x="7532688" y="5230813"/>
          <p14:tracePt t="122564" x="7564438" y="5246688"/>
          <p14:tracePt t="122566" x="7596188" y="5246688"/>
          <p14:tracePt t="122569" x="7627938" y="5262563"/>
          <p14:tracePt t="122573" x="7659688" y="5278438"/>
          <p14:tracePt t="122575" x="7675563" y="5278438"/>
          <p14:tracePt t="122577" x="7707313" y="5278438"/>
          <p14:tracePt t="122579" x="7723188" y="5278438"/>
          <p14:tracePt t="122581" x="7739063" y="5294313"/>
          <p14:tracePt t="122582" x="7754938" y="5294313"/>
          <p14:tracePt t="122585" x="7770813" y="5310188"/>
          <p14:tracePt t="122586" x="7785100" y="5310188"/>
          <p14:tracePt t="122588" x="7800975" y="5310188"/>
          <p14:tracePt t="122591" x="7816850" y="5324475"/>
          <p14:tracePt t="122592" x="7832725" y="5324475"/>
          <p14:tracePt t="122594" x="7848600" y="5324475"/>
          <p14:tracePt t="122596" x="7864475" y="5324475"/>
          <p14:tracePt t="122598" x="7864475" y="5340350"/>
          <p14:tracePt t="122600" x="7880350" y="5340350"/>
          <p14:tracePt t="122602" x="7896225" y="5356225"/>
          <p14:tracePt t="122611" x="7927975" y="5356225"/>
          <p14:tracePt t="122615" x="7943850" y="5356225"/>
          <p14:tracePt t="122617" x="7943850" y="5372100"/>
          <p14:tracePt t="122621" x="7959725" y="5372100"/>
          <p14:tracePt t="122626" x="7975600" y="5372100"/>
          <p14:tracePt t="122627" x="7975600" y="5387975"/>
          <p14:tracePt t="122631" x="7991475" y="5387975"/>
          <p14:tracePt t="122635" x="8007350" y="5387975"/>
          <p14:tracePt t="122637" x="8023225" y="5403850"/>
          <p14:tracePt t="122643" x="8039100" y="5403850"/>
          <p14:tracePt t="122645" x="8054975" y="5403850"/>
          <p14:tracePt t="122650" x="8070850" y="5403850"/>
          <p14:tracePt t="122652" x="8085138" y="5403850"/>
          <p14:tracePt t="122655" x="8101013" y="5403850"/>
          <p14:tracePt t="122660" x="8116888" y="5419725"/>
          <p14:tracePt t="122661" x="8132763" y="5419725"/>
          <p14:tracePt t="122664" x="8148638" y="5435600"/>
          <p14:tracePt t="122666" x="8164513" y="5435600"/>
          <p14:tracePt t="122669" x="8180388" y="5435600"/>
          <p14:tracePt t="122671" x="8196263" y="5451475"/>
          <p14:tracePt t="122673" x="8212138" y="5451475"/>
          <p14:tracePt t="122675" x="8228013" y="5451475"/>
          <p14:tracePt t="122678" x="8259763" y="5451475"/>
          <p14:tracePt t="122683" x="8275638" y="5467350"/>
          <p14:tracePt t="122685" x="8307388" y="5467350"/>
          <p14:tracePt t="122687" x="8323263" y="5483225"/>
          <p14:tracePt t="122689" x="8355013" y="5499100"/>
          <p14:tracePt t="122691" x="8385175" y="5499100"/>
          <p14:tracePt t="122694" x="8401050" y="5499100"/>
          <p14:tracePt t="122696" x="8416925" y="5514975"/>
          <p14:tracePt t="122699" x="8432800" y="5514975"/>
          <p14:tracePt t="122701" x="8448675" y="5514975"/>
          <p14:tracePt t="122703" x="8464550" y="5530850"/>
          <p14:tracePt t="122707" x="8480425" y="5530850"/>
          <p14:tracePt t="122709" x="8496300" y="5530850"/>
          <p14:tracePt t="122710" x="8512175" y="5546725"/>
          <p14:tracePt t="122714" x="8528050" y="5546725"/>
          <p14:tracePt t="122717" x="8543925" y="5546725"/>
          <p14:tracePt t="122727" x="8559800" y="5546725"/>
          <p14:tracePt t="122729" x="8575675" y="5546725"/>
          <p14:tracePt t="122730" x="8591550" y="5546725"/>
          <p14:tracePt t="122741" x="8607425" y="5546725"/>
          <p14:tracePt t="122748" x="8623300" y="5546725"/>
          <p14:tracePt t="122753" x="8639175" y="5546725"/>
          <p14:tracePt t="122756" x="8655050" y="5546725"/>
          <p14:tracePt t="122764" x="8670925" y="5546725"/>
          <p14:tracePt t="122779" x="8686800" y="5546725"/>
          <p14:tracePt t="122785" x="8701088" y="5546725"/>
          <p14:tracePt t="122799" x="8716963" y="5562600"/>
          <p14:tracePt t="122805" x="8732838" y="5562600"/>
          <p14:tracePt t="122819" x="8748713" y="5562600"/>
          <p14:tracePt t="123088" x="8764588" y="5578475"/>
          <p14:tracePt t="123090" x="8780463" y="5578475"/>
          <p14:tracePt t="123095" x="8796338" y="5594350"/>
          <p14:tracePt t="123096" x="8812213" y="5610225"/>
          <p14:tracePt t="123101" x="8828088" y="5610225"/>
          <p14:tracePt t="123105" x="8843963" y="5626100"/>
          <p14:tracePt t="123107" x="8859838" y="5641975"/>
          <p14:tracePt t="123111" x="8859838" y="5657850"/>
          <p14:tracePt t="123113" x="8875713" y="5657850"/>
          <p14:tracePt t="123115" x="8891588" y="5657850"/>
          <p14:tracePt t="123117" x="8907463" y="5657850"/>
          <p14:tracePt t="123119" x="8907463" y="5672138"/>
          <p14:tracePt t="123121" x="8923338" y="5672138"/>
          <p14:tracePt t="123123" x="8939213" y="5688013"/>
          <p14:tracePt t="123129" x="8955088" y="5703888"/>
          <p14:tracePt t="123131" x="8970963" y="5703888"/>
          <p14:tracePt t="123133" x="8970963" y="5719763"/>
          <p14:tracePt t="123135" x="8986838" y="5719763"/>
          <p14:tracePt t="123137" x="9001125" y="5735638"/>
          <p14:tracePt t="123139" x="9017000" y="5735638"/>
          <p14:tracePt t="123143" x="9032875" y="5751513"/>
          <p14:tracePt t="123145" x="9048750" y="5751513"/>
          <p14:tracePt t="123146" x="9048750" y="5767388"/>
          <p14:tracePt t="123148" x="9064625" y="5767388"/>
          <p14:tracePt t="123151" x="9080500" y="5767388"/>
          <p14:tracePt t="123153" x="9096375" y="5783263"/>
          <p14:tracePt t="123154" x="9112250" y="5783263"/>
          <p14:tracePt t="123157" x="9128125" y="5799138"/>
          <p14:tracePt t="123159" x="9144000" y="5799138"/>
          <p14:tracePt t="123160" x="9144000" y="5815013"/>
          <p14:tracePt t="123162" x="9159875" y="5815013"/>
          <p14:tracePt t="123165" x="9175750" y="5815013"/>
          <p14:tracePt t="123166" x="9175750" y="5830888"/>
          <p14:tracePt t="123169" x="9207500" y="5830888"/>
          <p14:tracePt t="123171" x="9223375" y="5846763"/>
          <p14:tracePt t="123177" x="9286875" y="5878513"/>
          <p14:tracePt t="123178" x="9301163" y="5894388"/>
          <p14:tracePt t="123181" x="9317038" y="5910263"/>
          <p14:tracePt t="123183" x="9348788" y="5910263"/>
          <p14:tracePt t="123186" x="9364663" y="5926138"/>
          <p14:tracePt t="123189" x="9396413" y="5942013"/>
          <p14:tracePt t="123191" x="9396413" y="5957888"/>
          <p14:tracePt t="123192" x="9412288" y="5957888"/>
          <p14:tracePt t="123194" x="9444038" y="5973763"/>
          <p14:tracePt t="123196" x="9444038" y="5989638"/>
          <p14:tracePt t="123199" x="9459913" y="6003925"/>
          <p14:tracePt t="123201" x="9491663" y="6003925"/>
          <p14:tracePt t="123203" x="9491663" y="6035675"/>
          <p14:tracePt t="123204" x="9523413" y="6051550"/>
          <p14:tracePt t="123206" x="9539288" y="6067425"/>
          <p14:tracePt t="123210" x="9555163" y="6067425"/>
          <p14:tracePt t="123211" x="9571038" y="6083300"/>
          <p14:tracePt t="123212" x="9586913" y="6099175"/>
          <p14:tracePt t="123214" x="9601200" y="6115050"/>
          <p14:tracePt t="123216" x="9617075" y="6115050"/>
          <p14:tracePt t="123219" x="9632950" y="6130925"/>
          <p14:tracePt t="123220" x="9648825" y="6146800"/>
          <p14:tracePt t="123223" x="9664700" y="6162675"/>
          <p14:tracePt t="123225" x="9680575" y="6162675"/>
          <p14:tracePt t="123227" x="9696450" y="6178550"/>
          <p14:tracePt t="123229" x="9696450" y="6194425"/>
          <p14:tracePt t="123230" x="9712325" y="6194425"/>
          <p14:tracePt t="123233" x="9728200" y="6210300"/>
          <p14:tracePt t="123234" x="9728200" y="6226175"/>
          <p14:tracePt t="123237" x="9744075" y="6242050"/>
          <p14:tracePt t="123239" x="9759950" y="6242050"/>
          <p14:tracePt t="123241" x="9775825" y="6257925"/>
          <p14:tracePt t="123245" x="9791700" y="6273800"/>
          <p14:tracePt t="123249" x="9807575" y="6289675"/>
          <p14:tracePt t="123253" x="9807575" y="6305550"/>
          <p14:tracePt t="123254" x="9823450" y="6305550"/>
          <p14:tracePt t="123257" x="9823450" y="6321425"/>
          <p14:tracePt t="123258" x="9839325" y="6321425"/>
          <p14:tracePt t="123265" x="9839325" y="6337300"/>
          <p14:tracePt t="123275" x="9855200" y="6351588"/>
          <p14:tracePt t="123282" x="9871075" y="6351588"/>
          <p14:tracePt t="123289" x="9886950" y="6367463"/>
          <p14:tracePt t="123299" x="9886950" y="6383338"/>
          <p14:tracePt t="123335" x="9902825" y="6383338"/>
          <p14:tracePt t="123341" x="9902825" y="6399213"/>
          <p14:tracePt t="123353" x="9902825" y="6415088"/>
          <p14:tracePt t="123357" x="9917113" y="6415088"/>
          <p14:tracePt t="123360" x="9917113" y="6430963"/>
          <p14:tracePt t="123380" x="9917113" y="6462713"/>
          <p14:tracePt t="123383" x="9917113" y="6478588"/>
          <p14:tracePt t="123384" x="9932988" y="6478588"/>
          <p14:tracePt t="123388" x="9932988" y="6494463"/>
          <p14:tracePt t="123393" x="9948863" y="6510338"/>
          <p14:tracePt t="123402" x="9964738" y="6510338"/>
          <p14:tracePt t="123406" x="9964738" y="6526213"/>
          <p14:tracePt t="123413" x="9964738" y="6542088"/>
          <p14:tracePt t="123422" x="9980613" y="6542088"/>
          <p14:tracePt t="123429" x="9980613" y="6557963"/>
          <p14:tracePt t="123439" x="9996488" y="6557963"/>
          <p14:tracePt t="123446" x="9996488" y="6573838"/>
          <p14:tracePt t="123463" x="9996488" y="6589713"/>
          <p14:tracePt t="123530" x="9980613" y="6589713"/>
          <p14:tracePt t="123536" x="9964738" y="6589713"/>
          <p14:tracePt t="123540" x="9932988" y="6589713"/>
          <p14:tracePt t="123543" x="9917113" y="6589713"/>
          <p14:tracePt t="123546" x="9902825" y="6589713"/>
          <p14:tracePt t="123551" x="9886950" y="6589713"/>
          <p14:tracePt t="123553" x="9871075" y="6589713"/>
          <p14:tracePt t="123555" x="9855200" y="6589713"/>
          <p14:tracePt t="123559" x="9839325" y="6589713"/>
          <p14:tracePt t="123561" x="9823450" y="6589713"/>
          <p14:tracePt t="123565" x="9807575" y="6589713"/>
          <p14:tracePt t="123569" x="9791700" y="6589713"/>
          <p14:tracePt t="123573" x="9775825" y="6589713"/>
          <p14:tracePt t="123576" x="9759950" y="6589713"/>
          <p14:tracePt t="123579" x="9744075" y="6589713"/>
          <p14:tracePt t="123583" x="9728200" y="6589713"/>
          <p14:tracePt t="123587" x="9712325" y="6589713"/>
          <p14:tracePt t="123594" x="9696450" y="6589713"/>
          <p14:tracePt t="123597" x="9680575" y="6589713"/>
          <p14:tracePt t="123601" x="9664700" y="6589713"/>
          <p14:tracePt t="123630" x="9648825" y="6589713"/>
          <p14:tracePt t="123637" x="9632950" y="6589713"/>
          <p14:tracePt t="123643" x="9617075" y="6589713"/>
          <p14:tracePt t="123645" x="9601200" y="6589713"/>
          <p14:tracePt t="123647" x="9586913" y="6589713"/>
          <p14:tracePt t="123651" x="9571038" y="6589713"/>
          <p14:tracePt t="123653" x="9555163" y="6589713"/>
          <p14:tracePt t="123655" x="9555163" y="6573838"/>
          <p14:tracePt t="123657" x="9539288" y="6573838"/>
          <p14:tracePt t="123658" x="9523413" y="6573838"/>
          <p14:tracePt t="123660" x="9507538" y="6573838"/>
          <p14:tracePt t="123670" x="9475788" y="6573838"/>
          <p14:tracePt t="123674" x="9459913" y="6557963"/>
          <p14:tracePt t="123677" x="9428163" y="6557963"/>
          <p14:tracePt t="123681" x="9412288" y="6557963"/>
          <p14:tracePt t="123682" x="9396413" y="6557963"/>
          <p14:tracePt t="123687" x="9380538" y="6557963"/>
          <p14:tracePt t="123689" x="9364663" y="6557963"/>
          <p14:tracePt t="123691" x="9348788" y="6557963"/>
          <p14:tracePt t="123694" x="9332913" y="6557963"/>
          <p14:tracePt t="123697" x="9317038" y="6557963"/>
          <p14:tracePt t="123701" x="9301163" y="6557963"/>
          <p14:tracePt t="123703" x="9286875" y="6557963"/>
          <p14:tracePt t="123705" x="9271000" y="6557963"/>
          <p14:tracePt t="123709" x="9255125" y="6557963"/>
          <p14:tracePt t="123711" x="9239250" y="6557963"/>
          <p14:tracePt t="123713" x="9239250" y="6542088"/>
          <p14:tracePt t="123715" x="9223375" y="6542088"/>
          <p14:tracePt t="123717" x="9191625" y="6542088"/>
          <p14:tracePt t="123721" x="9175750" y="6542088"/>
          <p14:tracePt t="123723" x="9159875" y="6542088"/>
          <p14:tracePt t="123725" x="9159875" y="6526213"/>
          <p14:tracePt t="123727" x="9144000" y="6526213"/>
          <p14:tracePt t="123728" x="9128125" y="6526213"/>
          <p14:tracePt t="123730" x="9112250" y="6526213"/>
          <p14:tracePt t="123734" x="9096375" y="6526213"/>
          <p14:tracePt t="123739" x="9080500" y="6510338"/>
          <p14:tracePt t="123743" x="9080500" y="6494463"/>
          <p14:tracePt t="123745" x="9064625" y="6494463"/>
          <p14:tracePt t="123747" x="9048750" y="6478588"/>
          <p14:tracePt t="123751" x="9032875" y="6478588"/>
          <p14:tracePt t="123753" x="9032875" y="6462713"/>
          <p14:tracePt t="123760" x="9017000" y="6446838"/>
          <p14:tracePt t="123766" x="9001125" y="6415088"/>
          <p14:tracePt t="123771" x="9001125" y="6399213"/>
          <p14:tracePt t="123773" x="8986838" y="6367463"/>
          <p14:tracePt t="123776" x="8970963" y="6351588"/>
          <p14:tracePt t="123776" x="8970963" y="6337300"/>
          <p14:tracePt t="123778" x="8955088" y="6321425"/>
          <p14:tracePt t="123783" x="8955088" y="6305550"/>
          <p14:tracePt t="123784" x="8939213" y="6273800"/>
          <p14:tracePt t="123789" x="8923338" y="6257925"/>
          <p14:tracePt t="123792" x="8907463" y="6242050"/>
          <p14:tracePt t="123794" x="8907463" y="6210300"/>
          <p14:tracePt t="123796" x="8891588" y="6194425"/>
          <p14:tracePt t="123799" x="8891588" y="6178550"/>
          <p14:tracePt t="123800" x="8875713" y="6162675"/>
          <p14:tracePt t="123803" x="8875713" y="6146800"/>
          <p14:tracePt t="123804" x="8875713" y="6130925"/>
          <p14:tracePt t="123810" x="8859838" y="6099175"/>
          <p14:tracePt t="123810" x="8843963" y="6083300"/>
          <p14:tracePt t="123813" x="8828088" y="6067425"/>
          <p14:tracePt t="123814" x="8828088" y="6051550"/>
          <p14:tracePt t="123816" x="8828088" y="6019800"/>
          <p14:tracePt t="123819" x="8828088" y="6003925"/>
          <p14:tracePt t="123821" x="8812213" y="6003925"/>
          <p14:tracePt t="123823" x="8812213" y="5973763"/>
          <p14:tracePt t="123825" x="8812213" y="5957888"/>
          <p14:tracePt t="123828" x="8796338" y="5942013"/>
          <p14:tracePt t="123831" x="8796338" y="5926138"/>
          <p14:tracePt t="123835" x="8796338" y="5910263"/>
          <p14:tracePt t="123839" x="8780463" y="5894388"/>
          <p14:tracePt t="123843" x="8780463" y="5878513"/>
          <p14:tracePt t="123849" x="8780463" y="5862638"/>
          <p14:tracePt t="123853" x="8780463" y="5846763"/>
          <p14:tracePt t="123859" x="8780463" y="5830888"/>
          <p14:tracePt t="123861" x="8780463" y="5815013"/>
          <p14:tracePt t="123865" x="8780463" y="5799138"/>
          <p14:tracePt t="123871" x="8780463" y="5783263"/>
          <p14:tracePt t="123872" x="8796338" y="5783263"/>
          <p14:tracePt t="123875" x="8796338" y="5767388"/>
          <p14:tracePt t="123877" x="8812213" y="5767388"/>
          <p14:tracePt t="123881" x="8812213" y="5751513"/>
          <p14:tracePt t="123883" x="8828088" y="5751513"/>
          <p14:tracePt t="123884" x="8843963" y="5735638"/>
          <p14:tracePt t="123889" x="8843963" y="5719763"/>
          <p14:tracePt t="123891" x="8859838" y="5719763"/>
          <p14:tracePt t="123893" x="8875713" y="5719763"/>
          <p14:tracePt t="123894" x="8891588" y="5719763"/>
          <p14:tracePt t="123899" x="8907463" y="5719763"/>
          <p14:tracePt t="123900" x="8923338" y="5719763"/>
          <p14:tracePt t="123903" x="8923338" y="5703888"/>
          <p14:tracePt t="123905" x="8939213" y="5703888"/>
          <p14:tracePt t="123908" x="8955088" y="5703888"/>
          <p14:tracePt t="123909" x="8970963" y="5688013"/>
          <p14:tracePt t="123912" x="8986838" y="5688013"/>
          <p14:tracePt t="123914" x="9001125" y="5688013"/>
          <p14:tracePt t="123919" x="9032875" y="5688013"/>
          <p14:tracePt t="123921" x="9048750" y="5688013"/>
          <p14:tracePt t="123925" x="9064625" y="5672138"/>
          <p14:tracePt t="123927" x="9080500" y="5672138"/>
          <p14:tracePt t="123931" x="9096375" y="5672138"/>
          <p14:tracePt t="123932" x="9112250" y="5657850"/>
          <p14:tracePt t="123935" x="9128125" y="5657850"/>
          <p14:tracePt t="123937" x="9144000" y="5657850"/>
          <p14:tracePt t="123939" x="9175750" y="5641975"/>
          <p14:tracePt t="123941" x="9191625" y="5641975"/>
          <p14:tracePt t="123942" x="9207500" y="5641975"/>
          <p14:tracePt t="123944" x="9223375" y="5641975"/>
          <p14:tracePt t="123947" x="9239250" y="5641975"/>
          <p14:tracePt t="123951" x="9255125" y="5626100"/>
          <p14:tracePt t="123955" x="9271000" y="5626100"/>
          <p14:tracePt t="123962" x="9286875" y="5626100"/>
          <p14:tracePt t="123965" x="9301163" y="5626100"/>
          <p14:tracePt t="123967" x="9317038" y="5626100"/>
          <p14:tracePt t="123976" x="9332913" y="5626100"/>
          <p14:tracePt t="123979" x="9348788" y="5626100"/>
          <p14:tracePt t="123987" x="9364663" y="5626100"/>
          <p14:tracePt t="123993" x="9380538" y="5626100"/>
          <p14:tracePt t="124000" x="9396413" y="5626100"/>
          <p14:tracePt t="124005" x="9412288" y="5626100"/>
          <p14:tracePt t="124011" x="9428163" y="5626100"/>
          <p14:tracePt t="124019" x="9444038" y="5626100"/>
          <p14:tracePt t="124025" x="9459913" y="5626100"/>
          <p14:tracePt t="124037" x="9475788" y="5626100"/>
          <p14:tracePt t="124046" x="9491663" y="5626100"/>
          <p14:tracePt t="124055" x="9507538" y="5626100"/>
          <p14:tracePt t="124066" x="9507538" y="5641975"/>
          <p14:tracePt t="124075" x="9507538" y="5657850"/>
          <p14:tracePt t="124083" x="9507538" y="5672138"/>
          <p14:tracePt t="124085" x="9523413" y="5688013"/>
          <p14:tracePt t="124090" x="9523413" y="5703888"/>
          <p14:tracePt t="124091" x="9523413" y="5719763"/>
          <p14:tracePt t="124093" x="9523413" y="5735638"/>
          <p14:tracePt t="124094" x="9539288" y="5735638"/>
          <p14:tracePt t="124096" x="9539288" y="5751513"/>
          <p14:tracePt t="124098" x="9539288" y="5767388"/>
          <p14:tracePt t="124103" x="9539288" y="5783263"/>
          <p14:tracePt t="124106" x="9539288" y="5799138"/>
          <p14:tracePt t="124108" x="9539288" y="5815013"/>
          <p14:tracePt t="124111" x="9539288" y="5830888"/>
          <p14:tracePt t="124113" x="9539288" y="5846763"/>
          <p14:tracePt t="124116" x="9539288" y="5862638"/>
          <p14:tracePt t="124119" x="9539288" y="5878513"/>
          <p14:tracePt t="124121" x="9539288" y="5894388"/>
          <p14:tracePt t="124128" x="9539288" y="5910263"/>
          <p14:tracePt t="124128" x="9539288" y="5926138"/>
          <p14:tracePt t="124133" x="9555163" y="5926138"/>
          <p14:tracePt t="124134" x="9555163" y="5942013"/>
          <p14:tracePt t="124137" x="9555163" y="5957888"/>
          <p14:tracePt t="124141" x="9555163" y="5973763"/>
          <p14:tracePt t="124147" x="9555163" y="5989638"/>
          <p14:tracePt t="124149" x="9555163" y="6003925"/>
          <p14:tracePt t="124154" x="9555163" y="6019800"/>
          <p14:tracePt t="124159" x="9555163" y="6051550"/>
          <p14:tracePt t="124163" x="9539288" y="6067425"/>
          <p14:tracePt t="124164" x="9539288" y="6083300"/>
          <p14:tracePt t="124167" x="9523413" y="6083300"/>
          <p14:tracePt t="124169" x="9523413" y="6099175"/>
          <p14:tracePt t="124171" x="9507538" y="6130925"/>
          <p14:tracePt t="124172" x="9475788" y="6146800"/>
          <p14:tracePt t="124175" x="9459913" y="6178550"/>
          <p14:tracePt t="124176" x="9444038" y="6194425"/>
          <p14:tracePt t="124179" x="9444038" y="6210300"/>
          <p14:tracePt t="124181" x="9412288" y="6226175"/>
          <p14:tracePt t="124183" x="9396413" y="6242050"/>
          <p14:tracePt t="124184" x="9396413" y="6257925"/>
          <p14:tracePt t="124187" x="9380538" y="6257925"/>
          <p14:tracePt t="124188" x="9364663" y="6273800"/>
          <p14:tracePt t="124191" x="9364663" y="6289675"/>
          <p14:tracePt t="124193" x="9332913" y="6305550"/>
          <p14:tracePt t="124195" x="9317038" y="6305550"/>
          <p14:tracePt t="124197" x="9317038" y="6321425"/>
          <p14:tracePt t="124198" x="9301163" y="6337300"/>
          <p14:tracePt t="124201" x="9286875" y="6337300"/>
          <p14:tracePt t="124203" x="9271000" y="6351588"/>
          <p14:tracePt t="124208" x="9255125" y="6367463"/>
          <p14:tracePt t="124211" x="9239250" y="6367463"/>
          <p14:tracePt t="124213" x="9223375" y="6367463"/>
          <p14:tracePt t="124214" x="9207500" y="6383338"/>
          <p14:tracePt t="124218" x="9191625" y="6399213"/>
          <p14:tracePt t="124221" x="9175750" y="6399213"/>
          <p14:tracePt t="124227" x="9159875" y="6415088"/>
          <p14:tracePt t="124236" x="9128125" y="6415088"/>
          <p14:tracePt t="124246" x="9112250" y="6415088"/>
          <p14:tracePt t="124249" x="9096375" y="6415088"/>
          <p14:tracePt t="124253" x="9080500" y="6415088"/>
          <p14:tracePt t="124267" x="9064625" y="6415088"/>
          <p14:tracePt t="124279" x="9048750" y="6415088"/>
          <p14:tracePt t="124319" x="9032875" y="6415088"/>
          <p14:tracePt t="124326" x="9017000" y="6399213"/>
          <p14:tracePt t="124334" x="9001125" y="6383338"/>
          <p14:tracePt t="124342" x="9001125" y="6367463"/>
          <p14:tracePt t="124347" x="8986838" y="6351588"/>
          <p14:tracePt t="124360" x="8986838" y="6337300"/>
          <p14:tracePt t="124362" x="8970963" y="6337300"/>
          <p14:tracePt t="124365" x="8970963" y="6321425"/>
          <p14:tracePt t="124381" x="8970963" y="6305550"/>
          <p14:tracePt t="124387" x="8970963" y="6289675"/>
          <p14:tracePt t="124391" x="8970963" y="6273800"/>
          <p14:tracePt t="124397" x="8970963" y="6257925"/>
          <p14:tracePt t="124399" x="8970963" y="6242050"/>
          <p14:tracePt t="124403" x="8970963" y="6226175"/>
          <p14:tracePt t="124405" x="8970963" y="6210300"/>
          <p14:tracePt t="124408" x="8970963" y="6194425"/>
          <p14:tracePt t="124409" x="8970963" y="6178550"/>
          <p14:tracePt t="124411" x="8970963" y="6162675"/>
          <p14:tracePt t="124413" x="8970963" y="6146800"/>
          <p14:tracePt t="124417" x="8986838" y="6130925"/>
          <p14:tracePt t="124419" x="8986838" y="6115050"/>
          <p14:tracePt t="124423" x="8986838" y="6099175"/>
          <p14:tracePt t="124425" x="8986838" y="6083300"/>
          <p14:tracePt t="124426" x="9001125" y="6067425"/>
          <p14:tracePt t="124428" x="9001125" y="6051550"/>
          <p14:tracePt t="124430" x="9017000" y="6035675"/>
          <p14:tracePt t="124432" x="9017000" y="6019800"/>
          <p14:tracePt t="124434" x="9032875" y="6019800"/>
          <p14:tracePt t="124445" x="9048750" y="5989638"/>
          <p14:tracePt t="124453" x="9080500" y="5910263"/>
          <p14:tracePt t="124454" x="9096375" y="5910263"/>
          <p14:tracePt t="124459" x="9112250" y="5878513"/>
          <p14:tracePt t="124460" x="9112250" y="5862638"/>
          <p14:tracePt t="124462" x="9128125" y="5862638"/>
          <p14:tracePt t="124465" x="9128125" y="5846763"/>
          <p14:tracePt t="124467" x="9144000" y="5830888"/>
          <p14:tracePt t="124469" x="9159875" y="5830888"/>
          <p14:tracePt t="124471" x="9159875" y="5815013"/>
          <p14:tracePt t="124474" x="9175750" y="5799138"/>
          <p14:tracePt t="124477" x="9191625" y="5783263"/>
          <p14:tracePt t="124481" x="9207500" y="5783263"/>
          <p14:tracePt t="124483" x="9223375" y="5767388"/>
          <p14:tracePt t="124487" x="9223375" y="5751513"/>
          <p14:tracePt t="124491" x="9239250" y="5751513"/>
          <p14:tracePt t="124493" x="9255125" y="5751513"/>
          <p14:tracePt t="124497" x="9271000" y="5751513"/>
          <p14:tracePt t="124499" x="9271000" y="5735638"/>
          <p14:tracePt t="124503" x="9286875" y="5735638"/>
          <p14:tracePt t="124504" x="9301163" y="5719763"/>
          <p14:tracePt t="124511" x="9317038" y="5719763"/>
          <p14:tracePt t="124513" x="9332913" y="5703888"/>
          <p14:tracePt t="124515" x="9348788" y="5703888"/>
          <p14:tracePt t="124521" x="9364663" y="5703888"/>
          <p14:tracePt t="124523" x="9380538" y="5703888"/>
          <p14:tracePt t="124529" x="9396413" y="5703888"/>
          <p14:tracePt t="124531" x="9412288" y="5703888"/>
          <p14:tracePt t="124533" x="9428163" y="5703888"/>
          <p14:tracePt t="124537" x="9428163" y="5688013"/>
          <p14:tracePt t="124539" x="9444038" y="5688013"/>
          <p14:tracePt t="124541" x="9459913" y="5688013"/>
          <p14:tracePt t="124547" x="9475788" y="5688013"/>
          <p14:tracePt t="124549" x="9491663" y="5688013"/>
          <p14:tracePt t="124552" x="9507538" y="5688013"/>
          <p14:tracePt t="124563" x="9523413" y="5688013"/>
          <p14:tracePt t="124573" x="9539288" y="5688013"/>
          <p14:tracePt t="124585" x="9555163" y="5688013"/>
          <p14:tracePt t="124594" x="9571038" y="5688013"/>
          <p14:tracePt t="124601" x="9586913" y="5688013"/>
          <p14:tracePt t="124621" x="9601200" y="5688013"/>
          <p14:tracePt t="124629" x="9617075" y="5703888"/>
          <p14:tracePt t="124631" x="9617075" y="5719763"/>
          <p14:tracePt t="124634" x="9617075" y="5735638"/>
          <p14:tracePt t="124647" x="9617075" y="5751513"/>
          <p14:tracePt t="124652" x="9632950" y="5767388"/>
          <p14:tracePt t="124659" x="9632950" y="5783263"/>
          <p14:tracePt t="124663" x="9632950" y="5799138"/>
          <p14:tracePt t="124667" x="9648825" y="5815013"/>
          <p14:tracePt t="124672" x="9648825" y="5830888"/>
          <p14:tracePt t="124676" x="9648825" y="5846763"/>
          <p14:tracePt t="124678" x="9648825" y="5862638"/>
          <p14:tracePt t="124680" x="9648825" y="5878513"/>
          <p14:tracePt t="124682" x="9648825" y="5894388"/>
          <p14:tracePt t="124687" x="9648825" y="5910263"/>
          <p14:tracePt t="124689" x="9648825" y="5942013"/>
          <p14:tracePt t="124691" x="9632950" y="5957888"/>
          <p14:tracePt t="124692" x="9632950" y="5989638"/>
          <p14:tracePt t="124697" x="9617075" y="6003925"/>
          <p14:tracePt t="124699" x="9617075" y="6019800"/>
          <p14:tracePt t="124701" x="9601200" y="6019800"/>
          <p14:tracePt t="124703" x="9601200" y="6051550"/>
          <p14:tracePt t="124705" x="9586913" y="6067425"/>
          <p14:tracePt t="124709" x="9586913" y="6083300"/>
          <p14:tracePt t="124711" x="9571038" y="6099175"/>
          <p14:tracePt t="124713" x="9571038" y="6115050"/>
          <p14:tracePt t="124715" x="9555163" y="6115050"/>
          <p14:tracePt t="124717" x="9555163" y="6130925"/>
          <p14:tracePt t="124719" x="9555163" y="6146800"/>
          <p14:tracePt t="124720" x="9539288" y="6146800"/>
          <p14:tracePt t="124723" x="9539288" y="6162675"/>
          <p14:tracePt t="124724" x="9523413" y="6178550"/>
          <p14:tracePt t="124726" x="9507538" y="6194425"/>
          <p14:tracePt t="124728" x="9507538" y="6210300"/>
          <p14:tracePt t="124730" x="9507538" y="6226175"/>
          <p14:tracePt t="124733" x="9491663" y="6226175"/>
          <p14:tracePt t="124734" x="9491663" y="6242050"/>
          <p14:tracePt t="124736" x="9475788" y="6257925"/>
          <p14:tracePt t="124739" x="9475788" y="6273800"/>
          <p14:tracePt t="124743" x="9459913" y="6289675"/>
          <p14:tracePt t="124744" x="9444038" y="6305550"/>
          <p14:tracePt t="124751" x="9428163" y="6321425"/>
          <p14:tracePt t="124753" x="9428163" y="6337300"/>
          <p14:tracePt t="124755" x="9412288" y="6351588"/>
          <p14:tracePt t="124758" x="9396413" y="6351588"/>
          <p14:tracePt t="124761" x="9396413" y="6367463"/>
          <p14:tracePt t="124763" x="9380538" y="6367463"/>
          <p14:tracePt t="124765" x="9364663" y="6383338"/>
          <p14:tracePt t="124771" x="9348788" y="6383338"/>
          <p14:tracePt t="124775" x="9332913" y="6399213"/>
          <p14:tracePt t="124777" x="9317038" y="6399213"/>
          <p14:tracePt t="124781" x="9301163" y="6415088"/>
          <p14:tracePt t="124783" x="9286875" y="6415088"/>
          <p14:tracePt t="124787" x="9271000" y="6415088"/>
          <p14:tracePt t="124788" x="9255125" y="6430963"/>
          <p14:tracePt t="124791" x="9239250" y="6430963"/>
          <p14:tracePt t="124795" x="9223375" y="6430963"/>
          <p14:tracePt t="124797" x="9207500" y="6430963"/>
          <p14:tracePt t="124801" x="9191625" y="6430963"/>
          <p14:tracePt t="124803" x="9175750" y="6430963"/>
          <p14:tracePt t="124804" x="9159875" y="6430963"/>
          <p14:tracePt t="124808" x="9144000" y="6430963"/>
          <p14:tracePt t="124811" x="9128125" y="6430963"/>
          <p14:tracePt t="124813" x="9112250" y="6430963"/>
          <p14:tracePt t="124817" x="9096375" y="6430963"/>
          <p14:tracePt t="124818" x="9080500" y="6430963"/>
          <p14:tracePt t="124823" x="9064625" y="6430963"/>
          <p14:tracePt t="124825" x="9032875" y="6430963"/>
          <p14:tracePt t="124828" x="9017000" y="6430963"/>
          <p14:tracePt t="124831" x="9001125" y="6430963"/>
          <p14:tracePt t="124833" x="8986838" y="6430963"/>
          <p14:tracePt t="124837" x="8955088" y="6430963"/>
          <p14:tracePt t="124839" x="8955088" y="6415088"/>
          <p14:tracePt t="124841" x="8939213" y="6415088"/>
          <p14:tracePt t="124842" x="8923338" y="6415088"/>
          <p14:tracePt t="124844" x="8907463" y="6399213"/>
          <p14:tracePt t="124849" x="8891588" y="6399213"/>
          <p14:tracePt t="124851" x="8875713" y="6399213"/>
          <p14:tracePt t="124853" x="8859838" y="6383338"/>
          <p14:tracePt t="124854" x="8843963" y="6367463"/>
          <p14:tracePt t="124858" x="8828088" y="6367463"/>
          <p14:tracePt t="124859" x="8828088" y="6351588"/>
          <p14:tracePt t="124860" x="8812213" y="6351588"/>
          <p14:tracePt t="124863" x="8796338" y="6351588"/>
          <p14:tracePt t="124864" x="8780463" y="6337300"/>
          <p14:tracePt t="124866" x="8780463" y="6321425"/>
          <p14:tracePt t="124868" x="8764588" y="6321425"/>
          <p14:tracePt t="124871" x="8748713" y="6305550"/>
          <p14:tracePt t="124873" x="8748713" y="6289675"/>
          <p14:tracePt t="124874" x="8732838" y="6273800"/>
          <p14:tracePt t="124879" x="8716963" y="6273800"/>
          <p14:tracePt t="124881" x="8701088" y="6257925"/>
          <p14:tracePt t="124883" x="8701088" y="6242050"/>
          <p14:tracePt t="124885" x="8701088" y="6226175"/>
          <p14:tracePt t="124887" x="8686800" y="6210300"/>
          <p14:tracePt t="124889" x="8670925" y="6210300"/>
          <p14:tracePt t="124891" x="8670925" y="6194425"/>
          <p14:tracePt t="124895" x="8670925" y="6178550"/>
          <p14:tracePt t="124897" x="8655050" y="6146800"/>
          <p14:tracePt t="124901" x="8639175" y="6146800"/>
          <p14:tracePt t="124903" x="8639175" y="6130925"/>
          <p14:tracePt t="124905" x="8639175" y="6115050"/>
          <p14:tracePt t="124909" x="8623300" y="6099175"/>
          <p14:tracePt t="124911" x="8623300" y="6083300"/>
          <p14:tracePt t="124912" x="8623300" y="6067425"/>
          <p14:tracePt t="124917" x="8623300" y="6051550"/>
          <p14:tracePt t="124918" x="8623300" y="6035675"/>
          <p14:tracePt t="124923" x="8623300" y="6019800"/>
          <p14:tracePt t="124925" x="8623300" y="6003925"/>
          <p14:tracePt t="124926" x="8623300" y="5989638"/>
          <p14:tracePt t="124932" x="8623300" y="5973763"/>
          <p14:tracePt t="124933" x="8623300" y="5957888"/>
          <p14:tracePt t="124936" x="8623300" y="5942013"/>
          <p14:tracePt t="124938" x="8623300" y="5926138"/>
          <p14:tracePt t="124941" x="8623300" y="5910263"/>
          <p14:tracePt t="124944" x="8623300" y="5894388"/>
          <p14:tracePt t="124947" x="8639175" y="5878513"/>
          <p14:tracePt t="124948" x="8655050" y="5862638"/>
          <p14:tracePt t="124951" x="8655050" y="5846763"/>
          <p14:tracePt t="124953" x="8655050" y="5830888"/>
          <p14:tracePt t="124959" x="8686800" y="5815013"/>
          <p14:tracePt t="124960" x="8686800" y="5799138"/>
          <p14:tracePt t="124964" x="8701088" y="5783263"/>
          <p14:tracePt t="124967" x="8716963" y="5767388"/>
          <p14:tracePt t="124969" x="8732838" y="5751513"/>
          <p14:tracePt t="124973" x="8764588" y="5751513"/>
          <p14:tracePt t="124975" x="8780463" y="5735638"/>
          <p14:tracePt t="124977" x="8780463" y="5719763"/>
          <p14:tracePt t="124978" x="8796338" y="5719763"/>
          <p14:tracePt t="124980" x="8812213" y="5719763"/>
          <p14:tracePt t="124982" x="8828088" y="5703888"/>
          <p14:tracePt t="124984" x="8843963" y="5688013"/>
          <p14:tracePt t="124986" x="8859838" y="5688013"/>
          <p14:tracePt t="124989" x="8875713" y="5672138"/>
          <p14:tracePt t="124991" x="8891588" y="5672138"/>
          <p14:tracePt t="124992" x="8907463" y="5672138"/>
          <p14:tracePt t="124994" x="8939213" y="5657850"/>
          <p14:tracePt t="124996" x="8955088" y="5657850"/>
          <p14:tracePt t="124998" x="8970963" y="5641975"/>
          <p14:tracePt t="125000" x="8986838" y="5641975"/>
          <p14:tracePt t="125002" x="9017000" y="5626100"/>
          <p14:tracePt t="125004" x="9032875" y="5626100"/>
          <p14:tracePt t="125007" x="9064625" y="5610225"/>
          <p14:tracePt t="125009" x="9080500" y="5610225"/>
          <p14:tracePt t="125010" x="9096375" y="5610225"/>
          <p14:tracePt t="125013" x="9128125" y="5610225"/>
          <p14:tracePt t="125015" x="9144000" y="5610225"/>
          <p14:tracePt t="125017" x="9175750" y="5594350"/>
          <p14:tracePt t="125019" x="9207500" y="5594350"/>
          <p14:tracePt t="125021" x="9223375" y="5578475"/>
          <p14:tracePt t="125024" x="9255125" y="5578475"/>
          <p14:tracePt t="125025" x="9286875" y="5578475"/>
          <p14:tracePt t="125026" x="9301163" y="5562600"/>
          <p14:tracePt t="125028" x="9332913" y="5562600"/>
          <p14:tracePt t="125031" x="9348788" y="5562600"/>
          <p14:tracePt t="125033" x="9380538" y="5562600"/>
          <p14:tracePt t="125035" x="9412288" y="5562600"/>
          <p14:tracePt t="125036" x="9428163" y="5546725"/>
          <p14:tracePt t="125039" x="9459913" y="5546725"/>
          <p14:tracePt t="125041" x="9475788" y="5546725"/>
          <p14:tracePt t="125043" x="9491663" y="5546725"/>
          <p14:tracePt t="125044" x="9523413" y="5530850"/>
          <p14:tracePt t="125046" x="9539288" y="5530850"/>
          <p14:tracePt t="125049" x="9555163" y="5530850"/>
          <p14:tracePt t="125051" x="9586913" y="5530850"/>
          <p14:tracePt t="125055" x="9617075" y="5530850"/>
          <p14:tracePt t="125058" x="9632950" y="5530850"/>
          <p14:tracePt t="125061" x="9664700" y="5530850"/>
          <p14:tracePt t="125063" x="9680575" y="5530850"/>
          <p14:tracePt t="125067" x="9696450" y="5530850"/>
          <p14:tracePt t="125069" x="9712325" y="5530850"/>
          <p14:tracePt t="125073" x="9728200" y="5530850"/>
          <p14:tracePt t="125075" x="9744075" y="5530850"/>
          <p14:tracePt t="125077" x="9759950" y="5530850"/>
          <p14:tracePt t="125081" x="9775825" y="5530850"/>
          <p14:tracePt t="125083" x="9791700" y="5546725"/>
          <p14:tracePt t="125087" x="9791700" y="5562600"/>
          <p14:tracePt t="125089" x="9807575" y="5562600"/>
          <p14:tracePt t="125093" x="9823450" y="5562600"/>
          <p14:tracePt t="125095" x="9839325" y="5578475"/>
          <p14:tracePt t="125097" x="9839325" y="5594350"/>
          <p14:tracePt t="125103" x="9855200" y="5610225"/>
          <p14:tracePt t="125105" x="9871075" y="5626100"/>
          <p14:tracePt t="125107" x="9871075" y="5641975"/>
          <p14:tracePt t="125110" x="9871075" y="5657850"/>
          <p14:tracePt t="125113" x="9871075" y="5672138"/>
          <p14:tracePt t="125115" x="9886950" y="5672138"/>
          <p14:tracePt t="125117" x="9886950" y="5688013"/>
          <p14:tracePt t="125118" x="9886950" y="5703888"/>
          <p14:tracePt t="125121" x="9902825" y="5719763"/>
          <p14:tracePt t="125123" x="9902825" y="5735638"/>
          <p14:tracePt t="125125" x="9902825" y="5751513"/>
          <p14:tracePt t="125127" x="9917113" y="5767388"/>
          <p14:tracePt t="125129" x="9917113" y="5783263"/>
          <p14:tracePt t="125131" x="9917113" y="5799138"/>
          <p14:tracePt t="125133" x="9917113" y="5815013"/>
          <p14:tracePt t="125135" x="9917113" y="5830888"/>
          <p14:tracePt t="125136" x="9917113" y="5846763"/>
          <p14:tracePt t="125139" x="9917113" y="5862638"/>
          <p14:tracePt t="125141" x="9917113" y="5878513"/>
          <p14:tracePt t="125142" x="9917113" y="5894388"/>
          <p14:tracePt t="125144" x="9917113" y="5910263"/>
          <p14:tracePt t="125146" x="9917113" y="5942013"/>
          <p14:tracePt t="125149" x="9932988" y="5942013"/>
          <p14:tracePt t="125150" x="9932988" y="5973763"/>
          <p14:tracePt t="125152" x="9932988" y="5989638"/>
          <p14:tracePt t="125159" x="9932988" y="6019800"/>
          <p14:tracePt t="125160" x="9932988" y="6051550"/>
          <p14:tracePt t="125162" x="9932988" y="6067425"/>
          <p14:tracePt t="125165" x="9932988" y="6083300"/>
          <p14:tracePt t="125167" x="9932988" y="6099175"/>
          <p14:tracePt t="125169" x="9932988" y="6115050"/>
          <p14:tracePt t="125171" x="9932988" y="6130925"/>
          <p14:tracePt t="125173" x="9932988" y="6146800"/>
          <p14:tracePt t="125174" x="9932988" y="6162675"/>
          <p14:tracePt t="125177" x="9932988" y="6178550"/>
          <p14:tracePt t="125178" x="9932988" y="6194425"/>
          <p14:tracePt t="125181" x="9932988" y="6210300"/>
          <p14:tracePt t="125185" x="9932988" y="6242050"/>
          <p14:tracePt t="125189" x="9932988" y="6257925"/>
          <p14:tracePt t="125191" x="9932988" y="6273800"/>
          <p14:tracePt t="125193" x="9932988" y="6289675"/>
          <p14:tracePt t="125194" x="9917113" y="6305550"/>
          <p14:tracePt t="125197" x="9917113" y="6321425"/>
          <p14:tracePt t="125199" x="9902825" y="6337300"/>
          <p14:tracePt t="125203" x="9886950" y="6351588"/>
          <p14:tracePt t="125205" x="9886950" y="6367463"/>
          <p14:tracePt t="125207" x="9855200" y="6367463"/>
          <p14:tracePt t="125209" x="9839325" y="6383338"/>
          <p14:tracePt t="125211" x="9839325" y="6399213"/>
          <p14:tracePt t="125212" x="9807575" y="6415088"/>
          <p14:tracePt t="125214" x="9791700" y="6415088"/>
          <p14:tracePt t="125217" x="9775825" y="6430963"/>
          <p14:tracePt t="125219" x="9744075" y="6430963"/>
          <p14:tracePt t="125220" x="9728200" y="6446838"/>
          <p14:tracePt t="125223" x="9712325" y="6462713"/>
          <p14:tracePt t="125225" x="9680575" y="6462713"/>
          <p14:tracePt t="125226" x="9664700" y="6478588"/>
          <p14:tracePt t="125229" x="9632950" y="6478588"/>
          <p14:tracePt t="125231" x="9601200" y="6478588"/>
          <p14:tracePt t="125232" x="9601200" y="6494463"/>
          <p14:tracePt t="125234" x="9571038" y="6494463"/>
          <p14:tracePt t="125237" x="9539288" y="6510338"/>
          <p14:tracePt t="125239" x="9523413" y="6510338"/>
          <p14:tracePt t="125241" x="9491663" y="6526213"/>
          <p14:tracePt t="125242" x="9475788" y="6526213"/>
          <p14:tracePt t="125244" x="9459913" y="6526213"/>
          <p14:tracePt t="125246" x="9428163" y="6542088"/>
          <p14:tracePt t="125249" x="9412288" y="6542088"/>
          <p14:tracePt t="125250" x="9396413" y="6542088"/>
          <p14:tracePt t="125253" x="9364663" y="6542088"/>
          <p14:tracePt t="125257" x="9332913" y="6557963"/>
          <p14:tracePt t="125259" x="9317038" y="6557963"/>
          <p14:tracePt t="125260" x="9301163" y="6557963"/>
          <p14:tracePt t="125263" x="9286875" y="6557963"/>
          <p14:tracePt t="125264" x="9271000" y="6557963"/>
          <p14:tracePt t="125269" x="9239250" y="6557963"/>
          <p14:tracePt t="125271" x="9223375" y="6557963"/>
          <p14:tracePt t="125275" x="9207500" y="6557963"/>
          <p14:tracePt t="125277" x="9191625" y="6557963"/>
          <p14:tracePt t="125281" x="9175750" y="6557963"/>
          <p14:tracePt t="125283" x="9159875" y="6557963"/>
          <p14:tracePt t="125290" x="9144000" y="6557963"/>
          <p14:tracePt t="125300" x="9128125" y="6557963"/>
          <p14:tracePt t="125308" x="9112250" y="6557963"/>
          <p14:tracePt t="125321" x="9112250" y="6542088"/>
          <p14:tracePt t="125325" x="9096375" y="6526213"/>
          <p14:tracePt t="125329" x="9096375" y="6510338"/>
          <p14:tracePt t="125331" x="9096375" y="6494463"/>
          <p14:tracePt t="125333" x="9096375" y="6478588"/>
          <p14:tracePt t="125337" x="9096375" y="6462713"/>
          <p14:tracePt t="125339" x="9096375" y="6446838"/>
          <p14:tracePt t="125343" x="9096375" y="6415088"/>
          <p14:tracePt t="125344" x="9096375" y="6399213"/>
          <p14:tracePt t="125349" x="9096375" y="6383338"/>
          <p14:tracePt t="125351" x="9096375" y="6367463"/>
          <p14:tracePt t="125355" x="9096375" y="6337300"/>
          <p14:tracePt t="125358" x="9112250" y="6321425"/>
          <p14:tracePt t="125360" x="9128125" y="6305550"/>
          <p14:tracePt t="125362" x="9128125" y="6289675"/>
          <p14:tracePt t="125365" x="9144000" y="6273800"/>
          <p14:tracePt t="125370" x="9144000" y="6257925"/>
          <p14:tracePt t="125374" x="9159875" y="6242050"/>
          <p14:tracePt t="125375" x="9175750" y="6226175"/>
          <p14:tracePt t="125377" x="9175750" y="6210300"/>
          <p14:tracePt t="125379" x="9175750" y="6194425"/>
          <p14:tracePt t="125381" x="9191625" y="6194425"/>
          <p14:tracePt t="125385" x="9207500" y="6194425"/>
          <p14:tracePt t="125387" x="9207500" y="6178550"/>
          <p14:tracePt t="125396" x="9223375" y="6162675"/>
          <p14:tracePt t="125408" x="9239250" y="6162675"/>
          <p14:tracePt t="125425" x="9255125" y="6162675"/>
          <p14:tracePt t="125432" x="9255125" y="6146800"/>
          <p14:tracePt t="125568" x="9239250" y="6146800"/>
          <p14:tracePt t="125583" x="9223375" y="6162675"/>
          <p14:tracePt t="125592" x="9207500" y="6162675"/>
          <p14:tracePt t="125619" x="9191625" y="6162675"/>
          <p14:tracePt t="125625" x="9191625" y="6178550"/>
          <p14:tracePt t="125692" x="9191625" y="6162675"/>
          <p14:tracePt t="125698" x="9207500" y="6146800"/>
          <p14:tracePt t="125699" x="9207500" y="6130925"/>
          <p14:tracePt t="125703" x="9223375" y="6115050"/>
          <p14:tracePt t="125708" x="9223375" y="6099175"/>
          <p14:tracePt t="125709" x="9223375" y="6083300"/>
          <p14:tracePt t="125715" x="9223375" y="6067425"/>
          <p14:tracePt t="125717" x="9239250" y="6051550"/>
          <p14:tracePt t="125719" x="9239250" y="6035675"/>
          <p14:tracePt t="125725" x="9239250" y="6019800"/>
          <p14:tracePt t="125729" x="9239250" y="6003925"/>
          <p14:tracePt t="125737" x="9239250" y="5989638"/>
          <p14:tracePt t="125754" x="9239250" y="5973763"/>
          <p14:tracePt t="133326" x="9239250" y="5957888"/>
          <p14:tracePt t="133375" x="9223375" y="5926138"/>
          <p14:tracePt t="133379" x="9207500" y="5910263"/>
          <p14:tracePt t="133380" x="9191625" y="5878513"/>
          <p14:tracePt t="133383" x="9159875" y="5830888"/>
          <p14:tracePt t="133385" x="9128125" y="5767388"/>
          <p14:tracePt t="133387" x="9096375" y="5735638"/>
          <p14:tracePt t="133388" x="9064625" y="5688013"/>
          <p14:tracePt t="133391" x="9032875" y="5626100"/>
          <p14:tracePt t="133392" x="9001125" y="5578475"/>
          <p14:tracePt t="133394" x="8955088" y="5514975"/>
          <p14:tracePt t="133396" x="8907463" y="5419725"/>
          <p14:tracePt t="133399" x="8859838" y="5356225"/>
          <p14:tracePt t="133401" x="8812213" y="5294313"/>
          <p14:tracePt t="133405" x="8716963" y="5135563"/>
          <p14:tracePt t="133407" x="8670925" y="5040313"/>
          <p14:tracePt t="133409" x="8591550" y="4946650"/>
          <p14:tracePt t="133410" x="8543925" y="4851400"/>
          <p14:tracePt t="133413" x="8464550" y="4756150"/>
          <p14:tracePt t="133414" x="8401050" y="4660900"/>
          <p14:tracePt t="133417" x="8323263" y="4567238"/>
          <p14:tracePt t="133419" x="8259763" y="4471988"/>
          <p14:tracePt t="133420" x="8148638" y="4344988"/>
          <p14:tracePt t="133423" x="8054975" y="4203700"/>
          <p14:tracePt t="133424" x="7927975" y="4060825"/>
          <p14:tracePt t="133427" x="7816850" y="3935413"/>
          <p14:tracePt t="133429" x="7754938" y="3840163"/>
          <p14:tracePt t="133430" x="7643813" y="3729038"/>
          <p14:tracePt t="133432" x="7516813" y="3571875"/>
          <p14:tracePt t="133434" x="7423150" y="3460750"/>
          <p14:tracePt t="133437" x="7312025" y="3302000"/>
          <p14:tracePt t="133439" x="7185025" y="3192463"/>
          <p14:tracePt t="133440" x="7091363" y="3033713"/>
          <p14:tracePt t="133443" x="6964363" y="2892425"/>
          <p14:tracePt t="133444" x="6838950" y="2717800"/>
          <p14:tracePt t="133447" x="6711950" y="2544763"/>
          <p14:tracePt t="133449" x="6600825" y="2386013"/>
          <p14:tracePt t="133451" x="6475413" y="2212975"/>
          <p14:tracePt t="133453" x="6348413" y="2038350"/>
          <p14:tracePt t="133454" x="6191250" y="1865313"/>
          <p14:tracePt t="133456" x="6032500" y="1674813"/>
          <p14:tracePt t="133459" x="5907088" y="1501775"/>
          <p14:tracePt t="133460" x="5780088" y="1327150"/>
          <p14:tracePt t="133462" x="5638800" y="1154113"/>
          <p14:tracePt t="133464" x="5480050" y="979488"/>
          <p14:tracePt t="133466" x="5353050" y="806450"/>
          <p14:tracePt t="133469" x="5164138" y="584200"/>
          <p14:tracePt t="133470" x="5022850" y="427038"/>
          <p14:tracePt t="133472" x="4895850" y="268288"/>
          <p14:tracePt t="133474" x="4737100" y="95250"/>
          <p14:tracePt t="135335" x="1784350" y="31750"/>
          <p14:tracePt t="135337" x="1800225" y="63500"/>
          <p14:tracePt t="135338" x="1816100" y="79375"/>
          <p14:tracePt t="135340" x="1831975" y="95250"/>
          <p14:tracePt t="135343" x="1847850" y="111125"/>
          <p14:tracePt t="135345" x="1863725" y="127000"/>
          <p14:tracePt t="135346" x="1879600" y="142875"/>
          <p14:tracePt t="135349" x="1895475" y="158750"/>
          <p14:tracePt t="135350" x="1911350" y="188913"/>
          <p14:tracePt t="135353" x="1927225" y="204788"/>
          <p14:tracePt t="135371" x="2084388" y="347663"/>
          <p14:tracePt t="135373" x="2116138" y="379413"/>
          <p14:tracePt t="135374" x="2132013" y="379413"/>
          <p14:tracePt t="135376" x="2147888" y="411163"/>
          <p14:tracePt t="135379" x="2163763" y="427038"/>
          <p14:tracePt t="135381" x="2179638" y="427038"/>
          <p14:tracePt t="135382" x="2179638" y="458788"/>
          <p14:tracePt t="135386" x="2211388" y="474663"/>
          <p14:tracePt t="135387" x="2227263" y="474663"/>
          <p14:tracePt t="135388" x="2243138" y="506413"/>
          <p14:tracePt t="135391" x="2243138" y="520700"/>
          <p14:tracePt t="135393" x="2274888" y="520700"/>
          <p14:tracePt t="135395" x="2289175" y="552450"/>
          <p14:tracePt t="135397" x="2305050" y="568325"/>
          <p14:tracePt t="135399" x="2305050" y="584200"/>
          <p14:tracePt t="135401" x="2320925" y="600075"/>
          <p14:tracePt t="135404" x="2336800" y="631825"/>
          <p14:tracePt t="135405" x="2352675" y="647700"/>
          <p14:tracePt t="135406" x="2368550" y="663575"/>
          <p14:tracePt t="135409" x="2384425" y="679450"/>
          <p14:tracePt t="135411" x="2400300" y="711200"/>
          <p14:tracePt t="135413" x="2416175" y="711200"/>
          <p14:tracePt t="135415" x="2416175" y="742950"/>
          <p14:tracePt t="135417" x="2432050" y="774700"/>
          <p14:tracePt t="135419" x="2447925" y="774700"/>
          <p14:tracePt t="135420" x="2463800" y="806450"/>
          <p14:tracePt t="135422" x="2479675" y="822325"/>
          <p14:tracePt t="135424" x="2479675" y="854075"/>
          <p14:tracePt t="135426" x="2495550" y="884238"/>
          <p14:tracePt t="135428" x="2511425" y="915988"/>
          <p14:tracePt t="135430" x="2527300" y="931863"/>
          <p14:tracePt t="135432" x="2527300" y="963613"/>
          <p14:tracePt t="135435" x="2559050" y="995363"/>
          <p14:tracePt t="135436" x="2574925" y="1011238"/>
          <p14:tracePt t="135438" x="2574925" y="1042988"/>
          <p14:tracePt t="135441" x="2574925" y="1074738"/>
          <p14:tracePt t="135443" x="2590800" y="1090613"/>
          <p14:tracePt t="135445" x="2605088" y="1122363"/>
          <p14:tracePt t="135446" x="2620963" y="1154113"/>
          <p14:tracePt t="135449" x="2620963" y="1200150"/>
          <p14:tracePt t="135450" x="2636838" y="1216025"/>
          <p14:tracePt t="135453" x="2636838" y="1263650"/>
          <p14:tracePt t="135454" x="2652713" y="1295400"/>
          <p14:tracePt t="135456" x="2652713" y="1311275"/>
          <p14:tracePt t="135458" x="2668588" y="1358900"/>
          <p14:tracePt t="135460" x="2668588" y="1406525"/>
          <p14:tracePt t="135463" x="2684463" y="1438275"/>
          <p14:tracePt t="135464" x="2684463" y="1470025"/>
          <p14:tracePt t="135467" x="2684463" y="1517650"/>
          <p14:tracePt t="135469" x="2684463" y="1547813"/>
          <p14:tracePt t="135470" x="2684463" y="1595438"/>
          <p14:tracePt t="135472" x="2684463" y="1643063"/>
          <p14:tracePt t="135474" x="2700338" y="1674813"/>
          <p14:tracePt t="135476" x="2700338" y="1738313"/>
          <p14:tracePt t="135478" x="2700338" y="1785938"/>
          <p14:tracePt t="135480" x="2700338" y="1849438"/>
          <p14:tracePt t="135482" x="2700338" y="1895475"/>
          <p14:tracePt t="135487" x="2700338" y="2022475"/>
          <p14:tracePt t="135488" x="2700338" y="2085975"/>
          <p14:tracePt t="135490" x="2700338" y="2133600"/>
          <p14:tracePt t="135493" x="2700338" y="2197100"/>
          <p14:tracePt t="135495" x="2700338" y="2274888"/>
          <p14:tracePt t="135497" x="2700338" y="2338388"/>
          <p14:tracePt t="135499" x="2700338" y="2401888"/>
          <p14:tracePt t="135501" x="2700338" y="2465388"/>
          <p14:tracePt t="135503" x="2700338" y="2528888"/>
          <p14:tracePt t="135505" x="2700338" y="2622550"/>
          <p14:tracePt t="135506" x="2700338" y="2701925"/>
          <p14:tracePt t="135509" x="2684463" y="2781300"/>
          <p14:tracePt t="135510" x="2684463" y="2844800"/>
          <p14:tracePt t="135512" x="2668588" y="2922588"/>
          <p14:tracePt t="135514" x="2668588" y="2986088"/>
          <p14:tracePt t="135516" x="2652713" y="3065463"/>
          <p14:tracePt t="135519" x="2652713" y="3144838"/>
          <p14:tracePt t="135520" x="2652713" y="3208338"/>
          <p14:tracePt t="135523" x="2652713" y="3255963"/>
          <p14:tracePt t="135524" x="2636838" y="3349625"/>
          <p14:tracePt t="135526" x="2636838" y="3397250"/>
          <p14:tracePt t="135528" x="2620963" y="3460750"/>
          <p14:tracePt t="135531" x="2620963" y="3540125"/>
          <p14:tracePt t="135533" x="2620963" y="3587750"/>
          <p14:tracePt t="135537" x="2620963" y="3713163"/>
          <p14:tracePt t="135538" x="2620963" y="3744913"/>
          <p14:tracePt t="135540" x="2620963" y="3808413"/>
          <p14:tracePt t="135542" x="2620963" y="3856038"/>
          <p14:tracePt t="135544" x="2620963" y="3887788"/>
          <p14:tracePt t="135547" x="2620963" y="3935413"/>
          <p14:tracePt t="135549" x="2620963" y="3981450"/>
          <p14:tracePt t="135551" x="2620963" y="4013200"/>
          <p14:tracePt t="135553" x="2620963" y="4060825"/>
          <p14:tracePt t="135554" x="2620963" y="4108450"/>
          <p14:tracePt t="135556" x="2636838" y="4124325"/>
          <p14:tracePt t="135558" x="2636838" y="4156075"/>
          <p14:tracePt t="135560" x="2652713" y="4203700"/>
          <p14:tracePt t="135562" x="2668588" y="4219575"/>
          <p14:tracePt t="135564" x="2668588" y="4251325"/>
          <p14:tracePt t="135566" x="2684463" y="4283075"/>
          <p14:tracePt t="135569" x="2700338" y="4297363"/>
          <p14:tracePt t="135570" x="2700338" y="4313238"/>
          <p14:tracePt t="135572" x="2716213" y="4344988"/>
          <p14:tracePt t="135576" x="2732088" y="4360863"/>
          <p14:tracePt t="135579" x="2732088" y="4376738"/>
          <p14:tracePt t="135581" x="2747963" y="4392613"/>
          <p14:tracePt t="135583" x="2763838" y="4392613"/>
          <p14:tracePt t="135587" x="2779713" y="4440238"/>
          <p14:tracePt t="135591" x="2795588" y="4456113"/>
          <p14:tracePt t="135593" x="2811463" y="4471988"/>
          <p14:tracePt t="135597" x="2827338" y="4487863"/>
          <p14:tracePt t="135599" x="2843213" y="4487863"/>
          <p14:tracePt t="135601" x="2859088" y="4503738"/>
          <p14:tracePt t="135603" x="2859088" y="4519613"/>
          <p14:tracePt t="135604" x="2874963" y="4519613"/>
          <p14:tracePt t="135606" x="2890838" y="4519613"/>
          <p14:tracePt t="135609" x="2890838" y="4535488"/>
          <p14:tracePt t="135611" x="2890838" y="4551363"/>
          <p14:tracePt t="135613" x="2905125" y="4551363"/>
          <p14:tracePt t="135617" x="2921000" y="4551363"/>
          <p14:tracePt t="135621" x="2921000" y="4567238"/>
          <p14:tracePt t="135623" x="2936875" y="4567238"/>
          <p14:tracePt t="135632" x="2936875" y="4583113"/>
          <p14:tracePt t="135642" x="2936875" y="4598988"/>
          <p14:tracePt t="135649" x="2921000" y="4583113"/>
          <p14:tracePt t="135651" x="2905125" y="4551363"/>
          <p14:tracePt t="135653" x="2905125" y="4519613"/>
          <p14:tracePt t="135654" x="2905125" y="4487863"/>
          <p14:tracePt t="135656" x="2905125" y="4471988"/>
          <p14:tracePt t="135658" x="2890838" y="4440238"/>
          <p14:tracePt t="135660" x="2890838" y="4408488"/>
          <p14:tracePt t="135662" x="2859088" y="4376738"/>
          <p14:tracePt t="135664" x="2843213" y="4344988"/>
          <p14:tracePt t="135666" x="2827338" y="4313238"/>
          <p14:tracePt t="135669" x="2811463" y="4297363"/>
          <p14:tracePt t="135670" x="2779713" y="4267200"/>
          <p14:tracePt t="135672" x="2779713" y="4235450"/>
          <p14:tracePt t="135675" x="2763838" y="4219575"/>
          <p14:tracePt t="135679" x="2747963" y="4203700"/>
          <p14:tracePt t="135695" x="2747963" y="4187825"/>
          <p14:tracePt t="135709" x="2732088" y="4187825"/>
          <p14:tracePt t="135863" x="2732088" y="4171950"/>
          <p14:tracePt t="135873" x="2716213" y="4171950"/>
          <p14:tracePt t="135935" x="2732088" y="4156075"/>
          <p14:tracePt t="135938" x="2747963" y="4156075"/>
          <p14:tracePt t="135940" x="2763838" y="4156075"/>
          <p14:tracePt t="135947" x="2779713" y="4156075"/>
          <p14:tracePt t="135949" x="2795588" y="4156075"/>
          <p14:tracePt t="135955" x="2811463" y="4156075"/>
          <p14:tracePt t="135959" x="2827338" y="4140200"/>
          <p14:tracePt t="135961" x="2843213" y="4140200"/>
          <p14:tracePt t="135966" x="2859088" y="4140200"/>
          <p14:tracePt t="135969" x="2874963" y="4140200"/>
          <p14:tracePt t="135973" x="2890838" y="4140200"/>
          <p14:tracePt t="135975" x="2905125" y="4140200"/>
          <p14:tracePt t="135977" x="2921000" y="4140200"/>
          <p14:tracePt t="135983" x="2936875" y="4140200"/>
          <p14:tracePt t="135985" x="2952750" y="4140200"/>
          <p14:tracePt t="135993" x="2968625" y="4140200"/>
          <p14:tracePt t="136000" x="2984500" y="4140200"/>
          <p14:tracePt t="136003" x="3000375" y="4140200"/>
          <p14:tracePt t="136009" x="3000375" y="4156075"/>
          <p14:tracePt t="136013" x="3016250" y="4156075"/>
          <p14:tracePt t="136017" x="3032125" y="4156075"/>
          <p14:tracePt t="136021" x="3048000" y="4156075"/>
          <p14:tracePt t="136023" x="3063875" y="4156075"/>
          <p14:tracePt t="136024" x="3079750" y="4171950"/>
          <p14:tracePt t="136029" x="3095625" y="4187825"/>
          <p14:tracePt t="136031" x="3111500" y="4187825"/>
          <p14:tracePt t="136032" x="3111500" y="4203700"/>
          <p14:tracePt t="136035" x="3127375" y="4203700"/>
          <p14:tracePt t="136037" x="3143250" y="4203700"/>
          <p14:tracePt t="136040" x="3159125" y="4219575"/>
          <p14:tracePt t="136043" x="3190875" y="4235450"/>
          <p14:tracePt t="136047" x="3205163" y="4251325"/>
          <p14:tracePt t="136049" x="3221038" y="4251325"/>
          <p14:tracePt t="136051" x="3236913" y="4251325"/>
          <p14:tracePt t="136053" x="3252788" y="4267200"/>
          <p14:tracePt t="136054" x="3268663" y="4267200"/>
          <p14:tracePt t="136056" x="3284538" y="4283075"/>
          <p14:tracePt t="136058" x="3300413" y="4283075"/>
          <p14:tracePt t="136061" x="3316288" y="4283075"/>
          <p14:tracePt t="136063" x="3332163" y="4297363"/>
          <p14:tracePt t="136067" x="3348038" y="4313238"/>
          <p14:tracePt t="136069" x="3363913" y="4313238"/>
          <p14:tracePt t="136070" x="3363913" y="4329113"/>
          <p14:tracePt t="136072" x="3379788" y="4329113"/>
          <p14:tracePt t="136074" x="3395663" y="4329113"/>
          <p14:tracePt t="136076" x="3411538" y="4329113"/>
          <p14:tracePt t="136078" x="3427413" y="4329113"/>
          <p14:tracePt t="136081" x="3443288" y="4344988"/>
          <p14:tracePt t="136085" x="3459163" y="4360863"/>
          <p14:tracePt t="136087" x="3475038" y="4360863"/>
          <p14:tracePt t="136088" x="3490913" y="4360863"/>
          <p14:tracePt t="136093" x="3505200" y="4376738"/>
          <p14:tracePt t="136094" x="3536950" y="4376738"/>
          <p14:tracePt t="136097" x="3536950" y="4392613"/>
          <p14:tracePt t="136099" x="3552825" y="4392613"/>
          <p14:tracePt t="136101" x="3568700" y="4408488"/>
          <p14:tracePt t="136105" x="3584575" y="4408488"/>
          <p14:tracePt t="136107" x="3600450" y="4408488"/>
          <p14:tracePt t="136109" x="3616325" y="4424363"/>
          <p14:tracePt t="136112" x="3632200" y="4440238"/>
          <p14:tracePt t="136114" x="3648075" y="4440238"/>
          <p14:tracePt t="136121" x="3663950" y="4440238"/>
          <p14:tracePt t="136123" x="3679825" y="4456113"/>
          <p14:tracePt t="136125" x="3695700" y="4456113"/>
          <p14:tracePt t="136128" x="3695700" y="4471988"/>
          <p14:tracePt t="136130" x="3711575" y="4471988"/>
          <p14:tracePt t="136136" x="3727450" y="4487863"/>
          <p14:tracePt t="136145" x="3743325" y="4487863"/>
          <p14:tracePt t="136150" x="3759200" y="4503738"/>
          <p14:tracePt t="136156" x="3775075" y="4503738"/>
          <p14:tracePt t="136160" x="3775075" y="4519613"/>
          <p14:tracePt t="136162" x="3790950" y="4519613"/>
          <p14:tracePt t="136170" x="3806825" y="4519613"/>
          <p14:tracePt t="136218" x="3821113" y="4519613"/>
          <p14:tracePt t="136341" x="3836988" y="4535488"/>
          <p14:tracePt t="136349" x="3884613" y="4583113"/>
          <p14:tracePt t="136351" x="3900488" y="4598988"/>
          <p14:tracePt t="136353" x="3916363" y="4614863"/>
          <p14:tracePt t="136355" x="3948113" y="4614863"/>
          <p14:tracePt t="136356" x="3963988" y="4645025"/>
          <p14:tracePt t="136359" x="3995738" y="4660900"/>
          <p14:tracePt t="136361" x="4011613" y="4676775"/>
          <p14:tracePt t="136363" x="4027488" y="4692650"/>
          <p14:tracePt t="136365" x="4059238" y="4692650"/>
          <p14:tracePt t="136367" x="4090988" y="4708525"/>
          <p14:tracePt t="136370" x="4121150" y="4724400"/>
          <p14:tracePt t="136371" x="4137025" y="4740275"/>
          <p14:tracePt t="136373" x="4184650" y="4756150"/>
          <p14:tracePt t="136374" x="4216400" y="4772025"/>
          <p14:tracePt t="136377" x="4232275" y="4787900"/>
          <p14:tracePt t="136379" x="4279900" y="4803775"/>
          <p14:tracePt t="136381" x="4327525" y="4803775"/>
          <p14:tracePt t="136383" x="4375150" y="4819650"/>
          <p14:tracePt t="136385" x="4391025" y="4835525"/>
          <p14:tracePt t="136387" x="4437063" y="4851400"/>
          <p14:tracePt t="136389" x="4484688" y="4851400"/>
          <p14:tracePt t="136390" x="4564063" y="4867275"/>
          <p14:tracePt t="136393" x="4627563" y="4883150"/>
          <p14:tracePt t="136395" x="4691063" y="4899025"/>
          <p14:tracePt t="136397" x="4752975" y="4914900"/>
          <p14:tracePt t="136399" x="4784725" y="4930775"/>
          <p14:tracePt t="136402" x="4848225" y="4930775"/>
          <p14:tracePt t="136405" x="4943475" y="4946650"/>
          <p14:tracePt t="136406" x="5006975" y="4962525"/>
          <p14:tracePt t="136408" x="5068888" y="4962525"/>
          <p14:tracePt t="136411" x="5116513" y="4976813"/>
          <p14:tracePt t="136412" x="5180013" y="4976813"/>
          <p14:tracePt t="136414" x="5211763" y="4992688"/>
          <p14:tracePt t="136417" x="5275263" y="4992688"/>
          <p14:tracePt t="136418" x="5337175" y="5008563"/>
          <p14:tracePt t="136420" x="5384800" y="5008563"/>
          <p14:tracePt t="136422" x="5432425" y="5008563"/>
          <p14:tracePt t="136424" x="5495925" y="5024438"/>
          <p14:tracePt t="136426" x="5543550" y="5024438"/>
          <p14:tracePt t="136428" x="5607050" y="5040313"/>
          <p14:tracePt t="136431" x="5653088" y="5040313"/>
          <p14:tracePt t="136432" x="5716588" y="5040313"/>
          <p14:tracePt t="136434" x="5780088" y="5040313"/>
          <p14:tracePt t="136437" x="5843588" y="5056188"/>
          <p14:tracePt t="136439" x="5891213" y="5056188"/>
          <p14:tracePt t="136441" x="5953125" y="5056188"/>
          <p14:tracePt t="136443" x="6032500" y="5056188"/>
          <p14:tracePt t="136444" x="6096000" y="5072063"/>
          <p14:tracePt t="136447" x="6159500" y="5072063"/>
          <p14:tracePt t="136449" x="6238875" y="5072063"/>
          <p14:tracePt t="136451" x="6284913" y="5072063"/>
          <p14:tracePt t="136452" x="6348413" y="5072063"/>
          <p14:tracePt t="136454" x="6459538" y="5072063"/>
          <p14:tracePt t="136456" x="6523038" y="5072063"/>
          <p14:tracePt t="136458" x="6600825" y="5072063"/>
          <p14:tracePt t="136460" x="6680200" y="5103813"/>
          <p14:tracePt t="136462" x="6743700" y="5103813"/>
          <p14:tracePt t="136464" x="6823075" y="5103813"/>
          <p14:tracePt t="136467" x="6900863" y="5103813"/>
          <p14:tracePt t="136468" x="6980238" y="5119688"/>
          <p14:tracePt t="136470" x="7043738" y="5119688"/>
          <p14:tracePt t="136473" x="7123113" y="5119688"/>
          <p14:tracePt t="136474" x="7200900" y="5119688"/>
          <p14:tracePt t="136476" x="7296150" y="5119688"/>
          <p14:tracePt t="136478" x="7375525" y="5135563"/>
          <p14:tracePt t="136480" x="7454900" y="5135563"/>
          <p14:tracePt t="136483" x="7516813" y="5135563"/>
          <p14:tracePt t="136486" x="7596188" y="5135563"/>
          <p14:tracePt t="136487" x="7659688" y="5135563"/>
          <p14:tracePt t="136488" x="7739063" y="5151438"/>
          <p14:tracePt t="136491" x="7816850" y="5151438"/>
          <p14:tracePt t="136493" x="7880350" y="5151438"/>
          <p14:tracePt t="136494" x="7959725" y="5151438"/>
          <p14:tracePt t="136497" x="8007350" y="5151438"/>
          <p14:tracePt t="136499" x="8085138" y="5151438"/>
          <p14:tracePt t="136503" x="8228013" y="5151438"/>
          <p14:tracePt t="136504" x="8291513" y="5151438"/>
          <p14:tracePt t="136506" x="8370888" y="5151438"/>
          <p14:tracePt t="136508" x="8416925" y="5151438"/>
          <p14:tracePt t="136510" x="8480425" y="5151438"/>
          <p14:tracePt t="136512" x="8543925" y="5151438"/>
          <p14:tracePt t="136515" x="8607425" y="5151438"/>
          <p14:tracePt t="136516" x="8655050" y="5151438"/>
          <p14:tracePt t="136519" x="8716963" y="5151438"/>
          <p14:tracePt t="136521" x="8764588" y="5151438"/>
          <p14:tracePt t="136523" x="8828088" y="5151438"/>
          <p14:tracePt t="136524" x="8875713" y="5151438"/>
          <p14:tracePt t="136526" x="8939213" y="5151438"/>
          <p14:tracePt t="136529" x="9001125" y="5135563"/>
          <p14:tracePt t="136531" x="9048750" y="5135563"/>
          <p14:tracePt t="136533" x="9096375" y="5135563"/>
          <p14:tracePt t="136535" x="9144000" y="5119688"/>
          <p14:tracePt t="136536" x="9207500" y="5119688"/>
          <p14:tracePt t="136538" x="9271000" y="5103813"/>
          <p14:tracePt t="136541" x="9332913" y="5087938"/>
          <p14:tracePt t="136542" x="9364663" y="5087938"/>
          <p14:tracePt t="136545" x="9428163" y="5087938"/>
          <p14:tracePt t="136546" x="9475788" y="5072063"/>
          <p14:tracePt t="136548" x="9507538" y="5072063"/>
          <p14:tracePt t="136551" x="9571038" y="5072063"/>
          <p14:tracePt t="136552" x="9617075" y="5056188"/>
          <p14:tracePt t="136555" x="9664700" y="5056188"/>
          <p14:tracePt t="136556" x="9696450" y="5040313"/>
          <p14:tracePt t="136558" x="9744075" y="5040313"/>
          <p14:tracePt t="136561" x="9791700" y="5024438"/>
          <p14:tracePt t="136563" x="9839325" y="5024438"/>
          <p14:tracePt t="136564" x="9886950" y="5008563"/>
          <p14:tracePt t="136567" x="9917113" y="5008563"/>
          <p14:tracePt t="136569" x="9964738" y="5008563"/>
          <p14:tracePt t="136570" x="9996488" y="4992688"/>
          <p14:tracePt t="136572" x="10028238" y="4992688"/>
          <p14:tracePt t="136574" x="10075863" y="4976813"/>
          <p14:tracePt t="136576" x="10091738" y="4976813"/>
          <p14:tracePt t="136578" x="10139363" y="4962525"/>
          <p14:tracePt t="136581" x="10171113" y="4946650"/>
          <p14:tracePt t="136583" x="10186988" y="4946650"/>
          <p14:tracePt t="136584" x="10217150" y="4930775"/>
          <p14:tracePt t="136586" x="10248900" y="4914900"/>
          <p14:tracePt t="136591" x="10280650" y="4899025"/>
          <p14:tracePt t="136595" x="10296525" y="4899025"/>
          <p14:tracePt t="136603" x="10312400" y="4899025"/>
          <p14:tracePt t="136605" x="10328275" y="4883150"/>
          <p14:tracePt t="136606" x="10344150" y="4883150"/>
          <p14:tracePt t="136611" x="10344150" y="4867275"/>
          <p14:tracePt t="136620" x="10360025" y="4867275"/>
          <p14:tracePt t="136655" x="10375900" y="4867275"/>
          <p14:tracePt t="136660" x="10375900" y="4851400"/>
          <p14:tracePt t="136679" x="10360025" y="4835525"/>
          <p14:tracePt t="136684" x="10328275" y="4819650"/>
          <p14:tracePt t="136688" x="10296525" y="4819650"/>
          <p14:tracePt t="136689" x="10264775" y="4819650"/>
          <p14:tracePt t="136691" x="10248900" y="4803775"/>
          <p14:tracePt t="136692" x="10217150" y="4803775"/>
          <p14:tracePt t="136694" x="10186988" y="4803775"/>
          <p14:tracePt t="136696" x="10171113" y="4787900"/>
          <p14:tracePt t="136699" x="10139363" y="4787900"/>
          <p14:tracePt t="136703" x="10091738" y="4787900"/>
          <p14:tracePt t="136705" x="10059988" y="4772025"/>
          <p14:tracePt t="136707" x="10028238" y="4772025"/>
          <p14:tracePt t="136708" x="9996488" y="4772025"/>
          <p14:tracePt t="136710" x="9964738" y="4772025"/>
          <p14:tracePt t="136712" x="9932988" y="4772025"/>
          <p14:tracePt t="136715" x="9886950" y="4772025"/>
          <p14:tracePt t="136717" x="9839325" y="4772025"/>
          <p14:tracePt t="136719" x="9807575" y="4772025"/>
          <p14:tracePt t="136721" x="9728200" y="4772025"/>
          <p14:tracePt t="136723" x="9632950" y="4756150"/>
          <p14:tracePt t="136724" x="9586913" y="4756150"/>
          <p14:tracePt t="136727" x="9523413" y="4756150"/>
          <p14:tracePt t="136729" x="9459913" y="4756150"/>
          <p14:tracePt t="136730" x="9396413" y="4756150"/>
          <p14:tracePt t="136732" x="9317038" y="4756150"/>
          <p14:tracePt t="136735" x="9271000" y="4756150"/>
          <p14:tracePt t="136736" x="9191625" y="4756150"/>
          <p14:tracePt t="136738" x="9096375" y="4756150"/>
          <p14:tracePt t="136740" x="9017000" y="4756150"/>
          <p14:tracePt t="136742" x="8939213" y="4756150"/>
          <p14:tracePt t="136744" x="8859838" y="4756150"/>
          <p14:tracePt t="136746" x="8780463" y="4756150"/>
          <p14:tracePt t="136748" x="8670925" y="4756150"/>
          <p14:tracePt t="136753" x="8480425" y="4756150"/>
          <p14:tracePt t="136754" x="8370888" y="4756150"/>
          <p14:tracePt t="136756" x="8291513" y="4756150"/>
          <p14:tracePt t="136759" x="8212138" y="4756150"/>
          <p14:tracePt t="136760" x="8101013" y="4756150"/>
          <p14:tracePt t="136762" x="7991475" y="4756150"/>
          <p14:tracePt t="136764" x="7912100" y="4756150"/>
          <p14:tracePt t="136766" x="7785100" y="4756150"/>
          <p14:tracePt t="136768" x="7675563" y="4756150"/>
          <p14:tracePt t="136770" x="7596188" y="4756150"/>
          <p14:tracePt t="136772" x="7485063" y="4756150"/>
          <p14:tracePt t="136774" x="7375525" y="4756150"/>
          <p14:tracePt t="136776" x="7264400" y="4756150"/>
          <p14:tracePt t="136779" x="7138988" y="4756150"/>
          <p14:tracePt t="136781" x="7027863" y="4756150"/>
          <p14:tracePt t="136782" x="6916738" y="4756150"/>
          <p14:tracePt t="136785" x="6823075" y="4756150"/>
          <p14:tracePt t="136787" x="6711950" y="4756150"/>
          <p14:tracePt t="136788" x="6600825" y="4756150"/>
          <p14:tracePt t="136790" x="6491288" y="4756150"/>
          <p14:tracePt t="136793" x="6396038" y="4756150"/>
          <p14:tracePt t="136794" x="6284913" y="4756150"/>
          <p14:tracePt t="136797" x="6143625" y="4756150"/>
          <p14:tracePt t="136799" x="6032500" y="4756150"/>
          <p14:tracePt t="136802" x="5938838" y="4756150"/>
          <p14:tracePt t="136803" x="5795963" y="4756150"/>
          <p14:tracePt t="136804" x="5684838" y="4740275"/>
          <p14:tracePt t="136806" x="5575300" y="4740275"/>
          <p14:tracePt t="136808" x="5480050" y="4740275"/>
          <p14:tracePt t="136810" x="5368925" y="4724400"/>
          <p14:tracePt t="136813" x="5259388" y="4724400"/>
          <p14:tracePt t="136815" x="5116513" y="4724400"/>
          <p14:tracePt t="136817" x="5006975" y="4692650"/>
          <p14:tracePt t="136819" x="4911725" y="4692650"/>
          <p14:tracePt t="136820" x="4816475" y="4676775"/>
          <p14:tracePt t="136822" x="4706938" y="4676775"/>
          <p14:tracePt t="136824" x="4611688" y="4676775"/>
          <p14:tracePt t="136826" x="4500563" y="4676775"/>
          <p14:tracePt t="136828" x="4406900" y="4660900"/>
          <p14:tracePt t="136830" x="4327525" y="4660900"/>
          <p14:tracePt t="136832" x="4248150" y="4660900"/>
          <p14:tracePt t="136835" x="4184650" y="4660900"/>
          <p14:tracePt t="136836" x="4106863" y="4660900"/>
          <p14:tracePt t="136838" x="4059238" y="4660900"/>
          <p14:tracePt t="136841" x="3995738" y="4645025"/>
          <p14:tracePt t="136843" x="3932238" y="4645025"/>
          <p14:tracePt t="136845" x="3884613" y="4645025"/>
          <p14:tracePt t="136846" x="3836988" y="4645025"/>
          <p14:tracePt t="136849" x="3790950" y="4645025"/>
          <p14:tracePt t="136853" x="3727450" y="4645025"/>
          <p14:tracePt t="136854" x="3695700" y="4645025"/>
          <p14:tracePt t="136856" x="3679825" y="4645025"/>
          <p14:tracePt t="136858" x="3663950" y="4645025"/>
          <p14:tracePt t="136860" x="3648075" y="4645025"/>
          <p14:tracePt t="136862" x="3632200" y="4645025"/>
          <p14:tracePt t="136864" x="3616325" y="4645025"/>
          <p14:tracePt t="136869" x="3600450" y="4645025"/>
          <p14:tracePt t="136877" x="3584575" y="4645025"/>
          <p14:tracePt t="136899" x="3568700" y="4645025"/>
          <p14:tracePt t="136946" x="3552825" y="4645025"/>
          <p14:tracePt t="136953" x="3536950" y="4645025"/>
          <p14:tracePt t="136955" x="3521075" y="4645025"/>
          <p14:tracePt t="136957" x="3505200" y="4645025"/>
          <p14:tracePt t="136960" x="3490913" y="4645025"/>
          <p14:tracePt t="136963" x="3475038" y="4645025"/>
          <p14:tracePt t="136967" x="3443288" y="4645025"/>
          <p14:tracePt t="136969" x="3427413" y="4645025"/>
          <p14:tracePt t="136973" x="3395663" y="4645025"/>
          <p14:tracePt t="136975" x="3379788" y="4645025"/>
          <p14:tracePt t="136977" x="3332163" y="4645025"/>
          <p14:tracePt t="136979" x="3300413" y="4645025"/>
          <p14:tracePt t="136981" x="3284538" y="4645025"/>
          <p14:tracePt t="136982" x="3236913" y="4645025"/>
          <p14:tracePt t="136985" x="3205163" y="4645025"/>
          <p14:tracePt t="136986" x="3190875" y="4645025"/>
          <p14:tracePt t="136988" x="3159125" y="4645025"/>
          <p14:tracePt t="136990" x="3143250" y="4645025"/>
          <p14:tracePt t="136992" x="3095625" y="4645025"/>
          <p14:tracePt t="136994" x="3063875" y="4645025"/>
          <p14:tracePt t="136996" x="3032125" y="4645025"/>
          <p14:tracePt t="136998" x="3000375" y="4645025"/>
          <p14:tracePt t="137002" x="2952750" y="4645025"/>
          <p14:tracePt t="137003" x="2921000" y="4645025"/>
          <p14:tracePt t="137004" x="2890838" y="4645025"/>
          <p14:tracePt t="137006" x="2827338" y="4645025"/>
          <p14:tracePt t="137008" x="2811463" y="4645025"/>
          <p14:tracePt t="137010" x="2763838" y="4645025"/>
          <p14:tracePt t="137012" x="2716213" y="4645025"/>
          <p14:tracePt t="137014" x="2700338" y="4645025"/>
          <p14:tracePt t="137016" x="2652713" y="4645025"/>
          <p14:tracePt t="137018" x="2605088" y="4645025"/>
          <p14:tracePt t="137020" x="2590800" y="4645025"/>
          <p14:tracePt t="137023" x="2543175" y="4645025"/>
          <p14:tracePt t="137024" x="2495550" y="4645025"/>
          <p14:tracePt t="137026" x="2479675" y="4660900"/>
          <p14:tracePt t="137028" x="2432050" y="4660900"/>
          <p14:tracePt t="137031" x="2384425" y="4660900"/>
          <p14:tracePt t="137033" x="2368550" y="4676775"/>
          <p14:tracePt t="137035" x="2336800" y="4676775"/>
          <p14:tracePt t="137036" x="2289175" y="4676775"/>
          <p14:tracePt t="137038" x="2274888" y="4676775"/>
          <p14:tracePt t="137040" x="2243138" y="4692650"/>
          <p14:tracePt t="137042" x="2227263" y="4692650"/>
          <p14:tracePt t="137045" x="2195513" y="4692650"/>
          <p14:tracePt t="137046" x="2163763" y="4708525"/>
          <p14:tracePt t="137049" x="2147888" y="4708525"/>
          <p14:tracePt t="137051" x="2116138" y="4708525"/>
          <p14:tracePt t="137052" x="2100263" y="4708525"/>
          <p14:tracePt t="137055" x="2084388" y="4708525"/>
          <p14:tracePt t="137056" x="2052638" y="4708525"/>
          <p14:tracePt t="137059" x="2036763" y="4708525"/>
          <p14:tracePt t="137063" x="2020888" y="4708525"/>
          <p14:tracePt t="137065" x="1989138" y="4708525"/>
          <p14:tracePt t="137073" x="1974850" y="4708525"/>
          <p14:tracePt t="137075" x="1958975" y="4708525"/>
          <p14:tracePt t="137079" x="1958975" y="4724400"/>
          <p14:tracePt t="137083" x="1943100" y="4724400"/>
          <p14:tracePt t="137092" x="1927225" y="4724400"/>
          <p14:tracePt t="137119" x="1911350" y="4724400"/>
          <p14:tracePt t="137301" x="1927225" y="4740275"/>
          <p14:tracePt t="137306" x="1943100" y="4740275"/>
          <p14:tracePt t="137311" x="1974850" y="4740275"/>
          <p14:tracePt t="137312" x="1989138" y="4740275"/>
          <p14:tracePt t="137314" x="2005013" y="4740275"/>
          <p14:tracePt t="137317" x="2020888" y="4740275"/>
          <p14:tracePt t="137321" x="2036763" y="4740275"/>
          <p14:tracePt t="137322" x="2052638" y="4740275"/>
          <p14:tracePt t="137324" x="2052638" y="4724400"/>
          <p14:tracePt t="137326" x="2068513" y="4724400"/>
          <p14:tracePt t="137328" x="2084388" y="4724400"/>
          <p14:tracePt t="137331" x="2100263" y="4724400"/>
          <p14:tracePt t="137335" x="2116138" y="4724400"/>
          <p14:tracePt t="137337" x="2132013" y="4724400"/>
          <p14:tracePt t="137339" x="2132013" y="4708525"/>
          <p14:tracePt t="137343" x="2147888" y="4708525"/>
          <p14:tracePt t="137344" x="2163763" y="4708525"/>
          <p14:tracePt t="137347" x="2179638" y="4708525"/>
          <p14:tracePt t="137349" x="2179638" y="4692650"/>
          <p14:tracePt t="137353" x="2195513" y="4692650"/>
          <p14:tracePt t="137354" x="2211388" y="4692650"/>
          <p14:tracePt t="137361" x="2227263" y="4692650"/>
          <p14:tracePt t="137362" x="2243138" y="4692650"/>
          <p14:tracePt t="137369" x="2259013" y="4692650"/>
          <p14:tracePt t="137373" x="2274888" y="4692650"/>
          <p14:tracePt t="137377" x="2289175" y="4692650"/>
          <p14:tracePt t="137384" x="2305050" y="4692650"/>
          <p14:tracePt t="137387" x="2320925" y="4692650"/>
          <p14:tracePt t="137391" x="2336800" y="4692650"/>
          <p14:tracePt t="137397" x="2352675" y="4692650"/>
          <p14:tracePt t="137403" x="2368550" y="4692650"/>
          <p14:tracePt t="137404" x="2384425" y="4692650"/>
          <p14:tracePt t="137407" x="2384425" y="4676775"/>
          <p14:tracePt t="137409" x="2400300" y="4676775"/>
          <p14:tracePt t="137412" x="2416175" y="4676775"/>
          <p14:tracePt t="137415" x="2432050" y="4676775"/>
          <p14:tracePt t="137417" x="2447925" y="4676775"/>
          <p14:tracePt t="137418" x="2447925" y="4660900"/>
          <p14:tracePt t="137420" x="2463800" y="4660900"/>
          <p14:tracePt t="137422" x="2479675" y="4660900"/>
          <p14:tracePt t="137426" x="2495550" y="4660900"/>
          <p14:tracePt t="137428" x="2511425" y="4660900"/>
          <p14:tracePt t="137431" x="2527300" y="4660900"/>
          <p14:tracePt t="137433" x="2527300" y="4645025"/>
          <p14:tracePt t="137435" x="2543175" y="4645025"/>
          <p14:tracePt t="137436" x="2559050" y="4645025"/>
          <p14:tracePt t="137444" x="2574925" y="4645025"/>
          <p14:tracePt t="137445" x="2590800" y="4645025"/>
          <p14:tracePt t="137447" x="2605088" y="4645025"/>
          <p14:tracePt t="137452" x="2620963" y="4645025"/>
          <p14:tracePt t="137455" x="2636838" y="4645025"/>
          <p14:tracePt t="137478" x="2652713" y="4645025"/>
          <p14:tracePt t="137509" x="2668588" y="4645025"/>
          <p14:tracePt t="137549" x="2684463" y="4660900"/>
          <p14:tracePt t="137554" x="2684463" y="4676775"/>
          <p14:tracePt t="137570" x="2684463" y="4692650"/>
          <p14:tracePt t="137574" x="2684463" y="4708525"/>
          <p14:tracePt t="137595" x="2684463" y="4724400"/>
          <p14:tracePt t="137605" x="2684463" y="4740275"/>
          <p14:tracePt t="137613" x="2684463" y="4756150"/>
          <p14:tracePt t="137627" x="2684463" y="4772025"/>
          <p14:tracePt t="137629" x="2668588" y="4772025"/>
          <p14:tracePt t="137632" x="2668588" y="4787900"/>
          <p14:tracePt t="137641" x="2652713" y="4787900"/>
          <p14:tracePt t="137649" x="2652713" y="4803775"/>
          <p14:tracePt t="137666" x="2652713" y="4819650"/>
          <p14:tracePt t="137698" x="2652713" y="4835525"/>
          <p14:tracePt t="137795" x="2636838" y="4835525"/>
          <p14:tracePt t="137805" x="2620963" y="4835525"/>
          <p14:tracePt t="137821" x="2605088" y="4835525"/>
          <p14:tracePt t="137829" x="2590800" y="4835525"/>
          <p14:tracePt t="137835" x="2574925" y="4835525"/>
          <p14:tracePt t="137958" x="2559050" y="4835525"/>
          <p14:tracePt t="137968" x="2543175" y="4835525"/>
          <p14:tracePt t="137987" x="2527300" y="4835525"/>
          <p14:tracePt t="137997" x="2511425" y="4835525"/>
          <p14:tracePt t="138008" x="2495550" y="4835525"/>
          <p14:tracePt t="138038" x="2479675" y="4835525"/>
          <p14:tracePt t="138047" x="2463800" y="4835525"/>
          <p14:tracePt t="138063" x="2447925" y="4835525"/>
          <p14:tracePt t="138071" x="2432050" y="4835525"/>
          <p14:tracePt t="138077" x="2416175" y="4835525"/>
          <p14:tracePt t="138089" x="2400300" y="4835525"/>
          <p14:tracePt t="138091" x="2400300" y="4819650"/>
          <p14:tracePt t="138093" x="2384425" y="4819650"/>
          <p14:tracePt t="138105" x="2368550" y="4819650"/>
          <p14:tracePt t="138110" x="2352675" y="4819650"/>
          <p14:tracePt t="138115" x="2352675" y="4803775"/>
          <p14:tracePt t="138123" x="2336800" y="4803775"/>
          <p14:tracePt t="138129" x="2320925" y="4803775"/>
          <p14:tracePt t="138135" x="2305050" y="4803775"/>
          <p14:tracePt t="138147" x="2289175" y="4803775"/>
          <p14:tracePt t="138153" x="2274888" y="4803775"/>
          <p14:tracePt t="138173" x="2259013" y="4803775"/>
          <p14:tracePt t="138175" x="2259013" y="4787900"/>
          <p14:tracePt t="138206" x="2243138" y="4787900"/>
          <p14:tracePt t="138259" x="2243138" y="4772025"/>
          <p14:tracePt t="138263" x="2227263" y="4772025"/>
          <p14:tracePt t="138271" x="2227263" y="4756150"/>
          <p14:tracePt t="138279" x="2227263" y="4740275"/>
          <p14:tracePt t="138288" x="2211388" y="4724400"/>
          <p14:tracePt t="138302" x="2195513" y="4724400"/>
          <p14:tracePt t="138305" x="2195513" y="4708525"/>
          <p14:tracePt t="138312" x="2195513" y="4692650"/>
          <p14:tracePt t="138321" x="2195513" y="4676775"/>
          <p14:tracePt t="138326" x="2195513" y="4660900"/>
          <p14:tracePt t="138331" x="2195513" y="4645025"/>
          <p14:tracePt t="138333" x="2179638" y="4645025"/>
          <p14:tracePt t="138339" x="2179638" y="4629150"/>
          <p14:tracePt t="138340" x="2179638" y="4614863"/>
          <p14:tracePt t="138343" x="2163763" y="4614863"/>
          <p14:tracePt t="138348" x="2163763" y="4598988"/>
          <p14:tracePt t="138352" x="2147888" y="4598988"/>
          <p14:tracePt t="138353" x="2147888" y="4583113"/>
          <p14:tracePt t="138357" x="2147888" y="4567238"/>
          <p14:tracePt t="138369" x="2132013" y="4551363"/>
          <p14:tracePt t="138373" x="2132013" y="4535488"/>
          <p14:tracePt t="138381" x="2116138" y="4535488"/>
          <p14:tracePt t="138394" x="2116138" y="4519613"/>
          <p14:tracePt t="138404" x="2116138" y="4503738"/>
          <p14:tracePt t="138422" x="2116138" y="4487863"/>
          <p14:tracePt t="138429" x="2116138" y="4471988"/>
          <p14:tracePt t="138435" x="2116138" y="4456113"/>
          <p14:tracePt t="138447" x="2116138" y="4440238"/>
          <p14:tracePt t="138453" x="2116138" y="4424363"/>
          <p14:tracePt t="138457" x="2132013" y="4424363"/>
          <p14:tracePt t="138465" x="2132013" y="4408488"/>
          <p14:tracePt t="138469" x="2132013" y="4392613"/>
          <p14:tracePt t="138473" x="2132013" y="4376738"/>
          <p14:tracePt t="138485" x="2147888" y="4360863"/>
          <p14:tracePt t="138489" x="2163763" y="4344988"/>
          <p14:tracePt t="138499" x="2179638" y="4344988"/>
          <p14:tracePt t="138506" x="2179638" y="4329113"/>
          <p14:tracePt t="138510" x="2179638" y="4313238"/>
          <p14:tracePt t="138513" x="2195513" y="4313238"/>
          <p14:tracePt t="138519" x="2211388" y="4297363"/>
          <p14:tracePt t="138539" x="2227263" y="4283075"/>
          <p14:tracePt t="138546" x="2259013" y="4267200"/>
          <p14:tracePt t="138553" x="2274888" y="4267200"/>
          <p14:tracePt t="138557" x="2289175" y="4251325"/>
          <p14:tracePt t="138565" x="2305050" y="4235450"/>
          <p14:tracePt t="138569" x="2320925" y="4235450"/>
          <p14:tracePt t="138573" x="2336800" y="4219575"/>
          <p14:tracePt t="138581" x="2352675" y="4219575"/>
          <p14:tracePt t="138585" x="2368550" y="4219575"/>
          <p14:tracePt t="138591" x="2368550" y="4203700"/>
          <p14:tracePt t="138592" x="2384425" y="4203700"/>
          <p14:tracePt t="138602" x="2400300" y="4203700"/>
          <p14:tracePt t="138608" x="2416175" y="4187825"/>
          <p14:tracePt t="138612" x="2432050" y="4187825"/>
          <p14:tracePt t="138615" x="2447925" y="4187825"/>
          <p14:tracePt t="138622" x="2463800" y="4187825"/>
          <p14:tracePt t="138629" x="2479675" y="4187825"/>
          <p14:tracePt t="138636" x="2479675" y="4171950"/>
          <p14:tracePt t="138640" x="2495550" y="4171950"/>
          <p14:tracePt t="138643" x="2511425" y="4171950"/>
          <p14:tracePt t="138649" x="2527300" y="4171950"/>
          <p14:tracePt t="138651" x="2527300" y="4156075"/>
          <p14:tracePt t="138659" x="2543175" y="4156075"/>
          <p14:tracePt t="138664" x="2559050" y="4156075"/>
          <p14:tracePt t="138673" x="2574925" y="4156075"/>
          <p14:tracePt t="138676" x="2590800" y="4140200"/>
          <p14:tracePt t="138680" x="2605088" y="4140200"/>
          <p14:tracePt t="138688" x="2620963" y="4140200"/>
          <p14:tracePt t="138689" x="2636838" y="4140200"/>
          <p14:tracePt t="138692" x="2652713" y="4140200"/>
          <p14:tracePt t="138694" x="2668588" y="4140200"/>
          <p14:tracePt t="138698" x="2684463" y="4140200"/>
          <p14:tracePt t="138703" x="2700338" y="4140200"/>
          <p14:tracePt t="138704" x="2716213" y="4140200"/>
          <p14:tracePt t="138711" x="2732088" y="4140200"/>
          <p14:tracePt t="138713" x="2747963" y="4140200"/>
          <p14:tracePt t="138714" x="2763838" y="4140200"/>
          <p14:tracePt t="138721" x="2779713" y="4140200"/>
          <p14:tracePt t="138723" x="2795588" y="4140200"/>
          <p14:tracePt t="138732" x="2827338" y="4140200"/>
          <p14:tracePt t="138736" x="2843213" y="4140200"/>
          <p14:tracePt t="138745" x="2859088" y="4140200"/>
          <p14:tracePt t="138747" x="2874963" y="4140200"/>
          <p14:tracePt t="138759" x="2890838" y="4140200"/>
          <p14:tracePt t="138765" x="2905125" y="4140200"/>
          <p14:tracePt t="138775" x="2921000" y="4140200"/>
          <p14:tracePt t="138777" x="2936875" y="4140200"/>
          <p14:tracePt t="138780" x="2952750" y="4140200"/>
          <p14:tracePt t="138787" x="2968625" y="4140200"/>
          <p14:tracePt t="138790" x="2984500" y="4140200"/>
          <p14:tracePt t="138797" x="3000375" y="4140200"/>
          <p14:tracePt t="138802" x="3016250" y="4140200"/>
          <p14:tracePt t="138805" x="3032125" y="4140200"/>
          <p14:tracePt t="138810" x="3048000" y="4140200"/>
          <p14:tracePt t="138813" x="3063875" y="4140200"/>
          <p14:tracePt t="138814" x="3063875" y="4156075"/>
          <p14:tracePt t="138819" x="3079750" y="4156075"/>
          <p14:tracePt t="138823" x="3095625" y="4156075"/>
          <p14:tracePt t="138825" x="3111500" y="4156075"/>
          <p14:tracePt t="138829" x="3111500" y="4171950"/>
          <p14:tracePt t="138833" x="3127375" y="4171950"/>
          <p14:tracePt t="138837" x="3143250" y="4171950"/>
          <p14:tracePt t="138854" x="3159125" y="4171950"/>
          <p14:tracePt t="138873" x="3175000" y="4171950"/>
          <p14:tracePt t="138895" x="3190875" y="4187825"/>
          <p14:tracePt t="138904" x="3190875" y="4203700"/>
          <p14:tracePt t="138909" x="3205163" y="4203700"/>
          <p14:tracePt t="138911" x="3205163" y="4219575"/>
          <p14:tracePt t="138913" x="3221038" y="4219575"/>
          <p14:tracePt t="138914" x="3221038" y="4235450"/>
          <p14:tracePt t="138917" x="3221038" y="4251325"/>
          <p14:tracePt t="138918" x="3236913" y="4251325"/>
          <p14:tracePt t="138920" x="3252788" y="4251325"/>
          <p14:tracePt t="138923" x="3252788" y="4267200"/>
          <p14:tracePt t="138924" x="3268663" y="4283075"/>
          <p14:tracePt t="138931" x="3284538" y="4283075"/>
          <p14:tracePt t="138933" x="3284538" y="4297363"/>
          <p14:tracePt t="138935" x="3300413" y="4297363"/>
          <p14:tracePt t="138937" x="3300413" y="4313238"/>
          <p14:tracePt t="138941" x="3316288" y="4329113"/>
          <p14:tracePt t="138945" x="3332163" y="4329113"/>
          <p14:tracePt t="138952" x="3348038" y="4344988"/>
          <p14:tracePt t="138962" x="3348038" y="4360863"/>
          <p14:tracePt t="138981" x="3363913" y="4376738"/>
          <p14:tracePt t="138991" x="3363913" y="4392613"/>
          <p14:tracePt t="138994" x="3363913" y="4408488"/>
          <p14:tracePt t="139000" x="3379788" y="4408488"/>
          <p14:tracePt t="139006" x="3379788" y="4424363"/>
          <p14:tracePt t="139009" x="3379788" y="4440238"/>
          <p14:tracePt t="139022" x="3379788" y="4456113"/>
          <p14:tracePt t="139029" x="3379788" y="4471988"/>
          <p14:tracePt t="139035" x="3379788" y="4487863"/>
          <p14:tracePt t="139054" x="3379788" y="4503738"/>
          <p14:tracePt t="139068" x="3379788" y="4519613"/>
          <p14:tracePt t="139094" x="3379788" y="4535488"/>
          <p14:tracePt t="139106" x="3379788" y="4551363"/>
          <p14:tracePt t="139125" x="3379788" y="4567238"/>
          <p14:tracePt t="139138" x="3379788" y="4583113"/>
          <p14:tracePt t="139156" x="3395663" y="4598988"/>
          <p14:tracePt t="139176" x="3395663" y="4614863"/>
          <p14:tracePt t="139183" x="3395663" y="4629150"/>
          <p14:tracePt t="139195" x="3395663" y="4645025"/>
          <p14:tracePt t="139203" x="3395663" y="4660900"/>
          <p14:tracePt t="139209" x="3379788" y="4676775"/>
          <p14:tracePt t="139212" x="3363913" y="4676775"/>
          <p14:tracePt t="139228" x="3348038" y="4676775"/>
          <p14:tracePt t="139236" x="3332163" y="4692650"/>
          <p14:tracePt t="139240" x="3316288" y="4692650"/>
          <p14:tracePt t="139247" x="3300413" y="4692650"/>
          <p14:tracePt t="139251" x="3284538" y="4708525"/>
          <p14:tracePt t="139259" x="3268663" y="4708525"/>
          <p14:tracePt t="139263" x="3252788" y="4708525"/>
          <p14:tracePt t="139268" x="3236913" y="4708525"/>
          <p14:tracePt t="139275" x="3205163" y="4724400"/>
          <p14:tracePt t="139276" x="3190875" y="4724400"/>
          <p14:tracePt t="139293" x="3143250" y="4724400"/>
          <p14:tracePt t="139298" x="3127375" y="4724400"/>
          <p14:tracePt t="139301" x="3111500" y="4724400"/>
          <p14:tracePt t="139304" x="3095625" y="4724400"/>
          <p14:tracePt t="139309" x="3079750" y="4724400"/>
          <p14:tracePt t="139315" x="3063875" y="4724400"/>
          <p14:tracePt t="139319" x="3048000" y="4724400"/>
          <p14:tracePt t="139320" x="3032125" y="4724400"/>
          <p14:tracePt t="139329" x="3016250" y="4724400"/>
          <p14:tracePt t="139335" x="3000375" y="4724400"/>
          <p14:tracePt t="139343" x="2984500" y="4724400"/>
          <p14:tracePt t="139351" x="2968625" y="4724400"/>
          <p14:tracePt t="139362" x="2952750" y="4724400"/>
          <p14:tracePt t="139381" x="2936875" y="4724400"/>
          <p14:tracePt t="139397" x="2921000" y="4724400"/>
          <p14:tracePt t="139470" x="2905125" y="4724400"/>
          <p14:tracePt t="139491" x="2890838" y="4724400"/>
          <p14:tracePt t="139503" x="2890838" y="4708525"/>
          <p14:tracePt t="139509" x="2874963" y="4692650"/>
          <p14:tracePt t="139512" x="2859088" y="4692650"/>
          <p14:tracePt t="139519" x="2843213" y="4676775"/>
          <p14:tracePt t="139525" x="2843213" y="4660900"/>
          <p14:tracePt t="139541" x="2811463" y="4645025"/>
          <p14:tracePt t="139543" x="2811463" y="4629150"/>
          <p14:tracePt t="139549" x="2811463" y="4614863"/>
          <p14:tracePt t="139555" x="2795588" y="4614863"/>
          <p14:tracePt t="139558" x="2795588" y="4598988"/>
          <p14:tracePt t="139565" x="2779713" y="4583113"/>
          <p14:tracePt t="139577" x="2763838" y="4583113"/>
          <p14:tracePt t="139579" x="2763838" y="4567238"/>
          <p14:tracePt t="139585" x="2763838" y="4551363"/>
          <p14:tracePt t="139593" x="2763838" y="4535488"/>
          <p14:tracePt t="139607" x="2747963" y="4535488"/>
          <p14:tracePt t="139609" x="2747963" y="4519613"/>
          <p14:tracePt t="139615" x="2747963" y="4503738"/>
          <p14:tracePt t="139627" x="2747963" y="4487863"/>
          <p14:tracePt t="139631" x="2747963" y="4471988"/>
          <p14:tracePt t="139635" x="2747963" y="4456113"/>
          <p14:tracePt t="139638" x="2747963" y="4440238"/>
          <p14:tracePt t="139645" x="2747963" y="4424363"/>
          <p14:tracePt t="139656" x="2747963" y="4408488"/>
          <p14:tracePt t="139661" x="2732088" y="4392613"/>
          <p14:tracePt t="139670" x="2732088" y="4376738"/>
          <p14:tracePt t="139697" x="2732088" y="4360863"/>
          <p14:tracePt t="139715" x="2732088" y="4344988"/>
          <p14:tracePt t="139729" x="2732088" y="4329113"/>
          <p14:tracePt t="139737" x="2747963" y="4313238"/>
          <p14:tracePt t="139745" x="2747963" y="4297363"/>
          <p14:tracePt t="139755" x="2763838" y="4297363"/>
          <p14:tracePt t="139761" x="2779713" y="4297363"/>
          <p14:tracePt t="139763" x="2779713" y="4283075"/>
          <p14:tracePt t="139769" x="2795588" y="4283075"/>
          <p14:tracePt t="139775" x="2795588" y="4267200"/>
          <p14:tracePt t="139779" x="2811463" y="4267200"/>
          <p14:tracePt t="139786" x="2827338" y="4267200"/>
          <p14:tracePt t="139795" x="2843213" y="4267200"/>
          <p14:tracePt t="139799" x="2859088" y="4267200"/>
          <p14:tracePt t="139803" x="2874963" y="4267200"/>
          <p14:tracePt t="139811" x="2874963" y="4251325"/>
          <p14:tracePt t="139813" x="2890838" y="4251325"/>
          <p14:tracePt t="139818" x="2905125" y="4251325"/>
          <p14:tracePt t="139830" x="2921000" y="4251325"/>
          <p14:tracePt t="139835" x="2936875" y="4251325"/>
          <p14:tracePt t="139837" x="2936875" y="4235450"/>
          <p14:tracePt t="139845" x="2952750" y="4235450"/>
          <p14:tracePt t="139855" x="2968625" y="4235450"/>
          <p14:tracePt t="139865" x="2984500" y="4235450"/>
          <p14:tracePt t="139888" x="3000375" y="4235450"/>
          <p14:tracePt t="139896" x="3016250" y="4235450"/>
          <p14:tracePt t="139911" x="3032125" y="4235450"/>
          <p14:tracePt t="139921" x="3048000" y="4235450"/>
          <p14:tracePt t="139929" x="3063875" y="4235450"/>
          <p14:tracePt t="139966" x="3079750" y="4235450"/>
          <p14:tracePt t="140191" x="3095625" y="4235450"/>
          <p14:tracePt t="140203" x="3111500" y="4235450"/>
          <p14:tracePt t="140209" x="3127375" y="4235450"/>
          <p14:tracePt t="140213" x="3143250" y="4235450"/>
          <p14:tracePt t="140217" x="3159125" y="4235450"/>
          <p14:tracePt t="140219" x="3175000" y="4251325"/>
          <p14:tracePt t="140220" x="3190875" y="4251325"/>
          <p14:tracePt t="140225" x="3205163" y="4251325"/>
          <p14:tracePt t="140229" x="3221038" y="4251325"/>
          <p14:tracePt t="140233" x="3236913" y="4251325"/>
          <p14:tracePt t="140235" x="3252788" y="4251325"/>
          <p14:tracePt t="140239" x="3268663" y="4251325"/>
          <p14:tracePt t="140241" x="3284538" y="4251325"/>
          <p14:tracePt t="140243" x="3300413" y="4251325"/>
          <p14:tracePt t="140247" x="3316288" y="4251325"/>
          <p14:tracePt t="140249" x="3332163" y="4251325"/>
          <p14:tracePt t="140251" x="3332163" y="4267200"/>
          <p14:tracePt t="140252" x="3348038" y="4267200"/>
          <p14:tracePt t="140254" x="3363913" y="4267200"/>
          <p14:tracePt t="140256" x="3379788" y="4267200"/>
          <p14:tracePt t="140264" x="3395663" y="4267200"/>
          <p14:tracePt t="140265" x="3411538" y="4267200"/>
          <p14:tracePt t="140269" x="3411538" y="4283075"/>
          <p14:tracePt t="140271" x="3427413" y="4283075"/>
          <p14:tracePt t="140274" x="3443288" y="4283075"/>
          <p14:tracePt t="140277" x="3459163" y="4283075"/>
          <p14:tracePt t="140283" x="3475038" y="4283075"/>
          <p14:tracePt t="140287" x="3490913" y="4283075"/>
          <p14:tracePt t="140293" x="3505200" y="4283075"/>
          <p14:tracePt t="140298" x="3521075" y="4297363"/>
          <p14:tracePt t="140300" x="3536950" y="4297363"/>
          <p14:tracePt t="140305" x="3552825" y="4297363"/>
          <p14:tracePt t="140311" x="3568700" y="4313238"/>
          <p14:tracePt t="140315" x="3584575" y="4313238"/>
          <p14:tracePt t="140316" x="3600450" y="4313238"/>
          <p14:tracePt t="140321" x="3616325" y="4329113"/>
          <p14:tracePt t="140327" x="3632200" y="4329113"/>
          <p14:tracePt t="140328" x="3648075" y="4329113"/>
          <p14:tracePt t="140335" x="3663950" y="4329113"/>
          <p14:tracePt t="140336" x="3679825" y="4329113"/>
          <p14:tracePt t="140338" x="3695700" y="4329113"/>
          <p14:tracePt t="140343" x="3695700" y="4344988"/>
          <p14:tracePt t="140345" x="3711575" y="4344988"/>
          <p14:tracePt t="140347" x="3727450" y="4344988"/>
          <p14:tracePt t="140349" x="3727450" y="4360863"/>
          <p14:tracePt t="140351" x="3743325" y="4360863"/>
          <p14:tracePt t="140352" x="3759200" y="4360863"/>
          <p14:tracePt t="140359" x="3775075" y="4360863"/>
          <p14:tracePt t="140368" x="3821113" y="4376738"/>
          <p14:tracePt t="140371" x="3836988" y="4376738"/>
          <p14:tracePt t="140375" x="3852863" y="4392613"/>
          <p14:tracePt t="140377" x="3868738" y="4392613"/>
          <p14:tracePt t="140379" x="3884613" y="4392613"/>
          <p14:tracePt t="140383" x="3884613" y="4408488"/>
          <p14:tracePt t="140385" x="3900488" y="4408488"/>
          <p14:tracePt t="140386" x="3916363" y="4408488"/>
          <p14:tracePt t="140392" x="3932238" y="4408488"/>
          <p14:tracePt t="140398" x="3948113" y="4408488"/>
          <p14:tracePt t="140401" x="3963988" y="4424363"/>
          <p14:tracePt t="140414" x="3979863" y="4424363"/>
          <p14:tracePt t="140425" x="3995738" y="4424363"/>
          <p14:tracePt t="140439" x="3995738" y="4440238"/>
          <p14:tracePt t="140457" x="4011613" y="4440238"/>
          <p14:tracePt t="140465" x="4027488" y="4440238"/>
          <p14:tracePt t="140469" x="4043363" y="4456113"/>
          <p14:tracePt t="140475" x="4059238" y="4471988"/>
          <p14:tracePt t="140476" x="4075113" y="4487863"/>
          <p14:tracePt t="140485" x="4106863" y="4487863"/>
          <p14:tracePt t="140486" x="4121150" y="4503738"/>
          <p14:tracePt t="140491" x="4121150" y="4519613"/>
          <p14:tracePt t="140493" x="4137025" y="4519613"/>
          <p14:tracePt t="140495" x="4152900" y="4519613"/>
          <p14:tracePt t="140502" x="4168775" y="4535488"/>
          <p14:tracePt t="140508" x="4200525" y="4551363"/>
          <p14:tracePt t="140512" x="4216400" y="4567238"/>
          <p14:tracePt t="140514" x="4232275" y="4567238"/>
          <p14:tracePt t="140523" x="4248150" y="4583113"/>
          <p14:tracePt t="140525" x="4264025" y="4583113"/>
          <p14:tracePt t="140529" x="4264025" y="4598988"/>
          <p14:tracePt t="140535" x="4279900" y="4598988"/>
          <p14:tracePt t="140545" x="4295775" y="4598988"/>
          <p14:tracePt t="140553" x="4311650" y="4598988"/>
          <p14:tracePt t="140557" x="4311650" y="4614863"/>
          <p14:tracePt t="140584" x="4311650" y="4629150"/>
          <p14:tracePt t="140607" x="4327525" y="4645025"/>
          <p14:tracePt t="140637" x="4343400" y="4645025"/>
          <p14:tracePt t="140661" x="4343400" y="4660900"/>
          <p14:tracePt t="140669" x="4343400" y="4676775"/>
          <p14:tracePt t="140688" x="4343400" y="4692650"/>
          <p14:tracePt t="140700" x="4327525" y="4692650"/>
          <p14:tracePt t="140706" x="4327525" y="4708525"/>
          <p14:tracePt t="140710" x="4311650" y="4708525"/>
          <p14:tracePt t="140713" x="4295775" y="4708525"/>
          <p14:tracePt t="140717" x="4279900" y="4708525"/>
          <p14:tracePt t="140727" x="4264025" y="4724400"/>
          <p14:tracePt t="140729" x="4248150" y="4724400"/>
          <p14:tracePt t="140735" x="4232275" y="4724400"/>
          <p14:tracePt t="140737" x="4216400" y="4724400"/>
          <p14:tracePt t="140742" x="4200525" y="4724400"/>
          <p14:tracePt t="140746" x="4184650" y="4724400"/>
          <p14:tracePt t="140750" x="4168775" y="4724400"/>
          <p14:tracePt t="140755" x="4152900" y="4724400"/>
          <p14:tracePt t="140761" x="4137025" y="4724400"/>
          <p14:tracePt t="140765" x="4121150" y="4724400"/>
          <p14:tracePt t="140769" x="4106863" y="4724400"/>
          <p14:tracePt t="140772" x="4090988" y="4724400"/>
          <p14:tracePt t="140779" x="4075113" y="4724400"/>
          <p14:tracePt t="140784" x="4059238" y="4724400"/>
          <p14:tracePt t="140791" x="4043363" y="4724400"/>
          <p14:tracePt t="140792" x="4027488" y="4724400"/>
          <p14:tracePt t="140796" x="4011613" y="4724400"/>
          <p14:tracePt t="140805" x="3995738" y="4724400"/>
          <p14:tracePt t="140809" x="3979863" y="4724400"/>
          <p14:tracePt t="140815" x="3963988" y="4724400"/>
          <p14:tracePt t="140820" x="3948113" y="4724400"/>
          <p14:tracePt t="140821" x="3932238" y="4724400"/>
          <p14:tracePt t="140833" x="3900488" y="4724400"/>
          <p14:tracePt t="140841" x="3884613" y="4724400"/>
          <p14:tracePt t="140844" x="3868738" y="4724400"/>
          <p14:tracePt t="140849" x="3852863" y="4724400"/>
          <p14:tracePt t="140858" x="3836988" y="4724400"/>
          <p14:tracePt t="140876" x="3821113" y="4724400"/>
          <p14:tracePt t="140913" x="3806825" y="4708525"/>
          <p14:tracePt t="140920" x="3790950" y="4676775"/>
          <p14:tracePt t="140924" x="3790950" y="4660900"/>
          <p14:tracePt t="140927" x="3790950" y="4645025"/>
          <p14:tracePt t="140933" x="3790950" y="4598988"/>
          <p14:tracePt t="140935" x="3790950" y="4583113"/>
          <p14:tracePt t="140936" x="3790950" y="4567238"/>
          <p14:tracePt t="140941" x="3775075" y="4551363"/>
          <p14:tracePt t="140943" x="3775075" y="4535488"/>
          <p14:tracePt t="140945" x="3775075" y="4519613"/>
          <p14:tracePt t="140947" x="3775075" y="4503738"/>
          <p14:tracePt t="140951" x="3775075" y="4487863"/>
          <p14:tracePt t="140952" x="3775075" y="4471988"/>
          <p14:tracePt t="140954" x="3775075" y="4456113"/>
          <p14:tracePt t="140959" x="3775075" y="4440238"/>
          <p14:tracePt t="140961" x="3775075" y="4424363"/>
          <p14:tracePt t="140965" x="3775075" y="4408488"/>
          <p14:tracePt t="140971" x="3775075" y="4392613"/>
          <p14:tracePt t="140977" x="3775075" y="4376738"/>
          <p14:tracePt t="141003" x="3775075" y="4360863"/>
          <p14:tracePt t="141015" x="3775075" y="4344988"/>
          <p14:tracePt t="141025" x="3775075" y="4329113"/>
          <p14:tracePt t="141039" x="3790950" y="4329113"/>
          <p14:tracePt t="141042" x="3806825" y="4313238"/>
          <p14:tracePt t="141044" x="3821113" y="4313238"/>
          <p14:tracePt t="141047" x="3821113" y="4297363"/>
          <p14:tracePt t="141050" x="3836988" y="4297363"/>
          <p14:tracePt t="141053" x="3852863" y="4297363"/>
          <p14:tracePt t="141055" x="3868738" y="4297363"/>
          <p14:tracePt t="141057" x="3884613" y="4297363"/>
          <p14:tracePt t="141063" x="3900488" y="4297363"/>
          <p14:tracePt t="141064" x="3916363" y="4297363"/>
          <p14:tracePt t="141069" x="3932238" y="4297363"/>
          <p14:tracePt t="141071" x="3948113" y="4297363"/>
          <p14:tracePt t="141075" x="3963988" y="4297363"/>
          <p14:tracePt t="141077" x="3963988" y="4283075"/>
          <p14:tracePt t="141079" x="3979863" y="4283075"/>
          <p14:tracePt t="141081" x="3995738" y="4283075"/>
          <p14:tracePt t="141085" x="4011613" y="4283075"/>
          <p14:tracePt t="141086" x="4027488" y="4283075"/>
          <p14:tracePt t="141088" x="4043363" y="4283075"/>
          <p14:tracePt t="141092" x="4059238" y="4283075"/>
          <p14:tracePt t="141095" x="4075113" y="4283075"/>
          <p14:tracePt t="141100" x="4090988" y="4283075"/>
          <p14:tracePt t="141101" x="4106863" y="4283075"/>
          <p14:tracePt t="141104" x="4121150" y="4283075"/>
          <p14:tracePt t="141108" x="4137025" y="4283075"/>
          <p14:tracePt t="141113" x="4152900" y="4283075"/>
          <p14:tracePt t="141117" x="4168775" y="4283075"/>
          <p14:tracePt t="141121" x="4184650" y="4283075"/>
          <p14:tracePt t="141125" x="4200525" y="4283075"/>
          <p14:tracePt t="141145" x="4216400" y="4283075"/>
          <p14:tracePt t="141169" x="4232275" y="4283075"/>
          <p14:tracePt t="141440" x="4248150" y="4283075"/>
          <p14:tracePt t="141452" x="4311650" y="4283075"/>
          <p14:tracePt t="141455" x="4327525" y="4283075"/>
          <p14:tracePt t="141456" x="4343400" y="4283075"/>
          <p14:tracePt t="141458" x="4359275" y="4283075"/>
          <p14:tracePt t="141461" x="4375150" y="4283075"/>
          <p14:tracePt t="141463" x="4391025" y="4283075"/>
          <p14:tracePt t="141467" x="4421188" y="4283075"/>
          <p14:tracePt t="141469" x="4437063" y="4283075"/>
          <p14:tracePt t="141473" x="4468813" y="4283075"/>
          <p14:tracePt t="141475" x="4484688" y="4283075"/>
          <p14:tracePt t="141479" x="4516438" y="4283075"/>
          <p14:tracePt t="141484" x="4548188" y="4283075"/>
          <p14:tracePt t="141485" x="4564063" y="4283075"/>
          <p14:tracePt t="141487" x="4579938" y="4283075"/>
          <p14:tracePt t="141488" x="4595813" y="4283075"/>
          <p14:tracePt t="141491" x="4611688" y="4283075"/>
          <p14:tracePt t="141493" x="4627563" y="4283075"/>
          <p14:tracePt t="141495" x="4643438" y="4283075"/>
          <p14:tracePt t="141496" x="4659313" y="4283075"/>
          <p14:tracePt t="141499" x="4691063" y="4283075"/>
          <p14:tracePt t="141500" x="4706938" y="4283075"/>
          <p14:tracePt t="141503" x="4722813" y="4283075"/>
          <p14:tracePt t="141505" x="4737100" y="4283075"/>
          <p14:tracePt t="141507" x="4752975" y="4283075"/>
          <p14:tracePt t="141509" x="4768850" y="4283075"/>
          <p14:tracePt t="141511" x="4800600" y="4283075"/>
          <p14:tracePt t="141515" x="4832350" y="4283075"/>
          <p14:tracePt t="141516" x="4848225" y="4283075"/>
          <p14:tracePt t="141519" x="4864100" y="4283075"/>
          <p14:tracePt t="141520" x="4879975" y="4283075"/>
          <p14:tracePt t="141523" x="4895850" y="4283075"/>
          <p14:tracePt t="141525" x="4911725" y="4283075"/>
          <p14:tracePt t="141527" x="4927600" y="4283075"/>
          <p14:tracePt t="141528" x="4943475" y="4283075"/>
          <p14:tracePt t="141530" x="4959350" y="4283075"/>
          <p14:tracePt t="141532" x="4975225" y="4283075"/>
          <p14:tracePt t="141537" x="4991100" y="4283075"/>
          <p14:tracePt t="141539" x="5022850" y="4283075"/>
          <p14:tracePt t="141543" x="5037138" y="4283075"/>
          <p14:tracePt t="141545" x="5053013" y="4283075"/>
          <p14:tracePt t="141551" x="5068888" y="4283075"/>
          <p14:tracePt t="141553" x="5084763" y="4283075"/>
          <p14:tracePt t="141555" x="5100638" y="4283075"/>
          <p14:tracePt t="141561" x="5116513" y="4297363"/>
          <p14:tracePt t="141562" x="5132388" y="4297363"/>
          <p14:tracePt t="141569" x="5148263" y="4297363"/>
          <p14:tracePt t="141571" x="5164138" y="4297363"/>
          <p14:tracePt t="141573" x="5180013" y="4297363"/>
          <p14:tracePt t="141574" x="5180013" y="4313238"/>
          <p14:tracePt t="141576" x="5195888" y="4313238"/>
          <p14:tracePt t="141579" x="5211763" y="4313238"/>
          <p14:tracePt t="141582" x="5227638" y="4313238"/>
          <p14:tracePt t="141585" x="5243513" y="4313238"/>
          <p14:tracePt t="141587" x="5259388" y="4329113"/>
          <p14:tracePt t="141591" x="5275263" y="4329113"/>
          <p14:tracePt t="141593" x="5291138" y="4329113"/>
          <p14:tracePt t="141597" x="5307013" y="4329113"/>
          <p14:tracePt t="141599" x="5322888" y="4329113"/>
          <p14:tracePt t="141601" x="5337175" y="4329113"/>
          <p14:tracePt t="141604" x="5353050" y="4329113"/>
          <p14:tracePt t="141607" x="5368925" y="4344988"/>
          <p14:tracePt t="141608" x="5384800" y="4344988"/>
          <p14:tracePt t="141611" x="5400675" y="4344988"/>
          <p14:tracePt t="141612" x="5416550" y="4344988"/>
          <p14:tracePt t="141615" x="5416550" y="4360863"/>
          <p14:tracePt t="141616" x="5432425" y="4360863"/>
          <p14:tracePt t="141619" x="5464175" y="4360863"/>
          <p14:tracePt t="141623" x="5480050" y="4360863"/>
          <p14:tracePt t="141625" x="5495925" y="4360863"/>
          <p14:tracePt t="141627" x="5495925" y="4376738"/>
          <p14:tracePt t="141629" x="5527675" y="4376738"/>
          <p14:tracePt t="141631" x="5543550" y="4376738"/>
          <p14:tracePt t="141633" x="5543550" y="4392613"/>
          <p14:tracePt t="141634" x="5575300" y="4392613"/>
          <p14:tracePt t="141636" x="5591175" y="4392613"/>
          <p14:tracePt t="141640" x="5622925" y="4392613"/>
          <p14:tracePt t="141643" x="5622925" y="4408488"/>
          <p14:tracePt t="141644" x="5653088" y="4408488"/>
          <p14:tracePt t="141646" x="5668963" y="4424363"/>
          <p14:tracePt t="141649" x="5684838" y="4424363"/>
          <p14:tracePt t="141650" x="5700713" y="4440238"/>
          <p14:tracePt t="141652" x="5716588" y="4440238"/>
          <p14:tracePt t="141655" x="5748338" y="4440238"/>
          <p14:tracePt t="141657" x="5764213" y="4440238"/>
          <p14:tracePt t="141658" x="5780088" y="4456113"/>
          <p14:tracePt t="141660" x="5795963" y="4456113"/>
          <p14:tracePt t="141663" x="5827713" y="4456113"/>
          <p14:tracePt t="141665" x="5827713" y="4471988"/>
          <p14:tracePt t="141667" x="5859463" y="4471988"/>
          <p14:tracePt t="141668" x="5891213" y="4487863"/>
          <p14:tracePt t="141670" x="5922963" y="4487863"/>
          <p14:tracePt t="141673" x="5953125" y="4503738"/>
          <p14:tracePt t="141675" x="5984875" y="4519613"/>
          <p14:tracePt t="141677" x="6000750" y="4519613"/>
          <p14:tracePt t="141678" x="6032500" y="4519613"/>
          <p14:tracePt t="141681" x="6064250" y="4519613"/>
          <p14:tracePt t="141682" x="6080125" y="4519613"/>
          <p14:tracePt t="141685" x="6111875" y="4519613"/>
          <p14:tracePt t="141686" x="6127750" y="4519613"/>
          <p14:tracePt t="141689" x="6159500" y="4535488"/>
          <p14:tracePt t="141690" x="6191250" y="4535488"/>
          <p14:tracePt t="141692" x="6207125" y="4551363"/>
          <p14:tracePt t="141694" x="6238875" y="4551363"/>
          <p14:tracePt t="141696" x="6253163" y="4551363"/>
          <p14:tracePt t="141699" x="6269038" y="4551363"/>
          <p14:tracePt t="141700" x="6300788" y="4567238"/>
          <p14:tracePt t="141702" x="6332538" y="4567238"/>
          <p14:tracePt t="141704" x="6348413" y="4567238"/>
          <p14:tracePt t="141707" x="6380163" y="4567238"/>
          <p14:tracePt t="141709" x="6396038" y="4583113"/>
          <p14:tracePt t="141711" x="6427788" y="4583113"/>
          <p14:tracePt t="141713" x="6459538" y="4583113"/>
          <p14:tracePt t="141715" x="6475413" y="4583113"/>
          <p14:tracePt t="141716" x="6507163" y="4583113"/>
          <p14:tracePt t="141719" x="6523038" y="4583113"/>
          <p14:tracePt t="141721" x="6553200" y="4598988"/>
          <p14:tracePt t="141723" x="6584950" y="4598988"/>
          <p14:tracePt t="141725" x="6616700" y="4598988"/>
          <p14:tracePt t="141727" x="6648450" y="4598988"/>
          <p14:tracePt t="141729" x="6680200" y="4598988"/>
          <p14:tracePt t="141731" x="6711950" y="4598988"/>
          <p14:tracePt t="141733" x="6743700" y="4598988"/>
          <p14:tracePt t="141735" x="6759575" y="4598988"/>
          <p14:tracePt t="141736" x="6807200" y="4598988"/>
          <p14:tracePt t="141738" x="6854825" y="4598988"/>
          <p14:tracePt t="141740" x="6869113" y="4598988"/>
          <p14:tracePt t="141743" x="6916738" y="4598988"/>
          <p14:tracePt t="141744" x="6964363" y="4598988"/>
          <p14:tracePt t="141746" x="6996113" y="4598988"/>
          <p14:tracePt t="141749" x="7027863" y="4598988"/>
          <p14:tracePt t="141750" x="7075488" y="4598988"/>
          <p14:tracePt t="141753" x="7107238" y="4598988"/>
          <p14:tracePt t="141755" x="7154863" y="4598988"/>
          <p14:tracePt t="141757" x="7200900" y="4598988"/>
          <p14:tracePt t="141759" x="7232650" y="4598988"/>
          <p14:tracePt t="141760" x="7280275" y="4598988"/>
          <p14:tracePt t="141763" x="7327900" y="4598988"/>
          <p14:tracePt t="141765" x="7359650" y="4598988"/>
          <p14:tracePt t="141766" x="7423150" y="4598988"/>
          <p14:tracePt t="141768" x="7469188" y="4598988"/>
          <p14:tracePt t="141771" x="7500938" y="4598988"/>
          <p14:tracePt t="141773" x="7564438" y="4598988"/>
          <p14:tracePt t="141774" x="7612063" y="4598988"/>
          <p14:tracePt t="141776" x="7691438" y="4598988"/>
          <p14:tracePt t="141778" x="7770813" y="4598988"/>
          <p14:tracePt t="141780" x="7848600" y="4598988"/>
          <p14:tracePt t="141782" x="7912100" y="4598988"/>
          <p14:tracePt t="141784" x="7975600" y="4598988"/>
          <p14:tracePt t="141787" x="8023225" y="4598988"/>
          <p14:tracePt t="141789" x="8085138" y="4598988"/>
          <p14:tracePt t="141791" x="8148638" y="4598988"/>
          <p14:tracePt t="141793" x="8228013" y="4598988"/>
          <p14:tracePt t="141795" x="8291513" y="4598988"/>
          <p14:tracePt t="141797" x="8339138" y="4598988"/>
          <p14:tracePt t="141799" x="8416925" y="4598988"/>
          <p14:tracePt t="141800" x="8480425" y="4598988"/>
          <p14:tracePt t="141802" x="8543925" y="4598988"/>
          <p14:tracePt t="141804" x="8607425" y="4598988"/>
          <p14:tracePt t="141806" x="8686800" y="4598988"/>
          <p14:tracePt t="141808" x="8732838" y="4598988"/>
          <p14:tracePt t="141810" x="8812213" y="4598988"/>
          <p14:tracePt t="141813" x="8875713" y="4598988"/>
          <p14:tracePt t="141816" x="9001125" y="4614863"/>
          <p14:tracePt t="141818" x="9048750" y="4614863"/>
          <p14:tracePt t="141820" x="9112250" y="4614863"/>
          <p14:tracePt t="141822" x="9175750" y="4614863"/>
          <p14:tracePt t="141825" x="9239250" y="4629150"/>
          <p14:tracePt t="141827" x="9286875" y="4629150"/>
          <p14:tracePt t="141828" x="9332913" y="4629150"/>
          <p14:tracePt t="141830" x="9396413" y="4629150"/>
          <p14:tracePt t="141833" x="9428163" y="4629150"/>
          <p14:tracePt t="141834" x="9491663" y="4629150"/>
          <p14:tracePt t="141836" x="9539288" y="4645025"/>
          <p14:tracePt t="141838" x="9586913" y="4645025"/>
          <p14:tracePt t="141840" x="9632950" y="4645025"/>
          <p14:tracePt t="141842" x="9680575" y="4660900"/>
          <p14:tracePt t="141844" x="9728200" y="4660900"/>
          <p14:tracePt t="141846" x="9775825" y="4676775"/>
          <p14:tracePt t="141849" x="9807575" y="4676775"/>
          <p14:tracePt t="141850" x="9855200" y="4676775"/>
          <p14:tracePt t="141852" x="9886950" y="4692650"/>
          <p14:tracePt t="141854" x="9917113" y="4692650"/>
          <p14:tracePt t="141856" x="9948863" y="4708525"/>
          <p14:tracePt t="141858" x="9996488" y="4708525"/>
          <p14:tracePt t="141861" x="10028238" y="4724400"/>
          <p14:tracePt t="141863" x="10059988" y="4724400"/>
          <p14:tracePt t="141865" x="10107613" y="4740275"/>
          <p14:tracePt t="141866" x="10123488" y="4740275"/>
          <p14:tracePt t="141868" x="10171113" y="4756150"/>
          <p14:tracePt t="141871" x="10202863" y="4756150"/>
          <p14:tracePt t="141873" x="10233025" y="4772025"/>
          <p14:tracePt t="141874" x="10264775" y="4772025"/>
          <p14:tracePt t="141877" x="10296525" y="4772025"/>
          <p14:tracePt t="141879" x="10312400" y="4772025"/>
          <p14:tracePt t="141881" x="10344150" y="4787900"/>
          <p14:tracePt t="141884" x="10391775" y="4787900"/>
          <p14:tracePt t="141884" x="10407650" y="4803775"/>
          <p14:tracePt t="141886" x="10439400" y="4803775"/>
          <p14:tracePt t="141888" x="10471150" y="4819650"/>
          <p14:tracePt t="141890" x="10487025" y="4819650"/>
          <p14:tracePt t="141893" x="10517188" y="4835525"/>
          <p14:tracePt t="141895" x="10564813" y="4835525"/>
          <p14:tracePt t="141897" x="10580688" y="4851400"/>
          <p14:tracePt t="141900" x="10612438" y="4851400"/>
          <p14:tracePt t="141901" x="10644188" y="4867275"/>
          <p14:tracePt t="141902" x="10660063" y="4867275"/>
          <p14:tracePt t="141904" x="10707688" y="4867275"/>
          <p14:tracePt t="141906" x="10739438" y="4867275"/>
          <p14:tracePt t="141909" x="10755313" y="4867275"/>
          <p14:tracePt t="141910" x="10787063" y="4883150"/>
          <p14:tracePt t="141912" x="10833100" y="4883150"/>
          <p14:tracePt t="141915" x="10848975" y="4883150"/>
          <p14:tracePt t="141917" x="10880725" y="4899025"/>
          <p14:tracePt t="141918" x="10928350" y="4899025"/>
          <p14:tracePt t="141920" x="10944225" y="4899025"/>
          <p14:tracePt t="141923" x="10975975" y="4914900"/>
          <p14:tracePt t="141925" x="11007725" y="4914900"/>
          <p14:tracePt t="141927" x="11023600" y="4914900"/>
          <p14:tracePt t="141929" x="11055350" y="4914900"/>
          <p14:tracePt t="141932" x="11087100" y="4930775"/>
          <p14:tracePt t="141936" x="11118850" y="4930775"/>
          <p14:tracePt t="141938" x="11149013" y="4930775"/>
          <p14:tracePt t="141941" x="11164888" y="4930775"/>
          <p14:tracePt t="141943" x="11180763" y="4946650"/>
          <p14:tracePt t="141945" x="11196638" y="4946650"/>
          <p14:tracePt t="141946" x="11212513" y="4946650"/>
          <p14:tracePt t="141951" x="11244263" y="4946650"/>
          <p14:tracePt t="141955" x="11260138" y="4946650"/>
          <p14:tracePt t="141970" x="11276013" y="4946650"/>
          <p14:tracePt t="141985" x="11291888" y="4946650"/>
          <p14:tracePt t="142103" x="11276013" y="4946650"/>
          <p14:tracePt t="142109" x="11260138" y="4930775"/>
          <p14:tracePt t="142113" x="11244263" y="4930775"/>
          <p14:tracePt t="142117" x="11228388" y="4914900"/>
          <p14:tracePt t="142127" x="11212513" y="4914900"/>
          <p14:tracePt t="142132" x="11212513" y="4899025"/>
          <p14:tracePt t="142134" x="11196638" y="4899025"/>
          <p14:tracePt t="142153" x="11196638" y="4883150"/>
          <p14:tracePt t="142180" x="11180763" y="4883150"/>
          <p14:tracePt t="142345" x="11164888" y="4883150"/>
          <p14:tracePt t="142357" x="11149013" y="4883150"/>
          <p14:tracePt t="142367" x="11149013" y="4867275"/>
          <p14:tracePt t="142387" x="11102975" y="4851400"/>
          <p14:tracePt t="142390" x="11087100" y="4851400"/>
          <p14:tracePt t="142392" x="11071225" y="4851400"/>
          <p14:tracePt t="142401" x="11039475" y="4851400"/>
          <p14:tracePt t="142403" x="11023600" y="4851400"/>
          <p14:tracePt t="142404" x="11007725" y="4851400"/>
          <p14:tracePt t="142407" x="10991850" y="4851400"/>
          <p14:tracePt t="142411" x="10975975" y="4851400"/>
          <p14:tracePt t="142413" x="10960100" y="4851400"/>
          <p14:tracePt t="142417" x="10944225" y="4851400"/>
          <p14:tracePt t="142419" x="10912475" y="4851400"/>
          <p14:tracePt t="142423" x="10896600" y="4851400"/>
          <p14:tracePt t="142425" x="10880725" y="4851400"/>
          <p14:tracePt t="142427" x="10864850" y="4851400"/>
          <p14:tracePt t="142432" x="10833100" y="4851400"/>
          <p14:tracePt t="142434" x="10818813" y="4851400"/>
          <p14:tracePt t="142437" x="10802938" y="4851400"/>
          <p14:tracePt t="142439" x="10787063" y="4851400"/>
          <p14:tracePt t="142440" x="10771188" y="4851400"/>
          <p14:tracePt t="142443" x="10755313" y="4867275"/>
          <p14:tracePt t="142444" x="10739438" y="4867275"/>
          <p14:tracePt t="142449" x="10723563" y="4867275"/>
          <p14:tracePt t="142451" x="10707688" y="4867275"/>
          <p14:tracePt t="142452" x="10691813" y="4867275"/>
          <p14:tracePt t="142454" x="10675938" y="4867275"/>
          <p14:tracePt t="142456" x="10660063" y="4867275"/>
          <p14:tracePt t="142462" x="10644188" y="4883150"/>
          <p14:tracePt t="142463" x="10628313" y="4883150"/>
          <p14:tracePt t="142467" x="10612438" y="4883150"/>
          <p14:tracePt t="142469" x="10580688" y="4883150"/>
          <p14:tracePt t="142471" x="10580688" y="4899025"/>
          <p14:tracePt t="142473" x="10564813" y="4899025"/>
          <p14:tracePt t="142475" x="10548938" y="4899025"/>
          <p14:tracePt t="142477" x="10533063" y="4899025"/>
          <p14:tracePt t="142481" x="10517188" y="4899025"/>
          <p14:tracePt t="142483" x="10502900" y="4899025"/>
          <p14:tracePt t="142489" x="10487025" y="4899025"/>
          <p14:tracePt t="142491" x="10471150" y="4899025"/>
          <p14:tracePt t="142495" x="10455275" y="4899025"/>
          <p14:tracePt t="142497" x="10439400" y="4899025"/>
          <p14:tracePt t="142501" x="10423525" y="4899025"/>
          <p14:tracePt t="142505" x="10407650" y="4899025"/>
          <p14:tracePt t="142509" x="10391775" y="4899025"/>
          <p14:tracePt t="142512" x="10375900" y="4899025"/>
          <p14:tracePt t="142517" x="10360025" y="4899025"/>
          <p14:tracePt t="142519" x="10344150" y="4899025"/>
          <p14:tracePt t="142525" x="10328275" y="4899025"/>
          <p14:tracePt t="142527" x="10312400" y="4899025"/>
          <p14:tracePt t="142537" x="10280650" y="4899025"/>
          <p14:tracePt t="142542" x="10248900" y="4899025"/>
          <p14:tracePt t="142546" x="10233025" y="4899025"/>
          <p14:tracePt t="142552" x="10186988" y="4899025"/>
          <p14:tracePt t="142558" x="10155238" y="4899025"/>
          <p14:tracePt t="142561" x="10123488" y="4899025"/>
          <p14:tracePt t="142563" x="10107613" y="4899025"/>
          <p14:tracePt t="142565" x="10091738" y="4899025"/>
          <p14:tracePt t="142566" x="10059988" y="4899025"/>
          <p14:tracePt t="142570" x="10028238" y="4899025"/>
          <p14:tracePt t="142573" x="10012363" y="4899025"/>
          <p14:tracePt t="142577" x="9980613" y="4899025"/>
          <p14:tracePt t="142579" x="9964738" y="4899025"/>
          <p14:tracePt t="142581" x="9948863" y="4899025"/>
          <p14:tracePt t="142583" x="9932988" y="4899025"/>
          <p14:tracePt t="142587" x="9902825" y="4914900"/>
          <p14:tracePt t="142589" x="9886950" y="4914900"/>
          <p14:tracePt t="142593" x="9871075" y="4914900"/>
          <p14:tracePt t="142595" x="9855200" y="4914900"/>
          <p14:tracePt t="142596" x="9839325" y="4914900"/>
          <p14:tracePt t="142599" x="9823450" y="4914900"/>
          <p14:tracePt t="142601" x="9807575" y="4914900"/>
          <p14:tracePt t="142604" x="9791700" y="4914900"/>
          <p14:tracePt t="142607" x="9775825" y="4914900"/>
          <p14:tracePt t="142609" x="9759950" y="4914900"/>
          <p14:tracePt t="142617" x="9728200" y="4914900"/>
          <p14:tracePt t="142618" x="9728200" y="4930775"/>
          <p14:tracePt t="142623" x="9712325" y="4930775"/>
          <p14:tracePt t="142627" x="9696450" y="4930775"/>
          <p14:tracePt t="142629" x="9680575" y="4930775"/>
          <p14:tracePt t="142645" x="9664700" y="4930775"/>
          <p14:tracePt t="142647" x="9664700" y="4946650"/>
          <p14:tracePt t="142661" x="9648825" y="4946650"/>
          <p14:tracePt t="142692" x="9632950" y="4946650"/>
          <p14:tracePt t="142695" x="9617075" y="4946650"/>
          <p14:tracePt t="142699" x="9601200" y="4946650"/>
          <p14:tracePt t="142703" x="9586913" y="4946650"/>
          <p14:tracePt t="142705" x="9571038" y="4946650"/>
          <p14:tracePt t="142709" x="9555163" y="4946650"/>
          <p14:tracePt t="142711" x="9539288" y="4946650"/>
          <p14:tracePt t="142713" x="9523413" y="4946650"/>
          <p14:tracePt t="142715" x="9507538" y="4946650"/>
          <p14:tracePt t="142717" x="9491663" y="4946650"/>
          <p14:tracePt t="142721" x="9475788" y="4946650"/>
          <p14:tracePt t="142723" x="9459913" y="4946650"/>
          <p14:tracePt t="142725" x="9444038" y="4946650"/>
          <p14:tracePt t="142729" x="9412288" y="4946650"/>
          <p14:tracePt t="142731" x="9396413" y="4946650"/>
          <p14:tracePt t="142735" x="9380538" y="4946650"/>
          <p14:tracePt t="142737" x="9364663" y="4946650"/>
          <p14:tracePt t="142741" x="9348788" y="4946650"/>
          <p14:tracePt t="142744" x="9332913" y="4946650"/>
          <p14:tracePt t="142744" x="9317038" y="4946650"/>
          <p14:tracePt t="142748" x="9301163" y="4946650"/>
          <p14:tracePt t="142751" x="9286875" y="4946650"/>
          <p14:tracePt t="142755" x="9271000" y="4946650"/>
          <p14:tracePt t="142757" x="9255125" y="4946650"/>
          <p14:tracePt t="142759" x="9239250" y="4946650"/>
          <p14:tracePt t="142765" x="9223375" y="4946650"/>
          <p14:tracePt t="142767" x="9207500" y="4946650"/>
          <p14:tracePt t="142772" x="9191625" y="4946650"/>
          <p14:tracePt t="142776" x="9175750" y="4946650"/>
          <p14:tracePt t="142782" x="9159875" y="4946650"/>
          <p14:tracePt t="142785" x="9144000" y="4946650"/>
          <p14:tracePt t="142789" x="9128125" y="4946650"/>
          <p14:tracePt t="142797" x="9112250" y="4946650"/>
          <p14:tracePt t="142801" x="9096375" y="4946650"/>
          <p14:tracePt t="142807" x="9080500" y="4946650"/>
          <p14:tracePt t="142810" x="9064625" y="4946650"/>
          <p14:tracePt t="142812" x="9048750" y="4946650"/>
          <p14:tracePt t="142819" x="9032875" y="4946650"/>
          <p14:tracePt t="142820" x="9017000" y="4946650"/>
          <p14:tracePt t="142827" x="9001125" y="4946650"/>
          <p14:tracePt t="142829" x="8986838" y="4946650"/>
          <p14:tracePt t="142831" x="8970963" y="4946650"/>
          <p14:tracePt t="142834" x="8955088" y="4946650"/>
          <p14:tracePt t="142837" x="8939213" y="4946650"/>
          <p14:tracePt t="142843" x="8923338" y="4946650"/>
          <p14:tracePt t="142844" x="8907463" y="4946650"/>
          <p14:tracePt t="142847" x="8891588" y="4946650"/>
          <p14:tracePt t="142851" x="8875713" y="4946650"/>
          <p14:tracePt t="142853" x="8859838" y="4946650"/>
          <p14:tracePt t="142859" x="8843963" y="4946650"/>
          <p14:tracePt t="142861" x="8828088" y="4946650"/>
          <p14:tracePt t="142863" x="8812213" y="4946650"/>
          <p14:tracePt t="142866" x="8796338" y="4946650"/>
          <p14:tracePt t="142869" x="8780463" y="4946650"/>
          <p14:tracePt t="142873" x="8764588" y="4946650"/>
          <p14:tracePt t="142875" x="8748713" y="4946650"/>
          <p14:tracePt t="142877" x="8732838" y="4946650"/>
          <p14:tracePt t="142883" x="8716963" y="4946650"/>
          <p14:tracePt t="142885" x="8701088" y="4946650"/>
          <p14:tracePt t="142888" x="8686800" y="4946650"/>
          <p14:tracePt t="142891" x="8670925" y="4946650"/>
          <p14:tracePt t="142894" x="8655050" y="4946650"/>
          <p14:tracePt t="142896" x="8639175" y="4946650"/>
          <p14:tracePt t="142899" x="8623300" y="4946650"/>
          <p14:tracePt t="142902" x="8607425" y="4946650"/>
          <p14:tracePt t="142905" x="8591550" y="4946650"/>
          <p14:tracePt t="142906" x="8591550" y="4930775"/>
          <p14:tracePt t="142908" x="8559800" y="4930775"/>
          <p14:tracePt t="142910" x="8543925" y="4930775"/>
          <p14:tracePt t="142915" x="8528050" y="4930775"/>
          <p14:tracePt t="142917" x="8512175" y="4930775"/>
          <p14:tracePt t="142918" x="8496300" y="4930775"/>
          <p14:tracePt t="142921" x="8480425" y="4914900"/>
          <p14:tracePt t="142923" x="8448675" y="4914900"/>
          <p14:tracePt t="142924" x="8432800" y="4899025"/>
          <p14:tracePt t="142926" x="8401050" y="4899025"/>
          <p14:tracePt t="142929" x="8370888" y="4883150"/>
          <p14:tracePt t="142933" x="8339138" y="4867275"/>
          <p14:tracePt t="142935" x="8323263" y="4867275"/>
          <p14:tracePt t="142937" x="8307388" y="4867275"/>
          <p14:tracePt t="142938" x="8275638" y="4867275"/>
          <p14:tracePt t="142943" x="8259763" y="4867275"/>
          <p14:tracePt t="142945" x="8228013" y="4867275"/>
          <p14:tracePt t="142947" x="8228013" y="4851400"/>
          <p14:tracePt t="142949" x="8196263" y="4851400"/>
          <p14:tracePt t="142951" x="8180388" y="4851400"/>
          <p14:tracePt t="142952" x="8180388" y="4835525"/>
          <p14:tracePt t="142955" x="8148638" y="4835525"/>
          <p14:tracePt t="142956" x="8132763" y="4835525"/>
          <p14:tracePt t="142961" x="8116888" y="4835525"/>
          <p14:tracePt t="142963" x="8085138" y="4819650"/>
          <p14:tracePt t="142967" x="8070850" y="4819650"/>
          <p14:tracePt t="142969" x="8054975" y="4819650"/>
          <p14:tracePt t="142973" x="8039100" y="4819650"/>
          <p14:tracePt t="142975" x="8023225" y="4819650"/>
          <p14:tracePt t="142979" x="8007350" y="4819650"/>
          <p14:tracePt t="142982" x="7991475" y="4819650"/>
          <p14:tracePt t="142984" x="7975600" y="4803775"/>
          <p14:tracePt t="142991" x="7959725" y="4803775"/>
          <p14:tracePt t="142993" x="7943850" y="4803775"/>
          <p14:tracePt t="142996" x="7927975" y="4803775"/>
          <p14:tracePt t="142998" x="7927975" y="4787900"/>
          <p14:tracePt t="143001" x="7912100" y="4787900"/>
          <p14:tracePt t="143003" x="7896225" y="4787900"/>
          <p14:tracePt t="143007" x="7880350" y="4787900"/>
          <p14:tracePt t="143011" x="7864475" y="4787900"/>
          <p14:tracePt t="143015" x="7848600" y="4787900"/>
          <p14:tracePt t="143019" x="7832725" y="4787900"/>
          <p14:tracePt t="143021" x="7816850" y="4787900"/>
          <p14:tracePt t="143026" x="7800975" y="4787900"/>
          <p14:tracePt t="143032" x="7785100" y="4787900"/>
          <p14:tracePt t="143035" x="7785100" y="4772025"/>
          <p14:tracePt t="143039" x="7770813" y="4772025"/>
          <p14:tracePt t="143040" x="7754938" y="4772025"/>
          <p14:tracePt t="143045" x="7739063" y="4772025"/>
          <p14:tracePt t="143047" x="7739063" y="4756150"/>
          <p14:tracePt t="143053" x="7723188" y="4756150"/>
          <p14:tracePt t="143059" x="7707313" y="4756150"/>
          <p14:tracePt t="143072" x="7707313" y="4740275"/>
          <p14:tracePt t="143083" x="7691438" y="4740275"/>
          <p14:tracePt t="143117" x="7691438" y="4708525"/>
          <p14:tracePt t="143121" x="7691438" y="4692650"/>
          <p14:tracePt t="143122" x="7691438" y="4676775"/>
          <p14:tracePt t="143124" x="7707313" y="4660900"/>
          <p14:tracePt t="143127" x="7723188" y="4660900"/>
          <p14:tracePt t="143129" x="7739063" y="4629150"/>
          <p14:tracePt t="143133" x="7785100" y="4598988"/>
          <p14:tracePt t="143134" x="7816850" y="4583113"/>
          <p14:tracePt t="143136" x="7816850" y="4567238"/>
          <p14:tracePt t="143139" x="7848600" y="4535488"/>
          <p14:tracePt t="143140" x="7880350" y="4535488"/>
          <p14:tracePt t="143142" x="7896225" y="4519613"/>
          <p14:tracePt t="143144" x="7927975" y="4503738"/>
          <p14:tracePt t="143146" x="7959725" y="4503738"/>
          <p14:tracePt t="143149" x="7975600" y="4487863"/>
          <p14:tracePt t="143150" x="8007350" y="4471988"/>
          <p14:tracePt t="143152" x="8054975" y="4456113"/>
          <p14:tracePt t="143154" x="8085138" y="4440238"/>
          <p14:tracePt t="143157" x="8101013" y="4424363"/>
          <p14:tracePt t="143159" x="8132763" y="4424363"/>
          <p14:tracePt t="143161" x="8180388" y="4424363"/>
          <p14:tracePt t="143163" x="8196263" y="4408488"/>
          <p14:tracePt t="143165" x="8243888" y="4392613"/>
          <p14:tracePt t="143168" x="8307388" y="4376738"/>
          <p14:tracePt t="143171" x="8339138" y="4360863"/>
          <p14:tracePt t="143173" x="8385175" y="4344988"/>
          <p14:tracePt t="143175" x="8401050" y="4344988"/>
          <p14:tracePt t="143176" x="8448675" y="4329113"/>
          <p14:tracePt t="143179" x="8480425" y="4313238"/>
          <p14:tracePt t="143182" x="8528050" y="4313238"/>
          <p14:tracePt t="143184" x="8591550" y="4313238"/>
          <p14:tracePt t="143186" x="8639175" y="4297363"/>
          <p14:tracePt t="143188" x="8670925" y="4297363"/>
          <p14:tracePt t="143190" x="8701088" y="4283075"/>
          <p14:tracePt t="143193" x="8748713" y="4283075"/>
          <p14:tracePt t="143195" x="8780463" y="4267200"/>
          <p14:tracePt t="143196" x="8812213" y="4267200"/>
          <p14:tracePt t="143198" x="8875713" y="4251325"/>
          <p14:tracePt t="143201" x="8923338" y="4251325"/>
          <p14:tracePt t="143202" x="8955088" y="4235450"/>
          <p14:tracePt t="143204" x="8986838" y="4235450"/>
          <p14:tracePt t="143207" x="9032875" y="4235450"/>
          <p14:tracePt t="143209" x="9064625" y="4235450"/>
          <p14:tracePt t="143211" x="9128125" y="4219575"/>
          <p14:tracePt t="143213" x="9175750" y="4219575"/>
          <p14:tracePt t="143215" x="9207500" y="4219575"/>
          <p14:tracePt t="143216" x="9255125" y="4219575"/>
          <p14:tracePt t="143218" x="9301163" y="4219575"/>
          <p14:tracePt t="143220" x="9364663" y="4203700"/>
          <p14:tracePt t="143222" x="9396413" y="4203700"/>
          <p14:tracePt t="143224" x="9444038" y="4203700"/>
          <p14:tracePt t="143226" x="9507538" y="4203700"/>
          <p14:tracePt t="143228" x="9539288" y="4203700"/>
          <p14:tracePt t="143231" x="9586913" y="4203700"/>
          <p14:tracePt t="143232" x="9632950" y="4203700"/>
          <p14:tracePt t="143234" x="9680575" y="4203700"/>
          <p14:tracePt t="143237" x="9728200" y="4203700"/>
          <p14:tracePt t="143239" x="9775825" y="4203700"/>
          <p14:tracePt t="143240" x="9807575" y="4203700"/>
          <p14:tracePt t="143243" x="9855200" y="4203700"/>
          <p14:tracePt t="143245" x="9902825" y="4203700"/>
          <p14:tracePt t="143247" x="9932988" y="4203700"/>
          <p14:tracePt t="143249" x="9980613" y="4203700"/>
          <p14:tracePt t="143251" x="10028238" y="4203700"/>
          <p14:tracePt t="143253" x="10059988" y="4203700"/>
          <p14:tracePt t="143255" x="10107613" y="4203700"/>
          <p14:tracePt t="143256" x="10155238" y="4203700"/>
          <p14:tracePt t="143258" x="10186988" y="4203700"/>
          <p14:tracePt t="143260" x="10233025" y="4203700"/>
          <p14:tracePt t="143262" x="10280650" y="4203700"/>
          <p14:tracePt t="143265" x="10296525" y="4203700"/>
          <p14:tracePt t="143266" x="10344150" y="4203700"/>
          <p14:tracePt t="143268" x="10375900" y="4203700"/>
          <p14:tracePt t="143270" x="10407650" y="4203700"/>
          <p14:tracePt t="143272" x="10439400" y="4203700"/>
          <p14:tracePt t="143274" x="10487025" y="4203700"/>
          <p14:tracePt t="143277" x="10502900" y="4203700"/>
          <p14:tracePt t="143279" x="10533063" y="4203700"/>
          <p14:tracePt t="143281" x="10548938" y="4203700"/>
          <p14:tracePt t="143283" x="10580688" y="4203700"/>
          <p14:tracePt t="143285" x="10612438" y="4203700"/>
          <p14:tracePt t="143287" x="10628313" y="4203700"/>
          <p14:tracePt t="143289" x="10660063" y="4203700"/>
          <p14:tracePt t="143291" x="10675938" y="4203700"/>
          <p14:tracePt t="143293" x="10691813" y="4203700"/>
          <p14:tracePt t="143294" x="10723563" y="4203700"/>
          <p14:tracePt t="143298" x="10755313" y="4203700"/>
          <p14:tracePt t="143301" x="10771188" y="4203700"/>
          <p14:tracePt t="143305" x="10802938" y="4203700"/>
          <p14:tracePt t="143307" x="10818813" y="4203700"/>
          <p14:tracePt t="143311" x="10833100" y="4203700"/>
          <p14:tracePt t="143313" x="10848975" y="4203700"/>
          <p14:tracePt t="143316" x="10864850" y="4203700"/>
          <p14:tracePt t="143318" x="10896600" y="4203700"/>
          <p14:tracePt t="143323" x="10912475" y="4203700"/>
          <p14:tracePt t="143325" x="10928350" y="4203700"/>
          <p14:tracePt t="143331" x="10944225" y="4203700"/>
          <p14:tracePt t="143339" x="11007725" y="4203700"/>
          <p14:tracePt t="143344" x="11055350" y="4219575"/>
          <p14:tracePt t="143348" x="11071225" y="4219575"/>
          <p14:tracePt t="143354" x="11118850" y="4235450"/>
          <p14:tracePt t="143357" x="11149013" y="4251325"/>
          <p14:tracePt t="143358" x="11164888" y="4251325"/>
          <p14:tracePt t="143367" x="11228388" y="4267200"/>
          <p14:tracePt t="143368" x="11244263" y="4283075"/>
          <p14:tracePt t="143370" x="11260138" y="4283075"/>
          <p14:tracePt t="143372" x="11276013" y="4297363"/>
          <p14:tracePt t="143374" x="11291888" y="4297363"/>
          <p14:tracePt t="143377" x="11307763" y="4297363"/>
          <p14:tracePt t="143378" x="11339513" y="4297363"/>
          <p14:tracePt t="143381" x="11339513" y="4313238"/>
          <p14:tracePt t="143382" x="11371263" y="4313238"/>
          <p14:tracePt t="143386" x="11403013" y="4329113"/>
          <p14:tracePt t="143389" x="11418888" y="4329113"/>
          <p14:tracePt t="143390" x="11433175" y="4329113"/>
          <p14:tracePt t="143392" x="11449050" y="4344988"/>
          <p14:tracePt t="143394" x="11464925" y="4344988"/>
          <p14:tracePt t="143398" x="11480800" y="4344988"/>
          <p14:tracePt t="143399" x="11512550" y="4344988"/>
          <p14:tracePt t="143402" x="11544300" y="4360863"/>
          <p14:tracePt t="143404" x="11560175" y="4360863"/>
          <p14:tracePt t="143406" x="11576050" y="4360863"/>
          <p14:tracePt t="143409" x="11591925" y="4376738"/>
          <p14:tracePt t="143411" x="11607800" y="4376738"/>
          <p14:tracePt t="143413" x="11623675" y="4376738"/>
          <p14:tracePt t="143415" x="11639550" y="4376738"/>
          <p14:tracePt t="143416" x="11655425" y="4392613"/>
          <p14:tracePt t="143420" x="11671300" y="4392613"/>
          <p14:tracePt t="143422" x="11687175" y="4392613"/>
          <p14:tracePt t="143426" x="11703050" y="4392613"/>
          <p14:tracePt t="143429" x="11718925" y="4392613"/>
          <p14:tracePt t="143433" x="11734800" y="4392613"/>
          <p14:tracePt t="143451" x="11749088" y="4392613"/>
          <p14:tracePt t="143483" x="11764963" y="4392613"/>
          <p14:tracePt t="143498" x="11764963" y="4408488"/>
          <p14:tracePt t="143545" x="11764963" y="4424363"/>
          <p14:tracePt t="143554" x="11764963" y="4440238"/>
          <p14:tracePt t="143557" x="11764963" y="4456113"/>
          <p14:tracePt t="143561" x="11764963" y="4471988"/>
          <p14:tracePt t="143569" x="11764963" y="4487863"/>
          <p14:tracePt t="143570" x="11764963" y="4503738"/>
          <p14:tracePt t="143575" x="11764963" y="4519613"/>
          <p14:tracePt t="143579" x="11764963" y="4535488"/>
          <p14:tracePt t="143582" x="11764963" y="4551363"/>
          <p14:tracePt t="143584" x="11749088" y="4551363"/>
          <p14:tracePt t="143589" x="11749088" y="4567238"/>
          <p14:tracePt t="143593" x="11734800" y="4583113"/>
          <p14:tracePt t="143597" x="11718925" y="4583113"/>
          <p14:tracePt t="143599" x="11718925" y="4598988"/>
          <p14:tracePt t="143600" x="11703050" y="4598988"/>
          <p14:tracePt t="143605" x="11703050" y="4614863"/>
          <p14:tracePt t="143611" x="11687175" y="4629150"/>
          <p14:tracePt t="143619" x="11671300" y="4629150"/>
          <p14:tracePt t="143635" x="11655425" y="4629150"/>
          <p14:tracePt t="143637" x="11655425" y="4645025"/>
          <p14:tracePt t="143645" x="11639550" y="4645025"/>
          <p14:tracePt t="143651" x="11623675" y="4645025"/>
          <p14:tracePt t="143653" x="11623675" y="4660900"/>
          <p14:tracePt t="143667" x="11607800" y="4660900"/>
          <p14:tracePt t="143675" x="11591925" y="4660900"/>
          <p14:tracePt t="143689" x="11576050" y="4660900"/>
          <p14:tracePt t="143698" x="11560175" y="4676775"/>
          <p14:tracePt t="143703" x="11544300" y="4676775"/>
          <p14:tracePt t="143714" x="11528425" y="4676775"/>
          <p14:tracePt t="143719" x="11512550" y="4676775"/>
          <p14:tracePt t="143729" x="11496675" y="4676775"/>
          <p14:tracePt t="143733" x="11480800" y="4676775"/>
          <p14:tracePt t="143739" x="11464925" y="4676775"/>
          <p14:tracePt t="143743" x="11464925" y="4692650"/>
          <p14:tracePt t="143758" x="11449050" y="4692650"/>
          <p14:tracePt t="143791" x="11433175" y="4692650"/>
          <p14:tracePt t="143990" x="11418888" y="4692650"/>
          <p14:tracePt t="144022" x="11403013" y="4692650"/>
          <p14:tracePt t="144382" x="11387138" y="4692650"/>
          <p14:tracePt t="144388" x="11371263" y="4692650"/>
          <p14:tracePt t="144391" x="11355388" y="4692650"/>
          <p14:tracePt t="144393" x="11339513" y="4692650"/>
          <p14:tracePt t="144394" x="11323638" y="4692650"/>
          <p14:tracePt t="144398" x="11307763" y="4692650"/>
          <p14:tracePt t="144399" x="11291888" y="4692650"/>
          <p14:tracePt t="144400" x="11260138" y="4692650"/>
          <p14:tracePt t="144403" x="11228388" y="4692650"/>
          <p14:tracePt t="144405" x="11196638" y="4692650"/>
          <p14:tracePt t="144407" x="11164888" y="4692650"/>
          <p14:tracePt t="144409" x="11149013" y="4676775"/>
          <p14:tracePt t="144411" x="11102975" y="4676775"/>
          <p14:tracePt t="144413" x="11071225" y="4676775"/>
          <p14:tracePt t="144415" x="11039475" y="4676775"/>
          <p14:tracePt t="144417" x="10991850" y="4676775"/>
          <p14:tracePt t="144419" x="10944225" y="4676775"/>
          <p14:tracePt t="144421" x="10912475" y="4676775"/>
          <p14:tracePt t="144423" x="10833100" y="4676775"/>
          <p14:tracePt t="144425" x="10755313" y="4676775"/>
          <p14:tracePt t="144427" x="10660063" y="4676775"/>
          <p14:tracePt t="144428" x="10612438" y="4676775"/>
          <p14:tracePt t="144431" x="10548938" y="4676775"/>
          <p14:tracePt t="144433" x="10487025" y="4676775"/>
          <p14:tracePt t="144435" x="10439400" y="4676775"/>
          <p14:tracePt t="144436" x="10360025" y="4676775"/>
          <p14:tracePt t="144438" x="10296525" y="4676775"/>
          <p14:tracePt t="144440" x="10217150" y="4676775"/>
          <p14:tracePt t="144442" x="10155238" y="4676775"/>
          <p14:tracePt t="144445" x="10091738" y="4676775"/>
          <p14:tracePt t="144449" x="9948863" y="4676775"/>
          <p14:tracePt t="144450" x="9886950" y="4692650"/>
          <p14:tracePt t="144453" x="9807575" y="4692650"/>
          <p14:tracePt t="144454" x="9759950" y="4692650"/>
          <p14:tracePt t="144457" x="9696450" y="4708525"/>
          <p14:tracePt t="144458" x="9632950" y="4724400"/>
          <p14:tracePt t="144460" x="9571038" y="4724400"/>
          <p14:tracePt t="144463" x="9507538" y="4740275"/>
          <p14:tracePt t="144465" x="9428163" y="4756150"/>
          <p14:tracePt t="144466" x="9364663" y="4756150"/>
          <p14:tracePt t="144468" x="9301163" y="4787900"/>
          <p14:tracePt t="144471" x="9223375" y="4803775"/>
          <p14:tracePt t="144473" x="9159875" y="4803775"/>
          <p14:tracePt t="144474" x="9096375" y="4819650"/>
          <p14:tracePt t="144476" x="9017000" y="4835525"/>
          <p14:tracePt t="144478" x="8923338" y="4867275"/>
          <p14:tracePt t="144481" x="8859838" y="4867275"/>
          <p14:tracePt t="144482" x="8812213" y="4883150"/>
          <p14:tracePt t="144484" x="8716963" y="4930775"/>
          <p14:tracePt t="144487" x="8655050" y="4946650"/>
          <p14:tracePt t="144489" x="8543925" y="4962525"/>
          <p14:tracePt t="144490" x="8480425" y="4976813"/>
          <p14:tracePt t="144492" x="8385175" y="5008563"/>
          <p14:tracePt t="144495" x="8307388" y="5024438"/>
          <p14:tracePt t="144499" x="8132763" y="5072063"/>
          <p14:tracePt t="144500" x="8023225" y="5103813"/>
          <p14:tracePt t="144503" x="7943850" y="5119688"/>
          <p14:tracePt t="144505" x="7864475" y="5151438"/>
          <p14:tracePt t="144507" x="7785100" y="5167313"/>
          <p14:tracePt t="144509" x="7707313" y="5183188"/>
          <p14:tracePt t="144511" x="7612063" y="5199063"/>
          <p14:tracePt t="144513" x="7532688" y="5214938"/>
          <p14:tracePt t="144515" x="7469188" y="5246688"/>
          <p14:tracePt t="144516" x="7407275" y="5262563"/>
          <p14:tracePt t="144518" x="7312025" y="5278438"/>
          <p14:tracePt t="144521" x="7280275" y="5278438"/>
          <p14:tracePt t="144522" x="7216775" y="5294313"/>
          <p14:tracePt t="144524" x="7123113" y="5310188"/>
          <p14:tracePt t="144526" x="7075488" y="5324475"/>
          <p14:tracePt t="144529" x="7027863" y="5324475"/>
          <p14:tracePt t="144531" x="6964363" y="5340350"/>
          <p14:tracePt t="144533" x="6916738" y="5356225"/>
          <p14:tracePt t="144534" x="6884988" y="5356225"/>
          <p14:tracePt t="144536" x="6823075" y="5372100"/>
          <p14:tracePt t="144539" x="6775450" y="5372100"/>
          <p14:tracePt t="144541" x="6711950" y="5387975"/>
          <p14:tracePt t="144543" x="6680200" y="5387975"/>
          <p14:tracePt t="144545" x="6632575" y="5387975"/>
          <p14:tracePt t="144549" x="6523038" y="5403850"/>
          <p14:tracePt t="144550" x="6491288" y="5403850"/>
          <p14:tracePt t="144552" x="6443663" y="5403850"/>
          <p14:tracePt t="144554" x="6396038" y="5419725"/>
          <p14:tracePt t="144557" x="6364288" y="5419725"/>
          <p14:tracePt t="144559" x="6316663" y="5419725"/>
          <p14:tracePt t="144561" x="6253163" y="5419725"/>
          <p14:tracePt t="144563" x="6238875" y="5419725"/>
          <p14:tracePt t="144565" x="6191250" y="5419725"/>
          <p14:tracePt t="144566" x="6143625" y="5419725"/>
          <p14:tracePt t="144569" x="6111875" y="5419725"/>
          <p14:tracePt t="144570" x="6064250" y="5419725"/>
          <p14:tracePt t="144572" x="6016625" y="5419725"/>
          <p14:tracePt t="144574" x="5984875" y="5419725"/>
          <p14:tracePt t="144576" x="5938838" y="5419725"/>
          <p14:tracePt t="144578" x="5891213" y="5419725"/>
          <p14:tracePt t="144581" x="5859463" y="5419725"/>
          <p14:tracePt t="144582" x="5827713" y="5435600"/>
          <p14:tracePt t="144585" x="5780088" y="5435600"/>
          <p14:tracePt t="144586" x="5748338" y="5435600"/>
          <p14:tracePt t="144588" x="5700713" y="5435600"/>
          <p14:tracePt t="144590" x="5668963" y="5435600"/>
          <p14:tracePt t="144592" x="5638800" y="5435600"/>
          <p14:tracePt t="144594" x="5591175" y="5435600"/>
          <p14:tracePt t="144597" x="5543550" y="5435600"/>
          <p14:tracePt t="144598" x="5527675" y="5435600"/>
          <p14:tracePt t="144600" x="5480050" y="5435600"/>
          <p14:tracePt t="144603" x="5448300" y="5435600"/>
          <p14:tracePt t="144604" x="5416550" y="5451475"/>
          <p14:tracePt t="144606" x="5384800" y="5451475"/>
          <p14:tracePt t="144609" x="5337175" y="5451475"/>
          <p14:tracePt t="144611" x="5322888" y="5451475"/>
          <p14:tracePt t="144613" x="5275263" y="5451475"/>
          <p14:tracePt t="144614" x="5259388" y="5451475"/>
          <p14:tracePt t="144617" x="5227638" y="5451475"/>
          <p14:tracePt t="144618" x="5195888" y="5451475"/>
          <p14:tracePt t="144621" x="5164138" y="5451475"/>
          <p14:tracePt t="144623" x="5132388" y="5451475"/>
          <p14:tracePt t="144624" x="5116513" y="5451475"/>
          <p14:tracePt t="144627" x="5084763" y="5451475"/>
          <p14:tracePt t="144629" x="5068888" y="5451475"/>
          <p14:tracePt t="144631" x="5053013" y="5451475"/>
          <p14:tracePt t="144632" x="5037138" y="5451475"/>
          <p14:tracePt t="144637" x="5006975" y="5451475"/>
          <p14:tracePt t="144641" x="4991100" y="5451475"/>
          <p14:tracePt t="144642" x="4975225" y="5451475"/>
          <p14:tracePt t="144649" x="4959350" y="5451475"/>
          <p14:tracePt t="144650" x="4943475" y="5451475"/>
          <p14:tracePt t="144654" x="4927600" y="5451475"/>
          <p14:tracePt t="144665" x="4911725" y="5451475"/>
          <p14:tracePt t="144673" x="4895850" y="5451475"/>
          <p14:tracePt t="144689" x="4879975" y="5451475"/>
          <p14:tracePt t="144697" x="4864100" y="5451475"/>
          <p14:tracePt t="144711" x="4848225" y="5451475"/>
          <p14:tracePt t="144716" x="4832350" y="5451475"/>
          <p14:tracePt t="144719" x="4816475" y="5451475"/>
          <p14:tracePt t="144725" x="4800600" y="5451475"/>
          <p14:tracePt t="144727" x="4784725" y="5451475"/>
          <p14:tracePt t="144729" x="4768850" y="5451475"/>
          <p14:tracePt t="144731" x="4752975" y="5451475"/>
          <p14:tracePt t="144732" x="4737100" y="5451475"/>
          <p14:tracePt t="144737" x="4722813" y="5451475"/>
          <p14:tracePt t="144739" x="4706938" y="5451475"/>
          <p14:tracePt t="144741" x="4691063" y="5451475"/>
          <p14:tracePt t="144743" x="4675188" y="5451475"/>
          <p14:tracePt t="144745" x="4659313" y="5451475"/>
          <p14:tracePt t="144747" x="4643438" y="5435600"/>
          <p14:tracePt t="144748" x="4595813" y="5435600"/>
          <p14:tracePt t="144750" x="4564063" y="5419725"/>
          <p14:tracePt t="144753" x="4548188" y="5419725"/>
          <p14:tracePt t="144755" x="4516438" y="5419725"/>
          <p14:tracePt t="144756" x="4484688" y="5403850"/>
          <p14:tracePt t="144758" x="4468813" y="5403850"/>
          <p14:tracePt t="144760" x="4421188" y="5387975"/>
          <p14:tracePt t="144762" x="4391025" y="5387975"/>
          <p14:tracePt t="144764" x="4375150" y="5387975"/>
          <p14:tracePt t="144767" x="4327525" y="5387975"/>
          <p14:tracePt t="144769" x="4295775" y="5372100"/>
          <p14:tracePt t="144771" x="4264025" y="5356225"/>
          <p14:tracePt t="144773" x="4232275" y="5356225"/>
          <p14:tracePt t="144774" x="4184650" y="5340350"/>
          <p14:tracePt t="144777" x="4137025" y="5324475"/>
          <p14:tracePt t="144779" x="4106863" y="5324475"/>
          <p14:tracePt t="144781" x="4059238" y="5310188"/>
          <p14:tracePt t="144782" x="4011613" y="5294313"/>
          <p14:tracePt t="144784" x="3979863" y="5278438"/>
          <p14:tracePt t="144787" x="3932238" y="5262563"/>
          <p14:tracePt t="144788" x="3884613" y="5246688"/>
          <p14:tracePt t="144790" x="3836988" y="5230813"/>
          <p14:tracePt t="144792" x="3806825" y="5214938"/>
          <p14:tracePt t="144794" x="3759200" y="5214938"/>
          <p14:tracePt t="144798" x="3695700" y="5214938"/>
          <p14:tracePt t="144799" x="3648075" y="5199063"/>
          <p14:tracePt t="144800" x="3616325" y="5183188"/>
          <p14:tracePt t="144802" x="3568700" y="5167313"/>
          <p14:tracePt t="144804" x="3505200" y="5151438"/>
          <p14:tracePt t="144807" x="3459163" y="5151438"/>
          <p14:tracePt t="144808" x="3427413" y="5135563"/>
          <p14:tracePt t="144811" x="3379788" y="5119688"/>
          <p14:tracePt t="144812" x="3332163" y="5119688"/>
          <p14:tracePt t="144815" x="3284538" y="5103813"/>
          <p14:tracePt t="144816" x="3252788" y="5103813"/>
          <p14:tracePt t="144818" x="3205163" y="5087938"/>
          <p14:tracePt t="144821" x="3175000" y="5087938"/>
          <p14:tracePt t="144823" x="3143250" y="5072063"/>
          <p14:tracePt t="144824" x="3095625" y="5072063"/>
          <p14:tracePt t="144826" x="3063875" y="5072063"/>
          <p14:tracePt t="144828" x="3048000" y="5056188"/>
          <p14:tracePt t="144831" x="3000375" y="5056188"/>
          <p14:tracePt t="144832" x="2968625" y="5056188"/>
          <p14:tracePt t="144836" x="2921000" y="5056188"/>
          <p14:tracePt t="144841" x="2890838" y="5056188"/>
          <p14:tracePt t="144843" x="2874963" y="5040313"/>
          <p14:tracePt t="144845" x="2859088" y="5040313"/>
          <p14:tracePt t="144847" x="2843213" y="5040313"/>
          <p14:tracePt t="144849" x="2827338" y="5040313"/>
          <p14:tracePt t="144850" x="2811463" y="5040313"/>
          <p14:tracePt t="144852" x="2795588" y="5040313"/>
          <p14:tracePt t="144856" x="2779713" y="5040313"/>
          <p14:tracePt t="144864" x="2763838" y="5040313"/>
          <p14:tracePt t="144869" x="2747963" y="5040313"/>
          <p14:tracePt t="144871" x="2747963" y="5024438"/>
          <p14:tracePt t="144976" x="2732088" y="5008563"/>
          <p14:tracePt t="144983" x="2732088" y="4976813"/>
          <p14:tracePt t="144988" x="2732088" y="4962525"/>
          <p14:tracePt t="144992" x="2716213" y="4946650"/>
          <p14:tracePt t="144994" x="2716213" y="4930775"/>
          <p14:tracePt t="144997" x="2716213" y="4914900"/>
          <p14:tracePt t="144998" x="2716213" y="4899025"/>
          <p14:tracePt t="145007" x="2716213" y="4883150"/>
          <p14:tracePt t="145018" x="2716213" y="4867275"/>
          <p14:tracePt t="145061" x="2732088" y="4867275"/>
          <p14:tracePt t="145065" x="2747963" y="4867275"/>
          <p14:tracePt t="145066" x="2763838" y="4867275"/>
          <p14:tracePt t="145069" x="2779713" y="4867275"/>
          <p14:tracePt t="145073" x="2795588" y="4867275"/>
          <p14:tracePt t="145075" x="2811463" y="4867275"/>
          <p14:tracePt t="145080" x="2827338" y="4851400"/>
          <p14:tracePt t="145082" x="2843213" y="4851400"/>
          <p14:tracePt t="145083" x="2859088" y="4851400"/>
          <p14:tracePt t="145084" x="2874963" y="4851400"/>
          <p14:tracePt t="145086" x="2890838" y="4851400"/>
          <p14:tracePt t="145088" x="2905125" y="4851400"/>
          <p14:tracePt t="145090" x="2921000" y="4851400"/>
          <p14:tracePt t="145092" x="2936875" y="4851400"/>
          <p14:tracePt t="145094" x="2952750" y="4851400"/>
          <p14:tracePt t="145099" x="2984500" y="4851400"/>
          <p14:tracePt t="145101" x="3000375" y="4851400"/>
          <p14:tracePt t="145102" x="3016250" y="4851400"/>
          <p14:tracePt t="145104" x="3032125" y="4851400"/>
          <p14:tracePt t="145106" x="3048000" y="4851400"/>
          <p14:tracePt t="145109" x="3063875" y="4851400"/>
          <p14:tracePt t="145113" x="3095625" y="4851400"/>
          <p14:tracePt t="145115" x="3111500" y="4851400"/>
          <p14:tracePt t="145116" x="3127375" y="4851400"/>
          <p14:tracePt t="145118" x="3143250" y="4851400"/>
          <p14:tracePt t="145121" x="3159125" y="4851400"/>
          <p14:tracePt t="145125" x="3190875" y="4851400"/>
          <p14:tracePt t="145127" x="3205163" y="4851400"/>
          <p14:tracePt t="145131" x="3221038" y="4851400"/>
          <p14:tracePt t="145133" x="3236913" y="4851400"/>
          <p14:tracePt t="145137" x="3268663" y="4851400"/>
          <p14:tracePt t="145139" x="3284538" y="4851400"/>
          <p14:tracePt t="145146" x="3300413" y="4851400"/>
          <p14:tracePt t="145149" x="3316288" y="4851400"/>
          <p14:tracePt t="145150" x="3332163" y="4851400"/>
          <p14:tracePt t="145153" x="3348038" y="4851400"/>
          <p14:tracePt t="145154" x="3363913" y="4867275"/>
          <p14:tracePt t="145159" x="3379788" y="4867275"/>
          <p14:tracePt t="145160" x="3395663" y="4867275"/>
          <p14:tracePt t="145167" x="3411538" y="4883150"/>
          <p14:tracePt t="145169" x="3427413" y="4883150"/>
          <p14:tracePt t="145171" x="3443288" y="4883150"/>
          <p14:tracePt t="145177" x="3459163" y="4883150"/>
          <p14:tracePt t="145182" x="3475038" y="4883150"/>
          <p14:tracePt t="145185" x="3475038" y="4899025"/>
          <p14:tracePt t="145186" x="3490913" y="4899025"/>
          <p14:tracePt t="145193" x="3505200" y="4899025"/>
          <p14:tracePt t="145199" x="3521075" y="4899025"/>
          <p14:tracePt t="145203" x="3521075" y="4914900"/>
          <p14:tracePt t="145211" x="3536950" y="4914900"/>
          <p14:tracePt t="145217" x="3552825" y="4914900"/>
          <p14:tracePt t="145218" x="3552825" y="4930775"/>
          <p14:tracePt t="145230" x="3568700" y="4930775"/>
          <p14:tracePt t="145237" x="3584575" y="4930775"/>
          <p14:tracePt t="145243" x="3600450" y="4930775"/>
          <p14:tracePt t="145257" x="3616325" y="4930775"/>
          <p14:tracePt t="145263" x="3632200" y="4930775"/>
          <p14:tracePt t="145273" x="3648075" y="4930775"/>
          <p14:tracePt t="145277" x="3663950" y="4930775"/>
          <p14:tracePt t="145283" x="3679825" y="4930775"/>
          <p14:tracePt t="145285" x="3679825" y="4946650"/>
          <p14:tracePt t="145287" x="3695700" y="4946650"/>
          <p14:tracePt t="145289" x="3711575" y="4946650"/>
          <p14:tracePt t="145293" x="3727450" y="4946650"/>
          <p14:tracePt t="145295" x="3759200" y="4946650"/>
          <p14:tracePt t="145299" x="3775075" y="4946650"/>
          <p14:tracePt t="145301" x="3790950" y="4946650"/>
          <p14:tracePt t="145305" x="3806825" y="4946650"/>
          <p14:tracePt t="145307" x="3836988" y="4946650"/>
          <p14:tracePt t="145311" x="3852863" y="4946650"/>
          <p14:tracePt t="145313" x="3868738" y="4946650"/>
          <p14:tracePt t="145317" x="3884613" y="4946650"/>
          <p14:tracePt t="145318" x="3900488" y="4946650"/>
          <p14:tracePt t="145320" x="3916363" y="4946650"/>
          <p14:tracePt t="145324" x="3932238" y="4946650"/>
          <p14:tracePt t="145326" x="3948113" y="4946650"/>
          <p14:tracePt t="145333" x="3963988" y="4946650"/>
          <p14:tracePt t="145334" x="3979863" y="4946650"/>
          <p14:tracePt t="145337" x="3995738" y="4946650"/>
          <p14:tracePt t="145343" x="4011613" y="4946650"/>
          <p14:tracePt t="145345" x="4027488" y="4946650"/>
          <p14:tracePt t="145351" x="4043363" y="4946650"/>
          <p14:tracePt t="145353" x="4059238" y="4946650"/>
          <p14:tracePt t="145355" x="4075113" y="4946650"/>
          <p14:tracePt t="145360" x="4090988" y="4946650"/>
          <p14:tracePt t="145364" x="4106863" y="4946650"/>
          <p14:tracePt t="145382" x="4168775" y="4946650"/>
          <p14:tracePt t="145382" x="4184650" y="4946650"/>
          <p14:tracePt t="145389" x="4200525" y="4946650"/>
          <p14:tracePt t="145391" x="4216400" y="4946650"/>
          <p14:tracePt t="145395" x="4232275" y="4946650"/>
          <p14:tracePt t="145401" x="4248150" y="4946650"/>
          <p14:tracePt t="145403" x="4264025" y="4962525"/>
          <p14:tracePt t="145409" x="4279900" y="4962525"/>
          <p14:tracePt t="145412" x="4295775" y="4962525"/>
          <p14:tracePt t="145417" x="4311650" y="4962525"/>
          <p14:tracePt t="145419" x="4327525" y="4962525"/>
          <p14:tracePt t="145421" x="4343400" y="4962525"/>
          <p14:tracePt t="145425" x="4359275" y="4962525"/>
          <p14:tracePt t="145427" x="4375150" y="4962525"/>
          <p14:tracePt t="145433" x="4391025" y="4962525"/>
          <p14:tracePt t="145435" x="4406900" y="4962525"/>
          <p14:tracePt t="145437" x="4421188" y="4962525"/>
          <p14:tracePt t="145440" x="4437063" y="4976813"/>
          <p14:tracePt t="145444" x="4452938" y="4976813"/>
          <p14:tracePt t="145449" x="4468813" y="4976813"/>
          <p14:tracePt t="145452" x="4484688" y="4976813"/>
          <p14:tracePt t="145457" x="4500563" y="4976813"/>
          <p14:tracePt t="145499" x="4516438" y="4976813"/>
          <p14:tracePt t="145537" x="4500563" y="4976813"/>
          <p14:tracePt t="145543" x="4484688" y="4976813"/>
          <p14:tracePt t="145545" x="4468813" y="4976813"/>
          <p14:tracePt t="145546" x="4468813" y="4992688"/>
          <p14:tracePt t="145548" x="4452938" y="4992688"/>
          <p14:tracePt t="145550" x="4437063" y="4992688"/>
          <p14:tracePt t="145557" x="4421188" y="4992688"/>
          <p14:tracePt t="145558" x="4406900" y="5008563"/>
          <p14:tracePt t="145561" x="4391025" y="5008563"/>
          <p14:tracePt t="145565" x="4375150" y="5008563"/>
          <p14:tracePt t="145566" x="4359275" y="5008563"/>
          <p14:tracePt t="145571" x="4327525" y="5008563"/>
          <p14:tracePt t="145573" x="4311650" y="5008563"/>
          <p14:tracePt t="145577" x="4295775" y="5008563"/>
          <p14:tracePt t="145579" x="4279900" y="5008563"/>
          <p14:tracePt t="145582" x="4248150" y="5008563"/>
          <p14:tracePt t="145584" x="4232275" y="5008563"/>
          <p14:tracePt t="145586" x="4216400" y="5008563"/>
          <p14:tracePt t="145589" x="4200525" y="5008563"/>
          <p14:tracePt t="145591" x="4184650" y="5008563"/>
          <p14:tracePt t="145592" x="4168775" y="5008563"/>
          <p14:tracePt t="145594" x="4152900" y="5008563"/>
          <p14:tracePt t="145597" x="4137025" y="5008563"/>
          <p14:tracePt t="145598" x="4121150" y="5008563"/>
          <p14:tracePt t="145600" x="4106863" y="5008563"/>
          <p14:tracePt t="145605" x="4075113" y="5008563"/>
          <p14:tracePt t="145606" x="4059238" y="5008563"/>
          <p14:tracePt t="145611" x="4043363" y="5008563"/>
          <p14:tracePt t="145613" x="4027488" y="5008563"/>
          <p14:tracePt t="145614" x="4011613" y="5008563"/>
          <p14:tracePt t="145618" x="3995738" y="5008563"/>
          <p14:tracePt t="145622" x="3979863" y="5008563"/>
          <p14:tracePt t="145624" x="3963988" y="5008563"/>
          <p14:tracePt t="145631" x="3948113" y="5008563"/>
          <p14:tracePt t="145641" x="3932238" y="5008563"/>
          <p14:tracePt t="145682" x="3932238" y="4992688"/>
          <p14:tracePt t="145691" x="3932238" y="4976813"/>
          <p14:tracePt t="145697" x="3932238" y="4962525"/>
          <p14:tracePt t="145699" x="3932238" y="4946650"/>
          <p14:tracePt t="145703" x="3932238" y="4930775"/>
          <p14:tracePt t="145705" x="3932238" y="4914900"/>
          <p14:tracePt t="145707" x="3932238" y="4899025"/>
          <p14:tracePt t="145710" x="3932238" y="4883150"/>
          <p14:tracePt t="145713" x="3932238" y="4867275"/>
          <p14:tracePt t="145716" x="3932238" y="4851400"/>
          <p14:tracePt t="145718" x="3932238" y="4835525"/>
          <p14:tracePt t="145723" x="3932238" y="4819650"/>
          <p14:tracePt t="145727" x="3932238" y="4803775"/>
          <p14:tracePt t="145729" x="3932238" y="4787900"/>
          <p14:tracePt t="145742" x="3932238" y="4772025"/>
          <p14:tracePt t="145747" x="3932238" y="4756150"/>
          <p14:tracePt t="145759" x="3932238" y="4740275"/>
          <p14:tracePt t="145763" x="3948113" y="4724400"/>
          <p14:tracePt t="145766" x="3963988" y="4724400"/>
          <p14:tracePt t="145769" x="3963988" y="4708525"/>
          <p14:tracePt t="145772" x="3979863" y="4708525"/>
          <p14:tracePt t="145775" x="3995738" y="4708525"/>
          <p14:tracePt t="145782" x="4011613" y="4708525"/>
          <p14:tracePt t="145785" x="4027488" y="4692650"/>
          <p14:tracePt t="145787" x="4043363" y="4692650"/>
          <p14:tracePt t="145793" x="4059238" y="4692650"/>
          <p14:tracePt t="145795" x="4075113" y="4692650"/>
          <p14:tracePt t="145797" x="4075113" y="4676775"/>
          <p14:tracePt t="145801" x="4090988" y="4676775"/>
          <p14:tracePt t="145804" x="4106863" y="4676775"/>
          <p14:tracePt t="145808" x="4121150" y="4676775"/>
          <p14:tracePt t="145815" x="4137025" y="4676775"/>
          <p14:tracePt t="145819" x="4152900" y="4676775"/>
          <p14:tracePt t="145825" x="4168775" y="4676775"/>
          <p14:tracePt t="145829" x="4184650" y="4676775"/>
          <p14:tracePt t="145833" x="4200525" y="4676775"/>
          <p14:tracePt t="145839" x="4216400" y="4676775"/>
          <p14:tracePt t="145843" x="4232275" y="4676775"/>
          <p14:tracePt t="145849" x="4248150" y="4676775"/>
          <p14:tracePt t="145851" x="4264025" y="4676775"/>
          <p14:tracePt t="145852" x="4279900" y="4676775"/>
          <p14:tracePt t="145859" x="4295775" y="4676775"/>
          <p14:tracePt t="145860" x="4311650" y="4676775"/>
          <p14:tracePt t="145865" x="4327525" y="4676775"/>
          <p14:tracePt t="145866" x="4343400" y="4676775"/>
          <p14:tracePt t="145868" x="4359275" y="4676775"/>
          <p14:tracePt t="145872" x="4375150" y="4676775"/>
          <p14:tracePt t="145874" x="4391025" y="4676775"/>
          <p14:tracePt t="145881" x="4406900" y="4676775"/>
          <p14:tracePt t="145883" x="4421188" y="4676775"/>
          <p14:tracePt t="145886" x="4437063" y="4676775"/>
          <p14:tracePt t="145889" x="4452938" y="4676775"/>
          <p14:tracePt t="145891" x="4468813" y="4676775"/>
          <p14:tracePt t="145897" x="4484688" y="4676775"/>
          <p14:tracePt t="145899" x="4500563" y="4676775"/>
          <p14:tracePt t="145907" x="4516438" y="4676775"/>
          <p14:tracePt t="145915" x="4532313" y="4676775"/>
          <p14:tracePt t="145936" x="4548188" y="4676775"/>
          <p14:tracePt t="145957" x="4548188" y="4692650"/>
          <p14:tracePt t="145973" x="4564063" y="4708525"/>
          <p14:tracePt t="145975" x="4564063" y="4724400"/>
          <p14:tracePt t="145979" x="4579938" y="4740275"/>
          <p14:tracePt t="145985" x="4579938" y="4756150"/>
          <p14:tracePt t="145989" x="4579938" y="4772025"/>
          <p14:tracePt t="145991" x="4595813" y="4772025"/>
          <p14:tracePt t="145995" x="4595813" y="4787900"/>
          <p14:tracePt t="145997" x="4611688" y="4787900"/>
          <p14:tracePt t="145998" x="4611688" y="4803775"/>
          <p14:tracePt t="146005" x="4611688" y="4819650"/>
          <p14:tracePt t="146009" x="4627563" y="4819650"/>
          <p14:tracePt t="146015" x="4627563" y="4835525"/>
          <p14:tracePt t="146021" x="4627563" y="4851400"/>
          <p14:tracePt t="146033" x="4627563" y="4867275"/>
          <p14:tracePt t="146039" x="4627563" y="4883150"/>
          <p14:tracePt t="146045" x="4627563" y="4899025"/>
          <p14:tracePt t="146048" x="4627563" y="4914900"/>
          <p14:tracePt t="146051" x="4627563" y="4930775"/>
          <p14:tracePt t="146057" x="4627563" y="4946650"/>
          <p14:tracePt t="146058" x="4611688" y="4946650"/>
          <p14:tracePt t="146061" x="4611688" y="4962525"/>
          <p14:tracePt t="146064" x="4595813" y="4962525"/>
          <p14:tracePt t="146067" x="4595813" y="4976813"/>
          <p14:tracePt t="146070" x="4579938" y="4992688"/>
          <p14:tracePt t="146072" x="4564063" y="4992688"/>
          <p14:tracePt t="146074" x="4564063" y="5008563"/>
          <p14:tracePt t="146079" x="4548188" y="5008563"/>
          <p14:tracePt t="146083" x="4532313" y="5008563"/>
          <p14:tracePt t="146085" x="4516438" y="5024438"/>
          <p14:tracePt t="146091" x="4500563" y="5040313"/>
          <p14:tracePt t="146095" x="4484688" y="5040313"/>
          <p14:tracePt t="146102" x="4468813" y="5040313"/>
          <p14:tracePt t="146106" x="4437063" y="5040313"/>
          <p14:tracePt t="146107" x="4437063" y="5056188"/>
          <p14:tracePt t="146111" x="4421188" y="5056188"/>
          <p14:tracePt t="146114" x="4406900" y="5056188"/>
          <p14:tracePt t="146119" x="4391025" y="5056188"/>
          <p14:tracePt t="146123" x="4375150" y="5056188"/>
          <p14:tracePt t="146130" x="4359275" y="5056188"/>
          <p14:tracePt t="146133" x="4343400" y="5072063"/>
          <p14:tracePt t="146134" x="4327525" y="5072063"/>
          <p14:tracePt t="146141" x="4311650" y="5072063"/>
          <p14:tracePt t="146144" x="4295775" y="5072063"/>
          <p14:tracePt t="146151" x="4279900" y="5072063"/>
          <p14:tracePt t="146155" x="4264025" y="5087938"/>
          <p14:tracePt t="146159" x="4248150" y="5087938"/>
          <p14:tracePt t="146171" x="4232275" y="5087938"/>
          <p14:tracePt t="146180" x="4216400" y="5087938"/>
          <p14:tracePt t="146193" x="4200525" y="5087938"/>
          <p14:tracePt t="146199" x="4184650" y="5087938"/>
          <p14:tracePt t="146207" x="4168775" y="5087938"/>
          <p14:tracePt t="146227" x="4152900" y="5087938"/>
          <p14:tracePt t="146252" x="4137025" y="5087938"/>
          <p14:tracePt t="146615" x="4152900" y="5087938"/>
          <p14:tracePt t="146633" x="4152900" y="5103813"/>
          <p14:tracePt t="146641" x="4168775" y="5103813"/>
          <p14:tracePt t="146651" x="4184650" y="5103813"/>
          <p14:tracePt t="146653" x="4184650" y="5119688"/>
          <p14:tracePt t="146661" x="4200525" y="5119688"/>
          <p14:tracePt t="146679" x="4216400" y="5119688"/>
          <p14:tracePt t="146687" x="4232275" y="5119688"/>
          <p14:tracePt t="146703" x="4232275" y="5135563"/>
          <p14:tracePt t="146707" x="4248150" y="5135563"/>
          <p14:tracePt t="146719" x="4264025" y="5135563"/>
          <p14:tracePt t="146730" x="4279900" y="5135563"/>
          <p14:tracePt t="146741" x="4295775" y="5135563"/>
          <p14:tracePt t="146745" x="4311650" y="5135563"/>
          <p14:tracePt t="146751" x="4327525" y="5135563"/>
          <p14:tracePt t="146755" x="4343400" y="5151438"/>
          <p14:tracePt t="146759" x="4359275" y="5151438"/>
          <p14:tracePt t="146765" x="4375150" y="5151438"/>
          <p14:tracePt t="146770" x="4391025" y="5151438"/>
          <p14:tracePt t="146773" x="4391025" y="5167313"/>
          <p14:tracePt t="146775" x="4406900" y="5167313"/>
          <p14:tracePt t="146776" x="4421188" y="5167313"/>
          <p14:tracePt t="146783" x="4437063" y="5167313"/>
          <p14:tracePt t="146787" x="4452938" y="5167313"/>
          <p14:tracePt t="146788" x="4468813" y="5167313"/>
          <p14:tracePt t="146795" x="4484688" y="5167313"/>
          <p14:tracePt t="146799" x="4500563" y="5167313"/>
          <p14:tracePt t="146807" x="4516438" y="5167313"/>
          <p14:tracePt t="146811" x="4532313" y="5167313"/>
          <p14:tracePt t="146815" x="4548188" y="5167313"/>
          <p14:tracePt t="146825" x="4564063" y="5167313"/>
          <p14:tracePt t="146831" x="4579938" y="5167313"/>
          <p14:tracePt t="146849" x="4595813" y="5167313"/>
          <p14:tracePt t="146865" x="4611688" y="5167313"/>
          <p14:tracePt t="146903" x="4627563" y="5167313"/>
          <p14:tracePt t="147231" x="4643438" y="5167313"/>
          <p14:tracePt t="147237" x="4659313" y="5167313"/>
          <p14:tracePt t="147243" x="4691063" y="5167313"/>
          <p14:tracePt t="147245" x="4706938" y="5167313"/>
          <p14:tracePt t="147251" x="4722813" y="5167313"/>
          <p14:tracePt t="147253" x="4737100" y="5167313"/>
          <p14:tracePt t="147259" x="4752975" y="5167313"/>
          <p14:tracePt t="147261" x="4768850" y="5167313"/>
          <p14:tracePt t="147263" x="4784725" y="5167313"/>
          <p14:tracePt t="147269" x="4800600" y="5167313"/>
          <p14:tracePt t="147271" x="4816475" y="5167313"/>
          <p14:tracePt t="147278" x="4832350" y="5167313"/>
          <p14:tracePt t="147281" x="4848225" y="5167313"/>
          <p14:tracePt t="147283" x="4864100" y="5167313"/>
          <p14:tracePt t="147291" x="4879975" y="5167313"/>
          <p14:tracePt t="147298" x="4895850" y="5167313"/>
          <p14:tracePt t="147309" x="4911725" y="5167313"/>
          <p14:tracePt t="147314" x="4927600" y="5167313"/>
          <p14:tracePt t="147322" x="4943475" y="5167313"/>
          <p14:tracePt t="147327" x="4959350" y="5167313"/>
          <p14:tracePt t="147331" x="4975225" y="5167313"/>
          <p14:tracePt t="147339" x="4991100" y="5167313"/>
          <p14:tracePt t="147342" x="5006975" y="5167313"/>
          <p14:tracePt t="147351" x="5022850" y="5167313"/>
          <p14:tracePt t="147353" x="5022850" y="5151438"/>
          <p14:tracePt t="147366" x="5053013" y="5135563"/>
          <p14:tracePt t="147371" x="5068888" y="5135563"/>
          <p14:tracePt t="147374" x="5084763" y="5135563"/>
          <p14:tracePt t="147385" x="5100638" y="5135563"/>
          <p14:tracePt t="147391" x="5116513" y="5135563"/>
          <p14:tracePt t="147397" x="5116513" y="5119688"/>
          <p14:tracePt t="147398" x="5132388" y="5119688"/>
          <p14:tracePt t="147442" x="5148263" y="5119688"/>
          <p14:tracePt t="147612" x="5132388" y="5119688"/>
          <p14:tracePt t="147659" x="5116513" y="5119688"/>
          <p14:tracePt t="147828" x="5132388" y="5119688"/>
          <p14:tracePt t="147866" x="5148263" y="5119688"/>
          <p14:tracePt t="147897" x="5164138" y="5119688"/>
          <p14:tracePt t="148106" x="5148263" y="5119688"/>
          <p14:tracePt t="148121" x="5132388" y="5119688"/>
          <p14:tracePt t="148130" x="5116513" y="5119688"/>
          <p14:tracePt t="148135" x="5100638" y="5119688"/>
          <p14:tracePt t="148137" x="5100638" y="5103813"/>
          <p14:tracePt t="148147" x="5084763" y="5103813"/>
          <p14:tracePt t="148152" x="5068888" y="5103813"/>
          <p14:tracePt t="148163" x="5053013" y="5087938"/>
          <p14:tracePt t="148172" x="4991100" y="5056188"/>
          <p14:tracePt t="148175" x="4975225" y="5056188"/>
          <p14:tracePt t="148176" x="4959350" y="5040313"/>
          <p14:tracePt t="148179" x="4943475" y="5040313"/>
          <p14:tracePt t="148181" x="4943475" y="5024438"/>
          <p14:tracePt t="148182" x="4927600" y="5024438"/>
          <p14:tracePt t="148184" x="4911725" y="5024438"/>
          <p14:tracePt t="148186" x="4911725" y="5008563"/>
          <p14:tracePt t="148189" x="4895850" y="4992688"/>
          <p14:tracePt t="148191" x="4879975" y="4992688"/>
          <p14:tracePt t="148193" x="4879975" y="4976813"/>
          <p14:tracePt t="148195" x="4864100" y="4976813"/>
          <p14:tracePt t="148197" x="4848225" y="4962525"/>
          <p14:tracePt t="148199" x="4832350" y="4946650"/>
          <p14:tracePt t="148203" x="4816475" y="4930775"/>
          <p14:tracePt t="148205" x="4800600" y="4930775"/>
          <p14:tracePt t="148207" x="4800600" y="4914900"/>
          <p14:tracePt t="148209" x="4800600" y="4899025"/>
          <p14:tracePt t="148211" x="4784725" y="4899025"/>
          <p14:tracePt t="148213" x="4768850" y="4883150"/>
          <p14:tracePt t="148214" x="4768850" y="4867275"/>
          <p14:tracePt t="148217" x="4752975" y="4867275"/>
          <p14:tracePt t="148221" x="4752975" y="4851400"/>
          <p14:tracePt t="148223" x="4752975" y="4835525"/>
          <p14:tracePt t="148230" x="4752975" y="4819650"/>
          <p14:tracePt t="148231" x="4737100" y="4803775"/>
          <p14:tracePt t="148234" x="4737100" y="4787900"/>
          <p14:tracePt t="148239" x="4722813" y="4787900"/>
          <p14:tracePt t="148240" x="4722813" y="4772025"/>
          <p14:tracePt t="148242" x="4722813" y="4756150"/>
          <p14:tracePt t="148249" x="4722813" y="4740275"/>
          <p14:tracePt t="148250" x="4722813" y="4724400"/>
          <p14:tracePt t="148254" x="4722813" y="4708525"/>
          <p14:tracePt t="148257" x="4737100" y="4708525"/>
          <p14:tracePt t="148261" x="4737100" y="4692650"/>
          <p14:tracePt t="148265" x="4737100" y="4676775"/>
          <p14:tracePt t="148267" x="4752975" y="4676775"/>
          <p14:tracePt t="148268" x="4768850" y="4676775"/>
          <p14:tracePt t="148273" x="4784725" y="4676775"/>
          <p14:tracePt t="148275" x="4784725" y="4660900"/>
          <p14:tracePt t="148276" x="4800600" y="4660900"/>
          <p14:tracePt t="148279" x="4816475" y="4645025"/>
          <p14:tracePt t="148283" x="4848225" y="4645025"/>
          <p14:tracePt t="148285" x="4864100" y="4629150"/>
          <p14:tracePt t="148289" x="4879975" y="4629150"/>
          <p14:tracePt t="148290" x="4895850" y="4629150"/>
          <p14:tracePt t="148295" x="4911725" y="4629150"/>
          <p14:tracePt t="148297" x="4927600" y="4629150"/>
          <p14:tracePt t="148298" x="4943475" y="4629150"/>
          <p14:tracePt t="148303" x="4959350" y="4629150"/>
          <p14:tracePt t="148305" x="4975225" y="4629150"/>
          <p14:tracePt t="148309" x="4991100" y="4629150"/>
          <p14:tracePt t="148311" x="5006975" y="4629150"/>
          <p14:tracePt t="148313" x="5022850" y="4629150"/>
          <p14:tracePt t="148316" x="5037138" y="4629150"/>
          <p14:tracePt t="148319" x="5053013" y="4629150"/>
          <p14:tracePt t="148322" x="5068888" y="4629150"/>
          <p14:tracePt t="148325" x="5084763" y="4629150"/>
          <p14:tracePt t="148326" x="5100638" y="4629150"/>
          <p14:tracePt t="148330" x="5116513" y="4629150"/>
          <p14:tracePt t="148334" x="5132388" y="4629150"/>
          <p14:tracePt t="148342" x="5148263" y="4629150"/>
          <p14:tracePt t="148343" x="5164138" y="4629150"/>
          <p14:tracePt t="148347" x="5180013" y="4629150"/>
          <p14:tracePt t="148353" x="5195888" y="4629150"/>
          <p14:tracePt t="148357" x="5211763" y="4629150"/>
          <p14:tracePt t="148365" x="5227638" y="4629150"/>
          <p14:tracePt t="148381" x="5259388" y="4629150"/>
          <p14:tracePt t="148387" x="5275263" y="4629150"/>
          <p14:tracePt t="148390" x="5275263" y="4645025"/>
          <p14:tracePt t="148393" x="5291138" y="4645025"/>
          <p14:tracePt t="148403" x="5291138" y="4660900"/>
          <p14:tracePt t="148407" x="5307013" y="4660900"/>
          <p14:tracePt t="148414" x="5322888" y="4660900"/>
          <p14:tracePt t="148416" x="5322888" y="4676775"/>
          <p14:tracePt t="148419" x="5337175" y="4676775"/>
          <p14:tracePt t="148420" x="5337175" y="4692650"/>
          <p14:tracePt t="148422" x="5353050" y="4692650"/>
          <p14:tracePt t="148424" x="5368925" y="4692650"/>
          <p14:tracePt t="148426" x="5368925" y="4708525"/>
          <p14:tracePt t="148429" x="5368925" y="4724400"/>
          <p14:tracePt t="148431" x="5384800" y="4724400"/>
          <p14:tracePt t="148433" x="5400675" y="4740275"/>
          <p14:tracePt t="148437" x="5416550" y="4756150"/>
          <p14:tracePt t="148439" x="5432425" y="4756150"/>
          <p14:tracePt t="148441" x="5448300" y="4772025"/>
          <p14:tracePt t="148445" x="5464175" y="4772025"/>
          <p14:tracePt t="148447" x="5480050" y="4787900"/>
          <p14:tracePt t="148448" x="5495925" y="4803775"/>
          <p14:tracePt t="148451" x="5527675" y="4819650"/>
          <p14:tracePt t="148453" x="5559425" y="4835525"/>
          <p14:tracePt t="148454" x="5575300" y="4835525"/>
          <p14:tracePt t="148457" x="5607050" y="4835525"/>
          <p14:tracePt t="148458" x="5638800" y="4851400"/>
          <p14:tracePt t="148460" x="5638800" y="4867275"/>
          <p14:tracePt t="148463" x="5668963" y="4867275"/>
          <p14:tracePt t="148465" x="5700713" y="4883150"/>
          <p14:tracePt t="148467" x="5716588" y="4899025"/>
          <p14:tracePt t="148469" x="5732463" y="4899025"/>
          <p14:tracePt t="148471" x="5764213" y="4899025"/>
          <p14:tracePt t="148473" x="5780088" y="4899025"/>
          <p14:tracePt t="148475" x="5811838" y="4914900"/>
          <p14:tracePt t="148476" x="5843588" y="4930775"/>
          <p14:tracePt t="148479" x="5859463" y="4930775"/>
          <p14:tracePt t="148480" x="5891213" y="4946650"/>
          <p14:tracePt t="148482" x="5922963" y="4962525"/>
          <p14:tracePt t="148484" x="5938838" y="4962525"/>
          <p14:tracePt t="148486" x="5969000" y="4976813"/>
          <p14:tracePt t="148489" x="6000750" y="4992688"/>
          <p14:tracePt t="148490" x="6032500" y="4992688"/>
          <p14:tracePt t="148493" x="6064250" y="4992688"/>
          <p14:tracePt t="148495" x="6096000" y="5008563"/>
          <p14:tracePt t="148497" x="6111875" y="5008563"/>
          <p14:tracePt t="148499" x="6143625" y="5024438"/>
          <p14:tracePt t="148501" x="6191250" y="5024438"/>
          <p14:tracePt t="148502" x="6207125" y="5040313"/>
          <p14:tracePt t="148504" x="6238875" y="5040313"/>
          <p14:tracePt t="148506" x="6269038" y="5056188"/>
          <p14:tracePt t="148508" x="6284913" y="5056188"/>
          <p14:tracePt t="148510" x="6316663" y="5056188"/>
          <p14:tracePt t="148514" x="6348413" y="5072063"/>
          <p14:tracePt t="148515" x="6364288" y="5072063"/>
          <p14:tracePt t="148516" x="6380163" y="5072063"/>
          <p14:tracePt t="148518" x="6411913" y="5087938"/>
          <p14:tracePt t="148521" x="6427788" y="5087938"/>
          <p14:tracePt t="148522" x="6443663" y="5087938"/>
          <p14:tracePt t="148525" x="6459538" y="5087938"/>
          <p14:tracePt t="148527" x="6475413" y="5087938"/>
          <p14:tracePt t="148529" x="6491288" y="5087938"/>
          <p14:tracePt t="148531" x="6507163" y="5087938"/>
          <p14:tracePt t="148533" x="6523038" y="5087938"/>
          <p14:tracePt t="148534" x="6538913" y="5103813"/>
          <p14:tracePt t="148539" x="6553200" y="5103813"/>
          <p14:tracePt t="148540" x="6569075" y="5103813"/>
          <p14:tracePt t="148542" x="6584950" y="5103813"/>
          <p14:tracePt t="148546" x="6600825" y="5119688"/>
          <p14:tracePt t="148549" x="6616700" y="5119688"/>
          <p14:tracePt t="148553" x="6632575" y="5119688"/>
          <p14:tracePt t="148555" x="6648450" y="5119688"/>
          <p14:tracePt t="148557" x="6664325" y="5119688"/>
          <p14:tracePt t="148563" x="6680200" y="5119688"/>
          <p14:tracePt t="148564" x="6696075" y="5135563"/>
          <p14:tracePt t="148569" x="6711950" y="5135563"/>
          <p14:tracePt t="148571" x="6727825" y="5135563"/>
          <p14:tracePt t="148572" x="6743700" y="5151438"/>
          <p14:tracePt t="148577" x="6759575" y="5151438"/>
          <p14:tracePt t="148579" x="6775450" y="5151438"/>
          <p14:tracePt t="148582" x="6807200" y="5151438"/>
          <p14:tracePt t="148585" x="6823075" y="5167313"/>
          <p14:tracePt t="148589" x="6838950" y="5167313"/>
          <p14:tracePt t="148591" x="6854825" y="5183188"/>
          <p14:tracePt t="148595" x="6869113" y="5183188"/>
          <p14:tracePt t="148597" x="6884988" y="5199063"/>
          <p14:tracePt t="148598" x="6900863" y="5199063"/>
          <p14:tracePt t="148601" x="6916738" y="5199063"/>
          <p14:tracePt t="148602" x="6932613" y="5199063"/>
          <p14:tracePt t="148605" x="6948488" y="5199063"/>
          <p14:tracePt t="148607" x="6948488" y="5214938"/>
          <p14:tracePt t="148609" x="6964363" y="5214938"/>
          <p14:tracePt t="148611" x="6980238" y="5214938"/>
          <p14:tracePt t="148613" x="6980238" y="5230813"/>
          <p14:tracePt t="148615" x="6996113" y="5230813"/>
          <p14:tracePt t="148619" x="7011988" y="5246688"/>
          <p14:tracePt t="148620" x="7027863" y="5246688"/>
          <p14:tracePt t="148630" x="7043738" y="5246688"/>
          <p14:tracePt t="148635" x="7059613" y="5246688"/>
          <p14:tracePt t="148661" x="7075488" y="5246688"/>
          <p14:tracePt t="148718" x="7091363" y="5246688"/>
          <p14:tracePt t="148721" x="7091363" y="5262563"/>
          <p14:tracePt t="148722" x="7107238" y="5262563"/>
          <p14:tracePt t="148724" x="7123113" y="5278438"/>
          <p14:tracePt t="148729" x="7138988" y="5278438"/>
          <p14:tracePt t="148733" x="7154863" y="5278438"/>
          <p14:tracePt t="148734" x="7169150" y="5278438"/>
          <p14:tracePt t="148737" x="7169150" y="5294313"/>
          <p14:tracePt t="148738" x="7185025" y="5294313"/>
          <p14:tracePt t="148740" x="7200900" y="5294313"/>
          <p14:tracePt t="148743" x="7216775" y="5310188"/>
          <p14:tracePt t="148746" x="7248525" y="5310188"/>
          <p14:tracePt t="148749" x="7264400" y="5324475"/>
          <p14:tracePt t="148753" x="7280275" y="5324475"/>
          <p14:tracePt t="148755" x="7296150" y="5324475"/>
          <p14:tracePt t="148759" x="7312025" y="5324475"/>
          <p14:tracePt t="148761" x="7327900" y="5324475"/>
          <p14:tracePt t="148763" x="7343775" y="5324475"/>
          <p14:tracePt t="148764" x="7343775" y="5340350"/>
          <p14:tracePt t="148766" x="7359650" y="5340350"/>
          <p14:tracePt t="148768" x="7375525" y="5340350"/>
          <p14:tracePt t="148773" x="7391400" y="5340350"/>
          <p14:tracePt t="148777" x="7407275" y="5340350"/>
          <p14:tracePt t="148783" x="7423150" y="5340350"/>
          <p14:tracePt t="148789" x="7439025" y="5340350"/>
          <p14:tracePt t="148797" x="7454900" y="5340350"/>
          <p14:tracePt t="148809" x="7469188" y="5340350"/>
          <p14:tracePt t="148813" x="7485063" y="5356225"/>
          <p14:tracePt t="148816" x="7500938" y="5356225"/>
          <p14:tracePt t="148821" x="7516813" y="5356225"/>
          <p14:tracePt t="148823" x="7532688" y="5356225"/>
          <p14:tracePt t="148825" x="7548563" y="5356225"/>
          <p14:tracePt t="148826" x="7580313" y="5372100"/>
          <p14:tracePt t="148829" x="7596188" y="5372100"/>
          <p14:tracePt t="148830" x="7627938" y="5387975"/>
          <p14:tracePt t="148833" x="7675563" y="5387975"/>
          <p14:tracePt t="148834" x="7691438" y="5403850"/>
          <p14:tracePt t="148836" x="7723188" y="5403850"/>
          <p14:tracePt t="148839" x="7754938" y="5419725"/>
          <p14:tracePt t="148841" x="7785100" y="5419725"/>
          <p14:tracePt t="148842" x="7816850" y="5435600"/>
          <p14:tracePt t="148845" x="7864475" y="5451475"/>
          <p14:tracePt t="148847" x="7912100" y="5451475"/>
          <p14:tracePt t="148848" x="7943850" y="5451475"/>
          <p14:tracePt t="148850" x="7975600" y="5451475"/>
          <p14:tracePt t="148853" x="8023225" y="5467350"/>
          <p14:tracePt t="148855" x="8054975" y="5467350"/>
          <p14:tracePt t="148856" x="8116888" y="5467350"/>
          <p14:tracePt t="148859" x="8164513" y="5483225"/>
          <p14:tracePt t="148862" x="8196263" y="5483225"/>
          <p14:tracePt t="148863" x="8243888" y="5499100"/>
          <p14:tracePt t="148864" x="8291513" y="5499100"/>
          <p14:tracePt t="148866" x="8355013" y="5499100"/>
          <p14:tracePt t="148868" x="8401050" y="5514975"/>
          <p14:tracePt t="148870" x="8448675" y="5514975"/>
          <p14:tracePt t="148873" x="8496300" y="5514975"/>
          <p14:tracePt t="148874" x="8559800" y="5514975"/>
          <p14:tracePt t="148877" x="8591550" y="5530850"/>
          <p14:tracePt t="148880" x="8639175" y="5530850"/>
          <p14:tracePt t="148881" x="8701088" y="5530850"/>
          <p14:tracePt t="148882" x="8732838" y="5530850"/>
          <p14:tracePt t="148884" x="8780463" y="5530850"/>
          <p14:tracePt t="148886" x="8828088" y="5530850"/>
          <p14:tracePt t="148888" x="8859838" y="5530850"/>
          <p14:tracePt t="148891" x="8907463" y="5530850"/>
          <p14:tracePt t="148892" x="8955088" y="5530850"/>
          <p14:tracePt t="148895" x="8986838" y="5530850"/>
          <p14:tracePt t="148897" x="9032875" y="5530850"/>
          <p14:tracePt t="148898" x="9064625" y="5530850"/>
          <p14:tracePt t="148900" x="9096375" y="5530850"/>
          <p14:tracePt t="148902" x="9128125" y="5530850"/>
          <p14:tracePt t="148904" x="9144000" y="5530850"/>
          <p14:tracePt t="148906" x="9175750" y="5530850"/>
          <p14:tracePt t="148908" x="9207500" y="5530850"/>
          <p14:tracePt t="148911" x="9223375" y="5530850"/>
          <p14:tracePt t="148913" x="9239250" y="5530850"/>
          <p14:tracePt t="148914" x="9255125" y="5530850"/>
          <p14:tracePt t="148916" x="9271000" y="5530850"/>
          <p14:tracePt t="148918" x="9286875" y="5530850"/>
          <p14:tracePt t="148923" x="9301163" y="5530850"/>
          <p14:tracePt t="148933" x="9317038" y="5530850"/>
          <p14:tracePt t="148946" x="9317038" y="5514975"/>
          <p14:tracePt t="148949" x="9332913" y="5514975"/>
          <p14:tracePt t="148981" x="9332913" y="5499100"/>
          <p14:tracePt t="149041" x="9317038" y="5499100"/>
          <p14:tracePt t="149051" x="9317038" y="5483225"/>
          <p14:tracePt t="149063" x="9301163" y="5467350"/>
          <p14:tracePt t="149069" x="9286875" y="5467350"/>
          <p14:tracePt t="149075" x="9286875" y="5451475"/>
          <p14:tracePt t="149083" x="9271000" y="5451475"/>
          <p14:tracePt t="149090" x="9255125" y="5451475"/>
          <p14:tracePt t="149096" x="9255125" y="5435600"/>
          <p14:tracePt t="149099" x="9239250" y="5435600"/>
          <p14:tracePt t="149105" x="9239250" y="5419725"/>
          <p14:tracePt t="149111" x="9223375" y="5419725"/>
          <p14:tracePt t="149119" x="9207500" y="5419725"/>
          <p14:tracePt t="149127" x="9207500" y="5403850"/>
          <p14:tracePt t="149133" x="9191625" y="5403850"/>
          <p14:tracePt t="149139" x="9175750" y="5387975"/>
          <p14:tracePt t="149147" x="9159875" y="5372100"/>
          <p14:tracePt t="149155" x="9144000" y="5372100"/>
          <p14:tracePt t="149157" x="9128125" y="5356225"/>
          <p14:tracePt t="149165" x="9112250" y="5340350"/>
          <p14:tracePt t="149175" x="9048750" y="5294313"/>
          <p14:tracePt t="149179" x="9032875" y="5294313"/>
          <p14:tracePt t="149180" x="9017000" y="5278438"/>
          <p14:tracePt t="149182" x="9001125" y="5262563"/>
          <p14:tracePt t="149185" x="8970963" y="5230813"/>
          <p14:tracePt t="149186" x="8939213" y="5230813"/>
          <p14:tracePt t="149189" x="8907463" y="5214938"/>
          <p14:tracePt t="149190" x="8907463" y="5199063"/>
          <p14:tracePt t="149193" x="8875713" y="5183188"/>
          <p14:tracePt t="149195" x="8859838" y="5183188"/>
          <p14:tracePt t="149196" x="8843963" y="5167313"/>
          <p14:tracePt t="149199" x="8828088" y="5167313"/>
          <p14:tracePt t="149201" x="8812213" y="5151438"/>
          <p14:tracePt t="149203" x="8796338" y="5135563"/>
          <p14:tracePt t="149204" x="8780463" y="5135563"/>
          <p14:tracePt t="149206" x="8764588" y="5119688"/>
          <p14:tracePt t="149208" x="8748713" y="5119688"/>
          <p14:tracePt t="149211" x="8732838" y="5119688"/>
          <p14:tracePt t="149213" x="8716963" y="5119688"/>
          <p14:tracePt t="149215" x="8716963" y="5103813"/>
          <p14:tracePt t="149216" x="8701088" y="5103813"/>
          <p14:tracePt t="149218" x="8686800" y="5087938"/>
          <p14:tracePt t="149223" x="8670925" y="5087938"/>
          <p14:tracePt t="149226" x="8655050" y="5087938"/>
          <p14:tracePt t="149230" x="8639175" y="5087938"/>
          <p14:tracePt t="149237" x="8623300" y="5072063"/>
          <p14:tracePt t="149241" x="8607425" y="5072063"/>
          <p14:tracePt t="149251" x="8591550" y="5072063"/>
          <p14:tracePt t="149259" x="8575675" y="5072063"/>
          <p14:tracePt t="149265" x="8575675" y="5056188"/>
          <p14:tracePt t="149268" x="8559800" y="5056188"/>
          <p14:tracePt t="149293" x="8543925" y="5056188"/>
          <p14:tracePt t="149308" x="8528050" y="5056188"/>
          <p14:tracePt t="149336" x="8512175" y="5056188"/>
          <p14:tracePt t="149347" x="8496300" y="5056188"/>
          <p14:tracePt t="149372" x="8480425" y="5056188"/>
          <p14:tracePt t="149403" x="8464550" y="5056188"/>
          <p14:tracePt t="149535" x="8464550" y="5072063"/>
          <p14:tracePt t="149556" x="8464550" y="5087938"/>
          <p14:tracePt t="149558" x="8448675" y="5087938"/>
          <p14:tracePt t="149561" x="8448675" y="5103813"/>
          <p14:tracePt t="149578" x="8448675" y="5119688"/>
          <p14:tracePt t="149583" x="8448675" y="5135563"/>
          <p14:tracePt t="149589" x="8432800" y="5151438"/>
          <p14:tracePt t="149601" x="8416925" y="5151438"/>
          <p14:tracePt t="149605" x="8416925" y="5167313"/>
          <p14:tracePt t="149609" x="8416925" y="5183188"/>
          <p14:tracePt t="149616" x="8385175" y="5183188"/>
          <p14:tracePt t="149619" x="8370888" y="5199063"/>
          <p14:tracePt t="149623" x="8370888" y="5214938"/>
          <p14:tracePt t="149627" x="8355013" y="5230813"/>
          <p14:tracePt t="149631" x="8339138" y="5230813"/>
          <p14:tracePt t="149638" x="8323263" y="5230813"/>
          <p14:tracePt t="149641" x="8323263" y="5246688"/>
          <p14:tracePt t="149645" x="8291513" y="5246688"/>
          <p14:tracePt t="149651" x="8291513" y="5262563"/>
          <p14:tracePt t="149653" x="8275638" y="5262563"/>
          <p14:tracePt t="149655" x="8259763" y="5262563"/>
          <p14:tracePt t="149663" x="8243888" y="5262563"/>
          <p14:tracePt t="149666" x="8228013" y="5262563"/>
          <p14:tracePt t="149670" x="8212138" y="5262563"/>
          <p14:tracePt t="149679" x="8212138" y="5278438"/>
          <p14:tracePt t="149681" x="8196263" y="5278438"/>
          <p14:tracePt t="149687" x="8180388" y="5278438"/>
          <p14:tracePt t="149696" x="8180388" y="5294313"/>
          <p14:tracePt t="149701" x="8164513" y="5294313"/>
          <p14:tracePt t="149713" x="8148638" y="5294313"/>
          <p14:tracePt t="149723" x="8148638" y="5310188"/>
          <p14:tracePt t="149730" x="8132763" y="5310188"/>
          <p14:tracePt t="149998" x="8116888" y="5310188"/>
          <p14:tracePt t="150005" x="8101013" y="5310188"/>
          <p14:tracePt t="150011" x="8101013" y="5324475"/>
          <p14:tracePt t="150016" x="8085138" y="5324475"/>
          <p14:tracePt t="150020" x="8070850" y="5340350"/>
          <p14:tracePt t="150023" x="8054975" y="5340350"/>
          <p14:tracePt t="150026" x="8039100" y="5340350"/>
          <p14:tracePt t="150029" x="8023225" y="5340350"/>
          <p14:tracePt t="150032" x="8007350" y="5340350"/>
          <p14:tracePt t="150034" x="8007350" y="5356225"/>
          <p14:tracePt t="150036" x="7991475" y="5356225"/>
          <p14:tracePt t="150038" x="7975600" y="5356225"/>
          <p14:tracePt t="150043" x="7959725" y="5372100"/>
          <p14:tracePt t="150045" x="7943850" y="5372100"/>
          <p14:tracePt t="150050" x="7927975" y="5387975"/>
          <p14:tracePt t="150053" x="7912100" y="5387975"/>
          <p14:tracePt t="150054" x="7896225" y="5387975"/>
          <p14:tracePt t="150059" x="7880350" y="5387975"/>
          <p14:tracePt t="150062" x="7864475" y="5387975"/>
          <p14:tracePt t="150065" x="7848600" y="5387975"/>
          <p14:tracePt t="150067" x="7832725" y="5387975"/>
          <p14:tracePt t="150069" x="7816850" y="5387975"/>
          <p14:tracePt t="150073" x="7800975" y="5403850"/>
          <p14:tracePt t="150075" x="7785100" y="5403850"/>
          <p14:tracePt t="150079" x="7770813" y="5403850"/>
          <p14:tracePt t="150081" x="7754938" y="5403850"/>
          <p14:tracePt t="150083" x="7739063" y="5403850"/>
          <p14:tracePt t="150087" x="7723188" y="5403850"/>
          <p14:tracePt t="150089" x="7707313" y="5403850"/>
          <p14:tracePt t="150095" x="7691438" y="5403850"/>
          <p14:tracePt t="150097" x="7675563" y="5403850"/>
          <p14:tracePt t="150101" x="7659688" y="5403850"/>
          <p14:tracePt t="150103" x="7643813" y="5403850"/>
          <p14:tracePt t="150104" x="7627938" y="5403850"/>
          <p14:tracePt t="150109" x="7612063" y="5403850"/>
          <p14:tracePt t="150111" x="7596188" y="5403850"/>
          <p14:tracePt t="150117" x="7580313" y="5403850"/>
          <p14:tracePt t="150118" x="7564438" y="5403850"/>
          <p14:tracePt t="150120" x="7548563" y="5403850"/>
          <p14:tracePt t="150125" x="7548563" y="5419725"/>
          <p14:tracePt t="150127" x="7532688" y="5419725"/>
          <p14:tracePt t="150130" x="7516813" y="5419725"/>
          <p14:tracePt t="150133" x="7500938" y="5419725"/>
          <p14:tracePt t="150137" x="7485063" y="5419725"/>
          <p14:tracePt t="150139" x="7469188" y="5419725"/>
          <p14:tracePt t="150149" x="7454900" y="5419725"/>
          <p14:tracePt t="150155" x="7439025" y="5419725"/>
          <p14:tracePt t="150167" x="7407275" y="5419725"/>
          <p14:tracePt t="150171" x="7391400" y="5419725"/>
          <p14:tracePt t="150176" x="7375525" y="5419725"/>
          <p14:tracePt t="150181" x="7359650" y="5419725"/>
          <p14:tracePt t="150188" x="7343775" y="5419725"/>
          <p14:tracePt t="150190" x="7327900" y="5419725"/>
          <p14:tracePt t="150196" x="7312025" y="5419725"/>
          <p14:tracePt t="150201" x="7296150" y="5419725"/>
          <p14:tracePt t="150203" x="7280275" y="5419725"/>
          <p14:tracePt t="150206" x="7264400" y="5419725"/>
          <p14:tracePt t="150209" x="7248525" y="5419725"/>
          <p14:tracePt t="150211" x="7232650" y="5419725"/>
          <p14:tracePt t="150215" x="7216775" y="5419725"/>
          <p14:tracePt t="150216" x="7185025" y="5419725"/>
          <p14:tracePt t="150221" x="7169150" y="5419725"/>
          <p14:tracePt t="150222" x="7154863" y="5419725"/>
          <p14:tracePt t="150227" x="7138988" y="5419725"/>
          <p14:tracePt t="150229" x="7123113" y="5419725"/>
          <p14:tracePt t="150230" x="7107238" y="5419725"/>
          <p14:tracePt t="150235" x="7091363" y="5419725"/>
          <p14:tracePt t="150239" x="7075488" y="5419725"/>
          <p14:tracePt t="150243" x="7059613" y="5419725"/>
          <p14:tracePt t="150246" x="7043738" y="5419725"/>
          <p14:tracePt t="150253" x="7027863" y="5419725"/>
          <p14:tracePt t="150259" x="7011988" y="5419725"/>
          <p14:tracePt t="150263" x="6996113" y="5419725"/>
          <p14:tracePt t="150287" x="6980238" y="5419725"/>
          <p14:tracePt t="150320" x="6964363" y="5419725"/>
          <p14:tracePt t="150465" x="6980238" y="5419725"/>
          <p14:tracePt t="150469" x="6980238" y="5403850"/>
          <p14:tracePt t="150470" x="6996113" y="5403850"/>
          <p14:tracePt t="150473" x="7011988" y="5403850"/>
          <p14:tracePt t="150475" x="7027863" y="5403850"/>
          <p14:tracePt t="150476" x="7027863" y="5387975"/>
          <p14:tracePt t="150479" x="7043738" y="5387975"/>
          <p14:tracePt t="150481" x="7059613" y="5372100"/>
          <p14:tracePt t="150483" x="7059613" y="5356225"/>
          <p14:tracePt t="150485" x="7075488" y="5356225"/>
          <p14:tracePt t="150487" x="7107238" y="5356225"/>
          <p14:tracePt t="150491" x="7138988" y="5340350"/>
          <p14:tracePt t="150492" x="7154863" y="5340350"/>
          <p14:tracePt t="150495" x="7154863" y="5324475"/>
          <p14:tracePt t="150496" x="7185025" y="5324475"/>
          <p14:tracePt t="150498" x="7200900" y="5324475"/>
          <p14:tracePt t="150501" x="7200900" y="5310188"/>
          <p14:tracePt t="150503" x="7232650" y="5310188"/>
          <p14:tracePt t="150507" x="7248525" y="5310188"/>
          <p14:tracePt t="150509" x="7264400" y="5310188"/>
          <p14:tracePt t="150512" x="7280275" y="5310188"/>
          <p14:tracePt t="150514" x="7296150" y="5294313"/>
          <p14:tracePt t="150516" x="7312025" y="5294313"/>
          <p14:tracePt t="150525" x="7327900" y="5294313"/>
          <p14:tracePt t="150533" x="7343775" y="5294313"/>
          <p14:tracePt t="150549" x="7359650" y="5294313"/>
          <p14:tracePt t="150606" x="7375525" y="5294313"/>
          <p14:tracePt t="150610" x="7391400" y="5278438"/>
          <p14:tracePt t="150615" x="7407275" y="5278438"/>
          <p14:tracePt t="150617" x="7423150" y="5278438"/>
          <p14:tracePt t="150621" x="7439025" y="5278438"/>
          <p14:tracePt t="150625" x="7454900" y="5278438"/>
          <p14:tracePt t="150627" x="7469188" y="5278438"/>
          <p14:tracePt t="150635" x="7485063" y="5278438"/>
          <p14:tracePt t="150639" x="7500938" y="5278438"/>
          <p14:tracePt t="150648" x="7516813" y="5278438"/>
          <p14:tracePt t="150665" x="7532688" y="5278438"/>
          <p14:tracePt t="150677" x="7548563" y="5278438"/>
          <p14:tracePt t="150689" x="7580313" y="5278438"/>
          <p14:tracePt t="150693" x="7612063" y="5278438"/>
          <p14:tracePt t="150695" x="7627938" y="5278438"/>
          <p14:tracePt t="150696" x="7627938" y="5262563"/>
          <p14:tracePt t="150698" x="7643813" y="5262563"/>
          <p14:tracePt t="150700" x="7675563" y="5262563"/>
          <p14:tracePt t="150704" x="7691438" y="5262563"/>
          <p14:tracePt t="150707" x="7707313" y="5262563"/>
          <p14:tracePt t="150708" x="7723188" y="5262563"/>
          <p14:tracePt t="150713" x="7754938" y="5262563"/>
          <p14:tracePt t="150715" x="7770813" y="5262563"/>
          <p14:tracePt t="150717" x="7785100" y="5262563"/>
          <p14:tracePt t="150719" x="7800975" y="5262563"/>
          <p14:tracePt t="150720" x="7816850" y="5262563"/>
          <p14:tracePt t="150723" x="7848600" y="5262563"/>
          <p14:tracePt t="150724" x="7864475" y="5262563"/>
          <p14:tracePt t="150728" x="7896225" y="5262563"/>
          <p14:tracePt t="150731" x="7912100" y="5262563"/>
          <p14:tracePt t="150733" x="7943850" y="5262563"/>
          <p14:tracePt t="150735" x="7959725" y="5262563"/>
          <p14:tracePt t="150736" x="7975600" y="5262563"/>
          <p14:tracePt t="150738" x="7991475" y="5262563"/>
          <p14:tracePt t="150741" x="8007350" y="5262563"/>
          <p14:tracePt t="150743" x="8039100" y="5262563"/>
          <p14:tracePt t="150745" x="8054975" y="5262563"/>
          <p14:tracePt t="150746" x="8070850" y="5262563"/>
          <p14:tracePt t="150749" x="8101013" y="5262563"/>
          <p14:tracePt t="150753" x="8132763" y="5262563"/>
          <p14:tracePt t="150757" x="8164513" y="5262563"/>
          <p14:tracePt t="150759" x="8180388" y="5262563"/>
          <p14:tracePt t="150761" x="8196263" y="5262563"/>
          <p14:tracePt t="150762" x="8212138" y="5262563"/>
          <p14:tracePt t="150764" x="8228013" y="5262563"/>
          <p14:tracePt t="150766" x="8243888" y="5262563"/>
          <p14:tracePt t="150769" x="8275638" y="5262563"/>
          <p14:tracePt t="150773" x="8307388" y="5262563"/>
          <p14:tracePt t="150775" x="8323263" y="5262563"/>
          <p14:tracePt t="150778" x="8339138" y="5262563"/>
          <p14:tracePt t="150781" x="8370888" y="5262563"/>
          <p14:tracePt t="150785" x="8385175" y="5262563"/>
          <p14:tracePt t="150787" x="8401050" y="5262563"/>
          <p14:tracePt t="150788" x="8416925" y="5262563"/>
          <p14:tracePt t="150790" x="8432800" y="5262563"/>
          <p14:tracePt t="150792" x="8448675" y="5262563"/>
          <p14:tracePt t="150797" x="8464550" y="5262563"/>
          <p14:tracePt t="150799" x="8480425" y="5262563"/>
          <p14:tracePt t="150803" x="8496300" y="5262563"/>
          <p14:tracePt t="150804" x="8512175" y="5262563"/>
          <p14:tracePt t="150809" x="8528050" y="5262563"/>
          <p14:tracePt t="150813" x="8543925" y="5262563"/>
          <p14:tracePt t="150815" x="8559800" y="5262563"/>
          <p14:tracePt t="150823" x="8575675" y="5262563"/>
          <p14:tracePt t="150826" x="8591550" y="5262563"/>
          <p14:tracePt t="150829" x="8607425" y="5262563"/>
          <p14:tracePt t="150837" x="8623300" y="5262563"/>
          <p14:tracePt t="150841" x="8639175" y="5262563"/>
          <p14:tracePt t="150849" x="8655050" y="5262563"/>
          <p14:tracePt t="150852" x="8670925" y="5262563"/>
          <p14:tracePt t="150854" x="8686800" y="5262563"/>
          <p14:tracePt t="150863" x="8701088" y="5262563"/>
          <p14:tracePt t="150865" x="8716963" y="5262563"/>
          <p14:tracePt t="150872" x="8732838" y="5262563"/>
          <p14:tracePt t="150873" x="8748713" y="5262563"/>
          <p14:tracePt t="150877" x="8764588" y="5262563"/>
          <p14:tracePt t="150880" x="8780463" y="5262563"/>
          <p14:tracePt t="150883" x="8796338" y="5262563"/>
          <p14:tracePt t="150892" x="8828088" y="5262563"/>
          <p14:tracePt t="150899" x="8843963" y="5262563"/>
          <p14:tracePt t="150901" x="8859838" y="5262563"/>
          <p14:tracePt t="150908" x="8875713" y="5262563"/>
          <p14:tracePt t="150923" x="8891588" y="5262563"/>
          <p14:tracePt t="150927" x="8907463" y="5262563"/>
          <p14:tracePt t="150935" x="8923338" y="5262563"/>
          <p14:tracePt t="150939" x="8939213" y="5262563"/>
          <p14:tracePt t="150948" x="8955088" y="5262563"/>
          <p14:tracePt t="150959" x="8970963" y="5262563"/>
          <p14:tracePt t="150987" x="8986838" y="5262563"/>
          <p14:tracePt t="151154" x="8970963" y="5262563"/>
          <p14:tracePt t="151164" x="8955088" y="5262563"/>
          <p14:tracePt t="151171" x="8939213" y="5262563"/>
          <p14:tracePt t="151174" x="8923338" y="5262563"/>
          <p14:tracePt t="151180" x="8907463" y="5262563"/>
          <p14:tracePt t="151185" x="8891588" y="5262563"/>
          <p14:tracePt t="151192" x="8875713" y="5262563"/>
          <p14:tracePt t="151196" x="8843963" y="5262563"/>
          <p14:tracePt t="151205" x="8828088" y="5262563"/>
          <p14:tracePt t="151215" x="8812213" y="5262563"/>
          <p14:tracePt t="151235" x="8796338" y="5262563"/>
          <p14:tracePt t="151245" x="8780463" y="5262563"/>
          <p14:tracePt t="151253" x="8764588" y="5262563"/>
          <p14:tracePt t="151265" x="8748713" y="5262563"/>
          <p14:tracePt t="151270" x="8732838" y="5262563"/>
          <p14:tracePt t="151279" x="8716963" y="5278438"/>
          <p14:tracePt t="151283" x="8701088" y="5278438"/>
          <p14:tracePt t="151289" x="8686800" y="5278438"/>
          <p14:tracePt t="151294" x="8670925" y="5294313"/>
          <p14:tracePt t="151296" x="8655050" y="5294313"/>
          <p14:tracePt t="151301" x="8639175" y="5294313"/>
          <p14:tracePt t="151302" x="8623300" y="5294313"/>
          <p14:tracePt t="151309" x="8591550" y="5294313"/>
          <p14:tracePt t="151312" x="8575675" y="5294313"/>
          <p14:tracePt t="151314" x="8559800" y="5294313"/>
          <p14:tracePt t="151317" x="8543925" y="5310188"/>
          <p14:tracePt t="151318" x="8528050" y="5310188"/>
          <p14:tracePt t="151320" x="8512175" y="5310188"/>
          <p14:tracePt t="151322" x="8496300" y="5310188"/>
          <p14:tracePt t="151324" x="8480425" y="5310188"/>
          <p14:tracePt t="151329" x="8464550" y="5310188"/>
          <p14:tracePt t="151331" x="8448675" y="5324475"/>
          <p14:tracePt t="151335" x="8432800" y="5324475"/>
          <p14:tracePt t="151337" x="8416925" y="5324475"/>
          <p14:tracePt t="151338" x="8401050" y="5324475"/>
          <p14:tracePt t="151342" x="8385175" y="5340350"/>
          <p14:tracePt t="151345" x="8370888" y="5340350"/>
          <p14:tracePt t="151349" x="8355013" y="5340350"/>
          <p14:tracePt t="151351" x="8339138" y="5340350"/>
          <p14:tracePt t="151357" x="8323263" y="5340350"/>
          <p14:tracePt t="151363" x="8307388" y="5340350"/>
          <p14:tracePt t="151376" x="8291513" y="5340350"/>
          <p14:tracePt t="152342" x="8275638" y="5340350"/>
          <p14:tracePt t="152351" x="8275638" y="5356225"/>
          <p14:tracePt t="152358" x="8259763" y="5356225"/>
          <p14:tracePt t="152392" x="8259763" y="5372100"/>
          <p14:tracePt t="152403" x="8243888" y="5372100"/>
          <p14:tracePt t="152786" x="8259763" y="5372100"/>
          <p14:tracePt t="152788" x="8275638" y="5372100"/>
          <p14:tracePt t="152791" x="8291513" y="5372100"/>
          <p14:tracePt t="152794" x="8307388" y="5372100"/>
          <p14:tracePt t="152795" x="8323263" y="5372100"/>
          <p14:tracePt t="152798" x="8339138" y="5372100"/>
          <p14:tracePt t="152801" x="8370888" y="5372100"/>
          <p14:tracePt t="152805" x="8385175" y="5372100"/>
          <p14:tracePt t="152807" x="8401050" y="5372100"/>
          <p14:tracePt t="152811" x="8416925" y="5372100"/>
          <p14:tracePt t="152813" x="8432800" y="5372100"/>
          <p14:tracePt t="152815" x="8448675" y="5372100"/>
          <p14:tracePt t="152821" x="8480425" y="5372100"/>
          <p14:tracePt t="152824" x="8496300" y="5372100"/>
          <p14:tracePt t="152828" x="8512175" y="5372100"/>
          <p14:tracePt t="152837" x="8528050" y="5372100"/>
          <p14:tracePt t="152840" x="8543925" y="5372100"/>
          <p14:tracePt t="152847" x="8559800" y="5372100"/>
          <p14:tracePt t="152909" x="8543925" y="5372100"/>
          <p14:tracePt t="152913" x="8528050" y="5372100"/>
          <p14:tracePt t="152921" x="8512175" y="5372100"/>
          <p14:tracePt t="152923" x="8496300" y="5372100"/>
          <p14:tracePt t="152931" x="8480425" y="5372100"/>
          <p14:tracePt t="152939" x="8464550" y="5372100"/>
          <p14:tracePt t="152988" x="8448675" y="5372100"/>
          <p14:tracePt t="153077" x="8432800" y="5372100"/>
          <p14:tracePt t="153087" x="8416925" y="5372100"/>
          <p14:tracePt t="153103" x="8401050" y="5372100"/>
          <p14:tracePt t="153113" x="8385175" y="5372100"/>
          <p14:tracePt t="153130" x="8370888" y="5372100"/>
          <p14:tracePt t="153145" x="8355013" y="5372100"/>
          <p14:tracePt t="153169" x="8339138" y="5372100"/>
          <p14:tracePt t="153194" x="8323263" y="5372100"/>
          <p14:tracePt t="153197" x="8307388" y="5372100"/>
          <p14:tracePt t="153205" x="8291513" y="5372100"/>
          <p14:tracePt t="153209" x="8275638" y="5372100"/>
          <p14:tracePt t="153211" x="8259763" y="5372100"/>
          <p14:tracePt t="153215" x="8243888" y="5372100"/>
          <p14:tracePt t="153217" x="8228013" y="5372100"/>
          <p14:tracePt t="153218" x="8228013" y="5356225"/>
          <p14:tracePt t="153221" x="8212138" y="5356225"/>
          <p14:tracePt t="153225" x="8196263" y="5356225"/>
          <p14:tracePt t="153227" x="8180388" y="5356225"/>
          <p14:tracePt t="153230" x="8164513" y="5356225"/>
          <p14:tracePt t="153233" x="8148638" y="5356225"/>
          <p14:tracePt t="153237" x="8132763" y="5356225"/>
          <p14:tracePt t="153238" x="8116888" y="5356225"/>
          <p14:tracePt t="153240" x="8101013" y="5356225"/>
          <p14:tracePt t="153244" x="8070850" y="5356225"/>
          <p14:tracePt t="153248" x="8054975" y="5356225"/>
          <p14:tracePt t="153250" x="8039100" y="5356225"/>
          <p14:tracePt t="153252" x="8023225" y="5356225"/>
          <p14:tracePt t="153254" x="8007350" y="5356225"/>
          <p14:tracePt t="153256" x="7975600" y="5356225"/>
          <p14:tracePt t="153261" x="7959725" y="5356225"/>
          <p14:tracePt t="153262" x="7927975" y="5356225"/>
          <p14:tracePt t="153264" x="7927975" y="5340350"/>
          <p14:tracePt t="153266" x="7896225" y="5340350"/>
          <p14:tracePt t="153268" x="7880350" y="5340350"/>
          <p14:tracePt t="153270" x="7864475" y="5340350"/>
          <p14:tracePt t="153272" x="7816850" y="5324475"/>
          <p14:tracePt t="153274" x="7800975" y="5324475"/>
          <p14:tracePt t="153277" x="7754938" y="5310188"/>
          <p14:tracePt t="153278" x="7723188" y="5310188"/>
          <p14:tracePt t="153280" x="7707313" y="5294313"/>
          <p14:tracePt t="153282" x="7675563" y="5294313"/>
          <p14:tracePt t="153284" x="7659688" y="5294313"/>
          <p14:tracePt t="153286" x="7627938" y="5294313"/>
          <p14:tracePt t="153288" x="7596188" y="5278438"/>
          <p14:tracePt t="153290" x="7580313" y="5278438"/>
          <p14:tracePt t="153295" x="7516813" y="5278438"/>
          <p14:tracePt t="153298" x="7485063" y="5278438"/>
          <p14:tracePt t="153300" x="7469188" y="5278438"/>
          <p14:tracePt t="153302" x="7439025" y="5262563"/>
          <p14:tracePt t="153304" x="7407275" y="5262563"/>
          <p14:tracePt t="153306" x="7391400" y="5262563"/>
          <p14:tracePt t="153308" x="7375525" y="5262563"/>
          <p14:tracePt t="153311" x="7343775" y="5246688"/>
          <p14:tracePt t="153313" x="7327900" y="5246688"/>
          <p14:tracePt t="153315" x="7312025" y="5246688"/>
          <p14:tracePt t="153317" x="7296150" y="5230813"/>
          <p14:tracePt t="153319" x="7264400" y="5230813"/>
          <p14:tracePt t="153320" x="7248525" y="5230813"/>
          <p14:tracePt t="153325" x="7216775" y="5230813"/>
          <p14:tracePt t="153327" x="7200900" y="5230813"/>
          <p14:tracePt t="153328" x="7185025" y="5230813"/>
          <p14:tracePt t="153330" x="7169150" y="5230813"/>
          <p14:tracePt t="153332" x="7154863" y="5230813"/>
          <p14:tracePt t="153337" x="7138988" y="5230813"/>
          <p14:tracePt t="153339" x="7123113" y="5230813"/>
          <p14:tracePt t="153344" x="7107238" y="5230813"/>
          <p14:tracePt t="153349" x="7091363" y="5230813"/>
          <p14:tracePt t="153351" x="7075488" y="5230813"/>
          <p14:tracePt t="153357" x="7059613" y="5230813"/>
          <p14:tracePt t="153359" x="7043738" y="5214938"/>
          <p14:tracePt t="153364" x="7027863" y="5214938"/>
          <p14:tracePt t="153368" x="7011988" y="5214938"/>
          <p14:tracePt t="153377" x="6996113" y="5214938"/>
          <p14:tracePt t="153390" x="6980238" y="5214938"/>
          <p14:tracePt t="153398" x="6964363" y="5214938"/>
          <p14:tracePt t="153431" x="6948488" y="5214938"/>
          <p14:tracePt t="153593" x="6964363" y="5214938"/>
          <p14:tracePt t="153601" x="6996113" y="5214938"/>
          <p14:tracePt t="153603" x="7011988" y="5214938"/>
          <p14:tracePt t="153604" x="7027863" y="5214938"/>
          <p14:tracePt t="153611" x="7059613" y="5214938"/>
          <p14:tracePt t="153617" x="7075488" y="5214938"/>
          <p14:tracePt t="153619" x="7091363" y="5214938"/>
          <p14:tracePt t="153621" x="7107238" y="5214938"/>
          <p14:tracePt t="153628" x="7123113" y="5214938"/>
          <p14:tracePt t="153631" x="7138988" y="5214938"/>
          <p14:tracePt t="153637" x="7154863" y="5214938"/>
          <p14:tracePt t="153640" x="7169150" y="5214938"/>
          <p14:tracePt t="153649" x="7185025" y="5214938"/>
          <p14:tracePt t="153655" x="7200900" y="5214938"/>
          <p14:tracePt t="153659" x="7216775" y="5214938"/>
          <p14:tracePt t="153667" x="7232650" y="5214938"/>
          <p14:tracePt t="153668" x="7248525" y="5214938"/>
          <p14:tracePt t="153675" x="7264400" y="5214938"/>
          <p14:tracePt t="153679" x="7280275" y="5214938"/>
          <p14:tracePt t="153680" x="7296150" y="5214938"/>
          <p14:tracePt t="153685" x="7312025" y="5214938"/>
          <p14:tracePt t="153689" x="7327900" y="5214938"/>
          <p14:tracePt t="153693" x="7343775" y="5214938"/>
          <p14:tracePt t="153695" x="7359650" y="5214938"/>
          <p14:tracePt t="153699" x="7375525" y="5214938"/>
          <p14:tracePt t="153703" x="7391400" y="5214938"/>
          <p14:tracePt t="153704" x="7407275" y="5214938"/>
          <p14:tracePt t="153717" x="7439025" y="5214938"/>
          <p14:tracePt t="153719" x="7454900" y="5214938"/>
          <p14:tracePt t="153735" x="7469188" y="5214938"/>
          <p14:tracePt t="153751" x="7485063" y="5214938"/>
          <p14:tracePt t="153991" x="7485063" y="5199063"/>
          <p14:tracePt t="154012" x="7485063" y="5183188"/>
          <p14:tracePt t="154059" x="7485063" y="5167313"/>
          <p14:tracePt t="154399" x="7500938" y="5167313"/>
          <p14:tracePt t="154406" x="7516813" y="5167313"/>
          <p14:tracePt t="154412" x="7548563" y="5167313"/>
          <p14:tracePt t="154416" x="7564438" y="5167313"/>
          <p14:tracePt t="154419" x="7580313" y="5167313"/>
          <p14:tracePt t="154420" x="7596188" y="5167313"/>
          <p14:tracePt t="154422" x="7612063" y="5167313"/>
          <p14:tracePt t="154427" x="7627938" y="5167313"/>
          <p14:tracePt t="154429" x="7643813" y="5167313"/>
          <p14:tracePt t="154431" x="7643813" y="5151438"/>
          <p14:tracePt t="154433" x="7659688" y="5151438"/>
          <p14:tracePt t="154434" x="7691438" y="5151438"/>
          <p14:tracePt t="154439" x="7707313" y="5151438"/>
          <p14:tracePt t="154441" x="7723188" y="5151438"/>
          <p14:tracePt t="154443" x="7739063" y="5151438"/>
          <p14:tracePt t="154444" x="7754938" y="5151438"/>
          <p14:tracePt t="154446" x="7770813" y="5151438"/>
          <p14:tracePt t="154448" x="7785100" y="5151438"/>
          <p14:tracePt t="154450" x="7816850" y="5151438"/>
          <p14:tracePt t="154455" x="7848600" y="5151438"/>
          <p14:tracePt t="154457" x="7864475" y="5151438"/>
          <p14:tracePt t="154460" x="7880350" y="5151438"/>
          <p14:tracePt t="154461" x="7912100" y="5151438"/>
          <p14:tracePt t="154462" x="7927975" y="5151438"/>
          <p14:tracePt t="154464" x="7975600" y="5151438"/>
          <p14:tracePt t="154466" x="8007350" y="5151438"/>
          <p14:tracePt t="154468" x="8039100" y="5151438"/>
          <p14:tracePt t="154470" x="8070850" y="5151438"/>
          <p14:tracePt t="154473" x="8101013" y="5151438"/>
          <p14:tracePt t="154475" x="8132763" y="5151438"/>
          <p14:tracePt t="154476" x="8164513" y="5151438"/>
          <p14:tracePt t="154478" x="8180388" y="5151438"/>
          <p14:tracePt t="154480" x="8212138" y="5151438"/>
          <p14:tracePt t="154482" x="8243888" y="5151438"/>
          <p14:tracePt t="154484" x="8259763" y="5151438"/>
          <p14:tracePt t="154486" x="8291513" y="5167313"/>
          <p14:tracePt t="154488" x="8339138" y="5167313"/>
          <p14:tracePt t="154491" x="8355013" y="5167313"/>
          <p14:tracePt t="154493" x="8385175" y="5167313"/>
          <p14:tracePt t="154495" x="8416925" y="5167313"/>
          <p14:tracePt t="154496" x="8448675" y="5167313"/>
          <p14:tracePt t="154498" x="8480425" y="5167313"/>
          <p14:tracePt t="154501" x="8512175" y="5167313"/>
          <p14:tracePt t="154503" x="8543925" y="5167313"/>
          <p14:tracePt t="154505" x="8575675" y="5167313"/>
          <p14:tracePt t="154506" x="8607425" y="5167313"/>
          <p14:tracePt t="154511" x="8670925" y="5167313"/>
          <p14:tracePt t="154512" x="8701088" y="5167313"/>
          <p14:tracePt t="154515" x="8748713" y="5167313"/>
          <p14:tracePt t="154516" x="8764588" y="5167313"/>
          <p14:tracePt t="154519" x="8812213" y="5167313"/>
          <p14:tracePt t="154521" x="8843963" y="5167313"/>
          <p14:tracePt t="154522" x="8859838" y="5167313"/>
          <p14:tracePt t="154524" x="8891588" y="5167313"/>
          <p14:tracePt t="154526" x="8907463" y="5167313"/>
          <p14:tracePt t="154529" x="8955088" y="5167313"/>
          <p14:tracePt t="154531" x="8986838" y="5167313"/>
          <p14:tracePt t="154533" x="9001125" y="5167313"/>
          <p14:tracePt t="154534" x="9032875" y="5167313"/>
          <p14:tracePt t="154537" x="9048750" y="5167313"/>
          <p14:tracePt t="154538" x="9080500" y="5167313"/>
          <p14:tracePt t="154540" x="9112250" y="5167313"/>
          <p14:tracePt t="154543" x="9128125" y="5167313"/>
          <p14:tracePt t="154544" x="9159875" y="5167313"/>
          <p14:tracePt t="154546" x="9175750" y="5167313"/>
          <p14:tracePt t="154548" x="9191625" y="5167313"/>
          <p14:tracePt t="154550" x="9207500" y="5167313"/>
          <p14:tracePt t="154552" x="9223375" y="5167313"/>
          <p14:tracePt t="154554" x="9255125" y="5151438"/>
          <p14:tracePt t="154556" x="9271000" y="5151438"/>
          <p14:tracePt t="154559" x="9286875" y="5151438"/>
          <p14:tracePt t="154562" x="9317038" y="5151438"/>
          <p14:tracePt t="154564" x="9332913" y="5151438"/>
          <p14:tracePt t="154568" x="9348788" y="5151438"/>
          <p14:tracePt t="154570" x="9364663" y="5151438"/>
          <p14:tracePt t="154573" x="9364663" y="5135563"/>
          <p14:tracePt t="154576" x="9380538" y="5135563"/>
          <p14:tracePt t="154583" x="9396413" y="5119688"/>
          <p14:tracePt t="154611" x="9412288" y="5119688"/>
          <p14:tracePt t="154616" x="9412288" y="5103813"/>
          <p14:tracePt t="154637" x="9428163" y="5103813"/>
          <p14:tracePt t="154649" x="9444038" y="5103813"/>
          <p14:tracePt t="154657" x="9459913" y="5103813"/>
          <p14:tracePt t="154660" x="9475788" y="5087938"/>
          <p14:tracePt t="154662" x="9491663" y="5072063"/>
          <p14:tracePt t="154664" x="9507538" y="5072063"/>
          <p14:tracePt t="154667" x="9523413" y="5072063"/>
          <p14:tracePt t="154668" x="9539288" y="5056188"/>
          <p14:tracePt t="154670" x="9555163" y="5040313"/>
          <p14:tracePt t="154672" x="9571038" y="5024438"/>
          <p14:tracePt t="154675" x="9586913" y="5024438"/>
          <p14:tracePt t="154677" x="9601200" y="5024438"/>
          <p14:tracePt t="154678" x="9617075" y="5008563"/>
          <p14:tracePt t="154681" x="9632950" y="5008563"/>
          <p14:tracePt t="154683" x="9648825" y="4992688"/>
          <p14:tracePt t="154685" x="9664700" y="4976813"/>
          <p14:tracePt t="154689" x="9680575" y="4976813"/>
          <p14:tracePt t="154691" x="9712325" y="4962525"/>
          <p14:tracePt t="154693" x="9712325" y="4946650"/>
          <p14:tracePt t="154694" x="9728200" y="4946650"/>
          <p14:tracePt t="154696" x="9744075" y="4930775"/>
          <p14:tracePt t="154700" x="9759950" y="4930775"/>
          <p14:tracePt t="154703" x="9775825" y="4914900"/>
          <p14:tracePt t="154707" x="9791700" y="4899025"/>
          <p14:tracePt t="154709" x="9807575" y="4899025"/>
          <p14:tracePt t="154711" x="9823450" y="4899025"/>
          <p14:tracePt t="154712" x="9823450" y="4883150"/>
          <p14:tracePt t="154717" x="9839325" y="4867275"/>
          <p14:tracePt t="154719" x="9855200" y="4867275"/>
          <p14:tracePt t="154727" x="9855200" y="4851400"/>
          <p14:tracePt t="154729" x="9871075" y="4851400"/>
          <p14:tracePt t="154733" x="9871075" y="4835525"/>
          <p14:tracePt t="154734" x="9886950" y="4835525"/>
          <p14:tracePt t="154739" x="9886950" y="4819650"/>
          <p14:tracePt t="154740" x="9902825" y="4819650"/>
          <p14:tracePt t="154757" x="9902825" y="4803775"/>
          <p14:tracePt t="154761" x="9902825" y="4787900"/>
          <p14:tracePt t="154764" x="9902825" y="4772025"/>
          <p14:tracePt t="154768" x="9902825" y="4756150"/>
          <p14:tracePt t="154770" x="9902825" y="4740275"/>
          <p14:tracePt t="154775" x="9902825" y="4724400"/>
          <p14:tracePt t="154777" x="9902825" y="4708525"/>
          <p14:tracePt t="154778" x="9902825" y="4692650"/>
          <p14:tracePt t="154780" x="9902825" y="4660900"/>
          <p14:tracePt t="154783" x="9886950" y="4629150"/>
          <p14:tracePt t="154787" x="9871075" y="4598988"/>
          <p14:tracePt t="154789" x="9855200" y="4583113"/>
          <p14:tracePt t="154791" x="9855200" y="4567238"/>
          <p14:tracePt t="154793" x="9839325" y="4551363"/>
          <p14:tracePt t="154794" x="9823450" y="4535488"/>
          <p14:tracePt t="154796" x="9807575" y="4519613"/>
          <p14:tracePt t="154799" x="9807575" y="4503738"/>
          <p14:tracePt t="154801" x="9791700" y="4471988"/>
          <p14:tracePt t="154802" x="9775825" y="4471988"/>
          <p14:tracePt t="154804" x="9759950" y="4440238"/>
          <p14:tracePt t="154809" x="9744075" y="4424363"/>
          <p14:tracePt t="154811" x="9712325" y="4392613"/>
          <p14:tracePt t="154813" x="9712325" y="4376738"/>
          <p14:tracePt t="154814" x="9696450" y="4360863"/>
          <p14:tracePt t="154816" x="9664700" y="4344988"/>
          <p14:tracePt t="154818" x="9632950" y="4313238"/>
          <p14:tracePt t="154822" x="9601200" y="4283075"/>
          <p14:tracePt t="154825" x="9586913" y="4267200"/>
          <p14:tracePt t="154826" x="9571038" y="4251325"/>
          <p14:tracePt t="154828" x="9539288" y="4235450"/>
          <p14:tracePt t="154830" x="9507538" y="4219575"/>
          <p14:tracePt t="154832" x="9491663" y="4187825"/>
          <p14:tracePt t="154835" x="9475788" y="4171950"/>
          <p14:tracePt t="154837" x="9444038" y="4171950"/>
          <p14:tracePt t="154838" x="9412288" y="4140200"/>
          <p14:tracePt t="154840" x="9396413" y="4124325"/>
          <p14:tracePt t="154843" x="9380538" y="4108450"/>
          <p14:tracePt t="154844" x="9348788" y="4092575"/>
          <p14:tracePt t="154846" x="9332913" y="4092575"/>
          <p14:tracePt t="154848" x="9301163" y="4076700"/>
          <p14:tracePt t="154850" x="9286875" y="4060825"/>
          <p14:tracePt t="154852" x="9271000" y="4044950"/>
          <p14:tracePt t="154854" x="9239250" y="4029075"/>
          <p14:tracePt t="154856" x="9223375" y="4029075"/>
          <p14:tracePt t="154859" x="9207500" y="4029075"/>
          <p14:tracePt t="154861" x="9191625" y="4029075"/>
          <p14:tracePt t="154862" x="9159875" y="4013200"/>
          <p14:tracePt t="154866" x="9128125" y="3997325"/>
          <p14:tracePt t="154869" x="9112250" y="3997325"/>
          <p14:tracePt t="154872" x="9096375" y="3997325"/>
          <p14:tracePt t="154875" x="9080500" y="3981450"/>
          <p14:tracePt t="154877" x="9064625" y="3981450"/>
          <p14:tracePt t="154880" x="9048750" y="3981450"/>
          <p14:tracePt t="154883" x="9032875" y="3981450"/>
          <p14:tracePt t="154887" x="9017000" y="3981450"/>
          <p14:tracePt t="154891" x="9001125" y="3981450"/>
          <p14:tracePt t="154893" x="8986838" y="3981450"/>
          <p14:tracePt t="154901" x="8970963" y="3981450"/>
          <p14:tracePt t="154902" x="8955088" y="3981450"/>
          <p14:tracePt t="154913" x="8939213" y="3981450"/>
          <p14:tracePt t="154919" x="8923338" y="3981450"/>
          <p14:tracePt t="154923" x="8907463" y="3981450"/>
          <p14:tracePt t="154931" x="8891588" y="3981450"/>
          <p14:tracePt t="154935" x="8875713" y="3981450"/>
          <p14:tracePt t="154939" x="8859838" y="3981450"/>
          <p14:tracePt t="154941" x="8843963" y="3981450"/>
          <p14:tracePt t="154944" x="8828088" y="3981450"/>
          <p14:tracePt t="154947" x="8812213" y="3981450"/>
          <p14:tracePt t="154949" x="8796338" y="3981450"/>
          <p14:tracePt t="154953" x="8780463" y="3997325"/>
          <p14:tracePt t="154955" x="8764588" y="3997325"/>
          <p14:tracePt t="154959" x="8748713" y="3997325"/>
          <p14:tracePt t="154961" x="8732838" y="4013200"/>
          <p14:tracePt t="154962" x="8716963" y="4029075"/>
          <p14:tracePt t="154964" x="8701088" y="4044950"/>
          <p14:tracePt t="154966" x="8670925" y="4060825"/>
          <p14:tracePt t="154968" x="8655050" y="4076700"/>
          <p14:tracePt t="154970" x="8639175" y="4092575"/>
          <p14:tracePt t="154972" x="8623300" y="4108450"/>
          <p14:tracePt t="154975" x="8591550" y="4124325"/>
          <p14:tracePt t="154977" x="8591550" y="4140200"/>
          <p14:tracePt t="154978" x="8575675" y="4171950"/>
          <p14:tracePt t="154980" x="8559800" y="4187825"/>
          <p14:tracePt t="154982" x="8543925" y="4219575"/>
          <p14:tracePt t="154985" x="8512175" y="4251325"/>
          <p14:tracePt t="154986" x="8512175" y="4267200"/>
          <p14:tracePt t="154988" x="8496300" y="4283075"/>
          <p14:tracePt t="154991" x="8480425" y="4313238"/>
          <p14:tracePt t="154993" x="8464550" y="4329113"/>
          <p14:tracePt t="154994" x="8448675" y="4360863"/>
          <p14:tracePt t="154996" x="8448675" y="4392613"/>
          <p14:tracePt t="154998" x="8432800" y="4424363"/>
          <p14:tracePt t="155000" x="8416925" y="4440238"/>
          <p14:tracePt t="155002" x="8416925" y="4471988"/>
          <p14:tracePt t="155004" x="8401050" y="4503738"/>
          <p14:tracePt t="155006" x="8385175" y="4503738"/>
          <p14:tracePt t="155009" x="8385175" y="4535488"/>
          <p14:tracePt t="155010" x="8385175" y="4551363"/>
          <p14:tracePt t="155012" x="8370888" y="4567238"/>
          <p14:tracePt t="155014" x="8370888" y="4598988"/>
          <p14:tracePt t="155019" x="8355013" y="4629150"/>
          <p14:tracePt t="155021" x="8355013" y="4645025"/>
          <p14:tracePt t="155022" x="8339138" y="4645025"/>
          <p14:tracePt t="155024" x="8339138" y="4660900"/>
          <p14:tracePt t="155029" x="8339138" y="4676775"/>
          <p14:tracePt t="155034" x="8339138" y="4692650"/>
          <p14:tracePt t="155037" x="8339138" y="4708525"/>
          <p14:tracePt t="155041" x="8339138" y="4724400"/>
          <p14:tracePt t="155053" x="8339138" y="4740275"/>
          <p14:tracePt t="155057" x="8339138" y="4756150"/>
          <p14:tracePt t="155063" x="8339138" y="4772025"/>
          <p14:tracePt t="155067" x="8339138" y="4787900"/>
          <p14:tracePt t="155069" x="8355013" y="4787900"/>
          <p14:tracePt t="155071" x="8355013" y="4803775"/>
          <p14:tracePt t="155076" x="8385175" y="4803775"/>
          <p14:tracePt t="155079" x="8385175" y="4819650"/>
          <p14:tracePt t="155081" x="8401050" y="4835525"/>
          <p14:tracePt t="155084" x="8416925" y="4835525"/>
          <p14:tracePt t="155087" x="8432800" y="4851400"/>
          <p14:tracePt t="155091" x="8432800" y="4867275"/>
          <p14:tracePt t="155093" x="8448675" y="4867275"/>
          <p14:tracePt t="155094" x="8464550" y="4883150"/>
          <p14:tracePt t="155097" x="8480425" y="4883150"/>
          <p14:tracePt t="155100" x="8496300" y="4883150"/>
          <p14:tracePt t="155103" x="8512175" y="4899025"/>
          <p14:tracePt t="155106" x="8528050" y="4914900"/>
          <p14:tracePt t="155110" x="8543925" y="4914900"/>
          <p14:tracePt t="155113" x="8559800" y="4914900"/>
          <p14:tracePt t="155119" x="8591550" y="4930775"/>
          <p14:tracePt t="155122" x="8607425" y="4946650"/>
          <p14:tracePt t="155127" x="8639175" y="4946650"/>
          <p14:tracePt t="155128" x="8639175" y="4962525"/>
          <p14:tracePt t="155131" x="8655050" y="4962525"/>
          <p14:tracePt t="155133" x="8670925" y="4962525"/>
          <p14:tracePt t="155138" x="8686800" y="4976813"/>
          <p14:tracePt t="155142" x="8701088" y="4992688"/>
          <p14:tracePt t="155145" x="8748713" y="4992688"/>
          <p14:tracePt t="155149" x="8780463" y="5008563"/>
          <p14:tracePt t="155150" x="8812213" y="5024438"/>
          <p14:tracePt t="155152" x="8828088" y="5040313"/>
          <p14:tracePt t="155155" x="8859838" y="5040313"/>
          <p14:tracePt t="155156" x="8891588" y="5056188"/>
          <p14:tracePt t="155159" x="8907463" y="5056188"/>
          <p14:tracePt t="155161" x="8923338" y="5056188"/>
          <p14:tracePt t="155162" x="8955088" y="5056188"/>
          <p14:tracePt t="155164" x="8970963" y="5072063"/>
          <p14:tracePt t="155166" x="8986838" y="5072063"/>
          <p14:tracePt t="155168" x="9017000" y="5087938"/>
          <p14:tracePt t="155170" x="9032875" y="5087938"/>
          <p14:tracePt t="155172" x="9048750" y="5103813"/>
          <p14:tracePt t="155175" x="9064625" y="5103813"/>
          <p14:tracePt t="155177" x="9096375" y="5103813"/>
          <p14:tracePt t="155178" x="9112250" y="5119688"/>
          <p14:tracePt t="155181" x="9128125" y="5119688"/>
          <p14:tracePt t="155183" x="9144000" y="5119688"/>
          <p14:tracePt t="155185" x="9159875" y="5119688"/>
          <p14:tracePt t="155186" x="9191625" y="5119688"/>
          <p14:tracePt t="155188" x="9207500" y="5119688"/>
          <p14:tracePt t="155190" x="9223375" y="5135563"/>
          <p14:tracePt t="155193" x="9239250" y="5135563"/>
          <p14:tracePt t="155195" x="9255125" y="5135563"/>
          <p14:tracePt t="155198" x="9271000" y="5151438"/>
          <p14:tracePt t="155201" x="9301163" y="5151438"/>
          <p14:tracePt t="155205" x="9317038" y="5151438"/>
          <p14:tracePt t="155209" x="9332913" y="5151438"/>
          <p14:tracePt t="155213" x="9348788" y="5151438"/>
          <p14:tracePt t="155219" x="9364663" y="5151438"/>
          <p14:tracePt t="155223" x="9380538" y="5151438"/>
          <p14:tracePt t="155231" x="9396413" y="5151438"/>
          <p14:tracePt t="155235" x="9412288" y="5151438"/>
          <p14:tracePt t="155245" x="9428163" y="5151438"/>
          <p14:tracePt t="155250" x="9459913" y="5135563"/>
          <p14:tracePt t="155257" x="9475788" y="5135563"/>
          <p14:tracePt t="155264" x="9507538" y="5103813"/>
          <p14:tracePt t="155267" x="9539288" y="5087938"/>
          <p14:tracePt t="155270" x="9571038" y="5072063"/>
          <p14:tracePt t="155272" x="9601200" y="5056188"/>
          <p14:tracePt t="155274" x="9601200" y="5040313"/>
          <p14:tracePt t="155277" x="9632950" y="5024438"/>
          <p14:tracePt t="155278" x="9648825" y="5008563"/>
          <p14:tracePt t="155280" x="9648825" y="4992688"/>
          <p14:tracePt t="155282" x="9680575" y="4992688"/>
          <p14:tracePt t="155284" x="9696450" y="4976813"/>
          <p14:tracePt t="155286" x="9696450" y="4962525"/>
          <p14:tracePt t="155289" x="9712325" y="4946650"/>
          <p14:tracePt t="155291" x="9728200" y="4930775"/>
          <p14:tracePt t="155293" x="9744075" y="4914900"/>
          <p14:tracePt t="155296" x="9775825" y="4883150"/>
          <p14:tracePt t="155299" x="9791700" y="4867275"/>
          <p14:tracePt t="155301" x="9791700" y="4851400"/>
          <p14:tracePt t="155305" x="9807575" y="4819650"/>
          <p14:tracePt t="155307" x="9823450" y="4803775"/>
          <p14:tracePt t="155311" x="9823450" y="4787900"/>
          <p14:tracePt t="155313" x="9823450" y="4772025"/>
          <p14:tracePt t="155314" x="9839325" y="4756150"/>
          <p14:tracePt t="155316" x="9839325" y="4740275"/>
          <p14:tracePt t="155319" x="9855200" y="4724400"/>
          <p14:tracePt t="155326" x="9855200" y="4708525"/>
          <p14:tracePt t="155328" x="9855200" y="4692650"/>
          <p14:tracePt t="155338" x="9855200" y="4676775"/>
          <p14:tracePt t="155339" x="9855200" y="4660900"/>
          <p14:tracePt t="155345" x="9855200" y="4645025"/>
          <p14:tracePt t="155355" x="9855200" y="4629150"/>
          <p14:tracePt t="155366" x="9855200" y="4614863"/>
          <p14:tracePt t="155379" x="9839325" y="4614863"/>
          <p14:tracePt t="155385" x="9839325" y="4598988"/>
          <p14:tracePt t="155393" x="9839325" y="4583113"/>
          <p14:tracePt t="155399" x="9823450" y="4583113"/>
          <p14:tracePt t="155405" x="9823450" y="4567238"/>
          <p14:tracePt t="155407" x="9807575" y="4567238"/>
          <p14:tracePt t="155424" x="9791700" y="4567238"/>
          <p14:tracePt t="155431" x="9775825" y="4551363"/>
          <p14:tracePt t="155435" x="9759950" y="4551363"/>
          <p14:tracePt t="155438" x="9759950" y="4535488"/>
          <p14:tracePt t="155442" x="9744075" y="4535488"/>
          <p14:tracePt t="155445" x="9728200" y="4535488"/>
          <p14:tracePt t="155449" x="9712325" y="4519613"/>
          <p14:tracePt t="155450" x="9696450" y="4519613"/>
          <p14:tracePt t="155455" x="9680575" y="4503738"/>
          <p14:tracePt t="155457" x="9664700" y="4503738"/>
          <p14:tracePt t="155459" x="9648825" y="4503738"/>
          <p14:tracePt t="155460" x="9648825" y="4487863"/>
          <p14:tracePt t="155465" x="9632950" y="4487863"/>
          <p14:tracePt t="155467" x="9617075" y="4487863"/>
          <p14:tracePt t="155471" x="9601200" y="4487863"/>
          <p14:tracePt t="155473" x="9586913" y="4487863"/>
          <p14:tracePt t="155475" x="9571038" y="4487863"/>
          <p14:tracePt t="155479" x="9555163" y="4487863"/>
          <p14:tracePt t="155483" x="9539288" y="4487863"/>
          <p14:tracePt t="155487" x="9523413" y="4471988"/>
          <p14:tracePt t="155489" x="9507538" y="4471988"/>
          <p14:tracePt t="155491" x="9491663" y="4471988"/>
          <p14:tracePt t="155497" x="9475788" y="4471988"/>
          <p14:tracePt t="155499" x="9459913" y="4471988"/>
          <p14:tracePt t="155505" x="9444038" y="4471988"/>
          <p14:tracePt t="155510" x="9428163" y="4471988"/>
          <p14:tracePt t="155515" x="9412288" y="4471988"/>
          <p14:tracePt t="155527" x="9396413" y="4471988"/>
          <p14:tracePt t="155533" x="9380538" y="4471988"/>
          <p14:tracePt t="155547" x="9380538" y="4487863"/>
          <p14:tracePt t="155562" x="9380538" y="4503738"/>
          <p14:tracePt t="155563" x="9364663" y="4503738"/>
          <p14:tracePt t="155568" x="9364663" y="4519613"/>
          <p14:tracePt t="155584" x="9364663" y="4535488"/>
          <p14:tracePt t="155587" x="9364663" y="4551363"/>
          <p14:tracePt t="155593" x="9380538" y="4567238"/>
          <p14:tracePt t="155597" x="9396413" y="4583113"/>
          <p14:tracePt t="155601" x="9396413" y="4598988"/>
          <p14:tracePt t="155602" x="9412288" y="4598988"/>
          <p14:tracePt t="155607" x="9428163" y="4598988"/>
          <p14:tracePt t="155608" x="9444038" y="4614863"/>
          <p14:tracePt t="155613" x="9444038" y="4629150"/>
          <p14:tracePt t="155617" x="9459913" y="4629150"/>
          <p14:tracePt t="155621" x="9475788" y="4645025"/>
          <p14:tracePt t="155627" x="9491663" y="4660900"/>
          <p14:tracePt t="155631" x="9507538" y="4660900"/>
          <p14:tracePt t="155633" x="9507538" y="4676775"/>
          <p14:tracePt t="155635" x="9523413" y="4676775"/>
          <p14:tracePt t="155643" x="9539288" y="4676775"/>
          <p14:tracePt t="155645" x="9555163" y="4692650"/>
          <p14:tracePt t="155654" x="9555163" y="4708525"/>
          <p14:tracePt t="155655" x="9571038" y="4708525"/>
          <p14:tracePt t="155663" x="9586913" y="4708525"/>
          <p14:tracePt t="155672" x="9601200" y="4708525"/>
          <p14:tracePt t="155730" x="9601200" y="4724400"/>
          <p14:tracePt t="155733" x="9601200" y="4740275"/>
          <p14:tracePt t="155737" x="9601200" y="4756150"/>
          <p14:tracePt t="155742" x="9601200" y="4772025"/>
          <p14:tracePt t="155744" x="9601200" y="4787900"/>
          <p14:tracePt t="155749" x="9601200" y="4803775"/>
          <p14:tracePt t="155750" x="9601200" y="4819650"/>
          <p14:tracePt t="155753" x="9601200" y="4835525"/>
          <p14:tracePt t="155759" x="9601200" y="4851400"/>
          <p14:tracePt t="155761" x="9601200" y="4867275"/>
          <p14:tracePt t="155765" x="9601200" y="4883150"/>
          <p14:tracePt t="155767" x="9601200" y="4899025"/>
          <p14:tracePt t="155771" x="9601200" y="4914900"/>
          <p14:tracePt t="155777" x="9601200" y="4946650"/>
          <p14:tracePt t="155783" x="9601200" y="4962525"/>
          <p14:tracePt t="155785" x="9601200" y="4976813"/>
          <p14:tracePt t="155791" x="9601200" y="4992688"/>
          <p14:tracePt t="155794" x="9601200" y="5008563"/>
          <p14:tracePt t="155796" x="9586913" y="5024438"/>
          <p14:tracePt t="155801" x="9571038" y="5040313"/>
          <p14:tracePt t="155805" x="9571038" y="5056188"/>
          <p14:tracePt t="155810" x="9555163" y="5072063"/>
          <p14:tracePt t="155811" x="9539288" y="5087938"/>
          <p14:tracePt t="155812" x="9539288" y="5103813"/>
          <p14:tracePt t="155815" x="9523413" y="5103813"/>
          <p14:tracePt t="155816" x="9507538" y="5119688"/>
          <p14:tracePt t="155819" x="9491663" y="5135563"/>
          <p14:tracePt t="155822" x="9475788" y="5151438"/>
          <p14:tracePt t="155826" x="9444038" y="5183188"/>
          <p14:tracePt t="155829" x="9396413" y="5199063"/>
          <p14:tracePt t="155830" x="9380538" y="5214938"/>
          <p14:tracePt t="155832" x="9364663" y="5230813"/>
          <p14:tracePt t="155834" x="9348788" y="5230813"/>
          <p14:tracePt t="155836" x="9317038" y="5246688"/>
          <p14:tracePt t="155838" x="9301163" y="5262563"/>
          <p14:tracePt t="155841" x="9286875" y="5262563"/>
          <p14:tracePt t="155842" x="9255125" y="5262563"/>
          <p14:tracePt t="155844" x="9239250" y="5278438"/>
          <p14:tracePt t="155846" x="9223375" y="5278438"/>
          <p14:tracePt t="155848" x="9207500" y="5294313"/>
          <p14:tracePt t="155851" x="9175750" y="5310188"/>
          <p14:tracePt t="155853" x="9144000" y="5310188"/>
          <p14:tracePt t="155855" x="9128125" y="5310188"/>
          <p14:tracePt t="155857" x="9112250" y="5324475"/>
          <p14:tracePt t="155858" x="9080500" y="5324475"/>
          <p14:tracePt t="155861" x="9064625" y="5324475"/>
          <p14:tracePt t="155863" x="9032875" y="5324475"/>
          <p14:tracePt t="155865" x="9017000" y="5324475"/>
          <p14:tracePt t="155867" x="8986838" y="5324475"/>
          <p14:tracePt t="155869" x="8955088" y="5324475"/>
          <p14:tracePt t="155873" x="8923338" y="5324475"/>
          <p14:tracePt t="155877" x="8875713" y="5324475"/>
          <p14:tracePt t="155878" x="8843963" y="5324475"/>
          <p14:tracePt t="155881" x="8828088" y="5324475"/>
          <p14:tracePt t="155883" x="8796338" y="5324475"/>
          <p14:tracePt t="155884" x="8748713" y="5324475"/>
          <p14:tracePt t="155886" x="8732838" y="5324475"/>
          <p14:tracePt t="155889" x="8701088" y="5324475"/>
          <p14:tracePt t="155891" x="8686800" y="5324475"/>
          <p14:tracePt t="155893" x="8655050" y="5324475"/>
          <p14:tracePt t="155894" x="8607425" y="5324475"/>
          <p14:tracePt t="155897" x="8591550" y="5324475"/>
          <p14:tracePt t="155899" x="8543925" y="5310188"/>
          <p14:tracePt t="155901" x="8512175" y="5310188"/>
          <p14:tracePt t="155903" x="8480425" y="5294313"/>
          <p14:tracePt t="155905" x="8432800" y="5294313"/>
          <p14:tracePt t="155906" x="8401050" y="5278438"/>
          <p14:tracePt t="155909" x="8355013" y="5262563"/>
          <p14:tracePt t="155911" x="8323263" y="5246688"/>
          <p14:tracePt t="155912" x="8275638" y="5230813"/>
          <p14:tracePt t="155914" x="8228013" y="5230813"/>
          <p14:tracePt t="155916" x="8196263" y="5214938"/>
          <p14:tracePt t="155918" x="8148638" y="5183188"/>
          <p14:tracePt t="155921" x="8101013" y="5167313"/>
          <p14:tracePt t="155922" x="8054975" y="5167313"/>
          <p14:tracePt t="155926" x="8007350" y="5151438"/>
          <p14:tracePt t="155928" x="7943850" y="5119688"/>
          <p14:tracePt t="155930" x="7896225" y="5087938"/>
          <p14:tracePt t="155932" x="7880350" y="5072063"/>
          <p14:tracePt t="155935" x="7832725" y="5056188"/>
          <p14:tracePt t="155937" x="7800975" y="5024438"/>
          <p14:tracePt t="155938" x="7770813" y="5024438"/>
          <p14:tracePt t="155941" x="7754938" y="5008563"/>
          <p14:tracePt t="155943" x="7723188" y="4976813"/>
          <p14:tracePt t="155944" x="7691438" y="4962525"/>
          <p14:tracePt t="155946" x="7659688" y="4930775"/>
          <p14:tracePt t="155951" x="7627938" y="4899025"/>
          <p14:tracePt t="155953" x="7612063" y="4883150"/>
          <p14:tracePt t="155957" x="7596188" y="4851400"/>
          <p14:tracePt t="155960" x="7564438" y="4819650"/>
          <p14:tracePt t="155962" x="7564438" y="4803775"/>
          <p14:tracePt t="155964" x="7564438" y="4772025"/>
          <p14:tracePt t="155966" x="7548563" y="4772025"/>
          <p14:tracePt t="155968" x="7548563" y="4740275"/>
          <p14:tracePt t="155971" x="7532688" y="4724400"/>
          <p14:tracePt t="155972" x="7532688" y="4708525"/>
          <p14:tracePt t="155977" x="7516813" y="4676775"/>
          <p14:tracePt t="155978" x="7516813" y="4660900"/>
          <p14:tracePt t="155980" x="7516813" y="4629150"/>
          <p14:tracePt t="155982" x="7516813" y="4614863"/>
          <p14:tracePt t="155985" x="7516813" y="4598988"/>
          <p14:tracePt t="155986" x="7516813" y="4583113"/>
          <p14:tracePt t="155988" x="7516813" y="4551363"/>
          <p14:tracePt t="155990" x="7516813" y="4519613"/>
          <p14:tracePt t="155992" x="7516813" y="4503738"/>
          <p14:tracePt t="155994" x="7516813" y="4471988"/>
          <p14:tracePt t="155997" x="7532688" y="4440238"/>
          <p14:tracePt t="155999" x="7548563" y="4424363"/>
          <p14:tracePt t="156000" x="7564438" y="4392613"/>
          <p14:tracePt t="156003" x="7580313" y="4360863"/>
          <p14:tracePt t="156004" x="7596188" y="4344988"/>
          <p14:tracePt t="156006" x="7612063" y="4313238"/>
          <p14:tracePt t="156009" x="7643813" y="4283075"/>
          <p14:tracePt t="156010" x="7659688" y="4267200"/>
          <p14:tracePt t="156012" x="7675563" y="4251325"/>
          <p14:tracePt t="156014" x="7707313" y="4219575"/>
          <p14:tracePt t="156016" x="7723188" y="4187825"/>
          <p14:tracePt t="156018" x="7770813" y="4156075"/>
          <p14:tracePt t="156020" x="7800975" y="4156075"/>
          <p14:tracePt t="156023" x="7816850" y="4124325"/>
          <p14:tracePt t="156025" x="7848600" y="4108450"/>
          <p14:tracePt t="156028" x="7880350" y="4076700"/>
          <p14:tracePt t="156028" x="7896225" y="4060825"/>
          <p14:tracePt t="156030" x="7943850" y="4029075"/>
          <p14:tracePt t="156032" x="7975600" y="4029075"/>
          <p14:tracePt t="156034" x="8023225" y="4013200"/>
          <p14:tracePt t="156037" x="8039100" y="3997325"/>
          <p14:tracePt t="156039" x="8085138" y="3981450"/>
          <p14:tracePt t="156041" x="8116888" y="3965575"/>
          <p14:tracePt t="156042" x="8164513" y="3949700"/>
          <p14:tracePt t="156045" x="8180388" y="3935413"/>
          <p14:tracePt t="156047" x="8228013" y="3935413"/>
          <p14:tracePt t="156049" x="8259763" y="3919538"/>
          <p14:tracePt t="156050" x="8275638" y="3919538"/>
          <p14:tracePt t="156052" x="8323263" y="3903663"/>
          <p14:tracePt t="156054" x="8355013" y="3903663"/>
          <p14:tracePt t="156056" x="8385175" y="3903663"/>
          <p14:tracePt t="156059" x="8416925" y="3903663"/>
          <p14:tracePt t="156060" x="8448675" y="3903663"/>
          <p14:tracePt t="156062" x="8480425" y="3887788"/>
          <p14:tracePt t="156064" x="8512175" y="3887788"/>
          <p14:tracePt t="156066" x="8543925" y="3887788"/>
          <p14:tracePt t="156069" x="8575675" y="3887788"/>
          <p14:tracePt t="156070" x="8607425" y="3887788"/>
          <p14:tracePt t="156072" x="8623300" y="3887788"/>
          <p14:tracePt t="156076" x="8655050" y="3887788"/>
          <p14:tracePt t="156077" x="8701088" y="3887788"/>
          <p14:tracePt t="156078" x="8716963" y="3887788"/>
          <p14:tracePt t="156080" x="8764588" y="3887788"/>
          <p14:tracePt t="156083" x="8796338" y="3887788"/>
          <p14:tracePt t="156084" x="8812213" y="3887788"/>
          <p14:tracePt t="156086" x="8843963" y="3887788"/>
          <p14:tracePt t="156089" x="8859838" y="3887788"/>
          <p14:tracePt t="156090" x="8907463" y="3887788"/>
          <p14:tracePt t="156092" x="8939213" y="3887788"/>
          <p14:tracePt t="156094" x="8955088" y="3887788"/>
          <p14:tracePt t="156096" x="8986838" y="3887788"/>
          <p14:tracePt t="156099" x="9017000" y="3887788"/>
          <p14:tracePt t="156101" x="9032875" y="3903663"/>
          <p14:tracePt t="156103" x="9080500" y="3903663"/>
          <p14:tracePt t="156104" x="9112250" y="3919538"/>
          <p14:tracePt t="156106" x="9128125" y="3935413"/>
          <p14:tracePt t="156109" x="9159875" y="3935413"/>
          <p14:tracePt t="156110" x="9191625" y="3949700"/>
          <p14:tracePt t="156112" x="9207500" y="3965575"/>
          <p14:tracePt t="156114" x="9239250" y="3981450"/>
          <p14:tracePt t="156116" x="9271000" y="3981450"/>
          <p14:tracePt t="156118" x="9301163" y="3997325"/>
          <p14:tracePt t="156120" x="9317038" y="4029075"/>
          <p14:tracePt t="156122" x="9348788" y="4044950"/>
          <p14:tracePt t="156124" x="9380538" y="4060825"/>
          <p14:tracePt t="156127" x="9412288" y="4092575"/>
          <p14:tracePt t="156129" x="9428163" y="4092575"/>
          <p14:tracePt t="156131" x="9459913" y="4124325"/>
          <p14:tracePt t="156132" x="9491663" y="4156075"/>
          <p14:tracePt t="156135" x="9523413" y="4171950"/>
          <p14:tracePt t="156137" x="9539288" y="4203700"/>
          <p14:tracePt t="156138" x="9571038" y="4219575"/>
          <p14:tracePt t="156142" x="9601200" y="4251325"/>
          <p14:tracePt t="156144" x="9648825" y="4313238"/>
          <p14:tracePt t="156146" x="9664700" y="4344988"/>
          <p14:tracePt t="156149" x="9696450" y="4376738"/>
          <p14:tracePt t="156150" x="9728200" y="4408488"/>
          <p14:tracePt t="156152" x="9759950" y="4440238"/>
          <p14:tracePt t="156154" x="9791700" y="4487863"/>
          <p14:tracePt t="156156" x="9791700" y="4503738"/>
          <p14:tracePt t="156159" x="9823450" y="4535488"/>
          <p14:tracePt t="156160" x="9839325" y="4583113"/>
          <p14:tracePt t="156162" x="9871075" y="4614863"/>
          <p14:tracePt t="156164" x="9886950" y="4629150"/>
          <p14:tracePt t="156166" x="9902825" y="4676775"/>
          <p14:tracePt t="156168" x="9917113" y="4708525"/>
          <p14:tracePt t="156171" x="9932988" y="4740275"/>
          <p14:tracePt t="156173" x="9948863" y="4756150"/>
          <p14:tracePt t="156175" x="9964738" y="4803775"/>
          <p14:tracePt t="156176" x="9980613" y="4835525"/>
          <p14:tracePt t="156178" x="9996488" y="4851400"/>
          <p14:tracePt t="156180" x="10012363" y="4883150"/>
          <p14:tracePt t="156182" x="10012363" y="4899025"/>
          <p14:tracePt t="156185" x="10012363" y="4914900"/>
          <p14:tracePt t="156187" x="10028238" y="4946650"/>
          <p14:tracePt t="156188" x="10028238" y="4976813"/>
          <p14:tracePt t="156191" x="10044113" y="4976813"/>
          <p14:tracePt t="156193" x="10044113" y="4992688"/>
          <p14:tracePt t="156194" x="10044113" y="5024438"/>
          <p14:tracePt t="156196" x="10059988" y="5024438"/>
          <p14:tracePt t="156199" x="10059988" y="5040313"/>
          <p14:tracePt t="156201" x="10059988" y="5056188"/>
          <p14:tracePt t="156207" x="10059988" y="5072063"/>
          <p14:tracePt t="156211" x="10059988" y="5087938"/>
          <p14:tracePt t="156213" x="10059988" y="5103813"/>
          <p14:tracePt t="156218" x="10059988" y="5119688"/>
          <p14:tracePt t="156220" x="10059988" y="5135563"/>
          <p14:tracePt t="156222" x="10044113" y="5135563"/>
          <p14:tracePt t="156226" x="10044113" y="5151438"/>
          <p14:tracePt t="156228" x="10044113" y="5167313"/>
          <p14:tracePt t="156231" x="10028238" y="5183188"/>
          <p14:tracePt t="156232" x="10012363" y="5183188"/>
          <p14:tracePt t="156234" x="9996488" y="5183188"/>
          <p14:tracePt t="156237" x="9980613" y="5214938"/>
          <p14:tracePt t="156238" x="9964738" y="5230813"/>
          <p14:tracePt t="156241" x="9948863" y="5230813"/>
          <p14:tracePt t="156243" x="9932988" y="5246688"/>
          <p14:tracePt t="156244" x="9902825" y="5246688"/>
          <p14:tracePt t="156246" x="9902825" y="5262563"/>
          <p14:tracePt t="156248" x="9871075" y="5278438"/>
          <p14:tracePt t="156250" x="9839325" y="5278438"/>
          <p14:tracePt t="156254" x="9807575" y="5278438"/>
          <p14:tracePt t="156256" x="9791700" y="5278438"/>
          <p14:tracePt t="156259" x="9775825" y="5278438"/>
          <p14:tracePt t="156260" x="9744075" y="5294313"/>
          <p14:tracePt t="156262" x="9728200" y="5294313"/>
          <p14:tracePt t="156264" x="9712325" y="5294313"/>
          <p14:tracePt t="156266" x="9696450" y="5294313"/>
          <p14:tracePt t="156268" x="9664700" y="5294313"/>
          <p14:tracePt t="156270" x="9648825" y="5294313"/>
          <p14:tracePt t="156272" x="9632950" y="5294313"/>
          <p14:tracePt t="156275" x="9601200" y="5294313"/>
          <p14:tracePt t="156276" x="9586913" y="5294313"/>
          <p14:tracePt t="156278" x="9571038" y="5294313"/>
          <p14:tracePt t="156280" x="9555163" y="5294313"/>
          <p14:tracePt t="156282" x="9539288" y="5294313"/>
          <p14:tracePt t="156284" x="9507538" y="5294313"/>
          <p14:tracePt t="156286" x="9491663" y="5294313"/>
          <p14:tracePt t="156288" x="9475788" y="5294313"/>
          <p14:tracePt t="156291" x="9444038" y="5294313"/>
          <p14:tracePt t="156294" x="9412288" y="5294313"/>
          <p14:tracePt t="156297" x="9396413" y="5294313"/>
          <p14:tracePt t="156299" x="9380538" y="5294313"/>
          <p14:tracePt t="156301" x="9364663" y="5294313"/>
          <p14:tracePt t="156302" x="9348788" y="5294313"/>
          <p14:tracePt t="156305" x="9332913" y="5294313"/>
          <p14:tracePt t="156306" x="9317038" y="5294313"/>
          <p14:tracePt t="156309" x="9301163" y="5294313"/>
          <p14:tracePt t="156317" x="9286875" y="5294313"/>
          <p14:tracePt t="156321" x="9271000" y="5294313"/>
          <p14:tracePt t="156327" x="9255125" y="5294313"/>
          <p14:tracePt t="156330" x="9239250" y="5278438"/>
          <p14:tracePt t="156335" x="9223375" y="5262563"/>
          <p14:tracePt t="156342" x="9207500" y="5246688"/>
          <p14:tracePt t="156344" x="9191625" y="5214938"/>
          <p14:tracePt t="156344" x="9175750" y="5199063"/>
          <p14:tracePt t="156346" x="9175750" y="5167313"/>
          <p14:tracePt t="156348" x="9175750" y="5151438"/>
          <p14:tracePt t="156351" x="9159875" y="5135563"/>
          <p14:tracePt t="156353" x="9144000" y="5103813"/>
          <p14:tracePt t="156355" x="9144000" y="5072063"/>
          <p14:tracePt t="156357" x="9128125" y="5056188"/>
          <p14:tracePt t="156359" x="9128125" y="5024438"/>
          <p14:tracePt t="156360" x="9112250" y="4992688"/>
          <p14:tracePt t="156362" x="9112250" y="4976813"/>
          <p14:tracePt t="156364" x="9096375" y="4946650"/>
          <p14:tracePt t="156366" x="9096375" y="4899025"/>
          <p14:tracePt t="156368" x="9080500" y="4883150"/>
          <p14:tracePt t="156370" x="9080500" y="4851400"/>
          <p14:tracePt t="156372" x="9080500" y="4819650"/>
          <p14:tracePt t="156374" x="9080500" y="4803775"/>
          <p14:tracePt t="156376" x="9080500" y="4772025"/>
          <p14:tracePt t="156379" x="9080500" y="4740275"/>
          <p14:tracePt t="156380" x="9080500" y="4708525"/>
          <p14:tracePt t="156383" x="9080500" y="4676775"/>
          <p14:tracePt t="156384" x="9080500" y="4660900"/>
          <p14:tracePt t="156387" x="9080500" y="4629150"/>
          <p14:tracePt t="156389" x="9080500" y="4598988"/>
          <p14:tracePt t="156392" x="9080500" y="4551363"/>
          <p14:tracePt t="156394" x="9080500" y="4535488"/>
          <p14:tracePt t="156396" x="9080500" y="4503738"/>
          <p14:tracePt t="156398" x="9080500" y="4471988"/>
          <p14:tracePt t="156401" x="9080500" y="4440238"/>
          <p14:tracePt t="156402" x="9080500" y="4408488"/>
          <p14:tracePt t="156405" x="9080500" y="4392613"/>
          <p14:tracePt t="156406" x="9080500" y="4376738"/>
          <p14:tracePt t="156408" x="9080500" y="4344988"/>
          <p14:tracePt t="156410" x="9080500" y="4329113"/>
          <p14:tracePt t="156412" x="9080500" y="4297363"/>
          <p14:tracePt t="156414" x="9096375" y="4283075"/>
          <p14:tracePt t="156416" x="9112250" y="4267200"/>
          <p14:tracePt t="156418" x="9112250" y="4251325"/>
          <p14:tracePt t="156420" x="9112250" y="4235450"/>
          <p14:tracePt t="156423" x="9128125" y="4219575"/>
          <p14:tracePt t="156425" x="9144000" y="4203700"/>
          <p14:tracePt t="156427" x="9159875" y="4187825"/>
          <p14:tracePt t="156431" x="9175750" y="4187825"/>
          <p14:tracePt t="156433" x="9191625" y="4171950"/>
          <p14:tracePt t="156435" x="9207500" y="4156075"/>
          <p14:tracePt t="156439" x="9223375" y="4140200"/>
          <p14:tracePt t="156441" x="9239250" y="4140200"/>
          <p14:tracePt t="156445" x="9255125" y="4140200"/>
          <p14:tracePt t="156447" x="9286875" y="4140200"/>
          <p14:tracePt t="156450" x="9301163" y="4140200"/>
          <p14:tracePt t="156452" x="9317038" y="4140200"/>
          <p14:tracePt t="156457" x="9332913" y="4140200"/>
          <p14:tracePt t="156459" x="9348788" y="4140200"/>
          <p14:tracePt t="156461" x="9364663" y="4140200"/>
          <p14:tracePt t="156463" x="9380538" y="4140200"/>
          <p14:tracePt t="156464" x="9396413" y="4140200"/>
          <p14:tracePt t="156468" x="9412288" y="4124325"/>
          <p14:tracePt t="156471" x="9444038" y="4124325"/>
          <p14:tracePt t="156475" x="9459913" y="4124325"/>
          <p14:tracePt t="156477" x="9475788" y="4124325"/>
          <p14:tracePt t="156478" x="9491663" y="4124325"/>
          <p14:tracePt t="156482" x="9507538" y="4124325"/>
          <p14:tracePt t="156485" x="9523413" y="4124325"/>
          <p14:tracePt t="156486" x="9539288" y="4124325"/>
          <p14:tracePt t="156488" x="9555163" y="4124325"/>
          <p14:tracePt t="156491" x="9571038" y="4124325"/>
          <p14:tracePt t="156494" x="9586913" y="4140200"/>
          <p14:tracePt t="156497" x="9617075" y="4140200"/>
          <p14:tracePt t="156498" x="9617075" y="4156075"/>
          <p14:tracePt t="156501" x="9632950" y="4156075"/>
          <p14:tracePt t="156502" x="9664700" y="4171950"/>
          <p14:tracePt t="156507" x="9680575" y="4171950"/>
          <p14:tracePt t="156509" x="9712325" y="4187825"/>
          <p14:tracePt t="156510" x="9712325" y="4203700"/>
          <p14:tracePt t="156512" x="9744075" y="4203700"/>
          <p14:tracePt t="156514" x="9744075" y="4219575"/>
          <p14:tracePt t="156517" x="9775825" y="4219575"/>
          <p14:tracePt t="156519" x="9791700" y="4235450"/>
          <p14:tracePt t="156520" x="9807575" y="4251325"/>
          <p14:tracePt t="156522" x="9823450" y="4251325"/>
          <p14:tracePt t="156525" x="9855200" y="4267200"/>
          <p14:tracePt t="156526" x="9855200" y="4297363"/>
          <p14:tracePt t="156528" x="9886950" y="4313238"/>
          <p14:tracePt t="156531" x="9902825" y="4329113"/>
          <p14:tracePt t="156532" x="9917113" y="4344988"/>
          <p14:tracePt t="156535" x="9932988" y="4360863"/>
          <p14:tracePt t="156536" x="9948863" y="4376738"/>
          <p14:tracePt t="156539" x="9964738" y="4392613"/>
          <p14:tracePt t="156541" x="9980613" y="4408488"/>
          <p14:tracePt t="156543" x="9980613" y="4424363"/>
          <p14:tracePt t="156544" x="9996488" y="4440238"/>
          <p14:tracePt t="156546" x="10012363" y="4456113"/>
          <p14:tracePt t="156549" x="10028238" y="4487863"/>
          <p14:tracePt t="156553" x="10044113" y="4519613"/>
          <p14:tracePt t="156555" x="10059988" y="4519613"/>
          <p14:tracePt t="156557" x="10075863" y="4551363"/>
          <p14:tracePt t="156559" x="10075863" y="4567238"/>
          <p14:tracePt t="156560" x="10075863" y="4583113"/>
          <p14:tracePt t="156563" x="10091738" y="4598988"/>
          <p14:tracePt t="156564" x="10091738" y="4629150"/>
          <p14:tracePt t="156567" x="10107613" y="4629150"/>
          <p14:tracePt t="156569" x="10107613" y="4660900"/>
          <p14:tracePt t="156571" x="10107613" y="4676775"/>
          <p14:tracePt t="156573" x="10107613" y="4692650"/>
          <p14:tracePt t="156574" x="10107613" y="4724400"/>
          <p14:tracePt t="156579" x="10107613" y="4756150"/>
          <p14:tracePt t="156583" x="10107613" y="4787900"/>
          <p14:tracePt t="156585" x="10107613" y="4803775"/>
          <p14:tracePt t="156587" x="10107613" y="4819650"/>
          <p14:tracePt t="156588" x="10107613" y="4851400"/>
          <p14:tracePt t="156591" x="10107613" y="4867275"/>
          <p14:tracePt t="156592" x="10091738" y="4883150"/>
          <p14:tracePt t="156594" x="10075863" y="4899025"/>
          <p14:tracePt t="156596" x="10075863" y="4914900"/>
          <p14:tracePt t="156599" x="10075863" y="4930775"/>
          <p14:tracePt t="156600" x="10059988" y="4962525"/>
          <p14:tracePt t="156602" x="10044113" y="4962525"/>
          <p14:tracePt t="156604" x="10044113" y="4992688"/>
          <p14:tracePt t="156607" x="10028238" y="5008563"/>
          <p14:tracePt t="156627" x="9948863" y="5119688"/>
          <p14:tracePt t="156628" x="9948863" y="5135563"/>
          <p14:tracePt t="156635" x="9932988" y="5135563"/>
          <p14:tracePt t="156637" x="9932988" y="5151438"/>
          <p14:tracePt t="156639" x="9917113" y="5151438"/>
          <p14:tracePt t="156642" x="9917113" y="5167313"/>
          <p14:tracePt t="156645" x="9902825" y="5167313"/>
          <p14:tracePt t="156647" x="9902825" y="5183188"/>
          <p14:tracePt t="156649" x="9886950" y="5183188"/>
          <p14:tracePt t="156653" x="9871075" y="5199063"/>
          <p14:tracePt t="156657" x="9871075" y="5214938"/>
          <p14:tracePt t="156659" x="9855200" y="5214938"/>
          <p14:tracePt t="156660" x="9839325" y="5214938"/>
          <p14:tracePt t="156671" x="9823450" y="5230813"/>
          <p14:tracePt t="156676" x="9791700" y="5230813"/>
          <p14:tracePt t="156681" x="9759950" y="5246688"/>
          <p14:tracePt t="156687" x="9744075" y="5246688"/>
          <p14:tracePt t="156689" x="9728200" y="5246688"/>
          <p14:tracePt t="156692" x="9712325" y="5246688"/>
          <p14:tracePt t="156695" x="9712325" y="5262563"/>
          <p14:tracePt t="156703" x="9696450" y="5262563"/>
          <p14:tracePt t="156712" x="9680575" y="5262563"/>
          <p14:tracePt t="156754" x="9664700" y="5262563"/>
          <p14:tracePt t="156943" x="9648825" y="5262563"/>
          <p14:tracePt t="156947" x="9632950" y="5262563"/>
          <p14:tracePt t="156953" x="9617075" y="5262563"/>
          <p14:tracePt t="156955" x="9601200" y="5262563"/>
          <p14:tracePt t="156959" x="9586913" y="5262563"/>
          <p14:tracePt t="156961" x="9571038" y="5262563"/>
          <p14:tracePt t="156963" x="9555163" y="5262563"/>
          <p14:tracePt t="156967" x="9539288" y="5262563"/>
          <p14:tracePt t="156969" x="9523413" y="5262563"/>
          <p14:tracePt t="156973" x="9507538" y="5262563"/>
          <p14:tracePt t="156976" x="9491663" y="5262563"/>
          <p14:tracePt t="156977" x="9475788" y="5262563"/>
          <p14:tracePt t="156981" x="9459913" y="5262563"/>
          <p14:tracePt t="156982" x="9444038" y="5262563"/>
          <p14:tracePt t="156985" x="9428163" y="5262563"/>
          <p14:tracePt t="156986" x="9412288" y="5262563"/>
          <p14:tracePt t="156988" x="9396413" y="5262563"/>
          <p14:tracePt t="156992" x="9380538" y="5262563"/>
          <p14:tracePt t="156993" x="9364663" y="5262563"/>
          <p14:tracePt t="156995" x="9348788" y="5262563"/>
          <p14:tracePt t="156997" x="9332913" y="5262563"/>
          <p14:tracePt t="156998" x="9301163" y="5262563"/>
          <p14:tracePt t="157000" x="9271000" y="5262563"/>
          <p14:tracePt t="157002" x="9223375" y="5262563"/>
          <p14:tracePt t="157005" x="9191625" y="5262563"/>
          <p14:tracePt t="157007" x="9175750" y="5262563"/>
          <p14:tracePt t="157009" x="9159875" y="5262563"/>
          <p14:tracePt t="157010" x="9144000" y="5262563"/>
          <p14:tracePt t="157012" x="9112250" y="5262563"/>
          <p14:tracePt t="157015" x="9080500" y="5262563"/>
          <p14:tracePt t="157017" x="9064625" y="5262563"/>
          <p14:tracePt t="157018" x="9032875" y="5246688"/>
          <p14:tracePt t="157021" x="9017000" y="5246688"/>
          <p14:tracePt t="157022" x="9001125" y="5246688"/>
          <p14:tracePt t="157024" x="8970963" y="5246688"/>
          <p14:tracePt t="157026" x="8955088" y="5246688"/>
          <p14:tracePt t="157029" x="8923338" y="5246688"/>
          <p14:tracePt t="157031" x="8891588" y="5246688"/>
          <p14:tracePt t="157033" x="8875713" y="5246688"/>
          <p14:tracePt t="157035" x="8843963" y="5246688"/>
          <p14:tracePt t="157036" x="8828088" y="5246688"/>
          <p14:tracePt t="157038" x="8796338" y="5246688"/>
          <p14:tracePt t="157041" x="8764588" y="5246688"/>
          <p14:tracePt t="157042" x="8748713" y="5246688"/>
          <p14:tracePt t="157044" x="8716963" y="5246688"/>
          <p14:tracePt t="157046" x="8701088" y="5246688"/>
          <p14:tracePt t="157049" x="8670925" y="5230813"/>
          <p14:tracePt t="157050" x="8639175" y="5230813"/>
          <p14:tracePt t="157052" x="8623300" y="5230813"/>
          <p14:tracePt t="157054" x="8591550" y="5230813"/>
          <p14:tracePt t="157057" x="8559800" y="5230813"/>
          <p14:tracePt t="157058" x="8543925" y="5230813"/>
          <p14:tracePt t="157061" x="8512175" y="5230813"/>
          <p14:tracePt t="157062" x="8480425" y="5214938"/>
          <p14:tracePt t="157064" x="8448675" y="5214938"/>
          <p14:tracePt t="157067" x="8416925" y="5214938"/>
          <p14:tracePt t="157068" x="8401050" y="5214938"/>
          <p14:tracePt t="157070" x="8370888" y="5214938"/>
          <p14:tracePt t="157072" x="8323263" y="5214938"/>
          <p14:tracePt t="157075" x="8307388" y="5214938"/>
          <p14:tracePt t="157076" x="8275638" y="5199063"/>
          <p14:tracePt t="157078" x="8259763" y="5199063"/>
          <p14:tracePt t="157080" x="8212138" y="5199063"/>
          <p14:tracePt t="157083" x="8180388" y="5199063"/>
          <p14:tracePt t="157085" x="8164513" y="5199063"/>
          <p14:tracePt t="157087" x="8132763" y="5183188"/>
          <p14:tracePt t="157088" x="8085138" y="5183188"/>
          <p14:tracePt t="157092" x="8070850" y="5183188"/>
          <p14:tracePt t="157093" x="8039100" y="5183188"/>
          <p14:tracePt t="157094" x="8023225" y="5183188"/>
          <p14:tracePt t="157096" x="7991475" y="5183188"/>
          <p14:tracePt t="157099" x="7959725" y="5183188"/>
          <p14:tracePt t="157101" x="7943850" y="5183188"/>
          <p14:tracePt t="157103" x="7912100" y="5183188"/>
          <p14:tracePt t="157105" x="7896225" y="5183188"/>
          <p14:tracePt t="157107" x="7864475" y="5183188"/>
          <p14:tracePt t="157108" x="7832725" y="5167313"/>
          <p14:tracePt t="157110" x="7816850" y="5167313"/>
          <p14:tracePt t="157112" x="7800975" y="5167313"/>
          <p14:tracePt t="157115" x="7785100" y="5167313"/>
          <p14:tracePt t="157116" x="7770813" y="5167313"/>
          <p14:tracePt t="157118" x="7754938" y="5167313"/>
          <p14:tracePt t="157120" x="7739063" y="5167313"/>
          <p14:tracePt t="157122" x="7707313" y="5167313"/>
          <p14:tracePt t="157125" x="7691438" y="5167313"/>
          <p14:tracePt t="157128" x="7675563" y="5167313"/>
          <p14:tracePt t="157130" x="7643813" y="5167313"/>
          <p14:tracePt t="157135" x="7627938" y="5167313"/>
          <p14:tracePt t="157137" x="7612063" y="5167313"/>
          <p14:tracePt t="157138" x="7596188" y="5167313"/>
          <p14:tracePt t="157143" x="7564438" y="5167313"/>
          <p14:tracePt t="157147" x="7548563" y="5167313"/>
          <p14:tracePt t="157148" x="7532688" y="5167313"/>
          <p14:tracePt t="157150" x="7516813" y="5167313"/>
          <p14:tracePt t="157159" x="7500938" y="5167313"/>
          <p14:tracePt t="157165" x="7485063" y="5167313"/>
          <p14:tracePt t="157170" x="7454900" y="5167313"/>
          <p14:tracePt t="157173" x="7439025" y="5167313"/>
          <p14:tracePt t="157178" x="7423150" y="5167313"/>
          <p14:tracePt t="157181" x="7407275" y="5167313"/>
          <p14:tracePt t="157183" x="7391400" y="5167313"/>
          <p14:tracePt t="157186" x="7375525" y="5167313"/>
          <p14:tracePt t="157189" x="7359650" y="5167313"/>
          <p14:tracePt t="157193" x="7343775" y="5167313"/>
          <p14:tracePt t="157197" x="7327900" y="5167313"/>
          <p14:tracePt t="157201" x="7312025" y="5167313"/>
          <p14:tracePt t="157205" x="7296150" y="5167313"/>
          <p14:tracePt t="157207" x="7280275" y="5167313"/>
          <p14:tracePt t="157213" x="7264400" y="5167313"/>
          <p14:tracePt t="157215" x="7248525" y="5167313"/>
          <p14:tracePt t="157221" x="7232650" y="5167313"/>
          <p14:tracePt t="157223" x="7216775" y="5167313"/>
          <p14:tracePt t="157227" x="7200900" y="5167313"/>
          <p14:tracePt t="157233" x="7185025" y="5167313"/>
          <p14:tracePt t="157236" x="7169150" y="5167313"/>
          <p14:tracePt t="157239" x="7169150" y="5183188"/>
          <p14:tracePt t="157243" x="7154863" y="5183188"/>
          <p14:tracePt t="157245" x="7138988" y="5183188"/>
          <p14:tracePt t="157249" x="7123113" y="5183188"/>
          <p14:tracePt t="157255" x="7107238" y="5183188"/>
          <p14:tracePt t="157257" x="7091363" y="5199063"/>
          <p14:tracePt t="157263" x="7075488" y="5214938"/>
          <p14:tracePt t="157267" x="7059613" y="5214938"/>
          <p14:tracePt t="157273" x="7043738" y="5214938"/>
          <p14:tracePt t="157277" x="7027863" y="5214938"/>
          <p14:tracePt t="157279" x="7011988" y="5230813"/>
          <p14:tracePt t="157288" x="6996113" y="5230813"/>
          <p14:tracePt t="157289" x="6980238" y="5246688"/>
          <p14:tracePt t="157295" x="6964363" y="5246688"/>
          <p14:tracePt t="157298" x="6948488" y="5262563"/>
          <p14:tracePt t="157300" x="6932613" y="5262563"/>
          <p14:tracePt t="157307" x="6916738" y="5262563"/>
          <p14:tracePt t="157311" x="6900863" y="5262563"/>
          <p14:tracePt t="157312" x="6884988" y="5262563"/>
          <p14:tracePt t="157314" x="6869113" y="5262563"/>
          <p14:tracePt t="157316" x="6854825" y="5262563"/>
          <p14:tracePt t="157321" x="6823075" y="5262563"/>
          <p14:tracePt t="157323" x="6807200" y="5262563"/>
          <p14:tracePt t="157327" x="6791325" y="5262563"/>
          <p14:tracePt t="157329" x="6775450" y="5262563"/>
          <p14:tracePt t="157331" x="6759575" y="5262563"/>
          <p14:tracePt t="157332" x="6727825" y="5262563"/>
          <p14:tracePt t="157337" x="6696075" y="5262563"/>
          <p14:tracePt t="157339" x="6680200" y="5262563"/>
          <p14:tracePt t="157342" x="6648450" y="5262563"/>
          <p14:tracePt t="157344" x="6632575" y="5262563"/>
          <p14:tracePt t="157347" x="6616700" y="5262563"/>
          <p14:tracePt t="157348" x="6584950" y="5262563"/>
          <p14:tracePt t="157350" x="6569075" y="5262563"/>
          <p14:tracePt t="157353" x="6553200" y="5262563"/>
          <p14:tracePt t="157355" x="6538913" y="5262563"/>
          <p14:tracePt t="157357" x="6523038" y="5262563"/>
          <p14:tracePt t="157359" x="6491288" y="5262563"/>
          <p14:tracePt t="157363" x="6459538" y="5262563"/>
          <p14:tracePt t="157382" x="6332538" y="5262563"/>
          <p14:tracePt t="157385" x="6316663" y="5262563"/>
          <p14:tracePt t="157386" x="6300788" y="5262563"/>
          <p14:tracePt t="157388" x="6284913" y="5262563"/>
          <p14:tracePt t="157392" x="6269038" y="5262563"/>
          <p14:tracePt t="157397" x="6253163" y="5262563"/>
          <p14:tracePt t="157399" x="6238875" y="5262563"/>
          <p14:tracePt t="157409" x="6223000" y="5262563"/>
          <p14:tracePt t="157413" x="6207125" y="5262563"/>
          <p14:tracePt t="157431" x="6191250" y="5262563"/>
          <p14:tracePt t="157463" x="6175375" y="5262563"/>
          <p14:tracePt t="157539" x="6159500" y="5262563"/>
          <p14:tracePt t="157567" x="6143625" y="5262563"/>
          <p14:tracePt t="157583" x="6127750" y="5262563"/>
          <p14:tracePt t="157612" x="6111875" y="5262563"/>
          <p14:tracePt t="157621" x="6096000" y="5262563"/>
          <p14:tracePt t="157627" x="6096000" y="5278438"/>
          <p14:tracePt t="157635" x="6080125" y="5278438"/>
          <p14:tracePt t="157642" x="6064250" y="5278438"/>
          <p14:tracePt t="157644" x="6048375" y="5278438"/>
          <p14:tracePt t="157654" x="6016625" y="5294313"/>
          <p14:tracePt t="157663" x="6000750" y="5294313"/>
          <p14:tracePt t="157666" x="5984875" y="5294313"/>
          <p14:tracePt t="157673" x="5969000" y="5294313"/>
          <p14:tracePt t="157683" x="5953125" y="5294313"/>
          <p14:tracePt t="157691" x="5938838" y="5294313"/>
          <p14:tracePt t="157705" x="5922963" y="5294313"/>
          <p14:tracePt t="157717" x="5907088" y="5294313"/>
          <p14:tracePt t="157749" x="5891213" y="5294313"/>
          <p14:tracePt t="158102" x="5907088" y="5294313"/>
          <p14:tracePt t="158118" x="5922963" y="5294313"/>
          <p14:tracePt t="158675" x="5938838" y="5294313"/>
          <p14:tracePt t="158682" x="5938838" y="5310188"/>
          <p14:tracePt t="158692" x="5953125" y="5310188"/>
          <p14:tracePt t="158725" x="5953125" y="5324475"/>
          <p14:tracePt t="158984" x="5953125" y="5310188"/>
          <p14:tracePt t="158995" x="5953125" y="5294313"/>
          <p14:tracePt t="159001" x="5953125" y="5278438"/>
          <p14:tracePt t="159008" x="5969000" y="5278438"/>
          <p14:tracePt t="159016" x="5969000" y="5262563"/>
          <p14:tracePt t="159021" x="5984875" y="5262563"/>
          <p14:tracePt t="159027" x="5984875" y="5246688"/>
          <p14:tracePt t="159033" x="6000750" y="5246688"/>
          <p14:tracePt t="159043" x="6000750" y="5230813"/>
          <p14:tracePt t="159269" x="6016625" y="5230813"/>
          <p14:tracePt t="159288" x="6032500" y="5230813"/>
          <p14:tracePt t="159315" x="6048375" y="5230813"/>
          <p14:tracePt t="159318" x="6048375" y="5246688"/>
          <p14:tracePt t="159327" x="6064250" y="5246688"/>
          <p14:tracePt t="159329" x="6064250" y="5262563"/>
          <p14:tracePt t="159335" x="6080125" y="5262563"/>
          <p14:tracePt t="159341" x="6080125" y="5278438"/>
          <p14:tracePt t="159347" x="6080125" y="5294313"/>
          <p14:tracePt t="159353" x="6096000" y="5294313"/>
          <p14:tracePt t="159358" x="6096000" y="5310188"/>
          <p14:tracePt t="159359" x="6111875" y="5324475"/>
          <p14:tracePt t="159363" x="6111875" y="5340350"/>
          <p14:tracePt t="159385" x="6159500" y="5387975"/>
          <p14:tracePt t="159390" x="6175375" y="5419725"/>
          <p14:tracePt t="159398" x="6191250" y="5435600"/>
          <p14:tracePt t="159403" x="6207125" y="5451475"/>
          <p14:tracePt t="159404" x="6223000" y="5467350"/>
          <p14:tracePt t="159408" x="6223000" y="5483225"/>
          <p14:tracePt t="159412" x="6238875" y="5499100"/>
          <p14:tracePt t="159414" x="6253163" y="5499100"/>
          <p14:tracePt t="159419" x="6269038" y="5499100"/>
          <p14:tracePt t="159421" x="6269038" y="5514975"/>
          <p14:tracePt t="159425" x="6284913" y="5514975"/>
          <p14:tracePt t="159427" x="6300788" y="5530850"/>
          <p14:tracePt t="159433" x="6316663" y="5530850"/>
          <p14:tracePt t="159435" x="6332538" y="5546725"/>
          <p14:tracePt t="159437" x="6348413" y="5546725"/>
          <p14:tracePt t="159438" x="6348413" y="5562600"/>
          <p14:tracePt t="159441" x="6364288" y="5562600"/>
          <p14:tracePt t="159443" x="6380163" y="5562600"/>
          <p14:tracePt t="159447" x="6396038" y="5578475"/>
          <p14:tracePt t="159449" x="6411913" y="5578475"/>
          <p14:tracePt t="159450" x="6427788" y="5594350"/>
          <p14:tracePt t="159455" x="6443663" y="5610225"/>
          <p14:tracePt t="159457" x="6459538" y="5610225"/>
          <p14:tracePt t="159462" x="6475413" y="5610225"/>
          <p14:tracePt t="159465" x="6491288" y="5610225"/>
          <p14:tracePt t="159467" x="6507163" y="5626100"/>
          <p14:tracePt t="159470" x="6523038" y="5626100"/>
          <p14:tracePt t="159475" x="6538913" y="5641975"/>
          <p14:tracePt t="159479" x="6553200" y="5641975"/>
          <p14:tracePt t="159483" x="6569075" y="5641975"/>
          <p14:tracePt t="159486" x="6584950" y="5641975"/>
          <p14:tracePt t="159491" x="6600825" y="5641975"/>
          <p14:tracePt t="159495" x="6616700" y="5641975"/>
          <p14:tracePt t="159499" x="6632575" y="5641975"/>
          <p14:tracePt t="159501" x="6648450" y="5641975"/>
          <p14:tracePt t="159502" x="6664325" y="5641975"/>
          <p14:tracePt t="159507" x="6680200" y="5641975"/>
          <p14:tracePt t="159508" x="6696075" y="5641975"/>
          <p14:tracePt t="159510" x="6727825" y="5641975"/>
          <p14:tracePt t="159513" x="6759575" y="5641975"/>
          <p14:tracePt t="159514" x="6775450" y="5641975"/>
          <p14:tracePt t="159516" x="6807200" y="5641975"/>
          <p14:tracePt t="159518" x="6823075" y="5641975"/>
          <p14:tracePt t="159520" x="6838950" y="5641975"/>
          <p14:tracePt t="159522" x="6869113" y="5641975"/>
          <p14:tracePt t="159525" x="6884988" y="5641975"/>
          <p14:tracePt t="159526" x="6916738" y="5641975"/>
          <p14:tracePt t="159529" x="6948488" y="5641975"/>
          <p14:tracePt t="159531" x="6964363" y="5626100"/>
          <p14:tracePt t="159533" x="6996113" y="5626100"/>
          <p14:tracePt t="159534" x="7027863" y="5626100"/>
          <p14:tracePt t="159536" x="7043738" y="5626100"/>
          <p14:tracePt t="159539" x="7075488" y="5610225"/>
          <p14:tracePt t="159541" x="7107238" y="5610225"/>
          <p14:tracePt t="159542" x="7123113" y="5610225"/>
          <p14:tracePt t="159544" x="7154863" y="5610225"/>
          <p14:tracePt t="159546" x="7169150" y="5610225"/>
          <p14:tracePt t="159548" x="7200900" y="5610225"/>
          <p14:tracePt t="159551" x="7248525" y="5594350"/>
          <p14:tracePt t="159552" x="7264400" y="5594350"/>
          <p14:tracePt t="159555" x="7296150" y="5594350"/>
          <p14:tracePt t="159557" x="7312025" y="5594350"/>
          <p14:tracePt t="159558" x="7359650" y="5594350"/>
          <p14:tracePt t="159560" x="7391400" y="5594350"/>
          <p14:tracePt t="159563" x="7407275" y="5594350"/>
          <p14:tracePt t="159565" x="7439025" y="5594350"/>
          <p14:tracePt t="159566" x="7485063" y="5594350"/>
          <p14:tracePt t="159568" x="7500938" y="5594350"/>
          <p14:tracePt t="159570" x="7532688" y="5594350"/>
          <p14:tracePt t="159574" x="7548563" y="5578475"/>
          <p14:tracePt t="159575" x="7580313" y="5578475"/>
          <p14:tracePt t="159576" x="7627938" y="5578475"/>
          <p14:tracePt t="159581" x="7659688" y="5578475"/>
          <p14:tracePt t="159583" x="7707313" y="5578475"/>
          <p14:tracePt t="159585" x="7723188" y="5578475"/>
          <p14:tracePt t="159587" x="7739063" y="5578475"/>
          <p14:tracePt t="159588" x="7754938" y="5578475"/>
          <p14:tracePt t="159590" x="7770813" y="5578475"/>
          <p14:tracePt t="159592" x="7800975" y="5578475"/>
          <p14:tracePt t="159594" x="7816850" y="5578475"/>
          <p14:tracePt t="159596" x="7832725" y="5578475"/>
          <p14:tracePt t="159598" x="7848600" y="5578475"/>
          <p14:tracePt t="159603" x="7864475" y="5578475"/>
          <p14:tracePt t="159608" x="7880350" y="5578475"/>
          <p14:tracePt t="159611" x="7896225" y="5578475"/>
          <p14:tracePt t="159645" x="7912100" y="5578475"/>
          <p14:tracePt t="159658" x="7912100" y="5562600"/>
          <p14:tracePt t="159663" x="7912100" y="5546725"/>
          <p14:tracePt t="159665" x="7912100" y="5530850"/>
          <p14:tracePt t="159670" x="7896225" y="5530850"/>
          <p14:tracePt t="159673" x="7896225" y="5514975"/>
          <p14:tracePt t="159675" x="7880350" y="5514975"/>
          <p14:tracePt t="159677" x="7864475" y="5499100"/>
          <p14:tracePt t="159683" x="7848600" y="5483225"/>
          <p14:tracePt t="159684" x="7832725" y="5483225"/>
          <p14:tracePt t="159686" x="7832725" y="5467350"/>
          <p14:tracePt t="159688" x="7832725" y="5451475"/>
          <p14:tracePt t="159691" x="7816850" y="5451475"/>
          <p14:tracePt t="159692" x="7800975" y="5451475"/>
          <p14:tracePt t="159694" x="7785100" y="5451475"/>
          <p14:tracePt t="159697" x="7785100" y="5435600"/>
          <p14:tracePt t="159702" x="7770813" y="5435600"/>
          <p14:tracePt t="159708" x="7739063" y="5419725"/>
          <p14:tracePt t="159711" x="7723188" y="5419725"/>
          <p14:tracePt t="159713" x="7707313" y="5403850"/>
          <p14:tracePt t="159716" x="7691438" y="5403850"/>
          <p14:tracePt t="159719" x="7675563" y="5403850"/>
          <p14:tracePt t="159721" x="7675563" y="5387975"/>
          <p14:tracePt t="159725" x="7659688" y="5387975"/>
          <p14:tracePt t="159727" x="7643813" y="5387975"/>
          <p14:tracePt t="159729" x="7643813" y="5372100"/>
          <p14:tracePt t="159730" x="7627938" y="5372100"/>
          <p14:tracePt t="159732" x="7612063" y="5372100"/>
          <p14:tracePt t="159734" x="7596188" y="5372100"/>
          <p14:tracePt t="159739" x="7580313" y="5372100"/>
          <p14:tracePt t="159741" x="7564438" y="5372100"/>
          <p14:tracePt t="159742" x="7548563" y="5372100"/>
          <p14:tracePt t="159744" x="7532688" y="5372100"/>
          <p14:tracePt t="159746" x="7516813" y="5372100"/>
          <p14:tracePt t="159751" x="7485063" y="5372100"/>
          <p14:tracePt t="159753" x="7469188" y="5372100"/>
          <p14:tracePt t="159758" x="7454900" y="5372100"/>
          <p14:tracePt t="159759" x="7423150" y="5372100"/>
          <p14:tracePt t="159763" x="7391400" y="5372100"/>
          <p14:tracePt t="159767" x="7375525" y="5372100"/>
          <p14:tracePt t="159769" x="7343775" y="5372100"/>
          <p14:tracePt t="159774" x="7312025" y="5372100"/>
          <p14:tracePt t="159775" x="7296150" y="5372100"/>
          <p14:tracePt t="159776" x="7280275" y="5372100"/>
          <p14:tracePt t="159779" x="7264400" y="5372100"/>
          <p14:tracePt t="159780" x="7248525" y="5372100"/>
          <p14:tracePt t="159783" x="7232650" y="5372100"/>
          <p14:tracePt t="159784" x="7200900" y="5372100"/>
          <p14:tracePt t="159789" x="7185025" y="5372100"/>
          <p14:tracePt t="159791" x="7154863" y="5372100"/>
          <p14:tracePt t="159796" x="7138988" y="5372100"/>
          <p14:tracePt t="159802" x="7075488" y="5372100"/>
          <p14:tracePt t="159804" x="7059613" y="5372100"/>
          <p14:tracePt t="159805" x="7027863" y="5372100"/>
          <p14:tracePt t="159806" x="6996113" y="5356225"/>
          <p14:tracePt t="159810" x="6964363" y="5356225"/>
          <p14:tracePt t="159813" x="6932613" y="5340350"/>
          <p14:tracePt t="159816" x="6900863" y="5340350"/>
          <p14:tracePt t="159819" x="6884988" y="5340350"/>
          <p14:tracePt t="159820" x="6854825" y="5340350"/>
          <p14:tracePt t="159825" x="6823075" y="5324475"/>
          <p14:tracePt t="159826" x="6791325" y="5324475"/>
          <p14:tracePt t="159828" x="6759575" y="5310188"/>
          <p14:tracePt t="159830" x="6743700" y="5310188"/>
          <p14:tracePt t="159833" x="6711950" y="5310188"/>
          <p14:tracePt t="159834" x="6680200" y="5310188"/>
          <p14:tracePt t="159836" x="6664325" y="5310188"/>
          <p14:tracePt t="159838" x="6648450" y="5294313"/>
          <p14:tracePt t="159840" x="6632575" y="5294313"/>
          <p14:tracePt t="159842" x="6600825" y="5278438"/>
          <p14:tracePt t="159844" x="6569075" y="5278438"/>
          <p14:tracePt t="159849" x="6553200" y="5262563"/>
          <p14:tracePt t="159850" x="6523038" y="5262563"/>
          <p14:tracePt t="159854" x="6507163" y="5262563"/>
          <p14:tracePt t="159856" x="6491288" y="5262563"/>
          <p14:tracePt t="159859" x="6475413" y="5262563"/>
          <p14:tracePt t="159863" x="6459538" y="5262563"/>
          <p14:tracePt t="159865" x="6443663" y="5262563"/>
          <p14:tracePt t="159873" x="6427788" y="5262563"/>
          <p14:tracePt t="159881" x="6411913" y="5262563"/>
          <p14:tracePt t="159885" x="6396038" y="5262563"/>
          <p14:tracePt t="159887" x="6380163" y="5262563"/>
          <p14:tracePt t="159891" x="6364288" y="5262563"/>
          <p14:tracePt t="159907" x="6348413" y="5262563"/>
          <p14:tracePt t="159913" x="6332538" y="5262563"/>
          <p14:tracePt t="159945" x="6316663" y="5262563"/>
          <p14:tracePt t="159955" x="6300788" y="5262563"/>
          <p14:tracePt t="159965" x="6284913" y="5262563"/>
          <p14:tracePt t="159975" x="6284913" y="5246688"/>
          <p14:tracePt t="159978" x="6269038" y="5246688"/>
          <p14:tracePt t="160004" x="6253163" y="5246688"/>
          <p14:tracePt t="160091" x="6238875" y="5246688"/>
          <p14:tracePt t="160097" x="6223000" y="5246688"/>
          <p14:tracePt t="160105" x="6207125" y="5246688"/>
          <p14:tracePt t="160117" x="6191250" y="5246688"/>
          <p14:tracePt t="160122" x="6175375" y="5230813"/>
          <p14:tracePt t="160134" x="6159500" y="5230813"/>
          <p14:tracePt t="160136" x="6159500" y="5214938"/>
          <p14:tracePt t="160139" x="6143625" y="5214938"/>
          <p14:tracePt t="160143" x="6127750" y="5214938"/>
          <p14:tracePt t="160155" x="6111875" y="5214938"/>
          <p14:tracePt t="160159" x="6096000" y="5214938"/>
          <p14:tracePt t="160163" x="6096000" y="5199063"/>
          <p14:tracePt t="160170" x="6080125" y="5199063"/>
          <p14:tracePt t="160175" x="6080125" y="5183188"/>
          <p14:tracePt t="160177" x="6064250" y="5183188"/>
          <p14:tracePt t="160183" x="6048375" y="5183188"/>
          <p14:tracePt t="160187" x="6048375" y="5167313"/>
          <p14:tracePt t="160190" x="6048375" y="5151438"/>
          <p14:tracePt t="160193" x="6032500" y="5135563"/>
          <p14:tracePt t="160197" x="6016625" y="5119688"/>
          <p14:tracePt t="160199" x="6016625" y="5103813"/>
          <p14:tracePt t="160205" x="6016625" y="5087938"/>
          <p14:tracePt t="160207" x="6000750" y="5072063"/>
          <p14:tracePt t="160209" x="6000750" y="5056188"/>
          <p14:tracePt t="160213" x="5984875" y="5040313"/>
          <p14:tracePt t="160214" x="5984875" y="5024438"/>
          <p14:tracePt t="160216" x="5984875" y="5008563"/>
          <p14:tracePt t="160221" x="5984875" y="4992688"/>
          <p14:tracePt t="160225" x="5984875" y="4976813"/>
          <p14:tracePt t="160226" x="5984875" y="4962525"/>
          <p14:tracePt t="160231" x="5984875" y="4946650"/>
          <p14:tracePt t="160247" x="5984875" y="4930775"/>
          <p14:tracePt t="160251" x="5984875" y="4914900"/>
          <p14:tracePt t="160255" x="5984875" y="4899025"/>
          <p14:tracePt t="160268" x="6000750" y="4883150"/>
          <p14:tracePt t="160272" x="6032500" y="4867275"/>
          <p14:tracePt t="160276" x="6048375" y="4867275"/>
          <p14:tracePt t="160278" x="6064250" y="4867275"/>
          <p14:tracePt t="160280" x="6080125" y="4867275"/>
          <p14:tracePt t="160282" x="6111875" y="4867275"/>
          <p14:tracePt t="160284" x="6143625" y="4867275"/>
          <p14:tracePt t="160286" x="6159500" y="4867275"/>
          <p14:tracePt t="160289" x="6191250" y="4867275"/>
          <p14:tracePt t="160291" x="6223000" y="4867275"/>
          <p14:tracePt t="160292" x="6238875" y="4867275"/>
          <p14:tracePt t="160294" x="6253163" y="4867275"/>
          <p14:tracePt t="160297" x="6269038" y="4867275"/>
          <p14:tracePt t="160298" x="6300788" y="4867275"/>
          <p14:tracePt t="160301" x="6332538" y="4867275"/>
          <p14:tracePt t="160305" x="6364288" y="4867275"/>
          <p14:tracePt t="160307" x="6380163" y="4867275"/>
          <p14:tracePt t="160308" x="6396038" y="4867275"/>
          <p14:tracePt t="160311" x="6427788" y="4883150"/>
          <p14:tracePt t="160312" x="6443663" y="4883150"/>
          <p14:tracePt t="160314" x="6475413" y="4883150"/>
          <p14:tracePt t="160316" x="6491288" y="4899025"/>
          <p14:tracePt t="160318" x="6507163" y="4899025"/>
          <p14:tracePt t="160320" x="6538913" y="4899025"/>
          <p14:tracePt t="160325" x="6569075" y="4899025"/>
          <p14:tracePt t="160327" x="6584950" y="4899025"/>
          <p14:tracePt t="160328" x="6616700" y="4914900"/>
          <p14:tracePt t="160330" x="6632575" y="4914900"/>
          <p14:tracePt t="160332" x="6648450" y="4914900"/>
          <p14:tracePt t="160334" x="6680200" y="4930775"/>
          <p14:tracePt t="160336" x="6711950" y="4930775"/>
          <p14:tracePt t="160339" x="6711950" y="4946650"/>
          <p14:tracePt t="160340" x="6743700" y="4946650"/>
          <p14:tracePt t="160343" x="6775450" y="4962525"/>
          <p14:tracePt t="160346" x="6807200" y="4962525"/>
          <p14:tracePt t="160349" x="6838950" y="4962525"/>
          <p14:tracePt t="160351" x="6838950" y="4976813"/>
          <p14:tracePt t="160353" x="6869113" y="4992688"/>
          <p14:tracePt t="160354" x="6884988" y="4992688"/>
          <p14:tracePt t="160357" x="6900863" y="5008563"/>
          <p14:tracePt t="160358" x="6916738" y="5008563"/>
          <p14:tracePt t="160375" x="7011988" y="5040313"/>
          <p14:tracePt t="160378" x="7011988" y="5056188"/>
          <p14:tracePt t="160383" x="7027863" y="5056188"/>
          <p14:tracePt t="160385" x="7027863" y="5072063"/>
          <p14:tracePt t="160387" x="7043738" y="5072063"/>
          <p14:tracePt t="160391" x="7043738" y="5087938"/>
          <p14:tracePt t="160401" x="7059613" y="5103813"/>
          <p14:tracePt t="160405" x="7059613" y="5119688"/>
          <p14:tracePt t="160408" x="7075488" y="5119688"/>
          <p14:tracePt t="160413" x="7091363" y="5135563"/>
          <p14:tracePt t="160414" x="7091363" y="5151438"/>
          <p14:tracePt t="160418" x="7091363" y="5167313"/>
          <p14:tracePt t="160425" x="7107238" y="5167313"/>
          <p14:tracePt t="160426" x="7107238" y="5183188"/>
          <p14:tracePt t="160426" x="7123113" y="5199063"/>
          <p14:tracePt t="160433" x="7138988" y="5214938"/>
          <p14:tracePt t="160437" x="7154863" y="5230813"/>
          <p14:tracePt t="160439" x="7154863" y="5246688"/>
          <p14:tracePt t="160440" x="7169150" y="5246688"/>
          <p14:tracePt t="160444" x="7185025" y="5246688"/>
          <p14:tracePt t="160446" x="7200900" y="5262563"/>
          <p14:tracePt t="160450" x="7200900" y="5278438"/>
          <p14:tracePt t="160453" x="7216775" y="5278438"/>
          <p14:tracePt t="160455" x="7232650" y="5278438"/>
          <p14:tracePt t="160457" x="7248525" y="5278438"/>
          <p14:tracePt t="160460" x="7264400" y="5294313"/>
          <p14:tracePt t="160463" x="7280275" y="5294313"/>
          <p14:tracePt t="160467" x="7296150" y="5310188"/>
          <p14:tracePt t="160469" x="7312025" y="5310188"/>
          <p14:tracePt t="160473" x="7327900" y="5324475"/>
          <p14:tracePt t="160475" x="7343775" y="5324475"/>
          <p14:tracePt t="160476" x="7359650" y="5324475"/>
          <p14:tracePt t="160481" x="7375525" y="5324475"/>
          <p14:tracePt t="160483" x="7391400" y="5324475"/>
          <p14:tracePt t="160487" x="7407275" y="5324475"/>
          <p14:tracePt t="160489" x="7423150" y="5324475"/>
          <p14:tracePt t="160491" x="7439025" y="5324475"/>
          <p14:tracePt t="160494" x="7454900" y="5324475"/>
          <p14:tracePt t="160497" x="7469188" y="5324475"/>
          <p14:tracePt t="160503" x="7485063" y="5324475"/>
          <p14:tracePt t="160507" x="7500938" y="5324475"/>
          <p14:tracePt t="160515" x="7516813" y="5324475"/>
          <p14:tracePt t="160529" x="7532688" y="5324475"/>
          <p14:tracePt t="160533" x="7548563" y="5324475"/>
          <p14:tracePt t="160540" x="7564438" y="5324475"/>
          <p14:tracePt t="160543" x="7580313" y="5324475"/>
          <p14:tracePt t="160544" x="7596188" y="5324475"/>
          <p14:tracePt t="160549" x="7612063" y="5324475"/>
          <p14:tracePt t="160550" x="7627938" y="5324475"/>
          <p14:tracePt t="160554" x="7643813" y="5324475"/>
          <p14:tracePt t="160557" x="7675563" y="5324475"/>
          <p14:tracePt t="160561" x="7691438" y="5324475"/>
          <p14:tracePt t="160563" x="7723188" y="5310188"/>
          <p14:tracePt t="160566" x="7754938" y="5310188"/>
          <p14:tracePt t="160569" x="7770813" y="5310188"/>
          <p14:tracePt t="160571" x="7785100" y="5310188"/>
          <p14:tracePt t="160573" x="7800975" y="5310188"/>
          <p14:tracePt t="160575" x="7816850" y="5310188"/>
          <p14:tracePt t="160576" x="7848600" y="5310188"/>
          <p14:tracePt t="160578" x="7864475" y="5310188"/>
          <p14:tracePt t="160580" x="7912100" y="5310188"/>
          <p14:tracePt t="160583" x="7943850" y="5310188"/>
          <p14:tracePt t="160584" x="7975600" y="5310188"/>
          <p14:tracePt t="160587" x="8007350" y="5310188"/>
          <p14:tracePt t="160591" x="8054975" y="5310188"/>
          <p14:tracePt t="160592" x="8085138" y="5310188"/>
          <p14:tracePt t="160594" x="8101013" y="5310188"/>
          <p14:tracePt t="160596" x="8116888" y="5310188"/>
          <p14:tracePt t="160599" x="8148638" y="5310188"/>
          <p14:tracePt t="160601" x="8164513" y="5294313"/>
          <p14:tracePt t="160602" x="8196263" y="5294313"/>
          <p14:tracePt t="160604" x="8212138" y="5294313"/>
          <p14:tracePt t="160606" x="8228013" y="5294313"/>
          <p14:tracePt t="160609" x="8259763" y="5294313"/>
          <p14:tracePt t="160613" x="8291513" y="5294313"/>
          <p14:tracePt t="160615" x="8307388" y="5294313"/>
          <p14:tracePt t="160617" x="8323263" y="5294313"/>
          <p14:tracePt t="160619" x="8339138" y="5294313"/>
          <p14:tracePt t="160621" x="8355013" y="5294313"/>
          <p14:tracePt t="160625" x="8385175" y="5294313"/>
          <p14:tracePt t="160626" x="8401050" y="5278438"/>
          <p14:tracePt t="160632" x="8416925" y="5278438"/>
          <p14:tracePt t="160641" x="8432800" y="5278438"/>
          <p14:tracePt t="160711" x="8448675" y="5278438"/>
          <p14:tracePt t="161275" x="8448675" y="5262563"/>
          <p14:tracePt t="161283" x="8448675" y="5246688"/>
          <p14:tracePt t="161287" x="8432800" y="5246688"/>
          <p14:tracePt t="161290" x="8416925" y="5230813"/>
          <p14:tracePt t="161295" x="8401050" y="5214938"/>
          <p14:tracePt t="161297" x="8385175" y="5214938"/>
          <p14:tracePt t="161299" x="8370888" y="5214938"/>
          <p14:tracePt t="161306" x="8355013" y="5214938"/>
          <p14:tracePt t="161309" x="8339138" y="5199063"/>
          <p14:tracePt t="161314" x="8323263" y="5199063"/>
          <p14:tracePt t="161324" x="8307388" y="5199063"/>
          <p14:tracePt t="161329" x="8291513" y="5199063"/>
          <p14:tracePt t="161330" x="8291513" y="5183188"/>
          <p14:tracePt t="161341" x="8275638" y="5183188"/>
          <p14:tracePt t="161347" x="8259763" y="5183188"/>
          <p14:tracePt t="161357" x="8243888" y="5183188"/>
          <p14:tracePt t="161374" x="8212138" y="5167313"/>
          <p14:tracePt t="161492" x="8196263" y="5167313"/>
          <p14:tracePt t="161495" x="8196263" y="5183188"/>
          <p14:tracePt t="161501" x="8196263" y="5199063"/>
          <p14:tracePt t="161503" x="8180388" y="5199063"/>
          <p14:tracePt t="161510" x="8180388" y="5214938"/>
          <p14:tracePt t="161517" x="8180388" y="5230813"/>
          <p14:tracePt t="161527" x="8180388" y="5246688"/>
          <p14:tracePt t="161533" x="8180388" y="5262563"/>
          <p14:tracePt t="161537" x="8164513" y="5262563"/>
          <p14:tracePt t="161543" x="8164513" y="5278438"/>
          <p14:tracePt t="161552" x="8164513" y="5294313"/>
          <p14:tracePt t="161557" x="8164513" y="5310188"/>
          <p14:tracePt t="161575" x="8164513" y="5324475"/>
          <p14:tracePt t="161576" x="8148638" y="5324475"/>
          <p14:tracePt t="161585" x="8148638" y="5340350"/>
          <p14:tracePt t="161624" x="8132763" y="5340350"/>
          <p14:tracePt t="161633" x="8132763" y="5356225"/>
          <p14:tracePt t="161660" x="8132763" y="5372100"/>
          <p14:tracePt t="161667" x="8116888" y="5372100"/>
          <p14:tracePt t="161673" x="8101013" y="5372100"/>
          <p14:tracePt t="161679" x="8101013" y="5387975"/>
          <p14:tracePt t="161683" x="8085138" y="5387975"/>
          <p14:tracePt t="161684" x="8070850" y="5387975"/>
          <p14:tracePt t="161691" x="8054975" y="5387975"/>
          <p14:tracePt t="161695" x="8039100" y="5387975"/>
          <p14:tracePt t="161697" x="8023225" y="5387975"/>
          <p14:tracePt t="161703" x="8007350" y="5387975"/>
          <p14:tracePt t="161706" x="7991475" y="5387975"/>
          <p14:tracePt t="161713" x="7975600" y="5387975"/>
          <p14:tracePt t="161722" x="7959725" y="5387975"/>
          <p14:tracePt t="161727" x="7943850" y="5387975"/>
          <p14:tracePt t="161741" x="7927975" y="5387975"/>
          <p14:tracePt t="161748" x="7912100" y="5387975"/>
          <p14:tracePt t="161775" x="7896225" y="5387975"/>
          <p14:tracePt t="161808" x="7880350" y="5387975"/>
          <p14:tracePt t="161836" x="7864475" y="5387975"/>
          <p14:tracePt t="161858" x="7848600" y="5387975"/>
          <p14:tracePt t="161868" x="7848600" y="5372100"/>
          <p14:tracePt t="161870" x="7832725" y="5372100"/>
          <p14:tracePt t="161877" x="7832725" y="5356225"/>
          <p14:tracePt t="161887" x="7816850" y="5356225"/>
          <p14:tracePt t="161889" x="7816850" y="5340350"/>
          <p14:tracePt t="161895" x="7816850" y="5324475"/>
          <p14:tracePt t="161901" x="7800975" y="5324475"/>
          <p14:tracePt t="161909" x="7800975" y="5310188"/>
          <p14:tracePt t="161916" x="7785100" y="5278438"/>
          <p14:tracePt t="161928" x="7785100" y="5262563"/>
          <p14:tracePt t="161934" x="7785100" y="5246688"/>
          <p14:tracePt t="161945" x="7785100" y="5230813"/>
          <p14:tracePt t="161951" x="7785100" y="5214938"/>
          <p14:tracePt t="161961" x="7800975" y="5199063"/>
          <p14:tracePt t="161965" x="7816850" y="5183188"/>
          <p14:tracePt t="161967" x="7816850" y="5167313"/>
          <p14:tracePt t="161978" x="7816850" y="5151438"/>
          <p14:tracePt t="161985" x="7832725" y="5135563"/>
          <p14:tracePt t="161989" x="7848600" y="5135563"/>
          <p14:tracePt t="161992" x="7848600" y="5119688"/>
          <p14:tracePt t="161997" x="7864475" y="5103813"/>
          <p14:tracePt t="162003" x="7864475" y="5087938"/>
          <p14:tracePt t="162007" x="7880350" y="5087938"/>
          <p14:tracePt t="162009" x="7896225" y="5087938"/>
          <p14:tracePt t="162010" x="7896225" y="5072063"/>
          <p14:tracePt t="162020" x="7896225" y="5056188"/>
          <p14:tracePt t="162025" x="7912100" y="5056188"/>
          <p14:tracePt t="162029" x="7927975" y="5056188"/>
          <p14:tracePt t="162037" x="7927975" y="5040313"/>
          <p14:tracePt t="162040" x="7943850" y="5040313"/>
          <p14:tracePt t="162043" x="7959725" y="5040313"/>
          <p14:tracePt t="162046" x="7975600" y="5040313"/>
          <p14:tracePt t="162055" x="7991475" y="5040313"/>
          <p14:tracePt t="162059" x="8007350" y="5040313"/>
          <p14:tracePt t="162067" x="8023225" y="5040313"/>
          <p14:tracePt t="162071" x="8039100" y="5040313"/>
          <p14:tracePt t="162073" x="8054975" y="5040313"/>
          <p14:tracePt t="162081" x="8070850" y="5040313"/>
          <p14:tracePt t="162086" x="8085138" y="5040313"/>
          <p14:tracePt t="162099" x="8101013" y="5040313"/>
          <p14:tracePt t="162107" x="8116888" y="5040313"/>
          <p14:tracePt t="162146" x="8132763" y="5040313"/>
          <p14:tracePt t="162174" x="8132763" y="5056188"/>
          <p14:tracePt t="162177" x="8132763" y="5072063"/>
          <p14:tracePt t="162181" x="8132763" y="5087938"/>
          <p14:tracePt t="162185" x="8132763" y="5103813"/>
          <p14:tracePt t="162187" x="8132763" y="5119688"/>
          <p14:tracePt t="162191" x="8132763" y="5135563"/>
          <p14:tracePt t="162195" x="8132763" y="5151438"/>
          <p14:tracePt t="162199" x="8132763" y="5167313"/>
          <p14:tracePt t="162201" x="8132763" y="5183188"/>
          <p14:tracePt t="162207" x="8132763" y="5199063"/>
          <p14:tracePt t="162211" x="8132763" y="5214938"/>
          <p14:tracePt t="162213" x="8132763" y="5230813"/>
          <p14:tracePt t="162214" x="8116888" y="5230813"/>
          <p14:tracePt t="162221" x="8116888" y="5246688"/>
          <p14:tracePt t="162223" x="8101013" y="5246688"/>
          <p14:tracePt t="162225" x="8101013" y="5262563"/>
          <p14:tracePt t="162236" x="8085138" y="5278438"/>
          <p14:tracePt t="162240" x="8070850" y="5294313"/>
          <p14:tracePt t="162249" x="8039100" y="5310188"/>
          <p14:tracePt t="162250" x="8023225" y="5310188"/>
          <p14:tracePt t="162252" x="8023225" y="5324475"/>
          <p14:tracePt t="162257" x="8007350" y="5324475"/>
          <p14:tracePt t="162258" x="7991475" y="5340350"/>
          <p14:tracePt t="162264" x="7975600" y="5340350"/>
          <p14:tracePt t="162267" x="7959725" y="5340350"/>
          <p14:tracePt t="162269" x="7943850" y="5340350"/>
          <p14:tracePt t="162275" x="7927975" y="5340350"/>
          <p14:tracePt t="162276" x="7912100" y="5340350"/>
          <p14:tracePt t="162281" x="7896225" y="5340350"/>
          <p14:tracePt t="162282" x="7880350" y="5356225"/>
          <p14:tracePt t="162284" x="7864475" y="5356225"/>
          <p14:tracePt t="162290" x="7848600" y="5356225"/>
          <p14:tracePt t="162293" x="7832725" y="5356225"/>
          <p14:tracePt t="162297" x="7816850" y="5356225"/>
          <p14:tracePt t="162298" x="7800975" y="5356225"/>
          <p14:tracePt t="162300" x="7785100" y="5356225"/>
          <p14:tracePt t="162306" x="7770813" y="5356225"/>
          <p14:tracePt t="162309" x="7754938" y="5356225"/>
          <p14:tracePt t="162313" x="7739063" y="5356225"/>
          <p14:tracePt t="162317" x="7723188" y="5356225"/>
          <p14:tracePt t="162318" x="7707313" y="5356225"/>
          <p14:tracePt t="162325" x="7691438" y="5356225"/>
          <p14:tracePt t="162326" x="7675563" y="5356225"/>
          <p14:tracePt t="162333" x="7659688" y="5356225"/>
          <p14:tracePt t="162337" x="7643813" y="5356225"/>
          <p14:tracePt t="162340" x="7627938" y="5356225"/>
          <p14:tracePt t="162347" x="7612063" y="5356225"/>
          <p14:tracePt t="162350" x="7596188" y="5356225"/>
          <p14:tracePt t="162359" x="7580313" y="5356225"/>
          <p14:tracePt t="162375" x="7564438" y="5340350"/>
          <p14:tracePt t="162376" x="7564438" y="5324475"/>
          <p14:tracePt t="162383" x="7548563" y="5324475"/>
          <p14:tracePt t="162390" x="7548563" y="5310188"/>
          <p14:tracePt t="162392" x="7532688" y="5278438"/>
          <p14:tracePt t="162394" x="7516813" y="5278438"/>
          <p14:tracePt t="162396" x="7516813" y="5262563"/>
          <p14:tracePt t="162398" x="7516813" y="5246688"/>
          <p14:tracePt t="162403" x="7516813" y="5230813"/>
          <p14:tracePt t="162407" x="7500938" y="5214938"/>
          <p14:tracePt t="162408" x="7500938" y="5199063"/>
          <p14:tracePt t="162410" x="7485063" y="5183188"/>
          <p14:tracePt t="162412" x="7485063" y="5167313"/>
          <p14:tracePt t="162414" x="7485063" y="5151438"/>
          <p14:tracePt t="162417" x="7485063" y="5135563"/>
          <p14:tracePt t="162418" x="7485063" y="5119688"/>
          <p14:tracePt t="162423" x="7485063" y="5103813"/>
          <p14:tracePt t="162425" x="7469188" y="5087938"/>
          <p14:tracePt t="162429" x="7469188" y="5072063"/>
          <p14:tracePt t="162431" x="7469188" y="5056188"/>
          <p14:tracePt t="162433" x="7454900" y="5040313"/>
          <p14:tracePt t="162440" x="7454900" y="5024438"/>
          <p14:tracePt t="162441" x="7454900" y="5008563"/>
          <p14:tracePt t="162444" x="7454900" y="4992688"/>
          <p14:tracePt t="162446" x="7439025" y="4992688"/>
          <p14:tracePt t="162449" x="7439025" y="4976813"/>
          <p14:tracePt t="162450" x="7439025" y="4962525"/>
          <p14:tracePt t="162460" x="7439025" y="4946650"/>
          <p14:tracePt t="162476" x="7439025" y="4930775"/>
          <p14:tracePt t="162486" x="7439025" y="4914900"/>
          <p14:tracePt t="162494" x="7469188" y="4899025"/>
          <p14:tracePt t="162504" x="7485063" y="4899025"/>
          <p14:tracePt t="162507" x="7500938" y="4899025"/>
          <p14:tracePt t="162515" x="7516813" y="4883150"/>
          <p14:tracePt t="162519" x="7532688" y="4883150"/>
          <p14:tracePt t="162523" x="7548563" y="4883150"/>
          <p14:tracePt t="162534" x="7564438" y="4883150"/>
          <p14:tracePt t="162540" x="7580313" y="4883150"/>
          <p14:tracePt t="162553" x="7596188" y="4883150"/>
          <p14:tracePt t="162559" x="7612063" y="4883150"/>
          <p14:tracePt t="162564" x="7612063" y="4899025"/>
          <p14:tracePt t="162567" x="7612063" y="4914900"/>
          <p14:tracePt t="162571" x="7627938" y="4914900"/>
          <p14:tracePt t="162575" x="7627938" y="4930775"/>
          <p14:tracePt t="162579" x="7643813" y="4946650"/>
          <p14:tracePt t="162585" x="7643813" y="4962525"/>
          <p14:tracePt t="162587" x="7659688" y="4962525"/>
          <p14:tracePt t="162589" x="7659688" y="4976813"/>
          <p14:tracePt t="162593" x="7659688" y="4992688"/>
          <p14:tracePt t="162601" x="7659688" y="5008563"/>
          <p14:tracePt t="162606" x="7659688" y="5024438"/>
          <p14:tracePt t="162611" x="7659688" y="5040313"/>
          <p14:tracePt t="162613" x="7659688" y="5056188"/>
          <p14:tracePt t="162614" x="7659688" y="5072063"/>
          <p14:tracePt t="162618" x="7659688" y="5087938"/>
          <p14:tracePt t="162621" x="7659688" y="5103813"/>
          <p14:tracePt t="162627" x="7659688" y="5119688"/>
          <p14:tracePt t="162628" x="7659688" y="5135563"/>
          <p14:tracePt t="162631" x="7643813" y="5151438"/>
          <p14:tracePt t="162635" x="7627938" y="5167313"/>
          <p14:tracePt t="162636" x="7627938" y="5183188"/>
          <p14:tracePt t="162640" x="7612063" y="5183188"/>
          <p14:tracePt t="162642" x="7612063" y="5199063"/>
          <p14:tracePt t="162645" x="7596188" y="5214938"/>
          <p14:tracePt t="162648" x="7580313" y="5230813"/>
          <p14:tracePt t="162652" x="7564438" y="5230813"/>
          <p14:tracePt t="162657" x="7548563" y="5246688"/>
          <p14:tracePt t="162658" x="7532688" y="5262563"/>
          <p14:tracePt t="162663" x="7516813" y="5262563"/>
          <p14:tracePt t="162667" x="7516813" y="5278438"/>
          <p14:tracePt t="162669" x="7500938" y="5278438"/>
          <p14:tracePt t="162671" x="7485063" y="5278438"/>
          <p14:tracePt t="162675" x="7485063" y="5294313"/>
          <p14:tracePt t="162678" x="7469188" y="5294313"/>
          <p14:tracePt t="162685" x="7469188" y="5310188"/>
          <p14:tracePt t="162687" x="7454900" y="5310188"/>
          <p14:tracePt t="162703" x="7439025" y="5310188"/>
          <p14:tracePt t="163836" x="7423150" y="5310188"/>
          <p14:tracePt t="163842" x="7407275" y="5310188"/>
          <p14:tracePt t="163852" x="7375525" y="5310188"/>
          <p14:tracePt t="163857" x="7343775" y="5310188"/>
          <p14:tracePt t="163862" x="7327900" y="5310188"/>
          <p14:tracePt t="163868" x="7280275" y="5294313"/>
          <p14:tracePt t="163873" x="7232650" y="5278438"/>
          <p14:tracePt t="163876" x="7216775" y="5278438"/>
          <p14:tracePt t="163878" x="7200900" y="5278438"/>
          <p14:tracePt t="163880" x="7185025" y="5278438"/>
          <p14:tracePt t="163882" x="7154863" y="5278438"/>
          <p14:tracePt t="163884" x="7138988" y="5262563"/>
          <p14:tracePt t="163887" x="7091363" y="5262563"/>
          <p14:tracePt t="163889" x="7059613" y="5262563"/>
          <p14:tracePt t="163890" x="7043738" y="5262563"/>
          <p14:tracePt t="163893" x="7027863" y="5262563"/>
          <p14:tracePt t="163895" x="6996113" y="5262563"/>
          <p14:tracePt t="163898" x="6964363" y="5262563"/>
          <p14:tracePt t="163900" x="6948488" y="5262563"/>
          <p14:tracePt t="163907" x="6932613" y="5262563"/>
          <p14:tracePt t="163908" x="6916738" y="5262563"/>
          <p14:tracePt t="163919" x="6884988" y="5262563"/>
          <p14:tracePt t="163923" x="6869113" y="5262563"/>
          <p14:tracePt t="163938" x="6854825" y="5262563"/>
          <p14:tracePt t="163942" x="6838950" y="5262563"/>
          <p14:tracePt t="164049" x="6823075" y="5262563"/>
          <p14:tracePt t="164073" x="6823075" y="5214938"/>
          <p14:tracePt t="164078" x="6823075" y="5199063"/>
          <p14:tracePt t="164079" x="6823075" y="5183188"/>
          <p14:tracePt t="164081" x="6823075" y="5167313"/>
          <p14:tracePt t="164082" x="6823075" y="5151438"/>
          <p14:tracePt t="164084" x="6823075" y="5135563"/>
          <p14:tracePt t="164089" x="6823075" y="5119688"/>
          <p14:tracePt t="164091" x="6823075" y="5103813"/>
          <p14:tracePt t="164095" x="6823075" y="5087938"/>
          <p14:tracePt t="164096" x="6823075" y="5072063"/>
          <p14:tracePt t="164099" x="6823075" y="5056188"/>
          <p14:tracePt t="164103" x="6823075" y="5040313"/>
          <p14:tracePt t="164105" x="6823075" y="5024438"/>
          <p14:tracePt t="164108" x="6823075" y="5008563"/>
          <p14:tracePt t="164111" x="6823075" y="4992688"/>
          <p14:tracePt t="164114" x="6823075" y="4976813"/>
          <p14:tracePt t="164119" x="6838950" y="4976813"/>
          <p14:tracePt t="164122" x="6838950" y="4962525"/>
          <p14:tracePt t="164124" x="6838950" y="4946650"/>
          <p14:tracePt t="164127" x="6854825" y="4946650"/>
          <p14:tracePt t="164146" x="6900863" y="4930775"/>
          <p14:tracePt t="164149" x="6916738" y="4930775"/>
          <p14:tracePt t="164151" x="6948488" y="4930775"/>
          <p14:tracePt t="164155" x="6964363" y="4930775"/>
          <p14:tracePt t="164156" x="6980238" y="4930775"/>
          <p14:tracePt t="164161" x="7011988" y="4930775"/>
          <p14:tracePt t="164163" x="7027863" y="4930775"/>
          <p14:tracePt t="164170" x="7075488" y="4930775"/>
          <p14:tracePt t="164179" x="7169150" y="4930775"/>
          <p14:tracePt t="164180" x="7185025" y="4930775"/>
          <p14:tracePt t="164182" x="7200900" y="4930775"/>
          <p14:tracePt t="164184" x="7216775" y="4930775"/>
          <p14:tracePt t="164187" x="7248525" y="4930775"/>
          <p14:tracePt t="164188" x="7264400" y="4930775"/>
          <p14:tracePt t="164190" x="7280275" y="4930775"/>
          <p14:tracePt t="164192" x="7296150" y="4930775"/>
          <p14:tracePt t="164195" x="7312025" y="4930775"/>
          <p14:tracePt t="164197" x="7327900" y="4930775"/>
          <p14:tracePt t="164198" x="7359650" y="4930775"/>
          <p14:tracePt t="164203" x="7391400" y="4930775"/>
          <p14:tracePt t="164205" x="7407275" y="4930775"/>
          <p14:tracePt t="164208" x="7423150" y="4930775"/>
          <p14:tracePt t="164211" x="7439025" y="4930775"/>
          <p14:tracePt t="164214" x="7454900" y="4946650"/>
          <p14:tracePt t="164218" x="7469188" y="4946650"/>
          <p14:tracePt t="164226" x="7485063" y="4946650"/>
          <p14:tracePt t="164231" x="7485063" y="4962525"/>
          <p14:tracePt t="164239" x="7485063" y="4976813"/>
          <p14:tracePt t="164245" x="7485063" y="4992688"/>
          <p14:tracePt t="164246" x="7485063" y="5008563"/>
          <p14:tracePt t="164251" x="7485063" y="5024438"/>
          <p14:tracePt t="164253" x="7485063" y="5056188"/>
          <p14:tracePt t="164257" x="7469188" y="5072063"/>
          <p14:tracePt t="164258" x="7469188" y="5087938"/>
          <p14:tracePt t="164260" x="7454900" y="5103813"/>
          <p14:tracePt t="164263" x="7454900" y="5119688"/>
          <p14:tracePt t="164265" x="7439025" y="5135563"/>
          <p14:tracePt t="164266" x="7423150" y="5151438"/>
          <p14:tracePt t="164268" x="7391400" y="5183188"/>
          <p14:tracePt t="164271" x="7375525" y="5214938"/>
          <p14:tracePt t="164272" x="7359650" y="5230813"/>
          <p14:tracePt t="164274" x="7327900" y="5246688"/>
          <p14:tracePt t="164276" x="7327900" y="5262563"/>
          <p14:tracePt t="164278" x="7312025" y="5278438"/>
          <p14:tracePt t="164281" x="7280275" y="5278438"/>
          <p14:tracePt t="164283" x="7280275" y="5294313"/>
          <p14:tracePt t="164285" x="7248525" y="5310188"/>
          <p14:tracePt t="164287" x="7232650" y="5324475"/>
          <p14:tracePt t="164289" x="7216775" y="5324475"/>
          <p14:tracePt t="164290" x="7200900" y="5324475"/>
          <p14:tracePt t="164292" x="7185025" y="5340350"/>
          <p14:tracePt t="164294" x="7169150" y="5340350"/>
          <p14:tracePt t="164296" x="7154863" y="5356225"/>
          <p14:tracePt t="164298" x="7138988" y="5356225"/>
          <p14:tracePt t="164303" x="7107238" y="5356225"/>
          <p14:tracePt t="164305" x="7091363" y="5356225"/>
          <p14:tracePt t="164306" x="7091363" y="5372100"/>
          <p14:tracePt t="164308" x="7075488" y="5372100"/>
          <p14:tracePt t="164310" x="7059613" y="5372100"/>
          <p14:tracePt t="164323" x="7027863" y="5372100"/>
          <p14:tracePt t="164328" x="7011988" y="5372100"/>
          <p14:tracePt t="164330" x="6996113" y="5372100"/>
          <p14:tracePt t="164341" x="6980238" y="5372100"/>
          <p14:tracePt t="164379" x="6964363" y="5372100"/>
          <p14:tracePt t="164407" x="6964363" y="5356225"/>
          <p14:tracePt t="164415" x="6964363" y="5340350"/>
          <p14:tracePt t="164424" x="6964363" y="5324475"/>
          <p14:tracePt t="164429" x="6964363" y="5310188"/>
          <p14:tracePt t="164455" x="6964363" y="5294313"/>
          <p14:tracePt t="164514" x="6980238" y="5294313"/>
          <p14:tracePt t="164567" x="6980238" y="5310188"/>
          <p14:tracePt t="164575" x="6980238" y="5324475"/>
          <p14:tracePt t="164605" x="6980238" y="5340350"/>
          <p14:tracePt t="164637" x="6980238" y="5356225"/>
          <p14:tracePt t="165253" x="6948488" y="5356225"/>
          <p14:tracePt t="165259" x="6916738" y="5340350"/>
          <p14:tracePt t="165264" x="6884988" y="5340350"/>
          <p14:tracePt t="165270" x="6791325" y="5310188"/>
          <p14:tracePt t="165275" x="6711950" y="5278438"/>
          <p14:tracePt t="165277" x="6680200" y="5262563"/>
          <p14:tracePt t="165278" x="6664325" y="5262563"/>
          <p14:tracePt t="165280" x="6632575" y="5262563"/>
          <p14:tracePt t="165282" x="6600825" y="5246688"/>
          <p14:tracePt t="165284" x="6584950" y="5246688"/>
          <p14:tracePt t="165287" x="6538913" y="5230813"/>
          <p14:tracePt t="165289" x="6507163" y="5214938"/>
          <p14:tracePt t="165290" x="6475413" y="5199063"/>
          <p14:tracePt t="165293" x="6443663" y="5199063"/>
          <p14:tracePt t="165295" x="6411913" y="5183188"/>
          <p14:tracePt t="165297" x="6364288" y="5167313"/>
          <p14:tracePt t="165299" x="6348413" y="5167313"/>
          <p14:tracePt t="165300" x="6300788" y="5151438"/>
          <p14:tracePt t="165303" x="6269038" y="5151438"/>
          <p14:tracePt t="165305" x="6238875" y="5151438"/>
          <p14:tracePt t="165307" x="6207125" y="5135563"/>
          <p14:tracePt t="165308" x="6175375" y="5135563"/>
          <p14:tracePt t="165310" x="6143625" y="5135563"/>
          <p14:tracePt t="165312" x="6111875" y="5119688"/>
          <p14:tracePt t="165315" x="6080125" y="5119688"/>
          <p14:tracePt t="165317" x="6048375" y="5119688"/>
          <p14:tracePt t="165318" x="6016625" y="5119688"/>
          <p14:tracePt t="165320" x="5984875" y="5103813"/>
          <p14:tracePt t="165325" x="5953125" y="5103813"/>
          <p14:tracePt t="165326" x="5922963" y="5103813"/>
          <p14:tracePt t="165329" x="5907088" y="5103813"/>
          <p14:tracePt t="165331" x="5891213" y="5103813"/>
          <p14:tracePt t="165332" x="5875338" y="5103813"/>
          <p14:tracePt t="165334" x="5859463" y="5103813"/>
          <p14:tracePt t="165337" x="5827713" y="5103813"/>
          <p14:tracePt t="165340" x="5811838" y="5103813"/>
          <p14:tracePt t="165343" x="5795963" y="5103813"/>
          <p14:tracePt t="165350" x="5764213" y="5103813"/>
          <p14:tracePt t="165353" x="5748338" y="5103813"/>
          <p14:tracePt t="165365" x="5732463" y="5103813"/>
          <p14:tracePt t="165372" x="5716588" y="5103813"/>
          <p14:tracePt t="165405" x="5700713" y="5103813"/>
          <p14:tracePt t="165413" x="5684838" y="5103813"/>
          <p14:tracePt t="165424" x="5668963" y="5103813"/>
          <p14:tracePt t="165441" x="5653088" y="5103813"/>
          <p14:tracePt t="165447" x="5638800" y="5119688"/>
          <p14:tracePt t="165464" x="5622925" y="5119688"/>
          <p14:tracePt t="165493" x="5607050" y="5119688"/>
          <p14:tracePt t="165547" x="5622925" y="5119688"/>
          <p14:tracePt t="165556" x="5638800" y="5119688"/>
          <p14:tracePt t="165563" x="5653088" y="5119688"/>
          <p14:tracePt t="165570" x="5668963" y="5119688"/>
          <p14:tracePt t="165575" x="5684838" y="5135563"/>
          <p14:tracePt t="165579" x="5700713" y="5135563"/>
          <p14:tracePt t="165588" x="5700713" y="5151438"/>
          <p14:tracePt t="165596" x="5732463" y="5151438"/>
          <p14:tracePt t="165599" x="5732463" y="5167313"/>
          <p14:tracePt t="165601" x="5748338" y="5167313"/>
          <p14:tracePt t="165604" x="5748338" y="5183188"/>
          <p14:tracePt t="165605" x="5764213" y="5183188"/>
          <p14:tracePt t="165606" x="5780088" y="5183188"/>
          <p14:tracePt t="165608" x="5780088" y="5199063"/>
          <p14:tracePt t="165610" x="5780088" y="5214938"/>
          <p14:tracePt t="165612" x="5795963" y="5214938"/>
          <p14:tracePt t="165614" x="5795963" y="5230813"/>
          <p14:tracePt t="165616" x="5811838" y="5230813"/>
          <p14:tracePt t="165621" x="5811838" y="5246688"/>
          <p14:tracePt t="165622" x="5827713" y="5246688"/>
          <p14:tracePt t="165624" x="5827713" y="5262563"/>
          <p14:tracePt t="165626" x="5843588" y="5262563"/>
          <p14:tracePt t="165630" x="5843588" y="5278438"/>
          <p14:tracePt t="165633" x="5859463" y="5278438"/>
          <p14:tracePt t="165635" x="5859463" y="5294313"/>
          <p14:tracePt t="165639" x="5859463" y="5310188"/>
          <p14:tracePt t="165647" x="5859463" y="5324475"/>
          <p14:tracePt t="165649" x="5875338" y="5340350"/>
          <p14:tracePt t="165655" x="5891213" y="5340350"/>
          <p14:tracePt t="165656" x="5891213" y="5356225"/>
          <p14:tracePt t="165663" x="5891213" y="5372100"/>
          <p14:tracePt t="165664" x="5907088" y="5372100"/>
          <p14:tracePt t="165670" x="5907088" y="5387975"/>
          <p14:tracePt t="165672" x="5922963" y="5387975"/>
          <p14:tracePt t="165673" x="5938838" y="5387975"/>
          <p14:tracePt t="165680" x="5953125" y="5387975"/>
          <p14:tracePt t="165683" x="5969000" y="5387975"/>
          <p14:tracePt t="165689" x="5984875" y="5387975"/>
          <p14:tracePt t="165690" x="6000750" y="5387975"/>
          <p14:tracePt t="165695" x="6016625" y="5387975"/>
          <p14:tracePt t="165696" x="6032500" y="5387975"/>
          <p14:tracePt t="165700" x="6048375" y="5387975"/>
          <p14:tracePt t="165704" x="6064250" y="5387975"/>
          <p14:tracePt t="165707" x="6080125" y="5387975"/>
          <p14:tracePt t="165713" x="6096000" y="5387975"/>
          <p14:tracePt t="165717" x="6111875" y="5387975"/>
          <p14:tracePt t="165721" x="6127750" y="5387975"/>
          <p14:tracePt t="165738" x="6143625" y="5387975"/>
          <p14:tracePt t="165747" x="6159500" y="5387975"/>
          <p14:tracePt t="165769" x="6175375" y="5387975"/>
          <p14:tracePt t="165779" x="6191250" y="5387975"/>
          <p14:tracePt t="165788" x="6207125" y="5387975"/>
          <p14:tracePt t="165804" x="6207125" y="5372100"/>
          <p14:tracePt t="165816" x="6223000" y="5372100"/>
          <p14:tracePt t="165839" x="6238875" y="5372100"/>
          <p14:tracePt t="166096" x="6223000" y="5372100"/>
          <p14:tracePt t="166118" x="6207125" y="5372100"/>
          <p14:tracePt t="166142" x="6191250" y="5372100"/>
          <p14:tracePt t="166281" x="6175375" y="5372100"/>
          <p14:tracePt t="166298" x="6175375" y="5387975"/>
          <p14:tracePt t="166517" x="6159500" y="5387975"/>
          <p14:tracePt t="166522" x="6143625" y="5387975"/>
          <p14:tracePt t="166533" x="6127750" y="5387975"/>
          <p14:tracePt t="166538" x="6111875" y="5387975"/>
          <p14:tracePt t="166542" x="6096000" y="5387975"/>
          <p14:tracePt t="166555" x="6080125" y="5387975"/>
          <p14:tracePt t="166559" x="6064250" y="5387975"/>
          <p14:tracePt t="166565" x="6048375" y="5387975"/>
          <p14:tracePt t="166577" x="6032500" y="5387975"/>
          <p14:tracePt t="166593" x="6016625" y="5387975"/>
          <p14:tracePt t="166597" x="6016625" y="5372100"/>
          <p14:tracePt t="166601" x="6000750" y="5372100"/>
          <p14:tracePt t="166611" x="5984875" y="5356225"/>
          <p14:tracePt t="166627" x="5969000" y="5356225"/>
          <p14:tracePt t="166628" x="5969000" y="5340350"/>
          <p14:tracePt t="166634" x="5953125" y="5340350"/>
          <p14:tracePt t="166638" x="5953125" y="5324475"/>
          <p14:tracePt t="166649" x="5953125" y="5310188"/>
          <p14:tracePt t="166651" x="5938838" y="5310188"/>
          <p14:tracePt t="166655" x="5938838" y="5294313"/>
          <p14:tracePt t="166659" x="5922963" y="5294313"/>
          <p14:tracePt t="166663" x="5922963" y="5278438"/>
          <p14:tracePt t="166667" x="5907088" y="5278438"/>
          <p14:tracePt t="166676" x="5907088" y="5262563"/>
          <p14:tracePt t="166681" x="5891213" y="5262563"/>
          <p14:tracePt t="166685" x="5891213" y="5246688"/>
          <p14:tracePt t="166687" x="5875338" y="5246688"/>
          <p14:tracePt t="166700" x="5859463" y="5246688"/>
          <p14:tracePt t="166704" x="5859463" y="5230813"/>
          <p14:tracePt t="166706" x="5843588" y="5230813"/>
          <p14:tracePt t="166709" x="5827713" y="5230813"/>
          <p14:tracePt t="166710" x="5827713" y="5214938"/>
          <p14:tracePt t="166716" x="5811838" y="5214938"/>
          <p14:tracePt t="166719" x="5795963" y="5199063"/>
          <p14:tracePt t="166723" x="5764213" y="5199063"/>
          <p14:tracePt t="166724" x="5748338" y="5199063"/>
          <p14:tracePt t="166729" x="5732463" y="5183188"/>
          <p14:tracePt t="166731" x="5716588" y="5183188"/>
          <p14:tracePt t="166735" x="5700713" y="5167313"/>
          <p14:tracePt t="166737" x="5684838" y="5167313"/>
          <p14:tracePt t="166739" x="5668963" y="5151438"/>
          <p14:tracePt t="166740" x="5653088" y="5151438"/>
          <p14:tracePt t="166742" x="5638800" y="5151438"/>
          <p14:tracePt t="166744" x="5622925" y="5151438"/>
          <p14:tracePt t="166749" x="5591175" y="5135563"/>
          <p14:tracePt t="166751" x="5575300" y="5135563"/>
          <p14:tracePt t="166754" x="5559425" y="5119688"/>
          <p14:tracePt t="166756" x="5543550" y="5119688"/>
          <p14:tracePt t="166759" x="5527675" y="5119688"/>
          <p14:tracePt t="166761" x="5511800" y="5119688"/>
          <p14:tracePt t="166762" x="5495925" y="5119688"/>
          <p14:tracePt t="166764" x="5480050" y="5103813"/>
          <p14:tracePt t="166766" x="5464175" y="5103813"/>
          <p14:tracePt t="166769" x="5448300" y="5103813"/>
          <p14:tracePt t="166770" x="5432425" y="5087938"/>
          <p14:tracePt t="166772" x="5416550" y="5087938"/>
          <p14:tracePt t="166774" x="5400675" y="5087938"/>
          <p14:tracePt t="166776" x="5384800" y="5072063"/>
          <p14:tracePt t="166778" x="5368925" y="5072063"/>
          <p14:tracePt t="166780" x="5353050" y="5072063"/>
          <p14:tracePt t="166782" x="5337175" y="5072063"/>
          <p14:tracePt t="166785" x="5322888" y="5072063"/>
          <p14:tracePt t="166788" x="5307013" y="5072063"/>
          <p14:tracePt t="166790" x="5291138" y="5072063"/>
          <p14:tracePt t="166793" x="5291138" y="5056188"/>
          <p14:tracePt t="166808" x="5275263" y="5056188"/>
          <p14:tracePt t="166821" x="5259388" y="5056188"/>
          <p14:tracePt t="166860" x="5275263" y="5056188"/>
          <p14:tracePt t="166863" x="5275263" y="5072063"/>
          <p14:tracePt t="166864" x="5275263" y="5087938"/>
          <p14:tracePt t="166866" x="5291138" y="5087938"/>
          <p14:tracePt t="166869" x="5307013" y="5103813"/>
          <p14:tracePt t="166873" x="5322888" y="5103813"/>
          <p14:tracePt t="166875" x="5322888" y="5119688"/>
          <p14:tracePt t="166877" x="5337175" y="5135563"/>
          <p14:tracePt t="166879" x="5353050" y="5135563"/>
          <p14:tracePt t="166881" x="5368925" y="5151438"/>
          <p14:tracePt t="166883" x="5384800" y="5167313"/>
          <p14:tracePt t="166884" x="5400675" y="5183188"/>
          <p14:tracePt t="166889" x="5416550" y="5199063"/>
          <p14:tracePt t="166890" x="5432425" y="5214938"/>
          <p14:tracePt t="166894" x="5448300" y="5230813"/>
          <p14:tracePt t="166897" x="5448300" y="5246688"/>
          <p14:tracePt t="166898" x="5464175" y="5262563"/>
          <p14:tracePt t="166901" x="5480050" y="5262563"/>
          <p14:tracePt t="166905" x="5480050" y="5278438"/>
          <p14:tracePt t="166906" x="5495925" y="5294313"/>
          <p14:tracePt t="166915" x="5511800" y="5294313"/>
          <p14:tracePt t="166923" x="5511800" y="5310188"/>
          <p14:tracePt t="166939" x="5511800" y="5324475"/>
          <p14:tracePt t="166964" x="5527675" y="5310188"/>
          <p14:tracePt t="166966" x="5543550" y="5278438"/>
          <p14:tracePt t="166969" x="5559425" y="5246688"/>
          <p14:tracePt t="166970" x="5559425" y="5230813"/>
          <p14:tracePt t="166972" x="5591175" y="5151438"/>
          <p14:tracePt t="166974" x="5607050" y="5087938"/>
          <p14:tracePt t="166976" x="5622925" y="5024438"/>
          <p14:tracePt t="166979" x="5638800" y="4962525"/>
          <p14:tracePt t="166981" x="5653088" y="4899025"/>
          <p14:tracePt t="166982" x="5668963" y="4819650"/>
          <p14:tracePt t="166984" x="5684838" y="4756150"/>
          <p14:tracePt t="166987" x="5700713" y="4645025"/>
          <p14:tracePt t="166988" x="5700713" y="4567238"/>
          <p14:tracePt t="166991" x="5716588" y="4456113"/>
          <p14:tracePt t="166992" x="5716588" y="4376738"/>
          <p14:tracePt t="166994" x="5732463" y="4283075"/>
          <p14:tracePt t="166996" x="5732463" y="4171950"/>
          <p14:tracePt t="166998" x="5732463" y="4076700"/>
          <p14:tracePt t="167000" x="5732463" y="3965575"/>
          <p14:tracePt t="167003" x="5732463" y="3856038"/>
          <p14:tracePt t="167004" x="5732463" y="3729038"/>
          <p14:tracePt t="167006" x="5732463" y="3617913"/>
          <p14:tracePt t="167008" x="5732463" y="3508375"/>
          <p14:tracePt t="167011" x="5732463" y="3381375"/>
          <p14:tracePt t="167013" x="5732463" y="3240088"/>
          <p14:tracePt t="167015" x="5732463" y="3128963"/>
          <p14:tracePt t="167016" x="5716588" y="3017838"/>
          <p14:tracePt t="167019" x="5700713" y="2892425"/>
          <p14:tracePt t="167021" x="5700713" y="2781300"/>
          <p14:tracePt t="167022" x="5668963" y="2670175"/>
          <p14:tracePt t="167024" x="5653088" y="2528888"/>
          <p14:tracePt t="167026" x="5653088" y="2417763"/>
          <p14:tracePt t="167028" x="5653088" y="2322513"/>
          <p14:tracePt t="167030" x="5638800" y="2212975"/>
          <p14:tracePt t="167032" x="5622925" y="2117725"/>
          <p14:tracePt t="167034" x="5622925" y="1990725"/>
          <p14:tracePt t="167036" x="5622925" y="1911350"/>
          <p14:tracePt t="167038" x="5607050" y="1801813"/>
          <p14:tracePt t="167040" x="5607050" y="1706563"/>
          <p14:tracePt t="167042" x="5607050" y="1627188"/>
          <p14:tracePt t="167044" x="5607050" y="1579563"/>
          <p14:tracePt t="167047" x="5607050" y="1501775"/>
          <p14:tracePt t="167048" x="5607050" y="1406525"/>
          <p14:tracePt t="167050" x="5607050" y="1374775"/>
          <p14:tracePt t="167053" x="5607050" y="1311275"/>
          <p14:tracePt t="167054" x="5622925" y="1263650"/>
          <p14:tracePt t="167057" x="5622925" y="1200150"/>
          <p14:tracePt t="167059" x="5622925" y="1169988"/>
          <p14:tracePt t="167061" x="5638800" y="1138238"/>
          <p14:tracePt t="167062" x="5638800" y="1106488"/>
          <p14:tracePt t="167064" x="5653088" y="1074738"/>
          <p14:tracePt t="167067" x="5668963" y="1058863"/>
          <p14:tracePt t="167069" x="5668963" y="1042988"/>
          <p14:tracePt t="167071" x="5684838" y="1042988"/>
          <p14:tracePt t="167072" x="5684838" y="1027113"/>
          <p14:tracePt t="167074" x="5684838" y="1011238"/>
          <p14:tracePt t="167076" x="5700713" y="995363"/>
          <p14:tracePt t="167083" x="5716588" y="995363"/>
          <p14:tracePt t="167100" x="5732463" y="979488"/>
          <p14:tracePt t="167131" x="5732463" y="995363"/>
          <p14:tracePt t="167134" x="5732463" y="1027113"/>
          <p14:tracePt t="167135" x="5732463" y="1042988"/>
          <p14:tracePt t="167137" x="5732463" y="1074738"/>
          <p14:tracePt t="167138" x="5732463" y="1090613"/>
          <p14:tracePt t="167140" x="5732463" y="1122363"/>
          <p14:tracePt t="167143" x="5732463" y="1154113"/>
          <p14:tracePt t="167145" x="5732463" y="1185863"/>
          <p14:tracePt t="167146" x="5732463" y="1216025"/>
          <p14:tracePt t="167148" x="5732463" y="1247775"/>
          <p14:tracePt t="167150" x="5716588" y="1279525"/>
          <p14:tracePt t="167153" x="5716588" y="1311275"/>
          <p14:tracePt t="167154" x="5700713" y="1358900"/>
          <p14:tracePt t="167156" x="5700713" y="1374775"/>
          <p14:tracePt t="167158" x="5684838" y="1406525"/>
          <p14:tracePt t="167161" x="5684838" y="1454150"/>
          <p14:tracePt t="167163" x="5668963" y="1470025"/>
          <p14:tracePt t="167164" x="5668963" y="1517650"/>
          <p14:tracePt t="167166" x="5653088" y="1547813"/>
          <p14:tracePt t="167169" x="5653088" y="1563688"/>
          <p14:tracePt t="167171" x="5653088" y="1595438"/>
          <p14:tracePt t="167172" x="5638800" y="1627188"/>
          <p14:tracePt t="167174" x="5638800" y="1643063"/>
          <p14:tracePt t="167176" x="5638800" y="1674813"/>
          <p14:tracePt t="167178" x="5638800" y="1706563"/>
          <p14:tracePt t="167181" x="5638800" y="1722438"/>
          <p14:tracePt t="167182" x="5638800" y="1754188"/>
          <p14:tracePt t="167187" x="5638800" y="1770063"/>
          <p14:tracePt t="167191" x="5638800" y="1785938"/>
          <p14:tracePt t="167194" x="5638800" y="1801813"/>
          <p14:tracePt t="167209" x="5638800" y="1817688"/>
          <p14:tracePt t="167237" x="5638800" y="1833563"/>
          <p14:tracePt t="167273" x="5622925" y="1833563"/>
          <p14:tracePt t="167275" x="5607050" y="1833563"/>
          <p14:tracePt t="167277" x="5591175" y="1833563"/>
          <p14:tracePt t="167281" x="5575300" y="1833563"/>
          <p14:tracePt t="167282" x="5559425" y="1833563"/>
          <p14:tracePt t="167287" x="5543550" y="1817688"/>
          <p14:tracePt t="167289" x="5527675" y="1817688"/>
          <p14:tracePt t="167291" x="5511800" y="1817688"/>
          <p14:tracePt t="167295" x="5495925" y="1801813"/>
          <p14:tracePt t="167297" x="5480050" y="1785938"/>
          <p14:tracePt t="167301" x="5464175" y="1770063"/>
          <p14:tracePt t="167303" x="5448300" y="1770063"/>
          <p14:tracePt t="167304" x="5432425" y="1770063"/>
          <p14:tracePt t="167306" x="5432425" y="1754188"/>
          <p14:tracePt t="167310" x="5416550" y="1738313"/>
          <p14:tracePt t="167312" x="5400675" y="1738313"/>
          <p14:tracePt t="167319" x="5400675" y="1722438"/>
          <p14:tracePt t="167321" x="5384800" y="1722438"/>
          <p14:tracePt t="167324" x="5368925" y="1722438"/>
          <p14:tracePt t="167326" x="5368925" y="1706563"/>
          <p14:tracePt t="167341" x="5353050" y="1706563"/>
          <p14:tracePt t="167343" x="5353050" y="1690688"/>
          <p14:tracePt t="167371" x="5337175" y="1690688"/>
          <p14:tracePt t="167374" x="5322888" y="1690688"/>
          <p14:tracePt t="167379" x="5307013" y="1690688"/>
          <p14:tracePt t="167381" x="5291138" y="1690688"/>
          <p14:tracePt t="167384" x="5275263" y="1706563"/>
          <p14:tracePt t="167389" x="5259388" y="1706563"/>
          <p14:tracePt t="167391" x="5259388" y="1722438"/>
          <p14:tracePt t="167393" x="5243513" y="1722438"/>
          <p14:tracePt t="167401" x="5227638" y="1738313"/>
          <p14:tracePt t="167405" x="5227638" y="1754188"/>
          <p14:tracePt t="167409" x="5211763" y="1754188"/>
          <p14:tracePt t="167412" x="5211763" y="1770063"/>
          <p14:tracePt t="167417" x="5211763" y="1785938"/>
          <p14:tracePt t="167420" x="5211763" y="1801813"/>
          <p14:tracePt t="167437" x="5227638" y="1833563"/>
          <p14:tracePt t="167449" x="5307013" y="1865313"/>
          <p14:tracePt t="167453" x="5322888" y="1881188"/>
          <p14:tracePt t="167454" x="5337175" y="1881188"/>
          <p14:tracePt t="167459" x="5353050" y="1881188"/>
          <p14:tracePt t="167461" x="5368925" y="1895475"/>
          <p14:tracePt t="167463" x="5384800" y="1895475"/>
          <p14:tracePt t="167466" x="5384800" y="1911350"/>
          <p14:tracePt t="167479" x="5400675" y="1911350"/>
          <p14:tracePt t="167490" x="5416550" y="1911350"/>
          <p14:tracePt t="167687" x="5400675" y="1911350"/>
          <p14:tracePt t="167691" x="5353050" y="1911350"/>
          <p14:tracePt t="167693" x="5322888" y="1911350"/>
          <p14:tracePt t="167694" x="5291138" y="1911350"/>
          <p14:tracePt t="167696" x="5275263" y="1911350"/>
          <p14:tracePt t="167698" x="5227638" y="1911350"/>
          <p14:tracePt t="167700" x="5211763" y="1911350"/>
          <p14:tracePt t="167702" x="5180013" y="1911350"/>
          <p14:tracePt t="167704" x="5148263" y="1911350"/>
          <p14:tracePt t="167707" x="5116513" y="1911350"/>
          <p14:tracePt t="167708" x="5068888" y="1911350"/>
          <p14:tracePt t="167711" x="5022850" y="1911350"/>
          <p14:tracePt t="167713" x="5006975" y="1911350"/>
          <p14:tracePt t="167714" x="4959350" y="1911350"/>
          <p14:tracePt t="167717" x="4911725" y="1911350"/>
          <p14:tracePt t="167720" x="4879975" y="1911350"/>
          <p14:tracePt t="167721" x="4832350" y="1911350"/>
          <p14:tracePt t="167723" x="4800600" y="1911350"/>
          <p14:tracePt t="167724" x="4768850" y="1911350"/>
          <p14:tracePt t="167726" x="4737100" y="1927225"/>
          <p14:tracePt t="167728" x="4691063" y="1927225"/>
          <p14:tracePt t="167730" x="4659313" y="1927225"/>
          <p14:tracePt t="167733" x="4627563" y="1943100"/>
          <p14:tracePt t="167735" x="4579938" y="1958975"/>
          <p14:tracePt t="167737" x="4564063" y="1958975"/>
          <p14:tracePt t="167738" x="4532313" y="1974850"/>
          <p14:tracePt t="167740" x="4500563" y="1974850"/>
          <p14:tracePt t="167742" x="4484688" y="1990725"/>
          <p14:tracePt t="167744" x="4452938" y="1990725"/>
          <p14:tracePt t="167746" x="4421188" y="2006600"/>
          <p14:tracePt t="167749" x="4406900" y="2006600"/>
          <p14:tracePt t="167750" x="4391025" y="2006600"/>
          <p14:tracePt t="167753" x="4359275" y="2022475"/>
          <p14:tracePt t="167754" x="4343400" y="2038350"/>
          <p14:tracePt t="167756" x="4311650" y="2054225"/>
          <p14:tracePt t="167758" x="4295775" y="2070100"/>
          <p14:tracePt t="167760" x="4279900" y="2070100"/>
          <p14:tracePt t="167762" x="4264025" y="2101850"/>
          <p14:tracePt t="167764" x="4232275" y="2117725"/>
          <p14:tracePt t="167766" x="4200525" y="2149475"/>
          <p14:tracePt t="167769" x="4200525" y="2165350"/>
          <p14:tracePt t="167771" x="4168775" y="2181225"/>
          <p14:tracePt t="167772" x="4152900" y="2212975"/>
          <p14:tracePt t="167774" x="4137025" y="2243138"/>
          <p14:tracePt t="167776" x="4106863" y="2274888"/>
          <p14:tracePt t="167778" x="4090988" y="2290763"/>
          <p14:tracePt t="167780" x="4090988" y="2338388"/>
          <p14:tracePt t="167782" x="4059238" y="2370138"/>
          <p14:tracePt t="167785" x="4043363" y="2386013"/>
          <p14:tracePt t="167786" x="4027488" y="2417763"/>
          <p14:tracePt t="167788" x="4011613" y="2449513"/>
          <p14:tracePt t="167790" x="3979863" y="2497138"/>
          <p14:tracePt t="167793" x="3963988" y="2513013"/>
          <p14:tracePt t="167794" x="3932238" y="2574925"/>
          <p14:tracePt t="167796" x="3932238" y="2622550"/>
          <p14:tracePt t="167798" x="3900488" y="2654300"/>
          <p14:tracePt t="167800" x="3884613" y="2701925"/>
          <p14:tracePt t="167803" x="3868738" y="2717800"/>
          <p14:tracePt t="167804" x="3852863" y="2781300"/>
          <p14:tracePt t="167806" x="3836988" y="2813050"/>
          <p14:tracePt t="167808" x="3821113" y="2860675"/>
          <p14:tracePt t="167810" x="3821113" y="2908300"/>
          <p14:tracePt t="167812" x="3806825" y="2954338"/>
          <p14:tracePt t="167814" x="3790950" y="3001963"/>
          <p14:tracePt t="167816" x="3790950" y="3065463"/>
          <p14:tracePt t="167819" x="3775075" y="3128963"/>
          <p14:tracePt t="167821" x="3775075" y="3160713"/>
          <p14:tracePt t="167822" x="3775075" y="3208338"/>
          <p14:tracePt t="167824" x="3759200" y="3270250"/>
          <p14:tracePt t="167826" x="3759200" y="3302000"/>
          <p14:tracePt t="167829" x="3759200" y="3365500"/>
          <p14:tracePt t="167830" x="3759200" y="3413125"/>
          <p14:tracePt t="167833" x="3759200" y="3444875"/>
          <p14:tracePt t="167835" x="3759200" y="3492500"/>
          <p14:tracePt t="167837" x="3759200" y="3540125"/>
          <p14:tracePt t="167838" x="3759200" y="3571875"/>
          <p14:tracePt t="167840" x="3759200" y="3617913"/>
          <p14:tracePt t="167842" x="3759200" y="3665538"/>
          <p14:tracePt t="167844" x="3759200" y="3713163"/>
          <p14:tracePt t="167847" x="3759200" y="3729038"/>
          <p14:tracePt t="167848" x="3759200" y="3776663"/>
          <p14:tracePt t="167850" x="3759200" y="3808413"/>
          <p14:tracePt t="167853" x="3775075" y="3840163"/>
          <p14:tracePt t="167854" x="3790950" y="3871913"/>
          <p14:tracePt t="167856" x="3806825" y="3903663"/>
          <p14:tracePt t="167858" x="3821113" y="3919538"/>
          <p14:tracePt t="167860" x="3821113" y="3949700"/>
          <p14:tracePt t="167862" x="3836988" y="3981450"/>
          <p14:tracePt t="167864" x="3852863" y="3997325"/>
          <p14:tracePt t="167866" x="3852863" y="4029075"/>
          <p14:tracePt t="167869" x="3868738" y="4044950"/>
          <p14:tracePt t="167871" x="3884613" y="4060825"/>
          <p14:tracePt t="167872" x="3884613" y="4076700"/>
          <p14:tracePt t="167874" x="3900488" y="4108450"/>
          <p14:tracePt t="167878" x="3900488" y="4124325"/>
          <p14:tracePt t="167880" x="3916363" y="4140200"/>
          <p14:tracePt t="167882" x="3932238" y="4156075"/>
          <p14:tracePt t="167885" x="3932238" y="4171950"/>
          <p14:tracePt t="167886" x="3948113" y="4187825"/>
          <p14:tracePt t="167890" x="3948113" y="4203700"/>
          <p14:tracePt t="167892" x="3963988" y="4219575"/>
          <p14:tracePt t="167894" x="3963988" y="4235450"/>
          <p14:tracePt t="167896" x="3979863" y="4235450"/>
          <p14:tracePt t="167898" x="3979863" y="4251325"/>
          <p14:tracePt t="167901" x="3979863" y="4267200"/>
          <p14:tracePt t="167905" x="3979863" y="4283075"/>
          <p14:tracePt t="167907" x="3995738" y="4297363"/>
          <p14:tracePt t="167909" x="3995738" y="4313238"/>
          <p14:tracePt t="167910" x="4011613" y="4313238"/>
          <p14:tracePt t="167913" x="4011613" y="4329113"/>
          <p14:tracePt t="167914" x="4011613" y="4344988"/>
          <p14:tracePt t="167921" x="4027488" y="4376738"/>
          <p14:tracePt t="167922" x="4027488" y="4392613"/>
          <p14:tracePt t="167929" x="4027488" y="4408488"/>
          <p14:tracePt t="167931" x="4043363" y="4424363"/>
          <p14:tracePt t="167935" x="4043363" y="4440238"/>
          <p14:tracePt t="167937" x="4059238" y="4456113"/>
          <p14:tracePt t="167938" x="4059238" y="4471988"/>
          <p14:tracePt t="167943" x="4059238" y="4487863"/>
          <p14:tracePt t="167944" x="4059238" y="4503738"/>
          <p14:tracePt t="167948" x="4075113" y="4503738"/>
          <p14:tracePt t="167950" x="4075113" y="4519613"/>
          <p14:tracePt t="167953" x="4075113" y="4535488"/>
          <p14:tracePt t="167964" x="4090988" y="4567238"/>
          <p14:tracePt t="167967" x="4090988" y="4583113"/>
          <p14:tracePt t="167969" x="4106863" y="4583113"/>
          <p14:tracePt t="167972" x="4106863" y="4598988"/>
          <p14:tracePt t="167974" x="4106863" y="4614863"/>
          <p14:tracePt t="167979" x="4121150" y="4629150"/>
          <p14:tracePt t="167982" x="4121150" y="4645025"/>
          <p14:tracePt t="167986" x="4137025" y="4660900"/>
          <p14:tracePt t="167989" x="4137025" y="4676775"/>
          <p14:tracePt t="167991" x="4152900" y="4692650"/>
          <p14:tracePt t="167994" x="4168775" y="4692650"/>
          <p14:tracePt t="167997" x="4168775" y="4708525"/>
          <p14:tracePt t="167999" x="4184650" y="4724400"/>
          <p14:tracePt t="168001" x="4184650" y="4740275"/>
          <p14:tracePt t="168004" x="4200525" y="4756150"/>
          <p14:tracePt t="168006" x="4216400" y="4772025"/>
          <p14:tracePt t="168011" x="4216400" y="4787900"/>
          <p14:tracePt t="168012" x="4216400" y="4803775"/>
          <p14:tracePt t="168014" x="4232275" y="4819650"/>
          <p14:tracePt t="168016" x="4248150" y="4819650"/>
          <p14:tracePt t="168020" x="4248150" y="4835525"/>
          <p14:tracePt t="168022" x="4264025" y="4851400"/>
          <p14:tracePt t="168026" x="4279900" y="4851400"/>
          <p14:tracePt t="168029" x="4295775" y="4867275"/>
          <p14:tracePt t="168031" x="4295775" y="4883150"/>
          <p14:tracePt t="168034" x="4311650" y="4899025"/>
          <p14:tracePt t="168039" x="4327525" y="4899025"/>
          <p14:tracePt t="168041" x="4327525" y="4914900"/>
          <p14:tracePt t="168043" x="4343400" y="4930775"/>
          <p14:tracePt t="168046" x="4359275" y="4930775"/>
          <p14:tracePt t="168049" x="4359275" y="4946650"/>
          <p14:tracePt t="168051" x="4375150" y="4962525"/>
          <p14:tracePt t="168055" x="4375150" y="4976813"/>
          <p14:tracePt t="168061" x="4391025" y="4992688"/>
          <p14:tracePt t="168062" x="4391025" y="5008563"/>
          <p14:tracePt t="168070" x="4406900" y="5024438"/>
          <p14:tracePt t="168071" x="4406900" y="5040313"/>
          <p14:tracePt t="168077" x="4406900" y="5056188"/>
          <p14:tracePt t="168079" x="4406900" y="5072063"/>
          <p14:tracePt t="168081" x="4406900" y="5087938"/>
          <p14:tracePt t="168085" x="4406900" y="5103813"/>
          <p14:tracePt t="168087" x="4406900" y="5119688"/>
          <p14:tracePt t="168088" x="4391025" y="5119688"/>
          <p14:tracePt t="168091" x="4391025" y="5135563"/>
          <p14:tracePt t="168093" x="4391025" y="5167313"/>
          <p14:tracePt t="168096" x="4391025" y="5183188"/>
          <p14:tracePt t="168099" x="4391025" y="5199063"/>
          <p14:tracePt t="168100" x="4391025" y="5214938"/>
          <p14:tracePt t="168103" x="4391025" y="5230813"/>
          <p14:tracePt t="168105" x="4391025" y="5246688"/>
          <p14:tracePt t="168106" x="4391025" y="5262563"/>
          <p14:tracePt t="168108" x="4391025" y="5278438"/>
          <p14:tracePt t="168111" x="4391025" y="5294313"/>
          <p14:tracePt t="168112" x="4391025" y="5310188"/>
          <p14:tracePt t="168115" x="4391025" y="5324475"/>
          <p14:tracePt t="168117" x="4391025" y="5340350"/>
          <p14:tracePt t="168119" x="4391025" y="5356225"/>
          <p14:tracePt t="168120" x="4391025" y="5372100"/>
          <p14:tracePt t="168123" x="4391025" y="5387975"/>
          <p14:tracePt t="168124" x="4391025" y="5403850"/>
          <p14:tracePt t="168126" x="4391025" y="5419725"/>
          <p14:tracePt t="168131" x="4406900" y="5451475"/>
          <p14:tracePt t="168133" x="4406900" y="5467350"/>
          <p14:tracePt t="168137" x="4421188" y="5483225"/>
          <p14:tracePt t="168138" x="4421188" y="5499100"/>
          <p14:tracePt t="168140" x="4421188" y="5514975"/>
          <p14:tracePt t="168142" x="4421188" y="5530850"/>
          <p14:tracePt t="168144" x="4437063" y="5546725"/>
          <p14:tracePt t="168146" x="4437063" y="5562600"/>
          <p14:tracePt t="168148" x="4452938" y="5562600"/>
          <p14:tracePt t="168151" x="4452938" y="5594350"/>
          <p14:tracePt t="168153" x="4452938" y="5610225"/>
          <p14:tracePt t="168157" x="4452938" y="5626100"/>
          <p14:tracePt t="168159" x="4452938" y="5641975"/>
          <p14:tracePt t="168161" x="4452938" y="5657850"/>
          <p14:tracePt t="168162" x="4452938" y="5672138"/>
          <p14:tracePt t="168164" x="4468813" y="5688013"/>
          <p14:tracePt t="168166" x="4468813" y="5703888"/>
          <p14:tracePt t="168169" x="4468813" y="5719763"/>
          <p14:tracePt t="168170" x="4468813" y="5735638"/>
          <p14:tracePt t="168174" x="4468813" y="5767388"/>
          <p14:tracePt t="168179" x="4468813" y="5783263"/>
          <p14:tracePt t="168180" x="4468813" y="5815013"/>
          <p14:tracePt t="168185" x="4468813" y="5830888"/>
          <p14:tracePt t="168187" x="4452938" y="5846763"/>
          <p14:tracePt t="168189" x="4437063" y="5862638"/>
          <p14:tracePt t="168190" x="4437063" y="5878513"/>
          <p14:tracePt t="168192" x="4437063" y="5894388"/>
          <p14:tracePt t="168194" x="4421188" y="5926138"/>
          <p14:tracePt t="168196" x="4391025" y="5942013"/>
          <p14:tracePt t="168199" x="4375150" y="5973763"/>
          <p14:tracePt t="168200" x="4359275" y="5989638"/>
          <p14:tracePt t="168205" x="4343400" y="6003925"/>
          <p14:tracePt t="168207" x="4327525" y="6019800"/>
          <p14:tracePt t="168210" x="4311650" y="6035675"/>
          <p14:tracePt t="168213" x="4311650" y="6051550"/>
          <p14:tracePt t="168214" x="4295775" y="6067425"/>
          <p14:tracePt t="168217" x="4279900" y="6067425"/>
          <p14:tracePt t="168221" x="4264025" y="6083300"/>
          <p14:tracePt t="168222" x="4248150" y="6083300"/>
          <p14:tracePt t="168224" x="4248150" y="6099175"/>
          <p14:tracePt t="168226" x="4232275" y="6099175"/>
          <p14:tracePt t="168228" x="4216400" y="6099175"/>
          <p14:tracePt t="168230" x="4200525" y="6115050"/>
          <p14:tracePt t="168236" x="4200525" y="6130925"/>
          <p14:tracePt t="168241" x="4184650" y="6130925"/>
          <p14:tracePt t="168243" x="4168775" y="6130925"/>
          <p14:tracePt t="168249" x="4152900" y="6130925"/>
          <p14:tracePt t="168250" x="4137025" y="6146800"/>
          <p14:tracePt t="168257" x="4121150" y="6146800"/>
          <p14:tracePt t="168259" x="4121150" y="6162675"/>
          <p14:tracePt t="168260" x="4106863" y="6162675"/>
          <p14:tracePt t="168266" x="4090988" y="6162675"/>
          <p14:tracePt t="168297" x="4090988" y="6178550"/>
          <p14:tracePt t="168313" x="4075113" y="6178550"/>
          <p14:tracePt t="168401" x="4059238" y="6178550"/>
          <p14:tracePt t="168443" x="4059238" y="6146800"/>
          <p14:tracePt t="168446" x="4075113" y="6146800"/>
          <p14:tracePt t="168453" x="4090988" y="6115050"/>
          <p14:tracePt t="168454" x="4106863" y="6115050"/>
          <p14:tracePt t="168456" x="4106863" y="6099175"/>
          <p14:tracePt t="168458" x="4121150" y="6083300"/>
          <p14:tracePt t="168465" x="4137025" y="6067425"/>
          <p14:tracePt t="168467" x="4152900" y="6067425"/>
          <p14:tracePt t="168470" x="4152900" y="6051550"/>
          <p14:tracePt t="168471" x="4152900" y="6035675"/>
          <p14:tracePt t="168475" x="4168775" y="6035675"/>
          <p14:tracePt t="168477" x="4184650" y="6019800"/>
          <p14:tracePt t="168481" x="4184650" y="6003925"/>
          <p14:tracePt t="168483" x="4200525" y="6003925"/>
          <p14:tracePt t="168487" x="4216400" y="5989638"/>
          <p14:tracePt t="168489" x="4216400" y="5973763"/>
          <p14:tracePt t="168490" x="4232275" y="5973763"/>
          <p14:tracePt t="168493" x="4232275" y="5957888"/>
          <p14:tracePt t="168497" x="4248150" y="5957888"/>
          <p14:tracePt t="168499" x="4264025" y="5942013"/>
          <p14:tracePt t="168503" x="4264025" y="5926138"/>
          <p14:tracePt t="168505" x="4279900" y="5926138"/>
          <p14:tracePt t="168509" x="4295775" y="5910263"/>
          <p14:tracePt t="168511" x="4295775" y="5894388"/>
          <p14:tracePt t="168513" x="4311650" y="5894388"/>
          <p14:tracePt t="168515" x="4311650" y="5878513"/>
          <p14:tracePt t="168516" x="4327525" y="5878513"/>
          <p14:tracePt t="168521" x="4343400" y="5862638"/>
          <p14:tracePt t="168525" x="4343400" y="5846763"/>
          <p14:tracePt t="168527" x="4359275" y="5846763"/>
          <p14:tracePt t="168528" x="4375150" y="5846763"/>
          <p14:tracePt t="168533" x="4391025" y="5830888"/>
          <p14:tracePt t="168538" x="4406900" y="5815013"/>
          <p14:tracePt t="168541" x="4421188" y="5799138"/>
          <p14:tracePt t="168546" x="4437063" y="5799138"/>
          <p14:tracePt t="168548" x="4452938" y="5799138"/>
          <p14:tracePt t="168551" x="4468813" y="5783263"/>
          <p14:tracePt t="168554" x="4468813" y="5767388"/>
          <p14:tracePt t="168559" x="4484688" y="5767388"/>
          <p14:tracePt t="168560" x="4484688" y="5751513"/>
          <p14:tracePt t="168562" x="4500563" y="5751513"/>
          <p14:tracePt t="168564" x="4500563" y="5735638"/>
          <p14:tracePt t="168569" x="4500563" y="5719763"/>
          <p14:tracePt t="168581" x="4500563" y="5703888"/>
          <p14:tracePt t="168583" x="4516438" y="5703888"/>
          <p14:tracePt t="168584" x="4516438" y="5688013"/>
          <p14:tracePt t="168593" x="4516438" y="5672138"/>
          <p14:tracePt t="168594" x="4516438" y="5657850"/>
          <p14:tracePt t="168597" x="4516438" y="5641975"/>
          <p14:tracePt t="168601" x="4516438" y="5626100"/>
          <p14:tracePt t="168605" x="4516438" y="5610225"/>
          <p14:tracePt t="168609" x="4516438" y="5594350"/>
          <p14:tracePt t="168613" x="4516438" y="5578475"/>
          <p14:tracePt t="168619" x="4516438" y="5562600"/>
          <p14:tracePt t="168625" x="4516438" y="5546725"/>
          <p14:tracePt t="168632" x="4516438" y="5530850"/>
          <p14:tracePt t="168641" x="4516438" y="5514975"/>
          <p14:tracePt t="168647" x="4516438" y="5499100"/>
          <p14:tracePt t="168664" x="4532313" y="5483225"/>
          <p14:tracePt t="168680" x="4532313" y="5467350"/>
          <p14:tracePt t="168711" x="4532313" y="5451475"/>
          <p14:tracePt t="168714" x="4516438" y="5451475"/>
          <p14:tracePt t="168726" x="4500563" y="5451475"/>
          <p14:tracePt t="168728" x="4484688" y="5451475"/>
          <p14:tracePt t="168731" x="4484688" y="5435600"/>
          <p14:tracePt t="168735" x="4468813" y="5435600"/>
          <p14:tracePt t="168739" x="4452938" y="5419725"/>
          <p14:tracePt t="168740" x="4437063" y="5419725"/>
          <p14:tracePt t="168749" x="4421188" y="5419725"/>
          <p14:tracePt t="168758" x="4391025" y="5403850"/>
          <p14:tracePt t="168763" x="4359275" y="5387975"/>
          <p14:tracePt t="168766" x="4359275" y="5372100"/>
          <p14:tracePt t="168771" x="4343400" y="5372100"/>
          <p14:tracePt t="168774" x="4327525" y="5372100"/>
          <p14:tracePt t="168783" x="4311650" y="5356225"/>
          <p14:tracePt t="168788" x="4295775" y="5356225"/>
          <p14:tracePt t="168791" x="4279900" y="5356225"/>
          <p14:tracePt t="168793" x="4279900" y="5340350"/>
          <p14:tracePt t="168802" x="4264025" y="5340350"/>
          <p14:tracePt t="168807" x="4248150" y="5340350"/>
          <p14:tracePt t="168815" x="4232275" y="5340350"/>
          <p14:tracePt t="168819" x="4216400" y="5340350"/>
          <p14:tracePt t="168821" x="4216400" y="5324475"/>
          <p14:tracePt t="168822" x="4200525" y="5324475"/>
          <p14:tracePt t="168829" x="4184650" y="5324475"/>
          <p14:tracePt t="168833" x="4168775" y="5324475"/>
          <p14:tracePt t="168837" x="4168775" y="5310188"/>
          <p14:tracePt t="168839" x="4152900" y="5310188"/>
          <p14:tracePt t="168843" x="4137025" y="5310188"/>
          <p14:tracePt t="168848" x="4121150" y="5310188"/>
          <p14:tracePt t="168850" x="4106863" y="5310188"/>
          <p14:tracePt t="168855" x="4090988" y="5294313"/>
          <p14:tracePt t="168861" x="4075113" y="5294313"/>
          <p14:tracePt t="168865" x="4059238" y="5294313"/>
          <p14:tracePt t="168873" x="4043363" y="5294313"/>
          <p14:tracePt t="168879" x="4027488" y="5294313"/>
          <p14:tracePt t="168887" x="4011613" y="5294313"/>
          <p14:tracePt t="168898" x="4011613" y="5278438"/>
          <p14:tracePt t="168911" x="3995738" y="5278438"/>
          <p14:tracePt t="168934" x="3979863" y="5278438"/>
          <p14:tracePt t="169015" x="3995738" y="5278438"/>
          <p14:tracePt t="169025" x="4043363" y="5278438"/>
          <p14:tracePt t="169032" x="4075113" y="5278438"/>
          <p14:tracePt t="169038" x="4106863" y="5278438"/>
          <p14:tracePt t="169041" x="4121150" y="5278438"/>
          <p14:tracePt t="169045" x="4137025" y="5278438"/>
          <p14:tracePt t="169046" x="4152900" y="5278438"/>
          <p14:tracePt t="169051" x="4168775" y="5278438"/>
          <p14:tracePt t="169053" x="4184650" y="5278438"/>
          <p14:tracePt t="169056" x="4200525" y="5294313"/>
          <p14:tracePt t="169061" x="4216400" y="5294313"/>
          <p14:tracePt t="169063" x="4232275" y="5310188"/>
          <p14:tracePt t="169066" x="4248150" y="5310188"/>
          <p14:tracePt t="169070" x="4264025" y="5324475"/>
          <p14:tracePt t="169077" x="4279900" y="5324475"/>
          <p14:tracePt t="169079" x="4295775" y="5324475"/>
          <p14:tracePt t="169083" x="4311650" y="5324475"/>
          <p14:tracePt t="169087" x="4311650" y="5340350"/>
          <p14:tracePt t="169088" x="4327525" y="5340350"/>
          <p14:tracePt t="169091" x="4327525" y="5356225"/>
          <p14:tracePt t="169092" x="4343400" y="5356225"/>
          <p14:tracePt t="169098" x="4359275" y="5356225"/>
          <p14:tracePt t="169101" x="4359275" y="5372100"/>
          <p14:tracePt t="169103" x="4375150" y="5372100"/>
          <p14:tracePt t="169104" x="4375150" y="5387975"/>
          <p14:tracePt t="169107" x="4391025" y="5387975"/>
          <p14:tracePt t="169109" x="4391025" y="5403850"/>
          <p14:tracePt t="169113" x="4406900" y="5403850"/>
          <p14:tracePt t="169115" x="4421188" y="5403850"/>
          <p14:tracePt t="169116" x="4421188" y="5419725"/>
          <p14:tracePt t="169119" x="4437063" y="5419725"/>
          <p14:tracePt t="169120" x="4452938" y="5435600"/>
          <p14:tracePt t="169124" x="4468813" y="5435600"/>
          <p14:tracePt t="169129" x="4484688" y="5435600"/>
          <p14:tracePt t="169130" x="4484688" y="5451475"/>
          <p14:tracePt t="169133" x="4500563" y="5451475"/>
          <p14:tracePt t="169135" x="4500563" y="5467350"/>
          <p14:tracePt t="169137" x="4516438" y="5467350"/>
          <p14:tracePt t="169141" x="4532313" y="5467350"/>
          <p14:tracePt t="169143" x="4548188" y="5483225"/>
          <p14:tracePt t="169149" x="4564063" y="5483225"/>
          <p14:tracePt t="169153" x="4579938" y="5483225"/>
          <p14:tracePt t="169158" x="4579938" y="5499100"/>
          <p14:tracePt t="169160" x="4595813" y="5499100"/>
          <p14:tracePt t="169170" x="4611688" y="5514975"/>
          <p14:tracePt t="169186" x="4627563" y="5514975"/>
          <p14:tracePt t="169199" x="4627563" y="5530850"/>
          <p14:tracePt t="169205" x="4611688" y="5530850"/>
          <p14:tracePt t="169211" x="4595813" y="5530850"/>
          <p14:tracePt t="169221" x="4579938" y="5530850"/>
          <p14:tracePt t="169226" x="4564063" y="5530850"/>
          <p14:tracePt t="169237" x="4532313" y="5530850"/>
          <p14:tracePt t="169239" x="4516438" y="5530850"/>
          <p14:tracePt t="169242" x="4500563" y="5530850"/>
          <p14:tracePt t="169244" x="4484688" y="5530850"/>
          <p14:tracePt t="169248" x="4468813" y="5530850"/>
          <p14:tracePt t="169253" x="4452938" y="5530850"/>
          <p14:tracePt t="169255" x="4437063" y="5530850"/>
          <p14:tracePt t="169261" x="4406900" y="5530850"/>
          <p14:tracePt t="169267" x="4391025" y="5530850"/>
          <p14:tracePt t="169269" x="4375150" y="5530850"/>
          <p14:tracePt t="169270" x="4359275" y="5530850"/>
          <p14:tracePt t="169275" x="4343400" y="5530850"/>
          <p14:tracePt t="169277" x="4327525" y="5530850"/>
          <p14:tracePt t="169281" x="4311650" y="5530850"/>
          <p14:tracePt t="169283" x="4295775" y="5530850"/>
          <p14:tracePt t="169285" x="4279900" y="5530850"/>
          <p14:tracePt t="169291" x="4264025" y="5530850"/>
          <p14:tracePt t="169293" x="4248150" y="5530850"/>
          <p14:tracePt t="169297" x="4232275" y="5530850"/>
          <p14:tracePt t="169299" x="4216400" y="5530850"/>
          <p14:tracePt t="169303" x="4200525" y="5530850"/>
          <p14:tracePt t="169313" x="4184650" y="5530850"/>
          <p14:tracePt t="169319" x="4168775" y="5530850"/>
          <p14:tracePt t="169325" x="4168775" y="5514975"/>
          <p14:tracePt t="169331" x="4152900" y="5514975"/>
          <p14:tracePt t="169337" x="4137025" y="5514975"/>
          <p14:tracePt t="169345" x="4137025" y="5499100"/>
          <p14:tracePt t="169348" x="4121150" y="5499100"/>
          <p14:tracePt t="169355" x="4106863" y="5499100"/>
          <p14:tracePt t="169360" x="4090988" y="5499100"/>
          <p14:tracePt t="169375" x="4090988" y="5483225"/>
          <p14:tracePt t="169377" x="4075113" y="5483225"/>
          <p14:tracePt t="169390" x="4059238" y="5483225"/>
          <p14:tracePt t="169399" x="4059238" y="5467350"/>
          <p14:tracePt t="169430" x="4059238" y="5451475"/>
          <p14:tracePt t="169557" x="4043363" y="5451475"/>
          <p14:tracePt t="169564" x="4011613" y="5451475"/>
          <p14:tracePt t="169570" x="3995738" y="5451475"/>
          <p14:tracePt t="169573" x="3979863" y="5451475"/>
          <p14:tracePt t="169575" x="3963988" y="5451475"/>
          <p14:tracePt t="169576" x="3948113" y="5451475"/>
          <p14:tracePt t="169581" x="3932238" y="5451475"/>
          <p14:tracePt t="169586" x="3916363" y="5451475"/>
          <p14:tracePt t="169587" x="3900488" y="5451475"/>
          <p14:tracePt t="169593" x="3884613" y="5451475"/>
          <p14:tracePt t="169595" x="3868738" y="5451475"/>
          <p14:tracePt t="169596" x="3868738" y="5467350"/>
          <p14:tracePt t="169599" x="3852863" y="5467350"/>
          <p14:tracePt t="169612" x="3836988" y="5467350"/>
          <p14:tracePt t="169617" x="3821113" y="5467350"/>
          <p14:tracePt t="169658" x="3806825" y="5467350"/>
          <p14:tracePt t="169704" x="3790950" y="5467350"/>
          <p14:tracePt t="169714" x="3775075" y="5467350"/>
          <p14:tracePt t="169738" x="3759200" y="5467350"/>
          <p14:tracePt t="169764" x="3743325" y="5467350"/>
          <p14:tracePt t="169805" x="3743325" y="5483225"/>
          <p14:tracePt t="169815" x="3727450" y="5483225"/>
          <p14:tracePt t="169827" x="3711575" y="5483225"/>
          <p14:tracePt t="169857" x="3695700" y="5483225"/>
          <p14:tracePt t="169874" x="3695700" y="5499100"/>
          <p14:tracePt t="169887" x="3695700" y="5514975"/>
          <p14:tracePt t="169914" x="3695700" y="5530850"/>
          <p14:tracePt t="169925" x="3695700" y="5546725"/>
          <p14:tracePt t="169928" x="3711575" y="5546725"/>
          <p14:tracePt t="169935" x="3727450" y="5546725"/>
          <p14:tracePt t="169937" x="3727450" y="5562600"/>
          <p14:tracePt t="169949" x="3743325" y="5562600"/>
          <p14:tracePt t="169956" x="3759200" y="5578475"/>
          <p14:tracePt t="169962" x="3790950" y="5578475"/>
          <p14:tracePt t="169966" x="3806825" y="5578475"/>
          <p14:tracePt t="169973" x="3821113" y="5578475"/>
          <p14:tracePt t="169977" x="3836988" y="5578475"/>
          <p14:tracePt t="169985" x="3852863" y="5578475"/>
          <p14:tracePt t="169989" x="3868738" y="5578475"/>
          <p14:tracePt t="169992" x="3884613" y="5578475"/>
          <p14:tracePt t="170009" x="3900488" y="5578475"/>
          <p14:tracePt t="170025" x="3916363" y="5578475"/>
          <p14:tracePt t="170048" x="3932238" y="5578475"/>
          <p14:tracePt t="170055" x="3948113" y="5578475"/>
          <p14:tracePt t="170065" x="3963988" y="5578475"/>
          <p14:tracePt t="170082" x="3979863" y="5578475"/>
          <p14:tracePt t="170087" x="3995738" y="5578475"/>
          <p14:tracePt t="170099" x="4011613" y="5578475"/>
          <p14:tracePt t="170105" x="4027488" y="5578475"/>
          <p14:tracePt t="170109" x="4043363" y="5578475"/>
          <p14:tracePt t="170118" x="4059238" y="5578475"/>
          <p14:tracePt t="170121" x="4075113" y="5578475"/>
          <p14:tracePt t="170127" x="4090988" y="5578475"/>
          <p14:tracePt t="170129" x="4106863" y="5578475"/>
          <p14:tracePt t="170130" x="4121150" y="5578475"/>
          <p14:tracePt t="170135" x="4137025" y="5578475"/>
          <p14:tracePt t="170137" x="4152900" y="5578475"/>
          <p14:tracePt t="170141" x="4168775" y="5578475"/>
          <p14:tracePt t="170145" x="4184650" y="5578475"/>
          <p14:tracePt t="170149" x="4200525" y="5578475"/>
          <p14:tracePt t="170152" x="4216400" y="5578475"/>
          <p14:tracePt t="170153" x="4232275" y="5578475"/>
          <p14:tracePt t="170157" x="4248150" y="5578475"/>
          <p14:tracePt t="170159" x="4264025" y="5578475"/>
          <p14:tracePt t="170160" x="4279900" y="5578475"/>
          <p14:tracePt t="170162" x="4295775" y="5578475"/>
          <p14:tracePt t="170164" x="4311650" y="5578475"/>
          <p14:tracePt t="170169" x="4327525" y="5578475"/>
          <p14:tracePt t="170170" x="4359275" y="5578475"/>
          <p14:tracePt t="170174" x="4375150" y="5578475"/>
          <p14:tracePt t="170176" x="4406900" y="5578475"/>
          <p14:tracePt t="170180" x="4421188" y="5578475"/>
          <p14:tracePt t="170182" x="4437063" y="5578475"/>
          <p14:tracePt t="170185" x="4452938" y="5578475"/>
          <p14:tracePt t="170187" x="4468813" y="5578475"/>
          <p14:tracePt t="170188" x="4484688" y="5578475"/>
          <p14:tracePt t="170191" x="4500563" y="5578475"/>
          <p14:tracePt t="170192" x="4516438" y="5578475"/>
          <p14:tracePt t="170194" x="4532313" y="5578475"/>
          <p14:tracePt t="170201" x="4548188" y="5578475"/>
          <p14:tracePt t="170208" x="4595813" y="5578475"/>
          <p14:tracePt t="170211" x="4611688" y="5578475"/>
          <p14:tracePt t="170212" x="4627563" y="5578475"/>
          <p14:tracePt t="170215" x="4643438" y="5578475"/>
          <p14:tracePt t="170222" x="4659313" y="5578475"/>
          <p14:tracePt t="170223" x="4675188" y="5578475"/>
          <p14:tracePt t="170224" x="4691063" y="5578475"/>
          <p14:tracePt t="170231" x="4706938" y="5578475"/>
          <p14:tracePt t="170233" x="4722813" y="5578475"/>
          <p14:tracePt t="170239" x="4737100" y="5578475"/>
          <p14:tracePt t="170240" x="4752975" y="5578475"/>
          <p14:tracePt t="170245" x="4768850" y="5578475"/>
          <p14:tracePt t="170246" x="4784725" y="5578475"/>
          <p14:tracePt t="170248" x="4800600" y="5578475"/>
          <p14:tracePt t="170253" x="4832350" y="5578475"/>
          <p14:tracePt t="170254" x="4848225" y="5578475"/>
          <p14:tracePt t="170256" x="4879975" y="5578475"/>
          <p14:tracePt t="170258" x="4911725" y="5578475"/>
          <p14:tracePt t="170260" x="4927600" y="5578475"/>
          <p14:tracePt t="170262" x="4975225" y="5562600"/>
          <p14:tracePt t="170264" x="5006975" y="5562600"/>
          <p14:tracePt t="170266" x="5022850" y="5562600"/>
          <p14:tracePt t="170268" x="5068888" y="5546725"/>
          <p14:tracePt t="170270" x="5100638" y="5546725"/>
          <p14:tracePt t="170272" x="5132388" y="5546725"/>
          <p14:tracePt t="170274" x="5180013" y="5530850"/>
          <p14:tracePt t="170276" x="5227638" y="5530850"/>
          <p14:tracePt t="170278" x="5259388" y="5530850"/>
          <p14:tracePt t="170280" x="5307013" y="5514975"/>
          <p14:tracePt t="170282" x="5368925" y="5514975"/>
          <p14:tracePt t="170285" x="5400675" y="5514975"/>
          <p14:tracePt t="170286" x="5448300" y="5499100"/>
          <p14:tracePt t="170288" x="5511800" y="5499100"/>
          <p14:tracePt t="170290" x="5559425" y="5499100"/>
          <p14:tracePt t="170292" x="5653088" y="5483225"/>
          <p14:tracePt t="170294" x="5716588" y="5483225"/>
          <p14:tracePt t="170296" x="5780088" y="5483225"/>
          <p14:tracePt t="170298" x="5827713" y="5483225"/>
          <p14:tracePt t="170301" x="5875338" y="5467350"/>
          <p14:tracePt t="170302" x="5938838" y="5467350"/>
          <p14:tracePt t="170304" x="5969000" y="5467350"/>
          <p14:tracePt t="170306" x="6016625" y="5467350"/>
          <p14:tracePt t="170308" x="6080125" y="5467350"/>
          <p14:tracePt t="170310" x="6127750" y="5467350"/>
          <p14:tracePt t="170312" x="6159500" y="5467350"/>
          <p14:tracePt t="170314" x="6207125" y="5467350"/>
          <p14:tracePt t="170316" x="6253163" y="5467350"/>
          <p14:tracePt t="170318" x="6284913" y="5467350"/>
          <p14:tracePt t="170320" x="6332538" y="5467350"/>
          <p14:tracePt t="170322" x="6380163" y="5451475"/>
          <p14:tracePt t="170324" x="6411913" y="5451475"/>
          <p14:tracePt t="170326" x="6459538" y="5451475"/>
          <p14:tracePt t="170328" x="6491288" y="5451475"/>
          <p14:tracePt t="170331" x="6523038" y="5451475"/>
          <p14:tracePt t="170332" x="6569075" y="5451475"/>
          <p14:tracePt t="170335" x="6616700" y="5451475"/>
          <p14:tracePt t="170337" x="6648450" y="5451475"/>
          <p14:tracePt t="170338" x="6680200" y="5451475"/>
          <p14:tracePt t="170340" x="6711950" y="5451475"/>
          <p14:tracePt t="170342" x="6759575" y="5451475"/>
          <p14:tracePt t="170344" x="6791325" y="5451475"/>
          <p14:tracePt t="170346" x="6838950" y="5435600"/>
          <p14:tracePt t="170348" x="6869113" y="5435600"/>
          <p14:tracePt t="170351" x="6900863" y="5435600"/>
          <p14:tracePt t="170352" x="6932613" y="5435600"/>
          <p14:tracePt t="170354" x="6964363" y="5435600"/>
          <p14:tracePt t="170356" x="7011988" y="5435600"/>
          <p14:tracePt t="170358" x="7027863" y="5419725"/>
          <p14:tracePt t="170360" x="7075488" y="5419725"/>
          <p14:tracePt t="170370" x="7264400" y="5387975"/>
          <p14:tracePt t="170372" x="7280275" y="5372100"/>
          <p14:tracePt t="170374" x="7312025" y="5372100"/>
          <p14:tracePt t="170376" x="7343775" y="5356225"/>
          <p14:tracePt t="170378" x="7375525" y="5340350"/>
          <p14:tracePt t="170380" x="7407275" y="5324475"/>
          <p14:tracePt t="170382" x="7439025" y="5310188"/>
          <p14:tracePt t="170385" x="7454900" y="5310188"/>
          <p14:tracePt t="170386" x="7485063" y="5294313"/>
          <p14:tracePt t="170388" x="7516813" y="5278438"/>
          <p14:tracePt t="170393" x="7548563" y="5262563"/>
          <p14:tracePt t="170394" x="7564438" y="5246688"/>
          <p14:tracePt t="170398" x="7580313" y="5246688"/>
          <p14:tracePt t="170401" x="7580313" y="5230813"/>
          <p14:tracePt t="170404" x="7612063" y="5199063"/>
          <p14:tracePt t="170410" x="7612063" y="5183188"/>
          <p14:tracePt t="170413" x="7627938" y="5183188"/>
          <p14:tracePt t="170415" x="7627938" y="5167313"/>
          <p14:tracePt t="170423" x="7627938" y="5151438"/>
          <p14:tracePt t="170424" x="7627938" y="5135563"/>
          <p14:tracePt t="170429" x="7627938" y="5119688"/>
          <p14:tracePt t="170435" x="7627938" y="5103813"/>
          <p14:tracePt t="170439" x="7627938" y="5087938"/>
          <p14:tracePt t="170443" x="7627938" y="5072063"/>
          <p14:tracePt t="170445" x="7612063" y="5072063"/>
          <p14:tracePt t="170446" x="7612063" y="5056188"/>
          <p14:tracePt t="170448" x="7596188" y="5056188"/>
          <p14:tracePt t="170451" x="7580313" y="5040313"/>
          <p14:tracePt t="170454" x="7548563" y="5024438"/>
          <p14:tracePt t="170457" x="7532688" y="5008563"/>
          <p14:tracePt t="170458" x="7516813" y="5008563"/>
          <p14:tracePt t="170461" x="7500938" y="5008563"/>
          <p14:tracePt t="170463" x="7485063" y="4992688"/>
          <p14:tracePt t="170464" x="7469188" y="4976813"/>
          <p14:tracePt t="170467" x="7439025" y="4976813"/>
          <p14:tracePt t="170468" x="7439025" y="4962525"/>
          <p14:tracePt t="170470" x="7407275" y="4962525"/>
          <p14:tracePt t="170473" x="7391400" y="4946650"/>
          <p14:tracePt t="170474" x="7375525" y="4946650"/>
          <p14:tracePt t="170476" x="7343775" y="4930775"/>
          <p14:tracePt t="170479" x="7343775" y="4914900"/>
          <p14:tracePt t="170481" x="7312025" y="4899025"/>
          <p14:tracePt t="170483" x="7280275" y="4899025"/>
          <p14:tracePt t="170485" x="7264400" y="4883150"/>
          <p14:tracePt t="170486" x="7232650" y="4867275"/>
          <p14:tracePt t="170488" x="7200900" y="4851400"/>
          <p14:tracePt t="170490" x="7154863" y="4835525"/>
          <p14:tracePt t="170492" x="7138988" y="4819650"/>
          <p14:tracePt t="170494" x="7091363" y="4819650"/>
          <p14:tracePt t="170496" x="7059613" y="4803775"/>
          <p14:tracePt t="170499" x="7027863" y="4803775"/>
          <p14:tracePt t="170502" x="6980238" y="4787900"/>
          <p14:tracePt t="170503" x="6932613" y="4772025"/>
          <p14:tracePt t="170504" x="6884988" y="4772025"/>
          <p14:tracePt t="170506" x="6854825" y="4756150"/>
          <p14:tracePt t="170508" x="6759575" y="4740275"/>
          <p14:tracePt t="170510" x="6680200" y="4724400"/>
          <p14:tracePt t="170512" x="6632575" y="4708525"/>
          <p14:tracePt t="170514" x="6553200" y="4692650"/>
          <p14:tracePt t="170516" x="6507163" y="4676775"/>
          <p14:tracePt t="170519" x="6459538" y="4676775"/>
          <p14:tracePt t="170520" x="6396038" y="4660900"/>
          <p14:tracePt t="170522" x="6332538" y="4645025"/>
          <p14:tracePt t="170524" x="6284913" y="4645025"/>
          <p14:tracePt t="170526" x="6207125" y="4629150"/>
          <p14:tracePt t="170529" x="6175375" y="4629150"/>
          <p14:tracePt t="170530" x="6111875" y="4614863"/>
          <p14:tracePt t="170533" x="6048375" y="4614863"/>
          <p14:tracePt t="170534" x="5984875" y="4614863"/>
          <p14:tracePt t="170537" x="5922963" y="4598988"/>
          <p14:tracePt t="170538" x="5875338" y="4598988"/>
          <p14:tracePt t="170540" x="5811838" y="4598988"/>
          <p14:tracePt t="170542" x="5764213" y="4583113"/>
          <p14:tracePt t="170544" x="5700713" y="4583113"/>
          <p14:tracePt t="170546" x="5653088" y="4583113"/>
          <p14:tracePt t="170548" x="5607050" y="4567238"/>
          <p14:tracePt t="170551" x="5543550" y="4567238"/>
          <p14:tracePt t="170553" x="5480050" y="4567238"/>
          <p14:tracePt t="170554" x="5448300" y="4567238"/>
          <p14:tracePt t="170556" x="5384800" y="4567238"/>
          <p14:tracePt t="170558" x="5337175" y="4567238"/>
          <p14:tracePt t="170560" x="5307013" y="4567238"/>
          <p14:tracePt t="170562" x="5243513" y="4567238"/>
          <p14:tracePt t="170564" x="5195888" y="4567238"/>
          <p14:tracePt t="170566" x="5164138" y="4567238"/>
          <p14:tracePt t="170568" x="5116513" y="4567238"/>
          <p14:tracePt t="170570" x="5068888" y="4567238"/>
          <p14:tracePt t="170572" x="5037138" y="4567238"/>
          <p14:tracePt t="170574" x="4991100" y="4567238"/>
          <p14:tracePt t="170576" x="4943475" y="4567238"/>
          <p14:tracePt t="170579" x="4911725" y="4567238"/>
          <p14:tracePt t="170580" x="4864100" y="4567238"/>
          <p14:tracePt t="170582" x="4816475" y="4567238"/>
          <p14:tracePt t="170585" x="4768850" y="4583113"/>
          <p14:tracePt t="170586" x="4737100" y="4583113"/>
          <p14:tracePt t="170588" x="4691063" y="4598988"/>
          <p14:tracePt t="170591" x="4643438" y="4598988"/>
          <p14:tracePt t="170592" x="4611688" y="4614863"/>
          <p14:tracePt t="170594" x="4564063" y="4614863"/>
          <p14:tracePt t="170597" x="4516438" y="4629150"/>
          <p14:tracePt t="170598" x="4468813" y="4645025"/>
          <p14:tracePt t="170601" x="4437063" y="4660900"/>
          <p14:tracePt t="170602" x="4391025" y="4660900"/>
          <p14:tracePt t="170604" x="4359275" y="4660900"/>
          <p14:tracePt t="170606" x="4327525" y="4676775"/>
          <p14:tracePt t="170608" x="4295775" y="4692650"/>
          <p14:tracePt t="170611" x="4248150" y="4708525"/>
          <p14:tracePt t="170612" x="4200525" y="4724400"/>
          <p14:tracePt t="170614" x="4184650" y="4740275"/>
          <p14:tracePt t="170617" x="4152900" y="4756150"/>
          <p14:tracePt t="170618" x="4106863" y="4772025"/>
          <p14:tracePt t="170620" x="4090988" y="4787900"/>
          <p14:tracePt t="170622" x="4059238" y="4803775"/>
          <p14:tracePt t="170624" x="4027488" y="4819650"/>
          <p14:tracePt t="170626" x="3979863" y="4835525"/>
          <p14:tracePt t="170629" x="3979863" y="4851400"/>
          <p14:tracePt t="170630" x="3948113" y="4867275"/>
          <p14:tracePt t="170632" x="3916363" y="4883150"/>
          <p14:tracePt t="170634" x="3900488" y="4899025"/>
          <p14:tracePt t="170636" x="3868738" y="4914900"/>
          <p14:tracePt t="170638" x="3836988" y="4930775"/>
          <p14:tracePt t="170640" x="3821113" y="4962525"/>
          <p14:tracePt t="170642" x="3806825" y="4962525"/>
          <p14:tracePt t="170646" x="3790950" y="4976813"/>
          <p14:tracePt t="170648" x="3775075" y="4992688"/>
          <p14:tracePt t="170651" x="3759200" y="5008563"/>
          <p14:tracePt t="170654" x="3743325" y="5024438"/>
          <p14:tracePt t="170657" x="3727450" y="5040313"/>
          <p14:tracePt t="170661" x="3727450" y="5056188"/>
          <p14:tracePt t="170662" x="3727450" y="5072063"/>
          <p14:tracePt t="170664" x="3711575" y="5087938"/>
          <p14:tracePt t="170672" x="3711575" y="5103813"/>
          <p14:tracePt t="170675" x="3711575" y="5119688"/>
          <p14:tracePt t="170681" x="3711575" y="5135563"/>
          <p14:tracePt t="170685" x="3711575" y="5151438"/>
          <p14:tracePt t="170687" x="3711575" y="5167313"/>
          <p14:tracePt t="170693" x="3711575" y="5183188"/>
          <p14:tracePt t="170695" x="3711575" y="5199063"/>
          <p14:tracePt t="170703" x="3711575" y="5230813"/>
          <p14:tracePt t="170704" x="3727450" y="5246688"/>
          <p14:tracePt t="170709" x="3743325" y="5246688"/>
          <p14:tracePt t="170710" x="3743325" y="5262563"/>
          <p14:tracePt t="170713" x="3759200" y="5278438"/>
          <p14:tracePt t="170714" x="3775075" y="5278438"/>
          <p14:tracePt t="170717" x="3790950" y="5294313"/>
          <p14:tracePt t="170719" x="3806825" y="5324475"/>
          <p14:tracePt t="170720" x="3836988" y="5340350"/>
          <p14:tracePt t="170723" x="3868738" y="5356225"/>
          <p14:tracePt t="170724" x="3868738" y="5372100"/>
          <p14:tracePt t="170726" x="3900488" y="5387975"/>
          <p14:tracePt t="170728" x="3932238" y="5403850"/>
          <p14:tracePt t="170733" x="3963988" y="5419725"/>
          <p14:tracePt t="170735" x="3995738" y="5435600"/>
          <p14:tracePt t="170737" x="4011613" y="5451475"/>
          <p14:tracePt t="170738" x="4043363" y="5467350"/>
          <p14:tracePt t="170740" x="4075113" y="5483225"/>
          <p14:tracePt t="170742" x="4090988" y="5483225"/>
          <p14:tracePt t="170744" x="4121150" y="5499100"/>
          <p14:tracePt t="170746" x="4152900" y="5514975"/>
          <p14:tracePt t="170748" x="4184650" y="5530850"/>
          <p14:tracePt t="170751" x="4216400" y="5530850"/>
          <p14:tracePt t="170753" x="4248150" y="5546725"/>
          <p14:tracePt t="170754" x="4279900" y="5562600"/>
          <p14:tracePt t="170756" x="4311650" y="5578475"/>
          <p14:tracePt t="170758" x="4343400" y="5578475"/>
          <p14:tracePt t="170760" x="4375150" y="5578475"/>
          <p14:tracePt t="170762" x="4406900" y="5594350"/>
          <p14:tracePt t="170765" x="4437063" y="5594350"/>
          <p14:tracePt t="170767" x="4484688" y="5610225"/>
          <p14:tracePt t="170768" x="4500563" y="5610225"/>
          <p14:tracePt t="170770" x="4548188" y="5626100"/>
          <p14:tracePt t="170772" x="4595813" y="5626100"/>
          <p14:tracePt t="170774" x="4627563" y="5641975"/>
          <p14:tracePt t="170776" x="4659313" y="5641975"/>
          <p14:tracePt t="170779" x="4722813" y="5641975"/>
          <p14:tracePt t="170781" x="4768850" y="5641975"/>
          <p14:tracePt t="170783" x="4800600" y="5641975"/>
          <p14:tracePt t="170785" x="4848225" y="5641975"/>
          <p14:tracePt t="170786" x="4911725" y="5641975"/>
          <p14:tracePt t="170788" x="4943475" y="5641975"/>
          <p14:tracePt t="170790" x="5006975" y="5641975"/>
          <p14:tracePt t="170793" x="5084763" y="5641975"/>
          <p14:tracePt t="170794" x="5164138" y="5641975"/>
          <p14:tracePt t="170797" x="5227638" y="5641975"/>
          <p14:tracePt t="170798" x="5291138" y="5641975"/>
          <p14:tracePt t="170801" x="5353050" y="5641975"/>
          <p14:tracePt t="170802" x="5400675" y="5626100"/>
          <p14:tracePt t="170804" x="5464175" y="5610225"/>
          <p14:tracePt t="170806" x="5527675" y="5610225"/>
          <p14:tracePt t="170808" x="5607050" y="5594350"/>
          <p14:tracePt t="170810" x="5668963" y="5578475"/>
          <p14:tracePt t="170812" x="5716588" y="5578475"/>
          <p14:tracePt t="170814" x="5795963" y="5562600"/>
          <p14:tracePt t="170817" x="5859463" y="5562600"/>
          <p14:tracePt t="170818" x="5891213" y="5546725"/>
          <p14:tracePt t="170820" x="5953125" y="5530850"/>
          <p14:tracePt t="170822" x="6000750" y="5530850"/>
          <p14:tracePt t="170824" x="6064250" y="5514975"/>
          <p14:tracePt t="170826" x="6111875" y="5499100"/>
          <p14:tracePt t="170828" x="6159500" y="5483225"/>
          <p14:tracePt t="170830" x="6207125" y="5483225"/>
          <p14:tracePt t="170832" x="6253163" y="5467350"/>
          <p14:tracePt t="170835" x="6284913" y="5467350"/>
          <p14:tracePt t="170836" x="6316663" y="5451475"/>
          <p14:tracePt t="170838" x="6364288" y="5435600"/>
          <p14:tracePt t="170840" x="6396038" y="5419725"/>
          <p14:tracePt t="170842" x="6411913" y="5403850"/>
          <p14:tracePt t="170844" x="6443663" y="5387975"/>
          <p14:tracePt t="170846" x="6459538" y="5387975"/>
          <p14:tracePt t="170848" x="6475413" y="5387975"/>
          <p14:tracePt t="170851" x="6491288" y="5387975"/>
          <p14:tracePt t="170852" x="6491288" y="5372100"/>
          <p14:tracePt t="170854" x="6507163" y="5356225"/>
          <p14:tracePt t="170860" x="6523038" y="5340350"/>
          <p14:tracePt t="170865" x="6538913" y="5340350"/>
          <p14:tracePt t="170879" x="6538913" y="5324475"/>
          <p14:tracePt t="170891" x="6553200" y="5324475"/>
          <p14:tracePt t="170893" x="6553200" y="5310188"/>
          <p14:tracePt t="170907" x="6569075" y="5310188"/>
          <p14:tracePt t="170927" x="6569075" y="5294313"/>
          <p14:tracePt t="171224" x="6584950" y="5294313"/>
          <p14:tracePt t="171233" x="6600825" y="5278438"/>
          <p14:tracePt t="171242" x="6616700" y="5278438"/>
          <p14:tracePt t="171248" x="6632575" y="5278438"/>
          <p14:tracePt t="171270" x="6648450" y="5262563"/>
          <p14:tracePt t="171274" x="6664325" y="5262563"/>
          <p14:tracePt t="171297" x="6680200" y="5262563"/>
          <p14:tracePt t="171548" x="6664325" y="5262563"/>
          <p14:tracePt t="171551" x="6648450" y="5262563"/>
          <p14:tracePt t="171553" x="6632575" y="5262563"/>
          <p14:tracePt t="171557" x="6616700" y="5262563"/>
          <p14:tracePt t="171558" x="6600825" y="5262563"/>
          <p14:tracePt t="171563" x="6569075" y="5262563"/>
          <p14:tracePt t="171565" x="6553200" y="5262563"/>
          <p14:tracePt t="171569" x="6538913" y="5262563"/>
          <p14:tracePt t="171571" x="6507163" y="5262563"/>
          <p14:tracePt t="171572" x="6475413" y="5262563"/>
          <p14:tracePt t="171575" x="6443663" y="5262563"/>
          <p14:tracePt t="171577" x="6411913" y="5278438"/>
          <p14:tracePt t="171579" x="6396038" y="5278438"/>
          <p14:tracePt t="171581" x="6348413" y="5278438"/>
          <p14:tracePt t="171583" x="6332538" y="5278438"/>
          <p14:tracePt t="171585" x="6300788" y="5294313"/>
          <p14:tracePt t="171587" x="6269038" y="5294313"/>
          <p14:tracePt t="171588" x="6253163" y="5294313"/>
          <p14:tracePt t="171591" x="6223000" y="5294313"/>
          <p14:tracePt t="171592" x="6175375" y="5294313"/>
          <p14:tracePt t="171594" x="6159500" y="5294313"/>
          <p14:tracePt t="171596" x="6111875" y="5310188"/>
          <p14:tracePt t="171599" x="6080125" y="5310188"/>
          <p14:tracePt t="171601" x="6048375" y="5310188"/>
          <p14:tracePt t="171602" x="6016625" y="5310188"/>
          <p14:tracePt t="171604" x="5984875" y="5310188"/>
          <p14:tracePt t="171607" x="5938838" y="5310188"/>
          <p14:tracePt t="171609" x="5891213" y="5310188"/>
          <p14:tracePt t="171610" x="5859463" y="5310188"/>
          <p14:tracePt t="171612" x="5827713" y="5310188"/>
          <p14:tracePt t="171614" x="5780088" y="5310188"/>
          <p14:tracePt t="171617" x="5748338" y="5324475"/>
          <p14:tracePt t="171618" x="5684838" y="5324475"/>
          <p14:tracePt t="171621" x="5638800" y="5324475"/>
          <p14:tracePt t="171623" x="5591175" y="5324475"/>
          <p14:tracePt t="171624" x="5559425" y="5324475"/>
          <p14:tracePt t="171626" x="5495925" y="5324475"/>
          <p14:tracePt t="171628" x="5448300" y="5324475"/>
          <p14:tracePt t="171630" x="5416550" y="5324475"/>
          <p14:tracePt t="171633" x="5368925" y="5324475"/>
          <p14:tracePt t="171634" x="5322888" y="5324475"/>
          <p14:tracePt t="171636" x="5291138" y="5324475"/>
          <p14:tracePt t="171638" x="5243513" y="5340350"/>
          <p14:tracePt t="171640" x="5195888" y="5340350"/>
          <p14:tracePt t="171643" x="5164138" y="5340350"/>
          <p14:tracePt t="171644" x="5116513" y="5340350"/>
          <p14:tracePt t="171647" x="5068888" y="5340350"/>
          <p14:tracePt t="171648" x="5053013" y="5340350"/>
          <p14:tracePt t="171650" x="5006975" y="5340350"/>
          <p14:tracePt t="171652" x="4975225" y="5340350"/>
          <p14:tracePt t="171655" x="4943475" y="5340350"/>
          <p14:tracePt t="171657" x="4895850" y="5340350"/>
          <p14:tracePt t="171658" x="4864100" y="5340350"/>
          <p14:tracePt t="171661" x="4848225" y="5340350"/>
          <p14:tracePt t="171662" x="4816475" y="5340350"/>
          <p14:tracePt t="171664" x="4800600" y="5340350"/>
          <p14:tracePt t="171668" x="4768850" y="5340350"/>
          <p14:tracePt t="171669" x="4737100" y="5340350"/>
          <p14:tracePt t="171670" x="4722813" y="5340350"/>
          <p14:tracePt t="171672" x="4706938" y="5340350"/>
          <p14:tracePt t="171674" x="4691063" y="5340350"/>
          <p14:tracePt t="171676" x="4675188" y="5340350"/>
          <p14:tracePt t="171678" x="4659313" y="5340350"/>
          <p14:tracePt t="171683" x="4643438" y="5340350"/>
          <p14:tracePt t="171687" x="4627563" y="5340350"/>
          <p14:tracePt t="171690" x="4611688" y="5340350"/>
          <p14:tracePt t="171712" x="4595813" y="5340350"/>
          <p14:tracePt t="171743" x="4595813" y="5356225"/>
          <p14:tracePt t="171749" x="4595813" y="5372100"/>
          <p14:tracePt t="171752" x="4579938" y="5372100"/>
          <p14:tracePt t="171755" x="4579938" y="5387975"/>
          <p14:tracePt t="171757" x="4579938" y="5403850"/>
          <p14:tracePt t="171761" x="4579938" y="5419725"/>
          <p14:tracePt t="171765" x="4579938" y="5435600"/>
          <p14:tracePt t="171768" x="4579938" y="5451475"/>
          <p14:tracePt t="171774" x="4579938" y="5467350"/>
          <p14:tracePt t="171780" x="4579938" y="5483225"/>
          <p14:tracePt t="171785" x="4564063" y="5483225"/>
          <p14:tracePt t="171786" x="4564063" y="5499100"/>
          <p14:tracePt t="171799" x="4548188" y="5499100"/>
          <p14:tracePt t="171805" x="4548188" y="5514975"/>
          <p14:tracePt t="171809" x="4532313" y="5514975"/>
          <p14:tracePt t="171818" x="4532313" y="5530850"/>
          <p14:tracePt t="171821" x="4516438" y="5530850"/>
          <p14:tracePt t="171822" x="4500563" y="5530850"/>
          <p14:tracePt t="171829" x="4484688" y="5530850"/>
          <p14:tracePt t="171832" x="4468813" y="5530850"/>
          <p14:tracePt t="171835" x="4452938" y="5530850"/>
          <p14:tracePt t="171839" x="4452938" y="5546725"/>
          <p14:tracePt t="171840" x="4437063" y="5546725"/>
          <p14:tracePt t="171844" x="4421188" y="5546725"/>
          <p14:tracePt t="171848" x="4406900" y="5546725"/>
          <p14:tracePt t="171853" x="4391025" y="5546725"/>
          <p14:tracePt t="171854" x="4375150" y="5546725"/>
          <p14:tracePt t="171859" x="4359275" y="5546725"/>
          <p14:tracePt t="171863" x="4343400" y="5546725"/>
          <p14:tracePt t="171868" x="4327525" y="5546725"/>
          <p14:tracePt t="171871" x="4311650" y="5546725"/>
          <p14:tracePt t="171872" x="4295775" y="5546725"/>
          <p14:tracePt t="171879" x="4279900" y="5546725"/>
          <p14:tracePt t="171884" x="4264025" y="5546725"/>
          <p14:tracePt t="171889" x="4248150" y="5546725"/>
          <p14:tracePt t="171893" x="4232275" y="5546725"/>
          <p14:tracePt t="171897" x="4216400" y="5546725"/>
          <p14:tracePt t="171906" x="4200525" y="5546725"/>
          <p14:tracePt t="171908" x="4184650" y="5546725"/>
          <p14:tracePt t="171919" x="4152900" y="5546725"/>
          <p14:tracePt t="171927" x="4137025" y="5546725"/>
          <p14:tracePt t="171928" x="4121150" y="5546725"/>
          <p14:tracePt t="171933" x="4106863" y="5546725"/>
          <p14:tracePt t="171938" x="4090988" y="5546725"/>
          <p14:tracePt t="171940" x="4075113" y="5546725"/>
          <p14:tracePt t="171946" x="4059238" y="5546725"/>
          <p14:tracePt t="171949" x="4043363" y="5546725"/>
          <p14:tracePt t="171951" x="4027488" y="5546725"/>
          <p14:tracePt t="171957" x="4011613" y="5546725"/>
          <p14:tracePt t="171959" x="3995738" y="5546725"/>
          <p14:tracePt t="171965" x="3979863" y="5546725"/>
          <p14:tracePt t="171969" x="3963988" y="5546725"/>
          <p14:tracePt t="171972" x="3948113" y="5546725"/>
          <p14:tracePt t="171979" x="3932238" y="5546725"/>
          <p14:tracePt t="171983" x="3916363" y="5546725"/>
          <p14:tracePt t="171999" x="3900488" y="5546725"/>
          <p14:tracePt t="172005" x="3884613" y="5546725"/>
          <p14:tracePt t="172011" x="3868738" y="5546725"/>
          <p14:tracePt t="172055" x="3852863" y="5546725"/>
          <p14:tracePt t="172083" x="3852863" y="5562600"/>
          <p14:tracePt t="172110" x="3852863" y="5578475"/>
          <p14:tracePt t="172126" x="3836988" y="5578475"/>
          <p14:tracePt t="172135" x="3821113" y="5578475"/>
          <p14:tracePt t="172143" x="3806825" y="5578475"/>
          <p14:tracePt t="172159" x="3790950" y="5578475"/>
          <p14:tracePt t="172250" x="3775075" y="5578475"/>
          <p14:tracePt t="172257" x="3759200" y="5578475"/>
          <p14:tracePt t="172263" x="3759200" y="5562600"/>
          <p14:tracePt t="172272" x="3727450" y="5546725"/>
          <p14:tracePt t="172277" x="3711575" y="5546725"/>
          <p14:tracePt t="172285" x="3711575" y="5530850"/>
          <p14:tracePt t="172289" x="3711575" y="5514975"/>
          <p14:tracePt t="172290" x="3695700" y="5514975"/>
          <p14:tracePt t="172297" x="3679825" y="5514975"/>
          <p14:tracePt t="172304" x="3679825" y="5499100"/>
          <p14:tracePt t="172307" x="3663950" y="5483225"/>
          <p14:tracePt t="172309" x="3663950" y="5467350"/>
          <p14:tracePt t="172311" x="3648075" y="5467350"/>
          <p14:tracePt t="172319" x="3632200" y="5451475"/>
          <p14:tracePt t="172320" x="3632200" y="5435600"/>
          <p14:tracePt t="172322" x="3616325" y="5435600"/>
          <p14:tracePt t="172327" x="3616325" y="5419725"/>
          <p14:tracePt t="172328" x="3600450" y="5419725"/>
          <p14:tracePt t="172331" x="3600450" y="5403850"/>
          <p14:tracePt t="172333" x="3600450" y="5387975"/>
          <p14:tracePt t="172339" x="3584575" y="5387975"/>
          <p14:tracePt t="172340" x="3584575" y="5372100"/>
          <p14:tracePt t="172344" x="3584575" y="5356225"/>
          <p14:tracePt t="172347" x="3568700" y="5356225"/>
          <p14:tracePt t="172353" x="3568700" y="5340350"/>
          <p14:tracePt t="172355" x="3568700" y="5324475"/>
          <p14:tracePt t="172370" x="3584575" y="5278438"/>
          <p14:tracePt t="172376" x="3600450" y="5262563"/>
          <p14:tracePt t="172379" x="3616325" y="5262563"/>
          <p14:tracePt t="172381" x="3616325" y="5246688"/>
          <p14:tracePt t="172383" x="3632200" y="5230813"/>
          <p14:tracePt t="172387" x="3648075" y="5230813"/>
          <p14:tracePt t="172389" x="3663950" y="5230813"/>
          <p14:tracePt t="172391" x="3663950" y="5214938"/>
          <p14:tracePt t="172393" x="3679825" y="5199063"/>
          <p14:tracePt t="172395" x="3695700" y="5199063"/>
          <p14:tracePt t="172399" x="3711575" y="5199063"/>
          <p14:tracePt t="172401" x="3711575" y="5183188"/>
          <p14:tracePt t="172402" x="3727450" y="5183188"/>
          <p14:tracePt t="172404" x="3743325" y="5167313"/>
          <p14:tracePt t="172417" x="3743325" y="5151438"/>
          <p14:tracePt t="172422" x="3759200" y="5151438"/>
          <p14:tracePt t="172431" x="3775075" y="5151438"/>
          <p14:tracePt t="172439" x="3775075" y="5135563"/>
          <p14:tracePt t="172449" x="3775075" y="5119688"/>
          <p14:tracePt t="172456" x="3790950" y="5119688"/>
          <p14:tracePt t="172465" x="3806825" y="5119688"/>
          <p14:tracePt t="172469" x="3806825" y="5103813"/>
          <p14:tracePt t="172470" x="3821113" y="5103813"/>
          <p14:tracePt t="172472" x="3821113" y="5087938"/>
          <p14:tracePt t="172479" x="3836988" y="5087938"/>
          <p14:tracePt t="172481" x="3852863" y="5087938"/>
          <p14:tracePt t="172485" x="3868738" y="5072063"/>
          <p14:tracePt t="172487" x="3900488" y="5072063"/>
          <p14:tracePt t="172489" x="3900488" y="5056188"/>
          <p14:tracePt t="172490" x="3932238" y="5056188"/>
          <p14:tracePt t="172492" x="3948113" y="5040313"/>
          <p14:tracePt t="172495" x="3963988" y="5040313"/>
          <p14:tracePt t="172496" x="3979863" y="5040313"/>
          <p14:tracePt t="172498" x="3995738" y="5040313"/>
          <p14:tracePt t="172500" x="4011613" y="5040313"/>
          <p14:tracePt t="172502" x="4027488" y="5040313"/>
          <p14:tracePt t="172507" x="4043363" y="5040313"/>
          <p14:tracePt t="172508" x="4059238" y="5040313"/>
          <p14:tracePt t="172511" x="4075113" y="5040313"/>
          <p14:tracePt t="172513" x="4090988" y="5040313"/>
          <p14:tracePt t="172515" x="4106863" y="5040313"/>
          <p14:tracePt t="172517" x="4121150" y="5040313"/>
          <p14:tracePt t="172523" x="4137025" y="5040313"/>
          <p14:tracePt t="172527" x="4152900" y="5040313"/>
          <p14:tracePt t="172535" x="4168775" y="5040313"/>
          <p14:tracePt t="172541" x="4184650" y="5040313"/>
          <p14:tracePt t="172550" x="4200525" y="5040313"/>
          <p14:tracePt t="172569" x="4216400" y="5040313"/>
          <p14:tracePt t="172577" x="4232275" y="5040313"/>
          <p14:tracePt t="172596" x="4248150" y="5040313"/>
          <p14:tracePt t="172604" x="4264025" y="5040313"/>
          <p14:tracePt t="172628" x="4279900" y="5040313"/>
          <p14:tracePt t="172632" x="4279900" y="5056188"/>
          <p14:tracePt t="172636" x="4279900" y="5072063"/>
          <p14:tracePt t="172638" x="4295775" y="5087938"/>
          <p14:tracePt t="172642" x="4295775" y="5103813"/>
          <p14:tracePt t="172647" x="4295775" y="5119688"/>
          <p14:tracePt t="172651" x="4295775" y="5135563"/>
          <p14:tracePt t="172655" x="4295775" y="5151438"/>
          <p14:tracePt t="172656" x="4295775" y="5167313"/>
          <p14:tracePt t="172661" x="4295775" y="5183188"/>
          <p14:tracePt t="172662" x="4311650" y="5183188"/>
          <p14:tracePt t="172665" x="4311650" y="5199063"/>
          <p14:tracePt t="172667" x="4311650" y="5214938"/>
          <p14:tracePt t="172675" x="4311650" y="5230813"/>
          <p14:tracePt t="172676" x="4311650" y="5262563"/>
          <p14:tracePt t="172685" x="4311650" y="5294313"/>
          <p14:tracePt t="172689" x="4311650" y="5310188"/>
          <p14:tracePt t="172693" x="4327525" y="5324475"/>
          <p14:tracePt t="172695" x="4327525" y="5340350"/>
          <p14:tracePt t="172699" x="4327525" y="5356225"/>
          <p14:tracePt t="172702" x="4327525" y="5372100"/>
          <p14:tracePt t="172705" x="4343400" y="5372100"/>
          <p14:tracePt t="172709" x="4343400" y="5387975"/>
          <p14:tracePt t="172710" x="4343400" y="5403850"/>
          <p14:tracePt t="172713" x="4343400" y="5419725"/>
          <p14:tracePt t="172719" x="4343400" y="5435600"/>
          <p14:tracePt t="172723" x="4343400" y="5451475"/>
          <p14:tracePt t="172727" x="4343400" y="5467350"/>
          <p14:tracePt t="172730" x="4343400" y="5483225"/>
          <p14:tracePt t="172734" x="4343400" y="5499100"/>
          <p14:tracePt t="172739" x="4343400" y="5514975"/>
          <p14:tracePt t="172740" x="4343400" y="5530850"/>
          <p14:tracePt t="172747" x="4343400" y="5546725"/>
          <p14:tracePt t="172749" x="4343400" y="5562600"/>
          <p14:tracePt t="172753" x="4343400" y="5578475"/>
          <p14:tracePt t="172757" x="4343400" y="5594350"/>
          <p14:tracePt t="172760" x="4343400" y="5610225"/>
          <p14:tracePt t="172767" x="4343400" y="5626100"/>
          <p14:tracePt t="172771" x="4327525" y="5641975"/>
          <p14:tracePt t="172785" x="4327525" y="5657850"/>
          <p14:tracePt t="172806" x="4327525" y="5672138"/>
          <p14:tracePt t="172837" x="4327525" y="5688013"/>
          <p14:tracePt t="172999" x="4343400" y="5688013"/>
          <p14:tracePt t="173033" x="4359275" y="5688013"/>
          <p14:tracePt t="173045" x="4375150" y="5688013"/>
          <p14:tracePt t="173055" x="4391025" y="5688013"/>
          <p14:tracePt t="173073" x="4406900" y="5688013"/>
          <p14:tracePt t="173079" x="4421188" y="5688013"/>
          <p14:tracePt t="173089" x="4437063" y="5688013"/>
          <p14:tracePt t="173097" x="4452938" y="5688013"/>
          <p14:tracePt t="173103" x="4468813" y="5688013"/>
          <p14:tracePt t="173119" x="4484688" y="5688013"/>
          <p14:tracePt t="173129" x="4500563" y="5688013"/>
          <p14:tracePt t="173174" x="4516438" y="5688013"/>
          <p14:tracePt t="173316" x="4500563" y="5688013"/>
          <p14:tracePt t="173334" x="4484688" y="5672138"/>
          <p14:tracePt t="173400" x="4500563" y="5672138"/>
          <p14:tracePt t="173411" x="4516438" y="5657850"/>
          <p14:tracePt t="173419" x="4532313" y="5657850"/>
          <p14:tracePt t="173424" x="4548188" y="5657850"/>
          <p14:tracePt t="173438" x="4564063" y="5657850"/>
          <p14:tracePt t="173443" x="4579938" y="5657850"/>
          <p14:tracePt t="173453" x="4595813" y="5657850"/>
          <p14:tracePt t="173455" x="4611688" y="5657850"/>
          <p14:tracePt t="173458" x="4627563" y="5657850"/>
          <p14:tracePt t="173463" x="4643438" y="5657850"/>
          <p14:tracePt t="173467" x="4659313" y="5657850"/>
          <p14:tracePt t="173471" x="4675188" y="5657850"/>
          <p14:tracePt t="173473" x="4691063" y="5657850"/>
          <p14:tracePt t="173475" x="4706938" y="5657850"/>
          <p14:tracePt t="173479" x="4722813" y="5657850"/>
          <p14:tracePt t="173481" x="4737100" y="5657850"/>
          <p14:tracePt t="173485" x="4752975" y="5657850"/>
          <p14:tracePt t="173486" x="4768850" y="5657850"/>
          <p14:tracePt t="173491" x="4784725" y="5657850"/>
          <p14:tracePt t="173492" x="4800600" y="5657850"/>
          <p14:tracePt t="173494" x="4816475" y="5657850"/>
          <p14:tracePt t="173497" x="4832350" y="5657850"/>
          <p14:tracePt t="173499" x="4848225" y="5657850"/>
          <p14:tracePt t="173501" x="4864100" y="5657850"/>
          <p14:tracePt t="173505" x="4879975" y="5657850"/>
          <p14:tracePt t="173507" x="4895850" y="5657850"/>
          <p14:tracePt t="173511" x="4927600" y="5657850"/>
          <p14:tracePt t="173513" x="4943475" y="5657850"/>
          <p14:tracePt t="173517" x="4959350" y="5657850"/>
          <p14:tracePt t="173518" x="4975225" y="5657850"/>
          <p14:tracePt t="173525" x="4991100" y="5657850"/>
          <p14:tracePt t="173527" x="5006975" y="5657850"/>
          <p14:tracePt t="173529" x="5022850" y="5657850"/>
          <p14:tracePt t="173537" x="5037138" y="5657850"/>
          <p14:tracePt t="173544" x="5053013" y="5657850"/>
          <p14:tracePt t="173569" x="5068888" y="5657850"/>
          <p14:tracePt t="173600" x="5084763" y="5657850"/>
          <p14:tracePt t="173608" x="5100638" y="5657850"/>
          <p14:tracePt t="173619" x="5116513" y="5641975"/>
          <p14:tracePt t="173626" x="5132388" y="5641975"/>
          <p14:tracePt t="173635" x="5148263" y="5626100"/>
          <p14:tracePt t="173642" x="5164138" y="5626100"/>
          <p14:tracePt t="173648" x="5180013" y="5626100"/>
          <p14:tracePt t="173670" x="5195888" y="5626100"/>
          <p14:tracePt t="173762" x="5211763" y="5626100"/>
          <p14:tracePt t="173769" x="5211763" y="5610225"/>
          <p14:tracePt t="173783" x="5227638" y="5594350"/>
          <p14:tracePt t="173815" x="5243513" y="5594350"/>
          <p14:tracePt t="173859" x="5259388" y="5594350"/>
          <p14:tracePt t="173874" x="5275263" y="5594350"/>
          <p14:tracePt t="173882" x="5291138" y="5594350"/>
          <p14:tracePt t="173933" x="5307013" y="5594350"/>
          <p14:tracePt t="173945" x="5322888" y="5594350"/>
          <p14:tracePt t="173951" x="5322888" y="5578475"/>
          <p14:tracePt t="173971" x="5337175" y="5578475"/>
          <p14:tracePt t="173997" x="5337175" y="5562600"/>
          <p14:tracePt t="174039" x="5322888" y="5562600"/>
          <p14:tracePt t="174096" x="5307013" y="5562600"/>
          <p14:tracePt t="174190" x="5291138" y="5562600"/>
          <p14:tracePt t="174198" x="5275263" y="5546725"/>
          <p14:tracePt t="174208" x="5227638" y="5546725"/>
          <p14:tracePt t="174216" x="5195888" y="5530850"/>
          <p14:tracePt t="174219" x="5164138" y="5530850"/>
          <p14:tracePt t="174220" x="5148263" y="5514975"/>
          <p14:tracePt t="174226" x="5132388" y="5514975"/>
          <p14:tracePt t="174228" x="5116513" y="5514975"/>
          <p14:tracePt t="174235" x="5100638" y="5514975"/>
          <p14:tracePt t="174236" x="5084763" y="5499100"/>
          <p14:tracePt t="174239" x="5068888" y="5499100"/>
          <p14:tracePt t="174243" x="5053013" y="5499100"/>
          <p14:tracePt t="174244" x="5037138" y="5499100"/>
          <p14:tracePt t="174247" x="5037138" y="5483225"/>
          <p14:tracePt t="174250" x="5006975" y="5483225"/>
          <p14:tracePt t="174252" x="4991100" y="5483225"/>
          <p14:tracePt t="174254" x="4991100" y="5467350"/>
          <p14:tracePt t="174256" x="4975225" y="5467350"/>
          <p14:tracePt t="174258" x="4959350" y="5467350"/>
          <p14:tracePt t="174261" x="4943475" y="5467350"/>
          <p14:tracePt t="174262" x="4927600" y="5467350"/>
          <p14:tracePt t="174265" x="4911725" y="5467350"/>
          <p14:tracePt t="174267" x="4895850" y="5467350"/>
          <p14:tracePt t="174268" x="4879975" y="5467350"/>
          <p14:tracePt t="174270" x="4864100" y="5467350"/>
          <p14:tracePt t="174272" x="4848225" y="5467350"/>
          <p14:tracePt t="174274" x="4832350" y="5467350"/>
          <p14:tracePt t="174277" x="4816475" y="5467350"/>
          <p14:tracePt t="174278" x="4784725" y="5451475"/>
          <p14:tracePt t="174281" x="4737100" y="5451475"/>
          <p14:tracePt t="174283" x="4722813" y="5451475"/>
          <p14:tracePt t="174284" x="4675188" y="5451475"/>
          <p14:tracePt t="174286" x="4643438" y="5451475"/>
          <p14:tracePt t="174290" x="4611688" y="5451475"/>
          <p14:tracePt t="174293" x="4595813" y="5451475"/>
          <p14:tracePt t="174294" x="4564063" y="5451475"/>
          <p14:tracePt t="174297" x="4532313" y="5451475"/>
          <p14:tracePt t="174301" x="4500563" y="5451475"/>
          <p14:tracePt t="174305" x="4468813" y="5451475"/>
          <p14:tracePt t="174306" x="4452938" y="5451475"/>
          <p14:tracePt t="174309" x="4437063" y="5451475"/>
          <p14:tracePt t="174310" x="4421188" y="5451475"/>
          <p14:tracePt t="174312" x="4406900" y="5451475"/>
          <p14:tracePt t="174314" x="4406900" y="5467350"/>
          <p14:tracePt t="174316" x="4391025" y="5467350"/>
          <p14:tracePt t="174318" x="4359275" y="5467350"/>
          <p14:tracePt t="174320" x="4359275" y="5483225"/>
          <p14:tracePt t="174322" x="4343400" y="5483225"/>
          <p14:tracePt t="174325" x="4327525" y="5483225"/>
          <p14:tracePt t="174337" x="4295775" y="5499100"/>
          <p14:tracePt t="174342" x="4279900" y="5514975"/>
          <p14:tracePt t="174360" x="4264025" y="5530850"/>
          <p14:tracePt t="174372" x="4248150" y="5530850"/>
          <p14:tracePt t="174382" x="4248150" y="5546725"/>
          <p14:tracePt t="174468" x="4264025" y="5546725"/>
          <p14:tracePt t="174481" x="4279900" y="5546725"/>
          <p14:tracePt t="174487" x="4295775" y="5546725"/>
          <p14:tracePt t="174495" x="4311650" y="5546725"/>
          <p14:tracePt t="174497" x="4311650" y="5562600"/>
          <p14:tracePt t="174523" x="4327525" y="5562600"/>
          <p14:tracePt t="174584" x="4311650" y="5562600"/>
          <p14:tracePt t="174590" x="4295775" y="5562600"/>
          <p14:tracePt t="174596" x="4279900" y="5562600"/>
          <p14:tracePt t="174605" x="4264025" y="5562600"/>
          <p14:tracePt t="174608" x="4248150" y="5562600"/>
          <p14:tracePt t="174613" x="4232275" y="5562600"/>
          <p14:tracePt t="174618" x="4216400" y="5562600"/>
          <p14:tracePt t="174619" x="4200525" y="5546725"/>
          <p14:tracePt t="174623" x="4184650" y="5546725"/>
          <p14:tracePt t="174625" x="4168775" y="5546725"/>
          <p14:tracePt t="174629" x="4152900" y="5546725"/>
          <p14:tracePt t="174630" x="4137025" y="5546725"/>
          <p14:tracePt t="174633" x="4121150" y="5546725"/>
          <p14:tracePt t="174651" x="4027488" y="5546725"/>
          <p14:tracePt t="174653" x="4011613" y="5546725"/>
          <p14:tracePt t="174656" x="3995738" y="5546725"/>
          <p14:tracePt t="174658" x="3979863" y="5546725"/>
          <p14:tracePt t="174661" x="3979863" y="5562600"/>
          <p14:tracePt t="174663" x="3963988" y="5562600"/>
          <p14:tracePt t="174669" x="3948113" y="5562600"/>
          <p14:tracePt t="174671" x="3932238" y="5562600"/>
          <p14:tracePt t="174691" x="3916363" y="5562600"/>
          <p14:tracePt t="174719" x="3900488" y="5562600"/>
          <p14:tracePt t="174775" x="3900488" y="5546725"/>
          <p14:tracePt t="174783" x="3916363" y="5546725"/>
          <p14:tracePt t="174804" x="3916363" y="5530850"/>
          <p14:tracePt t="174817" x="3932238" y="5514975"/>
          <p14:tracePt t="174829" x="3948113" y="5514975"/>
          <p14:tracePt t="174837" x="3948113" y="5499100"/>
          <p14:tracePt t="174875" x="3963988" y="5499100"/>
          <p14:tracePt t="175127" x="3963988" y="5514975"/>
          <p14:tracePt t="175133" x="3963988" y="5530850"/>
          <p14:tracePt t="175149" x="3963988" y="5546725"/>
          <p14:tracePt t="175156" x="3963988" y="5562600"/>
          <p14:tracePt t="175172" x="3948113" y="5578475"/>
          <p14:tracePt t="175188" x="3948113" y="5594350"/>
          <p14:tracePt t="175210" x="3948113" y="5610225"/>
          <p14:tracePt t="175222" x="3932238" y="5610225"/>
          <p14:tracePt t="175244" x="3916363" y="5610225"/>
          <p14:tracePt t="175254" x="3900488" y="5610225"/>
          <p14:tracePt t="175256" x="3900488" y="5594350"/>
          <p14:tracePt t="175271" x="3900488" y="5578475"/>
          <p14:tracePt t="175281" x="3884613" y="5578475"/>
          <p14:tracePt t="175302" x="3884613" y="5562600"/>
          <p14:tracePt t="175311" x="3884613" y="5546725"/>
          <p14:tracePt t="175335" x="3900488" y="5530850"/>
          <p14:tracePt t="175343" x="3916363" y="5530850"/>
          <p14:tracePt t="175356" x="3932238" y="5514975"/>
          <p14:tracePt t="175360" x="3948113" y="5514975"/>
          <p14:tracePt t="175369" x="3963988" y="5514975"/>
          <p14:tracePt t="175384" x="3995738" y="5514975"/>
          <p14:tracePt t="175389" x="4011613" y="5514975"/>
          <p14:tracePt t="175393" x="4027488" y="5514975"/>
          <p14:tracePt t="175405" x="4043363" y="5514975"/>
          <p14:tracePt t="175413" x="4059238" y="5514975"/>
          <p14:tracePt t="175419" x="4075113" y="5514975"/>
          <p14:tracePt t="175434" x="4090988" y="5514975"/>
          <p14:tracePt t="175439" x="4106863" y="5514975"/>
          <p14:tracePt t="175451" x="4121150" y="5514975"/>
          <p14:tracePt t="175457" x="4137025" y="5514975"/>
          <p14:tracePt t="175463" x="4152900" y="5514975"/>
          <p14:tracePt t="175475" x="4168775" y="5514975"/>
          <p14:tracePt t="175483" x="4184650" y="5514975"/>
          <p14:tracePt t="175504" x="4200525" y="5514975"/>
          <p14:tracePt t="175519" x="4216400" y="5514975"/>
          <p14:tracePt t="175560" x="4232275" y="5514975"/>
          <p14:tracePt t="175574" x="4232275" y="5499100"/>
          <p14:tracePt t="175729" x="4232275" y="5514975"/>
          <p14:tracePt t="175732" x="4248150" y="5514975"/>
          <p14:tracePt t="175737" x="4248150" y="5530850"/>
          <p14:tracePt t="175748" x="4264025" y="5530850"/>
          <p14:tracePt t="175757" x="4264025" y="5546725"/>
          <p14:tracePt t="175770" x="4264025" y="5562600"/>
          <p14:tracePt t="175775" x="4279900" y="5562600"/>
          <p14:tracePt t="175793" x="4279900" y="5578475"/>
          <p14:tracePt t="175802" x="4279900" y="5594350"/>
          <p14:tracePt t="175811" x="4279900" y="5610225"/>
          <p14:tracePt t="175825" x="4279900" y="5626100"/>
          <p14:tracePt t="175832" x="4279900" y="5641975"/>
          <p14:tracePt t="175839" x="4264025" y="5641975"/>
          <p14:tracePt t="175843" x="4264025" y="5657850"/>
          <p14:tracePt t="175850" x="4248150" y="5657850"/>
          <p14:tracePt t="175851" x="4248150" y="5672138"/>
          <p14:tracePt t="175861" x="4248150" y="5688013"/>
          <p14:tracePt t="175870" x="4232275" y="5688013"/>
          <p14:tracePt t="175883" x="4216400" y="5703888"/>
          <p14:tracePt t="175890" x="4200525" y="5703888"/>
          <p14:tracePt t="175898" x="4200525" y="5719763"/>
          <p14:tracePt t="175910" x="4184650" y="5719763"/>
          <p14:tracePt t="175923" x="4168775" y="5719763"/>
          <p14:tracePt t="175945" x="4168775" y="5703888"/>
          <p14:tracePt t="175955" x="4152900" y="5703888"/>
          <p14:tracePt t="175963" x="4152900" y="5688013"/>
          <p14:tracePt t="175971" x="4137025" y="5672138"/>
          <p14:tracePt t="175980" x="4137025" y="5657850"/>
          <p14:tracePt t="175997" x="4137025" y="5641975"/>
          <p14:tracePt t="176001" x="4121150" y="5641975"/>
          <p14:tracePt t="176005" x="4121150" y="5626100"/>
          <p14:tracePt t="176019" x="4121150" y="5610225"/>
          <p14:tracePt t="176026" x="4121150" y="5594350"/>
          <p14:tracePt t="176033" x="4121150" y="5578475"/>
          <p14:tracePt t="176048" x="4121150" y="5562600"/>
          <p14:tracePt t="176053" x="4121150" y="5546725"/>
          <p14:tracePt t="176055" x="4137025" y="5546725"/>
          <p14:tracePt t="176060" x="4152900" y="5546725"/>
          <p14:tracePt t="176067" x="4152900" y="5530850"/>
          <p14:tracePt t="176071" x="4168775" y="5530850"/>
          <p14:tracePt t="176075" x="4184650" y="5514975"/>
          <p14:tracePt t="176083" x="4200525" y="5499100"/>
          <p14:tracePt t="176087" x="4216400" y="5499100"/>
          <p14:tracePt t="176090" x="4232275" y="5499100"/>
          <p14:tracePt t="176100" x="4248150" y="5499100"/>
          <p14:tracePt t="176109" x="4264025" y="5499100"/>
          <p14:tracePt t="176142" x="4279900" y="5499100"/>
          <p14:tracePt t="176153" x="4295775" y="5499100"/>
          <p14:tracePt t="176166" x="4311650" y="5499100"/>
          <p14:tracePt t="176187" x="4327525" y="5499100"/>
          <p14:tracePt t="176199" x="4343400" y="5499100"/>
          <p14:tracePt t="176221" x="4359275" y="5499100"/>
          <p14:tracePt t="176227" x="4359275" y="5514975"/>
          <p14:tracePt t="176231" x="4375150" y="5514975"/>
          <p14:tracePt t="176238" x="4391025" y="5514975"/>
          <p14:tracePt t="176253" x="4406900" y="5514975"/>
          <p14:tracePt t="176261" x="4421188" y="5514975"/>
          <p14:tracePt t="176275" x="4437063" y="5514975"/>
          <p14:tracePt t="176282" x="4452938" y="5514975"/>
          <p14:tracePt t="176292" x="4468813" y="5514975"/>
          <p14:tracePt t="176295" x="4484688" y="5514975"/>
          <p14:tracePt t="176301" x="4500563" y="5514975"/>
          <p14:tracePt t="176309" x="4500563" y="5499100"/>
          <p14:tracePt t="176325" x="4516438" y="5499100"/>
          <p14:tracePt t="176540" x="4532313" y="5499100"/>
          <p14:tracePt t="176555" x="4548188" y="5499100"/>
          <p14:tracePt t="176563" x="4564063" y="5499100"/>
          <p14:tracePt t="176568" x="4579938" y="5499100"/>
          <p14:tracePt t="176582" x="4595813" y="5499100"/>
          <p14:tracePt t="176589" x="4611688" y="5499100"/>
          <p14:tracePt t="176639" x="4627563" y="5499100"/>
          <p14:tracePt t="176653" x="4643438" y="5499100"/>
          <p14:tracePt t="176657" x="4659313" y="5499100"/>
          <p14:tracePt t="176669" x="4675188" y="5499100"/>
          <p14:tracePt t="176673" x="4691063" y="5499100"/>
          <p14:tracePt t="176683" x="4706938" y="5499100"/>
          <p14:tracePt t="176687" x="4722813" y="5499100"/>
          <p14:tracePt t="176692" x="4737100" y="5483225"/>
          <p14:tracePt t="176703" x="4752975" y="5483225"/>
          <p14:tracePt t="176712" x="4768850" y="5483225"/>
          <p14:tracePt t="176966" x="4784725" y="5483225"/>
          <p14:tracePt t="176975" x="4800600" y="5483225"/>
          <p14:tracePt t="176981" x="4816475" y="5483225"/>
          <p14:tracePt t="176991" x="4832350" y="5483225"/>
          <p14:tracePt t="176994" x="4848225" y="5483225"/>
          <p14:tracePt t="176998" x="4848225" y="5467350"/>
          <p14:tracePt t="177001" x="4864100" y="5467350"/>
          <p14:tracePt t="177003" x="4879975" y="5467350"/>
          <p14:tracePt t="177006" x="4895850" y="5467350"/>
          <p14:tracePt t="177017" x="4927600" y="5467350"/>
          <p14:tracePt t="177025" x="4943475" y="5467350"/>
          <p14:tracePt t="177029" x="4959350" y="5467350"/>
          <p14:tracePt t="177032" x="4975225" y="5467350"/>
          <p14:tracePt t="177043" x="4991100" y="5467350"/>
          <p14:tracePt t="177053" x="5006975" y="5467350"/>
          <p14:tracePt t="177069" x="5022850" y="5467350"/>
          <p14:tracePt t="177079" x="5037138" y="5467350"/>
          <p14:tracePt t="177103" x="5053013" y="5467350"/>
          <p14:tracePt t="177113" x="5068888" y="5467350"/>
          <p14:tracePt t="177123" x="5084763" y="5467350"/>
          <p14:tracePt t="177137" x="5100638" y="5467350"/>
          <p14:tracePt t="177148" x="5116513" y="5467350"/>
          <p14:tracePt t="177294" x="5132388" y="5467350"/>
          <p14:tracePt t="177439" x="5148263" y="5467350"/>
          <p14:tracePt t="177445" x="5164138" y="5467350"/>
          <p14:tracePt t="177449" x="5180013" y="5467350"/>
          <p14:tracePt t="177451" x="5195888" y="5451475"/>
          <p14:tracePt t="177454" x="5211763" y="5451475"/>
          <p14:tracePt t="177456" x="5227638" y="5451475"/>
          <p14:tracePt t="177458" x="5243513" y="5451475"/>
          <p14:tracePt t="177463" x="5259388" y="5451475"/>
          <p14:tracePt t="177465" x="5275263" y="5451475"/>
          <p14:tracePt t="177469" x="5307013" y="5451475"/>
          <p14:tracePt t="177471" x="5322888" y="5451475"/>
          <p14:tracePt t="177475" x="5337175" y="5451475"/>
          <p14:tracePt t="177477" x="5353050" y="5451475"/>
          <p14:tracePt t="177482" x="5368925" y="5451475"/>
          <p14:tracePt t="177483" x="5400675" y="5451475"/>
          <p14:tracePt t="177487" x="5416550" y="5451475"/>
          <p14:tracePt t="177488" x="5432425" y="5451475"/>
          <p14:tracePt t="177491" x="5448300" y="5451475"/>
          <p14:tracePt t="177495" x="5464175" y="5451475"/>
          <p14:tracePt t="177497" x="5480050" y="5467350"/>
          <p14:tracePt t="177501" x="5495925" y="5467350"/>
          <p14:tracePt t="177502" x="5511800" y="5467350"/>
          <p14:tracePt t="177505" x="5527675" y="5467350"/>
          <p14:tracePt t="177510" x="5543550" y="5467350"/>
          <p14:tracePt t="177514" x="5559425" y="5483225"/>
          <p14:tracePt t="177520" x="5591175" y="5483225"/>
          <p14:tracePt t="177521" x="5607050" y="5483225"/>
          <p14:tracePt t="177527" x="5622925" y="5483225"/>
          <p14:tracePt t="177532" x="5638800" y="5483225"/>
          <p14:tracePt t="177537" x="5653088" y="5483225"/>
          <p14:tracePt t="177541" x="5668963" y="5483225"/>
          <p14:tracePt t="177543" x="5684838" y="5483225"/>
          <p14:tracePt t="177551" x="5700713" y="5483225"/>
          <p14:tracePt t="177554" x="5716588" y="5483225"/>
          <p14:tracePt t="177568" x="5732463" y="5483225"/>
          <p14:tracePt t="177577" x="5748338" y="5483225"/>
          <p14:tracePt t="177595" x="5764213" y="5483225"/>
          <p14:tracePt t="177722" x="5748338" y="5483225"/>
          <p14:tracePt t="177752" x="5732463" y="5483225"/>
          <p14:tracePt t="177810" x="5748338" y="5483225"/>
          <p14:tracePt t="177816" x="5764213" y="5483225"/>
          <p14:tracePt t="177828" x="5780088" y="5483225"/>
          <p14:tracePt t="177832" x="5795963" y="5483225"/>
          <p14:tracePt t="177837" x="5827713" y="5483225"/>
          <p14:tracePt t="177842" x="5843588" y="5483225"/>
          <p14:tracePt t="177845" x="5859463" y="5467350"/>
          <p14:tracePt t="177847" x="5875338" y="5467350"/>
          <p14:tracePt t="177853" x="5891213" y="5467350"/>
          <p14:tracePt t="177854" x="5907088" y="5467350"/>
          <p14:tracePt t="177861" x="5922963" y="5467350"/>
          <p14:tracePt t="177863" x="5938838" y="5467350"/>
          <p14:tracePt t="177866" x="5953125" y="5467350"/>
          <p14:tracePt t="177873" x="5969000" y="5467350"/>
          <p14:tracePt t="177875" x="5984875" y="5467350"/>
          <p14:tracePt t="177887" x="6032500" y="5467350"/>
          <p14:tracePt t="177891" x="6048375" y="5451475"/>
          <p14:tracePt t="177895" x="6064250" y="5451475"/>
          <p14:tracePt t="177907" x="6080125" y="5451475"/>
          <p14:tracePt t="177911" x="6080125" y="5435600"/>
          <p14:tracePt t="177915" x="6096000" y="5435600"/>
          <p14:tracePt t="177925" x="6111875" y="5435600"/>
          <p14:tracePt t="178077" x="6096000" y="5435600"/>
          <p14:tracePt t="178083" x="6080125" y="5435600"/>
          <p14:tracePt t="178100" x="6064250" y="5435600"/>
          <p14:tracePt t="178125" x="6048375" y="5435600"/>
          <p14:tracePt t="178346" x="6032500" y="5435600"/>
          <p14:tracePt t="178358" x="6016625" y="5435600"/>
          <p14:tracePt t="178370" x="6000750" y="5451475"/>
          <p14:tracePt t="178442" x="6016625" y="5467350"/>
          <p14:tracePt t="178447" x="6032500" y="5467350"/>
          <p14:tracePt t="178457" x="6048375" y="5483225"/>
          <p14:tracePt t="178460" x="6064250" y="5483225"/>
          <p14:tracePt t="178469" x="6064250" y="5499100"/>
          <p14:tracePt t="178470" x="6080125" y="5499100"/>
          <p14:tracePt t="178474" x="6096000" y="5499100"/>
          <p14:tracePt t="178480" x="6111875" y="5499100"/>
          <p14:tracePt t="178489" x="6127750" y="5499100"/>
          <p14:tracePt t="178499" x="6143625" y="5514975"/>
          <p14:tracePt t="178514" x="6159500" y="5514975"/>
          <p14:tracePt t="178534" x="6175375" y="5514975"/>
          <p14:tracePt t="178540" x="6175375" y="5530850"/>
          <p14:tracePt t="178565" x="6191250" y="5530850"/>
          <p14:tracePt t="178633" x="6207125" y="5530850"/>
          <p14:tracePt t="178652" x="6223000" y="5530850"/>
          <p14:tracePt t="178845" x="6238875" y="5530850"/>
          <p14:tracePt t="178849" x="6253163" y="5530850"/>
          <p14:tracePt t="178859" x="6269038" y="5514975"/>
          <p14:tracePt t="178867" x="6300788" y="5514975"/>
          <p14:tracePt t="178874" x="6332538" y="5514975"/>
          <p14:tracePt t="178876" x="6348413" y="5514975"/>
          <p14:tracePt t="178878" x="6364288" y="5499100"/>
          <p14:tracePt t="178881" x="6380163" y="5499100"/>
          <p14:tracePt t="178884" x="6396038" y="5499100"/>
          <p14:tracePt t="178887" x="6411913" y="5499100"/>
          <p14:tracePt t="178891" x="6427788" y="5483225"/>
          <p14:tracePt t="178894" x="6443663" y="5483225"/>
          <p14:tracePt t="178896" x="6459538" y="5483225"/>
          <p14:tracePt t="178899" x="6475413" y="5467350"/>
          <p14:tracePt t="178900" x="6491288" y="5467350"/>
          <p14:tracePt t="178905" x="6507163" y="5467350"/>
          <p14:tracePt t="178907" x="6523038" y="5467350"/>
          <p14:tracePt t="178909" x="6538913" y="5467350"/>
          <p14:tracePt t="178913" x="6553200" y="5467350"/>
          <p14:tracePt t="178917" x="6584950" y="5467350"/>
          <p14:tracePt t="178923" x="6600825" y="5467350"/>
          <p14:tracePt t="178925" x="6616700" y="5467350"/>
          <p14:tracePt t="178934" x="6632575" y="5467350"/>
          <p14:tracePt t="178938" x="6648450" y="5467350"/>
          <p14:tracePt t="178943" x="6648450" y="5451475"/>
          <p14:tracePt t="178949" x="6664325" y="5451475"/>
          <p14:tracePt t="178964" x="6680200" y="5451475"/>
          <p14:tracePt t="178993" x="6696075" y="5451475"/>
          <p14:tracePt t="179056" x="6680200" y="5451475"/>
          <p14:tracePt t="179062" x="6664325" y="5451475"/>
          <p14:tracePt t="179070" x="6648450" y="5451475"/>
          <p14:tracePt t="179074" x="6632575" y="5451475"/>
          <p14:tracePt t="179083" x="6616700" y="5451475"/>
          <p14:tracePt t="179088" x="6600825" y="5451475"/>
          <p14:tracePt t="179104" x="6584950" y="5451475"/>
          <p14:tracePt t="179121" x="6569075" y="5451475"/>
          <p14:tracePt t="179133" x="6553200" y="5451475"/>
          <p14:tracePt t="179185" x="6538913" y="5451475"/>
          <p14:tracePt t="179223" x="6553200" y="5451475"/>
          <p14:tracePt t="179227" x="6569075" y="5451475"/>
          <p14:tracePt t="179229" x="6584950" y="5451475"/>
          <p14:tracePt t="179237" x="6600825" y="5451475"/>
          <p14:tracePt t="179238" x="6616700" y="5451475"/>
          <p14:tracePt t="179245" x="6632575" y="5451475"/>
          <p14:tracePt t="179249" x="6648450" y="5451475"/>
          <p14:tracePt t="179257" x="6664325" y="5451475"/>
          <p14:tracePt t="179264" x="6680200" y="5451475"/>
          <p14:tracePt t="179267" x="6696075" y="5451475"/>
          <p14:tracePt t="179273" x="6711950" y="5451475"/>
          <p14:tracePt t="179277" x="6727825" y="5451475"/>
          <p14:tracePt t="179282" x="6743700" y="5451475"/>
          <p14:tracePt t="179283" x="6759575" y="5451475"/>
          <p14:tracePt t="179284" x="6775450" y="5451475"/>
          <p14:tracePt t="179289" x="6791325" y="5451475"/>
          <p14:tracePt t="179290" x="6807200" y="5451475"/>
          <p14:tracePt t="179294" x="6823075" y="5451475"/>
          <p14:tracePt t="179298" x="6838950" y="5451475"/>
          <p14:tracePt t="179299" x="6854825" y="5451475"/>
          <p14:tracePt t="179302" x="6869113" y="5451475"/>
          <p14:tracePt t="179304" x="6884988" y="5451475"/>
          <p14:tracePt t="179307" x="6900863" y="5451475"/>
          <p14:tracePt t="179308" x="6916738" y="5451475"/>
          <p14:tracePt t="179310" x="6932613" y="5451475"/>
          <p14:tracePt t="179315" x="6964363" y="5451475"/>
          <p14:tracePt t="179316" x="6980238" y="5451475"/>
          <p14:tracePt t="179318" x="6996113" y="5451475"/>
          <p14:tracePt t="179320" x="7011988" y="5451475"/>
          <p14:tracePt t="179323" x="7027863" y="5451475"/>
          <p14:tracePt t="179324" x="7043738" y="5451475"/>
          <p14:tracePt t="179327" x="7075488" y="5451475"/>
          <p14:tracePt t="179328" x="7107238" y="5451475"/>
          <p14:tracePt t="179330" x="7138988" y="5451475"/>
          <p14:tracePt t="179332" x="7154863" y="5451475"/>
          <p14:tracePt t="179334" x="7185025" y="5451475"/>
          <p14:tracePt t="179336" x="7216775" y="5451475"/>
          <p14:tracePt t="179338" x="7232650" y="5467350"/>
          <p14:tracePt t="179340" x="7248525" y="5467350"/>
          <p14:tracePt t="179342" x="7280275" y="5467350"/>
          <p14:tracePt t="179344" x="7296150" y="5467350"/>
          <p14:tracePt t="179346" x="7312025" y="5467350"/>
          <p14:tracePt t="179348" x="7327900" y="5467350"/>
          <p14:tracePt t="179350" x="7359650" y="5467350"/>
          <p14:tracePt t="179352" x="7375525" y="5467350"/>
          <p14:tracePt t="179355" x="7391400" y="5467350"/>
          <p14:tracePt t="179365" x="7469188" y="5467350"/>
          <p14:tracePt t="179367" x="7485063" y="5483225"/>
          <p14:tracePt t="179368" x="7516813" y="5483225"/>
          <p14:tracePt t="179373" x="7532688" y="5483225"/>
          <p14:tracePt t="179374" x="7564438" y="5483225"/>
          <p14:tracePt t="179377" x="7564438" y="5499100"/>
          <p14:tracePt t="179378" x="7580313" y="5499100"/>
          <p14:tracePt t="179381" x="7596188" y="5499100"/>
          <p14:tracePt t="179384" x="7627938" y="5499100"/>
          <p14:tracePt t="179387" x="7643813" y="5499100"/>
          <p14:tracePt t="179391" x="7659688" y="5499100"/>
          <p14:tracePt t="179392" x="7675563" y="5499100"/>
          <p14:tracePt t="179394" x="7675563" y="5514975"/>
          <p14:tracePt t="179397" x="7707313" y="5514975"/>
          <p14:tracePt t="179399" x="7723188" y="5514975"/>
          <p14:tracePt t="179402" x="7739063" y="5530850"/>
          <p14:tracePt t="179404" x="7754938" y="5530850"/>
          <p14:tracePt t="179407" x="7770813" y="5530850"/>
          <p14:tracePt t="179411" x="7785100" y="5530850"/>
          <p14:tracePt t="179414" x="7800975" y="5530850"/>
          <p14:tracePt t="179415" x="7800975" y="5546725"/>
          <p14:tracePt t="179417" x="7832725" y="5546725"/>
          <p14:tracePt t="179418" x="7848600" y="5546725"/>
          <p14:tracePt t="179422" x="7864475" y="5546725"/>
          <p14:tracePt t="179424" x="7880350" y="5546725"/>
          <p14:tracePt t="179429" x="7896225" y="5546725"/>
          <p14:tracePt t="179431" x="7912100" y="5546725"/>
          <p14:tracePt t="179432" x="7927975" y="5546725"/>
          <p14:tracePt t="179434" x="7943850" y="5546725"/>
          <p14:tracePt t="179436" x="7959725" y="5546725"/>
          <p14:tracePt t="179438" x="7959725" y="5562600"/>
          <p14:tracePt t="179440" x="7975600" y="5562600"/>
          <p14:tracePt t="179442" x="8007350" y="5562600"/>
          <p14:tracePt t="179448" x="8039100" y="5562600"/>
          <p14:tracePt t="179449" x="8054975" y="5562600"/>
          <p14:tracePt t="179452" x="8085138" y="5562600"/>
          <p14:tracePt t="179455" x="8101013" y="5562600"/>
          <p14:tracePt t="179456" x="8116888" y="5562600"/>
          <p14:tracePt t="179459" x="8148638" y="5562600"/>
          <p14:tracePt t="179461" x="8164513" y="5562600"/>
          <p14:tracePt t="179463" x="8180388" y="5562600"/>
          <p14:tracePt t="179465" x="8212138" y="5562600"/>
          <p14:tracePt t="179466" x="8228013" y="5562600"/>
          <p14:tracePt t="179469" x="8259763" y="5562600"/>
          <p14:tracePt t="179470" x="8275638" y="5562600"/>
          <p14:tracePt t="179473" x="8323263" y="5562600"/>
          <p14:tracePt t="179474" x="8355013" y="5562600"/>
          <p14:tracePt t="179476" x="8370888" y="5562600"/>
          <p14:tracePt t="179478" x="8401050" y="5562600"/>
          <p14:tracePt t="179480" x="8416925" y="5562600"/>
          <p14:tracePt t="179483" x="8448675" y="5562600"/>
          <p14:tracePt t="179484" x="8496300" y="5562600"/>
          <p14:tracePt t="179486" x="8512175" y="5562600"/>
          <p14:tracePt t="179489" x="8543925" y="5562600"/>
          <p14:tracePt t="179490" x="8559800" y="5562600"/>
          <p14:tracePt t="179492" x="8607425" y="5562600"/>
          <p14:tracePt t="179494" x="8623300" y="5562600"/>
          <p14:tracePt t="179497" x="8639175" y="5562600"/>
          <p14:tracePt t="179499" x="8670925" y="5562600"/>
          <p14:tracePt t="179501" x="8701088" y="5562600"/>
          <p14:tracePt t="179503" x="8716963" y="5562600"/>
          <p14:tracePt t="179504" x="8748713" y="5562600"/>
          <p14:tracePt t="179509" x="8780463" y="5562600"/>
          <p14:tracePt t="179511" x="8796338" y="5562600"/>
          <p14:tracePt t="179515" x="8812213" y="5562600"/>
          <p14:tracePt t="179519" x="8828088" y="5562600"/>
          <p14:tracePt t="179527" x="8843963" y="5562600"/>
          <p14:tracePt t="179591" x="8828088" y="5562600"/>
          <p14:tracePt t="179594" x="8812213" y="5562600"/>
          <p14:tracePt t="179599" x="8796338" y="5562600"/>
          <p14:tracePt t="179601" x="8780463" y="5562600"/>
          <p14:tracePt t="179607" x="8764588" y="5578475"/>
          <p14:tracePt t="179609" x="8748713" y="5578475"/>
          <p14:tracePt t="179610" x="8732838" y="5578475"/>
          <p14:tracePt t="179615" x="8716963" y="5578475"/>
          <p14:tracePt t="179617" x="8701088" y="5578475"/>
          <p14:tracePt t="179623" x="8686800" y="5578475"/>
          <p14:tracePt t="179625" x="8670925" y="5578475"/>
          <p14:tracePt t="179627" x="8655050" y="5578475"/>
          <p14:tracePt t="179631" x="8639175" y="5578475"/>
          <p14:tracePt t="179633" x="8623300" y="5578475"/>
          <p14:tracePt t="179636" x="8607425" y="5578475"/>
          <p14:tracePt t="179638" x="8591550" y="5578475"/>
          <p14:tracePt t="179641" x="8575675" y="5594350"/>
          <p14:tracePt t="179643" x="8559800" y="5594350"/>
          <p14:tracePt t="179644" x="8543925" y="5594350"/>
          <p14:tracePt t="179647" x="8528050" y="5594350"/>
          <p14:tracePt t="179648" x="8512175" y="5594350"/>
          <p14:tracePt t="179650" x="8496300" y="5594350"/>
          <p14:tracePt t="179654" x="8464550" y="5594350"/>
          <p14:tracePt t="179657" x="8448675" y="5594350"/>
          <p14:tracePt t="179661" x="8416925" y="5610225"/>
          <p14:tracePt t="179665" x="8401050" y="5610225"/>
          <p14:tracePt t="179666" x="8385175" y="5610225"/>
          <p14:tracePt t="179668" x="8355013" y="5610225"/>
          <p14:tracePt t="179673" x="8339138" y="5610225"/>
          <p14:tracePt t="179674" x="8307388" y="5610225"/>
          <p14:tracePt t="179679" x="8291513" y="5610225"/>
          <p14:tracePt t="179681" x="8275638" y="5610225"/>
          <p14:tracePt t="179682" x="8259763" y="5610225"/>
          <p14:tracePt t="179684" x="8243888" y="5610225"/>
          <p14:tracePt t="179686" x="8228013" y="5610225"/>
          <p14:tracePt t="179688" x="8212138" y="5610225"/>
          <p14:tracePt t="179691" x="8180388" y="5610225"/>
          <p14:tracePt t="179693" x="8180388" y="5626100"/>
          <p14:tracePt t="179695" x="8132763" y="5626100"/>
          <p14:tracePt t="179696" x="8101013" y="5626100"/>
          <p14:tracePt t="179698" x="8070850" y="5626100"/>
          <p14:tracePt t="179700" x="8039100" y="5626100"/>
          <p14:tracePt t="179702" x="8023225" y="5626100"/>
          <p14:tracePt t="179704" x="7975600" y="5626100"/>
          <p14:tracePt t="179706" x="7959725" y="5626100"/>
          <p14:tracePt t="179709" x="7912100" y="5626100"/>
          <p14:tracePt t="179710" x="7880350" y="5641975"/>
          <p14:tracePt t="179715" x="7800975" y="5641975"/>
          <p14:tracePt t="179716" x="7754938" y="5641975"/>
          <p14:tracePt t="179718" x="7707313" y="5641975"/>
          <p14:tracePt t="179720" x="7675563" y="5641975"/>
          <p14:tracePt t="179722" x="7612063" y="5657850"/>
          <p14:tracePt t="179724" x="7564438" y="5657850"/>
          <p14:tracePt t="179726" x="7532688" y="5657850"/>
          <p14:tracePt t="179728" x="7485063" y="5657850"/>
          <p14:tracePt t="179730" x="7423150" y="5657850"/>
          <p14:tracePt t="179732" x="7391400" y="5657850"/>
          <p14:tracePt t="179734" x="7343775" y="5657850"/>
          <p14:tracePt t="179737" x="7296150" y="5657850"/>
          <p14:tracePt t="179738" x="7248525" y="5657850"/>
          <p14:tracePt t="179740" x="7216775" y="5657850"/>
          <p14:tracePt t="179742" x="7169150" y="5657850"/>
          <p14:tracePt t="179744" x="7154863" y="5657850"/>
          <p14:tracePt t="179747" x="7107238" y="5657850"/>
          <p14:tracePt t="179748" x="7075488" y="5657850"/>
          <p14:tracePt t="179750" x="7043738" y="5657850"/>
          <p14:tracePt t="179752" x="7011988" y="5657850"/>
          <p14:tracePt t="179754" x="6980238" y="5672138"/>
          <p14:tracePt t="179756" x="6964363" y="5672138"/>
          <p14:tracePt t="179758" x="6932613" y="5672138"/>
          <p14:tracePt t="179761" x="6900863" y="5672138"/>
          <p14:tracePt t="179763" x="6884988" y="5672138"/>
          <p14:tracePt t="179764" x="6854825" y="5672138"/>
          <p14:tracePt t="179766" x="6838950" y="5688013"/>
          <p14:tracePt t="179768" x="6807200" y="5688013"/>
          <p14:tracePt t="179770" x="6791325" y="5688013"/>
          <p14:tracePt t="179772" x="6775450" y="5688013"/>
          <p14:tracePt t="179774" x="6759575" y="5703888"/>
          <p14:tracePt t="179777" x="6743700" y="5703888"/>
          <p14:tracePt t="179778" x="6727825" y="5703888"/>
          <p14:tracePt t="179780" x="6696075" y="5703888"/>
          <p14:tracePt t="179784" x="6680200" y="5703888"/>
          <p14:tracePt t="179786" x="6648450" y="5703888"/>
          <p14:tracePt t="179789" x="6648450" y="5719763"/>
          <p14:tracePt t="179790" x="6632575" y="5719763"/>
          <p14:tracePt t="179793" x="6600825" y="5719763"/>
          <p14:tracePt t="179798" x="6569075" y="5719763"/>
          <p14:tracePt t="179800" x="6553200" y="5719763"/>
          <p14:tracePt t="179802" x="6538913" y="5719763"/>
          <p14:tracePt t="179804" x="6523038" y="5719763"/>
          <p14:tracePt t="179809" x="6507163" y="5719763"/>
          <p14:tracePt t="179810" x="6491288" y="5719763"/>
          <p14:tracePt t="179814" x="6475413" y="5719763"/>
          <p14:tracePt t="179819" x="6475413" y="5735638"/>
          <p14:tracePt t="179821" x="6459538" y="5735638"/>
          <p14:tracePt t="179825" x="6443663" y="5735638"/>
          <p14:tracePt t="179829" x="6427788" y="5735638"/>
          <p14:tracePt t="179833" x="6411913" y="5735638"/>
          <p14:tracePt t="179839" x="6396038" y="5735638"/>
          <p14:tracePt t="179843" x="6380163" y="5735638"/>
          <p14:tracePt t="179851" x="6364288" y="5735638"/>
          <p14:tracePt t="179852" x="6364288" y="5751513"/>
          <p14:tracePt t="179867" x="6348413" y="5751513"/>
          <p14:tracePt t="179875" x="6332538" y="5751513"/>
          <p14:tracePt t="179887" x="6316663" y="5751513"/>
          <p14:tracePt t="179893" x="6300788" y="5751513"/>
          <p14:tracePt t="179896" x="6284913" y="5751513"/>
          <p14:tracePt t="179903" x="6253163" y="5751513"/>
          <p14:tracePt t="179906" x="6238875" y="5751513"/>
          <p14:tracePt t="179909" x="6223000" y="5751513"/>
          <p14:tracePt t="179911" x="6191250" y="5751513"/>
          <p14:tracePt t="179914" x="6143625" y="5751513"/>
          <p14:tracePt t="179916" x="6111875" y="5751513"/>
          <p14:tracePt t="179918" x="6064250" y="5751513"/>
          <p14:tracePt t="179920" x="6048375" y="5751513"/>
          <p14:tracePt t="179922" x="6016625" y="5751513"/>
          <p14:tracePt t="179924" x="5969000" y="5751513"/>
          <p14:tracePt t="179926" x="5953125" y="5751513"/>
          <p14:tracePt t="179928" x="5907088" y="5751513"/>
          <p14:tracePt t="179931" x="5859463" y="5751513"/>
          <p14:tracePt t="179933" x="5827713" y="5751513"/>
          <p14:tracePt t="179934" x="5780088" y="5751513"/>
          <p14:tracePt t="179936" x="5732463" y="5751513"/>
          <p14:tracePt t="179939" x="5700713" y="5751513"/>
          <p14:tracePt t="179940" x="5653088" y="5751513"/>
          <p14:tracePt t="179942" x="5607050" y="5751513"/>
          <p14:tracePt t="179944" x="5575300" y="5751513"/>
          <p14:tracePt t="179947" x="5527675" y="5751513"/>
          <p14:tracePt t="179948" x="5480050" y="5751513"/>
          <p14:tracePt t="179950" x="5448300" y="5751513"/>
          <p14:tracePt t="179952" x="5400675" y="5751513"/>
          <p14:tracePt t="179954" x="5353050" y="5751513"/>
          <p14:tracePt t="179956" x="5322888" y="5751513"/>
          <p14:tracePt t="179958" x="5291138" y="5751513"/>
          <p14:tracePt t="179960" x="5243513" y="5735638"/>
          <p14:tracePt t="179963" x="5211763" y="5735638"/>
          <p14:tracePt t="179964" x="5180013" y="5719763"/>
          <p14:tracePt t="179966" x="5148263" y="5719763"/>
          <p14:tracePt t="179968" x="5116513" y="5703888"/>
          <p14:tracePt t="179970" x="5084763" y="5688013"/>
          <p14:tracePt t="179972" x="5053013" y="5688013"/>
          <p14:tracePt t="179974" x="5037138" y="5672138"/>
          <p14:tracePt t="179976" x="5006975" y="5672138"/>
          <p14:tracePt t="179978" x="4991100" y="5672138"/>
          <p14:tracePt t="179980" x="4975225" y="5657850"/>
          <p14:tracePt t="179983" x="4943475" y="5641975"/>
          <p14:tracePt t="179984" x="4927600" y="5626100"/>
          <p14:tracePt t="179987" x="4911725" y="5626100"/>
          <p14:tracePt t="179988" x="4895850" y="5610225"/>
          <p14:tracePt t="179990" x="4879975" y="5610225"/>
          <p14:tracePt t="179992" x="4879975" y="5594350"/>
          <p14:tracePt t="179994" x="4864100" y="5578475"/>
          <p14:tracePt t="179996" x="4848225" y="5578475"/>
          <p14:tracePt t="179998" x="4832350" y="5578475"/>
          <p14:tracePt t="180000" x="4832350" y="5562600"/>
          <p14:tracePt t="180002" x="4832350" y="5546725"/>
          <p14:tracePt t="180014" x="4816475" y="5530850"/>
          <p14:tracePt t="180019" x="4816475" y="5514975"/>
          <p14:tracePt t="180024" x="4816475" y="5499100"/>
          <p14:tracePt t="180031" x="4816475" y="5483225"/>
          <p14:tracePt t="180035" x="4816475" y="5467350"/>
          <p14:tracePt t="180039" x="4832350" y="5467350"/>
          <p14:tracePt t="180040" x="4864100" y="5451475"/>
          <p14:tracePt t="180043" x="4879975" y="5451475"/>
          <p14:tracePt t="180045" x="4895850" y="5435600"/>
          <p14:tracePt t="180047" x="4927600" y="5435600"/>
          <p14:tracePt t="180048" x="4943475" y="5419725"/>
          <p14:tracePt t="180050" x="4975225" y="5419725"/>
          <p14:tracePt t="180052" x="4991100" y="5419725"/>
          <p14:tracePt t="180054" x="5022850" y="5403850"/>
          <p14:tracePt t="180056" x="5068888" y="5403850"/>
          <p14:tracePt t="180058" x="5084763" y="5403850"/>
          <p14:tracePt t="180060" x="5132388" y="5403850"/>
          <p14:tracePt t="180063" x="5180013" y="5387975"/>
          <p14:tracePt t="180064" x="5227638" y="5387975"/>
          <p14:tracePt t="180066" x="5259388" y="5387975"/>
          <p14:tracePt t="180068" x="5337175" y="5372100"/>
          <p14:tracePt t="180070" x="5416550" y="5372100"/>
          <p14:tracePt t="180073" x="5464175" y="5356225"/>
          <p14:tracePt t="180074" x="5527675" y="5356225"/>
          <p14:tracePt t="180076" x="5591175" y="5356225"/>
          <p14:tracePt t="180079" x="5653088" y="5356225"/>
          <p14:tracePt t="180081" x="5700713" y="5340350"/>
          <p14:tracePt t="180083" x="5748338" y="5340350"/>
          <p14:tracePt t="180084" x="5811838" y="5340350"/>
          <p14:tracePt t="180086" x="5875338" y="5324475"/>
          <p14:tracePt t="180088" x="5922963" y="5324475"/>
          <p14:tracePt t="180090" x="5969000" y="5324475"/>
          <p14:tracePt t="180092" x="6016625" y="5324475"/>
          <p14:tracePt t="180095" x="6048375" y="5310188"/>
          <p14:tracePt t="180096" x="6096000" y="5310188"/>
          <p14:tracePt t="180098" x="6127750" y="5310188"/>
          <p14:tracePt t="180100" x="6159500" y="5310188"/>
          <p14:tracePt t="180102" x="6191250" y="5310188"/>
          <p14:tracePt t="180104" x="6207125" y="5310188"/>
          <p14:tracePt t="180108" x="6238875" y="5310188"/>
          <p14:tracePt t="180110" x="6253163" y="5310188"/>
          <p14:tracePt t="180115" x="6284913" y="5310188"/>
          <p14:tracePt t="180117" x="6300788" y="5310188"/>
          <p14:tracePt t="180125" x="6316663" y="5310188"/>
          <p14:tracePt t="180127" x="6332538" y="5310188"/>
          <p14:tracePt t="180135" x="6348413" y="5310188"/>
          <p14:tracePt t="180143" x="6364288" y="5310188"/>
          <p14:tracePt t="180169" x="6380163" y="5310188"/>
          <p14:tracePt t="180189" x="6380163" y="5324475"/>
          <p14:tracePt t="180192" x="6380163" y="5340350"/>
          <p14:tracePt t="180194" x="6380163" y="5356225"/>
          <p14:tracePt t="180197" x="6380163" y="5372100"/>
          <p14:tracePt t="180201" x="6380163" y="5387975"/>
          <p14:tracePt t="180202" x="6380163" y="5403850"/>
          <p14:tracePt t="180207" x="6380163" y="5419725"/>
          <p14:tracePt t="180209" x="6380163" y="5435600"/>
          <p14:tracePt t="180211" x="6380163" y="5451475"/>
          <p14:tracePt t="180216" x="6380163" y="5467350"/>
          <p14:tracePt t="180218" x="6380163" y="5483225"/>
          <p14:tracePt t="180225" x="6380163" y="5499100"/>
          <p14:tracePt t="180229" x="6380163" y="5514975"/>
          <p14:tracePt t="180235" x="6380163" y="5530850"/>
          <p14:tracePt t="180240" x="6380163" y="5546725"/>
          <p14:tracePt t="180244" x="6364288" y="5546725"/>
          <p14:tracePt t="180249" x="6364288" y="5562600"/>
          <p14:tracePt t="180252" x="6348413" y="5562600"/>
          <p14:tracePt t="180259" x="6332538" y="5562600"/>
          <p14:tracePt t="180261" x="6316663" y="5562600"/>
          <p14:tracePt t="180265" x="6300788" y="5562600"/>
          <p14:tracePt t="180266" x="6284913" y="5562600"/>
          <p14:tracePt t="180268" x="6269038" y="5562600"/>
          <p14:tracePt t="180270" x="6253163" y="5562600"/>
          <p14:tracePt t="180272" x="6238875" y="5562600"/>
          <p14:tracePt t="180274" x="6223000" y="5562600"/>
          <p14:tracePt t="180277" x="6207125" y="5562600"/>
          <p14:tracePt t="180279" x="6191250" y="5562600"/>
          <p14:tracePt t="180282" x="6143625" y="5562600"/>
          <p14:tracePt t="180284" x="6111875" y="5562600"/>
          <p14:tracePt t="180286" x="6096000" y="5546725"/>
          <p14:tracePt t="180289" x="6064250" y="5546725"/>
          <p14:tracePt t="180291" x="6032500" y="5530850"/>
          <p14:tracePt t="180292" x="6016625" y="5514975"/>
          <p14:tracePt t="180294" x="5984875" y="5514975"/>
          <p14:tracePt t="180297" x="5953125" y="5499100"/>
          <p14:tracePt t="180300" x="5922963" y="5483225"/>
          <p14:tracePt t="180303" x="5907088" y="5483225"/>
          <p14:tracePt t="180305" x="5875338" y="5467350"/>
          <p14:tracePt t="180306" x="5843588" y="5451475"/>
          <p14:tracePt t="180309" x="5811838" y="5435600"/>
          <p14:tracePt t="180311" x="5795963" y="5435600"/>
          <p14:tracePt t="180313" x="5780088" y="5419725"/>
          <p14:tracePt t="180315" x="5748338" y="5403850"/>
          <p14:tracePt t="180316" x="5732463" y="5387975"/>
          <p14:tracePt t="180318" x="5700713" y="5372100"/>
          <p14:tracePt t="180320" x="5668963" y="5372100"/>
          <p14:tracePt t="180322" x="5668963" y="5356225"/>
          <p14:tracePt t="180324" x="5638800" y="5356225"/>
          <p14:tracePt t="180326" x="5607050" y="5340350"/>
          <p14:tracePt t="180331" x="5575300" y="5310188"/>
          <p14:tracePt t="180332" x="5543550" y="5310188"/>
          <p14:tracePt t="180337" x="5511800" y="5294313"/>
          <p14:tracePt t="180339" x="5495925" y="5278438"/>
          <p14:tracePt t="180343" x="5464175" y="5262563"/>
          <p14:tracePt t="180345" x="5448300" y="5262563"/>
          <p14:tracePt t="180349" x="5432425" y="5262563"/>
          <p14:tracePt t="180350" x="5400675" y="5246688"/>
          <p14:tracePt t="180355" x="5384800" y="5230813"/>
          <p14:tracePt t="180357" x="5368925" y="5230813"/>
          <p14:tracePt t="180359" x="5368925" y="5214938"/>
          <p14:tracePt t="180361" x="5353050" y="5214938"/>
          <p14:tracePt t="180364" x="5322888" y="5214938"/>
          <p14:tracePt t="180368" x="5307013" y="5214938"/>
          <p14:tracePt t="180370" x="5291138" y="5199063"/>
          <p14:tracePt t="180377" x="5275263" y="5199063"/>
          <p14:tracePt t="180380" x="5259388" y="5199063"/>
          <p14:tracePt t="180385" x="5243513" y="5183188"/>
          <p14:tracePt t="180395" x="5227638" y="5183188"/>
          <p14:tracePt t="180399" x="5211763" y="5183188"/>
          <p14:tracePt t="180408" x="5195888" y="5183188"/>
          <p14:tracePt t="180419" x="5180013" y="5183188"/>
          <p14:tracePt t="180433" x="5164138" y="5183188"/>
          <p14:tracePt t="180514" x="5180013" y="5183188"/>
          <p14:tracePt t="180560" x="5164138" y="5183188"/>
          <p14:tracePt t="180566" x="5148263" y="5183188"/>
          <p14:tracePt t="180568" x="5132388" y="5183188"/>
          <p14:tracePt t="180571" x="5116513" y="5183188"/>
          <p14:tracePt t="180573" x="5100638" y="5183188"/>
          <p14:tracePt t="180577" x="5084763" y="5183188"/>
          <p14:tracePt t="180579" x="5068888" y="5183188"/>
          <p14:tracePt t="180580" x="5053013" y="5183188"/>
          <p14:tracePt t="180582" x="5037138" y="5183188"/>
          <p14:tracePt t="180585" x="5022850" y="5183188"/>
          <p14:tracePt t="180586" x="5006975" y="5183188"/>
          <p14:tracePt t="180590" x="4975225" y="5183188"/>
          <p14:tracePt t="180595" x="4959350" y="5183188"/>
          <p14:tracePt t="180597" x="4927600" y="5167313"/>
          <p14:tracePt t="180600" x="4895850" y="5167313"/>
          <p14:tracePt t="180603" x="4879975" y="5167313"/>
          <p14:tracePt t="180605" x="4848225" y="5151438"/>
          <p14:tracePt t="180607" x="4816475" y="5151438"/>
          <p14:tracePt t="180608" x="4800600" y="5135563"/>
          <p14:tracePt t="180610" x="4768850" y="5135563"/>
          <p14:tracePt t="180612" x="4737100" y="5135563"/>
          <p14:tracePt t="180614" x="4737100" y="5119688"/>
          <p14:tracePt t="180617" x="4706938" y="5119688"/>
          <p14:tracePt t="180618" x="4691063" y="5119688"/>
          <p14:tracePt t="180621" x="4675188" y="5119688"/>
          <p14:tracePt t="180622" x="4659313" y="5103813"/>
          <p14:tracePt t="180625" x="4643438" y="5103813"/>
          <p14:tracePt t="180627" x="4627563" y="5087938"/>
          <p14:tracePt t="180628" x="4595813" y="5087938"/>
          <p14:tracePt t="180632" x="4579938" y="5072063"/>
          <p14:tracePt t="180635" x="4564063" y="5072063"/>
          <p14:tracePt t="180636" x="4564063" y="5056188"/>
          <p14:tracePt t="180638" x="4548188" y="5056188"/>
          <p14:tracePt t="180640" x="4532313" y="5040313"/>
          <p14:tracePt t="180645" x="4516438" y="5040313"/>
          <p14:tracePt t="180654" x="4500563" y="5024438"/>
          <p14:tracePt t="180658" x="4500563" y="5008563"/>
          <p14:tracePt t="180664" x="4484688" y="4992688"/>
          <p14:tracePt t="180673" x="4484688" y="4962525"/>
          <p14:tracePt t="180680" x="4484688" y="4946650"/>
          <p14:tracePt t="180682" x="4484688" y="4930775"/>
          <p14:tracePt t="180690" x="4484688" y="4914900"/>
          <p14:tracePt t="180694" x="4484688" y="4899025"/>
          <p14:tracePt t="180699" x="4484688" y="4883150"/>
          <p14:tracePt t="180709" x="4484688" y="4867275"/>
          <p14:tracePt t="180713" x="4484688" y="4851400"/>
          <p14:tracePt t="180722" x="4484688" y="4835525"/>
          <p14:tracePt t="180728" x="4484688" y="4819650"/>
          <p14:tracePt t="180731" x="4500563" y="4819650"/>
          <p14:tracePt t="180733" x="4500563" y="4803775"/>
          <p14:tracePt t="180743" x="4500563" y="4787900"/>
          <p14:tracePt t="180746" x="4516438" y="4787900"/>
          <p14:tracePt t="180748" x="4532313" y="4772025"/>
          <p14:tracePt t="180754" x="4548188" y="4772025"/>
          <p14:tracePt t="180759" x="4548188" y="4756150"/>
          <p14:tracePt t="180761" x="4564063" y="4756150"/>
          <p14:tracePt t="180764" x="4579938" y="4756150"/>
          <p14:tracePt t="180766" x="4579938" y="4740275"/>
          <p14:tracePt t="180768" x="4595813" y="4740275"/>
          <p14:tracePt t="180770" x="4611688" y="4740275"/>
          <p14:tracePt t="180772" x="4627563" y="4724400"/>
          <p14:tracePt t="180774" x="4643438" y="4724400"/>
          <p14:tracePt t="180776" x="4659313" y="4724400"/>
          <p14:tracePt t="180781" x="4675188" y="4724400"/>
          <p14:tracePt t="180782" x="4706938" y="4724400"/>
          <p14:tracePt t="180784" x="4722813" y="4724400"/>
          <p14:tracePt t="180786" x="4737100" y="4708525"/>
          <p14:tracePt t="180788" x="4752975" y="4708525"/>
          <p14:tracePt t="180790" x="4768850" y="4708525"/>
          <p14:tracePt t="180792" x="4816475" y="4692650"/>
          <p14:tracePt t="180795" x="4848225" y="4692650"/>
          <p14:tracePt t="180797" x="4864100" y="4676775"/>
          <p14:tracePt t="180798" x="4895850" y="4676775"/>
          <p14:tracePt t="180800" x="4927600" y="4676775"/>
          <p14:tracePt t="180803" x="4943475" y="4660900"/>
          <p14:tracePt t="180805" x="4959350" y="4660900"/>
          <p14:tracePt t="180806" x="4975225" y="4660900"/>
          <p14:tracePt t="180808" x="5006975" y="4645025"/>
          <p14:tracePt t="180810" x="5037138" y="4645025"/>
          <p14:tracePt t="180812" x="5053013" y="4645025"/>
          <p14:tracePt t="180814" x="5068888" y="4645025"/>
          <p14:tracePt t="180816" x="5084763" y="4645025"/>
          <p14:tracePt t="180818" x="5100638" y="4645025"/>
          <p14:tracePt t="180820" x="5116513" y="4645025"/>
          <p14:tracePt t="180823" x="5148263" y="4629150"/>
          <p14:tracePt t="180828" x="5164138" y="4629150"/>
          <p14:tracePt t="180829" x="5195888" y="4629150"/>
          <p14:tracePt t="180831" x="5195888" y="4614863"/>
          <p14:tracePt t="180832" x="5211763" y="4614863"/>
          <p14:tracePt t="180834" x="5227638" y="4614863"/>
          <p14:tracePt t="180836" x="5243513" y="4614863"/>
          <p14:tracePt t="180839" x="5259388" y="4614863"/>
          <p14:tracePt t="180840" x="5275263" y="4614863"/>
          <p14:tracePt t="180844" x="5307013" y="4614863"/>
          <p14:tracePt t="180847" x="5322888" y="4614863"/>
          <p14:tracePt t="180849" x="5322888" y="4598988"/>
          <p14:tracePt t="180850" x="5337175" y="4598988"/>
          <p14:tracePt t="180852" x="5353050" y="4598988"/>
          <p14:tracePt t="180855" x="5368925" y="4598988"/>
          <p14:tracePt t="180856" x="5400675" y="4598988"/>
          <p14:tracePt t="180860" x="5416550" y="4598988"/>
          <p14:tracePt t="180863" x="5448300" y="4598988"/>
          <p14:tracePt t="180866" x="5464175" y="4598988"/>
          <p14:tracePt t="180868" x="5495925" y="4598988"/>
          <p14:tracePt t="180873" x="5511800" y="4598988"/>
          <p14:tracePt t="180874" x="5527675" y="4598988"/>
          <p14:tracePt t="180880" x="5543550" y="4598988"/>
          <p14:tracePt t="180881" x="5559425" y="4598988"/>
          <p14:tracePt t="180883" x="5575300" y="4598988"/>
          <p14:tracePt t="180890" x="5591175" y="4598988"/>
          <p14:tracePt t="180895" x="5607050" y="4598988"/>
          <p14:tracePt t="180911" x="5622925" y="4598988"/>
          <p14:tracePt t="180918" x="5638800" y="4598988"/>
          <p14:tracePt t="180933" x="5653088" y="4598988"/>
          <p14:tracePt t="180938" x="5653088" y="4614863"/>
          <p14:tracePt t="180940" x="5668963" y="4614863"/>
          <p14:tracePt t="180948" x="5684838" y="4614863"/>
          <p14:tracePt t="180949" x="5684838" y="4629150"/>
          <p14:tracePt t="180957" x="5700713" y="4629150"/>
          <p14:tracePt t="180959" x="5700713" y="4645025"/>
          <p14:tracePt t="180960" x="5716588" y="4645025"/>
          <p14:tracePt t="180964" x="5716588" y="4660900"/>
          <p14:tracePt t="180969" x="5732463" y="4660900"/>
          <p14:tracePt t="180970" x="5732463" y="4676775"/>
          <p14:tracePt t="180974" x="5748338" y="4692650"/>
          <p14:tracePt t="180982" x="5764213" y="4708525"/>
          <p14:tracePt t="180982" x="5780088" y="4724400"/>
          <p14:tracePt t="180984" x="5780088" y="4740275"/>
          <p14:tracePt t="180986" x="5795963" y="4740275"/>
          <p14:tracePt t="180990" x="5795963" y="4756150"/>
          <p14:tracePt t="180996" x="5795963" y="4772025"/>
          <p14:tracePt t="180999" x="5811838" y="4787900"/>
          <p14:tracePt t="181004" x="5811838" y="4803775"/>
          <p14:tracePt t="181007" x="5827713" y="4803775"/>
          <p14:tracePt t="181008" x="5827713" y="4819650"/>
          <p14:tracePt t="181019" x="5827713" y="4835525"/>
          <p14:tracePt t="181022" x="5827713" y="4851400"/>
          <p14:tracePt t="181026" x="5827713" y="4867275"/>
          <p14:tracePt t="181035" x="5827713" y="4883150"/>
          <p14:tracePt t="181039" x="5827713" y="4899025"/>
          <p14:tracePt t="181045" x="5811838" y="4899025"/>
          <p14:tracePt t="181048" x="5811838" y="4914900"/>
          <p14:tracePt t="181050" x="5811838" y="4930775"/>
          <p14:tracePt t="181052" x="5795963" y="4930775"/>
          <p14:tracePt t="181056" x="5780088" y="4946650"/>
          <p14:tracePt t="181064" x="5764213" y="4946650"/>
          <p14:tracePt t="181065" x="5748338" y="4962525"/>
          <p14:tracePt t="181066" x="5732463" y="4962525"/>
          <p14:tracePt t="181070" x="5716588" y="4976813"/>
          <p14:tracePt t="181073" x="5700713" y="4976813"/>
          <p14:tracePt t="181076" x="5684838" y="4976813"/>
          <p14:tracePt t="181081" x="5653088" y="4992688"/>
          <p14:tracePt t="181084" x="5622925" y="5008563"/>
          <p14:tracePt t="181086" x="5607050" y="5008563"/>
          <p14:tracePt t="181091" x="5591175" y="5008563"/>
          <p14:tracePt t="181092" x="5575300" y="5024438"/>
          <p14:tracePt t="181095" x="5559425" y="5024438"/>
          <p14:tracePt t="181097" x="5543550" y="5024438"/>
          <p14:tracePt t="181098" x="5527675" y="5024438"/>
          <p14:tracePt t="181100" x="5511800" y="5024438"/>
          <p14:tracePt t="181102" x="5480050" y="5024438"/>
          <p14:tracePt t="181104" x="5480050" y="5040313"/>
          <p14:tracePt t="181106" x="5464175" y="5040313"/>
          <p14:tracePt t="181108" x="5432425" y="5040313"/>
          <p14:tracePt t="181120" x="5368925" y="5056188"/>
          <p14:tracePt t="181121" x="5353050" y="5056188"/>
          <p14:tracePt t="181125" x="5337175" y="5056188"/>
          <p14:tracePt t="181130" x="5322888" y="5056188"/>
          <p14:tracePt t="181150" x="5307013" y="5056188"/>
          <p14:tracePt t="181168" x="5307013" y="5072063"/>
          <p14:tracePt t="181173" x="5291138" y="5072063"/>
          <p14:tracePt t="181188" x="5307013" y="5072063"/>
          <p14:tracePt t="181200" x="5322888" y="5072063"/>
          <p14:tracePt t="181204" x="5337175" y="5072063"/>
          <p14:tracePt t="181216" x="5353050" y="5072063"/>
          <p14:tracePt t="181247" x="5368925" y="5072063"/>
          <p14:tracePt t="181282" x="5384800" y="5072063"/>
          <p14:tracePt t="181288" x="5400675" y="5087938"/>
          <p14:tracePt t="181291" x="5400675" y="5103813"/>
          <p14:tracePt t="181295" x="5416550" y="5103813"/>
          <p14:tracePt t="181300" x="5416550" y="5119688"/>
          <p14:tracePt t="181306" x="5416550" y="5135563"/>
          <p14:tracePt t="181308" x="5432425" y="5151438"/>
          <p14:tracePt t="181310" x="5432425" y="5167313"/>
          <p14:tracePt t="181313" x="5448300" y="5183188"/>
          <p14:tracePt t="181323" x="5448300" y="5214938"/>
          <p14:tracePt t="181327" x="5464175" y="5230813"/>
          <p14:tracePt t="181336" x="5480050" y="5262563"/>
          <p14:tracePt t="181340" x="5480050" y="5278438"/>
          <p14:tracePt t="181341" x="5480050" y="5294313"/>
          <p14:tracePt t="181349" x="5480050" y="5310188"/>
          <p14:tracePt t="181352" x="5480050" y="5324475"/>
          <p14:tracePt t="181356" x="5480050" y="5340350"/>
          <p14:tracePt t="181358" x="5495925" y="5340350"/>
          <p14:tracePt t="181380" x="5495925" y="5372100"/>
          <p14:tracePt t="181389" x="5480050" y="5372100"/>
          <p14:tracePt t="181395" x="5464175" y="5387975"/>
          <p14:tracePt t="181403" x="5448300" y="5387975"/>
          <p14:tracePt t="181407" x="5432425" y="5403850"/>
          <p14:tracePt t="181414" x="5416550" y="5403850"/>
          <p14:tracePt t="181415" x="5400675" y="5403850"/>
          <p14:tracePt t="181418" x="5384800" y="5403850"/>
          <p14:tracePt t="181422" x="5368925" y="5403850"/>
          <p14:tracePt t="181427" x="5353050" y="5419725"/>
          <p14:tracePt t="181431" x="5337175" y="5419725"/>
          <p14:tracePt t="181433" x="5322888" y="5419725"/>
          <p14:tracePt t="181437" x="5307013" y="5419725"/>
          <p14:tracePt t="181438" x="5291138" y="5419725"/>
          <p14:tracePt t="181441" x="5275263" y="5419725"/>
          <p14:tracePt t="181445" x="5259388" y="5419725"/>
          <p14:tracePt t="181449" x="5243513" y="5419725"/>
          <p14:tracePt t="181452" x="5227638" y="5419725"/>
          <p14:tracePt t="181454" x="5211763" y="5419725"/>
          <p14:tracePt t="181457" x="5195888" y="5419725"/>
          <p14:tracePt t="181460" x="5180013" y="5419725"/>
          <p14:tracePt t="181465" x="5164138" y="5419725"/>
          <p14:tracePt t="181467" x="5148263" y="5419725"/>
          <p14:tracePt t="181468" x="5132388" y="5419725"/>
          <p14:tracePt t="181471" x="5116513" y="5419725"/>
          <p14:tracePt t="181474" x="5100638" y="5419725"/>
          <p14:tracePt t="181477" x="5084763" y="5419725"/>
          <p14:tracePt t="181481" x="5068888" y="5419725"/>
          <p14:tracePt t="181482" x="5053013" y="5419725"/>
          <p14:tracePt t="181484" x="5037138" y="5419725"/>
          <p14:tracePt t="181486" x="5022850" y="5419725"/>
          <p14:tracePt t="181488" x="5006975" y="5403850"/>
          <p14:tracePt t="181493" x="4975225" y="5403850"/>
          <p14:tracePt t="181494" x="4959350" y="5403850"/>
          <p14:tracePt t="181496" x="4959350" y="5387975"/>
          <p14:tracePt t="181498" x="4927600" y="5387975"/>
          <p14:tracePt t="181500" x="4911725" y="5387975"/>
          <p14:tracePt t="181504" x="4879975" y="5387975"/>
          <p14:tracePt t="181506" x="4864100" y="5387975"/>
          <p14:tracePt t="181508" x="4848225" y="5372100"/>
          <p14:tracePt t="181511" x="4832350" y="5372100"/>
          <p14:tracePt t="181513" x="4800600" y="5372100"/>
          <p14:tracePt t="181514" x="4768850" y="5356225"/>
          <p14:tracePt t="181516" x="4737100" y="5356225"/>
          <p14:tracePt t="181518" x="4722813" y="5340350"/>
          <p14:tracePt t="181521" x="4691063" y="5340350"/>
          <p14:tracePt t="181522" x="4659313" y="5324475"/>
          <p14:tracePt t="181524" x="4643438" y="5324475"/>
          <p14:tracePt t="181526" x="4611688" y="5324475"/>
          <p14:tracePt t="181529" x="4595813" y="5310188"/>
          <p14:tracePt t="181530" x="4564063" y="5310188"/>
          <p14:tracePt t="181532" x="4548188" y="5310188"/>
          <p14:tracePt t="181535" x="4532313" y="5310188"/>
          <p14:tracePt t="181536" x="4484688" y="5310188"/>
          <p14:tracePt t="181538" x="4468813" y="5294313"/>
          <p14:tracePt t="181540" x="4452938" y="5294313"/>
          <p14:tracePt t="181542" x="4421188" y="5278438"/>
          <p14:tracePt t="181544" x="4391025" y="5278438"/>
          <p14:tracePt t="181546" x="4375150" y="5278438"/>
          <p14:tracePt t="181548" x="4343400" y="5262563"/>
          <p14:tracePt t="181550" x="4327525" y="5262563"/>
          <p14:tracePt t="181552" x="4311650" y="5262563"/>
          <p14:tracePt t="181554" x="4279900" y="5262563"/>
          <p14:tracePt t="181559" x="4248150" y="5262563"/>
          <p14:tracePt t="181561" x="4216400" y="5246688"/>
          <p14:tracePt t="181564" x="4184650" y="5246688"/>
          <p14:tracePt t="181566" x="4168775" y="5246688"/>
          <p14:tracePt t="181568" x="4137025" y="5246688"/>
          <p14:tracePt t="181570" x="4121150" y="5246688"/>
          <p14:tracePt t="181572" x="4106863" y="5246688"/>
          <p14:tracePt t="181574" x="4075113" y="5246688"/>
          <p14:tracePt t="181576" x="4043363" y="5246688"/>
          <p14:tracePt t="181581" x="4011613" y="5246688"/>
          <p14:tracePt t="181582" x="3995738" y="5246688"/>
          <p14:tracePt t="181585" x="3963988" y="5246688"/>
          <p14:tracePt t="181586" x="3932238" y="5246688"/>
          <p14:tracePt t="181590" x="3900488" y="5246688"/>
          <p14:tracePt t="181592" x="3884613" y="5246688"/>
          <p14:tracePt t="181595" x="3852863" y="5246688"/>
          <p14:tracePt t="181597" x="3821113" y="5246688"/>
          <p14:tracePt t="181601" x="3790950" y="5246688"/>
          <p14:tracePt t="181604" x="3759200" y="5246688"/>
          <p14:tracePt t="181606" x="3743325" y="5246688"/>
          <p14:tracePt t="181610" x="3727450" y="5246688"/>
          <p14:tracePt t="181611" x="3711575" y="5246688"/>
          <p14:tracePt t="181612" x="3695700" y="5246688"/>
          <p14:tracePt t="181614" x="3679825" y="5262563"/>
          <p14:tracePt t="181616" x="3663950" y="5262563"/>
          <p14:tracePt t="181618" x="3648075" y="5262563"/>
          <p14:tracePt t="181620" x="3632200" y="5262563"/>
          <p14:tracePt t="181622" x="3616325" y="5262563"/>
          <p14:tracePt t="181624" x="3600450" y="5278438"/>
          <p14:tracePt t="181636" x="3552825" y="5294313"/>
          <p14:tracePt t="181640" x="3536950" y="5294313"/>
          <p14:tracePt t="181648" x="3505200" y="5310188"/>
          <p14:tracePt t="181652" x="3490913" y="5310188"/>
          <p14:tracePt t="181664" x="3475038" y="5310188"/>
          <p14:tracePt t="181683" x="3459163" y="5310188"/>
          <p14:tracePt t="181725" x="3475038" y="5310188"/>
          <p14:tracePt t="181735" x="3490913" y="5310188"/>
          <p14:tracePt t="181739" x="3505200" y="5310188"/>
          <p14:tracePt t="181751" x="3521075" y="5310188"/>
          <p14:tracePt t="181754" x="3536950" y="5310188"/>
          <p14:tracePt t="181758" x="3552825" y="5310188"/>
          <p14:tracePt t="181764" x="3600450" y="5310188"/>
          <p14:tracePt t="181766" x="3616325" y="5324475"/>
          <p14:tracePt t="181768" x="3632200" y="5324475"/>
          <p14:tracePt t="181772" x="3648075" y="5324475"/>
          <p14:tracePt t="181774" x="3663950" y="5324475"/>
          <p14:tracePt t="181777" x="3679825" y="5340350"/>
          <p14:tracePt t="181780" x="3695700" y="5340350"/>
          <p14:tracePt t="181783" x="3711575" y="5340350"/>
          <p14:tracePt t="181787" x="3727450" y="5340350"/>
          <p14:tracePt t="181788" x="3743325" y="5340350"/>
          <p14:tracePt t="181791" x="3759200" y="5340350"/>
          <p14:tracePt t="181795" x="3775075" y="5340350"/>
          <p14:tracePt t="181797" x="3790950" y="5340350"/>
          <p14:tracePt t="181801" x="3806825" y="5356225"/>
          <p14:tracePt t="181803" x="3821113" y="5356225"/>
          <p14:tracePt t="181807" x="3836988" y="5356225"/>
          <p14:tracePt t="181811" x="3852863" y="5356225"/>
          <p14:tracePt t="181813" x="3868738" y="5356225"/>
          <p14:tracePt t="181814" x="3868738" y="5372100"/>
          <p14:tracePt t="181816" x="3884613" y="5372100"/>
          <p14:tracePt t="181818" x="3900488" y="5372100"/>
          <p14:tracePt t="181823" x="3916363" y="5387975"/>
          <p14:tracePt t="181825" x="3932238" y="5387975"/>
          <p14:tracePt t="181826" x="3948113" y="5387975"/>
          <p14:tracePt t="181830" x="3963988" y="5387975"/>
          <p14:tracePt t="181835" x="3979863" y="5387975"/>
          <p14:tracePt t="181838" x="3995738" y="5387975"/>
          <p14:tracePt t="181841" x="4011613" y="5403850"/>
          <p14:tracePt t="181846" x="4027488" y="5403850"/>
          <p14:tracePt t="181858" x="4043363" y="5403850"/>
          <p14:tracePt t="181884" x="4059238" y="5403850"/>
          <p14:tracePt t="181909" x="4059238" y="5419725"/>
          <p14:tracePt t="181919" x="4043363" y="5419725"/>
          <p14:tracePt t="181935" x="4043363" y="5435600"/>
          <p14:tracePt t="181938" x="4027488" y="5435600"/>
          <p14:tracePt t="181943" x="4027488" y="5451475"/>
          <p14:tracePt t="181945" x="4011613" y="5451475"/>
          <p14:tracePt t="181949" x="4011613" y="5467350"/>
          <p14:tracePt t="181950" x="3995738" y="5467350"/>
          <p14:tracePt t="181956" x="3979863" y="5483225"/>
          <p14:tracePt t="181960" x="3963988" y="5483225"/>
          <p14:tracePt t="181965" x="3963988" y="5499100"/>
          <p14:tracePt t="181966" x="3948113" y="5499100"/>
          <p14:tracePt t="181971" x="3932238" y="5499100"/>
          <p14:tracePt t="181977" x="3916363" y="5514975"/>
          <p14:tracePt t="181981" x="3900488" y="5530850"/>
          <p14:tracePt t="181982" x="3884613" y="5530850"/>
          <p14:tracePt t="181992" x="3852863" y="5546725"/>
          <p14:tracePt t="181999" x="3836988" y="5546725"/>
          <p14:tracePt t="182000" x="3821113" y="5546725"/>
          <p14:tracePt t="182005" x="3806825" y="5546725"/>
          <p14:tracePt t="182012" x="3790950" y="5562600"/>
          <p14:tracePt t="182015" x="3775075" y="5562600"/>
          <p14:tracePt t="182025" x="3759200" y="5562600"/>
          <p14:tracePt t="182030" x="3743325" y="5562600"/>
          <p14:tracePt t="182037" x="3727450" y="5562600"/>
          <p14:tracePt t="182055" x="3711575" y="5562600"/>
          <p14:tracePt t="182067" x="3695700" y="5562600"/>
          <p14:tracePt t="182085" x="3679825" y="5562600"/>
          <p14:tracePt t="182096" x="3663950" y="5546725"/>
          <p14:tracePt t="182103" x="3648075" y="5546725"/>
          <p14:tracePt t="182105" x="3648075" y="5530850"/>
          <p14:tracePt t="182114" x="3648075" y="5514975"/>
          <p14:tracePt t="182130" x="3632200" y="5499100"/>
          <p14:tracePt t="182137" x="3632200" y="5483225"/>
          <p14:tracePt t="182140" x="3616325" y="5483225"/>
          <p14:tracePt t="182149" x="3616325" y="5467350"/>
          <p14:tracePt t="182157" x="3616325" y="5451475"/>
          <p14:tracePt t="182159" x="3600450" y="5451475"/>
          <p14:tracePt t="182163" x="3600450" y="5435600"/>
          <p14:tracePt t="182165" x="3584575" y="5435600"/>
          <p14:tracePt t="182170" x="3568700" y="5435600"/>
          <p14:tracePt t="182178" x="3568700" y="5419725"/>
          <p14:tracePt t="182185" x="3552825" y="5403850"/>
          <p14:tracePt t="182192" x="3536950" y="5403850"/>
          <p14:tracePt t="182200" x="3536950" y="5387975"/>
          <p14:tracePt t="182203" x="3521075" y="5387975"/>
          <p14:tracePt t="182207" x="3521075" y="5372100"/>
          <p14:tracePt t="182219" x="3505200" y="5372100"/>
          <p14:tracePt t="182221" x="3505200" y="5356225"/>
          <p14:tracePt t="182241" x="3505200" y="5340350"/>
          <p14:tracePt t="182248" x="3505200" y="5324475"/>
          <p14:tracePt t="182263" x="3505200" y="5310188"/>
          <p14:tracePt t="182269" x="3505200" y="5294313"/>
          <p14:tracePt t="182277" x="3505200" y="5278438"/>
          <p14:tracePt t="182292" x="3505200" y="5262563"/>
          <p14:tracePt t="182299" x="3505200" y="5246688"/>
          <p14:tracePt t="182316" x="3505200" y="5230813"/>
          <p14:tracePt t="182322" x="3521075" y="5214938"/>
          <p14:tracePt t="182338" x="3536950" y="5199063"/>
          <p14:tracePt t="182346" x="3552825" y="5183188"/>
          <p14:tracePt t="182353" x="3552825" y="5167313"/>
          <p14:tracePt t="182372" x="3600450" y="5151438"/>
          <p14:tracePt t="182382" x="3600450" y="5135563"/>
          <p14:tracePt t="182386" x="3616325" y="5135563"/>
          <p14:tracePt t="182394" x="3632200" y="5135563"/>
          <p14:tracePt t="182402" x="3632200" y="5119688"/>
          <p14:tracePt t="182404" x="3648075" y="5119688"/>
          <p14:tracePt t="182410" x="3663950" y="5119688"/>
          <p14:tracePt t="182417" x="3679825" y="5103813"/>
          <p14:tracePt t="182430" x="3695700" y="5103813"/>
          <p14:tracePt t="182432" x="3711575" y="5087938"/>
          <p14:tracePt t="182441" x="3727450" y="5087938"/>
          <p14:tracePt t="182446" x="3743325" y="5087938"/>
          <p14:tracePt t="182448" x="3759200" y="5087938"/>
          <p14:tracePt t="182455" x="3775075" y="5087938"/>
          <p14:tracePt t="182457" x="3790950" y="5087938"/>
          <p14:tracePt t="182461" x="3806825" y="5087938"/>
          <p14:tracePt t="182463" x="3821113" y="5087938"/>
          <p14:tracePt t="182464" x="3836988" y="5087938"/>
          <p14:tracePt t="182466" x="3836988" y="5072063"/>
          <p14:tracePt t="182470" x="3852863" y="5072063"/>
          <p14:tracePt t="182473" x="3868738" y="5072063"/>
          <p14:tracePt t="182479" x="3884613" y="5072063"/>
          <p14:tracePt t="182483" x="3900488" y="5072063"/>
          <p14:tracePt t="182487" x="3900488" y="5056188"/>
          <p14:tracePt t="182490" x="3916363" y="5056188"/>
          <p14:tracePt t="182493" x="3932238" y="5056188"/>
          <p14:tracePt t="182496" x="3948113" y="5056188"/>
          <p14:tracePt t="182508" x="3963988" y="5056188"/>
          <p14:tracePt t="182513" x="3979863" y="5056188"/>
          <p14:tracePt t="182532" x="3995738" y="5056188"/>
          <p14:tracePt t="182539" x="4011613" y="5056188"/>
          <p14:tracePt t="182547" x="4027488" y="5056188"/>
          <p14:tracePt t="182557" x="4043363" y="5056188"/>
          <p14:tracePt t="182560" x="4059238" y="5056188"/>
          <p14:tracePt t="182568" x="4075113" y="5056188"/>
          <p14:tracePt t="182573" x="4090988" y="5056188"/>
          <p14:tracePt t="182577" x="4106863" y="5056188"/>
          <p14:tracePt t="182583" x="4121150" y="5056188"/>
          <p14:tracePt t="182587" x="4137025" y="5056188"/>
          <p14:tracePt t="182596" x="4168775" y="5056188"/>
          <p14:tracePt t="182598" x="4184650" y="5056188"/>
          <p14:tracePt t="182609" x="4200525" y="5056188"/>
          <p14:tracePt t="182616" x="4216400" y="5056188"/>
          <p14:tracePt t="182630" x="4232275" y="5056188"/>
          <p14:tracePt t="182645" x="4248150" y="5056188"/>
          <p14:tracePt t="182675" x="4264025" y="5056188"/>
          <p14:tracePt t="182716" x="4264025" y="5072063"/>
          <p14:tracePt t="182724" x="4264025" y="5087938"/>
          <p14:tracePt t="182728" x="4264025" y="5103813"/>
          <p14:tracePt t="182733" x="4264025" y="5119688"/>
          <p14:tracePt t="182738" x="4264025" y="5135563"/>
          <p14:tracePt t="182742" x="4279900" y="5151438"/>
          <p14:tracePt t="182749" x="4279900" y="5167313"/>
          <p14:tracePt t="182751" x="4279900" y="5183188"/>
          <p14:tracePt t="182754" x="4279900" y="5199063"/>
          <p14:tracePt t="182765" x="4295775" y="5214938"/>
          <p14:tracePt t="182767" x="4295775" y="5230813"/>
          <p14:tracePt t="182777" x="4295775" y="5246688"/>
          <p14:tracePt t="182781" x="4295775" y="5262563"/>
          <p14:tracePt t="182791" x="4295775" y="5278438"/>
          <p14:tracePt t="182797" x="4279900" y="5294313"/>
          <p14:tracePt t="182807" x="4279900" y="5310188"/>
          <p14:tracePt t="182816" x="4264025" y="5310188"/>
          <p14:tracePt t="182821" x="4248150" y="5324475"/>
          <p14:tracePt t="182828" x="4232275" y="5324475"/>
          <p14:tracePt t="182834" x="4232275" y="5340350"/>
          <p14:tracePt t="182851" x="4216400" y="5340350"/>
          <p14:tracePt t="182867" x="4200525" y="5340350"/>
          <p14:tracePt t="183005" x="4200525" y="5356225"/>
          <p14:tracePt t="183031" x="4200525" y="5372100"/>
          <p14:tracePt t="183061" x="4200525" y="5387975"/>
          <p14:tracePt t="183148" x="4216400" y="5387975"/>
          <p14:tracePt t="183155" x="4216400" y="5403850"/>
          <p14:tracePt t="183159" x="4232275" y="5403850"/>
          <p14:tracePt t="183162" x="4232275" y="5419725"/>
          <p14:tracePt t="183165" x="4248150" y="5419725"/>
          <p14:tracePt t="183168" x="4264025" y="5435600"/>
          <p14:tracePt t="183173" x="4279900" y="5451475"/>
          <p14:tracePt t="183175" x="4295775" y="5451475"/>
          <p14:tracePt t="183176" x="4295775" y="5467350"/>
          <p14:tracePt t="183181" x="4311650" y="5467350"/>
          <p14:tracePt t="183183" x="4327525" y="5467350"/>
          <p14:tracePt t="183185" x="4343400" y="5483225"/>
          <p14:tracePt t="183186" x="4343400" y="5499100"/>
          <p14:tracePt t="183188" x="4359275" y="5499100"/>
          <p14:tracePt t="183191" x="4375150" y="5499100"/>
          <p14:tracePt t="183193" x="4391025" y="5499100"/>
          <p14:tracePt t="183195" x="4406900" y="5514975"/>
          <p14:tracePt t="183196" x="4421188" y="5514975"/>
          <p14:tracePt t="183198" x="4421188" y="5530850"/>
          <p14:tracePt t="183201" x="4437063" y="5546725"/>
          <p14:tracePt t="183203" x="4468813" y="5546725"/>
          <p14:tracePt t="183207" x="4484688" y="5562600"/>
          <p14:tracePt t="183209" x="4500563" y="5562600"/>
          <p14:tracePt t="183211" x="4516438" y="5578475"/>
          <p14:tracePt t="183214" x="4532313" y="5578475"/>
          <p14:tracePt t="183215" x="4548188" y="5578475"/>
          <p14:tracePt t="183216" x="4548188" y="5594350"/>
          <p14:tracePt t="183218" x="4564063" y="5594350"/>
          <p14:tracePt t="183220" x="4579938" y="5610225"/>
          <p14:tracePt t="183222" x="4579938" y="5626100"/>
          <p14:tracePt t="183224" x="4595813" y="5626100"/>
          <p14:tracePt t="183226" x="4611688" y="5626100"/>
          <p14:tracePt t="183230" x="4627563" y="5626100"/>
          <p14:tracePt t="183230" x="4627563" y="5641975"/>
          <p14:tracePt t="183232" x="4627563" y="5657850"/>
          <p14:tracePt t="183234" x="4643438" y="5657850"/>
          <p14:tracePt t="183239" x="4659313" y="5657850"/>
          <p14:tracePt t="183243" x="4659313" y="5672138"/>
          <p14:tracePt t="183246" x="4659313" y="5688013"/>
          <p14:tracePt t="183251" x="4675188" y="5703888"/>
          <p14:tracePt t="183267" x="4691063" y="5703888"/>
          <p14:tracePt t="183269" x="4691063" y="5719763"/>
          <p14:tracePt t="183276" x="4691063" y="5735638"/>
          <p14:tracePt t="183299" x="4675188" y="5735638"/>
          <p14:tracePt t="183343" x="4659313" y="5735638"/>
          <p14:tracePt t="183445" x="4675188" y="5735638"/>
          <p14:tracePt t="183451" x="4691063" y="5735638"/>
          <p14:tracePt t="183455" x="4706938" y="5735638"/>
          <p14:tracePt t="183463" x="4722813" y="5735638"/>
          <p14:tracePt t="183465" x="4737100" y="5735638"/>
          <p14:tracePt t="183469" x="4752975" y="5735638"/>
          <p14:tracePt t="183470" x="4784725" y="5735638"/>
          <p14:tracePt t="183477" x="4800600" y="5735638"/>
          <p14:tracePt t="183479" x="4816475" y="5735638"/>
          <p14:tracePt t="183483" x="4848225" y="5735638"/>
          <p14:tracePt t="183484" x="4864100" y="5735638"/>
          <p14:tracePt t="183489" x="4879975" y="5735638"/>
          <p14:tracePt t="183491" x="4895850" y="5735638"/>
          <p14:tracePt t="183492" x="4911725" y="5735638"/>
          <p14:tracePt t="183497" x="4927600" y="5735638"/>
          <p14:tracePt t="183499" x="4943475" y="5735638"/>
          <p14:tracePt t="183503" x="4959350" y="5735638"/>
          <p14:tracePt t="183505" x="4975225" y="5735638"/>
          <p14:tracePt t="183507" x="4991100" y="5735638"/>
          <p14:tracePt t="183513" x="5022850" y="5735638"/>
          <p14:tracePt t="183519" x="5037138" y="5735638"/>
          <p14:tracePt t="183520" x="5053013" y="5735638"/>
          <p14:tracePt t="183525" x="5068888" y="5735638"/>
          <p14:tracePt t="183537" x="5084763" y="5735638"/>
          <p14:tracePt t="183549" x="5100638" y="5735638"/>
          <p14:tracePt t="183633" x="5084763" y="5735638"/>
          <p14:tracePt t="183643" x="5068888" y="5735638"/>
          <p14:tracePt t="183648" x="5053013" y="5735638"/>
          <p14:tracePt t="183654" x="5037138" y="5735638"/>
          <p14:tracePt t="183658" x="5022850" y="5735638"/>
          <p14:tracePt t="183663" x="5006975" y="5735638"/>
          <p14:tracePt t="183667" x="4991100" y="5735638"/>
          <p14:tracePt t="183671" x="4975225" y="5735638"/>
          <p14:tracePt t="183673" x="4959350" y="5735638"/>
          <p14:tracePt t="183679" x="4959350" y="5719763"/>
          <p14:tracePt t="183680" x="4943475" y="5719763"/>
          <p14:tracePt t="183683" x="4927600" y="5719763"/>
          <p14:tracePt t="183688" x="4911725" y="5719763"/>
          <p14:tracePt t="183693" x="4895850" y="5719763"/>
          <p14:tracePt t="183697" x="4879975" y="5719763"/>
          <p14:tracePt t="183703" x="4864100" y="5719763"/>
          <p14:tracePt t="183704" x="4848225" y="5719763"/>
          <p14:tracePt t="183711" x="4832350" y="5703888"/>
          <p14:tracePt t="183721" x="4752975" y="5688013"/>
          <p14:tracePt t="183722" x="4737100" y="5688013"/>
          <p14:tracePt t="183724" x="4722813" y="5688013"/>
          <p14:tracePt t="183726" x="4706938" y="5688013"/>
          <p14:tracePt t="183728" x="4691063" y="5688013"/>
          <p14:tracePt t="183730" x="4675188" y="5688013"/>
          <p14:tracePt t="183734" x="4659313" y="5688013"/>
          <p14:tracePt t="183737" x="4643438" y="5688013"/>
          <p14:tracePt t="183739" x="4627563" y="5688013"/>
          <p14:tracePt t="183741" x="4611688" y="5688013"/>
          <p14:tracePt t="183742" x="4595813" y="5688013"/>
          <p14:tracePt t="183746" x="4579938" y="5688013"/>
          <p14:tracePt t="183749" x="4564063" y="5688013"/>
          <p14:tracePt t="183754" x="4548188" y="5688013"/>
          <p14:tracePt t="183757" x="4532313" y="5688013"/>
          <p14:tracePt t="183759" x="4516438" y="5688013"/>
          <p14:tracePt t="183773" x="4500563" y="5688013"/>
          <p14:tracePt t="183831" x="4516438" y="5688013"/>
          <p14:tracePt t="183837" x="4532313" y="5688013"/>
          <p14:tracePt t="183842" x="4548188" y="5688013"/>
          <p14:tracePt t="183846" x="4548188" y="5703888"/>
          <p14:tracePt t="183851" x="4564063" y="5703888"/>
          <p14:tracePt t="183858" x="4579938" y="5703888"/>
          <p14:tracePt t="183872" x="4595813" y="5703888"/>
          <p14:tracePt t="183881" x="4611688" y="5703888"/>
          <p14:tracePt t="183891" x="4627563" y="5703888"/>
          <p14:tracePt t="183908" x="4643438" y="5703888"/>
          <p14:tracePt t="183912" x="4659313" y="5703888"/>
          <p14:tracePt t="183925" x="4675188" y="5703888"/>
          <p14:tracePt t="183931" x="4691063" y="5703888"/>
          <p14:tracePt t="183942" x="4706938" y="5703888"/>
          <p14:tracePt t="183949" x="4722813" y="5703888"/>
          <p14:tracePt t="183952" x="4737100" y="5703888"/>
          <p14:tracePt t="183963" x="4752975" y="5703888"/>
          <p14:tracePt t="183969" x="4768850" y="5703888"/>
          <p14:tracePt t="183981" x="4784725" y="5703888"/>
          <p14:tracePt t="183987" x="4800600" y="5703888"/>
          <p14:tracePt t="183998" x="4816475" y="5703888"/>
          <p14:tracePt t="184012" x="4832350" y="5703888"/>
          <p14:tracePt t="184019" x="4848225" y="5703888"/>
          <p14:tracePt t="184023" x="4864100" y="5703888"/>
          <p14:tracePt t="184027" x="4879975" y="5703888"/>
          <p14:tracePt t="184034" x="4911725" y="5688013"/>
          <p14:tracePt t="184037" x="4927600" y="5688013"/>
          <p14:tracePt t="184039" x="4943475" y="5688013"/>
          <p14:tracePt t="184042" x="4959350" y="5688013"/>
          <p14:tracePt t="184045" x="4975225" y="5688013"/>
          <p14:tracePt t="184050" x="4991100" y="5672138"/>
          <p14:tracePt t="184053" x="5006975" y="5672138"/>
          <p14:tracePt t="184058" x="5022850" y="5672138"/>
          <p14:tracePt t="184062" x="5037138" y="5672138"/>
          <p14:tracePt t="184065" x="5053013" y="5672138"/>
          <p14:tracePt t="184071" x="5068888" y="5672138"/>
          <p14:tracePt t="184075" x="5084763" y="5672138"/>
          <p14:tracePt t="184083" x="5100638" y="5672138"/>
          <p14:tracePt t="184086" x="5116513" y="5672138"/>
          <p14:tracePt t="184089" x="5116513" y="5657850"/>
          <p14:tracePt t="184103" x="5132388" y="5657850"/>
          <p14:tracePt t="184133" x="5132388" y="5641975"/>
          <p14:tracePt t="184190" x="5148263" y="5641975"/>
          <p14:tracePt t="184198" x="5164138" y="5641975"/>
          <p14:tracePt t="184211" x="5180013" y="5641975"/>
          <p14:tracePt t="184219" x="5195888" y="5641975"/>
          <p14:tracePt t="184267" x="5211763" y="5641975"/>
          <p14:tracePt t="184304" x="5227638" y="5641975"/>
          <p14:tracePt t="184310" x="5243513" y="5641975"/>
          <p14:tracePt t="184320" x="5259388" y="5641975"/>
          <p14:tracePt t="184322" x="5275263" y="5626100"/>
          <p14:tracePt t="184331" x="5291138" y="5626100"/>
          <p14:tracePt t="184334" x="5307013" y="5626100"/>
          <p14:tracePt t="184336" x="5322888" y="5626100"/>
          <p14:tracePt t="184346" x="5337175" y="5626100"/>
          <p14:tracePt t="184349" x="5353050" y="5626100"/>
          <p14:tracePt t="184358" x="5353050" y="5610225"/>
          <p14:tracePt t="184362" x="5368925" y="5610225"/>
          <p14:tracePt t="184384" x="5384800" y="5610225"/>
          <p14:tracePt t="184405" x="5368925" y="5610225"/>
          <p14:tracePt t="184419" x="5337175" y="5610225"/>
          <p14:tracePt t="184423" x="5307013" y="5610225"/>
          <p14:tracePt t="184425" x="5291138" y="5610225"/>
          <p14:tracePt t="184431" x="5275263" y="5610225"/>
          <p14:tracePt t="184435" x="5259388" y="5610225"/>
          <p14:tracePt t="184438" x="5243513" y="5610225"/>
          <p14:tracePt t="184443" x="5227638" y="5610225"/>
          <p14:tracePt t="184447" x="5211763" y="5610225"/>
          <p14:tracePt t="184453" x="5195888" y="5610225"/>
          <p14:tracePt t="184455" x="5180013" y="5610225"/>
          <p14:tracePt t="184463" x="5148263" y="5610225"/>
          <p14:tracePt t="184465" x="5132388" y="5594350"/>
          <p14:tracePt t="184470" x="5116513" y="5594350"/>
          <p14:tracePt t="184473" x="5100638" y="5594350"/>
          <p14:tracePt t="184478" x="5084763" y="5594350"/>
          <p14:tracePt t="184483" x="5068888" y="5578475"/>
          <p14:tracePt t="184485" x="5053013" y="5578475"/>
          <p14:tracePt t="184490" x="5053013" y="5562600"/>
          <p14:tracePt t="184493" x="5037138" y="5562600"/>
          <p14:tracePt t="184495" x="5022850" y="5562600"/>
          <p14:tracePt t="184501" x="5022850" y="5546725"/>
          <p14:tracePt t="184503" x="5006975" y="5546725"/>
          <p14:tracePt t="184507" x="4991100" y="5530850"/>
          <p14:tracePt t="184511" x="4975225" y="5530850"/>
          <p14:tracePt t="184513" x="4975225" y="5514975"/>
          <p14:tracePt t="184516" x="4959350" y="5499100"/>
          <p14:tracePt t="184520" x="4943475" y="5483225"/>
          <p14:tracePt t="184527" x="4943475" y="5467350"/>
          <p14:tracePt t="184531" x="4943475" y="5451475"/>
          <p14:tracePt t="184532" x="4927600" y="5451475"/>
          <p14:tracePt t="184536" x="4927600" y="5435600"/>
          <p14:tracePt t="184539" x="4927600" y="5419725"/>
          <p14:tracePt t="184540" x="4911725" y="5403850"/>
          <p14:tracePt t="184547" x="4911725" y="5387975"/>
          <p14:tracePt t="184548" x="4911725" y="5372100"/>
          <p14:tracePt t="184553" x="4911725" y="5356225"/>
          <p14:tracePt t="184554" x="4911725" y="5340350"/>
          <p14:tracePt t="184557" x="4911725" y="5324475"/>
          <p14:tracePt t="184563" x="4911725" y="5310188"/>
          <p14:tracePt t="184565" x="4911725" y="5294313"/>
          <p14:tracePt t="184569" x="4911725" y="5278438"/>
          <p14:tracePt t="184573" x="4911725" y="5262563"/>
          <p14:tracePt t="184575" x="4911725" y="5246688"/>
          <p14:tracePt t="184579" x="4927600" y="5246688"/>
          <p14:tracePt t="184581" x="4927600" y="5230813"/>
          <p14:tracePt t="184584" x="4927600" y="5214938"/>
          <p14:tracePt t="184591" x="4943475" y="5214938"/>
          <p14:tracePt t="184592" x="4943475" y="5199063"/>
          <p14:tracePt t="184595" x="4959350" y="5199063"/>
          <p14:tracePt t="184596" x="4959350" y="5183188"/>
          <p14:tracePt t="184601" x="4975225" y="5167313"/>
          <p14:tracePt t="184604" x="4991100" y="5167313"/>
          <p14:tracePt t="184606" x="5006975" y="5167313"/>
          <p14:tracePt t="184618" x="5053013" y="5151438"/>
          <p14:tracePt t="184623" x="5084763" y="5135563"/>
          <p14:tracePt t="184627" x="5116513" y="5135563"/>
          <p14:tracePt t="184628" x="5132388" y="5135563"/>
          <p14:tracePt t="184630" x="5148263" y="5135563"/>
          <p14:tracePt t="184632" x="5164138" y="5135563"/>
          <p14:tracePt t="184634" x="5180013" y="5135563"/>
          <p14:tracePt t="184636" x="5211763" y="5135563"/>
          <p14:tracePt t="184641" x="5243513" y="5135563"/>
          <p14:tracePt t="184642" x="5259388" y="5135563"/>
          <p14:tracePt t="184645" x="5291138" y="5135563"/>
          <p14:tracePt t="184646" x="5307013" y="5135563"/>
          <p14:tracePt t="184648" x="5337175" y="5119688"/>
          <p14:tracePt t="184650" x="5384800" y="5119688"/>
          <p14:tracePt t="184652" x="5416550" y="5119688"/>
          <p14:tracePt t="184654" x="5432425" y="5119688"/>
          <p14:tracePt t="184656" x="5464175" y="5119688"/>
          <p14:tracePt t="184662" x="5495925" y="5119688"/>
          <p14:tracePt t="184663" x="5527675" y="5119688"/>
          <p14:tracePt t="184667" x="5543550" y="5119688"/>
          <p14:tracePt t="184669" x="5559425" y="5119688"/>
          <p14:tracePt t="184670" x="5575300" y="5119688"/>
          <p14:tracePt t="184673" x="5591175" y="5119688"/>
          <p14:tracePt t="184675" x="5607050" y="5119688"/>
          <p14:tracePt t="184679" x="5638800" y="5119688"/>
          <p14:tracePt t="184680" x="5653088" y="5119688"/>
          <p14:tracePt t="184684" x="5668963" y="5119688"/>
          <p14:tracePt t="184696" x="5684838" y="5119688"/>
          <p14:tracePt t="184702" x="5716588" y="5119688"/>
          <p14:tracePt t="184719" x="5732463" y="5119688"/>
          <p14:tracePt t="184767" x="5732463" y="5135563"/>
          <p14:tracePt t="184773" x="5732463" y="5151438"/>
          <p14:tracePt t="184781" x="5716588" y="5151438"/>
          <p14:tracePt t="184783" x="5716588" y="5167313"/>
          <p14:tracePt t="184788" x="5716588" y="5183188"/>
          <p14:tracePt t="184796" x="5700713" y="5183188"/>
          <p14:tracePt t="184806" x="5700713" y="5199063"/>
          <p14:tracePt t="184813" x="5700713" y="5214938"/>
          <p14:tracePt t="184821" x="5700713" y="5230813"/>
          <p14:tracePt t="184831" x="5684838" y="5230813"/>
          <p14:tracePt t="184863" x="5668963" y="5230813"/>
          <p14:tracePt t="184867" x="5668963" y="5246688"/>
          <p14:tracePt t="184965" x="5684838" y="5246688"/>
          <p14:tracePt t="184976" x="5700713" y="5246688"/>
          <p14:tracePt t="184979" x="5716588" y="5246688"/>
          <p14:tracePt t="184983" x="5748338" y="5246688"/>
          <p14:tracePt t="184984" x="5764213" y="5246688"/>
          <p14:tracePt t="184989" x="5780088" y="5246688"/>
          <p14:tracePt t="184990" x="5795963" y="5246688"/>
          <p14:tracePt t="184993" x="5811838" y="5246688"/>
          <p14:tracePt t="184995" x="5827713" y="5246688"/>
          <p14:tracePt t="184996" x="5859463" y="5246688"/>
          <p14:tracePt t="185000" x="5891213" y="5246688"/>
          <p14:tracePt t="185003" x="5907088" y="5246688"/>
          <p14:tracePt t="185005" x="5922963" y="5246688"/>
          <p14:tracePt t="185007" x="5938838" y="5246688"/>
          <p14:tracePt t="185008" x="5953125" y="5246688"/>
          <p14:tracePt t="185010" x="5969000" y="5246688"/>
          <p14:tracePt t="185012" x="5984875" y="5246688"/>
          <p14:tracePt t="185015" x="6000750" y="5246688"/>
          <p14:tracePt t="185016" x="6016625" y="5246688"/>
          <p14:tracePt t="185018" x="6032500" y="5246688"/>
          <p14:tracePt t="185020" x="6048375" y="5246688"/>
          <p14:tracePt t="185022" x="6064250" y="5246688"/>
          <p14:tracePt t="185024" x="6080125" y="5246688"/>
          <p14:tracePt t="185027" x="6096000" y="5246688"/>
          <p14:tracePt t="185029" x="6127750" y="5230813"/>
          <p14:tracePt t="185033" x="6143625" y="5230813"/>
          <p14:tracePt t="185034" x="6175375" y="5214938"/>
          <p14:tracePt t="185036" x="6191250" y="5214938"/>
          <p14:tracePt t="185038" x="6207125" y="5214938"/>
          <p14:tracePt t="185040" x="6238875" y="5214938"/>
          <p14:tracePt t="185045" x="6269038" y="5214938"/>
          <p14:tracePt t="185047" x="6284913" y="5199063"/>
          <p14:tracePt t="185048" x="6300788" y="5199063"/>
          <p14:tracePt t="185050" x="6316663" y="5199063"/>
          <p14:tracePt t="185054" x="6348413" y="5183188"/>
          <p14:tracePt t="185056" x="6364288" y="5183188"/>
          <p14:tracePt t="185061" x="6380163" y="5183188"/>
          <p14:tracePt t="185063" x="6411913" y="5183188"/>
          <p14:tracePt t="185067" x="6427788" y="5183188"/>
          <p14:tracePt t="185068" x="6443663" y="5167313"/>
          <p14:tracePt t="185073" x="6459538" y="5167313"/>
          <p14:tracePt t="185081" x="6475413" y="5167313"/>
          <p14:tracePt t="185083" x="6475413" y="5151438"/>
          <p14:tracePt t="185084" x="6491288" y="5151438"/>
          <p14:tracePt t="185096" x="6507163" y="5151438"/>
          <p14:tracePt t="185152" x="6491288" y="5151438"/>
          <p14:tracePt t="185160" x="6475413" y="5151438"/>
          <p14:tracePt t="185174" x="6459538" y="5151438"/>
          <p14:tracePt t="185180" x="6443663" y="5151438"/>
          <p14:tracePt t="185187" x="6427788" y="5151438"/>
          <p14:tracePt t="185201" x="6411913" y="5151438"/>
          <p14:tracePt t="185207" x="6396038" y="5151438"/>
          <p14:tracePt t="185209" x="6396038" y="5167313"/>
          <p14:tracePt t="185215" x="6380163" y="5167313"/>
          <p14:tracePt t="185216" x="6364288" y="5167313"/>
          <p14:tracePt t="185223" x="6364288" y="5183188"/>
          <p14:tracePt t="185229" x="6348413" y="5183188"/>
          <p14:tracePt t="185239" x="6348413" y="5199063"/>
          <p14:tracePt t="185293" x="6348413" y="5214938"/>
          <p14:tracePt t="185305" x="6364288" y="5214938"/>
          <p14:tracePt t="185308" x="6380163" y="5246688"/>
          <p14:tracePt t="185316" x="6396038" y="5246688"/>
          <p14:tracePt t="185321" x="6411913" y="5246688"/>
          <p14:tracePt t="185328" x="6427788" y="5262563"/>
          <p14:tracePt t="185331" x="6443663" y="5262563"/>
          <p14:tracePt t="185335" x="6459538" y="5262563"/>
          <p14:tracePt t="185340" x="6475413" y="5262563"/>
          <p14:tracePt t="185343" x="6491288" y="5262563"/>
          <p14:tracePt t="185349" x="6507163" y="5262563"/>
          <p14:tracePt t="185351" x="6523038" y="5262563"/>
          <p14:tracePt t="185357" x="6538913" y="5262563"/>
          <p14:tracePt t="185358" x="6553200" y="5262563"/>
          <p14:tracePt t="185361" x="6569075" y="5262563"/>
          <p14:tracePt t="185365" x="6584950" y="5262563"/>
          <p14:tracePt t="185378" x="6648450" y="5262563"/>
          <p14:tracePt t="185381" x="6664325" y="5262563"/>
          <p14:tracePt t="185389" x="6664325" y="5246688"/>
          <p14:tracePt t="185687" x="6664325" y="5230813"/>
          <p14:tracePt t="185694" x="6648450" y="5230813"/>
          <p14:tracePt t="185700" x="6616700" y="5214938"/>
          <p14:tracePt t="185709" x="6569075" y="5214938"/>
          <p14:tracePt t="185714" x="6553200" y="5214938"/>
          <p14:tracePt t="185717" x="6523038" y="5199063"/>
          <p14:tracePt t="185720" x="6507163" y="5199063"/>
          <p14:tracePt t="185725" x="6491288" y="5199063"/>
          <p14:tracePt t="185729" x="6475413" y="5199063"/>
          <p14:tracePt t="185733" x="6459538" y="5199063"/>
          <p14:tracePt t="185737" x="6443663" y="5199063"/>
          <p14:tracePt t="185749" x="6427788" y="5199063"/>
          <p14:tracePt t="185763" x="6411913" y="5199063"/>
          <p14:tracePt t="185796" x="6411913" y="5183188"/>
          <p14:tracePt t="185805" x="6427788" y="5183188"/>
          <p14:tracePt t="185824" x="6427788" y="5167313"/>
          <p14:tracePt t="185827" x="6443663" y="5167313"/>
          <p14:tracePt t="185837" x="6459538" y="5167313"/>
          <p14:tracePt t="185851" x="6475413" y="5167313"/>
          <p14:tracePt t="185961" x="6475413" y="5151438"/>
          <p14:tracePt t="185967" x="6491288" y="5151438"/>
          <p14:tracePt t="185976" x="6491288" y="5135563"/>
          <p14:tracePt t="185978" x="6507163" y="5119688"/>
          <p14:tracePt t="185980" x="6507163" y="5103813"/>
          <p14:tracePt t="185993" x="6523038" y="5072063"/>
          <p14:tracePt t="186002" x="6538913" y="5024438"/>
          <p14:tracePt t="186007" x="6553200" y="5008563"/>
          <p14:tracePt t="186008" x="6553200" y="4992688"/>
          <p14:tracePt t="186014" x="6553200" y="4976813"/>
          <p14:tracePt t="186017" x="6569075" y="4962525"/>
          <p14:tracePt t="186021" x="6569075" y="4946650"/>
          <p14:tracePt t="186025" x="6584950" y="4930775"/>
          <p14:tracePt t="186028" x="6584950" y="4914900"/>
          <p14:tracePt t="186035" x="6584950" y="4899025"/>
          <p14:tracePt t="186037" x="6584950" y="4883150"/>
          <p14:tracePt t="186041" x="6584950" y="4867275"/>
          <p14:tracePt t="186047" x="6584950" y="4851400"/>
          <p14:tracePt t="186048" x="6600825" y="4835525"/>
          <p14:tracePt t="186054" x="6600825" y="4819650"/>
          <p14:tracePt t="186057" x="6600825" y="4803775"/>
          <p14:tracePt t="186058" x="6600825" y="4787900"/>
          <p14:tracePt t="186063" x="6616700" y="4772025"/>
          <p14:tracePt t="186067" x="6616700" y="4756150"/>
          <p14:tracePt t="186070" x="6616700" y="4740275"/>
          <p14:tracePt t="186072" x="6616700" y="4724400"/>
          <p14:tracePt t="186084" x="6616700" y="4692650"/>
          <p14:tracePt t="186088" x="6632575" y="4660900"/>
          <p14:tracePt t="186090" x="6632575" y="4645025"/>
          <p14:tracePt t="186097" x="6632575" y="4629150"/>
          <p14:tracePt t="186098" x="6632575" y="4614863"/>
          <p14:tracePt t="186103" x="6632575" y="4598988"/>
          <p14:tracePt t="186109" x="6632575" y="4583113"/>
          <p14:tracePt t="186113" x="6632575" y="4567238"/>
          <p14:tracePt t="186119" x="6632575" y="4551363"/>
          <p14:tracePt t="186123" x="6632575" y="4535488"/>
          <p14:tracePt t="186128" x="6632575" y="4519613"/>
          <p14:tracePt t="186134" x="6632575" y="4503738"/>
          <p14:tracePt t="186138" x="6632575" y="4487863"/>
          <p14:tracePt t="186145" x="6632575" y="4471988"/>
          <p14:tracePt t="186146" x="6632575" y="4456113"/>
          <p14:tracePt t="186151" x="6632575" y="4440238"/>
          <p14:tracePt t="186154" x="6632575" y="4424363"/>
          <p14:tracePt t="186157" x="6632575" y="4408488"/>
          <p14:tracePt t="186161" x="6632575" y="4392613"/>
          <p14:tracePt t="186162" x="6632575" y="4376738"/>
          <p14:tracePt t="186164" x="6632575" y="4360863"/>
          <p14:tracePt t="186169" x="6632575" y="4344988"/>
          <p14:tracePt t="186171" x="6632575" y="4329113"/>
          <p14:tracePt t="186173" x="6632575" y="4313238"/>
          <p14:tracePt t="186174" x="6632575" y="4283075"/>
          <p14:tracePt t="186178" x="6632575" y="4251325"/>
          <p14:tracePt t="186180" x="6632575" y="4203700"/>
          <p14:tracePt t="186183" x="6632575" y="4171950"/>
          <p14:tracePt t="186184" x="6632575" y="4140200"/>
          <p14:tracePt t="186186" x="6632575" y="4092575"/>
          <p14:tracePt t="186188" x="6632575" y="4076700"/>
          <p14:tracePt t="186190" x="6632575" y="4029075"/>
          <p14:tracePt t="186193" x="6632575" y="4013200"/>
          <p14:tracePt t="186194" x="6632575" y="3981450"/>
          <p14:tracePt t="186196" x="6632575" y="3949700"/>
          <p14:tracePt t="186198" x="6632575" y="3919538"/>
          <p14:tracePt t="186201" x="6632575" y="3887788"/>
          <p14:tracePt t="186202" x="6632575" y="3840163"/>
          <p14:tracePt t="186205" x="6632575" y="3824288"/>
          <p14:tracePt t="186206" x="6632575" y="3776663"/>
          <p14:tracePt t="186209" x="6632575" y="3760788"/>
          <p14:tracePt t="186211" x="6632575" y="3713163"/>
          <p14:tracePt t="186212" x="6632575" y="3681413"/>
          <p14:tracePt t="186214" x="6616700" y="3633788"/>
          <p14:tracePt t="186216" x="6616700" y="3602038"/>
          <p14:tracePt t="186218" x="6600825" y="3556000"/>
          <p14:tracePt t="186220" x="6600825" y="3508375"/>
          <p14:tracePt t="186222" x="6584950" y="3492500"/>
          <p14:tracePt t="186224" x="6553200" y="3397250"/>
          <p14:tracePt t="186227" x="6538913" y="3317875"/>
          <p14:tracePt t="186228" x="6507163" y="3270250"/>
          <p14:tracePt t="186230" x="6491288" y="3208338"/>
          <p14:tracePt t="186232" x="6459538" y="3160713"/>
          <p14:tracePt t="186234" x="6443663" y="3113088"/>
          <p14:tracePt t="186236" x="6411913" y="3065463"/>
          <p14:tracePt t="186238" x="6380163" y="3001963"/>
          <p14:tracePt t="186241" x="6348413" y="2938463"/>
          <p14:tracePt t="186243" x="6316663" y="2876550"/>
          <p14:tracePt t="186245" x="6284913" y="2797175"/>
          <p14:tracePt t="186246" x="6238875" y="2733675"/>
          <p14:tracePt t="186248" x="6207125" y="2670175"/>
          <p14:tracePt t="186250" x="6143625" y="2574925"/>
          <p14:tracePt t="186253" x="6096000" y="2513013"/>
          <p14:tracePt t="186254" x="6064250" y="2417763"/>
          <p14:tracePt t="186257" x="6000750" y="2354263"/>
          <p14:tracePt t="186259" x="5953125" y="2259013"/>
          <p14:tracePt t="186261" x="5907088" y="2197100"/>
          <p14:tracePt t="186263" x="5843588" y="2101850"/>
          <p14:tracePt t="186264" x="5811838" y="2006600"/>
          <p14:tracePt t="186266" x="5764213" y="1943100"/>
          <p14:tracePt t="186268" x="5700713" y="1849438"/>
          <p14:tracePt t="186270" x="5653088" y="1754188"/>
          <p14:tracePt t="186272" x="5591175" y="1690688"/>
          <p14:tracePt t="186274" x="5543550" y="1595438"/>
          <p14:tracePt t="186277" x="5480050" y="1501775"/>
          <p14:tracePt t="186279" x="5448300" y="1406525"/>
          <p14:tracePt t="186280" x="5400675" y="1343025"/>
          <p14:tracePt t="186282" x="5353050" y="1247775"/>
          <p14:tracePt t="186284" x="5307013" y="1185863"/>
          <p14:tracePt t="186286" x="5275263" y="1090613"/>
          <p14:tracePt t="186288" x="5243513" y="1011238"/>
          <p14:tracePt t="186291" x="5211763" y="947738"/>
          <p14:tracePt t="186294" x="5132388" y="806450"/>
          <p14:tracePt t="186296" x="5100638" y="742950"/>
          <p14:tracePt t="186299" x="5068888" y="663575"/>
          <p14:tracePt t="186300" x="5037138" y="600075"/>
          <p14:tracePt t="186302" x="5022850" y="552450"/>
          <p14:tracePt t="186304" x="5006975" y="490538"/>
          <p14:tracePt t="186306" x="4975225" y="427038"/>
          <p14:tracePt t="186309" x="4959350" y="363538"/>
          <p14:tracePt t="186310" x="4943475" y="300038"/>
          <p14:tracePt t="186312" x="4927600" y="252413"/>
          <p14:tracePt t="186315" x="4911725" y="204788"/>
          <p14:tracePt t="186317" x="4895850" y="158750"/>
          <p14:tracePt t="186318" x="4879975" y="95250"/>
          <p14:tracePt t="186320" x="4879975" y="47625"/>
          <p14:tracePt t="194375" x="7770813" y="142875"/>
          <p14:tracePt t="194376" x="7864475" y="173038"/>
          <p14:tracePt t="194378" x="7943850" y="236538"/>
          <p14:tracePt t="194380" x="8039100" y="284163"/>
          <p14:tracePt t="194382" x="8132763" y="331788"/>
          <p14:tracePt t="194384" x="8228013" y="379413"/>
          <p14:tracePt t="194386" x="8291513" y="427038"/>
          <p14:tracePt t="194389" x="8385175" y="490538"/>
          <p14:tracePt t="194391" x="8448675" y="520700"/>
          <p14:tracePt t="194393" x="8512175" y="568325"/>
          <p14:tracePt t="194394" x="8607425" y="600075"/>
          <p14:tracePt t="194396" x="8670925" y="647700"/>
          <p14:tracePt t="194398" x="8748713" y="695325"/>
          <p14:tracePt t="194401" x="8812213" y="742950"/>
          <p14:tracePt t="194402" x="8859838" y="774700"/>
          <p14:tracePt t="194404" x="8907463" y="806450"/>
          <p14:tracePt t="194406" x="8939213" y="838200"/>
          <p14:tracePt t="194408" x="8986838" y="884238"/>
          <p14:tracePt t="194410" x="9048750" y="915988"/>
          <p14:tracePt t="194412" x="9080500" y="931863"/>
          <p14:tracePt t="194415" x="9128125" y="963613"/>
          <p14:tracePt t="194416" x="9159875" y="995363"/>
          <p14:tracePt t="194418" x="9175750" y="1027113"/>
          <p14:tracePt t="194420" x="9207500" y="1058863"/>
          <p14:tracePt t="194423" x="9239250" y="1074738"/>
          <p14:tracePt t="194425" x="9271000" y="1106488"/>
          <p14:tracePt t="194426" x="9301163" y="1138238"/>
          <p14:tracePt t="194428" x="9317038" y="1169988"/>
          <p14:tracePt t="194430" x="9348788" y="1185863"/>
          <p14:tracePt t="194432" x="9364663" y="1200150"/>
          <p14:tracePt t="194434" x="9396413" y="1231900"/>
          <p14:tracePt t="194436" x="9396413" y="1247775"/>
          <p14:tracePt t="194439" x="9428163" y="1263650"/>
          <p14:tracePt t="194440" x="9444038" y="1279525"/>
          <p14:tracePt t="194442" x="9459913" y="1311275"/>
          <p14:tracePt t="194444" x="9475788" y="1327150"/>
          <p14:tracePt t="194446" x="9491663" y="1358900"/>
          <p14:tracePt t="194448" x="9523413" y="1374775"/>
          <p14:tracePt t="194450" x="9539288" y="1406525"/>
          <p14:tracePt t="194452" x="9539288" y="1422400"/>
          <p14:tracePt t="194454" x="9555163" y="1454150"/>
          <p14:tracePt t="194457" x="9586913" y="1485900"/>
          <p14:tracePt t="194458" x="9601200" y="1517650"/>
          <p14:tracePt t="194460" x="9617075" y="1547813"/>
          <p14:tracePt t="194462" x="9632950" y="1579563"/>
          <p14:tracePt t="194464" x="9648825" y="1611313"/>
          <p14:tracePt t="194466" x="9648825" y="1643063"/>
          <p14:tracePt t="194468" x="9664700" y="1674813"/>
          <p14:tracePt t="194471" x="9664700" y="1722438"/>
          <p14:tracePt t="194473" x="9680575" y="1770063"/>
          <p14:tracePt t="194475" x="9696450" y="1801813"/>
          <p14:tracePt t="194476" x="9712325" y="1833563"/>
          <p14:tracePt t="194478" x="9728200" y="1865313"/>
          <p14:tracePt t="194480" x="9728200" y="1895475"/>
          <p14:tracePt t="194482" x="9744075" y="1943100"/>
          <p14:tracePt t="194484" x="9759950" y="1974850"/>
          <p14:tracePt t="194486" x="9759950" y="1990725"/>
          <p14:tracePt t="194489" x="9775825" y="2038350"/>
          <p14:tracePt t="194491" x="9775825" y="2070100"/>
          <p14:tracePt t="194492" x="9775825" y="2085975"/>
          <p14:tracePt t="194494" x="9775825" y="2133600"/>
          <p14:tracePt t="194496" x="9775825" y="2165350"/>
          <p14:tracePt t="194498" x="9775825" y="2197100"/>
          <p14:tracePt t="194500" x="9775825" y="2212975"/>
          <p14:tracePt t="194502" x="9775825" y="2243138"/>
          <p14:tracePt t="194504" x="9775825" y="2259013"/>
          <p14:tracePt t="194506" x="9775825" y="2274888"/>
          <p14:tracePt t="194508" x="9775825" y="2290763"/>
          <p14:tracePt t="194510" x="9775825" y="2306638"/>
          <p14:tracePt t="194512" x="9775825" y="2338388"/>
          <p14:tracePt t="194514" x="9775825" y="2354263"/>
          <p14:tracePt t="194516" x="9775825" y="2370138"/>
          <p14:tracePt t="194518" x="9775825" y="2386013"/>
          <p14:tracePt t="194520" x="9775825" y="2401888"/>
          <p14:tracePt t="194523" x="9775825" y="2417763"/>
          <p14:tracePt t="194524" x="9775825" y="2433638"/>
          <p14:tracePt t="194526" x="9775825" y="2449513"/>
          <p14:tracePt t="194528" x="9775825" y="2481263"/>
          <p14:tracePt t="194532" x="9775825" y="2513013"/>
          <p14:tracePt t="194535" x="9775825" y="2528888"/>
          <p14:tracePt t="194539" x="9775825" y="2560638"/>
          <p14:tracePt t="194541" x="9775825" y="2574925"/>
          <p14:tracePt t="194543" x="9775825" y="2590800"/>
          <p14:tracePt t="194544" x="9775825" y="2606675"/>
          <p14:tracePt t="194546" x="9775825" y="2622550"/>
          <p14:tracePt t="194548" x="9791700" y="2638425"/>
          <p14:tracePt t="194550" x="9791700" y="2654300"/>
          <p14:tracePt t="194552" x="9791700" y="2670175"/>
          <p14:tracePt t="194554" x="9807575" y="2686050"/>
          <p14:tracePt t="194556" x="9807575" y="2701925"/>
          <p14:tracePt t="194558" x="9823450" y="2717800"/>
          <p14:tracePt t="194560" x="9823450" y="2733675"/>
          <p14:tracePt t="194563" x="9823450" y="2749550"/>
          <p14:tracePt t="194565" x="9839325" y="2765425"/>
          <p14:tracePt t="194566" x="9839325" y="2797175"/>
          <p14:tracePt t="194568" x="9855200" y="2797175"/>
          <p14:tracePt t="194570" x="9855200" y="2828925"/>
          <p14:tracePt t="194573" x="9855200" y="2844800"/>
          <p14:tracePt t="194574" x="9871075" y="2844800"/>
          <p14:tracePt t="194577" x="9871075" y="2876550"/>
          <p14:tracePt t="194578" x="9886950" y="2892425"/>
          <p14:tracePt t="194580" x="9902825" y="2892425"/>
          <p14:tracePt t="194583" x="9902825" y="2908300"/>
          <p14:tracePt t="194585" x="9917113" y="2922588"/>
          <p14:tracePt t="194591" x="9932988" y="2954338"/>
          <p14:tracePt t="194592" x="9932988" y="2970213"/>
          <p14:tracePt t="194594" x="9948863" y="2970213"/>
          <p14:tracePt t="194598" x="9964738" y="2970213"/>
          <p14:tracePt t="194600" x="9964738" y="2986088"/>
          <p14:tracePt t="194604" x="9980613" y="3001963"/>
          <p14:tracePt t="194619" x="9980613" y="3017838"/>
          <p14:tracePt t="194635" x="9996488" y="3017838"/>
          <p14:tracePt t="194649" x="9996488" y="3033713"/>
          <p14:tracePt t="194690" x="9996488" y="3049588"/>
          <p14:tracePt t="194695" x="9980613" y="3065463"/>
          <p14:tracePt t="194701" x="9948863" y="3081338"/>
          <p14:tracePt t="194702" x="9948863" y="3097213"/>
          <p14:tracePt t="194704" x="9932988" y="3097213"/>
          <p14:tracePt t="194706" x="9917113" y="3113088"/>
          <p14:tracePt t="194708" x="9902825" y="3128963"/>
          <p14:tracePt t="194710" x="9871075" y="3128963"/>
          <p14:tracePt t="194712" x="9839325" y="3144838"/>
          <p14:tracePt t="194714" x="9823450" y="3176588"/>
          <p14:tracePt t="194716" x="9807575" y="3192463"/>
          <p14:tracePt t="194718" x="9775825" y="3208338"/>
          <p14:tracePt t="194720" x="9759950" y="3208338"/>
          <p14:tracePt t="194723" x="9728200" y="3224213"/>
          <p14:tracePt t="194724" x="9680575" y="3255963"/>
          <p14:tracePt t="194726" x="9648825" y="3270250"/>
          <p14:tracePt t="194728" x="9632950" y="3286125"/>
          <p14:tracePt t="194731" x="9601200" y="3317875"/>
          <p14:tracePt t="194732" x="9555163" y="3333750"/>
          <p14:tracePt t="194734" x="9523413" y="3349625"/>
          <p14:tracePt t="194736" x="9491663" y="3381375"/>
          <p14:tracePt t="194739" x="9459913" y="3397250"/>
          <p14:tracePt t="194740" x="9412288" y="3429000"/>
          <p14:tracePt t="194742" x="9380538" y="3460750"/>
          <p14:tracePt t="194744" x="9332913" y="3492500"/>
          <p14:tracePt t="194746" x="9317038" y="3492500"/>
          <p14:tracePt t="194748" x="9239250" y="3571875"/>
          <p14:tracePt t="194750" x="9207500" y="3587750"/>
          <p14:tracePt t="194752" x="9159875" y="3633788"/>
          <p14:tracePt t="194755" x="9128125" y="3665538"/>
          <p14:tracePt t="194756" x="9080500" y="3697288"/>
          <p14:tracePt t="194758" x="9048750" y="3744913"/>
          <p14:tracePt t="194760" x="9032875" y="3776663"/>
          <p14:tracePt t="194763" x="8986838" y="3792538"/>
          <p14:tracePt t="194765" x="8955088" y="3840163"/>
          <p14:tracePt t="194766" x="8923338" y="3871913"/>
          <p14:tracePt t="194769" x="8891588" y="3919538"/>
          <p14:tracePt t="194770" x="8859838" y="3965575"/>
          <p14:tracePt t="194772" x="8843963" y="3981450"/>
          <p14:tracePt t="194774" x="8812213" y="4029075"/>
          <p14:tracePt t="194777" x="8780463" y="4060825"/>
          <p14:tracePt t="194779" x="8764588" y="4108450"/>
          <p14:tracePt t="194780" x="8732838" y="4156075"/>
          <p14:tracePt t="194782" x="8701088" y="4171950"/>
          <p14:tracePt t="194784" x="8686800" y="4219575"/>
          <p14:tracePt t="194787" x="8670925" y="4267200"/>
          <p14:tracePt t="194791" x="8623300" y="4329113"/>
          <p14:tracePt t="194793" x="8591550" y="4376738"/>
          <p14:tracePt t="194794" x="8575675" y="4424363"/>
          <p14:tracePt t="194796" x="8543925" y="4471988"/>
          <p14:tracePt t="194798" x="8528050" y="4487863"/>
          <p14:tracePt t="194800" x="8512175" y="4535488"/>
          <p14:tracePt t="194802" x="8496300" y="4567238"/>
          <p14:tracePt t="194804" x="8480425" y="4614863"/>
          <p14:tracePt t="194806" x="8464550" y="4660900"/>
          <p14:tracePt t="194808" x="8432800" y="4676775"/>
          <p14:tracePt t="194810" x="8416925" y="4708525"/>
          <p14:tracePt t="194812" x="8401050" y="4740275"/>
          <p14:tracePt t="194814" x="8401050" y="4756150"/>
          <p14:tracePt t="194816" x="8385175" y="4787900"/>
          <p14:tracePt t="194818" x="8370888" y="4819650"/>
          <p14:tracePt t="194820" x="8355013" y="4851400"/>
          <p14:tracePt t="194823" x="8339138" y="4851400"/>
          <p14:tracePt t="194825" x="8339138" y="4867275"/>
          <p14:tracePt t="194826" x="8339138" y="4883150"/>
          <p14:tracePt t="194830" x="8323263" y="4914900"/>
          <p14:tracePt t="194833" x="8307388" y="4930775"/>
          <p14:tracePt t="194837" x="8307388" y="4946650"/>
          <p14:tracePt t="194839" x="8291513" y="4946650"/>
          <p14:tracePt t="194841" x="8291513" y="4962525"/>
          <p14:tracePt t="194849" x="8291513" y="4976813"/>
          <p14:tracePt t="194853" x="8291513" y="4992688"/>
          <p14:tracePt t="194857" x="8291513" y="5008563"/>
          <p14:tracePt t="194863" x="8275638" y="5024438"/>
          <p14:tracePt t="194867" x="8275638" y="5040313"/>
          <p14:tracePt t="194874" x="8275638" y="5056188"/>
          <p14:tracePt t="194877" x="8275638" y="5072063"/>
          <p14:tracePt t="194878" x="8275638" y="5087938"/>
          <p14:tracePt t="194884" x="8275638" y="5103813"/>
          <p14:tracePt t="194892" x="8275638" y="5119688"/>
          <p14:tracePt t="194894" x="8275638" y="5135563"/>
          <p14:tracePt t="194896" x="8275638" y="5151438"/>
          <p14:tracePt t="194903" x="8275638" y="5167313"/>
          <p14:tracePt t="194915" x="8275638" y="5183188"/>
          <p14:tracePt t="194924" x="8275638" y="5199063"/>
          <p14:tracePt t="194962" x="8275638" y="5214938"/>
          <p14:tracePt t="194972" x="8275638" y="5230813"/>
          <p14:tracePt t="194977" x="8275638" y="5246688"/>
          <p14:tracePt t="194979" x="8259763" y="5246688"/>
          <p14:tracePt t="194980" x="8259763" y="5262563"/>
          <p14:tracePt t="194983" x="8259763" y="5278438"/>
          <p14:tracePt t="194986" x="8243888" y="5278438"/>
          <p14:tracePt t="194991" x="8228013" y="5310188"/>
          <p14:tracePt t="194992" x="8212138" y="5324475"/>
          <p14:tracePt t="194999" x="8196263" y="5340350"/>
          <p14:tracePt t="195001" x="8180388" y="5356225"/>
          <p14:tracePt t="195006" x="8164513" y="5372100"/>
          <p14:tracePt t="195008" x="8148638" y="5387975"/>
          <p14:tracePt t="195010" x="8148638" y="5403850"/>
          <p14:tracePt t="195013" x="8132763" y="5403850"/>
          <p14:tracePt t="195017" x="8116888" y="5419725"/>
          <p14:tracePt t="195019" x="8101013" y="5435600"/>
          <p14:tracePt t="195022" x="8101013" y="5451475"/>
          <p14:tracePt t="195024" x="8085138" y="5451475"/>
          <p14:tracePt t="195026" x="8070850" y="5467350"/>
          <p14:tracePt t="195028" x="8054975" y="5467350"/>
          <p14:tracePt t="195033" x="8039100" y="5483225"/>
          <p14:tracePt t="195034" x="8023225" y="5499100"/>
          <p14:tracePt t="195049" x="7975600" y="5530850"/>
          <p14:tracePt t="195054" x="7943850" y="5546725"/>
          <p14:tracePt t="195059" x="7927975" y="5546725"/>
          <p14:tracePt t="195062" x="7912100" y="5562600"/>
          <p14:tracePt t="195063" x="7896225" y="5562600"/>
          <p14:tracePt t="195066" x="7880350" y="5578475"/>
          <p14:tracePt t="195071" x="7864475" y="5578475"/>
          <p14:tracePt t="195073" x="7864475" y="5594350"/>
          <p14:tracePt t="195076" x="7848600" y="5594350"/>
          <p14:tracePt t="195080" x="7832725" y="5594350"/>
          <p14:tracePt t="195086" x="7816850" y="5594350"/>
          <p14:tracePt t="195101" x="7816850" y="5610225"/>
          <p14:tracePt t="195103" x="7800975" y="5610225"/>
          <p14:tracePt t="195115" x="7785100" y="5610225"/>
          <p14:tracePt t="195143" x="7770813" y="5610225"/>
          <p14:tracePt t="195168" x="7754938" y="5610225"/>
          <p14:tracePt t="195282" x="7739063" y="5610225"/>
          <p14:tracePt t="195288" x="7723188" y="5610225"/>
          <p14:tracePt t="195293" x="7707313" y="5610225"/>
          <p14:tracePt t="195307" x="7691438" y="5610225"/>
          <p14:tracePt t="195312" x="7675563" y="5610225"/>
          <p14:tracePt t="195325" x="7659688" y="5610225"/>
          <p14:tracePt t="195330" x="7643813" y="5610225"/>
          <p14:tracePt t="195334" x="7627938" y="5610225"/>
          <p14:tracePt t="195346" x="7612063" y="5610225"/>
          <p14:tracePt t="195352" x="7596188" y="5610225"/>
          <p14:tracePt t="195364" x="7580313" y="5610225"/>
          <p14:tracePt t="195371" x="7564438" y="5610225"/>
          <p14:tracePt t="195377" x="7548563" y="5610225"/>
          <p14:tracePt t="195422" x="7532688" y="5610225"/>
          <p14:tracePt t="195429" x="7516813" y="5610225"/>
          <p14:tracePt t="195441" x="7500938" y="5610225"/>
          <p14:tracePt t="195445" x="7485063" y="5610225"/>
          <p14:tracePt t="195454" x="7469188" y="5594350"/>
          <p14:tracePt t="195462" x="7454900" y="5594350"/>
          <p14:tracePt t="195467" x="7439025" y="5578475"/>
          <p14:tracePt t="195476" x="7423150" y="5562600"/>
          <p14:tracePt t="195479" x="7407275" y="5562600"/>
          <p14:tracePt t="195483" x="7391400" y="5562600"/>
          <p14:tracePt t="195491" x="7391400" y="5546725"/>
          <p14:tracePt t="195492" x="7375525" y="5546725"/>
          <p14:tracePt t="195494" x="7359650" y="5546725"/>
          <p14:tracePt t="195496" x="7359650" y="5530850"/>
          <p14:tracePt t="195504" x="7327900" y="5530850"/>
          <p14:tracePt t="195510" x="7312025" y="5514975"/>
          <p14:tracePt t="195517" x="7280275" y="5499100"/>
          <p14:tracePt t="195519" x="7264400" y="5483225"/>
          <p14:tracePt t="195521" x="7248525" y="5483225"/>
          <p14:tracePt t="195526" x="7232650" y="5483225"/>
          <p14:tracePt t="195529" x="7216775" y="5483225"/>
          <p14:tracePt t="195531" x="7200900" y="5483225"/>
          <p14:tracePt t="195532" x="7200900" y="5467350"/>
          <p14:tracePt t="195536" x="7185025" y="5467350"/>
          <p14:tracePt t="195538" x="7185025" y="5451475"/>
          <p14:tracePt t="195540" x="7169150" y="5451475"/>
          <p14:tracePt t="195544" x="7154863" y="5451475"/>
          <p14:tracePt t="195548" x="7138988" y="5451475"/>
          <p14:tracePt t="195555" x="7123113" y="5451475"/>
          <p14:tracePt t="195565" x="7107238" y="5451475"/>
          <p14:tracePt t="195593" x="7091363" y="5451475"/>
          <p14:tracePt t="195744" x="7043738" y="5451475"/>
          <p14:tracePt t="195750" x="7027863" y="5451475"/>
          <p14:tracePt t="195751" x="6996113" y="5451475"/>
          <p14:tracePt t="195755" x="6980238" y="5451475"/>
          <p14:tracePt t="195757" x="6964363" y="5451475"/>
          <p14:tracePt t="195758" x="6948488" y="5451475"/>
          <p14:tracePt t="195760" x="6916738" y="5451475"/>
          <p14:tracePt t="195765" x="6884988" y="5451475"/>
          <p14:tracePt t="195767" x="6838950" y="5451475"/>
          <p14:tracePt t="195768" x="6807200" y="5451475"/>
          <p14:tracePt t="195770" x="6775450" y="5451475"/>
          <p14:tracePt t="195772" x="6727825" y="5451475"/>
          <p14:tracePt t="195774" x="6711950" y="5451475"/>
          <p14:tracePt t="195777" x="6664325" y="5451475"/>
          <p14:tracePt t="195779" x="6648450" y="5451475"/>
          <p14:tracePt t="195781" x="6616700" y="5451475"/>
          <p14:tracePt t="195783" x="6569075" y="5451475"/>
          <p14:tracePt t="195785" x="6553200" y="5451475"/>
          <p14:tracePt t="195787" x="6523038" y="5451475"/>
          <p14:tracePt t="195789" x="6475413" y="5451475"/>
          <p14:tracePt t="195791" x="6443663" y="5451475"/>
          <p14:tracePt t="195793" x="6411913" y="5451475"/>
          <p14:tracePt t="195794" x="6396038" y="5451475"/>
          <p14:tracePt t="195797" x="6348413" y="5451475"/>
          <p14:tracePt t="195799" x="6316663" y="5451475"/>
          <p14:tracePt t="195801" x="6284913" y="5451475"/>
          <p14:tracePt t="195802" x="6253163" y="5451475"/>
          <p14:tracePt t="195805" x="6207125" y="5451475"/>
          <p14:tracePt t="195807" x="6191250" y="5451475"/>
          <p14:tracePt t="195808" x="6159500" y="5451475"/>
          <p14:tracePt t="195811" x="6127750" y="5451475"/>
          <p14:tracePt t="195812" x="6096000" y="5451475"/>
          <p14:tracePt t="195815" x="6064250" y="5451475"/>
          <p14:tracePt t="195817" x="6048375" y="5451475"/>
          <p14:tracePt t="195818" x="6000750" y="5451475"/>
          <p14:tracePt t="195820" x="5969000" y="5451475"/>
          <p14:tracePt t="195822" x="5953125" y="5451475"/>
          <p14:tracePt t="195824" x="5922963" y="5451475"/>
          <p14:tracePt t="195826" x="5907088" y="5451475"/>
          <p14:tracePt t="195828" x="5875338" y="5451475"/>
          <p14:tracePt t="195830" x="5843588" y="5451475"/>
          <p14:tracePt t="195835" x="5811838" y="5451475"/>
          <p14:tracePt t="195838" x="5780088" y="5451475"/>
          <p14:tracePt t="195841" x="5748338" y="5451475"/>
          <p14:tracePt t="195844" x="5732463" y="5451475"/>
          <p14:tracePt t="195847" x="5716588" y="5451475"/>
          <p14:tracePt t="195853" x="5700713" y="5451475"/>
          <p14:tracePt t="195859" x="5684838" y="5451475"/>
          <p14:tracePt t="195869" x="5668963" y="5451475"/>
          <p14:tracePt t="195891" x="5668963" y="5435600"/>
          <p14:tracePt t="195932" x="5668963" y="5419725"/>
          <p14:tracePt t="195937" x="5668963" y="5403850"/>
          <p14:tracePt t="195940" x="5668963" y="5387975"/>
          <p14:tracePt t="195943" x="5668963" y="5372100"/>
          <p14:tracePt t="195944" x="5668963" y="5356225"/>
          <p14:tracePt t="195946" x="5668963" y="5310188"/>
          <p14:tracePt t="195948" x="5668963" y="5294313"/>
          <p14:tracePt t="195950" x="5668963" y="5262563"/>
          <p14:tracePt t="195952" x="5668963" y="5214938"/>
          <p14:tracePt t="195956" x="5668963" y="5167313"/>
          <p14:tracePt t="195958" x="5668963" y="5135563"/>
          <p14:tracePt t="195960" x="5668963" y="5087938"/>
          <p14:tracePt t="195962" x="5668963" y="5056188"/>
          <p14:tracePt t="195964" x="5653088" y="5024438"/>
          <p14:tracePt t="195966" x="5653088" y="4992688"/>
          <p14:tracePt t="195968" x="5653088" y="4946650"/>
          <p14:tracePt t="195970" x="5653088" y="4914900"/>
          <p14:tracePt t="195973" x="5653088" y="4883150"/>
          <p14:tracePt t="195974" x="5653088" y="4851400"/>
          <p14:tracePt t="195976" x="5653088" y="4819650"/>
          <p14:tracePt t="195978" x="5653088" y="4787900"/>
          <p14:tracePt t="195980" x="5638800" y="4756150"/>
          <p14:tracePt t="195982" x="5638800" y="4740275"/>
          <p14:tracePt t="195984" x="5638800" y="4708525"/>
          <p14:tracePt t="195986" x="5638800" y="4692650"/>
          <p14:tracePt t="195989" x="5622925" y="4676775"/>
          <p14:tracePt t="195990" x="5622925" y="4645025"/>
          <p14:tracePt t="195994" x="5607050" y="4614863"/>
          <p14:tracePt t="195997" x="5607050" y="4598988"/>
          <p14:tracePt t="196001" x="5607050" y="4583113"/>
          <p14:tracePt t="196003" x="5591175" y="4567238"/>
          <p14:tracePt t="196006" x="5591175" y="4551363"/>
          <p14:tracePt t="196009" x="5575300" y="4535488"/>
          <p14:tracePt t="196013" x="5559425" y="4535488"/>
          <p14:tracePt t="196014" x="5559425" y="4519613"/>
          <p14:tracePt t="196017" x="5559425" y="4503738"/>
          <p14:tracePt t="196018" x="5559425" y="4487863"/>
          <p14:tracePt t="196023" x="5543550" y="4471988"/>
          <p14:tracePt t="196025" x="5543550" y="4456113"/>
          <p14:tracePt t="196026" x="5527675" y="4456113"/>
          <p14:tracePt t="196028" x="5527675" y="4440238"/>
          <p14:tracePt t="196030" x="5527675" y="4424363"/>
          <p14:tracePt t="196032" x="5527675" y="4408488"/>
          <p14:tracePt t="196034" x="5511800" y="4392613"/>
          <p14:tracePt t="196036" x="5511800" y="4376738"/>
          <p14:tracePt t="196039" x="5495925" y="4360863"/>
          <p14:tracePt t="196042" x="5480050" y="4329113"/>
          <p14:tracePt t="196045" x="5480050" y="4313238"/>
          <p14:tracePt t="196046" x="5464175" y="4297363"/>
          <p14:tracePt t="196049" x="5464175" y="4283075"/>
          <p14:tracePt t="196050" x="5448300" y="4267200"/>
          <p14:tracePt t="196052" x="5432425" y="4251325"/>
          <p14:tracePt t="196055" x="5432425" y="4235450"/>
          <p14:tracePt t="196057" x="5432425" y="4219575"/>
          <p14:tracePt t="196058" x="5416550" y="4203700"/>
          <p14:tracePt t="196060" x="5400675" y="4187825"/>
          <p14:tracePt t="196062" x="5400675" y="4171950"/>
          <p14:tracePt t="196064" x="5384800" y="4156075"/>
          <p14:tracePt t="196066" x="5384800" y="4124325"/>
          <p14:tracePt t="196068" x="5368925" y="4124325"/>
          <p14:tracePt t="196071" x="5353050" y="4108450"/>
          <p14:tracePt t="196072" x="5353050" y="4092575"/>
          <p14:tracePt t="196074" x="5337175" y="4092575"/>
          <p14:tracePt t="196076" x="5322888" y="4060825"/>
          <p14:tracePt t="196078" x="5307013" y="4044950"/>
          <p14:tracePt t="196083" x="5275263" y="4029075"/>
          <p14:tracePt t="196085" x="5259388" y="4013200"/>
          <p14:tracePt t="196086" x="5259388" y="3997325"/>
          <p14:tracePt t="196088" x="5243513" y="3997325"/>
          <p14:tracePt t="196090" x="5227638" y="3997325"/>
          <p14:tracePt t="196092" x="5211763" y="3981450"/>
          <p14:tracePt t="196094" x="5195888" y="3965575"/>
          <p14:tracePt t="196096" x="5180013" y="3965575"/>
          <p14:tracePt t="196098" x="5180013" y="3949700"/>
          <p14:tracePt t="196101" x="5148263" y="3949700"/>
          <p14:tracePt t="196102" x="5132388" y="3949700"/>
          <p14:tracePt t="196105" x="5116513" y="3935413"/>
          <p14:tracePt t="196106" x="5100638" y="3935413"/>
          <p14:tracePt t="196108" x="5084763" y="3919538"/>
          <p14:tracePt t="196110" x="5068888" y="3919538"/>
          <p14:tracePt t="196112" x="5053013" y="3919538"/>
          <p14:tracePt t="196114" x="5037138" y="3903663"/>
          <p14:tracePt t="196116" x="5022850" y="3903663"/>
          <p14:tracePt t="196118" x="4991100" y="3903663"/>
          <p14:tracePt t="196123" x="4975225" y="3903663"/>
          <p14:tracePt t="196125" x="4943475" y="3887788"/>
          <p14:tracePt t="196129" x="4911725" y="3887788"/>
          <p14:tracePt t="196131" x="4895850" y="3887788"/>
          <p14:tracePt t="196132" x="4895850" y="3871913"/>
          <p14:tracePt t="196134" x="4864100" y="3871913"/>
          <p14:tracePt t="196136" x="4848225" y="3871913"/>
          <p14:tracePt t="196141" x="4816475" y="3871913"/>
          <p14:tracePt t="196142" x="4800600" y="3871913"/>
          <p14:tracePt t="196144" x="4800600" y="3856038"/>
          <p14:tracePt t="196146" x="4784725" y="3856038"/>
          <p14:tracePt t="196148" x="4768850" y="3856038"/>
          <p14:tracePt t="196152" x="4752975" y="3856038"/>
          <p14:tracePt t="196157" x="4722813" y="3856038"/>
          <p14:tracePt t="196163" x="4706938" y="3856038"/>
          <p14:tracePt t="196167" x="4691063" y="3856038"/>
          <p14:tracePt t="196173" x="4675188" y="3856038"/>
          <p14:tracePt t="196177" x="4659313" y="3856038"/>
          <p14:tracePt t="196195" x="4643438" y="3856038"/>
          <p14:tracePt t="196226" x="4627563" y="3856038"/>
          <p14:tracePt t="196269" x="4611688" y="3856038"/>
          <p14:tracePt t="196279" x="4595813" y="3856038"/>
          <p14:tracePt t="196282" x="4579938" y="3856038"/>
          <p14:tracePt t="196291" x="4564063" y="3856038"/>
          <p14:tracePt t="196294" x="4548188" y="3856038"/>
          <p14:tracePt t="196296" x="4532313" y="3856038"/>
          <p14:tracePt t="196307" x="4500563" y="3856038"/>
          <p14:tracePt t="196312" x="4484688" y="3856038"/>
          <p14:tracePt t="196317" x="4468813" y="3856038"/>
          <p14:tracePt t="196319" x="4452938" y="3856038"/>
          <p14:tracePt t="196325" x="4437063" y="3856038"/>
          <p14:tracePt t="196329" x="4421188" y="3856038"/>
          <p14:tracePt t="196333" x="4421188" y="3840163"/>
          <p14:tracePt t="196339" x="4406900" y="3840163"/>
          <p14:tracePt t="196353" x="4391025" y="3840163"/>
          <p14:tracePt t="196355" x="4391025" y="3824288"/>
          <p14:tracePt t="196384" x="4375150" y="3824288"/>
          <p14:tracePt t="196400" x="4359275" y="3824288"/>
          <p14:tracePt t="196408" x="4311650" y="3792538"/>
          <p14:tracePt t="196418" x="4264025" y="3776663"/>
          <p14:tracePt t="196421" x="4184650" y="3744913"/>
          <p14:tracePt t="196422" x="4168775" y="3744913"/>
          <p14:tracePt t="196424" x="4137025" y="3729038"/>
          <p14:tracePt t="196426" x="4106863" y="3729038"/>
          <p14:tracePt t="196430" x="4075113" y="3729038"/>
          <p14:tracePt t="196432" x="4059238" y="3713163"/>
          <p14:tracePt t="196435" x="4043363" y="3713163"/>
          <p14:tracePt t="196437" x="4027488" y="3697288"/>
          <p14:tracePt t="196438" x="4011613" y="3697288"/>
          <p14:tracePt t="196440" x="3995738" y="3681413"/>
          <p14:tracePt t="196442" x="3979863" y="3681413"/>
          <p14:tracePt t="196446" x="3948113" y="3681413"/>
          <p14:tracePt t="196448" x="3932238" y="3665538"/>
          <p14:tracePt t="196450" x="3932238" y="3649663"/>
          <p14:tracePt t="196452" x="3916363" y="3649663"/>
          <p14:tracePt t="196455" x="3900488" y="3649663"/>
          <p14:tracePt t="196459" x="3884613" y="3649663"/>
          <p14:tracePt t="196460" x="3868738" y="3649663"/>
          <p14:tracePt t="196462" x="3852863" y="3633788"/>
          <p14:tracePt t="196467" x="3836988" y="3617913"/>
          <p14:tracePt t="196468" x="3821113" y="3617913"/>
          <p14:tracePt t="196473" x="3806825" y="3602038"/>
          <p14:tracePt t="196475" x="3790950" y="3602038"/>
          <p14:tracePt t="196476" x="3775075" y="3602038"/>
          <p14:tracePt t="196478" x="3759200" y="3602038"/>
          <p14:tracePt t="196480" x="3743325" y="3602038"/>
          <p14:tracePt t="196482" x="3727450" y="3587750"/>
          <p14:tracePt t="196486" x="3695700" y="3587750"/>
          <p14:tracePt t="196490" x="3679825" y="3571875"/>
          <p14:tracePt t="196492" x="3648075" y="3556000"/>
          <p14:tracePt t="196496" x="3616325" y="3556000"/>
          <p14:tracePt t="196499" x="3600450" y="3556000"/>
          <p14:tracePt t="196501" x="3584575" y="3556000"/>
          <p14:tracePt t="196502" x="3568700" y="3540125"/>
          <p14:tracePt t="196506" x="3552825" y="3540125"/>
          <p14:tracePt t="196507" x="3536950" y="3524250"/>
          <p14:tracePt t="196508" x="3521075" y="3524250"/>
          <p14:tracePt t="196510" x="3505200" y="3524250"/>
          <p14:tracePt t="196512" x="3490913" y="3524250"/>
          <p14:tracePt t="196514" x="3475038" y="3524250"/>
          <p14:tracePt t="196516" x="3459163" y="3524250"/>
          <p14:tracePt t="196518" x="3443288" y="3508375"/>
          <p14:tracePt t="196521" x="3427413" y="3492500"/>
          <p14:tracePt t="196525" x="3395663" y="3476625"/>
          <p14:tracePt t="196527" x="3379788" y="3476625"/>
          <p14:tracePt t="196531" x="3363913" y="3476625"/>
          <p14:tracePt t="196532" x="3332163" y="3460750"/>
          <p14:tracePt t="196536" x="3316288" y="3444875"/>
          <p14:tracePt t="196539" x="3300413" y="3444875"/>
          <p14:tracePt t="196540" x="3284538" y="3429000"/>
          <p14:tracePt t="196545" x="3268663" y="3429000"/>
          <p14:tracePt t="196546" x="3252788" y="3413125"/>
          <p14:tracePt t="196551" x="3236913" y="3397250"/>
          <p14:tracePt t="196552" x="3221038" y="3397250"/>
          <p14:tracePt t="196557" x="3205163" y="3381375"/>
          <p14:tracePt t="196561" x="3205163" y="3365500"/>
          <p14:tracePt t="196562" x="3190875" y="3349625"/>
          <p14:tracePt t="196567" x="3175000" y="3349625"/>
          <p14:tracePt t="196572" x="3175000" y="3333750"/>
          <p14:tracePt t="196575" x="3175000" y="3317875"/>
          <p14:tracePt t="196582" x="3175000" y="3302000"/>
          <p14:tracePt t="196586" x="3175000" y="3286125"/>
          <p14:tracePt t="196594" x="3159125" y="3270250"/>
          <p14:tracePt t="196597" x="3159125" y="3255963"/>
          <p14:tracePt t="196601" x="3159125" y="3240088"/>
          <p14:tracePt t="196605" x="3159125" y="3224213"/>
          <p14:tracePt t="196609" x="3159125" y="3208338"/>
          <p14:tracePt t="196618" x="3159125" y="3192463"/>
          <p14:tracePt t="196621" x="3159125" y="3176588"/>
          <p14:tracePt t="196624" x="3159125" y="3160713"/>
          <p14:tracePt t="196626" x="3175000" y="3160713"/>
          <p14:tracePt t="196632" x="3175000" y="3144838"/>
          <p14:tracePt t="196634" x="3190875" y="3144838"/>
          <p14:tracePt t="196639" x="3190875" y="3128963"/>
          <p14:tracePt t="196647" x="3205163" y="3128963"/>
          <p14:tracePt t="196648" x="3205163" y="3113088"/>
          <p14:tracePt t="196650" x="3221038" y="3113088"/>
          <p14:tracePt t="196652" x="3221038" y="3097213"/>
          <p14:tracePt t="196655" x="3236913" y="3097213"/>
          <p14:tracePt t="196658" x="3236913" y="3081338"/>
          <p14:tracePt t="196660" x="3252788" y="3081338"/>
          <p14:tracePt t="196664" x="3268663" y="3081338"/>
          <p14:tracePt t="196668" x="3284538" y="3081338"/>
          <p14:tracePt t="196671" x="3300413" y="3065463"/>
          <p14:tracePt t="196672" x="3316288" y="3065463"/>
          <p14:tracePt t="196676" x="3332163" y="3065463"/>
          <p14:tracePt t="196679" x="3363913" y="3049588"/>
          <p14:tracePt t="196683" x="3379788" y="3049588"/>
          <p14:tracePt t="196685" x="3395663" y="3049588"/>
          <p14:tracePt t="196686" x="3411538" y="3049588"/>
          <p14:tracePt t="196689" x="3427413" y="3033713"/>
          <p14:tracePt t="196690" x="3443288" y="3033713"/>
          <p14:tracePt t="196692" x="3475038" y="3033713"/>
          <p14:tracePt t="196694" x="3505200" y="3033713"/>
          <p14:tracePt t="196696" x="3521075" y="3033713"/>
          <p14:tracePt t="196698" x="3552825" y="3033713"/>
          <p14:tracePt t="196700" x="3584575" y="3033713"/>
          <p14:tracePt t="196702" x="3584575" y="3017838"/>
          <p14:tracePt t="196705" x="3616325" y="3017838"/>
          <p14:tracePt t="196708" x="3648075" y="3017838"/>
          <p14:tracePt t="196710" x="3663950" y="3017838"/>
          <p14:tracePt t="196712" x="3663950" y="3001963"/>
          <p14:tracePt t="196715" x="3695700" y="3001963"/>
          <p14:tracePt t="196716" x="3711575" y="3001963"/>
          <p14:tracePt t="196723" x="3743325" y="2986088"/>
          <p14:tracePt t="196725" x="3759200" y="2986088"/>
          <p14:tracePt t="196726" x="3775075" y="2986088"/>
          <p14:tracePt t="196728" x="3790950" y="2986088"/>
          <p14:tracePt t="196732" x="3806825" y="2986088"/>
          <p14:tracePt t="196734" x="3821113" y="2986088"/>
          <p14:tracePt t="196736" x="3836988" y="2970213"/>
          <p14:tracePt t="196744" x="3852863" y="2970213"/>
          <p14:tracePt t="196747" x="3868738" y="2970213"/>
          <p14:tracePt t="196753" x="3868738" y="2954338"/>
          <p14:tracePt t="196755" x="3884613" y="2954338"/>
          <p14:tracePt t="196757" x="3900488" y="2954338"/>
          <p14:tracePt t="196761" x="3916363" y="2954338"/>
          <p14:tracePt t="196767" x="3932238" y="2954338"/>
          <p14:tracePt t="196771" x="3948113" y="2954338"/>
          <p14:tracePt t="196777" x="3963988" y="2954338"/>
          <p14:tracePt t="196780" x="3979863" y="2954338"/>
          <p14:tracePt t="196786" x="3995738" y="2954338"/>
          <p14:tracePt t="196789" x="4011613" y="2954338"/>
          <p14:tracePt t="196791" x="4027488" y="2954338"/>
          <p14:tracePt t="196792" x="4027488" y="2938463"/>
          <p14:tracePt t="196797" x="4043363" y="2938463"/>
          <p14:tracePt t="196799" x="4059238" y="2938463"/>
          <p14:tracePt t="196802" x="4075113" y="2922588"/>
          <p14:tracePt t="196805" x="4090988" y="2922588"/>
          <p14:tracePt t="196807" x="4106863" y="2922588"/>
          <p14:tracePt t="196811" x="4137025" y="2908300"/>
          <p14:tracePt t="196813" x="4152900" y="2908300"/>
          <p14:tracePt t="196817" x="4168775" y="2908300"/>
          <p14:tracePt t="196818" x="4184650" y="2908300"/>
          <p14:tracePt t="196822" x="4200525" y="2908300"/>
          <p14:tracePt t="196824" x="4232275" y="2908300"/>
          <p14:tracePt t="196830" x="4248150" y="2908300"/>
          <p14:tracePt t="196832" x="4264025" y="2908300"/>
          <p14:tracePt t="196835" x="4279900" y="2908300"/>
          <p14:tracePt t="196845" x="4295775" y="2908300"/>
          <p14:tracePt t="196851" x="4311650" y="2908300"/>
          <p14:tracePt t="196938" x="4327525" y="2908300"/>
          <p14:tracePt t="196947" x="4343400" y="2908300"/>
          <p14:tracePt t="196953" x="4359275" y="2908300"/>
          <p14:tracePt t="196967" x="4375150" y="2908300"/>
          <p14:tracePt t="196975" x="4391025" y="2922588"/>
          <p14:tracePt t="196988" x="4406900" y="2922588"/>
          <p14:tracePt t="196991" x="4406900" y="2938463"/>
          <p14:tracePt t="196992" x="4421188" y="2938463"/>
          <p14:tracePt t="196998" x="4437063" y="2938463"/>
          <p14:tracePt t="197009" x="4452938" y="2938463"/>
          <p14:tracePt t="197015" x="4468813" y="2938463"/>
          <p14:tracePt t="197017" x="4468813" y="2954338"/>
          <p14:tracePt t="197023" x="4484688" y="2954338"/>
          <p14:tracePt t="197027" x="4500563" y="2954338"/>
          <p14:tracePt t="197030" x="4500563" y="2970213"/>
          <p14:tracePt t="197033" x="4516438" y="2970213"/>
          <p14:tracePt t="197035" x="4532313" y="2970213"/>
          <p14:tracePt t="197038" x="4548188" y="2970213"/>
          <p14:tracePt t="197045" x="4564063" y="2970213"/>
          <p14:tracePt t="197049" x="4579938" y="2970213"/>
          <p14:tracePt t="197055" x="4595813" y="2970213"/>
          <p14:tracePt t="197059" x="4611688" y="2970213"/>
          <p14:tracePt t="197063" x="4627563" y="2970213"/>
          <p14:tracePt t="197072" x="4643438" y="2970213"/>
          <p14:tracePt t="197075" x="4659313" y="2970213"/>
          <p14:tracePt t="197082" x="4675188" y="2970213"/>
          <p14:tracePt t="197091" x="4691063" y="2970213"/>
          <p14:tracePt t="197099" x="4706938" y="2970213"/>
          <p14:tracePt t="197115" x="4722813" y="2970213"/>
          <p14:tracePt t="197121" x="4737100" y="2970213"/>
          <p14:tracePt t="197129" x="4737100" y="2986088"/>
          <p14:tracePt t="197139" x="4752975" y="2986088"/>
          <p14:tracePt t="197148" x="4768850" y="3001963"/>
          <p14:tracePt t="197158" x="4784725" y="3001963"/>
          <p14:tracePt t="197174" x="4800600" y="3001963"/>
          <p14:tracePt t="197184" x="4816475" y="3001963"/>
          <p14:tracePt t="197195" x="4816475" y="3017838"/>
          <p14:tracePt t="197212" x="4832350" y="3017838"/>
          <p14:tracePt t="197234" x="4848225" y="3033713"/>
          <p14:tracePt t="197250" x="4864100" y="3033713"/>
          <p14:tracePt t="197258" x="4864100" y="3049588"/>
          <p14:tracePt t="197296" x="4879975" y="3065463"/>
          <p14:tracePt t="197302" x="4879975" y="3081338"/>
          <p14:tracePt t="197308" x="4879975" y="3097213"/>
          <p14:tracePt t="197312" x="4879975" y="3128963"/>
          <p14:tracePt t="197314" x="4879975" y="3144838"/>
          <p14:tracePt t="197316" x="4879975" y="3160713"/>
          <p14:tracePt t="197322" x="4879975" y="3176588"/>
          <p14:tracePt t="197324" x="4879975" y="3192463"/>
          <p14:tracePt t="197326" x="4879975" y="3208338"/>
          <p14:tracePt t="197331" x="4879975" y="3224213"/>
          <p14:tracePt t="197332" x="4879975" y="3240088"/>
          <p14:tracePt t="197337" x="4879975" y="3255963"/>
          <p14:tracePt t="197338" x="4879975" y="3270250"/>
          <p14:tracePt t="197340" x="4879975" y="3286125"/>
          <p14:tracePt t="197342" x="4864100" y="3286125"/>
          <p14:tracePt t="197344" x="4864100" y="3302000"/>
          <p14:tracePt t="197346" x="4864100" y="3317875"/>
          <p14:tracePt t="197350" x="4864100" y="3333750"/>
          <p14:tracePt t="197353" x="4864100" y="3349625"/>
          <p14:tracePt t="197355" x="4848225" y="3365500"/>
          <p14:tracePt t="197356" x="4848225" y="3381375"/>
          <p14:tracePt t="197358" x="4848225" y="3397250"/>
          <p14:tracePt t="197362" x="4848225" y="3413125"/>
          <p14:tracePt t="197365" x="4848225" y="3429000"/>
          <p14:tracePt t="197374" x="4832350" y="3476625"/>
          <p14:tracePt t="197376" x="4832350" y="3508375"/>
          <p14:tracePt t="197378" x="4832350" y="3524250"/>
          <p14:tracePt t="197382" x="4832350" y="3540125"/>
          <p14:tracePt t="197384" x="4832350" y="3556000"/>
          <p14:tracePt t="197387" x="4832350" y="3571875"/>
          <p14:tracePt t="197393" x="4832350" y="3587750"/>
          <p14:tracePt t="197394" x="4832350" y="3602038"/>
          <p14:tracePt t="197404" x="4832350" y="3633788"/>
          <p14:tracePt t="197412" x="4832350" y="3649663"/>
          <p14:tracePt t="197415" x="4832350" y="3665538"/>
          <p14:tracePt t="197425" x="4832350" y="3681413"/>
          <p14:tracePt t="197438" x="4832350" y="3697288"/>
          <p14:tracePt t="197455" x="4832350" y="3713163"/>
          <p14:tracePt t="197546" x="4816475" y="3713163"/>
          <p14:tracePt t="197553" x="4800600" y="3713163"/>
          <p14:tracePt t="197561" x="4800600" y="3729038"/>
          <p14:tracePt t="197584" x="4800600" y="3744913"/>
          <p14:tracePt t="197589" x="4784725" y="3744913"/>
          <p14:tracePt t="197604" x="4768850" y="3744913"/>
          <p14:tracePt t="197609" x="4768850" y="3760788"/>
          <p14:tracePt t="197615" x="4752975" y="3760788"/>
          <p14:tracePt t="197640" x="4737100" y="3760788"/>
          <p14:tracePt t="197645" x="4737100" y="3776663"/>
          <p14:tracePt t="197648" x="4722813" y="3776663"/>
          <p14:tracePt t="197655" x="4722813" y="3792538"/>
          <p14:tracePt t="197657" x="4706938" y="3792538"/>
          <p14:tracePt t="197663" x="4691063" y="3792538"/>
          <p14:tracePt t="197675" x="4675188" y="3792538"/>
          <p14:tracePt t="197693" x="4659313" y="3808413"/>
          <p14:tracePt t="197698" x="4643438" y="3808413"/>
          <p14:tracePt t="197711" x="4627563" y="3808413"/>
          <p14:tracePt t="197715" x="4611688" y="3808413"/>
          <p14:tracePt t="197722" x="4595813" y="3808413"/>
          <p14:tracePt t="197727" x="4595813" y="3824288"/>
          <p14:tracePt t="197728" x="4579938" y="3824288"/>
          <p14:tracePt t="197734" x="4564063" y="3824288"/>
          <p14:tracePt t="197743" x="4548188" y="3824288"/>
          <p14:tracePt t="197747" x="4532313" y="3824288"/>
          <p14:tracePt t="197751" x="4516438" y="3824288"/>
          <p14:tracePt t="197753" x="4516438" y="3840163"/>
          <p14:tracePt t="197759" x="4500563" y="3840163"/>
          <p14:tracePt t="197766" x="4484688" y="3840163"/>
          <p14:tracePt t="197772" x="4468813" y="3840163"/>
          <p14:tracePt t="197780" x="4437063" y="3840163"/>
          <p14:tracePt t="197783" x="4421188" y="3856038"/>
          <p14:tracePt t="197786" x="4406900" y="3856038"/>
          <p14:tracePt t="197791" x="4375150" y="3856038"/>
          <p14:tracePt t="197793" x="4359275" y="3856038"/>
          <p14:tracePt t="197797" x="4343400" y="3856038"/>
          <p14:tracePt t="197798" x="4327525" y="3856038"/>
          <p14:tracePt t="197802" x="4311650" y="3856038"/>
          <p14:tracePt t="197805" x="4295775" y="3856038"/>
          <p14:tracePt t="197806" x="4279900" y="3856038"/>
          <p14:tracePt t="197810" x="4264025" y="3856038"/>
          <p14:tracePt t="197813" x="4248150" y="3856038"/>
          <p14:tracePt t="197817" x="4232275" y="3856038"/>
          <p14:tracePt t="197818" x="4216400" y="3856038"/>
          <p14:tracePt t="197821" x="4200525" y="3856038"/>
          <p14:tracePt t="197824" x="4184650" y="3856038"/>
          <p14:tracePt t="197826" x="4168775" y="3840163"/>
          <p14:tracePt t="197828" x="4152900" y="3840163"/>
          <p14:tracePt t="197831" x="4137025" y="3840163"/>
          <p14:tracePt t="197833" x="4121150" y="3840163"/>
          <p14:tracePt t="197835" x="4106863" y="3824288"/>
          <p14:tracePt t="197837" x="4090988" y="3824288"/>
          <p14:tracePt t="197839" x="4075113" y="3808413"/>
          <p14:tracePt t="197840" x="4059238" y="3808413"/>
          <p14:tracePt t="197842" x="4043363" y="3808413"/>
          <p14:tracePt t="197844" x="4011613" y="3776663"/>
          <p14:tracePt t="197846" x="3979863" y="3760788"/>
          <p14:tracePt t="197848" x="3948113" y="3744913"/>
          <p14:tracePt t="197850" x="3932238" y="3729038"/>
          <p14:tracePt t="197852" x="3916363" y="3729038"/>
          <p14:tracePt t="197855" x="3884613" y="3713163"/>
          <p14:tracePt t="197856" x="3884613" y="3697288"/>
          <p14:tracePt t="197858" x="3852863" y="3681413"/>
          <p14:tracePt t="197860" x="3836988" y="3665538"/>
          <p14:tracePt t="197862" x="3821113" y="3649663"/>
          <p14:tracePt t="197864" x="3821113" y="3633788"/>
          <p14:tracePt t="197866" x="3806825" y="3617913"/>
          <p14:tracePt t="197868" x="3790950" y="3617913"/>
          <p14:tracePt t="197872" x="3790950" y="3602038"/>
          <p14:tracePt t="197873" x="3775075" y="3587750"/>
          <p14:tracePt t="197874" x="3759200" y="3571875"/>
          <p14:tracePt t="197876" x="3743325" y="3571875"/>
          <p14:tracePt t="197878" x="3743325" y="3556000"/>
          <p14:tracePt t="197880" x="3727450" y="3540125"/>
          <p14:tracePt t="197884" x="3711575" y="3524250"/>
          <p14:tracePt t="197889" x="3711575" y="3508375"/>
          <p14:tracePt t="197895" x="3711575" y="3492500"/>
          <p14:tracePt t="197899" x="3695700" y="3476625"/>
          <p14:tracePt t="197900" x="3695700" y="3460750"/>
          <p14:tracePt t="197907" x="3695700" y="3444875"/>
          <p14:tracePt t="197908" x="3695700" y="3429000"/>
          <p14:tracePt t="197914" x="3679825" y="3413125"/>
          <p14:tracePt t="197918" x="3679825" y="3381375"/>
          <p14:tracePt t="197922" x="3679825" y="3349625"/>
          <p14:tracePt t="197924" x="3695700" y="3302000"/>
          <p14:tracePt t="197926" x="3711575" y="3270250"/>
          <p14:tracePt t="197928" x="3711575" y="3255963"/>
          <p14:tracePt t="197930" x="3711575" y="3240088"/>
          <p14:tracePt t="197932" x="3711575" y="3208338"/>
          <p14:tracePt t="197934" x="3727450" y="3208338"/>
          <p14:tracePt t="197937" x="3743325" y="3176588"/>
          <p14:tracePt t="197939" x="3743325" y="3144838"/>
          <p14:tracePt t="197941" x="3759200" y="3144838"/>
          <p14:tracePt t="197942" x="3759200" y="3113088"/>
          <p14:tracePt t="197944" x="3775075" y="3081338"/>
          <p14:tracePt t="197949" x="3790950" y="3065463"/>
          <p14:tracePt t="197951" x="3806825" y="3033713"/>
          <p14:tracePt t="197955" x="3806825" y="3001963"/>
          <p14:tracePt t="197956" x="3821113" y="2986088"/>
          <p14:tracePt t="197958" x="3836988" y="2986088"/>
          <p14:tracePt t="197960" x="3852863" y="2954338"/>
          <p14:tracePt t="197962" x="3868738" y="2938463"/>
          <p14:tracePt t="197964" x="3884613" y="2938463"/>
          <p14:tracePt t="197966" x="3884613" y="2922588"/>
          <p14:tracePt t="197968" x="3900488" y="2908300"/>
          <p14:tracePt t="197971" x="3900488" y="2892425"/>
          <p14:tracePt t="197972" x="3916363" y="2892425"/>
          <p14:tracePt t="197974" x="3932238" y="2892425"/>
          <p14:tracePt t="197976" x="3948113" y="2876550"/>
          <p14:tracePt t="197981" x="3963988" y="2860675"/>
          <p14:tracePt t="197983" x="3979863" y="2860675"/>
          <p14:tracePt t="197988" x="4011613" y="2844800"/>
          <p14:tracePt t="197991" x="4027488" y="2828925"/>
          <p14:tracePt t="197992" x="4043363" y="2813050"/>
          <p14:tracePt t="197994" x="4075113" y="2813050"/>
          <p14:tracePt t="197999" x="4090988" y="2813050"/>
          <p14:tracePt t="198001" x="4121150" y="2797175"/>
          <p14:tracePt t="198006" x="4137025" y="2797175"/>
          <p14:tracePt t="198007" x="4168775" y="2781300"/>
          <p14:tracePt t="198011" x="4184650" y="2765425"/>
          <p14:tracePt t="198013" x="4216400" y="2765425"/>
          <p14:tracePt t="198016" x="4232275" y="2765425"/>
          <p14:tracePt t="198018" x="4248150" y="2765425"/>
          <p14:tracePt t="198022" x="4264025" y="2765425"/>
          <p14:tracePt t="198023" x="4279900" y="2765425"/>
          <p14:tracePt t="198024" x="4295775" y="2765425"/>
          <p14:tracePt t="198029" x="4311650" y="2765425"/>
          <p14:tracePt t="198031" x="4327525" y="2765425"/>
          <p14:tracePt t="198032" x="4343400" y="2765425"/>
          <p14:tracePt t="198037" x="4359275" y="2765425"/>
          <p14:tracePt t="198039" x="4375150" y="2765425"/>
          <p14:tracePt t="198042" x="4391025" y="2765425"/>
          <p14:tracePt t="198044" x="4406900" y="2765425"/>
          <p14:tracePt t="198049" x="4421188" y="2765425"/>
          <p14:tracePt t="198050" x="4437063" y="2765425"/>
          <p14:tracePt t="198057" x="4452938" y="2765425"/>
          <p14:tracePt t="198063" x="4468813" y="2765425"/>
          <p14:tracePt t="198065" x="4484688" y="2765425"/>
          <p14:tracePt t="198071" x="4500563" y="2765425"/>
          <p14:tracePt t="198072" x="4516438" y="2765425"/>
          <p14:tracePt t="198074" x="4532313" y="2765425"/>
          <p14:tracePt t="198080" x="4548188" y="2765425"/>
          <p14:tracePt t="198084" x="4564063" y="2765425"/>
          <p14:tracePt t="198088" x="4564063" y="2781300"/>
          <p14:tracePt t="198091" x="4579938" y="2781300"/>
          <p14:tracePt t="198092" x="4595813" y="2781300"/>
          <p14:tracePt t="198094" x="4595813" y="2797175"/>
          <p14:tracePt t="198096" x="4611688" y="2797175"/>
          <p14:tracePt t="198103" x="4627563" y="2797175"/>
          <p14:tracePt t="198105" x="4627563" y="2813050"/>
          <p14:tracePt t="198106" x="4643438" y="2813050"/>
          <p14:tracePt t="198108" x="4643438" y="2828925"/>
          <p14:tracePt t="198118" x="4659313" y="2844800"/>
          <p14:tracePt t="198120" x="4675188" y="2860675"/>
          <p14:tracePt t="198123" x="4691063" y="2860675"/>
          <p14:tracePt t="198124" x="4691063" y="2876550"/>
          <p14:tracePt t="198128" x="4691063" y="2892425"/>
          <p14:tracePt t="198131" x="4691063" y="2908300"/>
          <p14:tracePt t="198135" x="4691063" y="2922588"/>
          <p14:tracePt t="198137" x="4706938" y="2938463"/>
          <p14:tracePt t="198140" x="4706938" y="2954338"/>
          <p14:tracePt t="198142" x="4706938" y="2970213"/>
          <p14:tracePt t="198144" x="4706938" y="2986088"/>
          <p14:tracePt t="198146" x="4722813" y="2986088"/>
          <p14:tracePt t="198148" x="4722813" y="3017838"/>
          <p14:tracePt t="198150" x="4722813" y="3033713"/>
          <p14:tracePt t="198155" x="4722813" y="3049588"/>
          <p14:tracePt t="198156" x="4722813" y="3065463"/>
          <p14:tracePt t="198158" x="4722813" y="3081338"/>
          <p14:tracePt t="198160" x="4722813" y="3097213"/>
          <p14:tracePt t="198162" x="4722813" y="3113088"/>
          <p14:tracePt t="198164" x="4722813" y="3128963"/>
          <p14:tracePt t="198166" x="4722813" y="3144838"/>
          <p14:tracePt t="198168" x="4722813" y="3160713"/>
          <p14:tracePt t="198171" x="4722813" y="3176588"/>
          <p14:tracePt t="198172" x="4722813" y="3192463"/>
          <p14:tracePt t="198174" x="4722813" y="3208338"/>
          <p14:tracePt t="198176" x="4722813" y="3224213"/>
          <p14:tracePt t="198178" x="4722813" y="3240088"/>
          <p14:tracePt t="198181" x="4722813" y="3255963"/>
          <p14:tracePt t="198182" x="4722813" y="3270250"/>
          <p14:tracePt t="198184" x="4722813" y="3286125"/>
          <p14:tracePt t="198189" x="4722813" y="3317875"/>
          <p14:tracePt t="198190" x="4722813" y="3333750"/>
          <p14:tracePt t="198194" x="4722813" y="3349625"/>
          <p14:tracePt t="198196" x="4722813" y="3365500"/>
          <p14:tracePt t="198201" x="4722813" y="3381375"/>
          <p14:tracePt t="198202" x="4722813" y="3397250"/>
          <p14:tracePt t="198205" x="4722813" y="3413125"/>
          <p14:tracePt t="198211" x="4722813" y="3429000"/>
          <p14:tracePt t="198215" x="4722813" y="3444875"/>
          <p14:tracePt t="198227" x="4722813" y="3460750"/>
          <p14:tracePt t="198235" x="4722813" y="3476625"/>
          <p14:tracePt t="198247" x="4722813" y="3492500"/>
          <p14:tracePt t="198273" x="4706938" y="3492500"/>
          <p14:tracePt t="198279" x="4706938" y="3508375"/>
          <p14:tracePt t="198287" x="4691063" y="3508375"/>
          <p14:tracePt t="198304" x="4675188" y="3508375"/>
          <p14:tracePt t="198331" x="4659313" y="3508375"/>
          <p14:tracePt t="198370" x="4643438" y="3508375"/>
          <p14:tracePt t="198377" x="4627563" y="3508375"/>
          <p14:tracePt t="198385" x="4611688" y="3492500"/>
          <p14:tracePt t="198389" x="4595813" y="3492500"/>
          <p14:tracePt t="198390" x="4595813" y="3476625"/>
          <p14:tracePt t="198394" x="4579938" y="3476625"/>
          <p14:tracePt t="198396" x="4579938" y="3460750"/>
          <p14:tracePt t="198404" x="4564063" y="3460750"/>
          <p14:tracePt t="198407" x="4548188" y="3460750"/>
          <p14:tracePt t="198408" x="4548188" y="3444875"/>
          <p14:tracePt t="198412" x="4548188" y="3429000"/>
          <p14:tracePt t="198414" x="4532313" y="3429000"/>
          <p14:tracePt t="198418" x="4516438" y="3429000"/>
          <p14:tracePt t="198421" x="4500563" y="3429000"/>
          <p14:tracePt t="198423" x="4500563" y="3413125"/>
          <p14:tracePt t="198425" x="4484688" y="3413125"/>
          <p14:tracePt t="198426" x="4484688" y="3397250"/>
          <p14:tracePt t="198428" x="4468813" y="3397250"/>
          <p14:tracePt t="198431" x="4468813" y="3381375"/>
          <p14:tracePt t="198439" x="4452938" y="3381375"/>
          <p14:tracePt t="198442" x="4437063" y="3381375"/>
          <p14:tracePt t="198447" x="4421188" y="3381375"/>
          <p14:tracePt t="198450" x="4421188" y="3365500"/>
          <p14:tracePt t="198455" x="4406900" y="3365500"/>
          <p14:tracePt t="198465" x="4406900" y="3349625"/>
          <p14:tracePt t="198469" x="4391025" y="3349625"/>
          <p14:tracePt t="198493" x="4375150" y="3349625"/>
          <p14:tracePt t="198728" x="4359275" y="3349625"/>
          <p14:tracePt t="198744" x="4359275" y="3365500"/>
          <p14:tracePt t="198747" x="4343400" y="3365500"/>
          <p14:tracePt t="198757" x="4327525" y="3365500"/>
          <p14:tracePt t="198759" x="4327525" y="3381375"/>
          <p14:tracePt t="198762" x="4311650" y="3397250"/>
          <p14:tracePt t="198771" x="4311650" y="3413125"/>
          <p14:tracePt t="198785" x="4295775" y="3413125"/>
          <p14:tracePt t="198793" x="4279900" y="3444875"/>
          <p14:tracePt t="198810" x="4264025" y="3460750"/>
          <p14:tracePt t="198814" x="4248150" y="3460750"/>
          <p14:tracePt t="198818" x="4248150" y="3476625"/>
          <p14:tracePt t="198823" x="4232275" y="3476625"/>
          <p14:tracePt t="198825" x="4232275" y="3492500"/>
          <p14:tracePt t="198845" x="4216400" y="3492500"/>
          <p14:tracePt t="198852" x="4216400" y="3508375"/>
          <p14:tracePt t="198861" x="4200525" y="3508375"/>
          <p14:tracePt t="198875" x="4200525" y="3524250"/>
          <p14:tracePt t="198927" x="4184650" y="3524250"/>
          <p14:tracePt t="198948" x="4168775" y="3524250"/>
          <p14:tracePt t="198968" x="4152900" y="3524250"/>
          <p14:tracePt t="198998" x="4152900" y="3508375"/>
          <p14:tracePt t="199015" x="4137025" y="3508375"/>
          <p14:tracePt t="199020" x="4137025" y="3492500"/>
          <p14:tracePt t="199026" x="4121150" y="3492500"/>
          <p14:tracePt t="199028" x="4121150" y="3476625"/>
          <p14:tracePt t="199031" x="4121150" y="3460750"/>
          <p14:tracePt t="199034" x="4121150" y="3444875"/>
          <p14:tracePt t="199038" x="4106863" y="3444875"/>
          <p14:tracePt t="199039" x="4106863" y="3429000"/>
          <p14:tracePt t="199040" x="4090988" y="3429000"/>
          <p14:tracePt t="199042" x="4090988" y="3413125"/>
          <p14:tracePt t="199044" x="4075113" y="3397250"/>
          <p14:tracePt t="199046" x="4075113" y="3381375"/>
          <p14:tracePt t="199054" x="4075113" y="3365500"/>
          <p14:tracePt t="199057" x="4059238" y="3349625"/>
          <p14:tracePt t="199058" x="4043363" y="3333750"/>
          <p14:tracePt t="199060" x="4043363" y="3302000"/>
          <p14:tracePt t="199065" x="4027488" y="3286125"/>
          <p14:tracePt t="199067" x="4027488" y="3270250"/>
          <p14:tracePt t="199068" x="4011613" y="3255963"/>
          <p14:tracePt t="199071" x="3995738" y="3255963"/>
          <p14:tracePt t="199072" x="3995738" y="3224213"/>
          <p14:tracePt t="199076" x="3963988" y="3176588"/>
          <p14:tracePt t="199079" x="3948113" y="3160713"/>
          <p14:tracePt t="199082" x="3948113" y="3144838"/>
          <p14:tracePt t="199083" x="3932238" y="3113088"/>
          <p14:tracePt t="199084" x="3916363" y="3097213"/>
          <p14:tracePt t="199087" x="3884613" y="3081338"/>
          <p14:tracePt t="199089" x="3884613" y="3065463"/>
          <p14:tracePt t="199090" x="3868738" y="3049588"/>
          <p14:tracePt t="199093" x="3852863" y="3033713"/>
          <p14:tracePt t="199095" x="3852863" y="3017838"/>
          <p14:tracePt t="199096" x="3821113" y="2986088"/>
          <p14:tracePt t="199098" x="3806825" y="2986088"/>
          <p14:tracePt t="199100" x="3806825" y="2970213"/>
          <p14:tracePt t="199103" x="3790950" y="2938463"/>
          <p14:tracePt t="199104" x="3759200" y="2938463"/>
          <p14:tracePt t="199106" x="3743325" y="2922588"/>
          <p14:tracePt t="199108" x="3743325" y="2908300"/>
          <p14:tracePt t="199110" x="3727450" y="2908300"/>
          <p14:tracePt t="199113" x="3711575" y="2892425"/>
          <p14:tracePt t="199114" x="3695700" y="2876550"/>
          <p14:tracePt t="199116" x="3695700" y="2860675"/>
          <p14:tracePt t="199118" x="3679825" y="2860675"/>
          <p14:tracePt t="199121" x="3663950" y="2844800"/>
          <p14:tracePt t="199122" x="3663950" y="2828925"/>
          <p14:tracePt t="199124" x="3648075" y="2828925"/>
          <p14:tracePt t="199126" x="3648075" y="2813050"/>
          <p14:tracePt t="199128" x="3632200" y="2797175"/>
          <p14:tracePt t="199130" x="3632200" y="2781300"/>
          <p14:tracePt t="199132" x="3616325" y="2781300"/>
          <p14:tracePt t="199134" x="3616325" y="2765425"/>
          <p14:tracePt t="199137" x="3616325" y="2749550"/>
          <p14:tracePt t="199140" x="3616325" y="2733675"/>
          <p14:tracePt t="199142" x="3600450" y="2717800"/>
          <p14:tracePt t="199144" x="3600450" y="2701925"/>
          <p14:tracePt t="199148" x="3600450" y="2686050"/>
          <p14:tracePt t="199151" x="3600450" y="2654300"/>
          <p14:tracePt t="199152" x="3584575" y="2654300"/>
          <p14:tracePt t="199154" x="3584575" y="2638425"/>
          <p14:tracePt t="199157" x="3584575" y="2622550"/>
          <p14:tracePt t="199160" x="3584575" y="2590800"/>
          <p14:tracePt t="199163" x="3584575" y="2574925"/>
          <p14:tracePt t="199167" x="3584575" y="2544763"/>
          <p14:tracePt t="199168" x="3568700" y="2528888"/>
          <p14:tracePt t="199173" x="3568700" y="2513013"/>
          <p14:tracePt t="199177" x="3568700" y="2497138"/>
          <p14:tracePt t="199179" x="3552825" y="2497138"/>
          <p14:tracePt t="199183" x="3552825" y="2481263"/>
          <p14:tracePt t="199185" x="3552825" y="2465388"/>
          <p14:tracePt t="199191" x="3552825" y="2449513"/>
          <p14:tracePt t="199194" x="3552825" y="2433638"/>
          <p14:tracePt t="199198" x="3536950" y="2417763"/>
          <p14:tracePt t="199207" x="3536950" y="2401888"/>
          <p14:tracePt t="199211" x="3536950" y="2386013"/>
          <p14:tracePt t="199215" x="3521075" y="2386013"/>
          <p14:tracePt t="199227" x="3521075" y="2370138"/>
          <p14:tracePt t="199231" x="3505200" y="2370138"/>
          <p14:tracePt t="199235" x="3505200" y="2354263"/>
          <p14:tracePt t="199241" x="3505200" y="2338388"/>
          <p14:tracePt t="199249" x="3490913" y="2338388"/>
          <p14:tracePt t="199255" x="3490913" y="2322513"/>
          <p14:tracePt t="199257" x="3475038" y="2322513"/>
          <p14:tracePt t="199265" x="3475038" y="2306638"/>
          <p14:tracePt t="199271" x="3459163" y="2306638"/>
          <p14:tracePt t="199281" x="3411538" y="2259013"/>
          <p14:tracePt t="199283" x="3395663" y="2259013"/>
          <p14:tracePt t="199287" x="3379788" y="2243138"/>
          <p14:tracePt t="199289" x="3363913" y="2228850"/>
          <p14:tracePt t="199290" x="3348038" y="2228850"/>
          <p14:tracePt t="199294" x="3332163" y="2212975"/>
          <p14:tracePt t="199297" x="3316288" y="2212975"/>
          <p14:tracePt t="199299" x="3316288" y="2197100"/>
          <p14:tracePt t="199300" x="3284538" y="2181225"/>
          <p14:tracePt t="199302" x="3252788" y="2181225"/>
          <p14:tracePt t="199305" x="3236913" y="2165350"/>
          <p14:tracePt t="199306" x="3221038" y="2149475"/>
          <p14:tracePt t="199308" x="3190875" y="2133600"/>
          <p14:tracePt t="199313" x="3175000" y="2117725"/>
          <p14:tracePt t="199314" x="3143250" y="2117725"/>
          <p14:tracePt t="199316" x="3143250" y="2101850"/>
          <p14:tracePt t="199318" x="3127375" y="2085975"/>
          <p14:tracePt t="199321" x="3111500" y="2085975"/>
          <p14:tracePt t="199322" x="3095625" y="2085975"/>
          <p14:tracePt t="199324" x="3095625" y="2070100"/>
          <p14:tracePt t="199326" x="3079750" y="2054225"/>
          <p14:tracePt t="199328" x="3048000" y="2038350"/>
          <p14:tracePt t="199333" x="3032125" y="2038350"/>
          <p14:tracePt t="199335" x="3016250" y="2022475"/>
          <p14:tracePt t="199337" x="3016250" y="2006600"/>
          <p14:tracePt t="199339" x="3000375" y="1990725"/>
          <p14:tracePt t="199340" x="2984500" y="1990725"/>
          <p14:tracePt t="199345" x="2968625" y="1974850"/>
          <p14:tracePt t="199346" x="2952750" y="1958975"/>
          <p14:tracePt t="199351" x="2936875" y="1958975"/>
          <p14:tracePt t="199355" x="2921000" y="1943100"/>
          <p14:tracePt t="199356" x="2905125" y="1927225"/>
          <p14:tracePt t="199374" x="2874963" y="1911350"/>
          <p14:tracePt t="199381" x="2874963" y="1895475"/>
          <p14:tracePt t="199388" x="2859088" y="1895475"/>
          <p14:tracePt t="199413" x="2859088" y="1881188"/>
          <p14:tracePt t="199523" x="2874963" y="1881188"/>
          <p14:tracePt t="199530" x="2890838" y="1865313"/>
          <p14:tracePt t="199539" x="2905125" y="1865313"/>
          <p14:tracePt t="199543" x="2921000" y="1865313"/>
          <p14:tracePt t="199551" x="2936875" y="1865313"/>
          <p14:tracePt t="199555" x="2968625" y="1865313"/>
          <p14:tracePt t="199558" x="2984500" y="1865313"/>
          <p14:tracePt t="199560" x="3000375" y="1865313"/>
          <p14:tracePt t="199564" x="3016250" y="1865313"/>
          <p14:tracePt t="199566" x="3032125" y="1865313"/>
          <p14:tracePt t="199568" x="3048000" y="1865313"/>
          <p14:tracePt t="199573" x="3063875" y="1865313"/>
          <p14:tracePt t="199575" x="3079750" y="1865313"/>
          <p14:tracePt t="199577" x="3095625" y="1881188"/>
          <p14:tracePt t="199579" x="3111500" y="1881188"/>
          <p14:tracePt t="199581" x="3127375" y="1881188"/>
          <p14:tracePt t="199582" x="3127375" y="1895475"/>
          <p14:tracePt t="199584" x="3143250" y="1895475"/>
          <p14:tracePt t="199587" x="3175000" y="1911350"/>
          <p14:tracePt t="199591" x="3190875" y="1911350"/>
          <p14:tracePt t="199592" x="3205163" y="1911350"/>
          <p14:tracePt t="199596" x="3221038" y="1911350"/>
          <p14:tracePt t="199598" x="3236913" y="1911350"/>
          <p14:tracePt t="199600" x="3252788" y="1927225"/>
          <p14:tracePt t="199604" x="3268663" y="1927225"/>
          <p14:tracePt t="199606" x="3284538" y="1927225"/>
          <p14:tracePt t="199611" x="3300413" y="1943100"/>
          <p14:tracePt t="199615" x="3316288" y="1943100"/>
          <p14:tracePt t="199625" x="3332163" y="1943100"/>
          <p14:tracePt t="199661" x="3348038" y="1943100"/>
          <p14:tracePt t="199667" x="3363913" y="1943100"/>
          <p14:tracePt t="199674" x="3395663" y="1974850"/>
          <p14:tracePt t="199680" x="3411538" y="1990725"/>
          <p14:tracePt t="199682" x="3459163" y="2022475"/>
          <p14:tracePt t="199684" x="3475038" y="2054225"/>
          <p14:tracePt t="199687" x="3505200" y="2070100"/>
          <p14:tracePt t="199688" x="3536950" y="2085975"/>
          <p14:tracePt t="199690" x="3536950" y="2101850"/>
          <p14:tracePt t="199692" x="3568700" y="2117725"/>
          <p14:tracePt t="199694" x="3584575" y="2133600"/>
          <p14:tracePt t="199696" x="3600450" y="2165350"/>
          <p14:tracePt t="199698" x="3616325" y="2181225"/>
          <p14:tracePt t="199700" x="3648075" y="2197100"/>
          <p14:tracePt t="199703" x="3679825" y="2228850"/>
          <p14:tracePt t="199705" x="3695700" y="2259013"/>
          <p14:tracePt t="199706" x="3711575" y="2274888"/>
          <p14:tracePt t="199708" x="3743325" y="2290763"/>
          <p14:tracePt t="199710" x="3759200" y="2322513"/>
          <p14:tracePt t="199712" x="3790950" y="2338388"/>
          <p14:tracePt t="199714" x="3806825" y="2370138"/>
          <p14:tracePt t="199716" x="3836988" y="2401888"/>
          <p14:tracePt t="199718" x="3852863" y="2401888"/>
          <p14:tracePt t="199720" x="3868738" y="2433638"/>
          <p14:tracePt t="199722" x="3900488" y="2465388"/>
          <p14:tracePt t="199724" x="3932238" y="2481263"/>
          <p14:tracePt t="199726" x="3963988" y="2513013"/>
          <p14:tracePt t="199729" x="3963988" y="2528888"/>
          <p14:tracePt t="199730" x="3995738" y="2560638"/>
          <p14:tracePt t="199733" x="4027488" y="2574925"/>
          <p14:tracePt t="199734" x="4059238" y="2606675"/>
          <p14:tracePt t="199737" x="4075113" y="2638425"/>
          <p14:tracePt t="199739" x="4090988" y="2670175"/>
          <p14:tracePt t="199740" x="4121150" y="2670175"/>
          <p14:tracePt t="199742" x="4152900" y="2701925"/>
          <p14:tracePt t="199744" x="4184650" y="2733675"/>
          <p14:tracePt t="199746" x="4200525" y="2765425"/>
          <p14:tracePt t="199748" x="4216400" y="2781300"/>
          <p14:tracePt t="199750" x="4248150" y="2813050"/>
          <p14:tracePt t="199753" x="4279900" y="2828925"/>
          <p14:tracePt t="199755" x="4295775" y="2860675"/>
          <p14:tracePt t="199756" x="4327525" y="2892425"/>
          <p14:tracePt t="199758" x="4359275" y="2908300"/>
          <p14:tracePt t="199760" x="4375150" y="2938463"/>
          <p14:tracePt t="199762" x="4406900" y="2954338"/>
          <p14:tracePt t="199764" x="4421188" y="2986088"/>
          <p14:tracePt t="199766" x="4437063" y="3017838"/>
          <p14:tracePt t="199768" x="4468813" y="3017838"/>
          <p14:tracePt t="199771" x="4500563" y="3049588"/>
          <p14:tracePt t="199772" x="4500563" y="3065463"/>
          <p14:tracePt t="199774" x="4516438" y="3081338"/>
          <p14:tracePt t="199776" x="4548188" y="3097213"/>
          <p14:tracePt t="199778" x="4564063" y="3128963"/>
          <p14:tracePt t="199780" x="4564063" y="3144838"/>
          <p14:tracePt t="199782" x="4579938" y="3160713"/>
          <p14:tracePt t="199784" x="4595813" y="3176588"/>
          <p14:tracePt t="199786" x="4611688" y="3208338"/>
          <p14:tracePt t="199791" x="4627563" y="3224213"/>
          <p14:tracePt t="199793" x="4643438" y="3240088"/>
          <p14:tracePt t="199794" x="4659313" y="3240088"/>
          <p14:tracePt t="199796" x="4659313" y="3255963"/>
          <p14:tracePt t="199798" x="4659313" y="3270250"/>
          <p14:tracePt t="199800" x="4675188" y="3286125"/>
          <p14:tracePt t="199804" x="4691063" y="3286125"/>
          <p14:tracePt t="199806" x="4691063" y="3302000"/>
          <p14:tracePt t="199811" x="4691063" y="3317875"/>
          <p14:tracePt t="199815" x="4706938" y="3317875"/>
          <p14:tracePt t="199817" x="4706938" y="3333750"/>
          <p14:tracePt t="199819" x="4706938" y="3349625"/>
          <p14:tracePt t="199821" x="4722813" y="3349625"/>
          <p14:tracePt t="199824" x="4737100" y="3365500"/>
          <p14:tracePt t="199829" x="4737100" y="3381375"/>
          <p14:tracePt t="199830" x="4737100" y="3397250"/>
          <p14:tracePt t="199839" x="4752975" y="3413125"/>
          <p14:tracePt t="199840" x="4752975" y="3429000"/>
          <p14:tracePt t="199847" x="4768850" y="3444875"/>
          <p14:tracePt t="199851" x="4768850" y="3460750"/>
          <p14:tracePt t="199855" x="4768850" y="3476625"/>
          <p14:tracePt t="199867" x="4784725" y="3476625"/>
          <p14:tracePt t="199868" x="4784725" y="3492500"/>
          <p14:tracePt t="199879" x="4784725" y="3508375"/>
          <p14:tracePt t="199943" x="4768850" y="3508375"/>
          <p14:tracePt t="199947" x="4752975" y="3508375"/>
          <p14:tracePt t="199955" x="4737100" y="3508375"/>
          <p14:tracePt t="199957" x="4722813" y="3508375"/>
          <p14:tracePt t="199958" x="4706938" y="3508375"/>
          <p14:tracePt t="199964" x="4691063" y="3508375"/>
          <p14:tracePt t="199966" x="4675188" y="3508375"/>
          <p14:tracePt t="199968" x="4675188" y="3492500"/>
          <p14:tracePt t="199970" x="4659313" y="3492500"/>
          <p14:tracePt t="199972" x="4643438" y="3492500"/>
          <p14:tracePt t="199974" x="4627563" y="3492500"/>
          <p14:tracePt t="199980" x="4611688" y="3476625"/>
          <p14:tracePt t="199985" x="4564063" y="3460750"/>
          <p14:tracePt t="199989" x="4548188" y="3444875"/>
          <p14:tracePt t="199990" x="4532313" y="3444875"/>
          <p14:tracePt t="199992" x="4516438" y="3429000"/>
          <p14:tracePt t="199994" x="4516438" y="3413125"/>
          <p14:tracePt t="199996" x="4484688" y="3413125"/>
          <p14:tracePt t="199998" x="4468813" y="3413125"/>
          <p14:tracePt t="200000" x="4452938" y="3381375"/>
          <p14:tracePt t="200003" x="4406900" y="3365500"/>
          <p14:tracePt t="200005" x="4391025" y="3333750"/>
          <p14:tracePt t="200006" x="4359275" y="3333750"/>
          <p14:tracePt t="200008" x="4343400" y="3317875"/>
          <p14:tracePt t="200010" x="4311650" y="3286125"/>
          <p14:tracePt t="200012" x="4295775" y="3270250"/>
          <p14:tracePt t="200014" x="4279900" y="3255963"/>
          <p14:tracePt t="200016" x="4248150" y="3224213"/>
          <p14:tracePt t="200018" x="4216400" y="3208338"/>
          <p14:tracePt t="200021" x="4200525" y="3176588"/>
          <p14:tracePt t="200022" x="4168775" y="3144838"/>
          <p14:tracePt t="200024" x="4152900" y="3113088"/>
          <p14:tracePt t="200026" x="4121150" y="3081338"/>
          <p14:tracePt t="200028" x="4106863" y="3049588"/>
          <p14:tracePt t="200030" x="4075113" y="3017838"/>
          <p14:tracePt t="200032" x="4043363" y="2986088"/>
          <p14:tracePt t="200034" x="4027488" y="2954338"/>
          <p14:tracePt t="200036" x="4011613" y="2908300"/>
          <p14:tracePt t="200038" x="3979863" y="2876550"/>
          <p14:tracePt t="200040" x="3963988" y="2844800"/>
          <p14:tracePt t="200042" x="3948113" y="2813050"/>
          <p14:tracePt t="200044" x="3916363" y="2765425"/>
          <p14:tracePt t="200046" x="3900488" y="2733675"/>
          <p14:tracePt t="200048" x="3884613" y="2701925"/>
          <p14:tracePt t="200050" x="3884613" y="2670175"/>
          <p14:tracePt t="200055" x="3836988" y="2590800"/>
          <p14:tracePt t="200056" x="3821113" y="2560638"/>
          <p14:tracePt t="200058" x="3806825" y="2528888"/>
          <p14:tracePt t="200060" x="3790950" y="2481263"/>
          <p14:tracePt t="200062" x="3775075" y="2449513"/>
          <p14:tracePt t="200064" x="3759200" y="2433638"/>
          <p14:tracePt t="200066" x="3759200" y="2401888"/>
          <p14:tracePt t="200069" x="3743325" y="2354263"/>
          <p14:tracePt t="200071" x="3743325" y="2338388"/>
          <p14:tracePt t="200072" x="3727450" y="2306638"/>
          <p14:tracePt t="200074" x="3711575" y="2274888"/>
          <p14:tracePt t="200076" x="3695700" y="2259013"/>
          <p14:tracePt t="200078" x="3679825" y="2228850"/>
          <p14:tracePt t="200080" x="3663950" y="2197100"/>
          <p14:tracePt t="200082" x="3663950" y="2181225"/>
          <p14:tracePt t="200084" x="3663950" y="2149475"/>
          <p14:tracePt t="200086" x="3648075" y="2117725"/>
          <p14:tracePt t="200088" x="3632200" y="2085975"/>
          <p14:tracePt t="200090" x="3632200" y="2070100"/>
          <p14:tracePt t="200092" x="3616325" y="2038350"/>
          <p14:tracePt t="200094" x="3600450" y="2006600"/>
          <p14:tracePt t="200096" x="3584575" y="1990725"/>
          <p14:tracePt t="200098" x="3568700" y="1958975"/>
          <p14:tracePt t="200100" x="3568700" y="1927225"/>
          <p14:tracePt t="200105" x="3552825" y="1895475"/>
          <p14:tracePt t="200106" x="3536950" y="1865313"/>
          <p14:tracePt t="200108" x="3521075" y="1849438"/>
          <p14:tracePt t="200110" x="3505200" y="1817688"/>
          <p14:tracePt t="200112" x="3490913" y="1785938"/>
          <p14:tracePt t="200114" x="3490913" y="1770063"/>
          <p14:tracePt t="200116" x="3490913" y="1754188"/>
          <p14:tracePt t="200119" x="3475038" y="1722438"/>
          <p14:tracePt t="200120" x="3459163" y="1706563"/>
          <p14:tracePt t="200122" x="3443288" y="1690688"/>
          <p14:tracePt t="200124" x="3443288" y="1674813"/>
          <p14:tracePt t="200126" x="3427413" y="1658938"/>
          <p14:tracePt t="200128" x="3411538" y="1643063"/>
          <p14:tracePt t="200130" x="3395663" y="1611313"/>
          <p14:tracePt t="200134" x="3395663" y="1595438"/>
          <p14:tracePt t="200138" x="3379788" y="1563688"/>
          <p14:tracePt t="200138" x="3363913" y="1563688"/>
          <p14:tracePt t="200140" x="3348038" y="1547813"/>
          <p14:tracePt t="200142" x="3348038" y="1517650"/>
          <p14:tracePt t="200146" x="3332163" y="1501775"/>
          <p14:tracePt t="200149" x="3316288" y="1485900"/>
          <p14:tracePt t="200155" x="3300413" y="1454150"/>
          <p14:tracePt t="200156" x="3284538" y="1438275"/>
          <p14:tracePt t="200158" x="3268663" y="1438275"/>
          <p14:tracePt t="200163" x="3252788" y="1422400"/>
          <p14:tracePt t="200164" x="3236913" y="1406525"/>
          <p14:tracePt t="200170" x="3221038" y="1390650"/>
          <p14:tracePt t="200172" x="3205163" y="1374775"/>
          <p14:tracePt t="200174" x="3190875" y="1374775"/>
          <p14:tracePt t="200177" x="3190875" y="1358900"/>
          <p14:tracePt t="200178" x="3175000" y="1358900"/>
          <p14:tracePt t="200187" x="3159125" y="1358900"/>
          <p14:tracePt t="200193" x="3159125" y="1343025"/>
          <p14:tracePt t="200199" x="3143250" y="1343025"/>
          <p14:tracePt t="200215" x="3127375" y="1343025"/>
          <p14:tracePt t="200276" x="3127375" y="1358900"/>
          <p14:tracePt t="200281" x="3143250" y="1390650"/>
          <p14:tracePt t="200285" x="3143250" y="1406525"/>
          <p14:tracePt t="200286" x="3143250" y="1422400"/>
          <p14:tracePt t="200288" x="3159125" y="1422400"/>
          <p14:tracePt t="200290" x="3175000" y="1438275"/>
          <p14:tracePt t="200292" x="3175000" y="1454150"/>
          <p14:tracePt t="200295" x="3175000" y="1470025"/>
          <p14:tracePt t="200297" x="3175000" y="1485900"/>
          <p14:tracePt t="200298" x="3190875" y="1501775"/>
          <p14:tracePt t="200301" x="3205163" y="1517650"/>
          <p14:tracePt t="200304" x="3221038" y="1547813"/>
          <p14:tracePt t="200307" x="3221038" y="1563688"/>
          <p14:tracePt t="200311" x="3236913" y="1595438"/>
          <p14:tracePt t="200312" x="3236913" y="1611313"/>
          <p14:tracePt t="200314" x="3252788" y="1611313"/>
          <p14:tracePt t="200316" x="3252788" y="1627188"/>
          <p14:tracePt t="200318" x="3268663" y="1658938"/>
          <p14:tracePt t="200323" x="3268663" y="1674813"/>
          <p14:tracePt t="200325" x="3284538" y="1690688"/>
          <p14:tracePt t="200327" x="3284538" y="1706563"/>
          <p14:tracePt t="200328" x="3300413" y="1722438"/>
          <p14:tracePt t="200330" x="3316288" y="1738313"/>
          <p14:tracePt t="200332" x="3316288" y="1754188"/>
          <p14:tracePt t="200334" x="3316288" y="1785938"/>
          <p14:tracePt t="200337" x="3332163" y="1785938"/>
          <p14:tracePt t="200338" x="3348038" y="1833563"/>
          <p14:tracePt t="200340" x="3363913" y="1865313"/>
          <p14:tracePt t="200342" x="3363913" y="1881188"/>
          <p14:tracePt t="200344" x="3379788" y="1911350"/>
          <p14:tracePt t="200346" x="3379788" y="1927225"/>
          <p14:tracePt t="200348" x="3379788" y="1943100"/>
          <p14:tracePt t="200350" x="3395663" y="1958975"/>
          <p14:tracePt t="200353" x="3411538" y="1974850"/>
          <p14:tracePt t="200354" x="3411538" y="1990725"/>
          <p14:tracePt t="200356" x="3427413" y="2022475"/>
          <p14:tracePt t="200373" x="3490913" y="2165350"/>
          <p14:tracePt t="200374" x="3505200" y="2181225"/>
          <p14:tracePt t="200376" x="3521075" y="2197100"/>
          <p14:tracePt t="200378" x="3521075" y="2212975"/>
          <p14:tracePt t="200380" x="3536950" y="2228850"/>
          <p14:tracePt t="200382" x="3552825" y="2243138"/>
          <p14:tracePt t="200384" x="3552825" y="2259013"/>
          <p14:tracePt t="200387" x="3568700" y="2274888"/>
          <p14:tracePt t="200391" x="3568700" y="2306638"/>
          <p14:tracePt t="200392" x="3584575" y="2322513"/>
          <p14:tracePt t="200394" x="3600450" y="2322513"/>
          <p14:tracePt t="200397" x="3600450" y="2338388"/>
          <p14:tracePt t="200398" x="3600450" y="2354263"/>
          <p14:tracePt t="200405" x="3616325" y="2370138"/>
          <p14:tracePt t="200408" x="3632200" y="2386013"/>
          <p14:tracePt t="200417" x="3648075" y="2386013"/>
          <p14:tracePt t="200423" x="3648075" y="2401888"/>
          <p14:tracePt t="200431" x="3648075" y="2417763"/>
          <p14:tracePt t="200453" x="3648075" y="2433638"/>
          <p14:tracePt t="200499" x="3663950" y="2433638"/>
          <p14:tracePt t="200509" x="3663950" y="2449513"/>
          <p14:tracePt t="200517" x="3679825" y="2449513"/>
          <p14:tracePt t="200519" x="3679825" y="2465388"/>
          <p14:tracePt t="200535" x="3679825" y="2481263"/>
          <p14:tracePt t="200539" x="3695700" y="2481263"/>
          <p14:tracePt t="200541" x="3695700" y="2497138"/>
          <p14:tracePt t="200544" x="3695700" y="2513013"/>
          <p14:tracePt t="200549" x="3711575" y="2513013"/>
          <p14:tracePt t="200553" x="3711575" y="2528888"/>
          <p14:tracePt t="200556" x="3727450" y="2544763"/>
          <p14:tracePt t="200561" x="3727450" y="2560638"/>
          <p14:tracePt t="200562" x="3743325" y="2574925"/>
          <p14:tracePt t="200564" x="3743325" y="2590800"/>
          <p14:tracePt t="200566" x="3759200" y="2590800"/>
          <p14:tracePt t="200570" x="3759200" y="2606675"/>
          <p14:tracePt t="200572" x="3759200" y="2622550"/>
          <p14:tracePt t="200574" x="3775075" y="2622550"/>
          <p14:tracePt t="200576" x="3790950" y="2638425"/>
          <p14:tracePt t="200578" x="3790950" y="2654300"/>
          <p14:tracePt t="200580" x="3790950" y="2670175"/>
          <p14:tracePt t="200585" x="3806825" y="2670175"/>
          <p14:tracePt t="200587" x="3821113" y="2686050"/>
          <p14:tracePt t="200589" x="3821113" y="2701925"/>
          <p14:tracePt t="200590" x="3836988" y="2701925"/>
          <p14:tracePt t="200592" x="3836988" y="2717800"/>
          <p14:tracePt t="200596" x="3852863" y="2733675"/>
          <p14:tracePt t="200598" x="3852863" y="2749550"/>
          <p14:tracePt t="200600" x="3868738" y="2749550"/>
          <p14:tracePt t="200605" x="3868738" y="2765425"/>
          <p14:tracePt t="200606" x="3884613" y="2781300"/>
          <p14:tracePt t="200611" x="3900488" y="2781300"/>
          <p14:tracePt t="200614" x="3916363" y="2797175"/>
          <p14:tracePt t="200621" x="3916363" y="2813050"/>
          <p14:tracePt t="200634" x="3932238" y="2828925"/>
          <p14:tracePt t="200665" x="3948113" y="2828925"/>
          <p14:tracePt t="200679" x="3948113" y="2844800"/>
          <p14:tracePt t="200685" x="3948113" y="2860675"/>
          <p14:tracePt t="200693" x="3948113" y="2876550"/>
          <p14:tracePt t="200695" x="3948113" y="2892425"/>
          <p14:tracePt t="200700" x="3948113" y="2908300"/>
          <p14:tracePt t="200703" x="3948113" y="2922588"/>
          <p14:tracePt t="200704" x="3948113" y="2938463"/>
          <p14:tracePt t="200711" x="3948113" y="2954338"/>
          <p14:tracePt t="200715" x="3948113" y="2970213"/>
          <p14:tracePt t="200716" x="3963988" y="2970213"/>
          <p14:tracePt t="200721" x="3963988" y="2986088"/>
          <p14:tracePt t="200723" x="3963988" y="3001963"/>
          <p14:tracePt t="200726" x="3979863" y="3017838"/>
          <p14:tracePt t="200731" x="3979863" y="3033713"/>
          <p14:tracePt t="200734" x="3979863" y="3049588"/>
          <p14:tracePt t="200738" x="3979863" y="3065463"/>
          <p14:tracePt t="200741" x="3995738" y="3065463"/>
          <p14:tracePt t="200742" x="3995738" y="3081338"/>
          <p14:tracePt t="200746" x="3995738" y="3097213"/>
          <p14:tracePt t="200758" x="3995738" y="3113088"/>
          <p14:tracePt t="200763" x="3995738" y="3128963"/>
          <p14:tracePt t="200795" x="3995738" y="3144838"/>
          <p14:tracePt t="200812" x="3979863" y="3144838"/>
          <p14:tracePt t="200815" x="3963988" y="3144838"/>
          <p14:tracePt t="200819" x="3948113" y="3144838"/>
          <p14:tracePt t="200820" x="3948113" y="3128963"/>
          <p14:tracePt t="200822" x="3932238" y="3113088"/>
          <p14:tracePt t="200827" x="3932238" y="3097213"/>
          <p14:tracePt t="200828" x="3900488" y="3065463"/>
          <p14:tracePt t="200831" x="3884613" y="3049588"/>
          <p14:tracePt t="200832" x="3868738" y="3017838"/>
          <p14:tracePt t="200834" x="3868738" y="3001963"/>
          <p14:tracePt t="200837" x="3852863" y="2986088"/>
          <p14:tracePt t="200838" x="3852863" y="2938463"/>
          <p14:tracePt t="200840" x="3836988" y="2908300"/>
          <p14:tracePt t="200842" x="3821113" y="2876550"/>
          <p14:tracePt t="200844" x="3806825" y="2844800"/>
          <p14:tracePt t="200846" x="3790950" y="2813050"/>
          <p14:tracePt t="200848" x="3775075" y="2781300"/>
          <p14:tracePt t="200850" x="3759200" y="2749550"/>
          <p14:tracePt t="200853" x="3743325" y="2717800"/>
          <p14:tracePt t="200854" x="3727450" y="2686050"/>
          <p14:tracePt t="200856" x="3711575" y="2654300"/>
          <p14:tracePt t="200858" x="3695700" y="2622550"/>
          <p14:tracePt t="200860" x="3679825" y="2590800"/>
          <p14:tracePt t="200862" x="3648075" y="2560638"/>
          <p14:tracePt t="200864" x="3632200" y="2528888"/>
          <p14:tracePt t="200866" x="3632200" y="2513013"/>
          <p14:tracePt t="200869" x="3616325" y="2481263"/>
          <p14:tracePt t="200870" x="3600450" y="2449513"/>
          <p14:tracePt t="200872" x="3584575" y="2449513"/>
          <p14:tracePt t="200874" x="3568700" y="2417763"/>
          <p14:tracePt t="200876" x="3552825" y="2401888"/>
          <p14:tracePt t="200879" x="3536950" y="2386013"/>
          <p14:tracePt t="200880" x="3521075" y="2370138"/>
          <p14:tracePt t="200883" x="3521075" y="2354263"/>
          <p14:tracePt t="200885" x="3505200" y="2354263"/>
          <p14:tracePt t="200886" x="3490913" y="2338388"/>
          <p14:tracePt t="200888" x="3490913" y="2322513"/>
          <p14:tracePt t="200890" x="3475038" y="2306638"/>
          <p14:tracePt t="200894" x="3459163" y="2290763"/>
          <p14:tracePt t="200896" x="3443288" y="2274888"/>
          <p14:tracePt t="200901" x="3427413" y="2259013"/>
          <p14:tracePt t="200903" x="3427413" y="2243138"/>
          <p14:tracePt t="200907" x="3411538" y="2228850"/>
          <p14:tracePt t="200920" x="3411538" y="2212975"/>
          <p14:tracePt t="200928" x="3395663" y="2197100"/>
          <p14:tracePt t="200941" x="3379788" y="2197100"/>
          <p14:tracePt t="200949" x="3379788" y="2181225"/>
          <p14:tracePt t="200958" x="3363913" y="2165350"/>
          <p14:tracePt t="200961" x="3363913" y="2149475"/>
          <p14:tracePt t="200973" x="3363913" y="2133600"/>
          <p14:tracePt t="200979" x="3363913" y="2117725"/>
          <p14:tracePt t="200985" x="3348038" y="2117725"/>
          <p14:tracePt t="201003" x="3348038" y="2101850"/>
          <p14:tracePt t="201028" x="3348038" y="2085975"/>
          <p14:tracePt t="201033" x="3348038" y="2070100"/>
          <p14:tracePt t="201039" x="3332163" y="2070100"/>
          <p14:tracePt t="201040" x="3332163" y="2054225"/>
          <p14:tracePt t="201045" x="3332163" y="2038350"/>
          <p14:tracePt t="201053" x="3332163" y="2022475"/>
          <p14:tracePt t="201057" x="3316288" y="2006600"/>
          <p14:tracePt t="201061" x="3316288" y="1990725"/>
          <p14:tracePt t="201067" x="3300413" y="1990725"/>
          <p14:tracePt t="201069" x="3300413" y="1974850"/>
          <p14:tracePt t="201074" x="3300413" y="1958975"/>
          <p14:tracePt t="201083" x="3284538" y="1958975"/>
          <p14:tracePt t="201084" x="3284538" y="1943100"/>
          <p14:tracePt t="201091" x="3284538" y="1927225"/>
          <p14:tracePt t="201099" x="3284538" y="1911350"/>
          <p14:tracePt t="201129" x="3284538" y="1895475"/>
          <p14:tracePt t="201181" x="3300413" y="1895475"/>
          <p14:tracePt t="201193" x="3316288" y="1895475"/>
          <p14:tracePt t="201196" x="3316288" y="1911350"/>
          <p14:tracePt t="201197" x="3316288" y="1927225"/>
          <p14:tracePt t="201198" x="3316288" y="1943100"/>
          <p14:tracePt t="201205" x="3332163" y="1958975"/>
          <p14:tracePt t="201206" x="3332163" y="1974850"/>
          <p14:tracePt t="201208" x="3348038" y="1974850"/>
          <p14:tracePt t="201210" x="3348038" y="1990725"/>
          <p14:tracePt t="201212" x="3348038" y="2006600"/>
          <p14:tracePt t="201214" x="3363913" y="2022475"/>
          <p14:tracePt t="201221" x="3395663" y="2054225"/>
          <p14:tracePt t="201223" x="3395663" y="2070100"/>
          <p14:tracePt t="201224" x="3411538" y="2101850"/>
          <p14:tracePt t="201226" x="3443288" y="2133600"/>
          <p14:tracePt t="201228" x="3459163" y="2149475"/>
          <p14:tracePt t="201230" x="3475038" y="2165350"/>
          <p14:tracePt t="201232" x="3490913" y="2197100"/>
          <p14:tracePt t="201234" x="3521075" y="2212975"/>
          <p14:tracePt t="201237" x="3536950" y="2228850"/>
          <p14:tracePt t="201238" x="3552825" y="2259013"/>
          <p14:tracePt t="201240" x="3568700" y="2274888"/>
          <p14:tracePt t="201243" x="3600450" y="2290763"/>
          <p14:tracePt t="201244" x="3632200" y="2322513"/>
          <p14:tracePt t="201246" x="3648075" y="2354263"/>
          <p14:tracePt t="201248" x="3679825" y="2370138"/>
          <p14:tracePt t="201250" x="3711575" y="2401888"/>
          <p14:tracePt t="201253" x="3727450" y="2417763"/>
          <p14:tracePt t="201256" x="3790950" y="2481263"/>
          <p14:tracePt t="201258" x="3821113" y="2513013"/>
          <p14:tracePt t="201260" x="3852863" y="2528888"/>
          <p14:tracePt t="201262" x="3868738" y="2544763"/>
          <p14:tracePt t="201264" x="3884613" y="2574925"/>
          <p14:tracePt t="201266" x="3916363" y="2606675"/>
          <p14:tracePt t="201269" x="3963988" y="2638425"/>
          <p14:tracePt t="201270" x="3995738" y="2670175"/>
          <p14:tracePt t="201272" x="4011613" y="2686050"/>
          <p14:tracePt t="201274" x="4027488" y="2717800"/>
          <p14:tracePt t="201276" x="4059238" y="2749550"/>
          <p14:tracePt t="201278" x="4090988" y="2781300"/>
          <p14:tracePt t="201280" x="4121150" y="2797175"/>
          <p14:tracePt t="201282" x="4137025" y="2828925"/>
          <p14:tracePt t="201284" x="4152900" y="2844800"/>
          <p14:tracePt t="201286" x="4168775" y="2876550"/>
          <p14:tracePt t="201288" x="4200525" y="2892425"/>
          <p14:tracePt t="201290" x="4232275" y="2908300"/>
          <p14:tracePt t="201292" x="4232275" y="2938463"/>
          <p14:tracePt t="201294" x="4248150" y="2970213"/>
          <p14:tracePt t="201296" x="4279900" y="2986088"/>
          <p14:tracePt t="201298" x="4295775" y="3001963"/>
          <p14:tracePt t="201301" x="4311650" y="3017838"/>
          <p14:tracePt t="201302" x="4311650" y="3033713"/>
          <p14:tracePt t="201304" x="4327525" y="3049588"/>
          <p14:tracePt t="201306" x="4327525" y="3065463"/>
          <p14:tracePt t="201308" x="4343400" y="3081338"/>
          <p14:tracePt t="201310" x="4359275" y="3081338"/>
          <p14:tracePt t="201312" x="4359275" y="3097213"/>
          <p14:tracePt t="201314" x="4359275" y="3113088"/>
          <p14:tracePt t="201316" x="4359275" y="3128963"/>
          <p14:tracePt t="201320" x="4375150" y="3144838"/>
          <p14:tracePt t="201322" x="4375150" y="3160713"/>
          <p14:tracePt t="201331" x="4375150" y="3176588"/>
          <p14:tracePt t="201335" x="4375150" y="3192463"/>
          <p14:tracePt t="201339" x="4391025" y="3208338"/>
          <p14:tracePt t="201355" x="4391025" y="3224213"/>
          <p14:tracePt t="201372" x="4391025" y="3240088"/>
          <p14:tracePt t="201378" x="4391025" y="3255963"/>
          <p14:tracePt t="201387" x="4391025" y="3270250"/>
          <p14:tracePt t="201397" x="4375150" y="3270250"/>
          <p14:tracePt t="201423" x="4359275" y="3286125"/>
          <p14:tracePt t="201431" x="4343400" y="3286125"/>
          <p14:tracePt t="201441" x="4327525" y="3302000"/>
          <p14:tracePt t="201459" x="4311650" y="3302000"/>
          <p14:tracePt t="201482" x="4295775" y="3302000"/>
          <p14:tracePt t="201507" x="4295775" y="3286125"/>
          <p14:tracePt t="201515" x="4279900" y="3286125"/>
          <p14:tracePt t="201521" x="4264025" y="3270250"/>
          <p14:tracePt t="201523" x="4264025" y="3255963"/>
          <p14:tracePt t="201524" x="4248150" y="3255963"/>
          <p14:tracePt t="201530" x="4248150" y="3240088"/>
          <p14:tracePt t="201532" x="4232275" y="3240088"/>
          <p14:tracePt t="201534" x="4216400" y="3224213"/>
          <p14:tracePt t="201540" x="4216400" y="3208338"/>
          <p14:tracePt t="201543" x="4200525" y="3192463"/>
          <p14:tracePt t="201544" x="4184650" y="3192463"/>
          <p14:tracePt t="201547" x="4184650" y="3176588"/>
          <p14:tracePt t="201548" x="4168775" y="3176588"/>
          <p14:tracePt t="201553" x="4168775" y="3160713"/>
          <p14:tracePt t="201555" x="4152900" y="3144838"/>
          <p14:tracePt t="201556" x="4137025" y="3144838"/>
          <p14:tracePt t="201559" x="4137025" y="3128963"/>
          <p14:tracePt t="201560" x="4137025" y="3113088"/>
          <p14:tracePt t="201562" x="4137025" y="3097213"/>
          <p14:tracePt t="201565" x="4121150" y="3097213"/>
          <p14:tracePt t="201567" x="4106863" y="3065463"/>
          <p14:tracePt t="201569" x="4106863" y="3049588"/>
          <p14:tracePt t="201570" x="4090988" y="3049588"/>
          <p14:tracePt t="201572" x="4090988" y="3033713"/>
          <p14:tracePt t="201574" x="4090988" y="3017838"/>
          <p14:tracePt t="201577" x="4075113" y="3017838"/>
          <p14:tracePt t="201578" x="4075113" y="2986088"/>
          <p14:tracePt t="201580" x="4059238" y="2970213"/>
          <p14:tracePt t="201582" x="4043363" y="2954338"/>
          <p14:tracePt t="201584" x="4043363" y="2938463"/>
          <p14:tracePt t="201587" x="4043363" y="2922588"/>
          <p14:tracePt t="201588" x="4027488" y="2892425"/>
          <p14:tracePt t="201590" x="4011613" y="2844800"/>
          <p14:tracePt t="201592" x="4011613" y="2813050"/>
          <p14:tracePt t="201594" x="3995738" y="2797175"/>
          <p14:tracePt t="201596" x="3995738" y="2765425"/>
          <p14:tracePt t="201598" x="3979863" y="2749550"/>
          <p14:tracePt t="201600" x="3979863" y="2733675"/>
          <p14:tracePt t="201602" x="3979863" y="2701925"/>
          <p14:tracePt t="201604" x="3963988" y="2686050"/>
          <p14:tracePt t="201606" x="3963988" y="2654300"/>
          <p14:tracePt t="201608" x="3948113" y="2622550"/>
          <p14:tracePt t="201610" x="3948113" y="2606675"/>
          <p14:tracePt t="201612" x="3932238" y="2574925"/>
          <p14:tracePt t="201614" x="3916363" y="2544763"/>
          <p14:tracePt t="201616" x="3916363" y="2528888"/>
          <p14:tracePt t="201619" x="3900488" y="2497138"/>
          <p14:tracePt t="201620" x="3884613" y="2465388"/>
          <p14:tracePt t="201622" x="3884613" y="2449513"/>
          <p14:tracePt t="201624" x="3884613" y="2433638"/>
          <p14:tracePt t="201626" x="3868738" y="2401888"/>
          <p14:tracePt t="201628" x="3868738" y="2386013"/>
          <p14:tracePt t="201630" x="3852863" y="2354263"/>
          <p14:tracePt t="201632" x="3852863" y="2338388"/>
          <p14:tracePt t="201634" x="3836988" y="2322513"/>
          <p14:tracePt t="201636" x="3836988" y="2306638"/>
          <p14:tracePt t="201638" x="3836988" y="2274888"/>
          <p14:tracePt t="201643" x="3821113" y="2259013"/>
          <p14:tracePt t="201645" x="3821113" y="2243138"/>
          <p14:tracePt t="201647" x="3806825" y="2228850"/>
          <p14:tracePt t="201648" x="3806825" y="2212975"/>
          <p14:tracePt t="201650" x="3790950" y="2197100"/>
          <p14:tracePt t="201654" x="3790950" y="2181225"/>
          <p14:tracePt t="201656" x="3790950" y="2165350"/>
          <p14:tracePt t="201660" x="3775075" y="2149475"/>
          <p14:tracePt t="201662" x="3775075" y="2133600"/>
          <p14:tracePt t="201665" x="3759200" y="2117725"/>
          <p14:tracePt t="201671" x="3759200" y="2101850"/>
          <p14:tracePt t="201672" x="3759200" y="2085975"/>
          <p14:tracePt t="201674" x="3743325" y="2085975"/>
          <p14:tracePt t="201679" x="3727450" y="2070100"/>
          <p14:tracePt t="201683" x="3727450" y="2054225"/>
          <p14:tracePt t="201689" x="3711575" y="2038350"/>
          <p14:tracePt t="201696" x="3711575" y="2022475"/>
          <p14:tracePt t="201698" x="3711575" y="2006600"/>
          <p14:tracePt t="201701" x="3695700" y="2006600"/>
          <p14:tracePt t="201708" x="3679825" y="2006600"/>
          <p14:tracePt t="201711" x="3679825" y="1990725"/>
          <p14:tracePt t="201716" x="3679825" y="1974850"/>
          <p14:tracePt t="201726" x="3679825" y="1958975"/>
          <p14:tracePt t="201735" x="3663950" y="1958975"/>
          <p14:tracePt t="201791" x="3648075" y="1958975"/>
          <p14:tracePt t="201799" x="3632200" y="1958975"/>
          <p14:tracePt t="201811" x="3616325" y="1958975"/>
          <p14:tracePt t="201819" x="3600450" y="1958975"/>
          <p14:tracePt t="201835" x="3600450" y="1974850"/>
          <p14:tracePt t="201844" x="3584575" y="1990725"/>
          <p14:tracePt t="201849" x="3584575" y="2006600"/>
          <p14:tracePt t="201853" x="3584575" y="2022475"/>
          <p14:tracePt t="201866" x="3584575" y="2038350"/>
          <p14:tracePt t="201871" x="3584575" y="2054225"/>
          <p14:tracePt t="201878" x="3584575" y="2070100"/>
          <p14:tracePt t="201895" x="3584575" y="2085975"/>
          <p14:tracePt t="201901" x="3584575" y="2101850"/>
          <p14:tracePt t="201911" x="3584575" y="2117725"/>
          <p14:tracePt t="201915" x="3584575" y="2133600"/>
          <p14:tracePt t="201921" x="3584575" y="2149475"/>
          <p14:tracePt t="201923" x="3584575" y="2165350"/>
          <p14:tracePt t="201924" x="3600450" y="2181225"/>
          <p14:tracePt t="201928" x="3600450" y="2197100"/>
          <p14:tracePt t="201931" x="3616325" y="2197100"/>
          <p14:tracePt t="201933" x="3616325" y="2212975"/>
          <p14:tracePt t="201935" x="3616325" y="2228850"/>
          <p14:tracePt t="201938" x="3632200" y="2243138"/>
          <p14:tracePt t="201940" x="3648075" y="2259013"/>
          <p14:tracePt t="201944" x="3663950" y="2259013"/>
          <p14:tracePt t="201946" x="3663950" y="2274888"/>
          <p14:tracePt t="201949" x="3663950" y="2290763"/>
          <p14:tracePt t="201950" x="3679825" y="2306638"/>
          <p14:tracePt t="201955" x="3695700" y="2322513"/>
          <p14:tracePt t="201956" x="3695700" y="2338388"/>
          <p14:tracePt t="201961" x="3711575" y="2354263"/>
          <p14:tracePt t="201963" x="3727450" y="2354263"/>
          <p14:tracePt t="201964" x="3727450" y="2370138"/>
          <p14:tracePt t="201966" x="3743325" y="2386013"/>
          <p14:tracePt t="201970" x="3743325" y="2401888"/>
          <p14:tracePt t="201972" x="3759200" y="2417763"/>
          <p14:tracePt t="201975" x="3775075" y="2417763"/>
          <p14:tracePt t="201977" x="3775075" y="2433638"/>
          <p14:tracePt t="201979" x="3775075" y="2449513"/>
          <p14:tracePt t="201980" x="3775075" y="2465388"/>
          <p14:tracePt t="201983" x="3790950" y="2465388"/>
          <p14:tracePt t="201986" x="3806825" y="2481263"/>
          <p14:tracePt t="201989" x="3806825" y="2497138"/>
          <p14:tracePt t="201991" x="3821113" y="2497138"/>
          <p14:tracePt t="201992" x="3821113" y="2513013"/>
          <p14:tracePt t="201994" x="3821113" y="2528888"/>
          <p14:tracePt t="201996" x="3821113" y="2544763"/>
          <p14:tracePt t="202001" x="3836988" y="2544763"/>
          <p14:tracePt t="202003" x="3836988" y="2560638"/>
          <p14:tracePt t="202005" x="3836988" y="2574925"/>
          <p14:tracePt t="202006" x="3852863" y="2574925"/>
          <p14:tracePt t="202008" x="3852863" y="2590800"/>
          <p14:tracePt t="202010" x="3852863" y="2606675"/>
          <p14:tracePt t="202012" x="3852863" y="2622550"/>
          <p14:tracePt t="202016" x="3868738" y="2654300"/>
          <p14:tracePt t="202020" x="3868738" y="2670175"/>
          <p14:tracePt t="202022" x="3884613" y="2670175"/>
          <p14:tracePt t="202022" x="3884613" y="2686050"/>
          <p14:tracePt t="202024" x="3900488" y="2701925"/>
          <p14:tracePt t="202026" x="3900488" y="2717800"/>
          <p14:tracePt t="202028" x="3900488" y="2733675"/>
          <p14:tracePt t="202030" x="3916363" y="2749550"/>
          <p14:tracePt t="202032" x="3932238" y="2749550"/>
          <p14:tracePt t="202035" x="3932238" y="2765425"/>
          <p14:tracePt t="202037" x="3948113" y="2797175"/>
          <p14:tracePt t="202038" x="3963988" y="2813050"/>
          <p14:tracePt t="202040" x="3979863" y="2844800"/>
          <p14:tracePt t="202042" x="3995738" y="2860675"/>
          <p14:tracePt t="202045" x="4011613" y="2876550"/>
          <p14:tracePt t="202046" x="4011613" y="2892425"/>
          <p14:tracePt t="202049" x="4027488" y="2922588"/>
          <p14:tracePt t="202051" x="4043363" y="2922588"/>
          <p14:tracePt t="202052" x="4059238" y="2938463"/>
          <p14:tracePt t="202054" x="4059238" y="2954338"/>
          <p14:tracePt t="202056" x="4075113" y="2970213"/>
          <p14:tracePt t="202058" x="4090988" y="2970213"/>
          <p14:tracePt t="202060" x="4106863" y="3001963"/>
          <p14:tracePt t="202062" x="4106863" y="3017838"/>
          <p14:tracePt t="202064" x="4121150" y="3017838"/>
          <p14:tracePt t="202066" x="4137025" y="3017838"/>
          <p14:tracePt t="202068" x="4137025" y="3033713"/>
          <p14:tracePt t="202070" x="4152900" y="3049588"/>
          <p14:tracePt t="202072" x="4168775" y="3049588"/>
          <p14:tracePt t="202074" x="4184650" y="3065463"/>
          <p14:tracePt t="202076" x="4184650" y="3081338"/>
          <p14:tracePt t="202081" x="4200525" y="3097213"/>
          <p14:tracePt t="202085" x="4200525" y="3113088"/>
          <p14:tracePt t="202087" x="4216400" y="3113088"/>
          <p14:tracePt t="202090" x="4216400" y="3128963"/>
          <p14:tracePt t="202098" x="4216400" y="3144838"/>
          <p14:tracePt t="202103" x="4232275" y="3176588"/>
          <p14:tracePt t="202108" x="4232275" y="3192463"/>
          <p14:tracePt t="202111" x="4232275" y="3208338"/>
          <p14:tracePt t="202117" x="4232275" y="3224213"/>
          <p14:tracePt t="202120" x="4232275" y="3240088"/>
          <p14:tracePt t="202129" x="4232275" y="3255963"/>
          <p14:tracePt t="202133" x="4232275" y="3270250"/>
          <p14:tracePt t="202142" x="4232275" y="3286125"/>
          <p14:tracePt t="202169" x="4232275" y="3302000"/>
          <p14:tracePt t="202265" x="4232275" y="3286125"/>
          <p14:tracePt t="202271" x="4232275" y="3270250"/>
          <p14:tracePt t="202276" x="4232275" y="3255963"/>
          <p14:tracePt t="202282" x="4232275" y="3224213"/>
          <p14:tracePt t="202288" x="4232275" y="3208338"/>
          <p14:tracePt t="202294" x="4232275" y="3192463"/>
          <p14:tracePt t="202297" x="4216400" y="3160713"/>
          <p14:tracePt t="202299" x="4216400" y="3144838"/>
          <p14:tracePt t="202300" x="4200525" y="3144838"/>
          <p14:tracePt t="202302" x="4200525" y="3128963"/>
          <p14:tracePt t="202304" x="4200525" y="3113088"/>
          <p14:tracePt t="202306" x="4184650" y="3113088"/>
          <p14:tracePt t="202308" x="4168775" y="3097213"/>
          <p14:tracePt t="202310" x="4152900" y="3065463"/>
          <p14:tracePt t="202312" x="4152900" y="3049588"/>
          <p14:tracePt t="202314" x="4137025" y="3033713"/>
          <p14:tracePt t="202317" x="4121150" y="3001963"/>
          <p14:tracePt t="202319" x="4106863" y="3001963"/>
          <p14:tracePt t="202320" x="4106863" y="2986088"/>
          <p14:tracePt t="202323" x="4090988" y="2970213"/>
          <p14:tracePt t="202324" x="4075113" y="2954338"/>
          <p14:tracePt t="202326" x="4059238" y="2938463"/>
          <p14:tracePt t="202331" x="4043363" y="2922588"/>
          <p14:tracePt t="202332" x="4027488" y="2908300"/>
          <p14:tracePt t="202337" x="4011613" y="2892425"/>
          <p14:tracePt t="202338" x="3995738" y="2876550"/>
          <p14:tracePt t="202343" x="3979863" y="2876550"/>
          <p14:tracePt t="202346" x="3979863" y="2860675"/>
          <p14:tracePt t="202348" x="3963988" y="2860675"/>
          <p14:tracePt t="202355" x="3948113" y="2844800"/>
          <p14:tracePt t="202370" x="3948113" y="2828925"/>
          <p14:tracePt t="202464" x="3932238" y="2828925"/>
          <p14:tracePt t="202466" x="3932238" y="2844800"/>
          <p14:tracePt t="202469" x="3932238" y="2860675"/>
          <p14:tracePt t="202471" x="3916363" y="2860675"/>
          <p14:tracePt t="202473" x="3916363" y="2876550"/>
          <p14:tracePt t="202476" x="3916363" y="2892425"/>
          <p14:tracePt t="202479" x="3900488" y="2892425"/>
          <p14:tracePt t="202480" x="3900488" y="2908300"/>
          <p14:tracePt t="202482" x="3900488" y="2922588"/>
          <p14:tracePt t="202487" x="3900488" y="2938463"/>
          <p14:tracePt t="202490" x="3900488" y="2954338"/>
          <p14:tracePt t="202493" x="3900488" y="2970213"/>
          <p14:tracePt t="202498" x="3900488" y="2986088"/>
          <p14:tracePt t="202501" x="3900488" y="3001963"/>
          <p14:tracePt t="202503" x="3900488" y="3017838"/>
          <p14:tracePt t="202508" x="3900488" y="3033713"/>
          <p14:tracePt t="202510" x="3900488" y="3049588"/>
          <p14:tracePt t="202515" x="3900488" y="3065463"/>
          <p14:tracePt t="202519" x="3900488" y="3081338"/>
          <p14:tracePt t="202520" x="3900488" y="3097213"/>
          <p14:tracePt t="202525" x="3900488" y="3113088"/>
          <p14:tracePt t="202526" x="3900488" y="3128963"/>
          <p14:tracePt t="202531" x="3900488" y="3144838"/>
          <p14:tracePt t="202534" x="3900488" y="3176588"/>
          <p14:tracePt t="202536" x="3900488" y="3192463"/>
          <p14:tracePt t="202538" x="3900488" y="3208338"/>
          <p14:tracePt t="202543" x="3916363" y="3224213"/>
          <p14:tracePt t="202545" x="3916363" y="3240088"/>
          <p14:tracePt t="202546" x="3932238" y="3255963"/>
          <p14:tracePt t="202549" x="3932238" y="3270250"/>
          <p14:tracePt t="202550" x="3932238" y="3286125"/>
          <p14:tracePt t="202553" x="3932238" y="3302000"/>
          <p14:tracePt t="202554" x="3948113" y="3302000"/>
          <p14:tracePt t="202556" x="3948113" y="3333750"/>
          <p14:tracePt t="202558" x="3963988" y="3349625"/>
          <p14:tracePt t="202562" x="3979863" y="3365500"/>
          <p14:tracePt t="202564" x="3979863" y="3381375"/>
          <p14:tracePt t="202577" x="3995738" y="3429000"/>
          <p14:tracePt t="202583" x="4011613" y="3460750"/>
          <p14:tracePt t="202590" x="4011613" y="3476625"/>
          <p14:tracePt t="202598" x="4011613" y="3492500"/>
          <p14:tracePt t="202610" x="4011613" y="3508375"/>
          <p14:tracePt t="202618" x="4011613" y="3524250"/>
          <p14:tracePt t="202626" x="4011613" y="3540125"/>
          <p14:tracePt t="202634" x="3995738" y="3540125"/>
          <p14:tracePt t="202644" x="3995738" y="3556000"/>
          <p14:tracePt t="202655" x="3995738" y="3571875"/>
          <p14:tracePt t="202657" x="3979863" y="3571875"/>
          <p14:tracePt t="202671" x="3963988" y="3587750"/>
          <p14:tracePt t="202680" x="3963988" y="3602038"/>
          <p14:tracePt t="202711" x="3948113" y="3617913"/>
          <p14:tracePt t="202735" x="3932238" y="3617913"/>
          <p14:tracePt t="202741" x="3916363" y="3617913"/>
          <p14:tracePt t="202745" x="3916363" y="3602038"/>
          <p14:tracePt t="202747" x="3916363" y="3587750"/>
          <p14:tracePt t="202749" x="3900488" y="3587750"/>
          <p14:tracePt t="202752" x="3884613" y="3587750"/>
          <p14:tracePt t="202754" x="3868738" y="3571875"/>
          <p14:tracePt t="202757" x="3868738" y="3556000"/>
          <p14:tracePt t="202761" x="3852863" y="3556000"/>
          <p14:tracePt t="202763" x="3852863" y="3540125"/>
          <p14:tracePt t="202764" x="3836988" y="3524250"/>
          <p14:tracePt t="202766" x="3836988" y="3508375"/>
          <p14:tracePt t="202771" x="3821113" y="3492500"/>
          <p14:tracePt t="202773" x="3806825" y="3492500"/>
          <p14:tracePt t="202774" x="3790950" y="3476625"/>
          <p14:tracePt t="202778" x="3790950" y="3460750"/>
          <p14:tracePt t="202781" x="3775075" y="3460750"/>
          <p14:tracePt t="202782" x="3759200" y="3444875"/>
          <p14:tracePt t="202791" x="3743325" y="3429000"/>
          <p14:tracePt t="202801" x="3743325" y="3413125"/>
          <p14:tracePt t="202824" x="3743325" y="3397250"/>
          <p14:tracePt t="202828" x="3727450" y="3397250"/>
          <p14:tracePt t="202859" x="3711575" y="3397250"/>
          <p14:tracePt t="202917" x="3711575" y="3381375"/>
          <p14:tracePt t="202948" x="3711575" y="3365500"/>
          <p14:tracePt t="202981" x="3727450" y="3365500"/>
          <p14:tracePt t="202987" x="3743325" y="3365500"/>
          <p14:tracePt t="202997" x="3759200" y="3365500"/>
          <p14:tracePt t="203002" x="3775075" y="3365500"/>
          <p14:tracePt t="203016" x="3790950" y="3365500"/>
          <p14:tracePt t="203048" x="3806825" y="3365500"/>
          <p14:tracePt t="203059" x="3806825" y="3349625"/>
          <p14:tracePt t="203069" x="3790950" y="3349625"/>
          <p14:tracePt t="203071" x="3790950" y="3333750"/>
          <p14:tracePt t="203085" x="3775075" y="3317875"/>
          <p14:tracePt t="203090" x="3759200" y="3317875"/>
          <p14:tracePt t="203097" x="3743325" y="3317875"/>
          <p14:tracePt t="203100" x="3727450" y="3317875"/>
          <p14:tracePt t="203104" x="3711575" y="3317875"/>
          <p14:tracePt t="203109" x="3695700" y="3302000"/>
          <p14:tracePt t="203113" x="3679825" y="3302000"/>
          <p14:tracePt t="203121" x="3663950" y="3302000"/>
          <p14:tracePt t="203123" x="3648075" y="3302000"/>
          <p14:tracePt t="203124" x="3648075" y="3286125"/>
          <p14:tracePt t="203132" x="3632200" y="3286125"/>
          <p14:tracePt t="203141" x="3616325" y="3286125"/>
          <p14:tracePt t="203157" x="3600450" y="3286125"/>
          <p14:tracePt t="203218" x="3616325" y="3286125"/>
          <p14:tracePt t="203224" x="3632200" y="3286125"/>
          <p14:tracePt t="203231" x="3632200" y="3270250"/>
          <p14:tracePt t="203236" x="3648075" y="3270250"/>
          <p14:tracePt t="203239" x="3663950" y="3270250"/>
          <p14:tracePt t="203243" x="3663950" y="3255963"/>
          <p14:tracePt t="203249" x="3679825" y="3255963"/>
          <p14:tracePt t="203253" x="3695700" y="3255963"/>
          <p14:tracePt t="203255" x="3695700" y="3240088"/>
          <p14:tracePt t="203260" x="3711575" y="3240088"/>
          <p14:tracePt t="203265" x="3727450" y="3240088"/>
          <p14:tracePt t="203267" x="3743325" y="3240088"/>
          <p14:tracePt t="203271" x="3759200" y="3240088"/>
          <p14:tracePt t="203272" x="3775075" y="3240088"/>
          <p14:tracePt t="203276" x="3790950" y="3240088"/>
          <p14:tracePt t="203278" x="3806825" y="3240088"/>
          <p14:tracePt t="203280" x="3821113" y="3240088"/>
          <p14:tracePt t="203286" x="3836988" y="3240088"/>
          <p14:tracePt t="203288" x="3852863" y="3240088"/>
          <p14:tracePt t="203292" x="3868738" y="3240088"/>
          <p14:tracePt t="203296" x="3884613" y="3240088"/>
          <p14:tracePt t="203298" x="3900488" y="3240088"/>
          <p14:tracePt t="203307" x="3916363" y="3240088"/>
          <p14:tracePt t="203314" x="3932238" y="3240088"/>
          <p14:tracePt t="203569" x="3948113" y="3240088"/>
          <p14:tracePt t="203573" x="3963988" y="3240088"/>
          <p14:tracePt t="203577" x="3979863" y="3240088"/>
          <p14:tracePt t="203582" x="3995738" y="3240088"/>
          <p14:tracePt t="203585" x="4011613" y="3240088"/>
          <p14:tracePt t="203587" x="4011613" y="3224213"/>
          <p14:tracePt t="203588" x="4027488" y="3224213"/>
          <p14:tracePt t="203590" x="4027488" y="3208338"/>
          <p14:tracePt t="203592" x="4043363" y="3208338"/>
          <p14:tracePt t="203594" x="4059238" y="3208338"/>
          <p14:tracePt t="203598" x="4075113" y="3192463"/>
          <p14:tracePt t="203601" x="4090988" y="3176588"/>
          <p14:tracePt t="203604" x="4090988" y="3160713"/>
          <p14:tracePt t="203606" x="4106863" y="3160713"/>
          <p14:tracePt t="203608" x="4121150" y="3160713"/>
          <p14:tracePt t="203610" x="4121150" y="3144838"/>
          <p14:tracePt t="203613" x="4137025" y="3128963"/>
          <p14:tracePt t="203616" x="4137025" y="3113088"/>
          <p14:tracePt t="203619" x="4152900" y="3097213"/>
          <p14:tracePt t="203622" x="4152900" y="3081338"/>
          <p14:tracePt t="203626" x="4168775" y="3065463"/>
          <p14:tracePt t="203629" x="4168775" y="3049588"/>
          <p14:tracePt t="203637" x="4168775" y="3017838"/>
          <p14:tracePt t="203639" x="4168775" y="3001963"/>
          <p14:tracePt t="203645" x="4168775" y="2986088"/>
          <p14:tracePt t="203646" x="4168775" y="2970213"/>
          <p14:tracePt t="203653" x="4168775" y="2954338"/>
          <p14:tracePt t="203655" x="4152900" y="2954338"/>
          <p14:tracePt t="203656" x="4152900" y="2938463"/>
          <p14:tracePt t="203663" x="4152900" y="2922588"/>
          <p14:tracePt t="203664" x="4152900" y="2908300"/>
          <p14:tracePt t="203667" x="4137025" y="2908300"/>
          <p14:tracePt t="203669" x="4137025" y="2892425"/>
          <p14:tracePt t="203670" x="4121150" y="2892425"/>
          <p14:tracePt t="203674" x="4106863" y="2892425"/>
          <p14:tracePt t="203678" x="4106863" y="2876550"/>
          <p14:tracePt t="203683" x="4106863" y="2860675"/>
          <p14:tracePt t="203686" x="4090988" y="2860675"/>
          <p14:tracePt t="203690" x="4075113" y="2860675"/>
          <p14:tracePt t="203697" x="4075113" y="2844800"/>
          <p14:tracePt t="203707" x="4059238" y="2844800"/>
          <p14:tracePt t="203709" x="4059238" y="2828925"/>
          <p14:tracePt t="203715" x="4043363" y="2828925"/>
          <p14:tracePt t="203723" x="4027488" y="2828925"/>
          <p14:tracePt t="203724" x="4027488" y="2813050"/>
          <p14:tracePt t="203739" x="4011613" y="2813050"/>
          <p14:tracePt t="203744" x="3995738" y="2813050"/>
          <p14:tracePt t="203756" x="3979863" y="2797175"/>
          <p14:tracePt t="203760" x="3963988" y="2797175"/>
          <p14:tracePt t="203765" x="3948113" y="2781300"/>
          <p14:tracePt t="203773" x="3932238" y="2781300"/>
          <p14:tracePt t="203789" x="3916363" y="2781300"/>
          <p14:tracePt t="203819" x="3900488" y="2781300"/>
          <p14:tracePt t="203825" x="3900488" y="2797175"/>
          <p14:tracePt t="203830" x="3900488" y="2813050"/>
          <p14:tracePt t="203833" x="3884613" y="2828925"/>
          <p14:tracePt t="203835" x="3884613" y="2844800"/>
          <p14:tracePt t="203838" x="3884613" y="2860675"/>
          <p14:tracePt t="203840" x="3868738" y="2876550"/>
          <p14:tracePt t="203844" x="3868738" y="2892425"/>
          <p14:tracePt t="203847" x="3868738" y="2908300"/>
          <p14:tracePt t="203848" x="3868738" y="2922588"/>
          <p14:tracePt t="203851" x="3852863" y="2938463"/>
          <p14:tracePt t="203852" x="3852863" y="2970213"/>
          <p14:tracePt t="203854" x="3836988" y="2986088"/>
          <p14:tracePt t="203856" x="3836988" y="3001963"/>
          <p14:tracePt t="203859" x="3821113" y="3017838"/>
          <p14:tracePt t="203860" x="3821113" y="3033713"/>
          <p14:tracePt t="203863" x="3821113" y="3049588"/>
          <p14:tracePt t="203865" x="3821113" y="3065463"/>
          <p14:tracePt t="203869" x="3821113" y="3081338"/>
          <p14:tracePt t="203871" x="3821113" y="3097213"/>
          <p14:tracePt t="203873" x="3806825" y="3113088"/>
          <p14:tracePt t="203877" x="3806825" y="3128963"/>
          <p14:tracePt t="203878" x="3806825" y="3144838"/>
          <p14:tracePt t="203885" x="3806825" y="3160713"/>
          <p14:tracePt t="203887" x="3806825" y="3176588"/>
          <p14:tracePt t="203891" x="3806825" y="3192463"/>
          <p14:tracePt t="203892" x="3790950" y="3192463"/>
          <p14:tracePt t="203897" x="3790950" y="3208338"/>
          <p14:tracePt t="203902" x="3790950" y="3224213"/>
          <p14:tracePt t="203906" x="3790950" y="3240088"/>
          <p14:tracePt t="203909" x="3790950" y="3255963"/>
          <p14:tracePt t="203916" x="3790950" y="3270250"/>
          <p14:tracePt t="203922" x="3790950" y="3286125"/>
          <p14:tracePt t="203926" x="3790950" y="3302000"/>
          <p14:tracePt t="203929" x="3790950" y="3317875"/>
          <p14:tracePt t="203933" x="3790950" y="3333750"/>
          <p14:tracePt t="203936" x="3790950" y="3349625"/>
          <p14:tracePt t="203943" x="3790950" y="3365500"/>
          <p14:tracePt t="203947" x="3790950" y="3381375"/>
          <p14:tracePt t="203955" x="3790950" y="3397250"/>
          <p14:tracePt t="203963" x="3790950" y="3413125"/>
          <p14:tracePt t="203969" x="3790950" y="3429000"/>
          <p14:tracePt t="203981" x="3775075" y="3444875"/>
          <p14:tracePt t="203982" x="3759200" y="3460750"/>
          <p14:tracePt t="203993" x="3743325" y="3460750"/>
          <p14:tracePt t="204002" x="3743325" y="3476625"/>
          <p14:tracePt t="204003" x="3727450" y="3476625"/>
          <p14:tracePt t="204006" x="3711575" y="3492500"/>
          <p14:tracePt t="204020" x="3695700" y="3492500"/>
          <p14:tracePt t="204021" x="3695700" y="3508375"/>
          <p14:tracePt t="204026" x="3679825" y="3508375"/>
          <p14:tracePt t="204034" x="3679825" y="3524250"/>
          <p14:tracePt t="204038" x="3663950" y="3524250"/>
          <p14:tracePt t="204082" x="3648075" y="3524250"/>
          <p14:tracePt t="204088" x="3648075" y="3508375"/>
          <p14:tracePt t="204091" x="3632200" y="3476625"/>
          <p14:tracePt t="204097" x="3632200" y="3460750"/>
          <p14:tracePt t="204098" x="3616325" y="3429000"/>
          <p14:tracePt t="204102" x="3616325" y="3413125"/>
          <p14:tracePt t="204104" x="3600450" y="3397250"/>
          <p14:tracePt t="204109" x="3600450" y="3381375"/>
          <p14:tracePt t="204110" x="3584575" y="3365500"/>
          <p14:tracePt t="204112" x="3584575" y="3349625"/>
          <p14:tracePt t="204116" x="3584575" y="3333750"/>
          <p14:tracePt t="204118" x="3584575" y="3317875"/>
          <p14:tracePt t="204122" x="3584575" y="3302000"/>
          <p14:tracePt t="204124" x="3584575" y="3286125"/>
          <p14:tracePt t="204127" x="3584575" y="3270250"/>
          <p14:tracePt t="204131" x="3584575" y="3255963"/>
          <p14:tracePt t="204133" x="3584575" y="3240088"/>
          <p14:tracePt t="204136" x="3584575" y="3224213"/>
          <p14:tracePt t="204138" x="3584575" y="3208338"/>
          <p14:tracePt t="204143" x="3584575" y="3192463"/>
          <p14:tracePt t="204146" x="3584575" y="3176588"/>
          <p14:tracePt t="204148" x="3584575" y="3160713"/>
          <p14:tracePt t="204155" x="3584575" y="3144838"/>
          <p14:tracePt t="204159" x="3600450" y="3128963"/>
          <p14:tracePt t="204161" x="3600450" y="3113088"/>
          <p14:tracePt t="204162" x="3616325" y="3113088"/>
          <p14:tracePt t="204168" x="3616325" y="3097213"/>
          <p14:tracePt t="204171" x="3632200" y="3097213"/>
          <p14:tracePt t="204172" x="3632200" y="3081338"/>
          <p14:tracePt t="204175" x="3648075" y="3081338"/>
          <p14:tracePt t="204183" x="3663950" y="3081338"/>
          <p14:tracePt t="204186" x="3679825" y="3065463"/>
          <p14:tracePt t="204202" x="3679825" y="3049588"/>
          <p14:tracePt t="204215" x="3695700" y="3049588"/>
          <p14:tracePt t="204227" x="3711575" y="3049588"/>
          <p14:tracePt t="204233" x="3727450" y="3049588"/>
          <p14:tracePt t="204239" x="3743325" y="3049588"/>
          <p14:tracePt t="204240" x="3759200" y="3049588"/>
          <p14:tracePt t="204244" x="3775075" y="3049588"/>
          <p14:tracePt t="204246" x="3790950" y="3049588"/>
          <p14:tracePt t="204249" x="3806825" y="3049588"/>
          <p14:tracePt t="204253" x="3821113" y="3049588"/>
          <p14:tracePt t="204254" x="3836988" y="3049588"/>
          <p14:tracePt t="204256" x="3852863" y="3049588"/>
          <p14:tracePt t="204258" x="3868738" y="3065463"/>
          <p14:tracePt t="204261" x="3884613" y="3065463"/>
          <p14:tracePt t="204265" x="3900488" y="3065463"/>
          <p14:tracePt t="204267" x="3932238" y="3065463"/>
          <p14:tracePt t="204271" x="3948113" y="3081338"/>
          <p14:tracePt t="204272" x="3963988" y="3081338"/>
          <p14:tracePt t="204274" x="3979863" y="3081338"/>
          <p14:tracePt t="204276" x="3995738" y="3097213"/>
          <p14:tracePt t="204278" x="4011613" y="3097213"/>
          <p14:tracePt t="204286" x="4043363" y="3097213"/>
          <p14:tracePt t="204289" x="4059238" y="3097213"/>
          <p14:tracePt t="204290" x="4075113" y="3097213"/>
          <p14:tracePt t="204293" x="4090988" y="3113088"/>
          <p14:tracePt t="204297" x="4106863" y="3113088"/>
          <p14:tracePt t="204301" x="4121150" y="3113088"/>
          <p14:tracePt t="204323" x="4137025" y="3113088"/>
          <p14:tracePt t="204355" x="4152900" y="3113088"/>
          <p14:tracePt t="204548" x="4168775" y="3113088"/>
          <p14:tracePt t="204554" x="4184650" y="3113088"/>
          <p14:tracePt t="204562" x="4232275" y="3113088"/>
          <p14:tracePt t="204564" x="4248150" y="3097213"/>
          <p14:tracePt t="204566" x="4264025" y="3097213"/>
          <p14:tracePt t="204568" x="4279900" y="3081338"/>
          <p14:tracePt t="204575" x="4295775" y="3081338"/>
          <p14:tracePt t="204576" x="4311650" y="3065463"/>
          <p14:tracePt t="204581" x="4327525" y="3065463"/>
          <p14:tracePt t="204585" x="4327525" y="3049588"/>
          <p14:tracePt t="204600" x="4343400" y="3049588"/>
          <p14:tracePt t="204603" x="4343400" y="3033713"/>
          <p14:tracePt t="204615" x="4359275" y="3033713"/>
          <p14:tracePt t="204633" x="4375150" y="3033713"/>
          <p14:tracePt t="204635" x="4375150" y="3017838"/>
          <p14:tracePt t="204637" x="4391025" y="3017838"/>
          <p14:tracePt t="204639" x="4391025" y="3001963"/>
          <p14:tracePt t="204640" x="4406900" y="3001963"/>
          <p14:tracePt t="204646" x="4421188" y="3001963"/>
          <p14:tracePt t="204648" x="4421188" y="2986088"/>
          <p14:tracePt t="204652" x="4437063" y="2970213"/>
          <p14:tracePt t="204657" x="4452938" y="2970213"/>
          <p14:tracePt t="204661" x="4452938" y="2954338"/>
          <p14:tracePt t="204662" x="4468813" y="2954338"/>
          <p14:tracePt t="204671" x="4484688" y="2954338"/>
          <p14:tracePt t="204713" x="4500563" y="2954338"/>
          <p14:tracePt t="204721" x="4516438" y="2954338"/>
          <p14:tracePt t="204731" x="4532313" y="2954338"/>
          <p14:tracePt t="204733" x="4548188" y="2954338"/>
          <p14:tracePt t="204737" x="4564063" y="2970213"/>
          <p14:tracePt t="204738" x="4579938" y="2970213"/>
          <p14:tracePt t="204740" x="4595813" y="2970213"/>
          <p14:tracePt t="204742" x="4595813" y="2986088"/>
          <p14:tracePt t="204747" x="4611688" y="2986088"/>
          <p14:tracePt t="204748" x="4627563" y="2986088"/>
          <p14:tracePt t="204753" x="4643438" y="2986088"/>
          <p14:tracePt t="204755" x="4659313" y="2986088"/>
          <p14:tracePt t="204757" x="4675188" y="2986088"/>
          <p14:tracePt t="204758" x="4675188" y="3001963"/>
          <p14:tracePt t="204760" x="4691063" y="3001963"/>
          <p14:tracePt t="204765" x="4706938" y="3001963"/>
          <p14:tracePt t="204826" x="4722813" y="3001963"/>
          <p14:tracePt t="204993" x="4737100" y="3001963"/>
          <p14:tracePt t="205000" x="4752975" y="3001963"/>
          <p14:tracePt t="205007" x="4784725" y="3001963"/>
          <p14:tracePt t="205014" x="4832350" y="3001963"/>
          <p14:tracePt t="205019" x="4848225" y="3001963"/>
          <p14:tracePt t="205022" x="4864100" y="3001963"/>
          <p14:tracePt t="205027" x="4879975" y="3001963"/>
          <p14:tracePt t="205031" x="4895850" y="3001963"/>
          <p14:tracePt t="205035" x="4911725" y="3001963"/>
          <p14:tracePt t="205041" x="4911725" y="3017838"/>
          <p14:tracePt t="205068" x="4927600" y="3017838"/>
          <p14:tracePt t="205079" x="4943475" y="3017838"/>
          <p14:tracePt t="205083" x="4943475" y="3033713"/>
          <p14:tracePt t="205085" x="4975225" y="3065463"/>
          <p14:tracePt t="205086" x="4991100" y="3065463"/>
          <p14:tracePt t="205088" x="4991100" y="3097213"/>
          <p14:tracePt t="205091" x="5006975" y="3128963"/>
          <p14:tracePt t="205092" x="5022850" y="3128963"/>
          <p14:tracePt t="205094" x="5037138" y="3160713"/>
          <p14:tracePt t="205096" x="5053013" y="3192463"/>
          <p14:tracePt t="205098" x="5068888" y="3208338"/>
          <p14:tracePt t="205101" x="5068888" y="3240088"/>
          <p14:tracePt t="205103" x="5100638" y="3270250"/>
          <p14:tracePt t="205104" x="5116513" y="3302000"/>
          <p14:tracePt t="205106" x="5132388" y="3302000"/>
          <p14:tracePt t="205108" x="5148263" y="3333750"/>
          <p14:tracePt t="205110" x="5164138" y="3365500"/>
          <p14:tracePt t="205113" x="5180013" y="3365500"/>
          <p14:tracePt t="205114" x="5195888" y="3397250"/>
          <p14:tracePt t="205118" x="5227638" y="3413125"/>
          <p14:tracePt t="205120" x="5227638" y="3429000"/>
          <p14:tracePt t="205120" x="5243513" y="3429000"/>
          <p14:tracePt t="205122" x="5259388" y="3444875"/>
          <p14:tracePt t="205124" x="5259388" y="3460750"/>
          <p14:tracePt t="205126" x="5275263" y="3460750"/>
          <p14:tracePt t="205128" x="5291138" y="3460750"/>
          <p14:tracePt t="205133" x="5291138" y="3476625"/>
          <p14:tracePt t="205139" x="5307013" y="3476625"/>
          <p14:tracePt t="205147" x="5307013" y="3492500"/>
          <p14:tracePt t="205155" x="5322888" y="3492500"/>
          <p14:tracePt t="205184" x="5307013" y="3508375"/>
          <p14:tracePt t="205195" x="5291138" y="3508375"/>
          <p14:tracePt t="205211" x="5275263" y="3508375"/>
          <p14:tracePt t="205287" x="5291138" y="3508375"/>
          <p14:tracePt t="206183" x="5337175" y="3508375"/>
          <p14:tracePt t="206187" x="5384800" y="3508375"/>
          <p14:tracePt t="206191" x="5400675" y="3492500"/>
          <p14:tracePt t="206192" x="5416550" y="3492500"/>
          <p14:tracePt t="206194" x="5448300" y="3492500"/>
          <p14:tracePt t="206196" x="5464175" y="3492500"/>
          <p14:tracePt t="206198" x="5480050" y="3476625"/>
          <p14:tracePt t="206201" x="5495925" y="3476625"/>
          <p14:tracePt t="206202" x="5527675" y="3476625"/>
          <p14:tracePt t="206204" x="5543550" y="3476625"/>
          <p14:tracePt t="206206" x="5559425" y="3476625"/>
          <p14:tracePt t="206208" x="5575300" y="3476625"/>
          <p14:tracePt t="206210" x="5591175" y="3476625"/>
          <p14:tracePt t="206212" x="5607050" y="3476625"/>
          <p14:tracePt t="206214" x="5622925" y="3476625"/>
          <p14:tracePt t="206225" x="5638800" y="3476625"/>
          <p14:tracePt t="206231" x="5653088" y="3476625"/>
          <p14:tracePt t="206403" x="5668963" y="3476625"/>
          <p14:tracePt t="206407" x="5700713" y="3476625"/>
          <p14:tracePt t="206408" x="5716588" y="3476625"/>
          <p14:tracePt t="206410" x="5748338" y="3460750"/>
          <p14:tracePt t="206413" x="5764213" y="3460750"/>
          <p14:tracePt t="206414" x="5795963" y="3444875"/>
          <p14:tracePt t="206418" x="5843588" y="3444875"/>
          <p14:tracePt t="206418" x="5875338" y="3429000"/>
          <p14:tracePt t="206420" x="5922963" y="3429000"/>
          <p14:tracePt t="206422" x="5969000" y="3413125"/>
          <p14:tracePt t="206424" x="6048375" y="3397250"/>
          <p14:tracePt t="206426" x="6127750" y="3381375"/>
          <p14:tracePt t="206428" x="6191250" y="3381375"/>
          <p14:tracePt t="206430" x="6253163" y="3365500"/>
          <p14:tracePt t="206432" x="6316663" y="3365500"/>
          <p14:tracePt t="206435" x="6380163" y="3349625"/>
          <p14:tracePt t="206436" x="6411913" y="3349625"/>
          <p14:tracePt t="206438" x="6475413" y="3349625"/>
          <p14:tracePt t="206440" x="6538913" y="3349625"/>
          <p14:tracePt t="206442" x="6600825" y="3333750"/>
          <p14:tracePt t="206444" x="6632575" y="3333750"/>
          <p14:tracePt t="206446" x="6664325" y="3333750"/>
          <p14:tracePt t="206448" x="6711950" y="3333750"/>
          <p14:tracePt t="206451" x="6727825" y="3333750"/>
          <p14:tracePt t="206454" x="6759575" y="3333750"/>
          <p14:tracePt t="206458" x="6775450" y="3333750"/>
          <p14:tracePt t="206463" x="6791325" y="3333750"/>
          <p14:tracePt t="206469" x="6807200" y="3333750"/>
          <p14:tracePt t="206477" x="6807200" y="3317875"/>
          <p14:tracePt t="207903" x="6791325" y="3317875"/>
          <p14:tracePt t="207907" x="6759575" y="3317875"/>
          <p14:tracePt t="207908" x="6727825" y="3317875"/>
          <p14:tracePt t="207910" x="6711950" y="3317875"/>
          <p14:tracePt t="207912" x="6680200" y="3317875"/>
          <p14:tracePt t="207914" x="6632575" y="3317875"/>
          <p14:tracePt t="207916" x="6616700" y="3317875"/>
          <p14:tracePt t="207918" x="6584950" y="3317875"/>
          <p14:tracePt t="207920" x="6538913" y="3302000"/>
          <p14:tracePt t="207923" x="6523038" y="3302000"/>
          <p14:tracePt t="207925" x="6491288" y="3302000"/>
          <p14:tracePt t="207926" x="6459538" y="3302000"/>
          <p14:tracePt t="207928" x="6427788" y="3302000"/>
          <p14:tracePt t="207930" x="6396038" y="3302000"/>
          <p14:tracePt t="207933" x="6364288" y="3302000"/>
          <p14:tracePt t="207934" x="6332538" y="3302000"/>
          <p14:tracePt t="207936" x="6300788" y="3286125"/>
          <p14:tracePt t="207938" x="6284913" y="3286125"/>
          <p14:tracePt t="207941" x="6253163" y="3270250"/>
          <p14:tracePt t="207942" x="6223000" y="3270250"/>
          <p14:tracePt t="207944" x="6207125" y="3270250"/>
          <p14:tracePt t="207946" x="6175375" y="3255963"/>
          <p14:tracePt t="207950" x="6111875" y="3240088"/>
          <p14:tracePt t="207952" x="6080125" y="3240088"/>
          <p14:tracePt t="207954" x="6048375" y="3224213"/>
          <p14:tracePt t="207956" x="6032500" y="3224213"/>
          <p14:tracePt t="207958" x="6000750" y="3208338"/>
          <p14:tracePt t="207960" x="5953125" y="3208338"/>
          <p14:tracePt t="207962" x="5938838" y="3192463"/>
          <p14:tracePt t="207964" x="5891213" y="3192463"/>
          <p14:tracePt t="207966" x="5859463" y="3176588"/>
          <p14:tracePt t="207968" x="5827713" y="3160713"/>
          <p14:tracePt t="207970" x="5795963" y="3144838"/>
          <p14:tracePt t="207972" x="5748338" y="3128963"/>
          <p14:tracePt t="207974" x="5700713" y="3097213"/>
          <p14:tracePt t="207976" x="5684838" y="3081338"/>
          <p14:tracePt t="207978" x="5638800" y="3065463"/>
          <p14:tracePt t="207980" x="5607050" y="3065463"/>
          <p14:tracePt t="207982" x="5559425" y="3033713"/>
          <p14:tracePt t="207984" x="5543550" y="3017838"/>
          <p14:tracePt t="207986" x="5511800" y="2986088"/>
          <p14:tracePt t="207988" x="5480050" y="2970213"/>
          <p14:tracePt t="207990" x="5448300" y="2938463"/>
          <p14:tracePt t="207992" x="5432425" y="2938463"/>
          <p14:tracePt t="207994" x="5416550" y="2922588"/>
          <p14:tracePt t="207996" x="5384800" y="2892425"/>
          <p14:tracePt t="208002" x="5353050" y="2860675"/>
          <p14:tracePt t="208004" x="5353050" y="2844800"/>
          <p14:tracePt t="208008" x="5337175" y="2844800"/>
          <p14:tracePt t="208013" x="5337175" y="2828925"/>
          <p14:tracePt t="208019" x="5322888" y="2828925"/>
          <p14:tracePt t="208021" x="5322888" y="2813050"/>
          <p14:tracePt t="208037" x="5307013" y="2813050"/>
          <p14:tracePt t="208065" x="5291138" y="2797175"/>
          <p14:tracePt t="208067" x="5275263" y="2797175"/>
          <p14:tracePt t="208069" x="5259388" y="2781300"/>
          <p14:tracePt t="208070" x="5227638" y="2781300"/>
          <p14:tracePt t="208072" x="5195888" y="2765425"/>
          <p14:tracePt t="208074" x="5180013" y="2765425"/>
          <p14:tracePt t="208077" x="5132388" y="2749550"/>
          <p14:tracePt t="208079" x="5100638" y="2749550"/>
          <p14:tracePt t="208081" x="5068888" y="2733675"/>
          <p14:tracePt t="208083" x="5037138" y="2733675"/>
          <p14:tracePt t="208084" x="4991100" y="2733675"/>
          <p14:tracePt t="208086" x="4959350" y="2717800"/>
          <p14:tracePt t="208088" x="4927600" y="2717800"/>
          <p14:tracePt t="208090" x="4879975" y="2701925"/>
          <p14:tracePt t="208092" x="4848225" y="2701925"/>
          <p14:tracePt t="208094" x="4816475" y="2686050"/>
          <p14:tracePt t="208096" x="4768850" y="2686050"/>
          <p14:tracePt t="208099" x="4737100" y="2670175"/>
          <p14:tracePt t="208101" x="4722813" y="2670175"/>
          <p14:tracePt t="208102" x="4691063" y="2670175"/>
          <p14:tracePt t="208104" x="4675188" y="2670175"/>
          <p14:tracePt t="208106" x="4659313" y="2654300"/>
          <p14:tracePt t="208108" x="4627563" y="2654300"/>
          <p14:tracePt t="208112" x="4611688" y="2654300"/>
          <p14:tracePt t="208115" x="4595813" y="2654300"/>
          <p14:tracePt t="208121" x="4579938" y="2654300"/>
          <p14:tracePt t="208125" x="4564063" y="2654300"/>
          <p14:tracePt t="208129" x="4548188" y="2654300"/>
          <p14:tracePt t="208137" x="4532313" y="2654300"/>
          <p14:tracePt t="208140" x="4516438" y="2654300"/>
          <p14:tracePt t="208146" x="4500563" y="2654300"/>
          <p14:tracePt t="208148" x="4484688" y="2654300"/>
          <p14:tracePt t="208151" x="4484688" y="2638425"/>
          <p14:tracePt t="208153" x="4468813" y="2638425"/>
          <p14:tracePt t="208157" x="4452938" y="2638425"/>
          <p14:tracePt t="208159" x="4437063" y="2638425"/>
          <p14:tracePt t="208161" x="4406900" y="2638425"/>
          <p14:tracePt t="208162" x="4375150" y="2638425"/>
          <p14:tracePt t="208164" x="4359275" y="2638425"/>
          <p14:tracePt t="208167" x="4327525" y="2638425"/>
          <p14:tracePt t="208168" x="4295775" y="2638425"/>
          <p14:tracePt t="208170" x="4279900" y="2638425"/>
          <p14:tracePt t="208173" x="4264025" y="2638425"/>
          <p14:tracePt t="208174" x="4248150" y="2654300"/>
          <p14:tracePt t="208176" x="4216400" y="2670175"/>
          <p14:tracePt t="208178" x="4184650" y="2686050"/>
          <p14:tracePt t="208180" x="4168775" y="2686050"/>
          <p14:tracePt t="208183" x="4152900" y="2701925"/>
          <p14:tracePt t="208184" x="4137025" y="2701925"/>
          <p14:tracePt t="208186" x="4121150" y="2717800"/>
          <p14:tracePt t="208188" x="4106863" y="2733675"/>
          <p14:tracePt t="208190" x="4090988" y="2749550"/>
          <p14:tracePt t="208192" x="4075113" y="2749550"/>
          <p14:tracePt t="208194" x="4075113" y="2765425"/>
          <p14:tracePt t="208196" x="4059238" y="2781300"/>
          <p14:tracePt t="208200" x="4043363" y="2797175"/>
          <p14:tracePt t="208202" x="4043363" y="2813050"/>
          <p14:tracePt t="208208" x="4043363" y="2828925"/>
          <p14:tracePt t="208229" x="4027488" y="2828925"/>
          <p14:tracePt t="208345" x="4027488" y="2813050"/>
          <p14:tracePt t="208357" x="4027488" y="2797175"/>
          <p14:tracePt t="208364" x="4027488" y="2781300"/>
          <p14:tracePt t="208371" x="4027488" y="2765425"/>
          <p14:tracePt t="208379" x="4027488" y="2749550"/>
          <p14:tracePt t="208380" x="4027488" y="2733675"/>
          <p14:tracePt t="208387" x="4027488" y="2717800"/>
          <p14:tracePt t="208391" x="4027488" y="2701925"/>
          <p14:tracePt t="208392" x="4043363" y="2686050"/>
          <p14:tracePt t="208397" x="4043363" y="2670175"/>
          <p14:tracePt t="208399" x="4059238" y="2654300"/>
          <p14:tracePt t="208405" x="4059238" y="2638425"/>
          <p14:tracePt t="208406" x="4059238" y="2622550"/>
          <p14:tracePt t="208408" x="4059238" y="2606675"/>
          <p14:tracePt t="208413" x="4075113" y="2590800"/>
          <p14:tracePt t="208417" x="4075113" y="2574925"/>
          <p14:tracePt t="208418" x="4075113" y="2560638"/>
          <p14:tracePt t="208422" x="4075113" y="2544763"/>
          <p14:tracePt t="208425" x="4075113" y="2528888"/>
          <p14:tracePt t="208428" x="4075113" y="2513013"/>
          <p14:tracePt t="208430" x="4043363" y="2481263"/>
          <p14:tracePt t="208433" x="4027488" y="2481263"/>
          <p14:tracePt t="208435" x="4011613" y="2449513"/>
          <p14:tracePt t="208436" x="3979863" y="2433638"/>
          <p14:tracePt t="208438" x="3963988" y="2433638"/>
          <p14:tracePt t="208440" x="3948113" y="2417763"/>
          <p14:tracePt t="208442" x="3916363" y="2401888"/>
          <p14:tracePt t="208444" x="3884613" y="2386013"/>
          <p14:tracePt t="208446" x="3868738" y="2386013"/>
          <p14:tracePt t="208449" x="3821113" y="2370138"/>
          <p14:tracePt t="208450" x="3790950" y="2370138"/>
          <p14:tracePt t="208452" x="3759200" y="2354263"/>
          <p14:tracePt t="208454" x="3727450" y="2338388"/>
          <p14:tracePt t="208456" x="3695700" y="2338388"/>
          <p14:tracePt t="208458" x="3679825" y="2338388"/>
          <p14:tracePt t="208460" x="3632200" y="2338388"/>
          <p14:tracePt t="208462" x="3616325" y="2338388"/>
          <p14:tracePt t="208465" x="3584575" y="2338388"/>
          <p14:tracePt t="208466" x="3552825" y="2338388"/>
          <p14:tracePt t="208468" x="3536950" y="2338388"/>
          <p14:tracePt t="208470" x="3505200" y="2338388"/>
          <p14:tracePt t="208472" x="3490913" y="2338388"/>
          <p14:tracePt t="208474" x="3459163" y="2338388"/>
          <p14:tracePt t="208476" x="3427413" y="2338388"/>
          <p14:tracePt t="208478" x="3411538" y="2338388"/>
          <p14:tracePt t="208480" x="3379788" y="2354263"/>
          <p14:tracePt t="208483" x="3348038" y="2354263"/>
          <p14:tracePt t="208484" x="3332163" y="2370138"/>
          <p14:tracePt t="208486" x="3316288" y="2386013"/>
          <p14:tracePt t="208488" x="3284538" y="2386013"/>
          <p14:tracePt t="208490" x="3268663" y="2401888"/>
          <p14:tracePt t="208492" x="3236913" y="2417763"/>
          <p14:tracePt t="208494" x="3221038" y="2433638"/>
          <p14:tracePt t="208496" x="3205163" y="2449513"/>
          <p14:tracePt t="208499" x="3190875" y="2449513"/>
          <p14:tracePt t="208500" x="3175000" y="2449513"/>
          <p14:tracePt t="208502" x="3175000" y="2465388"/>
          <p14:tracePt t="208504" x="3159125" y="2481263"/>
          <p14:tracePt t="208506" x="3143250" y="2481263"/>
          <p14:tracePt t="208508" x="3127375" y="2481263"/>
          <p14:tracePt t="208513" x="3127375" y="2497138"/>
          <p14:tracePt t="208517" x="3111500" y="2497138"/>
          <p14:tracePt t="208518" x="3111500" y="2513013"/>
          <p14:tracePt t="208527" x="3095625" y="2528888"/>
          <p14:tracePt t="208543" x="3095625" y="2544763"/>
          <p14:tracePt t="208550" x="3095625" y="2560638"/>
          <p14:tracePt t="208559" x="3095625" y="2574925"/>
          <p14:tracePt t="208561" x="3095625" y="2590800"/>
          <p14:tracePt t="208562" x="3095625" y="2606675"/>
          <p14:tracePt t="208566" x="3095625" y="2622550"/>
          <p14:tracePt t="208568" x="3095625" y="2638425"/>
          <p14:tracePt t="208572" x="3095625" y="2654300"/>
          <p14:tracePt t="208574" x="3095625" y="2670175"/>
          <p14:tracePt t="208576" x="3095625" y="2686050"/>
          <p14:tracePt t="208580" x="3111500" y="2717800"/>
          <p14:tracePt t="208583" x="3111500" y="2733675"/>
          <p14:tracePt t="208586" x="3111500" y="2749550"/>
          <p14:tracePt t="208588" x="3111500" y="2765425"/>
          <p14:tracePt t="208590" x="3111500" y="2781300"/>
          <p14:tracePt t="208592" x="3127375" y="2797175"/>
          <p14:tracePt t="208594" x="3127375" y="2813050"/>
          <p14:tracePt t="208597" x="3143250" y="2828925"/>
          <p14:tracePt t="208598" x="3143250" y="2844800"/>
          <p14:tracePt t="208600" x="3143250" y="2860675"/>
          <p14:tracePt t="208605" x="3159125" y="2892425"/>
          <p14:tracePt t="208607" x="3159125" y="2908300"/>
          <p14:tracePt t="208611" x="3159125" y="2938463"/>
          <p14:tracePt t="208616" x="3159125" y="2954338"/>
          <p14:tracePt t="208617" x="3159125" y="2986088"/>
          <p14:tracePt t="208620" x="3159125" y="3017838"/>
          <p14:tracePt t="208622" x="3175000" y="3033713"/>
          <p14:tracePt t="208625" x="3175000" y="3049588"/>
          <p14:tracePt t="208626" x="3175000" y="3065463"/>
          <p14:tracePt t="208628" x="3175000" y="3081338"/>
          <p14:tracePt t="208630" x="3175000" y="3128963"/>
          <p14:tracePt t="208633" x="3190875" y="3160713"/>
          <p14:tracePt t="208634" x="3190875" y="3176588"/>
          <p14:tracePt t="208636" x="3190875" y="3208338"/>
          <p14:tracePt t="208638" x="3190875" y="3240088"/>
          <p14:tracePt t="208641" x="3205163" y="3255963"/>
          <p14:tracePt t="208642" x="3205163" y="3286125"/>
          <p14:tracePt t="208644" x="3205163" y="3333750"/>
          <p14:tracePt t="208646" x="3221038" y="3349625"/>
          <p14:tracePt t="208650" x="3221038" y="3381375"/>
          <p14:tracePt t="208651" x="3236913" y="3413125"/>
          <p14:tracePt t="208652" x="3236913" y="3429000"/>
          <p14:tracePt t="208654" x="3236913" y="3460750"/>
          <p14:tracePt t="208656" x="3236913" y="3508375"/>
          <p14:tracePt t="208658" x="3252788" y="3524250"/>
          <p14:tracePt t="208660" x="3268663" y="3571875"/>
          <p14:tracePt t="208662" x="3268663" y="3602038"/>
          <p14:tracePt t="208664" x="3284538" y="3617913"/>
          <p14:tracePt t="208667" x="3284538" y="3665538"/>
          <p14:tracePt t="208668" x="3300413" y="3697288"/>
          <p14:tracePt t="208670" x="3300413" y="3729038"/>
          <p14:tracePt t="208673" x="3316288" y="3760788"/>
          <p14:tracePt t="208674" x="3316288" y="3792538"/>
          <p14:tracePt t="208676" x="3332163" y="3808413"/>
          <p14:tracePt t="208678" x="3332163" y="3856038"/>
          <p14:tracePt t="208680" x="3332163" y="3887788"/>
          <p14:tracePt t="208683" x="3332163" y="3903663"/>
          <p14:tracePt t="208684" x="3332163" y="3935413"/>
          <p14:tracePt t="208686" x="3348038" y="3965575"/>
          <p14:tracePt t="208688" x="3348038" y="3981450"/>
          <p14:tracePt t="208690" x="3348038" y="4013200"/>
          <p14:tracePt t="208692" x="3348038" y="4029075"/>
          <p14:tracePt t="208694" x="3348038" y="4060825"/>
          <p14:tracePt t="208696" x="3348038" y="4076700"/>
          <p14:tracePt t="208699" x="3348038" y="4092575"/>
          <p14:tracePt t="208700" x="3348038" y="4108450"/>
          <p14:tracePt t="208702" x="3348038" y="4140200"/>
          <p14:tracePt t="208704" x="3348038" y="4156075"/>
          <p14:tracePt t="208706" x="3348038" y="4171950"/>
          <p14:tracePt t="208708" x="3348038" y="4187825"/>
          <p14:tracePt t="208710" x="3332163" y="4187825"/>
          <p14:tracePt t="208712" x="3332163" y="4203700"/>
          <p14:tracePt t="208715" x="3316288" y="4219575"/>
          <p14:tracePt t="208719" x="3300413" y="4235450"/>
          <p14:tracePt t="208720" x="3268663" y="4235450"/>
          <p14:tracePt t="208722" x="3268663" y="4251325"/>
          <p14:tracePt t="208724" x="3252788" y="4251325"/>
          <p14:tracePt t="208726" x="3221038" y="4267200"/>
          <p14:tracePt t="208728" x="3205163" y="4267200"/>
          <p14:tracePt t="208730" x="3190875" y="4267200"/>
          <p14:tracePt t="208733" x="3175000" y="4267200"/>
          <p14:tracePt t="208734" x="3143250" y="4267200"/>
          <p14:tracePt t="208736" x="3111500" y="4267200"/>
          <p14:tracePt t="208738" x="3095625" y="4267200"/>
          <p14:tracePt t="208740" x="3063875" y="4267200"/>
          <p14:tracePt t="208742" x="3016250" y="4267200"/>
          <p14:tracePt t="208744" x="3000375" y="4251325"/>
          <p14:tracePt t="208746" x="2968625" y="4251325"/>
          <p14:tracePt t="208748" x="2936875" y="4235450"/>
          <p14:tracePt t="208750" x="2921000" y="4219575"/>
          <p14:tracePt t="208752" x="2874963" y="4203700"/>
          <p14:tracePt t="208754" x="2843213" y="4203700"/>
          <p14:tracePt t="208756" x="2827338" y="4187825"/>
          <p14:tracePt t="208758" x="2795588" y="4171950"/>
          <p14:tracePt t="208760" x="2763838" y="4156075"/>
          <p14:tracePt t="208762" x="2716213" y="4140200"/>
          <p14:tracePt t="208764" x="2700338" y="4124325"/>
          <p14:tracePt t="208766" x="2668588" y="4108450"/>
          <p14:tracePt t="208768" x="2620963" y="4076700"/>
          <p14:tracePt t="208770" x="2590800" y="4076700"/>
          <p14:tracePt t="208772" x="2574925" y="4060825"/>
          <p14:tracePt t="208774" x="2527300" y="4029075"/>
          <p14:tracePt t="208776" x="2495550" y="3997325"/>
          <p14:tracePt t="208778" x="2447925" y="3981450"/>
          <p14:tracePt t="208780" x="2432050" y="3949700"/>
          <p14:tracePt t="208783" x="2400300" y="3935413"/>
          <p14:tracePt t="208784" x="2352675" y="3903663"/>
          <p14:tracePt t="208786" x="2320925" y="3871913"/>
          <p14:tracePt t="208788" x="2289175" y="3840163"/>
          <p14:tracePt t="208790" x="2274888" y="3808413"/>
          <p14:tracePt t="208792" x="2243138" y="3792538"/>
          <p14:tracePt t="208794" x="2211388" y="3744913"/>
          <p14:tracePt t="208796" x="2179638" y="3713163"/>
          <p14:tracePt t="208798" x="2163763" y="3681413"/>
          <p14:tracePt t="208800" x="2147888" y="3665538"/>
          <p14:tracePt t="208802" x="2116138" y="3633788"/>
          <p14:tracePt t="208805" x="2100263" y="3602038"/>
          <p14:tracePt t="208806" x="2084388" y="3587750"/>
          <p14:tracePt t="208808" x="2084388" y="3571875"/>
          <p14:tracePt t="208810" x="2068513" y="3540125"/>
          <p14:tracePt t="208812" x="2052638" y="3508375"/>
          <p14:tracePt t="208817" x="2036763" y="3476625"/>
          <p14:tracePt t="208818" x="2036763" y="3460750"/>
          <p14:tracePt t="208820" x="2020888" y="3460750"/>
          <p14:tracePt t="208822" x="2020888" y="3429000"/>
          <p14:tracePt t="208824" x="2020888" y="3413125"/>
          <p14:tracePt t="208828" x="2020888" y="3381375"/>
          <p14:tracePt t="208835" x="2020888" y="3365500"/>
          <p14:tracePt t="208836" x="2020888" y="3349625"/>
          <p14:tracePt t="208838" x="2036763" y="3349625"/>
          <p14:tracePt t="208840" x="2036763" y="3333750"/>
          <p14:tracePt t="208844" x="2052638" y="3317875"/>
          <p14:tracePt t="208847" x="2068513" y="3302000"/>
          <p14:tracePt t="208849" x="2084388" y="3302000"/>
          <p14:tracePt t="208850" x="2084388" y="3286125"/>
          <p14:tracePt t="208852" x="2100263" y="3286125"/>
          <p14:tracePt t="208854" x="2116138" y="3270250"/>
          <p14:tracePt t="208856" x="2116138" y="3255963"/>
          <p14:tracePt t="208858" x="2147888" y="3255963"/>
          <p14:tracePt t="208860" x="2179638" y="3255963"/>
          <p14:tracePt t="208862" x="2195513" y="3240088"/>
          <p14:tracePt t="208865" x="2227263" y="3240088"/>
          <p14:tracePt t="208866" x="2259013" y="3224213"/>
          <p14:tracePt t="208870" x="2289175" y="3208338"/>
          <p14:tracePt t="208872" x="2305050" y="3208338"/>
          <p14:tracePt t="208874" x="2320925" y="3208338"/>
          <p14:tracePt t="208876" x="2336800" y="3208338"/>
          <p14:tracePt t="208878" x="2352675" y="3208338"/>
          <p14:tracePt t="208880" x="2368550" y="3192463"/>
          <p14:tracePt t="208882" x="2384425" y="3192463"/>
          <p14:tracePt t="208885" x="2400300" y="3192463"/>
          <p14:tracePt t="208886" x="2416175" y="3192463"/>
          <p14:tracePt t="208888" x="2432050" y="3192463"/>
          <p14:tracePt t="208890" x="2447925" y="3192463"/>
          <p14:tracePt t="208894" x="2463800" y="3192463"/>
          <p14:tracePt t="208897" x="2479675" y="3192463"/>
          <p14:tracePt t="208901" x="2495550" y="3176588"/>
          <p14:tracePt t="208902" x="2511425" y="3176588"/>
          <p14:tracePt t="208908" x="2527300" y="3176588"/>
          <p14:tracePt t="208913" x="2543175" y="3176588"/>
          <p14:tracePt t="208916" x="2559050" y="3176588"/>
          <p14:tracePt t="208922" x="2574925" y="3176588"/>
          <p14:tracePt t="208925" x="2590800" y="3176588"/>
          <p14:tracePt t="208930" x="2605088" y="3176588"/>
          <p14:tracePt t="208933" x="2620963" y="3176588"/>
          <p14:tracePt t="208936" x="2636838" y="3160713"/>
          <p14:tracePt t="208943" x="2652713" y="3160713"/>
          <p14:tracePt t="208944" x="2668588" y="3160713"/>
          <p14:tracePt t="208951" x="2684463" y="3160713"/>
          <p14:tracePt t="208953" x="2700338" y="3160713"/>
          <p14:tracePt t="208956" x="2716213" y="3160713"/>
          <p14:tracePt t="208960" x="2732088" y="3160713"/>
          <p14:tracePt t="208962" x="2747963" y="3160713"/>
          <p14:tracePt t="208966" x="2763838" y="3160713"/>
          <p14:tracePt t="208968" x="2779713" y="3160713"/>
          <p14:tracePt t="208971" x="2795588" y="3160713"/>
          <p14:tracePt t="208975" x="2811463" y="3144838"/>
          <p14:tracePt t="208976" x="2827338" y="3144838"/>
          <p14:tracePt t="208978" x="2843213" y="3144838"/>
          <p14:tracePt t="208980" x="2859088" y="3144838"/>
          <p14:tracePt t="208983" x="2874963" y="3144838"/>
          <p14:tracePt t="208986" x="2905125" y="3144838"/>
          <p14:tracePt t="208988" x="2921000" y="3144838"/>
          <p14:tracePt t="208992" x="2952750" y="3144838"/>
          <p14:tracePt t="208997" x="2968625" y="3144838"/>
          <p14:tracePt t="208999" x="2984500" y="3144838"/>
          <p14:tracePt t="209001" x="3000375" y="3144838"/>
          <p14:tracePt t="209004" x="3016250" y="3128963"/>
          <p14:tracePt t="209006" x="3032125" y="3128963"/>
          <p14:tracePt t="209010" x="3048000" y="3128963"/>
          <p14:tracePt t="209013" x="3063875" y="3128963"/>
          <p14:tracePt t="209016" x="3079750" y="3128963"/>
          <p14:tracePt t="209018" x="3095625" y="3128963"/>
          <p14:tracePt t="209020" x="3111500" y="3128963"/>
          <p14:tracePt t="209027" x="3127375" y="3113088"/>
          <p14:tracePt t="209028" x="3143250" y="3113088"/>
          <p14:tracePt t="209030" x="3159125" y="3113088"/>
          <p14:tracePt t="209038" x="3175000" y="3113088"/>
          <p14:tracePt t="209040" x="3190875" y="3113088"/>
          <p14:tracePt t="209050" x="3205163" y="3113088"/>
          <p14:tracePt t="209053" x="3221038" y="3113088"/>
          <p14:tracePt t="209057" x="3236913" y="3113088"/>
          <p14:tracePt t="209065" x="3252788" y="3113088"/>
          <p14:tracePt t="209067" x="3268663" y="3113088"/>
          <p14:tracePt t="209073" x="3284538" y="3113088"/>
          <p14:tracePt t="209076" x="3300413" y="3113088"/>
          <p14:tracePt t="209078" x="3316288" y="3113088"/>
          <p14:tracePt t="209086" x="3332163" y="3113088"/>
          <p14:tracePt t="209092" x="3363913" y="3113088"/>
          <p14:tracePt t="209095" x="3379788" y="3113088"/>
          <p14:tracePt t="209096" x="3395663" y="3113088"/>
          <p14:tracePt t="209100" x="3411538" y="3113088"/>
          <p14:tracePt t="209102" x="3427413" y="3097213"/>
          <p14:tracePt t="209106" x="3443288" y="3097213"/>
          <p14:tracePt t="209109" x="3459163" y="3097213"/>
          <p14:tracePt t="209112" x="3475038" y="3097213"/>
          <p14:tracePt t="209116" x="3490913" y="3097213"/>
          <p14:tracePt t="209118" x="3505200" y="3097213"/>
          <p14:tracePt t="209123" x="3521075" y="3097213"/>
          <p14:tracePt t="209127" x="3536950" y="3097213"/>
          <p14:tracePt t="209133" x="3552825" y="3097213"/>
          <p14:tracePt t="209137" x="3568700" y="3081338"/>
          <p14:tracePt t="209140" x="3584575" y="3081338"/>
          <p14:tracePt t="209155" x="3600450" y="3081338"/>
          <p14:tracePt t="209156" x="3600450" y="3065463"/>
          <p14:tracePt t="209162" x="3616325" y="3065463"/>
          <p14:tracePt t="209179" x="3632200" y="3065463"/>
          <p14:tracePt t="209187" x="3648075" y="3065463"/>
          <p14:tracePt t="209192" x="3663950" y="3065463"/>
          <p14:tracePt t="209201" x="3679825" y="3065463"/>
          <p14:tracePt t="209203" x="3695700" y="3065463"/>
          <p14:tracePt t="209208" x="3711575" y="3065463"/>
          <p14:tracePt t="209213" x="3727450" y="3065463"/>
          <p14:tracePt t="209218" x="3743325" y="3065463"/>
          <p14:tracePt t="209247" x="3759200" y="3065463"/>
          <p14:tracePt t="209292" x="3775075" y="3065463"/>
          <p14:tracePt t="209294" x="3775075" y="3049588"/>
          <p14:tracePt t="209295" x="3790950" y="3049588"/>
          <p14:tracePt t="209297" x="3806825" y="3049588"/>
          <p14:tracePt t="209298" x="3806825" y="3033713"/>
          <p14:tracePt t="209300" x="3821113" y="3033713"/>
          <p14:tracePt t="209304" x="3836988" y="3033713"/>
          <p14:tracePt t="209306" x="3852863" y="3033713"/>
          <p14:tracePt t="209308" x="3852863" y="3017838"/>
          <p14:tracePt t="209310" x="3868738" y="3017838"/>
          <p14:tracePt t="209313" x="3884613" y="3001963"/>
          <p14:tracePt t="209317" x="3900488" y="2986088"/>
          <p14:tracePt t="209318" x="3916363" y="2986088"/>
          <p14:tracePt t="209320" x="3932238" y="2986088"/>
          <p14:tracePt t="209322" x="3932238" y="2970213"/>
          <p14:tracePt t="209324" x="3948113" y="2970213"/>
          <p14:tracePt t="209327" x="3963988" y="2954338"/>
          <p14:tracePt t="209333" x="3979863" y="2954338"/>
          <p14:tracePt t="209334" x="3995738" y="2938463"/>
          <p14:tracePt t="209339" x="4011613" y="2922588"/>
          <p14:tracePt t="209345" x="4027488" y="2922588"/>
          <p14:tracePt t="209349" x="4043363" y="2908300"/>
          <p14:tracePt t="209357" x="4059238" y="2892425"/>
          <p14:tracePt t="209360" x="4075113" y="2892425"/>
          <p14:tracePt t="209366" x="4090988" y="2892425"/>
          <p14:tracePt t="209369" x="4090988" y="2876550"/>
          <p14:tracePt t="209385" x="4106863" y="2876550"/>
          <p14:tracePt t="209405" x="4121150" y="2876550"/>
          <p14:tracePt t="209417" x="4106863" y="2876550"/>
          <p14:tracePt t="209419" x="4106863" y="2860675"/>
          <p14:tracePt t="209423" x="4090988" y="2860675"/>
          <p14:tracePt t="209425" x="4075113" y="2844800"/>
          <p14:tracePt t="209426" x="4059238" y="2844800"/>
          <p14:tracePt t="209431" x="4027488" y="2828925"/>
          <p14:tracePt t="209433" x="3995738" y="2813050"/>
          <p14:tracePt t="209434" x="3979863" y="2797175"/>
          <p14:tracePt t="209436" x="3948113" y="2781300"/>
          <p14:tracePt t="209438" x="3932238" y="2781300"/>
          <p14:tracePt t="209440" x="3916363" y="2765425"/>
          <p14:tracePt t="209442" x="3900488" y="2765425"/>
          <p14:tracePt t="209445" x="3884613" y="2749550"/>
          <p14:tracePt t="209446" x="3852863" y="2749550"/>
          <p14:tracePt t="209448" x="3836988" y="2733675"/>
          <p14:tracePt t="209450" x="3821113" y="2733675"/>
          <p14:tracePt t="209452" x="3806825" y="2717800"/>
          <p14:tracePt t="209454" x="3790950" y="2717800"/>
          <p14:tracePt t="209456" x="3775075" y="2717800"/>
          <p14:tracePt t="209458" x="3759200" y="2717800"/>
          <p14:tracePt t="209460" x="3743325" y="2701925"/>
          <p14:tracePt t="209465" x="3727450" y="2686050"/>
          <p14:tracePt t="209468" x="3695700" y="2686050"/>
          <p14:tracePt t="209478" x="3679825" y="2686050"/>
          <p14:tracePt t="209483" x="3663950" y="2686050"/>
          <p14:tracePt t="209524" x="3663950" y="2701925"/>
          <p14:tracePt t="209532" x="3663950" y="2749550"/>
          <p14:tracePt t="209538" x="3679825" y="2797175"/>
          <p14:tracePt t="209540" x="3695700" y="2844800"/>
          <p14:tracePt t="209542" x="3695700" y="2860675"/>
          <p14:tracePt t="209544" x="3695700" y="2892425"/>
          <p14:tracePt t="209546" x="3711575" y="2922588"/>
          <p14:tracePt t="209551" x="3727450" y="2954338"/>
          <p14:tracePt t="209552" x="3727450" y="2970213"/>
          <p14:tracePt t="209554" x="3743325" y="2986088"/>
          <p14:tracePt t="209556" x="3743325" y="3017838"/>
          <p14:tracePt t="209561" x="3743325" y="3049588"/>
          <p14:tracePt t="209562" x="3743325" y="3065463"/>
          <p14:tracePt t="209566" x="3759200" y="3113088"/>
          <p14:tracePt t="209568" x="3759200" y="3128963"/>
          <p14:tracePt t="209570" x="3759200" y="3144838"/>
          <p14:tracePt t="209572" x="3759200" y="3176588"/>
          <p14:tracePt t="209574" x="3775075" y="3176588"/>
          <p14:tracePt t="209576" x="3775075" y="3208338"/>
          <p14:tracePt t="209578" x="3775075" y="3224213"/>
          <p14:tracePt t="209580" x="3790950" y="3240088"/>
          <p14:tracePt t="209582" x="3790950" y="3270250"/>
          <p14:tracePt t="209584" x="3806825" y="3270250"/>
          <p14:tracePt t="209586" x="3806825" y="3302000"/>
          <p14:tracePt t="209588" x="3806825" y="3317875"/>
          <p14:tracePt t="209590" x="3806825" y="3333750"/>
          <p14:tracePt t="209592" x="3806825" y="3349625"/>
          <p14:tracePt t="209594" x="3806825" y="3365500"/>
          <p14:tracePt t="209596" x="3806825" y="3381375"/>
          <p14:tracePt t="209600" x="3806825" y="3397250"/>
          <p14:tracePt t="209602" x="3806825" y="3413125"/>
          <p14:tracePt t="209611" x="3806825" y="3429000"/>
          <p14:tracePt t="209619" x="3806825" y="3444875"/>
          <p14:tracePt t="209643" x="3806825" y="3460750"/>
          <p14:tracePt t="209645" x="3790950" y="3460750"/>
          <p14:tracePt t="209651" x="3775075" y="3460750"/>
          <p14:tracePt t="209655" x="3759200" y="3460750"/>
          <p14:tracePt t="209656" x="3743325" y="3460750"/>
          <p14:tracePt t="209662" x="3727450" y="3460750"/>
          <p14:tracePt t="209665" x="3711575" y="3460750"/>
          <p14:tracePt t="209667" x="3695700" y="3460750"/>
          <p14:tracePt t="209671" x="3679825" y="3460750"/>
          <p14:tracePt t="209672" x="3663950" y="3460750"/>
          <p14:tracePt t="209676" x="3648075" y="3460750"/>
          <p14:tracePt t="209678" x="3632200" y="3444875"/>
          <p14:tracePt t="209681" x="3616325" y="3444875"/>
          <p14:tracePt t="209684" x="3616325" y="3429000"/>
          <p14:tracePt t="209686" x="3600450" y="3429000"/>
          <p14:tracePt t="209688" x="3584575" y="3429000"/>
          <p14:tracePt t="209692" x="3568700" y="3413125"/>
          <p14:tracePt t="209695" x="3552825" y="3413125"/>
          <p14:tracePt t="209697" x="3536950" y="3397250"/>
          <p14:tracePt t="209700" x="3536950" y="3381375"/>
          <p14:tracePt t="209704" x="3521075" y="3381375"/>
          <p14:tracePt t="209708" x="3505200" y="3365500"/>
          <p14:tracePt t="209712" x="3505200" y="3349625"/>
          <p14:tracePt t="209720" x="3505200" y="3333750"/>
          <p14:tracePt t="209727" x="3505200" y="3317875"/>
          <p14:tracePt t="209728" x="3505200" y="3302000"/>
          <p14:tracePt t="209734" x="3505200" y="3286125"/>
          <p14:tracePt t="209737" x="3521075" y="3286125"/>
          <p14:tracePt t="209739" x="3521075" y="3270250"/>
          <p14:tracePt t="209741" x="3536950" y="3270250"/>
          <p14:tracePt t="209744" x="3552825" y="3255963"/>
          <p14:tracePt t="209746" x="3568700" y="3240088"/>
          <p14:tracePt t="209749" x="3584575" y="3224213"/>
          <p14:tracePt t="209751" x="3600450" y="3224213"/>
          <p14:tracePt t="209752" x="3616325" y="3224213"/>
          <p14:tracePt t="209756" x="3632200" y="3208338"/>
          <p14:tracePt t="209758" x="3663950" y="3208338"/>
          <p14:tracePt t="209761" x="3663950" y="3192463"/>
          <p14:tracePt t="209762" x="3679825" y="3192463"/>
          <p14:tracePt t="209767" x="3695700" y="3192463"/>
          <p14:tracePt t="209768" x="3711575" y="3192463"/>
          <p14:tracePt t="209770" x="3727450" y="3176588"/>
          <p14:tracePt t="209772" x="3743325" y="3176588"/>
          <p14:tracePt t="209774" x="3743325" y="3160713"/>
          <p14:tracePt t="209776" x="3759200" y="3160713"/>
          <p14:tracePt t="209778" x="3759200" y="3144838"/>
          <p14:tracePt t="209781" x="3775075" y="3144838"/>
          <p14:tracePt t="209784" x="3790950" y="3144838"/>
          <p14:tracePt t="209788" x="3806825" y="3128963"/>
          <p14:tracePt t="209795" x="3821113" y="3113088"/>
          <p14:tracePt t="209800" x="3836988" y="3113088"/>
          <p14:tracePt t="209805" x="3852863" y="3113088"/>
          <p14:tracePt t="209807" x="3852863" y="3097213"/>
          <p14:tracePt t="209813" x="3852863" y="3081338"/>
          <p14:tracePt t="209816" x="3868738" y="3081338"/>
          <p14:tracePt t="209818" x="3884613" y="3065463"/>
          <p14:tracePt t="209835" x="3884613" y="3049588"/>
          <p14:tracePt t="209845" x="3900488" y="3033713"/>
          <p14:tracePt t="209865" x="3868738" y="3033713"/>
          <p14:tracePt t="209867" x="3852863" y="3049588"/>
          <p14:tracePt t="209868" x="3836988" y="3065463"/>
          <p14:tracePt t="209871" x="3806825" y="3081338"/>
          <p14:tracePt t="209872" x="3775075" y="3097213"/>
          <p14:tracePt t="209874" x="3743325" y="3144838"/>
          <p14:tracePt t="209876" x="3663950" y="3192463"/>
          <p14:tracePt t="209879" x="3616325" y="3224213"/>
          <p14:tracePt t="209880" x="3552825" y="3255963"/>
          <p14:tracePt t="209882" x="3521075" y="3302000"/>
          <p14:tracePt t="209884" x="3475038" y="3333750"/>
          <p14:tracePt t="209886" x="3427413" y="3365500"/>
          <p14:tracePt t="209888" x="3363913" y="3413125"/>
          <p14:tracePt t="209890" x="3316288" y="3444875"/>
          <p14:tracePt t="209892" x="3268663" y="3460750"/>
          <p14:tracePt t="209894" x="3221038" y="3492500"/>
          <p14:tracePt t="209896" x="3190875" y="3508375"/>
          <p14:tracePt t="209898" x="3143250" y="3524250"/>
          <p14:tracePt t="209900" x="3079750" y="3556000"/>
          <p14:tracePt t="209902" x="3032125" y="3571875"/>
          <p14:tracePt t="209904" x="2984500" y="3602038"/>
          <p14:tracePt t="209906" x="2952750" y="3617913"/>
          <p14:tracePt t="209908" x="2890838" y="3633788"/>
          <p14:tracePt t="209910" x="2843213" y="3633788"/>
          <p14:tracePt t="209912" x="2779713" y="3649663"/>
          <p14:tracePt t="209915" x="2747963" y="3665538"/>
          <p14:tracePt t="209917" x="2684463" y="3665538"/>
          <p14:tracePt t="209918" x="2636838" y="3665538"/>
          <p14:tracePt t="209920" x="2574925" y="3665538"/>
          <p14:tracePt t="209922" x="2543175" y="3681413"/>
          <p14:tracePt t="209924" x="2479675" y="3681413"/>
          <p14:tracePt t="209926" x="2416175" y="3681413"/>
          <p14:tracePt t="209928" x="2352675" y="3681413"/>
          <p14:tracePt t="209931" x="2320925" y="3681413"/>
          <p14:tracePt t="209933" x="2274888" y="3681413"/>
          <p14:tracePt t="209934" x="2227263" y="3681413"/>
          <p14:tracePt t="209936" x="2179638" y="3681413"/>
          <p14:tracePt t="209938" x="2132013" y="3681413"/>
          <p14:tracePt t="209940" x="2100263" y="3681413"/>
          <p14:tracePt t="209942" x="2084388" y="3681413"/>
          <p14:tracePt t="209944" x="2036763" y="3681413"/>
          <p14:tracePt t="209949" x="2020888" y="3681413"/>
          <p14:tracePt t="209951" x="2005013" y="3681413"/>
          <p14:tracePt t="209954" x="1989138" y="3681413"/>
          <p14:tracePt t="209965" x="1974850" y="3681413"/>
          <p14:tracePt t="209985" x="1958975" y="3681413"/>
          <p14:tracePt t="210064" x="1927225" y="3713163"/>
          <p14:tracePt t="210069" x="1863725" y="3744913"/>
          <p14:tracePt t="210071" x="1831975" y="3744913"/>
          <p14:tracePt t="210073" x="1816100" y="3760788"/>
          <p14:tracePt t="210074" x="1784350" y="3776663"/>
          <p14:tracePt t="210076" x="1736725" y="3776663"/>
          <p14:tracePt t="210078" x="1704975" y="3792538"/>
          <p14:tracePt t="210082" x="1643063" y="3808413"/>
          <p14:tracePt t="210084" x="1595438" y="3824288"/>
          <p14:tracePt t="210086" x="1579563" y="3824288"/>
          <p14:tracePt t="210088" x="1547813" y="3824288"/>
          <p14:tracePt t="210090" x="1500188" y="3824288"/>
          <p14:tracePt t="210092" x="1468438" y="3824288"/>
          <p14:tracePt t="210094" x="1436688" y="3824288"/>
          <p14:tracePt t="210096" x="1404938" y="3824288"/>
          <p14:tracePt t="210098" x="1373188" y="3824288"/>
          <p14:tracePt t="210100" x="1327150" y="3824288"/>
          <p14:tracePt t="210102" x="1295400" y="3824288"/>
          <p14:tracePt t="210104" x="1247775" y="3808413"/>
          <p14:tracePt t="210106" x="1216025" y="3792538"/>
          <p14:tracePt t="210108" x="1168400" y="3776663"/>
          <p14:tracePt t="210110" x="1136650" y="3760788"/>
          <p14:tracePt t="210112" x="1089025" y="3729038"/>
          <p14:tracePt t="210115" x="1042988" y="3713163"/>
          <p14:tracePt t="210116" x="995363" y="3697288"/>
          <p14:tracePt t="210118" x="947738" y="3665538"/>
          <p14:tracePt t="210121" x="915988" y="3633788"/>
          <p14:tracePt t="210123" x="852488" y="3587750"/>
          <p14:tracePt t="210125" x="773113" y="3540125"/>
          <p14:tracePt t="210127" x="742950" y="3492500"/>
          <p14:tracePt t="210129" x="695325" y="3429000"/>
          <p14:tracePt t="210131" x="663575" y="3381375"/>
          <p14:tracePt t="210133" x="615950" y="3317875"/>
          <p14:tracePt t="210134" x="584200" y="3255963"/>
          <p14:tracePt t="210136" x="552450" y="3160713"/>
          <p14:tracePt t="210138" x="520700" y="3065463"/>
          <p14:tracePt t="210140" x="473075" y="2860675"/>
          <p14:tracePt t="210142" x="427038" y="2717800"/>
          <p14:tracePt t="210144" x="411163" y="2528888"/>
          <p14:tracePt t="210146" x="363538" y="2338388"/>
          <p14:tracePt t="210149" x="347663" y="2149475"/>
          <p14:tracePt t="210150" x="331788" y="1911350"/>
          <p14:tracePt t="210152" x="300038" y="1595438"/>
          <p14:tracePt t="210154" x="284163" y="1327150"/>
          <p14:tracePt t="210156" x="284163" y="1011238"/>
          <p14:tracePt t="210158" x="252413" y="663575"/>
          <p14:tracePt t="210160" x="252413" y="347663"/>
          <p14:tracePt t="211282" x="9412288" y="95250"/>
          <p14:tracePt t="211283" x="9444038" y="315913"/>
          <p14:tracePt t="211285" x="9491663" y="474663"/>
          <p14:tracePt t="211286" x="9539288" y="631825"/>
          <p14:tracePt t="211288" x="9571038" y="822325"/>
          <p14:tracePt t="211290" x="9617075" y="995363"/>
          <p14:tracePt t="211292" x="9632950" y="1185863"/>
          <p14:tracePt t="211294" x="9680575" y="1374775"/>
          <p14:tracePt t="211296" x="9712325" y="1547813"/>
          <p14:tracePt t="211299" x="9744075" y="1722438"/>
          <p14:tracePt t="211300" x="9775825" y="1911350"/>
          <p14:tracePt t="211302" x="9807575" y="2070100"/>
          <p14:tracePt t="211304" x="9839325" y="2259013"/>
          <p14:tracePt t="211306" x="9886950" y="2449513"/>
          <p14:tracePt t="211308" x="9902825" y="2606675"/>
          <p14:tracePt t="211310" x="9948863" y="2765425"/>
          <p14:tracePt t="211312" x="9964738" y="2954338"/>
          <p14:tracePt t="211314" x="9980613" y="3113088"/>
          <p14:tracePt t="211316" x="10012363" y="3302000"/>
          <p14:tracePt t="211318" x="10044113" y="3492500"/>
          <p14:tracePt t="211320" x="10075863" y="3649663"/>
          <p14:tracePt t="211322" x="10091738" y="3824288"/>
          <p14:tracePt t="211324" x="10123488" y="3949700"/>
          <p14:tracePt t="211326" x="10155238" y="4124325"/>
          <p14:tracePt t="211328" x="10171113" y="4283075"/>
          <p14:tracePt t="211331" x="10186988" y="4471988"/>
          <p14:tracePt t="211333" x="10217150" y="4629150"/>
          <p14:tracePt t="211334" x="10233025" y="4756150"/>
          <p14:tracePt t="211336" x="10233025" y="4914900"/>
          <p14:tracePt t="211338" x="10248900" y="5056188"/>
          <p14:tracePt t="211340" x="10264775" y="5199063"/>
          <p14:tracePt t="211342" x="10264775" y="5356225"/>
          <p14:tracePt t="211344" x="10296525" y="5483225"/>
          <p14:tracePt t="211347" x="10312400" y="5626100"/>
          <p14:tracePt t="211349" x="10312400" y="5751513"/>
          <p14:tracePt t="211350" x="10328275" y="5894388"/>
          <p14:tracePt t="211352" x="10328275" y="6019800"/>
          <p14:tracePt t="211354" x="10344150" y="6162675"/>
          <p14:tracePt t="211356" x="10360025" y="6273800"/>
          <p14:tracePt t="211358" x="10391775" y="6383338"/>
          <p14:tracePt t="211360" x="10407650" y="6510338"/>
          <p14:tracePt t="211367" x="10455275" y="6842125"/>
          <p14:tracePt t="211735" x="8559800" y="6794500"/>
          <p14:tracePt t="211737" x="8528050" y="6746875"/>
          <p14:tracePt t="211738" x="8512175" y="6699250"/>
          <p14:tracePt t="211740" x="8480425" y="6653213"/>
          <p14:tracePt t="211742" x="8448675" y="6605588"/>
          <p14:tracePt t="211744" x="8432800" y="6557963"/>
          <p14:tracePt t="211747" x="8401050" y="6510338"/>
          <p14:tracePt t="211748" x="8370888" y="6478588"/>
          <p14:tracePt t="211750" x="8339138" y="6430963"/>
          <p14:tracePt t="211752" x="8323263" y="6383338"/>
          <p14:tracePt t="211754" x="8291513" y="6337300"/>
          <p14:tracePt t="211756" x="8259763" y="6305550"/>
          <p14:tracePt t="211758" x="8228013" y="6273800"/>
          <p14:tracePt t="211760" x="8196263" y="6242050"/>
          <p14:tracePt t="211762" x="8148638" y="6178550"/>
          <p14:tracePt t="211764" x="8116888" y="6146800"/>
          <p14:tracePt t="211766" x="8085138" y="6099175"/>
          <p14:tracePt t="211768" x="8054975" y="6051550"/>
          <p14:tracePt t="211770" x="8007350" y="6019800"/>
          <p14:tracePt t="211772" x="7959725" y="5989638"/>
          <p14:tracePt t="211774" x="7896225" y="5926138"/>
          <p14:tracePt t="211776" x="7848600" y="5894388"/>
          <p14:tracePt t="211779" x="7800975" y="5878513"/>
          <p14:tracePt t="211781" x="7754938" y="5830888"/>
          <p14:tracePt t="211784" x="7691438" y="5799138"/>
          <p14:tracePt t="211784" x="7643813" y="5767388"/>
          <p14:tracePt t="211786" x="7580313" y="5719763"/>
          <p14:tracePt t="211788" x="7532688" y="5672138"/>
          <p14:tracePt t="211790" x="7485063" y="5641975"/>
          <p14:tracePt t="211792" x="7423150" y="5610225"/>
          <p14:tracePt t="211794" x="7391400" y="5578475"/>
          <p14:tracePt t="211797" x="7327900" y="5546725"/>
          <p14:tracePt t="211799" x="7248525" y="5499100"/>
          <p14:tracePt t="211800" x="7185025" y="5467350"/>
          <p14:tracePt t="211802" x="7138988" y="5451475"/>
          <p14:tracePt t="211804" x="7107238" y="5419725"/>
          <p14:tracePt t="211806" x="7043738" y="5387975"/>
          <p14:tracePt t="211808" x="6996113" y="5372100"/>
          <p14:tracePt t="211810" x="6948488" y="5340350"/>
          <p14:tracePt t="211812" x="6900863" y="5310188"/>
          <p14:tracePt t="211814" x="6869113" y="5294313"/>
          <p14:tracePt t="211816" x="6823075" y="5262563"/>
          <p14:tracePt t="211818" x="6791325" y="5262563"/>
          <p14:tracePt t="211820" x="6743700" y="5230813"/>
          <p14:tracePt t="211822" x="6696075" y="5214938"/>
          <p14:tracePt t="211824" x="6680200" y="5183188"/>
          <p14:tracePt t="211826" x="6648450" y="5167313"/>
          <p14:tracePt t="211828" x="6616700" y="5151438"/>
          <p14:tracePt t="211830" x="6584950" y="5135563"/>
          <p14:tracePt t="211833" x="6569075" y="5119688"/>
          <p14:tracePt t="211835" x="6538913" y="5103813"/>
          <p14:tracePt t="211837" x="6507163" y="5087938"/>
          <p14:tracePt t="211838" x="6491288" y="5056188"/>
          <p14:tracePt t="211840" x="6475413" y="5056188"/>
          <p14:tracePt t="211842" x="6443663" y="5040313"/>
          <p14:tracePt t="211844" x="6443663" y="5024438"/>
          <p14:tracePt t="211847" x="6427788" y="4992688"/>
          <p14:tracePt t="211849" x="6396038" y="4992688"/>
          <p14:tracePt t="211850" x="6380163" y="4962525"/>
          <p14:tracePt t="211852" x="6380163" y="4946650"/>
          <p14:tracePt t="211854" x="6364288" y="4930775"/>
          <p14:tracePt t="211856" x="6348413" y="4930775"/>
          <p14:tracePt t="211858" x="6332538" y="4914900"/>
          <p14:tracePt t="211860" x="6332538" y="4899025"/>
          <p14:tracePt t="211862" x="6316663" y="4899025"/>
          <p14:tracePt t="211864" x="6300788" y="4867275"/>
          <p14:tracePt t="211866" x="6284913" y="4851400"/>
          <p14:tracePt t="211868" x="6269038" y="4851400"/>
          <p14:tracePt t="211870" x="6253163" y="4819650"/>
          <p14:tracePt t="211872" x="6238875" y="4803775"/>
          <p14:tracePt t="211874" x="6223000" y="4787900"/>
          <p14:tracePt t="211876" x="6207125" y="4772025"/>
          <p14:tracePt t="211878" x="6191250" y="4756150"/>
          <p14:tracePt t="211881" x="6175375" y="4740275"/>
          <p14:tracePt t="211883" x="6159500" y="4708525"/>
          <p14:tracePt t="211884" x="6143625" y="4708525"/>
          <p14:tracePt t="211886" x="6127750" y="4692650"/>
          <p14:tracePt t="211888" x="6111875" y="4676775"/>
          <p14:tracePt t="211891" x="6096000" y="4676775"/>
          <p14:tracePt t="211892" x="6080125" y="4660900"/>
          <p14:tracePt t="211894" x="6064250" y="4629150"/>
          <p14:tracePt t="211897" x="6048375" y="4629150"/>
          <p14:tracePt t="211898" x="6032500" y="4614863"/>
          <p14:tracePt t="211903" x="6016625" y="4598988"/>
          <p14:tracePt t="211904" x="5984875" y="4583113"/>
          <p14:tracePt t="211908" x="5969000" y="4567238"/>
          <p14:tracePt t="211910" x="5953125" y="4551363"/>
          <p14:tracePt t="211916" x="5938838" y="4535488"/>
          <p14:tracePt t="211918" x="5922963" y="4535488"/>
          <p14:tracePt t="211922" x="5907088" y="4519613"/>
          <p14:tracePt t="211928" x="5891213" y="4503738"/>
          <p14:tracePt t="211933" x="5875338" y="4503738"/>
          <p14:tracePt t="211938" x="5859463" y="4503738"/>
          <p14:tracePt t="211940" x="5843588" y="4503738"/>
          <p14:tracePt t="211943" x="5827713" y="4487863"/>
          <p14:tracePt t="211949" x="5780088" y="4456113"/>
          <p14:tracePt t="211950" x="5764213" y="4456113"/>
          <p14:tracePt t="211952" x="5732463" y="4456113"/>
          <p14:tracePt t="211957" x="5700713" y="4440238"/>
          <p14:tracePt t="211958" x="5668963" y="4440238"/>
          <p14:tracePt t="211960" x="5653088" y="4424363"/>
          <p14:tracePt t="211962" x="5622925" y="4424363"/>
          <p14:tracePt t="211964" x="5591175" y="4408488"/>
          <p14:tracePt t="211966" x="5559425" y="4408488"/>
          <p14:tracePt t="211968" x="5527675" y="4392613"/>
          <p14:tracePt t="211970" x="5480050" y="4392613"/>
          <p14:tracePt t="211972" x="5464175" y="4376738"/>
          <p14:tracePt t="211974" x="5416550" y="4360863"/>
          <p14:tracePt t="211976" x="5384800" y="4360863"/>
          <p14:tracePt t="211979" x="5337175" y="4360863"/>
          <p14:tracePt t="211982" x="5307013" y="4360863"/>
          <p14:tracePt t="211983" x="5259388" y="4344988"/>
          <p14:tracePt t="211984" x="5227638" y="4344988"/>
          <p14:tracePt t="211986" x="5195888" y="4329113"/>
          <p14:tracePt t="211988" x="5148263" y="4329113"/>
          <p14:tracePt t="211990" x="5100638" y="4313238"/>
          <p14:tracePt t="211992" x="5084763" y="4313238"/>
          <p14:tracePt t="211994" x="5037138" y="4297363"/>
          <p14:tracePt t="211997" x="4991100" y="4297363"/>
          <p14:tracePt t="211999" x="4975225" y="4297363"/>
          <p14:tracePt t="212000" x="4927600" y="4283075"/>
          <p14:tracePt t="212002" x="4879975" y="4283075"/>
          <p14:tracePt t="212004" x="4864100" y="4283075"/>
          <p14:tracePt t="212006" x="4816475" y="4267200"/>
          <p14:tracePt t="212008" x="4784725" y="4267200"/>
          <p14:tracePt t="212011" x="4768850" y="4267200"/>
          <p14:tracePt t="212012" x="4737100" y="4267200"/>
          <p14:tracePt t="212014" x="4691063" y="4267200"/>
          <p14:tracePt t="212016" x="4675188" y="4267200"/>
          <p14:tracePt t="212019" x="4643438" y="4267200"/>
          <p14:tracePt t="212021" x="4627563" y="4251325"/>
          <p14:tracePt t="212022" x="4611688" y="4251325"/>
          <p14:tracePt t="212024" x="4579938" y="4251325"/>
          <p14:tracePt t="212026" x="4564063" y="4251325"/>
          <p14:tracePt t="212028" x="4548188" y="4251325"/>
          <p14:tracePt t="212030" x="4532313" y="4251325"/>
          <p14:tracePt t="212032" x="4516438" y="4251325"/>
          <p14:tracePt t="212034" x="4500563" y="4251325"/>
          <p14:tracePt t="212036" x="4484688" y="4251325"/>
          <p14:tracePt t="212038" x="4468813" y="4251325"/>
          <p14:tracePt t="212040" x="4452938" y="4235450"/>
          <p14:tracePt t="212042" x="4437063" y="4235450"/>
          <p14:tracePt t="212049" x="4421188" y="4235450"/>
          <p14:tracePt t="212049" x="4406900" y="4235450"/>
          <p14:tracePt t="212053" x="4391025" y="4235450"/>
          <p14:tracePt t="212055" x="4375150" y="4235450"/>
          <p14:tracePt t="212056" x="4359275" y="4235450"/>
          <p14:tracePt t="212066" x="4343400" y="4235450"/>
          <p14:tracePt t="212068" x="4327525" y="4235450"/>
          <p14:tracePt t="212081" x="4311650" y="4235450"/>
          <p14:tracePt t="212104" x="4295775" y="4267200"/>
          <p14:tracePt t="212110" x="4295775" y="4297363"/>
          <p14:tracePt t="212116" x="4327525" y="4360863"/>
          <p14:tracePt t="212121" x="4359275" y="4408488"/>
          <p14:tracePt t="212123" x="4375150" y="4424363"/>
          <p14:tracePt t="212124" x="4375150" y="4440238"/>
          <p14:tracePt t="212126" x="4391025" y="4456113"/>
          <p14:tracePt t="212128" x="4391025" y="4471988"/>
          <p14:tracePt t="212130" x="4406900" y="4471988"/>
          <p14:tracePt t="212132" x="4421188" y="4503738"/>
          <p14:tracePt t="212134" x="4421188" y="4519613"/>
          <p14:tracePt t="212136" x="4437063" y="4519613"/>
          <p14:tracePt t="212138" x="4437063" y="4535488"/>
          <p14:tracePt t="212140" x="4452938" y="4567238"/>
          <p14:tracePt t="212144" x="4452938" y="4583113"/>
          <p14:tracePt t="212149" x="4468813" y="4629150"/>
          <p14:tracePt t="212150" x="4484688" y="4645025"/>
          <p14:tracePt t="212152" x="4484688" y="4660900"/>
          <p14:tracePt t="212154" x="4500563" y="4692650"/>
          <p14:tracePt t="212156" x="4500563" y="4724400"/>
          <p14:tracePt t="212158" x="4516438" y="4756150"/>
          <p14:tracePt t="212160" x="4516438" y="4787900"/>
          <p14:tracePt t="212163" x="4532313" y="4835525"/>
          <p14:tracePt t="212165" x="4532313" y="4867275"/>
          <p14:tracePt t="212166" x="4548188" y="4914900"/>
          <p14:tracePt t="212168" x="4564063" y="4992688"/>
          <p14:tracePt t="212170" x="4564063" y="5040313"/>
          <p14:tracePt t="212172" x="4579938" y="5103813"/>
          <p14:tracePt t="212174" x="4595813" y="5167313"/>
          <p14:tracePt t="212176" x="4611688" y="5199063"/>
          <p14:tracePt t="212178" x="4627563" y="5262563"/>
          <p14:tracePt t="212181" x="4643438" y="5324475"/>
          <p14:tracePt t="212182" x="4659313" y="5387975"/>
          <p14:tracePt t="212184" x="4691063" y="5451475"/>
          <p14:tracePt t="212186" x="4706938" y="5514975"/>
          <p14:tracePt t="212188" x="4722813" y="5578475"/>
          <p14:tracePt t="212190" x="4752975" y="5641975"/>
          <p14:tracePt t="212192" x="4768850" y="5703888"/>
          <p14:tracePt t="212194" x="4800600" y="5767388"/>
          <p14:tracePt t="212197" x="4848225" y="5862638"/>
          <p14:tracePt t="212198" x="4879975" y="5926138"/>
          <p14:tracePt t="212200" x="4911725" y="5989638"/>
          <p14:tracePt t="212202" x="4927600" y="6051550"/>
          <p14:tracePt t="212204" x="4959350" y="6115050"/>
          <p14:tracePt t="212206" x="4991100" y="6178550"/>
          <p14:tracePt t="212208" x="5037138" y="6273800"/>
          <p14:tracePt t="212210" x="5068888" y="6321425"/>
          <p14:tracePt t="212213" x="5084763" y="6367463"/>
          <p14:tracePt t="212214" x="5116513" y="6446838"/>
          <p14:tracePt t="212216" x="5148263" y="6478588"/>
          <p14:tracePt t="212218" x="5180013" y="6542088"/>
          <p14:tracePt t="212220" x="5211763" y="6589713"/>
          <p14:tracePt t="212222" x="5227638" y="6653213"/>
          <p14:tracePt t="212224" x="5259388" y="6699250"/>
          <p14:tracePt t="212226" x="5291138" y="6746875"/>
          <p14:tracePt t="212228" x="5291138" y="6762750"/>
          <p14:tracePt t="212231" x="5322888" y="6810375"/>
          <p14:tracePt t="212356" x="5700713" y="6746875"/>
          <p14:tracePt t="212356" x="5732463" y="6684963"/>
          <p14:tracePt t="212358" x="5748338" y="6621463"/>
          <p14:tracePt t="212360" x="5780088" y="6557963"/>
          <p14:tracePt t="212362" x="5795963" y="6510338"/>
          <p14:tracePt t="212364" x="5827713" y="6446838"/>
          <p14:tracePt t="212366" x="5827713" y="6399213"/>
          <p14:tracePt t="212368" x="5843588" y="6351588"/>
          <p14:tracePt t="212370" x="5875338" y="6289675"/>
          <p14:tracePt t="212372" x="5891213" y="6242050"/>
          <p14:tracePt t="212374" x="5907088" y="6178550"/>
          <p14:tracePt t="212376" x="5938838" y="6115050"/>
          <p14:tracePt t="212378" x="5953125" y="6067425"/>
          <p14:tracePt t="212381" x="5984875" y="6035675"/>
          <p14:tracePt t="212382" x="6000750" y="5973763"/>
          <p14:tracePt t="212384" x="6016625" y="5926138"/>
          <p14:tracePt t="212386" x="6032500" y="5878513"/>
          <p14:tracePt t="212389" x="6064250" y="5815013"/>
          <p14:tracePt t="212390" x="6080125" y="5783263"/>
          <p14:tracePt t="212392" x="6096000" y="5735638"/>
          <p14:tracePt t="212394" x="6111875" y="5688013"/>
          <p14:tracePt t="212397" x="6111875" y="5641975"/>
          <p14:tracePt t="212399" x="6127750" y="5610225"/>
          <p14:tracePt t="212400" x="6143625" y="5546725"/>
          <p14:tracePt t="212402" x="6143625" y="5499100"/>
          <p14:tracePt t="212404" x="6159500" y="5451475"/>
          <p14:tracePt t="212406" x="6175375" y="5387975"/>
          <p14:tracePt t="212408" x="6191250" y="5356225"/>
          <p14:tracePt t="212410" x="6207125" y="5294313"/>
          <p14:tracePt t="212413" x="6223000" y="5230813"/>
          <p14:tracePt t="212414" x="6238875" y="5151438"/>
          <p14:tracePt t="212416" x="6269038" y="5072063"/>
          <p14:tracePt t="212418" x="6284913" y="5024438"/>
          <p14:tracePt t="212420" x="6300788" y="4930775"/>
          <p14:tracePt t="212422" x="6348413" y="4851400"/>
          <p14:tracePt t="212425" x="6380163" y="4724400"/>
          <p14:tracePt t="212427" x="6411913" y="4614863"/>
          <p14:tracePt t="212428" x="6459538" y="4503738"/>
          <p14:tracePt t="212431" x="6491288" y="4408488"/>
          <p14:tracePt t="212433" x="6553200" y="4297363"/>
          <p14:tracePt t="212434" x="6616700" y="4156075"/>
          <p14:tracePt t="212436" x="6696075" y="3965575"/>
          <p14:tracePt t="212438" x="6775450" y="3824288"/>
          <p14:tracePt t="212440" x="6838950" y="3697288"/>
          <p14:tracePt t="212442" x="6900863" y="3587750"/>
          <p14:tracePt t="212444" x="6980238" y="3444875"/>
          <p14:tracePt t="212447" x="7059613" y="3317875"/>
          <p14:tracePt t="212449" x="7138988" y="3208338"/>
          <p14:tracePt t="212450" x="7216775" y="3081338"/>
          <p14:tracePt t="212452" x="7312025" y="2970213"/>
          <p14:tracePt t="212454" x="7391400" y="2876550"/>
          <p14:tracePt t="212456" x="7469188" y="2781300"/>
          <p14:tracePt t="212458" x="7564438" y="2670175"/>
          <p14:tracePt t="212460" x="7659688" y="2574925"/>
          <p14:tracePt t="212463" x="7739063" y="2513013"/>
          <p14:tracePt t="212465" x="7832725" y="2433638"/>
          <p14:tracePt t="212466" x="7912100" y="2386013"/>
          <p14:tracePt t="212468" x="7991475" y="2322513"/>
          <p14:tracePt t="212470" x="8054975" y="2290763"/>
          <p14:tracePt t="212472" x="8116888" y="2259013"/>
          <p14:tracePt t="212474" x="8180388" y="2243138"/>
          <p14:tracePt t="212476" x="8243888" y="2228850"/>
          <p14:tracePt t="212478" x="8275638" y="2228850"/>
          <p14:tracePt t="212480" x="8307388" y="2228850"/>
          <p14:tracePt t="212483" x="8370888" y="2228850"/>
          <p14:tracePt t="212484" x="8401050" y="2228850"/>
          <p14:tracePt t="212487" x="8448675" y="2228850"/>
          <p14:tracePt t="212488" x="8496300" y="2228850"/>
          <p14:tracePt t="212490" x="8528050" y="2228850"/>
          <p14:tracePt t="212492" x="8559800" y="2228850"/>
          <p14:tracePt t="212494" x="8607425" y="2228850"/>
          <p14:tracePt t="212498" x="8623300" y="2228850"/>
          <p14:tracePt t="212499" x="8655050" y="2228850"/>
          <p14:tracePt t="212500" x="8686800" y="2228850"/>
          <p14:tracePt t="212502" x="8701088" y="2228850"/>
          <p14:tracePt t="212504" x="8732838" y="2243138"/>
          <p14:tracePt t="212506" x="8748713" y="2243138"/>
          <p14:tracePt t="212510" x="8780463" y="2259013"/>
          <p14:tracePt t="212515" x="8796338" y="2259013"/>
          <p14:tracePt t="212517" x="8828088" y="2259013"/>
          <p14:tracePt t="212518" x="8843963" y="2274888"/>
          <p14:tracePt t="212522" x="8859838" y="2290763"/>
          <p14:tracePt t="212525" x="8875713" y="2306638"/>
          <p14:tracePt t="212529" x="8891588" y="2322513"/>
          <p14:tracePt t="212531" x="8907463" y="2322513"/>
          <p14:tracePt t="212532" x="8923338" y="2338388"/>
          <p14:tracePt t="212537" x="8923338" y="2354263"/>
          <p14:tracePt t="212539" x="8923338" y="2370138"/>
          <p14:tracePt t="212540" x="8939213" y="2386013"/>
          <p14:tracePt t="212545" x="8955088" y="2401888"/>
          <p14:tracePt t="212549" x="8955088" y="2417763"/>
          <p14:tracePt t="212552" x="8955088" y="2433638"/>
          <p14:tracePt t="212557" x="8955088" y="2449513"/>
          <p14:tracePt t="212559" x="8955088" y="2465388"/>
          <p14:tracePt t="212598" x="8955088" y="2481263"/>
          <p14:tracePt t="212600" x="8939213" y="2481263"/>
          <p14:tracePt t="212602" x="8923338" y="2481263"/>
          <p14:tracePt t="212604" x="8907463" y="2481263"/>
          <p14:tracePt t="212607" x="8891588" y="2481263"/>
          <p14:tracePt t="212610" x="8875713" y="2481263"/>
          <p14:tracePt t="212613" x="8859838" y="2481263"/>
          <p14:tracePt t="212617" x="8828088" y="2481263"/>
          <p14:tracePt t="212619" x="8796338" y="2481263"/>
          <p14:tracePt t="212621" x="8764588" y="2465388"/>
          <p14:tracePt t="212622" x="8732838" y="2465388"/>
          <p14:tracePt t="212624" x="8701088" y="2449513"/>
          <p14:tracePt t="212626" x="8686800" y="2449513"/>
          <p14:tracePt t="212628" x="8655050" y="2449513"/>
          <p14:tracePt t="212631" x="8607425" y="2449513"/>
          <p14:tracePt t="212632" x="8591550" y="2433638"/>
          <p14:tracePt t="212634" x="8575675" y="2433638"/>
          <p14:tracePt t="212636" x="8543925" y="2417763"/>
          <p14:tracePt t="212638" x="8528050" y="2417763"/>
          <p14:tracePt t="212640" x="8496300" y="2401888"/>
          <p14:tracePt t="212642" x="8464550" y="2386013"/>
          <p14:tracePt t="212644" x="8448675" y="2386013"/>
          <p14:tracePt t="212648" x="8432800" y="2370138"/>
          <p14:tracePt t="212648" x="8416925" y="2370138"/>
          <p14:tracePt t="212650" x="8401050" y="2370138"/>
          <p14:tracePt t="212652" x="8385175" y="2370138"/>
          <p14:tracePt t="212656" x="8385175" y="2354263"/>
          <p14:tracePt t="212660" x="8370888" y="2354263"/>
          <p14:tracePt t="212671" x="8370888" y="2338388"/>
          <p14:tracePt t="212689" x="8355013" y="2338388"/>
          <p14:tracePt t="212745" x="8339138" y="2338388"/>
          <p14:tracePt t="212748" x="8323263" y="2338388"/>
          <p14:tracePt t="212750" x="8291513" y="2338388"/>
          <p14:tracePt t="212752" x="8275638" y="2338388"/>
          <p14:tracePt t="212754" x="8243888" y="2338388"/>
          <p14:tracePt t="212756" x="8228013" y="2338388"/>
          <p14:tracePt t="212758" x="8196263" y="2338388"/>
          <p14:tracePt t="212760" x="8148638" y="2338388"/>
          <p14:tracePt t="212763" x="8116888" y="2338388"/>
          <p14:tracePt t="212764" x="8085138" y="2338388"/>
          <p14:tracePt t="212767" x="8039100" y="2338388"/>
          <p14:tracePt t="212768" x="8007350" y="2338388"/>
          <p14:tracePt t="212770" x="7927975" y="2338388"/>
          <p14:tracePt t="212772" x="7832725" y="2338388"/>
          <p14:tracePt t="212774" x="7754938" y="2338388"/>
          <p14:tracePt t="212776" x="7707313" y="2338388"/>
          <p14:tracePt t="212778" x="7643813" y="2338388"/>
          <p14:tracePt t="212781" x="7580313" y="2338388"/>
          <p14:tracePt t="212782" x="7500938" y="2338388"/>
          <p14:tracePt t="212785" x="7439025" y="2338388"/>
          <p14:tracePt t="212786" x="7359650" y="2338388"/>
          <p14:tracePt t="212788" x="7280275" y="2338388"/>
          <p14:tracePt t="212790" x="7200900" y="2338388"/>
          <p14:tracePt t="212792" x="7123113" y="2338388"/>
          <p14:tracePt t="212794" x="7027863" y="2338388"/>
          <p14:tracePt t="212797" x="6980238" y="2338388"/>
          <p14:tracePt t="212798" x="6869113" y="2322513"/>
          <p14:tracePt t="212800" x="6791325" y="2322513"/>
          <p14:tracePt t="212802" x="6727825" y="2322513"/>
          <p14:tracePt t="212804" x="6648450" y="2322513"/>
          <p14:tracePt t="212806" x="6600825" y="2306638"/>
          <p14:tracePt t="212808" x="6507163" y="2306638"/>
          <p14:tracePt t="212810" x="6459538" y="2306638"/>
          <p14:tracePt t="212813" x="6396038" y="2306638"/>
          <p14:tracePt t="212815" x="6332538" y="2306638"/>
          <p14:tracePt t="212816" x="6269038" y="2306638"/>
          <p14:tracePt t="212818" x="6223000" y="2306638"/>
          <p14:tracePt t="212820" x="6175375" y="2306638"/>
          <p14:tracePt t="212822" x="6127750" y="2290763"/>
          <p14:tracePt t="212824" x="6096000" y="2290763"/>
          <p14:tracePt t="212826" x="6048375" y="2290763"/>
          <p14:tracePt t="212828" x="6000750" y="2290763"/>
          <p14:tracePt t="212830" x="5984875" y="2290763"/>
          <p14:tracePt t="212833" x="5953125" y="2290763"/>
          <p14:tracePt t="212834" x="5907088" y="2290763"/>
          <p14:tracePt t="212839" x="5891213" y="2290763"/>
          <p14:tracePt t="212841" x="5859463" y="2290763"/>
          <p14:tracePt t="212844" x="5827713" y="2290763"/>
          <p14:tracePt t="212847" x="5827713" y="2274888"/>
          <p14:tracePt t="212849" x="5811838" y="2274888"/>
          <p14:tracePt t="212850" x="5795963" y="2274888"/>
          <p14:tracePt t="212852" x="5780088" y="2274888"/>
          <p14:tracePt t="212856" x="5764213" y="2274888"/>
          <p14:tracePt t="212860" x="5748338" y="2274888"/>
          <p14:tracePt t="212868" x="5732463" y="2274888"/>
          <p14:tracePt t="212877" x="5716588" y="2274888"/>
          <p14:tracePt t="212893" x="5700713" y="2274888"/>
          <p14:tracePt t="212925" x="5716588" y="2274888"/>
          <p14:tracePt t="212931" x="5732463" y="2274888"/>
          <p14:tracePt t="212943" x="5748338" y="2274888"/>
          <p14:tracePt t="212949" x="5764213" y="2274888"/>
          <p14:tracePt t="212965" x="5780088" y="2274888"/>
          <p14:tracePt t="212993" x="5764213" y="2274888"/>
          <p14:tracePt t="212995" x="5748338" y="2274888"/>
          <p14:tracePt t="212999" x="5716588" y="2290763"/>
          <p14:tracePt t="213000" x="5684838" y="2290763"/>
          <p14:tracePt t="213002" x="5668963" y="2306638"/>
          <p14:tracePt t="213004" x="5638800" y="2306638"/>
          <p14:tracePt t="213006" x="5607050" y="2322513"/>
          <p14:tracePt t="213008" x="5575300" y="2322513"/>
          <p14:tracePt t="213010" x="5543550" y="2338388"/>
          <p14:tracePt t="213013" x="5495925" y="2338388"/>
          <p14:tracePt t="213014" x="5480050" y="2354263"/>
          <p14:tracePt t="213016" x="5384800" y="2370138"/>
          <p14:tracePt t="213018" x="5337175" y="2386013"/>
          <p14:tracePt t="213020" x="5275263" y="2401888"/>
          <p14:tracePt t="213022" x="5227638" y="2417763"/>
          <p14:tracePt t="213024" x="5164138" y="2433638"/>
          <p14:tracePt t="213026" x="5116513" y="2465388"/>
          <p14:tracePt t="213028" x="5084763" y="2481263"/>
          <p14:tracePt t="213031" x="5022850" y="2497138"/>
          <p14:tracePt t="213032" x="4975225" y="2513013"/>
          <p14:tracePt t="213034" x="4927600" y="2528888"/>
          <p14:tracePt t="213036" x="4879975" y="2544763"/>
          <p14:tracePt t="213038" x="4848225" y="2574925"/>
          <p14:tracePt t="213040" x="4800600" y="2574925"/>
          <p14:tracePt t="213042" x="4752975" y="2590800"/>
          <p14:tracePt t="213045" x="4722813" y="2606675"/>
          <p14:tracePt t="213046" x="4691063" y="2622550"/>
          <p14:tracePt t="213048" x="4643438" y="2654300"/>
          <p14:tracePt t="213050" x="4611688" y="2670175"/>
          <p14:tracePt t="213052" x="4579938" y="2686050"/>
          <p14:tracePt t="213054" x="4548188" y="2701925"/>
          <p14:tracePt t="213056" x="4516438" y="2701925"/>
          <p14:tracePt t="213058" x="4500563" y="2717800"/>
          <p14:tracePt t="213060" x="4468813" y="2733675"/>
          <p14:tracePt t="213063" x="4452938" y="2749550"/>
          <p14:tracePt t="213064" x="4437063" y="2749550"/>
          <p14:tracePt t="213068" x="4406900" y="2749550"/>
          <p14:tracePt t="213070" x="4406900" y="2765425"/>
          <p14:tracePt t="213072" x="4375150" y="2765425"/>
          <p14:tracePt t="213074" x="4359275" y="2781300"/>
          <p14:tracePt t="213077" x="4343400" y="2781300"/>
          <p14:tracePt t="213078" x="4327525" y="2781300"/>
          <p14:tracePt t="213081" x="4311650" y="2797175"/>
          <p14:tracePt t="213082" x="4279900" y="2797175"/>
          <p14:tracePt t="213084" x="4248150" y="2797175"/>
          <p14:tracePt t="213086" x="4232275" y="2797175"/>
          <p14:tracePt t="213088" x="4200525" y="2813050"/>
          <p14:tracePt t="213090" x="4168775" y="2813050"/>
          <p14:tracePt t="213092" x="4137025" y="2828925"/>
          <p14:tracePt t="213094" x="4106863" y="2828925"/>
          <p14:tracePt t="213096" x="4059238" y="2844800"/>
          <p14:tracePt t="213098" x="4043363" y="2844800"/>
          <p14:tracePt t="213101" x="3995738" y="2860675"/>
          <p14:tracePt t="213102" x="3948113" y="2860675"/>
          <p14:tracePt t="213104" x="3932238" y="2860675"/>
          <p14:tracePt t="213106" x="3884613" y="2876550"/>
          <p14:tracePt t="213108" x="3821113" y="2876550"/>
          <p14:tracePt t="213110" x="3775075" y="2876550"/>
          <p14:tracePt t="213114" x="3743325" y="2876550"/>
          <p14:tracePt t="213114" x="3695700" y="2876550"/>
          <p14:tracePt t="213116" x="3648075" y="2876550"/>
          <p14:tracePt t="213118" x="3616325" y="2876550"/>
          <p14:tracePt t="213120" x="3552825" y="2876550"/>
          <p14:tracePt t="213122" x="3505200" y="2876550"/>
          <p14:tracePt t="213124" x="3475038" y="2876550"/>
          <p14:tracePt t="213126" x="3427413" y="2876550"/>
          <p14:tracePt t="213128" x="3395663" y="2876550"/>
          <p14:tracePt t="213130" x="3363913" y="2876550"/>
          <p14:tracePt t="213132" x="3316288" y="2876550"/>
          <p14:tracePt t="213134" x="3268663" y="2860675"/>
          <p14:tracePt t="213136" x="3252788" y="2860675"/>
          <p14:tracePt t="213138" x="3221038" y="2860675"/>
          <p14:tracePt t="213140" x="3190875" y="2844800"/>
          <p14:tracePt t="213143" x="3175000" y="2844800"/>
          <p14:tracePt t="213144" x="3143250" y="2844800"/>
          <p14:tracePt t="213147" x="3111500" y="2828925"/>
          <p14:tracePt t="213150" x="3079750" y="2828925"/>
          <p14:tracePt t="213153" x="3063875" y="2828925"/>
          <p14:tracePt t="213154" x="3063875" y="2813050"/>
          <p14:tracePt t="213157" x="3032125" y="2797175"/>
          <p14:tracePt t="213159" x="3016250" y="2797175"/>
          <p14:tracePt t="213162" x="3000375" y="2781300"/>
          <p14:tracePt t="213165" x="3000375" y="2765425"/>
          <p14:tracePt t="213166" x="2984500" y="2749550"/>
          <p14:tracePt t="213171" x="2968625" y="2733675"/>
          <p14:tracePt t="213173" x="2968625" y="2717800"/>
          <p14:tracePt t="213174" x="2952750" y="2717800"/>
          <p14:tracePt t="213176" x="2952750" y="2686050"/>
          <p14:tracePt t="213179" x="2936875" y="2670175"/>
          <p14:tracePt t="213182" x="2936875" y="2654300"/>
          <p14:tracePt t="213185" x="2921000" y="2638425"/>
          <p14:tracePt t="213186" x="2921000" y="2622550"/>
          <p14:tracePt t="213188" x="2905125" y="2622550"/>
          <p14:tracePt t="213190" x="2905125" y="2606675"/>
          <p14:tracePt t="213192" x="2905125" y="2590800"/>
          <p14:tracePt t="213199" x="2905125" y="2574925"/>
          <p14:tracePt t="213200" x="2905125" y="2560638"/>
          <p14:tracePt t="213205" x="2905125" y="2544763"/>
          <p14:tracePt t="213231" x="2905125" y="2528888"/>
          <p14:tracePt t="213258" x="2905125" y="2574925"/>
          <p14:tracePt t="213262" x="2905125" y="2622550"/>
          <p14:tracePt t="213263" x="2905125" y="2654300"/>
          <p14:tracePt t="213264" x="2905125" y="2670175"/>
          <p14:tracePt t="213266" x="2905125" y="2717800"/>
          <p14:tracePt t="213268" x="2905125" y="2749550"/>
          <p14:tracePt t="213270" x="2905125" y="2781300"/>
          <p14:tracePt t="213272" x="2905125" y="2813050"/>
          <p14:tracePt t="213274" x="2890838" y="2860675"/>
          <p14:tracePt t="213276" x="2874963" y="2892425"/>
          <p14:tracePt t="213278" x="2874963" y="2938463"/>
          <p14:tracePt t="213280" x="2859088" y="2986088"/>
          <p14:tracePt t="213282" x="2843213" y="3001963"/>
          <p14:tracePt t="213284" x="2843213" y="3049588"/>
          <p14:tracePt t="213286" x="2827338" y="3097213"/>
          <p14:tracePt t="213288" x="2811463" y="3160713"/>
          <p14:tracePt t="213290" x="2795588" y="3192463"/>
          <p14:tracePt t="213293" x="2779713" y="3255963"/>
          <p14:tracePt t="213295" x="2763838" y="3317875"/>
          <p14:tracePt t="213297" x="2747963" y="3365500"/>
          <p14:tracePt t="213298" x="2732088" y="3413125"/>
          <p14:tracePt t="213300" x="2716213" y="3460750"/>
          <p14:tracePt t="213302" x="2716213" y="3508375"/>
          <p14:tracePt t="213304" x="2684463" y="3556000"/>
          <p14:tracePt t="213307" x="2668588" y="3617913"/>
          <p14:tracePt t="213308" x="2652713" y="3665538"/>
          <p14:tracePt t="213310" x="2636838" y="3697288"/>
          <p14:tracePt t="213314" x="2620963" y="3744913"/>
          <p14:tracePt t="213315" x="2605088" y="3792538"/>
          <p14:tracePt t="213316" x="2590800" y="3840163"/>
          <p14:tracePt t="213318" x="2574925" y="3871913"/>
          <p14:tracePt t="213320" x="2559050" y="3919538"/>
          <p14:tracePt t="213322" x="2543175" y="3965575"/>
          <p14:tracePt t="213324" x="2527300" y="4013200"/>
          <p14:tracePt t="213326" x="2527300" y="4044950"/>
          <p14:tracePt t="213328" x="2511425" y="4092575"/>
          <p14:tracePt t="213330" x="2495550" y="4140200"/>
          <p14:tracePt t="213332" x="2479675" y="4156075"/>
          <p14:tracePt t="213334" x="2479675" y="4203700"/>
          <p14:tracePt t="213336" x="2463800" y="4251325"/>
          <p14:tracePt t="213339" x="2447925" y="4297363"/>
          <p14:tracePt t="213341" x="2432050" y="4313238"/>
          <p14:tracePt t="213343" x="2432050" y="4360863"/>
          <p14:tracePt t="213344" x="2416175" y="4392613"/>
          <p14:tracePt t="213346" x="2400300" y="4424363"/>
          <p14:tracePt t="213348" x="2400300" y="4471988"/>
          <p14:tracePt t="213350" x="2400300" y="4503738"/>
          <p14:tracePt t="213352" x="2384425" y="4535488"/>
          <p14:tracePt t="213354" x="2384425" y="4551363"/>
          <p14:tracePt t="213356" x="2368550" y="4598988"/>
          <p14:tracePt t="213358" x="2368550" y="4629150"/>
          <p14:tracePt t="213360" x="2352675" y="4645025"/>
          <p14:tracePt t="213364" x="2336800" y="4676775"/>
          <p14:tracePt t="213366" x="2336800" y="4692650"/>
          <p14:tracePt t="213368" x="2320925" y="4708525"/>
          <p14:tracePt t="213370" x="2320925" y="4724400"/>
          <p14:tracePt t="213372" x="2320925" y="4740275"/>
          <p14:tracePt t="213374" x="2320925" y="4756150"/>
          <p14:tracePt t="213376" x="2305050" y="4772025"/>
          <p14:tracePt t="213381" x="2289175" y="4787900"/>
          <p14:tracePt t="213384" x="2289175" y="4803775"/>
          <p14:tracePt t="213390" x="2274888" y="4803775"/>
          <p14:tracePt t="213401" x="2259013" y="4803775"/>
          <p14:tracePt t="213411" x="2243138" y="4803775"/>
          <p14:tracePt t="213415" x="2243138" y="4772025"/>
          <p14:tracePt t="213416" x="2243138" y="4756150"/>
          <p14:tracePt t="213418" x="2243138" y="4724400"/>
          <p14:tracePt t="213420" x="2243138" y="4692650"/>
          <p14:tracePt t="213422" x="2243138" y="4660900"/>
          <p14:tracePt t="213424" x="2243138" y="4614863"/>
          <p14:tracePt t="213426" x="2243138" y="4583113"/>
          <p14:tracePt t="213429" x="2243138" y="4503738"/>
          <p14:tracePt t="213430" x="2243138" y="4440238"/>
          <p14:tracePt t="213432" x="2243138" y="4360863"/>
          <p14:tracePt t="213434" x="2243138" y="4313238"/>
          <p14:tracePt t="213436" x="2243138" y="4251325"/>
          <p14:tracePt t="213438" x="2243138" y="4171950"/>
          <p14:tracePt t="213440" x="2259013" y="4108450"/>
          <p14:tracePt t="213443" x="2274888" y="4060825"/>
          <p14:tracePt t="213445" x="2289175" y="3965575"/>
          <p14:tracePt t="213447" x="2305050" y="3903663"/>
          <p14:tracePt t="213448" x="2320925" y="3840163"/>
          <p14:tracePt t="213450" x="2320925" y="3760788"/>
          <p14:tracePt t="213452" x="2336800" y="3697288"/>
          <p14:tracePt t="213454" x="2368550" y="3633788"/>
          <p14:tracePt t="213456" x="2384425" y="3556000"/>
          <p14:tracePt t="213458" x="2400300" y="3492500"/>
          <p14:tracePt t="213461" x="2416175" y="3429000"/>
          <p14:tracePt t="213463" x="2447925" y="3365500"/>
          <p14:tracePt t="213464" x="2463800" y="3302000"/>
          <p14:tracePt t="213466" x="2479675" y="3255963"/>
          <p14:tracePt t="213468" x="2511425" y="3192463"/>
          <p14:tracePt t="213471" x="2511425" y="3160713"/>
          <p14:tracePt t="213472" x="2527300" y="3113088"/>
          <p14:tracePt t="213475" x="2559050" y="3065463"/>
          <p14:tracePt t="213476" x="2574925" y="3017838"/>
          <p14:tracePt t="213479" x="2605088" y="3001963"/>
          <p14:tracePt t="213481" x="2620963" y="2954338"/>
          <p14:tracePt t="213482" x="2652713" y="2922588"/>
          <p14:tracePt t="213484" x="2668588" y="2876550"/>
          <p14:tracePt t="213487" x="2684463" y="2844800"/>
          <p14:tracePt t="213488" x="2700338" y="2828925"/>
          <p14:tracePt t="213490" x="2732088" y="2797175"/>
          <p14:tracePt t="213492" x="2763838" y="2765425"/>
          <p14:tracePt t="213494" x="2779713" y="2749550"/>
          <p14:tracePt t="213497" x="2795588" y="2733675"/>
          <p14:tracePt t="213498" x="2827338" y="2717800"/>
          <p14:tracePt t="213500" x="2859088" y="2686050"/>
          <p14:tracePt t="213502" x="2874963" y="2670175"/>
          <p14:tracePt t="213504" x="2905125" y="2654300"/>
          <p14:tracePt t="213506" x="2921000" y="2654300"/>
          <p14:tracePt t="213509" x="2936875" y="2654300"/>
          <p14:tracePt t="213511" x="2968625" y="2638425"/>
          <p14:tracePt t="213513" x="3000375" y="2638425"/>
          <p14:tracePt t="213516" x="3016250" y="2638425"/>
          <p14:tracePt t="213516" x="3048000" y="2638425"/>
          <p14:tracePt t="213518" x="3079750" y="2622550"/>
          <p14:tracePt t="213520" x="3095625" y="2622550"/>
          <p14:tracePt t="213522" x="3127375" y="2622550"/>
          <p14:tracePt t="213524" x="3175000" y="2622550"/>
          <p14:tracePt t="213526" x="3190875" y="2622550"/>
          <p14:tracePt t="213529" x="3221038" y="2606675"/>
          <p14:tracePt t="213530" x="3236913" y="2606675"/>
          <p14:tracePt t="213532" x="3268663" y="2606675"/>
          <p14:tracePt t="213534" x="3300413" y="2606675"/>
          <p14:tracePt t="213536" x="3332163" y="2606675"/>
          <p14:tracePt t="213538" x="3348038" y="2606675"/>
          <p14:tracePt t="213540" x="3379788" y="2606675"/>
          <p14:tracePt t="213542" x="3411538" y="2606675"/>
          <p14:tracePt t="213544" x="3443288" y="2606675"/>
          <p14:tracePt t="213547" x="3443288" y="2622550"/>
          <p14:tracePt t="213548" x="3475038" y="2622550"/>
          <p14:tracePt t="213550" x="3490913" y="2622550"/>
          <p14:tracePt t="213554" x="3521075" y="2638425"/>
          <p14:tracePt t="213556" x="3536950" y="2654300"/>
          <p14:tracePt t="213559" x="3536950" y="2670175"/>
          <p14:tracePt t="213561" x="3552825" y="2670175"/>
          <p14:tracePt t="213563" x="3568700" y="2686050"/>
          <p14:tracePt t="213564" x="3568700" y="2701925"/>
          <p14:tracePt t="213566" x="3584575" y="2717800"/>
          <p14:tracePt t="213568" x="3600450" y="2733675"/>
          <p14:tracePt t="213570" x="3600450" y="2749550"/>
          <p14:tracePt t="213572" x="3616325" y="2781300"/>
          <p14:tracePt t="213574" x="3616325" y="2813050"/>
          <p14:tracePt t="213576" x="3632200" y="2828925"/>
          <p14:tracePt t="213578" x="3632200" y="2860675"/>
          <p14:tracePt t="213581" x="3632200" y="2892425"/>
          <p14:tracePt t="213582" x="3632200" y="2922588"/>
          <p14:tracePt t="213584" x="3632200" y="2954338"/>
          <p14:tracePt t="213586" x="3632200" y="2986088"/>
          <p14:tracePt t="213588" x="3632200" y="3017838"/>
          <p14:tracePt t="213590" x="3632200" y="3049588"/>
          <p14:tracePt t="213592" x="3632200" y="3097213"/>
          <p14:tracePt t="213594" x="3616325" y="3113088"/>
          <p14:tracePt t="213597" x="3616325" y="3144838"/>
          <p14:tracePt t="213598" x="3600450" y="3176588"/>
          <p14:tracePt t="213600" x="3584575" y="3208338"/>
          <p14:tracePt t="213602" x="3584575" y="3240088"/>
          <p14:tracePt t="213605" x="3568700" y="3270250"/>
          <p14:tracePt t="213606" x="3552825" y="3286125"/>
          <p14:tracePt t="213608" x="3552825" y="3317875"/>
          <p14:tracePt t="213610" x="3552825" y="3349625"/>
          <p14:tracePt t="213612" x="3536950" y="3365500"/>
          <p14:tracePt t="213615" x="3536950" y="3381375"/>
          <p14:tracePt t="213616" x="3521075" y="3413125"/>
          <p14:tracePt t="213618" x="3505200" y="3413125"/>
          <p14:tracePt t="213621" x="3490913" y="3444875"/>
          <p14:tracePt t="213623" x="3490913" y="3460750"/>
          <p14:tracePt t="213624" x="3490913" y="3476625"/>
          <p14:tracePt t="213626" x="3490913" y="3492500"/>
          <p14:tracePt t="213628" x="3475038" y="3508375"/>
          <p14:tracePt t="213630" x="3475038" y="3524250"/>
          <p14:tracePt t="213633" x="3459163" y="3540125"/>
          <p14:tracePt t="213634" x="3459163" y="3556000"/>
          <p14:tracePt t="213641" x="3443288" y="3556000"/>
          <p14:tracePt t="213642" x="3443288" y="3571875"/>
          <p14:tracePt t="213651" x="3427413" y="3571875"/>
          <p14:tracePt t="213653" x="3427413" y="3587750"/>
          <p14:tracePt t="213675" x="3411538" y="3587750"/>
          <p14:tracePt t="213705" x="3427413" y="3587750"/>
          <p14:tracePt t="213709" x="3443288" y="3571875"/>
          <p14:tracePt t="213711" x="3459163" y="3571875"/>
          <p14:tracePt t="213713" x="3490913" y="3556000"/>
          <p14:tracePt t="213714" x="3490913" y="3524250"/>
          <p14:tracePt t="213716" x="3521075" y="3508375"/>
          <p14:tracePt t="213718" x="3552825" y="3492500"/>
          <p14:tracePt t="213720" x="3568700" y="3492500"/>
          <p14:tracePt t="213722" x="3584575" y="3476625"/>
          <p14:tracePt t="213724" x="3600450" y="3444875"/>
          <p14:tracePt t="213726" x="3632200" y="3429000"/>
          <p14:tracePt t="213731" x="3663950" y="3413125"/>
          <p14:tracePt t="213733" x="3679825" y="3397250"/>
          <p14:tracePt t="213734" x="3695700" y="3381375"/>
          <p14:tracePt t="213736" x="3711575" y="3365500"/>
          <p14:tracePt t="213738" x="3727450" y="3349625"/>
          <p14:tracePt t="213740" x="3743325" y="3333750"/>
          <p14:tracePt t="213743" x="3759200" y="3317875"/>
          <p14:tracePt t="213744" x="3775075" y="3302000"/>
          <p14:tracePt t="213746" x="3790950" y="3286125"/>
          <p14:tracePt t="213748" x="3790950" y="3270250"/>
          <p14:tracePt t="213750" x="3806825" y="3270250"/>
          <p14:tracePt t="213752" x="3821113" y="3255963"/>
          <p14:tracePt t="213754" x="3836988" y="3255963"/>
          <p14:tracePt t="213756" x="3852863" y="3240088"/>
          <p14:tracePt t="213758" x="3868738" y="3240088"/>
          <p14:tracePt t="213764" x="3884613" y="3224213"/>
          <p14:tracePt t="213766" x="3900488" y="3208338"/>
          <p14:tracePt t="213771" x="3916363" y="3208338"/>
          <p14:tracePt t="213773" x="3932238" y="3192463"/>
          <p14:tracePt t="213777" x="3948113" y="3192463"/>
          <p14:tracePt t="213783" x="3963988" y="3192463"/>
          <p14:tracePt t="213787" x="3979863" y="3192463"/>
          <p14:tracePt t="213793" x="3995738" y="3192463"/>
          <p14:tracePt t="213794" x="4011613" y="3192463"/>
          <p14:tracePt t="213799" x="4027488" y="3192463"/>
          <p14:tracePt t="213803" x="4043363" y="3192463"/>
          <p14:tracePt t="213807" x="4059238" y="3192463"/>
          <p14:tracePt t="213810" x="4075113" y="3192463"/>
          <p14:tracePt t="213815" x="4090988" y="3192463"/>
          <p14:tracePt t="213817" x="4106863" y="3192463"/>
          <p14:tracePt t="213826" x="4121150" y="3192463"/>
          <p14:tracePt t="213830" x="4137025" y="3192463"/>
          <p14:tracePt t="213853" x="4152900" y="3192463"/>
          <p14:tracePt t="213865" x="4152900" y="3208338"/>
          <p14:tracePt t="213871" x="4152900" y="3224213"/>
          <p14:tracePt t="213875" x="4152900" y="3240088"/>
          <p14:tracePt t="213876" x="4137025" y="3255963"/>
          <p14:tracePt t="213881" x="4121150" y="3255963"/>
          <p14:tracePt t="213883" x="4121150" y="3270250"/>
          <p14:tracePt t="213886" x="4121150" y="3286125"/>
          <p14:tracePt t="213888" x="4121150" y="3302000"/>
          <p14:tracePt t="213890" x="4106863" y="3302000"/>
          <p14:tracePt t="213894" x="4090988" y="3317875"/>
          <p14:tracePt t="213897" x="4090988" y="3333750"/>
          <p14:tracePt t="213900" x="4075113" y="3333750"/>
          <p14:tracePt t="213903" x="4075113" y="3349625"/>
          <p14:tracePt t="213907" x="4075113" y="3365500"/>
          <p14:tracePt t="213909" x="4059238" y="3381375"/>
          <p14:tracePt t="213914" x="4043363" y="3381375"/>
          <p14:tracePt t="213916" x="4043363" y="3397250"/>
          <p14:tracePt t="213919" x="4043363" y="3413125"/>
          <p14:tracePt t="213920" x="4027488" y="3413125"/>
          <p14:tracePt t="213925" x="4011613" y="3413125"/>
          <p14:tracePt t="213928" x="3995738" y="3429000"/>
          <p14:tracePt t="213930" x="3995738" y="3444875"/>
          <p14:tracePt t="213942" x="3979863" y="3460750"/>
          <p14:tracePt t="213954" x="3963988" y="3460750"/>
          <p14:tracePt t="213983" x="3948113" y="3460750"/>
          <p14:tracePt t="213995" x="3932238" y="3460750"/>
          <p14:tracePt t="214009" x="3916363" y="3460750"/>
          <p14:tracePt t="214011" x="3916363" y="3476625"/>
          <p14:tracePt t="214015" x="3916363" y="3492500"/>
          <p14:tracePt t="214019" x="3916363" y="3524250"/>
          <p14:tracePt t="214020" x="3916363" y="3540125"/>
          <p14:tracePt t="214022" x="3916363" y="3556000"/>
          <p14:tracePt t="214024" x="3916363" y="3587750"/>
          <p14:tracePt t="214026" x="3916363" y="3602038"/>
          <p14:tracePt t="214029" x="3916363" y="3633788"/>
          <p14:tracePt t="214030" x="3916363" y="3665538"/>
          <p14:tracePt t="214032" x="3916363" y="3697288"/>
          <p14:tracePt t="214034" x="3916363" y="3729038"/>
          <p14:tracePt t="214036" x="3932238" y="3776663"/>
          <p14:tracePt t="214038" x="3932238" y="3808413"/>
          <p14:tracePt t="214041" x="3948113" y="3871913"/>
          <p14:tracePt t="214043" x="3963988" y="3965575"/>
          <p14:tracePt t="214045" x="3979863" y="4013200"/>
          <p14:tracePt t="214047" x="3995738" y="4076700"/>
          <p14:tracePt t="214048" x="4027488" y="4171950"/>
          <p14:tracePt t="214050" x="4043363" y="4235450"/>
          <p14:tracePt t="214052" x="4059238" y="4297363"/>
          <p14:tracePt t="214054" x="4106863" y="4376738"/>
          <p14:tracePt t="214056" x="4137025" y="4471988"/>
          <p14:tracePt t="214058" x="4152900" y="4551363"/>
          <p14:tracePt t="214060" x="4184650" y="4645025"/>
          <p14:tracePt t="214063" x="4232275" y="4740275"/>
          <p14:tracePt t="214065" x="4232275" y="4803775"/>
          <p14:tracePt t="214066" x="4279900" y="4883150"/>
          <p14:tracePt t="214068" x="4295775" y="4976813"/>
          <p14:tracePt t="214070" x="4311650" y="5024438"/>
          <p14:tracePt t="214072" x="4327525" y="5087938"/>
          <p14:tracePt t="214074" x="4343400" y="5151438"/>
          <p14:tracePt t="214076" x="4359275" y="5246688"/>
          <p14:tracePt t="214078" x="4375150" y="5278438"/>
          <p14:tracePt t="214081" x="4375150" y="5340350"/>
          <p14:tracePt t="214082" x="4391025" y="5403850"/>
          <p14:tracePt t="214084" x="4391025" y="5451475"/>
          <p14:tracePt t="214086" x="4406900" y="5499100"/>
          <p14:tracePt t="214088" x="4406900" y="5546725"/>
          <p14:tracePt t="214090" x="4406900" y="5594350"/>
          <p14:tracePt t="214093" x="4406900" y="5657850"/>
          <p14:tracePt t="214095" x="4406900" y="5688013"/>
          <p14:tracePt t="214097" x="4406900" y="5719763"/>
          <p14:tracePt t="214098" x="4406900" y="5751513"/>
          <p14:tracePt t="214100" x="4406900" y="5799138"/>
          <p14:tracePt t="214102" x="4406900" y="5830888"/>
          <p14:tracePt t="214104" x="4406900" y="5862638"/>
          <p14:tracePt t="214106" x="4406900" y="5894388"/>
          <p14:tracePt t="214108" x="4406900" y="5926138"/>
          <p14:tracePt t="214110" x="4406900" y="5942013"/>
          <p14:tracePt t="214113" x="4406900" y="5957888"/>
          <p14:tracePt t="214114" x="4406900" y="5973763"/>
          <p14:tracePt t="214116" x="4406900" y="5989638"/>
          <p14:tracePt t="214118" x="4406900" y="6003925"/>
          <p14:tracePt t="214120" x="4391025" y="6019800"/>
          <p14:tracePt t="214126" x="4391025" y="6035675"/>
          <p14:tracePt t="214131" x="4375150" y="6083300"/>
          <p14:tracePt t="214133" x="4359275" y="6099175"/>
          <p14:tracePt t="214134" x="4359275" y="6115050"/>
          <p14:tracePt t="214136" x="4343400" y="6115050"/>
          <p14:tracePt t="214138" x="4343400" y="6130925"/>
          <p14:tracePt t="214146" x="4343400" y="6146800"/>
          <p14:tracePt t="214148" x="4327525" y="6146800"/>
          <p14:tracePt t="214150" x="4327525" y="6162675"/>
          <p14:tracePt t="214157" x="4327525" y="6178550"/>
          <p14:tracePt t="214161" x="4327525" y="6194425"/>
          <p14:tracePt t="214165" x="4327525" y="6210300"/>
          <p14:tracePt t="214173" x="4327525" y="6226175"/>
          <p14:tracePt t="214177" x="4327525" y="6242050"/>
          <p14:tracePt t="214201" x="4327525" y="6257925"/>
          <p14:tracePt t="214231" x="4327525" y="6273800"/>
          <p14:tracePt t="214255" x="4311650" y="6273800"/>
          <p14:tracePt t="214261" x="4295775" y="6273800"/>
          <p14:tracePt t="214273" x="4279900" y="6273800"/>
          <p14:tracePt t="214277" x="4264025" y="6273800"/>
          <p14:tracePt t="214283" x="4248150" y="6273800"/>
          <p14:tracePt t="214288" x="4248150" y="6257925"/>
          <p14:tracePt t="214293" x="4232275" y="6257925"/>
          <p14:tracePt t="214301" x="4216400" y="6257925"/>
          <p14:tracePt t="214317" x="4200525" y="6257925"/>
          <p14:tracePt t="214325" x="4184650" y="6257925"/>
          <p14:tracePt t="214333" x="4168775" y="6257925"/>
          <p14:tracePt t="214337" x="4168775" y="6242050"/>
          <p14:tracePt t="214344" x="4168775" y="6226175"/>
          <p14:tracePt t="214348" x="4152900" y="6226175"/>
          <p14:tracePt t="214365" x="4137025" y="6226175"/>
          <p14:tracePt t="214369" x="4137025" y="6210300"/>
          <p14:tracePt t="214377" x="4137025" y="6194425"/>
          <p14:tracePt t="214381" x="4137025" y="6178550"/>
          <p14:tracePt t="214388" x="4121150" y="6162675"/>
          <p14:tracePt t="214393" x="4121150" y="6146800"/>
          <p14:tracePt t="214395" x="4106863" y="6146800"/>
          <p14:tracePt t="214400" x="4090988" y="6130925"/>
          <p14:tracePt t="214403" x="4090988" y="6115050"/>
          <p14:tracePt t="214407" x="4090988" y="6099175"/>
          <p14:tracePt t="214409" x="4075113" y="6099175"/>
          <p14:tracePt t="214413" x="4059238" y="6083300"/>
          <p14:tracePt t="214416" x="4059238" y="6067425"/>
          <p14:tracePt t="214419" x="4043363" y="6067425"/>
          <p14:tracePt t="214420" x="4027488" y="6051550"/>
          <p14:tracePt t="214422" x="4027488" y="6035675"/>
          <p14:tracePt t="214424" x="4011613" y="6019800"/>
          <p14:tracePt t="214429" x="3995738" y="6019800"/>
          <p14:tracePt t="214431" x="3995738" y="6003925"/>
          <p14:tracePt t="214432" x="3979863" y="6003925"/>
          <p14:tracePt t="214434" x="3979863" y="5989638"/>
          <p14:tracePt t="214438" x="3963988" y="5973763"/>
          <p14:tracePt t="214440" x="3948113" y="5957888"/>
          <p14:tracePt t="214444" x="3932238" y="5942013"/>
          <p14:tracePt t="214448" x="3932238" y="5926138"/>
          <p14:tracePt t="214451" x="3932238" y="5910263"/>
          <p14:tracePt t="214452" x="3916363" y="5910263"/>
          <p14:tracePt t="214454" x="3900488" y="5910263"/>
          <p14:tracePt t="214456" x="3900488" y="5894388"/>
          <p14:tracePt t="214458" x="3900488" y="5878513"/>
          <p14:tracePt t="214460" x="3900488" y="5862638"/>
          <p14:tracePt t="214465" x="3884613" y="5846763"/>
          <p14:tracePt t="214466" x="3884613" y="5830888"/>
          <p14:tracePt t="214470" x="3868738" y="5815013"/>
          <p14:tracePt t="214473" x="3868738" y="5799138"/>
          <p14:tracePt t="214475" x="3868738" y="5783263"/>
          <p14:tracePt t="214479" x="3868738" y="5767388"/>
          <p14:tracePt t="214480" x="3868738" y="5751513"/>
          <p14:tracePt t="214485" x="3868738" y="5735638"/>
          <p14:tracePt t="214487" x="3868738" y="5719763"/>
          <p14:tracePt t="214490" x="3868738" y="5703888"/>
          <p14:tracePt t="214493" x="3868738" y="5688013"/>
          <p14:tracePt t="214494" x="3868738" y="5672138"/>
          <p14:tracePt t="214498" x="3868738" y="5657850"/>
          <p14:tracePt t="214500" x="3868738" y="5641975"/>
          <p14:tracePt t="214504" x="3868738" y="5626100"/>
          <p14:tracePt t="214506" x="3868738" y="5610225"/>
          <p14:tracePt t="214511" x="3868738" y="5594350"/>
          <p14:tracePt t="214515" x="3868738" y="5578475"/>
          <p14:tracePt t="214516" x="3868738" y="5562600"/>
          <p14:tracePt t="214520" x="3884613" y="5546725"/>
          <p14:tracePt t="214522" x="3884613" y="5530850"/>
          <p14:tracePt t="214525" x="3884613" y="5514975"/>
          <p14:tracePt t="214527" x="3900488" y="5499100"/>
          <p14:tracePt t="214531" x="3916363" y="5483225"/>
          <p14:tracePt t="214532" x="3916363" y="5467350"/>
          <p14:tracePt t="214534" x="3932238" y="5467350"/>
          <p14:tracePt t="214536" x="3948113" y="5451475"/>
          <p14:tracePt t="214538" x="3948113" y="5435600"/>
          <p14:tracePt t="214540" x="3963988" y="5435600"/>
          <p14:tracePt t="214544" x="3979863" y="5419725"/>
          <p14:tracePt t="214547" x="3995738" y="5419725"/>
          <p14:tracePt t="214549" x="3995738" y="5403850"/>
          <p14:tracePt t="214550" x="4011613" y="5403850"/>
          <p14:tracePt t="214552" x="4027488" y="5403850"/>
          <p14:tracePt t="214554" x="4043363" y="5387975"/>
          <p14:tracePt t="214558" x="4043363" y="5372100"/>
          <p14:tracePt t="214562" x="4059238" y="5372100"/>
          <p14:tracePt t="214564" x="4075113" y="5356225"/>
          <p14:tracePt t="214570" x="4090988" y="5356225"/>
          <p14:tracePt t="214575" x="4106863" y="5356225"/>
          <p14:tracePt t="214579" x="4121150" y="5356225"/>
          <p14:tracePt t="214581" x="4121150" y="5340350"/>
          <p14:tracePt t="214587" x="4137025" y="5340350"/>
          <p14:tracePt t="214593" x="4152900" y="5340350"/>
          <p14:tracePt t="214601" x="4168775" y="5340350"/>
          <p14:tracePt t="214603" x="4184650" y="5340350"/>
          <p14:tracePt t="214605" x="4200525" y="5340350"/>
          <p14:tracePt t="214611" x="4216400" y="5340350"/>
          <p14:tracePt t="214613" x="4232275" y="5340350"/>
          <p14:tracePt t="214619" x="4248150" y="5340350"/>
          <p14:tracePt t="214621" x="4264025" y="5340350"/>
          <p14:tracePt t="214622" x="4279900" y="5340350"/>
          <p14:tracePt t="214626" x="4295775" y="5356225"/>
          <p14:tracePt t="214631" x="4311650" y="5372100"/>
          <p14:tracePt t="214632" x="4327525" y="5372100"/>
          <p14:tracePt t="214634" x="4343400" y="5387975"/>
          <p14:tracePt t="214636" x="4359275" y="5387975"/>
          <p14:tracePt t="214638" x="4359275" y="5403850"/>
          <p14:tracePt t="214640" x="4375150" y="5419725"/>
          <p14:tracePt t="214644" x="4391025" y="5435600"/>
          <p14:tracePt t="214646" x="4391025" y="5451475"/>
          <p14:tracePt t="214648" x="4406900" y="5451475"/>
          <p14:tracePt t="214650" x="4421188" y="5467350"/>
          <p14:tracePt t="214652" x="4421188" y="5483225"/>
          <p14:tracePt t="214654" x="4421188" y="5499100"/>
          <p14:tracePt t="214656" x="4437063" y="5499100"/>
          <p14:tracePt t="214658" x="4437063" y="5514975"/>
          <p14:tracePt t="214660" x="4452938" y="5530850"/>
          <p14:tracePt t="214662" x="4468813" y="5530850"/>
          <p14:tracePt t="214664" x="4468813" y="5578475"/>
          <p14:tracePt t="214666" x="4484688" y="5594350"/>
          <p14:tracePt t="214668" x="4500563" y="5610225"/>
          <p14:tracePt t="214670" x="4516438" y="5626100"/>
          <p14:tracePt t="214672" x="4516438" y="5641975"/>
          <p14:tracePt t="214674" x="4516438" y="5657850"/>
          <p14:tracePt t="214676" x="4532313" y="5688013"/>
          <p14:tracePt t="214681" x="4564063" y="5719763"/>
          <p14:tracePt t="214682" x="4579938" y="5735638"/>
          <p14:tracePt t="214684" x="4595813" y="5751513"/>
          <p14:tracePt t="214686" x="4611688" y="5767388"/>
          <p14:tracePt t="214688" x="4627563" y="5783263"/>
          <p14:tracePt t="214690" x="4627563" y="5799138"/>
          <p14:tracePt t="214692" x="4659313" y="5815013"/>
          <p14:tracePt t="214694" x="4675188" y="5830888"/>
          <p14:tracePt t="214696" x="4675188" y="5846763"/>
          <p14:tracePt t="214698" x="4706938" y="5846763"/>
          <p14:tracePt t="214700" x="4722813" y="5878513"/>
          <p14:tracePt t="214702" x="4737100" y="5894388"/>
          <p14:tracePt t="214704" x="4768850" y="5910263"/>
          <p14:tracePt t="214706" x="4800600" y="5926138"/>
          <p14:tracePt t="214708" x="4832350" y="5926138"/>
          <p14:tracePt t="214710" x="4832350" y="5942013"/>
          <p14:tracePt t="214712" x="4864100" y="5957888"/>
          <p14:tracePt t="214714" x="4895850" y="5973763"/>
          <p14:tracePt t="214716" x="4911725" y="5973763"/>
          <p14:tracePt t="214718" x="4943475" y="5989638"/>
          <p14:tracePt t="214720" x="4975225" y="6003925"/>
          <p14:tracePt t="214722" x="4991100" y="6003925"/>
          <p14:tracePt t="214724" x="5006975" y="6003925"/>
          <p14:tracePt t="214726" x="5022850" y="6003925"/>
          <p14:tracePt t="214729" x="5053013" y="6019800"/>
          <p14:tracePt t="214730" x="5084763" y="6035675"/>
          <p14:tracePt t="214732" x="5100638" y="6035675"/>
          <p14:tracePt t="214734" x="5116513" y="6035675"/>
          <p14:tracePt t="214736" x="5148263" y="6035675"/>
          <p14:tracePt t="214738" x="5148263" y="6051550"/>
          <p14:tracePt t="214740" x="5180013" y="6051550"/>
          <p14:tracePt t="214742" x="5195888" y="6051550"/>
          <p14:tracePt t="214744" x="5211763" y="6051550"/>
          <p14:tracePt t="214746" x="5227638" y="6051550"/>
          <p14:tracePt t="214748" x="5243513" y="6051550"/>
          <p14:tracePt t="214753" x="5275263" y="6051550"/>
          <p14:tracePt t="214759" x="5291138" y="6051550"/>
          <p14:tracePt t="214761" x="5307013" y="6051550"/>
          <p14:tracePt t="214765" x="5322888" y="6051550"/>
          <p14:tracePt t="214777" x="5337175" y="6051550"/>
          <p14:tracePt t="214785" x="5353050" y="6051550"/>
          <p14:tracePt t="214898" x="5337175" y="6051550"/>
          <p14:tracePt t="214903" x="5322888" y="6051550"/>
          <p14:tracePt t="214904" x="5307013" y="6051550"/>
          <p14:tracePt t="214907" x="5291138" y="6051550"/>
          <p14:tracePt t="214910" x="5259388" y="6051550"/>
          <p14:tracePt t="214915" x="5243513" y="6051550"/>
          <p14:tracePt t="214917" x="5227638" y="6051550"/>
          <p14:tracePt t="214918" x="5211763" y="6051550"/>
          <p14:tracePt t="214920" x="5195888" y="6051550"/>
          <p14:tracePt t="214922" x="5180013" y="6051550"/>
          <p14:tracePt t="214924" x="5164138" y="6051550"/>
          <p14:tracePt t="214930" x="5132388" y="6051550"/>
          <p14:tracePt t="214934" x="5116513" y="6035675"/>
          <p14:tracePt t="214936" x="5100638" y="6035675"/>
          <p14:tracePt t="214938" x="5084763" y="6035675"/>
          <p14:tracePt t="214949" x="5068888" y="6035675"/>
          <p14:tracePt t="214957" x="5053013" y="6035675"/>
          <p14:tracePt t="215006" x="5068888" y="6035675"/>
          <p14:tracePt t="215009" x="5068888" y="6019800"/>
          <p14:tracePt t="215013" x="5084763" y="6003925"/>
          <p14:tracePt t="215015" x="5100638" y="6003925"/>
          <p14:tracePt t="215016" x="5116513" y="5989638"/>
          <p14:tracePt t="215020" x="5132388" y="5989638"/>
          <p14:tracePt t="215022" x="5148263" y="5989638"/>
          <p14:tracePt t="215031" x="5180013" y="5973763"/>
          <p14:tracePt t="215032" x="5195888" y="5973763"/>
          <p14:tracePt t="215037" x="5195888" y="5957888"/>
          <p14:tracePt t="215038" x="5211763" y="5957888"/>
          <p14:tracePt t="215044" x="5227638" y="5957888"/>
          <p14:tracePt t="215048" x="5243513" y="5957888"/>
          <p14:tracePt t="215053" x="5259388" y="5957888"/>
          <p14:tracePt t="215063" x="5275263" y="5957888"/>
          <p14:tracePt t="215111" x="5275263" y="5973763"/>
          <p14:tracePt t="215122" x="5259388" y="5989638"/>
          <p14:tracePt t="215124" x="5243513" y="6003925"/>
          <p14:tracePt t="215127" x="5243513" y="6019800"/>
          <p14:tracePt t="215129" x="5227638" y="6019800"/>
          <p14:tracePt t="215130" x="5211763" y="6019800"/>
          <p14:tracePt t="215132" x="5211763" y="6035675"/>
          <p14:tracePt t="215136" x="5195888" y="6051550"/>
          <p14:tracePt t="215139" x="5180013" y="6051550"/>
          <p14:tracePt t="215143" x="5164138" y="6051550"/>
          <p14:tracePt t="215145" x="5164138" y="6067425"/>
          <p14:tracePt t="215149" x="5148263" y="6083300"/>
          <p14:tracePt t="215150" x="5132388" y="6083300"/>
          <p14:tracePt t="215154" x="5132388" y="6099175"/>
          <p14:tracePt t="215158" x="5116513" y="6099175"/>
          <p14:tracePt t="215168" x="5100638" y="6099175"/>
          <p14:tracePt t="215177" x="5100638" y="6115050"/>
          <p14:tracePt t="215183" x="5084763" y="6115050"/>
          <p14:tracePt t="218323" x="5116513" y="6115050"/>
          <p14:tracePt t="218331" x="5227638" y="6083300"/>
          <p14:tracePt t="218335" x="5432425" y="6051550"/>
          <p14:tracePt t="218336" x="5495925" y="6035675"/>
          <p14:tracePt t="218338" x="5575300" y="6003925"/>
          <p14:tracePt t="218340" x="5668963" y="5989638"/>
          <p14:tracePt t="218342" x="5780088" y="5957888"/>
          <p14:tracePt t="218345" x="5891213" y="5942013"/>
          <p14:tracePt t="218346" x="6000750" y="5926138"/>
          <p14:tracePt t="218348" x="6111875" y="5878513"/>
          <p14:tracePt t="218350" x="6223000" y="5862638"/>
          <p14:tracePt t="218352" x="6411913" y="5815013"/>
          <p14:tracePt t="218354" x="6600825" y="5799138"/>
          <p14:tracePt t="218365" x="7359650" y="5688013"/>
          <p14:tracePt t="218366" x="7516813" y="5657850"/>
          <p14:tracePt t="218368" x="7675563" y="5641975"/>
          <p14:tracePt t="218370" x="7832725" y="5626100"/>
          <p14:tracePt t="218372" x="8007350" y="5626100"/>
          <p14:tracePt t="218374" x="8132763" y="5594350"/>
          <p14:tracePt t="218379" x="8448675" y="5578475"/>
          <p14:tracePt t="218381" x="8591550" y="5562600"/>
          <p14:tracePt t="218382" x="8716963" y="5562600"/>
          <p14:tracePt t="218384" x="8859838" y="5546725"/>
          <p14:tracePt t="218387" x="8970963" y="5546725"/>
          <p14:tracePt t="218388" x="9096375" y="5530850"/>
          <p14:tracePt t="218390" x="9207500" y="5530850"/>
          <p14:tracePt t="218392" x="9317038" y="5530850"/>
          <p14:tracePt t="218395" x="9396413" y="5530850"/>
          <p14:tracePt t="218397" x="9491663" y="5499100"/>
          <p14:tracePt t="218398" x="9539288" y="5499100"/>
          <p14:tracePt t="218401" x="9571038" y="5499100"/>
          <p14:tracePt t="218402" x="9632950" y="5499100"/>
          <p14:tracePt t="218404" x="9664700" y="5499100"/>
          <p14:tracePt t="218406" x="9712325" y="5499100"/>
          <p14:tracePt t="218408" x="9759950" y="5499100"/>
          <p14:tracePt t="218412" x="9775825" y="5499100"/>
          <p14:tracePt t="218415" x="9807575" y="5499100"/>
          <p14:tracePt t="218437" x="9823450" y="5499100"/>
          <p14:tracePt t="218453" x="9839325" y="5499100"/>
          <p14:tracePt t="218625" x="9823450" y="5499100"/>
          <p14:tracePt t="218629" x="9791700" y="5499100"/>
          <p14:tracePt t="218631" x="9744075" y="5499100"/>
          <p14:tracePt t="218632" x="9728200" y="5499100"/>
          <p14:tracePt t="218634" x="9696450" y="5499100"/>
          <p14:tracePt t="218636" x="9680575" y="5499100"/>
          <p14:tracePt t="218638" x="9632950" y="5499100"/>
          <p14:tracePt t="218640" x="9586913" y="5499100"/>
          <p14:tracePt t="218642" x="9539288" y="5499100"/>
          <p14:tracePt t="218645" x="9507538" y="5499100"/>
          <p14:tracePt t="218646" x="9459913" y="5499100"/>
          <p14:tracePt t="218648" x="9412288" y="5499100"/>
          <p14:tracePt t="218650" x="9380538" y="5499100"/>
          <p14:tracePt t="218652" x="9317038" y="5499100"/>
          <p14:tracePt t="218654" x="9255125" y="5499100"/>
          <p14:tracePt t="218656" x="9223375" y="5499100"/>
          <p14:tracePt t="218658" x="9159875" y="5499100"/>
          <p14:tracePt t="218661" x="9064625" y="5499100"/>
          <p14:tracePt t="218662" x="8970963" y="5499100"/>
          <p14:tracePt t="218664" x="8923338" y="5499100"/>
          <p14:tracePt t="218666" x="8828088" y="5499100"/>
          <p14:tracePt t="218668" x="8780463" y="5499100"/>
          <p14:tracePt t="218670" x="8716963" y="5499100"/>
          <p14:tracePt t="218672" x="8655050" y="5499100"/>
          <p14:tracePt t="218674" x="8591550" y="5499100"/>
          <p14:tracePt t="218677" x="8543925" y="5499100"/>
          <p14:tracePt t="218679" x="8480425" y="5499100"/>
          <p14:tracePt t="218681" x="8416925" y="5499100"/>
          <p14:tracePt t="218683" x="8385175" y="5499100"/>
          <p14:tracePt t="218684" x="8323263" y="5499100"/>
          <p14:tracePt t="218686" x="8259763" y="5499100"/>
          <p14:tracePt t="218688" x="8196263" y="5499100"/>
          <p14:tracePt t="218690" x="8148638" y="5499100"/>
          <p14:tracePt t="218693" x="8101013" y="5499100"/>
          <p14:tracePt t="218694" x="8054975" y="5499100"/>
          <p14:tracePt t="218696" x="8007350" y="5499100"/>
          <p14:tracePt t="218698" x="7959725" y="5499100"/>
          <p14:tracePt t="218700" x="7912100" y="5499100"/>
          <p14:tracePt t="218702" x="7864475" y="5499100"/>
          <p14:tracePt t="218704" x="7832725" y="5499100"/>
          <p14:tracePt t="218706" x="7785100" y="5499100"/>
          <p14:tracePt t="218708" x="7770813" y="5499100"/>
          <p14:tracePt t="218711" x="7723188" y="5499100"/>
          <p14:tracePt t="218712" x="7691438" y="5499100"/>
          <p14:tracePt t="218714" x="7675563" y="5499100"/>
          <p14:tracePt t="218716" x="7659688" y="5499100"/>
          <p14:tracePt t="218719" x="7643813" y="5499100"/>
          <p14:tracePt t="218721" x="7627938" y="5499100"/>
          <p14:tracePt t="218722" x="7612063" y="5499100"/>
          <p14:tracePt t="218724" x="7596188" y="5499100"/>
          <p14:tracePt t="218730" x="7580313" y="5499100"/>
          <p14:tracePt t="218735" x="7564438" y="5499100"/>
          <p14:tracePt t="218759" x="7548563" y="5499100"/>
          <p14:tracePt t="218828" x="7532688" y="5499100"/>
          <p14:tracePt t="218833" x="7516813" y="5499100"/>
          <p14:tracePt t="218837" x="7500938" y="5499100"/>
          <p14:tracePt t="218839" x="7485063" y="5499100"/>
          <p14:tracePt t="218842" x="7454900" y="5499100"/>
          <p14:tracePt t="218844" x="7439025" y="5499100"/>
          <p14:tracePt t="218846" x="7407275" y="5499100"/>
          <p14:tracePt t="218848" x="7375525" y="5499100"/>
          <p14:tracePt t="218850" x="7343775" y="5483225"/>
          <p14:tracePt t="218852" x="7327900" y="5483225"/>
          <p14:tracePt t="218854" x="7296150" y="5483225"/>
          <p14:tracePt t="218856" x="7280275" y="5483225"/>
          <p14:tracePt t="218858" x="7248525" y="5483225"/>
          <p14:tracePt t="218861" x="7216775" y="5467350"/>
          <p14:tracePt t="218863" x="7200900" y="5467350"/>
          <p14:tracePt t="218864" x="7185025" y="5451475"/>
          <p14:tracePt t="218866" x="7154863" y="5451475"/>
          <p14:tracePt t="218868" x="7138988" y="5451475"/>
          <p14:tracePt t="218871" x="7107238" y="5435600"/>
          <p14:tracePt t="218872" x="7091363" y="5435600"/>
          <p14:tracePt t="218874" x="7075488" y="5419725"/>
          <p14:tracePt t="218877" x="7059613" y="5419725"/>
          <p14:tracePt t="218878" x="7043738" y="5419725"/>
          <p14:tracePt t="218884" x="7027863" y="5419725"/>
          <p14:tracePt t="218889" x="7011988" y="5419725"/>
          <p14:tracePt t="218959" x="6996113" y="5419725"/>
          <p14:tracePt t="219025" x="7011988" y="5419725"/>
          <p14:tracePt t="219033" x="7027863" y="5419725"/>
          <p14:tracePt t="219040" x="7059613" y="5419725"/>
          <p14:tracePt t="219045" x="7075488" y="5419725"/>
          <p14:tracePt t="219051" x="7091363" y="5419725"/>
          <p14:tracePt t="219054" x="7107238" y="5419725"/>
          <p14:tracePt t="219059" x="7123113" y="5419725"/>
          <p14:tracePt t="219061" x="7123113" y="5435600"/>
          <p14:tracePt t="219062" x="7138988" y="5435600"/>
          <p14:tracePt t="219066" x="7154863" y="5435600"/>
          <p14:tracePt t="219074" x="7169150" y="5435600"/>
          <p14:tracePt t="219077" x="7185025" y="5435600"/>
          <p14:tracePt t="219085" x="7200900" y="5435600"/>
          <p14:tracePt t="219086" x="7200900" y="5451475"/>
          <p14:tracePt t="219090" x="7216775" y="5451475"/>
          <p14:tracePt t="219095" x="7232650" y="5451475"/>
          <p14:tracePt t="219102" x="7232650" y="5467350"/>
          <p14:tracePt t="219108" x="7248525" y="5467350"/>
          <p14:tracePt t="219125" x="7264400" y="5467350"/>
          <p14:tracePt t="219197" x="7280275" y="5467350"/>
          <p14:tracePt t="219385" x="7296150" y="5483225"/>
          <p14:tracePt t="219395" x="7312025" y="5483225"/>
          <p14:tracePt t="219401" x="7327900" y="5483225"/>
          <p14:tracePt t="219405" x="7343775" y="5483225"/>
          <p14:tracePt t="219407" x="7343775" y="5499100"/>
          <p14:tracePt t="219417" x="7359650" y="5499100"/>
          <p14:tracePt t="219421" x="7359650" y="5514975"/>
          <p14:tracePt t="219424" x="7375525" y="5514975"/>
          <p14:tracePt t="219707" x="7359650" y="5499100"/>
          <p14:tracePt t="219713" x="7343775" y="5499100"/>
          <p14:tracePt t="219715" x="7327900" y="5483225"/>
          <p14:tracePt t="219718" x="7312025" y="5467350"/>
          <p14:tracePt t="219722" x="7312025" y="5451475"/>
          <p14:tracePt t="219724" x="7296150" y="5451475"/>
          <p14:tracePt t="219727" x="7280275" y="5451475"/>
          <p14:tracePt t="219730" x="7280275" y="5435600"/>
          <p14:tracePt t="219733" x="7264400" y="5419725"/>
          <p14:tracePt t="219736" x="7248525" y="5419725"/>
          <p14:tracePt t="219741" x="7248525" y="5403850"/>
          <p14:tracePt t="219743" x="7248525" y="5387975"/>
          <p14:tracePt t="219745" x="7232650" y="5372100"/>
          <p14:tracePt t="219749" x="7216775" y="5372100"/>
          <p14:tracePt t="219750" x="7216775" y="5356225"/>
          <p14:tracePt t="219752" x="7216775" y="5340350"/>
          <p14:tracePt t="219754" x="7200900" y="5340350"/>
          <p14:tracePt t="219756" x="7200900" y="5324475"/>
          <p14:tracePt t="219758" x="7200900" y="5310188"/>
          <p14:tracePt t="219762" x="7200900" y="5294313"/>
          <p14:tracePt t="219764" x="7185025" y="5278438"/>
          <p14:tracePt t="219766" x="7185025" y="5262563"/>
          <p14:tracePt t="219770" x="7169150" y="5230813"/>
          <p14:tracePt t="219771" x="7154863" y="5199063"/>
          <p14:tracePt t="219772" x="7154863" y="5183188"/>
          <p14:tracePt t="219774" x="7138988" y="5151438"/>
          <p14:tracePt t="219777" x="7138988" y="5119688"/>
          <p14:tracePt t="219778" x="7138988" y="5103813"/>
          <p14:tracePt t="219780" x="7138988" y="5072063"/>
          <p14:tracePt t="219782" x="7123113" y="5040313"/>
          <p14:tracePt t="219784" x="7123113" y="5024438"/>
          <p14:tracePt t="219786" x="7107238" y="4976813"/>
          <p14:tracePt t="219788" x="7091363" y="4946650"/>
          <p14:tracePt t="219790" x="7091363" y="4930775"/>
          <p14:tracePt t="219793" x="7075488" y="4883150"/>
          <p14:tracePt t="219795" x="7059613" y="4835525"/>
          <p14:tracePt t="219796" x="7059613" y="4819650"/>
          <p14:tracePt t="219798" x="7043738" y="4772025"/>
          <p14:tracePt t="219800" x="7027863" y="4740275"/>
          <p14:tracePt t="219802" x="7011988" y="4692650"/>
          <p14:tracePt t="219804" x="7011988" y="4660900"/>
          <p14:tracePt t="219806" x="7011988" y="4614863"/>
          <p14:tracePt t="219808" x="6996113" y="4583113"/>
          <p14:tracePt t="219811" x="6980238" y="4535488"/>
          <p14:tracePt t="219812" x="6964363" y="4503738"/>
          <p14:tracePt t="219814" x="6948488" y="4471988"/>
          <p14:tracePt t="219816" x="6932613" y="4424363"/>
          <p14:tracePt t="219818" x="6932613" y="4408488"/>
          <p14:tracePt t="219820" x="6916738" y="4376738"/>
          <p14:tracePt t="219822" x="6900863" y="4344988"/>
          <p14:tracePt t="219824" x="6884988" y="4313238"/>
          <p14:tracePt t="219826" x="6884988" y="4283075"/>
          <p14:tracePt t="219828" x="6869113" y="4251325"/>
          <p14:tracePt t="219830" x="6854825" y="4219575"/>
          <p14:tracePt t="219832" x="6838950" y="4203700"/>
          <p14:tracePt t="219834" x="6823075" y="4187825"/>
          <p14:tracePt t="219836" x="6823075" y="4156075"/>
          <p14:tracePt t="219839" x="6807200" y="4140200"/>
          <p14:tracePt t="219841" x="6807200" y="4124325"/>
          <p14:tracePt t="219843" x="6791325" y="4092575"/>
          <p14:tracePt t="219844" x="6775450" y="4092575"/>
          <p14:tracePt t="219846" x="6759575" y="4060825"/>
          <p14:tracePt t="219848" x="6759575" y="4029075"/>
          <p14:tracePt t="219850" x="6743700" y="4029075"/>
          <p14:tracePt t="219852" x="6743700" y="3997325"/>
          <p14:tracePt t="219854" x="6727825" y="3981450"/>
          <p14:tracePt t="219856" x="6711950" y="3965575"/>
          <p14:tracePt t="219858" x="6711950" y="3935413"/>
          <p14:tracePt t="219863" x="6696075" y="3903663"/>
          <p14:tracePt t="219864" x="6680200" y="3871913"/>
          <p14:tracePt t="219866" x="6664325" y="3856038"/>
          <p14:tracePt t="219868" x="6648450" y="3840163"/>
          <p14:tracePt t="219870" x="6648450" y="3808413"/>
          <p14:tracePt t="219872" x="6632575" y="3792538"/>
          <p14:tracePt t="219874" x="6616700" y="3760788"/>
          <p14:tracePt t="219876" x="6600825" y="3729038"/>
          <p14:tracePt t="219878" x="6584950" y="3681413"/>
          <p14:tracePt t="219880" x="6569075" y="3665538"/>
          <p14:tracePt t="219882" x="6538913" y="3633788"/>
          <p14:tracePt t="219884" x="6538913" y="3587750"/>
          <p14:tracePt t="219886" x="6523038" y="3571875"/>
          <p14:tracePt t="219888" x="6491288" y="3524250"/>
          <p14:tracePt t="219890" x="6475413" y="3492500"/>
          <p14:tracePt t="219892" x="6459538" y="3444875"/>
          <p14:tracePt t="219894" x="6427788" y="3413125"/>
          <p14:tracePt t="219896" x="6396038" y="3381375"/>
          <p14:tracePt t="219898" x="6396038" y="3349625"/>
          <p14:tracePt t="219900" x="6364288" y="3302000"/>
          <p14:tracePt t="219902" x="6332538" y="3270250"/>
          <p14:tracePt t="219904" x="6300788" y="3240088"/>
          <p14:tracePt t="219906" x="6284913" y="3208338"/>
          <p14:tracePt t="219908" x="6253163" y="3176588"/>
          <p14:tracePt t="219910" x="6238875" y="3144838"/>
          <p14:tracePt t="219913" x="6207125" y="3097213"/>
          <p14:tracePt t="219914" x="6175375" y="3081338"/>
          <p14:tracePt t="219916" x="6143625" y="3049588"/>
          <p14:tracePt t="219918" x="6111875" y="3017838"/>
          <p14:tracePt t="219920" x="6096000" y="2986088"/>
          <p14:tracePt t="219922" x="6064250" y="2986088"/>
          <p14:tracePt t="219924" x="6032500" y="2954338"/>
          <p14:tracePt t="219926" x="6000750" y="2922588"/>
          <p14:tracePt t="219928" x="6000750" y="2908300"/>
          <p14:tracePt t="219930" x="5969000" y="2892425"/>
          <p14:tracePt t="219932" x="5938838" y="2876550"/>
          <p14:tracePt t="219934" x="5938838" y="2860675"/>
          <p14:tracePt t="219936" x="5907088" y="2828925"/>
          <p14:tracePt t="219938" x="5891213" y="2828925"/>
          <p14:tracePt t="219940" x="5891213" y="2813050"/>
          <p14:tracePt t="219943" x="5859463" y="2813050"/>
          <p14:tracePt t="219944" x="5843588" y="2797175"/>
          <p14:tracePt t="219951" x="5827713" y="2781300"/>
          <p14:tracePt t="219952" x="5811838" y="2781300"/>
          <p14:tracePt t="219954" x="5811838" y="2765425"/>
          <p14:tracePt t="219965" x="5795963" y="2765425"/>
          <p14:tracePt t="219981" x="5780088" y="2765425"/>
          <p14:tracePt t="223301" x="5795963" y="2765425"/>
          <p14:tracePt t="223312" x="5859463" y="2765425"/>
          <p14:tracePt t="223320" x="5984875" y="2765425"/>
          <p14:tracePt t="223324" x="6048375" y="2781300"/>
          <p14:tracePt t="223325" x="6096000" y="2797175"/>
          <p14:tracePt t="223327" x="6127750" y="2797175"/>
          <p14:tracePt t="223328" x="6175375" y="2813050"/>
          <p14:tracePt t="223330" x="6238875" y="2828925"/>
          <p14:tracePt t="223332" x="6332538" y="2860675"/>
          <p14:tracePt t="223334" x="6380163" y="2876550"/>
          <p14:tracePt t="223336" x="6427788" y="2892425"/>
          <p14:tracePt t="223339" x="6475413" y="2922588"/>
          <p14:tracePt t="223341" x="6538913" y="2938463"/>
          <p14:tracePt t="223343" x="6584950" y="2970213"/>
          <p14:tracePt t="223344" x="6616700" y="2986088"/>
          <p14:tracePt t="223346" x="6680200" y="3017838"/>
          <p14:tracePt t="223348" x="6727825" y="3049588"/>
          <p14:tracePt t="223350" x="6775450" y="3065463"/>
          <p14:tracePt t="223361" x="6980238" y="3192463"/>
          <p14:tracePt t="223362" x="7011988" y="3208338"/>
          <p14:tracePt t="223364" x="7027863" y="3224213"/>
          <p14:tracePt t="223366" x="7059613" y="3240088"/>
          <p14:tracePt t="223368" x="7091363" y="3255963"/>
          <p14:tracePt t="223370" x="7107238" y="3270250"/>
          <p14:tracePt t="223373" x="7123113" y="3286125"/>
          <p14:tracePt t="223376" x="7138988" y="3286125"/>
          <p14:tracePt t="223377" x="7154863" y="3286125"/>
          <p14:tracePt t="223378" x="7154863" y="3302000"/>
          <p14:tracePt t="223380" x="7169150" y="3317875"/>
          <p14:tracePt t="223384" x="7185025" y="3317875"/>
          <p14:tracePt t="223389" x="7185025" y="3333750"/>
          <p14:tracePt t="223423" x="7200900" y="3333750"/>
          <p14:tracePt t="223431" x="7200900" y="3349625"/>
          <p14:tracePt t="223435" x="7200900" y="3365500"/>
          <p14:tracePt t="223438" x="7200900" y="3381375"/>
          <p14:tracePt t="223441" x="7200900" y="3413125"/>
          <p14:tracePt t="223443" x="7216775" y="3429000"/>
          <p14:tracePt t="223444" x="7216775" y="3476625"/>
          <p14:tracePt t="223446" x="7216775" y="3508375"/>
          <p14:tracePt t="223448" x="7216775" y="3524250"/>
          <p14:tracePt t="223450" x="7216775" y="3571875"/>
          <p14:tracePt t="223452" x="7216775" y="3587750"/>
          <p14:tracePt t="223454" x="7216775" y="3633788"/>
          <p14:tracePt t="223456" x="7216775" y="3681413"/>
          <p14:tracePt t="223458" x="7216775" y="3713163"/>
          <p14:tracePt t="223460" x="7216775" y="3744913"/>
          <p14:tracePt t="223462" x="7216775" y="3808413"/>
          <p14:tracePt t="223464" x="7216775" y="3856038"/>
          <p14:tracePt t="223466" x="7216775" y="3887788"/>
          <p14:tracePt t="223468" x="7216775" y="3965575"/>
          <p14:tracePt t="223470" x="7216775" y="4076700"/>
          <p14:tracePt t="223472" x="7216775" y="4140200"/>
          <p14:tracePt t="223476" x="7216775" y="4187825"/>
          <p14:tracePt t="223476" x="7216775" y="4283075"/>
          <p14:tracePt t="223478" x="7216775" y="4329113"/>
          <p14:tracePt t="223480" x="7216775" y="4408488"/>
          <p14:tracePt t="223482" x="7216775" y="4487863"/>
          <p14:tracePt t="223484" x="7216775" y="4583113"/>
          <p14:tracePt t="223486" x="7216775" y="4660900"/>
          <p14:tracePt t="223488" x="7216775" y="4740275"/>
          <p14:tracePt t="223490" x="7216775" y="4851400"/>
          <p14:tracePt t="223492" x="7216775" y="4930775"/>
          <p14:tracePt t="223494" x="7216775" y="5008563"/>
          <p14:tracePt t="223496" x="7216775" y="5119688"/>
          <p14:tracePt t="223498" x="7216775" y="5199063"/>
          <p14:tracePt t="223500" x="7216775" y="5278438"/>
          <p14:tracePt t="223502" x="7216775" y="5387975"/>
          <p14:tracePt t="223504" x="7216775" y="5499100"/>
          <p14:tracePt t="223506" x="7216775" y="5578475"/>
          <p14:tracePt t="223508" x="7216775" y="5657850"/>
          <p14:tracePt t="223510" x="7216775" y="5735638"/>
          <p14:tracePt t="223512" x="7216775" y="5846763"/>
          <p14:tracePt t="223514" x="7216775" y="5957888"/>
          <p14:tracePt t="223516" x="7232650" y="6067425"/>
          <p14:tracePt t="223518" x="7232650" y="6146800"/>
          <p14:tracePt t="223520" x="7248525" y="6257925"/>
          <p14:tracePt t="223522" x="7248525" y="6337300"/>
          <p14:tracePt t="223527" x="7296150" y="6542088"/>
          <p14:tracePt t="223528" x="7296150" y="6637338"/>
          <p14:tracePt t="223530" x="7312025" y="6731000"/>
          <p14:tracePt t="223532" x="7327900" y="6810375"/>
          <p14:tracePt t="224384" x="7816850" y="6794500"/>
          <p14:tracePt t="224386" x="7816850" y="6762750"/>
          <p14:tracePt t="224388" x="7816850" y="6731000"/>
          <p14:tracePt t="224391" x="7816850" y="6715125"/>
          <p14:tracePt t="224392" x="7800975" y="6684963"/>
          <p14:tracePt t="224394" x="7800975" y="6669088"/>
          <p14:tracePt t="224396" x="7800975" y="6653213"/>
          <p14:tracePt t="224398" x="7800975" y="6621463"/>
          <p14:tracePt t="224408" x="7785100" y="6589713"/>
          <p14:tracePt t="224411" x="7785100" y="6573838"/>
          <p14:tracePt t="224450" x="7785100" y="6557963"/>
          <p14:tracePt t="225251" x="7770813" y="6557963"/>
          <p14:tracePt t="225279" x="7754938" y="6557963"/>
          <p14:tracePt t="225291" x="7739063" y="6557963"/>
          <p14:tracePt t="225309" x="7723188" y="6557963"/>
          <p14:tracePt t="225317" x="7707313" y="6542088"/>
          <p14:tracePt t="225320" x="7691438" y="6542088"/>
          <p14:tracePt t="225328" x="7675563" y="6542088"/>
          <p14:tracePt t="225332" x="7659688" y="6542088"/>
          <p14:tracePt t="225338" x="7659688" y="6526213"/>
          <p14:tracePt t="225342" x="7643813" y="6526213"/>
          <p14:tracePt t="225343" x="7627938" y="6526213"/>
          <p14:tracePt t="225347" x="7612063" y="6510338"/>
          <p14:tracePt t="225351" x="7596188" y="6494463"/>
          <p14:tracePt t="225359" x="7548563" y="6478588"/>
          <p14:tracePt t="225360" x="7532688" y="6478588"/>
          <p14:tracePt t="225362" x="7532688" y="6462713"/>
          <p14:tracePt t="225364" x="7516813" y="6462713"/>
          <p14:tracePt t="225366" x="7500938" y="6462713"/>
          <p14:tracePt t="225370" x="7485063" y="6446838"/>
          <p14:tracePt t="225372" x="7469188" y="6446838"/>
          <p14:tracePt t="225374" x="7454900" y="6430963"/>
          <p14:tracePt t="225379" x="7439025" y="6430963"/>
          <p14:tracePt t="225381" x="7423150" y="6415088"/>
          <p14:tracePt t="225385" x="7407275" y="6399213"/>
          <p14:tracePt t="225386" x="7391400" y="6399213"/>
          <p14:tracePt t="225389" x="7375525" y="6383338"/>
          <p14:tracePt t="225391" x="7359650" y="6383338"/>
          <p14:tracePt t="225392" x="7343775" y="6383338"/>
          <p14:tracePt t="225397" x="7327900" y="6367463"/>
          <p14:tracePt t="225399" x="7296150" y="6351588"/>
          <p14:tracePt t="225403" x="7280275" y="6337300"/>
          <p14:tracePt t="225404" x="7264400" y="6337300"/>
          <p14:tracePt t="225407" x="7248525" y="6337300"/>
          <p14:tracePt t="225409" x="7232650" y="6321425"/>
          <p14:tracePt t="225411" x="7216775" y="6321425"/>
          <p14:tracePt t="225412" x="7200900" y="6305550"/>
          <p14:tracePt t="225416" x="7185025" y="6289675"/>
          <p14:tracePt t="225419" x="7169150" y="6289675"/>
          <p14:tracePt t="225421" x="7154863" y="6289675"/>
          <p14:tracePt t="225423" x="7138988" y="6273800"/>
          <p14:tracePt t="225424" x="7123113" y="6273800"/>
          <p14:tracePt t="225426" x="7123113" y="6257925"/>
          <p14:tracePt t="225428" x="7107238" y="6257925"/>
          <p14:tracePt t="225430" x="7091363" y="6257925"/>
          <p14:tracePt t="225432" x="7075488" y="6242050"/>
          <p14:tracePt t="225434" x="7059613" y="6242050"/>
          <p14:tracePt t="225436" x="7043738" y="6226175"/>
          <p14:tracePt t="225438" x="7027863" y="6226175"/>
          <p14:tracePt t="225441" x="7027863" y="6210300"/>
          <p14:tracePt t="225443" x="6996113" y="6210300"/>
          <p14:tracePt t="225444" x="6980238" y="6210300"/>
          <p14:tracePt t="225446" x="6980238" y="6194425"/>
          <p14:tracePt t="225448" x="6964363" y="6194425"/>
          <p14:tracePt t="225450" x="6948488" y="6178550"/>
          <p14:tracePt t="225452" x="6932613" y="6162675"/>
          <p14:tracePt t="225454" x="6916738" y="6162675"/>
          <p14:tracePt t="225457" x="6900863" y="6162675"/>
          <p14:tracePt t="225459" x="6900863" y="6146800"/>
          <p14:tracePt t="225460" x="6869113" y="6146800"/>
          <p14:tracePt t="225462" x="6854825" y="6130925"/>
          <p14:tracePt t="225467" x="6838950" y="6130925"/>
          <p14:tracePt t="225469" x="6807200" y="6115050"/>
          <p14:tracePt t="225473" x="6791325" y="6099175"/>
          <p14:tracePt t="225474" x="6759575" y="6083300"/>
          <p14:tracePt t="225478" x="6743700" y="6083300"/>
          <p14:tracePt t="225481" x="6727825" y="6083300"/>
          <p14:tracePt t="225482" x="6711950" y="6067425"/>
          <p14:tracePt t="225484" x="6696075" y="6051550"/>
          <p14:tracePt t="225486" x="6680200" y="6051550"/>
          <p14:tracePt t="225488" x="6664325" y="6035675"/>
          <p14:tracePt t="225492" x="6632575" y="6035675"/>
          <p14:tracePt t="225494" x="6616700" y="6035675"/>
          <p14:tracePt t="225496" x="6600825" y="6019800"/>
          <p14:tracePt t="225498" x="6584950" y="6019800"/>
          <p14:tracePt t="225500" x="6569075" y="6003925"/>
          <p14:tracePt t="225502" x="6553200" y="6003925"/>
          <p14:tracePt t="225504" x="6553200" y="5989638"/>
          <p14:tracePt t="225509" x="6523038" y="5989638"/>
          <p14:tracePt t="225510" x="6507163" y="5989638"/>
          <p14:tracePt t="225514" x="6491288" y="5989638"/>
          <p14:tracePt t="225517" x="6475413" y="5973763"/>
          <p14:tracePt t="225521" x="6459538" y="5973763"/>
          <p14:tracePt t="225522" x="6459538" y="5957888"/>
          <p14:tracePt t="225525" x="6443663" y="5957888"/>
          <p14:tracePt t="225526" x="6427788" y="5957888"/>
          <p14:tracePt t="225532" x="6411913" y="5957888"/>
          <p14:tracePt t="225534" x="6396038" y="5957888"/>
          <p14:tracePt t="225541" x="6380163" y="5942013"/>
          <p14:tracePt t="225542" x="6364288" y="5942013"/>
          <p14:tracePt t="225547" x="6348413" y="5942013"/>
          <p14:tracePt t="225550" x="6332538" y="5942013"/>
          <p14:tracePt t="225552" x="6316663" y="5942013"/>
          <p14:tracePt t="225557" x="6300788" y="5926138"/>
          <p14:tracePt t="225561" x="6284913" y="5926138"/>
          <p14:tracePt t="225562" x="6269038" y="5926138"/>
          <p14:tracePt t="225566" x="6253163" y="5926138"/>
          <p14:tracePt t="225568" x="6223000" y="5926138"/>
          <p14:tracePt t="225570" x="6207125" y="5910263"/>
          <p14:tracePt t="225573" x="6191250" y="5910263"/>
          <p14:tracePt t="225574" x="6175375" y="5910263"/>
          <p14:tracePt t="225576" x="6159500" y="5910263"/>
          <p14:tracePt t="225578" x="6143625" y="5910263"/>
          <p14:tracePt t="225580" x="6127750" y="5910263"/>
          <p14:tracePt t="225584" x="6111875" y="5910263"/>
          <p14:tracePt t="225587" x="6096000" y="5910263"/>
          <p14:tracePt t="225588" x="6080125" y="5910263"/>
          <p14:tracePt t="225591" x="6064250" y="5910263"/>
          <p14:tracePt t="225592" x="6048375" y="5910263"/>
          <p14:tracePt t="225596" x="6032500" y="5894388"/>
          <p14:tracePt t="225601" x="6016625" y="5894388"/>
          <p14:tracePt t="225605" x="5984875" y="5878513"/>
          <p14:tracePt t="225609" x="5969000" y="5878513"/>
          <p14:tracePt t="225611" x="5953125" y="5878513"/>
          <p14:tracePt t="225612" x="5938838" y="5878513"/>
          <p14:tracePt t="225614" x="5922963" y="5878513"/>
          <p14:tracePt t="225616" x="5907088" y="5878513"/>
          <p14:tracePt t="225618" x="5891213" y="5862638"/>
          <p14:tracePt t="225620" x="5875338" y="5862638"/>
          <p14:tracePt t="225622" x="5859463" y="5862638"/>
          <p14:tracePt t="225624" x="5843588" y="5862638"/>
          <p14:tracePt t="225629" x="5811838" y="5862638"/>
          <p14:tracePt t="225631" x="5780088" y="5862638"/>
          <p14:tracePt t="225634" x="5748338" y="5862638"/>
          <p14:tracePt t="225636" x="5732463" y="5862638"/>
          <p14:tracePt t="225639" x="5716588" y="5862638"/>
          <p14:tracePt t="225640" x="5684838" y="5862638"/>
          <p14:tracePt t="225642" x="5668963" y="5862638"/>
          <p14:tracePt t="225644" x="5638800" y="5862638"/>
          <p14:tracePt t="225646" x="5622925" y="5862638"/>
          <p14:tracePt t="225648" x="5607050" y="5862638"/>
          <p14:tracePt t="225650" x="5575300" y="5862638"/>
          <p14:tracePt t="225652" x="5559425" y="5862638"/>
          <p14:tracePt t="225654" x="5543550" y="5862638"/>
          <p14:tracePt t="225658" x="5495925" y="5846763"/>
          <p14:tracePt t="225660" x="5464175" y="5846763"/>
          <p14:tracePt t="225662" x="5448300" y="5846763"/>
          <p14:tracePt t="225664" x="5416550" y="5846763"/>
          <p14:tracePt t="225666" x="5400675" y="5846763"/>
          <p14:tracePt t="225669" x="5384800" y="5846763"/>
          <p14:tracePt t="225670" x="5353050" y="5846763"/>
          <p14:tracePt t="225674" x="5322888" y="5846763"/>
          <p14:tracePt t="225676" x="5291138" y="5846763"/>
          <p14:tracePt t="225680" x="5259388" y="5846763"/>
          <p14:tracePt t="225682" x="5243513" y="5846763"/>
          <p14:tracePt t="225684" x="5227638" y="5846763"/>
          <p14:tracePt t="225686" x="5211763" y="5846763"/>
          <p14:tracePt t="225688" x="5195888" y="5846763"/>
          <p14:tracePt t="225690" x="5180013" y="5846763"/>
          <p14:tracePt t="225692" x="5164138" y="5846763"/>
          <p14:tracePt t="225697" x="5148263" y="5846763"/>
          <p14:tracePt t="225698" x="5132388" y="5846763"/>
          <p14:tracePt t="225701" x="5116513" y="5846763"/>
          <p14:tracePt t="225702" x="5100638" y="5846763"/>
          <p14:tracePt t="225704" x="5084763" y="5846763"/>
          <p14:tracePt t="225710" x="5068888" y="5846763"/>
          <p14:tracePt t="225712" x="5053013" y="5846763"/>
          <p14:tracePt t="225716" x="5037138" y="5846763"/>
          <p14:tracePt t="225722" x="5022850" y="5846763"/>
          <p14:tracePt t="225725" x="5006975" y="5846763"/>
          <p14:tracePt t="225728" x="4991100" y="5846763"/>
          <p14:tracePt t="225731" x="4975225" y="5846763"/>
          <p14:tracePt t="225732" x="4959350" y="5846763"/>
          <p14:tracePt t="225737" x="4943475" y="5846763"/>
          <p14:tracePt t="225739" x="4927600" y="5846763"/>
          <p14:tracePt t="225740" x="4911725" y="5846763"/>
          <p14:tracePt t="225742" x="4879975" y="5862638"/>
          <p14:tracePt t="225745" x="4864100" y="5862638"/>
          <p14:tracePt t="225747" x="4832350" y="5862638"/>
          <p14:tracePt t="225748" x="4784725" y="5878513"/>
          <p14:tracePt t="225750" x="4768850" y="5878513"/>
          <p14:tracePt t="225752" x="4737100" y="5878513"/>
          <p14:tracePt t="225754" x="4722813" y="5878513"/>
          <p14:tracePt t="225757" x="4706938" y="5894388"/>
          <p14:tracePt t="225758" x="4675188" y="5894388"/>
          <p14:tracePt t="225760" x="4643438" y="5894388"/>
          <p14:tracePt t="225762" x="4611688" y="5910263"/>
          <p14:tracePt t="225764" x="4579938" y="5910263"/>
          <p14:tracePt t="225766" x="4564063" y="5910263"/>
          <p14:tracePt t="225768" x="4532313" y="5910263"/>
          <p14:tracePt t="225770" x="4500563" y="5910263"/>
          <p14:tracePt t="225772" x="4484688" y="5910263"/>
          <p14:tracePt t="225774" x="4452938" y="5910263"/>
          <p14:tracePt t="225776" x="4421188" y="5926138"/>
          <p14:tracePt t="225778" x="4406900" y="5926138"/>
          <p14:tracePt t="225780" x="4375150" y="5926138"/>
          <p14:tracePt t="225782" x="4359275" y="5926138"/>
          <p14:tracePt t="225784" x="4311650" y="5926138"/>
          <p14:tracePt t="225786" x="4279900" y="5942013"/>
          <p14:tracePt t="225791" x="4248150" y="5942013"/>
          <p14:tracePt t="225792" x="4216400" y="5942013"/>
          <p14:tracePt t="225794" x="4200525" y="5942013"/>
          <p14:tracePt t="225796" x="4168775" y="5942013"/>
          <p14:tracePt t="225798" x="4152900" y="5942013"/>
          <p14:tracePt t="225800" x="4121150" y="5942013"/>
          <p14:tracePt t="225802" x="4106863" y="5942013"/>
          <p14:tracePt t="225804" x="4090988" y="5942013"/>
          <p14:tracePt t="225807" x="4059238" y="5942013"/>
          <p14:tracePt t="225809" x="4043363" y="5942013"/>
          <p14:tracePt t="225810" x="4027488" y="5942013"/>
          <p14:tracePt t="225812" x="4011613" y="5942013"/>
          <p14:tracePt t="225814" x="3995738" y="5942013"/>
          <p14:tracePt t="225816" x="3979863" y="5942013"/>
          <p14:tracePt t="225818" x="3963988" y="5942013"/>
          <p14:tracePt t="225820" x="3948113" y="5942013"/>
          <p14:tracePt t="225823" x="3932238" y="5942013"/>
          <p14:tracePt t="225825" x="3916363" y="5942013"/>
          <p14:tracePt t="225826" x="3900488" y="5942013"/>
          <p14:tracePt t="225829" x="3884613" y="5942013"/>
          <p14:tracePt t="225830" x="3868738" y="5942013"/>
          <p14:tracePt t="225832" x="3852863" y="5942013"/>
          <p14:tracePt t="225834" x="3821113" y="5942013"/>
          <p14:tracePt t="225839" x="3806825" y="5942013"/>
          <p14:tracePt t="225840" x="3790950" y="5942013"/>
          <p14:tracePt t="225842" x="3775075" y="5942013"/>
          <p14:tracePt t="225844" x="3759200" y="5942013"/>
          <p14:tracePt t="225846" x="3743325" y="5942013"/>
          <p14:tracePt t="225848" x="3727450" y="5942013"/>
          <p14:tracePt t="225850" x="3695700" y="5942013"/>
          <p14:tracePt t="225854" x="3679825" y="5942013"/>
          <p14:tracePt t="225858" x="3648075" y="5942013"/>
          <p14:tracePt t="225860" x="3616325" y="5942013"/>
          <p14:tracePt t="225862" x="3600450" y="5942013"/>
          <p14:tracePt t="225864" x="3584575" y="5942013"/>
          <p14:tracePt t="225867" x="3568700" y="5942013"/>
          <p14:tracePt t="225868" x="3552825" y="5942013"/>
          <p14:tracePt t="225870" x="3536950" y="5942013"/>
          <p14:tracePt t="225872" x="3521075" y="5942013"/>
          <p14:tracePt t="225874" x="3505200" y="5942013"/>
          <p14:tracePt t="225876" x="3490913" y="5942013"/>
          <p14:tracePt t="225878" x="3475038" y="5942013"/>
          <p14:tracePt t="225880" x="3459163" y="5942013"/>
          <p14:tracePt t="225882" x="3443288" y="5942013"/>
          <p14:tracePt t="225884" x="3427413" y="5942013"/>
          <p14:tracePt t="225888" x="3411538" y="5942013"/>
          <p14:tracePt t="225893" x="3379788" y="5942013"/>
          <p14:tracePt t="225897" x="3363913" y="5942013"/>
          <p14:tracePt t="225901" x="3348038" y="5942013"/>
          <p14:tracePt t="225909" x="3316288" y="5942013"/>
          <p14:tracePt t="225921" x="3300413" y="5942013"/>
          <p14:tracePt t="225929" x="3284538" y="5942013"/>
          <p14:tracePt t="225946" x="3268663" y="5942013"/>
          <p14:tracePt t="226173" x="3252788" y="5942013"/>
          <p14:tracePt t="226184" x="3159125" y="5973763"/>
          <p14:tracePt t="226192" x="3048000" y="5989638"/>
          <p14:tracePt t="226196" x="2984500" y="6003925"/>
          <p14:tracePt t="226198" x="2921000" y="6003925"/>
          <p14:tracePt t="226200" x="2874963" y="6003925"/>
          <p14:tracePt t="226202" x="2827338" y="6003925"/>
          <p14:tracePt t="226204" x="2795588" y="6003925"/>
          <p14:tracePt t="226207" x="2763838" y="6003925"/>
          <p14:tracePt t="226208" x="2716213" y="6003925"/>
          <p14:tracePt t="226210" x="2684463" y="6003925"/>
          <p14:tracePt t="226212" x="2636838" y="6003925"/>
          <p14:tracePt t="226214" x="2590800" y="6003925"/>
          <p14:tracePt t="226217" x="2559050" y="6003925"/>
          <p14:tracePt t="226218" x="2527300" y="6003925"/>
          <p14:tracePt t="226221" x="2479675" y="6003925"/>
          <p14:tracePt t="226222" x="2463800" y="6003925"/>
          <p14:tracePt t="226224" x="2416175" y="6003925"/>
          <p14:tracePt t="226226" x="2400300" y="6003925"/>
          <p14:tracePt t="226228" x="2352675" y="6003925"/>
          <p14:tracePt t="226230" x="2320925" y="6019800"/>
          <p14:tracePt t="226232" x="2305050" y="6019800"/>
          <p14:tracePt t="226234" x="2259013" y="6019800"/>
          <p14:tracePt t="226236" x="2227263" y="6019800"/>
          <p14:tracePt t="226238" x="2227263" y="6035675"/>
          <p14:tracePt t="226240" x="2179638" y="6035675"/>
          <p14:tracePt t="226242" x="2163763" y="6035675"/>
          <p14:tracePt t="226244" x="2147888" y="6051550"/>
          <p14:tracePt t="226246" x="2132013" y="6051550"/>
          <p14:tracePt t="226248" x="2116138" y="6051550"/>
          <p14:tracePt t="226250" x="2100263" y="6067425"/>
          <p14:tracePt t="226252" x="2068513" y="6067425"/>
          <p14:tracePt t="226257" x="2052638" y="6067425"/>
          <p14:tracePt t="226261" x="2036763" y="6067425"/>
          <p14:tracePt t="226275" x="2020888" y="6067425"/>
          <p14:tracePt t="226282" x="2020888" y="6083300"/>
          <p14:tracePt t="226292" x="2005013" y="6083300"/>
          <p14:tracePt t="226321" x="1989138" y="6083300"/>
          <p14:tracePt t="226485" x="2005013" y="6083300"/>
          <p14:tracePt t="226493" x="2036763" y="6083300"/>
          <p14:tracePt t="226497" x="2068513" y="6083300"/>
          <p14:tracePt t="226499" x="2084388" y="6083300"/>
          <p14:tracePt t="226500" x="2100263" y="6083300"/>
          <p14:tracePt t="226505" x="2116138" y="6083300"/>
          <p14:tracePt t="226507" x="2132013" y="6083300"/>
          <p14:tracePt t="226511" x="2147888" y="6083300"/>
          <p14:tracePt t="226512" x="2163763" y="6083300"/>
          <p14:tracePt t="226515" x="2179638" y="6083300"/>
          <p14:tracePt t="226516" x="2195513" y="6083300"/>
          <p14:tracePt t="226518" x="2211388" y="6083300"/>
          <p14:tracePt t="226520" x="2227263" y="6083300"/>
          <p14:tracePt t="226524" x="2243138" y="6083300"/>
          <p14:tracePt t="226527" x="2259013" y="6083300"/>
          <p14:tracePt t="226528" x="2259013" y="6067425"/>
          <p14:tracePt t="226530" x="2274888" y="6067425"/>
          <p14:tracePt t="226532" x="2289175" y="6067425"/>
          <p14:tracePt t="226536" x="2305050" y="6067425"/>
          <p14:tracePt t="226538" x="2320925" y="6051550"/>
          <p14:tracePt t="226541" x="2336800" y="6051550"/>
          <p14:tracePt t="226544" x="2352675" y="6051550"/>
          <p14:tracePt t="226546" x="2368550" y="6051550"/>
          <p14:tracePt t="226548" x="2368550" y="6035675"/>
          <p14:tracePt t="226552" x="2384425" y="6035675"/>
          <p14:tracePt t="226554" x="2400300" y="6035675"/>
          <p14:tracePt t="226558" x="2416175" y="6035675"/>
          <p14:tracePt t="226569" x="2432050" y="6035675"/>
          <p14:tracePt t="226579" x="2447925" y="6035675"/>
          <p14:tracePt t="226745" x="2432050" y="6035675"/>
          <p14:tracePt t="226754" x="2416175" y="6035675"/>
          <p14:tracePt t="226759" x="2400300" y="6035675"/>
          <p14:tracePt t="226762" x="2384425" y="6035675"/>
          <p14:tracePt t="226769" x="2368550" y="6035675"/>
          <p14:tracePt t="226775" x="2352675" y="6035675"/>
          <p14:tracePt t="226787" x="2336800" y="6035675"/>
          <p14:tracePt t="226793" x="2320925" y="6035675"/>
          <p14:tracePt t="226801" x="2305050" y="6035675"/>
          <p14:tracePt t="226821" x="2289175" y="6035675"/>
          <p14:tracePt t="226831" x="2274888" y="6035675"/>
          <p14:tracePt t="226839" x="2274888" y="6019800"/>
          <p14:tracePt t="226845" x="2259013" y="6019800"/>
          <p14:tracePt t="226851" x="2243138" y="6019800"/>
          <p14:tracePt t="226854" x="2227263" y="6019800"/>
          <p14:tracePt t="226857" x="2227263" y="6003925"/>
          <p14:tracePt t="226859" x="2211388" y="6003925"/>
          <p14:tracePt t="226861" x="2195513" y="6003925"/>
          <p14:tracePt t="226867" x="2179638" y="6003925"/>
          <p14:tracePt t="226868" x="2163763" y="6003925"/>
          <p14:tracePt t="226875" x="2147888" y="6003925"/>
          <p14:tracePt t="226878" x="2132013" y="6003925"/>
          <p14:tracePt t="226883" x="2116138" y="6003925"/>
          <p14:tracePt t="226891" x="2116138" y="5989638"/>
          <p14:tracePt t="226907" x="2100263" y="5989638"/>
          <p14:tracePt t="226928" x="2100263" y="5973763"/>
          <p14:tracePt t="226930" x="2084388" y="5973763"/>
          <p14:tracePt t="226934" x="2084388" y="5957888"/>
          <p14:tracePt t="226945" x="2084388" y="5942013"/>
          <p14:tracePt t="226948" x="2068513" y="5942013"/>
          <p14:tracePt t="226950" x="2068513" y="5926138"/>
          <p14:tracePt t="226957" x="2052638" y="5926138"/>
          <p14:tracePt t="226959" x="2052638" y="5910263"/>
          <p14:tracePt t="226963" x="2052638" y="5894388"/>
          <p14:tracePt t="226964" x="2036763" y="5894388"/>
          <p14:tracePt t="226966" x="2036763" y="5878513"/>
          <p14:tracePt t="226979" x="2036763" y="5862638"/>
          <p14:tracePt t="226984" x="2020888" y="5846763"/>
          <p14:tracePt t="226988" x="2020888" y="5830888"/>
          <p14:tracePt t="226992" x="2005013" y="5830888"/>
          <p14:tracePt t="226995" x="2005013" y="5815013"/>
          <p14:tracePt t="226999" x="2005013" y="5799138"/>
          <p14:tracePt t="227013" x="2005013" y="5783263"/>
          <p14:tracePt t="227023" x="2005013" y="5767388"/>
          <p14:tracePt t="227035" x="2005013" y="5751513"/>
          <p14:tracePt t="227041" x="2005013" y="5735638"/>
          <p14:tracePt t="227046" x="2005013" y="5719763"/>
          <p14:tracePt t="227056" x="2005013" y="5688013"/>
          <p14:tracePt t="227063" x="2020888" y="5641975"/>
          <p14:tracePt t="227067" x="2036763" y="5626100"/>
          <p14:tracePt t="227071" x="2052638" y="5610225"/>
          <p14:tracePt t="227074" x="2068513" y="5610225"/>
          <p14:tracePt t="227076" x="2068513" y="5594350"/>
          <p14:tracePt t="227078" x="2068513" y="5578475"/>
          <p14:tracePt t="227080" x="2084388" y="5578475"/>
          <p14:tracePt t="227084" x="2100263" y="5562600"/>
          <p14:tracePt t="227088" x="2100263" y="5546725"/>
          <p14:tracePt t="227091" x="2100263" y="5530850"/>
          <p14:tracePt t="227094" x="2116138" y="5530850"/>
          <p14:tracePt t="227101" x="2116138" y="5514975"/>
          <p14:tracePt t="227105" x="2132013" y="5514975"/>
          <p14:tracePt t="227107" x="2132013" y="5499100"/>
          <p14:tracePt t="227110" x="2147888" y="5499100"/>
          <p14:tracePt t="227113" x="2147888" y="5483225"/>
          <p14:tracePt t="227114" x="2147888" y="5467350"/>
          <p14:tracePt t="227119" x="2147888" y="5451475"/>
          <p14:tracePt t="227129" x="2147888" y="5435600"/>
          <p14:tracePt t="227137" x="2163763" y="5435600"/>
          <p14:tracePt t="227138" x="2163763" y="5419725"/>
          <p14:tracePt t="227179" x="2179638" y="5419725"/>
          <p14:tracePt t="227183" x="2179638" y="5403850"/>
          <p14:tracePt t="227191" x="2195513" y="5403850"/>
          <p14:tracePt t="227195" x="2211388" y="5403850"/>
          <p14:tracePt t="227198" x="2227263" y="5403850"/>
          <p14:tracePt t="227205" x="2243138" y="5403850"/>
          <p14:tracePt t="227207" x="2259013" y="5403850"/>
          <p14:tracePt t="227210" x="2274888" y="5403850"/>
          <p14:tracePt t="227212" x="2289175" y="5403850"/>
          <p14:tracePt t="227216" x="2305050" y="5403850"/>
          <p14:tracePt t="227218" x="2320925" y="5403850"/>
          <p14:tracePt t="227223" x="2336800" y="5403850"/>
          <p14:tracePt t="227229" x="2352675" y="5403850"/>
          <p14:tracePt t="227234" x="2368550" y="5403850"/>
          <p14:tracePt t="227255" x="2384425" y="5403850"/>
          <p14:tracePt t="227263" x="2400300" y="5403850"/>
          <p14:tracePt t="227271" x="2416175" y="5403850"/>
          <p14:tracePt t="227273" x="2416175" y="5419725"/>
          <p14:tracePt t="227285" x="2432050" y="5419725"/>
          <p14:tracePt t="227291" x="2432050" y="5435600"/>
          <p14:tracePt t="227293" x="2447925" y="5435600"/>
          <p14:tracePt t="227309" x="2463800" y="5435600"/>
          <p14:tracePt t="227321" x="2479675" y="5435600"/>
          <p14:tracePt t="227331" x="2479675" y="5451475"/>
          <p14:tracePt t="227335" x="2495550" y="5451475"/>
          <p14:tracePt t="227367" x="2495550" y="5467350"/>
          <p14:tracePt t="227377" x="2495550" y="5483225"/>
          <p14:tracePt t="227390" x="2495550" y="5499100"/>
          <p14:tracePt t="227396" x="2495550" y="5514975"/>
          <p14:tracePt t="227408" x="2495550" y="5530850"/>
          <p14:tracePt t="227416" x="2495550" y="5562600"/>
          <p14:tracePt t="227422" x="2495550" y="5594350"/>
          <p14:tracePt t="227428" x="2495550" y="5641975"/>
          <p14:tracePt t="227433" x="2463800" y="5688013"/>
          <p14:tracePt t="227434" x="2447925" y="5688013"/>
          <p14:tracePt t="227436" x="2447925" y="5703888"/>
          <p14:tracePt t="227438" x="2432050" y="5719763"/>
          <p14:tracePt t="227440" x="2416175" y="5735638"/>
          <p14:tracePt t="227442" x="2400300" y="5751513"/>
          <p14:tracePt t="227444" x="2384425" y="5767388"/>
          <p14:tracePt t="227446" x="2368550" y="5783263"/>
          <p14:tracePt t="227450" x="2352675" y="5799138"/>
          <p14:tracePt t="227453" x="2336800" y="5815013"/>
          <p14:tracePt t="227455" x="2320925" y="5815013"/>
          <p14:tracePt t="227457" x="2305050" y="5846763"/>
          <p14:tracePt t="227459" x="2289175" y="5862638"/>
          <p14:tracePt t="227460" x="2274888" y="5862638"/>
          <p14:tracePt t="227462" x="2274888" y="5878513"/>
          <p14:tracePt t="227464" x="2259013" y="5894388"/>
          <p14:tracePt t="227466" x="2243138" y="5910263"/>
          <p14:tracePt t="227471" x="2211388" y="5926138"/>
          <p14:tracePt t="227474" x="2195513" y="5942013"/>
          <p14:tracePt t="227476" x="2179638" y="5957888"/>
          <p14:tracePt t="227480" x="2163763" y="5957888"/>
          <p14:tracePt t="227482" x="2147888" y="5973763"/>
          <p14:tracePt t="227484" x="2147888" y="5989638"/>
          <p14:tracePt t="227486" x="2132013" y="5989638"/>
          <p14:tracePt t="227490" x="2116138" y="5989638"/>
          <p14:tracePt t="227493" x="2116138" y="6003925"/>
          <p14:tracePt t="227498" x="2116138" y="6019800"/>
          <p14:tracePt t="227501" x="2100263" y="6019800"/>
          <p14:tracePt t="227502" x="2084388" y="6019800"/>
          <p14:tracePt t="227508" x="2068513" y="6019800"/>
          <p14:tracePt t="227529" x="2052638" y="6019800"/>
          <p14:tracePt t="227537" x="2052638" y="6035675"/>
          <p14:tracePt t="227545" x="2036763" y="6035675"/>
          <p14:tracePt t="227579" x="2052638" y="6035675"/>
          <p14:tracePt t="227584" x="2068513" y="6035675"/>
          <p14:tracePt t="227587" x="2084388" y="6035675"/>
          <p14:tracePt t="227588" x="2100263" y="6035675"/>
          <p14:tracePt t="227592" x="2116138" y="6035675"/>
          <p14:tracePt t="227594" x="2132013" y="6035675"/>
          <p14:tracePt t="227598" x="2147888" y="6035675"/>
          <p14:tracePt t="227600" x="2163763" y="6035675"/>
          <p14:tracePt t="227603" x="2179638" y="6035675"/>
          <p14:tracePt t="227604" x="2179638" y="6019800"/>
          <p14:tracePt t="227606" x="2195513" y="6019800"/>
          <p14:tracePt t="227608" x="2211388" y="6019800"/>
          <p14:tracePt t="227611" x="2211388" y="6003925"/>
          <p14:tracePt t="227612" x="2227263" y="6003925"/>
          <p14:tracePt t="227615" x="2259013" y="6003925"/>
          <p14:tracePt t="227619" x="2274888" y="6003925"/>
          <p14:tracePt t="227620" x="2289175" y="6003925"/>
          <p14:tracePt t="227625" x="2305050" y="6003925"/>
          <p14:tracePt t="227626" x="2320925" y="6003925"/>
          <p14:tracePt t="227629" x="2336800" y="5989638"/>
          <p14:tracePt t="227641" x="2384425" y="5973763"/>
          <p14:tracePt t="227644" x="2400300" y="5973763"/>
          <p14:tracePt t="227647" x="2416175" y="5973763"/>
          <p14:tracePt t="227653" x="2432050" y="5973763"/>
          <p14:tracePt t="227655" x="2447925" y="5973763"/>
          <p14:tracePt t="227663" x="2463800" y="5973763"/>
          <p14:tracePt t="227666" x="2479675" y="5973763"/>
          <p14:tracePt t="227674" x="2495550" y="5973763"/>
          <p14:tracePt t="227687" x="2511425" y="5973763"/>
          <p14:tracePt t="227691" x="2527300" y="5973763"/>
          <p14:tracePt t="227704" x="2543175" y="5973763"/>
          <p14:tracePt t="227713" x="2559050" y="5973763"/>
          <p14:tracePt t="227719" x="2574925" y="5973763"/>
          <p14:tracePt t="227740" x="2590800" y="5973763"/>
          <p14:tracePt t="227746" x="2605088" y="5973763"/>
          <p14:tracePt t="227748" x="2605088" y="5989638"/>
          <p14:tracePt t="227753" x="2620963" y="5989638"/>
          <p14:tracePt t="227757" x="2636838" y="5989638"/>
          <p14:tracePt t="227760" x="2652713" y="5989638"/>
          <p14:tracePt t="227767" x="2668588" y="5989638"/>
          <p14:tracePt t="227768" x="2684463" y="5989638"/>
          <p14:tracePt t="227773" x="2684463" y="6003925"/>
          <p14:tracePt t="227774" x="2700338" y="6003925"/>
          <p14:tracePt t="227779" x="2716213" y="6003925"/>
          <p14:tracePt t="227783" x="2732088" y="6003925"/>
          <p14:tracePt t="227785" x="2747963" y="6003925"/>
          <p14:tracePt t="227789" x="2763838" y="6003925"/>
          <p14:tracePt t="227793" x="2779713" y="6003925"/>
          <p14:tracePt t="227795" x="2795588" y="6003925"/>
          <p14:tracePt t="227796" x="2795588" y="6019800"/>
          <p14:tracePt t="227798" x="2811463" y="6019800"/>
          <p14:tracePt t="227800" x="2827338" y="6019800"/>
          <p14:tracePt t="227802" x="2843213" y="6019800"/>
          <p14:tracePt t="227809" x="2859088" y="6019800"/>
          <p14:tracePt t="227810" x="2874963" y="6019800"/>
          <p14:tracePt t="227814" x="2890838" y="6019800"/>
          <p14:tracePt t="227820" x="2905125" y="6019800"/>
          <p14:tracePt t="227827" x="2921000" y="6019800"/>
          <p14:tracePt t="227837" x="2936875" y="6019800"/>
          <p14:tracePt t="227853" x="2952750" y="6019800"/>
          <p14:tracePt t="228199" x="2968625" y="6019800"/>
          <p14:tracePt t="228207" x="2984500" y="6019800"/>
          <p14:tracePt t="228214" x="3000375" y="6019800"/>
          <p14:tracePt t="228222" x="3016250" y="6019800"/>
          <p14:tracePt t="228226" x="3032125" y="6019800"/>
          <p14:tracePt t="228229" x="3048000" y="6019800"/>
          <p14:tracePt t="228233" x="3063875" y="6019800"/>
          <p14:tracePt t="228237" x="3079750" y="6019800"/>
          <p14:tracePt t="228243" x="3095625" y="6019800"/>
          <p14:tracePt t="228244" x="3111500" y="6019800"/>
          <p14:tracePt t="228248" x="3127375" y="6019800"/>
          <p14:tracePt t="228250" x="3143250" y="6019800"/>
          <p14:tracePt t="228252" x="3159125" y="6019800"/>
          <p14:tracePt t="228254" x="3175000" y="6019800"/>
          <p14:tracePt t="228256" x="3190875" y="6019800"/>
          <p14:tracePt t="228258" x="3205163" y="6019800"/>
          <p14:tracePt t="228261" x="3221038" y="6019800"/>
          <p14:tracePt t="228263" x="3236913" y="6019800"/>
          <p14:tracePt t="228266" x="3252788" y="6019800"/>
          <p14:tracePt t="228270" x="3268663" y="6003925"/>
          <p14:tracePt t="228275" x="3284538" y="6003925"/>
          <p14:tracePt t="228280" x="3300413" y="6003925"/>
          <p14:tracePt t="228284" x="3316288" y="6003925"/>
          <p14:tracePt t="228291" x="3332163" y="6003925"/>
          <p14:tracePt t="228295" x="3348038" y="6003925"/>
          <p14:tracePt t="228303" x="3363913" y="5989638"/>
          <p14:tracePt t="228307" x="3379788" y="5989638"/>
          <p14:tracePt t="228315" x="3395663" y="5989638"/>
          <p14:tracePt t="228325" x="3395663" y="5973763"/>
          <p14:tracePt t="228328" x="3411538" y="5973763"/>
          <p14:tracePt t="228335" x="3427413" y="5973763"/>
          <p14:tracePt t="228351" x="3443288" y="5973763"/>
          <p14:tracePt t="228358" x="3459163" y="5957888"/>
          <p14:tracePt t="228366" x="3475038" y="5957888"/>
          <p14:tracePt t="228375" x="3490913" y="5957888"/>
          <p14:tracePt t="228379" x="3505200" y="5957888"/>
          <p14:tracePt t="228389" x="3521075" y="5942013"/>
          <p14:tracePt t="228395" x="3536950" y="5942013"/>
          <p14:tracePt t="228399" x="3552825" y="5942013"/>
          <p14:tracePt t="228411" x="3568700" y="5942013"/>
          <p14:tracePt t="228416" x="3584575" y="5942013"/>
          <p14:tracePt t="228433" x="3600450" y="5942013"/>
          <p14:tracePt t="228457" x="3616325" y="5942013"/>
          <p14:tracePt t="228530" x="3600450" y="5926138"/>
          <p14:tracePt t="228532" x="3568700" y="5926138"/>
          <p14:tracePt t="228536" x="3552825" y="5926138"/>
          <p14:tracePt t="228539" x="3536950" y="5926138"/>
          <p14:tracePt t="228540" x="3521075" y="5926138"/>
          <p14:tracePt t="228544" x="3505200" y="5926138"/>
          <p14:tracePt t="228546" x="3490913" y="5926138"/>
          <p14:tracePt t="228551" x="3475038" y="5926138"/>
          <p14:tracePt t="228552" x="3459163" y="5926138"/>
          <p14:tracePt t="228554" x="3443288" y="5926138"/>
          <p14:tracePt t="228556" x="3427413" y="5926138"/>
          <p14:tracePt t="228558" x="3411538" y="5926138"/>
          <p14:tracePt t="228563" x="3395663" y="5926138"/>
          <p14:tracePt t="228564" x="3379788" y="5926138"/>
          <p14:tracePt t="228567" x="3363913" y="5926138"/>
          <p14:tracePt t="228573" x="3348038" y="5926138"/>
          <p14:tracePt t="228575" x="3332163" y="5926138"/>
          <p14:tracePt t="228578" x="3316288" y="5926138"/>
          <p14:tracePt t="228583" x="3300413" y="5926138"/>
          <p14:tracePt t="228586" x="3284538" y="5926138"/>
          <p14:tracePt t="228603" x="3268663" y="5926138"/>
          <p14:tracePt t="228617" x="3252788" y="5926138"/>
          <p14:tracePt t="228691" x="3236913" y="5926138"/>
          <p14:tracePt t="228695" x="3221038" y="5926138"/>
          <p14:tracePt t="228696" x="3221038" y="5910263"/>
          <p14:tracePt t="228698" x="3205163" y="5910263"/>
          <p14:tracePt t="228707" x="3190875" y="5910263"/>
          <p14:tracePt t="228714" x="3175000" y="5910263"/>
          <p14:tracePt t="228717" x="3159125" y="5894388"/>
          <p14:tracePt t="228720" x="3143250" y="5894388"/>
          <p14:tracePt t="228724" x="3127375" y="5894388"/>
          <p14:tracePt t="228733" x="3111500" y="5894388"/>
          <p14:tracePt t="228737" x="3095625" y="5894388"/>
          <p14:tracePt t="228743" x="3079750" y="5894388"/>
          <p14:tracePt t="228749" x="3063875" y="5894388"/>
          <p14:tracePt t="228753" x="3048000" y="5894388"/>
          <p14:tracePt t="228765" x="3032125" y="5894388"/>
          <p14:tracePt t="228768" x="3016250" y="5894388"/>
          <p14:tracePt t="228775" x="3000375" y="5894388"/>
          <p14:tracePt t="228778" x="2984500" y="5894388"/>
          <p14:tracePt t="228785" x="2968625" y="5894388"/>
          <p14:tracePt t="228786" x="2952750" y="5894388"/>
          <p14:tracePt t="228791" x="2936875" y="5894388"/>
          <p14:tracePt t="228794" x="2921000" y="5894388"/>
          <p14:tracePt t="228796" x="2905125" y="5894388"/>
          <p14:tracePt t="228802" x="2890838" y="5894388"/>
          <p14:tracePt t="228805" x="2874963" y="5894388"/>
          <p14:tracePt t="228807" x="2859088" y="5894388"/>
          <p14:tracePt t="228813" x="2843213" y="5894388"/>
          <p14:tracePt t="228814" x="2827338" y="5894388"/>
          <p14:tracePt t="228818" x="2811463" y="5894388"/>
          <p14:tracePt t="228823" x="2795588" y="5894388"/>
          <p14:tracePt t="228827" x="2779713" y="5894388"/>
          <p14:tracePt t="228836" x="2763838" y="5894388"/>
          <p14:tracePt t="228847" x="2747963" y="5894388"/>
          <p14:tracePt t="228865" x="2732088" y="5894388"/>
          <p14:tracePt t="228873" x="2716213" y="5894388"/>
          <p14:tracePt t="228880" x="2700338" y="5894388"/>
          <p14:tracePt t="228895" x="2700338" y="5878513"/>
          <p14:tracePt t="228899" x="2684463" y="5878513"/>
          <p14:tracePt t="228913" x="2684463" y="5862638"/>
          <p14:tracePt t="228914" x="2668588" y="5862638"/>
          <p14:tracePt t="228931" x="2668588" y="5846763"/>
          <p14:tracePt t="228940" x="2668588" y="5830888"/>
          <p14:tracePt t="228942" x="2668588" y="5815013"/>
          <p14:tracePt t="228954" x="2668588" y="5799138"/>
          <p14:tracePt t="228957" x="2668588" y="5783263"/>
          <p14:tracePt t="228958" x="2684463" y="5767388"/>
          <p14:tracePt t="228966" x="2684463" y="5751513"/>
          <p14:tracePt t="228969" x="2684463" y="5735638"/>
          <p14:tracePt t="228970" x="2700338" y="5735638"/>
          <p14:tracePt t="228974" x="2716213" y="5719763"/>
          <p14:tracePt t="228978" x="2732088" y="5703888"/>
          <p14:tracePt t="228982" x="2732088" y="5688013"/>
          <p14:tracePt t="228990" x="2747963" y="5688013"/>
          <p14:tracePt t="228993" x="2763838" y="5672138"/>
          <p14:tracePt t="228996" x="2763838" y="5657850"/>
          <p14:tracePt t="228998" x="2779713" y="5657850"/>
          <p14:tracePt t="229003" x="2795588" y="5657850"/>
          <p14:tracePt t="229004" x="2811463" y="5657850"/>
          <p14:tracePt t="229011" x="2827338" y="5641975"/>
          <p14:tracePt t="229013" x="2843213" y="5641975"/>
          <p14:tracePt t="229018" x="2859088" y="5641975"/>
          <p14:tracePt t="229021" x="2874963" y="5641975"/>
          <p14:tracePt t="229023" x="2890838" y="5626100"/>
          <p14:tracePt t="229024" x="2905125" y="5626100"/>
          <p14:tracePt t="229026" x="2921000" y="5626100"/>
          <p14:tracePt t="229030" x="2936875" y="5610225"/>
          <p14:tracePt t="229032" x="2952750" y="5610225"/>
          <p14:tracePt t="229034" x="2968625" y="5610225"/>
          <p14:tracePt t="229036" x="2984500" y="5610225"/>
          <p14:tracePt t="229039" x="3000375" y="5610225"/>
          <p14:tracePt t="229040" x="3016250" y="5610225"/>
          <p14:tracePt t="229042" x="3032125" y="5610225"/>
          <p14:tracePt t="229044" x="3048000" y="5610225"/>
          <p14:tracePt t="229046" x="3063875" y="5610225"/>
          <p14:tracePt t="229049" x="3095625" y="5610225"/>
          <p14:tracePt t="229050" x="3111500" y="5610225"/>
          <p14:tracePt t="229055" x="3143250" y="5610225"/>
          <p14:tracePt t="229056" x="3159125" y="5610225"/>
          <p14:tracePt t="229058" x="3175000" y="5610225"/>
          <p14:tracePt t="229060" x="3205163" y="5610225"/>
          <p14:tracePt t="229064" x="3221038" y="5610225"/>
          <p14:tracePt t="229066" x="3252788" y="5610225"/>
          <p14:tracePt t="229071" x="3284538" y="5610225"/>
          <p14:tracePt t="229075" x="3300413" y="5610225"/>
          <p14:tracePt t="229077" x="3332163" y="5610225"/>
          <p14:tracePt t="229081" x="3348038" y="5610225"/>
          <p14:tracePt t="229082" x="3363913" y="5610225"/>
          <p14:tracePt t="229084" x="3379788" y="5610225"/>
          <p14:tracePt t="229089" x="3395663" y="5610225"/>
          <p14:tracePt t="229092" x="3411538" y="5610225"/>
          <p14:tracePt t="229103" x="3427413" y="5610225"/>
          <p14:tracePt t="229134" x="3443288" y="5610225"/>
          <p14:tracePt t="229162" x="3443288" y="5626100"/>
          <p14:tracePt t="229164" x="3459163" y="5641975"/>
          <p14:tracePt t="229175" x="3459163" y="5657850"/>
          <p14:tracePt t="229180" x="3459163" y="5672138"/>
          <p14:tracePt t="229193" x="3459163" y="5688013"/>
          <p14:tracePt t="229199" x="3475038" y="5703888"/>
          <p14:tracePt t="229205" x="3490913" y="5703888"/>
          <p14:tracePt t="229207" x="3490913" y="5719763"/>
          <p14:tracePt t="229217" x="3505200" y="5719763"/>
          <p14:tracePt t="229225" x="3521075" y="5719763"/>
          <p14:tracePt t="229230" x="3536950" y="5719763"/>
          <p14:tracePt t="229239" x="3536950" y="5735638"/>
          <p14:tracePt t="229246" x="3568700" y="5735638"/>
          <p14:tracePt t="229250" x="3584575" y="5735638"/>
          <p14:tracePt t="229253" x="3600450" y="5735638"/>
          <p14:tracePt t="229256" x="3616325" y="5735638"/>
          <p14:tracePt t="229259" x="3632200" y="5735638"/>
          <p14:tracePt t="229260" x="3648075" y="5735638"/>
          <p14:tracePt t="229265" x="3663950" y="5735638"/>
          <p14:tracePt t="229267" x="3679825" y="5735638"/>
          <p14:tracePt t="229268" x="3679825" y="5719763"/>
          <p14:tracePt t="229270" x="3711575" y="5719763"/>
          <p14:tracePt t="229272" x="3727450" y="5703888"/>
          <p14:tracePt t="229274" x="3743325" y="5703888"/>
          <p14:tracePt t="229276" x="3775075" y="5688013"/>
          <p14:tracePt t="229278" x="3806825" y="5672138"/>
          <p14:tracePt t="229280" x="3821113" y="5672138"/>
          <p14:tracePt t="229282" x="3852863" y="5672138"/>
          <p14:tracePt t="229284" x="3884613" y="5657850"/>
          <p14:tracePt t="229286" x="3900488" y="5641975"/>
          <p14:tracePt t="229289" x="3916363" y="5641975"/>
          <p14:tracePt t="229291" x="3948113" y="5626100"/>
          <p14:tracePt t="229292" x="3948113" y="5610225"/>
          <p14:tracePt t="229294" x="3979863" y="5610225"/>
          <p14:tracePt t="229296" x="4011613" y="5594350"/>
          <p14:tracePt t="229298" x="4027488" y="5594350"/>
          <p14:tracePt t="229300" x="4059238" y="5578475"/>
          <p14:tracePt t="229302" x="4075113" y="5562600"/>
          <p14:tracePt t="229304" x="4090988" y="5546725"/>
          <p14:tracePt t="229306" x="4121150" y="5546725"/>
          <p14:tracePt t="229308" x="4152900" y="5530850"/>
          <p14:tracePt t="229310" x="4168775" y="5514975"/>
          <p14:tracePt t="229312" x="4200525" y="5499100"/>
          <p14:tracePt t="229314" x="4232275" y="5483225"/>
          <p14:tracePt t="229316" x="4248150" y="5467350"/>
          <p14:tracePt t="229318" x="4279900" y="5451475"/>
          <p14:tracePt t="229320" x="4327525" y="5451475"/>
          <p14:tracePt t="229323" x="4359275" y="5435600"/>
          <p14:tracePt t="229324" x="4375150" y="5419725"/>
          <p14:tracePt t="229327" x="4406900" y="5403850"/>
          <p14:tracePt t="229328" x="4437063" y="5387975"/>
          <p14:tracePt t="229330" x="4452938" y="5372100"/>
          <p14:tracePt t="229332" x="4500563" y="5356225"/>
          <p14:tracePt t="229334" x="4532313" y="5340350"/>
          <p14:tracePt t="229336" x="4564063" y="5340350"/>
          <p14:tracePt t="229338" x="4579938" y="5324475"/>
          <p14:tracePt t="229340" x="4611688" y="5324475"/>
          <p14:tracePt t="229342" x="4659313" y="5310188"/>
          <p14:tracePt t="229345" x="4675188" y="5294313"/>
          <p14:tracePt t="229346" x="4706938" y="5278438"/>
          <p14:tracePt t="229348" x="4737100" y="5262563"/>
          <p14:tracePt t="229350" x="4752975" y="5246688"/>
          <p14:tracePt t="229352" x="4784725" y="5246688"/>
          <p14:tracePt t="229355" x="4816475" y="5246688"/>
          <p14:tracePt t="229357" x="4832350" y="5230813"/>
          <p14:tracePt t="229358" x="4864100" y="5230813"/>
          <p14:tracePt t="229360" x="4895850" y="5214938"/>
          <p14:tracePt t="229362" x="4911725" y="5214938"/>
          <p14:tracePt t="229375" x="5068888" y="5167313"/>
          <p14:tracePt t="229376" x="5100638" y="5167313"/>
          <p14:tracePt t="229378" x="5132388" y="5167313"/>
          <p14:tracePt t="229380" x="5148263" y="5151438"/>
          <p14:tracePt t="229382" x="5180013" y="5151438"/>
          <p14:tracePt t="229384" x="5195888" y="5151438"/>
          <p14:tracePt t="229386" x="5211763" y="5151438"/>
          <p14:tracePt t="229389" x="5243513" y="5151438"/>
          <p14:tracePt t="229390" x="5259388" y="5151438"/>
          <p14:tracePt t="229392" x="5291138" y="5151438"/>
          <p14:tracePt t="229394" x="5307013" y="5151438"/>
          <p14:tracePt t="229396" x="5337175" y="5151438"/>
          <p14:tracePt t="229398" x="5353050" y="5151438"/>
          <p14:tracePt t="229400" x="5368925" y="5151438"/>
          <p14:tracePt t="229402" x="5400675" y="5151438"/>
          <p14:tracePt t="229404" x="5416550" y="5151438"/>
          <p14:tracePt t="229406" x="5448300" y="5151438"/>
          <p14:tracePt t="229408" x="5464175" y="5151438"/>
          <p14:tracePt t="229410" x="5480050" y="5151438"/>
          <p14:tracePt t="229412" x="5511800" y="5151438"/>
          <p14:tracePt t="229414" x="5527675" y="5151438"/>
          <p14:tracePt t="229416" x="5543550" y="5151438"/>
          <p14:tracePt t="229418" x="5575300" y="5151438"/>
          <p14:tracePt t="229423" x="5607050" y="5151438"/>
          <p14:tracePt t="229425" x="5622925" y="5151438"/>
          <p14:tracePt t="229429" x="5653088" y="5151438"/>
          <p14:tracePt t="229433" x="5668963" y="5151438"/>
          <p14:tracePt t="229445" x="5684838" y="5151438"/>
          <p14:tracePt t="229469" x="5668963" y="5151438"/>
          <p14:tracePt t="229471" x="5638800" y="5151438"/>
          <p14:tracePt t="229474" x="5607050" y="5151438"/>
          <p14:tracePt t="229476" x="5591175" y="5151438"/>
          <p14:tracePt t="229478" x="5559425" y="5151438"/>
          <p14:tracePt t="229480" x="5511800" y="5151438"/>
          <p14:tracePt t="229482" x="5495925" y="5151438"/>
          <p14:tracePt t="229484" x="5464175" y="5151438"/>
          <p14:tracePt t="229486" x="5416550" y="5167313"/>
          <p14:tracePt t="229489" x="5368925" y="5167313"/>
          <p14:tracePt t="229491" x="5353050" y="5167313"/>
          <p14:tracePt t="229492" x="5307013" y="5183188"/>
          <p14:tracePt t="229494" x="5259388" y="5199063"/>
          <p14:tracePt t="229496" x="5243513" y="5214938"/>
          <p14:tracePt t="229498" x="5195888" y="5230813"/>
          <p14:tracePt t="229500" x="5148263" y="5246688"/>
          <p14:tracePt t="229502" x="5100638" y="5262563"/>
          <p14:tracePt t="229505" x="5084763" y="5278438"/>
          <p14:tracePt t="229506" x="5037138" y="5278438"/>
          <p14:tracePt t="229508" x="4975225" y="5310188"/>
          <p14:tracePt t="229510" x="4927600" y="5324475"/>
          <p14:tracePt t="229512" x="4895850" y="5340350"/>
          <p14:tracePt t="229514" x="4864100" y="5340350"/>
          <p14:tracePt t="229516" x="4816475" y="5356225"/>
          <p14:tracePt t="229518" x="4784725" y="5372100"/>
          <p14:tracePt t="229520" x="4752975" y="5403850"/>
          <p14:tracePt t="229523" x="4722813" y="5419725"/>
          <p14:tracePt t="229524" x="4675188" y="5451475"/>
          <p14:tracePt t="229526" x="4643438" y="5467350"/>
          <p14:tracePt t="229528" x="4627563" y="5483225"/>
          <p14:tracePt t="229530" x="4595813" y="5499100"/>
          <p14:tracePt t="229532" x="4564063" y="5514975"/>
          <p14:tracePt t="229534" x="4532313" y="5530850"/>
          <p14:tracePt t="229536" x="4516438" y="5562600"/>
          <p14:tracePt t="229538" x="4500563" y="5562600"/>
          <p14:tracePt t="229540" x="4468813" y="5562600"/>
          <p14:tracePt t="229542" x="4452938" y="5578475"/>
          <p14:tracePt t="229544" x="4437063" y="5594350"/>
          <p14:tracePt t="229546" x="4421188" y="5610225"/>
          <p14:tracePt t="229550" x="4406900" y="5610225"/>
          <p14:tracePt t="229552" x="4375150" y="5626100"/>
          <p14:tracePt t="229555" x="4375150" y="5641975"/>
          <p14:tracePt t="229557" x="4359275" y="5657850"/>
          <p14:tracePt t="229558" x="4343400" y="5657850"/>
          <p14:tracePt t="229563" x="4327525" y="5672138"/>
          <p14:tracePt t="229564" x="4311650" y="5672138"/>
          <p14:tracePt t="229567" x="4295775" y="5688013"/>
          <p14:tracePt t="229575" x="4279900" y="5703888"/>
          <p14:tracePt t="229581" x="4279900" y="5719763"/>
          <p14:tracePt t="229586" x="4264025" y="5719763"/>
          <p14:tracePt t="229591" x="4264025" y="5735638"/>
          <p14:tracePt t="229627" x="4264025" y="5751513"/>
          <p14:tracePt t="229645" x="4264025" y="5767388"/>
          <p14:tracePt t="229662" x="4264025" y="5783263"/>
          <p14:tracePt t="229668" x="4264025" y="5799138"/>
          <p14:tracePt t="229671" x="4248150" y="5815013"/>
          <p14:tracePt t="229675" x="4232275" y="5815013"/>
          <p14:tracePt t="229677" x="4216400" y="5815013"/>
          <p14:tracePt t="229678" x="4216400" y="5830888"/>
          <p14:tracePt t="229691" x="4184650" y="5846763"/>
          <p14:tracePt t="229699" x="4137025" y="5846763"/>
          <p14:tracePt t="229702" x="4121150" y="5846763"/>
          <p14:tracePt t="229706" x="4106863" y="5846763"/>
          <p14:tracePt t="229711" x="4090988" y="5846763"/>
          <p14:tracePt t="229712" x="4075113" y="5846763"/>
          <p14:tracePt t="229715" x="4059238" y="5846763"/>
          <p14:tracePt t="229720" x="4043363" y="5846763"/>
          <p14:tracePt t="229723" x="4027488" y="5846763"/>
          <p14:tracePt t="229728" x="4011613" y="5846763"/>
          <p14:tracePt t="229730" x="3995738" y="5846763"/>
          <p14:tracePt t="229733" x="3979863" y="5846763"/>
          <p14:tracePt t="229744" x="3948113" y="5846763"/>
          <p14:tracePt t="229750" x="3900488" y="5846763"/>
          <p14:tracePt t="229760" x="3868738" y="5846763"/>
          <p14:tracePt t="229762" x="3852863" y="5846763"/>
          <p14:tracePt t="229765" x="3836988" y="5846763"/>
          <p14:tracePt t="229771" x="3821113" y="5846763"/>
          <p14:tracePt t="229775" x="3806825" y="5846763"/>
          <p14:tracePt t="229778" x="3790950" y="5846763"/>
          <p14:tracePt t="229793" x="3790950" y="5862638"/>
          <p14:tracePt t="229803" x="3775075" y="5878513"/>
          <p14:tracePt t="229816" x="3759200" y="5894388"/>
          <p14:tracePt t="229872" x="3759200" y="5910263"/>
          <p14:tracePt t="229873" x="3743325" y="5910263"/>
          <p14:tracePt t="229879" x="3727450" y="5910263"/>
          <p14:tracePt t="229883" x="3711575" y="5910263"/>
          <p14:tracePt t="229889" x="3695700" y="5910263"/>
          <p14:tracePt t="229890" x="3679825" y="5910263"/>
          <p14:tracePt t="229895" x="3648075" y="5910263"/>
          <p14:tracePt t="229896" x="3632200" y="5910263"/>
          <p14:tracePt t="229900" x="3600450" y="5910263"/>
          <p14:tracePt t="229903" x="3584575" y="5910263"/>
          <p14:tracePt t="229906" x="3568700" y="5910263"/>
          <p14:tracePt t="229908" x="3552825" y="5910263"/>
          <p14:tracePt t="229911" x="3536950" y="5910263"/>
          <p14:tracePt t="229912" x="3521075" y="5910263"/>
          <p14:tracePt t="229914" x="3505200" y="5910263"/>
          <p14:tracePt t="229918" x="3475038" y="5910263"/>
          <p14:tracePt t="229921" x="3459163" y="5910263"/>
          <p14:tracePt t="229924" x="3443288" y="5910263"/>
          <p14:tracePt t="229927" x="3411538" y="5910263"/>
          <p14:tracePt t="229930" x="3395663" y="5910263"/>
          <p14:tracePt t="229932" x="3379788" y="5910263"/>
          <p14:tracePt t="229936" x="3363913" y="5910263"/>
          <p14:tracePt t="229939" x="3348038" y="5910263"/>
          <p14:tracePt t="229941" x="3332163" y="5910263"/>
          <p14:tracePt t="229944" x="3316288" y="5910263"/>
          <p14:tracePt t="229946" x="3300413" y="5910263"/>
          <p14:tracePt t="229950" x="3284538" y="5910263"/>
          <p14:tracePt t="229958" x="3252788" y="5910263"/>
          <p14:tracePt t="229964" x="3221038" y="5910263"/>
          <p14:tracePt t="229973" x="3205163" y="5910263"/>
          <p14:tracePt t="229979" x="3190875" y="5910263"/>
          <p14:tracePt t="229981" x="3175000" y="5910263"/>
          <p14:tracePt t="229987" x="3159125" y="5910263"/>
          <p14:tracePt t="229990" x="3143250" y="5910263"/>
          <p14:tracePt t="229998" x="3127375" y="5910263"/>
          <p14:tracePt t="230002" x="3111500" y="5910263"/>
          <p14:tracePt t="230015" x="3095625" y="5910263"/>
          <p14:tracePt t="230023" x="3079750" y="5910263"/>
          <p14:tracePt t="230028" x="3063875" y="5910263"/>
          <p14:tracePt t="230041" x="3063875" y="5894388"/>
          <p14:tracePt t="230042" x="3048000" y="5894388"/>
          <p14:tracePt t="230048" x="3032125" y="5894388"/>
          <p14:tracePt t="230052" x="3032125" y="5878513"/>
          <p14:tracePt t="230061" x="3016250" y="5878513"/>
          <p14:tracePt t="230065" x="3000375" y="5862638"/>
          <p14:tracePt t="230071" x="2984500" y="5862638"/>
          <p14:tracePt t="230081" x="2984500" y="5846763"/>
          <p14:tracePt t="230083" x="2968625" y="5846763"/>
          <p14:tracePt t="230087" x="2952750" y="5846763"/>
          <p14:tracePt t="230089" x="2952750" y="5830888"/>
          <p14:tracePt t="230098" x="2936875" y="5830888"/>
          <p14:tracePt t="230107" x="2921000" y="5815013"/>
          <p14:tracePt t="230114" x="2905125" y="5815013"/>
          <p14:tracePt t="230123" x="2905125" y="5799138"/>
          <p14:tracePt t="230229" x="2921000" y="5799138"/>
          <p14:tracePt t="230234" x="2936875" y="5799138"/>
          <p14:tracePt t="230242" x="2968625" y="5815013"/>
          <p14:tracePt t="230247" x="3000375" y="5830888"/>
          <p14:tracePt t="230248" x="3000375" y="5846763"/>
          <p14:tracePt t="230255" x="3016250" y="5846763"/>
          <p14:tracePt t="230275" x="3032125" y="5862638"/>
          <p14:tracePt t="230286" x="3032125" y="5878513"/>
          <p14:tracePt t="230291" x="3048000" y="5894388"/>
          <p14:tracePt t="230302" x="3048000" y="5926138"/>
          <p14:tracePt t="230306" x="3048000" y="5942013"/>
          <p14:tracePt t="230309" x="3048000" y="5973763"/>
          <p14:tracePt t="230312" x="3048000" y="5989638"/>
          <p14:tracePt t="230314" x="3048000" y="6003925"/>
          <p14:tracePt t="230318" x="3048000" y="6019800"/>
          <p14:tracePt t="230322" x="3048000" y="6051550"/>
          <p14:tracePt t="230328" x="3048000" y="6067425"/>
          <p14:tracePt t="230331" x="3048000" y="6083300"/>
          <p14:tracePt t="230333" x="3048000" y="6099175"/>
          <p14:tracePt t="230335" x="3048000" y="6130925"/>
          <p14:tracePt t="230338" x="3048000" y="6146800"/>
          <p14:tracePt t="230340" x="3048000" y="6162675"/>
          <p14:tracePt t="230344" x="3048000" y="6178550"/>
          <p14:tracePt t="230346" x="3048000" y="6194425"/>
          <p14:tracePt t="230348" x="3048000" y="6210300"/>
          <p14:tracePt t="230352" x="3048000" y="6226175"/>
          <p14:tracePt t="230355" x="3048000" y="6242050"/>
          <p14:tracePt t="230358" x="3048000" y="6257925"/>
          <p14:tracePt t="230360" x="3048000" y="6273800"/>
          <p14:tracePt t="230362" x="3048000" y="6289675"/>
          <p14:tracePt t="230373" x="3048000" y="6321425"/>
          <p14:tracePt t="230379" x="3048000" y="6337300"/>
          <p14:tracePt t="230391" x="3048000" y="6351588"/>
          <p14:tracePt t="230398" x="3048000" y="6367463"/>
          <p14:tracePt t="230401" x="3032125" y="6367463"/>
          <p14:tracePt t="230413" x="3016250" y="6367463"/>
          <p14:tracePt t="230419" x="3000375" y="6367463"/>
          <p14:tracePt t="230423" x="2984500" y="6367463"/>
          <p14:tracePt t="230431" x="2968625" y="6367463"/>
          <p14:tracePt t="230434" x="2952750" y="6367463"/>
          <p14:tracePt t="230444" x="2936875" y="6367463"/>
          <p14:tracePt t="230451" x="2905125" y="6351588"/>
          <p14:tracePt t="230455" x="2905125" y="6337300"/>
          <p14:tracePt t="230465" x="2874963" y="6321425"/>
          <p14:tracePt t="230471" x="2843213" y="6305550"/>
          <p14:tracePt t="230472" x="2827338" y="6305550"/>
          <p14:tracePt t="230476" x="2827338" y="6289675"/>
          <p14:tracePt t="230478" x="2811463" y="6273800"/>
          <p14:tracePt t="230480" x="2795588" y="6257925"/>
          <p14:tracePt t="230484" x="2779713" y="6257925"/>
          <p14:tracePt t="230486" x="2763838" y="6242050"/>
          <p14:tracePt t="230489" x="2763838" y="6226175"/>
          <p14:tracePt t="230492" x="2747963" y="6226175"/>
          <p14:tracePt t="230495" x="2747963" y="6210300"/>
          <p14:tracePt t="230496" x="2732088" y="6194425"/>
          <p14:tracePt t="230498" x="2716213" y="6178550"/>
          <p14:tracePt t="230503" x="2716213" y="6162675"/>
          <p14:tracePt t="230507" x="2700338" y="6146800"/>
          <p14:tracePt t="230508" x="2684463" y="6146800"/>
          <p14:tracePt t="230510" x="2684463" y="6130925"/>
          <p14:tracePt t="230512" x="2684463" y="6115050"/>
          <p14:tracePt t="230514" x="2668588" y="6115050"/>
          <p14:tracePt t="230516" x="2668588" y="6099175"/>
          <p14:tracePt t="230518" x="2652713" y="6099175"/>
          <p14:tracePt t="230521" x="2652713" y="6083300"/>
          <p14:tracePt t="230523" x="2636838" y="6083300"/>
          <p14:tracePt t="230525" x="2636838" y="6067425"/>
          <p14:tracePt t="230531" x="2620963" y="6051550"/>
          <p14:tracePt t="230535" x="2605088" y="6035675"/>
          <p14:tracePt t="230537" x="2605088" y="6019800"/>
          <p14:tracePt t="230543" x="2590800" y="6019800"/>
          <p14:tracePt t="230544" x="2590800" y="6003925"/>
          <p14:tracePt t="230547" x="2590800" y="5989638"/>
          <p14:tracePt t="230549" x="2574925" y="5989638"/>
          <p14:tracePt t="230552" x="2559050" y="5973763"/>
          <p14:tracePt t="230557" x="2559050" y="5957888"/>
          <p14:tracePt t="230562" x="2543175" y="5942013"/>
          <p14:tracePt t="230566" x="2527300" y="5926138"/>
          <p14:tracePt t="230571" x="2527300" y="5910263"/>
          <p14:tracePt t="230578" x="2511425" y="5894388"/>
          <p14:tracePt t="230582" x="2511425" y="5878513"/>
          <p14:tracePt t="230587" x="2495550" y="5878513"/>
          <p14:tracePt t="230589" x="2495550" y="5862638"/>
          <p14:tracePt t="230590" x="2495550" y="5846763"/>
          <p14:tracePt t="230595" x="2479675" y="5830888"/>
          <p14:tracePt t="230598" x="2479675" y="5815013"/>
          <p14:tracePt t="230602" x="2479675" y="5799138"/>
          <p14:tracePt t="230607" x="2479675" y="5783263"/>
          <p14:tracePt t="230608" x="2479675" y="5767388"/>
          <p14:tracePt t="230616" x="2479675" y="5751513"/>
          <p14:tracePt t="230623" x="2479675" y="5719763"/>
          <p14:tracePt t="230633" x="2495550" y="5672138"/>
          <p14:tracePt t="230635" x="2495550" y="5657850"/>
          <p14:tracePt t="230636" x="2511425" y="5641975"/>
          <p14:tracePt t="230640" x="2511425" y="5626100"/>
          <p14:tracePt t="230643" x="2527300" y="5610225"/>
          <p14:tracePt t="230647" x="2543175" y="5594350"/>
          <p14:tracePt t="230651" x="2543175" y="5578475"/>
          <p14:tracePt t="230653" x="2559050" y="5578475"/>
          <p14:tracePt t="230654" x="2574925" y="5562600"/>
          <p14:tracePt t="230656" x="2590800" y="5562600"/>
          <p14:tracePt t="230658" x="2590800" y="5546725"/>
          <p14:tracePt t="230663" x="2605088" y="5530850"/>
          <p14:tracePt t="230665" x="2620963" y="5514975"/>
          <p14:tracePt t="230673" x="2652713" y="5499100"/>
          <p14:tracePt t="230674" x="2668588" y="5483225"/>
          <p14:tracePt t="230681" x="2684463" y="5483225"/>
          <p14:tracePt t="230683" x="2684463" y="5467350"/>
          <p14:tracePt t="230684" x="2700338" y="5467350"/>
          <p14:tracePt t="230686" x="2700338" y="5451475"/>
          <p14:tracePt t="230693" x="2716213" y="5451475"/>
          <p14:tracePt t="230696" x="2732088" y="5451475"/>
          <p14:tracePt t="230706" x="2747963" y="5435600"/>
          <p14:tracePt t="230723" x="2763838" y="5419725"/>
          <p14:tracePt t="230732" x="2779713" y="5419725"/>
          <p14:tracePt t="230742" x="2795588" y="5419725"/>
          <p14:tracePt t="230748" x="2811463" y="5419725"/>
          <p14:tracePt t="230751" x="2843213" y="5419725"/>
          <p14:tracePt t="230753" x="2859088" y="5419725"/>
          <p14:tracePt t="230756" x="2874963" y="5419725"/>
          <p14:tracePt t="230758" x="2890838" y="5419725"/>
          <p14:tracePt t="230762" x="2905125" y="5419725"/>
          <p14:tracePt t="230765" x="2936875" y="5419725"/>
          <p14:tracePt t="230768" x="2952750" y="5419725"/>
          <p14:tracePt t="230772" x="2984500" y="5419725"/>
          <p14:tracePt t="230774" x="2984500" y="5435600"/>
          <p14:tracePt t="230776" x="3000375" y="5435600"/>
          <p14:tracePt t="230778" x="3016250" y="5435600"/>
          <p14:tracePt t="230782" x="3032125" y="5435600"/>
          <p14:tracePt t="230784" x="3079750" y="5451475"/>
          <p14:tracePt t="230788" x="3127375" y="5467350"/>
          <p14:tracePt t="230790" x="3127375" y="5483225"/>
          <p14:tracePt t="230795" x="3190875" y="5499100"/>
          <p14:tracePt t="230797" x="3205163" y="5514975"/>
          <p14:tracePt t="230798" x="3252788" y="5530850"/>
          <p14:tracePt t="230800" x="3284538" y="5546725"/>
          <p14:tracePt t="230802" x="3332163" y="5562600"/>
          <p14:tracePt t="230804" x="3348038" y="5594350"/>
          <p14:tracePt t="230806" x="3395663" y="5594350"/>
          <p14:tracePt t="230808" x="3443288" y="5610225"/>
          <p14:tracePt t="230810" x="3490913" y="5641975"/>
          <p14:tracePt t="230812" x="3521075" y="5657850"/>
          <p14:tracePt t="230814" x="3568700" y="5688013"/>
          <p14:tracePt t="230816" x="3616325" y="5703888"/>
          <p14:tracePt t="230818" x="3663950" y="5735638"/>
          <p14:tracePt t="230822" x="3711575" y="5751513"/>
          <p14:tracePt t="230824" x="3790950" y="5783263"/>
          <p14:tracePt t="230826" x="3821113" y="5815013"/>
          <p14:tracePt t="230828" x="3868738" y="5830888"/>
          <p14:tracePt t="230830" x="3884613" y="5862638"/>
          <p14:tracePt t="230832" x="3932238" y="5878513"/>
          <p14:tracePt t="230834" x="3963988" y="5894388"/>
          <p14:tracePt t="230836" x="4011613" y="5926138"/>
          <p14:tracePt t="230839" x="4027488" y="5926138"/>
          <p14:tracePt t="230840" x="4059238" y="5942013"/>
          <p14:tracePt t="230842" x="4090988" y="5973763"/>
          <p14:tracePt t="230844" x="4106863" y="5989638"/>
          <p14:tracePt t="230846" x="4121150" y="6003925"/>
          <p14:tracePt t="230848" x="4152900" y="6003925"/>
          <p14:tracePt t="230850" x="4168775" y="6035675"/>
          <p14:tracePt t="230852" x="4184650" y="6051550"/>
          <p14:tracePt t="230855" x="4200525" y="6067425"/>
          <p14:tracePt t="230856" x="4216400" y="6067425"/>
          <p14:tracePt t="230858" x="4232275" y="6083300"/>
          <p14:tracePt t="230860" x="4232275" y="6099175"/>
          <p14:tracePt t="230862" x="4248150" y="6115050"/>
          <p14:tracePt t="230864" x="4264025" y="6115050"/>
          <p14:tracePt t="230866" x="4264025" y="6130925"/>
          <p14:tracePt t="230868" x="4279900" y="6146800"/>
          <p14:tracePt t="230871" x="4295775" y="6146800"/>
          <p14:tracePt t="230873" x="4311650" y="6146800"/>
          <p14:tracePt t="230874" x="4311650" y="6162675"/>
          <p14:tracePt t="230876" x="4311650" y="6178550"/>
          <p14:tracePt t="230881" x="4327525" y="6194425"/>
          <p14:tracePt t="230882" x="4327525" y="6210300"/>
          <p14:tracePt t="230884" x="4343400" y="6226175"/>
          <p14:tracePt t="230890" x="4343400" y="6257925"/>
          <p14:tracePt t="230896" x="4343400" y="6273800"/>
          <p14:tracePt t="230899" x="4343400" y="6289675"/>
          <p14:tracePt t="230902" x="4343400" y="6305550"/>
          <p14:tracePt t="230906" x="4327525" y="6321425"/>
          <p14:tracePt t="230911" x="4327525" y="6337300"/>
          <p14:tracePt t="230913" x="4311650" y="6337300"/>
          <p14:tracePt t="230914" x="4279900" y="6351588"/>
          <p14:tracePt t="230916" x="4264025" y="6383338"/>
          <p14:tracePt t="230918" x="4248150" y="6399213"/>
          <p14:tracePt t="230920" x="4216400" y="6415088"/>
          <p14:tracePt t="230923" x="4184650" y="6415088"/>
          <p14:tracePt t="230926" x="4152900" y="6430963"/>
          <p14:tracePt t="230928" x="4137025" y="6430963"/>
          <p14:tracePt t="230930" x="4106863" y="6446838"/>
          <p14:tracePt t="230932" x="4075113" y="6446838"/>
          <p14:tracePt t="230934" x="4043363" y="6462713"/>
          <p14:tracePt t="230939" x="4011613" y="6462713"/>
          <p14:tracePt t="230940" x="3979863" y="6478588"/>
          <p14:tracePt t="230942" x="3948113" y="6478588"/>
          <p14:tracePt t="230944" x="3916363" y="6478588"/>
          <p14:tracePt t="230946" x="3900488" y="6478588"/>
          <p14:tracePt t="230948" x="3868738" y="6478588"/>
          <p14:tracePt t="230950" x="3821113" y="6478588"/>
          <p14:tracePt t="230952" x="3806825" y="6478588"/>
          <p14:tracePt t="230955" x="3775075" y="6478588"/>
          <p14:tracePt t="230956" x="3743325" y="6478588"/>
          <p14:tracePt t="230958" x="3711575" y="6478588"/>
          <p14:tracePt t="230960" x="3679825" y="6478588"/>
          <p14:tracePt t="230962" x="3648075" y="6478588"/>
          <p14:tracePt t="230964" x="3616325" y="6478588"/>
          <p14:tracePt t="230966" x="3600450" y="6478588"/>
          <p14:tracePt t="230968" x="3568700" y="6478588"/>
          <p14:tracePt t="230971" x="3536950" y="6478588"/>
          <p14:tracePt t="230973" x="3521075" y="6478588"/>
          <p14:tracePt t="230974" x="3490913" y="6478588"/>
          <p14:tracePt t="230976" x="3475038" y="6478588"/>
          <p14:tracePt t="230978" x="3443288" y="6478588"/>
          <p14:tracePt t="230980" x="3411538" y="6478588"/>
          <p14:tracePt t="230984" x="3379788" y="6478588"/>
          <p14:tracePt t="230986" x="3363913" y="6478588"/>
          <p14:tracePt t="230989" x="3348038" y="6478588"/>
          <p14:tracePt t="230991" x="3332163" y="6478588"/>
          <p14:tracePt t="230992" x="3316288" y="6478588"/>
          <p14:tracePt t="230994" x="3300413" y="6478588"/>
          <p14:tracePt t="230996" x="3284538" y="6462713"/>
          <p14:tracePt t="230998" x="3268663" y="6462713"/>
          <p14:tracePt t="231002" x="3252788" y="6462713"/>
          <p14:tracePt t="231005" x="3236913" y="6462713"/>
          <p14:tracePt t="231006" x="3236913" y="6446838"/>
          <p14:tracePt t="231008" x="3221038" y="6446838"/>
          <p14:tracePt t="231010" x="3205163" y="6430963"/>
          <p14:tracePt t="231015" x="3190875" y="6415088"/>
          <p14:tracePt t="231018" x="3175000" y="6415088"/>
          <p14:tracePt t="231021" x="3159125" y="6399213"/>
          <p14:tracePt t="231025" x="3159125" y="6383338"/>
          <p14:tracePt t="231026" x="3143250" y="6383338"/>
          <p14:tracePt t="231028" x="3127375" y="6367463"/>
          <p14:tracePt t="231031" x="3127375" y="6351588"/>
          <p14:tracePt t="231032" x="3111500" y="6351588"/>
          <p14:tracePt t="231037" x="3111500" y="6337300"/>
          <p14:tracePt t="231039" x="3095625" y="6321425"/>
          <p14:tracePt t="231040" x="3079750" y="6305550"/>
          <p14:tracePt t="231042" x="3079750" y="6289675"/>
          <p14:tracePt t="231044" x="3079750" y="6273800"/>
          <p14:tracePt t="231046" x="3063875" y="6257925"/>
          <p14:tracePt t="231050" x="3048000" y="6242050"/>
          <p14:tracePt t="231052" x="3032125" y="6226175"/>
          <p14:tracePt t="231056" x="3032125" y="6194425"/>
          <p14:tracePt t="231058" x="3032125" y="6178550"/>
          <p14:tracePt t="231061" x="3016250" y="6178550"/>
          <p14:tracePt t="231062" x="3016250" y="6162675"/>
          <p14:tracePt t="231064" x="3000375" y="6130925"/>
          <p14:tracePt t="231068" x="2984500" y="6115050"/>
          <p14:tracePt t="231073" x="2984500" y="6083300"/>
          <p14:tracePt t="231077" x="2984500" y="6067425"/>
          <p14:tracePt t="231078" x="2968625" y="6051550"/>
          <p14:tracePt t="231083" x="2968625" y="6035675"/>
          <p14:tracePt t="231084" x="2968625" y="6019800"/>
          <p14:tracePt t="231087" x="2968625" y="6003925"/>
          <p14:tracePt t="231091" x="2968625" y="5989638"/>
          <p14:tracePt t="231092" x="2968625" y="5973763"/>
          <p14:tracePt t="231098" x="2968625" y="5957888"/>
          <p14:tracePt t="231102" x="2968625" y="5942013"/>
          <p14:tracePt t="231106" x="2968625" y="5926138"/>
          <p14:tracePt t="231108" x="2968625" y="5910263"/>
          <p14:tracePt t="231110" x="2968625" y="5894388"/>
          <p14:tracePt t="231114" x="2968625" y="5878513"/>
          <p14:tracePt t="231117" x="2968625" y="5862638"/>
          <p14:tracePt t="231119" x="2984500" y="5846763"/>
          <p14:tracePt t="231121" x="2984500" y="5830888"/>
          <p14:tracePt t="231122" x="2984500" y="5799138"/>
          <p14:tracePt t="231124" x="3000375" y="5799138"/>
          <p14:tracePt t="231126" x="3016250" y="5767388"/>
          <p14:tracePt t="231128" x="3016250" y="5751513"/>
          <p14:tracePt t="231130" x="3032125" y="5735638"/>
          <p14:tracePt t="231132" x="3032125" y="5719763"/>
          <p14:tracePt t="231134" x="3048000" y="5703888"/>
          <p14:tracePt t="231136" x="3063875" y="5688013"/>
          <p14:tracePt t="231138" x="3079750" y="5657850"/>
          <p14:tracePt t="231142" x="3079750" y="5626100"/>
          <p14:tracePt t="231144" x="3095625" y="5610225"/>
          <p14:tracePt t="231147" x="3111500" y="5594350"/>
          <p14:tracePt t="231149" x="3127375" y="5578475"/>
          <p14:tracePt t="231150" x="3127375" y="5546725"/>
          <p14:tracePt t="231152" x="3143250" y="5546725"/>
          <p14:tracePt t="231154" x="3159125" y="5514975"/>
          <p14:tracePt t="231156" x="3175000" y="5499100"/>
          <p14:tracePt t="231161" x="3175000" y="5467350"/>
          <p14:tracePt t="231163" x="3190875" y="5467350"/>
          <p14:tracePt t="231165" x="3205163" y="5451475"/>
          <p14:tracePt t="231167" x="3205163" y="5435600"/>
          <p14:tracePt t="231169" x="3205163" y="5419725"/>
          <p14:tracePt t="231170" x="3221038" y="5403850"/>
          <p14:tracePt t="231172" x="3236913" y="5387975"/>
          <p14:tracePt t="231174" x="3252788" y="5372100"/>
          <p14:tracePt t="231178" x="3252788" y="5356225"/>
          <p14:tracePt t="231180" x="3268663" y="5340350"/>
          <p14:tracePt t="231182" x="3284538" y="5340350"/>
          <p14:tracePt t="231184" x="3284538" y="5324475"/>
          <p14:tracePt t="231187" x="3284538" y="5310188"/>
          <p14:tracePt t="231188" x="3300413" y="5294313"/>
          <p14:tracePt t="231190" x="3316288" y="5294313"/>
          <p14:tracePt t="231192" x="3316288" y="5278438"/>
          <p14:tracePt t="231194" x="3316288" y="5262563"/>
          <p14:tracePt t="231196" x="3332163" y="5262563"/>
          <p14:tracePt t="231198" x="3348038" y="5246688"/>
          <p14:tracePt t="231200" x="3363913" y="5230813"/>
          <p14:tracePt t="231202" x="3363913" y="5214938"/>
          <p14:tracePt t="231206" x="3379788" y="5199063"/>
          <p14:tracePt t="231208" x="3395663" y="5183188"/>
          <p14:tracePt t="231212" x="3411538" y="5167313"/>
          <p14:tracePt t="231215" x="3411538" y="5151438"/>
          <p14:tracePt t="231217" x="3427413" y="5151438"/>
          <p14:tracePt t="231219" x="3443288" y="5135563"/>
          <p14:tracePt t="231221" x="3443288" y="5119688"/>
          <p14:tracePt t="231223" x="3443288" y="5103813"/>
          <p14:tracePt t="231224" x="3459163" y="5103813"/>
          <p14:tracePt t="231226" x="3475038" y="5087938"/>
          <p14:tracePt t="231228" x="3475038" y="5072063"/>
          <p14:tracePt t="231232" x="3475038" y="5056188"/>
          <p14:tracePt t="231234" x="3490913" y="5040313"/>
          <p14:tracePt t="231237" x="3490913" y="5024438"/>
          <p14:tracePt t="231243" x="3505200" y="5008563"/>
          <p14:tracePt t="231247" x="3505200" y="4992688"/>
          <p14:tracePt t="231255" x="3521075" y="4976813"/>
          <p14:tracePt t="231263" x="3521075" y="4962525"/>
          <p14:tracePt t="231269" x="3521075" y="4946650"/>
          <p14:tracePt t="231283" x="3521075" y="4930775"/>
          <p14:tracePt t="231285" x="3505200" y="4930775"/>
          <p14:tracePt t="231289" x="3505200" y="4914900"/>
          <p14:tracePt t="231290" x="3490913" y="4914900"/>
          <p14:tracePt t="231301" x="3475038" y="4899025"/>
          <p14:tracePt t="231305" x="3459163" y="4899025"/>
          <p14:tracePt t="231307" x="3459163" y="4883150"/>
          <p14:tracePt t="231312" x="3443288" y="4867275"/>
          <p14:tracePt t="231319" x="3427413" y="4867275"/>
          <p14:tracePt t="231323" x="3411538" y="4851400"/>
          <p14:tracePt t="231331" x="3411538" y="4835525"/>
          <p14:tracePt t="231332" x="3395663" y="4835525"/>
          <p14:tracePt t="231337" x="3379788" y="4835525"/>
          <p14:tracePt t="231344" x="3379788" y="4819650"/>
          <p14:tracePt t="231347" x="3363913" y="4819650"/>
          <p14:tracePt t="231351" x="3348038" y="4803775"/>
          <p14:tracePt t="231353" x="3332163" y="4803775"/>
          <p14:tracePt t="231356" x="3316288" y="4787900"/>
          <p14:tracePt t="231374" x="3221038" y="4724400"/>
          <p14:tracePt t="231376" x="3221038" y="4708525"/>
          <p14:tracePt t="231378" x="3205163" y="4708525"/>
          <p14:tracePt t="231382" x="3190875" y="4692650"/>
          <p14:tracePt t="231388" x="3175000" y="4676775"/>
          <p14:tracePt t="231391" x="3143250" y="4676775"/>
          <p14:tracePt t="231392" x="3143250" y="4660900"/>
          <p14:tracePt t="231394" x="3127375" y="4645025"/>
          <p14:tracePt t="231396" x="3111500" y="4645025"/>
          <p14:tracePt t="231400" x="3095625" y="4629150"/>
          <p14:tracePt t="231402" x="3079750" y="4629150"/>
          <p14:tracePt t="231405" x="3063875" y="4614863"/>
          <p14:tracePt t="231408" x="3048000" y="4598988"/>
          <p14:tracePt t="231410" x="3032125" y="4598988"/>
          <p14:tracePt t="231417" x="3016250" y="4583113"/>
          <p14:tracePt t="231421" x="3000375" y="4567238"/>
          <p14:tracePt t="231425" x="2984500" y="4567238"/>
          <p14:tracePt t="231437" x="2984500" y="4551363"/>
          <p14:tracePt t="231447" x="2968625" y="4535488"/>
          <p14:tracePt t="231455" x="2952750" y="4519613"/>
          <p14:tracePt t="231475" x="2936875" y="4503738"/>
          <p14:tracePt t="231483" x="2921000" y="4487863"/>
          <p14:tracePt t="231492" x="2905125" y="4487863"/>
          <p14:tracePt t="231498" x="2905125" y="4471988"/>
          <p14:tracePt t="231507" x="2890838" y="4456113"/>
          <p14:tracePt t="231511" x="2874963" y="4456113"/>
          <p14:tracePt t="231513" x="2874963" y="4440238"/>
          <p14:tracePt t="231526" x="2859088" y="4440238"/>
          <p14:tracePt t="231530" x="2859088" y="4424363"/>
          <p14:tracePt t="231533" x="2843213" y="4424363"/>
          <p14:tracePt t="231539" x="2843213" y="4408488"/>
          <p14:tracePt t="231540" x="2827338" y="4408488"/>
          <p14:tracePt t="231566" x="2811463" y="4392613"/>
          <p14:tracePt t="231680" x="2811463" y="4408488"/>
          <p14:tracePt t="231686" x="2811463" y="4424363"/>
          <p14:tracePt t="231691" x="2811463" y="4440238"/>
          <p14:tracePt t="231694" x="2811463" y="4456113"/>
          <p14:tracePt t="231696" x="2811463" y="4471988"/>
          <p14:tracePt t="231702" x="2811463" y="4487863"/>
          <p14:tracePt t="231705" x="2795588" y="4503738"/>
          <p14:tracePt t="231717" x="2795588" y="4519613"/>
          <p14:tracePt t="231723" x="2779713" y="4535488"/>
          <p14:tracePt t="231729" x="2763838" y="4551363"/>
          <p14:tracePt t="231738" x="2747963" y="4551363"/>
          <p14:tracePt t="231743" x="2732088" y="4551363"/>
          <p14:tracePt t="231747" x="2716213" y="4567238"/>
          <p14:tracePt t="231755" x="2700338" y="4567238"/>
          <p14:tracePt t="231759" x="2684463" y="4567238"/>
          <p14:tracePt t="231762" x="2668588" y="4567238"/>
          <p14:tracePt t="231767" x="2652713" y="4567238"/>
          <p14:tracePt t="231768" x="2636838" y="4567238"/>
          <p14:tracePt t="231771" x="2620963" y="4567238"/>
          <p14:tracePt t="231772" x="2605088" y="4567238"/>
          <p14:tracePt t="231774" x="2590800" y="4567238"/>
          <p14:tracePt t="231776" x="2590800" y="4551363"/>
          <p14:tracePt t="231780" x="2574925" y="4551363"/>
          <p14:tracePt t="231783" x="2559050" y="4551363"/>
          <p14:tracePt t="231788" x="2559050" y="4535488"/>
          <p14:tracePt t="231789" x="2543175" y="4535488"/>
          <p14:tracePt t="231790" x="2527300" y="4519613"/>
          <p14:tracePt t="231794" x="2511425" y="4519613"/>
          <p14:tracePt t="231798" x="2511425" y="4503738"/>
          <p14:tracePt t="231800" x="2495550" y="4503738"/>
          <p14:tracePt t="231803" x="2495550" y="4487863"/>
          <p14:tracePt t="231805" x="2479675" y="4487863"/>
          <p14:tracePt t="231806" x="2479675" y="4471988"/>
          <p14:tracePt t="231812" x="2463800" y="4471988"/>
          <p14:tracePt t="231817" x="2447925" y="4456113"/>
          <p14:tracePt t="231823" x="2432050" y="4440238"/>
          <p14:tracePt t="231828" x="2432050" y="4424363"/>
          <p14:tracePt t="231831" x="2416175" y="4408488"/>
          <p14:tracePt t="231835" x="2400300" y="4408488"/>
          <p14:tracePt t="231839" x="2400300" y="4392613"/>
          <p14:tracePt t="231840" x="2384425" y="4376738"/>
          <p14:tracePt t="231842" x="2368550" y="4376738"/>
          <p14:tracePt t="231844" x="2368550" y="4360863"/>
          <p14:tracePt t="231847" x="2352675" y="4360863"/>
          <p14:tracePt t="231851" x="2352675" y="4344988"/>
          <p14:tracePt t="231852" x="2336800" y="4344988"/>
          <p14:tracePt t="231856" x="2320925" y="4329113"/>
          <p14:tracePt t="231862" x="2305050" y="4313238"/>
          <p14:tracePt t="231867" x="2289175" y="4297363"/>
          <p14:tracePt t="231871" x="2259013" y="4283075"/>
          <p14:tracePt t="231874" x="2243138" y="4283075"/>
          <p14:tracePt t="231876" x="2243138" y="4267200"/>
          <p14:tracePt t="231880" x="2243138" y="4251325"/>
          <p14:tracePt t="231882" x="2227263" y="4251325"/>
          <p14:tracePt t="231888" x="2211388" y="4251325"/>
          <p14:tracePt t="231895" x="2211388" y="4235450"/>
          <p14:tracePt t="231911" x="2211388" y="4219575"/>
          <p14:tracePt t="231912" x="2195513" y="4219575"/>
          <p14:tracePt t="231927" x="2195513" y="4203700"/>
          <p14:tracePt t="231941" x="2195513" y="4187825"/>
          <p14:tracePt t="231943" x="2195513" y="4171950"/>
          <p14:tracePt t="231951" x="2195513" y="4156075"/>
          <p14:tracePt t="231955" x="2195513" y="4140200"/>
          <p14:tracePt t="231958" x="2195513" y="4124325"/>
          <p14:tracePt t="231963" x="2195513" y="4108450"/>
          <p14:tracePt t="231967" x="2195513" y="4092575"/>
          <p14:tracePt t="231973" x="2211388" y="4076700"/>
          <p14:tracePt t="231974" x="2211388" y="4060825"/>
          <p14:tracePt t="231976" x="2227263" y="4044950"/>
          <p14:tracePt t="231983" x="2227263" y="4029075"/>
          <p14:tracePt t="231984" x="2243138" y="4029075"/>
          <p14:tracePt t="231988" x="2259013" y="4013200"/>
          <p14:tracePt t="231991" x="2274888" y="4013200"/>
          <p14:tracePt t="231993" x="2274888" y="3997325"/>
          <p14:tracePt t="231997" x="2289175" y="3981450"/>
          <p14:tracePt t="231998" x="2305050" y="3981450"/>
          <p14:tracePt t="232000" x="2305050" y="3965575"/>
          <p14:tracePt t="232002" x="2320925" y="3965575"/>
          <p14:tracePt t="232005" x="2336800" y="3965575"/>
          <p14:tracePt t="232008" x="2352675" y="3949700"/>
          <p14:tracePt t="232011" x="2368550" y="3935413"/>
          <p14:tracePt t="232012" x="2384425" y="3935413"/>
          <p14:tracePt t="232016" x="2400300" y="3935413"/>
          <p14:tracePt t="232018" x="2416175" y="3935413"/>
          <p14:tracePt t="232021" x="2432050" y="3919538"/>
          <p14:tracePt t="232022" x="2447925" y="3919538"/>
          <p14:tracePt t="232024" x="2463800" y="3919538"/>
          <p14:tracePt t="232026" x="2463800" y="3903663"/>
          <p14:tracePt t="232028" x="2495550" y="3903663"/>
          <p14:tracePt t="232030" x="2511425" y="3903663"/>
          <p14:tracePt t="232032" x="2511425" y="3887788"/>
          <p14:tracePt t="232034" x="2543175" y="3887788"/>
          <p14:tracePt t="232039" x="2559050" y="3887788"/>
          <p14:tracePt t="232040" x="2590800" y="3887788"/>
          <p14:tracePt t="232042" x="2605088" y="3887788"/>
          <p14:tracePt t="232046" x="2636838" y="3887788"/>
          <p14:tracePt t="232048" x="2652713" y="3871913"/>
          <p14:tracePt t="232051" x="2668588" y="3871913"/>
          <p14:tracePt t="232053" x="2684463" y="3871913"/>
          <p14:tracePt t="232057" x="2716213" y="3871913"/>
          <p14:tracePt t="232058" x="2732088" y="3871913"/>
          <p14:tracePt t="232063" x="2763838" y="3871913"/>
          <p14:tracePt t="232064" x="2779713" y="3871913"/>
          <p14:tracePt t="232068" x="2811463" y="3871913"/>
          <p14:tracePt t="232071" x="2827338" y="3871913"/>
          <p14:tracePt t="232074" x="2859088" y="3871913"/>
          <p14:tracePt t="232078" x="2874963" y="3871913"/>
          <p14:tracePt t="232080" x="2890838" y="3871913"/>
          <p14:tracePt t="232083" x="2905125" y="3871913"/>
          <p14:tracePt t="232084" x="2921000" y="3871913"/>
          <p14:tracePt t="232087" x="2936875" y="3871913"/>
          <p14:tracePt t="232088" x="2952750" y="3871913"/>
          <p14:tracePt t="232092" x="2968625" y="3871913"/>
          <p14:tracePt t="232094" x="2984500" y="3871913"/>
          <p14:tracePt t="232098" x="3000375" y="3871913"/>
          <p14:tracePt t="232100" x="3016250" y="3871913"/>
          <p14:tracePt t="232102" x="3032125" y="3871913"/>
          <p14:tracePt t="232107" x="3048000" y="3871913"/>
          <p14:tracePt t="232108" x="3063875" y="3871913"/>
          <p14:tracePt t="232112" x="3079750" y="3871913"/>
          <p14:tracePt t="232114" x="3095625" y="3871913"/>
          <p14:tracePt t="232118" x="3111500" y="3871913"/>
          <p14:tracePt t="232121" x="3127375" y="3871913"/>
          <p14:tracePt t="232122" x="3143250" y="3871913"/>
          <p14:tracePt t="232126" x="3159125" y="3871913"/>
          <p14:tracePt t="232129" x="3175000" y="3871913"/>
          <p14:tracePt t="232130" x="3190875" y="3871913"/>
          <p14:tracePt t="232132" x="3205163" y="3871913"/>
          <p14:tracePt t="232135" x="3221038" y="3871913"/>
          <p14:tracePt t="232138" x="3236913" y="3871913"/>
          <p14:tracePt t="232140" x="3268663" y="3871913"/>
          <p14:tracePt t="232144" x="3300413" y="3871913"/>
          <p14:tracePt t="232146" x="3316288" y="3871913"/>
          <p14:tracePt t="232155" x="3411538" y="3871913"/>
          <p14:tracePt t="232158" x="3427413" y="3871913"/>
          <p14:tracePt t="232159" x="3475038" y="3871913"/>
          <p14:tracePt t="232160" x="3505200" y="3871913"/>
          <p14:tracePt t="232162" x="3521075" y="3871913"/>
          <p14:tracePt t="232164" x="3552825" y="3871913"/>
          <p14:tracePt t="232166" x="3600450" y="3871913"/>
          <p14:tracePt t="232168" x="3616325" y="3871913"/>
          <p14:tracePt t="232170" x="3648075" y="3871913"/>
          <p14:tracePt t="232172" x="3695700" y="3871913"/>
          <p14:tracePt t="232174" x="3711575" y="3871913"/>
          <p14:tracePt t="232177" x="3759200" y="3871913"/>
          <p14:tracePt t="232178" x="3790950" y="3871913"/>
          <p14:tracePt t="232180" x="3836988" y="3871913"/>
          <p14:tracePt t="232182" x="3884613" y="3871913"/>
          <p14:tracePt t="232184" x="3916363" y="3871913"/>
          <p14:tracePt t="232187" x="3963988" y="3871913"/>
          <p14:tracePt t="232188" x="4011613" y="3871913"/>
          <p14:tracePt t="232190" x="4075113" y="3871913"/>
          <p14:tracePt t="232192" x="4106863" y="3871913"/>
          <p14:tracePt t="232194" x="4152900" y="3871913"/>
          <p14:tracePt t="232196" x="4200525" y="3871913"/>
          <p14:tracePt t="232198" x="4248150" y="3871913"/>
          <p14:tracePt t="232200" x="4295775" y="3871913"/>
          <p14:tracePt t="232203" x="4343400" y="3871913"/>
          <p14:tracePt t="232204" x="4375150" y="3871913"/>
          <p14:tracePt t="232206" x="4437063" y="3871913"/>
          <p14:tracePt t="232208" x="4484688" y="3871913"/>
          <p14:tracePt t="232210" x="4516438" y="3871913"/>
          <p14:tracePt t="232213" x="4564063" y="3871913"/>
          <p14:tracePt t="232214" x="4611688" y="3871913"/>
          <p14:tracePt t="232217" x="4643438" y="3871913"/>
          <p14:tracePt t="232218" x="4691063" y="3871913"/>
          <p14:tracePt t="232221" x="4737100" y="3871913"/>
          <p14:tracePt t="232222" x="4768850" y="3871913"/>
          <p14:tracePt t="232224" x="4816475" y="3871913"/>
          <p14:tracePt t="232226" x="4879975" y="3871913"/>
          <p14:tracePt t="232228" x="4895850" y="3871913"/>
          <p14:tracePt t="232230" x="4943475" y="3871913"/>
          <p14:tracePt t="232232" x="4991100" y="3871913"/>
          <p14:tracePt t="232234" x="5022850" y="3871913"/>
          <p14:tracePt t="232237" x="5068888" y="3871913"/>
          <p14:tracePt t="232238" x="5116513" y="3871913"/>
          <p14:tracePt t="232240" x="5148263" y="3871913"/>
          <p14:tracePt t="232242" x="5180013" y="3871913"/>
          <p14:tracePt t="232244" x="5227638" y="3871913"/>
          <p14:tracePt t="232246" x="5259388" y="3871913"/>
          <p14:tracePt t="232248" x="5291138" y="3856038"/>
          <p14:tracePt t="232250" x="5337175" y="3856038"/>
          <p14:tracePt t="232252" x="5368925" y="3856038"/>
          <p14:tracePt t="232254" x="5416550" y="3856038"/>
          <p14:tracePt t="232257" x="5448300" y="3856038"/>
          <p14:tracePt t="232258" x="5480050" y="3856038"/>
          <p14:tracePt t="232260" x="5527675" y="3856038"/>
          <p14:tracePt t="232262" x="5575300" y="3856038"/>
          <p14:tracePt t="232264" x="5607050" y="3856038"/>
          <p14:tracePt t="232266" x="5653088" y="3856038"/>
          <p14:tracePt t="232268" x="5684838" y="3856038"/>
          <p14:tracePt t="232270" x="5716588" y="3856038"/>
          <p14:tracePt t="232272" x="5764213" y="3856038"/>
          <p14:tracePt t="232274" x="5811838" y="3856038"/>
          <p14:tracePt t="232276" x="5843588" y="3856038"/>
          <p14:tracePt t="232278" x="5891213" y="3856038"/>
          <p14:tracePt t="232280" x="5938838" y="3856038"/>
          <p14:tracePt t="232282" x="5969000" y="3856038"/>
          <p14:tracePt t="232284" x="6016625" y="3856038"/>
          <p14:tracePt t="232286" x="6080125" y="3856038"/>
          <p14:tracePt t="232288" x="6111875" y="3856038"/>
          <p14:tracePt t="232290" x="6159500" y="3856038"/>
          <p14:tracePt t="232292" x="6207125" y="3856038"/>
          <p14:tracePt t="232294" x="6238875" y="3856038"/>
          <p14:tracePt t="232296" x="6269038" y="3856038"/>
          <p14:tracePt t="232298" x="6332538" y="3856038"/>
          <p14:tracePt t="232300" x="6348413" y="3856038"/>
          <p14:tracePt t="232302" x="6396038" y="3856038"/>
          <p14:tracePt t="232304" x="6443663" y="3856038"/>
          <p14:tracePt t="232306" x="6459538" y="3856038"/>
          <p14:tracePt t="232308" x="6507163" y="3856038"/>
          <p14:tracePt t="232310" x="6553200" y="3856038"/>
          <p14:tracePt t="232312" x="6569075" y="3856038"/>
          <p14:tracePt t="232314" x="6616700" y="3856038"/>
          <p14:tracePt t="232316" x="6648450" y="3856038"/>
          <p14:tracePt t="232318" x="6680200" y="3856038"/>
          <p14:tracePt t="232321" x="6711950" y="3856038"/>
          <p14:tracePt t="232322" x="6743700" y="3856038"/>
          <p14:tracePt t="232324" x="6775450" y="3856038"/>
          <p14:tracePt t="232326" x="6807200" y="3856038"/>
          <p14:tracePt t="232328" x="6823075" y="3856038"/>
          <p14:tracePt t="232330" x="6854825" y="3856038"/>
          <p14:tracePt t="232333" x="6869113" y="3856038"/>
          <p14:tracePt t="232335" x="6900863" y="3856038"/>
          <p14:tracePt t="232338" x="6932613" y="3856038"/>
          <p14:tracePt t="232341" x="6964363" y="3856038"/>
          <p14:tracePt t="232343" x="6980238" y="3856038"/>
          <p14:tracePt t="232347" x="7011988" y="3856038"/>
          <p14:tracePt t="232348" x="7027863" y="3856038"/>
          <p14:tracePt t="232352" x="7043738" y="3856038"/>
          <p14:tracePt t="232355" x="7059613" y="3856038"/>
          <p14:tracePt t="232364" x="7075488" y="3856038"/>
          <p14:tracePt t="232370" x="7107238" y="3856038"/>
          <p14:tracePt t="232375" x="7123113" y="3856038"/>
          <p14:tracePt t="232377" x="7138988" y="3856038"/>
          <p14:tracePt t="232382" x="7154863" y="3856038"/>
          <p14:tracePt t="232384" x="7169150" y="3856038"/>
          <p14:tracePt t="232387" x="7185025" y="3856038"/>
          <p14:tracePt t="232391" x="7200900" y="3856038"/>
          <p14:tracePt t="232393" x="7216775" y="3856038"/>
          <p14:tracePt t="232396" x="7232650" y="3856038"/>
          <p14:tracePt t="232398" x="7248525" y="3856038"/>
          <p14:tracePt t="232402" x="7264400" y="3856038"/>
          <p14:tracePt t="232405" x="7296150" y="3856038"/>
          <p14:tracePt t="232409" x="7312025" y="3856038"/>
          <p14:tracePt t="232410" x="7327900" y="3856038"/>
          <p14:tracePt t="232413" x="7343775" y="3856038"/>
          <p14:tracePt t="232417" x="7359650" y="3856038"/>
          <p14:tracePt t="232419" x="7375525" y="3856038"/>
          <p14:tracePt t="232422" x="7391400" y="3856038"/>
          <p14:tracePt t="232424" x="7407275" y="3856038"/>
          <p14:tracePt t="232426" x="7423150" y="3856038"/>
          <p14:tracePt t="232431" x="7439025" y="3856038"/>
          <p14:tracePt t="232435" x="7454900" y="3856038"/>
          <p14:tracePt t="232451" x="7469188" y="3856038"/>
          <p14:tracePt t="232473" x="7485063" y="3856038"/>
          <p14:tracePt t="232489" x="7500938" y="3903663"/>
          <p14:tracePt t="232490" x="7500938" y="3919538"/>
          <p14:tracePt t="232492" x="7500938" y="3935413"/>
          <p14:tracePt t="232496" x="7500938" y="3949700"/>
          <p14:tracePt t="232499" x="7500938" y="3965575"/>
          <p14:tracePt t="232501" x="7500938" y="3981450"/>
          <p14:tracePt t="232505" x="7500938" y="3997325"/>
          <p14:tracePt t="232507" x="7500938" y="4013200"/>
          <p14:tracePt t="232511" x="7500938" y="4029075"/>
          <p14:tracePt t="232512" x="7516813" y="4044950"/>
          <p14:tracePt t="232514" x="7516813" y="4060825"/>
          <p14:tracePt t="232517" x="7516813" y="4076700"/>
          <p14:tracePt t="232518" x="7532688" y="4092575"/>
          <p14:tracePt t="232523" x="7532688" y="4108450"/>
          <p14:tracePt t="232524" x="7532688" y="4124325"/>
          <p14:tracePt t="232526" x="7532688" y="4140200"/>
          <p14:tracePt t="232532" x="7548563" y="4156075"/>
          <p14:tracePt t="232536" x="7564438" y="4203700"/>
          <p14:tracePt t="232539" x="7564438" y="4219575"/>
          <p14:tracePt t="232542" x="7564438" y="4235450"/>
          <p14:tracePt t="232544" x="7564438" y="4251325"/>
          <p14:tracePt t="232546" x="7580313" y="4267200"/>
          <p14:tracePt t="232554" x="7596188" y="4297363"/>
          <p14:tracePt t="232561" x="7612063" y="4329113"/>
          <p14:tracePt t="232562" x="7612063" y="4344988"/>
          <p14:tracePt t="232564" x="7612063" y="4360863"/>
          <p14:tracePt t="232566" x="7627938" y="4376738"/>
          <p14:tracePt t="232572" x="7643813" y="4408488"/>
          <p14:tracePt t="232579" x="7643813" y="4424363"/>
          <p14:tracePt t="232580" x="7643813" y="4440238"/>
          <p14:tracePt t="232584" x="7643813" y="4456113"/>
          <p14:tracePt t="232595" x="7659688" y="4471988"/>
          <p14:tracePt t="232603" x="7659688" y="4487863"/>
          <p14:tracePt t="232613" x="7675563" y="4503738"/>
          <p14:tracePt t="232618" x="7675563" y="4519613"/>
          <p14:tracePt t="232627" x="7675563" y="4535488"/>
          <p14:tracePt t="232643" x="7675563" y="4551363"/>
          <p14:tracePt t="232649" x="7659688" y="4551363"/>
          <p14:tracePt t="232655" x="7643813" y="4567238"/>
          <p14:tracePt t="232656" x="7627938" y="4567238"/>
          <p14:tracePt t="232660" x="7612063" y="4567238"/>
          <p14:tracePt t="232664" x="7596188" y="4567238"/>
          <p14:tracePt t="232666" x="7580313" y="4567238"/>
          <p14:tracePt t="232671" x="7548563" y="4567238"/>
          <p14:tracePt t="232675" x="7532688" y="4567238"/>
          <p14:tracePt t="232676" x="7516813" y="4567238"/>
          <p14:tracePt t="232679" x="7500938" y="4567238"/>
          <p14:tracePt t="232680" x="7485063" y="4567238"/>
          <p14:tracePt t="232682" x="7469188" y="4567238"/>
          <p14:tracePt t="232684" x="7439025" y="4567238"/>
          <p14:tracePt t="232687" x="7407275" y="4567238"/>
          <p14:tracePt t="232689" x="7359650" y="4567238"/>
          <p14:tracePt t="232690" x="7343775" y="4551363"/>
          <p14:tracePt t="232692" x="7312025" y="4551363"/>
          <p14:tracePt t="232694" x="7296150" y="4551363"/>
          <p14:tracePt t="232696" x="7264400" y="4535488"/>
          <p14:tracePt t="232698" x="7232650" y="4535488"/>
          <p14:tracePt t="232700" x="7216775" y="4535488"/>
          <p14:tracePt t="232703" x="7185025" y="4519613"/>
          <p14:tracePt t="232704" x="7138988" y="4519613"/>
          <p14:tracePt t="232706" x="7123113" y="4519613"/>
          <p14:tracePt t="232708" x="7091363" y="4519613"/>
          <p14:tracePt t="232710" x="7043738" y="4503738"/>
          <p14:tracePt t="232712" x="7027863" y="4503738"/>
          <p14:tracePt t="232714" x="6980238" y="4503738"/>
          <p14:tracePt t="232716" x="6948488" y="4503738"/>
          <p14:tracePt t="232718" x="6916738" y="4503738"/>
          <p14:tracePt t="232721" x="6869113" y="4503738"/>
          <p14:tracePt t="232722" x="6854825" y="4503738"/>
          <p14:tracePt t="232724" x="6807200" y="4503738"/>
          <p14:tracePt t="232726" x="6775450" y="4503738"/>
          <p14:tracePt t="232728" x="6743700" y="4503738"/>
          <p14:tracePt t="232730" x="6696075" y="4503738"/>
          <p14:tracePt t="232732" x="6664325" y="4503738"/>
          <p14:tracePt t="232734" x="6632575" y="4503738"/>
          <p14:tracePt t="232737" x="6600825" y="4503738"/>
          <p14:tracePt t="232738" x="6569075" y="4503738"/>
          <p14:tracePt t="232740" x="6538913" y="4503738"/>
          <p14:tracePt t="232742" x="6507163" y="4503738"/>
          <p14:tracePt t="232744" x="6491288" y="4503738"/>
          <p14:tracePt t="232746" x="6443663" y="4503738"/>
          <p14:tracePt t="232748" x="6411913" y="4503738"/>
          <p14:tracePt t="232750" x="6396038" y="4503738"/>
          <p14:tracePt t="232753" x="6364288" y="4503738"/>
          <p14:tracePt t="232755" x="6316663" y="4503738"/>
          <p14:tracePt t="232756" x="6300788" y="4503738"/>
          <p14:tracePt t="232758" x="6253163" y="4503738"/>
          <p14:tracePt t="232760" x="6238875" y="4503738"/>
          <p14:tracePt t="232762" x="6207125" y="4503738"/>
          <p14:tracePt t="232764" x="6175375" y="4503738"/>
          <p14:tracePt t="232766" x="6143625" y="4503738"/>
          <p14:tracePt t="232769" x="6096000" y="4503738"/>
          <p14:tracePt t="232771" x="6064250" y="4503738"/>
          <p14:tracePt t="232772" x="6032500" y="4503738"/>
          <p14:tracePt t="232774" x="6000750" y="4503738"/>
          <p14:tracePt t="232776" x="5953125" y="4503738"/>
          <p14:tracePt t="232778" x="5922963" y="4503738"/>
          <p14:tracePt t="232780" x="5875338" y="4503738"/>
          <p14:tracePt t="232783" x="5827713" y="4487863"/>
          <p14:tracePt t="232784" x="5795963" y="4487863"/>
          <p14:tracePt t="232787" x="5748338" y="4487863"/>
          <p14:tracePt t="232788" x="5700713" y="4487863"/>
          <p14:tracePt t="232790" x="5668963" y="4487863"/>
          <p14:tracePt t="232792" x="5622925" y="4487863"/>
          <p14:tracePt t="232794" x="5559425" y="4487863"/>
          <p14:tracePt t="232796" x="5527675" y="4487863"/>
          <p14:tracePt t="232798" x="5464175" y="4487863"/>
          <p14:tracePt t="232800" x="5416550" y="4487863"/>
          <p14:tracePt t="232802" x="5353050" y="4487863"/>
          <p14:tracePt t="232804" x="5307013" y="4471988"/>
          <p14:tracePt t="232807" x="5243513" y="4471988"/>
          <p14:tracePt t="232808" x="5164138" y="4471988"/>
          <p14:tracePt t="232810" x="5053013" y="4471988"/>
          <p14:tracePt t="232812" x="4991100" y="4471988"/>
          <p14:tracePt t="232815" x="4911725" y="4471988"/>
          <p14:tracePt t="232816" x="4864100" y="4471988"/>
          <p14:tracePt t="232818" x="4800600" y="4471988"/>
          <p14:tracePt t="232820" x="4737100" y="4471988"/>
          <p14:tracePt t="232822" x="4675188" y="4471988"/>
          <p14:tracePt t="232824" x="4643438" y="4456113"/>
          <p14:tracePt t="232826" x="4564063" y="4456113"/>
          <p14:tracePt t="232828" x="4500563" y="4456113"/>
          <p14:tracePt t="232830" x="4452938" y="4456113"/>
          <p14:tracePt t="232832" x="4406900" y="4456113"/>
          <p14:tracePt t="232834" x="4343400" y="4456113"/>
          <p14:tracePt t="232838" x="4279900" y="4456113"/>
          <p14:tracePt t="232838" x="4216400" y="4456113"/>
          <p14:tracePt t="232840" x="4168775" y="4456113"/>
          <p14:tracePt t="232842" x="4121150" y="4456113"/>
          <p14:tracePt t="232844" x="4059238" y="4456113"/>
          <p14:tracePt t="232846" x="4027488" y="4456113"/>
          <p14:tracePt t="232848" x="3963988" y="4456113"/>
          <p14:tracePt t="232850" x="3916363" y="4456113"/>
          <p14:tracePt t="232853" x="3868738" y="4456113"/>
          <p14:tracePt t="232854" x="3836988" y="4456113"/>
          <p14:tracePt t="232856" x="3790950" y="4456113"/>
          <p14:tracePt t="232858" x="3743325" y="4456113"/>
          <p14:tracePt t="232860" x="3711575" y="4456113"/>
          <p14:tracePt t="232862" x="3663950" y="4456113"/>
          <p14:tracePt t="232864" x="3632200" y="4456113"/>
          <p14:tracePt t="232866" x="3600450" y="4456113"/>
          <p14:tracePt t="232868" x="3568700" y="4456113"/>
          <p14:tracePt t="232870" x="3521075" y="4456113"/>
          <p14:tracePt t="232872" x="3505200" y="4456113"/>
          <p14:tracePt t="232874" x="3475038" y="4456113"/>
          <p14:tracePt t="232876" x="3443288" y="4456113"/>
          <p14:tracePt t="232878" x="3411538" y="4456113"/>
          <p14:tracePt t="232881" x="3379788" y="4456113"/>
          <p14:tracePt t="232883" x="3348038" y="4456113"/>
          <p14:tracePt t="232884" x="3316288" y="4471988"/>
          <p14:tracePt t="232888" x="3268663" y="4471988"/>
          <p14:tracePt t="232890" x="3236913" y="4487863"/>
          <p14:tracePt t="232892" x="3205163" y="4487863"/>
          <p14:tracePt t="232894" x="3190875" y="4487863"/>
          <p14:tracePt t="232896" x="3143250" y="4487863"/>
          <p14:tracePt t="232898" x="3111500" y="4503738"/>
          <p14:tracePt t="232901" x="3095625" y="4503738"/>
          <p14:tracePt t="232905" x="3048000" y="4503738"/>
          <p14:tracePt t="232906" x="3000375" y="4503738"/>
          <p14:tracePt t="232908" x="2968625" y="4519613"/>
          <p14:tracePt t="232910" x="2952750" y="4519613"/>
          <p14:tracePt t="232912" x="2921000" y="4519613"/>
          <p14:tracePt t="232914" x="2890838" y="4535488"/>
          <p14:tracePt t="232916" x="2874963" y="4535488"/>
          <p14:tracePt t="232918" x="2843213" y="4535488"/>
          <p14:tracePt t="232921" x="2827338" y="4535488"/>
          <p14:tracePt t="232922" x="2779713" y="4535488"/>
          <p14:tracePt t="232924" x="2763838" y="4535488"/>
          <p14:tracePt t="232926" x="2747963" y="4535488"/>
          <p14:tracePt t="232928" x="2716213" y="4535488"/>
          <p14:tracePt t="232930" x="2684463" y="4535488"/>
          <p14:tracePt t="232933" x="2668588" y="4535488"/>
          <p14:tracePt t="232935" x="2636838" y="4535488"/>
          <p14:tracePt t="232936" x="2620963" y="4535488"/>
          <p14:tracePt t="232938" x="2590800" y="4535488"/>
          <p14:tracePt t="232940" x="2559050" y="4551363"/>
          <p14:tracePt t="232942" x="2543175" y="4551363"/>
          <p14:tracePt t="232944" x="2511425" y="4551363"/>
          <p14:tracePt t="232946" x="2495550" y="4551363"/>
          <p14:tracePt t="232948" x="2463800" y="4551363"/>
          <p14:tracePt t="232950" x="2432050" y="4551363"/>
          <p14:tracePt t="232954" x="2400300" y="4551363"/>
          <p14:tracePt t="232956" x="2384425" y="4551363"/>
          <p14:tracePt t="232959" x="2368550" y="4551363"/>
          <p14:tracePt t="232960" x="2336800" y="4551363"/>
          <p14:tracePt t="232965" x="2305050" y="4551363"/>
          <p14:tracePt t="232967" x="2289175" y="4551363"/>
          <p14:tracePt t="232968" x="2274888" y="4551363"/>
          <p14:tracePt t="232971" x="2259013" y="4551363"/>
          <p14:tracePt t="232972" x="2243138" y="4551363"/>
          <p14:tracePt t="232974" x="2227263" y="4551363"/>
          <p14:tracePt t="232976" x="2211388" y="4551363"/>
          <p14:tracePt t="232980" x="2195513" y="4551363"/>
          <p14:tracePt t="232982" x="2163763" y="4551363"/>
          <p14:tracePt t="232987" x="2147888" y="4551363"/>
          <p14:tracePt t="232991" x="2132013" y="4551363"/>
          <p14:tracePt t="232995" x="2116138" y="4551363"/>
          <p14:tracePt t="233001" x="2100263" y="4535488"/>
          <p14:tracePt t="233005" x="2084388" y="4535488"/>
          <p14:tracePt t="233012" x="2084388" y="4519613"/>
          <p14:tracePt t="233018" x="2068513" y="4519613"/>
          <p14:tracePt t="233029" x="2052638" y="4519613"/>
          <p14:tracePt t="233061" x="2036763" y="4519613"/>
          <p14:tracePt t="233079" x="2036763" y="4503738"/>
          <p14:tracePt t="233125" x="2036763" y="4487863"/>
          <p14:tracePt t="233147" x="2036763" y="4471988"/>
          <p14:tracePt t="233155" x="2036763" y="4456113"/>
          <p14:tracePt t="233160" x="2036763" y="4424363"/>
          <p14:tracePt t="233163" x="2036763" y="4392613"/>
          <p14:tracePt t="233164" x="2036763" y="4376738"/>
          <p14:tracePt t="233166" x="2036763" y="4360863"/>
          <p14:tracePt t="233170" x="2036763" y="4344988"/>
          <p14:tracePt t="233173" x="2036763" y="4329113"/>
          <p14:tracePt t="233174" x="2036763" y="4313238"/>
          <p14:tracePt t="233176" x="2052638" y="4297363"/>
          <p14:tracePt t="233178" x="2052638" y="4283075"/>
          <p14:tracePt t="233180" x="2068513" y="4251325"/>
          <p14:tracePt t="233182" x="2068513" y="4203700"/>
          <p14:tracePt t="233184" x="2084388" y="4187825"/>
          <p14:tracePt t="233187" x="2084388" y="4156075"/>
          <p14:tracePt t="233188" x="2084388" y="4140200"/>
          <p14:tracePt t="233190" x="2084388" y="4124325"/>
          <p14:tracePt t="233192" x="2084388" y="4108450"/>
          <p14:tracePt t="233194" x="2084388" y="4092575"/>
          <p14:tracePt t="233196" x="2084388" y="4060825"/>
          <p14:tracePt t="233198" x="2084388" y="4044950"/>
          <p14:tracePt t="233200" x="2084388" y="4029075"/>
          <p14:tracePt t="233203" x="2084388" y="3997325"/>
          <p14:tracePt t="233205" x="2084388" y="3981450"/>
          <p14:tracePt t="233206" x="2084388" y="3965575"/>
          <p14:tracePt t="233208" x="2084388" y="3949700"/>
          <p14:tracePt t="233210" x="2084388" y="3935413"/>
          <p14:tracePt t="233212" x="2084388" y="3903663"/>
          <p14:tracePt t="233214" x="2084388" y="3887788"/>
          <p14:tracePt t="233219" x="2084388" y="3856038"/>
          <p14:tracePt t="233222" x="2084388" y="3824288"/>
          <p14:tracePt t="233224" x="2084388" y="3808413"/>
          <p14:tracePt t="233229" x="2084388" y="3792538"/>
          <p14:tracePt t="233230" x="2084388" y="3760788"/>
          <p14:tracePt t="233237" x="2084388" y="3744913"/>
          <p14:tracePt t="233239" x="2084388" y="3729038"/>
          <p14:tracePt t="233243" x="2084388" y="3713163"/>
          <p14:tracePt t="233247" x="2084388" y="3697288"/>
          <p14:tracePt t="233248" x="2084388" y="3681413"/>
          <p14:tracePt t="233254" x="2084388" y="3665538"/>
          <p14:tracePt t="233259" x="2084388" y="3649663"/>
          <p14:tracePt t="233263" x="2084388" y="3633788"/>
          <p14:tracePt t="233280" x="2084388" y="3617913"/>
          <p14:tracePt t="233301" x="2084388" y="3602038"/>
          <p14:tracePt t="233308" x="2100263" y="3602038"/>
          <p14:tracePt t="233323" x="2116138" y="3602038"/>
          <p14:tracePt t="233334" x="2163763" y="3617913"/>
          <p14:tracePt t="233339" x="2179638" y="3617913"/>
          <p14:tracePt t="233344" x="2195513" y="3633788"/>
          <p14:tracePt t="233346" x="2227263" y="3649663"/>
          <p14:tracePt t="233348" x="2243138" y="3649663"/>
          <p14:tracePt t="233350" x="2259013" y="3665538"/>
          <p14:tracePt t="233353" x="2289175" y="3665538"/>
          <p14:tracePt t="233355" x="2305050" y="3681413"/>
          <p14:tracePt t="233372" x="2495550" y="3744913"/>
          <p14:tracePt t="233374" x="2527300" y="3744913"/>
          <p14:tracePt t="233376" x="2543175" y="3760788"/>
          <p14:tracePt t="233378" x="2559050" y="3760788"/>
          <p14:tracePt t="233380" x="2590800" y="3776663"/>
          <p14:tracePt t="233382" x="2605088" y="3776663"/>
          <p14:tracePt t="233384" x="2636838" y="3792538"/>
          <p14:tracePt t="233387" x="2652713" y="3792538"/>
          <p14:tracePt t="233388" x="2668588" y="3792538"/>
          <p14:tracePt t="233390" x="2700338" y="3792538"/>
          <p14:tracePt t="233392" x="2716213" y="3808413"/>
          <p14:tracePt t="233394" x="2747963" y="3808413"/>
          <p14:tracePt t="233396" x="2779713" y="3808413"/>
          <p14:tracePt t="233398" x="2795588" y="3824288"/>
          <p14:tracePt t="233400" x="2827338" y="3824288"/>
          <p14:tracePt t="233403" x="2874963" y="3824288"/>
          <p14:tracePt t="233404" x="2905125" y="3824288"/>
          <p14:tracePt t="233406" x="2936875" y="3840163"/>
          <p14:tracePt t="233408" x="2984500" y="3840163"/>
          <p14:tracePt t="233410" x="3016250" y="3840163"/>
          <p14:tracePt t="233412" x="3063875" y="3856038"/>
          <p14:tracePt t="233414" x="3111500" y="3856038"/>
          <p14:tracePt t="233416" x="3143250" y="3856038"/>
          <p14:tracePt t="233419" x="3236913" y="3871913"/>
          <p14:tracePt t="233420" x="3316288" y="3871913"/>
          <p14:tracePt t="233422" x="3363913" y="3871913"/>
          <p14:tracePt t="233424" x="3427413" y="3887788"/>
          <p14:tracePt t="233426" x="3505200" y="3887788"/>
          <p14:tracePt t="233428" x="3568700" y="3887788"/>
          <p14:tracePt t="233430" x="3632200" y="3887788"/>
          <p14:tracePt t="233432" x="3695700" y="3887788"/>
          <p14:tracePt t="233434" x="3775075" y="3887788"/>
          <p14:tracePt t="233437" x="3852863" y="3887788"/>
          <p14:tracePt t="233438" x="3932238" y="3887788"/>
          <p14:tracePt t="233440" x="4011613" y="3887788"/>
          <p14:tracePt t="233442" x="4090988" y="3887788"/>
          <p14:tracePt t="233444" x="4168775" y="3887788"/>
          <p14:tracePt t="233446" x="4264025" y="3887788"/>
          <p14:tracePt t="233448" x="4343400" y="3887788"/>
          <p14:tracePt t="233450" x="4452938" y="3887788"/>
          <p14:tracePt t="233453" x="4532313" y="3887788"/>
          <p14:tracePt t="233454" x="4611688" y="3887788"/>
          <p14:tracePt t="233456" x="4722813" y="3887788"/>
          <p14:tracePt t="233458" x="4800600" y="3887788"/>
          <p14:tracePt t="233460" x="4879975" y="3887788"/>
          <p14:tracePt t="233462" x="5006975" y="3887788"/>
          <p14:tracePt t="233464" x="5100638" y="3887788"/>
          <p14:tracePt t="233466" x="5180013" y="3887788"/>
          <p14:tracePt t="233468" x="5275263" y="3887788"/>
          <p14:tracePt t="233470" x="5368925" y="3887788"/>
          <p14:tracePt t="233472" x="5448300" y="3887788"/>
          <p14:tracePt t="233474" x="5559425" y="3887788"/>
          <p14:tracePt t="233476" x="5653088" y="3887788"/>
          <p14:tracePt t="233478" x="5732463" y="3887788"/>
          <p14:tracePt t="233480" x="5827713" y="3887788"/>
          <p14:tracePt t="233482" x="5922963" y="3887788"/>
          <p14:tracePt t="233484" x="6016625" y="3887788"/>
          <p14:tracePt t="233487" x="6111875" y="3887788"/>
          <p14:tracePt t="233488" x="6207125" y="3887788"/>
          <p14:tracePt t="233490" x="6284913" y="3887788"/>
          <p14:tracePt t="233492" x="6364288" y="3887788"/>
          <p14:tracePt t="233495" x="6443663" y="3887788"/>
          <p14:tracePt t="233496" x="6507163" y="3887788"/>
          <p14:tracePt t="233498" x="6600825" y="3887788"/>
          <p14:tracePt t="233500" x="6664325" y="3887788"/>
          <p14:tracePt t="233504" x="6807200" y="3887788"/>
          <p14:tracePt t="233506" x="6854825" y="3887788"/>
          <p14:tracePt t="233508" x="6916738" y="3887788"/>
          <p14:tracePt t="233510" x="6980238" y="3887788"/>
          <p14:tracePt t="233512" x="7027863" y="3887788"/>
          <p14:tracePt t="233514" x="7091363" y="3887788"/>
          <p14:tracePt t="233516" x="7154863" y="3887788"/>
          <p14:tracePt t="233518" x="7200900" y="3887788"/>
          <p14:tracePt t="233520" x="7248525" y="3887788"/>
          <p14:tracePt t="233522" x="7312025" y="3887788"/>
          <p14:tracePt t="233524" x="7359650" y="3887788"/>
          <p14:tracePt t="233526" x="7423150" y="3887788"/>
          <p14:tracePt t="233528" x="7454900" y="3903663"/>
          <p14:tracePt t="233530" x="7516813" y="3903663"/>
          <p14:tracePt t="233532" x="7564438" y="3903663"/>
          <p14:tracePt t="233534" x="7612063" y="3903663"/>
          <p14:tracePt t="233536" x="7659688" y="3903663"/>
          <p14:tracePt t="233538" x="7707313" y="3919538"/>
          <p14:tracePt t="233540" x="7770813" y="3919538"/>
          <p14:tracePt t="233542" x="7800975" y="3919538"/>
          <p14:tracePt t="233544" x="7848600" y="3935413"/>
          <p14:tracePt t="233546" x="7912100" y="3935413"/>
          <p14:tracePt t="233548" x="7943850" y="3949700"/>
          <p14:tracePt t="233550" x="7991475" y="3949700"/>
          <p14:tracePt t="233554" x="8101013" y="3949700"/>
          <p14:tracePt t="233556" x="8132763" y="3949700"/>
          <p14:tracePt t="233558" x="8180388" y="3949700"/>
          <p14:tracePt t="233560" x="8243888" y="3965575"/>
          <p14:tracePt t="233562" x="8275638" y="3965575"/>
          <p14:tracePt t="233564" x="8323263" y="3965575"/>
          <p14:tracePt t="233566" x="8370888" y="3965575"/>
          <p14:tracePt t="233568" x="8432800" y="3981450"/>
          <p14:tracePt t="233570" x="8464550" y="3981450"/>
          <p14:tracePt t="233573" x="8512175" y="3981450"/>
          <p14:tracePt t="233574" x="8559800" y="3981450"/>
          <p14:tracePt t="233577" x="8591550" y="3981450"/>
          <p14:tracePt t="233579" x="8639175" y="3981450"/>
          <p14:tracePt t="233580" x="8686800" y="3981450"/>
          <p14:tracePt t="233582" x="8716963" y="3981450"/>
          <p14:tracePt t="233584" x="8764588" y="3981450"/>
          <p14:tracePt t="233586" x="8812213" y="3981450"/>
          <p14:tracePt t="233588" x="8843963" y="3981450"/>
          <p14:tracePt t="233590" x="8875713" y="3981450"/>
          <p14:tracePt t="233592" x="8923338" y="3981450"/>
          <p14:tracePt t="233594" x="8955088" y="3981450"/>
          <p14:tracePt t="233596" x="8986838" y="3981450"/>
          <p14:tracePt t="233598" x="9001125" y="3981450"/>
          <p14:tracePt t="233600" x="9048750" y="3981450"/>
          <p14:tracePt t="233604" x="9096375" y="3997325"/>
          <p14:tracePt t="233606" x="9128125" y="3997325"/>
          <p14:tracePt t="233608" x="9144000" y="3997325"/>
          <p14:tracePt t="233613" x="9159875" y="3997325"/>
          <p14:tracePt t="233614" x="9191625" y="3997325"/>
          <p14:tracePt t="233618" x="9223375" y="3997325"/>
          <p14:tracePt t="233620" x="9239250" y="3997325"/>
          <p14:tracePt t="233624" x="9255125" y="3997325"/>
          <p14:tracePt t="233628" x="9271000" y="3997325"/>
          <p14:tracePt t="233635" x="9286875" y="3997325"/>
          <p14:tracePt t="233644" x="9301163" y="3997325"/>
          <p14:tracePt t="233653" x="9317038" y="3997325"/>
          <p14:tracePt t="234051" x="9301163" y="4013200"/>
          <p14:tracePt t="234059" x="9286875" y="4013200"/>
          <p14:tracePt t="234062" x="9286875" y="4029075"/>
          <p14:tracePt t="234076" x="9286875" y="4044950"/>
          <p14:tracePt t="234087" x="9286875" y="4060825"/>
          <p14:tracePt t="234090" x="9271000" y="4060825"/>
          <p14:tracePt t="234119" x="9271000" y="4076700"/>
          <p14:tracePt t="234525" x="9255125" y="4076700"/>
          <p14:tracePt t="234531" x="9239250" y="4076700"/>
          <p14:tracePt t="234533" x="9223375" y="4076700"/>
          <p14:tracePt t="234534" x="9207500" y="4076700"/>
          <p14:tracePt t="234536" x="9207500" y="4092575"/>
          <p14:tracePt t="234538" x="9175750" y="4092575"/>
          <p14:tracePt t="234540" x="9175750" y="4108450"/>
          <p14:tracePt t="234542" x="9144000" y="4108450"/>
          <p14:tracePt t="234544" x="9112250" y="4124325"/>
          <p14:tracePt t="234548" x="9080500" y="4124325"/>
          <p14:tracePt t="234550" x="9064625" y="4124325"/>
          <p14:tracePt t="234555" x="9001125" y="4124325"/>
          <p14:tracePt t="234556" x="8986838" y="4140200"/>
          <p14:tracePt t="234559" x="8955088" y="4140200"/>
          <p14:tracePt t="234561" x="8923338" y="4156075"/>
          <p14:tracePt t="234562" x="8891588" y="4156075"/>
          <p14:tracePt t="234564" x="8859838" y="4156075"/>
          <p14:tracePt t="234566" x="8812213" y="4156075"/>
          <p14:tracePt t="234569" x="8780463" y="4171950"/>
          <p14:tracePt t="234570" x="8732838" y="4171950"/>
          <p14:tracePt t="234572" x="8655050" y="4171950"/>
          <p14:tracePt t="234574" x="8591550" y="4187825"/>
          <p14:tracePt t="234576" x="8528050" y="4187825"/>
          <p14:tracePt t="234578" x="8448675" y="4203700"/>
          <p14:tracePt t="234580" x="8385175" y="4203700"/>
          <p14:tracePt t="234582" x="8339138" y="4203700"/>
          <p14:tracePt t="234585" x="8275638" y="4219575"/>
          <p14:tracePt t="234587" x="8196263" y="4219575"/>
          <p14:tracePt t="234589" x="8132763" y="4219575"/>
          <p14:tracePt t="234590" x="8054975" y="4219575"/>
          <p14:tracePt t="234592" x="7975600" y="4219575"/>
          <p14:tracePt t="234594" x="7896225" y="4219575"/>
          <p14:tracePt t="234596" x="7800975" y="4219575"/>
          <p14:tracePt t="234598" x="7723188" y="4219575"/>
          <p14:tracePt t="234600" x="7627938" y="4219575"/>
          <p14:tracePt t="234603" x="7516813" y="4219575"/>
          <p14:tracePt t="234604" x="7407275" y="4219575"/>
          <p14:tracePt t="234606" x="7296150" y="4235450"/>
          <p14:tracePt t="234608" x="7169150" y="4235450"/>
          <p14:tracePt t="234610" x="7059613" y="4235450"/>
          <p14:tracePt t="234612" x="6948488" y="4235450"/>
          <p14:tracePt t="234614" x="6791325" y="4235450"/>
          <p14:tracePt t="234616" x="6680200" y="4235450"/>
          <p14:tracePt t="234619" x="6553200" y="4235450"/>
          <p14:tracePt t="234621" x="6411913" y="4235450"/>
          <p14:tracePt t="234622" x="6316663" y="4235450"/>
          <p14:tracePt t="234624" x="6175375" y="4235450"/>
          <p14:tracePt t="234626" x="6048375" y="4235450"/>
          <p14:tracePt t="234628" x="5938838" y="4235450"/>
          <p14:tracePt t="234630" x="5811838" y="4235450"/>
          <p14:tracePt t="234632" x="5700713" y="4235450"/>
          <p14:tracePt t="234634" x="5591175" y="4235450"/>
          <p14:tracePt t="234636" x="5480050" y="4235450"/>
          <p14:tracePt t="234638" x="5353050" y="4235450"/>
          <p14:tracePt t="234640" x="5259388" y="4235450"/>
          <p14:tracePt t="234642" x="5164138" y="4235450"/>
          <p14:tracePt t="234644" x="5068888" y="4219575"/>
          <p14:tracePt t="234646" x="4959350" y="4219575"/>
          <p14:tracePt t="234648" x="4879975" y="4203700"/>
          <p14:tracePt t="234650" x="4768850" y="4203700"/>
          <p14:tracePt t="234653" x="4691063" y="4203700"/>
          <p14:tracePt t="234654" x="4627563" y="4187825"/>
          <p14:tracePt t="234656" x="4548188" y="4187825"/>
          <p14:tracePt t="234658" x="4468813" y="4171950"/>
          <p14:tracePt t="234660" x="4406900" y="4171950"/>
          <p14:tracePt t="234662" x="4327525" y="4171950"/>
          <p14:tracePt t="234664" x="4264025" y="4171950"/>
          <p14:tracePt t="234666" x="4200525" y="4171950"/>
          <p14:tracePt t="234670" x="4106863" y="4156075"/>
          <p14:tracePt t="234672" x="4059238" y="4156075"/>
          <p14:tracePt t="234674" x="4011613" y="4156075"/>
          <p14:tracePt t="234676" x="3963988" y="4140200"/>
          <p14:tracePt t="234678" x="3916363" y="4140200"/>
          <p14:tracePt t="234680" x="3900488" y="4140200"/>
          <p14:tracePt t="234682" x="3852863" y="4140200"/>
          <p14:tracePt t="234684" x="3821113" y="4124325"/>
          <p14:tracePt t="234687" x="3775075" y="4124325"/>
          <p14:tracePt t="234688" x="3759200" y="4124325"/>
          <p14:tracePt t="234690" x="3727450" y="4108450"/>
          <p14:tracePt t="234692" x="3711575" y="4108450"/>
          <p14:tracePt t="234694" x="3695700" y="4108450"/>
          <p14:tracePt t="234696" x="3679825" y="4108450"/>
          <p14:tracePt t="234698" x="3679825" y="4092575"/>
          <p14:tracePt t="234700" x="3648075" y="4092575"/>
          <p14:tracePt t="234703" x="3632200" y="4092575"/>
          <p14:tracePt t="234706" x="3600450" y="4092575"/>
          <p14:tracePt t="234709" x="3584575" y="4092575"/>
          <p14:tracePt t="234711" x="3568700" y="4076700"/>
          <p14:tracePt t="234713" x="3552825" y="4076700"/>
          <p14:tracePt t="234714" x="3536950" y="4076700"/>
          <p14:tracePt t="234716" x="3521075" y="4060825"/>
          <p14:tracePt t="234719" x="3505200" y="4060825"/>
          <p14:tracePt t="234720" x="3490913" y="4060825"/>
          <p14:tracePt t="234722" x="3475038" y="4044950"/>
          <p14:tracePt t="234724" x="3443288" y="4044950"/>
          <p14:tracePt t="234728" x="3411538" y="4044950"/>
          <p14:tracePt t="234731" x="3395663" y="4044950"/>
          <p14:tracePt t="234732" x="3379788" y="4044950"/>
          <p14:tracePt t="234734" x="3363913" y="4044950"/>
          <p14:tracePt t="234737" x="3348038" y="4029075"/>
          <p14:tracePt t="234739" x="3332163" y="4029075"/>
          <p14:tracePt t="234741" x="3316288" y="4029075"/>
          <p14:tracePt t="234742" x="3300413" y="4029075"/>
          <p14:tracePt t="234744" x="3284538" y="4013200"/>
          <p14:tracePt t="234746" x="3268663" y="4013200"/>
          <p14:tracePt t="234748" x="3252788" y="4013200"/>
          <p14:tracePt t="234750" x="3236913" y="4013200"/>
          <p14:tracePt t="234753" x="3221038" y="4013200"/>
          <p14:tracePt t="234754" x="3221038" y="3997325"/>
          <p14:tracePt t="234756" x="3205163" y="3997325"/>
          <p14:tracePt t="234758" x="3190875" y="3997325"/>
          <p14:tracePt t="234769" x="3159125" y="3997325"/>
          <p14:tracePt t="234772" x="3143250" y="3997325"/>
          <p14:tracePt t="234774" x="3127375" y="3997325"/>
          <p14:tracePt t="234779" x="3111500" y="3997325"/>
          <p14:tracePt t="234783" x="3095625" y="3997325"/>
          <p14:tracePt t="234784" x="3079750" y="3997325"/>
          <p14:tracePt t="234787" x="3063875" y="3997325"/>
          <p14:tracePt t="234792" x="3048000" y="3997325"/>
          <p14:tracePt t="234795" x="3032125" y="3997325"/>
          <p14:tracePt t="234798" x="3000375" y="3997325"/>
          <p14:tracePt t="234800" x="2984500" y="3997325"/>
          <p14:tracePt t="234805" x="2968625" y="3997325"/>
          <p14:tracePt t="234806" x="2936875" y="3997325"/>
          <p14:tracePt t="234811" x="2921000" y="3997325"/>
          <p14:tracePt t="234812" x="2890838" y="3997325"/>
          <p14:tracePt t="234817" x="2859088" y="3997325"/>
          <p14:tracePt t="234820" x="2827338" y="3997325"/>
          <p14:tracePt t="234823" x="2811463" y="3997325"/>
          <p14:tracePt t="234824" x="2795588" y="3997325"/>
          <p14:tracePt t="234826" x="2779713" y="3997325"/>
          <p14:tracePt t="234828" x="2763838" y="4013200"/>
          <p14:tracePt t="234830" x="2732088" y="4013200"/>
          <p14:tracePt t="234832" x="2716213" y="4029075"/>
          <p14:tracePt t="234837" x="2684463" y="4029075"/>
          <p14:tracePt t="234838" x="2668588" y="4029075"/>
          <p14:tracePt t="234840" x="2668588" y="4044950"/>
          <p14:tracePt t="234842" x="2652713" y="4044950"/>
          <p14:tracePt t="234844" x="2636838" y="4044950"/>
          <p14:tracePt t="234846" x="2620963" y="4060825"/>
          <p14:tracePt t="234850" x="2605088" y="4076700"/>
          <p14:tracePt t="234853" x="2590800" y="4076700"/>
          <p14:tracePt t="234858" x="2574925" y="4076700"/>
          <p14:tracePt t="234862" x="2574925" y="4092575"/>
          <p14:tracePt t="234865" x="2559050" y="4092575"/>
          <p14:tracePt t="234874" x="2543175" y="4092575"/>
          <p14:tracePt t="234875" x="2543175" y="4108450"/>
          <p14:tracePt t="234884" x="2543175" y="4124325"/>
          <p14:tracePt t="234889" x="2543175" y="4140200"/>
          <p14:tracePt t="234891" x="2527300" y="4140200"/>
          <p14:tracePt t="234903" x="2527300" y="4156075"/>
          <p14:tracePt t="234907" x="2511425" y="4156075"/>
          <p14:tracePt t="234908" x="2511425" y="4171950"/>
          <p14:tracePt t="234916" x="2511425" y="4187825"/>
          <p14:tracePt t="234931" x="2511425" y="4203700"/>
          <p14:tracePt t="234955" x="2511425" y="4219575"/>
          <p14:tracePt t="235014" x="2495550" y="4219575"/>
          <p14:tracePt t="235020" x="2479675" y="4219575"/>
          <p14:tracePt t="235025" x="2463800" y="4219575"/>
          <p14:tracePt t="235037" x="2447925" y="4219575"/>
          <p14:tracePt t="235040" x="2447925" y="4203700"/>
          <p14:tracePt t="235041" x="2432050" y="4203700"/>
          <p14:tracePt t="235078" x="2416175" y="4203700"/>
          <p14:tracePt t="235181" x="2400300" y="4203700"/>
          <p14:tracePt t="235201" x="2400300" y="4219575"/>
          <p14:tracePt t="235210" x="2400300" y="4267200"/>
          <p14:tracePt t="235215" x="2400300" y="4297363"/>
          <p14:tracePt t="235219" x="2416175" y="4329113"/>
          <p14:tracePt t="235220" x="2416175" y="4344988"/>
          <p14:tracePt t="235224" x="2416175" y="4360863"/>
          <p14:tracePt t="235226" x="2416175" y="4376738"/>
          <p14:tracePt t="235228" x="2432050" y="4408488"/>
          <p14:tracePt t="235230" x="2447925" y="4440238"/>
          <p14:tracePt t="235232" x="2463800" y="4456113"/>
          <p14:tracePt t="235234" x="2479675" y="4471988"/>
          <p14:tracePt t="235237" x="2479675" y="4503738"/>
          <p14:tracePt t="235238" x="2479675" y="4519613"/>
          <p14:tracePt t="235240" x="2495550" y="4535488"/>
          <p14:tracePt t="235242" x="2511425" y="4551363"/>
          <p14:tracePt t="235244" x="2511425" y="4567238"/>
          <p14:tracePt t="235246" x="2527300" y="4567238"/>
          <p14:tracePt t="235248" x="2527300" y="4598988"/>
          <p14:tracePt t="235250" x="2527300" y="4614863"/>
          <p14:tracePt t="235252" x="2543175" y="4614863"/>
          <p14:tracePt t="235254" x="2559050" y="4645025"/>
          <p14:tracePt t="235256" x="2559050" y="4660900"/>
          <p14:tracePt t="235258" x="2574925" y="4660900"/>
          <p14:tracePt t="235260" x="2574925" y="4692650"/>
          <p14:tracePt t="235262" x="2590800" y="4708525"/>
          <p14:tracePt t="235266" x="2605088" y="4724400"/>
          <p14:tracePt t="235269" x="2620963" y="4756150"/>
          <p14:tracePt t="235272" x="2636838" y="4787900"/>
          <p14:tracePt t="235274" x="2636838" y="4803775"/>
          <p14:tracePt t="235276" x="2652713" y="4803775"/>
          <p14:tracePt t="235279" x="2668588" y="4835525"/>
          <p14:tracePt t="235280" x="2668588" y="4851400"/>
          <p14:tracePt t="235282" x="2684463" y="4867275"/>
          <p14:tracePt t="235284" x="2716213" y="4883150"/>
          <p14:tracePt t="235286" x="2732088" y="4914900"/>
          <p14:tracePt t="235290" x="2747963" y="4946650"/>
          <p14:tracePt t="235292" x="2763838" y="4962525"/>
          <p14:tracePt t="235294" x="2779713" y="4976813"/>
          <p14:tracePt t="235296" x="2795588" y="5008563"/>
          <p14:tracePt t="235298" x="2827338" y="5040313"/>
          <p14:tracePt t="235300" x="2843213" y="5056188"/>
          <p14:tracePt t="235302" x="2859088" y="5072063"/>
          <p14:tracePt t="235304" x="2890838" y="5103813"/>
          <p14:tracePt t="235306" x="2905125" y="5135563"/>
          <p14:tracePt t="235308" x="2936875" y="5151438"/>
          <p14:tracePt t="235310" x="2968625" y="5183188"/>
          <p14:tracePt t="235312" x="2984500" y="5214938"/>
          <p14:tracePt t="235314" x="3016250" y="5230813"/>
          <p14:tracePt t="235316" x="3048000" y="5262563"/>
          <p14:tracePt t="235319" x="3079750" y="5278438"/>
          <p14:tracePt t="235321" x="3095625" y="5310188"/>
          <p14:tracePt t="235322" x="3127375" y="5340350"/>
          <p14:tracePt t="235324" x="3159125" y="5372100"/>
          <p14:tracePt t="235326" x="3190875" y="5387975"/>
          <p14:tracePt t="235328" x="3205163" y="5419725"/>
          <p14:tracePt t="235330" x="3221038" y="5451475"/>
          <p14:tracePt t="235332" x="3252788" y="5483225"/>
          <p14:tracePt t="235334" x="3284538" y="5499100"/>
          <p14:tracePt t="235337" x="3300413" y="5514975"/>
          <p14:tracePt t="235338" x="3316288" y="5546725"/>
          <p14:tracePt t="235340" x="3348038" y="5562600"/>
          <p14:tracePt t="235342" x="3363913" y="5594350"/>
          <p14:tracePt t="235344" x="3395663" y="5610225"/>
          <p14:tracePt t="235346" x="3411538" y="5626100"/>
          <p14:tracePt t="235348" x="3411538" y="5657850"/>
          <p14:tracePt t="235350" x="3427413" y="5657850"/>
          <p14:tracePt t="235352" x="3443288" y="5672138"/>
          <p14:tracePt t="235354" x="3459163" y="5703888"/>
          <p14:tracePt t="235358" x="3475038" y="5735638"/>
          <p14:tracePt t="235361" x="3490913" y="5751513"/>
          <p14:tracePt t="235364" x="3490913" y="5783263"/>
          <p14:tracePt t="235366" x="3505200" y="5799138"/>
          <p14:tracePt t="235369" x="3521075" y="5799138"/>
          <p14:tracePt t="235371" x="3521075" y="5815013"/>
          <p14:tracePt t="235372" x="3536950" y="5830888"/>
          <p14:tracePt t="235388" x="3552825" y="5878513"/>
          <p14:tracePt t="235391" x="3568700" y="5894388"/>
          <p14:tracePt t="235392" x="3568700" y="5910263"/>
          <p14:tracePt t="235400" x="3568700" y="5926138"/>
          <p14:tracePt t="235409" x="3568700" y="5942013"/>
          <p14:tracePt t="235425" x="3568700" y="5957888"/>
          <p14:tracePt t="235463" x="3552825" y="5957888"/>
          <p14:tracePt t="235474" x="3505200" y="5957888"/>
          <p14:tracePt t="235483" x="3427413" y="5942013"/>
          <p14:tracePt t="235485" x="3379788" y="5942013"/>
          <p14:tracePt t="235486" x="3348038" y="5926138"/>
          <p14:tracePt t="235488" x="3332163" y="5926138"/>
          <p14:tracePt t="235490" x="3300413" y="5910263"/>
          <p14:tracePt t="235492" x="3284538" y="5910263"/>
          <p14:tracePt t="235494" x="3268663" y="5910263"/>
          <p14:tracePt t="235496" x="3236913" y="5910263"/>
          <p14:tracePt t="235500" x="3221038" y="5910263"/>
          <p14:tracePt t="235502" x="3190875" y="5894388"/>
          <p14:tracePt t="235506" x="3175000" y="5894388"/>
          <p14:tracePt t="235509" x="3159125" y="5894388"/>
          <p14:tracePt t="235513" x="3159125" y="5878513"/>
          <p14:tracePt t="235517" x="3143250" y="5878513"/>
          <p14:tracePt t="235523" x="3127375" y="5862638"/>
          <p14:tracePt t="235526" x="3111500" y="5846763"/>
          <p14:tracePt t="235528" x="3111500" y="5830888"/>
          <p14:tracePt t="235532" x="3095625" y="5815013"/>
          <p14:tracePt t="235534" x="3095625" y="5783263"/>
          <p14:tracePt t="235537" x="3079750" y="5783263"/>
          <p14:tracePt t="235538" x="3063875" y="5751513"/>
          <p14:tracePt t="235540" x="3063875" y="5735638"/>
          <p14:tracePt t="235542" x="3063875" y="5703888"/>
          <p14:tracePt t="235544" x="3063875" y="5688013"/>
          <p14:tracePt t="235546" x="3063875" y="5672138"/>
          <p14:tracePt t="235548" x="3048000" y="5626100"/>
          <p14:tracePt t="235550" x="3048000" y="5594350"/>
          <p14:tracePt t="235553" x="3032125" y="5578475"/>
          <p14:tracePt t="235554" x="3032125" y="5546725"/>
          <p14:tracePt t="235556" x="3016250" y="5499100"/>
          <p14:tracePt t="235558" x="3016250" y="5467350"/>
          <p14:tracePt t="235560" x="3016250" y="5419725"/>
          <p14:tracePt t="235562" x="3016250" y="5372100"/>
          <p14:tracePt t="235564" x="3000375" y="5340350"/>
          <p14:tracePt t="235567" x="3000375" y="5294313"/>
          <p14:tracePt t="235570" x="3000375" y="5246688"/>
          <p14:tracePt t="235571" x="3000375" y="5167313"/>
          <p14:tracePt t="235572" x="2984500" y="5087938"/>
          <p14:tracePt t="235574" x="2984500" y="5024438"/>
          <p14:tracePt t="235576" x="2968625" y="4962525"/>
          <p14:tracePt t="235578" x="2968625" y="4914900"/>
          <p14:tracePt t="235580" x="2968625" y="4867275"/>
          <p14:tracePt t="235582" x="2952750" y="4803775"/>
          <p14:tracePt t="235585" x="2952750" y="4740275"/>
          <p14:tracePt t="235586" x="2936875" y="4708525"/>
          <p14:tracePt t="235588" x="2936875" y="4660900"/>
          <p14:tracePt t="235590" x="2936875" y="4614863"/>
          <p14:tracePt t="235592" x="2921000" y="4567238"/>
          <p14:tracePt t="235594" x="2921000" y="4519613"/>
          <p14:tracePt t="235596" x="2921000" y="4471988"/>
          <p14:tracePt t="235598" x="2905125" y="4440238"/>
          <p14:tracePt t="235600" x="2905125" y="4408488"/>
          <p14:tracePt t="235603" x="2905125" y="4376738"/>
          <p14:tracePt t="235604" x="2905125" y="4329113"/>
          <p14:tracePt t="235606" x="2905125" y="4297363"/>
          <p14:tracePt t="235608" x="2905125" y="4267200"/>
          <p14:tracePt t="235610" x="2905125" y="4235450"/>
          <p14:tracePt t="235612" x="2905125" y="4219575"/>
          <p14:tracePt t="235614" x="2905125" y="4187825"/>
          <p14:tracePt t="235616" x="2905125" y="4171950"/>
          <p14:tracePt t="235619" x="2905125" y="4140200"/>
          <p14:tracePt t="235620" x="2905125" y="4124325"/>
          <p14:tracePt t="235622" x="2890838" y="4108450"/>
          <p14:tracePt t="235624" x="2890838" y="4092575"/>
          <p14:tracePt t="235626" x="2890838" y="4076700"/>
          <p14:tracePt t="235628" x="2890838" y="4060825"/>
          <p14:tracePt t="235630" x="2890838" y="4029075"/>
          <p14:tracePt t="235634" x="2890838" y="3997325"/>
          <p14:tracePt t="235636" x="2890838" y="3981450"/>
          <p14:tracePt t="235640" x="2890838" y="3965575"/>
          <p14:tracePt t="235642" x="2890838" y="3935413"/>
          <p14:tracePt t="235646" x="2890838" y="3919538"/>
          <p14:tracePt t="235648" x="2874963" y="3919538"/>
          <p14:tracePt t="235651" x="2874963" y="3903663"/>
          <p14:tracePt t="235660" x="2874963" y="3887788"/>
          <p14:tracePt t="235664" x="2859088" y="3871913"/>
          <p14:tracePt t="235674" x="2859088" y="3856038"/>
          <p14:tracePt t="235682" x="2843213" y="3840163"/>
          <p14:tracePt t="235685" x="2827338" y="3840163"/>
          <p14:tracePt t="235688" x="2827338" y="3824288"/>
          <p14:tracePt t="235690" x="2811463" y="3824288"/>
          <p14:tracePt t="235698" x="2795588" y="3824288"/>
          <p14:tracePt t="235702" x="2779713" y="3824288"/>
          <p14:tracePt t="235704" x="2763838" y="3824288"/>
          <p14:tracePt t="235708" x="2747963" y="3824288"/>
          <p14:tracePt t="235710" x="2732088" y="3824288"/>
          <p14:tracePt t="235712" x="2716213" y="3824288"/>
          <p14:tracePt t="235715" x="2700338" y="3824288"/>
          <p14:tracePt t="235720" x="2668588" y="3824288"/>
          <p14:tracePt t="235722" x="2652713" y="3824288"/>
          <p14:tracePt t="235730" x="2636838" y="3824288"/>
          <p14:tracePt t="235733" x="2620963" y="3824288"/>
          <p14:tracePt t="235753" x="2605088" y="3824288"/>
          <p14:tracePt t="235774" x="2590800" y="3824288"/>
          <p14:tracePt t="235795" x="2574925" y="3824288"/>
          <p14:tracePt t="235805" x="2559050" y="3824288"/>
          <p14:tracePt t="235810" x="2543175" y="3824288"/>
          <p14:tracePt t="235815" x="2527300" y="3824288"/>
          <p14:tracePt t="235819" x="2495550" y="3808413"/>
          <p14:tracePt t="235822" x="2479675" y="3808413"/>
          <p14:tracePt t="235824" x="2463800" y="3808413"/>
          <p14:tracePt t="235826" x="2463800" y="3792538"/>
          <p14:tracePt t="235828" x="2447925" y="3792538"/>
          <p14:tracePt t="235830" x="2432050" y="3792538"/>
          <p14:tracePt t="235836" x="2416175" y="3792538"/>
          <p14:tracePt t="235837" x="2400300" y="3792538"/>
          <p14:tracePt t="235838" x="2384425" y="3792538"/>
          <p14:tracePt t="235840" x="2384425" y="3776663"/>
          <p14:tracePt t="235842" x="2368550" y="3776663"/>
          <p14:tracePt t="235844" x="2352675" y="3776663"/>
          <p14:tracePt t="235852" x="2320925" y="3760788"/>
          <p14:tracePt t="235861" x="2305050" y="3744913"/>
          <p14:tracePt t="235873" x="2289175" y="3744913"/>
          <p14:tracePt t="235904" x="2274888" y="3744913"/>
          <p14:tracePt t="235958" x="2259013" y="3744913"/>
          <p14:tracePt t="235963" x="2227263" y="3744913"/>
          <p14:tracePt t="235966" x="2227263" y="3760788"/>
          <p14:tracePt t="235970" x="2211388" y="3760788"/>
          <p14:tracePt t="235971" x="2195513" y="3776663"/>
          <p14:tracePt t="235975" x="2179638" y="3776663"/>
          <p14:tracePt t="235976" x="2163763" y="3776663"/>
          <p14:tracePt t="235978" x="2147888" y="3776663"/>
          <p14:tracePt t="235982" x="2132013" y="3776663"/>
          <p14:tracePt t="235985" x="2116138" y="3792538"/>
          <p14:tracePt t="235988" x="2100263" y="3792538"/>
          <p14:tracePt t="235990" x="2084388" y="3792538"/>
          <p14:tracePt t="235992" x="2068513" y="3808413"/>
          <p14:tracePt t="236003" x="2036763" y="3808413"/>
          <p14:tracePt t="236006" x="2020888" y="3808413"/>
          <p14:tracePt t="236008" x="2005013" y="3808413"/>
          <p14:tracePt t="236013" x="1989138" y="3808413"/>
          <p14:tracePt t="236017" x="1989138" y="3824288"/>
          <p14:tracePt t="236021" x="1974850" y="3824288"/>
          <p14:tracePt t="236029" x="1958975" y="3824288"/>
          <p14:tracePt t="236159" x="1958975" y="3856038"/>
          <p14:tracePt t="236162" x="1958975" y="3871913"/>
          <p14:tracePt t="236164" x="1958975" y="3887788"/>
          <p14:tracePt t="236171" x="1958975" y="3903663"/>
          <p14:tracePt t="236173" x="1958975" y="3919538"/>
          <p14:tracePt t="236177" x="1958975" y="3935413"/>
          <p14:tracePt t="236178" x="1958975" y="3949700"/>
          <p14:tracePt t="236181" x="1958975" y="3965575"/>
          <p14:tracePt t="236182" x="1974850" y="3965575"/>
          <p14:tracePt t="236185" x="1974850" y="3981450"/>
          <p14:tracePt t="236187" x="1974850" y="3997325"/>
          <p14:tracePt t="236191" x="1974850" y="4013200"/>
          <p14:tracePt t="236195" x="1989138" y="4029075"/>
          <p14:tracePt t="236196" x="1989138" y="4044950"/>
          <p14:tracePt t="236201" x="2005013" y="4060825"/>
          <p14:tracePt t="236204" x="2005013" y="4076700"/>
          <p14:tracePt t="236205" x="2020888" y="4076700"/>
          <p14:tracePt t="236209" x="2020888" y="4092575"/>
          <p14:tracePt t="236210" x="2020888" y="4108450"/>
          <p14:tracePt t="236212" x="2036763" y="4124325"/>
          <p14:tracePt t="236216" x="2052638" y="4124325"/>
          <p14:tracePt t="236220" x="2052638" y="4140200"/>
          <p14:tracePt t="236221" x="2052638" y="4156075"/>
          <p14:tracePt t="236224" x="2068513" y="4156075"/>
          <p14:tracePt t="236228" x="2084388" y="4171950"/>
          <p14:tracePt t="236233" x="2100263" y="4187825"/>
          <p14:tracePt t="236236" x="2100263" y="4203700"/>
          <p14:tracePt t="236241" x="2116138" y="4203700"/>
          <p14:tracePt t="236250" x="2132013" y="4203700"/>
          <p14:tracePt t="236263" x="2132013" y="4219575"/>
          <p14:tracePt t="236267" x="2147888" y="4219575"/>
          <p14:tracePt t="236271" x="2163763" y="4235450"/>
          <p14:tracePt t="236279" x="2179638" y="4235450"/>
          <p14:tracePt t="236291" x="2195513" y="4235450"/>
          <p14:tracePt t="236295" x="2211388" y="4235450"/>
          <p14:tracePt t="236300" x="2227263" y="4235450"/>
          <p14:tracePt t="236303" x="2243138" y="4235450"/>
          <p14:tracePt t="236307" x="2259013" y="4235450"/>
          <p14:tracePt t="236310" x="2274888" y="4235450"/>
          <p14:tracePt t="236312" x="2289175" y="4235450"/>
          <p14:tracePt t="236316" x="2305050" y="4235450"/>
          <p14:tracePt t="236320" x="2320925" y="4235450"/>
          <p14:tracePt t="236322" x="2336800" y="4235450"/>
          <p14:tracePt t="236326" x="2352675" y="4235450"/>
          <p14:tracePt t="236329" x="2368550" y="4235450"/>
          <p14:tracePt t="236332" x="2400300" y="4235450"/>
          <p14:tracePt t="236336" x="2416175" y="4219575"/>
          <p14:tracePt t="236338" x="2432050" y="4219575"/>
          <p14:tracePt t="236340" x="2447925" y="4219575"/>
          <p14:tracePt t="236344" x="2463800" y="4219575"/>
          <p14:tracePt t="236347" x="2479675" y="4219575"/>
          <p14:tracePt t="236348" x="2495550" y="4219575"/>
          <p14:tracePt t="236350" x="2511425" y="4219575"/>
          <p14:tracePt t="236352" x="2527300" y="4219575"/>
          <p14:tracePt t="236372" x="2668588" y="4187825"/>
          <p14:tracePt t="236374" x="2684463" y="4187825"/>
          <p14:tracePt t="236376" x="2716213" y="4187825"/>
          <p14:tracePt t="236381" x="2732088" y="4187825"/>
          <p14:tracePt t="236383" x="2747963" y="4187825"/>
          <p14:tracePt t="236386" x="2779713" y="4187825"/>
          <p14:tracePt t="236388" x="2795588" y="4187825"/>
          <p14:tracePt t="236390" x="2811463" y="4187825"/>
          <p14:tracePt t="236392" x="2827338" y="4187825"/>
          <p14:tracePt t="236394" x="2843213" y="4187825"/>
          <p14:tracePt t="236396" x="2859088" y="4187825"/>
          <p14:tracePt t="236398" x="2890838" y="4171950"/>
          <p14:tracePt t="236402" x="2921000" y="4171950"/>
          <p14:tracePt t="236405" x="2936875" y="4171950"/>
          <p14:tracePt t="236406" x="2952750" y="4171950"/>
          <p14:tracePt t="236408" x="2968625" y="4171950"/>
          <p14:tracePt t="236410" x="2984500" y="4171950"/>
          <p14:tracePt t="236412" x="3000375" y="4171950"/>
          <p14:tracePt t="236414" x="3032125" y="4171950"/>
          <p14:tracePt t="236416" x="3048000" y="4171950"/>
          <p14:tracePt t="236418" x="3063875" y="4171950"/>
          <p14:tracePt t="236420" x="3079750" y="4171950"/>
          <p14:tracePt t="236422" x="3111500" y="4171950"/>
          <p14:tracePt t="236424" x="3127375" y="4171950"/>
          <p14:tracePt t="236426" x="3143250" y="4171950"/>
          <p14:tracePt t="236428" x="3190875" y="4171950"/>
          <p14:tracePt t="236430" x="3205163" y="4171950"/>
          <p14:tracePt t="236432" x="3252788" y="4171950"/>
          <p14:tracePt t="236434" x="3284538" y="4171950"/>
          <p14:tracePt t="236436" x="3300413" y="4171950"/>
          <p14:tracePt t="236438" x="3348038" y="4171950"/>
          <p14:tracePt t="236440" x="3379788" y="4171950"/>
          <p14:tracePt t="236442" x="3395663" y="4171950"/>
          <p14:tracePt t="236444" x="3427413" y="4171950"/>
          <p14:tracePt t="236446" x="3443288" y="4171950"/>
          <p14:tracePt t="236448" x="3475038" y="4171950"/>
          <p14:tracePt t="236450" x="3505200" y="4171950"/>
          <p14:tracePt t="236452" x="3521075" y="4171950"/>
          <p14:tracePt t="236454" x="3552825" y="4171950"/>
          <p14:tracePt t="236456" x="3584575" y="4171950"/>
          <p14:tracePt t="236458" x="3616325" y="4171950"/>
          <p14:tracePt t="236460" x="3663950" y="4171950"/>
          <p14:tracePt t="236462" x="3679825" y="4171950"/>
          <p14:tracePt t="236464" x="3711575" y="4156075"/>
          <p14:tracePt t="236466" x="3759200" y="4156075"/>
          <p14:tracePt t="236469" x="3775075" y="4156075"/>
          <p14:tracePt t="236470" x="3821113" y="4156075"/>
          <p14:tracePt t="236472" x="3868738" y="4156075"/>
          <p14:tracePt t="236475" x="3900488" y="4156075"/>
          <p14:tracePt t="236476" x="3948113" y="4156075"/>
          <p14:tracePt t="236478" x="3995738" y="4156075"/>
          <p14:tracePt t="236480" x="4027488" y="4156075"/>
          <p14:tracePt t="236482" x="4075113" y="4156075"/>
          <p14:tracePt t="236486" x="4121150" y="4156075"/>
          <p14:tracePt t="236486" x="4184650" y="4140200"/>
          <p14:tracePt t="236488" x="4216400" y="4140200"/>
          <p14:tracePt t="236490" x="4264025" y="4140200"/>
          <p14:tracePt t="236492" x="4311650" y="4140200"/>
          <p14:tracePt t="236494" x="4359275" y="4140200"/>
          <p14:tracePt t="236496" x="4406900" y="4140200"/>
          <p14:tracePt t="236498" x="4468813" y="4140200"/>
          <p14:tracePt t="236501" x="4500563" y="4140200"/>
          <p14:tracePt t="236502" x="4564063" y="4140200"/>
          <p14:tracePt t="236504" x="4611688" y="4140200"/>
          <p14:tracePt t="236506" x="4675188" y="4140200"/>
          <p14:tracePt t="236508" x="4722813" y="4140200"/>
          <p14:tracePt t="236510" x="4768850" y="4140200"/>
          <p14:tracePt t="236512" x="4832350" y="4140200"/>
          <p14:tracePt t="236514" x="4864100" y="4140200"/>
          <p14:tracePt t="236516" x="4927600" y="4140200"/>
          <p14:tracePt t="236518" x="4991100" y="4140200"/>
          <p14:tracePt t="236520" x="5037138" y="4140200"/>
          <p14:tracePt t="236522" x="5068888" y="4140200"/>
          <p14:tracePt t="236524" x="5132388" y="4140200"/>
          <p14:tracePt t="236526" x="5180013" y="4140200"/>
          <p14:tracePt t="236528" x="5211763" y="4140200"/>
          <p14:tracePt t="236530" x="5259388" y="4140200"/>
          <p14:tracePt t="236532" x="5307013" y="4140200"/>
          <p14:tracePt t="236534" x="5337175" y="4140200"/>
          <p14:tracePt t="236536" x="5384800" y="4140200"/>
          <p14:tracePt t="236538" x="5432425" y="4140200"/>
          <p14:tracePt t="236541" x="5464175" y="4140200"/>
          <p14:tracePt t="236542" x="5511800" y="4140200"/>
          <p14:tracePt t="236544" x="5543550" y="4140200"/>
          <p14:tracePt t="236546" x="5575300" y="4140200"/>
          <p14:tracePt t="236548" x="5607050" y="4140200"/>
          <p14:tracePt t="236551" x="5653088" y="4140200"/>
          <p14:tracePt t="236552" x="5668963" y="4140200"/>
          <p14:tracePt t="236554" x="5716588" y="4140200"/>
          <p14:tracePt t="236556" x="5732463" y="4140200"/>
          <p14:tracePt t="236558" x="5780088" y="4140200"/>
          <p14:tracePt t="236560" x="5811838" y="4140200"/>
          <p14:tracePt t="236562" x="5843588" y="4140200"/>
          <p14:tracePt t="236565" x="5875338" y="4140200"/>
          <p14:tracePt t="236566" x="5922963" y="4140200"/>
          <p14:tracePt t="236569" x="5938838" y="4140200"/>
          <p14:tracePt t="236570" x="5984875" y="4140200"/>
          <p14:tracePt t="236572" x="6016625" y="4140200"/>
          <p14:tracePt t="236574" x="6032500" y="4140200"/>
          <p14:tracePt t="236576" x="6080125" y="4140200"/>
          <p14:tracePt t="236578" x="6111875" y="4140200"/>
          <p14:tracePt t="236580" x="6143625" y="4140200"/>
          <p14:tracePt t="236582" x="6175375" y="4140200"/>
          <p14:tracePt t="236585" x="6207125" y="4140200"/>
          <p14:tracePt t="236586" x="6238875" y="4140200"/>
          <p14:tracePt t="236588" x="6269038" y="4140200"/>
          <p14:tracePt t="236590" x="6300788" y="4140200"/>
          <p14:tracePt t="236592" x="6332538" y="4140200"/>
          <p14:tracePt t="236594" x="6380163" y="4140200"/>
          <p14:tracePt t="236596" x="6396038" y="4140200"/>
          <p14:tracePt t="236598" x="6443663" y="4140200"/>
          <p14:tracePt t="236601" x="6459538" y="4140200"/>
          <p14:tracePt t="236602" x="6507163" y="4140200"/>
          <p14:tracePt t="236604" x="6553200" y="4140200"/>
          <p14:tracePt t="236606" x="6569075" y="4140200"/>
          <p14:tracePt t="236608" x="6616700" y="4140200"/>
          <p14:tracePt t="236610" x="6664325" y="4140200"/>
          <p14:tracePt t="236612" x="6696075" y="4140200"/>
          <p14:tracePt t="236614" x="6743700" y="4140200"/>
          <p14:tracePt t="236616" x="6775450" y="4140200"/>
          <p14:tracePt t="236618" x="6807200" y="4140200"/>
          <p14:tracePt t="236620" x="6854825" y="4140200"/>
          <p14:tracePt t="236622" x="6900863" y="4140200"/>
          <p14:tracePt t="236625" x="6932613" y="4140200"/>
          <p14:tracePt t="236626" x="6996113" y="4140200"/>
          <p14:tracePt t="236629" x="7043738" y="4140200"/>
          <p14:tracePt t="236631" x="7075488" y="4140200"/>
          <p14:tracePt t="236632" x="7123113" y="4140200"/>
          <p14:tracePt t="236635" x="7169150" y="4140200"/>
          <p14:tracePt t="236637" x="7200900" y="4140200"/>
          <p14:tracePt t="236639" x="7248525" y="4140200"/>
          <p14:tracePt t="236641" x="7312025" y="4140200"/>
          <p14:tracePt t="236642" x="7343775" y="4140200"/>
          <p14:tracePt t="236644" x="7391400" y="4140200"/>
          <p14:tracePt t="236646" x="7454900" y="4140200"/>
          <p14:tracePt t="236648" x="7500938" y="4140200"/>
          <p14:tracePt t="236651" x="7532688" y="4140200"/>
          <p14:tracePt t="236653" x="7580313" y="4140200"/>
          <p14:tracePt t="236654" x="7627938" y="4140200"/>
          <p14:tracePt t="236656" x="7659688" y="4140200"/>
          <p14:tracePt t="236658" x="7707313" y="4140200"/>
          <p14:tracePt t="236660" x="7754938" y="4140200"/>
          <p14:tracePt t="236662" x="7785100" y="4140200"/>
          <p14:tracePt t="236664" x="7832725" y="4140200"/>
          <p14:tracePt t="236666" x="7880350" y="4140200"/>
          <p14:tracePt t="236668" x="7912100" y="4140200"/>
          <p14:tracePt t="236670" x="7943850" y="4140200"/>
          <p14:tracePt t="236672" x="7975600" y="4140200"/>
          <p14:tracePt t="236674" x="8023225" y="4140200"/>
          <p14:tracePt t="236676" x="8070850" y="4140200"/>
          <p14:tracePt t="236679" x="8085138" y="4140200"/>
          <p14:tracePt t="236680" x="8132763" y="4140200"/>
          <p14:tracePt t="236682" x="8180388" y="4140200"/>
          <p14:tracePt t="236685" x="8196263" y="4140200"/>
          <p14:tracePt t="236686" x="8259763" y="4140200"/>
          <p14:tracePt t="236688" x="8291513" y="4140200"/>
          <p14:tracePt t="236690" x="8323263" y="4140200"/>
          <p14:tracePt t="236692" x="8370888" y="4140200"/>
          <p14:tracePt t="236694" x="8416925" y="4140200"/>
          <p14:tracePt t="236696" x="8448675" y="4140200"/>
          <p14:tracePt t="236698" x="8496300" y="4140200"/>
          <p14:tracePt t="236700" x="8543925" y="4156075"/>
          <p14:tracePt t="236702" x="8591550" y="4156075"/>
          <p14:tracePt t="236704" x="8623300" y="4156075"/>
          <p14:tracePt t="236706" x="8670925" y="4156075"/>
          <p14:tracePt t="236708" x="8716963" y="4156075"/>
          <p14:tracePt t="236710" x="8748713" y="4156075"/>
          <p14:tracePt t="236713" x="8796338" y="4171950"/>
          <p14:tracePt t="236714" x="8843963" y="4171950"/>
          <p14:tracePt t="236716" x="8875713" y="4171950"/>
          <p14:tracePt t="236718" x="8923338" y="4187825"/>
          <p14:tracePt t="236720" x="8970963" y="4187825"/>
          <p14:tracePt t="236722" x="9001125" y="4187825"/>
          <p14:tracePt t="236724" x="9048750" y="4203700"/>
          <p14:tracePt t="236726" x="9096375" y="4203700"/>
          <p14:tracePt t="236728" x="9112250" y="4203700"/>
          <p14:tracePt t="236730" x="9159875" y="4219575"/>
          <p14:tracePt t="236732" x="9207500" y="4219575"/>
          <p14:tracePt t="236735" x="9239250" y="4219575"/>
          <p14:tracePt t="236736" x="9286875" y="4219575"/>
          <p14:tracePt t="236738" x="9332913" y="4235450"/>
          <p14:tracePt t="236740" x="9380538" y="4235450"/>
          <p14:tracePt t="236742" x="9412288" y="4235450"/>
          <p14:tracePt t="236744" x="9459913" y="4235450"/>
          <p14:tracePt t="236746" x="9507538" y="4235450"/>
          <p14:tracePt t="236748" x="9539288" y="4235450"/>
          <p14:tracePt t="236750" x="9586913" y="4235450"/>
          <p14:tracePt t="236752" x="9617075" y="4235450"/>
          <p14:tracePt t="236754" x="9648825" y="4235450"/>
          <p14:tracePt t="236756" x="9696450" y="4235450"/>
          <p14:tracePt t="236758" x="9744075" y="4235450"/>
          <p14:tracePt t="236760" x="9759950" y="4235450"/>
          <p14:tracePt t="236762" x="9807575" y="4235450"/>
          <p14:tracePt t="236764" x="9823450" y="4235450"/>
          <p14:tracePt t="236766" x="9871075" y="4235450"/>
          <p14:tracePt t="236769" x="9902825" y="4235450"/>
          <p14:tracePt t="236770" x="9932988" y="4235450"/>
          <p14:tracePt t="236772" x="9964738" y="4235450"/>
          <p14:tracePt t="236774" x="9996488" y="4235450"/>
          <p14:tracePt t="236776" x="10012363" y="4235450"/>
          <p14:tracePt t="236778" x="10044113" y="4235450"/>
          <p14:tracePt t="236780" x="10059988" y="4235450"/>
          <p14:tracePt t="236782" x="10091738" y="4235450"/>
          <p14:tracePt t="236784" x="10123488" y="4235450"/>
          <p14:tracePt t="236789" x="10155238" y="4235450"/>
          <p14:tracePt t="236793" x="10171113" y="4235450"/>
          <p14:tracePt t="236795" x="10202863" y="4235450"/>
          <p14:tracePt t="236798" x="10217150" y="4235450"/>
          <p14:tracePt t="236800" x="10233025" y="4235450"/>
          <p14:tracePt t="236803" x="10248900" y="4235450"/>
          <p14:tracePt t="236806" x="10264775" y="4235450"/>
          <p14:tracePt t="236809" x="10280650" y="4235450"/>
          <p14:tracePt t="236810" x="10296525" y="4235450"/>
          <p14:tracePt t="236812" x="10312400" y="4235450"/>
          <p14:tracePt t="236814" x="10328275" y="4235450"/>
          <p14:tracePt t="236819" x="10344150" y="4235450"/>
          <p14:tracePt t="236820" x="10360025" y="4235450"/>
          <p14:tracePt t="236824" x="10375900" y="4235450"/>
          <p14:tracePt t="236826" x="10407650" y="4235450"/>
          <p14:tracePt t="236830" x="10423525" y="4235450"/>
          <p14:tracePt t="236833" x="10439400" y="4235450"/>
          <p14:tracePt t="236835" x="10455275" y="4235450"/>
          <p14:tracePt t="236837" x="10471150" y="4235450"/>
          <p14:tracePt t="236838" x="10487025" y="4235450"/>
          <p14:tracePt t="236842" x="10502900" y="4235450"/>
          <p14:tracePt t="236844" x="10517188" y="4251325"/>
          <p14:tracePt t="236846" x="10533063" y="4251325"/>
          <p14:tracePt t="236851" x="10564813" y="4251325"/>
          <p14:tracePt t="236853" x="10580688" y="4251325"/>
          <p14:tracePt t="236856" x="10596563" y="4251325"/>
          <p14:tracePt t="236858" x="10612438" y="4251325"/>
          <p14:tracePt t="236862" x="10628313" y="4251325"/>
          <p14:tracePt t="236864" x="10660063" y="4251325"/>
          <p14:tracePt t="236869" x="10675938" y="4251325"/>
          <p14:tracePt t="236870" x="10691813" y="4251325"/>
          <p14:tracePt t="236875" x="10707688" y="4251325"/>
          <p14:tracePt t="236876" x="10723563" y="4251325"/>
          <p14:tracePt t="236879" x="10739438" y="4251325"/>
          <p14:tracePt t="236883" x="10755313" y="4251325"/>
          <p14:tracePt t="236884" x="10771188" y="4251325"/>
          <p14:tracePt t="236888" x="10787063" y="4251325"/>
          <p14:tracePt t="236890" x="10802938" y="4251325"/>
          <p14:tracePt t="236892" x="10818813" y="4251325"/>
          <p14:tracePt t="236898" x="10833100" y="4251325"/>
          <p14:tracePt t="236903" x="10848975" y="4251325"/>
          <p14:tracePt t="236909" x="10864850" y="4251325"/>
          <p14:tracePt t="236912" x="10880725" y="4251325"/>
          <p14:tracePt t="236917" x="10896600" y="4251325"/>
          <p14:tracePt t="236927" x="10912475" y="4267200"/>
          <p14:tracePt t="236932" x="10928350" y="4267200"/>
          <p14:tracePt t="236939" x="10944225" y="4267200"/>
          <p14:tracePt t="236943" x="10960100" y="4267200"/>
          <p14:tracePt t="236948" x="10975975" y="4267200"/>
          <p14:tracePt t="236953" x="10991850" y="4267200"/>
          <p14:tracePt t="236954" x="10991850" y="4283075"/>
          <p14:tracePt t="236956" x="11007725" y="4283075"/>
          <p14:tracePt t="236962" x="11023600" y="4283075"/>
          <p14:tracePt t="236967" x="11039475" y="4283075"/>
          <p14:tracePt t="236975" x="11055350" y="4283075"/>
          <p14:tracePt t="236981" x="11071225" y="4283075"/>
          <p14:tracePt t="236997" x="11087100" y="4283075"/>
          <p14:tracePt t="237013" x="11087100" y="4267200"/>
          <p14:tracePt t="237023" x="11087100" y="4251325"/>
          <p14:tracePt t="237027" x="11087100" y="4235450"/>
          <p14:tracePt t="237031" x="11087100" y="4219575"/>
          <p14:tracePt t="237038" x="11087100" y="4203700"/>
          <p14:tracePt t="237040" x="11087100" y="4187825"/>
          <p14:tracePt t="237047" x="11087100" y="4171950"/>
          <p14:tracePt t="237048" x="11087100" y="4156075"/>
          <p14:tracePt t="237053" x="11087100" y="4140200"/>
          <p14:tracePt t="237057" x="11087100" y="4108450"/>
          <p14:tracePt t="237059" x="11087100" y="4092575"/>
          <p14:tracePt t="237065" x="11087100" y="4060825"/>
          <p14:tracePt t="237066" x="11087100" y="4044950"/>
          <p14:tracePt t="237068" x="11087100" y="4029075"/>
          <p14:tracePt t="237070" x="11102975" y="4013200"/>
          <p14:tracePt t="237074" x="11102975" y="3997325"/>
          <p14:tracePt t="237077" x="11102975" y="3981450"/>
          <p14:tracePt t="237079" x="11118850" y="3981450"/>
          <p14:tracePt t="237080" x="11118850" y="3965575"/>
          <p14:tracePt t="237084" x="11118850" y="3949700"/>
          <p14:tracePt t="237086" x="11118850" y="3935413"/>
          <p14:tracePt t="237090" x="11118850" y="3919538"/>
          <p14:tracePt t="237094" x="11118850" y="3903663"/>
          <p14:tracePt t="237101" x="11118850" y="3887788"/>
          <p14:tracePt t="237110" x="11118850" y="3871913"/>
          <p14:tracePt t="237117" x="11118850" y="3856038"/>
          <p14:tracePt t="237129" x="11118850" y="3840163"/>
          <p14:tracePt t="237143" x="11118850" y="3824288"/>
          <p14:tracePt t="237189" x="11118850" y="3808413"/>
          <p14:tracePt t="237199" x="11102975" y="3808413"/>
          <p14:tracePt t="237213" x="11087100" y="3808413"/>
          <p14:tracePt t="237219" x="11071225" y="3792538"/>
          <p14:tracePt t="237221" x="11055350" y="3792538"/>
          <p14:tracePt t="237224" x="11039475" y="3792538"/>
          <p14:tracePt t="237226" x="11023600" y="3792538"/>
          <p14:tracePt t="237231" x="11007725" y="3792538"/>
          <p14:tracePt t="237232" x="10991850" y="3792538"/>
          <p14:tracePt t="237235" x="10975975" y="3792538"/>
          <p14:tracePt t="237239" x="10960100" y="3792538"/>
          <p14:tracePt t="237240" x="10944225" y="3792538"/>
          <p14:tracePt t="237244" x="10912475" y="3792538"/>
          <p14:tracePt t="237246" x="10896600" y="3792538"/>
          <p14:tracePt t="237251" x="10864850" y="3792538"/>
          <p14:tracePt t="237253" x="10848975" y="3792538"/>
          <p14:tracePt t="237254" x="10833100" y="3792538"/>
          <p14:tracePt t="237256" x="10818813" y="3792538"/>
          <p14:tracePt t="237258" x="10802938" y="3792538"/>
          <p14:tracePt t="237260" x="10755313" y="3792538"/>
          <p14:tracePt t="237262" x="10707688" y="3792538"/>
          <p14:tracePt t="237264" x="10691813" y="3792538"/>
          <p14:tracePt t="237266" x="10660063" y="3792538"/>
          <p14:tracePt t="237268" x="10644188" y="3792538"/>
          <p14:tracePt t="237270" x="10612438" y="3792538"/>
          <p14:tracePt t="237272" x="10580688" y="3792538"/>
          <p14:tracePt t="237274" x="10548938" y="3792538"/>
          <p14:tracePt t="237276" x="10517188" y="3792538"/>
          <p14:tracePt t="237279" x="10502900" y="3792538"/>
          <p14:tracePt t="237280" x="10455275" y="3792538"/>
          <p14:tracePt t="237283" x="10423525" y="3792538"/>
          <p14:tracePt t="237284" x="10407650" y="3792538"/>
          <p14:tracePt t="237286" x="10360025" y="3792538"/>
          <p14:tracePt t="237288" x="10312400" y="3792538"/>
          <p14:tracePt t="237290" x="10296525" y="3792538"/>
          <p14:tracePt t="237292" x="10248900" y="3792538"/>
          <p14:tracePt t="237295" x="10217150" y="3792538"/>
          <p14:tracePt t="237296" x="10186988" y="3792538"/>
          <p14:tracePt t="237298" x="10139363" y="3792538"/>
          <p14:tracePt t="237301" x="10123488" y="3792538"/>
          <p14:tracePt t="237302" x="10075863" y="3792538"/>
          <p14:tracePt t="237304" x="10028238" y="3792538"/>
          <p14:tracePt t="237306" x="10012363" y="3792538"/>
          <p14:tracePt t="237308" x="9964738" y="3792538"/>
          <p14:tracePt t="237310" x="9917113" y="3792538"/>
          <p14:tracePt t="237312" x="9886950" y="3792538"/>
          <p14:tracePt t="237314" x="9855200" y="3792538"/>
          <p14:tracePt t="237316" x="9807575" y="3792538"/>
          <p14:tracePt t="237318" x="9775825" y="3792538"/>
          <p14:tracePt t="237320" x="9744075" y="3792538"/>
          <p14:tracePt t="237322" x="9696450" y="3792538"/>
          <p14:tracePt t="237325" x="9664700" y="3792538"/>
          <p14:tracePt t="237326" x="9632950" y="3792538"/>
          <p14:tracePt t="237328" x="9586913" y="3792538"/>
          <p14:tracePt t="237330" x="9555163" y="3792538"/>
          <p14:tracePt t="237332" x="9523413" y="3792538"/>
          <p14:tracePt t="237334" x="9491663" y="3792538"/>
          <p14:tracePt t="237336" x="9444038" y="3792538"/>
          <p14:tracePt t="237339" x="9412288" y="3792538"/>
          <p14:tracePt t="237340" x="9380538" y="3792538"/>
          <p14:tracePt t="237342" x="9332913" y="3792538"/>
          <p14:tracePt t="237344" x="9301163" y="3792538"/>
          <p14:tracePt t="237346" x="9271000" y="3792538"/>
          <p14:tracePt t="237348" x="9223375" y="3792538"/>
          <p14:tracePt t="237351" x="9175750" y="3792538"/>
          <p14:tracePt t="237352" x="9144000" y="3792538"/>
          <p14:tracePt t="237354" x="9112250" y="3792538"/>
          <p14:tracePt t="237356" x="9064625" y="3792538"/>
          <p14:tracePt t="237358" x="9032875" y="3792538"/>
          <p14:tracePt t="237360" x="8986838" y="3792538"/>
          <p14:tracePt t="237362" x="8939213" y="3792538"/>
          <p14:tracePt t="237364" x="8907463" y="3792538"/>
          <p14:tracePt t="237367" x="8859838" y="3792538"/>
          <p14:tracePt t="237368" x="8812213" y="3792538"/>
          <p14:tracePt t="237387" x="8416925" y="3792538"/>
          <p14:tracePt t="237388" x="8385175" y="3792538"/>
          <p14:tracePt t="237390" x="8323263" y="3792538"/>
          <p14:tracePt t="237392" x="8275638" y="3792538"/>
          <p14:tracePt t="237394" x="8212138" y="3792538"/>
          <p14:tracePt t="237396" x="8164513" y="3792538"/>
          <p14:tracePt t="237398" x="8116888" y="3792538"/>
          <p14:tracePt t="237402" x="8070850" y="3792538"/>
          <p14:tracePt t="237403" x="8023225" y="3792538"/>
          <p14:tracePt t="237404" x="7959725" y="3792538"/>
          <p14:tracePt t="237406" x="7864475" y="3792538"/>
          <p14:tracePt t="237408" x="7770813" y="3792538"/>
          <p14:tracePt t="237410" x="7723188" y="3792538"/>
          <p14:tracePt t="237412" x="7659688" y="3792538"/>
          <p14:tracePt t="237414" x="7580313" y="3792538"/>
          <p14:tracePt t="237416" x="7516813" y="3792538"/>
          <p14:tracePt t="237418" x="7454900" y="3776663"/>
          <p14:tracePt t="237420" x="7407275" y="3776663"/>
          <p14:tracePt t="237422" x="7343775" y="3776663"/>
          <p14:tracePt t="237424" x="7264400" y="3776663"/>
          <p14:tracePt t="237426" x="7200900" y="3760788"/>
          <p14:tracePt t="237428" x="7138988" y="3760788"/>
          <p14:tracePt t="237430" x="7059613" y="3760788"/>
          <p14:tracePt t="237432" x="7011988" y="3760788"/>
          <p14:tracePt t="237434" x="6948488" y="3760788"/>
          <p14:tracePt t="237436" x="6884988" y="3760788"/>
          <p14:tracePt t="237438" x="6823075" y="3760788"/>
          <p14:tracePt t="237440" x="6743700" y="3744913"/>
          <p14:tracePt t="237442" x="6680200" y="3744913"/>
          <p14:tracePt t="237444" x="6632575" y="3744913"/>
          <p14:tracePt t="237446" x="6569075" y="3744913"/>
          <p14:tracePt t="237448" x="6507163" y="3729038"/>
          <p14:tracePt t="237451" x="6427788" y="3729038"/>
          <p14:tracePt t="237452" x="6364288" y="3729038"/>
          <p14:tracePt t="237454" x="6316663" y="3729038"/>
          <p14:tracePt t="237456" x="6253163" y="3713163"/>
          <p14:tracePt t="237458" x="6191250" y="3713163"/>
          <p14:tracePt t="237460" x="6127750" y="3713163"/>
          <p14:tracePt t="237462" x="6064250" y="3713163"/>
          <p14:tracePt t="237464" x="6032500" y="3713163"/>
          <p14:tracePt t="237466" x="5969000" y="3697288"/>
          <p14:tracePt t="237468" x="5907088" y="3697288"/>
          <p14:tracePt t="237470" x="5843588" y="3697288"/>
          <p14:tracePt t="237472" x="5811838" y="3697288"/>
          <p14:tracePt t="237474" x="5748338" y="3681413"/>
          <p14:tracePt t="237476" x="5700713" y="3681413"/>
          <p14:tracePt t="237479" x="5653088" y="3681413"/>
          <p14:tracePt t="237480" x="5607050" y="3681413"/>
          <p14:tracePt t="237482" x="5559425" y="3681413"/>
          <p14:tracePt t="237485" x="5495925" y="3681413"/>
          <p14:tracePt t="237486" x="5464175" y="3681413"/>
          <p14:tracePt t="237488" x="5416550" y="3681413"/>
          <p14:tracePt t="237490" x="5353050" y="3681413"/>
          <p14:tracePt t="237492" x="5322888" y="3681413"/>
          <p14:tracePt t="237494" x="5275263" y="3665538"/>
          <p14:tracePt t="237496" x="5227638" y="3665538"/>
          <p14:tracePt t="237498" x="5195888" y="3665538"/>
          <p14:tracePt t="237500" x="5148263" y="3665538"/>
          <p14:tracePt t="237502" x="5100638" y="3665538"/>
          <p14:tracePt t="237504" x="5068888" y="3665538"/>
          <p14:tracePt t="237506" x="5022850" y="3665538"/>
          <p14:tracePt t="237508" x="4975225" y="3665538"/>
          <p14:tracePt t="237510" x="4943475" y="3665538"/>
          <p14:tracePt t="237513" x="4911725" y="3665538"/>
          <p14:tracePt t="237515" x="4864100" y="3665538"/>
          <p14:tracePt t="237517" x="4832350" y="3665538"/>
          <p14:tracePt t="237519" x="4784725" y="3665538"/>
          <p14:tracePt t="237520" x="4737100" y="3665538"/>
          <p14:tracePt t="237522" x="4722813" y="3665538"/>
          <p14:tracePt t="237524" x="4675188" y="3665538"/>
          <p14:tracePt t="237526" x="4627563" y="3665538"/>
          <p14:tracePt t="237528" x="4595813" y="3665538"/>
          <p14:tracePt t="237530" x="4564063" y="3665538"/>
          <p14:tracePt t="237532" x="4516438" y="3665538"/>
          <p14:tracePt t="237535" x="4500563" y="3665538"/>
          <p14:tracePt t="237536" x="4452938" y="3665538"/>
          <p14:tracePt t="237538" x="4406900" y="3665538"/>
          <p14:tracePt t="237540" x="4391025" y="3665538"/>
          <p14:tracePt t="237542" x="4343400" y="3665538"/>
          <p14:tracePt t="237544" x="4327525" y="3665538"/>
          <p14:tracePt t="237546" x="4279900" y="3665538"/>
          <p14:tracePt t="237548" x="4248150" y="3665538"/>
          <p14:tracePt t="237551" x="4216400" y="3665538"/>
          <p14:tracePt t="237552" x="4184650" y="3665538"/>
          <p14:tracePt t="237554" x="4137025" y="3665538"/>
          <p14:tracePt t="237556" x="4121150" y="3665538"/>
          <p14:tracePt t="237558" x="4075113" y="3665538"/>
          <p14:tracePt t="237560" x="4059238" y="3665538"/>
          <p14:tracePt t="237562" x="4011613" y="3665538"/>
          <p14:tracePt t="237564" x="3963988" y="3665538"/>
          <p14:tracePt t="237566" x="3948113" y="3665538"/>
          <p14:tracePt t="237568" x="3900488" y="3665538"/>
          <p14:tracePt t="237570" x="3868738" y="3665538"/>
          <p14:tracePt t="237572" x="3852863" y="3665538"/>
          <p14:tracePt t="237574" x="3806825" y="3665538"/>
          <p14:tracePt t="237576" x="3775075" y="3665538"/>
          <p14:tracePt t="237578" x="3743325" y="3665538"/>
          <p14:tracePt t="237580" x="3711575" y="3665538"/>
          <p14:tracePt t="237582" x="3679825" y="3665538"/>
          <p14:tracePt t="237585" x="3648075" y="3665538"/>
          <p14:tracePt t="237586" x="3600450" y="3665538"/>
          <p14:tracePt t="237588" x="3584575" y="3665538"/>
          <p14:tracePt t="237590" x="3536950" y="3665538"/>
          <p14:tracePt t="237592" x="3505200" y="3665538"/>
          <p14:tracePt t="237594" x="3490913" y="3665538"/>
          <p14:tracePt t="237596" x="3443288" y="3665538"/>
          <p14:tracePt t="237599" x="3395663" y="3665538"/>
          <p14:tracePt t="237601" x="3379788" y="3665538"/>
          <p14:tracePt t="237602" x="3348038" y="3665538"/>
          <p14:tracePt t="237604" x="3316288" y="3665538"/>
          <p14:tracePt t="237606" x="3284538" y="3665538"/>
          <p14:tracePt t="237608" x="3236913" y="3665538"/>
          <p14:tracePt t="237610" x="3205163" y="3665538"/>
          <p14:tracePt t="237612" x="3175000" y="3665538"/>
          <p14:tracePt t="237615" x="3127375" y="3665538"/>
          <p14:tracePt t="237616" x="3111500" y="3665538"/>
          <p14:tracePt t="237618" x="3079750" y="3665538"/>
          <p14:tracePt t="237621" x="3032125" y="3665538"/>
          <p14:tracePt t="237622" x="3000375" y="3665538"/>
          <p14:tracePt t="237624" x="2968625" y="3665538"/>
          <p14:tracePt t="237626" x="2936875" y="3665538"/>
          <p14:tracePt t="237628" x="2905125" y="3665538"/>
          <p14:tracePt t="237630" x="2874963" y="3665538"/>
          <p14:tracePt t="237632" x="2843213" y="3665538"/>
          <p14:tracePt t="237635" x="2811463" y="3665538"/>
          <p14:tracePt t="237636" x="2763838" y="3665538"/>
          <p14:tracePt t="237638" x="2747963" y="3665538"/>
          <p14:tracePt t="237640" x="2716213" y="3665538"/>
          <p14:tracePt t="237642" x="2700338" y="3665538"/>
          <p14:tracePt t="237644" x="2652713" y="3665538"/>
          <p14:tracePt t="237646" x="2620963" y="3665538"/>
          <p14:tracePt t="237648" x="2605088" y="3665538"/>
          <p14:tracePt t="237653" x="2559050" y="3665538"/>
          <p14:tracePt t="237654" x="2527300" y="3665538"/>
          <p14:tracePt t="237656" x="2495550" y="3665538"/>
          <p14:tracePt t="237658" x="2463800" y="3665538"/>
          <p14:tracePt t="237660" x="2432050" y="3665538"/>
          <p14:tracePt t="237662" x="2400300" y="3665538"/>
          <p14:tracePt t="237664" x="2384425" y="3665538"/>
          <p14:tracePt t="237666" x="2352675" y="3665538"/>
          <p14:tracePt t="237668" x="2336800" y="3665538"/>
          <p14:tracePt t="237670" x="2305050" y="3665538"/>
          <p14:tracePt t="237672" x="2274888" y="3665538"/>
          <p14:tracePt t="237680" x="2243138" y="3665538"/>
          <p14:tracePt t="237684" x="2179638" y="3665538"/>
          <p14:tracePt t="237687" x="2163763" y="3665538"/>
          <p14:tracePt t="237688" x="2132013" y="3665538"/>
          <p14:tracePt t="237690" x="2116138" y="3665538"/>
          <p14:tracePt t="237692" x="2100263" y="3665538"/>
          <p14:tracePt t="237694" x="2068513" y="3665538"/>
          <p14:tracePt t="237696" x="2052638" y="3665538"/>
          <p14:tracePt t="237698" x="2020888" y="3665538"/>
          <p14:tracePt t="237700" x="2005013" y="3665538"/>
          <p14:tracePt t="237702" x="1989138" y="3665538"/>
          <p14:tracePt t="237704" x="1958975" y="3681413"/>
          <p14:tracePt t="237706" x="1927225" y="3681413"/>
          <p14:tracePt t="237711" x="1895475" y="3681413"/>
          <p14:tracePt t="237713" x="1895475" y="3697288"/>
          <p14:tracePt t="237714" x="1863725" y="3697288"/>
          <p14:tracePt t="237716" x="1847850" y="3697288"/>
          <p14:tracePt t="237719" x="1847850" y="3713163"/>
          <p14:tracePt t="237720" x="1831975" y="3713163"/>
          <p14:tracePt t="237724" x="1816100" y="3713163"/>
          <p14:tracePt t="237728" x="1800225" y="3713163"/>
          <p14:tracePt t="237751" x="1784350" y="3713163"/>
          <p14:tracePt t="237902" x="1784350" y="3729038"/>
          <p14:tracePt t="237909" x="1784350" y="3744913"/>
          <p14:tracePt t="237924" x="1784350" y="3760788"/>
          <p14:tracePt t="237928" x="1800225" y="3776663"/>
          <p14:tracePt t="237933" x="1800225" y="3792538"/>
          <p14:tracePt t="237937" x="1816100" y="3808413"/>
          <p14:tracePt t="237941" x="1816100" y="3824288"/>
          <p14:tracePt t="237942" x="1831975" y="3824288"/>
          <p14:tracePt t="237944" x="1831975" y="3840163"/>
          <p14:tracePt t="237946" x="1831975" y="3856038"/>
          <p14:tracePt t="237952" x="1831975" y="3871913"/>
          <p14:tracePt t="237955" x="1847850" y="3887788"/>
          <p14:tracePt t="237958" x="1863725" y="3903663"/>
          <p14:tracePt t="237964" x="1863725" y="3919538"/>
          <p14:tracePt t="237967" x="1863725" y="3935413"/>
          <p14:tracePt t="237971" x="1879600" y="3935413"/>
          <p14:tracePt t="237975" x="1879600" y="3949700"/>
          <p14:tracePt t="237976" x="1895475" y="3949700"/>
          <p14:tracePt t="237978" x="1895475" y="3965575"/>
          <p14:tracePt t="237987" x="1895475" y="3981450"/>
          <p14:tracePt t="237988" x="1911350" y="3981450"/>
          <p14:tracePt t="237999" x="1911350" y="3997325"/>
          <p14:tracePt t="238005" x="1911350" y="4013200"/>
          <p14:tracePt t="238019" x="1927225" y="4029075"/>
          <p14:tracePt t="238022" x="1927225" y="4044950"/>
          <p14:tracePt t="238027" x="1927225" y="4060825"/>
          <p14:tracePt t="238040" x="1927225" y="4076700"/>
          <p14:tracePt t="238049" x="1927225" y="4092575"/>
          <p14:tracePt t="238096" x="1927225" y="4108450"/>
          <p14:tracePt t="238161" x="1943100" y="4108450"/>
          <p14:tracePt t="238175" x="1958975" y="4108450"/>
          <p14:tracePt t="238180" x="1974850" y="4108450"/>
          <p14:tracePt t="238185" x="1989138" y="4108450"/>
          <p14:tracePt t="238195" x="2005013" y="4108450"/>
          <p14:tracePt t="238199" x="2020888" y="4108450"/>
          <p14:tracePt t="238207" x="2036763" y="4108450"/>
          <p14:tracePt t="238211" x="2052638" y="4108450"/>
          <p14:tracePt t="238212" x="2068513" y="4108450"/>
          <p14:tracePt t="238217" x="2084388" y="4108450"/>
          <p14:tracePt t="238219" x="2100263" y="4108450"/>
          <p14:tracePt t="238222" x="2116138" y="4108450"/>
          <p14:tracePt t="238224" x="2132013" y="4108450"/>
          <p14:tracePt t="238226" x="2147888" y="4108450"/>
          <p14:tracePt t="238230" x="2163763" y="4108450"/>
          <p14:tracePt t="238232" x="2179638" y="4108450"/>
          <p14:tracePt t="238236" x="2195513" y="4108450"/>
          <p14:tracePt t="238240" x="2211388" y="4108450"/>
          <p14:tracePt t="238244" x="2227263" y="4108450"/>
          <p14:tracePt t="238246" x="2243138" y="4108450"/>
          <p14:tracePt t="238249" x="2259013" y="4108450"/>
          <p14:tracePt t="238252" x="2274888" y="4108450"/>
          <p14:tracePt t="238254" x="2289175" y="4108450"/>
          <p14:tracePt t="238259" x="2305050" y="4108450"/>
          <p14:tracePt t="238261" x="2320925" y="4108450"/>
          <p14:tracePt t="238262" x="2336800" y="4108450"/>
          <p14:tracePt t="238270" x="2384425" y="4108450"/>
          <p14:tracePt t="238278" x="2416175" y="4108450"/>
          <p14:tracePt t="238284" x="2463800" y="4108450"/>
          <p14:tracePt t="238289" x="2511425" y="4108450"/>
          <p14:tracePt t="238291" x="2527300" y="4108450"/>
          <p14:tracePt t="238292" x="2543175" y="4108450"/>
          <p14:tracePt t="238294" x="2574925" y="4108450"/>
          <p14:tracePt t="238296" x="2605088" y="4108450"/>
          <p14:tracePt t="238298" x="2636838" y="4108450"/>
          <p14:tracePt t="238301" x="2684463" y="4108450"/>
          <p14:tracePt t="238302" x="2716213" y="4108450"/>
          <p14:tracePt t="238304" x="2747963" y="4108450"/>
          <p14:tracePt t="238306" x="2795588" y="4108450"/>
          <p14:tracePt t="238309" x="2827338" y="4108450"/>
          <p14:tracePt t="238310" x="2859088" y="4108450"/>
          <p14:tracePt t="238312" x="2890838" y="4108450"/>
          <p14:tracePt t="238314" x="2921000" y="4108450"/>
          <p14:tracePt t="238317" x="2968625" y="4108450"/>
          <p14:tracePt t="238318" x="3016250" y="4108450"/>
          <p14:tracePt t="238320" x="3048000" y="4108450"/>
          <p14:tracePt t="238322" x="3095625" y="4108450"/>
          <p14:tracePt t="238324" x="3143250" y="4108450"/>
          <p14:tracePt t="238326" x="3205163" y="4108450"/>
          <p14:tracePt t="238328" x="3236913" y="4108450"/>
          <p14:tracePt t="238330" x="3300413" y="4108450"/>
          <p14:tracePt t="238332" x="3348038" y="4108450"/>
          <p14:tracePt t="238335" x="3395663" y="4108450"/>
          <p14:tracePt t="238336" x="3443288" y="4108450"/>
          <p14:tracePt t="238338" x="3536950" y="4108450"/>
          <p14:tracePt t="238340" x="3632200" y="4092575"/>
          <p14:tracePt t="238342" x="3711575" y="4092575"/>
          <p14:tracePt t="238344" x="3775075" y="4092575"/>
          <p14:tracePt t="238346" x="3821113" y="4092575"/>
          <p14:tracePt t="238348" x="3884613" y="4092575"/>
          <p14:tracePt t="238351" x="3948113" y="4092575"/>
          <p14:tracePt t="238352" x="4011613" y="4092575"/>
          <p14:tracePt t="238354" x="4059238" y="4076700"/>
          <p14:tracePt t="238356" x="4121150" y="4076700"/>
          <p14:tracePt t="238358" x="4184650" y="4076700"/>
          <p14:tracePt t="238360" x="4248150" y="4076700"/>
          <p14:tracePt t="238362" x="4295775" y="4076700"/>
          <p14:tracePt t="238364" x="4375150" y="4076700"/>
          <p14:tracePt t="238368" x="4500563" y="4076700"/>
          <p14:tracePt t="238370" x="4564063" y="4076700"/>
          <p14:tracePt t="238372" x="4643438" y="4076700"/>
          <p14:tracePt t="238374" x="4691063" y="4076700"/>
          <p14:tracePt t="238376" x="4768850" y="4076700"/>
          <p14:tracePt t="238378" x="4864100" y="4076700"/>
          <p14:tracePt t="238380" x="4911725" y="4076700"/>
          <p14:tracePt t="238382" x="4975225" y="4076700"/>
          <p14:tracePt t="238384" x="5053013" y="4060825"/>
          <p14:tracePt t="238386" x="5116513" y="4060825"/>
          <p14:tracePt t="238388" x="5195888" y="4060825"/>
          <p14:tracePt t="238390" x="5259388" y="4060825"/>
          <p14:tracePt t="238392" x="5307013" y="4060825"/>
          <p14:tracePt t="238394" x="5384800" y="4060825"/>
          <p14:tracePt t="238397" x="5448300" y="4060825"/>
          <p14:tracePt t="238398" x="5511800" y="4060825"/>
          <p14:tracePt t="238401" x="5591175" y="4060825"/>
          <p14:tracePt t="238402" x="5653088" y="4060825"/>
          <p14:tracePt t="238404" x="5700713" y="4060825"/>
          <p14:tracePt t="238406" x="5780088" y="4060825"/>
          <p14:tracePt t="238409" x="5843588" y="4060825"/>
          <p14:tracePt t="238411" x="5907088" y="4060825"/>
          <p14:tracePt t="238412" x="5984875" y="4060825"/>
          <p14:tracePt t="238414" x="6032500" y="4060825"/>
          <p14:tracePt t="238418" x="6096000" y="4060825"/>
          <p14:tracePt t="238418" x="6175375" y="4060825"/>
          <p14:tracePt t="238420" x="6238875" y="4060825"/>
          <p14:tracePt t="238422" x="6316663" y="4060825"/>
          <p14:tracePt t="238424" x="6396038" y="4060825"/>
          <p14:tracePt t="238426" x="6459538" y="4060825"/>
          <p14:tracePt t="238428" x="6538913" y="4060825"/>
          <p14:tracePt t="238430" x="6600825" y="4060825"/>
          <p14:tracePt t="238432" x="6664325" y="4060825"/>
          <p14:tracePt t="238434" x="6759575" y="4060825"/>
          <p14:tracePt t="238436" x="6838950" y="4060825"/>
          <p14:tracePt t="238438" x="6900863" y="4060825"/>
          <p14:tracePt t="238440" x="6980238" y="4060825"/>
          <p14:tracePt t="238443" x="7059613" y="4060825"/>
          <p14:tracePt t="238444" x="7138988" y="4060825"/>
          <p14:tracePt t="238447" x="7200900" y="4060825"/>
          <p14:tracePt t="238449" x="7296150" y="4060825"/>
          <p14:tracePt t="238450" x="7375525" y="4060825"/>
          <p14:tracePt t="238452" x="7469188" y="4060825"/>
          <p14:tracePt t="238454" x="7516813" y="4060825"/>
          <p14:tracePt t="238456" x="7596188" y="4060825"/>
          <p14:tracePt t="238458" x="7675563" y="4060825"/>
          <p14:tracePt t="238460" x="7785100" y="4060825"/>
          <p14:tracePt t="238462" x="7864475" y="4060825"/>
          <p14:tracePt t="238464" x="7943850" y="4060825"/>
          <p14:tracePt t="238468" x="8085138" y="4060825"/>
          <p14:tracePt t="238470" x="8164513" y="4060825"/>
          <p14:tracePt t="238472" x="8259763" y="4060825"/>
          <p14:tracePt t="238474" x="8339138" y="4060825"/>
          <p14:tracePt t="238476" x="8416925" y="4060825"/>
          <p14:tracePt t="238478" x="8480425" y="4060825"/>
          <p14:tracePt t="238480" x="8559800" y="4060825"/>
          <p14:tracePt t="238482" x="8623300" y="4060825"/>
          <p14:tracePt t="238484" x="8701088" y="4060825"/>
          <p14:tracePt t="238486" x="8748713" y="4044950"/>
          <p14:tracePt t="238489" x="8812213" y="4044950"/>
          <p14:tracePt t="238490" x="8875713" y="4044950"/>
          <p14:tracePt t="238492" x="8923338" y="4044950"/>
          <p14:tracePt t="238494" x="8970963" y="4044950"/>
          <p14:tracePt t="238496" x="9032875" y="4029075"/>
          <p14:tracePt t="238498" x="9096375" y="4029075"/>
          <p14:tracePt t="238501" x="9159875" y="4029075"/>
          <p14:tracePt t="238502" x="9191625" y="4029075"/>
          <p14:tracePt t="238504" x="9239250" y="4029075"/>
          <p14:tracePt t="238506" x="9301163" y="4029075"/>
          <p14:tracePt t="238508" x="9332913" y="4029075"/>
          <p14:tracePt t="238510" x="9396413" y="4013200"/>
          <p14:tracePt t="238512" x="9444038" y="4013200"/>
          <p14:tracePt t="238514" x="9491663" y="4013200"/>
          <p14:tracePt t="238517" x="9539288" y="4013200"/>
          <p14:tracePt t="238519" x="9586913" y="4013200"/>
          <p14:tracePt t="238520" x="9632950" y="3997325"/>
          <p14:tracePt t="238522" x="9680575" y="3997325"/>
          <p14:tracePt t="238524" x="9728200" y="3997325"/>
          <p14:tracePt t="238526" x="9775825" y="3997325"/>
          <p14:tracePt t="238528" x="9807575" y="3997325"/>
          <p14:tracePt t="238530" x="9855200" y="3997325"/>
          <p14:tracePt t="238533" x="9917113" y="3997325"/>
          <p14:tracePt t="238534" x="9964738" y="3997325"/>
          <p14:tracePt t="238536" x="9996488" y="3997325"/>
          <p14:tracePt t="238538" x="10044113" y="3997325"/>
          <p14:tracePt t="238540" x="10107613" y="3997325"/>
          <p14:tracePt t="238542" x="10139363" y="3981450"/>
          <p14:tracePt t="238544" x="10186988" y="3981450"/>
          <p14:tracePt t="238546" x="10248900" y="3981450"/>
          <p14:tracePt t="238548" x="10280650" y="3981450"/>
          <p14:tracePt t="238551" x="10328275" y="3981450"/>
          <p14:tracePt t="238552" x="10375900" y="3981450"/>
          <p14:tracePt t="238554" x="10407650" y="3981450"/>
          <p14:tracePt t="238556" x="10471150" y="3981450"/>
          <p14:tracePt t="238558" x="10517188" y="3981450"/>
          <p14:tracePt t="238560" x="10564813" y="3981450"/>
          <p14:tracePt t="238562" x="10596563" y="3981450"/>
          <p14:tracePt t="238564" x="10644188" y="3981450"/>
          <p14:tracePt t="238567" x="10660063" y="3981450"/>
          <p14:tracePt t="238568" x="10723563" y="3981450"/>
          <p14:tracePt t="238570" x="10755313" y="3981450"/>
          <p14:tracePt t="238572" x="10787063" y="3981450"/>
          <p14:tracePt t="238574" x="10818813" y="3981450"/>
          <p14:tracePt t="238576" x="10864850" y="3981450"/>
          <p14:tracePt t="238578" x="10880725" y="3981450"/>
          <p14:tracePt t="238580" x="10928350" y="3981450"/>
          <p14:tracePt t="238582" x="10960100" y="3981450"/>
          <p14:tracePt t="238584" x="10975975" y="3981450"/>
          <p14:tracePt t="238586" x="11007725" y="3981450"/>
          <p14:tracePt t="238588" x="11023600" y="3981450"/>
          <p14:tracePt t="238590" x="11039475" y="3981450"/>
          <p14:tracePt t="238592" x="11055350" y="3981450"/>
          <p14:tracePt t="238594" x="11071225" y="3981450"/>
          <p14:tracePt t="238598" x="11087100" y="3981450"/>
          <p14:tracePt t="238601" x="11102975" y="3981450"/>
          <p14:tracePt t="238606" x="11102975" y="3965575"/>
          <p14:tracePt t="238617" x="11118850" y="3965575"/>
          <p14:tracePt t="238649" x="11133138" y="3965575"/>
          <p14:tracePt t="238699" x="11149013" y="3965575"/>
          <p14:tracePt t="238713" x="11164888" y="3965575"/>
          <p14:tracePt t="238719" x="11180763" y="3965575"/>
          <p14:tracePt t="238726" x="11196638" y="3965575"/>
          <p14:tracePt t="238731" x="11212513" y="3965575"/>
          <p14:tracePt t="238756" x="11228388" y="3965575"/>
          <p14:tracePt t="238836" x="11212513" y="3965575"/>
          <p14:tracePt t="238842" x="11196638" y="3949700"/>
          <p14:tracePt t="238847" x="11196638" y="3935413"/>
          <p14:tracePt t="238854" x="11180763" y="3919538"/>
          <p14:tracePt t="238858" x="11164888" y="3919538"/>
          <p14:tracePt t="238865" x="11149013" y="3903663"/>
          <p14:tracePt t="238869" x="11133138" y="3887788"/>
          <p14:tracePt t="238870" x="11118850" y="3887788"/>
          <p14:tracePt t="238874" x="11102975" y="3887788"/>
          <p14:tracePt t="238879" x="11087100" y="3871913"/>
          <p14:tracePt t="238882" x="11071225" y="3871913"/>
          <p14:tracePt t="238885" x="11071225" y="3856038"/>
          <p14:tracePt t="238886" x="11055350" y="3856038"/>
          <p14:tracePt t="238888" x="11039475" y="3856038"/>
          <p14:tracePt t="238892" x="11039475" y="3840163"/>
          <p14:tracePt t="238897" x="11023600" y="3840163"/>
          <p14:tracePt t="238905" x="11007725" y="3840163"/>
          <p14:tracePt t="238944" x="10991850" y="3840163"/>
          <p14:tracePt t="239025" x="10991850" y="3856038"/>
          <p14:tracePt t="239031" x="10991850" y="3871913"/>
          <p14:tracePt t="239033" x="11007725" y="3871913"/>
          <p14:tracePt t="239039" x="11023600" y="3887788"/>
          <p14:tracePt t="239043" x="11023600" y="3903663"/>
          <p14:tracePt t="239049" x="11039475" y="3903663"/>
          <p14:tracePt t="239053" x="11055350" y="3919538"/>
          <p14:tracePt t="239057" x="11071225" y="3935413"/>
          <p14:tracePt t="239063" x="11071225" y="3949700"/>
          <p14:tracePt t="239068" x="11087100" y="3949700"/>
          <p14:tracePt t="239072" x="11102975" y="3949700"/>
          <p14:tracePt t="239085" x="11102975" y="3965575"/>
          <p14:tracePt t="239099" x="11118850" y="3965575"/>
          <p14:tracePt t="239103" x="11118850" y="3981450"/>
          <p14:tracePt t="239112" x="11133138" y="3981450"/>
          <p14:tracePt t="239123" x="11149013" y="3997325"/>
          <p14:tracePt t="239129" x="11149013" y="4013200"/>
          <p14:tracePt t="239130" x="11149013" y="4029075"/>
          <p14:tracePt t="239133" x="11164888" y="4029075"/>
          <p14:tracePt t="239134" x="11164888" y="4044950"/>
          <p14:tracePt t="239136" x="11180763" y="4044950"/>
          <p14:tracePt t="239138" x="11180763" y="4060825"/>
          <p14:tracePt t="239143" x="11196638" y="4076700"/>
          <p14:tracePt t="239145" x="11196638" y="4092575"/>
          <p14:tracePt t="239146" x="11212513" y="4092575"/>
          <p14:tracePt t="239148" x="11212513" y="4108450"/>
          <p14:tracePt t="239152" x="11212513" y="4124325"/>
          <p14:tracePt t="239154" x="11228388" y="4140200"/>
          <p14:tracePt t="239157" x="11244263" y="4140200"/>
          <p14:tracePt t="239158" x="11244263" y="4156075"/>
          <p14:tracePt t="239160" x="11260138" y="4171950"/>
          <p14:tracePt t="239169" x="11276013" y="4203700"/>
          <p14:tracePt t="239170" x="11276013" y="4219575"/>
          <p14:tracePt t="239172" x="11291888" y="4219575"/>
          <p14:tracePt t="239176" x="11291888" y="4235450"/>
          <p14:tracePt t="239178" x="11291888" y="4251325"/>
          <p14:tracePt t="239180" x="11307763" y="4251325"/>
          <p14:tracePt t="239184" x="11323638" y="4267200"/>
          <p14:tracePt t="239186" x="11323638" y="4283075"/>
          <p14:tracePt t="239189" x="11323638" y="4297363"/>
          <p14:tracePt t="239190" x="11339513" y="4297363"/>
          <p14:tracePt t="239194" x="11339513" y="4313238"/>
          <p14:tracePt t="239199" x="11339513" y="4329113"/>
          <p14:tracePt t="239203" x="11355388" y="4329113"/>
          <p14:tracePt t="239204" x="11355388" y="4344988"/>
          <p14:tracePt t="239210" x="11355388" y="4360863"/>
          <p14:tracePt t="239214" x="11371263" y="4376738"/>
          <p14:tracePt t="239224" x="11371263" y="4392613"/>
          <p14:tracePt t="239235" x="11371263" y="4408488"/>
          <p14:tracePt t="239262" x="11371263" y="4424363"/>
          <p14:tracePt t="239272" x="11371263" y="4440238"/>
          <p14:tracePt t="239275" x="11355388" y="4440238"/>
          <p14:tracePt t="239278" x="11323638" y="4456113"/>
          <p14:tracePt t="239280" x="11307763" y="4456113"/>
          <p14:tracePt t="239283" x="11291888" y="4456113"/>
          <p14:tracePt t="239284" x="11276013" y="4456113"/>
          <p14:tracePt t="239286" x="11260138" y="4456113"/>
          <p14:tracePt t="239288" x="11228388" y="4456113"/>
          <p14:tracePt t="239290" x="11212513" y="4456113"/>
          <p14:tracePt t="239292" x="11196638" y="4456113"/>
          <p14:tracePt t="239294" x="11164888" y="4456113"/>
          <p14:tracePt t="239296" x="11149013" y="4456113"/>
          <p14:tracePt t="239299" x="11102975" y="4456113"/>
          <p14:tracePt t="239302" x="11055350" y="4456113"/>
          <p14:tracePt t="239304" x="11023600" y="4456113"/>
          <p14:tracePt t="239306" x="10975975" y="4456113"/>
          <p14:tracePt t="239308" x="10960100" y="4456113"/>
          <p14:tracePt t="239310" x="10912475" y="4456113"/>
          <p14:tracePt t="239312" x="10864850" y="4456113"/>
          <p14:tracePt t="239314" x="10833100" y="4456113"/>
          <p14:tracePt t="239317" x="10787063" y="4456113"/>
          <p14:tracePt t="239318" x="10739438" y="4456113"/>
          <p14:tracePt t="239320" x="10707688" y="4456113"/>
          <p14:tracePt t="239322" x="10644188" y="4456113"/>
          <p14:tracePt t="239324" x="10596563" y="4456113"/>
          <p14:tracePt t="239326" x="10533063" y="4456113"/>
          <p14:tracePt t="239328" x="10439400" y="4456113"/>
          <p14:tracePt t="239330" x="10375900" y="4440238"/>
          <p14:tracePt t="239332" x="10328275" y="4440238"/>
          <p14:tracePt t="239334" x="10233025" y="4424363"/>
          <p14:tracePt t="239336" x="10186988" y="4424363"/>
          <p14:tracePt t="239338" x="10123488" y="4408488"/>
          <p14:tracePt t="239340" x="10059988" y="4408488"/>
          <p14:tracePt t="239342" x="9996488" y="4408488"/>
          <p14:tracePt t="239344" x="9948863" y="4392613"/>
          <p14:tracePt t="239346" x="9886950" y="4392613"/>
          <p14:tracePt t="239349" x="9823450" y="4392613"/>
          <p14:tracePt t="239351" x="9759950" y="4392613"/>
          <p14:tracePt t="239352" x="9696450" y="4376738"/>
          <p14:tracePt t="239354" x="9648825" y="4376738"/>
          <p14:tracePt t="239356" x="9586913" y="4376738"/>
          <p14:tracePt t="239358" x="9507538" y="4376738"/>
          <p14:tracePt t="239360" x="9444038" y="4376738"/>
          <p14:tracePt t="239362" x="9412288" y="4376738"/>
          <p14:tracePt t="239364" x="9348788" y="4376738"/>
          <p14:tracePt t="239368" x="9223375" y="4376738"/>
          <p14:tracePt t="239370" x="9175750" y="4376738"/>
          <p14:tracePt t="239372" x="9112250" y="4376738"/>
          <p14:tracePt t="239374" x="9064625" y="4376738"/>
          <p14:tracePt t="239376" x="9001125" y="4376738"/>
          <p14:tracePt t="239378" x="8955088" y="4376738"/>
          <p14:tracePt t="239380" x="8907463" y="4376738"/>
          <p14:tracePt t="239382" x="8843963" y="4376738"/>
          <p14:tracePt t="239384" x="8796338" y="4376738"/>
          <p14:tracePt t="239386" x="8748713" y="4376738"/>
          <p14:tracePt t="239389" x="8686800" y="4376738"/>
          <p14:tracePt t="239391" x="8655050" y="4376738"/>
          <p14:tracePt t="239392" x="8591550" y="4376738"/>
          <p14:tracePt t="239395" x="8528050" y="4376738"/>
          <p14:tracePt t="239396" x="8480425" y="4376738"/>
          <p14:tracePt t="239398" x="8432800" y="4376738"/>
          <p14:tracePt t="239400" x="8370888" y="4376738"/>
          <p14:tracePt t="239402" x="8323263" y="4376738"/>
          <p14:tracePt t="239404" x="8259763" y="4376738"/>
          <p14:tracePt t="239406" x="8212138" y="4376738"/>
          <p14:tracePt t="239408" x="8148638" y="4376738"/>
          <p14:tracePt t="239411" x="8101013" y="4376738"/>
          <p14:tracePt t="239412" x="8054975" y="4376738"/>
          <p14:tracePt t="239414" x="7991475" y="4376738"/>
          <p14:tracePt t="239416" x="7943850" y="4376738"/>
          <p14:tracePt t="239418" x="7880350" y="4376738"/>
          <p14:tracePt t="239420" x="7832725" y="4376738"/>
          <p14:tracePt t="239422" x="7770813" y="4376738"/>
          <p14:tracePt t="239424" x="7723188" y="4376738"/>
          <p14:tracePt t="239426" x="7675563" y="4376738"/>
          <p14:tracePt t="239428" x="7627938" y="4376738"/>
          <p14:tracePt t="239430" x="7564438" y="4376738"/>
          <p14:tracePt t="239433" x="7500938" y="4376738"/>
          <p14:tracePt t="239434" x="7454900" y="4376738"/>
          <p14:tracePt t="239437" x="7391400" y="4376738"/>
          <p14:tracePt t="239438" x="7343775" y="4376738"/>
          <p14:tracePt t="239441" x="7296150" y="4376738"/>
          <p14:tracePt t="239442" x="7216775" y="4376738"/>
          <p14:tracePt t="239444" x="7169150" y="4360863"/>
          <p14:tracePt t="239446" x="7107238" y="4360863"/>
          <p14:tracePt t="239448" x="7043738" y="4360863"/>
          <p14:tracePt t="239450" x="6996113" y="4360863"/>
          <p14:tracePt t="239452" x="6932613" y="4360863"/>
          <p14:tracePt t="239454" x="6854825" y="4360863"/>
          <p14:tracePt t="239456" x="6791325" y="4344988"/>
          <p14:tracePt t="239458" x="6727825" y="4344988"/>
          <p14:tracePt t="239460" x="6680200" y="4344988"/>
          <p14:tracePt t="239462" x="6616700" y="4344988"/>
          <p14:tracePt t="239464" x="6553200" y="4344988"/>
          <p14:tracePt t="239467" x="6491288" y="4344988"/>
          <p14:tracePt t="239469" x="6443663" y="4344988"/>
          <p14:tracePt t="239470" x="6380163" y="4344988"/>
          <p14:tracePt t="239472" x="6332538" y="4344988"/>
          <p14:tracePt t="239474" x="6269038" y="4344988"/>
          <p14:tracePt t="239476" x="6238875" y="4344988"/>
          <p14:tracePt t="239478" x="6175375" y="4344988"/>
          <p14:tracePt t="239481" x="6111875" y="4344988"/>
          <p14:tracePt t="239483" x="6080125" y="4344988"/>
          <p14:tracePt t="239485" x="6032500" y="4344988"/>
          <p14:tracePt t="239486" x="5984875" y="4344988"/>
          <p14:tracePt t="239488" x="5953125" y="4344988"/>
          <p14:tracePt t="239490" x="5907088" y="4344988"/>
          <p14:tracePt t="239492" x="5859463" y="4344988"/>
          <p14:tracePt t="239494" x="5843588" y="4344988"/>
          <p14:tracePt t="239496" x="5795963" y="4344988"/>
          <p14:tracePt t="239498" x="5764213" y="4344988"/>
          <p14:tracePt t="239500" x="5732463" y="4344988"/>
          <p14:tracePt t="239502" x="5700713" y="4344988"/>
          <p14:tracePt t="239504" x="5653088" y="4344988"/>
          <p14:tracePt t="239507" x="5638800" y="4344988"/>
          <p14:tracePt t="239509" x="5607050" y="4344988"/>
          <p14:tracePt t="239510" x="5559425" y="4344988"/>
          <p14:tracePt t="239512" x="5543550" y="4344988"/>
          <p14:tracePt t="239514" x="5511800" y="4344988"/>
          <p14:tracePt t="239517" x="5495925" y="4344988"/>
          <p14:tracePt t="239518" x="5448300" y="4344988"/>
          <p14:tracePt t="239520" x="5416550" y="4344988"/>
          <p14:tracePt t="239522" x="5400675" y="4344988"/>
          <p14:tracePt t="239524" x="5368925" y="4344988"/>
          <p14:tracePt t="239526" x="5353050" y="4344988"/>
          <p14:tracePt t="239529" x="5322888" y="4344988"/>
          <p14:tracePt t="239530" x="5291138" y="4344988"/>
          <p14:tracePt t="239533" x="5275263" y="4344988"/>
          <p14:tracePt t="239534" x="5243513" y="4344988"/>
          <p14:tracePt t="239536" x="5227638" y="4344988"/>
          <p14:tracePt t="239538" x="5195888" y="4344988"/>
          <p14:tracePt t="239540" x="5180013" y="4344988"/>
          <p14:tracePt t="239544" x="5148263" y="4344988"/>
          <p14:tracePt t="239547" x="5132388" y="4344988"/>
          <p14:tracePt t="239551" x="5100638" y="4344988"/>
          <p14:tracePt t="239552" x="5068888" y="4360863"/>
          <p14:tracePt t="239556" x="5053013" y="4360863"/>
          <p14:tracePt t="239558" x="5037138" y="4360863"/>
          <p14:tracePt t="239560" x="5022850" y="4360863"/>
          <p14:tracePt t="239562" x="5006975" y="4360863"/>
          <p14:tracePt t="239564" x="4991100" y="4360863"/>
          <p14:tracePt t="239579" x="4975225" y="4360863"/>
          <p14:tracePt t="239595" x="4959350" y="4360863"/>
          <p14:tracePt t="239817" x="4975225" y="4376738"/>
          <p14:tracePt t="239825" x="4975225" y="4392613"/>
          <p14:tracePt t="239828" x="4991100" y="4392613"/>
          <p14:tracePt t="239835" x="5006975" y="4392613"/>
          <p14:tracePt t="239836" x="5006975" y="4408488"/>
          <p14:tracePt t="239838" x="5006975" y="4424363"/>
          <p14:tracePt t="239840" x="5022850" y="4424363"/>
          <p14:tracePt t="239842" x="5022850" y="4440238"/>
          <p14:tracePt t="239847" x="5022850" y="4456113"/>
          <p14:tracePt t="239848" x="5022850" y="4471988"/>
          <p14:tracePt t="239850" x="5022850" y="4487863"/>
          <p14:tracePt t="239852" x="5022850" y="4503738"/>
          <p14:tracePt t="239854" x="5037138" y="4519613"/>
          <p14:tracePt t="239859" x="5037138" y="4535488"/>
          <p14:tracePt t="239861" x="5037138" y="4567238"/>
          <p14:tracePt t="239863" x="5037138" y="4598988"/>
          <p14:tracePt t="239865" x="5037138" y="4645025"/>
          <p14:tracePt t="239868" x="5037138" y="4660900"/>
          <p14:tracePt t="239869" x="5022850" y="4692650"/>
          <p14:tracePt t="239870" x="5022850" y="4724400"/>
          <p14:tracePt t="239872" x="5006975" y="4740275"/>
          <p14:tracePt t="239874" x="4991100" y="4772025"/>
          <p14:tracePt t="239876" x="4991100" y="4803775"/>
          <p14:tracePt t="239878" x="4991100" y="4819650"/>
          <p14:tracePt t="239880" x="4959350" y="4851400"/>
          <p14:tracePt t="239886" x="4927600" y="4914900"/>
          <p14:tracePt t="239887" x="4895850" y="4946650"/>
          <p14:tracePt t="239888" x="4879975" y="4976813"/>
          <p14:tracePt t="239890" x="4864100" y="5008563"/>
          <p14:tracePt t="239892" x="4832350" y="5056188"/>
          <p14:tracePt t="239895" x="4800600" y="5072063"/>
          <p14:tracePt t="239896" x="4768850" y="5103813"/>
          <p14:tracePt t="239898" x="4737100" y="5135563"/>
          <p14:tracePt t="239900" x="4722813" y="5167313"/>
          <p14:tracePt t="239902" x="4691063" y="5199063"/>
          <p14:tracePt t="239904" x="4659313" y="5214938"/>
          <p14:tracePt t="239906" x="4611688" y="5246688"/>
          <p14:tracePt t="239908" x="4579938" y="5278438"/>
          <p14:tracePt t="239911" x="4564063" y="5310188"/>
          <p14:tracePt t="239912" x="4532313" y="5324475"/>
          <p14:tracePt t="239914" x="4484688" y="5356225"/>
          <p14:tracePt t="239916" x="4452938" y="5356225"/>
          <p14:tracePt t="239918" x="4437063" y="5387975"/>
          <p14:tracePt t="239920" x="4406900" y="5403850"/>
          <p14:tracePt t="239922" x="4375150" y="5419725"/>
          <p14:tracePt t="239924" x="4327525" y="5451475"/>
          <p14:tracePt t="239927" x="4311650" y="5467350"/>
          <p14:tracePt t="239928" x="4279900" y="5467350"/>
          <p14:tracePt t="239930" x="4248150" y="5499100"/>
          <p14:tracePt t="239932" x="4232275" y="5514975"/>
          <p14:tracePt t="239934" x="4200525" y="5530850"/>
          <p14:tracePt t="239936" x="4168775" y="5546725"/>
          <p14:tracePt t="239938" x="4137025" y="5578475"/>
          <p14:tracePt t="239940" x="4121150" y="5578475"/>
          <p14:tracePt t="239942" x="4090988" y="5594350"/>
          <p14:tracePt t="239944" x="4059238" y="5610225"/>
          <p14:tracePt t="239946" x="4027488" y="5641975"/>
          <p14:tracePt t="239948" x="3995738" y="5657850"/>
          <p14:tracePt t="239951" x="3963988" y="5672138"/>
          <p14:tracePt t="239952" x="3932238" y="5688013"/>
          <p14:tracePt t="239954" x="3916363" y="5688013"/>
          <p14:tracePt t="239956" x="3884613" y="5688013"/>
          <p14:tracePt t="239958" x="3852863" y="5703888"/>
          <p14:tracePt t="239960" x="3836988" y="5719763"/>
          <p14:tracePt t="239962" x="3806825" y="5735638"/>
          <p14:tracePt t="239965" x="3775075" y="5735638"/>
          <p14:tracePt t="239966" x="3759200" y="5751513"/>
          <p14:tracePt t="239968" x="3727450" y="5751513"/>
          <p14:tracePt t="239970" x="3695700" y="5767388"/>
          <p14:tracePt t="239974" x="3663950" y="5767388"/>
          <p14:tracePt t="239976" x="3632200" y="5767388"/>
          <p14:tracePt t="239978" x="3632200" y="5783263"/>
          <p14:tracePt t="239980" x="3600450" y="5783263"/>
          <p14:tracePt t="239982" x="3568700" y="5799138"/>
          <p14:tracePt t="239986" x="3536950" y="5815013"/>
          <p14:tracePt t="239988" x="3521075" y="5815013"/>
          <p14:tracePt t="239990" x="3521075" y="5830888"/>
          <p14:tracePt t="239992" x="3490913" y="5830888"/>
          <p14:tracePt t="239997" x="3475038" y="5830888"/>
          <p14:tracePt t="239998" x="3459163" y="5830888"/>
          <p14:tracePt t="240000" x="3443288" y="5846763"/>
          <p14:tracePt t="240002" x="3427413" y="5846763"/>
          <p14:tracePt t="240004" x="3411538" y="5862638"/>
          <p14:tracePt t="240006" x="3395663" y="5862638"/>
          <p14:tracePt t="240010" x="3379788" y="5862638"/>
          <p14:tracePt t="240013" x="3363913" y="5878513"/>
          <p14:tracePt t="240019" x="3348038" y="5894388"/>
          <p14:tracePt t="240023" x="3332163" y="5894388"/>
          <p14:tracePt t="240025" x="3332163" y="5910263"/>
          <p14:tracePt t="240027" x="3316288" y="5910263"/>
          <p14:tracePt t="240033" x="3300413" y="5910263"/>
          <p14:tracePt t="240036" x="3284538" y="5942013"/>
          <p14:tracePt t="240040" x="3284538" y="5957888"/>
          <p14:tracePt t="240047" x="3284538" y="5973763"/>
          <p14:tracePt t="240049" x="3268663" y="5973763"/>
          <p14:tracePt t="240052" x="3268663" y="5989638"/>
          <p14:tracePt t="240054" x="3268663" y="6003925"/>
          <p14:tracePt t="240059" x="3268663" y="6019800"/>
          <p14:tracePt t="240065" x="3268663" y="6035675"/>
          <p14:tracePt t="240068" x="3268663" y="6067425"/>
          <p14:tracePt t="240074" x="3268663" y="6083300"/>
          <p14:tracePt t="240078" x="3284538" y="6099175"/>
          <p14:tracePt t="240083" x="3300413" y="6115050"/>
          <p14:tracePt t="240084" x="3300413" y="6130925"/>
          <p14:tracePt t="240088" x="3300413" y="6146800"/>
          <p14:tracePt t="240092" x="3316288" y="6162675"/>
          <p14:tracePt t="240096" x="3332163" y="6178550"/>
          <p14:tracePt t="240101" x="3332163" y="6194425"/>
          <p14:tracePt t="240104" x="3348038" y="6210300"/>
          <p14:tracePt t="240106" x="3363913" y="6226175"/>
          <p14:tracePt t="240111" x="3379788" y="6226175"/>
          <p14:tracePt t="240112" x="3379788" y="6242050"/>
          <p14:tracePt t="240114" x="3379788" y="6257925"/>
          <p14:tracePt t="240118" x="3395663" y="6257925"/>
          <p14:tracePt t="240121" x="3411538" y="6273800"/>
          <p14:tracePt t="240122" x="3411538" y="6289675"/>
          <p14:tracePt t="240124" x="3411538" y="6305550"/>
          <p14:tracePt t="240127" x="3427413" y="6305550"/>
          <p14:tracePt t="240128" x="3443288" y="6305550"/>
          <p14:tracePt t="240130" x="3443288" y="6321425"/>
          <p14:tracePt t="240133" x="3459163" y="6337300"/>
          <p14:tracePt t="240136" x="3475038" y="6351588"/>
          <p14:tracePt t="240138" x="3490913" y="6351588"/>
          <p14:tracePt t="240140" x="3490913" y="6367463"/>
          <p14:tracePt t="240142" x="3505200" y="6383338"/>
          <p14:tracePt t="240144" x="3536950" y="6383338"/>
          <p14:tracePt t="240146" x="3552825" y="6399213"/>
          <p14:tracePt t="240148" x="3568700" y="6415088"/>
          <p14:tracePt t="240151" x="3600450" y="6430963"/>
          <p14:tracePt t="240154" x="3632200" y="6446838"/>
          <p14:tracePt t="240156" x="3648075" y="6446838"/>
          <p14:tracePt t="240158" x="3648075" y="6462713"/>
          <p14:tracePt t="240160" x="3679825" y="6478588"/>
          <p14:tracePt t="240163" x="3695700" y="6478588"/>
          <p14:tracePt t="240167" x="3727450" y="6478588"/>
          <p14:tracePt t="240169" x="3743325" y="6478588"/>
          <p14:tracePt t="240173" x="3759200" y="6478588"/>
          <p14:tracePt t="240174" x="3790950" y="6478588"/>
          <p14:tracePt t="240176" x="3790950" y="6494463"/>
          <p14:tracePt t="240178" x="3806825" y="6494463"/>
          <p14:tracePt t="240180" x="3821113" y="6494463"/>
          <p14:tracePt t="240187" x="3836988" y="6494463"/>
          <p14:tracePt t="240191" x="3852863" y="6494463"/>
          <p14:tracePt t="240196" x="3868738" y="6494463"/>
          <p14:tracePt t="240244" x="3884613" y="6494463"/>
          <p14:tracePt t="240270" x="3868738" y="6478588"/>
          <p14:tracePt t="240273" x="3836988" y="6462713"/>
          <p14:tracePt t="240278" x="3821113" y="6446838"/>
          <p14:tracePt t="240283" x="3806825" y="6430963"/>
          <p14:tracePt t="240297" x="3790950" y="6415088"/>
          <p14:tracePt t="240311" x="3775075" y="6415088"/>
          <p14:tracePt t="240375" x="3790950" y="6415088"/>
          <p14:tracePt t="240383" x="3821113" y="6415088"/>
          <p14:tracePt t="240389" x="3868738" y="6415088"/>
          <p14:tracePt t="240394" x="3900488" y="6430963"/>
          <p14:tracePt t="240398" x="3916363" y="6430963"/>
          <p14:tracePt t="240400" x="3932238" y="6430963"/>
          <p14:tracePt t="240404" x="3948113" y="6430963"/>
          <p14:tracePt t="240407" x="3979863" y="6430963"/>
          <p14:tracePt t="240410" x="3995738" y="6430963"/>
          <p14:tracePt t="240412" x="4011613" y="6430963"/>
          <p14:tracePt t="240414" x="4027488" y="6430963"/>
          <p14:tracePt t="240418" x="4043363" y="6430963"/>
          <p14:tracePt t="240420" x="4059238" y="6430963"/>
          <p14:tracePt t="240424" x="4075113" y="6430963"/>
          <p14:tracePt t="240426" x="4106863" y="6430963"/>
          <p14:tracePt t="240436" x="4137025" y="6415088"/>
          <p14:tracePt t="240441" x="4168775" y="6415088"/>
          <p14:tracePt t="240447" x="4200525" y="6415088"/>
          <p14:tracePt t="240452" x="4216400" y="6415088"/>
          <p14:tracePt t="240456" x="4232275" y="6415088"/>
          <p14:tracePt t="240473" x="4248150" y="6415088"/>
          <p14:tracePt t="240505" x="4264025" y="6415088"/>
          <p14:tracePt t="240583" x="4264025" y="6399213"/>
          <p14:tracePt t="240589" x="4264025" y="6383338"/>
          <p14:tracePt t="240597" x="4264025" y="6367463"/>
          <p14:tracePt t="240603" x="4264025" y="6351588"/>
          <p14:tracePt t="240607" x="4264025" y="6337300"/>
          <p14:tracePt t="240615" x="4248150" y="6321425"/>
          <p14:tracePt t="240619" x="4248150" y="6305550"/>
          <p14:tracePt t="240624" x="4248150" y="6289675"/>
          <p14:tracePt t="240628" x="4232275" y="6273800"/>
          <p14:tracePt t="240635" x="4216400" y="6273800"/>
          <p14:tracePt t="240636" x="4216400" y="6257925"/>
          <p14:tracePt t="240640" x="4200525" y="6242050"/>
          <p14:tracePt t="240644" x="4200525" y="6226175"/>
          <p14:tracePt t="240654" x="4184650" y="6226175"/>
          <p14:tracePt t="240656" x="4184650" y="6210300"/>
          <p14:tracePt t="240661" x="4184650" y="6194425"/>
          <p14:tracePt t="240668" x="4168775" y="6194425"/>
          <p14:tracePt t="240674" x="4168775" y="6178550"/>
          <p14:tracePt t="240682" x="4168775" y="6162675"/>
          <p14:tracePt t="240690" x="4168775" y="6146800"/>
          <p14:tracePt t="240701" x="4168775" y="6130925"/>
          <p14:tracePt t="240705" x="4168775" y="6115050"/>
          <p14:tracePt t="240717" x="4168775" y="6099175"/>
          <p14:tracePt t="240726" x="4184650" y="6067425"/>
          <p14:tracePt t="240731" x="4200525" y="6067425"/>
          <p14:tracePt t="240736" x="4232275" y="6051550"/>
          <p14:tracePt t="240744" x="4264025" y="6035675"/>
          <p14:tracePt t="240749" x="4327525" y="6019800"/>
          <p14:tracePt t="240750" x="4359275" y="6019800"/>
          <p14:tracePt t="240752" x="4391025" y="6003925"/>
          <p14:tracePt t="240754" x="4406900" y="6003925"/>
          <p14:tracePt t="240756" x="4437063" y="5989638"/>
          <p14:tracePt t="240758" x="4468813" y="5989638"/>
          <p14:tracePt t="240760" x="4484688" y="5989638"/>
          <p14:tracePt t="240762" x="4516438" y="5973763"/>
          <p14:tracePt t="240764" x="4564063" y="5973763"/>
          <p14:tracePt t="240767" x="4579938" y="5973763"/>
          <p14:tracePt t="240768" x="4611688" y="5957888"/>
          <p14:tracePt t="240770" x="4659313" y="5957888"/>
          <p14:tracePt t="240772" x="4675188" y="5957888"/>
          <p14:tracePt t="240774" x="4722813" y="5942013"/>
          <p14:tracePt t="240776" x="4752975" y="5942013"/>
          <p14:tracePt t="240778" x="4784725" y="5942013"/>
          <p14:tracePt t="240780" x="4816475" y="5942013"/>
          <p14:tracePt t="240784" x="4879975" y="5942013"/>
          <p14:tracePt t="240786" x="4911725" y="5942013"/>
          <p14:tracePt t="240788" x="4927600" y="5942013"/>
          <p14:tracePt t="240790" x="4959350" y="5942013"/>
          <p14:tracePt t="240793" x="4975225" y="5942013"/>
          <p14:tracePt t="240794" x="4991100" y="5942013"/>
          <p14:tracePt t="240796" x="5006975" y="5942013"/>
          <p14:tracePt t="240799" x="5022850" y="5926138"/>
          <p14:tracePt t="240806" x="5037138" y="5926138"/>
          <p14:tracePt t="240813" x="5053013" y="5926138"/>
          <p14:tracePt t="240879" x="5053013" y="5910263"/>
          <p14:tracePt t="240891" x="5053013" y="5894388"/>
          <p14:tracePt t="240897" x="5037138" y="5894388"/>
          <p14:tracePt t="240899" x="5037138" y="5878513"/>
          <p14:tracePt t="240902" x="5037138" y="5862638"/>
          <p14:tracePt t="240904" x="5022850" y="5862638"/>
          <p14:tracePt t="240908" x="5006975" y="5862638"/>
          <p14:tracePt t="240912" x="4991100" y="5846763"/>
          <p14:tracePt t="240917" x="4991100" y="5830888"/>
          <p14:tracePt t="240922" x="4975225" y="5815013"/>
          <p14:tracePt t="240927" x="4959350" y="5815013"/>
          <p14:tracePt t="240934" x="4943475" y="5815013"/>
          <p14:tracePt t="240936" x="4927600" y="5815013"/>
          <p14:tracePt t="240938" x="4911725" y="5799138"/>
          <p14:tracePt t="240945" x="4895850" y="5799138"/>
          <p14:tracePt t="240946" x="4879975" y="5799138"/>
          <p14:tracePt t="240953" x="4864100" y="5799138"/>
          <p14:tracePt t="240955" x="4848225" y="5799138"/>
          <p14:tracePt t="240958" x="4832350" y="5799138"/>
          <p14:tracePt t="240960" x="4816475" y="5799138"/>
          <p14:tracePt t="240962" x="4800600" y="5799138"/>
          <p14:tracePt t="240967" x="4784725" y="5799138"/>
          <p14:tracePt t="240968" x="4768850" y="5799138"/>
          <p14:tracePt t="240973" x="4752975" y="5815013"/>
          <p14:tracePt t="240974" x="4737100" y="5815013"/>
          <p14:tracePt t="240976" x="4722813" y="5830888"/>
          <p14:tracePt t="240978" x="4722813" y="5846763"/>
          <p14:tracePt t="240980" x="4706938" y="5846763"/>
          <p14:tracePt t="240984" x="4691063" y="5846763"/>
          <p14:tracePt t="240986" x="4691063" y="5862638"/>
          <p14:tracePt t="240988" x="4675188" y="5862638"/>
          <p14:tracePt t="240990" x="4659313" y="5878513"/>
          <p14:tracePt t="240992" x="4643438" y="5878513"/>
          <p14:tracePt t="240996" x="4643438" y="5894388"/>
          <p14:tracePt t="240999" x="4627563" y="5894388"/>
          <p14:tracePt t="241001" x="4611688" y="5910263"/>
          <p14:tracePt t="241004" x="4595813" y="5926138"/>
          <p14:tracePt t="241008" x="4579938" y="5926138"/>
          <p14:tracePt t="241010" x="4564063" y="5926138"/>
          <p14:tracePt t="241012" x="4564063" y="5942013"/>
          <p14:tracePt t="241017" x="4548188" y="5942013"/>
          <p14:tracePt t="241019" x="4548188" y="5957888"/>
          <p14:tracePt t="241020" x="4532313" y="5957888"/>
          <p14:tracePt t="241029" x="4516438" y="5957888"/>
          <p14:tracePt t="241034" x="4500563" y="5973763"/>
          <p14:tracePt t="241036" x="4484688" y="5973763"/>
          <p14:tracePt t="241047" x="4468813" y="5989638"/>
          <p14:tracePt t="241053" x="4452938" y="5989638"/>
          <p14:tracePt t="241063" x="4437063" y="5989638"/>
          <p14:tracePt t="241067" x="4421188" y="5989638"/>
          <p14:tracePt t="241077" x="4406900" y="5989638"/>
          <p14:tracePt t="241095" x="4391025" y="5989638"/>
          <p14:tracePt t="241100" x="4375150" y="5989638"/>
          <p14:tracePt t="241114" x="4359275" y="5989638"/>
          <p14:tracePt t="241119" x="4343400" y="5989638"/>
          <p14:tracePt t="241129" x="4327525" y="5989638"/>
          <p14:tracePt t="241134" x="4311650" y="5989638"/>
          <p14:tracePt t="241139" x="4295775" y="5989638"/>
          <p14:tracePt t="241149" x="4279900" y="5989638"/>
          <p14:tracePt t="241153" x="4264025" y="5989638"/>
          <p14:tracePt t="241161" x="4264025" y="5973763"/>
          <p14:tracePt t="241162" x="4248150" y="5973763"/>
          <p14:tracePt t="241167" x="4232275" y="5973763"/>
          <p14:tracePt t="241170" x="4216400" y="5973763"/>
          <p14:tracePt t="241175" x="4216400" y="5957888"/>
          <p14:tracePt t="241178" x="4200525" y="5957888"/>
          <p14:tracePt t="241180" x="4184650" y="5942013"/>
          <p14:tracePt t="241183" x="4168775" y="5942013"/>
          <p14:tracePt t="241185" x="4152900" y="5942013"/>
          <p14:tracePt t="241186" x="4137025" y="5942013"/>
          <p14:tracePt t="241188" x="4137025" y="5926138"/>
          <p14:tracePt t="241195" x="4121150" y="5926138"/>
          <p14:tracePt t="241202" x="4075113" y="5894388"/>
          <p14:tracePt t="241210" x="4011613" y="5878513"/>
          <p14:tracePt t="241217" x="3995738" y="5862638"/>
          <p14:tracePt t="241218" x="3979863" y="5862638"/>
          <p14:tracePt t="241222" x="3979863" y="5846763"/>
          <p14:tracePt t="241225" x="3963988" y="5846763"/>
          <p14:tracePt t="241226" x="3948113" y="5846763"/>
          <p14:tracePt t="241230" x="3932238" y="5846763"/>
          <p14:tracePt t="241237" x="3916363" y="5846763"/>
          <p14:tracePt t="241239" x="3916363" y="5830888"/>
          <p14:tracePt t="241240" x="3900488" y="5830888"/>
          <p14:tracePt t="241244" x="3900488" y="5815013"/>
          <p14:tracePt t="241246" x="3884613" y="5815013"/>
          <p14:tracePt t="241250" x="3868738" y="5815013"/>
          <p14:tracePt t="241252" x="3852863" y="5815013"/>
          <p14:tracePt t="241254" x="3852863" y="5799138"/>
          <p14:tracePt t="241258" x="3836988" y="5783263"/>
          <p14:tracePt t="241263" x="3821113" y="5783263"/>
          <p14:tracePt t="241273" x="3821113" y="5767388"/>
          <p14:tracePt t="241274" x="3806825" y="5767388"/>
          <p14:tracePt t="241285" x="3806825" y="5751513"/>
          <p14:tracePt t="241295" x="3790950" y="5751513"/>
          <p14:tracePt t="241296" x="3790950" y="5735638"/>
          <p14:tracePt t="241307" x="3790950" y="5719763"/>
          <p14:tracePt t="241311" x="3790950" y="5703888"/>
          <p14:tracePt t="241319" x="3790950" y="5688013"/>
          <p14:tracePt t="241320" x="3790950" y="5672138"/>
          <p14:tracePt t="241322" x="3790950" y="5657850"/>
          <p14:tracePt t="241326" x="3790950" y="5641975"/>
          <p14:tracePt t="241328" x="3790950" y="5626100"/>
          <p14:tracePt t="241333" x="3790950" y="5610225"/>
          <p14:tracePt t="241335" x="3806825" y="5594350"/>
          <p14:tracePt t="241336" x="3806825" y="5578475"/>
          <p14:tracePt t="241342" x="3806825" y="5562600"/>
          <p14:tracePt t="241344" x="3806825" y="5546725"/>
          <p14:tracePt t="241346" x="3821113" y="5546725"/>
          <p14:tracePt t="241348" x="3821113" y="5530850"/>
          <p14:tracePt t="241350" x="3821113" y="5514975"/>
          <p14:tracePt t="241352" x="3836988" y="5499100"/>
          <p14:tracePt t="241359" x="3836988" y="5483225"/>
          <p14:tracePt t="241369" x="3852863" y="5435600"/>
          <p14:tracePt t="241370" x="3852863" y="5419725"/>
          <p14:tracePt t="241372" x="3868738" y="5419725"/>
          <p14:tracePt t="241376" x="3868738" y="5403850"/>
          <p14:tracePt t="241379" x="3884613" y="5403850"/>
          <p14:tracePt t="241381" x="3884613" y="5387975"/>
          <p14:tracePt t="241386" x="3900488" y="5387975"/>
          <p14:tracePt t="241388" x="3900488" y="5372100"/>
          <p14:tracePt t="241391" x="3916363" y="5372100"/>
          <p14:tracePt t="241392" x="3916363" y="5356225"/>
          <p14:tracePt t="241397" x="3916363" y="5340350"/>
          <p14:tracePt t="241398" x="3932238" y="5340350"/>
          <p14:tracePt t="241400" x="3948113" y="5340350"/>
          <p14:tracePt t="241402" x="3963988" y="5340350"/>
          <p14:tracePt t="241406" x="3963988" y="5324475"/>
          <p14:tracePt t="241408" x="3979863" y="5324475"/>
          <p14:tracePt t="241410" x="3995738" y="5324475"/>
          <p14:tracePt t="241412" x="4011613" y="5310188"/>
          <p14:tracePt t="241414" x="4027488" y="5310188"/>
          <p14:tracePt t="241417" x="4043363" y="5310188"/>
          <p14:tracePt t="241421" x="4075113" y="5310188"/>
          <p14:tracePt t="241422" x="4090988" y="5310188"/>
          <p14:tracePt t="241424" x="4090988" y="5294313"/>
          <p14:tracePt t="241426" x="4137025" y="5294313"/>
          <p14:tracePt t="241428" x="4152900" y="5294313"/>
          <p14:tracePt t="241430" x="4184650" y="5278438"/>
          <p14:tracePt t="241433" x="4216400" y="5278438"/>
          <p14:tracePt t="241434" x="4232275" y="5262563"/>
          <p14:tracePt t="241436" x="4248150" y="5262563"/>
          <p14:tracePt t="241438" x="4264025" y="5262563"/>
          <p14:tracePt t="241440" x="4279900" y="5262563"/>
          <p14:tracePt t="241443" x="4311650" y="5246688"/>
          <p14:tracePt t="241446" x="4343400" y="5246688"/>
          <p14:tracePt t="241448" x="4359275" y="5246688"/>
          <p14:tracePt t="241452" x="4391025" y="5246688"/>
          <p14:tracePt t="241454" x="4406900" y="5246688"/>
          <p14:tracePt t="241458" x="4421188" y="5230813"/>
          <p14:tracePt t="241460" x="4452938" y="5230813"/>
          <p14:tracePt t="241465" x="4468813" y="5230813"/>
          <p14:tracePt t="241467" x="4484688" y="5230813"/>
          <p14:tracePt t="241468" x="4484688" y="5214938"/>
          <p14:tracePt t="241470" x="4500563" y="5214938"/>
          <p14:tracePt t="241472" x="4516438" y="5214938"/>
          <p14:tracePt t="241474" x="4532313" y="5214938"/>
          <p14:tracePt t="241478" x="4548188" y="5214938"/>
          <p14:tracePt t="241481" x="4564063" y="5214938"/>
          <p14:tracePt t="241484" x="4579938" y="5214938"/>
          <p14:tracePt t="241487" x="4595813" y="5199063"/>
          <p14:tracePt t="241490" x="4611688" y="5199063"/>
          <p14:tracePt t="241496" x="4627563" y="5199063"/>
          <p14:tracePt t="241500" x="4643438" y="5199063"/>
          <p14:tracePt t="241510" x="4691063" y="5199063"/>
          <p14:tracePt t="241515" x="4722813" y="5199063"/>
          <p14:tracePt t="241517" x="4737100" y="5199063"/>
          <p14:tracePt t="241518" x="4752975" y="5199063"/>
          <p14:tracePt t="241522" x="4768850" y="5199063"/>
          <p14:tracePt t="241524" x="4784725" y="5199063"/>
          <p14:tracePt t="241526" x="4800600" y="5199063"/>
          <p14:tracePt t="241529" x="4816475" y="5199063"/>
          <p14:tracePt t="241530" x="4832350" y="5199063"/>
          <p14:tracePt t="241533" x="4848225" y="5199063"/>
          <p14:tracePt t="241534" x="4864100" y="5199063"/>
          <p14:tracePt t="241536" x="4879975" y="5199063"/>
          <p14:tracePt t="241538" x="4895850" y="5199063"/>
          <p14:tracePt t="241540" x="4911725" y="5199063"/>
          <p14:tracePt t="241542" x="4927600" y="5214938"/>
          <p14:tracePt t="241544" x="4943475" y="5214938"/>
          <p14:tracePt t="241546" x="4959350" y="5214938"/>
          <p14:tracePt t="241548" x="4975225" y="5214938"/>
          <p14:tracePt t="241550" x="4991100" y="5214938"/>
          <p14:tracePt t="241552" x="5022850" y="5230813"/>
          <p14:tracePt t="241557" x="5037138" y="5230813"/>
          <p14:tracePt t="241559" x="5068888" y="5230813"/>
          <p14:tracePt t="241563" x="5084763" y="5230813"/>
          <p14:tracePt t="241565" x="5100638" y="5246688"/>
          <p14:tracePt t="241567" x="5116513" y="5246688"/>
          <p14:tracePt t="241570" x="5132388" y="5246688"/>
          <p14:tracePt t="241572" x="5148263" y="5246688"/>
          <p14:tracePt t="241577" x="5164138" y="5246688"/>
          <p14:tracePt t="241579" x="5180013" y="5246688"/>
          <p14:tracePt t="241585" x="5195888" y="5246688"/>
          <p14:tracePt t="241586" x="5211763" y="5246688"/>
          <p14:tracePt t="241591" x="5227638" y="5246688"/>
          <p14:tracePt t="241596" x="5227638" y="5262563"/>
          <p14:tracePt t="241599" x="5243513" y="5262563"/>
          <p14:tracePt t="241611" x="5259388" y="5262563"/>
          <p14:tracePt t="241720" x="5259388" y="5278438"/>
          <p14:tracePt t="241724" x="5275263" y="5278438"/>
          <p14:tracePt t="241726" x="5275263" y="5294313"/>
          <p14:tracePt t="241729" x="5275263" y="5310188"/>
          <p14:tracePt t="241733" x="5291138" y="5324475"/>
          <p14:tracePt t="241736" x="5291138" y="5340350"/>
          <p14:tracePt t="241741" x="5291138" y="5356225"/>
          <p14:tracePt t="241747" x="5291138" y="5372100"/>
          <p14:tracePt t="241751" x="5291138" y="5387975"/>
          <p14:tracePt t="241753" x="5291138" y="5403850"/>
          <p14:tracePt t="241758" x="5291138" y="5419725"/>
          <p14:tracePt t="241761" x="5291138" y="5435600"/>
          <p14:tracePt t="241772" x="5291138" y="5467350"/>
          <p14:tracePt t="241779" x="5275263" y="5514975"/>
          <p14:tracePt t="241784" x="5275263" y="5530850"/>
          <p14:tracePt t="241787" x="5259388" y="5546725"/>
          <p14:tracePt t="241793" x="5243513" y="5562600"/>
          <p14:tracePt t="241795" x="5243513" y="5578475"/>
          <p14:tracePt t="241797" x="5243513" y="5594350"/>
          <p14:tracePt t="241803" x="5243513" y="5610225"/>
          <p14:tracePt t="241804" x="5243513" y="5626100"/>
          <p14:tracePt t="241806" x="5227638" y="5626100"/>
          <p14:tracePt t="241810" x="5227638" y="5641975"/>
          <p14:tracePt t="241818" x="5211763" y="5672138"/>
          <p14:tracePt t="241825" x="5195888" y="5688013"/>
          <p14:tracePt t="241827" x="5195888" y="5703888"/>
          <p14:tracePt t="241834" x="5195888" y="5719763"/>
          <p14:tracePt t="241840" x="5195888" y="5735638"/>
          <p14:tracePt t="241850" x="5195888" y="5751513"/>
          <p14:tracePt t="241879" x="5195888" y="5767388"/>
          <p14:tracePt t="242063" x="5195888" y="5783263"/>
          <p14:tracePt t="242077" x="5195888" y="5799138"/>
          <p14:tracePt t="242084" x="5195888" y="5815013"/>
          <p14:tracePt t="242087" x="5211763" y="5815013"/>
          <p14:tracePt t="242089" x="5211763" y="5830888"/>
          <p14:tracePt t="242094" x="5227638" y="5830888"/>
          <p14:tracePt t="242105" x="5227638" y="5846763"/>
          <p14:tracePt t="242111" x="5243513" y="5846763"/>
          <p14:tracePt t="242116" x="5243513" y="5862638"/>
          <p14:tracePt t="242121" x="5259388" y="5862638"/>
          <p14:tracePt t="242143" x="5275263" y="5862638"/>
          <p14:tracePt t="242147" x="5275263" y="5878513"/>
          <p14:tracePt t="242157" x="5291138" y="5878513"/>
          <p14:tracePt t="242184" x="5307013" y="5878513"/>
          <p14:tracePt t="242217" x="5307013" y="5894388"/>
          <p14:tracePt t="242357" x="5291138" y="5894388"/>
          <p14:tracePt t="242364" x="5275263" y="5894388"/>
          <p14:tracePt t="242369" x="5243513" y="5878513"/>
          <p14:tracePt t="242378" x="5211763" y="5878513"/>
          <p14:tracePt t="242383" x="5180013" y="5878513"/>
          <p14:tracePt t="242388" x="5164138" y="5878513"/>
          <p14:tracePt t="242393" x="5148263" y="5878513"/>
          <p14:tracePt t="242397" x="5132388" y="5878513"/>
          <p14:tracePt t="242405" x="5116513" y="5878513"/>
          <p14:tracePt t="242408" x="5100638" y="5878513"/>
          <p14:tracePt t="242413" x="5084763" y="5878513"/>
          <p14:tracePt t="242421" x="5068888" y="5878513"/>
          <p14:tracePt t="242422" x="5053013" y="5878513"/>
          <p14:tracePt t="242430" x="5037138" y="5878513"/>
          <p14:tracePt t="242437" x="5022850" y="5878513"/>
          <p14:tracePt t="242453" x="5006975" y="5878513"/>
          <p14:tracePt t="242489" x="5022850" y="5878513"/>
          <p14:tracePt t="242491" x="5037138" y="5878513"/>
          <p14:tracePt t="242496" x="5068888" y="5878513"/>
          <p14:tracePt t="242500" x="5084763" y="5878513"/>
          <p14:tracePt t="242503" x="5100638" y="5878513"/>
          <p14:tracePt t="242504" x="5116513" y="5878513"/>
          <p14:tracePt t="242508" x="5148263" y="5878513"/>
          <p14:tracePt t="242510" x="5164138" y="5878513"/>
          <p14:tracePt t="242515" x="5180013" y="5878513"/>
          <p14:tracePt t="242517" x="5195888" y="5878513"/>
          <p14:tracePt t="242518" x="5211763" y="5878513"/>
          <p14:tracePt t="242520" x="5227638" y="5878513"/>
          <p14:tracePt t="242522" x="5243513" y="5878513"/>
          <p14:tracePt t="242527" x="5259388" y="5878513"/>
          <p14:tracePt t="242528" x="5275263" y="5878513"/>
          <p14:tracePt t="242535" x="5291138" y="5878513"/>
          <p14:tracePt t="242536" x="5307013" y="5878513"/>
          <p14:tracePt t="242538" x="5322888" y="5878513"/>
          <p14:tracePt t="242540" x="5322888" y="5862638"/>
          <p14:tracePt t="242545" x="5337175" y="5862638"/>
          <p14:tracePt t="242549" x="5353050" y="5862638"/>
          <p14:tracePt t="242559" x="5368925" y="5862638"/>
          <p14:tracePt t="242567" x="5384800" y="5862638"/>
          <p14:tracePt t="242579" x="5400675" y="5862638"/>
          <p14:tracePt t="242613" x="5416550" y="5862638"/>
          <p14:tracePt t="242863" x="5432425" y="5862638"/>
          <p14:tracePt t="242865" x="5432425" y="5846763"/>
          <p14:tracePt t="242866" x="5448300" y="5846763"/>
          <p14:tracePt t="242868" x="5464175" y="5846763"/>
          <p14:tracePt t="242870" x="5480050" y="5846763"/>
          <p14:tracePt t="242874" x="5495925" y="5846763"/>
          <p14:tracePt t="242877" x="5511800" y="5846763"/>
          <p14:tracePt t="242881" x="5543550" y="5830888"/>
          <p14:tracePt t="242882" x="5559425" y="5830888"/>
          <p14:tracePt t="242887" x="5575300" y="5830888"/>
          <p14:tracePt t="242889" x="5575300" y="5815013"/>
          <p14:tracePt t="242890" x="5591175" y="5815013"/>
          <p14:tracePt t="242901" x="5607050" y="5815013"/>
          <p14:tracePt t="242948" x="5622925" y="5815013"/>
          <p14:tracePt t="245120" x="5638800" y="5815013"/>
          <p14:tracePt t="245132" x="5700713" y="5815013"/>
          <p14:tracePt t="245140" x="5764213" y="5830888"/>
          <p14:tracePt t="245146" x="5811838" y="5846763"/>
          <p14:tracePt t="245151" x="5907088" y="5878513"/>
          <p14:tracePt t="245154" x="5953125" y="5878513"/>
          <p14:tracePt t="245156" x="5969000" y="5894388"/>
          <p14:tracePt t="245158" x="6000750" y="5894388"/>
          <p14:tracePt t="245160" x="6016625" y="5910263"/>
          <p14:tracePt t="245162" x="6032500" y="5910263"/>
          <p14:tracePt t="245164" x="6048375" y="5910263"/>
          <p14:tracePt t="245166" x="6064250" y="5910263"/>
          <p14:tracePt t="245168" x="6080125" y="5910263"/>
          <p14:tracePt t="245171" x="6111875" y="5926138"/>
          <p14:tracePt t="245175" x="6127750" y="5926138"/>
          <p14:tracePt t="245177" x="6143625" y="5942013"/>
          <p14:tracePt t="245182" x="6159500" y="5942013"/>
          <p14:tracePt t="245187" x="6175375" y="5942013"/>
          <p14:tracePt t="245191" x="6191250" y="5942013"/>
          <p14:tracePt t="245213" x="6191250" y="5957888"/>
          <p14:tracePt t="245225" x="6207125" y="5957888"/>
          <p14:tracePt t="245349" x="6175375" y="5957888"/>
          <p14:tracePt t="245354" x="6159500" y="5957888"/>
          <p14:tracePt t="245360" x="6127750" y="5957888"/>
          <p14:tracePt t="245368" x="6111875" y="5957888"/>
          <p14:tracePt t="245382" x="6096000" y="5973763"/>
          <p14:tracePt t="245395" x="6080125" y="5973763"/>
          <p14:tracePt t="245445" x="6064250" y="5973763"/>
          <p14:tracePt t="245617" x="6048375" y="5973763"/>
          <p14:tracePt t="245631" x="6032500" y="5973763"/>
          <p14:tracePt t="245637" x="6016625" y="5973763"/>
          <p14:tracePt t="245649" x="6000750" y="5973763"/>
          <p14:tracePt t="245657" x="5984875" y="5973763"/>
          <p14:tracePt t="245673" x="5969000" y="5973763"/>
          <p14:tracePt t="245712" x="5953125" y="5973763"/>
          <p14:tracePt t="245715" x="5938838" y="5957888"/>
          <p14:tracePt t="245721" x="5922963" y="5957888"/>
          <p14:tracePt t="245724" x="5907088" y="5957888"/>
          <p14:tracePt t="245727" x="5891213" y="5957888"/>
          <p14:tracePt t="245731" x="5875338" y="5957888"/>
          <p14:tracePt t="245735" x="5859463" y="5957888"/>
          <p14:tracePt t="245736" x="5859463" y="5942013"/>
          <p14:tracePt t="245738" x="5843588" y="5942013"/>
          <p14:tracePt t="245740" x="5827713" y="5942013"/>
          <p14:tracePt t="245742" x="5811838" y="5942013"/>
          <p14:tracePt t="245747" x="5795963" y="5942013"/>
          <p14:tracePt t="245748" x="5780088" y="5942013"/>
          <p14:tracePt t="245750" x="5780088" y="5926138"/>
          <p14:tracePt t="245752" x="5764213" y="5926138"/>
          <p14:tracePt t="245754" x="5748338" y="5926138"/>
          <p14:tracePt t="245756" x="5732463" y="5926138"/>
          <p14:tracePt t="245758" x="5732463" y="5910263"/>
          <p14:tracePt t="245760" x="5716588" y="5910263"/>
          <p14:tracePt t="245763" x="5700713" y="5910263"/>
          <p14:tracePt t="245766" x="5684838" y="5910263"/>
          <p14:tracePt t="245768" x="5668963" y="5910263"/>
          <p14:tracePt t="245771" x="5653088" y="5910263"/>
          <p14:tracePt t="245774" x="5638800" y="5910263"/>
          <p14:tracePt t="245778" x="5622925" y="5894388"/>
          <p14:tracePt t="245785" x="5607050" y="5894388"/>
          <p14:tracePt t="245786" x="5591175" y="5894388"/>
          <p14:tracePt t="245798" x="5591175" y="5878513"/>
          <p14:tracePt t="245817" x="5575300" y="5878513"/>
          <p14:tracePt t="245849" x="5559425" y="5878513"/>
          <p14:tracePt t="246128" x="5575300" y="5878513"/>
          <p14:tracePt t="246136" x="5622925" y="5878513"/>
          <p14:tracePt t="246141" x="5668963" y="5878513"/>
          <p14:tracePt t="246142" x="5684838" y="5878513"/>
          <p14:tracePt t="246144" x="5700713" y="5878513"/>
          <p14:tracePt t="246146" x="5748338" y="5878513"/>
          <p14:tracePt t="246148" x="5780088" y="5878513"/>
          <p14:tracePt t="246150" x="5795963" y="5878513"/>
          <p14:tracePt t="246152" x="5827713" y="5878513"/>
          <p14:tracePt t="246155" x="5843588" y="5878513"/>
          <p14:tracePt t="246156" x="5875338" y="5878513"/>
          <p14:tracePt t="246158" x="5907088" y="5878513"/>
          <p14:tracePt t="246160" x="5938838" y="5878513"/>
          <p14:tracePt t="246162" x="5969000" y="5878513"/>
          <p14:tracePt t="246164" x="5984875" y="5878513"/>
          <p14:tracePt t="246167" x="6016625" y="5878513"/>
          <p14:tracePt t="246168" x="6048375" y="5878513"/>
          <p14:tracePt t="246170" x="6064250" y="5878513"/>
          <p14:tracePt t="246172" x="6111875" y="5878513"/>
          <p14:tracePt t="246175" x="6143625" y="5878513"/>
          <p14:tracePt t="246176" x="6159500" y="5878513"/>
          <p14:tracePt t="246178" x="6191250" y="5878513"/>
          <p14:tracePt t="246180" x="6207125" y="5894388"/>
          <p14:tracePt t="246182" x="6238875" y="5894388"/>
          <p14:tracePt t="246184" x="6269038" y="5894388"/>
          <p14:tracePt t="246186" x="6284913" y="5894388"/>
          <p14:tracePt t="246188" x="6316663" y="5894388"/>
          <p14:tracePt t="246190" x="6332538" y="5894388"/>
          <p14:tracePt t="246192" x="6348413" y="5894388"/>
          <p14:tracePt t="246194" x="6380163" y="5894388"/>
          <p14:tracePt t="246197" x="6396038" y="5894388"/>
          <p14:tracePt t="246198" x="6411913" y="5894388"/>
          <p14:tracePt t="246200" x="6427788" y="5894388"/>
          <p14:tracePt t="246203" x="6443663" y="5894388"/>
          <p14:tracePt t="246204" x="6475413" y="5894388"/>
          <p14:tracePt t="246208" x="6507163" y="5894388"/>
          <p14:tracePt t="246210" x="6523038" y="5894388"/>
          <p14:tracePt t="246213" x="6538913" y="5894388"/>
          <p14:tracePt t="246215" x="6553200" y="5894388"/>
          <p14:tracePt t="246216" x="6569075" y="5894388"/>
          <p14:tracePt t="246221" x="6600825" y="5894388"/>
          <p14:tracePt t="246224" x="6616700" y="5894388"/>
          <p14:tracePt t="246226" x="6648450" y="5894388"/>
          <p14:tracePt t="246230" x="6664325" y="5894388"/>
          <p14:tracePt t="246232" x="6696075" y="5894388"/>
          <p14:tracePt t="246236" x="6711950" y="5894388"/>
          <p14:tracePt t="246238" x="6727825" y="5894388"/>
          <p14:tracePt t="246240" x="6727825" y="5910263"/>
          <p14:tracePt t="246242" x="6759575" y="5910263"/>
          <p14:tracePt t="246244" x="6775450" y="5910263"/>
          <p14:tracePt t="246248" x="6791325" y="5910263"/>
          <p14:tracePt t="246250" x="6807200" y="5910263"/>
          <p14:tracePt t="246252" x="6823075" y="5910263"/>
          <p14:tracePt t="246255" x="6838950" y="5910263"/>
          <p14:tracePt t="246256" x="6854825" y="5910263"/>
          <p14:tracePt t="246264" x="6884988" y="5926138"/>
          <p14:tracePt t="246272" x="6916738" y="5942013"/>
          <p14:tracePt t="246276" x="6932613" y="5942013"/>
          <p14:tracePt t="246286" x="6948488" y="5942013"/>
          <p14:tracePt t="246303" x="6964363" y="5942013"/>
          <p14:tracePt t="246354" x="6948488" y="5942013"/>
          <p14:tracePt t="246357" x="6932613" y="5942013"/>
          <p14:tracePt t="246359" x="6916738" y="5957888"/>
          <p14:tracePt t="246363" x="6900863" y="5957888"/>
          <p14:tracePt t="246364" x="6884988" y="5957888"/>
          <p14:tracePt t="246366" x="6869113" y="5957888"/>
          <p14:tracePt t="246371" x="6854825" y="5957888"/>
          <p14:tracePt t="246372" x="6838950" y="5957888"/>
          <p14:tracePt t="246374" x="6823075" y="5957888"/>
          <p14:tracePt t="246376" x="6791325" y="5973763"/>
          <p14:tracePt t="246378" x="6775450" y="5973763"/>
          <p14:tracePt t="246380" x="6743700" y="5973763"/>
          <p14:tracePt t="246382" x="6711950" y="5989638"/>
          <p14:tracePt t="246385" x="6696075" y="5989638"/>
          <p14:tracePt t="246386" x="6664325" y="5989638"/>
          <p14:tracePt t="246388" x="6632575" y="6003925"/>
          <p14:tracePt t="246390" x="6616700" y="6003925"/>
          <p14:tracePt t="246392" x="6584950" y="6003925"/>
          <p14:tracePt t="246394" x="6569075" y="6003925"/>
          <p14:tracePt t="246397" x="6553200" y="6003925"/>
          <p14:tracePt t="246398" x="6523038" y="6003925"/>
          <p14:tracePt t="246400" x="6507163" y="6003925"/>
          <p14:tracePt t="246402" x="6475413" y="6003925"/>
          <p14:tracePt t="246407" x="6443663" y="6003925"/>
          <p14:tracePt t="246408" x="6411913" y="6003925"/>
          <p14:tracePt t="246410" x="6396038" y="6003925"/>
          <p14:tracePt t="246413" x="6380163" y="6003925"/>
          <p14:tracePt t="246416" x="6364288" y="6003925"/>
          <p14:tracePt t="246416" x="6332538" y="6003925"/>
          <p14:tracePt t="246418" x="6316663" y="6003925"/>
          <p14:tracePt t="246423" x="6284913" y="6003925"/>
          <p14:tracePt t="246424" x="6269038" y="6003925"/>
          <p14:tracePt t="246431" x="6253163" y="6003925"/>
          <p14:tracePt t="246433" x="6238875" y="6003925"/>
          <p14:tracePt t="246436" x="6223000" y="6003925"/>
          <p14:tracePt t="246457" x="6223000" y="6019800"/>
          <p14:tracePt t="246461" x="6207125" y="6019800"/>
          <p14:tracePt t="246547" x="6191250" y="6019800"/>
          <p14:tracePt t="246560" x="6159500" y="6019800"/>
          <p14:tracePt t="246571" x="6111875" y="6019800"/>
          <p14:tracePt t="246576" x="6096000" y="6019800"/>
          <p14:tracePt t="246579" x="6080125" y="6019800"/>
          <p14:tracePt t="246582" x="6064250" y="6019800"/>
          <p14:tracePt t="246584" x="6048375" y="6019800"/>
          <p14:tracePt t="246588" x="6032500" y="6019800"/>
          <p14:tracePt t="246596" x="6000750" y="6019800"/>
          <p14:tracePt t="246607" x="5922963" y="6019800"/>
          <p14:tracePt t="246608" x="5907088" y="6003925"/>
          <p14:tracePt t="246613" x="5891213" y="6003925"/>
          <p14:tracePt t="246615" x="5875338" y="6003925"/>
          <p14:tracePt t="246616" x="5859463" y="5989638"/>
          <p14:tracePt t="246618" x="5843588" y="5989638"/>
          <p14:tracePt t="246620" x="5827713" y="5989638"/>
          <p14:tracePt t="246624" x="5795963" y="5989638"/>
          <p14:tracePt t="246626" x="5780088" y="5989638"/>
          <p14:tracePt t="246630" x="5764213" y="5989638"/>
          <p14:tracePt t="246632" x="5732463" y="5973763"/>
          <p14:tracePt t="246637" x="5716588" y="5973763"/>
          <p14:tracePt t="246638" x="5700713" y="5957888"/>
          <p14:tracePt t="246642" x="5684838" y="5957888"/>
          <p14:tracePt t="246644" x="5668963" y="5942013"/>
          <p14:tracePt t="246647" x="5653088" y="5942013"/>
          <p14:tracePt t="246650" x="5638800" y="5942013"/>
          <p14:tracePt t="246652" x="5622925" y="5942013"/>
          <p14:tracePt t="246661" x="5607050" y="5926138"/>
          <p14:tracePt t="246667" x="5591175" y="5926138"/>
          <p14:tracePt t="246697" x="5575300" y="5926138"/>
          <p14:tracePt t="246727" x="5575300" y="5910263"/>
          <p14:tracePt t="246735" x="5575300" y="5894388"/>
          <p14:tracePt t="246745" x="5575300" y="5878513"/>
          <p14:tracePt t="246749" x="5559425" y="5878513"/>
          <p14:tracePt t="246750" x="5559425" y="5862638"/>
          <p14:tracePt t="246757" x="5559425" y="5846763"/>
          <p14:tracePt t="246758" x="5559425" y="5830888"/>
          <p14:tracePt t="246760" x="5559425" y="5815013"/>
          <p14:tracePt t="246764" x="5559425" y="5799138"/>
          <p14:tracePt t="246766" x="5559425" y="5783263"/>
          <p14:tracePt t="246770" x="5559425" y="5767388"/>
          <p14:tracePt t="246772" x="5559425" y="5751513"/>
          <p14:tracePt t="246774" x="5559425" y="5735638"/>
          <p14:tracePt t="246779" x="5559425" y="5719763"/>
          <p14:tracePt t="246781" x="5559425" y="5703888"/>
          <p14:tracePt t="246785" x="5575300" y="5688013"/>
          <p14:tracePt t="246786" x="5575300" y="5672138"/>
          <p14:tracePt t="246789" x="5591175" y="5672138"/>
          <p14:tracePt t="246790" x="5591175" y="5641975"/>
          <p14:tracePt t="246792" x="5607050" y="5626100"/>
          <p14:tracePt t="246797" x="5607050" y="5610225"/>
          <p14:tracePt t="246798" x="5607050" y="5594350"/>
          <p14:tracePt t="246800" x="5622925" y="5578475"/>
          <p14:tracePt t="246802" x="5622925" y="5562600"/>
          <p14:tracePt t="246804" x="5638800" y="5546725"/>
          <p14:tracePt t="246806" x="5638800" y="5530850"/>
          <p14:tracePt t="246810" x="5638800" y="5514975"/>
          <p14:tracePt t="246813" x="5653088" y="5499100"/>
          <p14:tracePt t="246815" x="5668963" y="5499100"/>
          <p14:tracePt t="246816" x="5668963" y="5483225"/>
          <p14:tracePt t="246818" x="5684838" y="5467350"/>
          <p14:tracePt t="246820" x="5684838" y="5451475"/>
          <p14:tracePt t="246824" x="5700713" y="5451475"/>
          <p14:tracePt t="246826" x="5716588" y="5435600"/>
          <p14:tracePt t="246828" x="5716588" y="5419725"/>
          <p14:tracePt t="246832" x="5732463" y="5403850"/>
          <p14:tracePt t="246834" x="5748338" y="5403850"/>
          <p14:tracePt t="246837" x="5764213" y="5387975"/>
          <p14:tracePt t="246840" x="5780088" y="5372100"/>
          <p14:tracePt t="246843" x="5795963" y="5356225"/>
          <p14:tracePt t="246847" x="5811838" y="5340350"/>
          <p14:tracePt t="246849" x="5843588" y="5340350"/>
          <p14:tracePt t="246852" x="5859463" y="5324475"/>
          <p14:tracePt t="246854" x="5907088" y="5310188"/>
          <p14:tracePt t="246856" x="5922963" y="5294313"/>
          <p14:tracePt t="246858" x="5953125" y="5278438"/>
          <p14:tracePt t="246860" x="5969000" y="5278438"/>
          <p14:tracePt t="246862" x="5984875" y="5278438"/>
          <p14:tracePt t="246865" x="6016625" y="5278438"/>
          <p14:tracePt t="246866" x="6048375" y="5262563"/>
          <p14:tracePt t="246868" x="6064250" y="5262563"/>
          <p14:tracePt t="246870" x="6096000" y="5246688"/>
          <p14:tracePt t="246872" x="6111875" y="5246688"/>
          <p14:tracePt t="246874" x="6127750" y="5246688"/>
          <p14:tracePt t="246876" x="6159500" y="5246688"/>
          <p14:tracePt t="246878" x="6175375" y="5230813"/>
          <p14:tracePt t="246880" x="6207125" y="5230813"/>
          <p14:tracePt t="246882" x="6238875" y="5230813"/>
          <p14:tracePt t="246884" x="6253163" y="5230813"/>
          <p14:tracePt t="246886" x="6284913" y="5230813"/>
          <p14:tracePt t="246888" x="6316663" y="5230813"/>
          <p14:tracePt t="246890" x="6348413" y="5230813"/>
          <p14:tracePt t="246892" x="6380163" y="5230813"/>
          <p14:tracePt t="246894" x="6396038" y="5230813"/>
          <p14:tracePt t="246897" x="6427788" y="5230813"/>
          <p14:tracePt t="246899" x="6443663" y="5230813"/>
          <p14:tracePt t="246900" x="6475413" y="5230813"/>
          <p14:tracePt t="246903" x="6507163" y="5230813"/>
          <p14:tracePt t="246904" x="6523038" y="5230813"/>
          <p14:tracePt t="246906" x="6553200" y="5230813"/>
          <p14:tracePt t="246908" x="6569075" y="5230813"/>
          <p14:tracePt t="246910" x="6584950" y="5230813"/>
          <p14:tracePt t="246914" x="6616700" y="5230813"/>
          <p14:tracePt t="246915" x="6632575" y="5230813"/>
          <p14:tracePt t="246916" x="6648450" y="5230813"/>
          <p14:tracePt t="246918" x="6680200" y="5230813"/>
          <p14:tracePt t="246923" x="6696075" y="5230813"/>
          <p14:tracePt t="246924" x="6711950" y="5230813"/>
          <p14:tracePt t="246927" x="6727825" y="5230813"/>
          <p14:tracePt t="246928" x="6743700" y="5230813"/>
          <p14:tracePt t="246932" x="6759575" y="5230813"/>
          <p14:tracePt t="246965" x="6775450" y="5230813"/>
          <p14:tracePt t="246989" x="6791325" y="5230813"/>
          <p14:tracePt t="247002" x="6807200" y="5262563"/>
          <p14:tracePt t="247005" x="6823075" y="5278438"/>
          <p14:tracePt t="247011" x="6838950" y="5294313"/>
          <p14:tracePt t="247015" x="6838950" y="5310188"/>
          <p14:tracePt t="247016" x="6838950" y="5324475"/>
          <p14:tracePt t="247018" x="6838950" y="5340350"/>
          <p14:tracePt t="247020" x="6838950" y="5356225"/>
          <p14:tracePt t="247022" x="6854825" y="5356225"/>
          <p14:tracePt t="247024" x="6854825" y="5372100"/>
          <p14:tracePt t="247029" x="6869113" y="5387975"/>
          <p14:tracePt t="247033" x="6869113" y="5403850"/>
          <p14:tracePt t="247034" x="6869113" y="5419725"/>
          <p14:tracePt t="247038" x="6869113" y="5435600"/>
          <p14:tracePt t="247043" x="6869113" y="5451475"/>
          <p14:tracePt t="247045" x="6869113" y="5467350"/>
          <p14:tracePt t="247050" x="6869113" y="5483225"/>
          <p14:tracePt t="247052" x="6869113" y="5499100"/>
          <p14:tracePt t="247057" x="6869113" y="5514975"/>
          <p14:tracePt t="247061" x="6869113" y="5530850"/>
          <p14:tracePt t="247062" x="6869113" y="5546725"/>
          <p14:tracePt t="247068" x="6869113" y="5562600"/>
          <p14:tracePt t="247071" x="6869113" y="5578475"/>
          <p14:tracePt t="247076" x="6869113" y="5594350"/>
          <p14:tracePt t="247078" x="6869113" y="5610225"/>
          <p14:tracePt t="247080" x="6869113" y="5626100"/>
          <p14:tracePt t="247084" x="6869113" y="5641975"/>
          <p14:tracePt t="247086" x="6854825" y="5657850"/>
          <p14:tracePt t="247090" x="6854825" y="5672138"/>
          <p14:tracePt t="247093" x="6854825" y="5688013"/>
          <p14:tracePt t="247094" x="6854825" y="5703888"/>
          <p14:tracePt t="247099" x="6854825" y="5719763"/>
          <p14:tracePt t="247100" x="6838950" y="5751513"/>
          <p14:tracePt t="247104" x="6838950" y="5767388"/>
          <p14:tracePt t="247106" x="6838950" y="5783263"/>
          <p14:tracePt t="247108" x="6823075" y="5783263"/>
          <p14:tracePt t="247111" x="6823075" y="5799138"/>
          <p14:tracePt t="247114" x="6823075" y="5830888"/>
          <p14:tracePt t="247118" x="6823075" y="5846763"/>
          <p14:tracePt t="247120" x="6823075" y="5862638"/>
          <p14:tracePt t="247124" x="6823075" y="5878513"/>
          <p14:tracePt t="247126" x="6807200" y="5894388"/>
          <p14:tracePt t="247128" x="6807200" y="5910263"/>
          <p14:tracePt t="247130" x="6807200" y="5926138"/>
          <p14:tracePt t="247132" x="6807200" y="5942013"/>
          <p14:tracePt t="247139" x="6807200" y="5957888"/>
          <p14:tracePt t="247140" x="6807200" y="5973763"/>
          <p14:tracePt t="247142" x="6807200" y="5989638"/>
          <p14:tracePt t="247149" x="6807200" y="6003925"/>
          <p14:tracePt t="247150" x="6807200" y="6019800"/>
          <p14:tracePt t="247167" x="6807200" y="6035675"/>
          <p14:tracePt t="247183" x="6807200" y="6051550"/>
          <p14:tracePt t="247215" x="6807200" y="6067425"/>
          <p14:tracePt t="247307" x="6791325" y="6067425"/>
          <p14:tracePt t="247316" x="6775450" y="6067425"/>
          <p14:tracePt t="247323" x="6727825" y="6051550"/>
          <p14:tracePt t="247332" x="6648450" y="6035675"/>
          <p14:tracePt t="247336" x="6600825" y="6019800"/>
          <p14:tracePt t="247337" x="6569075" y="6019800"/>
          <p14:tracePt t="247339" x="6523038" y="6003925"/>
          <p14:tracePt t="247340" x="6507163" y="6003925"/>
          <p14:tracePt t="247342" x="6459538" y="5989638"/>
          <p14:tracePt t="247344" x="6427788" y="5973763"/>
          <p14:tracePt t="247346" x="6396038" y="5973763"/>
          <p14:tracePt t="247348" x="6348413" y="5957888"/>
          <p14:tracePt t="247350" x="6316663" y="5942013"/>
          <p14:tracePt t="247352" x="6284913" y="5926138"/>
          <p14:tracePt t="247354" x="6223000" y="5910263"/>
          <p14:tracePt t="247356" x="6127750" y="5878513"/>
          <p14:tracePt t="247358" x="6064250" y="5862638"/>
          <p14:tracePt t="247360" x="6016625" y="5846763"/>
          <p14:tracePt t="247363" x="5984875" y="5830888"/>
          <p14:tracePt t="247381" x="5591175" y="5672138"/>
          <p14:tracePt t="247383" x="5543550" y="5657850"/>
          <p14:tracePt t="247384" x="5511800" y="5657850"/>
          <p14:tracePt t="247386" x="5495925" y="5641975"/>
          <p14:tracePt t="247388" x="5464175" y="5610225"/>
          <p14:tracePt t="247390" x="5432425" y="5594350"/>
          <p14:tracePt t="247392" x="5400675" y="5578475"/>
          <p14:tracePt t="247394" x="5384800" y="5562600"/>
          <p14:tracePt t="247397" x="5353050" y="5546725"/>
          <p14:tracePt t="247398" x="5322888" y="5530850"/>
          <p14:tracePt t="247400" x="5307013" y="5514975"/>
          <p14:tracePt t="247402" x="5275263" y="5483225"/>
          <p14:tracePt t="247404" x="5243513" y="5467350"/>
          <p14:tracePt t="247406" x="5211763" y="5435600"/>
          <p14:tracePt t="247408" x="5195888" y="5435600"/>
          <p14:tracePt t="247410" x="5164138" y="5403850"/>
          <p14:tracePt t="247413" x="5132388" y="5387975"/>
          <p14:tracePt t="247414" x="5084763" y="5356225"/>
          <p14:tracePt t="247416" x="5068888" y="5340350"/>
          <p14:tracePt t="247418" x="5037138" y="5310188"/>
          <p14:tracePt t="247420" x="4991100" y="5310188"/>
          <p14:tracePt t="247422" x="4959350" y="5278438"/>
          <p14:tracePt t="247424" x="4943475" y="5262563"/>
          <p14:tracePt t="247426" x="4895850" y="5230813"/>
          <p14:tracePt t="247428" x="4864100" y="5214938"/>
          <p14:tracePt t="247430" x="4816475" y="5183188"/>
          <p14:tracePt t="247432" x="4784725" y="5167313"/>
          <p14:tracePt t="247434" x="4768850" y="5167313"/>
          <p14:tracePt t="247436" x="4737100" y="5151438"/>
          <p14:tracePt t="247439" x="4691063" y="5119688"/>
          <p14:tracePt t="247440" x="4675188" y="5103813"/>
          <p14:tracePt t="247442" x="4643438" y="5087938"/>
          <p14:tracePt t="247444" x="4611688" y="5072063"/>
          <p14:tracePt t="247447" x="4579938" y="5056188"/>
          <p14:tracePt t="247448" x="4564063" y="5056188"/>
          <p14:tracePt t="247450" x="4532313" y="5040313"/>
          <p14:tracePt t="247452" x="4516438" y="5024438"/>
          <p14:tracePt t="247456" x="4500563" y="5024438"/>
          <p14:tracePt t="247458" x="4468813" y="5008563"/>
          <p14:tracePt t="247465" x="4437063" y="4992688"/>
          <p14:tracePt t="247466" x="4421188" y="4992688"/>
          <p14:tracePt t="247468" x="4421188" y="4976813"/>
          <p14:tracePt t="247470" x="4406900" y="4976813"/>
          <p14:tracePt t="247472" x="4406900" y="4962525"/>
          <p14:tracePt t="247474" x="4391025" y="4962525"/>
          <p14:tracePt t="247485" x="4375150" y="4962525"/>
          <p14:tracePt t="247492" x="4359275" y="4946650"/>
          <p14:tracePt t="247513" x="4359275" y="4930775"/>
          <p14:tracePt t="247538" x="4343400" y="4930775"/>
          <p14:tracePt t="247543" x="4311650" y="4914900"/>
          <p14:tracePt t="247546" x="4279900" y="4914900"/>
          <p14:tracePt t="247548" x="4279900" y="4899025"/>
          <p14:tracePt t="247550" x="4264025" y="4899025"/>
          <p14:tracePt t="247552" x="4216400" y="4883150"/>
          <p14:tracePt t="247554" x="4200525" y="4883150"/>
          <p14:tracePt t="247556" x="4184650" y="4883150"/>
          <p14:tracePt t="247558" x="4152900" y="4883150"/>
          <p14:tracePt t="247560" x="4121150" y="4883150"/>
          <p14:tracePt t="247564" x="4075113" y="4867275"/>
          <p14:tracePt t="247566" x="4043363" y="4867275"/>
          <p14:tracePt t="247568" x="4011613" y="4851400"/>
          <p14:tracePt t="247570" x="3995738" y="4851400"/>
          <p14:tracePt t="247572" x="3963988" y="4851400"/>
          <p14:tracePt t="247574" x="3932238" y="4835525"/>
          <p14:tracePt t="247576" x="3900488" y="4835525"/>
          <p14:tracePt t="247578" x="3868738" y="4835525"/>
          <p14:tracePt t="247580" x="3836988" y="4835525"/>
          <p14:tracePt t="247582" x="3806825" y="4819650"/>
          <p14:tracePt t="247584" x="3759200" y="4819650"/>
          <p14:tracePt t="247586" x="3743325" y="4819650"/>
          <p14:tracePt t="247588" x="3711575" y="4819650"/>
          <p14:tracePt t="247590" x="3679825" y="4819650"/>
          <p14:tracePt t="247593" x="3648075" y="4819650"/>
          <p14:tracePt t="247595" x="3616325" y="4819650"/>
          <p14:tracePt t="247596" x="3600450" y="4819650"/>
          <p14:tracePt t="247598" x="3568700" y="4819650"/>
          <p14:tracePt t="247600" x="3521075" y="4819650"/>
          <p14:tracePt t="247602" x="3505200" y="4819650"/>
          <p14:tracePt t="247604" x="3475038" y="4819650"/>
          <p14:tracePt t="247606" x="3459163" y="4819650"/>
          <p14:tracePt t="247608" x="3427413" y="4819650"/>
          <p14:tracePt t="247610" x="3395663" y="4819650"/>
          <p14:tracePt t="247614" x="3363913" y="4819650"/>
          <p14:tracePt t="247616" x="3348038" y="4819650"/>
          <p14:tracePt t="247618" x="3332163" y="4819650"/>
          <p14:tracePt t="247620" x="3300413" y="4819650"/>
          <p14:tracePt t="247624" x="3268663" y="4819650"/>
          <p14:tracePt t="247626" x="3252788" y="4819650"/>
          <p14:tracePt t="247630" x="3236913" y="4819650"/>
          <p14:tracePt t="247632" x="3221038" y="4819650"/>
          <p14:tracePt t="247636" x="3205163" y="4819650"/>
          <p14:tracePt t="247638" x="3190875" y="4819650"/>
          <p14:tracePt t="247640" x="3175000" y="4803775"/>
          <p14:tracePt t="247644" x="3159125" y="4803775"/>
          <p14:tracePt t="247647" x="3143250" y="4803775"/>
          <p14:tracePt t="247650" x="3127375" y="4803775"/>
          <p14:tracePt t="247652" x="3111500" y="4803775"/>
          <p14:tracePt t="247654" x="3095625" y="4803775"/>
          <p14:tracePt t="247662" x="3063875" y="4787900"/>
          <p14:tracePt t="247674" x="3000375" y="4772025"/>
          <p14:tracePt t="247677" x="2984500" y="4756150"/>
          <p14:tracePt t="247678" x="2968625" y="4756150"/>
          <p14:tracePt t="247680" x="2952750" y="4756150"/>
          <p14:tracePt t="247682" x="2936875" y="4740275"/>
          <p14:tracePt t="247686" x="2921000" y="4740275"/>
          <p14:tracePt t="247689" x="2890838" y="4724400"/>
          <p14:tracePt t="247692" x="2874963" y="4724400"/>
          <p14:tracePt t="247695" x="2859088" y="4724400"/>
          <p14:tracePt t="247700" x="2859088" y="4708525"/>
          <p14:tracePt t="247703" x="2843213" y="4708525"/>
          <p14:tracePt t="247706" x="2827338" y="4692650"/>
          <p14:tracePt t="247714" x="2811463" y="4692650"/>
          <p14:tracePt t="247759" x="2795588" y="4676775"/>
          <p14:tracePt t="247765" x="2795588" y="4660900"/>
          <p14:tracePt t="247766" x="2779713" y="4660900"/>
          <p14:tracePt t="247771" x="2779713" y="4645025"/>
          <p14:tracePt t="247778" x="2763838" y="4645025"/>
          <p14:tracePt t="247785" x="2763838" y="4629150"/>
          <p14:tracePt t="247788" x="2747963" y="4629150"/>
          <p14:tracePt t="247792" x="2747963" y="4614863"/>
          <p14:tracePt t="247797" x="2732088" y="4614863"/>
          <p14:tracePt t="247803" x="2732088" y="4598988"/>
          <p14:tracePt t="247806" x="2716213" y="4583113"/>
          <p14:tracePt t="247810" x="2716213" y="4567238"/>
          <p14:tracePt t="247813" x="2700338" y="4567238"/>
          <p14:tracePt t="247821" x="2700338" y="4551363"/>
          <p14:tracePt t="247823" x="2684463" y="4551363"/>
          <p14:tracePt t="247824" x="2684463" y="4535488"/>
          <p14:tracePt t="247828" x="2668588" y="4535488"/>
          <p14:tracePt t="247833" x="2668588" y="4519613"/>
          <p14:tracePt t="247836" x="2668588" y="4503738"/>
          <p14:tracePt t="247841" x="2652713" y="4487863"/>
          <p14:tracePt t="247849" x="2636838" y="4471988"/>
          <p14:tracePt t="247852" x="2636838" y="4456113"/>
          <p14:tracePt t="247854" x="2620963" y="4456113"/>
          <p14:tracePt t="247860" x="2620963" y="4440238"/>
          <p14:tracePt t="247864" x="2620963" y="4424363"/>
          <p14:tracePt t="247868" x="2605088" y="4408488"/>
          <p14:tracePt t="247874" x="2590800" y="4408488"/>
          <p14:tracePt t="247877" x="2590800" y="4392613"/>
          <p14:tracePt t="247880" x="2590800" y="4376738"/>
          <p14:tracePt t="247889" x="2574925" y="4360863"/>
          <p14:tracePt t="247897" x="2574925" y="4344988"/>
          <p14:tracePt t="247904" x="2574925" y="4329113"/>
          <p14:tracePt t="247914" x="2559050" y="4329113"/>
          <p14:tracePt t="247918" x="2559050" y="4313238"/>
          <p14:tracePt t="247925" x="2559050" y="4297363"/>
          <p14:tracePt t="247937" x="2559050" y="4283075"/>
          <p14:tracePt t="247941" x="2559050" y="4267200"/>
          <p14:tracePt t="247945" x="2543175" y="4267200"/>
          <p14:tracePt t="247951" x="2543175" y="4235450"/>
          <p14:tracePt t="247952" x="2543175" y="4219575"/>
          <p14:tracePt t="247957" x="2543175" y="4203700"/>
          <p14:tracePt t="247958" x="2543175" y="4187825"/>
          <p14:tracePt t="247960" x="2527300" y="4187825"/>
          <p14:tracePt t="247963" x="2527300" y="4171950"/>
          <p14:tracePt t="247966" x="2511425" y="4156075"/>
          <p14:tracePt t="247968" x="2511425" y="4140200"/>
          <p14:tracePt t="247973" x="2511425" y="4124325"/>
          <p14:tracePt t="247975" x="2495550" y="4108450"/>
          <p14:tracePt t="247976" x="2479675" y="4108450"/>
          <p14:tracePt t="247979" x="2479675" y="4092575"/>
          <p14:tracePt t="247980" x="2463800" y="4076700"/>
          <p14:tracePt t="247982" x="2463800" y="4060825"/>
          <p14:tracePt t="247984" x="2447925" y="4060825"/>
          <p14:tracePt t="247986" x="2432050" y="4060825"/>
          <p14:tracePt t="247988" x="2432050" y="4044950"/>
          <p14:tracePt t="247990" x="2432050" y="4029075"/>
          <p14:tracePt t="247992" x="2416175" y="4029075"/>
          <p14:tracePt t="247994" x="2400300" y="4013200"/>
          <p14:tracePt t="247998" x="2384425" y="3997325"/>
          <p14:tracePt t="248000" x="2384425" y="3981450"/>
          <p14:tracePt t="248002" x="2368550" y="3981450"/>
          <p14:tracePt t="248006" x="2352675" y="3965575"/>
          <p14:tracePt t="248010" x="2352675" y="3949700"/>
          <p14:tracePt t="248023" x="2336800" y="3949700"/>
          <p14:tracePt t="248039" x="2336800" y="3935413"/>
          <p14:tracePt t="248055" x="2320925" y="3935413"/>
          <p14:tracePt t="248069" x="2320925" y="3919538"/>
          <p14:tracePt t="248115" x="2305050" y="3935413"/>
          <p14:tracePt t="248118" x="2305050" y="3949700"/>
          <p14:tracePt t="248120" x="2305050" y="3965575"/>
          <p14:tracePt t="248122" x="2289175" y="3965575"/>
          <p14:tracePt t="248124" x="2289175" y="3981450"/>
          <p14:tracePt t="248130" x="2274888" y="4013200"/>
          <p14:tracePt t="248134" x="2274888" y="4029075"/>
          <p14:tracePt t="248137" x="2274888" y="4044950"/>
          <p14:tracePt t="248143" x="2274888" y="4060825"/>
          <p14:tracePt t="248145" x="2274888" y="4076700"/>
          <p14:tracePt t="248147" x="2274888" y="4092575"/>
          <p14:tracePt t="248150" x="2274888" y="4108450"/>
          <p14:tracePt t="248152" x="2274888" y="4124325"/>
          <p14:tracePt t="248158" x="2274888" y="4140200"/>
          <p14:tracePt t="248161" x="2274888" y="4156075"/>
          <p14:tracePt t="248163" x="2289175" y="4156075"/>
          <p14:tracePt t="248164" x="2289175" y="4171950"/>
          <p14:tracePt t="248170" x="2289175" y="4187825"/>
          <p14:tracePt t="248172" x="2305050" y="4187825"/>
          <p14:tracePt t="248174" x="2305050" y="4203700"/>
          <p14:tracePt t="248176" x="2320925" y="4203700"/>
          <p14:tracePt t="248183" x="2336800" y="4203700"/>
          <p14:tracePt t="248197" x="2352675" y="4219575"/>
          <p14:tracePt t="248200" x="2368550" y="4219575"/>
          <p14:tracePt t="248205" x="2384425" y="4219575"/>
          <p14:tracePt t="248206" x="2400300" y="4219575"/>
          <p14:tracePt t="248209" x="2416175" y="4219575"/>
          <p14:tracePt t="248213" x="2447925" y="4219575"/>
          <p14:tracePt t="248214" x="2479675" y="4219575"/>
          <p14:tracePt t="248216" x="2511425" y="4219575"/>
          <p14:tracePt t="248218" x="2543175" y="4219575"/>
          <p14:tracePt t="248220" x="2559050" y="4219575"/>
          <p14:tracePt t="248222" x="2605088" y="4219575"/>
          <p14:tracePt t="248224" x="2636838" y="4219575"/>
          <p14:tracePt t="248226" x="2668588" y="4219575"/>
          <p14:tracePt t="248228" x="2700338" y="4219575"/>
          <p14:tracePt t="248230" x="2732088" y="4219575"/>
          <p14:tracePt t="248232" x="2779713" y="4219575"/>
          <p14:tracePt t="248234" x="2827338" y="4219575"/>
          <p14:tracePt t="248236" x="2874963" y="4219575"/>
          <p14:tracePt t="248238" x="2905125" y="4219575"/>
          <p14:tracePt t="248240" x="2968625" y="4219575"/>
          <p14:tracePt t="248242" x="3016250" y="4219575"/>
          <p14:tracePt t="248244" x="3111500" y="4203700"/>
          <p14:tracePt t="248246" x="3175000" y="4203700"/>
          <p14:tracePt t="248248" x="3252788" y="4203700"/>
          <p14:tracePt t="248250" x="3316288" y="4187825"/>
          <p14:tracePt t="248252" x="3363913" y="4187825"/>
          <p14:tracePt t="248254" x="3427413" y="4171950"/>
          <p14:tracePt t="248256" x="3490913" y="4171950"/>
          <p14:tracePt t="248258" x="3568700" y="4156075"/>
          <p14:tracePt t="248260" x="3648075" y="4156075"/>
          <p14:tracePt t="248262" x="3711575" y="4156075"/>
          <p14:tracePt t="248264" x="3790950" y="4140200"/>
          <p14:tracePt t="248266" x="3852863" y="4140200"/>
          <p14:tracePt t="248268" x="3932238" y="4140200"/>
          <p14:tracePt t="248270" x="4011613" y="4124325"/>
          <p14:tracePt t="248272" x="4090988" y="4124325"/>
          <p14:tracePt t="248274" x="4184650" y="4124325"/>
          <p14:tracePt t="248276" x="4264025" y="4124325"/>
          <p14:tracePt t="248281" x="4421188" y="4108450"/>
          <p14:tracePt t="248282" x="4516438" y="4108450"/>
          <p14:tracePt t="248284" x="4611688" y="4108450"/>
          <p14:tracePt t="248286" x="4706938" y="4092575"/>
          <p14:tracePt t="248288" x="4784725" y="4092575"/>
          <p14:tracePt t="248290" x="4864100" y="4092575"/>
          <p14:tracePt t="248292" x="4943475" y="4092575"/>
          <p14:tracePt t="248294" x="5022850" y="4092575"/>
          <p14:tracePt t="248296" x="5116513" y="4092575"/>
          <p14:tracePt t="248298" x="5195888" y="4092575"/>
          <p14:tracePt t="248301" x="5275263" y="4076700"/>
          <p14:tracePt t="248302" x="5353050" y="4076700"/>
          <p14:tracePt t="248305" x="5432425" y="4076700"/>
          <p14:tracePt t="248306" x="5527675" y="4076700"/>
          <p14:tracePt t="248308" x="5607050" y="4076700"/>
          <p14:tracePt t="248310" x="5684838" y="4076700"/>
          <p14:tracePt t="248313" x="5748338" y="4076700"/>
          <p14:tracePt t="248315" x="5827713" y="4076700"/>
          <p14:tracePt t="248316" x="5907088" y="4076700"/>
          <p14:tracePt t="248318" x="5969000" y="4076700"/>
          <p14:tracePt t="248320" x="6032500" y="4076700"/>
          <p14:tracePt t="248322" x="6127750" y="4076700"/>
          <p14:tracePt t="248324" x="6175375" y="4076700"/>
          <p14:tracePt t="248326" x="6238875" y="4060825"/>
          <p14:tracePt t="248329" x="6316663" y="4060825"/>
          <p14:tracePt t="248330" x="6380163" y="4060825"/>
          <p14:tracePt t="248332" x="6459538" y="4060825"/>
          <p14:tracePt t="248334" x="6523038" y="4044950"/>
          <p14:tracePt t="248336" x="6584950" y="4044950"/>
          <p14:tracePt t="248338" x="6664325" y="4044950"/>
          <p14:tracePt t="248340" x="6696075" y="4044950"/>
          <p14:tracePt t="248342" x="6759575" y="4044950"/>
          <p14:tracePt t="248344" x="6838950" y="4044950"/>
          <p14:tracePt t="248346" x="6900863" y="4044950"/>
          <p14:tracePt t="248348" x="6932613" y="4044950"/>
          <p14:tracePt t="248350" x="6980238" y="4044950"/>
          <p14:tracePt t="248352" x="7043738" y="4044950"/>
          <p14:tracePt t="248354" x="7091363" y="4044950"/>
          <p14:tracePt t="248356" x="7138988" y="4044950"/>
          <p14:tracePt t="248358" x="7185025" y="4044950"/>
          <p14:tracePt t="248360" x="7232650" y="4044950"/>
          <p14:tracePt t="248363" x="7264400" y="4044950"/>
          <p14:tracePt t="248364" x="7312025" y="4044950"/>
          <p14:tracePt t="248366" x="7343775" y="4044950"/>
          <p14:tracePt t="248368" x="7375525" y="4044950"/>
          <p14:tracePt t="248370" x="7423150" y="4044950"/>
          <p14:tracePt t="248372" x="7454900" y="4044950"/>
          <p14:tracePt t="248374" x="7485063" y="4044950"/>
          <p14:tracePt t="248376" x="7516813" y="4044950"/>
          <p14:tracePt t="248380" x="7580313" y="4044950"/>
          <p14:tracePt t="248382" x="7612063" y="4044950"/>
          <p14:tracePt t="248384" x="7627938" y="4044950"/>
          <p14:tracePt t="248386" x="7659688" y="4044950"/>
          <p14:tracePt t="248388" x="7675563" y="4044950"/>
          <p14:tracePt t="248393" x="7707313" y="4044950"/>
          <p14:tracePt t="248396" x="7739063" y="4044950"/>
          <p14:tracePt t="248398" x="7770813" y="4044950"/>
          <p14:tracePt t="248402" x="7800975" y="4044950"/>
          <p14:tracePt t="248404" x="7816850" y="4044950"/>
          <p14:tracePt t="248406" x="7832725" y="4044950"/>
          <p14:tracePt t="248408" x="7864475" y="4044950"/>
          <p14:tracePt t="248413" x="7896225" y="4044950"/>
          <p14:tracePt t="248415" x="7912100" y="4044950"/>
          <p14:tracePt t="248416" x="7943850" y="4044950"/>
          <p14:tracePt t="248418" x="7975600" y="4060825"/>
          <p14:tracePt t="248422" x="8007350" y="4060825"/>
          <p14:tracePt t="248425" x="8039100" y="4060825"/>
          <p14:tracePt t="248426" x="8054975" y="4060825"/>
          <p14:tracePt t="248429" x="8085138" y="4060825"/>
          <p14:tracePt t="248430" x="8116888" y="4076700"/>
          <p14:tracePt t="248432" x="8132763" y="4076700"/>
          <p14:tracePt t="248434" x="8164513" y="4076700"/>
          <p14:tracePt t="248436" x="8180388" y="4076700"/>
          <p14:tracePt t="248438" x="8228013" y="4076700"/>
          <p14:tracePt t="248440" x="8259763" y="4092575"/>
          <p14:tracePt t="248442" x="8275638" y="4092575"/>
          <p14:tracePt t="248444" x="8307388" y="4092575"/>
          <p14:tracePt t="248446" x="8355013" y="4092575"/>
          <p14:tracePt t="248449" x="8370888" y="4092575"/>
          <p14:tracePt t="248450" x="8416925" y="4092575"/>
          <p14:tracePt t="248452" x="8432800" y="4092575"/>
          <p14:tracePt t="248454" x="8480425" y="4108450"/>
          <p14:tracePt t="248456" x="8512175" y="4108450"/>
          <p14:tracePt t="248458" x="8543925" y="4108450"/>
          <p14:tracePt t="248460" x="8591550" y="4108450"/>
          <p14:tracePt t="248463" x="8639175" y="4124325"/>
          <p14:tracePt t="248464" x="8655050" y="4124325"/>
          <p14:tracePt t="248467" x="8701088" y="4140200"/>
          <p14:tracePt t="248468" x="8748713" y="4140200"/>
          <p14:tracePt t="248470" x="8796338" y="4140200"/>
          <p14:tracePt t="248472" x="8828088" y="4140200"/>
          <p14:tracePt t="248474" x="8875713" y="4140200"/>
          <p14:tracePt t="248476" x="8923338" y="4140200"/>
          <p14:tracePt t="248480" x="9001125" y="4156075"/>
          <p14:tracePt t="248482" x="9048750" y="4156075"/>
          <p14:tracePt t="248484" x="9080500" y="4171950"/>
          <p14:tracePt t="248486" x="9128125" y="4171950"/>
          <p14:tracePt t="248488" x="9175750" y="4187825"/>
          <p14:tracePt t="248490" x="9191625" y="4187825"/>
          <p14:tracePt t="248492" x="9239250" y="4187825"/>
          <p14:tracePt t="248494" x="9271000" y="4187825"/>
          <p14:tracePt t="248496" x="9301163" y="4203700"/>
          <p14:tracePt t="248498" x="9348788" y="4203700"/>
          <p14:tracePt t="248500" x="9380538" y="4203700"/>
          <p14:tracePt t="248502" x="9412288" y="4203700"/>
          <p14:tracePt t="248504" x="9444038" y="4219575"/>
          <p14:tracePt t="248506" x="9491663" y="4219575"/>
          <p14:tracePt t="248509" x="9507538" y="4219575"/>
          <p14:tracePt t="248510" x="9555163" y="4219575"/>
          <p14:tracePt t="248513" x="9586913" y="4219575"/>
          <p14:tracePt t="248529" x="9807575" y="4235450"/>
          <p14:tracePt t="248531" x="9823450" y="4235450"/>
          <p14:tracePt t="248533" x="9855200" y="4235450"/>
          <p14:tracePt t="248534" x="9886950" y="4235450"/>
          <p14:tracePt t="248538" x="9917113" y="4251325"/>
          <p14:tracePt t="248540" x="9932988" y="4251325"/>
          <p14:tracePt t="248544" x="9948863" y="4251325"/>
          <p14:tracePt t="248546" x="9964738" y="4251325"/>
          <p14:tracePt t="248550" x="9980613" y="4251325"/>
          <p14:tracePt t="248555" x="9996488" y="4251325"/>
          <p14:tracePt t="248570" x="10012363" y="4251325"/>
          <p14:tracePt t="248585" x="10028238" y="4251325"/>
          <p14:tracePt t="248618" x="10044113" y="4251325"/>
          <p14:tracePt t="248736" x="10028238" y="4267200"/>
          <p14:tracePt t="248741" x="9980613" y="4297363"/>
          <p14:tracePt t="248743" x="9964738" y="4297363"/>
          <p14:tracePt t="248745" x="9948863" y="4297363"/>
          <p14:tracePt t="248746" x="9932988" y="4313238"/>
          <p14:tracePt t="248748" x="9917113" y="4329113"/>
          <p14:tracePt t="248750" x="9902825" y="4329113"/>
          <p14:tracePt t="248752" x="9871075" y="4344988"/>
          <p14:tracePt t="248757" x="9839325" y="4360863"/>
          <p14:tracePt t="248758" x="9807575" y="4376738"/>
          <p14:tracePt t="248760" x="9791700" y="4392613"/>
          <p14:tracePt t="248762" x="9759950" y="4408488"/>
          <p14:tracePt t="248764" x="9728200" y="4408488"/>
          <p14:tracePt t="248766" x="9728200" y="4424363"/>
          <p14:tracePt t="248768" x="9696450" y="4424363"/>
          <p14:tracePt t="248770" x="9664700" y="4440238"/>
          <p14:tracePt t="248772" x="9617075" y="4471988"/>
          <p14:tracePt t="248775" x="9601200" y="4487863"/>
          <p14:tracePt t="248776" x="9571038" y="4503738"/>
          <p14:tracePt t="248779" x="9539288" y="4519613"/>
          <p14:tracePt t="248783" x="9507538" y="4535488"/>
          <p14:tracePt t="248784" x="9459913" y="4551363"/>
          <p14:tracePt t="248786" x="9459913" y="4567238"/>
          <p14:tracePt t="248788" x="9428163" y="4583113"/>
          <p14:tracePt t="248790" x="9396413" y="4583113"/>
          <p14:tracePt t="248792" x="9396413" y="4598988"/>
          <p14:tracePt t="248794" x="9364663" y="4614863"/>
          <p14:tracePt t="248796" x="9348788" y="4629150"/>
          <p14:tracePt t="248800" x="9317038" y="4645025"/>
          <p14:tracePt t="248802" x="9301163" y="4660900"/>
          <p14:tracePt t="248805" x="9301163" y="4676775"/>
          <p14:tracePt t="248806" x="9286875" y="4676775"/>
          <p14:tracePt t="248808" x="9271000" y="4692650"/>
          <p14:tracePt t="248813" x="9255125" y="4708525"/>
          <p14:tracePt t="248816" x="9255125" y="4724400"/>
          <p14:tracePt t="248818" x="9239250" y="4740275"/>
          <p14:tracePt t="248820" x="9223375" y="4740275"/>
          <p14:tracePt t="248822" x="9223375" y="4756150"/>
          <p14:tracePt t="248826" x="9223375" y="4772025"/>
          <p14:tracePt t="248829" x="9207500" y="4787900"/>
          <p14:tracePt t="248832" x="9191625" y="4803775"/>
          <p14:tracePt t="248834" x="9191625" y="4819650"/>
          <p14:tracePt t="248836" x="9175750" y="4835525"/>
          <p14:tracePt t="248840" x="9175750" y="4851400"/>
          <p14:tracePt t="248843" x="9175750" y="4867275"/>
          <p14:tracePt t="248844" x="9159875" y="4867275"/>
          <p14:tracePt t="248847" x="9159875" y="4899025"/>
          <p14:tracePt t="248848" x="9144000" y="4914900"/>
          <p14:tracePt t="248853" x="9144000" y="4930775"/>
          <p14:tracePt t="248854" x="9144000" y="4946650"/>
          <p14:tracePt t="248857" x="9128125" y="4962525"/>
          <p14:tracePt t="248858" x="9112250" y="4976813"/>
          <p14:tracePt t="248860" x="9112250" y="4992688"/>
          <p14:tracePt t="248862" x="9096375" y="4992688"/>
          <p14:tracePt t="248864" x="9096375" y="5008563"/>
          <p14:tracePt t="248866" x="9096375" y="5040313"/>
          <p14:tracePt t="248868" x="9080500" y="5040313"/>
          <p14:tracePt t="248870" x="9080500" y="5056188"/>
          <p14:tracePt t="248872" x="9064625" y="5087938"/>
          <p14:tracePt t="248874" x="9048750" y="5087938"/>
          <p14:tracePt t="248876" x="9048750" y="5119688"/>
          <p14:tracePt t="248879" x="9032875" y="5135563"/>
          <p14:tracePt t="248880" x="9032875" y="5151438"/>
          <p14:tracePt t="248882" x="9017000" y="5183188"/>
          <p14:tracePt t="248884" x="9001125" y="5199063"/>
          <p14:tracePt t="248886" x="9001125" y="5214938"/>
          <p14:tracePt t="248888" x="8986838" y="5246688"/>
          <p14:tracePt t="248890" x="8970963" y="5278438"/>
          <p14:tracePt t="248892" x="8939213" y="5294313"/>
          <p14:tracePt t="248894" x="8923338" y="5324475"/>
          <p14:tracePt t="248896" x="8907463" y="5356225"/>
          <p14:tracePt t="248898" x="8907463" y="5387975"/>
          <p14:tracePt t="248900" x="8891588" y="5403850"/>
          <p14:tracePt t="248902" x="8875713" y="5435600"/>
          <p14:tracePt t="248904" x="8828088" y="5499100"/>
          <p14:tracePt t="248906" x="8812213" y="5546725"/>
          <p14:tracePt t="248908" x="8780463" y="5594350"/>
          <p14:tracePt t="248910" x="8764588" y="5626100"/>
          <p14:tracePt t="248913" x="8732838" y="5657850"/>
          <p14:tracePt t="248914" x="8716963" y="5703888"/>
          <p14:tracePt t="248916" x="8701088" y="5751513"/>
          <p14:tracePt t="248918" x="8686800" y="5767388"/>
          <p14:tracePt t="248920" x="8670925" y="5815013"/>
          <p14:tracePt t="248922" x="8639175" y="5846763"/>
          <p14:tracePt t="248924" x="8623300" y="5894388"/>
          <p14:tracePt t="248926" x="8591550" y="5910263"/>
          <p14:tracePt t="248929" x="8575675" y="5957888"/>
          <p14:tracePt t="248931" x="8559800" y="5989638"/>
          <p14:tracePt t="248932" x="8543925" y="6019800"/>
          <p14:tracePt t="248934" x="8528050" y="6051550"/>
          <p14:tracePt t="248936" x="8512175" y="6083300"/>
          <p14:tracePt t="248938" x="8496300" y="6115050"/>
          <p14:tracePt t="248940" x="8464550" y="6146800"/>
          <p14:tracePt t="248942" x="8448675" y="6162675"/>
          <p14:tracePt t="248944" x="8448675" y="6194425"/>
          <p14:tracePt t="248946" x="8416925" y="6226175"/>
          <p14:tracePt t="248948" x="8401050" y="6257925"/>
          <p14:tracePt t="248950" x="8385175" y="6273800"/>
          <p14:tracePt t="248952" x="8370888" y="6305550"/>
          <p14:tracePt t="248954" x="8370888" y="6321425"/>
          <p14:tracePt t="248961" x="8355013" y="6351588"/>
          <p14:tracePt t="248964" x="8339138" y="6351588"/>
          <p14:tracePt t="248966" x="8339138" y="6367463"/>
          <p14:tracePt t="248968" x="8323263" y="6383338"/>
          <p14:tracePt t="248973" x="8323263" y="6399213"/>
          <p14:tracePt t="248977" x="8323263" y="6415088"/>
          <p14:tracePt t="248981" x="8307388" y="6430963"/>
          <p14:tracePt t="248984" x="8291513" y="6430963"/>
          <p14:tracePt t="248992" x="8291513" y="6446838"/>
          <p14:tracePt t="248999" x="8275638" y="6478588"/>
          <p14:tracePt t="249007" x="8243888" y="6494463"/>
          <p14:tracePt t="249008" x="8228013" y="6494463"/>
          <p14:tracePt t="249010" x="8212138" y="6510338"/>
          <p14:tracePt t="249014" x="8196263" y="6510338"/>
          <p14:tracePt t="249016" x="8180388" y="6510338"/>
          <p14:tracePt t="249018" x="8164513" y="6510338"/>
          <p14:tracePt t="249023" x="8148638" y="6510338"/>
          <p14:tracePt t="249024" x="8132763" y="6510338"/>
          <p14:tracePt t="249027" x="8132763" y="6526213"/>
          <p14:tracePt t="249029" x="8116888" y="6526213"/>
          <p14:tracePt t="249030" x="8101013" y="6526213"/>
          <p14:tracePt t="249032" x="8085138" y="6526213"/>
          <p14:tracePt t="249036" x="8070850" y="6526213"/>
          <p14:tracePt t="249038" x="8054975" y="6526213"/>
          <p14:tracePt t="249042" x="8039100" y="6526213"/>
          <p14:tracePt t="249044" x="8023225" y="6526213"/>
          <p14:tracePt t="249054" x="7991475" y="6526213"/>
          <p14:tracePt t="249063" x="7975600" y="6526213"/>
          <p14:tracePt t="249073" x="7959725" y="6526213"/>
          <p14:tracePt t="249085" x="7943850" y="6526213"/>
          <p14:tracePt t="249097" x="7943850" y="6510338"/>
          <p14:tracePt t="249107" x="7927975" y="6494463"/>
          <p14:tracePt t="249114" x="7912100" y="6494463"/>
          <p14:tracePt t="249119" x="7912100" y="6478588"/>
          <p14:tracePt t="249120" x="7896225" y="6478588"/>
          <p14:tracePt t="249124" x="7896225" y="6462713"/>
          <p14:tracePt t="249136" x="7880350" y="6446838"/>
          <p14:tracePt t="249139" x="7864475" y="6430963"/>
          <p14:tracePt t="249142" x="7848600" y="6415088"/>
          <p14:tracePt t="249146" x="7832725" y="6415088"/>
          <p14:tracePt t="249148" x="7816850" y="6415088"/>
          <p14:tracePt t="249150" x="7816850" y="6399213"/>
          <p14:tracePt t="249154" x="7800975" y="6399213"/>
          <p14:tracePt t="249156" x="7800975" y="6383338"/>
          <p14:tracePt t="249158" x="7785100" y="6383338"/>
          <p14:tracePt t="249164" x="7770813" y="6367463"/>
          <p14:tracePt t="249169" x="7754938" y="6367463"/>
          <p14:tracePt t="249173" x="7739063" y="6367463"/>
          <p14:tracePt t="249174" x="7739063" y="6351588"/>
          <p14:tracePt t="249185" x="7723188" y="6351588"/>
          <p14:tracePt t="249191" x="7723188" y="6337300"/>
          <p14:tracePt t="249192" x="7707313" y="6337300"/>
          <p14:tracePt t="249297" x="7723188" y="6337300"/>
          <p14:tracePt t="249306" x="7770813" y="6337300"/>
          <p14:tracePt t="249311" x="7785100" y="6337300"/>
          <p14:tracePt t="249313" x="7800975" y="6321425"/>
          <p14:tracePt t="249316" x="7816850" y="6321425"/>
          <p14:tracePt t="249318" x="7832725" y="6321425"/>
          <p14:tracePt t="249320" x="7848600" y="6305550"/>
          <p14:tracePt t="249322" x="7864475" y="6305550"/>
          <p14:tracePt t="249324" x="7880350" y="6305550"/>
          <p14:tracePt t="249329" x="7896225" y="6305550"/>
          <p14:tracePt t="249330" x="7912100" y="6305550"/>
          <p14:tracePt t="249332" x="7927975" y="6289675"/>
          <p14:tracePt t="249334" x="7943850" y="6289675"/>
          <p14:tracePt t="249336" x="7959725" y="6289675"/>
          <p14:tracePt t="249338" x="7975600" y="6273800"/>
          <p14:tracePt t="249342" x="7991475" y="6273800"/>
          <p14:tracePt t="249345" x="8023225" y="6257925"/>
          <p14:tracePt t="249349" x="8039100" y="6257925"/>
          <p14:tracePt t="249351" x="8054975" y="6257925"/>
          <p14:tracePt t="249355" x="8070850" y="6242050"/>
          <p14:tracePt t="249357" x="8101013" y="6242050"/>
          <p14:tracePt t="249363" x="8132763" y="6226175"/>
          <p14:tracePt t="249364" x="8132763" y="6210300"/>
          <p14:tracePt t="249366" x="8148638" y="6210300"/>
          <p14:tracePt t="249368" x="8164513" y="6210300"/>
          <p14:tracePt t="249370" x="8180388" y="6194425"/>
          <p14:tracePt t="249374" x="8196263" y="6178550"/>
          <p14:tracePt t="249377" x="8212138" y="6178550"/>
          <p14:tracePt t="249380" x="8228013" y="6178550"/>
          <p14:tracePt t="249382" x="8243888" y="6162675"/>
          <p14:tracePt t="249384" x="8259763" y="6162675"/>
          <p14:tracePt t="249386" x="8259763" y="6146800"/>
          <p14:tracePt t="249388" x="8275638" y="6146800"/>
          <p14:tracePt t="249390" x="8291513" y="6130925"/>
          <p14:tracePt t="249396" x="8307388" y="6130925"/>
          <p14:tracePt t="249399" x="8307388" y="6115050"/>
          <p14:tracePt t="249401" x="8323263" y="6115050"/>
          <p14:tracePt t="249403" x="8323263" y="6099175"/>
          <p14:tracePt t="249404" x="8339138" y="6099175"/>
          <p14:tracePt t="249417" x="8355013" y="6099175"/>
          <p14:tracePt t="249419" x="8355013" y="6083300"/>
          <p14:tracePt t="249433" x="8370888" y="6067425"/>
          <p14:tracePt t="249593" x="8370888" y="6051550"/>
          <p14:tracePt t="249600" x="8355013" y="6051550"/>
          <p14:tracePt t="249608" x="8339138" y="6051550"/>
          <p14:tracePt t="249613" x="8323263" y="6051550"/>
          <p14:tracePt t="249618" x="8307388" y="6035675"/>
          <p14:tracePt t="249621" x="8291513" y="6035675"/>
          <p14:tracePt t="249626" x="8275638" y="6035675"/>
          <p14:tracePt t="249629" x="8275638" y="6019800"/>
          <p14:tracePt t="249633" x="8259763" y="6019800"/>
          <p14:tracePt t="249638" x="8243888" y="6019800"/>
          <p14:tracePt t="249640" x="8228013" y="6019800"/>
          <p14:tracePt t="249648" x="8212138" y="6019800"/>
          <p14:tracePt t="249652" x="8196263" y="6019800"/>
          <p14:tracePt t="249658" x="8164513" y="6019800"/>
          <p14:tracePt t="249660" x="8148638" y="6003925"/>
          <p14:tracePt t="249664" x="8132763" y="6003925"/>
          <p14:tracePt t="249666" x="8116888" y="6003925"/>
          <p14:tracePt t="249670" x="8101013" y="6003925"/>
          <p14:tracePt t="249672" x="8085138" y="5989638"/>
          <p14:tracePt t="249674" x="8070850" y="5989638"/>
          <p14:tracePt t="249680" x="8054975" y="5989638"/>
          <p14:tracePt t="249680" x="8039100" y="5989638"/>
          <p14:tracePt t="249684" x="8023225" y="5989638"/>
          <p14:tracePt t="249686" x="8007350" y="5989638"/>
          <p14:tracePt t="249690" x="7991475" y="5989638"/>
          <p14:tracePt t="249692" x="7991475" y="5973763"/>
          <p14:tracePt t="249697" x="7959725" y="5973763"/>
          <p14:tracePt t="249700" x="7943850" y="5973763"/>
          <p14:tracePt t="249702" x="7927975" y="5973763"/>
          <p14:tracePt t="249704" x="7912100" y="5973763"/>
          <p14:tracePt t="249711" x="7896225" y="5973763"/>
          <p14:tracePt t="249713" x="7880350" y="5973763"/>
          <p14:tracePt t="249719" x="7864475" y="5973763"/>
          <p14:tracePt t="249723" x="7848600" y="5973763"/>
          <p14:tracePt t="249724" x="7832725" y="5973763"/>
          <p14:tracePt t="249729" x="7832725" y="5957888"/>
          <p14:tracePt t="249731" x="7816850" y="5957888"/>
          <p14:tracePt t="249734" x="7800975" y="5957888"/>
          <p14:tracePt t="249740" x="7785100" y="5957888"/>
          <p14:tracePt t="249747" x="7770813" y="5957888"/>
          <p14:tracePt t="249759" x="7770813" y="5942013"/>
          <p14:tracePt t="249842" x="7785100" y="5942013"/>
          <p14:tracePt t="249850" x="7832725" y="5942013"/>
          <p14:tracePt t="249856" x="7864475" y="5942013"/>
          <p14:tracePt t="249864" x="7912100" y="5942013"/>
          <p14:tracePt t="249867" x="7943850" y="5942013"/>
          <p14:tracePt t="249871" x="7975600" y="5942013"/>
          <p14:tracePt t="249872" x="7991475" y="5942013"/>
          <p14:tracePt t="249874" x="8007350" y="5942013"/>
          <p14:tracePt t="249876" x="8054975" y="5942013"/>
          <p14:tracePt t="249878" x="8070850" y="5942013"/>
          <p14:tracePt t="249880" x="8101013" y="5942013"/>
          <p14:tracePt t="249882" x="8132763" y="5942013"/>
          <p14:tracePt t="249884" x="8148638" y="5942013"/>
          <p14:tracePt t="249886" x="8180388" y="5942013"/>
          <p14:tracePt t="249888" x="8196263" y="5942013"/>
          <p14:tracePt t="249890" x="8228013" y="5942013"/>
          <p14:tracePt t="249892" x="8259763" y="5942013"/>
          <p14:tracePt t="249895" x="8275638" y="5942013"/>
          <p14:tracePt t="249896" x="8323263" y="5942013"/>
          <p14:tracePt t="249898" x="8339138" y="5942013"/>
          <p14:tracePt t="249900" x="8370888" y="5942013"/>
          <p14:tracePt t="249902" x="8401050" y="5942013"/>
          <p14:tracePt t="249904" x="8416925" y="5942013"/>
          <p14:tracePt t="249906" x="8464550" y="5942013"/>
          <p14:tracePt t="249908" x="8496300" y="5942013"/>
          <p14:tracePt t="249910" x="8512175" y="5942013"/>
          <p14:tracePt t="249912" x="8543925" y="5942013"/>
          <p14:tracePt t="249914" x="8575675" y="5942013"/>
          <p14:tracePt t="249917" x="8607425" y="5926138"/>
          <p14:tracePt t="249918" x="8623300" y="5926138"/>
          <p14:tracePt t="249920" x="8655050" y="5926138"/>
          <p14:tracePt t="249922" x="8670925" y="5926138"/>
          <p14:tracePt t="249924" x="8686800" y="5926138"/>
          <p14:tracePt t="249926" x="8716963" y="5926138"/>
          <p14:tracePt t="249929" x="8732838" y="5926138"/>
          <p14:tracePt t="249930" x="8748713" y="5926138"/>
          <p14:tracePt t="249932" x="8764588" y="5926138"/>
          <p14:tracePt t="249934" x="8780463" y="5910263"/>
          <p14:tracePt t="249938" x="8796338" y="5910263"/>
          <p14:tracePt t="249940" x="8812213" y="5910263"/>
          <p14:tracePt t="249942" x="8828088" y="5894388"/>
          <p14:tracePt t="249951" x="8843963" y="5894388"/>
          <p14:tracePt t="249952" x="8859838" y="5894388"/>
          <p14:tracePt t="249954" x="8859838" y="5878513"/>
          <p14:tracePt t="249960" x="8875713" y="5878513"/>
          <p14:tracePt t="249969" x="8891588" y="5878513"/>
          <p14:tracePt t="249976" x="8907463" y="5878513"/>
          <p14:tracePt t="249987" x="8907463" y="5862638"/>
          <p14:tracePt t="250007" x="8923338" y="5862638"/>
          <p14:tracePt t="250109" x="8907463" y="5862638"/>
          <p14:tracePt t="250112" x="8875713" y="5862638"/>
          <p14:tracePt t="250114" x="8875713" y="5878513"/>
          <p14:tracePt t="250119" x="8859838" y="5878513"/>
          <p14:tracePt t="250120" x="8859838" y="5894388"/>
          <p14:tracePt t="250122" x="8843963" y="5894388"/>
          <p14:tracePt t="250127" x="8843963" y="5910263"/>
          <p14:tracePt t="250130" x="8828088" y="5910263"/>
          <p14:tracePt t="250130" x="8812213" y="5910263"/>
          <p14:tracePt t="250132" x="8796338" y="5910263"/>
          <p14:tracePt t="250138" x="8780463" y="5910263"/>
          <p14:tracePt t="250141" x="8764588" y="5910263"/>
          <p14:tracePt t="250142" x="8764588" y="5926138"/>
          <p14:tracePt t="250147" x="8748713" y="5926138"/>
          <p14:tracePt t="250149" x="8732838" y="5926138"/>
          <p14:tracePt t="250150" x="8716963" y="5942013"/>
          <p14:tracePt t="250154" x="8701088" y="5942013"/>
          <p14:tracePt t="250156" x="8686800" y="5942013"/>
          <p14:tracePt t="250161" x="8670925" y="5942013"/>
          <p14:tracePt t="250162" x="8655050" y="5942013"/>
          <p14:tracePt t="250164" x="8639175" y="5942013"/>
          <p14:tracePt t="250168" x="8607425" y="5942013"/>
          <p14:tracePt t="250172" x="8591550" y="5942013"/>
          <p14:tracePt t="250174" x="8575675" y="5942013"/>
          <p14:tracePt t="250176" x="8559800" y="5942013"/>
          <p14:tracePt t="250179" x="8543925" y="5942013"/>
          <p14:tracePt t="250180" x="8528050" y="5942013"/>
          <p14:tracePt t="250182" x="8512175" y="5942013"/>
          <p14:tracePt t="250186" x="8480425" y="5942013"/>
          <p14:tracePt t="250191" x="8464550" y="5942013"/>
          <p14:tracePt t="250192" x="8448675" y="5942013"/>
          <p14:tracePt t="250196" x="8432800" y="5942013"/>
          <p14:tracePt t="250198" x="8401050" y="5942013"/>
          <p14:tracePt t="250200" x="8385175" y="5942013"/>
          <p14:tracePt t="250204" x="8370888" y="5942013"/>
          <p14:tracePt t="250207" x="8355013" y="5942013"/>
          <p14:tracePt t="250211" x="8323263" y="5942013"/>
          <p14:tracePt t="250212" x="8307388" y="5942013"/>
          <p14:tracePt t="250216" x="8291513" y="5942013"/>
          <p14:tracePt t="250218" x="8275638" y="5942013"/>
          <p14:tracePt t="250222" x="8259763" y="5942013"/>
          <p14:tracePt t="250224" x="8243888" y="5942013"/>
          <p14:tracePt t="250226" x="8228013" y="5942013"/>
          <p14:tracePt t="250228" x="8228013" y="5926138"/>
          <p14:tracePt t="250230" x="8212138" y="5926138"/>
          <p14:tracePt t="250232" x="8196263" y="5926138"/>
          <p14:tracePt t="250238" x="8180388" y="5926138"/>
          <p14:tracePt t="250240" x="8164513" y="5926138"/>
          <p14:tracePt t="250246" x="8148638" y="5926138"/>
          <p14:tracePt t="250248" x="8132763" y="5926138"/>
          <p14:tracePt t="250251" x="8132763" y="5910263"/>
          <p14:tracePt t="250252" x="8116888" y="5910263"/>
          <p14:tracePt t="250256" x="8101013" y="5910263"/>
          <p14:tracePt t="250263" x="8070850" y="5910263"/>
          <p14:tracePt t="250264" x="8070850" y="5894388"/>
          <p14:tracePt t="250266" x="8054975" y="5894388"/>
          <p14:tracePt t="250268" x="8039100" y="5894388"/>
          <p14:tracePt t="250274" x="8023225" y="5894388"/>
          <p14:tracePt t="250276" x="8007350" y="5878513"/>
          <p14:tracePt t="250279" x="7991475" y="5878513"/>
          <p14:tracePt t="250282" x="7975600" y="5878513"/>
          <p14:tracePt t="250284" x="7959725" y="5878513"/>
          <p14:tracePt t="250288" x="7943850" y="5878513"/>
          <p14:tracePt t="250290" x="7927975" y="5862638"/>
          <p14:tracePt t="250292" x="7912100" y="5862638"/>
          <p14:tracePt t="250296" x="7896225" y="5862638"/>
          <p14:tracePt t="250298" x="7896225" y="5846763"/>
          <p14:tracePt t="250300" x="7880350" y="5846763"/>
          <p14:tracePt t="250304" x="7864475" y="5846763"/>
          <p14:tracePt t="250307" x="7848600" y="5846763"/>
          <p14:tracePt t="250311" x="7832725" y="5830888"/>
          <p14:tracePt t="250314" x="7816850" y="5830888"/>
          <p14:tracePt t="250317" x="7800975" y="5830888"/>
          <p14:tracePt t="250318" x="7800975" y="5815013"/>
          <p14:tracePt t="250320" x="7785100" y="5815013"/>
          <p14:tracePt t="250324" x="7770813" y="5799138"/>
          <p14:tracePt t="250329" x="7754938" y="5799138"/>
          <p14:tracePt t="250333" x="7739063" y="5799138"/>
          <p14:tracePt t="250336" x="7723188" y="5799138"/>
          <p14:tracePt t="250338" x="7723188" y="5783263"/>
          <p14:tracePt t="250347" x="7707313" y="5767388"/>
          <p14:tracePt t="250371" x="7707313" y="5751513"/>
          <p14:tracePt t="250373" x="7691438" y="5751513"/>
          <p14:tracePt t="250375" x="7691438" y="5735638"/>
          <p14:tracePt t="250381" x="7691438" y="5719763"/>
          <p14:tracePt t="250387" x="7691438" y="5703888"/>
          <p14:tracePt t="250388" x="7707313" y="5703888"/>
          <p14:tracePt t="250391" x="7707313" y="5688013"/>
          <p14:tracePt t="250396" x="7723188" y="5672138"/>
          <p14:tracePt t="250399" x="7723188" y="5657850"/>
          <p14:tracePt t="250400" x="7739063" y="5657850"/>
          <p14:tracePt t="250402" x="7739063" y="5641975"/>
          <p14:tracePt t="250405" x="7754938" y="5641975"/>
          <p14:tracePt t="250406" x="7754938" y="5626100"/>
          <p14:tracePt t="250408" x="7770813" y="5610225"/>
          <p14:tracePt t="250413" x="7785100" y="5594350"/>
          <p14:tracePt t="250414" x="7800975" y="5578475"/>
          <p14:tracePt t="250416" x="7832725" y="5562600"/>
          <p14:tracePt t="250420" x="7848600" y="5530850"/>
          <p14:tracePt t="250422" x="7864475" y="5514975"/>
          <p14:tracePt t="250424" x="7880350" y="5514975"/>
          <p14:tracePt t="250429" x="7896225" y="5499100"/>
          <p14:tracePt t="250430" x="7927975" y="5483225"/>
          <p14:tracePt t="250434" x="7943850" y="5483225"/>
          <p14:tracePt t="250436" x="7959725" y="5467350"/>
          <p14:tracePt t="250438" x="7975600" y="5451475"/>
          <p14:tracePt t="250440" x="7991475" y="5451475"/>
          <p14:tracePt t="250442" x="8007350" y="5435600"/>
          <p14:tracePt t="250446" x="8039100" y="5435600"/>
          <p14:tracePt t="250448" x="8070850" y="5419725"/>
          <p14:tracePt t="250450" x="8070850" y="5403850"/>
          <p14:tracePt t="250452" x="8101013" y="5403850"/>
          <p14:tracePt t="250454" x="8101013" y="5387975"/>
          <p14:tracePt t="250456" x="8132763" y="5387975"/>
          <p14:tracePt t="250458" x="8164513" y="5372100"/>
          <p14:tracePt t="250462" x="8196263" y="5372100"/>
          <p14:tracePt t="250464" x="8228013" y="5356225"/>
          <p14:tracePt t="250466" x="8243888" y="5356225"/>
          <p14:tracePt t="250468" x="8275638" y="5340350"/>
          <p14:tracePt t="250470" x="8307388" y="5340350"/>
          <p14:tracePt t="250472" x="8323263" y="5340350"/>
          <p14:tracePt t="250474" x="8339138" y="5324475"/>
          <p14:tracePt t="250476" x="8355013" y="5324475"/>
          <p14:tracePt t="250479" x="8385175" y="5324475"/>
          <p14:tracePt t="250480" x="8416925" y="5324475"/>
          <p14:tracePt t="250482" x="8432800" y="5324475"/>
          <p14:tracePt t="250484" x="8448675" y="5324475"/>
          <p14:tracePt t="250486" x="8464550" y="5324475"/>
          <p14:tracePt t="250488" x="8480425" y="5324475"/>
          <p14:tracePt t="250490" x="8512175" y="5324475"/>
          <p14:tracePt t="250495" x="8528050" y="5324475"/>
          <p14:tracePt t="250497" x="8543925" y="5324475"/>
          <p14:tracePt t="250500" x="8559800" y="5324475"/>
          <p14:tracePt t="250504" x="8575675" y="5324475"/>
          <p14:tracePt t="250509" x="8591550" y="5324475"/>
          <p14:tracePt t="250515" x="8607425" y="5324475"/>
          <p14:tracePt t="250518" x="8623300" y="5324475"/>
          <p14:tracePt t="250529" x="8639175" y="5324475"/>
          <p14:tracePt t="250537" x="8655050" y="5324475"/>
          <p14:tracePt t="250542" x="8670925" y="5324475"/>
          <p14:tracePt t="250553" x="8686800" y="5324475"/>
          <p14:tracePt t="250558" x="8701088" y="5324475"/>
          <p14:tracePt t="250563" x="8701088" y="5340350"/>
          <p14:tracePt t="250572" x="8716963" y="5340350"/>
          <p14:tracePt t="250577" x="8732838" y="5356225"/>
          <p14:tracePt t="250580" x="8748713" y="5356225"/>
          <p14:tracePt t="250582" x="8748713" y="5372100"/>
          <p14:tracePt t="250590" x="8748713" y="5387975"/>
          <p14:tracePt t="250594" x="8764588" y="5387975"/>
          <p14:tracePt t="250601" x="8780463" y="5403850"/>
          <p14:tracePt t="250603" x="8780463" y="5419725"/>
          <p14:tracePt t="250608" x="8796338" y="5419725"/>
          <p14:tracePt t="250611" x="8796338" y="5435600"/>
          <p14:tracePt t="250615" x="8812213" y="5451475"/>
          <p14:tracePt t="250618" x="8812213" y="5467350"/>
          <p14:tracePt t="250623" x="8828088" y="5467350"/>
          <p14:tracePt t="250627" x="8828088" y="5483225"/>
          <p14:tracePt t="250633" x="8828088" y="5499100"/>
          <p14:tracePt t="250640" x="8828088" y="5514975"/>
          <p14:tracePt t="250642" x="8843963" y="5514975"/>
          <p14:tracePt t="250646" x="8843963" y="5530850"/>
          <p14:tracePt t="250648" x="8843963" y="5546725"/>
          <p14:tracePt t="250656" x="8843963" y="5562600"/>
          <p14:tracePt t="250659" x="8859838" y="5562600"/>
          <p14:tracePt t="250660" x="8859838" y="5578475"/>
          <p14:tracePt t="250666" x="8859838" y="5594350"/>
          <p14:tracePt t="250668" x="8859838" y="5610225"/>
          <p14:tracePt t="250672" x="8859838" y="5626100"/>
          <p14:tracePt t="250674" x="8859838" y="5641975"/>
          <p14:tracePt t="250679" x="8859838" y="5657850"/>
          <p14:tracePt t="250683" x="8859838" y="5672138"/>
          <p14:tracePt t="250686" x="8859838" y="5688013"/>
          <p14:tracePt t="250691" x="8859838" y="5703888"/>
          <p14:tracePt t="250695" x="8859838" y="5719763"/>
          <p14:tracePt t="250699" x="8843963" y="5735638"/>
          <p14:tracePt t="250704" x="8843963" y="5751513"/>
          <p14:tracePt t="250708" x="8843963" y="5767388"/>
          <p14:tracePt t="250715" x="8828088" y="5767388"/>
          <p14:tracePt t="250718" x="8828088" y="5783263"/>
          <p14:tracePt t="250722" x="8812213" y="5783263"/>
          <p14:tracePt t="250726" x="8812213" y="5799138"/>
          <p14:tracePt t="250737" x="8796338" y="5799138"/>
          <p14:tracePt t="250741" x="8796338" y="5815013"/>
          <p14:tracePt t="250807" x="8812213" y="5815013"/>
          <p14:tracePt t="250814" x="8843963" y="5815013"/>
          <p14:tracePt t="250819" x="8859838" y="5799138"/>
          <p14:tracePt t="250821" x="8875713" y="5799138"/>
          <p14:tracePt t="250822" x="8891588" y="5799138"/>
          <p14:tracePt t="250824" x="8907463" y="5799138"/>
          <p14:tracePt t="250828" x="8923338" y="5783263"/>
          <p14:tracePt t="250831" x="8939213" y="5783263"/>
          <p14:tracePt t="250835" x="8955088" y="5783263"/>
          <p14:tracePt t="250836" x="8970963" y="5783263"/>
          <p14:tracePt t="250841" x="9001125" y="5783263"/>
          <p14:tracePt t="250843" x="9017000" y="5783263"/>
          <p14:tracePt t="250847" x="9032875" y="5767388"/>
          <p14:tracePt t="250848" x="9064625" y="5767388"/>
          <p14:tracePt t="250852" x="9096375" y="5767388"/>
          <p14:tracePt t="250854" x="9112250" y="5767388"/>
          <p14:tracePt t="250858" x="9144000" y="5767388"/>
          <p14:tracePt t="250863" x="9175750" y="5767388"/>
          <p14:tracePt t="250864" x="9191625" y="5767388"/>
          <p14:tracePt t="250866" x="9207500" y="5767388"/>
          <p14:tracePt t="250868" x="9223375" y="5767388"/>
          <p14:tracePt t="250870" x="9239250" y="5767388"/>
          <p14:tracePt t="250872" x="9255125" y="5767388"/>
          <p14:tracePt t="250874" x="9271000" y="5767388"/>
          <p14:tracePt t="250876" x="9286875" y="5767388"/>
          <p14:tracePt t="250878" x="9301163" y="5767388"/>
          <p14:tracePt t="250880" x="9332913" y="5767388"/>
          <p14:tracePt t="250884" x="9348788" y="5767388"/>
          <p14:tracePt t="250887" x="9364663" y="5767388"/>
          <p14:tracePt t="250888" x="9380538" y="5767388"/>
          <p14:tracePt t="250890" x="9396413" y="5767388"/>
          <p14:tracePt t="250892" x="9412288" y="5767388"/>
          <p14:tracePt t="250896" x="9428163" y="5767388"/>
          <p14:tracePt t="250898" x="9444038" y="5767388"/>
          <p14:tracePt t="250900" x="9459913" y="5767388"/>
          <p14:tracePt t="250906" x="9475788" y="5767388"/>
          <p14:tracePt t="250909" x="9491663" y="5767388"/>
          <p14:tracePt t="250913" x="9491663" y="5783263"/>
          <p14:tracePt t="250914" x="9507538" y="5783263"/>
          <p14:tracePt t="250916" x="9507538" y="5799138"/>
          <p14:tracePt t="250918" x="9523413" y="5799138"/>
          <p14:tracePt t="250920" x="9539288" y="5815013"/>
          <p14:tracePt t="250926" x="9555163" y="5815013"/>
          <p14:tracePt t="250929" x="9555163" y="5830888"/>
          <p14:tracePt t="250931" x="9571038" y="5846763"/>
          <p14:tracePt t="250939" x="9586913" y="5862638"/>
          <p14:tracePt t="250940" x="9586913" y="5878513"/>
          <p14:tracePt t="250944" x="9601200" y="5894388"/>
          <p14:tracePt t="250950" x="9601200" y="5910263"/>
          <p14:tracePt t="250953" x="9601200" y="5926138"/>
          <p14:tracePt t="250958" x="9617075" y="5942013"/>
          <p14:tracePt t="250961" x="9617075" y="5957888"/>
          <p14:tracePt t="250964" x="9617075" y="5973763"/>
          <p14:tracePt t="250970" x="9632950" y="5989638"/>
          <p14:tracePt t="250974" x="9632950" y="6003925"/>
          <p14:tracePt t="250983" x="9632950" y="6019800"/>
          <p14:tracePt t="250993" x="9632950" y="6035675"/>
          <p14:tracePt t="251001" x="9632950" y="6051550"/>
          <p14:tracePt t="251029" x="9632950" y="6067425"/>
          <p14:tracePt t="251049" x="9632950" y="6083300"/>
          <p14:tracePt t="251065" x="9648825" y="6083300"/>
          <p14:tracePt t="251089" x="9648825" y="6099175"/>
          <p14:tracePt t="251103" x="9664700" y="6099175"/>
          <p14:tracePt t="251106" x="9664700" y="6115050"/>
          <p14:tracePt t="251108" x="9680575" y="6115050"/>
          <p14:tracePt t="251119" x="9696450" y="6115050"/>
          <p14:tracePt t="251122" x="9712325" y="6115050"/>
          <p14:tracePt t="251127" x="9728200" y="6115050"/>
          <p14:tracePt t="251130" x="9728200" y="6130925"/>
          <p14:tracePt t="251134" x="9744075" y="6130925"/>
          <p14:tracePt t="251136" x="9759950" y="6130925"/>
          <p14:tracePt t="251148" x="9807575" y="6146800"/>
          <p14:tracePt t="251155" x="9855200" y="6146800"/>
          <p14:tracePt t="251160" x="9871075" y="6146800"/>
          <p14:tracePt t="251164" x="9886950" y="6146800"/>
          <p14:tracePt t="251169" x="9917113" y="6146800"/>
          <p14:tracePt t="251185" x="9932988" y="6146800"/>
          <p14:tracePt t="251215" x="9948863" y="6146800"/>
          <p14:tracePt t="251243" x="9932988" y="6146800"/>
          <p14:tracePt t="251255" x="9917113" y="6146800"/>
          <p14:tracePt t="251259" x="9902825" y="6146800"/>
          <p14:tracePt t="251261" x="9902825" y="6130925"/>
          <p14:tracePt t="251264" x="9886950" y="6130925"/>
          <p14:tracePt t="251268" x="9871075" y="6130925"/>
          <p14:tracePt t="251274" x="9855200" y="6130925"/>
          <p14:tracePt t="251276" x="9839325" y="6130925"/>
          <p14:tracePt t="251281" x="9823450" y="6130925"/>
          <p14:tracePt t="251284" x="9807575" y="6130925"/>
          <p14:tracePt t="251286" x="9791700" y="6130925"/>
          <p14:tracePt t="251293" x="9775825" y="6130925"/>
          <p14:tracePt t="251295" x="9759950" y="6130925"/>
          <p14:tracePt t="251296" x="9744075" y="6130925"/>
          <p14:tracePt t="251300" x="9728200" y="6130925"/>
          <p14:tracePt t="251305" x="9712325" y="6130925"/>
          <p14:tracePt t="251308" x="9696450" y="6130925"/>
          <p14:tracePt t="251312" x="9664700" y="6130925"/>
          <p14:tracePt t="251317" x="9648825" y="6130925"/>
          <p14:tracePt t="251320" x="9632950" y="6130925"/>
          <p14:tracePt t="251324" x="9617075" y="6130925"/>
          <p14:tracePt t="251329" x="9601200" y="6130925"/>
          <p14:tracePt t="251331" x="9586913" y="6130925"/>
          <p14:tracePt t="251332" x="9586913" y="6146800"/>
          <p14:tracePt t="251334" x="9571038" y="6146800"/>
          <p14:tracePt t="251339" x="9555163" y="6146800"/>
          <p14:tracePt t="251342" x="9539288" y="6146800"/>
          <p14:tracePt t="251347" x="9523413" y="6162675"/>
          <p14:tracePt t="251349" x="9507538" y="6162675"/>
          <p14:tracePt t="251354" x="9491663" y="6162675"/>
          <p14:tracePt t="251359" x="9475788" y="6162675"/>
          <p14:tracePt t="251367" x="9459913" y="6162675"/>
          <p14:tracePt t="251368" x="9459913" y="6178550"/>
          <p14:tracePt t="251370" x="9444038" y="6178550"/>
          <p14:tracePt t="251378" x="9428163" y="6194425"/>
          <p14:tracePt t="251397" x="9428163" y="6210300"/>
          <p14:tracePt t="251404" x="9412288" y="6210300"/>
          <p14:tracePt t="251408" x="9412288" y="6226175"/>
          <p14:tracePt t="251423" x="9412288" y="6242050"/>
          <p14:tracePt t="251463" x="9428163" y="6242050"/>
          <p14:tracePt t="251470" x="9459913" y="6257925"/>
          <p14:tracePt t="251476" x="9491663" y="6257925"/>
          <p14:tracePt t="251481" x="9539288" y="6257925"/>
          <p14:tracePt t="251485" x="9555163" y="6257925"/>
          <p14:tracePt t="251486" x="9571038" y="6257925"/>
          <p14:tracePt t="251488" x="9586913" y="6257925"/>
          <p14:tracePt t="251490" x="9601200" y="6257925"/>
          <p14:tracePt t="251492" x="9632950" y="6257925"/>
          <p14:tracePt t="251496" x="9680575" y="6257925"/>
          <p14:tracePt t="251498" x="9712325" y="6273800"/>
          <p14:tracePt t="251500" x="9744075" y="6273800"/>
          <p14:tracePt t="251502" x="9775825" y="6273800"/>
          <p14:tracePt t="251504" x="9791700" y="6289675"/>
          <p14:tracePt t="251506" x="9839325" y="6289675"/>
          <p14:tracePt t="251508" x="9871075" y="6289675"/>
          <p14:tracePt t="251512" x="9917113" y="6305550"/>
          <p14:tracePt t="251514" x="9964738" y="6305550"/>
          <p14:tracePt t="251516" x="9980613" y="6305550"/>
          <p14:tracePt t="251518" x="10012363" y="6321425"/>
          <p14:tracePt t="251520" x="10059988" y="6321425"/>
          <p14:tracePt t="251522" x="10075863" y="6321425"/>
          <p14:tracePt t="251524" x="10107613" y="6321425"/>
          <p14:tracePt t="251527" x="10123488" y="6321425"/>
          <p14:tracePt t="251528" x="10155238" y="6321425"/>
          <p14:tracePt t="251530" x="10186988" y="6321425"/>
          <p14:tracePt t="251532" x="10202863" y="6337300"/>
          <p14:tracePt t="251534" x="10233025" y="6337300"/>
          <p14:tracePt t="251536" x="10248900" y="6337300"/>
          <p14:tracePt t="251538" x="10264775" y="6337300"/>
          <p14:tracePt t="251540" x="10280650" y="6337300"/>
          <p14:tracePt t="251542" x="10296525" y="6337300"/>
          <p14:tracePt t="251545" x="10312400" y="6337300"/>
          <p14:tracePt t="251546" x="10328275" y="6337300"/>
          <p14:tracePt t="251548" x="10344150" y="6337300"/>
          <p14:tracePt t="251562" x="10360025" y="6337300"/>
          <p14:tracePt t="251578" x="10375900" y="6337300"/>
          <p14:tracePt t="251637" x="10375900" y="6351588"/>
          <p14:tracePt t="251657" x="10375900" y="6367463"/>
          <p14:tracePt t="251690" x="10375900" y="6383338"/>
          <p14:tracePt t="251700" x="10375900" y="6399213"/>
          <p14:tracePt t="251705" x="10360025" y="6399213"/>
          <p14:tracePt t="251711" x="10360025" y="6415088"/>
          <p14:tracePt t="251715" x="10360025" y="6430963"/>
          <p14:tracePt t="251718" x="10360025" y="6446838"/>
          <p14:tracePt t="251721" x="10344150" y="6446838"/>
          <p14:tracePt t="251722" x="10344150" y="6462713"/>
          <p14:tracePt t="251727" x="10328275" y="6478588"/>
          <p14:tracePt t="251732" x="10312400" y="6494463"/>
          <p14:tracePt t="251735" x="10312400" y="6510338"/>
          <p14:tracePt t="251736" x="10312400" y="6526213"/>
          <p14:tracePt t="251740" x="10312400" y="6542088"/>
          <p14:tracePt t="251742" x="10312400" y="6557963"/>
          <p14:tracePt t="251745" x="10296525" y="6557963"/>
          <p14:tracePt t="251746" x="10296525" y="6589713"/>
          <p14:tracePt t="251748" x="10280650" y="6605588"/>
          <p14:tracePt t="251750" x="10280650" y="6621463"/>
          <p14:tracePt t="251752" x="10264775" y="6653213"/>
          <p14:tracePt t="251754" x="10264775" y="6684963"/>
          <p14:tracePt t="251756" x="10264775" y="6699250"/>
          <p14:tracePt t="251758" x="10248900" y="6731000"/>
          <p14:tracePt t="251763" x="10217150" y="6762750"/>
          <p14:tracePt t="251764" x="10202863" y="6794500"/>
          <p14:tracePt t="251766" x="10202863" y="6826250"/>
          <p14:tracePt t="251768" x="10186988" y="6826250"/>
          <p14:tracePt t="255129" x="1042988" y="6653213"/>
          <p14:tracePt t="255131" x="947738" y="6557963"/>
          <p14:tracePt t="255132" x="820738" y="6446838"/>
          <p14:tracePt t="255134" x="727075" y="6337300"/>
          <p14:tracePt t="255136" x="631825" y="6194425"/>
          <p14:tracePt t="255138" x="520700" y="6083300"/>
          <p14:tracePt t="255140" x="427038" y="5957888"/>
          <p14:tracePt t="255143" x="331788" y="5830888"/>
          <p14:tracePt t="255144" x="204788" y="5657850"/>
          <p14:tracePt t="255146" x="111125" y="5514975"/>
          <p14:tracePt t="255148" x="15875" y="540385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8</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-8</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(7,5)</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(6,5)</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(2,5)</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(100,10)</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238495" flipH="1">
            <a:off x="4628047" y="2603685"/>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(5,5)</a:t>
            </a:r>
            <a:endParaRPr lang="zh-TW" altLang="en-US" dirty="0"/>
          </a:p>
        </p:txBody>
      </p:sp>
      <p:pic>
        <p:nvPicPr>
          <p:cNvPr id="4" name="音訊 3">
            <a:hlinkClick r:id="" action="ppaction://media"/>
            <a:extLst>
              <a:ext uri="{FF2B5EF4-FFF2-40B4-BE49-F238E27FC236}">
                <a16:creationId xmlns:a16="http://schemas.microsoft.com/office/drawing/2014/main" id="{7DA33E73-592E-DF78-49E8-A1A8320ACBD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735235"/>
      </p:ext>
    </p:extLst>
  </p:cSld>
  <p:clrMapOvr>
    <a:masterClrMapping/>
  </p:clrMapOvr>
  <mc:AlternateContent xmlns:mc="http://schemas.openxmlformats.org/markup-compatibility/2006">
    <mc:Choice xmlns:p14="http://schemas.microsoft.com/office/powerpoint/2010/main" Requires="p14">
      <p:transition spd="slow" p14:dur="2000" advTm="12800"/>
    </mc:Choice>
    <mc:Fallback>
      <p:transition spd="slow" advTm="12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99" x="1216025" y="6699250"/>
          <p14:tracePt t="901" x="1311275" y="6653213"/>
          <p14:tracePt t="902" x="1373188" y="6621463"/>
          <p14:tracePt t="904" x="1468438" y="6573838"/>
          <p14:tracePt t="925" x="2289175" y="6178550"/>
          <p14:tracePt t="926" x="2384425" y="6146800"/>
          <p14:tracePt t="929" x="2479675" y="6083300"/>
          <p14:tracePt t="931" x="2543175" y="6051550"/>
          <p14:tracePt t="933" x="2636838" y="6019800"/>
          <p14:tracePt t="935" x="2700338" y="5989638"/>
          <p14:tracePt t="937" x="2779713" y="5957888"/>
          <p14:tracePt t="939" x="2843213" y="5926138"/>
          <p14:tracePt t="941" x="2936875" y="5862638"/>
          <p14:tracePt t="943" x="3032125" y="5830888"/>
          <p14:tracePt t="945" x="3095625" y="5799138"/>
          <p14:tracePt t="947" x="3159125" y="5767388"/>
          <p14:tracePt t="949" x="3252788" y="5703888"/>
          <p14:tracePt t="950" x="3316288" y="5672138"/>
          <p14:tracePt t="953" x="3411538" y="5626100"/>
          <p14:tracePt t="956" x="3475038" y="5594350"/>
          <p14:tracePt t="957" x="3536950" y="5562600"/>
          <p14:tracePt t="958" x="3600450" y="5530850"/>
          <p14:tracePt t="960" x="3679825" y="5467350"/>
          <p14:tracePt t="963" x="3743325" y="5435600"/>
          <p14:tracePt t="965" x="3836988" y="5403850"/>
          <p14:tracePt t="967" x="3868738" y="5372100"/>
          <p14:tracePt t="969" x="3932238" y="5340350"/>
          <p14:tracePt t="971" x="3995738" y="5310188"/>
          <p14:tracePt t="974" x="4075113" y="5278438"/>
          <p14:tracePt t="975" x="4106863" y="5246688"/>
          <p14:tracePt t="976" x="4168775" y="5214938"/>
          <p14:tracePt t="979" x="4232275" y="5199063"/>
          <p14:tracePt t="981" x="4295775" y="5167313"/>
          <p14:tracePt t="982" x="4343400" y="5151438"/>
          <p14:tracePt t="985" x="4391025" y="5135563"/>
          <p14:tracePt t="987" x="4452938" y="5119688"/>
          <p14:tracePt t="989" x="4516438" y="5103813"/>
          <p14:tracePt t="991" x="4548188" y="5087938"/>
          <p14:tracePt t="992" x="4595813" y="5087938"/>
          <p14:tracePt t="995" x="4643438" y="5072063"/>
          <p14:tracePt t="997" x="4691063" y="5072063"/>
          <p14:tracePt t="998" x="4737100" y="5056188"/>
          <p14:tracePt t="1001" x="4784725" y="5040313"/>
          <p14:tracePt t="1003" x="4832350" y="5040313"/>
          <p14:tracePt t="1005" x="4864100" y="5040313"/>
          <p14:tracePt t="1006" x="4911725" y="5024438"/>
          <p14:tracePt t="1008" x="4943475" y="5024438"/>
          <p14:tracePt t="1011" x="4975225" y="5008563"/>
          <p14:tracePt t="1012" x="5022850" y="5008563"/>
          <p14:tracePt t="1014" x="5053013" y="5008563"/>
          <p14:tracePt t="1016" x="5084763" y="5008563"/>
          <p14:tracePt t="1019" x="5116513" y="5008563"/>
          <p14:tracePt t="1021" x="5148263" y="5008563"/>
          <p14:tracePt t="1022" x="5164138" y="5008563"/>
          <p14:tracePt t="1024" x="5195888" y="5008563"/>
          <p14:tracePt t="1026" x="5211763" y="5008563"/>
          <p14:tracePt t="1029" x="5227638" y="5008563"/>
          <p14:tracePt t="1030" x="5259388" y="5008563"/>
          <p14:tracePt t="1035" x="5275263" y="5008563"/>
          <p14:tracePt t="1039" x="5307013" y="5008563"/>
          <p14:tracePt t="1040" x="5337175" y="5008563"/>
          <p14:tracePt t="1045" x="5353050" y="5008563"/>
          <p14:tracePt t="1046" x="5368925" y="5008563"/>
          <p14:tracePt t="1051" x="5384800" y="5008563"/>
          <p14:tracePt t="1057" x="5400675" y="5008563"/>
          <p14:tracePt t="1061" x="5416550" y="5008563"/>
          <p14:tracePt t="1069" x="5432425" y="5008563"/>
          <p14:tracePt t="1073" x="5448300" y="5008563"/>
          <p14:tracePt t="1075" x="5464175" y="5008563"/>
          <p14:tracePt t="1077" x="5464175" y="5024438"/>
          <p14:tracePt t="1079" x="5464175" y="5040313"/>
          <p14:tracePt t="1081" x="5480050" y="5056188"/>
          <p14:tracePt t="1083" x="5495925" y="5056188"/>
          <p14:tracePt t="1085" x="5511800" y="5072063"/>
          <p14:tracePt t="1088" x="5527675" y="5103813"/>
          <p14:tracePt t="1089" x="5543550" y="5103813"/>
          <p14:tracePt t="1091" x="5559425" y="5119688"/>
          <p14:tracePt t="1092" x="5575300" y="5151438"/>
          <p14:tracePt t="1095" x="5607050" y="5183188"/>
          <p14:tracePt t="1097" x="5638800" y="5199063"/>
          <p14:tracePt t="1099" x="5653088" y="5230813"/>
          <p14:tracePt t="1101" x="5684838" y="5246688"/>
          <p14:tracePt t="1103" x="5716588" y="5294313"/>
          <p14:tracePt t="1105" x="5748338" y="5310188"/>
          <p14:tracePt t="1107" x="5780088" y="5324475"/>
          <p14:tracePt t="1109" x="5811838" y="5372100"/>
          <p14:tracePt t="1111" x="5843588" y="5387975"/>
          <p14:tracePt t="1112" x="5875338" y="5419725"/>
          <p14:tracePt t="1114" x="5922963" y="5451475"/>
          <p14:tracePt t="1117" x="5938838" y="5467350"/>
          <p14:tracePt t="1120" x="5984875" y="5499100"/>
          <p14:tracePt t="1121" x="6032500" y="5514975"/>
          <p14:tracePt t="1123" x="6064250" y="5530850"/>
          <p14:tracePt t="1125" x="6096000" y="5546725"/>
          <p14:tracePt t="1127" x="6143625" y="5578475"/>
          <p14:tracePt t="1129" x="6175375" y="5594350"/>
          <p14:tracePt t="1131" x="6223000" y="5610225"/>
          <p14:tracePt t="1133" x="6253163" y="5626100"/>
          <p14:tracePt t="1134" x="6284913" y="5641975"/>
          <p14:tracePt t="1139" x="6348413" y="5657850"/>
          <p14:tracePt t="1140" x="6380163" y="5672138"/>
          <p14:tracePt t="1143" x="6411913" y="5688013"/>
          <p14:tracePt t="1145" x="6443663" y="5688013"/>
          <p14:tracePt t="1147" x="6459538" y="5703888"/>
          <p14:tracePt t="1149" x="6475413" y="5703888"/>
          <p14:tracePt t="1151" x="6507163" y="5719763"/>
          <p14:tracePt t="1155" x="6523038" y="5719763"/>
          <p14:tracePt t="1157" x="6538913" y="5719763"/>
          <p14:tracePt t="1163" x="6553200" y="5719763"/>
          <p14:tracePt t="1178" x="6569075" y="5719763"/>
          <p14:tracePt t="1183" x="6569075" y="5735638"/>
          <p14:tracePt t="1218" x="6553200" y="5735638"/>
          <p14:tracePt t="1224" x="6538913" y="5735638"/>
          <p14:tracePt t="1225" x="6523038" y="5735638"/>
          <p14:tracePt t="1227" x="6523038" y="5751513"/>
          <p14:tracePt t="1229" x="6507163" y="5751513"/>
          <p14:tracePt t="1231" x="6491288" y="5751513"/>
          <p14:tracePt t="1235" x="6475413" y="5767388"/>
          <p14:tracePt t="1238" x="6459538" y="5767388"/>
          <p14:tracePt t="1240" x="6443663" y="5767388"/>
          <p14:tracePt t="1241" x="6427788" y="5767388"/>
          <p14:tracePt t="1243" x="6411913" y="5767388"/>
          <p14:tracePt t="1244" x="6396038" y="5767388"/>
          <p14:tracePt t="1247" x="6380163" y="5767388"/>
          <p14:tracePt t="1249" x="6364288" y="5783263"/>
          <p14:tracePt t="1251" x="6348413" y="5783263"/>
          <p14:tracePt t="1253" x="6316663" y="5783263"/>
          <p14:tracePt t="1255" x="6300788" y="5799138"/>
          <p14:tracePt t="1257" x="6269038" y="5799138"/>
          <p14:tracePt t="1259" x="6223000" y="5815013"/>
          <p14:tracePt t="1261" x="6207125" y="5815013"/>
          <p14:tracePt t="1263" x="6175375" y="5815013"/>
          <p14:tracePt t="1265" x="6143625" y="5815013"/>
          <p14:tracePt t="1267" x="6111875" y="5830888"/>
          <p14:tracePt t="1268" x="6080125" y="5830888"/>
          <p14:tracePt t="1271" x="6048375" y="5846763"/>
          <p14:tracePt t="1273" x="6032500" y="5862638"/>
          <p14:tracePt t="1275" x="6000750" y="5862638"/>
          <p14:tracePt t="1277" x="5953125" y="5878513"/>
          <p14:tracePt t="1279" x="5938838" y="5894388"/>
          <p14:tracePt t="1281" x="5891213" y="5894388"/>
          <p14:tracePt t="1283" x="5843588" y="5910263"/>
          <p14:tracePt t="1285" x="5811838" y="5926138"/>
          <p14:tracePt t="1288" x="5780088" y="5942013"/>
          <p14:tracePt t="1289" x="5732463" y="5942013"/>
          <p14:tracePt t="1291" x="5684838" y="5957888"/>
          <p14:tracePt t="1293" x="5638800" y="5973763"/>
          <p14:tracePt t="1295" x="5607050" y="5973763"/>
          <p14:tracePt t="1297" x="5575300" y="5989638"/>
          <p14:tracePt t="1299" x="5527675" y="6003925"/>
          <p14:tracePt t="1301" x="5464175" y="6019800"/>
          <p14:tracePt t="1303" x="5432425" y="6035675"/>
          <p14:tracePt t="1304" x="5384800" y="6051550"/>
          <p14:tracePt t="1306" x="5353050" y="6083300"/>
          <p14:tracePt t="1309" x="5307013" y="6099175"/>
          <p14:tracePt t="1311" x="5275263" y="6099175"/>
          <p14:tracePt t="1313" x="5211763" y="6115050"/>
          <p14:tracePt t="1315" x="5164138" y="6130925"/>
          <p14:tracePt t="1317" x="5132388" y="6146800"/>
          <p14:tracePt t="1319" x="5084763" y="6162675"/>
          <p14:tracePt t="1321" x="5037138" y="6178550"/>
          <p14:tracePt t="1322" x="4991100" y="6194425"/>
          <p14:tracePt t="1325" x="4943475" y="6226175"/>
          <p14:tracePt t="1327" x="4911725" y="6242050"/>
          <p14:tracePt t="1329" x="4864100" y="6257925"/>
          <p14:tracePt t="1331" x="4816475" y="6273800"/>
          <p14:tracePt t="1333" x="4768850" y="6273800"/>
          <p14:tracePt t="1335" x="4737100" y="6289675"/>
          <p14:tracePt t="1337" x="4691063" y="6305550"/>
          <p14:tracePt t="1339" x="4643438" y="6321425"/>
          <p14:tracePt t="1341" x="4595813" y="6337300"/>
          <p14:tracePt t="1343" x="4579938" y="6351588"/>
          <p14:tracePt t="1345" x="4532313" y="6367463"/>
          <p14:tracePt t="1347" x="4484688" y="6383338"/>
          <p14:tracePt t="1349" x="4437063" y="6399213"/>
          <p14:tracePt t="1351" x="4421188" y="6415088"/>
          <p14:tracePt t="1353" x="4375150" y="6415088"/>
          <p14:tracePt t="1355" x="4327525" y="6415088"/>
          <p14:tracePt t="1356" x="4311650" y="6430963"/>
          <p14:tracePt t="1359" x="4264025" y="6446838"/>
          <p14:tracePt t="1361" x="4232275" y="6446838"/>
          <p14:tracePt t="1363" x="4184650" y="6462713"/>
          <p14:tracePt t="1365" x="4168775" y="6462713"/>
          <p14:tracePt t="1367" x="4137025" y="6478588"/>
          <p14:tracePt t="1369" x="4121150" y="6478588"/>
          <p14:tracePt t="1371" x="4090988" y="6494463"/>
          <p14:tracePt t="1373" x="4043363" y="6494463"/>
          <p14:tracePt t="1374" x="4011613" y="6510338"/>
          <p14:tracePt t="1377" x="3995738" y="6510338"/>
          <p14:tracePt t="1379" x="3963988" y="6526213"/>
          <p14:tracePt t="1381" x="3948113" y="6526213"/>
          <p14:tracePt t="1383" x="3916363" y="6526213"/>
          <p14:tracePt t="1385" x="3884613" y="6526213"/>
          <p14:tracePt t="1388" x="3852863" y="6526213"/>
          <p14:tracePt t="1389" x="3821113" y="6542088"/>
          <p14:tracePt t="1390" x="3790950" y="6542088"/>
          <p14:tracePt t="1393" x="3775075" y="6557963"/>
          <p14:tracePt t="1395" x="3743325" y="6557963"/>
          <p14:tracePt t="1397" x="3695700" y="6573838"/>
          <p14:tracePt t="1399" x="3679825" y="6573838"/>
          <p14:tracePt t="1401" x="3632200" y="6573838"/>
          <p14:tracePt t="1403" x="3600450" y="6589713"/>
          <p14:tracePt t="1405" x="3584575" y="6589713"/>
          <p14:tracePt t="1407" x="3536950" y="6605588"/>
          <p14:tracePt t="1409" x="3490913" y="6605588"/>
          <p14:tracePt t="1410" x="3459163" y="6621463"/>
          <p14:tracePt t="1413" x="3427413" y="6621463"/>
          <p14:tracePt t="1415" x="3379788" y="6637338"/>
          <p14:tracePt t="1417" x="3332163" y="6637338"/>
          <p14:tracePt t="1419" x="3316288" y="6637338"/>
          <p14:tracePt t="1421" x="3268663" y="6653213"/>
          <p14:tracePt t="1423" x="3221038" y="6653213"/>
          <p14:tracePt t="1425" x="3190875" y="6653213"/>
          <p14:tracePt t="1427" x="3143250" y="6653213"/>
          <p14:tracePt t="1428" x="3095625" y="6669088"/>
          <p14:tracePt t="1431" x="3063875" y="6669088"/>
          <p14:tracePt t="1433" x="3016250" y="6669088"/>
          <p14:tracePt t="1435" x="2968625" y="6684963"/>
          <p14:tracePt t="1437" x="2921000" y="6684963"/>
          <p14:tracePt t="1439" x="2890838" y="6684963"/>
          <p14:tracePt t="1440" x="2843213" y="6684963"/>
          <p14:tracePt t="1443" x="2827338" y="6684963"/>
          <p14:tracePt t="1445" x="2779713" y="6684963"/>
          <p14:tracePt t="1447" x="2732088" y="6684963"/>
          <p14:tracePt t="1449" x="2700338" y="6684963"/>
          <p14:tracePt t="1451" x="2668588" y="6684963"/>
          <p14:tracePt t="1453" x="2620963" y="6684963"/>
          <p14:tracePt t="1455" x="2590800" y="6684963"/>
          <p14:tracePt t="1457" x="2543175" y="6684963"/>
          <p14:tracePt t="1459" x="2511425" y="6684963"/>
          <p14:tracePt t="1461" x="2479675" y="6684963"/>
          <p14:tracePt t="1463" x="2447925" y="6684963"/>
          <p14:tracePt t="1465" x="2400300" y="6684963"/>
          <p14:tracePt t="1467" x="2368550" y="6684963"/>
          <p14:tracePt t="1469" x="2320925" y="6684963"/>
          <p14:tracePt t="1471" x="2289175" y="6684963"/>
          <p14:tracePt t="1473" x="2274888" y="6684963"/>
          <p14:tracePt t="1474" x="2227263" y="6684963"/>
          <p14:tracePt t="1477" x="2211388" y="6684963"/>
          <p14:tracePt t="1479" x="2179638" y="6684963"/>
          <p14:tracePt t="1481" x="2132013" y="6684963"/>
          <p14:tracePt t="1483" x="2116138" y="6684963"/>
          <p14:tracePt t="1484" x="2084388" y="6684963"/>
          <p14:tracePt t="1488" x="2052638" y="6684963"/>
          <p14:tracePt t="1489" x="2036763" y="6684963"/>
          <p14:tracePt t="1491" x="2005013" y="6684963"/>
          <p14:tracePt t="1493" x="1958975" y="6669088"/>
          <p14:tracePt t="1495" x="1943100" y="6653213"/>
          <p14:tracePt t="1497" x="1911350" y="6653213"/>
          <p14:tracePt t="1499" x="1879600" y="6637338"/>
          <p14:tracePt t="1501" x="1863725" y="6637338"/>
          <p14:tracePt t="1503" x="1831975" y="6621463"/>
          <p14:tracePt t="1505" x="1800225" y="6605588"/>
          <p14:tracePt t="1506" x="1784350" y="6589713"/>
          <p14:tracePt t="1509" x="1752600" y="6589713"/>
          <p14:tracePt t="1511" x="1736725" y="6589713"/>
          <p14:tracePt t="1513" x="1720850" y="6573838"/>
          <p14:tracePt t="1515" x="1689100" y="6557963"/>
          <p14:tracePt t="1517" x="1658938" y="6542088"/>
          <p14:tracePt t="1519" x="1643063" y="6526213"/>
          <p14:tracePt t="1521" x="1627188" y="6510338"/>
          <p14:tracePt t="1522" x="1595438" y="6494463"/>
          <p14:tracePt t="1525" x="1563688" y="6478588"/>
          <p14:tracePt t="1527" x="1547813" y="6462713"/>
          <p14:tracePt t="1529" x="1531938" y="6430963"/>
          <p14:tracePt t="1531" x="1500188" y="6415088"/>
          <p14:tracePt t="1533" x="1484313" y="6399213"/>
          <p14:tracePt t="1535" x="1468438" y="6367463"/>
          <p14:tracePt t="1538" x="1452563" y="6367463"/>
          <p14:tracePt t="1540" x="1420813" y="6337300"/>
          <p14:tracePt t="1540" x="1404938" y="6305550"/>
          <p14:tracePt t="1542" x="1389063" y="6273800"/>
          <p14:tracePt t="1545" x="1373188" y="6257925"/>
          <p14:tracePt t="1547" x="1343025" y="6226175"/>
          <p14:tracePt t="1549" x="1327150" y="6178550"/>
          <p14:tracePt t="1550" x="1295400" y="6146800"/>
          <p14:tracePt t="1553" x="1279525" y="6115050"/>
          <p14:tracePt t="1554" x="1263650" y="6067425"/>
          <p14:tracePt t="1557" x="1216025" y="5989638"/>
          <p14:tracePt t="1558" x="1200150" y="5942013"/>
          <p14:tracePt t="1560" x="1184275" y="5878513"/>
          <p14:tracePt t="1562" x="1152525" y="5830888"/>
          <p14:tracePt t="1564" x="1136650" y="5767388"/>
          <p14:tracePt t="1567" x="1104900" y="5703888"/>
          <p14:tracePt t="1569" x="1073150" y="5657850"/>
          <p14:tracePt t="1571" x="1058863" y="5610225"/>
          <p14:tracePt t="1573" x="1027113" y="5530850"/>
          <p14:tracePt t="1574" x="1011238" y="5483225"/>
          <p14:tracePt t="1577" x="979488" y="5387975"/>
          <p14:tracePt t="1579" x="947738" y="5324475"/>
          <p14:tracePt t="1581" x="931863" y="5230813"/>
          <p14:tracePt t="1583" x="915988" y="5183188"/>
          <p14:tracePt t="1585" x="868363" y="5087938"/>
          <p14:tracePt t="1588" x="852488" y="5024438"/>
          <p14:tracePt t="1590" x="836613" y="4914900"/>
          <p14:tracePt t="1590" x="820738" y="4851400"/>
          <p14:tracePt t="1592" x="788988" y="4772025"/>
          <p14:tracePt t="1594" x="773113" y="4676775"/>
          <p14:tracePt t="1597" x="758825" y="4598988"/>
          <p14:tracePt t="1599" x="742950" y="4503738"/>
          <p14:tracePt t="1601" x="727075" y="4424363"/>
          <p14:tracePt t="1603" x="695325" y="4313238"/>
          <p14:tracePt t="1605" x="679450" y="4251325"/>
          <p14:tracePt t="1607" x="663575" y="4171950"/>
          <p14:tracePt t="1609" x="647700" y="4076700"/>
          <p14:tracePt t="1611" x="631825" y="3997325"/>
          <p14:tracePt t="1613" x="615950" y="3903663"/>
          <p14:tracePt t="1615" x="600075" y="3824288"/>
          <p14:tracePt t="1617" x="584200" y="3760788"/>
          <p14:tracePt t="1619" x="568325" y="3681413"/>
          <p14:tracePt t="1621" x="552450" y="3617913"/>
          <p14:tracePt t="1623" x="536575" y="3524250"/>
          <p14:tracePt t="1624" x="536575" y="3460750"/>
          <p14:tracePt t="1627" x="520700" y="3381375"/>
          <p14:tracePt t="1629" x="504825" y="3317875"/>
          <p14:tracePt t="1630" x="488950" y="3270250"/>
          <p14:tracePt t="1633" x="473075" y="3224213"/>
          <p14:tracePt t="1635" x="473075" y="3160713"/>
          <p14:tracePt t="1637" x="457200" y="3081338"/>
          <p14:tracePt t="1638" x="457200" y="3033713"/>
          <p14:tracePt t="1641" x="442913" y="2970213"/>
          <p14:tracePt t="1643" x="427038" y="2922588"/>
          <p14:tracePt t="1645" x="427038" y="2876550"/>
          <p14:tracePt t="1647" x="411163" y="2828925"/>
          <p14:tracePt t="1649" x="411163" y="2765425"/>
          <p14:tracePt t="1651" x="395288" y="2733675"/>
          <p14:tracePt t="1652" x="395288" y="2686050"/>
          <p14:tracePt t="1655" x="395288" y="2638425"/>
          <p14:tracePt t="1657" x="395288" y="2606675"/>
          <p14:tracePt t="1659" x="395288" y="2560638"/>
          <p14:tracePt t="1661" x="379413" y="2513013"/>
          <p14:tracePt t="1663" x="379413" y="2481263"/>
          <p14:tracePt t="1665" x="379413" y="2449513"/>
          <p14:tracePt t="1667" x="379413" y="2401888"/>
          <p14:tracePt t="1669" x="379413" y="2386013"/>
          <p14:tracePt t="1671" x="379413" y="2354263"/>
          <p14:tracePt t="1673" x="379413" y="2338388"/>
          <p14:tracePt t="1675" x="379413" y="2306638"/>
          <p14:tracePt t="1677" x="379413" y="2259013"/>
          <p14:tracePt t="1679" x="379413" y="2243138"/>
          <p14:tracePt t="1680" x="379413" y="2212975"/>
          <p14:tracePt t="1682" x="395288" y="2181225"/>
          <p14:tracePt t="1684" x="411163" y="2165350"/>
          <p14:tracePt t="1687" x="411163" y="2117725"/>
          <p14:tracePt t="1689" x="427038" y="2101850"/>
          <p14:tracePt t="1690" x="427038" y="2085975"/>
          <p14:tracePt t="1693" x="442913" y="2054225"/>
          <p14:tracePt t="1695" x="457200" y="2022475"/>
          <p14:tracePt t="1697" x="473075" y="1974850"/>
          <p14:tracePt t="1698" x="488950" y="1958975"/>
          <p14:tracePt t="1700" x="520700" y="1927225"/>
          <p14:tracePt t="1703" x="520700" y="1911350"/>
          <p14:tracePt t="1704" x="536575" y="1895475"/>
          <p14:tracePt t="1707" x="568325" y="1865313"/>
          <p14:tracePt t="1709" x="584200" y="1817688"/>
          <p14:tracePt t="1711" x="615950" y="1785938"/>
          <p14:tracePt t="1712" x="631825" y="1770063"/>
          <p14:tracePt t="1714" x="647700" y="1754188"/>
          <p14:tracePt t="1717" x="679450" y="1722438"/>
          <p14:tracePt t="1719" x="711200" y="1706563"/>
          <p14:tracePt t="1722" x="727075" y="1674813"/>
          <p14:tracePt t="1723" x="758825" y="1643063"/>
          <p14:tracePt t="1725" x="788988" y="1611313"/>
          <p14:tracePt t="1727" x="820738" y="1579563"/>
          <p14:tracePt t="1729" x="836613" y="1579563"/>
          <p14:tracePt t="1730" x="868363" y="1547813"/>
          <p14:tracePt t="1733" x="915988" y="1517650"/>
          <p14:tracePt t="1735" x="947738" y="1485900"/>
          <p14:tracePt t="1738" x="963613" y="1470025"/>
          <p14:tracePt t="1741" x="1042988" y="1422400"/>
          <p14:tracePt t="1742" x="1073150" y="1406525"/>
          <p14:tracePt t="1744" x="1120775" y="1374775"/>
          <p14:tracePt t="1746" x="1136650" y="1343025"/>
          <p14:tracePt t="1749" x="1168400" y="1327150"/>
          <p14:tracePt t="1750" x="1216025" y="1295400"/>
          <p14:tracePt t="1752" x="1247775" y="1295400"/>
          <p14:tracePt t="1755" x="1263650" y="1263650"/>
          <p14:tracePt t="1757" x="1311275" y="1231900"/>
          <p14:tracePt t="1759" x="1358900" y="1216025"/>
          <p14:tracePt t="1760" x="1389063" y="1200150"/>
          <p14:tracePt t="1762" x="1404938" y="1169988"/>
          <p14:tracePt t="1764" x="1452563" y="1154113"/>
          <p14:tracePt t="1767" x="1484313" y="1154113"/>
          <p14:tracePt t="1769" x="1531938" y="1122363"/>
          <p14:tracePt t="1771" x="1547813" y="1106488"/>
          <p14:tracePt t="1773" x="1579563" y="1090613"/>
          <p14:tracePt t="1774" x="1611313" y="1074738"/>
          <p14:tracePt t="1777" x="1643063" y="1058863"/>
          <p14:tracePt t="1779" x="1674813" y="1027113"/>
          <p14:tracePt t="1780" x="1704975" y="1027113"/>
          <p14:tracePt t="1783" x="1752600" y="1011238"/>
          <p14:tracePt t="1785" x="1768475" y="995363"/>
          <p14:tracePt t="1789" x="1816100" y="979488"/>
          <p14:tracePt t="1790" x="1847850" y="963613"/>
          <p14:tracePt t="1791" x="1879600" y="947738"/>
          <p14:tracePt t="1792" x="1911350" y="915988"/>
          <p14:tracePt t="1794" x="1958975" y="900113"/>
          <p14:tracePt t="1796" x="1989138" y="900113"/>
          <p14:tracePt t="1799" x="2036763" y="884238"/>
          <p14:tracePt t="1801" x="2068513" y="868363"/>
          <p14:tracePt t="1803" x="2116138" y="854075"/>
          <p14:tracePt t="1804" x="2163763" y="838200"/>
          <p14:tracePt t="1807" x="2211388" y="822325"/>
          <p14:tracePt t="1809" x="2243138" y="806450"/>
          <p14:tracePt t="1811" x="2274888" y="790575"/>
          <p14:tracePt t="1813" x="2320925" y="774700"/>
          <p14:tracePt t="1815" x="2384425" y="758825"/>
          <p14:tracePt t="1817" x="2416175" y="742950"/>
          <p14:tracePt t="1819" x="2463800" y="742950"/>
          <p14:tracePt t="1821" x="2511425" y="727075"/>
          <p14:tracePt t="1822" x="2574925" y="711200"/>
          <p14:tracePt t="1824" x="2605088" y="695325"/>
          <p14:tracePt t="1827" x="2652713" y="679450"/>
          <p14:tracePt t="1829" x="2716213" y="647700"/>
          <p14:tracePt t="1831" x="2763838" y="631825"/>
          <p14:tracePt t="1833" x="2827338" y="615950"/>
          <p14:tracePt t="1835" x="2859088" y="600075"/>
          <p14:tracePt t="1838" x="2905125" y="568325"/>
          <p14:tracePt t="1840" x="2968625" y="552450"/>
          <p14:tracePt t="1840" x="3032125" y="536575"/>
          <p14:tracePt t="1843" x="3079750" y="506413"/>
          <p14:tracePt t="1845" x="3127375" y="490538"/>
          <p14:tracePt t="1847" x="3175000" y="474663"/>
          <p14:tracePt t="1849" x="3221038" y="474663"/>
          <p14:tracePt t="1851" x="3268663" y="458788"/>
          <p14:tracePt t="1853" x="3316288" y="442913"/>
          <p14:tracePt t="1855" x="3348038" y="427038"/>
          <p14:tracePt t="1856" x="3395663" y="411163"/>
          <p14:tracePt t="1859" x="3443288" y="395288"/>
          <p14:tracePt t="1861" x="3490913" y="379413"/>
          <p14:tracePt t="1863" x="3521075" y="363538"/>
          <p14:tracePt t="1865" x="3584575" y="347663"/>
          <p14:tracePt t="1867" x="3616325" y="331788"/>
          <p14:tracePt t="1869" x="3663950" y="331788"/>
          <p14:tracePt t="1870" x="3695700" y="315913"/>
          <p14:tracePt t="1873" x="3743325" y="315913"/>
          <p14:tracePt t="1875" x="3790950" y="315913"/>
          <p14:tracePt t="1877" x="3852863" y="300038"/>
          <p14:tracePt t="1879" x="3868738" y="284163"/>
          <p14:tracePt t="1881" x="3916363" y="284163"/>
          <p14:tracePt t="1883" x="3963988" y="268288"/>
          <p14:tracePt t="1885" x="3995738" y="268288"/>
          <p14:tracePt t="1887" x="4043363" y="252413"/>
          <p14:tracePt t="1889" x="4090988" y="252413"/>
          <p14:tracePt t="1890" x="4121150" y="236538"/>
          <p14:tracePt t="1893" x="4168775" y="220663"/>
          <p14:tracePt t="1895" x="4216400" y="220663"/>
          <p14:tracePt t="1897" x="4264025" y="220663"/>
          <p14:tracePt t="1899" x="4295775" y="220663"/>
          <p14:tracePt t="1901" x="4359275" y="204788"/>
          <p14:tracePt t="1903" x="4406900" y="204788"/>
          <p14:tracePt t="1905" x="4437063" y="204788"/>
          <p14:tracePt t="1906" x="4500563" y="204788"/>
          <p14:tracePt t="1909" x="4548188" y="188913"/>
          <p14:tracePt t="1911" x="4611688" y="188913"/>
          <p14:tracePt t="1913" x="4659313" y="188913"/>
          <p14:tracePt t="1915" x="4706938" y="188913"/>
          <p14:tracePt t="1917" x="4768850" y="188913"/>
          <p14:tracePt t="1919" x="4832350" y="188913"/>
          <p14:tracePt t="1921" x="4864100" y="173038"/>
          <p14:tracePt t="1923" x="4927600" y="173038"/>
          <p14:tracePt t="1924" x="5006975" y="173038"/>
          <p14:tracePt t="1927" x="5068888" y="173038"/>
          <p14:tracePt t="1929" x="5116513" y="173038"/>
          <p14:tracePt t="1930" x="5180013" y="173038"/>
          <p14:tracePt t="1933" x="5243513" y="173038"/>
          <p14:tracePt t="1935" x="5307013" y="173038"/>
          <p14:tracePt t="1939" x="5416550" y="173038"/>
          <p14:tracePt t="1940" x="5480050" y="173038"/>
          <p14:tracePt t="1943" x="5543550" y="173038"/>
          <p14:tracePt t="1945" x="5622925" y="173038"/>
          <p14:tracePt t="1947" x="5668963" y="173038"/>
          <p14:tracePt t="1949" x="5732463" y="173038"/>
          <p14:tracePt t="1951" x="5795963" y="173038"/>
          <p14:tracePt t="1953" x="5875338" y="173038"/>
          <p14:tracePt t="1954" x="5938838" y="173038"/>
          <p14:tracePt t="1957" x="5984875" y="173038"/>
          <p14:tracePt t="1959" x="6048375" y="173038"/>
          <p14:tracePt t="1961" x="6111875" y="173038"/>
          <p14:tracePt t="1962" x="6175375" y="173038"/>
          <p14:tracePt t="1965" x="6223000" y="173038"/>
          <p14:tracePt t="1967" x="6284913" y="173038"/>
          <p14:tracePt t="1969" x="6348413" y="173038"/>
          <p14:tracePt t="1971" x="6411913" y="188913"/>
          <p14:tracePt t="1973" x="6459538" y="188913"/>
          <p14:tracePt t="1975" x="6523038" y="204788"/>
          <p14:tracePt t="1977" x="6569075" y="204788"/>
          <p14:tracePt t="1979" x="6632575" y="220663"/>
          <p14:tracePt t="1981" x="6664325" y="220663"/>
          <p14:tracePt t="1983" x="6711950" y="220663"/>
          <p14:tracePt t="1985" x="6775450" y="236538"/>
          <p14:tracePt t="1988" x="6838950" y="236538"/>
          <p14:tracePt t="1989" x="6869113" y="252413"/>
          <p14:tracePt t="1991" x="6916738" y="252413"/>
          <p14:tracePt t="1993" x="6964363" y="268288"/>
          <p14:tracePt t="1995" x="7027863" y="268288"/>
          <p14:tracePt t="1997" x="7059613" y="284163"/>
          <p14:tracePt t="1999" x="7107238" y="300038"/>
          <p14:tracePt t="2000" x="7154863" y="300038"/>
          <p14:tracePt t="2003" x="7216775" y="315913"/>
          <p14:tracePt t="2006" x="7248525" y="331788"/>
          <p14:tracePt t="2006" x="7296150" y="331788"/>
          <p14:tracePt t="2009" x="7343775" y="331788"/>
          <p14:tracePt t="2011" x="7407275" y="347663"/>
          <p14:tracePt t="2012" x="7439025" y="347663"/>
          <p14:tracePt t="2014" x="7485063" y="363538"/>
          <p14:tracePt t="2017" x="7532688" y="363538"/>
          <p14:tracePt t="2019" x="7564438" y="379413"/>
          <p14:tracePt t="2022" x="7627938" y="395288"/>
          <p14:tracePt t="2023" x="7675563" y="411163"/>
          <p14:tracePt t="2024" x="7707313" y="427038"/>
          <p14:tracePt t="2027" x="7739063" y="427038"/>
          <p14:tracePt t="2028" x="7785100" y="442913"/>
          <p14:tracePt t="2031" x="7832725" y="458788"/>
          <p14:tracePt t="2033" x="7880350" y="474663"/>
          <p14:tracePt t="2035" x="7912100" y="490538"/>
          <p14:tracePt t="2038" x="7959725" y="506413"/>
          <p14:tracePt t="2039" x="8007350" y="506413"/>
          <p14:tracePt t="2040" x="8039100" y="520700"/>
          <p14:tracePt t="2042" x="8070850" y="520700"/>
          <p14:tracePt t="2044" x="8116888" y="536575"/>
          <p14:tracePt t="2046" x="8164513" y="552450"/>
          <p14:tracePt t="2049" x="8196263" y="568325"/>
          <p14:tracePt t="2051" x="8228013" y="584200"/>
          <p14:tracePt t="2053" x="8275638" y="584200"/>
          <p14:tracePt t="2055" x="8291513" y="600075"/>
          <p14:tracePt t="2057" x="8339138" y="615950"/>
          <p14:tracePt t="2058" x="8385175" y="631825"/>
          <p14:tracePt t="2060" x="8416925" y="631825"/>
          <p14:tracePt t="2063" x="8432800" y="647700"/>
          <p14:tracePt t="2064" x="8480425" y="647700"/>
          <p14:tracePt t="2067" x="8512175" y="663575"/>
          <p14:tracePt t="2069" x="8528050" y="679450"/>
          <p14:tracePt t="2071" x="8559800" y="695325"/>
          <p14:tracePt t="2072" x="8591550" y="695325"/>
          <p14:tracePt t="2075" x="8607425" y="711200"/>
          <p14:tracePt t="2077" x="8639175" y="711200"/>
          <p14:tracePt t="2079" x="8670925" y="727075"/>
          <p14:tracePt t="2080" x="8686800" y="727075"/>
          <p14:tracePt t="2083" x="8701088" y="727075"/>
          <p14:tracePt t="2085" x="8732838" y="742950"/>
          <p14:tracePt t="2089" x="8748713" y="742950"/>
          <p14:tracePt t="2091" x="8764588" y="758825"/>
          <p14:tracePt t="2093" x="8780463" y="774700"/>
          <p14:tracePt t="2095" x="8796338" y="774700"/>
          <p14:tracePt t="2097" x="8812213" y="774700"/>
          <p14:tracePt t="2099" x="8828088" y="774700"/>
          <p14:tracePt t="2101" x="8843963" y="790575"/>
          <p14:tracePt t="2103" x="8859838" y="790575"/>
          <p14:tracePt t="2105" x="8875713" y="806450"/>
          <p14:tracePt t="2122" x="8955088" y="854075"/>
          <p14:tracePt t="2126" x="8970963" y="854075"/>
          <p14:tracePt t="2127" x="8986838" y="854075"/>
          <p14:tracePt t="2129" x="8986838" y="868363"/>
          <p14:tracePt t="2133" x="9001125" y="884238"/>
          <p14:tracePt t="2145" x="9017000" y="900113"/>
          <p14:tracePt t="2151" x="9032875" y="915988"/>
          <p14:tracePt t="2156" x="9048750" y="931863"/>
          <p14:tracePt t="2163" x="9048750" y="947738"/>
          <p14:tracePt t="2163" x="9064625" y="947738"/>
          <p14:tracePt t="2164" x="9064625" y="963613"/>
          <p14:tracePt t="2172" x="9064625" y="979488"/>
          <p14:tracePt t="2175" x="9064625" y="995363"/>
          <p14:tracePt t="2177" x="9064625" y="1011238"/>
          <p14:tracePt t="2182" x="9064625" y="1027113"/>
          <p14:tracePt t="2182" x="9080500" y="1042988"/>
          <p14:tracePt t="2195" x="9080500" y="1106488"/>
          <p14:tracePt t="2196" x="9096375" y="1138238"/>
          <p14:tracePt t="2197" x="9096375" y="1154113"/>
          <p14:tracePt t="2198" x="9112250" y="1185863"/>
          <p14:tracePt t="2200" x="9112250" y="1216025"/>
          <p14:tracePt t="2205" x="9112250" y="1279525"/>
          <p14:tracePt t="2206" x="9128125" y="1311275"/>
          <p14:tracePt t="2211" x="9128125" y="1343025"/>
          <p14:tracePt t="2213" x="9128125" y="1358900"/>
          <p14:tracePt t="2215" x="9128125" y="1406525"/>
          <p14:tracePt t="2217" x="9128125" y="1438275"/>
          <p14:tracePt t="2218" x="9128125" y="1454150"/>
          <p14:tracePt t="2221" x="9144000" y="1485900"/>
          <p14:tracePt t="2223" x="9144000" y="1533525"/>
          <p14:tracePt t="2225" x="9144000" y="1547813"/>
          <p14:tracePt t="2227" x="9144000" y="1595438"/>
          <p14:tracePt t="2228" x="9144000" y="1627188"/>
          <p14:tracePt t="2230" x="9144000" y="1658938"/>
          <p14:tracePt t="2233" x="9159875" y="1690688"/>
          <p14:tracePt t="2235" x="9159875" y="1738313"/>
          <p14:tracePt t="2237" x="9159875" y="1754188"/>
          <p14:tracePt t="2239" x="9159875" y="1801813"/>
          <p14:tracePt t="2241" x="9159875" y="1849438"/>
          <p14:tracePt t="2243" x="9159875" y="1881188"/>
          <p14:tracePt t="2245" x="9159875" y="1911350"/>
          <p14:tracePt t="2247" x="9159875" y="1958975"/>
          <p14:tracePt t="2249" x="9159875" y="1990725"/>
          <p14:tracePt t="2250" x="9175750" y="2038350"/>
          <p14:tracePt t="2252" x="9175750" y="2085975"/>
          <p14:tracePt t="2255" x="9175750" y="2117725"/>
          <p14:tracePt t="2257" x="9175750" y="2165350"/>
          <p14:tracePt t="2259" x="9175750" y="2212975"/>
          <p14:tracePt t="2261" x="9175750" y="2243138"/>
          <p14:tracePt t="2263" x="9175750" y="2306638"/>
          <p14:tracePt t="2265" x="9175750" y="2354263"/>
          <p14:tracePt t="2267" x="9175750" y="2386013"/>
          <p14:tracePt t="2269" x="9175750" y="2433638"/>
          <p14:tracePt t="2271" x="9191625" y="2497138"/>
          <p14:tracePt t="2273" x="9191625" y="2544763"/>
          <p14:tracePt t="2275" x="9191625" y="2638425"/>
          <p14:tracePt t="2277" x="9191625" y="2701925"/>
          <p14:tracePt t="2279" x="9191625" y="2749550"/>
          <p14:tracePt t="2281" x="9191625" y="2797175"/>
          <p14:tracePt t="2283" x="9207500" y="2860675"/>
          <p14:tracePt t="2285" x="9207500" y="2922588"/>
          <p14:tracePt t="2287" x="9207500" y="2970213"/>
          <p14:tracePt t="2289" x="9207500" y="3017838"/>
          <p14:tracePt t="2291" x="9223375" y="3081338"/>
          <p14:tracePt t="2293" x="9223375" y="3113088"/>
          <p14:tracePt t="2295" x="9223375" y="3176588"/>
          <p14:tracePt t="2297" x="9239250" y="3224213"/>
          <p14:tracePt t="2299" x="9239250" y="3286125"/>
          <p14:tracePt t="2301" x="9239250" y="3317875"/>
          <p14:tracePt t="2303" x="9239250" y="3365500"/>
          <p14:tracePt t="2306" x="9255125" y="3413125"/>
          <p14:tracePt t="2306" x="9255125" y="3444875"/>
          <p14:tracePt t="2309" x="9271000" y="3492500"/>
          <p14:tracePt t="2311" x="9271000" y="3556000"/>
          <p14:tracePt t="2313" x="9271000" y="3602038"/>
          <p14:tracePt t="2315" x="9286875" y="3633788"/>
          <p14:tracePt t="2317" x="9286875" y="3665538"/>
          <p14:tracePt t="2319" x="9286875" y="3713163"/>
          <p14:tracePt t="2321" x="9286875" y="3744913"/>
          <p14:tracePt t="2323" x="9301163" y="3792538"/>
          <p14:tracePt t="2325" x="9301163" y="3840163"/>
          <p14:tracePt t="2327" x="9317038" y="3871913"/>
          <p14:tracePt t="2329" x="9317038" y="3903663"/>
          <p14:tracePt t="2331" x="9317038" y="3935413"/>
          <p14:tracePt t="2333" x="9332913" y="3981450"/>
          <p14:tracePt t="2335" x="9348788" y="4013200"/>
          <p14:tracePt t="2337" x="9348788" y="4060825"/>
          <p14:tracePt t="2339" x="9348788" y="4092575"/>
          <p14:tracePt t="2341" x="9364663" y="4108450"/>
          <p14:tracePt t="2343" x="9380538" y="4156075"/>
          <p14:tracePt t="2345" x="9380538" y="4187825"/>
          <p14:tracePt t="2347" x="9396413" y="4219575"/>
          <p14:tracePt t="2349" x="9396413" y="4251325"/>
          <p14:tracePt t="2351" x="9396413" y="4283075"/>
          <p14:tracePt t="2353" x="9412288" y="4313238"/>
          <p14:tracePt t="2354" x="9412288" y="4344988"/>
          <p14:tracePt t="2357" x="9412288" y="4392613"/>
          <p14:tracePt t="2359" x="9412288" y="4408488"/>
          <p14:tracePt t="2361" x="9412288" y="4456113"/>
          <p14:tracePt t="2363" x="9412288" y="4487863"/>
          <p14:tracePt t="2365" x="9412288" y="4503738"/>
          <p14:tracePt t="2367" x="9428163" y="4551363"/>
          <p14:tracePt t="2369" x="9428163" y="4567238"/>
          <p14:tracePt t="2371" x="9428163" y="4598988"/>
          <p14:tracePt t="2372" x="9428163" y="4645025"/>
          <p14:tracePt t="2374" x="9428163" y="4660900"/>
          <p14:tracePt t="2376" x="9428163" y="4692650"/>
          <p14:tracePt t="2379" x="9444038" y="4724400"/>
          <p14:tracePt t="2381" x="9444038" y="4740275"/>
          <p14:tracePt t="2383" x="9444038" y="4772025"/>
          <p14:tracePt t="2385" x="9444038" y="4787900"/>
          <p14:tracePt t="2387" x="9444038" y="4819650"/>
          <p14:tracePt t="2389" x="9444038" y="4851400"/>
          <p14:tracePt t="2390" x="9444038" y="4883150"/>
          <p14:tracePt t="2393" x="9444038" y="4899025"/>
          <p14:tracePt t="2395" x="9444038" y="4930775"/>
          <p14:tracePt t="2397" x="9444038" y="4946650"/>
          <p14:tracePt t="2401" x="9444038" y="4976813"/>
          <p14:tracePt t="2405" x="9444038" y="5008563"/>
          <p14:tracePt t="2406" x="9444038" y="5024438"/>
          <p14:tracePt t="2409" x="9444038" y="5056188"/>
          <p14:tracePt t="2410" x="9444038" y="5087938"/>
          <p14:tracePt t="2415" x="9444038" y="5119688"/>
          <p14:tracePt t="2417" x="9444038" y="5135563"/>
          <p14:tracePt t="2419" x="9444038" y="5151438"/>
          <p14:tracePt t="2421" x="9444038" y="5183188"/>
          <p14:tracePt t="2425" x="9444038" y="5214938"/>
          <p14:tracePt t="2427" x="9444038" y="5246688"/>
          <p14:tracePt t="2431" x="9444038" y="5278438"/>
          <p14:tracePt t="2433" x="9444038" y="5294313"/>
          <p14:tracePt t="2434" x="9444038" y="5310188"/>
          <p14:tracePt t="2436" x="9444038" y="5324475"/>
          <p14:tracePt t="2439" x="9444038" y="5340350"/>
          <p14:tracePt t="2441" x="9444038" y="5356225"/>
          <p14:tracePt t="2443" x="9428163" y="5372100"/>
          <p14:tracePt t="2445" x="9428163" y="5387975"/>
          <p14:tracePt t="2447" x="9428163" y="5403850"/>
          <p14:tracePt t="2449" x="9428163" y="5419725"/>
          <p14:tracePt t="2455" x="9412288" y="5451475"/>
          <p14:tracePt t="2459" x="9412288" y="5467350"/>
          <p14:tracePt t="2463" x="9412288" y="5483225"/>
          <p14:tracePt t="2467" x="9412288" y="5499100"/>
          <p14:tracePt t="2480" x="9412288" y="5514975"/>
          <p14:tracePt t="2494" x="9412288" y="5530850"/>
          <p14:tracePt t="2826" x="9396413" y="5530850"/>
          <p14:tracePt t="2830" x="9364663" y="5530850"/>
          <p14:tracePt t="2833" x="9348788" y="5530850"/>
          <p14:tracePt t="2835" x="9332913" y="5530850"/>
          <p14:tracePt t="2839" x="9301163" y="5530850"/>
          <p14:tracePt t="2841" x="9255125" y="5514975"/>
          <p14:tracePt t="2843" x="9239250" y="5514975"/>
          <p14:tracePt t="2845" x="9191625" y="5499100"/>
          <p14:tracePt t="2847" x="9159875" y="5499100"/>
          <p14:tracePt t="2849" x="9144000" y="5499100"/>
          <p14:tracePt t="2851" x="9096375" y="5483225"/>
          <p14:tracePt t="2855" x="9017000" y="5467350"/>
          <p14:tracePt t="2857" x="8970963" y="5467350"/>
          <p14:tracePt t="2859" x="8907463" y="5451475"/>
          <p14:tracePt t="2861" x="8828088" y="5435600"/>
          <p14:tracePt t="2863" x="8764588" y="5435600"/>
          <p14:tracePt t="2865" x="8701088" y="5419725"/>
          <p14:tracePt t="2867" x="8639175" y="5403850"/>
          <p14:tracePt t="2870" x="8591550" y="5403850"/>
          <p14:tracePt t="2873" x="8464550" y="5372100"/>
          <p14:tracePt t="2875" x="8401050" y="5372100"/>
          <p14:tracePt t="2877" x="8323263" y="5356225"/>
          <p14:tracePt t="2878" x="8243888" y="5340350"/>
          <p14:tracePt t="2881" x="8180388" y="5340350"/>
          <p14:tracePt t="2883" x="8101013" y="5324475"/>
          <p14:tracePt t="2885" x="8039100" y="5310188"/>
          <p14:tracePt t="2887" x="7975600" y="5294313"/>
          <p14:tracePt t="2888" x="7896225" y="5278438"/>
          <p14:tracePt t="2891" x="7800975" y="5278438"/>
          <p14:tracePt t="2893" x="7754938" y="5262563"/>
          <p14:tracePt t="2894" x="7659688" y="5246688"/>
          <p14:tracePt t="2897" x="7596188" y="5246688"/>
          <p14:tracePt t="2899" x="7548563" y="5230813"/>
          <p14:tracePt t="2900" x="7454900" y="5214938"/>
          <p14:tracePt t="2904" x="7375525" y="5214938"/>
          <p14:tracePt t="2906" x="7312025" y="5199063"/>
          <p14:tracePt t="2907" x="7248525" y="5183188"/>
          <p14:tracePt t="2909" x="7169150" y="5167313"/>
          <p14:tracePt t="2911" x="7107238" y="5167313"/>
          <p14:tracePt t="2913" x="7027863" y="5151438"/>
          <p14:tracePt t="2915" x="6964363" y="5135563"/>
          <p14:tracePt t="2921" x="6791325" y="5103813"/>
          <p14:tracePt t="2923" x="6727825" y="5087938"/>
          <p14:tracePt t="2925" x="6648450" y="5087938"/>
          <p14:tracePt t="2927" x="6600825" y="5072063"/>
          <p14:tracePt t="2929" x="6538913" y="5056188"/>
          <p14:tracePt t="2931" x="6475413" y="5056188"/>
          <p14:tracePt t="2933" x="6443663" y="5056188"/>
          <p14:tracePt t="2935" x="6380163" y="5056188"/>
          <p14:tracePt t="2936" x="6316663" y="5040313"/>
          <p14:tracePt t="2939" x="6269038" y="5040313"/>
          <p14:tracePt t="2941" x="6238875" y="5024438"/>
          <p14:tracePt t="2943" x="6175375" y="5024438"/>
          <p14:tracePt t="2945" x="6127750" y="5008563"/>
          <p14:tracePt t="2947" x="6080125" y="5008563"/>
          <p14:tracePt t="2949" x="6048375" y="4992688"/>
          <p14:tracePt t="2951" x="6000750" y="4992688"/>
          <p14:tracePt t="2953" x="5953125" y="4976813"/>
          <p14:tracePt t="2955" x="5922963" y="4976813"/>
          <p14:tracePt t="2956" x="5891213" y="4962525"/>
          <p14:tracePt t="2959" x="5843588" y="4962525"/>
          <p14:tracePt t="2961" x="5811838" y="4962525"/>
          <p14:tracePt t="2963" x="5780088" y="4946650"/>
          <p14:tracePt t="2965" x="5748338" y="4946650"/>
          <p14:tracePt t="2967" x="5716588" y="4946650"/>
          <p14:tracePt t="2969" x="5684838" y="4946650"/>
          <p14:tracePt t="2971" x="5668963" y="4946650"/>
          <p14:tracePt t="2973" x="5638800" y="4946650"/>
          <p14:tracePt t="2974" x="5622925" y="4946650"/>
          <p14:tracePt t="2976" x="5607050" y="4946650"/>
          <p14:tracePt t="2978" x="5591175" y="4930775"/>
          <p14:tracePt t="2981" x="5575300" y="4930775"/>
          <p14:tracePt t="2983" x="5559425" y="4930775"/>
          <p14:tracePt t="2985" x="5543550" y="4930775"/>
          <p14:tracePt t="2987" x="5527675" y="4914900"/>
          <p14:tracePt t="2988" x="5511800" y="4914900"/>
          <p14:tracePt t="2990" x="5495925" y="4914900"/>
          <p14:tracePt t="2993" x="5464175" y="4914900"/>
          <p14:tracePt t="2997" x="5448300" y="4914900"/>
          <p14:tracePt t="2999" x="5432425" y="4914900"/>
          <p14:tracePt t="3000" x="5416550" y="4914900"/>
          <p14:tracePt t="3004" x="5400675" y="4914900"/>
          <p14:tracePt t="3005" x="5384800" y="4914900"/>
          <p14:tracePt t="3009" x="5353050" y="4914900"/>
          <p14:tracePt t="3010" x="5337175" y="4914900"/>
          <p14:tracePt t="3015" x="5322888" y="4914900"/>
          <p14:tracePt t="3017" x="5307013" y="4914900"/>
          <p14:tracePt t="3019" x="5291138" y="4914900"/>
          <p14:tracePt t="3021" x="5275263" y="4914900"/>
          <p14:tracePt t="3023" x="5259388" y="4914900"/>
          <p14:tracePt t="3025" x="5243513" y="4914900"/>
          <p14:tracePt t="3027" x="5227638" y="4914900"/>
          <p14:tracePt t="3029" x="5211763" y="4914900"/>
          <p14:tracePt t="3033" x="5180013" y="4914900"/>
          <p14:tracePt t="3038" x="5164138" y="4914900"/>
          <p14:tracePt t="3039" x="5148263" y="4914900"/>
          <p14:tracePt t="3041" x="5132388" y="4914900"/>
          <p14:tracePt t="3043" x="5116513" y="4914900"/>
          <p14:tracePt t="3045" x="5100638" y="4914900"/>
          <p14:tracePt t="3047" x="5084763" y="4914900"/>
          <p14:tracePt t="3049" x="5068888" y="4914900"/>
          <p14:tracePt t="3051" x="5053013" y="4914900"/>
          <p14:tracePt t="3054" x="5022850" y="4914900"/>
          <p14:tracePt t="3056" x="5006975" y="4914900"/>
          <p14:tracePt t="3059" x="4975225" y="4914900"/>
          <p14:tracePt t="3061" x="4943475" y="4914900"/>
          <p14:tracePt t="3065" x="4911725" y="4914900"/>
          <p14:tracePt t="3067" x="4895850" y="4914900"/>
          <p14:tracePt t="3070" x="4864100" y="4899025"/>
          <p14:tracePt t="3071" x="4832350" y="4899025"/>
          <p14:tracePt t="3073" x="4816475" y="4899025"/>
          <p14:tracePt t="3075" x="4784725" y="4899025"/>
          <p14:tracePt t="3077" x="4752975" y="4899025"/>
          <p14:tracePt t="3079" x="4737100" y="4899025"/>
          <p14:tracePt t="3081" x="4691063" y="4899025"/>
          <p14:tracePt t="3083" x="4659313" y="4883150"/>
          <p14:tracePt t="3085" x="4627563" y="4883150"/>
          <p14:tracePt t="3087" x="4595813" y="4883150"/>
          <p14:tracePt t="3088" x="4548188" y="4883150"/>
          <p14:tracePt t="3091" x="4516438" y="4883150"/>
          <p14:tracePt t="3093" x="4468813" y="4867275"/>
          <p14:tracePt t="3095" x="4421188" y="4867275"/>
          <p14:tracePt t="3097" x="4391025" y="4851400"/>
          <p14:tracePt t="3099" x="4343400" y="4851400"/>
          <p14:tracePt t="3101" x="4279900" y="4851400"/>
          <p14:tracePt t="3104" x="4232275" y="4851400"/>
          <p14:tracePt t="3105" x="4137025" y="4819650"/>
          <p14:tracePt t="3107" x="4059238" y="4803775"/>
          <p14:tracePt t="3109" x="3995738" y="4803775"/>
          <p14:tracePt t="3111" x="3932238" y="4787900"/>
          <p14:tracePt t="3113" x="3868738" y="4772025"/>
          <p14:tracePt t="3115" x="3806825" y="4772025"/>
          <p14:tracePt t="3117" x="3727450" y="4756150"/>
          <p14:tracePt t="3118" x="3663950" y="4740275"/>
          <p14:tracePt t="3120" x="3616325" y="4740275"/>
          <p14:tracePt t="3122" x="3552825" y="4724400"/>
          <p14:tracePt t="3124" x="3490913" y="4724400"/>
          <p14:tracePt t="3127" x="3411538" y="4692650"/>
          <p14:tracePt t="3129" x="3316288" y="4676775"/>
          <p14:tracePt t="3131" x="3252788" y="4676775"/>
          <p14:tracePt t="3133" x="3205163" y="4660900"/>
          <p14:tracePt t="3135" x="3111500" y="4645025"/>
          <p14:tracePt t="3137" x="3048000" y="4645025"/>
          <p14:tracePt t="3138" x="2968625" y="4629150"/>
          <p14:tracePt t="3140" x="2921000" y="4629150"/>
          <p14:tracePt t="3143" x="2827338" y="4614863"/>
          <p14:tracePt t="3145" x="2779713" y="4614863"/>
          <p14:tracePt t="3147" x="2716213" y="4598988"/>
          <p14:tracePt t="3149" x="2668588" y="4598988"/>
          <p14:tracePt t="3151" x="2605088" y="4583113"/>
          <p14:tracePt t="3154" x="2527300" y="4583113"/>
          <p14:tracePt t="3155" x="2479675" y="4583113"/>
          <p14:tracePt t="3157" x="2432050" y="4567238"/>
          <p14:tracePt t="3159" x="2384425" y="4567238"/>
          <p14:tracePt t="3161" x="2336800" y="4567238"/>
          <p14:tracePt t="3163" x="2289175" y="4567238"/>
          <p14:tracePt t="3164" x="2243138" y="4567238"/>
          <p14:tracePt t="3167" x="2195513" y="4551363"/>
          <p14:tracePt t="3169" x="2147888" y="4551363"/>
          <p14:tracePt t="3170" x="2116138" y="4551363"/>
          <p14:tracePt t="3173" x="2084388" y="4551363"/>
          <p14:tracePt t="3175" x="2052638" y="4551363"/>
          <p14:tracePt t="3177" x="2005013" y="4551363"/>
          <p14:tracePt t="3178" x="1974850" y="4551363"/>
          <p14:tracePt t="3181" x="1943100" y="4551363"/>
          <p14:tracePt t="3183" x="1911350" y="4551363"/>
          <p14:tracePt t="3185" x="1863725" y="4551363"/>
          <p14:tracePt t="3187" x="1847850" y="4551363"/>
          <p14:tracePt t="3188" x="1800225" y="4551363"/>
          <p14:tracePt t="3190" x="1768475" y="4551363"/>
          <p14:tracePt t="3192" x="1752600" y="4551363"/>
          <p14:tracePt t="3195" x="1720850" y="4551363"/>
          <p14:tracePt t="3197" x="1704975" y="4551363"/>
          <p14:tracePt t="3199" x="1674813" y="4551363"/>
          <p14:tracePt t="3201" x="1643063" y="4551363"/>
          <p14:tracePt t="3204" x="1627188" y="4551363"/>
          <p14:tracePt t="3205" x="1595438" y="4551363"/>
          <p14:tracePt t="3207" x="1579563" y="4551363"/>
          <p14:tracePt t="3208" x="1563688" y="4551363"/>
          <p14:tracePt t="3210" x="1531938" y="4551363"/>
          <p14:tracePt t="3215" x="1500188" y="4551363"/>
          <p14:tracePt t="3219" x="1468438" y="4551363"/>
          <p14:tracePt t="3221" x="1452563" y="4551363"/>
          <p14:tracePt t="3223" x="1436688" y="4551363"/>
          <p14:tracePt t="3225" x="1420813" y="4551363"/>
          <p14:tracePt t="3227" x="1404938" y="4551363"/>
          <p14:tracePt t="3229" x="1389063" y="4551363"/>
          <p14:tracePt t="3231" x="1373188" y="4551363"/>
          <p14:tracePt t="3233" x="1358900" y="4551363"/>
          <p14:tracePt t="3237" x="1343025" y="4551363"/>
          <p14:tracePt t="3239" x="1327150" y="4551363"/>
          <p14:tracePt t="3248" x="1311275" y="4551363"/>
          <p14:tracePt t="3249" x="1295400" y="4551363"/>
          <p14:tracePt t="3254" x="1279525" y="4551363"/>
          <p14:tracePt t="3267" x="1279525" y="4567238"/>
          <p14:tracePt t="3271" x="1263650" y="4567238"/>
          <p14:tracePt t="3285" x="1247775" y="4567238"/>
          <p14:tracePt t="3296" x="1247775" y="4583113"/>
          <p14:tracePt t="3318" x="1247775" y="4598988"/>
          <p14:tracePt t="3321" x="1231900" y="4598988"/>
          <p14:tracePt t="3323" x="1216025" y="4614863"/>
          <p14:tracePt t="3325" x="1200150" y="4614863"/>
          <p14:tracePt t="3329" x="1200150" y="4629150"/>
          <p14:tracePt t="3331" x="1184275" y="4629150"/>
          <p14:tracePt t="3333" x="1168400" y="4645025"/>
          <p14:tracePt t="3335" x="1168400" y="4660900"/>
          <p14:tracePt t="3337" x="1152525" y="4660900"/>
          <p14:tracePt t="3338" x="1136650" y="4660900"/>
          <p14:tracePt t="3340" x="1120775" y="4660900"/>
          <p14:tracePt t="3343" x="1120775" y="4676775"/>
          <p14:tracePt t="3345" x="1104900" y="4692650"/>
          <p14:tracePt t="3347" x="1089025" y="4692650"/>
          <p14:tracePt t="3351" x="1073150" y="4708525"/>
          <p14:tracePt t="3353" x="1058863" y="4708525"/>
          <p14:tracePt t="3355" x="1058863" y="4724400"/>
          <p14:tracePt t="3357" x="1027113" y="4740275"/>
          <p14:tracePt t="3360" x="1011238" y="4740275"/>
          <p14:tracePt t="3363" x="1011238" y="4756150"/>
          <p14:tracePt t="3365" x="995363" y="4756150"/>
          <p14:tracePt t="3367" x="979488" y="4772025"/>
          <p14:tracePt t="3370" x="963613" y="4772025"/>
          <p14:tracePt t="3373" x="963613" y="4787900"/>
          <p14:tracePt t="3375" x="947738" y="4787900"/>
          <p14:tracePt t="3377" x="947738" y="4803775"/>
          <p14:tracePt t="3379" x="931863" y="4803775"/>
          <p14:tracePt t="3381" x="931863" y="4819650"/>
          <p14:tracePt t="3389" x="915988" y="4819650"/>
          <p14:tracePt t="3398" x="915988" y="4835525"/>
          <p14:tracePt t="3405" x="900113" y="4835525"/>
          <p14:tracePt t="3414" x="900113" y="4851400"/>
          <p14:tracePt t="3512" x="915988" y="4851400"/>
          <p14:tracePt t="3518" x="931863" y="4851400"/>
          <p14:tracePt t="3521" x="947738" y="4851400"/>
          <p14:tracePt t="3525" x="963613" y="4835525"/>
          <p14:tracePt t="3529" x="979488" y="4835525"/>
          <p14:tracePt t="3531" x="995363" y="4835525"/>
          <p14:tracePt t="3535" x="1011238" y="4835525"/>
          <p14:tracePt t="3537" x="1011238" y="4819650"/>
          <p14:tracePt t="3539" x="1027113" y="4819650"/>
          <p14:tracePt t="3541" x="1027113" y="4803775"/>
          <p14:tracePt t="3543" x="1042988" y="4803775"/>
          <p14:tracePt t="3545" x="1058863" y="4787900"/>
          <p14:tracePt t="3547" x="1073150" y="4787900"/>
          <p14:tracePt t="3555" x="1104900" y="4772025"/>
          <p14:tracePt t="3559" x="1104900" y="4756150"/>
          <p14:tracePt t="3561" x="1120775" y="4756150"/>
          <p14:tracePt t="3563" x="1136650" y="4756150"/>
          <p14:tracePt t="3569" x="1136650" y="4740275"/>
          <p14:tracePt t="3575" x="1184275" y="4724400"/>
          <p14:tracePt t="3580" x="1200150" y="4708525"/>
          <p14:tracePt t="3583" x="1216025" y="4708525"/>
          <p14:tracePt t="3587" x="1231900" y="4708525"/>
          <p14:tracePt t="3589" x="1231900" y="4692650"/>
          <p14:tracePt t="3590" x="1247775" y="4692650"/>
          <p14:tracePt t="3593" x="1263650" y="4692650"/>
          <p14:tracePt t="3603" x="1279525" y="4676775"/>
          <p14:tracePt t="3612" x="1311275" y="4676775"/>
          <p14:tracePt t="3615" x="1327150" y="4676775"/>
          <p14:tracePt t="3618" x="1343025" y="4676775"/>
          <p14:tracePt t="3623" x="1358900" y="4676775"/>
          <p14:tracePt t="3625" x="1373188" y="4676775"/>
          <p14:tracePt t="3631" x="1389063" y="4676775"/>
          <p14:tracePt t="3635" x="1404938" y="4676775"/>
          <p14:tracePt t="3637" x="1420813" y="4676775"/>
          <p14:tracePt t="3643" x="1436688" y="4676775"/>
          <p14:tracePt t="3645" x="1452563" y="4676775"/>
          <p14:tracePt t="3649" x="1468438" y="4676775"/>
          <p14:tracePt t="3651" x="1484313" y="4676775"/>
          <p14:tracePt t="3653" x="1500188" y="4676775"/>
          <p14:tracePt t="3657" x="1516063" y="4676775"/>
          <p14:tracePt t="3659" x="1531938" y="4676775"/>
          <p14:tracePt t="3661" x="1547813" y="4676775"/>
          <p14:tracePt t="3663" x="1563688" y="4676775"/>
          <p14:tracePt t="3665" x="1579563" y="4676775"/>
          <p14:tracePt t="3669" x="1611313" y="4676775"/>
          <p14:tracePt t="3671" x="1627188" y="4676775"/>
          <p14:tracePt t="3675" x="1658938" y="4676775"/>
          <p14:tracePt t="3679" x="1674813" y="4676775"/>
          <p14:tracePt t="3681" x="1689100" y="4676775"/>
          <p14:tracePt t="3683" x="1704975" y="4676775"/>
          <p14:tracePt t="3685" x="1720850" y="4676775"/>
          <p14:tracePt t="3687" x="1736725" y="4676775"/>
          <p14:tracePt t="3689" x="1752600" y="4676775"/>
          <p14:tracePt t="3690" x="1768475" y="4676775"/>
          <p14:tracePt t="3693" x="1784350" y="4676775"/>
          <p14:tracePt t="3697" x="1831975" y="4676775"/>
          <p14:tracePt t="3699" x="1863725" y="4676775"/>
          <p14:tracePt t="3701" x="1879600" y="4676775"/>
          <p14:tracePt t="3703" x="1895475" y="4692650"/>
          <p14:tracePt t="3705" x="1911350" y="4692650"/>
          <p14:tracePt t="3707" x="1943100" y="4708525"/>
          <p14:tracePt t="3709" x="1974850" y="4724400"/>
          <p14:tracePt t="3711" x="1989138" y="4724400"/>
          <p14:tracePt t="3712" x="2005013" y="4724400"/>
          <p14:tracePt t="3715" x="2036763" y="4724400"/>
          <p14:tracePt t="3717" x="2036763" y="4740275"/>
          <p14:tracePt t="3721" x="2100263" y="4772025"/>
          <p14:tracePt t="3722" x="2116138" y="4787900"/>
          <p14:tracePt t="3725" x="2147888" y="4787900"/>
          <p14:tracePt t="3727" x="2179638" y="4787900"/>
          <p14:tracePt t="3728" x="2195513" y="4803775"/>
          <p14:tracePt t="3730" x="2227263" y="4819650"/>
          <p14:tracePt t="3733" x="2259013" y="4819650"/>
          <p14:tracePt t="3735" x="2274888" y="4835525"/>
          <p14:tracePt t="3737" x="2289175" y="4851400"/>
          <p14:tracePt t="3738" x="2320925" y="4851400"/>
          <p14:tracePt t="3740" x="2336800" y="4867275"/>
          <p14:tracePt t="3743" x="2368550" y="4867275"/>
          <p14:tracePt t="3745" x="2400300" y="4867275"/>
          <p14:tracePt t="3747" x="2416175" y="4883150"/>
          <p14:tracePt t="3749" x="2432050" y="4883150"/>
          <p14:tracePt t="3750" x="2463800" y="4899025"/>
          <p14:tracePt t="3755" x="2495550" y="4914900"/>
          <p14:tracePt t="3757" x="2527300" y="4914900"/>
          <p14:tracePt t="3761" x="2527300" y="4930775"/>
          <p14:tracePt t="3774" x="2543175" y="4930775"/>
          <p14:tracePt t="3786" x="2559050" y="4930775"/>
          <p14:tracePt t="3889" x="2590800" y="4930775"/>
          <p14:tracePt t="3898" x="2605088" y="4930775"/>
          <p14:tracePt t="3913" x="2620963" y="4930775"/>
          <p14:tracePt t="3935" x="2636838" y="4930775"/>
          <p14:tracePt t="3942" x="2652713" y="4930775"/>
          <p14:tracePt t="3945" x="2668588" y="4914900"/>
          <p14:tracePt t="3947" x="2668588" y="4899025"/>
          <p14:tracePt t="3949" x="2684463" y="4899025"/>
          <p14:tracePt t="3951" x="2700338" y="4899025"/>
          <p14:tracePt t="3955" x="2716213" y="4899025"/>
          <p14:tracePt t="3956" x="2716213" y="4883150"/>
          <p14:tracePt t="3959" x="2732088" y="4867275"/>
          <p14:tracePt t="3961" x="2747963" y="4867275"/>
          <p14:tracePt t="3963" x="2747963" y="4851400"/>
          <p14:tracePt t="3965" x="2779713" y="4851400"/>
          <p14:tracePt t="3967" x="2779713" y="4835525"/>
          <p14:tracePt t="3969" x="2795588" y="4835525"/>
          <p14:tracePt t="3971" x="2811463" y="4819650"/>
          <p14:tracePt t="3973" x="2827338" y="4819650"/>
          <p14:tracePt t="3975" x="2843213" y="4819650"/>
          <p14:tracePt t="3977" x="2843213" y="4803775"/>
          <p14:tracePt t="3979" x="2859088" y="4803775"/>
          <p14:tracePt t="3980" x="2874963" y="4787900"/>
          <p14:tracePt t="3986" x="2890838" y="4787900"/>
          <p14:tracePt t="3987" x="2921000" y="4787900"/>
          <p14:tracePt t="3991" x="2936875" y="4772025"/>
          <p14:tracePt t="3993" x="2968625" y="4772025"/>
          <p14:tracePt t="3997" x="2984500" y="4756150"/>
          <p14:tracePt t="3999" x="3016250" y="4756150"/>
          <p14:tracePt t="4001" x="3016250" y="4740275"/>
          <p14:tracePt t="4003" x="3048000" y="4740275"/>
          <p14:tracePt t="4005" x="3063875" y="4740275"/>
          <p14:tracePt t="4009" x="3095625" y="4740275"/>
          <p14:tracePt t="4011" x="3095625" y="4724400"/>
          <p14:tracePt t="4013" x="3111500" y="4724400"/>
          <p14:tracePt t="4015" x="3127375" y="4724400"/>
          <p14:tracePt t="4016" x="3143250" y="4724400"/>
          <p14:tracePt t="4020" x="3159125" y="4708525"/>
          <p14:tracePt t="4021" x="3175000" y="4708525"/>
          <p14:tracePt t="4022" x="3190875" y="4708525"/>
          <p14:tracePt t="4027" x="3221038" y="4708525"/>
          <p14:tracePt t="4031" x="3236913" y="4692650"/>
          <p14:tracePt t="4033" x="3268663" y="4692650"/>
          <p14:tracePt t="4039" x="3316288" y="4676775"/>
          <p14:tracePt t="4043" x="3348038" y="4660900"/>
          <p14:tracePt t="4045" x="3363913" y="4660900"/>
          <p14:tracePt t="4049" x="3395663" y="4660900"/>
          <p14:tracePt t="4051" x="3411538" y="4660900"/>
          <p14:tracePt t="4055" x="3443288" y="4660900"/>
          <p14:tracePt t="4057" x="3459163" y="4660900"/>
          <p14:tracePt t="4059" x="3475038" y="4645025"/>
          <p14:tracePt t="4061" x="3490913" y="4645025"/>
          <p14:tracePt t="4065" x="3521075" y="4629150"/>
          <p14:tracePt t="4067" x="3536950" y="4629150"/>
          <p14:tracePt t="4071" x="3568700" y="4614863"/>
          <p14:tracePt t="4073" x="3584575" y="4614863"/>
          <p14:tracePt t="4074" x="3600450" y="4614863"/>
          <p14:tracePt t="4077" x="3616325" y="4614863"/>
          <p14:tracePt t="4079" x="3632200" y="4614863"/>
          <p14:tracePt t="4081" x="3648075" y="4614863"/>
          <p14:tracePt t="4083" x="3663950" y="4598988"/>
          <p14:tracePt t="4084" x="3679825" y="4598988"/>
          <p14:tracePt t="4086" x="3695700" y="4598988"/>
          <p14:tracePt t="4088" x="3727450" y="4583113"/>
          <p14:tracePt t="4093" x="3759200" y="4567238"/>
          <p14:tracePt t="4095" x="3790950" y="4567238"/>
          <p14:tracePt t="4097" x="3806825" y="4551363"/>
          <p14:tracePt t="4099" x="3836988" y="4551363"/>
          <p14:tracePt t="4100" x="3868738" y="4551363"/>
          <p14:tracePt t="4103" x="3884613" y="4535488"/>
          <p14:tracePt t="4105" x="3932238" y="4535488"/>
          <p14:tracePt t="4106" x="3963988" y="4519613"/>
          <p14:tracePt t="4108" x="3979863" y="4503738"/>
          <p14:tracePt t="4111" x="4027488" y="4487863"/>
          <p14:tracePt t="4113" x="4059238" y="4487863"/>
          <p14:tracePt t="4115" x="4090988" y="4471988"/>
          <p14:tracePt t="4117" x="4137025" y="4456113"/>
          <p14:tracePt t="4120" x="4184650" y="4440238"/>
          <p14:tracePt t="4121" x="4232275" y="4440238"/>
          <p14:tracePt t="4123" x="4248150" y="4424363"/>
          <p14:tracePt t="4125" x="4295775" y="4424363"/>
          <p14:tracePt t="4127" x="4343400" y="4424363"/>
          <p14:tracePt t="4129" x="4391025" y="4408488"/>
          <p14:tracePt t="4131" x="4421188" y="4392613"/>
          <p14:tracePt t="4133" x="4468813" y="4392613"/>
          <p14:tracePt t="4135" x="4500563" y="4376738"/>
          <p14:tracePt t="4136" x="4532313" y="4360863"/>
          <p14:tracePt t="4139" x="4579938" y="4360863"/>
          <p14:tracePt t="4141" x="4611688" y="4344988"/>
          <p14:tracePt t="4143" x="4643438" y="4344988"/>
          <p14:tracePt t="4145" x="4691063" y="4329113"/>
          <p14:tracePt t="4147" x="4722813" y="4329113"/>
          <p14:tracePt t="4149" x="4768850" y="4313238"/>
          <p14:tracePt t="4151" x="4800600" y="4313238"/>
          <p14:tracePt t="4152" x="4832350" y="4313238"/>
          <p14:tracePt t="4155" x="4879975" y="4297363"/>
          <p14:tracePt t="4157" x="4895850" y="4297363"/>
          <p14:tracePt t="4159" x="4927600" y="4297363"/>
          <p14:tracePt t="4161" x="4959350" y="4283075"/>
          <p14:tracePt t="4163" x="4991100" y="4283075"/>
          <p14:tracePt t="4165" x="5022850" y="4283075"/>
          <p14:tracePt t="4167" x="5037138" y="4283075"/>
          <p14:tracePt t="4169" x="5084763" y="4283075"/>
          <p14:tracePt t="4170" x="5116513" y="4283075"/>
          <p14:tracePt t="4175" x="5164138" y="4283075"/>
          <p14:tracePt t="4177" x="5180013" y="4283075"/>
          <p14:tracePt t="4179" x="5195888" y="4283075"/>
          <p14:tracePt t="4180" x="5211763" y="4283075"/>
          <p14:tracePt t="4183" x="5243513" y="4283075"/>
          <p14:tracePt t="4185" x="5275263" y="4283075"/>
          <p14:tracePt t="4189" x="5307013" y="4283075"/>
          <p14:tracePt t="4191" x="5337175" y="4283075"/>
          <p14:tracePt t="4195" x="5368925" y="4283075"/>
          <p14:tracePt t="4201" x="5384800" y="4283075"/>
          <p14:tracePt t="4206" x="5432425" y="4283075"/>
          <p14:tracePt t="4213" x="5464175" y="4283075"/>
          <p14:tracePt t="4218" x="5480050" y="4283075"/>
          <p14:tracePt t="4223" x="5495925" y="4283075"/>
          <p14:tracePt t="4231" x="5511800" y="4283075"/>
          <p14:tracePt t="4237" x="5527675" y="4283075"/>
          <p14:tracePt t="4281" x="5543550" y="4283075"/>
          <p14:tracePt t="4412" x="5527675" y="4283075"/>
          <p14:tracePt t="4418" x="5511800" y="4283075"/>
          <p14:tracePt t="4424" x="5511800" y="4297363"/>
          <p14:tracePt t="4431" x="5495925" y="4297363"/>
          <p14:tracePt t="4439" x="5480050" y="4313238"/>
          <p14:tracePt t="4444" x="5448300" y="4313238"/>
          <p14:tracePt t="4446" x="5432425" y="4313238"/>
          <p14:tracePt t="4449" x="5416550" y="4313238"/>
          <p14:tracePt t="4451" x="5416550" y="4329113"/>
          <p14:tracePt t="4453" x="5400675" y="4329113"/>
          <p14:tracePt t="4457" x="5384800" y="4329113"/>
          <p14:tracePt t="4459" x="5368925" y="4329113"/>
          <p14:tracePt t="4463" x="5353050" y="4344988"/>
          <p14:tracePt t="4467" x="5337175" y="4344988"/>
          <p14:tracePt t="4470" x="5322888" y="4344988"/>
          <p14:tracePt t="4475" x="5307013" y="4344988"/>
          <p14:tracePt t="4478" x="5291138" y="4344988"/>
          <p14:tracePt t="4480" x="5275263" y="4344988"/>
          <p14:tracePt t="4482" x="5275263" y="4360863"/>
          <p14:tracePt t="4486" x="5259388" y="4360863"/>
          <p14:tracePt t="4488" x="5243513" y="4360863"/>
          <p14:tracePt t="4493" x="5227638" y="4360863"/>
          <p14:tracePt t="4495" x="5227638" y="4376738"/>
          <p14:tracePt t="4497" x="5211763" y="4376738"/>
          <p14:tracePt t="4499" x="5195888" y="4376738"/>
          <p14:tracePt t="4504" x="5180013" y="4376738"/>
          <p14:tracePt t="4507" x="5180013" y="4392613"/>
          <p14:tracePt t="4509" x="5164138" y="4392613"/>
          <p14:tracePt t="4515" x="5148263" y="4392613"/>
          <p14:tracePt t="4521" x="5116513" y="4392613"/>
          <p14:tracePt t="4527" x="5100638" y="4392613"/>
          <p14:tracePt t="4529" x="5084763" y="4392613"/>
          <p14:tracePt t="4533" x="5068888" y="4408488"/>
          <p14:tracePt t="4537" x="5053013" y="4408488"/>
          <p14:tracePt t="4539" x="5037138" y="4408488"/>
          <p14:tracePt t="4543" x="5022850" y="4408488"/>
          <p14:tracePt t="4544" x="5006975" y="4408488"/>
          <p14:tracePt t="4547" x="5006975" y="4424363"/>
          <p14:tracePt t="4549" x="4991100" y="4424363"/>
          <p14:tracePt t="4551" x="4975225" y="4424363"/>
          <p14:tracePt t="4555" x="4959350" y="4424363"/>
          <p14:tracePt t="4557" x="4943475" y="4424363"/>
          <p14:tracePt t="4559" x="4927600" y="4424363"/>
          <p14:tracePt t="4563" x="4911725" y="4424363"/>
          <p14:tracePt t="4565" x="4895850" y="4424363"/>
          <p14:tracePt t="4570" x="4879975" y="4424363"/>
          <p14:tracePt t="4572" x="4864100" y="4424363"/>
          <p14:tracePt t="4573" x="4848225" y="4424363"/>
          <p14:tracePt t="4579" x="4832350" y="4424363"/>
          <p14:tracePt t="4581" x="4816475" y="4424363"/>
          <p14:tracePt t="4585" x="4800600" y="4424363"/>
          <p14:tracePt t="4587" x="4784725" y="4424363"/>
          <p14:tracePt t="4589" x="4768850" y="4424363"/>
          <p14:tracePt t="4603" x="4752975" y="4424363"/>
          <p14:tracePt t="4609" x="4737100" y="4424363"/>
          <p14:tracePt t="4633" x="4722813" y="4424363"/>
          <p14:tracePt t="4702" x="4722813" y="4408488"/>
          <p14:tracePt t="4714" x="4722813" y="4392613"/>
          <p14:tracePt t="4721" x="4722813" y="4376738"/>
          <p14:tracePt t="4726" x="4722813" y="4360863"/>
          <p14:tracePt t="4740" x="4722813" y="4344988"/>
          <p14:tracePt t="4749" x="4722813" y="4329113"/>
          <p14:tracePt t="4849" x="4722813" y="4313238"/>
          <p14:tracePt t="4854" x="4706938" y="4313238"/>
          <p14:tracePt t="4865" x="4691063" y="4297363"/>
          <p14:tracePt t="4885" x="4675188" y="4297363"/>
          <p14:tracePt t="4888" x="4675188" y="4283075"/>
          <p14:tracePt t="4894" x="4659313" y="4283075"/>
          <p14:tracePt t="4925" x="4643438" y="4283075"/>
          <p14:tracePt t="5046" x="4643438" y="4267200"/>
          <p14:tracePt t="5070" x="4643438" y="4251325"/>
          <p14:tracePt t="5116" x="4659313" y="4251325"/>
          <p14:tracePt t="5122" x="4659313" y="4235450"/>
          <p14:tracePt t="5128" x="4659313" y="4219575"/>
          <p14:tracePt t="5137" x="4659313" y="4203700"/>
          <p14:tracePt t="5146" x="4611688" y="4187825"/>
          <p14:tracePt t="5150" x="4611688" y="4171950"/>
          <p14:tracePt t="5153" x="4595813" y="4171950"/>
          <p14:tracePt t="5154" x="4579938" y="4156075"/>
          <p14:tracePt t="5159" x="4564063" y="4140200"/>
          <p14:tracePt t="5163" x="4548188" y="4124325"/>
          <p14:tracePt t="5164" x="4532313" y="4124325"/>
          <p14:tracePt t="5169" x="4516438" y="4108450"/>
          <p14:tracePt t="5171" x="4500563" y="4092575"/>
          <p14:tracePt t="5175" x="4484688" y="4092575"/>
          <p14:tracePt t="5177" x="4452938" y="4076700"/>
          <p14:tracePt t="5179" x="4452938" y="4060825"/>
          <p14:tracePt t="5187" x="4359275" y="4013200"/>
          <p14:tracePt t="5189" x="4343400" y="3997325"/>
          <p14:tracePt t="5190" x="4327525" y="3981450"/>
          <p14:tracePt t="5193" x="4295775" y="3981450"/>
          <p14:tracePt t="5195" x="4279900" y="3965575"/>
          <p14:tracePt t="5197" x="4264025" y="3965575"/>
          <p14:tracePt t="5198" x="4248150" y="3949700"/>
          <p14:tracePt t="5201" x="4232275" y="3935413"/>
          <p14:tracePt t="5203" x="4216400" y="3935413"/>
          <p14:tracePt t="5205" x="4184650" y="3919538"/>
          <p14:tracePt t="5207" x="4184650" y="3903663"/>
          <p14:tracePt t="5209" x="4152900" y="3887788"/>
          <p14:tracePt t="5211" x="4121150" y="3887788"/>
          <p14:tracePt t="5213" x="4121150" y="3871913"/>
          <p14:tracePt t="5215" x="4090988" y="3856038"/>
          <p14:tracePt t="5217" x="4059238" y="3840163"/>
          <p14:tracePt t="5219" x="4043363" y="3808413"/>
          <p14:tracePt t="5221" x="4027488" y="3808413"/>
          <p14:tracePt t="5222" x="4011613" y="3792538"/>
          <p14:tracePt t="5225" x="3979863" y="3776663"/>
          <p14:tracePt t="5227" x="3963988" y="3760788"/>
          <p14:tracePt t="5229" x="3932238" y="3729038"/>
          <p14:tracePt t="5231" x="3900488" y="3729038"/>
          <p14:tracePt t="5233" x="3884613" y="3697288"/>
          <p14:tracePt t="5236" x="3868738" y="3681413"/>
          <p14:tracePt t="5238" x="3836988" y="3649663"/>
          <p14:tracePt t="5238" x="3821113" y="3649663"/>
          <p14:tracePt t="5241" x="3806825" y="3617913"/>
          <p14:tracePt t="5242" x="3775075" y="3602038"/>
          <p14:tracePt t="5245" x="3743325" y="3571875"/>
          <p14:tracePt t="5247" x="3711575" y="3556000"/>
          <p14:tracePt t="5249" x="3711575" y="3540125"/>
          <p14:tracePt t="5251" x="3679825" y="3524250"/>
          <p14:tracePt t="5253" x="3648075" y="3492500"/>
          <p14:tracePt t="5254" x="3616325" y="3460750"/>
          <p14:tracePt t="5257" x="3600450" y="3460750"/>
          <p14:tracePt t="5259" x="3584575" y="3429000"/>
          <p14:tracePt t="5261" x="3552825" y="3397250"/>
          <p14:tracePt t="5263" x="3521075" y="3381375"/>
          <p14:tracePt t="5265" x="3490913" y="3349625"/>
          <p14:tracePt t="5266" x="3490913" y="3333750"/>
          <p14:tracePt t="5270" x="3459163" y="3302000"/>
          <p14:tracePt t="5273" x="3427413" y="3270250"/>
          <p14:tracePt t="5274" x="3411538" y="3255963"/>
          <p14:tracePt t="5276" x="3395663" y="3224213"/>
          <p14:tracePt t="5278" x="3379788" y="3224213"/>
          <p14:tracePt t="5280" x="3363913" y="3192463"/>
          <p14:tracePt t="5282" x="3348038" y="3176588"/>
          <p14:tracePt t="5285" x="3332163" y="3176588"/>
          <p14:tracePt t="5287" x="3332163" y="3160713"/>
          <p14:tracePt t="5289" x="3316288" y="3128963"/>
          <p14:tracePt t="5291" x="3300413" y="3128963"/>
          <p14:tracePt t="5293" x="3284538" y="3113088"/>
          <p14:tracePt t="5295" x="3284538" y="3097213"/>
          <p14:tracePt t="5305" x="3268663" y="3081338"/>
          <p14:tracePt t="5324" x="3252788" y="3081338"/>
          <p14:tracePt t="5328" x="3252788" y="3065463"/>
          <p14:tracePt t="5367" x="3236913" y="3065463"/>
          <p14:tracePt t="5375" x="3221038" y="3065463"/>
          <p14:tracePt t="5381" x="3205163" y="3065463"/>
          <p14:tracePt t="5392" x="3159125" y="3065463"/>
          <p14:tracePt t="5395" x="3127375" y="3065463"/>
          <p14:tracePt t="5399" x="3095625" y="3065463"/>
          <p14:tracePt t="5401" x="3079750" y="3065463"/>
          <p14:tracePt t="5402" x="3048000" y="3065463"/>
          <p14:tracePt t="5404" x="3000375" y="3065463"/>
          <p14:tracePt t="5406" x="2984500" y="3065463"/>
          <p14:tracePt t="5409" x="2952750" y="3065463"/>
          <p14:tracePt t="5411" x="2921000" y="3065463"/>
          <p14:tracePt t="5413" x="2890838" y="3065463"/>
          <p14:tracePt t="5415" x="2859088" y="3065463"/>
          <p14:tracePt t="5417" x="2827338" y="3081338"/>
          <p14:tracePt t="5420" x="2795588" y="3081338"/>
          <p14:tracePt t="5421" x="2763838" y="3081338"/>
          <p14:tracePt t="5422" x="2716213" y="3081338"/>
          <p14:tracePt t="5424" x="2684463" y="3097213"/>
          <p14:tracePt t="5427" x="2636838" y="3097213"/>
          <p14:tracePt t="5429" x="2605088" y="3113088"/>
          <p14:tracePt t="5431" x="2574925" y="3113088"/>
          <p14:tracePt t="5432" x="2511425" y="3113088"/>
          <p14:tracePt t="5435" x="2463800" y="3113088"/>
          <p14:tracePt t="5437" x="2432050" y="3128963"/>
          <p14:tracePt t="5439" x="2400300" y="3128963"/>
          <p14:tracePt t="5441" x="2352675" y="3144838"/>
          <p14:tracePt t="5443" x="2305050" y="3144838"/>
          <p14:tracePt t="5445" x="2259013" y="3160713"/>
          <p14:tracePt t="5447" x="2211388" y="3176588"/>
          <p14:tracePt t="5449" x="2163763" y="3176588"/>
          <p14:tracePt t="5451" x="2132013" y="3192463"/>
          <p14:tracePt t="5453" x="2100263" y="3208338"/>
          <p14:tracePt t="5455" x="2052638" y="3224213"/>
          <p14:tracePt t="5457" x="2005013" y="3240088"/>
          <p14:tracePt t="5459" x="1958975" y="3255963"/>
          <p14:tracePt t="5460" x="1927225" y="3255963"/>
          <p14:tracePt t="5463" x="1895475" y="3255963"/>
          <p14:tracePt t="5465" x="1847850" y="3270250"/>
          <p14:tracePt t="5467" x="1831975" y="3286125"/>
          <p14:tracePt t="5469" x="1784350" y="3302000"/>
          <p14:tracePt t="5470" x="1736725" y="3317875"/>
          <p14:tracePt t="5473" x="1704975" y="3333750"/>
          <p14:tracePt t="5475" x="1689100" y="3349625"/>
          <p14:tracePt t="5477" x="1658938" y="3365500"/>
          <p14:tracePt t="5479" x="1627188" y="3381375"/>
          <p14:tracePt t="5480" x="1579563" y="3397250"/>
          <p14:tracePt t="5482" x="1563688" y="3413125"/>
          <p14:tracePt t="5487" x="1531938" y="3429000"/>
          <p14:tracePt t="5489" x="1484313" y="3460750"/>
          <p14:tracePt t="5490" x="1468438" y="3476625"/>
          <p14:tracePt t="5492" x="1436688" y="3476625"/>
          <p14:tracePt t="5494" x="1420813" y="3492500"/>
          <p14:tracePt t="5497" x="1404938" y="3508375"/>
          <p14:tracePt t="5499" x="1373188" y="3524250"/>
          <p14:tracePt t="5501" x="1373188" y="3540125"/>
          <p14:tracePt t="5503" x="1343025" y="3556000"/>
          <p14:tracePt t="5504" x="1327150" y="3571875"/>
          <p14:tracePt t="5506" x="1311275" y="3587750"/>
          <p14:tracePt t="5511" x="1295400" y="3602038"/>
          <p14:tracePt t="5514" x="1279525" y="3617913"/>
          <p14:tracePt t="5517" x="1263650" y="3633788"/>
          <p14:tracePt t="5521" x="1247775" y="3649663"/>
          <p14:tracePt t="5525" x="1247775" y="3665538"/>
          <p14:tracePt t="5529" x="1231900" y="3665538"/>
          <p14:tracePt t="5532" x="1231900" y="3681413"/>
          <p14:tracePt t="5539" x="1231900" y="3697288"/>
          <p14:tracePt t="5549" x="1231900" y="3713163"/>
          <p14:tracePt t="5555" x="1231900" y="3729038"/>
          <p14:tracePt t="5563" x="1231900" y="3744913"/>
          <p14:tracePt t="5581" x="1247775" y="3744913"/>
          <p14:tracePt t="5583" x="1263650" y="3760788"/>
          <p14:tracePt t="5589" x="1279525" y="3760788"/>
          <p14:tracePt t="5591" x="1279525" y="3776663"/>
          <p14:tracePt t="5593" x="1295400" y="3776663"/>
          <p14:tracePt t="5597" x="1311275" y="3776663"/>
          <p14:tracePt t="5601" x="1327150" y="3776663"/>
          <p14:tracePt t="5603" x="1343025" y="3776663"/>
          <p14:tracePt t="5606" x="1358900" y="3776663"/>
          <p14:tracePt t="5611" x="1373188" y="3776663"/>
          <p14:tracePt t="5615" x="1389063" y="3776663"/>
          <p14:tracePt t="5623" x="1404938" y="3776663"/>
          <p14:tracePt t="5629" x="1436688" y="3776663"/>
          <p14:tracePt t="5634" x="1452563" y="3776663"/>
          <p14:tracePt t="5639" x="1468438" y="3776663"/>
          <p14:tracePt t="5642" x="1484313" y="3776663"/>
          <p14:tracePt t="5656" x="1500188" y="3776663"/>
          <p14:tracePt t="5680" x="1516063" y="3776663"/>
          <p14:tracePt t="6206" x="1531938" y="3776663"/>
          <p14:tracePt t="6211" x="1547813" y="3776663"/>
          <p14:tracePt t="6213" x="1563688" y="3776663"/>
          <p14:tracePt t="6217" x="1579563" y="3776663"/>
          <p14:tracePt t="6221" x="1611313" y="3776663"/>
          <p14:tracePt t="6223" x="1627188" y="3776663"/>
          <p14:tracePt t="6225" x="1658938" y="3776663"/>
          <p14:tracePt t="6229" x="1689100" y="3776663"/>
          <p14:tracePt t="6231" x="1704975" y="3776663"/>
          <p14:tracePt t="6233" x="1720850" y="3776663"/>
          <p14:tracePt t="6236" x="1752600" y="3776663"/>
          <p14:tracePt t="6238" x="1768475" y="3776663"/>
          <p14:tracePt t="6239" x="1784350" y="3776663"/>
          <p14:tracePt t="6241" x="1800225" y="3776663"/>
          <p14:tracePt t="6242" x="1831975" y="3776663"/>
          <p14:tracePt t="6245" x="1847850" y="3776663"/>
          <p14:tracePt t="6247" x="1863725" y="3776663"/>
          <p14:tracePt t="6249" x="1895475" y="3776663"/>
          <p14:tracePt t="6251" x="1927225" y="3792538"/>
          <p14:tracePt t="6255" x="1958975" y="3792538"/>
          <p14:tracePt t="6257" x="1974850" y="3792538"/>
          <p14:tracePt t="6259" x="1989138" y="3792538"/>
          <p14:tracePt t="6261" x="2020888" y="3792538"/>
          <p14:tracePt t="6265" x="2036763" y="3792538"/>
          <p14:tracePt t="6267" x="2068513" y="3792538"/>
          <p14:tracePt t="6271" x="2084388" y="3792538"/>
          <p14:tracePt t="6273" x="2116138" y="3792538"/>
          <p14:tracePt t="6277" x="2132013" y="3792538"/>
          <p14:tracePt t="6279" x="2147888" y="3792538"/>
          <p14:tracePt t="6281" x="2163763" y="3792538"/>
          <p14:tracePt t="6283" x="2195513" y="3792538"/>
          <p14:tracePt t="6287" x="2243138" y="3792538"/>
          <p14:tracePt t="6289" x="2259013" y="3792538"/>
          <p14:tracePt t="6291" x="2289175" y="3792538"/>
          <p14:tracePt t="6293" x="2336800" y="3792538"/>
          <p14:tracePt t="6295" x="2352675" y="3792538"/>
          <p14:tracePt t="6297" x="2384425" y="3792538"/>
          <p14:tracePt t="6299" x="2400300" y="3792538"/>
          <p14:tracePt t="6301" x="2432050" y="3792538"/>
          <p14:tracePt t="6303" x="2479675" y="3792538"/>
          <p14:tracePt t="6304" x="2495550" y="3792538"/>
          <p14:tracePt t="6307" x="2543175" y="3792538"/>
          <p14:tracePt t="6309" x="2574925" y="3792538"/>
          <p14:tracePt t="6310" x="2590800" y="3792538"/>
          <p14:tracePt t="6312" x="2636838" y="3792538"/>
          <p14:tracePt t="6315" x="2668588" y="3792538"/>
          <p14:tracePt t="6317" x="2684463" y="3792538"/>
          <p14:tracePt t="6320" x="2732088" y="3792538"/>
          <p14:tracePt t="6320" x="2747963" y="3792538"/>
          <p14:tracePt t="6322" x="2795588" y="3792538"/>
          <p14:tracePt t="6324" x="2827338" y="3792538"/>
          <p14:tracePt t="6327" x="2843213" y="3792538"/>
          <p14:tracePt t="6329" x="2890838" y="3792538"/>
          <p14:tracePt t="6330" x="2921000" y="3792538"/>
          <p14:tracePt t="6333" x="2952750" y="3776663"/>
          <p14:tracePt t="6335" x="2984500" y="3776663"/>
          <p14:tracePt t="6337" x="3000375" y="3776663"/>
          <p14:tracePt t="6339" x="3032125" y="3776663"/>
          <p14:tracePt t="6340" x="3063875" y="3776663"/>
          <p14:tracePt t="6343" x="3079750" y="3776663"/>
          <p14:tracePt t="6345" x="3111500" y="3776663"/>
          <p14:tracePt t="6347" x="3143250" y="3776663"/>
          <p14:tracePt t="6349" x="3159125" y="3776663"/>
          <p14:tracePt t="6352" x="3190875" y="3776663"/>
          <p14:tracePt t="6353" x="3205163" y="3776663"/>
          <p14:tracePt t="6355" x="3221038" y="3776663"/>
          <p14:tracePt t="6357" x="3252788" y="3776663"/>
          <p14:tracePt t="6359" x="3268663" y="3776663"/>
          <p14:tracePt t="6361" x="3284538" y="3776663"/>
          <p14:tracePt t="6363" x="3300413" y="3776663"/>
          <p14:tracePt t="6365" x="3332163" y="3776663"/>
          <p14:tracePt t="6367" x="3363913" y="3776663"/>
          <p14:tracePt t="6369" x="3379788" y="3776663"/>
          <p14:tracePt t="6371" x="3411538" y="3776663"/>
          <p14:tracePt t="6373" x="3427413" y="3776663"/>
          <p14:tracePt t="6375" x="3443288" y="3776663"/>
          <p14:tracePt t="6377" x="3475038" y="3776663"/>
          <p14:tracePt t="6378" x="3505200" y="3776663"/>
          <p14:tracePt t="6381" x="3536950" y="3776663"/>
          <p14:tracePt t="6383" x="3568700" y="3776663"/>
          <p14:tracePt t="6384" x="3584575" y="3776663"/>
          <p14:tracePt t="6387" x="3632200" y="3776663"/>
          <p14:tracePt t="6389" x="3663950" y="3776663"/>
          <p14:tracePt t="6390" x="3695700" y="3776663"/>
          <p14:tracePt t="6393" x="3727450" y="3792538"/>
          <p14:tracePt t="6395" x="3775075" y="3792538"/>
          <p14:tracePt t="6397" x="3806825" y="3808413"/>
          <p14:tracePt t="6399" x="3852863" y="3824288"/>
          <p14:tracePt t="6402" x="3884613" y="3840163"/>
          <p14:tracePt t="6403" x="3948113" y="3840163"/>
          <p14:tracePt t="6405" x="3979863" y="3856038"/>
          <p14:tracePt t="6407" x="4027488" y="3871913"/>
          <p14:tracePt t="6409" x="4075113" y="3887788"/>
          <p14:tracePt t="6411" x="4121150" y="3887788"/>
          <p14:tracePt t="6413" x="4152900" y="3903663"/>
          <p14:tracePt t="6415" x="4200525" y="3919538"/>
          <p14:tracePt t="6417" x="4248150" y="3935413"/>
          <p14:tracePt t="6420" x="4295775" y="3965575"/>
          <p14:tracePt t="6420" x="4327525" y="3981450"/>
          <p14:tracePt t="6423" x="4375150" y="3997325"/>
          <p14:tracePt t="6425" x="4421188" y="4013200"/>
          <p14:tracePt t="6427" x="4468813" y="4044950"/>
          <p14:tracePt t="6429" x="4500563" y="4060825"/>
          <p14:tracePt t="6431" x="4532313" y="4076700"/>
          <p14:tracePt t="6433" x="4579938" y="4092575"/>
          <p14:tracePt t="6435" x="4611688" y="4108450"/>
          <p14:tracePt t="6437" x="4627563" y="4124325"/>
          <p14:tracePt t="6439" x="4675188" y="4156075"/>
          <p14:tracePt t="6441" x="4706938" y="4187825"/>
          <p14:tracePt t="6443" x="4737100" y="4203700"/>
          <p14:tracePt t="6445" x="4752975" y="4219575"/>
          <p14:tracePt t="6447" x="4784725" y="4251325"/>
          <p14:tracePt t="6449" x="4816475" y="4283075"/>
          <p14:tracePt t="6451" x="4848225" y="4313238"/>
          <p14:tracePt t="6453" x="4879975" y="4329113"/>
          <p14:tracePt t="6455" x="4879975" y="4360863"/>
          <p14:tracePt t="6457" x="4911725" y="4392613"/>
          <p14:tracePt t="6459" x="4943475" y="4424363"/>
          <p14:tracePt t="6461" x="4959350" y="4456113"/>
          <p14:tracePt t="6463" x="4991100" y="4503738"/>
          <p14:tracePt t="6465" x="5037138" y="4567238"/>
          <p14:tracePt t="6467" x="5068888" y="4645025"/>
          <p14:tracePt t="6469" x="5100638" y="4676775"/>
          <p14:tracePt t="6470" x="5116513" y="4708525"/>
          <p14:tracePt t="6473" x="5132388" y="4756150"/>
          <p14:tracePt t="6474" x="5164138" y="4819650"/>
          <p14:tracePt t="6477" x="5180013" y="4867275"/>
          <p14:tracePt t="6479" x="5211763" y="4930775"/>
          <p14:tracePt t="6481" x="5243513" y="4962525"/>
          <p14:tracePt t="6483" x="5259388" y="5008563"/>
          <p14:tracePt t="6485" x="5291138" y="5072063"/>
          <p14:tracePt t="6486" x="5322888" y="5135563"/>
          <p14:tracePt t="6489" x="5353050" y="5199063"/>
          <p14:tracePt t="6491" x="5384800" y="5246688"/>
          <p14:tracePt t="6493" x="5416550" y="5310188"/>
          <p14:tracePt t="6495" x="5448300" y="5356225"/>
          <p14:tracePt t="6497" x="5480050" y="5419725"/>
          <p14:tracePt t="6499" x="5511800" y="5483225"/>
          <p14:tracePt t="6501" x="5543550" y="5530850"/>
          <p14:tracePt t="6503" x="5575300" y="5594350"/>
          <p14:tracePt t="6504" x="5591175" y="5641975"/>
          <p14:tracePt t="6507" x="5622925" y="5703888"/>
          <p14:tracePt t="6509" x="5653088" y="5735638"/>
          <p14:tracePt t="6510" x="5668963" y="5799138"/>
          <p14:tracePt t="6513" x="5700713" y="5846763"/>
          <p14:tracePt t="6514" x="5716588" y="5894388"/>
          <p14:tracePt t="6517" x="5732463" y="5942013"/>
          <p14:tracePt t="6519" x="5748338" y="5973763"/>
          <p14:tracePt t="6520" x="5764213" y="6019800"/>
          <p14:tracePt t="6523" x="5795963" y="6067425"/>
          <p14:tracePt t="6525" x="5811838" y="6115050"/>
          <p14:tracePt t="6527" x="5827713" y="6146800"/>
          <p14:tracePt t="6529" x="5843588" y="6178550"/>
          <p14:tracePt t="6531" x="5859463" y="6226175"/>
          <p14:tracePt t="6533" x="5859463" y="6242050"/>
          <p14:tracePt t="6535" x="5875338" y="6289675"/>
          <p14:tracePt t="6537" x="5875338" y="6321425"/>
          <p14:tracePt t="6538" x="5875338" y="6337300"/>
          <p14:tracePt t="6540" x="5875338" y="6367463"/>
          <p14:tracePt t="6543" x="5875338" y="6415088"/>
          <p14:tracePt t="6547" x="5875338" y="6462713"/>
          <p14:tracePt t="6552" x="5875338" y="6494463"/>
          <p14:tracePt t="6554" x="5875338" y="6526213"/>
          <p14:tracePt t="6555" x="5859463" y="6542088"/>
          <p14:tracePt t="6557" x="5859463" y="6573838"/>
          <p14:tracePt t="6559" x="5843588" y="6605588"/>
          <p14:tracePt t="6561" x="5827713" y="6605588"/>
          <p14:tracePt t="6563" x="5811838" y="6637338"/>
          <p14:tracePt t="6565" x="5811838" y="6669088"/>
          <p14:tracePt t="6567" x="5795963" y="6669088"/>
          <p14:tracePt t="6569" x="5764213" y="6699250"/>
          <p14:tracePt t="6570" x="5748338" y="6731000"/>
          <p14:tracePt t="6572" x="5732463" y="6746875"/>
          <p14:tracePt t="6575" x="5716588" y="6762750"/>
          <p14:tracePt t="6577" x="5684838" y="6794500"/>
          <p14:tracePt t="6579" x="5668963" y="6826250"/>
          <p14:tracePt t="6580" x="5653088" y="6842125"/>
          <p14:tracePt t="6850" x="4532313" y="6826250"/>
          <p14:tracePt t="6851" x="4532313" y="6810375"/>
          <p14:tracePt t="6858" x="4532313" y="6794500"/>
          <p14:tracePt t="6859" x="4532313" y="6778625"/>
          <p14:tracePt t="6863" x="4532313" y="6762750"/>
          <p14:tracePt t="6869" x="4532313" y="6746875"/>
          <p14:tracePt t="6871" x="4532313" y="6731000"/>
          <p14:tracePt t="6875" x="4516438" y="6731000"/>
          <p14:tracePt t="6877" x="4516438" y="6715125"/>
          <p14:tracePt t="6879" x="4500563" y="6699250"/>
          <p14:tracePt t="6883" x="4500563" y="6684963"/>
          <p14:tracePt t="6886" x="4484688" y="6684963"/>
          <p14:tracePt t="6887" x="4468813" y="6669088"/>
          <p14:tracePt t="6888" x="4452938" y="6653213"/>
          <p14:tracePt t="6891" x="4437063" y="6653213"/>
          <p14:tracePt t="6892" x="4406900" y="6637338"/>
          <p14:tracePt t="6894" x="4391025" y="6621463"/>
          <p14:tracePt t="6896" x="4375150" y="6605588"/>
          <p14:tracePt t="6899" x="4343400" y="6589713"/>
          <p14:tracePt t="6901" x="4311650" y="6573838"/>
          <p14:tracePt t="6903" x="4295775" y="6557963"/>
          <p14:tracePt t="6904" x="4264025" y="6557963"/>
          <p14:tracePt t="6907" x="4232275" y="6542088"/>
          <p14:tracePt t="6909" x="4200525" y="6526213"/>
          <p14:tracePt t="6921" x="3868738" y="6446838"/>
          <p14:tracePt t="6922" x="3821113" y="6446838"/>
          <p14:tracePt t="6925" x="3775075" y="6430963"/>
          <p14:tracePt t="6927" x="3711575" y="6430963"/>
          <p14:tracePt t="6929" x="3648075" y="6415088"/>
          <p14:tracePt t="6931" x="3600450" y="6415088"/>
          <p14:tracePt t="6933" x="3536950" y="6415088"/>
          <p14:tracePt t="6935" x="3490913" y="6399213"/>
          <p14:tracePt t="6936" x="3427413" y="6383338"/>
          <p14:tracePt t="6939" x="3379788" y="6383338"/>
          <p14:tracePt t="6940" x="3316288" y="6367463"/>
          <p14:tracePt t="6943" x="3252788" y="6367463"/>
          <p14:tracePt t="6944" x="3190875" y="6367463"/>
          <p14:tracePt t="6947" x="3127375" y="6351588"/>
          <p14:tracePt t="6949" x="3095625" y="6351588"/>
          <p14:tracePt t="6953" x="2968625" y="6337300"/>
          <p14:tracePt t="6954" x="2905125" y="6337300"/>
          <p14:tracePt t="6956" x="2874963" y="6321425"/>
          <p14:tracePt t="6959" x="2827338" y="6321425"/>
          <p14:tracePt t="6960" x="2763838" y="6305550"/>
          <p14:tracePt t="6962" x="2716213" y="6305550"/>
          <p14:tracePt t="6964" x="2668588" y="6289675"/>
          <p14:tracePt t="6966" x="2620963" y="6273800"/>
          <p14:tracePt t="6968" x="2574925" y="6257925"/>
          <p14:tracePt t="6970" x="2527300" y="6257925"/>
          <p14:tracePt t="6972" x="2479675" y="6242050"/>
          <p14:tracePt t="6974" x="2432050" y="6226175"/>
          <p14:tracePt t="6977" x="2384425" y="6226175"/>
          <p14:tracePt t="6979" x="2320925" y="6210300"/>
          <p14:tracePt t="6981" x="2289175" y="6210300"/>
          <p14:tracePt t="6983" x="2243138" y="6194425"/>
          <p14:tracePt t="6985" x="2195513" y="6194425"/>
          <p14:tracePt t="6986" x="2163763" y="6178550"/>
          <p14:tracePt t="6988" x="2100263" y="6178550"/>
          <p14:tracePt t="6991" x="2052638" y="6162675"/>
          <p14:tracePt t="6993" x="2005013" y="6162675"/>
          <p14:tracePt t="6995" x="1974850" y="6162675"/>
          <p14:tracePt t="6997" x="1927225" y="6146800"/>
          <p14:tracePt t="6999" x="1879600" y="6146800"/>
          <p14:tracePt t="7001" x="1831975" y="6146800"/>
          <p14:tracePt t="7002" x="1784350" y="6130925"/>
          <p14:tracePt t="7005" x="1736725" y="6130925"/>
          <p14:tracePt t="7007" x="1689100" y="6130925"/>
          <p14:tracePt t="7009" x="1643063" y="6130925"/>
          <p14:tracePt t="7010" x="1595438" y="6130925"/>
          <p14:tracePt t="7013" x="1547813" y="6130925"/>
          <p14:tracePt t="7014" x="1500188" y="6130925"/>
          <p14:tracePt t="7016" x="1452563" y="6130925"/>
          <p14:tracePt t="7019" x="1404938" y="6130925"/>
          <p14:tracePt t="7020" x="1343025" y="6130925"/>
          <p14:tracePt t="7023" x="1311275" y="6130925"/>
          <p14:tracePt t="7024" x="1247775" y="6130925"/>
          <p14:tracePt t="7027" x="1200150" y="6130925"/>
          <p14:tracePt t="7029" x="1152525" y="6130925"/>
          <p14:tracePt t="7030" x="1104900" y="6130925"/>
          <p14:tracePt t="7033" x="1042988" y="6130925"/>
          <p14:tracePt t="7035" x="995363" y="6130925"/>
          <p14:tracePt t="7036" x="947738" y="6130925"/>
          <p14:tracePt t="7038" x="900113" y="6130925"/>
          <p14:tracePt t="7041" x="852488" y="6146800"/>
          <p14:tracePt t="7043" x="788988" y="6162675"/>
          <p14:tracePt t="7045" x="758825" y="6162675"/>
          <p14:tracePt t="7047" x="711200" y="6178550"/>
          <p14:tracePt t="7049" x="663575" y="6194425"/>
          <p14:tracePt t="7053" x="584200" y="6226175"/>
          <p14:tracePt t="7054" x="536575" y="6257925"/>
          <p14:tracePt t="7057" x="488950" y="6273800"/>
          <p14:tracePt t="7059" x="442913" y="6289675"/>
          <p14:tracePt t="7060" x="411163" y="6321425"/>
          <p14:tracePt t="7063" x="363538" y="6337300"/>
          <p14:tracePt t="7065" x="331788" y="6351588"/>
          <p14:tracePt t="7067" x="284163" y="6399213"/>
          <p14:tracePt t="7070" x="252413" y="6430963"/>
          <p14:tracePt t="7071" x="220663" y="6446838"/>
          <p14:tracePt t="7072" x="188913" y="6494463"/>
          <p14:tracePt t="7074" x="157163" y="6510338"/>
          <p14:tracePt t="7077" x="127000" y="6542088"/>
          <p14:tracePt t="7079" x="111125" y="6573838"/>
          <p14:tracePt t="7081" x="79375" y="6605588"/>
          <p14:tracePt t="7083" x="47625" y="6637338"/>
          <p14:tracePt t="7085" x="15875" y="6669088"/>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(7,0)</a:t>
            </a:r>
            <a:r>
              <a:rPr lang="zh-TW" altLang="en-US" sz="2000" dirty="0">
                <a:solidFill>
                  <a:srgbClr val="786449"/>
                </a:solidFill>
              </a:rPr>
              <a:t> → </a:t>
            </a:r>
            <a:r>
              <a:rPr lang="en-US" altLang="zh-TW" sz="2000" dirty="0">
                <a:solidFill>
                  <a:srgbClr val="786449"/>
                </a:solidFill>
              </a:rPr>
              <a:t>7</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(6,0)</a:t>
            </a:r>
            <a:r>
              <a:rPr lang="zh-TW" altLang="en-US" sz="2000" dirty="0">
                <a:solidFill>
                  <a:srgbClr val="786449"/>
                </a:solidFill>
              </a:rPr>
              <a:t> → </a:t>
            </a:r>
            <a:r>
              <a:rPr lang="en-US" altLang="zh-TW" sz="2000" dirty="0">
                <a:solidFill>
                  <a:srgbClr val="786449"/>
                </a:solidFill>
              </a:rPr>
              <a:t>6</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(2,0)</a:t>
            </a:r>
            <a:r>
              <a:rPr lang="zh-TW" altLang="en-US" sz="2000" dirty="0">
                <a:solidFill>
                  <a:srgbClr val="786449"/>
                </a:solidFill>
              </a:rPr>
              <a:t> → </a:t>
            </a:r>
            <a:r>
              <a:rPr lang="en-US" altLang="zh-TW" sz="2000" dirty="0">
                <a:solidFill>
                  <a:srgbClr val="786449"/>
                </a:solidFill>
              </a:rPr>
              <a:t>-98</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173321" flipH="1">
            <a:off x="4628047" y="257540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(5,0)</a:t>
            </a:r>
            <a:r>
              <a:rPr lang="zh-TW" altLang="en-US" sz="2000" dirty="0">
                <a:solidFill>
                  <a:srgbClr val="786449"/>
                </a:solidFill>
              </a:rPr>
              <a:t> → </a:t>
            </a:r>
            <a:r>
              <a:rPr lang="en-US" altLang="zh-TW" sz="2000" dirty="0">
                <a:solidFill>
                  <a:srgbClr val="786449"/>
                </a:solidFill>
              </a:rPr>
              <a:t>-95</a:t>
            </a:r>
            <a:endParaRPr lang="zh-TW" altLang="en-US" dirty="0"/>
          </a:p>
        </p:txBody>
      </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ECE6CBDB-CD2D-40D4-098E-6817B9954A15}"/>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=3</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ECE6CBDB-CD2D-40D4-098E-6817B9954A15}"/>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0ABCF43-285D-FE0A-86FF-FBFAAE42F596}"/>
              </a:ext>
            </a:extLst>
          </p:cNvPr>
          <p:cNvSpPr txBox="1"/>
          <p:nvPr/>
        </p:nvSpPr>
        <p:spPr>
          <a:xfrm flipH="1">
            <a:off x="6786251" y="3243633"/>
            <a:ext cx="914401" cy="400110"/>
          </a:xfrm>
          <a:prstGeom prst="rect">
            <a:avLst/>
          </a:prstGeom>
          <a:noFill/>
        </p:spPr>
        <p:txBody>
          <a:bodyPr wrap="square" rtlCol="0">
            <a:spAutoFit/>
          </a:bodyPr>
          <a:lstStyle/>
          <a:p>
            <a:pPr algn="ctr"/>
            <a:r>
              <a:rPr lang="en-US" altLang="zh-TW" sz="2000" dirty="0">
                <a:solidFill>
                  <a:srgbClr val="786449"/>
                </a:solidFill>
              </a:rPr>
              <a:t>100</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F4F99815-09B9-2F8A-99C0-6BC9D36D6AB2}"/>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6C4DEC9F-8F62-3D6D-56AA-E718AC20E521}"/>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15" name="文字方塊 14">
            <a:extLst>
              <a:ext uri="{FF2B5EF4-FFF2-40B4-BE49-F238E27FC236}">
                <a16:creationId xmlns:a16="http://schemas.microsoft.com/office/drawing/2014/main" id="{E90443D2-3D02-1DD7-3534-14FD029295C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21" name="音訊 20">
            <a:hlinkClick r:id="" action="ppaction://media"/>
            <a:extLst>
              <a:ext uri="{FF2B5EF4-FFF2-40B4-BE49-F238E27FC236}">
                <a16:creationId xmlns:a16="http://schemas.microsoft.com/office/drawing/2014/main" id="{C59D9C1D-A200-24D3-BCEC-E85B7C69136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26110604"/>
      </p:ext>
    </p:extLst>
  </p:cSld>
  <p:clrMapOvr>
    <a:masterClrMapping/>
  </p:clrMapOvr>
  <mc:AlternateContent xmlns:mc="http://schemas.openxmlformats.org/markup-compatibility/2006">
    <mc:Choice xmlns:p14="http://schemas.microsoft.com/office/powerpoint/2010/main" Requires="p14">
      <p:transition spd="slow" p14:dur="2000" advTm="17719"/>
    </mc:Choice>
    <mc:Fallback>
      <p:transition spd="slow" advTm="17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330" x="615950" y="6794500"/>
          <p14:tracePt t="345" x="963613" y="6589713"/>
          <p14:tracePt t="346" x="1011238" y="6557963"/>
          <p14:tracePt t="348" x="1058863" y="6526213"/>
          <p14:tracePt t="350" x="1104900" y="6494463"/>
          <p14:tracePt t="352" x="1168400" y="6462713"/>
          <p14:tracePt t="354" x="1216025" y="6446838"/>
          <p14:tracePt t="356" x="1247775" y="6415088"/>
          <p14:tracePt t="357" x="1295400" y="6383338"/>
          <p14:tracePt t="359" x="1358900" y="6337300"/>
          <p14:tracePt t="361" x="1404938" y="6305550"/>
          <p14:tracePt t="364" x="1452563" y="6273800"/>
          <p14:tracePt t="366" x="1500188" y="6242050"/>
          <p14:tracePt t="368" x="1547813" y="6210300"/>
          <p14:tracePt t="370" x="1579563" y="6178550"/>
          <p14:tracePt t="372" x="1627188" y="6162675"/>
          <p14:tracePt t="375" x="1674813" y="6130925"/>
          <p14:tracePt t="376" x="1720850" y="6099175"/>
          <p14:tracePt t="377" x="1768475" y="6067425"/>
          <p14:tracePt t="379" x="1800225" y="6035675"/>
          <p14:tracePt t="382" x="1847850" y="6003925"/>
          <p14:tracePt t="384" x="1879600" y="5973763"/>
          <p14:tracePt t="386" x="1927225" y="5973763"/>
          <p14:tracePt t="388" x="1974850" y="5926138"/>
          <p14:tracePt t="390" x="1989138" y="5910263"/>
          <p14:tracePt t="392" x="2020888" y="5878513"/>
          <p14:tracePt t="393" x="2052638" y="5846763"/>
          <p14:tracePt t="396" x="2084388" y="5830888"/>
          <p14:tracePt t="398" x="2100263" y="5815013"/>
          <p14:tracePt t="400" x="2132013" y="5783263"/>
          <p14:tracePt t="401" x="2163763" y="5767388"/>
          <p14:tracePt t="404" x="2195513" y="5735638"/>
          <p14:tracePt t="406" x="2211388" y="5703888"/>
          <p14:tracePt t="408" x="2227263" y="5703888"/>
          <p14:tracePt t="410" x="2259013" y="5672138"/>
          <p14:tracePt t="412" x="2274888" y="5657850"/>
          <p14:tracePt t="414" x="2289175" y="5641975"/>
          <p14:tracePt t="416" x="2305050" y="5610225"/>
          <p14:tracePt t="418" x="2336800" y="5594350"/>
          <p14:tracePt t="420" x="2352675" y="5578475"/>
          <p14:tracePt t="422" x="2352675" y="5562600"/>
          <p14:tracePt t="424" x="2368550" y="5546725"/>
          <p14:tracePt t="425" x="2368550" y="5530850"/>
          <p14:tracePt t="427" x="2384425" y="5530850"/>
          <p14:tracePt t="429" x="2400300" y="5514975"/>
          <p14:tracePt t="431" x="2400300" y="5499100"/>
          <p14:tracePt t="433" x="2400300" y="5483225"/>
          <p14:tracePt t="435" x="2416175" y="5483225"/>
          <p14:tracePt t="437" x="2416175" y="5467350"/>
          <p14:tracePt t="439" x="2416175" y="5451475"/>
          <p14:tracePt t="441" x="2432050" y="5451475"/>
          <p14:tracePt t="449" x="2432050" y="5435600"/>
          <p14:tracePt t="455" x="2432050" y="5419725"/>
          <p14:tracePt t="470" x="2432050" y="5403850"/>
          <p14:tracePt t="507" x="2447925" y="5403850"/>
          <p14:tracePt t="510" x="2463800" y="5403850"/>
          <p14:tracePt t="512" x="2463800" y="5387975"/>
          <p14:tracePt t="516" x="2479675" y="5387975"/>
          <p14:tracePt t="518" x="2495550" y="5372100"/>
          <p14:tracePt t="520" x="2511425" y="5372100"/>
          <p14:tracePt t="522" x="2527300" y="5372100"/>
          <p14:tracePt t="524" x="2559050" y="5356225"/>
          <p14:tracePt t="526" x="2574925" y="5356225"/>
          <p14:tracePt t="529" x="2605088" y="5340350"/>
          <p14:tracePt t="530" x="2636838" y="5324475"/>
          <p14:tracePt t="531" x="2684463" y="5310188"/>
          <p14:tracePt t="533" x="2700338" y="5310188"/>
          <p14:tracePt t="535" x="2732088" y="5294313"/>
          <p14:tracePt t="538" x="2763838" y="5278438"/>
          <p14:tracePt t="540" x="2795588" y="5262563"/>
          <p14:tracePt t="541" x="2843213" y="5262563"/>
          <p14:tracePt t="544" x="2874963" y="5262563"/>
          <p14:tracePt t="546" x="2921000" y="5246688"/>
          <p14:tracePt t="547" x="2952750" y="5230813"/>
          <p14:tracePt t="549" x="3000375" y="5230813"/>
          <p14:tracePt t="551" x="3048000" y="5214938"/>
          <p14:tracePt t="553" x="3079750" y="5199063"/>
          <p14:tracePt t="556" x="3127375" y="5183188"/>
          <p14:tracePt t="558" x="3175000" y="5167313"/>
          <p14:tracePt t="559" x="3221038" y="5167313"/>
          <p14:tracePt t="561" x="3268663" y="5151438"/>
          <p14:tracePt t="564" x="3316288" y="5135563"/>
          <p14:tracePt t="566" x="3363913" y="5119688"/>
          <p14:tracePt t="568" x="3411538" y="5103813"/>
          <p14:tracePt t="570" x="3443288" y="5103813"/>
          <p14:tracePt t="572" x="3490913" y="5087938"/>
          <p14:tracePt t="574" x="3536950" y="5087938"/>
          <p14:tracePt t="575" x="3584575" y="5072063"/>
          <p14:tracePt t="577" x="3632200" y="5072063"/>
          <p14:tracePt t="580" x="3663950" y="5056188"/>
          <p14:tracePt t="582" x="3711575" y="5040313"/>
          <p14:tracePt t="584" x="3759200" y="5024438"/>
          <p14:tracePt t="586" x="3775075" y="5024438"/>
          <p14:tracePt t="588" x="3821113" y="5008563"/>
          <p14:tracePt t="590" x="3852863" y="4992688"/>
          <p14:tracePt t="592" x="3868738" y="4976813"/>
          <p14:tracePt t="594" x="3900488" y="4976813"/>
          <p14:tracePt t="596" x="3932238" y="4962525"/>
          <p14:tracePt t="598" x="3948113" y="4962525"/>
          <p14:tracePt t="600" x="3979863" y="4962525"/>
          <p14:tracePt t="601" x="3995738" y="4962525"/>
          <p14:tracePt t="604" x="4011613" y="4946650"/>
          <p14:tracePt t="607" x="4027488" y="4946650"/>
          <p14:tracePt t="608" x="4043363" y="4930775"/>
          <p14:tracePt t="612" x="4075113" y="4930775"/>
          <p14:tracePt t="614" x="4090988" y="4914900"/>
          <p14:tracePt t="619" x="4106863" y="4914900"/>
          <p14:tracePt t="624" x="4121150" y="4914900"/>
          <p14:tracePt t="630" x="4137025" y="4914900"/>
          <p14:tracePt t="636" x="4152900" y="4914900"/>
          <p14:tracePt t="645" x="4168775" y="4914900"/>
          <p14:tracePt t="809" x="4152900" y="4914900"/>
          <p14:tracePt t="818" x="4090988" y="4914900"/>
          <p14:tracePt t="827" x="3995738" y="4899025"/>
          <p14:tracePt t="829" x="3963988" y="4899025"/>
          <p14:tracePt t="830" x="3932238" y="4899025"/>
          <p14:tracePt t="832" x="3900488" y="4899025"/>
          <p14:tracePt t="833" x="3884613" y="4899025"/>
          <p14:tracePt t="836" x="3836988" y="4899025"/>
          <p14:tracePt t="839" x="3806825" y="4899025"/>
          <p14:tracePt t="840" x="3775075" y="4899025"/>
          <p14:tracePt t="841" x="3727450" y="4899025"/>
          <p14:tracePt t="843" x="3711575" y="4899025"/>
          <p14:tracePt t="846" x="3663950" y="4899025"/>
          <p14:tracePt t="848" x="3616325" y="4883150"/>
          <p14:tracePt t="850" x="3568700" y="4883150"/>
          <p14:tracePt t="852" x="3536950" y="4883150"/>
          <p14:tracePt t="854" x="3490913" y="4883150"/>
          <p14:tracePt t="856" x="3443288" y="4883150"/>
          <p14:tracePt t="858" x="3411538" y="4883150"/>
          <p14:tracePt t="860" x="3363913" y="4883150"/>
          <p14:tracePt t="862" x="3316288" y="4883150"/>
          <p14:tracePt t="864" x="3284538" y="4883150"/>
          <p14:tracePt t="866" x="3252788" y="4867275"/>
          <p14:tracePt t="867" x="3205163" y="4867275"/>
          <p14:tracePt t="870" x="3190875" y="4867275"/>
          <p14:tracePt t="873" x="3159125" y="4851400"/>
          <p14:tracePt t="874" x="3143250" y="4851400"/>
          <p14:tracePt t="876" x="3127375" y="4851400"/>
          <p14:tracePt t="878" x="3095625" y="4851400"/>
          <p14:tracePt t="880" x="3095625" y="4835525"/>
          <p14:tracePt t="882" x="3079750" y="4835525"/>
          <p14:tracePt t="884" x="3063875" y="4835525"/>
          <p14:tracePt t="886" x="3048000" y="4835525"/>
          <p14:tracePt t="890" x="3048000" y="4819650"/>
          <p14:tracePt t="894" x="3032125" y="4819650"/>
          <p14:tracePt t="898" x="3016250" y="4803775"/>
          <p14:tracePt t="909" x="3000375" y="4803775"/>
          <p14:tracePt t="910" x="3000375" y="4787900"/>
          <p14:tracePt t="914" x="2984500" y="4772025"/>
          <p14:tracePt t="918" x="2968625" y="4740275"/>
          <p14:tracePt t="920" x="2968625" y="4724400"/>
          <p14:tracePt t="923" x="2968625" y="4708525"/>
          <p14:tracePt t="924" x="2968625" y="4676775"/>
          <p14:tracePt t="926" x="2952750" y="4645025"/>
          <p14:tracePt t="927" x="2952750" y="4629150"/>
          <p14:tracePt t="930" x="2952750" y="4598988"/>
          <p14:tracePt t="931" x="2936875" y="4567238"/>
          <p14:tracePt t="934" x="2936875" y="4551363"/>
          <p14:tracePt t="936" x="2936875" y="4503738"/>
          <p14:tracePt t="940" x="2936875" y="4440238"/>
          <p14:tracePt t="942" x="2936875" y="4408488"/>
          <p14:tracePt t="944" x="2952750" y="4360863"/>
          <p14:tracePt t="946" x="2952750" y="4344988"/>
          <p14:tracePt t="947" x="2984500" y="4297363"/>
          <p14:tracePt t="950" x="3000375" y="4251325"/>
          <p14:tracePt t="952" x="3048000" y="4187825"/>
          <p14:tracePt t="954" x="3095625" y="4140200"/>
          <p14:tracePt t="956" x="3127375" y="4092575"/>
          <p14:tracePt t="958" x="3175000" y="4060825"/>
          <p14:tracePt t="960" x="3236913" y="3997325"/>
          <p14:tracePt t="962" x="3284538" y="3949700"/>
          <p14:tracePt t="964" x="3332163" y="3919538"/>
          <p14:tracePt t="966" x="3427413" y="3856038"/>
          <p14:tracePt t="968" x="3490913" y="3808413"/>
          <p14:tracePt t="970" x="3568700" y="3729038"/>
          <p14:tracePt t="972" x="3663950" y="3681413"/>
          <p14:tracePt t="974" x="3759200" y="3617913"/>
          <p14:tracePt t="976" x="3852863" y="3540125"/>
          <p14:tracePt t="978" x="3916363" y="3492500"/>
          <p14:tracePt t="980" x="4011613" y="3444875"/>
          <p14:tracePt t="982" x="4106863" y="3381375"/>
          <p14:tracePt t="984" x="4200525" y="3302000"/>
          <p14:tracePt t="986" x="4279900" y="3255963"/>
          <p14:tracePt t="988" x="4375150" y="3192463"/>
          <p14:tracePt t="989" x="4452938" y="3144838"/>
          <p14:tracePt t="992" x="4532313" y="3097213"/>
          <p14:tracePt t="994" x="4611688" y="3033713"/>
          <p14:tracePt t="996" x="4706938" y="2986088"/>
          <p14:tracePt t="998" x="4768850" y="2938463"/>
          <p14:tracePt t="1000" x="4816475" y="2892425"/>
          <p14:tracePt t="1002" x="4879975" y="2828925"/>
          <p14:tracePt t="1004" x="4959350" y="2781300"/>
          <p14:tracePt t="1005" x="4991100" y="2749550"/>
          <p14:tracePt t="1008" x="5053013" y="2701925"/>
          <p14:tracePt t="1010" x="5100638" y="2654300"/>
          <p14:tracePt t="1011" x="5148263" y="2622550"/>
          <p14:tracePt t="1013" x="5180013" y="2590800"/>
          <p14:tracePt t="1016" x="5227638" y="2560638"/>
          <p14:tracePt t="1018" x="5275263" y="2528888"/>
          <p14:tracePt t="1020" x="5291138" y="2481263"/>
          <p14:tracePt t="1022" x="5322888" y="2449513"/>
          <p14:tracePt t="1024" x="5368925" y="2417763"/>
          <p14:tracePt t="1026" x="5400675" y="2401888"/>
          <p14:tracePt t="1028" x="5432425" y="2370138"/>
          <p14:tracePt t="1030" x="5448300" y="2354263"/>
          <p14:tracePt t="1032" x="5480050" y="2322513"/>
          <p14:tracePt t="1034" x="5511800" y="2290763"/>
          <p14:tracePt t="1036" x="5543550" y="2290763"/>
          <p14:tracePt t="1038" x="5559425" y="2259013"/>
          <p14:tracePt t="1040" x="5591175" y="2243138"/>
          <p14:tracePt t="1042" x="5622925" y="2228850"/>
          <p14:tracePt t="1043" x="5653088" y="2212975"/>
          <p14:tracePt t="1046" x="5668963" y="2197100"/>
          <p14:tracePt t="1048" x="5700713" y="2197100"/>
          <p14:tracePt t="1050" x="5732463" y="2181225"/>
          <p14:tracePt t="1052" x="5748338" y="2165350"/>
          <p14:tracePt t="1054" x="5780088" y="2149475"/>
          <p14:tracePt t="1055" x="5811838" y="2149475"/>
          <p14:tracePt t="1057" x="5827713" y="2133600"/>
          <p14:tracePt t="1060" x="5859463" y="2133600"/>
          <p14:tracePt t="1062" x="5907088" y="2117725"/>
          <p14:tracePt t="1064" x="5922963" y="2101850"/>
          <p14:tracePt t="1066" x="5953125" y="2101850"/>
          <p14:tracePt t="1068" x="5984875" y="2101850"/>
          <p14:tracePt t="1070" x="6000750" y="2101850"/>
          <p14:tracePt t="1072" x="6032500" y="2101850"/>
          <p14:tracePt t="1073" x="6064250" y="2101850"/>
          <p14:tracePt t="1076" x="6080125" y="2085975"/>
          <p14:tracePt t="1078" x="6111875" y="2085975"/>
          <p14:tracePt t="1080" x="6127750" y="2085975"/>
          <p14:tracePt t="1081" x="6143625" y="2085975"/>
          <p14:tracePt t="1084" x="6159500" y="2085975"/>
          <p14:tracePt t="1086" x="6159500" y="2070100"/>
          <p14:tracePt t="1089" x="6191250" y="2070100"/>
          <p14:tracePt t="1090" x="6207125" y="2070100"/>
          <p14:tracePt t="1092" x="6223000" y="2070100"/>
          <p14:tracePt t="1093" x="6238875" y="2070100"/>
          <p14:tracePt t="1095" x="6253163" y="2054225"/>
          <p14:tracePt t="1097" x="6269038" y="2054225"/>
          <p14:tracePt t="1099" x="6284913" y="2054225"/>
          <p14:tracePt t="1102" x="6300788" y="2054225"/>
          <p14:tracePt t="1106" x="6316663" y="2054225"/>
          <p14:tracePt t="1110" x="6332538" y="2054225"/>
          <p14:tracePt t="1143" x="6348413" y="2054225"/>
          <p14:tracePt t="1241" x="6332538" y="2054225"/>
          <p14:tracePt t="1245" x="6316663" y="2054225"/>
          <p14:tracePt t="1252" x="6300788" y="2054225"/>
          <p14:tracePt t="1254" x="6284913" y="2054225"/>
          <p14:tracePt t="1256" x="6269038" y="2054225"/>
          <p14:tracePt t="1260" x="6253163" y="2054225"/>
          <p14:tracePt t="1262" x="6238875" y="2054225"/>
          <p14:tracePt t="1266" x="6223000" y="2054225"/>
          <p14:tracePt t="1268" x="6207125" y="2054225"/>
          <p14:tracePt t="1272" x="6191250" y="2054225"/>
          <p14:tracePt t="1274" x="6175375" y="2054225"/>
          <p14:tracePt t="1276" x="6159500" y="2054225"/>
          <p14:tracePt t="1280" x="6143625" y="2054225"/>
          <p14:tracePt t="1282" x="6127750" y="2054225"/>
          <p14:tracePt t="1286" x="6111875" y="2054225"/>
          <p14:tracePt t="1290" x="6096000" y="2054225"/>
          <p14:tracePt t="1292" x="6080125" y="2054225"/>
          <p14:tracePt t="1314" x="6064250" y="2054225"/>
          <p14:tracePt t="1345" x="6048375" y="2054225"/>
          <p14:tracePt t="1464" x="6064250" y="2054225"/>
          <p14:tracePt t="1468" x="6096000" y="2038350"/>
          <p14:tracePt t="1470" x="6127750" y="2038350"/>
          <p14:tracePt t="1472" x="6143625" y="2038350"/>
          <p14:tracePt t="1474" x="6175375" y="2038350"/>
          <p14:tracePt t="1476" x="6207125" y="2022475"/>
          <p14:tracePt t="1478" x="6223000" y="2022475"/>
          <p14:tracePt t="1480" x="6253163" y="2006600"/>
          <p14:tracePt t="1482" x="6284913" y="1990725"/>
          <p14:tracePt t="1484" x="6300788" y="1990725"/>
          <p14:tracePt t="1486" x="6332538" y="1974850"/>
          <p14:tracePt t="1488" x="6348413" y="1974850"/>
          <p14:tracePt t="1490" x="6380163" y="1958975"/>
          <p14:tracePt t="1492" x="6427788" y="1958975"/>
          <p14:tracePt t="1494" x="6459538" y="1943100"/>
          <p14:tracePt t="1496" x="6475413" y="1943100"/>
          <p14:tracePt t="1497" x="6507163" y="1943100"/>
          <p14:tracePt t="1500" x="6538913" y="1927225"/>
          <p14:tracePt t="1501" x="6553200" y="1927225"/>
          <p14:tracePt t="1504" x="6584950" y="1927225"/>
          <p14:tracePt t="1506" x="6632575" y="1911350"/>
          <p14:tracePt t="1508" x="6648450" y="1911350"/>
          <p14:tracePt t="1509" x="6680200" y="1895475"/>
          <p14:tracePt t="1512" x="6696075" y="1895475"/>
          <p14:tracePt t="1514" x="6727825" y="1895475"/>
          <p14:tracePt t="1515" x="6759575" y="1881188"/>
          <p14:tracePt t="1517" x="6775450" y="1881188"/>
          <p14:tracePt t="1519" x="6823075" y="1865313"/>
          <p14:tracePt t="1522" x="6854825" y="1865313"/>
          <p14:tracePt t="1524" x="6869113" y="1849438"/>
          <p14:tracePt t="1526" x="6900863" y="1849438"/>
          <p14:tracePt t="1528" x="6948488" y="1833563"/>
          <p14:tracePt t="1530" x="6996113" y="1817688"/>
          <p14:tracePt t="1532" x="7027863" y="1817688"/>
          <p14:tracePt t="1534" x="7075488" y="1817688"/>
          <p14:tracePt t="1535" x="7123113" y="1801813"/>
          <p14:tracePt t="1538" x="7200900" y="1785938"/>
          <p14:tracePt t="1540" x="7264400" y="1770063"/>
          <p14:tracePt t="1542" x="7327900" y="1754188"/>
          <p14:tracePt t="1544" x="7375525" y="1738313"/>
          <p14:tracePt t="1546" x="7423150" y="1722438"/>
          <p14:tracePt t="1548" x="7485063" y="1706563"/>
          <p14:tracePt t="1549" x="7548563" y="1674813"/>
          <p14:tracePt t="1551" x="7612063" y="1658938"/>
          <p14:tracePt t="1554" x="7659688" y="1643063"/>
          <p14:tracePt t="1556" x="7739063" y="1627188"/>
          <p14:tracePt t="1558" x="7800975" y="1611313"/>
          <p14:tracePt t="1560" x="7864475" y="1595438"/>
          <p14:tracePt t="1562" x="7912100" y="1579563"/>
          <p14:tracePt t="1563" x="7959725" y="1563688"/>
          <p14:tracePt t="1565" x="8023225" y="1547813"/>
          <p14:tracePt t="1567" x="8085138" y="1517650"/>
          <p14:tracePt t="1569" x="8148638" y="1501775"/>
          <p14:tracePt t="1572" x="8196263" y="1485900"/>
          <p14:tracePt t="1574" x="8259763" y="1454150"/>
          <p14:tracePt t="1576" x="8291513" y="1438275"/>
          <p14:tracePt t="1577" x="8339138" y="1422400"/>
          <p14:tracePt t="1579" x="8401050" y="1406525"/>
          <p14:tracePt t="1581" x="8448675" y="1390650"/>
          <p14:tracePt t="1583" x="8496300" y="1390650"/>
          <p14:tracePt t="1585" x="8528050" y="1374775"/>
          <p14:tracePt t="1587" x="8575675" y="1358900"/>
          <p14:tracePt t="1590" x="8623300" y="1343025"/>
          <p14:tracePt t="1592" x="8670925" y="1311275"/>
          <p14:tracePt t="1594" x="8701088" y="1295400"/>
          <p14:tracePt t="1595" x="8732838" y="1279525"/>
          <p14:tracePt t="1597" x="8780463" y="1263650"/>
          <p14:tracePt t="1600" x="8828088" y="1247775"/>
          <p14:tracePt t="1602" x="8843963" y="1231900"/>
          <p14:tracePt t="1604" x="8891588" y="1231900"/>
          <p14:tracePt t="1606" x="8939213" y="1231900"/>
          <p14:tracePt t="1608" x="8955088" y="1216025"/>
          <p14:tracePt t="1609" x="9001125" y="1200150"/>
          <p14:tracePt t="1611" x="9032875" y="1185863"/>
          <p14:tracePt t="1613" x="9064625" y="1185863"/>
          <p14:tracePt t="1615" x="9112250" y="1169988"/>
          <p14:tracePt t="1617" x="9144000" y="1154113"/>
          <p14:tracePt t="1619" x="9175750" y="1138238"/>
          <p14:tracePt t="1622" x="9207500" y="1122363"/>
          <p14:tracePt t="1624" x="9239250" y="1122363"/>
          <p14:tracePt t="1626" x="9271000" y="1122363"/>
          <p14:tracePt t="1628" x="9301163" y="1106488"/>
          <p14:tracePt t="1630" x="9332913" y="1106488"/>
          <p14:tracePt t="1632" x="9380538" y="1090613"/>
          <p14:tracePt t="1634" x="9412288" y="1074738"/>
          <p14:tracePt t="1636" x="9428163" y="1074738"/>
          <p14:tracePt t="1638" x="9459913" y="1058863"/>
          <p14:tracePt t="1640" x="9507538" y="1042988"/>
          <p14:tracePt t="1641" x="9523413" y="1042988"/>
          <p14:tracePt t="1643" x="9555163" y="1027113"/>
          <p14:tracePt t="1645" x="9571038" y="1027113"/>
          <p14:tracePt t="1647" x="9601200" y="1011238"/>
          <p14:tracePt t="1649" x="9617075" y="1011238"/>
          <p14:tracePt t="1651" x="9632950" y="1011238"/>
          <p14:tracePt t="1654" x="9664700" y="1011238"/>
          <p14:tracePt t="1657" x="9680575" y="1011238"/>
          <p14:tracePt t="1660" x="9696450" y="995363"/>
          <p14:tracePt t="1662" x="9712325" y="995363"/>
          <p14:tracePt t="1664" x="9744075" y="995363"/>
          <p14:tracePt t="1668" x="9759950" y="979488"/>
          <p14:tracePt t="1670" x="9775825" y="979488"/>
          <p14:tracePt t="1678" x="9791700" y="979488"/>
          <p14:tracePt t="1686" x="9807575" y="979488"/>
          <p14:tracePt t="1706" x="9823450" y="979488"/>
          <p14:tracePt t="5337" x="9839325" y="979488"/>
          <p14:tracePt t="5340" x="9855200" y="979488"/>
          <p14:tracePt t="5344" x="9871075" y="979488"/>
          <p14:tracePt t="5348" x="9886950" y="995363"/>
          <p14:tracePt t="5350" x="9902825" y="995363"/>
          <p14:tracePt t="5356" x="9917113" y="1011238"/>
          <p14:tracePt t="5358" x="9932988" y="1011238"/>
          <p14:tracePt t="5360" x="9932988" y="1027113"/>
          <p14:tracePt t="5362" x="9948863" y="1027113"/>
          <p14:tracePt t="5364" x="9964738" y="1027113"/>
          <p14:tracePt t="5368" x="9980613" y="1042988"/>
          <p14:tracePt t="5370" x="9980613" y="1058863"/>
          <p14:tracePt t="5372" x="9996488" y="1058863"/>
          <p14:tracePt t="5374" x="10012363" y="1074738"/>
          <p14:tracePt t="5380" x="10028238" y="1090613"/>
          <p14:tracePt t="5382" x="10028238" y="1106488"/>
          <p14:tracePt t="5384" x="10044113" y="1106488"/>
          <p14:tracePt t="5388" x="10044113" y="1122363"/>
          <p14:tracePt t="5390" x="10059988" y="1122363"/>
          <p14:tracePt t="5392" x="10059988" y="1138238"/>
          <p14:tracePt t="5394" x="10075863" y="1138238"/>
          <p14:tracePt t="5398" x="10091738" y="1154113"/>
          <p14:tracePt t="5402" x="10091738" y="1169988"/>
          <p14:tracePt t="5404" x="10107613" y="1169988"/>
          <p14:tracePt t="5406" x="10107613" y="1185863"/>
          <p14:tracePt t="5407" x="10123488" y="1185863"/>
          <p14:tracePt t="5411" x="10123488" y="1200150"/>
          <p14:tracePt t="5417" x="10139363" y="1216025"/>
          <p14:tracePt t="5421" x="10155238" y="1216025"/>
          <p14:tracePt t="5424" x="10171113" y="1231900"/>
          <p14:tracePt t="5428" x="10171113" y="1247775"/>
          <p14:tracePt t="5430" x="10171113" y="1263650"/>
          <p14:tracePt t="5434" x="10186988" y="1263650"/>
          <p14:tracePt t="5438" x="10202863" y="1263650"/>
          <p14:tracePt t="5442" x="10202863" y="1279525"/>
          <p14:tracePt t="5456" x="10202863" y="1295400"/>
          <p14:tracePt t="5562" x="10217150" y="1295400"/>
          <p14:tracePt t="5570" x="10248900" y="1311275"/>
          <p14:tracePt t="5578" x="10280650" y="1327150"/>
          <p14:tracePt t="5582" x="10328275" y="1343025"/>
          <p14:tracePt t="5588" x="10344150" y="1358900"/>
          <p14:tracePt t="5590" x="10360025" y="1358900"/>
          <p14:tracePt t="5594" x="10360025" y="1374775"/>
          <p14:tracePt t="5596" x="10375900" y="1374775"/>
          <p14:tracePt t="5600" x="10391775" y="1374775"/>
          <p14:tracePt t="5604" x="10407650" y="1374775"/>
          <p14:tracePt t="5606" x="10407650" y="1390650"/>
          <p14:tracePt t="5610" x="10423525" y="1390650"/>
          <p14:tracePt t="5616" x="10439400" y="1406525"/>
          <p14:tracePt t="5626" x="10471150" y="1422400"/>
          <p14:tracePt t="5631" x="10502900" y="1438275"/>
          <p14:tracePt t="5632" x="10517188" y="1438275"/>
          <p14:tracePt t="5634" x="10517188" y="1454150"/>
          <p14:tracePt t="5637" x="10533063" y="1454150"/>
          <p14:tracePt t="5638" x="10548938" y="1454150"/>
          <p14:tracePt t="5642" x="10564813" y="1470025"/>
          <p14:tracePt t="5644" x="10580688" y="1470025"/>
          <p14:tracePt t="5646" x="10596563" y="1485900"/>
          <p14:tracePt t="5650" x="10612438" y="1501775"/>
          <p14:tracePt t="5654" x="10628313" y="1501775"/>
          <p14:tracePt t="5658" x="10644188" y="1501775"/>
          <p14:tracePt t="5661" x="10660063" y="1517650"/>
          <p14:tracePt t="5664" x="10675938" y="1517650"/>
          <p14:tracePt t="5672" x="10675938" y="1533525"/>
          <p14:tracePt t="5678" x="10691813" y="1533525"/>
          <p14:tracePt t="5703" x="10707688" y="1533525"/>
          <p14:tracePt t="5764" x="10723563" y="1533525"/>
          <p14:tracePt t="5773" x="10739438" y="1533525"/>
          <p14:tracePt t="5779" x="10755313" y="1533525"/>
          <p14:tracePt t="5789" x="10787063" y="1533525"/>
          <p14:tracePt t="5792" x="10802938" y="1533525"/>
          <p14:tracePt t="5794" x="10818813" y="1533525"/>
          <p14:tracePt t="5795" x="10833100" y="1533525"/>
          <p14:tracePt t="5800" x="10848975" y="1533525"/>
          <p14:tracePt t="5804" x="10864850" y="1533525"/>
          <p14:tracePt t="5808" x="10880725" y="1533525"/>
          <p14:tracePt t="5810" x="10896600" y="1533525"/>
          <p14:tracePt t="5812" x="10912475" y="1533525"/>
          <p14:tracePt t="5818" x="10928350" y="1533525"/>
          <p14:tracePt t="5820" x="10944225" y="1533525"/>
          <p14:tracePt t="5826" x="10960100" y="1533525"/>
          <p14:tracePt t="5832" x="10975975" y="1533525"/>
          <p14:tracePt t="5879" x="10991850" y="1533525"/>
          <p14:tracePt t="5895" x="11007725" y="1533525"/>
          <p14:tracePt t="5908" x="11023600" y="1533525"/>
          <p14:tracePt t="5930" x="11039475" y="1533525"/>
          <p14:tracePt t="5936" x="11055350" y="1533525"/>
          <p14:tracePt t="5946" x="11055350" y="1547813"/>
          <p14:tracePt t="5948" x="11071225" y="1547813"/>
          <p14:tracePt t="5954" x="11087100" y="1563688"/>
          <p14:tracePt t="5955" x="11102975" y="1563688"/>
          <p14:tracePt t="5962" x="11102975" y="1579563"/>
          <p14:tracePt t="5964" x="11118850" y="1579563"/>
          <p14:tracePt t="5968" x="11133138" y="1579563"/>
          <p14:tracePt t="5978" x="11149013" y="1595438"/>
          <p14:tracePt t="5982" x="11164888" y="1595438"/>
          <p14:tracePt t="5994" x="11180763" y="1595438"/>
          <p14:tracePt t="6001" x="11180763" y="1611313"/>
          <p14:tracePt t="6107" x="11196638" y="1611313"/>
          <p14:tracePt t="6117" x="11212513" y="1611313"/>
          <p14:tracePt t="6126" x="11228388" y="1611313"/>
          <p14:tracePt t="6132" x="11244263" y="1611313"/>
          <p14:tracePt t="6134" x="11260138" y="1611313"/>
          <p14:tracePt t="6138" x="11276013" y="1611313"/>
          <p14:tracePt t="6145" x="11291888" y="1611313"/>
          <p14:tracePt t="6157" x="11307763" y="1611313"/>
          <p14:tracePt t="6169" x="11323638" y="1611313"/>
          <p14:tracePt t="6185" x="11339513" y="1611313"/>
          <p14:tracePt t="6386" x="11307763" y="1611313"/>
          <p14:tracePt t="6389" x="11276013" y="1611313"/>
          <p14:tracePt t="6392" x="11260138" y="1611313"/>
          <p14:tracePt t="6394" x="11244263" y="1611313"/>
          <p14:tracePt t="6396" x="11228388" y="1611313"/>
          <p14:tracePt t="6398" x="11212513" y="1611313"/>
          <p14:tracePt t="6400" x="11196638" y="1611313"/>
          <p14:tracePt t="6403" x="11180763" y="1611313"/>
          <p14:tracePt t="6406" x="11149013" y="1611313"/>
          <p14:tracePt t="6410" x="11133138" y="1611313"/>
          <p14:tracePt t="6412" x="11102975" y="1611313"/>
          <p14:tracePt t="6416" x="11087100" y="1611313"/>
          <p14:tracePt t="6418" x="11055350" y="1595438"/>
          <p14:tracePt t="6422" x="11023600" y="1595438"/>
          <p14:tracePt t="6424" x="11007725" y="1579563"/>
          <p14:tracePt t="6426" x="10991850" y="1579563"/>
          <p14:tracePt t="6428" x="10944225" y="1579563"/>
          <p14:tracePt t="6430" x="10912475" y="1563688"/>
          <p14:tracePt t="6432" x="10896600" y="1547813"/>
          <p14:tracePt t="6434" x="10864850" y="1517650"/>
          <p14:tracePt t="6436" x="10848975" y="1501775"/>
          <p14:tracePt t="6438" x="10833100" y="1485900"/>
          <p14:tracePt t="6440" x="10802938" y="1470025"/>
          <p14:tracePt t="6442" x="10755313" y="1438275"/>
          <p14:tracePt t="6444" x="10723563" y="1406525"/>
          <p14:tracePt t="6446" x="10660063" y="1343025"/>
          <p14:tracePt t="6448" x="10612438" y="1295400"/>
          <p14:tracePt t="6450" x="10564813" y="1247775"/>
          <p14:tracePt t="6453" x="10517188" y="1200150"/>
          <p14:tracePt t="6456" x="10407650" y="1106488"/>
          <p14:tracePt t="6458" x="10312400" y="1027113"/>
          <p14:tracePt t="6460" x="10264775" y="995363"/>
          <p14:tracePt t="6462" x="10202863" y="931863"/>
          <p14:tracePt t="6464" x="10123488" y="868363"/>
          <p14:tracePt t="6465" x="10059988" y="806450"/>
          <p14:tracePt t="6469" x="9980613" y="711200"/>
          <p14:tracePt t="6472" x="9917113" y="647700"/>
          <p14:tracePt t="6473" x="9839325" y="568325"/>
          <p14:tracePt t="6474" x="9775825" y="506413"/>
          <p14:tracePt t="6476" x="9696450" y="427038"/>
          <p14:tracePt t="6478" x="9648825" y="363538"/>
          <p14:tracePt t="6480" x="9601200" y="300038"/>
          <p14:tracePt t="6482" x="9523413" y="204788"/>
          <p14:tracePt t="6484" x="9491663" y="142875"/>
          <p14:tracePt t="6485" x="9444038" y="95250"/>
          <p14:tracePt t="6487" x="9412288" y="31750"/>
          <p14:tracePt t="6911" x="12160250" y="1311275"/>
          <p14:tracePt t="6912" x="12112625" y="1311275"/>
          <p14:tracePt t="6913" x="12080875" y="1327150"/>
          <p14:tracePt t="6916" x="12065000" y="1327150"/>
          <p14:tracePt t="6919" x="12034838" y="1327150"/>
          <p14:tracePt t="6920" x="12003088" y="1327150"/>
          <p14:tracePt t="6921" x="11987213" y="1327150"/>
          <p14:tracePt t="6923" x="11955463" y="1327150"/>
          <p14:tracePt t="6926" x="11939588" y="1327150"/>
          <p14:tracePt t="6928" x="11907838" y="1343025"/>
          <p14:tracePt t="6930" x="11891963" y="1343025"/>
          <p14:tracePt t="6931" x="11876088" y="1343025"/>
          <p14:tracePt t="6933" x="11860213" y="1343025"/>
          <p14:tracePt t="6936" x="11844338" y="1343025"/>
          <p14:tracePt t="6938" x="11828463" y="1343025"/>
          <p14:tracePt t="6939" x="11796713" y="1343025"/>
          <p14:tracePt t="6944" x="11764963" y="1343025"/>
          <p14:tracePt t="6946" x="11749088" y="1343025"/>
          <p14:tracePt t="6948" x="11734800" y="1343025"/>
          <p14:tracePt t="6949" x="11703050" y="1343025"/>
          <p14:tracePt t="6952" x="11703050" y="1358900"/>
          <p14:tracePt t="6953" x="11671300" y="1358900"/>
          <p14:tracePt t="6955" x="11655425" y="1358900"/>
          <p14:tracePt t="6960" x="11623675" y="1358900"/>
          <p14:tracePt t="6962" x="11607800" y="1374775"/>
          <p14:tracePt t="6966" x="11591925" y="1374775"/>
          <p14:tracePt t="6970" x="11576050" y="1374775"/>
          <p14:tracePt t="6971" x="11576050" y="1390650"/>
          <p14:tracePt t="6972" x="11560175" y="1390650"/>
          <p14:tracePt t="6976" x="11544300" y="1390650"/>
          <p14:tracePt t="6980" x="11528425" y="1390650"/>
          <p14:tracePt t="6993" x="11512550" y="1390650"/>
          <p14:tracePt t="7008" x="11496675" y="1390650"/>
          <p14:tracePt t="7163" x="11496675" y="1406525"/>
          <p14:tracePt t="7170" x="11480800" y="1422400"/>
          <p14:tracePt t="7176" x="11464925" y="1422400"/>
          <p14:tracePt t="7181" x="11449050" y="1438275"/>
          <p14:tracePt t="7184" x="11449050" y="1454150"/>
          <p14:tracePt t="7188" x="11449050" y="1470025"/>
          <p14:tracePt t="7192" x="11418888" y="1470025"/>
          <p14:tracePt t="7194" x="11418888" y="1485900"/>
          <p14:tracePt t="7196" x="11403013" y="1485900"/>
          <p14:tracePt t="7198" x="11403013" y="1501775"/>
          <p14:tracePt t="7200" x="11403013" y="1517650"/>
          <p14:tracePt t="7204" x="11387138" y="1517650"/>
          <p14:tracePt t="7206" x="11387138" y="1533525"/>
          <p14:tracePt t="7208" x="11371263" y="1533525"/>
          <p14:tracePt t="7210" x="11371263" y="1547813"/>
          <p14:tracePt t="7214" x="11355388" y="1547813"/>
          <p14:tracePt t="7215" x="11355388" y="1563688"/>
          <p14:tracePt t="7220" x="11339513" y="1579563"/>
          <p14:tracePt t="7222" x="11323638" y="1579563"/>
          <p14:tracePt t="7226" x="11323638" y="1595438"/>
          <p14:tracePt t="7229" x="11307763" y="1595438"/>
          <p14:tracePt t="7230" x="11307763" y="1611313"/>
          <p14:tracePt t="7231" x="11291888" y="1611313"/>
          <p14:tracePt t="7233" x="11291888" y="1627188"/>
          <p14:tracePt t="7238" x="11276013" y="1627188"/>
          <p14:tracePt t="7240" x="11276013" y="1643063"/>
          <p14:tracePt t="7242" x="11260138" y="1643063"/>
          <p14:tracePt t="7243" x="11260138" y="1658938"/>
          <p14:tracePt t="7246" x="11244263" y="1658938"/>
          <p14:tracePt t="7252" x="11244263" y="1674813"/>
          <p14:tracePt t="7263" x="11212513" y="1706563"/>
          <p14:tracePt t="7264" x="11212513" y="1722438"/>
          <p14:tracePt t="7266" x="11196638" y="1738313"/>
          <p14:tracePt t="7270" x="11180763" y="1738313"/>
          <p14:tracePt t="7271" x="11180763" y="1754188"/>
          <p14:tracePt t="7274" x="11164888" y="1754188"/>
          <p14:tracePt t="7275" x="11164888" y="1770063"/>
          <p14:tracePt t="7278" x="11164888" y="1785938"/>
          <p14:tracePt t="7284" x="11149013" y="1785938"/>
          <p14:tracePt t="7287" x="11149013" y="1801813"/>
          <p14:tracePt t="7290" x="11133138" y="1817688"/>
          <p14:tracePt t="7308" x="11133138" y="1833563"/>
          <p14:tracePt t="7312" x="11118850" y="1849438"/>
          <p14:tracePt t="7315" x="11118850" y="1865313"/>
          <p14:tracePt t="7315" x="11102975" y="1865313"/>
          <p14:tracePt t="7320" x="11087100" y="1881188"/>
          <p14:tracePt t="7322" x="11087100" y="1895475"/>
          <p14:tracePt t="7326" x="11071225" y="1895475"/>
          <p14:tracePt t="7328" x="11071225" y="1911350"/>
          <p14:tracePt t="7330" x="11055350" y="1927225"/>
          <p14:tracePt t="7334" x="11055350" y="1943100"/>
          <p14:tracePt t="7336" x="11039475" y="1943100"/>
          <p14:tracePt t="7338" x="11023600" y="1943100"/>
          <p14:tracePt t="7340" x="11023600" y="1958975"/>
          <p14:tracePt t="7342" x="11007725" y="1974850"/>
          <p14:tracePt t="7344" x="10991850" y="1974850"/>
          <p14:tracePt t="7346" x="10975975" y="1974850"/>
          <p14:tracePt t="7348" x="10975975" y="1990725"/>
          <p14:tracePt t="7350" x="10960100" y="2006600"/>
          <p14:tracePt t="7352" x="10928350" y="2022475"/>
          <p14:tracePt t="7353" x="10912475" y="2022475"/>
          <p14:tracePt t="7356" x="10896600" y="2038350"/>
          <p14:tracePt t="7358" x="10864850" y="2054225"/>
          <p14:tracePt t="7360" x="10864850" y="2070100"/>
          <p14:tracePt t="7362" x="10833100" y="2070100"/>
          <p14:tracePt t="7364" x="10818813" y="2085975"/>
          <p14:tracePt t="7370" x="10755313" y="2117725"/>
          <p14:tracePt t="7373" x="10723563" y="2133600"/>
          <p14:tracePt t="7376" x="10707688" y="2149475"/>
          <p14:tracePt t="7378" x="10691813" y="2165350"/>
          <p14:tracePt t="7380" x="10660063" y="2181225"/>
          <p14:tracePt t="7382" x="10644188" y="2181225"/>
          <p14:tracePt t="7383" x="10628313" y="2197100"/>
          <p14:tracePt t="7387" x="10612438" y="2197100"/>
          <p14:tracePt t="7387" x="10596563" y="2212975"/>
          <p14:tracePt t="7390" x="10580688" y="2228850"/>
          <p14:tracePt t="7391" x="10548938" y="2228850"/>
          <p14:tracePt t="7393" x="10533063" y="2243138"/>
          <p14:tracePt t="7396" x="10517188" y="2259013"/>
          <p14:tracePt t="7398" x="10487025" y="2274888"/>
          <p14:tracePt t="7402" x="10455275" y="2290763"/>
          <p14:tracePt t="7404" x="10423525" y="2306638"/>
          <p14:tracePt t="7406" x="10407650" y="2322513"/>
          <p14:tracePt t="7408" x="10391775" y="2338388"/>
          <p14:tracePt t="7410" x="10360025" y="2338388"/>
          <p14:tracePt t="7412" x="10344150" y="2354263"/>
          <p14:tracePt t="7414" x="10312400" y="2370138"/>
          <p14:tracePt t="7415" x="10280650" y="2386013"/>
          <p14:tracePt t="7419" x="10264775" y="2401888"/>
          <p14:tracePt t="7421" x="10233025" y="2417763"/>
          <p14:tracePt t="7421" x="10202863" y="2433638"/>
          <p14:tracePt t="7424" x="10171113" y="2449513"/>
          <p14:tracePt t="7426" x="10155238" y="2465388"/>
          <p14:tracePt t="7428" x="10123488" y="2481263"/>
          <p14:tracePt t="7430" x="10091738" y="2497138"/>
          <p14:tracePt t="7432" x="10059988" y="2513013"/>
          <p14:tracePt t="7434" x="10028238" y="2528888"/>
          <p14:tracePt t="7436" x="9996488" y="2544763"/>
          <p14:tracePt t="7438" x="9964738" y="2544763"/>
          <p14:tracePt t="7440" x="9932988" y="2574925"/>
          <p14:tracePt t="7441" x="9902825" y="2590800"/>
          <p14:tracePt t="7444" x="9855200" y="2606675"/>
          <p14:tracePt t="7446" x="9823450" y="2622550"/>
          <p14:tracePt t="7447" x="9791700" y="2638425"/>
          <p14:tracePt t="7450" x="9744075" y="2670175"/>
          <p14:tracePt t="7452" x="9696450" y="2686050"/>
          <p14:tracePt t="7453" x="9664700" y="2686050"/>
          <p14:tracePt t="7456" x="9632950" y="2701925"/>
          <p14:tracePt t="7458" x="9586913" y="2733675"/>
          <p14:tracePt t="7460" x="9555163" y="2749550"/>
          <p14:tracePt t="7462" x="9507538" y="2765425"/>
          <p14:tracePt t="7463" x="9475788" y="2797175"/>
          <p14:tracePt t="7466" x="9428163" y="2813050"/>
          <p14:tracePt t="7468" x="9396413" y="2828925"/>
          <p14:tracePt t="7470" x="9348788" y="2844800"/>
          <p14:tracePt t="7471" x="9332913" y="2860675"/>
          <p14:tracePt t="7474" x="9286875" y="2876550"/>
          <p14:tracePt t="7476" x="9255125" y="2908300"/>
          <p14:tracePt t="7478" x="9207500" y="2922588"/>
          <p14:tracePt t="7480" x="9191625" y="2954338"/>
          <p14:tracePt t="7482" x="9144000" y="2970213"/>
          <p14:tracePt t="7484" x="9112250" y="2970213"/>
          <p14:tracePt t="7485" x="9080500" y="3001963"/>
          <p14:tracePt t="7488" x="9048750" y="3033713"/>
          <p14:tracePt t="7490" x="9017000" y="3049588"/>
          <p14:tracePt t="7492" x="8986838" y="3081338"/>
          <p14:tracePt t="7494" x="8955088" y="3097213"/>
          <p14:tracePt t="7496" x="8939213" y="3113088"/>
          <p14:tracePt t="7498" x="8907463" y="3128963"/>
          <p14:tracePt t="7500" x="8875713" y="3160713"/>
          <p14:tracePt t="7502" x="8843963" y="3176588"/>
          <p14:tracePt t="7504" x="8828088" y="3208338"/>
          <p14:tracePt t="7506" x="8796338" y="3224213"/>
          <p14:tracePt t="7508" x="8764588" y="3240088"/>
          <p14:tracePt t="7509" x="8732838" y="3255963"/>
          <p14:tracePt t="7512" x="8716963" y="3286125"/>
          <p14:tracePt t="7514" x="8686800" y="3302000"/>
          <p14:tracePt t="7516" x="8655050" y="3317875"/>
          <p14:tracePt t="7519" x="8623300" y="3333750"/>
          <p14:tracePt t="7521" x="8623300" y="3349625"/>
          <p14:tracePt t="7522" x="8591550" y="3365500"/>
          <p14:tracePt t="7523" x="8559800" y="3397250"/>
          <p14:tracePt t="7525" x="8543925" y="3413125"/>
          <p14:tracePt t="7527" x="8512175" y="3429000"/>
          <p14:tracePt t="7529" x="8480425" y="3444875"/>
          <p14:tracePt t="7531" x="8464550" y="3460750"/>
          <p14:tracePt t="7533" x="8448675" y="3476625"/>
          <p14:tracePt t="7536" x="8416925" y="3508375"/>
          <p14:tracePt t="7537" x="8385175" y="3524250"/>
          <p14:tracePt t="7540" x="8370888" y="3556000"/>
          <p14:tracePt t="7542" x="8339138" y="3571875"/>
          <p14:tracePt t="7544" x="8307388" y="3602038"/>
          <p14:tracePt t="7546" x="8275638" y="3602038"/>
          <p14:tracePt t="7548" x="8259763" y="3633788"/>
          <p14:tracePt t="7550" x="8228013" y="3649663"/>
          <p14:tracePt t="7552" x="8196263" y="3681413"/>
          <p14:tracePt t="7554" x="8180388" y="3697288"/>
          <p14:tracePt t="7555" x="8164513" y="3713163"/>
          <p14:tracePt t="7557" x="8132763" y="3729038"/>
          <p14:tracePt t="7560" x="8101013" y="3744913"/>
          <p14:tracePt t="7562" x="8085138" y="3760788"/>
          <p14:tracePt t="7564" x="8054975" y="3776663"/>
          <p14:tracePt t="7566" x="8023225" y="3792538"/>
          <p14:tracePt t="7568" x="8007350" y="3808413"/>
          <p14:tracePt t="7570" x="7991475" y="3824288"/>
          <p14:tracePt t="7571" x="7959725" y="3840163"/>
          <p14:tracePt t="7573" x="7943850" y="3856038"/>
          <p14:tracePt t="7576" x="7912100" y="3856038"/>
          <p14:tracePt t="7577" x="7896225" y="3871913"/>
          <p14:tracePt t="7579" x="7880350" y="3887788"/>
          <p14:tracePt t="7581" x="7848600" y="3903663"/>
          <p14:tracePt t="7584" x="7832725" y="3903663"/>
          <p14:tracePt t="7586" x="7816850" y="3919538"/>
          <p14:tracePt t="7588" x="7800975" y="3935413"/>
          <p14:tracePt t="7590" x="7770813" y="3949700"/>
          <p14:tracePt t="7592" x="7754938" y="3949700"/>
          <p14:tracePt t="7594" x="7739063" y="3949700"/>
          <p14:tracePt t="7596" x="7707313" y="3965575"/>
          <p14:tracePt t="7598" x="7707313" y="3981450"/>
          <p14:tracePt t="7600" x="7675563" y="3981450"/>
          <p14:tracePt t="7602" x="7659688" y="3997325"/>
          <p14:tracePt t="7604" x="7643813" y="3997325"/>
          <p14:tracePt t="7605" x="7627938" y="4013200"/>
          <p14:tracePt t="7607" x="7612063" y="4013200"/>
          <p14:tracePt t="7609" x="7580313" y="4029075"/>
          <p14:tracePt t="7611" x="7564438" y="4044950"/>
          <p14:tracePt t="7613" x="7548563" y="4044950"/>
          <p14:tracePt t="7616" x="7532688" y="4044950"/>
          <p14:tracePt t="7618" x="7500938" y="4060825"/>
          <p14:tracePt t="7620" x="7500938" y="4076700"/>
          <p14:tracePt t="7621" x="7469188" y="4092575"/>
          <p14:tracePt t="7624" x="7439025" y="4108450"/>
          <p14:tracePt t="7628" x="7407275" y="4124325"/>
          <p14:tracePt t="7630" x="7375525" y="4140200"/>
          <p14:tracePt t="7632" x="7359650" y="4156075"/>
          <p14:tracePt t="7634" x="7343775" y="4171950"/>
          <p14:tracePt t="7635" x="7312025" y="4171950"/>
          <p14:tracePt t="7637" x="7296150" y="4187825"/>
          <p14:tracePt t="7639" x="7264400" y="4203700"/>
          <p14:tracePt t="7642" x="7232650" y="4219575"/>
          <p14:tracePt t="7643" x="7216775" y="4235450"/>
          <p14:tracePt t="7646" x="7169150" y="4251325"/>
          <p14:tracePt t="7648" x="7138988" y="4267200"/>
          <p14:tracePt t="7649" x="7107238" y="4283075"/>
          <p14:tracePt t="7651" x="7091363" y="4297363"/>
          <p14:tracePt t="7654" x="7059613" y="4313238"/>
          <p14:tracePt t="7656" x="7011988" y="4329113"/>
          <p14:tracePt t="7658" x="6964363" y="4344988"/>
          <p14:tracePt t="7660" x="6948488" y="4360863"/>
          <p14:tracePt t="7662" x="6900863" y="4376738"/>
          <p14:tracePt t="7664" x="6869113" y="4376738"/>
          <p14:tracePt t="7666" x="6838950" y="4392613"/>
          <p14:tracePt t="7668" x="6791325" y="4408488"/>
          <p14:tracePt t="7670" x="6759575" y="4424363"/>
          <p14:tracePt t="7671" x="6711950" y="4440238"/>
          <p14:tracePt t="7673" x="6696075" y="4456113"/>
          <p14:tracePt t="7676" x="6648450" y="4471988"/>
          <p14:tracePt t="7677" x="6616700" y="4487863"/>
          <p14:tracePt t="7679" x="6569075" y="4503738"/>
          <p14:tracePt t="7682" x="6553200" y="4503738"/>
          <p14:tracePt t="7683" x="6523038" y="4503738"/>
          <p14:tracePt t="7686" x="6491288" y="4519613"/>
          <p14:tracePt t="7687" x="6475413" y="4519613"/>
          <p14:tracePt t="7689" x="6443663" y="4535488"/>
          <p14:tracePt t="7692" x="6396038" y="4551363"/>
          <p14:tracePt t="7697" x="6364288" y="4567238"/>
          <p14:tracePt t="7698" x="6348413" y="4567238"/>
          <p14:tracePt t="7700" x="6316663" y="4583113"/>
          <p14:tracePt t="7702" x="6300788" y="4583113"/>
          <p14:tracePt t="7703" x="6284913" y="4583113"/>
          <p14:tracePt t="7706" x="6269038" y="4598988"/>
          <p14:tracePt t="7707" x="6253163" y="4598988"/>
          <p14:tracePt t="7710" x="6238875" y="4614863"/>
          <p14:tracePt t="7712" x="6223000" y="4614863"/>
          <p14:tracePt t="7713" x="6207125" y="4614863"/>
          <p14:tracePt t="7715" x="6191250" y="4629150"/>
          <p14:tracePt t="7720" x="6175375" y="4629150"/>
          <p14:tracePt t="7722" x="6159500" y="4629150"/>
          <p14:tracePt t="7731" x="6143625" y="4629150"/>
          <p14:tracePt t="7732" x="6143625" y="4645025"/>
          <p14:tracePt t="7736" x="6127750" y="4645025"/>
          <p14:tracePt t="7738" x="6111875" y="4645025"/>
          <p14:tracePt t="7740" x="6111875" y="4660900"/>
          <p14:tracePt t="7743" x="6096000" y="4660900"/>
          <p14:tracePt t="7746" x="6080125" y="4660900"/>
          <p14:tracePt t="7753" x="6064250" y="4660900"/>
          <p14:tracePt t="7754" x="6048375" y="4660900"/>
          <p14:tracePt t="7755" x="6048375" y="4676775"/>
          <p14:tracePt t="7758" x="6032500" y="4676775"/>
          <p14:tracePt t="7760" x="6016625" y="4676775"/>
          <p14:tracePt t="7762" x="6000750" y="4692650"/>
          <p14:tracePt t="7766" x="5984875" y="4692650"/>
          <p14:tracePt t="7769" x="5969000" y="4692650"/>
          <p14:tracePt t="7770" x="5969000" y="4708525"/>
          <p14:tracePt t="7771" x="5953125" y="4708525"/>
          <p14:tracePt t="7774" x="5938838" y="4708525"/>
          <p14:tracePt t="7776" x="5922963" y="4708525"/>
          <p14:tracePt t="7780" x="5891213" y="4708525"/>
          <p14:tracePt t="7782" x="5875338" y="4708525"/>
          <p14:tracePt t="7786" x="5859463" y="4708525"/>
          <p14:tracePt t="7788" x="5843588" y="4708525"/>
          <p14:tracePt t="7790" x="5827713" y="4708525"/>
          <p14:tracePt t="7792" x="5811838" y="4708525"/>
          <p14:tracePt t="7793" x="5795963" y="4708525"/>
          <p14:tracePt t="7795" x="5780088" y="4708525"/>
          <p14:tracePt t="7797" x="5764213" y="4708525"/>
          <p14:tracePt t="7800" x="5748338" y="4724400"/>
          <p14:tracePt t="7802" x="5732463" y="4724400"/>
          <p14:tracePt t="7803" x="5716588" y="4724400"/>
          <p14:tracePt t="7808" x="5684838" y="4724400"/>
          <p14:tracePt t="7810" x="5668963" y="4724400"/>
          <p14:tracePt t="7812" x="5653088" y="4724400"/>
          <p14:tracePt t="7814" x="5638800" y="4724400"/>
          <p14:tracePt t="7816" x="5622925" y="4740275"/>
          <p14:tracePt t="7819" x="5607050" y="4740275"/>
          <p14:tracePt t="7820" x="5575300" y="4740275"/>
          <p14:tracePt t="7823" x="5543550" y="4740275"/>
          <p14:tracePt t="7826" x="5511800" y="4740275"/>
          <p14:tracePt t="7828" x="5495925" y="4740275"/>
          <p14:tracePt t="7830" x="5448300" y="4756150"/>
          <p14:tracePt t="7832" x="5432425" y="4756150"/>
          <p14:tracePt t="7834" x="5400675" y="4756150"/>
          <p14:tracePt t="7836" x="5368925" y="4756150"/>
          <p14:tracePt t="7838" x="5353050" y="4756150"/>
          <p14:tracePt t="7839" x="5322888" y="4756150"/>
          <p14:tracePt t="7841" x="5307013" y="4756150"/>
          <p14:tracePt t="7843" x="5275263" y="4756150"/>
          <p14:tracePt t="7846" x="5243513" y="4756150"/>
          <p14:tracePt t="7848" x="5227638" y="4756150"/>
          <p14:tracePt t="7850" x="5195888" y="4756150"/>
          <p14:tracePt t="7852" x="5180013" y="4756150"/>
          <p14:tracePt t="7853" x="5132388" y="4756150"/>
          <p14:tracePt t="7855" x="5100638" y="4756150"/>
          <p14:tracePt t="7857" x="5084763" y="4756150"/>
          <p14:tracePt t="7859" x="5037138" y="4756150"/>
          <p14:tracePt t="7861" x="5006975" y="4756150"/>
          <p14:tracePt t="7863" x="4975225" y="4756150"/>
          <p14:tracePt t="7866" x="4943475" y="4756150"/>
          <p14:tracePt t="7868" x="4927600" y="4756150"/>
          <p14:tracePt t="7870" x="4879975" y="4756150"/>
          <p14:tracePt t="7872" x="4832350" y="4756150"/>
          <p14:tracePt t="7874" x="4816475" y="4756150"/>
          <p14:tracePt t="7876" x="4768850" y="4756150"/>
          <p14:tracePt t="7878" x="4722813" y="4756150"/>
          <p14:tracePt t="7880" x="4706938" y="4756150"/>
          <p14:tracePt t="7882" x="4659313" y="4756150"/>
          <p14:tracePt t="7883" x="4611688" y="4756150"/>
          <p14:tracePt t="7885" x="4595813" y="4756150"/>
          <p14:tracePt t="7887" x="4548188" y="4756150"/>
          <p14:tracePt t="7889" x="4500563" y="4756150"/>
          <p14:tracePt t="7892" x="4484688" y="4756150"/>
          <p14:tracePt t="7894" x="4437063" y="4756150"/>
          <p14:tracePt t="7896" x="4391025" y="4756150"/>
          <p14:tracePt t="7897" x="4375150" y="4756150"/>
          <p14:tracePt t="7900" x="4327525" y="4740275"/>
          <p14:tracePt t="7902" x="4295775" y="4740275"/>
          <p14:tracePt t="7904" x="4264025" y="4740275"/>
          <p14:tracePt t="7906" x="4232275" y="4740275"/>
          <p14:tracePt t="7908" x="4184650" y="4724400"/>
          <p14:tracePt t="7910" x="4168775" y="4724400"/>
          <p14:tracePt t="7912" x="4121150" y="4724400"/>
          <p14:tracePt t="7913" x="4090988" y="4724400"/>
          <p14:tracePt t="7916" x="4075113" y="4724400"/>
          <p14:tracePt t="7918" x="4043363" y="4724400"/>
          <p14:tracePt t="7920" x="4011613" y="4724400"/>
          <p14:tracePt t="7922" x="3979863" y="4724400"/>
          <p14:tracePt t="7924" x="3948113" y="4724400"/>
          <p14:tracePt t="7928" x="3916363" y="4724400"/>
          <p14:tracePt t="7929" x="3900488" y="4724400"/>
          <p14:tracePt t="7931" x="3884613" y="4724400"/>
          <p14:tracePt t="7933" x="3852863" y="4724400"/>
          <p14:tracePt t="7938" x="3821113" y="4724400"/>
          <p14:tracePt t="7940" x="3806825" y="4724400"/>
          <p14:tracePt t="7947" x="3775075" y="4708525"/>
          <p14:tracePt t="7952" x="3759200" y="4708525"/>
          <p14:tracePt t="7954" x="3743325" y="4708525"/>
          <p14:tracePt t="7958" x="3727450" y="4708525"/>
          <p14:tracePt t="7964" x="3711575" y="4708525"/>
          <p14:tracePt t="7966" x="3695700" y="4708525"/>
          <p14:tracePt t="7972" x="3679825" y="4708525"/>
          <p14:tracePt t="7976" x="3663950" y="4708525"/>
          <p14:tracePt t="7980" x="3648075" y="4708525"/>
          <p14:tracePt t="7990" x="3632200" y="4708525"/>
          <p14:tracePt t="7994" x="3616325" y="4708525"/>
          <p14:tracePt t="8002" x="3616325" y="4692650"/>
          <p14:tracePt t="8017" x="3600450" y="4692650"/>
          <p14:tracePt t="8038" x="3584575" y="4692650"/>
          <p14:tracePt t="8058" x="3584575" y="4676775"/>
          <p14:tracePt t="8608" x="3568700" y="4660900"/>
          <p14:tracePt t="8619" x="3536950" y="4645025"/>
          <p14:tracePt t="8622" x="3536950" y="4629150"/>
          <p14:tracePt t="8624" x="3521075" y="4629150"/>
          <p14:tracePt t="8628" x="3505200" y="4614863"/>
          <p14:tracePt t="8636" x="3490913" y="4598988"/>
          <p14:tracePt t="8641" x="3475038" y="4583113"/>
          <p14:tracePt t="8644" x="3459163" y="4583113"/>
          <p14:tracePt t="8656" x="3443288" y="4567238"/>
          <p14:tracePt t="8666" x="3427413" y="4567238"/>
          <p14:tracePt t="8669" x="3427413" y="4551363"/>
          <p14:tracePt t="8682" x="3411538" y="4551363"/>
          <p14:tracePt t="8687" x="3395663" y="4535488"/>
          <p14:tracePt t="8690" x="3379788" y="4535488"/>
          <p14:tracePt t="8694" x="3379788" y="4519613"/>
          <p14:tracePt t="8698" x="3363913" y="4519613"/>
          <p14:tracePt t="8700" x="3348038" y="4519613"/>
          <p14:tracePt t="8704" x="3348038" y="4503738"/>
          <p14:tracePt t="8707" x="3332163" y="4503738"/>
          <p14:tracePt t="8710" x="3316288" y="4503738"/>
          <p14:tracePt t="8711" x="3300413" y="4503738"/>
          <p14:tracePt t="8714" x="3300413" y="4487863"/>
          <p14:tracePt t="8726" x="3252788" y="4471988"/>
          <p14:tracePt t="8730" x="3221038" y="4471988"/>
          <p14:tracePt t="8732" x="3190875" y="4471988"/>
          <p14:tracePt t="8736" x="3175000" y="4456113"/>
          <p14:tracePt t="8737" x="3159125" y="4456113"/>
          <p14:tracePt t="8739" x="3143250" y="4440238"/>
          <p14:tracePt t="8741" x="3127375" y="4440238"/>
          <p14:tracePt t="8744" x="3111500" y="4440238"/>
          <p14:tracePt t="8746" x="3095625" y="4440238"/>
          <p14:tracePt t="8748" x="3079750" y="4424363"/>
          <p14:tracePt t="8750" x="3048000" y="4424363"/>
          <p14:tracePt t="8754" x="3032125" y="4424363"/>
          <p14:tracePt t="8756" x="3000375" y="4424363"/>
          <p14:tracePt t="8758" x="2984500" y="4424363"/>
          <p14:tracePt t="8759" x="2968625" y="4424363"/>
          <p14:tracePt t="8762" x="2952750" y="4424363"/>
          <p14:tracePt t="8763" x="2921000" y="4424363"/>
          <p14:tracePt t="8766" x="2874963" y="4424363"/>
          <p14:tracePt t="8768" x="2859088" y="4424363"/>
          <p14:tracePt t="8769" x="2811463" y="4424363"/>
          <p14:tracePt t="8772" x="2779713" y="4408488"/>
          <p14:tracePt t="8774" x="2763838" y="4408488"/>
          <p14:tracePt t="8776" x="2732088" y="4408488"/>
          <p14:tracePt t="8778" x="2684463" y="4392613"/>
          <p14:tracePt t="8780" x="2668588" y="4392613"/>
          <p14:tracePt t="8782" x="2636838" y="4376738"/>
          <p14:tracePt t="8785" x="2605088" y="4376738"/>
          <p14:tracePt t="8786" x="2590800" y="4360863"/>
          <p14:tracePt t="8788" x="2543175" y="4344988"/>
          <p14:tracePt t="8789" x="2511425" y="4344988"/>
          <p14:tracePt t="8792" x="2495550" y="4329113"/>
          <p14:tracePt t="8794" x="2463800" y="4313238"/>
          <p14:tracePt t="8796" x="2416175" y="4313238"/>
          <p14:tracePt t="8798" x="2400300" y="4313238"/>
          <p14:tracePt t="8800" x="2368550" y="4297363"/>
          <p14:tracePt t="8802" x="2336800" y="4283075"/>
          <p14:tracePt t="8803" x="2289175" y="4283075"/>
          <p14:tracePt t="8806" x="2274888" y="4267200"/>
          <p14:tracePt t="8808" x="2243138" y="4251325"/>
          <p14:tracePt t="8810" x="2211388" y="4235450"/>
          <p14:tracePt t="8812" x="2195513" y="4235450"/>
          <p14:tracePt t="8814" x="2163763" y="4235450"/>
          <p14:tracePt t="8815" x="2132013" y="4219575"/>
          <p14:tracePt t="8819" x="2132013" y="4203700"/>
          <p14:tracePt t="8820" x="2100263" y="4203700"/>
          <p14:tracePt t="8821" x="2084388" y="4187825"/>
          <p14:tracePt t="8823" x="2068513" y="4171950"/>
          <p14:tracePt t="8825" x="2052638" y="4171950"/>
          <p14:tracePt t="8827" x="2036763" y="4171950"/>
          <p14:tracePt t="8838" x="2020888" y="4156075"/>
          <p14:tracePt t="8844" x="2005013" y="4156075"/>
          <p14:tracePt t="8855" x="2005013" y="4140200"/>
          <p14:tracePt t="8867" x="1989138" y="4140200"/>
          <p14:tracePt t="9046" x="2020888" y="4156075"/>
          <p14:tracePt t="9051" x="2036763" y="4156075"/>
          <p14:tracePt t="9058" x="2068513" y="4171950"/>
          <p14:tracePt t="9061" x="2084388" y="4187825"/>
          <p14:tracePt t="9062" x="2100263" y="4187825"/>
          <p14:tracePt t="9064" x="2100263" y="4203700"/>
          <p14:tracePt t="9066" x="2116138" y="4203700"/>
          <p14:tracePt t="9068" x="2132013" y="4203700"/>
          <p14:tracePt t="9069" x="2147888" y="4203700"/>
          <p14:tracePt t="9071" x="2147888" y="4219575"/>
          <p14:tracePt t="9076" x="2163763" y="4219575"/>
          <p14:tracePt t="9078" x="2179638" y="4235450"/>
          <p14:tracePt t="9086" x="2195513" y="4235450"/>
          <p14:tracePt t="9090" x="2211388" y="4235450"/>
          <p14:tracePt t="9094" x="2211388" y="4251325"/>
          <p14:tracePt t="9096" x="2227263" y="4251325"/>
          <p14:tracePt t="9110" x="2227263" y="4267200"/>
          <p14:tracePt t="9112" x="2243138" y="4267200"/>
          <p14:tracePt t="9122" x="2259013" y="4267200"/>
          <p14:tracePt t="9132" x="2259013" y="4283075"/>
          <p14:tracePt t="9141" x="2274888" y="4283075"/>
          <p14:tracePt t="9146" x="2289175" y="4283075"/>
          <p14:tracePt t="9153" x="2305050" y="4283075"/>
          <p14:tracePt t="9154" x="2305050" y="4297363"/>
          <p14:tracePt t="9162" x="2305050" y="4313238"/>
          <p14:tracePt t="9165" x="2320925" y="4313238"/>
          <p14:tracePt t="9175" x="2336800" y="4329113"/>
          <p14:tracePt t="9178" x="2336800" y="4344988"/>
          <p14:tracePt t="9185" x="2336800" y="4360863"/>
          <p14:tracePt t="9192" x="2336800" y="4376738"/>
          <p14:tracePt t="9196" x="2352675" y="4392613"/>
          <p14:tracePt t="9204" x="2352675" y="4408488"/>
          <p14:tracePt t="9208" x="2352675" y="4424363"/>
          <p14:tracePt t="9210" x="2368550" y="4424363"/>
          <p14:tracePt t="9212" x="2368550" y="4440238"/>
          <p14:tracePt t="9216" x="2368550" y="4456113"/>
          <p14:tracePt t="9220" x="2368550" y="4471988"/>
          <p14:tracePt t="9224" x="2368550" y="4487863"/>
          <p14:tracePt t="9225" x="2368550" y="4503738"/>
          <p14:tracePt t="9232" x="2368550" y="4519613"/>
          <p14:tracePt t="9238" x="2368550" y="4551363"/>
          <p14:tracePt t="9244" x="2368550" y="4598988"/>
          <p14:tracePt t="9246" x="2368550" y="4614863"/>
          <p14:tracePt t="9248" x="2368550" y="4629150"/>
          <p14:tracePt t="9252" x="2368550" y="4645025"/>
          <p14:tracePt t="9253" x="2368550" y="4660900"/>
          <p14:tracePt t="9256" x="2368550" y="4676775"/>
          <p14:tracePt t="9258" x="2368550" y="4692650"/>
          <p14:tracePt t="9260" x="2368550" y="4708525"/>
          <p14:tracePt t="9264" x="2368550" y="4724400"/>
          <p14:tracePt t="9266" x="2352675" y="4740275"/>
          <p14:tracePt t="9269" x="2352675" y="4756150"/>
          <p14:tracePt t="9270" x="2336800" y="4772025"/>
          <p14:tracePt t="9271" x="2305050" y="4803775"/>
          <p14:tracePt t="9274" x="2289175" y="4819650"/>
          <p14:tracePt t="9276" x="2274888" y="4819650"/>
          <p14:tracePt t="9278" x="2259013" y="4835525"/>
          <p14:tracePt t="9280" x="2243138" y="4851400"/>
          <p14:tracePt t="9281" x="2227263" y="4867275"/>
          <p14:tracePt t="9285" x="2195513" y="4867275"/>
          <p14:tracePt t="9286" x="2179638" y="4883150"/>
          <p14:tracePt t="9288" x="2147888" y="4883150"/>
          <p14:tracePt t="9289" x="2116138" y="4899025"/>
          <p14:tracePt t="9292" x="2084388" y="4914900"/>
          <p14:tracePt t="9294" x="2068513" y="4930775"/>
          <p14:tracePt t="9296" x="2036763" y="4930775"/>
          <p14:tracePt t="9298" x="2005013" y="4946650"/>
          <p14:tracePt t="9300" x="1974850" y="4962525"/>
          <p14:tracePt t="9302" x="1943100" y="4962525"/>
          <p14:tracePt t="9304" x="1911350" y="4976813"/>
          <p14:tracePt t="9306" x="1895475" y="4976813"/>
          <p14:tracePt t="9308" x="1863725" y="4976813"/>
          <p14:tracePt t="9310" x="1847850" y="4992688"/>
          <p14:tracePt t="9312" x="1831975" y="4992688"/>
          <p14:tracePt t="9314" x="1800225" y="5008563"/>
          <p14:tracePt t="9316" x="1784350" y="5008563"/>
          <p14:tracePt t="9318" x="1768475" y="5024438"/>
          <p14:tracePt t="9320" x="1752600" y="5024438"/>
          <p14:tracePt t="9322" x="1736725" y="5024438"/>
          <p14:tracePt t="9324" x="1720850" y="5040313"/>
          <p14:tracePt t="9326" x="1704975" y="5040313"/>
          <p14:tracePt t="9327" x="1689100" y="5056188"/>
          <p14:tracePt t="9332" x="1674813" y="5072063"/>
          <p14:tracePt t="9336" x="1658938" y="5072063"/>
          <p14:tracePt t="9342" x="1658938" y="5087938"/>
          <p14:tracePt t="9344" x="1643063" y="5087938"/>
          <p14:tracePt t="9348" x="1627188" y="5103813"/>
          <p14:tracePt t="9352" x="1611313" y="5103813"/>
          <p14:tracePt t="9360" x="1611313" y="5119688"/>
          <p14:tracePt t="9371" x="1595438" y="5119688"/>
          <p14:tracePt t="9378" x="1595438" y="5135563"/>
          <p14:tracePt t="9434" x="1579563" y="5135563"/>
          <p14:tracePt t="9649" x="1563688" y="5135563"/>
          <p14:tracePt t="9658" x="1531938" y="5151438"/>
          <p14:tracePt t="9663" x="1531938" y="5167313"/>
          <p14:tracePt t="9666" x="1516063" y="5167313"/>
          <p14:tracePt t="9668" x="1516063" y="5183188"/>
          <p14:tracePt t="9693" x="1516063" y="5199063"/>
          <p14:tracePt t="9698" x="1500188" y="5199063"/>
          <p14:tracePt t="9732" x="1500188" y="5183188"/>
          <p14:tracePt t="9736" x="1500188" y="5167313"/>
          <p14:tracePt t="9738" x="1500188" y="5151438"/>
          <p14:tracePt t="9739" x="1500188" y="5135563"/>
          <p14:tracePt t="9744" x="1500188" y="5119688"/>
          <p14:tracePt t="9746" x="1500188" y="5103813"/>
          <p14:tracePt t="9747" x="1500188" y="5087938"/>
          <p14:tracePt t="9752" x="1500188" y="5056188"/>
          <p14:tracePt t="9754" x="1500188" y="5040313"/>
          <p14:tracePt t="9758" x="1500188" y="5024438"/>
          <p14:tracePt t="9760" x="1500188" y="5008563"/>
          <p14:tracePt t="9762" x="1500188" y="4992688"/>
          <p14:tracePt t="9764" x="1500188" y="4976813"/>
          <p14:tracePt t="9766" x="1500188" y="4962525"/>
          <p14:tracePt t="9770" x="1500188" y="4946650"/>
          <p14:tracePt t="9771" x="1500188" y="4914900"/>
          <p14:tracePt t="9776" x="1500188" y="4899025"/>
          <p14:tracePt t="9778" x="1500188" y="4867275"/>
          <p14:tracePt t="9782" x="1500188" y="4851400"/>
          <p14:tracePt t="9784" x="1500188" y="4835525"/>
          <p14:tracePt t="9786" x="1500188" y="4819650"/>
          <p14:tracePt t="9788" x="1500188" y="4803775"/>
          <p14:tracePt t="9790" x="1500188" y="4787900"/>
          <p14:tracePt t="9792" x="1484313" y="4772025"/>
          <p14:tracePt t="9794" x="1484313" y="4756150"/>
          <p14:tracePt t="9796" x="1484313" y="4740275"/>
          <p14:tracePt t="9800" x="1484313" y="4724400"/>
          <p14:tracePt t="9802" x="1484313" y="4692650"/>
          <p14:tracePt t="9806" x="1484313" y="4676775"/>
          <p14:tracePt t="9808" x="1484313" y="4660900"/>
          <p14:tracePt t="9812" x="1484313" y="4629150"/>
          <p14:tracePt t="9814" x="1484313" y="4614863"/>
          <p14:tracePt t="9818" x="1484313" y="4598988"/>
          <p14:tracePt t="9820" x="1484313" y="4567238"/>
          <p14:tracePt t="9824" x="1484313" y="4551363"/>
          <p14:tracePt t="9826" x="1484313" y="4535488"/>
          <p14:tracePt t="9830" x="1500188" y="4519613"/>
          <p14:tracePt t="9832" x="1516063" y="4487863"/>
          <p14:tracePt t="9836" x="1516063" y="4471988"/>
          <p14:tracePt t="9837" x="1531938" y="4456113"/>
          <p14:tracePt t="9840" x="1547813" y="4440238"/>
          <p14:tracePt t="9841" x="1563688" y="4440238"/>
          <p14:tracePt t="9843" x="1563688" y="4424363"/>
          <p14:tracePt t="9846" x="1579563" y="4408488"/>
          <p14:tracePt t="9848" x="1595438" y="4408488"/>
          <p14:tracePt t="9850" x="1595438" y="4392613"/>
          <p14:tracePt t="9852" x="1611313" y="4376738"/>
          <p14:tracePt t="9854" x="1627188" y="4360863"/>
          <p14:tracePt t="9855" x="1643063" y="4360863"/>
          <p14:tracePt t="9858" x="1643063" y="4344988"/>
          <p14:tracePt t="9860" x="1674813" y="4344988"/>
          <p14:tracePt t="9862" x="1674813" y="4329113"/>
          <p14:tracePt t="9864" x="1689100" y="4329113"/>
          <p14:tracePt t="9866" x="1704975" y="4313238"/>
          <p14:tracePt t="9868" x="1720850" y="4313238"/>
          <p14:tracePt t="9869" x="1736725" y="4297363"/>
          <p14:tracePt t="9871" x="1752600" y="4297363"/>
          <p14:tracePt t="9874" x="1768475" y="4283075"/>
          <p14:tracePt t="9878" x="1784350" y="4283075"/>
          <p14:tracePt t="9880" x="1800225" y="4267200"/>
          <p14:tracePt t="9884" x="1816100" y="4251325"/>
          <p14:tracePt t="9887" x="1847850" y="4251325"/>
          <p14:tracePt t="9892" x="1863725" y="4251325"/>
          <p14:tracePt t="9894" x="1879600" y="4251325"/>
          <p14:tracePt t="9896" x="1895475" y="4251325"/>
          <p14:tracePt t="9898" x="1895475" y="4235450"/>
          <p14:tracePt t="9900" x="1911350" y="4235450"/>
          <p14:tracePt t="9904" x="1927225" y="4219575"/>
          <p14:tracePt t="9912" x="1943100" y="4219575"/>
          <p14:tracePt t="9925" x="1958975" y="4203700"/>
          <p14:tracePt t="10144" x="1927225" y="4235450"/>
          <p14:tracePt t="10145" x="1911350" y="4235450"/>
          <p14:tracePt t="10150" x="1895475" y="4251325"/>
          <p14:tracePt t="10152" x="1879600" y="4251325"/>
          <p14:tracePt t="10154" x="1863725" y="4267200"/>
          <p14:tracePt t="10158" x="1847850" y="4267200"/>
          <p14:tracePt t="10160" x="1831975" y="4267200"/>
          <p14:tracePt t="10161" x="1816100" y="4283075"/>
          <p14:tracePt t="10164" x="1800225" y="4283075"/>
          <p14:tracePt t="10166" x="1768475" y="4297363"/>
          <p14:tracePt t="10170" x="1752600" y="4313238"/>
          <p14:tracePt t="10172" x="1720850" y="4313238"/>
          <p14:tracePt t="10176" x="1689100" y="4313238"/>
          <p14:tracePt t="10178" x="1689100" y="4329113"/>
          <p14:tracePt t="10180" x="1643063" y="4344988"/>
          <p14:tracePt t="10182" x="1611313" y="4360863"/>
          <p14:tracePt t="10188" x="1563688" y="4376738"/>
          <p14:tracePt t="10190" x="1547813" y="4392613"/>
          <p14:tracePt t="10192" x="1531938" y="4392613"/>
          <p14:tracePt t="10194" x="1516063" y="4408488"/>
          <p14:tracePt t="10197" x="1500188" y="4408488"/>
          <p14:tracePt t="10202" x="1484313" y="4440238"/>
          <p14:tracePt t="10203" x="1468438" y="4440238"/>
          <p14:tracePt t="10205" x="1452563" y="4456113"/>
          <p14:tracePt t="10207" x="1436688" y="4456113"/>
          <p14:tracePt t="10213" x="1436688" y="4471988"/>
          <p14:tracePt t="10223" x="1420813" y="4487863"/>
          <p14:tracePt t="10229" x="1404938" y="4503738"/>
          <p14:tracePt t="10234" x="1404938" y="4519613"/>
          <p14:tracePt t="10242" x="1404938" y="4535488"/>
          <p14:tracePt t="10252" x="1389063" y="4535488"/>
          <p14:tracePt t="10387" x="1373188" y="4535488"/>
          <p14:tracePt t="10393" x="1358900" y="4535488"/>
          <p14:tracePt t="10405" x="1343025" y="4535488"/>
          <p14:tracePt t="10408" x="1327150" y="4535488"/>
          <p14:tracePt t="10412" x="1327150" y="4519613"/>
          <p14:tracePt t="10418" x="1311275" y="4519613"/>
          <p14:tracePt t="10420" x="1311275" y="4503738"/>
          <p14:tracePt t="10430" x="1295400" y="4503738"/>
          <p14:tracePt t="10458" x="1279525" y="4503738"/>
          <p14:tracePt t="10491" x="1279525" y="4487863"/>
          <p14:tracePt t="10562" x="1311275" y="4487863"/>
          <p14:tracePt t="10567" x="1327150" y="4487863"/>
          <p14:tracePt t="10574" x="1373188" y="4487863"/>
          <p14:tracePt t="10576" x="1389063" y="4487863"/>
          <p14:tracePt t="10578" x="1404938" y="4487863"/>
          <p14:tracePt t="10579" x="1420813" y="4487863"/>
          <p14:tracePt t="10582" x="1436688" y="4487863"/>
          <p14:tracePt t="10586" x="1452563" y="4487863"/>
          <p14:tracePt t="10588" x="1468438" y="4487863"/>
          <p14:tracePt t="10592" x="1484313" y="4487863"/>
          <p14:tracePt t="10594" x="1500188" y="4487863"/>
          <p14:tracePt t="10596" x="1516063" y="4487863"/>
          <p14:tracePt t="10601" x="1531938" y="4487863"/>
          <p14:tracePt t="10609" x="1547813" y="4487863"/>
          <p14:tracePt t="10623" x="1547813" y="4471988"/>
          <p14:tracePt t="10638" x="1563688" y="4471988"/>
          <p14:tracePt t="10697" x="1579563" y="4471988"/>
          <p14:tracePt t="10720" x="1595438" y="4471988"/>
          <p14:tracePt t="10735" x="1611313" y="4471988"/>
          <p14:tracePt t="10750" x="1611313" y="4487863"/>
          <p14:tracePt t="10764" x="1627188" y="4487863"/>
          <p14:tracePt t="10860" x="1611313" y="4471988"/>
          <p14:tracePt t="10862" x="1595438" y="4471988"/>
          <p14:tracePt t="10871" x="1579563" y="4471988"/>
          <p14:tracePt t="10874" x="1563688" y="4456113"/>
          <p14:tracePt t="10880" x="1563688" y="4440238"/>
          <p14:tracePt t="10884" x="1547813" y="4440238"/>
          <p14:tracePt t="10888" x="1547813" y="4424363"/>
          <p14:tracePt t="10890" x="1531938" y="4424363"/>
          <p14:tracePt t="10906" x="1516063" y="4424363"/>
          <p14:tracePt t="10914" x="1516063" y="4408488"/>
          <p14:tracePt t="10921" x="1500188" y="4408488"/>
          <p14:tracePt t="10932" x="1484313" y="4392613"/>
          <p14:tracePt t="10953" x="1484313" y="4376738"/>
          <p14:tracePt t="10961" x="1484313" y="4360863"/>
          <p14:tracePt t="10980" x="1468438" y="4360863"/>
          <p14:tracePt t="10982" x="1468438" y="4344988"/>
          <p14:tracePt t="10995" x="1468438" y="4329113"/>
          <p14:tracePt t="11025" x="1468438" y="4313238"/>
          <p14:tracePt t="11146" x="1484313" y="4297363"/>
          <p14:tracePt t="11150" x="1500188" y="4283075"/>
          <p14:tracePt t="11156" x="1516063" y="4283075"/>
          <p14:tracePt t="11168" x="1516063" y="4267200"/>
          <p14:tracePt t="11173" x="1531938" y="4267200"/>
          <p14:tracePt t="11178" x="1547813" y="4267200"/>
          <p14:tracePt t="11180" x="1547813" y="4251325"/>
          <p14:tracePt t="11190" x="1563688" y="4251325"/>
          <p14:tracePt t="11191" x="1563688" y="4235450"/>
          <p14:tracePt t="11195" x="1579563" y="4235450"/>
          <p14:tracePt t="11205" x="1595438" y="4235450"/>
          <p14:tracePt t="11206" x="1611313" y="4235450"/>
          <p14:tracePt t="11207" x="1627188" y="4235450"/>
          <p14:tracePt t="11212" x="1643063" y="4235450"/>
          <p14:tracePt t="11214" x="1658938" y="4235450"/>
          <p14:tracePt t="11217" x="1674813" y="4235450"/>
          <p14:tracePt t="11218" x="1689100" y="4235450"/>
          <p14:tracePt t="11220" x="1704975" y="4235450"/>
          <p14:tracePt t="11221" x="1704975" y="4219575"/>
          <p14:tracePt t="11224" x="1720850" y="4219575"/>
          <p14:tracePt t="11226" x="1736725" y="4219575"/>
          <p14:tracePt t="11228" x="1752600" y="4219575"/>
          <p14:tracePt t="11230" x="1768475" y="4219575"/>
          <p14:tracePt t="11232" x="1784350" y="4219575"/>
          <p14:tracePt t="11236" x="1816100" y="4219575"/>
          <p14:tracePt t="11238" x="1831975" y="4219575"/>
          <p14:tracePt t="11245" x="1879600" y="4219575"/>
          <p14:tracePt t="11251" x="1927225" y="4219575"/>
          <p14:tracePt t="11255" x="1958975" y="4219575"/>
          <p14:tracePt t="11258" x="1974850" y="4219575"/>
          <p14:tracePt t="11260" x="2005013" y="4219575"/>
          <p14:tracePt t="11265" x="2036763" y="4219575"/>
          <p14:tracePt t="11268" x="2068513" y="4203700"/>
          <p14:tracePt t="11270" x="2116138" y="4203700"/>
          <p14:tracePt t="11272" x="2132013" y="4203700"/>
          <p14:tracePt t="11274" x="2163763" y="4187825"/>
          <p14:tracePt t="11276" x="2195513" y="4187825"/>
          <p14:tracePt t="11278" x="2211388" y="4187825"/>
          <p14:tracePt t="11280" x="2243138" y="4187825"/>
          <p14:tracePt t="11282" x="2274888" y="4187825"/>
          <p14:tracePt t="11284" x="2289175" y="4171950"/>
          <p14:tracePt t="11286" x="2320925" y="4171950"/>
          <p14:tracePt t="11287" x="2336800" y="4156075"/>
          <p14:tracePt t="11290" x="2352675" y="4156075"/>
          <p14:tracePt t="11292" x="2384425" y="4156075"/>
          <p14:tracePt t="11293" x="2400300" y="4140200"/>
          <p14:tracePt t="11296" x="2432050" y="4140200"/>
          <p14:tracePt t="11298" x="2463800" y="4124325"/>
          <p14:tracePt t="11300" x="2479675" y="4124325"/>
          <p14:tracePt t="11302" x="2495550" y="4124325"/>
          <p14:tracePt t="11304" x="2527300" y="4108450"/>
          <p14:tracePt t="11306" x="2543175" y="4108450"/>
          <p14:tracePt t="11308" x="2574925" y="4108450"/>
          <p14:tracePt t="11309" x="2605088" y="4108450"/>
          <p14:tracePt t="11311" x="2620963" y="4108450"/>
          <p14:tracePt t="11313" x="2652713" y="4092575"/>
          <p14:tracePt t="11316" x="2668588" y="4092575"/>
          <p14:tracePt t="11318" x="2700338" y="4092575"/>
          <p14:tracePt t="11320" x="2716213" y="4076700"/>
          <p14:tracePt t="11321" x="2732088" y="4076700"/>
          <p14:tracePt t="11323" x="2763838" y="4060825"/>
          <p14:tracePt t="11325" x="2795588" y="4060825"/>
          <p14:tracePt t="11327" x="2811463" y="4044950"/>
          <p14:tracePt t="11329" x="2843213" y="4044950"/>
          <p14:tracePt t="11332" x="2859088" y="4044950"/>
          <p14:tracePt t="11333" x="2874963" y="4044950"/>
          <p14:tracePt t="11336" x="2905125" y="4044950"/>
          <p14:tracePt t="11338" x="2921000" y="4029075"/>
          <p14:tracePt t="11340" x="2952750" y="4029075"/>
          <p14:tracePt t="11342" x="2968625" y="4029075"/>
          <p14:tracePt t="11344" x="2984500" y="4013200"/>
          <p14:tracePt t="11346" x="3016250" y="4013200"/>
          <p14:tracePt t="11348" x="3048000" y="4013200"/>
          <p14:tracePt t="11350" x="3063875" y="3997325"/>
          <p14:tracePt t="11352" x="3095625" y="3997325"/>
          <p14:tracePt t="11354" x="3111500" y="3997325"/>
          <p14:tracePt t="11356" x="3143250" y="3981450"/>
          <p14:tracePt t="11357" x="3175000" y="3981450"/>
          <p14:tracePt t="11360" x="3205163" y="3981450"/>
          <p14:tracePt t="11362" x="3236913" y="3981450"/>
          <p14:tracePt t="11364" x="3268663" y="3981450"/>
          <p14:tracePt t="11366" x="3284538" y="3965575"/>
          <p14:tracePt t="11368" x="3332163" y="3965575"/>
          <p14:tracePt t="11370" x="3363913" y="3965575"/>
          <p14:tracePt t="11372" x="3395663" y="3965575"/>
          <p14:tracePt t="11385" x="3600450" y="3949700"/>
          <p14:tracePt t="11386" x="3632200" y="3935413"/>
          <p14:tracePt t="11387" x="3679825" y="3935413"/>
          <p14:tracePt t="11389" x="3695700" y="3935413"/>
          <p14:tracePt t="11391" x="3743325" y="3935413"/>
          <p14:tracePt t="11394" x="3775075" y="3919538"/>
          <p14:tracePt t="11396" x="3806825" y="3919538"/>
          <p14:tracePt t="11398" x="3836988" y="3919538"/>
          <p14:tracePt t="11400" x="3852863" y="3919538"/>
          <p14:tracePt t="11402" x="3900488" y="3903663"/>
          <p14:tracePt t="11404" x="3932238" y="3903663"/>
          <p14:tracePt t="11405" x="3963988" y="3903663"/>
          <p14:tracePt t="11408" x="3995738" y="3887788"/>
          <p14:tracePt t="11410" x="4043363" y="3887788"/>
          <p14:tracePt t="11412" x="4059238" y="3887788"/>
          <p14:tracePt t="11414" x="4090988" y="3887788"/>
          <p14:tracePt t="11416" x="4121150" y="3871913"/>
          <p14:tracePt t="11418" x="4152900" y="3871913"/>
          <p14:tracePt t="11419" x="4184650" y="3871913"/>
          <p14:tracePt t="11421" x="4232275" y="3856038"/>
          <p14:tracePt t="11423" x="4248150" y="3856038"/>
          <p14:tracePt t="11425" x="4279900" y="3856038"/>
          <p14:tracePt t="11427" x="4327525" y="3856038"/>
          <p14:tracePt t="11429" x="4343400" y="3856038"/>
          <p14:tracePt t="11432" x="4391025" y="3856038"/>
          <p14:tracePt t="11433" x="4421188" y="3856038"/>
          <p14:tracePt t="11435" x="4452938" y="3856038"/>
          <p14:tracePt t="11437" x="4484688" y="3856038"/>
          <p14:tracePt t="11440" x="4532313" y="3840163"/>
          <p14:tracePt t="11442" x="4548188" y="3840163"/>
          <p14:tracePt t="11444" x="4595813" y="3840163"/>
          <p14:tracePt t="11446" x="4643438" y="3840163"/>
          <p14:tracePt t="11447" x="4659313" y="3840163"/>
          <p14:tracePt t="11450" x="4706938" y="3840163"/>
          <p14:tracePt t="11452" x="4737100" y="3824288"/>
          <p14:tracePt t="11454" x="4768850" y="3824288"/>
          <p14:tracePt t="11456" x="4816475" y="3824288"/>
          <p14:tracePt t="11458" x="4864100" y="3824288"/>
          <p14:tracePt t="11460" x="4895850" y="3824288"/>
          <p14:tracePt t="11461" x="4927600" y="3824288"/>
          <p14:tracePt t="11463" x="4959350" y="3824288"/>
          <p14:tracePt t="11466" x="5006975" y="3824288"/>
          <p14:tracePt t="11467" x="5053013" y="3824288"/>
          <p14:tracePt t="11470" x="5084763" y="3808413"/>
          <p14:tracePt t="11472" x="5116513" y="3808413"/>
          <p14:tracePt t="11473" x="5164138" y="3808413"/>
          <p14:tracePt t="11475" x="5211763" y="3808413"/>
          <p14:tracePt t="11478" x="5243513" y="3808413"/>
          <p14:tracePt t="11480" x="5291138" y="3808413"/>
          <p14:tracePt t="11481" x="5337175" y="3792538"/>
          <p14:tracePt t="11483" x="5368925" y="3792538"/>
          <p14:tracePt t="11485" x="5416550" y="3792538"/>
          <p14:tracePt t="11487" x="5464175" y="3792538"/>
          <p14:tracePt t="11490" x="5495925" y="3792538"/>
          <p14:tracePt t="11492" x="5559425" y="3792538"/>
          <p14:tracePt t="11493" x="5607050" y="3792538"/>
          <p14:tracePt t="11496" x="5638800" y="3792538"/>
          <p14:tracePt t="11497" x="5684838" y="3792538"/>
          <p14:tracePt t="11500" x="5748338" y="3792538"/>
          <p14:tracePt t="11502" x="5780088" y="3792538"/>
          <p14:tracePt t="11503" x="5843588" y="3792538"/>
          <p14:tracePt t="11505" x="5891213" y="3792538"/>
          <p14:tracePt t="11507" x="5953125" y="3792538"/>
          <p14:tracePt t="11510" x="5984875" y="3792538"/>
          <p14:tracePt t="11512" x="6048375" y="3792538"/>
          <p14:tracePt t="11514" x="6096000" y="3792538"/>
          <p14:tracePt t="11518" x="6269038" y="3792538"/>
          <p14:tracePt t="11520" x="6332538" y="3792538"/>
          <p14:tracePt t="11522" x="6396038" y="3792538"/>
          <p14:tracePt t="11524" x="6443663" y="3792538"/>
          <p14:tracePt t="11526" x="6491288" y="3792538"/>
          <p14:tracePt t="11528" x="6553200" y="3792538"/>
          <p14:tracePt t="11530" x="6616700" y="3792538"/>
          <p14:tracePt t="11532" x="6648450" y="3792538"/>
          <p14:tracePt t="11534" x="6696075" y="3792538"/>
          <p14:tracePt t="11536" x="6759575" y="3792538"/>
          <p14:tracePt t="11538" x="6791325" y="3792538"/>
          <p14:tracePt t="11540" x="6854825" y="3792538"/>
          <p14:tracePt t="11542" x="6900863" y="3792538"/>
          <p14:tracePt t="11544" x="6932613" y="3792538"/>
          <p14:tracePt t="11546" x="6980238" y="3792538"/>
          <p14:tracePt t="11548" x="7011988" y="3808413"/>
          <p14:tracePt t="11550" x="7043738" y="3808413"/>
          <p14:tracePt t="11552" x="7091363" y="3808413"/>
          <p14:tracePt t="11553" x="7138988" y="3808413"/>
          <p14:tracePt t="11556" x="7154863" y="3808413"/>
          <p14:tracePt t="11558" x="7185025" y="3808413"/>
          <p14:tracePt t="11559" x="7232650" y="3808413"/>
          <p14:tracePt t="11562" x="7248525" y="3824288"/>
          <p14:tracePt t="11564" x="7280275" y="3824288"/>
          <p14:tracePt t="11566" x="7312025" y="3824288"/>
          <p14:tracePt t="11570" x="7343775" y="3824288"/>
          <p14:tracePt t="11572" x="7359650" y="3824288"/>
          <p14:tracePt t="11575" x="7391400" y="3824288"/>
          <p14:tracePt t="11580" x="7407275" y="3824288"/>
          <p14:tracePt t="11582" x="7439025" y="3824288"/>
          <p14:tracePt t="11586" x="7454900" y="3824288"/>
          <p14:tracePt t="11588" x="7469188" y="3840163"/>
          <p14:tracePt t="11590" x="7485063" y="3840163"/>
          <p14:tracePt t="11602" x="7516813" y="3840163"/>
          <p14:tracePt t="11616" x="7516813" y="3856038"/>
          <p14:tracePt t="11635" x="7532688" y="3856038"/>
          <p14:tracePt t="11672" x="7548563" y="3856038"/>
          <p14:tracePt t="11680" x="7564438" y="3856038"/>
          <p14:tracePt t="11682" x="7564438" y="3871913"/>
          <p14:tracePt t="11685" x="7580313" y="3871913"/>
          <p14:tracePt t="11687" x="7596188" y="3887788"/>
          <p14:tracePt t="11690" x="7612063" y="3919538"/>
          <p14:tracePt t="11692" x="7643813" y="3919538"/>
          <p14:tracePt t="11694" x="7659688" y="3935413"/>
          <p14:tracePt t="11696" x="7675563" y="3949700"/>
          <p14:tracePt t="11698" x="7691438" y="3949700"/>
          <p14:tracePt t="11700" x="7723188" y="3965575"/>
          <p14:tracePt t="11704" x="7754938" y="3981450"/>
          <p14:tracePt t="11706" x="7770813" y="3997325"/>
          <p14:tracePt t="11708" x="7785100" y="4013200"/>
          <p14:tracePt t="11710" x="7800975" y="4013200"/>
          <p14:tracePt t="11712" x="7816850" y="4013200"/>
          <p14:tracePt t="11714" x="7832725" y="4029075"/>
          <p14:tracePt t="11716" x="7864475" y="4029075"/>
          <p14:tracePt t="11717" x="7864475" y="4044950"/>
          <p14:tracePt t="11719" x="7896225" y="4060825"/>
          <p14:tracePt t="11721" x="7912100" y="4060825"/>
          <p14:tracePt t="11726" x="7927975" y="4076700"/>
          <p14:tracePt t="11728" x="7943850" y="4076700"/>
          <p14:tracePt t="11730" x="7959725" y="4092575"/>
          <p14:tracePt t="11732" x="7975600" y="4092575"/>
          <p14:tracePt t="11734" x="7991475" y="4092575"/>
          <p14:tracePt t="11736" x="8007350" y="4108450"/>
          <p14:tracePt t="11737" x="8023225" y="4108450"/>
          <p14:tracePt t="11740" x="8039100" y="4124325"/>
          <p14:tracePt t="11741" x="8039100" y="4140200"/>
          <p14:tracePt t="11744" x="8054975" y="4140200"/>
          <p14:tracePt t="11745" x="8070850" y="4140200"/>
          <p14:tracePt t="11758" x="8101013" y="4156075"/>
          <p14:tracePt t="11762" x="8116888" y="4156075"/>
          <p14:tracePt t="11770" x="8116888" y="4171950"/>
          <p14:tracePt t="11794" x="8132763" y="4171950"/>
          <p14:tracePt t="11856" x="8116888" y="4171950"/>
          <p14:tracePt t="11861" x="8085138" y="4171950"/>
          <p14:tracePt t="11864" x="8070850" y="4171950"/>
          <p14:tracePt t="11868" x="8054975" y="4171950"/>
          <p14:tracePt t="11874" x="8039100" y="4171950"/>
          <p14:tracePt t="11878" x="8023225" y="4171950"/>
          <p14:tracePt t="11881" x="8007350" y="4171950"/>
          <p14:tracePt t="11907" x="7991475" y="4171950"/>
          <p14:tracePt t="11964" x="7975600" y="4171950"/>
          <p14:tracePt t="11986" x="7959725" y="4171950"/>
          <p14:tracePt t="12001" x="7943850" y="4171950"/>
          <p14:tracePt t="12087" x="7927975" y="4171950"/>
          <p14:tracePt t="12096" x="7912100" y="4171950"/>
          <p14:tracePt t="12098" x="7896225" y="4171950"/>
          <p14:tracePt t="12102" x="7880350" y="4171950"/>
          <p14:tracePt t="12104" x="7864475" y="4171950"/>
          <p14:tracePt t="12106" x="7848600" y="4171950"/>
          <p14:tracePt t="12119" x="7785100" y="4171950"/>
          <p14:tracePt t="12120" x="7770813" y="4171950"/>
          <p14:tracePt t="12122" x="7754938" y="4171950"/>
          <p14:tracePt t="12123" x="7739063" y="4171950"/>
          <p14:tracePt t="12128" x="7723188" y="4171950"/>
          <p14:tracePt t="12130" x="7707313" y="4171950"/>
          <p14:tracePt t="12132" x="7691438" y="4171950"/>
          <p14:tracePt t="12136" x="7675563" y="4171950"/>
          <p14:tracePt t="12138" x="7659688" y="4171950"/>
          <p14:tracePt t="12142" x="7643813" y="4171950"/>
          <p14:tracePt t="12144" x="7627938" y="4171950"/>
          <p14:tracePt t="12146" x="7612063" y="4171950"/>
          <p14:tracePt t="12152" x="7596188" y="4171950"/>
          <p14:tracePt t="12158" x="7580313" y="4171950"/>
          <p14:tracePt t="12171" x="7564438" y="4171950"/>
          <p14:tracePt t="12187" x="7548563" y="4171950"/>
          <p14:tracePt t="12219" x="7532688" y="4171950"/>
          <p14:tracePt t="12341" x="7516813" y="4171950"/>
          <p14:tracePt t="12344" x="7469188" y="4171950"/>
          <p14:tracePt t="12346" x="7439025" y="4171950"/>
          <p14:tracePt t="12348" x="7423150" y="4187825"/>
          <p14:tracePt t="12349" x="7391400" y="4187825"/>
          <p14:tracePt t="12352" x="7359650" y="4187825"/>
          <p14:tracePt t="12354" x="7327900" y="4203700"/>
          <p14:tracePt t="12356" x="7280275" y="4203700"/>
          <p14:tracePt t="12358" x="7232650" y="4203700"/>
          <p14:tracePt t="12360" x="7200900" y="4203700"/>
          <p14:tracePt t="12362" x="7138988" y="4203700"/>
          <p14:tracePt t="12364" x="7059613" y="4203700"/>
          <p14:tracePt t="12366" x="6980238" y="4203700"/>
          <p14:tracePt t="12367" x="6900863" y="4203700"/>
          <p14:tracePt t="12370" x="6838950" y="4219575"/>
          <p14:tracePt t="12372" x="6775450" y="4219575"/>
          <p14:tracePt t="12374" x="6696075" y="4219575"/>
          <p14:tracePt t="12376" x="6632575" y="4219575"/>
          <p14:tracePt t="12378" x="6553200" y="4219575"/>
          <p14:tracePt t="12380" x="6475413" y="4219575"/>
          <p14:tracePt t="12383" x="6396038" y="4219575"/>
          <p14:tracePt t="12384" x="6332538" y="4219575"/>
          <p14:tracePt t="12386" x="6253163" y="4219575"/>
          <p14:tracePt t="12388" x="6175375" y="4219575"/>
          <p14:tracePt t="12390" x="6064250" y="4235450"/>
          <p14:tracePt t="12391" x="5984875" y="4235450"/>
          <p14:tracePt t="12394" x="5875338" y="4235450"/>
          <p14:tracePt t="12396" x="5795963" y="4235450"/>
          <p14:tracePt t="12398" x="5684838" y="4235450"/>
          <p14:tracePt t="12400" x="5607050" y="4235450"/>
          <p14:tracePt t="12402" x="5464175" y="4267200"/>
          <p14:tracePt t="12403" x="5384800" y="4267200"/>
          <p14:tracePt t="12405" x="5291138" y="4267200"/>
          <p14:tracePt t="12407" x="5180013" y="4267200"/>
          <p14:tracePt t="12410" x="5068888" y="4267200"/>
          <p14:tracePt t="12412" x="4959350" y="4283075"/>
          <p14:tracePt t="12414" x="4848225" y="4283075"/>
          <p14:tracePt t="12417" x="4737100" y="4283075"/>
          <p14:tracePt t="12418" x="4643438" y="4283075"/>
          <p14:tracePt t="12419" x="4532313" y="4283075"/>
          <p14:tracePt t="12421" x="4421188" y="4283075"/>
          <p14:tracePt t="12423" x="4343400" y="4283075"/>
          <p14:tracePt t="12426" x="4216400" y="4283075"/>
          <p14:tracePt t="12428" x="4121150" y="4283075"/>
          <p14:tracePt t="12430" x="4043363" y="4283075"/>
          <p14:tracePt t="12433" x="3963988" y="4283075"/>
          <p14:tracePt t="12434" x="3852863" y="4283075"/>
          <p14:tracePt t="12436" x="3806825" y="4283075"/>
          <p14:tracePt t="12438" x="3695700" y="4283075"/>
          <p14:tracePt t="12440" x="3632200" y="4283075"/>
          <p14:tracePt t="12442" x="3552825" y="4283075"/>
          <p14:tracePt t="12443" x="3505200" y="4283075"/>
          <p14:tracePt t="12446" x="3443288" y="4283075"/>
          <p14:tracePt t="12448" x="3379788" y="4283075"/>
          <p14:tracePt t="12450" x="3332163" y="4283075"/>
          <p14:tracePt t="12452" x="3268663" y="4283075"/>
          <p14:tracePt t="12453" x="3205163" y="4283075"/>
          <p14:tracePt t="12456" x="3159125" y="4283075"/>
          <p14:tracePt t="12458" x="3127375" y="4283075"/>
          <p14:tracePt t="12460" x="3079750" y="4283075"/>
          <p14:tracePt t="12462" x="3016250" y="4283075"/>
          <p14:tracePt t="12464" x="3000375" y="4283075"/>
          <p14:tracePt t="12466" x="2952750" y="4283075"/>
          <p14:tracePt t="12467" x="2921000" y="4283075"/>
          <p14:tracePt t="12469" x="2890838" y="4283075"/>
          <p14:tracePt t="12471" x="2859088" y="4283075"/>
          <p14:tracePt t="12474" x="2811463" y="4283075"/>
          <p14:tracePt t="12476" x="2795588" y="4283075"/>
          <p14:tracePt t="12477" x="2763838" y="4283075"/>
          <p14:tracePt t="12480" x="2747963" y="4283075"/>
          <p14:tracePt t="12484" x="2684463" y="4283075"/>
          <p14:tracePt t="12486" x="2668588" y="4283075"/>
          <p14:tracePt t="12487" x="2652713" y="4283075"/>
          <p14:tracePt t="12490" x="2636838" y="4283075"/>
          <p14:tracePt t="12494" x="2605088" y="4283075"/>
          <p14:tracePt t="12496" x="2590800" y="4283075"/>
          <p14:tracePt t="12499" x="2574925" y="4283075"/>
          <p14:tracePt t="12502" x="2543175" y="4283075"/>
          <p14:tracePt t="12504" x="2527300" y="4283075"/>
          <p14:tracePt t="12506" x="2511425" y="4283075"/>
          <p14:tracePt t="12507" x="2495550" y="4283075"/>
          <p14:tracePt t="12510" x="2479675" y="4283075"/>
          <p14:tracePt t="12511" x="2463800" y="4283075"/>
          <p14:tracePt t="12516" x="2447925" y="4283075"/>
          <p14:tracePt t="12518" x="2432050" y="4283075"/>
          <p14:tracePt t="12520" x="2416175" y="4283075"/>
          <p14:tracePt t="12528" x="2400300" y="4283075"/>
          <p14:tracePt t="12534" x="2384425" y="4283075"/>
          <p14:tracePt t="12546" x="2368550" y="4283075"/>
          <p14:tracePt t="12578" x="2352675" y="4283075"/>
          <p14:tracePt t="12612" x="2336800" y="4283075"/>
          <p14:tracePt t="12621" x="2305050" y="4283075"/>
          <p14:tracePt t="12624" x="2289175" y="4283075"/>
          <p14:tracePt t="12626" x="2274888" y="4283075"/>
          <p14:tracePt t="12627" x="2259013" y="4283075"/>
          <p14:tracePt t="12630" x="2243138" y="4283075"/>
          <p14:tracePt t="12632" x="2211388" y="4283075"/>
          <p14:tracePt t="12636" x="2179638" y="4283075"/>
          <p14:tracePt t="12638" x="2163763" y="4283075"/>
          <p14:tracePt t="12640" x="2147888" y="4283075"/>
          <p14:tracePt t="12641" x="2116138" y="4283075"/>
          <p14:tracePt t="12646" x="2084388" y="4283075"/>
          <p14:tracePt t="12648" x="2068513" y="4283075"/>
          <p14:tracePt t="12650" x="2052638" y="4283075"/>
          <p14:tracePt t="12652" x="2020888" y="4283075"/>
          <p14:tracePt t="12656" x="1989138" y="4283075"/>
          <p14:tracePt t="12658" x="1974850" y="4283075"/>
          <p14:tracePt t="12662" x="1943100" y="4283075"/>
          <p14:tracePt t="12664" x="1927225" y="4283075"/>
          <p14:tracePt t="12668" x="1911350" y="4283075"/>
          <p14:tracePt t="12673" x="1895475" y="4283075"/>
          <p14:tracePt t="12697" x="1879600" y="4283075"/>
          <p14:tracePt t="12740" x="1879600" y="4267200"/>
          <p14:tracePt t="12744" x="1895475" y="4267200"/>
          <p14:tracePt t="12746" x="1911350" y="4267200"/>
          <p14:tracePt t="12750" x="1927225" y="4267200"/>
          <p14:tracePt t="12752" x="1958975" y="4251325"/>
          <p14:tracePt t="12753" x="1974850" y="4251325"/>
          <p14:tracePt t="12756" x="2005013" y="4251325"/>
          <p14:tracePt t="12758" x="2052638" y="4251325"/>
          <p14:tracePt t="12760" x="2068513" y="4251325"/>
          <p14:tracePt t="12762" x="2100263" y="4235450"/>
          <p14:tracePt t="12764" x="2147888" y="4235450"/>
          <p14:tracePt t="12766" x="2163763" y="4235450"/>
          <p14:tracePt t="12767" x="2211388" y="4235450"/>
          <p14:tracePt t="12770" x="2259013" y="4219575"/>
          <p14:tracePt t="12771" x="2289175" y="4219575"/>
          <p14:tracePt t="12773" x="2352675" y="4219575"/>
          <p14:tracePt t="12776" x="2432050" y="4219575"/>
          <p14:tracePt t="12777" x="2527300" y="4203700"/>
          <p14:tracePt t="12780" x="2574925" y="4203700"/>
          <p14:tracePt t="12782" x="2636838" y="4203700"/>
          <p14:tracePt t="12784" x="2716213" y="4203700"/>
          <p14:tracePt t="12785" x="2795588" y="4203700"/>
          <p14:tracePt t="12788" x="2859088" y="4187825"/>
          <p14:tracePt t="12789" x="2936875" y="4187825"/>
          <p14:tracePt t="12792" x="3016250" y="4187825"/>
          <p14:tracePt t="12793" x="3111500" y="4171950"/>
          <p14:tracePt t="12796" x="3190875" y="4171950"/>
          <p14:tracePt t="12797" x="3268663" y="4171950"/>
          <p14:tracePt t="12799" x="3379788" y="4171950"/>
          <p14:tracePt t="12801" x="3459163" y="4171950"/>
          <p14:tracePt t="12803" x="3536950" y="4171950"/>
          <p14:tracePt t="12806" x="3648075" y="4171950"/>
          <p14:tracePt t="12808" x="3727450" y="4171950"/>
          <p14:tracePt t="12810" x="3836988" y="4171950"/>
          <p14:tracePt t="12812" x="3916363" y="4156075"/>
          <p14:tracePt t="12814" x="4027488" y="4156075"/>
          <p14:tracePt t="12816" x="4106863" y="4156075"/>
          <p14:tracePt t="12818" x="4184650" y="4156075"/>
          <p14:tracePt t="12820" x="4279900" y="4156075"/>
          <p14:tracePt t="12821" x="4391025" y="4124325"/>
          <p14:tracePt t="12824" x="4468813" y="4124325"/>
          <p14:tracePt t="12826" x="4548188" y="4124325"/>
          <p14:tracePt t="12827" x="4627563" y="4124325"/>
          <p14:tracePt t="12830" x="4706938" y="4108450"/>
          <p14:tracePt t="12833" x="4800600" y="4108450"/>
          <p14:tracePt t="12834" x="4879975" y="4108450"/>
          <p14:tracePt t="12835" x="4959350" y="4108450"/>
          <p14:tracePt t="12837" x="5037138" y="4108450"/>
          <p14:tracePt t="12840" x="5100638" y="4108450"/>
          <p14:tracePt t="12841" x="5180013" y="4108450"/>
          <p14:tracePt t="12844" x="5243513" y="4092575"/>
          <p14:tracePt t="12845" x="5322888" y="4092575"/>
          <p14:tracePt t="12847" x="5384800" y="4092575"/>
          <p14:tracePt t="12849" x="5432425" y="4092575"/>
          <p14:tracePt t="12851" x="5495925" y="4092575"/>
          <p14:tracePt t="12854" x="5559425" y="4092575"/>
          <p14:tracePt t="12856" x="5622925" y="4092575"/>
          <p14:tracePt t="12857" x="5668963" y="4092575"/>
          <p14:tracePt t="12860" x="5732463" y="4092575"/>
          <p14:tracePt t="12862" x="5795963" y="4092575"/>
          <p14:tracePt t="12864" x="5827713" y="4092575"/>
          <p14:tracePt t="12866" x="5891213" y="4092575"/>
          <p14:tracePt t="12868" x="5938838" y="4092575"/>
          <p14:tracePt t="12870" x="6000750" y="4092575"/>
          <p14:tracePt t="12872" x="6032500" y="4092575"/>
          <p14:tracePt t="12874" x="6096000" y="4092575"/>
          <p14:tracePt t="12876" x="6143625" y="4092575"/>
          <p14:tracePt t="12877" x="6175375" y="4108450"/>
          <p14:tracePt t="12880" x="6223000" y="4108450"/>
          <p14:tracePt t="12882" x="6284913" y="4108450"/>
          <p14:tracePt t="12884" x="6332538" y="4124325"/>
          <p14:tracePt t="12886" x="6364288" y="4124325"/>
          <p14:tracePt t="12888" x="6411913" y="4124325"/>
          <p14:tracePt t="12890" x="6459538" y="4140200"/>
          <p14:tracePt t="12892" x="6491288" y="4140200"/>
          <p14:tracePt t="12894" x="6538913" y="4156075"/>
          <p14:tracePt t="12896" x="6584950" y="4156075"/>
          <p14:tracePt t="12898" x="6632575" y="4171950"/>
          <p14:tracePt t="12899" x="6664325" y="4171950"/>
          <p14:tracePt t="12902" x="6696075" y="4171950"/>
          <p14:tracePt t="12904" x="6743700" y="4187825"/>
          <p14:tracePt t="12905" x="6775450" y="4187825"/>
          <p14:tracePt t="12908" x="6823075" y="4203700"/>
          <p14:tracePt t="12910" x="6854825" y="4203700"/>
          <p14:tracePt t="12912" x="6884988" y="4203700"/>
          <p14:tracePt t="12914" x="6916738" y="4219575"/>
          <p14:tracePt t="12916" x="6964363" y="4219575"/>
          <p14:tracePt t="12917" x="6996113" y="4219575"/>
          <p14:tracePt t="12919" x="7027863" y="4219575"/>
          <p14:tracePt t="12922" x="7059613" y="4219575"/>
          <p14:tracePt t="12924" x="7091363" y="4219575"/>
          <p14:tracePt t="12926" x="7123113" y="4235450"/>
          <p14:tracePt t="12928" x="7154863" y="4235450"/>
          <p14:tracePt t="12930" x="7185025" y="4251325"/>
          <p14:tracePt t="12933" x="7216775" y="4251325"/>
          <p14:tracePt t="12934" x="7248525" y="4267200"/>
          <p14:tracePt t="12936" x="7264400" y="4267200"/>
          <p14:tracePt t="12938" x="7312025" y="4267200"/>
          <p14:tracePt t="12939" x="7343775" y="4283075"/>
          <p14:tracePt t="12942" x="7359650" y="4283075"/>
          <p14:tracePt t="12944" x="7391400" y="4297363"/>
          <p14:tracePt t="12946" x="7423150" y="4297363"/>
          <p14:tracePt t="12947" x="7439025" y="4297363"/>
          <p14:tracePt t="12950" x="7469188" y="4313238"/>
          <p14:tracePt t="12952" x="7485063" y="4313238"/>
          <p14:tracePt t="12954" x="7516813" y="4313238"/>
          <p14:tracePt t="12956" x="7548563" y="4313238"/>
          <p14:tracePt t="12960" x="7564438" y="4329113"/>
          <p14:tracePt t="12962" x="7580313" y="4329113"/>
          <p14:tracePt t="12964" x="7596188" y="4329113"/>
          <p14:tracePt t="12966" x="7612063" y="4344988"/>
          <p14:tracePt t="12968" x="7627938" y="4344988"/>
          <p14:tracePt t="12970" x="7643813" y="4344988"/>
          <p14:tracePt t="12972" x="7659688" y="4360863"/>
          <p14:tracePt t="12974" x="7675563" y="4360863"/>
          <p14:tracePt t="12978" x="7691438" y="4360863"/>
          <p14:tracePt t="12983" x="7707313" y="4360863"/>
          <p14:tracePt t="12986" x="7723188" y="4360863"/>
          <p14:tracePt t="12992" x="7739063" y="4360863"/>
          <p14:tracePt t="12996" x="7754938" y="4376738"/>
          <p14:tracePt t="13030" x="7770813" y="4376738"/>
          <p14:tracePt t="13138" x="7739063" y="4376738"/>
          <p14:tracePt t="13144" x="7675563" y="4376738"/>
          <p14:tracePt t="13146" x="7627938" y="4376738"/>
          <p14:tracePt t="13148" x="7580313" y="4376738"/>
          <p14:tracePt t="13150" x="7548563" y="4376738"/>
          <p14:tracePt t="13151" x="7532688" y="4376738"/>
          <p14:tracePt t="13155" x="7500938" y="4376738"/>
          <p14:tracePt t="13156" x="7454900" y="4376738"/>
          <p14:tracePt t="13157" x="7439025" y="4376738"/>
          <p14:tracePt t="13160" x="7391400" y="4376738"/>
          <p14:tracePt t="13162" x="7375525" y="4376738"/>
          <p14:tracePt t="13164" x="7327900" y="4376738"/>
          <p14:tracePt t="13166" x="7280275" y="4376738"/>
          <p14:tracePt t="13167" x="7248525" y="4376738"/>
          <p14:tracePt t="13170" x="7200900" y="4376738"/>
          <p14:tracePt t="13172" x="7154863" y="4376738"/>
          <p14:tracePt t="13174" x="7123113" y="4376738"/>
          <p14:tracePt t="13176" x="7075488" y="4376738"/>
          <p14:tracePt t="13178" x="7027863" y="4376738"/>
          <p14:tracePt t="13180" x="6996113" y="4376738"/>
          <p14:tracePt t="13182" x="6948488" y="4376738"/>
          <p14:tracePt t="13184" x="6900863" y="4376738"/>
          <p14:tracePt t="13185" x="6838950" y="4392613"/>
          <p14:tracePt t="13187" x="6807200" y="4392613"/>
          <p14:tracePt t="13190" x="6759575" y="4392613"/>
          <p14:tracePt t="13191" x="6711950" y="4392613"/>
          <p14:tracePt t="13194" x="6664325" y="4408488"/>
          <p14:tracePt t="13196" x="6600825" y="4408488"/>
          <p14:tracePt t="13197" x="6553200" y="4424363"/>
          <p14:tracePt t="13200" x="6507163" y="4424363"/>
          <p14:tracePt t="13201" x="6475413" y="4424363"/>
          <p14:tracePt t="13204" x="6427788" y="4440238"/>
          <p14:tracePt t="13205" x="6380163" y="4440238"/>
          <p14:tracePt t="13207" x="6332538" y="4440238"/>
          <p14:tracePt t="13209" x="6284913" y="4456113"/>
          <p14:tracePt t="13212" x="6253163" y="4456113"/>
          <p14:tracePt t="13214" x="6223000" y="4456113"/>
          <p14:tracePt t="13216" x="6175375" y="4471988"/>
          <p14:tracePt t="13218" x="6143625" y="4471988"/>
          <p14:tracePt t="13220" x="6096000" y="4487863"/>
          <p14:tracePt t="13221" x="6064250" y="4487863"/>
          <p14:tracePt t="13223" x="6032500" y="4487863"/>
          <p14:tracePt t="13226" x="5984875" y="4487863"/>
          <p14:tracePt t="13227" x="5969000" y="4487863"/>
          <p14:tracePt t="13230" x="5938838" y="4487863"/>
          <p14:tracePt t="13232" x="5891213" y="4503738"/>
          <p14:tracePt t="13234" x="5875338" y="4503738"/>
          <p14:tracePt t="13236" x="5843588" y="4503738"/>
          <p14:tracePt t="13238" x="5811838" y="4519613"/>
          <p14:tracePt t="13240" x="5780088" y="4519613"/>
          <p14:tracePt t="13241" x="5748338" y="4519613"/>
          <p14:tracePt t="13243" x="5716588" y="4519613"/>
          <p14:tracePt t="13245" x="5684838" y="4519613"/>
          <p14:tracePt t="13247" x="5653088" y="4535488"/>
          <p14:tracePt t="13249" x="5638800" y="4535488"/>
          <p14:tracePt t="13251" x="5607050" y="4535488"/>
          <p14:tracePt t="13254" x="5559425" y="4551363"/>
          <p14:tracePt t="13256" x="5543550" y="4551363"/>
          <p14:tracePt t="13257" x="5511800" y="4551363"/>
          <p14:tracePt t="13260" x="5480050" y="4567238"/>
          <p14:tracePt t="13262" x="5464175" y="4567238"/>
          <p14:tracePt t="13264" x="5432425" y="4567238"/>
          <p14:tracePt t="13267" x="5416550" y="4567238"/>
          <p14:tracePt t="13268" x="5384800" y="4583113"/>
          <p14:tracePt t="13270" x="5353050" y="4583113"/>
          <p14:tracePt t="13272" x="5337175" y="4583113"/>
          <p14:tracePt t="13274" x="5307013" y="4583113"/>
          <p14:tracePt t="13276" x="5291138" y="4583113"/>
          <p14:tracePt t="13278" x="5275263" y="4583113"/>
          <p14:tracePt t="13280" x="5243513" y="4598988"/>
          <p14:tracePt t="13284" x="5211763" y="4598988"/>
          <p14:tracePt t="13286" x="5195888" y="4598988"/>
          <p14:tracePt t="13291" x="5164138" y="4598988"/>
          <p14:tracePt t="13292" x="5148263" y="4598988"/>
          <p14:tracePt t="13296" x="5132388" y="4614863"/>
          <p14:tracePt t="13298" x="5116513" y="4614863"/>
          <p14:tracePt t="13302" x="5100638" y="4614863"/>
          <p14:tracePt t="13306" x="5084763" y="4614863"/>
          <p14:tracePt t="13311" x="5068888" y="4614863"/>
          <p14:tracePt t="13314" x="5068888" y="4629150"/>
          <p14:tracePt t="13335" x="5053013" y="4629150"/>
          <p14:tracePt t="13354" x="5037138" y="4629150"/>
          <p14:tracePt t="13369" x="4991100" y="4629150"/>
          <p14:tracePt t="13375" x="4943475" y="4629150"/>
          <p14:tracePt t="13377" x="4895850" y="4629150"/>
          <p14:tracePt t="13380" x="4864100" y="4629150"/>
          <p14:tracePt t="13383" x="4816475" y="4629150"/>
          <p14:tracePt t="13383" x="4800600" y="4629150"/>
          <p14:tracePt t="13385" x="4768850" y="4629150"/>
          <p14:tracePt t="13387" x="4737100" y="4629150"/>
          <p14:tracePt t="13390" x="4706938" y="4629150"/>
          <p14:tracePt t="13391" x="4659313" y="4629150"/>
          <p14:tracePt t="13394" x="4643438" y="4629150"/>
          <p14:tracePt t="13395" x="4595813" y="4629150"/>
          <p14:tracePt t="13398" x="4564063" y="4645025"/>
          <p14:tracePt t="13400" x="4532313" y="4645025"/>
          <p14:tracePt t="13401" x="4484688" y="4645025"/>
          <p14:tracePt t="13403" x="4437063" y="4645025"/>
          <p14:tracePt t="13406" x="4406900" y="4645025"/>
          <p14:tracePt t="13407" x="4359275" y="4645025"/>
          <p14:tracePt t="13410" x="4311650" y="4645025"/>
          <p14:tracePt t="13412" x="4279900" y="4645025"/>
          <p14:tracePt t="13414" x="4232275" y="4645025"/>
          <p14:tracePt t="13416" x="4184650" y="4645025"/>
          <p14:tracePt t="13418" x="4152900" y="4645025"/>
          <p14:tracePt t="13420" x="4106863" y="4645025"/>
          <p14:tracePt t="13421" x="4059238" y="4645025"/>
          <p14:tracePt t="13423" x="3995738" y="4645025"/>
          <p14:tracePt t="13425" x="3963988" y="4645025"/>
          <p14:tracePt t="13427" x="3916363" y="4660900"/>
          <p14:tracePt t="13429" x="3868738" y="4660900"/>
          <p14:tracePt t="13433" x="3836988" y="4660900"/>
          <p14:tracePt t="13434" x="3790950" y="4676775"/>
          <p14:tracePt t="13435" x="3743325" y="4676775"/>
          <p14:tracePt t="13437" x="3711575" y="4676775"/>
          <p14:tracePt t="13439" x="3663950" y="4692650"/>
          <p14:tracePt t="13441" x="3616325" y="4692650"/>
          <p14:tracePt t="13443" x="3568700" y="4708525"/>
          <p14:tracePt t="13446" x="3536950" y="4708525"/>
          <p14:tracePt t="13447" x="3490913" y="4708525"/>
          <p14:tracePt t="13450" x="3443288" y="4724400"/>
          <p14:tracePt t="13452" x="3411538" y="4724400"/>
          <p14:tracePt t="13454" x="3363913" y="4740275"/>
          <p14:tracePt t="13456" x="3316288" y="4740275"/>
          <p14:tracePt t="13458" x="3284538" y="4756150"/>
          <p14:tracePt t="13460" x="3236913" y="4756150"/>
          <p14:tracePt t="13462" x="3205163" y="4756150"/>
          <p14:tracePt t="13464" x="3175000" y="4772025"/>
          <p14:tracePt t="13465" x="3127375" y="4772025"/>
          <p14:tracePt t="13468" x="3095625" y="4772025"/>
          <p14:tracePt t="13469" x="3063875" y="4772025"/>
          <p14:tracePt t="13472" x="3032125" y="4772025"/>
          <p14:tracePt t="13474" x="2984500" y="4787900"/>
          <p14:tracePt t="13476" x="2968625" y="4787900"/>
          <p14:tracePt t="13478" x="2936875" y="4787900"/>
          <p14:tracePt t="13480" x="2890838" y="4787900"/>
          <p14:tracePt t="13483" x="2874963" y="4787900"/>
          <p14:tracePt t="13484" x="2827338" y="4787900"/>
          <p14:tracePt t="13486" x="2795588" y="4787900"/>
          <p14:tracePt t="13487" x="2779713" y="4787900"/>
          <p14:tracePt t="13490" x="2747963" y="4787900"/>
          <p14:tracePt t="13492" x="2716213" y="4787900"/>
          <p14:tracePt t="13494" x="2684463" y="4787900"/>
          <p14:tracePt t="13496" x="2636838" y="4787900"/>
          <p14:tracePt t="13498" x="2620963" y="4787900"/>
          <p14:tracePt t="13500" x="2590800" y="4803775"/>
          <p14:tracePt t="13502" x="2543175" y="4803775"/>
          <p14:tracePt t="13504" x="2527300" y="4803775"/>
          <p14:tracePt t="13506" x="2495550" y="4803775"/>
          <p14:tracePt t="13508" x="2447925" y="4803775"/>
          <p14:tracePt t="13510" x="2432050" y="4803775"/>
          <p14:tracePt t="13511" x="2384425" y="4803775"/>
          <p14:tracePt t="13514" x="2368550" y="4803775"/>
          <p14:tracePt t="13516" x="2320925" y="4803775"/>
          <p14:tracePt t="13518" x="2289175" y="4803775"/>
          <p14:tracePt t="13519" x="2259013" y="4803775"/>
          <p14:tracePt t="13521" x="2227263" y="4803775"/>
          <p14:tracePt t="13524" x="2195513" y="4803775"/>
          <p14:tracePt t="13526" x="2163763" y="4803775"/>
          <p14:tracePt t="13528" x="2132013" y="4803775"/>
          <p14:tracePt t="13530" x="2116138" y="4803775"/>
          <p14:tracePt t="13533" x="2068513" y="4803775"/>
          <p14:tracePt t="13534" x="2036763" y="4803775"/>
          <p14:tracePt t="13535" x="2020888" y="4803775"/>
          <p14:tracePt t="13537" x="1989138" y="4803775"/>
          <p14:tracePt t="13539" x="1958975" y="4803775"/>
          <p14:tracePt t="13541" x="1943100" y="4803775"/>
          <p14:tracePt t="13543" x="1911350" y="4803775"/>
          <p14:tracePt t="13547" x="1879600" y="4803775"/>
          <p14:tracePt t="13550" x="1863725" y="4803775"/>
          <p14:tracePt t="13552" x="1847850" y="4803775"/>
          <p14:tracePt t="13554" x="1831975" y="4803775"/>
          <p14:tracePt t="13556" x="1816100" y="4803775"/>
          <p14:tracePt t="13560" x="1800225" y="4803775"/>
          <p14:tracePt t="13564" x="1784350" y="4803775"/>
          <p14:tracePt t="13575" x="1768475" y="4803775"/>
          <p14:tracePt t="13590" x="1752600" y="4803775"/>
          <p14:tracePt t="13616" x="1736725" y="4803775"/>
          <p14:tracePt t="13631" x="1720850" y="4803775"/>
          <p14:tracePt t="13634" x="1704975" y="4803775"/>
          <p14:tracePt t="13640" x="1689100" y="4803775"/>
          <p14:tracePt t="13644" x="1674813" y="4803775"/>
          <p14:tracePt t="13645" x="1658938" y="4803775"/>
          <p14:tracePt t="13652" x="1643063" y="4803775"/>
          <p14:tracePt t="13656" x="1627188" y="4803775"/>
          <p14:tracePt t="13666" x="1595438" y="4803775"/>
          <p14:tracePt t="13675" x="1579563" y="4787900"/>
          <p14:tracePt t="13677" x="1563688" y="4787900"/>
          <p14:tracePt t="13680" x="1547813" y="4787900"/>
          <p14:tracePt t="13686" x="1531938" y="4787900"/>
          <p14:tracePt t="13688" x="1516063" y="4772025"/>
          <p14:tracePt t="13689" x="1500188" y="4772025"/>
          <p14:tracePt t="13692" x="1500188" y="4756150"/>
          <p14:tracePt t="13700" x="1468438" y="4740275"/>
          <p14:tracePt t="13707" x="1436688" y="4708525"/>
          <p14:tracePt t="13710" x="1420813" y="4692650"/>
          <p14:tracePt t="13712" x="1404938" y="4676775"/>
          <p14:tracePt t="13713" x="1389063" y="4676775"/>
          <p14:tracePt t="13718" x="1389063" y="4660900"/>
          <p14:tracePt t="13719" x="1373188" y="4660900"/>
          <p14:tracePt t="13721" x="1358900" y="4645025"/>
          <p14:tracePt t="13724" x="1358900" y="4629150"/>
          <p14:tracePt t="13728" x="1343025" y="4629150"/>
          <p14:tracePt t="13730" x="1343025" y="4614863"/>
          <p14:tracePt t="13733" x="1327150" y="4614863"/>
          <p14:tracePt t="13734" x="1311275" y="4598988"/>
          <p14:tracePt t="13740" x="1295400" y="4598988"/>
          <p14:tracePt t="13742" x="1295400" y="4583113"/>
          <p14:tracePt t="13744" x="1279525" y="4567238"/>
          <p14:tracePt t="13750" x="1279525" y="4551363"/>
          <p14:tracePt t="13752" x="1263650" y="4551363"/>
          <p14:tracePt t="13756" x="1247775" y="4551363"/>
          <p14:tracePt t="13758" x="1247775" y="4535488"/>
          <p14:tracePt t="13760" x="1231900" y="4535488"/>
          <p14:tracePt t="13762" x="1231900" y="4519613"/>
          <p14:tracePt t="13768" x="1216025" y="4519613"/>
          <p14:tracePt t="13770" x="1216025" y="4503738"/>
          <p14:tracePt t="13772" x="1200150" y="4503738"/>
          <p14:tracePt t="13774" x="1200150" y="4487863"/>
          <p14:tracePt t="13778" x="1200150" y="4471988"/>
          <p14:tracePt t="13780" x="1184275" y="4471988"/>
          <p14:tracePt t="13784" x="1168400" y="4456113"/>
          <p14:tracePt t="13786" x="1168400" y="4440238"/>
          <p14:tracePt t="13788" x="1152525" y="4440238"/>
          <p14:tracePt t="13792" x="1152525" y="4424363"/>
          <p14:tracePt t="13794" x="1152525" y="4408488"/>
          <p14:tracePt t="13796" x="1136650" y="4392613"/>
          <p14:tracePt t="13798" x="1120775" y="4392613"/>
          <p14:tracePt t="13801" x="1120775" y="4376738"/>
          <p14:tracePt t="13804" x="1120775" y="4360863"/>
          <p14:tracePt t="13810" x="1089025" y="4344988"/>
          <p14:tracePt t="13813" x="1073150" y="4313238"/>
          <p14:tracePt t="13818" x="1073150" y="4297363"/>
          <p14:tracePt t="13826" x="1027113" y="4235450"/>
          <p14:tracePt t="13827" x="1027113" y="4219575"/>
          <p14:tracePt t="13830" x="1011238" y="4203700"/>
          <p14:tracePt t="13832" x="995363" y="4203700"/>
          <p14:tracePt t="13834" x="995363" y="4171950"/>
          <p14:tracePt t="13835" x="995363" y="4156075"/>
          <p14:tracePt t="13838" x="979488" y="4156075"/>
          <p14:tracePt t="13840" x="963613" y="4140200"/>
          <p14:tracePt t="13842" x="963613" y="4124325"/>
          <p14:tracePt t="13844" x="963613" y="4108450"/>
          <p14:tracePt t="13848" x="947738" y="4092575"/>
          <p14:tracePt t="13850" x="947738" y="4076700"/>
          <p14:tracePt t="13852" x="931863" y="4076700"/>
          <p14:tracePt t="13854" x="931863" y="4060825"/>
          <p14:tracePt t="13858" x="931863" y="4044950"/>
          <p14:tracePt t="13860" x="915988" y="4029075"/>
          <p14:tracePt t="13867" x="915988" y="4013200"/>
          <p14:tracePt t="13870" x="915988" y="3997325"/>
          <p14:tracePt t="13879" x="915988" y="3981450"/>
          <p14:tracePt t="13880" x="915988" y="3965575"/>
          <p14:tracePt t="13884" x="915988" y="3949700"/>
          <p14:tracePt t="13891" x="931863" y="3935413"/>
          <p14:tracePt t="13892" x="947738" y="3935413"/>
          <p14:tracePt t="13894" x="947738" y="3919538"/>
          <p14:tracePt t="13899" x="963613" y="3903663"/>
          <p14:tracePt t="13902" x="979488" y="3887788"/>
          <p14:tracePt t="13904" x="979488" y="3871913"/>
          <p14:tracePt t="13906" x="995363" y="3871913"/>
          <p14:tracePt t="13908" x="1027113" y="3856038"/>
          <p14:tracePt t="13910" x="1042988" y="3840163"/>
          <p14:tracePt t="13912" x="1058863" y="3824288"/>
          <p14:tracePt t="13914" x="1089025" y="3824288"/>
          <p14:tracePt t="13916" x="1089025" y="3808413"/>
          <p14:tracePt t="13918" x="1120775" y="3792538"/>
          <p14:tracePt t="13920" x="1136650" y="3776663"/>
          <p14:tracePt t="13924" x="1168400" y="3776663"/>
          <p14:tracePt t="13925" x="1184275" y="3760788"/>
          <p14:tracePt t="13928" x="1200150" y="3744913"/>
          <p14:tracePt t="13930" x="1231900" y="3729038"/>
          <p14:tracePt t="13932" x="1247775" y="3729038"/>
          <p14:tracePt t="13934" x="1263650" y="3713163"/>
          <p14:tracePt t="13936" x="1295400" y="3697288"/>
          <p14:tracePt t="13937" x="1327150" y="3681413"/>
          <p14:tracePt t="13940" x="1343025" y="3665538"/>
          <p14:tracePt t="13941" x="1373188" y="3649663"/>
          <p14:tracePt t="13943" x="1404938" y="3649663"/>
          <p14:tracePt t="13945" x="1404938" y="3633788"/>
          <p14:tracePt t="13948" x="1436688" y="3633788"/>
          <p14:tracePt t="13950" x="1484313" y="3617913"/>
          <p14:tracePt t="13951" x="1500188" y="3602038"/>
          <p14:tracePt t="13953" x="1531938" y="3587750"/>
          <p14:tracePt t="13956" x="1563688" y="3571875"/>
          <p14:tracePt t="13957" x="1611313" y="3556000"/>
          <p14:tracePt t="13960" x="1627188" y="3556000"/>
          <p14:tracePt t="13962" x="1658938" y="3540125"/>
          <p14:tracePt t="13964" x="1704975" y="3540125"/>
          <p14:tracePt t="13966" x="1720850" y="3524250"/>
          <p14:tracePt t="13967" x="1768475" y="3508375"/>
          <p14:tracePt t="13969" x="1800225" y="3492500"/>
          <p14:tracePt t="13972" x="1847850" y="3476625"/>
          <p14:tracePt t="13974" x="1863725" y="3460750"/>
          <p14:tracePt t="13975" x="1927225" y="3460750"/>
          <p14:tracePt t="13977" x="1958975" y="3444875"/>
          <p14:tracePt t="13980" x="1989138" y="3444875"/>
          <p14:tracePt t="13982" x="2036763" y="3429000"/>
          <p14:tracePt t="13984" x="2084388" y="3413125"/>
          <p14:tracePt t="13985" x="2163763" y="3381375"/>
          <p14:tracePt t="13987" x="2227263" y="3365500"/>
          <p14:tracePt t="13990" x="2289175" y="3349625"/>
          <p14:tracePt t="13992" x="2336800" y="3333750"/>
          <p14:tracePt t="13993" x="2384425" y="3317875"/>
          <p14:tracePt t="13995" x="2432050" y="3302000"/>
          <p14:tracePt t="13998" x="2479675" y="3286125"/>
          <p14:tracePt t="14000" x="2543175" y="3270250"/>
          <p14:tracePt t="14001" x="2605088" y="3255963"/>
          <p14:tracePt t="14004" x="2636838" y="3240088"/>
          <p14:tracePt t="14006" x="2700338" y="3224213"/>
          <p14:tracePt t="14008" x="2747963" y="3208338"/>
          <p14:tracePt t="14010" x="2811463" y="3192463"/>
          <p14:tracePt t="14012" x="2874963" y="3176588"/>
          <p14:tracePt t="14014" x="2936875" y="3160713"/>
          <p14:tracePt t="14016" x="3000375" y="3128963"/>
          <p14:tracePt t="14018" x="3063875" y="3113088"/>
          <p14:tracePt t="14019" x="3111500" y="3097213"/>
          <p14:tracePt t="14021" x="3175000" y="3081338"/>
          <p14:tracePt t="14023" x="3268663" y="3065463"/>
          <p14:tracePt t="14025" x="3332163" y="3049588"/>
          <p14:tracePt t="14028" x="3379788" y="3033713"/>
          <p14:tracePt t="14030" x="3475038" y="3001963"/>
          <p14:tracePt t="14032" x="3536950" y="2986088"/>
          <p14:tracePt t="14035" x="3616325" y="2970213"/>
          <p14:tracePt t="14036" x="3711575" y="2954338"/>
          <p14:tracePt t="14038" x="3775075" y="2938463"/>
          <p14:tracePt t="14040" x="3852863" y="2922588"/>
          <p14:tracePt t="14042" x="3916363" y="2892425"/>
          <p14:tracePt t="14044" x="4011613" y="2876550"/>
          <p14:tracePt t="14046" x="4090988" y="2860675"/>
          <p14:tracePt t="14048" x="4168775" y="2844800"/>
          <p14:tracePt t="14050" x="4232275" y="2828925"/>
          <p14:tracePt t="14051" x="4327525" y="2813050"/>
          <p14:tracePt t="14053" x="4406900" y="2797175"/>
          <p14:tracePt t="14056" x="4468813" y="2781300"/>
          <p14:tracePt t="14058" x="4548188" y="2749550"/>
          <p14:tracePt t="14059" x="4659313" y="2733675"/>
          <p14:tracePt t="14061" x="4722813" y="2717800"/>
          <p14:tracePt t="14064" x="4816475" y="2701925"/>
          <p14:tracePt t="14065" x="4895850" y="2701925"/>
          <p14:tracePt t="14068" x="4975225" y="2686050"/>
          <p14:tracePt t="14069" x="5068888" y="2670175"/>
          <p14:tracePt t="14072" x="5180013" y="2654300"/>
          <p14:tracePt t="14074" x="5259388" y="2654300"/>
          <p14:tracePt t="14076" x="5337175" y="2638425"/>
          <p14:tracePt t="14077" x="5432425" y="2638425"/>
          <p14:tracePt t="14080" x="5511800" y="2622550"/>
          <p14:tracePt t="14082" x="5591175" y="2622550"/>
          <p14:tracePt t="14084" x="5700713" y="2622550"/>
          <p14:tracePt t="14085" x="5780088" y="2622550"/>
          <p14:tracePt t="14087" x="5859463" y="2606675"/>
          <p14:tracePt t="14090" x="5953125" y="2606675"/>
          <p14:tracePt t="14091" x="6032500" y="2606675"/>
          <p14:tracePt t="14094" x="6111875" y="2606675"/>
          <p14:tracePt t="14096" x="6223000" y="2606675"/>
          <p14:tracePt t="14098" x="6316663" y="2606675"/>
          <p14:tracePt t="14100" x="6411913" y="2606675"/>
          <p14:tracePt t="14102" x="6491288" y="2606675"/>
          <p14:tracePt t="14103" x="6600825" y="2606675"/>
          <p14:tracePt t="14106" x="6680200" y="2606675"/>
          <p14:tracePt t="14107" x="6791325" y="2606675"/>
          <p14:tracePt t="14110" x="6869113" y="2606675"/>
          <p14:tracePt t="14112" x="6948488" y="2606675"/>
          <p14:tracePt t="14114" x="7027863" y="2606675"/>
          <p14:tracePt t="14116" x="7107238" y="2606675"/>
          <p14:tracePt t="14118" x="7185025" y="2606675"/>
          <p14:tracePt t="14119" x="7296150" y="2606675"/>
          <p14:tracePt t="14121" x="7359650" y="2606675"/>
          <p14:tracePt t="14124" x="7439025" y="2606675"/>
          <p14:tracePt t="14125" x="7500938" y="2606675"/>
          <p14:tracePt t="14128" x="7580313" y="2622550"/>
          <p14:tracePt t="14130" x="7643813" y="2622550"/>
          <p14:tracePt t="14132" x="7723188" y="2638425"/>
          <p14:tracePt t="14133" x="7785100" y="2638425"/>
          <p14:tracePt t="14136" x="7832725" y="2654300"/>
          <p14:tracePt t="14138" x="7896225" y="2654300"/>
          <p14:tracePt t="14140" x="7959725" y="2654300"/>
          <p14:tracePt t="14141" x="8023225" y="2670175"/>
          <p14:tracePt t="14144" x="8070850" y="2670175"/>
          <p14:tracePt t="14146" x="8116888" y="2686050"/>
          <p14:tracePt t="14150" x="8228013" y="2701925"/>
          <p14:tracePt t="14151" x="8259763" y="2701925"/>
          <p14:tracePt t="14153" x="8323263" y="2717800"/>
          <p14:tracePt t="14155" x="8370888" y="2717800"/>
          <p14:tracePt t="14157" x="8416925" y="2717800"/>
          <p14:tracePt t="14159" x="8448675" y="2717800"/>
          <p14:tracePt t="14161" x="8480425" y="2733675"/>
          <p14:tracePt t="14163" x="8528050" y="2733675"/>
          <p14:tracePt t="14165" x="8543925" y="2749550"/>
          <p14:tracePt t="14167" x="8591550" y="2749550"/>
          <p14:tracePt t="14170" x="8623300" y="2765425"/>
          <p14:tracePt t="14171" x="8655050" y="2765425"/>
          <p14:tracePt t="14173" x="8686800" y="2765425"/>
          <p14:tracePt t="14176" x="8716963" y="2781300"/>
          <p14:tracePt t="14178" x="8732838" y="2781300"/>
          <p14:tracePt t="14180" x="8764588" y="2797175"/>
          <p14:tracePt t="14182" x="8812213" y="2797175"/>
          <p14:tracePt t="14183" x="8828088" y="2813050"/>
          <p14:tracePt t="14186" x="8859838" y="2813050"/>
          <p14:tracePt t="14188" x="8875713" y="2813050"/>
          <p14:tracePt t="14189" x="8891588" y="2828925"/>
          <p14:tracePt t="14191" x="8939213" y="2828925"/>
          <p14:tracePt t="14193" x="8970963" y="2844800"/>
          <p14:tracePt t="14199" x="9001125" y="2860675"/>
          <p14:tracePt t="14200" x="9032875" y="2876550"/>
          <p14:tracePt t="14202" x="9048750" y="2876550"/>
          <p14:tracePt t="14203" x="9080500" y="2876550"/>
          <p14:tracePt t="14206" x="9112250" y="2892425"/>
          <p14:tracePt t="14208" x="9112250" y="2908300"/>
          <p14:tracePt t="14210" x="9144000" y="2908300"/>
          <p14:tracePt t="14212" x="9159875" y="2922588"/>
          <p14:tracePt t="14217" x="9175750" y="2922588"/>
          <p14:tracePt t="14218" x="9191625" y="2922588"/>
          <p14:tracePt t="14220" x="9207500" y="2938463"/>
          <p14:tracePt t="14222" x="9223375" y="2954338"/>
          <p14:tracePt t="14224" x="9239250" y="2954338"/>
          <p14:tracePt t="14226" x="9239250" y="2970213"/>
          <p14:tracePt t="14228" x="9255125" y="2970213"/>
          <p14:tracePt t="14230" x="9286875" y="2986088"/>
          <p14:tracePt t="14234" x="9286875" y="3001963"/>
          <p14:tracePt t="14236" x="9301163" y="3017838"/>
          <p14:tracePt t="14237" x="9317038" y="3017838"/>
          <p14:tracePt t="14240" x="9317038" y="3033713"/>
          <p14:tracePt t="14242" x="9332913" y="3033713"/>
          <p14:tracePt t="14244" x="9332913" y="3049588"/>
          <p14:tracePt t="14246" x="9348788" y="3049588"/>
          <p14:tracePt t="14249" x="9364663" y="3065463"/>
          <p14:tracePt t="14252" x="9364663" y="3081338"/>
          <p14:tracePt t="14254" x="9364663" y="3097213"/>
          <p14:tracePt t="14256" x="9380538" y="3097213"/>
          <p14:tracePt t="14258" x="9396413" y="3097213"/>
          <p14:tracePt t="14260" x="9396413" y="3113088"/>
          <p14:tracePt t="14261" x="9396413" y="3128963"/>
          <p14:tracePt t="14266" x="9412288" y="3144838"/>
          <p14:tracePt t="14268" x="9412288" y="3160713"/>
          <p14:tracePt t="14270" x="9428163" y="3160713"/>
          <p14:tracePt t="14272" x="9444038" y="3176588"/>
          <p14:tracePt t="14276" x="9444038" y="3192463"/>
          <p14:tracePt t="14278" x="9444038" y="3208338"/>
          <p14:tracePt t="14280" x="9459913" y="3208338"/>
          <p14:tracePt t="14282" x="9459913" y="3224213"/>
          <p14:tracePt t="14284" x="9459913" y="3240088"/>
          <p14:tracePt t="14286" x="9475788" y="3240088"/>
          <p14:tracePt t="14287" x="9475788" y="3255963"/>
          <p14:tracePt t="14290" x="9475788" y="3270250"/>
          <p14:tracePt t="14291" x="9475788" y="3286125"/>
          <p14:tracePt t="14296" x="9475788" y="3302000"/>
          <p14:tracePt t="14298" x="9475788" y="3317875"/>
          <p14:tracePt t="14301" x="9475788" y="3349625"/>
          <p14:tracePt t="14303" x="9475788" y="3365500"/>
          <p14:tracePt t="14307" x="9475788" y="3381375"/>
          <p14:tracePt t="14310" x="9475788" y="3413125"/>
          <p14:tracePt t="14312" x="9491663" y="3413125"/>
          <p14:tracePt t="14315" x="9491663" y="3429000"/>
          <p14:tracePt t="14317" x="9491663" y="3460750"/>
          <p14:tracePt t="14320" x="9491663" y="3492500"/>
          <p14:tracePt t="14324" x="9491663" y="3524250"/>
          <p14:tracePt t="14326" x="9491663" y="3540125"/>
          <p14:tracePt t="14327" x="9491663" y="3556000"/>
          <p14:tracePt t="14330" x="9491663" y="3587750"/>
          <p14:tracePt t="14333" x="9491663" y="3602038"/>
          <p14:tracePt t="14334" x="9491663" y="3617913"/>
          <p14:tracePt t="14336" x="9491663" y="3633788"/>
          <p14:tracePt t="14338" x="9491663" y="3649663"/>
          <p14:tracePt t="14340" x="9491663" y="3681413"/>
          <p14:tracePt t="14342" x="9491663" y="3697288"/>
          <p14:tracePt t="14344" x="9491663" y="3713163"/>
          <p14:tracePt t="14346" x="9491663" y="3744913"/>
          <p14:tracePt t="14348" x="9491663" y="3760788"/>
          <p14:tracePt t="14350" x="9475788" y="3792538"/>
          <p14:tracePt t="14352" x="9475788" y="3824288"/>
          <p14:tracePt t="14354" x="9475788" y="3840163"/>
          <p14:tracePt t="14356" x="9475788" y="3871913"/>
          <p14:tracePt t="14367" x="9428163" y="3997325"/>
          <p14:tracePt t="14368" x="9412288" y="4029075"/>
          <p14:tracePt t="14370" x="9396413" y="4060825"/>
          <p14:tracePt t="14372" x="9396413" y="4076700"/>
          <p14:tracePt t="14374" x="9380538" y="4108450"/>
          <p14:tracePt t="14376" x="9380538" y="4140200"/>
          <p14:tracePt t="14377" x="9380538" y="4156075"/>
          <p14:tracePt t="14380" x="9364663" y="4187825"/>
          <p14:tracePt t="14381" x="9348788" y="4203700"/>
          <p14:tracePt t="14384" x="9348788" y="4219575"/>
          <p14:tracePt t="14386" x="9332913" y="4251325"/>
          <p14:tracePt t="14388" x="9317038" y="4267200"/>
          <p14:tracePt t="14389" x="9317038" y="4283075"/>
          <p14:tracePt t="14391" x="9317038" y="4297363"/>
          <p14:tracePt t="14393" x="9301163" y="4329113"/>
          <p14:tracePt t="14395" x="9286875" y="4329113"/>
          <p14:tracePt t="14399" x="9271000" y="4344988"/>
          <p14:tracePt t="14400" x="9271000" y="4360863"/>
          <p14:tracePt t="14403" x="9255125" y="4392613"/>
          <p14:tracePt t="14406" x="9239250" y="4408488"/>
          <p14:tracePt t="14410" x="9207500" y="4424363"/>
          <p14:tracePt t="14411" x="9191625" y="4440238"/>
          <p14:tracePt t="14414" x="9191625" y="4456113"/>
          <p14:tracePt t="14416" x="9159875" y="4456113"/>
          <p14:tracePt t="14418" x="9144000" y="4471988"/>
          <p14:tracePt t="14420" x="9128125" y="4487863"/>
          <p14:tracePt t="14422" x="9096375" y="4503738"/>
          <p14:tracePt t="14423" x="9064625" y="4519613"/>
          <p14:tracePt t="14426" x="9048750" y="4519613"/>
          <p14:tracePt t="14427" x="9017000" y="4535488"/>
          <p14:tracePt t="14429" x="8986838" y="4551363"/>
          <p14:tracePt t="14432" x="8970963" y="4567238"/>
          <p14:tracePt t="14434" x="8939213" y="4567238"/>
          <p14:tracePt t="14435" x="8891588" y="4583113"/>
          <p14:tracePt t="14437" x="8859838" y="4598988"/>
          <p14:tracePt t="14440" x="8843963" y="4598988"/>
          <p14:tracePt t="14442" x="8796338" y="4614863"/>
          <p14:tracePt t="14444" x="8748713" y="4629150"/>
          <p14:tracePt t="14446" x="8732838" y="4629150"/>
          <p14:tracePt t="14448" x="8686800" y="4645025"/>
          <p14:tracePt t="14449" x="8655050" y="4645025"/>
          <p14:tracePt t="14452" x="8623300" y="4645025"/>
          <p14:tracePt t="14454" x="8575675" y="4645025"/>
          <p14:tracePt t="14456" x="8543925" y="4660900"/>
          <p14:tracePt t="14458" x="8512175" y="4660900"/>
          <p14:tracePt t="14460" x="8464550" y="4660900"/>
          <p14:tracePt t="14461" x="8432800" y="4676775"/>
          <p14:tracePt t="14463" x="8401050" y="4676775"/>
          <p14:tracePt t="14465" x="8339138" y="4676775"/>
          <p14:tracePt t="14468" x="8291513" y="4692650"/>
          <p14:tracePt t="14470" x="8243888" y="4692650"/>
          <p14:tracePt t="14472" x="8212138" y="4692650"/>
          <p14:tracePt t="14474" x="8164513" y="4692650"/>
          <p14:tracePt t="14476" x="8116888" y="4708525"/>
          <p14:tracePt t="14478" x="8085138" y="4708525"/>
          <p14:tracePt t="14480" x="8023225" y="4708525"/>
          <p14:tracePt t="14482" x="7975600" y="4708525"/>
          <p14:tracePt t="14483" x="7943850" y="4708525"/>
          <p14:tracePt t="14485" x="7896225" y="4708525"/>
          <p14:tracePt t="14487" x="7848600" y="4708525"/>
          <p14:tracePt t="14489" x="7800975" y="4708525"/>
          <p14:tracePt t="14491" x="7754938" y="4708525"/>
          <p14:tracePt t="14494" x="7691438" y="4708525"/>
          <p14:tracePt t="14496" x="7643813" y="4708525"/>
          <p14:tracePt t="14500" x="7548563" y="4708525"/>
          <p14:tracePt t="14501" x="7500938" y="4708525"/>
          <p14:tracePt t="14504" x="7454900" y="4708525"/>
          <p14:tracePt t="14505" x="7407275" y="4708525"/>
          <p14:tracePt t="14507" x="7359650" y="4708525"/>
          <p14:tracePt t="14509" x="7327900" y="4708525"/>
          <p14:tracePt t="14511" x="7280275" y="4708525"/>
          <p14:tracePt t="14515" x="7232650" y="4708525"/>
          <p14:tracePt t="14516" x="7200900" y="4708525"/>
          <p14:tracePt t="14518" x="7169150" y="4724400"/>
          <p14:tracePt t="14520" x="7123113" y="4724400"/>
          <p14:tracePt t="14522" x="7107238" y="4724400"/>
          <p14:tracePt t="14524" x="7075488" y="4724400"/>
          <p14:tracePt t="14526" x="7043738" y="4724400"/>
          <p14:tracePt t="14527" x="7027863" y="4724400"/>
          <p14:tracePt t="14529" x="6996113" y="4724400"/>
          <p14:tracePt t="14532" x="6996113" y="4740275"/>
          <p14:tracePt t="14533" x="6964363" y="4740275"/>
          <p14:tracePt t="14536" x="6948488" y="4740275"/>
          <p14:tracePt t="14552" x="6932613" y="4740275"/>
          <p14:tracePt t="14564" x="6916738" y="4740275"/>
          <p14:tracePt t="14592" x="6932613" y="4740275"/>
          <p14:tracePt t="14602" x="6948488" y="4740275"/>
          <p14:tracePt t="14605" x="6964363" y="4740275"/>
          <p14:tracePt t="14625" x="6980238" y="4740275"/>
          <p14:tracePt t="14628" x="6980238" y="4756150"/>
          <p14:tracePt t="14634" x="6980238" y="4772025"/>
          <p14:tracePt t="14636" x="6948488" y="4772025"/>
          <p14:tracePt t="14638" x="6932613" y="4787900"/>
          <p14:tracePt t="14640" x="6916738" y="4803775"/>
          <p14:tracePt t="14642" x="6884988" y="4819650"/>
          <p14:tracePt t="14644" x="6854825" y="4835525"/>
          <p14:tracePt t="14646" x="6838950" y="4851400"/>
          <p14:tracePt t="14650" x="6759575" y="4867275"/>
          <p14:tracePt t="14651" x="6743700" y="4883150"/>
          <p14:tracePt t="14654" x="6696075" y="4899025"/>
          <p14:tracePt t="14656" x="6648450" y="4914900"/>
          <p14:tracePt t="14657" x="6600825" y="4930775"/>
          <p14:tracePt t="14659" x="6569075" y="4946650"/>
          <p14:tracePt t="14662" x="6523038" y="4962525"/>
          <p14:tracePt t="14664" x="6443663" y="4992688"/>
          <p14:tracePt t="14668" x="6316663" y="5024438"/>
          <p14:tracePt t="14669" x="6253163" y="5040313"/>
          <p14:tracePt t="14671" x="6207125" y="5056188"/>
          <p14:tracePt t="14673" x="6143625" y="5056188"/>
          <p14:tracePt t="14676" x="6111875" y="5072063"/>
          <p14:tracePt t="14678" x="6048375" y="5087938"/>
          <p14:tracePt t="14680" x="6000750" y="5087938"/>
          <p14:tracePt t="14684" x="5875338" y="5135563"/>
          <p14:tracePt t="14686" x="5811838" y="5151438"/>
          <p14:tracePt t="14688" x="5764213" y="5167313"/>
          <p14:tracePt t="14690" x="5716588" y="5199063"/>
          <p14:tracePt t="14692" x="5653088" y="5214938"/>
          <p14:tracePt t="14694" x="5591175" y="5246688"/>
          <p14:tracePt t="14696" x="5527675" y="5262563"/>
          <p14:tracePt t="14698" x="5464175" y="5278438"/>
          <p14:tracePt t="14700" x="5416550" y="5310188"/>
          <p14:tracePt t="14702" x="5353050" y="5340350"/>
          <p14:tracePt t="14704" x="5322888" y="5356225"/>
          <p14:tracePt t="14706" x="5259388" y="5387975"/>
          <p14:tracePt t="14708" x="5195888" y="5403850"/>
          <p14:tracePt t="14710" x="5148263" y="5419725"/>
          <p14:tracePt t="14711" x="5100638" y="5451475"/>
          <p14:tracePt t="14713" x="5053013" y="5467350"/>
          <p14:tracePt t="14715" x="4991100" y="5499100"/>
          <p14:tracePt t="14717" x="4959350" y="5499100"/>
          <p14:tracePt t="14719" x="4911725" y="5514975"/>
          <p14:tracePt t="14721" x="4864100" y="5546725"/>
          <p14:tracePt t="14724" x="4816475" y="5562600"/>
          <p14:tracePt t="14726" x="4784725" y="5578475"/>
          <p14:tracePt t="14728" x="4737100" y="5594350"/>
          <p14:tracePt t="14729" x="4691063" y="5626100"/>
          <p14:tracePt t="14731" x="4659313" y="5641975"/>
          <p14:tracePt t="14734" x="4627563" y="5641975"/>
          <p14:tracePt t="14736" x="4579938" y="5657850"/>
          <p14:tracePt t="14738" x="4532313" y="5672138"/>
          <p14:tracePt t="14740" x="4516438" y="5672138"/>
          <p14:tracePt t="14741" x="4452938" y="5688013"/>
          <p14:tracePt t="14744" x="4406900" y="5719763"/>
          <p14:tracePt t="14746" x="4359275" y="5735638"/>
          <p14:tracePt t="14748" x="4311650" y="5751513"/>
          <p14:tracePt t="14750" x="4279900" y="5767388"/>
          <p14:tracePt t="14752" x="4216400" y="5783263"/>
          <p14:tracePt t="14754" x="4168775" y="5815013"/>
          <p14:tracePt t="14756" x="4106863" y="5830888"/>
          <p14:tracePt t="14758" x="4059238" y="5846763"/>
          <p14:tracePt t="14760" x="4027488" y="5862638"/>
          <p14:tracePt t="14762" x="3963988" y="5878513"/>
          <p14:tracePt t="14764" x="3916363" y="5878513"/>
          <p14:tracePt t="14766" x="3868738" y="5894388"/>
          <p14:tracePt t="14767" x="3821113" y="5910263"/>
          <p14:tracePt t="14769" x="3759200" y="5926138"/>
          <p14:tracePt t="14771" x="3695700" y="5942013"/>
          <p14:tracePt t="14774" x="3648075" y="5957888"/>
          <p14:tracePt t="14776" x="3584575" y="5973763"/>
          <p14:tracePt t="14777" x="3536950" y="5989638"/>
          <p14:tracePt t="14780" x="3459163" y="6003925"/>
          <p14:tracePt t="14782" x="3427413" y="6019800"/>
          <p14:tracePt t="14783" x="3363913" y="6035675"/>
          <p14:tracePt t="14786" x="3300413" y="6051550"/>
          <p14:tracePt t="14788" x="3236913" y="6067425"/>
          <p14:tracePt t="14790" x="3175000" y="6083300"/>
          <p14:tracePt t="14792" x="3111500" y="6099175"/>
          <p14:tracePt t="14794" x="3048000" y="6115050"/>
          <p14:tracePt t="14796" x="3016250" y="6130925"/>
          <p14:tracePt t="14799" x="2952750" y="6146800"/>
          <p14:tracePt t="14801" x="2890838" y="6162675"/>
          <p14:tracePt t="14802" x="2827338" y="6178550"/>
          <p14:tracePt t="14803" x="2763838" y="6194425"/>
          <p14:tracePt t="14806" x="2700338" y="6210300"/>
          <p14:tracePt t="14807" x="2652713" y="6210300"/>
          <p14:tracePt t="14810" x="2590800" y="6226175"/>
          <p14:tracePt t="14812" x="2527300" y="6242050"/>
          <p14:tracePt t="14814" x="2479675" y="6257925"/>
          <p14:tracePt t="14816" x="2416175" y="6273800"/>
          <p14:tracePt t="14818" x="2368550" y="6273800"/>
          <p14:tracePt t="14820" x="2305050" y="6289675"/>
          <p14:tracePt t="14822" x="2243138" y="6305550"/>
          <p14:tracePt t="14823" x="2195513" y="6305550"/>
          <p14:tracePt t="14826" x="2132013" y="6321425"/>
          <p14:tracePt t="14828" x="2068513" y="6337300"/>
          <p14:tracePt t="14830" x="2036763" y="6351588"/>
          <p14:tracePt t="14832" x="1974850" y="6351588"/>
          <p14:tracePt t="14834" x="1927225" y="6367463"/>
          <p14:tracePt t="14835" x="1863725" y="6383338"/>
          <p14:tracePt t="14837" x="1831975" y="6399213"/>
          <p14:tracePt t="14839" x="1768475" y="6399213"/>
          <p14:tracePt t="14842" x="1704975" y="6415088"/>
          <p14:tracePt t="14844" x="1658938" y="6430963"/>
          <p14:tracePt t="14846" x="1611313" y="6446838"/>
          <p14:tracePt t="14848" x="1563688" y="6446838"/>
          <p14:tracePt t="14850" x="1500188" y="6462713"/>
          <p14:tracePt t="14852" x="1452563" y="6478588"/>
          <p14:tracePt t="14854" x="1389063" y="6494463"/>
          <p14:tracePt t="14856" x="1358900" y="6494463"/>
          <p14:tracePt t="14858" x="1295400" y="6494463"/>
          <p14:tracePt t="14859" x="1247775" y="6510338"/>
          <p14:tracePt t="14861" x="1200150" y="6526213"/>
          <p14:tracePt t="14864" x="1152525" y="6542088"/>
          <p14:tracePt t="14866" x="1104900" y="6542088"/>
          <p14:tracePt t="14867" x="1058863" y="6557963"/>
          <p14:tracePt t="14869" x="1011238" y="6573838"/>
          <p14:tracePt t="14871" x="979488" y="6589713"/>
          <p14:tracePt t="14873" x="931863" y="6589713"/>
          <p14:tracePt t="14875" x="884238" y="6605588"/>
          <p14:tracePt t="14877" x="852488" y="6621463"/>
          <p14:tracePt t="14880" x="804863" y="6621463"/>
          <p14:tracePt t="14881" x="773113" y="6637338"/>
          <p14:tracePt t="14884" x="727075" y="6653213"/>
          <p14:tracePt t="14886" x="695325" y="6653213"/>
          <p14:tracePt t="14887" x="663575" y="6653213"/>
          <p14:tracePt t="14890" x="615950" y="6653213"/>
          <p14:tracePt t="14891" x="584200" y="6669088"/>
          <p14:tracePt t="14894" x="536575" y="6684963"/>
          <p14:tracePt t="14896" x="504825" y="6684963"/>
          <p14:tracePt t="14898" x="473075" y="6699250"/>
          <p14:tracePt t="14899" x="427038" y="6715125"/>
          <p14:tracePt t="14901" x="379413" y="6715125"/>
          <p14:tracePt t="14904" x="331788" y="6731000"/>
          <p14:tracePt t="14906" x="300038" y="6731000"/>
          <p14:tracePt t="14908" x="252413" y="6746875"/>
          <p14:tracePt t="14910" x="204788" y="6746875"/>
          <p14:tracePt t="14912" x="173038" y="6762750"/>
          <p14:tracePt t="14915" x="127000" y="6762750"/>
          <p14:tracePt t="14916" x="79375" y="6778625"/>
          <p14:tracePt t="14918" x="31750" y="6778625"/>
          <p14:tracePt t="14920" x="0" y="679450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8AA4B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(7,0)</a:t>
            </a:r>
            <a:r>
              <a:rPr lang="zh-TW" altLang="en-US" sz="2000" dirty="0">
                <a:solidFill>
                  <a:srgbClr val="786449"/>
                </a:solidFill>
              </a:rPr>
              <a:t> → </a:t>
            </a:r>
            <a:r>
              <a:rPr lang="en-US" altLang="zh-TW" sz="2000" dirty="0">
                <a:solidFill>
                  <a:srgbClr val="786449"/>
                </a:solidFill>
              </a:rPr>
              <a:t>7</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(6,0)</a:t>
            </a:r>
            <a:r>
              <a:rPr lang="zh-TW" altLang="en-US" sz="2000" dirty="0">
                <a:solidFill>
                  <a:srgbClr val="786449"/>
                </a:solidFill>
              </a:rPr>
              <a:t> → </a:t>
            </a:r>
            <a:r>
              <a:rPr lang="en-US" altLang="zh-TW" sz="2000" dirty="0">
                <a:solidFill>
                  <a:srgbClr val="786449"/>
                </a:solidFill>
              </a:rPr>
              <a:t>6</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(2,0)</a:t>
            </a:r>
            <a:r>
              <a:rPr lang="zh-TW" altLang="en-US" sz="2000" dirty="0">
                <a:solidFill>
                  <a:srgbClr val="786449"/>
                </a:solidFill>
              </a:rPr>
              <a:t> → </a:t>
            </a:r>
            <a:r>
              <a:rPr lang="en-US" altLang="zh-TW" sz="2000" dirty="0">
                <a:solidFill>
                  <a:srgbClr val="786449"/>
                </a:solidFill>
              </a:rPr>
              <a:t>-98</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(100,1)</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173321" flipH="1">
            <a:off x="4628047" y="257540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(5,0)</a:t>
            </a:r>
            <a:r>
              <a:rPr lang="zh-TW" altLang="en-US" sz="2000" dirty="0">
                <a:solidFill>
                  <a:srgbClr val="786449"/>
                </a:solidFill>
              </a:rPr>
              <a:t> → </a:t>
            </a:r>
            <a:r>
              <a:rPr lang="en-US" altLang="zh-TW" sz="2000" dirty="0">
                <a:solidFill>
                  <a:srgbClr val="786449"/>
                </a:solidFill>
              </a:rPr>
              <a:t>-95</a:t>
            </a:r>
            <a:endParaRPr lang="zh-TW" altLang="en-US" dirty="0"/>
          </a:p>
        </p:txBody>
      </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ECE6CBDB-CD2D-40D4-098E-6817B9954A15}"/>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=3</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ECE6CBDB-CD2D-40D4-098E-6817B9954A15}"/>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0ABCF43-285D-FE0A-86FF-FBFAAE42F596}"/>
              </a:ext>
            </a:extLst>
          </p:cNvPr>
          <p:cNvSpPr txBox="1"/>
          <p:nvPr/>
        </p:nvSpPr>
        <p:spPr>
          <a:xfrm flipH="1">
            <a:off x="6786251" y="3243633"/>
            <a:ext cx="914401" cy="400110"/>
          </a:xfrm>
          <a:prstGeom prst="rect">
            <a:avLst/>
          </a:prstGeom>
          <a:noFill/>
        </p:spPr>
        <p:txBody>
          <a:bodyPr wrap="square" rtlCol="0">
            <a:spAutoFit/>
          </a:bodyPr>
          <a:lstStyle/>
          <a:p>
            <a:pPr algn="ctr"/>
            <a:r>
              <a:rPr lang="en-US" altLang="zh-TW" sz="2000" dirty="0">
                <a:solidFill>
                  <a:srgbClr val="786449"/>
                </a:solidFill>
              </a:rPr>
              <a:t>100</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F4F99815-09B9-2F8A-99C0-6BC9D36D6AB2}"/>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6C4DEC9F-8F62-3D6D-56AA-E718AC20E521}"/>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15" name="文字方塊 14">
            <a:extLst>
              <a:ext uri="{FF2B5EF4-FFF2-40B4-BE49-F238E27FC236}">
                <a16:creationId xmlns:a16="http://schemas.microsoft.com/office/drawing/2014/main" id="{E90443D2-3D02-1DD7-3534-14FD029295C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21" name="音訊 20">
            <a:hlinkClick r:id="" action="ppaction://media"/>
            <a:extLst>
              <a:ext uri="{FF2B5EF4-FFF2-40B4-BE49-F238E27FC236}">
                <a16:creationId xmlns:a16="http://schemas.microsoft.com/office/drawing/2014/main" id="{EB58199C-A05D-5D8F-159C-4E1B9AF8AD8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1333690"/>
      </p:ext>
    </p:extLst>
  </p:cSld>
  <p:clrMapOvr>
    <a:masterClrMapping/>
  </p:clrMapOvr>
  <mc:AlternateContent xmlns:mc="http://schemas.openxmlformats.org/markup-compatibility/2006">
    <mc:Choice xmlns:p14="http://schemas.microsoft.com/office/powerpoint/2010/main" Requires="p14">
      <p:transition spd="slow" p14:dur="2000" advTm="7095"/>
    </mc:Choice>
    <mc:Fallback>
      <p:transition spd="slow" advTm="7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760" x="2511425" y="6794500"/>
          <p14:tracePt t="775" x="2827338" y="6526213"/>
          <p14:tracePt t="776" x="2859088" y="6478588"/>
          <p14:tracePt t="778" x="2890838" y="6446838"/>
          <p14:tracePt t="780" x="2936875" y="6415088"/>
          <p14:tracePt t="782" x="2968625" y="6383338"/>
          <p14:tracePt t="784" x="3000375" y="6351588"/>
          <p14:tracePt t="786" x="3032125" y="6321425"/>
          <p14:tracePt t="788" x="3048000" y="6305550"/>
          <p14:tracePt t="790" x="3079750" y="6289675"/>
          <p14:tracePt t="792" x="3111500" y="6242050"/>
          <p14:tracePt t="794" x="3143250" y="6226175"/>
          <p14:tracePt t="797" x="3143250" y="6194425"/>
          <p14:tracePt t="798" x="3175000" y="6178550"/>
          <p14:tracePt t="800" x="3190875" y="6162675"/>
          <p14:tracePt t="802" x="3205163" y="6146800"/>
          <p14:tracePt t="804" x="3205163" y="6130925"/>
          <p14:tracePt t="806" x="3221038" y="6130925"/>
          <p14:tracePt t="808" x="3236913" y="6115050"/>
          <p14:tracePt t="810" x="3236913" y="6099175"/>
          <p14:tracePt t="812" x="3252788" y="6083300"/>
          <p14:tracePt t="814" x="3252788" y="6067425"/>
          <p14:tracePt t="816" x="3268663" y="6051550"/>
          <p14:tracePt t="818" x="3284538" y="6035675"/>
          <p14:tracePt t="820" x="3300413" y="6035675"/>
          <p14:tracePt t="822" x="3300413" y="6019800"/>
          <p14:tracePt t="824" x="3300413" y="6003925"/>
          <p14:tracePt t="826" x="3316288" y="6003925"/>
          <p14:tracePt t="832" x="3332163" y="5989638"/>
          <p14:tracePt t="837" x="3332163" y="5973763"/>
          <p14:tracePt t="840" x="3348038" y="5957888"/>
          <p14:tracePt t="848" x="3363913" y="5942013"/>
          <p14:tracePt t="850" x="3379788" y="5926138"/>
          <p14:tracePt t="863" x="3379788" y="5910263"/>
          <p14:tracePt t="879" x="3379788" y="5894388"/>
          <p14:tracePt t="891" x="3363913" y="5894388"/>
          <p14:tracePt t="892" x="3348038" y="5894388"/>
          <p14:tracePt t="894" x="3332163" y="5894388"/>
          <p14:tracePt t="897" x="3300413" y="5894388"/>
          <p14:tracePt t="899" x="3284538" y="5894388"/>
          <p14:tracePt t="900" x="3252788" y="5894388"/>
          <p14:tracePt t="902" x="3205163" y="5894388"/>
          <p14:tracePt t="904" x="3190875" y="5894388"/>
          <p14:tracePt t="906" x="3143250" y="5894388"/>
          <p14:tracePt t="908" x="3111500" y="5894388"/>
          <p14:tracePt t="910" x="3079750" y="5910263"/>
          <p14:tracePt t="913" x="3032125" y="5910263"/>
          <p14:tracePt t="915" x="2984500" y="5926138"/>
          <p14:tracePt t="916" x="2952750" y="5926138"/>
          <p14:tracePt t="918" x="2905125" y="5942013"/>
          <p14:tracePt t="920" x="2827338" y="5957888"/>
          <p14:tracePt t="922" x="2763838" y="5973763"/>
          <p14:tracePt t="924" x="2700338" y="5989638"/>
          <p14:tracePt t="926" x="2652713" y="5989638"/>
          <p14:tracePt t="928" x="2620963" y="6003925"/>
          <p14:tracePt t="931" x="2574925" y="6019800"/>
          <p14:tracePt t="933" x="2511425" y="6019800"/>
          <p14:tracePt t="934" x="2463800" y="6035675"/>
          <p14:tracePt t="936" x="2416175" y="6035675"/>
          <p14:tracePt t="938" x="2368550" y="6051550"/>
          <p14:tracePt t="940" x="2305050" y="6067425"/>
          <p14:tracePt t="942" x="2259013" y="6083300"/>
          <p14:tracePt t="944" x="2195513" y="6099175"/>
          <p14:tracePt t="948" x="2147888" y="6115050"/>
          <p14:tracePt t="949" x="2100263" y="6130925"/>
          <p14:tracePt t="950" x="2036763" y="6162675"/>
          <p14:tracePt t="952" x="1974850" y="6178550"/>
          <p14:tracePt t="954" x="1927225" y="6194425"/>
          <p14:tracePt t="956" x="1863725" y="6210300"/>
          <p14:tracePt t="958" x="1831975" y="6226175"/>
          <p14:tracePt t="960" x="1768475" y="6242050"/>
          <p14:tracePt t="962" x="1704975" y="6273800"/>
          <p14:tracePt t="964" x="1643063" y="6289675"/>
          <p14:tracePt t="966" x="1595438" y="6305550"/>
          <p14:tracePt t="968" x="1531938" y="6337300"/>
          <p14:tracePt t="970" x="1484313" y="6351588"/>
          <p14:tracePt t="972" x="1420813" y="6367463"/>
          <p14:tracePt t="974" x="1358900" y="6399213"/>
          <p14:tracePt t="976" x="1327150" y="6415088"/>
          <p14:tracePt t="978" x="1279525" y="6430963"/>
          <p14:tracePt t="981" x="1231900" y="6430963"/>
          <p14:tracePt t="982" x="1184275" y="6446838"/>
          <p14:tracePt t="984" x="1152525" y="6462713"/>
          <p14:tracePt t="986" x="1089025" y="6478588"/>
          <p14:tracePt t="988" x="1058863" y="6494463"/>
          <p14:tracePt t="990" x="1011238" y="6510338"/>
          <p14:tracePt t="992" x="979488" y="6526213"/>
          <p14:tracePt t="994" x="947738" y="6542088"/>
          <p14:tracePt t="996" x="900113" y="6557963"/>
          <p14:tracePt t="998" x="884238" y="6557963"/>
          <p14:tracePt t="1000" x="852488" y="6573838"/>
          <p14:tracePt t="1002" x="820738" y="6573838"/>
          <p14:tracePt t="1004" x="804863" y="6573838"/>
          <p14:tracePt t="1006" x="773113" y="6589713"/>
          <p14:tracePt t="1008" x="742950" y="6605588"/>
          <p14:tracePt t="1010" x="711200" y="6621463"/>
          <p14:tracePt t="1012" x="695325" y="6621463"/>
          <p14:tracePt t="1015" x="679450" y="6637338"/>
          <p14:tracePt t="1016" x="663575" y="6637338"/>
          <p14:tracePt t="1018" x="647700" y="6637338"/>
          <p14:tracePt t="1020" x="631825" y="6637338"/>
          <p14:tracePt t="1022" x="615950" y="6653213"/>
          <p14:tracePt t="1024" x="600075" y="6653213"/>
          <p14:tracePt t="1026" x="584200" y="6669088"/>
          <p14:tracePt t="1028" x="568325" y="6669088"/>
          <p14:tracePt t="1032" x="552450" y="6684963"/>
          <p14:tracePt t="1035" x="536575" y="6684963"/>
          <p14:tracePt t="1038" x="520700" y="6684963"/>
          <p14:tracePt t="1042" x="504825" y="6684963"/>
          <p14:tracePt t="1047" x="488950" y="6684963"/>
          <p14:tracePt t="1053" x="473075" y="6699250"/>
          <p14:tracePt t="1057" x="457200" y="6699250"/>
          <p14:tracePt t="1061" x="457200" y="6715125"/>
          <p14:tracePt t="1067" x="442913" y="6715125"/>
          <p14:tracePt t="1074" x="427038" y="6715125"/>
          <p14:tracePt t="1078" x="411163" y="6715125"/>
          <p14:tracePt t="1082" x="411163" y="6731000"/>
          <p14:tracePt t="1086" x="411163" y="6746875"/>
          <p14:tracePt t="1097" x="395288" y="6762750"/>
          <p14:tracePt t="1105" x="379413" y="6794500"/>
          <p14:tracePt t="1110" x="379413" y="6810375"/>
          <p14:tracePt t="1114" x="379413" y="6826250"/>
          <p14:tracePt t="1128" x="363538" y="6826250"/>
          <p14:tracePt t="1132" x="363538" y="6842125"/>
          <p14:tracePt t="1191" x="473075" y="6826250"/>
          <p14:tracePt t="1192" x="488950" y="6826250"/>
          <p14:tracePt t="1194" x="504825" y="6810375"/>
          <p14:tracePt t="1196" x="536575" y="6810375"/>
          <p14:tracePt t="1200" x="568325" y="6794500"/>
          <p14:tracePt t="1202" x="600075" y="6778625"/>
          <p14:tracePt t="1204" x="615950" y="6762750"/>
          <p14:tracePt t="1206" x="631825" y="6746875"/>
          <p14:tracePt t="1208" x="663575" y="6746875"/>
          <p14:tracePt t="1210" x="679450" y="6731000"/>
          <p14:tracePt t="1213" x="711200" y="6715125"/>
          <p14:tracePt t="1214" x="758825" y="6699250"/>
          <p14:tracePt t="1216" x="788988" y="6684963"/>
          <p14:tracePt t="1218" x="820738" y="6669088"/>
          <p14:tracePt t="1220" x="852488" y="6637338"/>
          <p14:tracePt t="1222" x="884238" y="6637338"/>
          <p14:tracePt t="1224" x="931863" y="6621463"/>
          <p14:tracePt t="1226" x="1011238" y="6557963"/>
          <p14:tracePt t="1228" x="1073150" y="6526213"/>
          <p14:tracePt t="1231" x="1120775" y="6494463"/>
          <p14:tracePt t="1232" x="1168400" y="6478588"/>
          <p14:tracePt t="1234" x="1216025" y="6446838"/>
          <p14:tracePt t="1236" x="1279525" y="6415088"/>
          <p14:tracePt t="1238" x="1311275" y="6367463"/>
          <p14:tracePt t="1240" x="1389063" y="6337300"/>
          <p14:tracePt t="1242" x="1420813" y="6305550"/>
          <p14:tracePt t="1244" x="1484313" y="6257925"/>
          <p14:tracePt t="1246" x="1531938" y="6226175"/>
          <p14:tracePt t="1248" x="1595438" y="6194425"/>
          <p14:tracePt t="1250" x="1674813" y="6146800"/>
          <p14:tracePt t="1252" x="1704975" y="6115050"/>
          <p14:tracePt t="1254" x="1752600" y="6067425"/>
          <p14:tracePt t="1256" x="1816100" y="6035675"/>
          <p14:tracePt t="1258" x="1863725" y="5989638"/>
          <p14:tracePt t="1260" x="1911350" y="5957888"/>
          <p14:tracePt t="1262" x="1974850" y="5910263"/>
          <p14:tracePt t="1264" x="2020888" y="5862638"/>
          <p14:tracePt t="1266" x="2068513" y="5830888"/>
          <p14:tracePt t="1268" x="2116138" y="5783263"/>
          <p14:tracePt t="1270" x="2179638" y="5751513"/>
          <p14:tracePt t="1272" x="2227263" y="5703888"/>
          <p14:tracePt t="1275" x="2274888" y="5688013"/>
          <p14:tracePt t="1276" x="2305050" y="5657850"/>
          <p14:tracePt t="1279" x="2352675" y="5626100"/>
          <p14:tracePt t="1281" x="2400300" y="5594350"/>
          <p14:tracePt t="1283" x="2447925" y="5562600"/>
          <p14:tracePt t="1284" x="2495550" y="5514975"/>
          <p14:tracePt t="1286" x="2559050" y="5483225"/>
          <p14:tracePt t="1288" x="2605088" y="5451475"/>
          <p14:tracePt t="1290" x="2668588" y="5403850"/>
          <p14:tracePt t="1292" x="2716213" y="5372100"/>
          <p14:tracePt t="1294" x="2747963" y="5340350"/>
          <p14:tracePt t="1296" x="2811463" y="5310188"/>
          <p14:tracePt t="1299" x="2874963" y="5278438"/>
          <p14:tracePt t="1300" x="2921000" y="5246688"/>
          <p14:tracePt t="1302" x="2984500" y="5199063"/>
          <p14:tracePt t="1304" x="3063875" y="5167313"/>
          <p14:tracePt t="1306" x="3127375" y="5135563"/>
          <p14:tracePt t="1308" x="3190875" y="5087938"/>
          <p14:tracePt t="1310" x="3284538" y="5040313"/>
          <p14:tracePt t="1312" x="3348038" y="4976813"/>
          <p14:tracePt t="1314" x="3411538" y="4946650"/>
          <p14:tracePt t="1316" x="3490913" y="4899025"/>
          <p14:tracePt t="1318" x="3552825" y="4851400"/>
          <p14:tracePt t="1320" x="3616325" y="4787900"/>
          <p14:tracePt t="1322" x="3711575" y="4740275"/>
          <p14:tracePt t="1324" x="3806825" y="4676775"/>
          <p14:tracePt t="1326" x="3868738" y="4629150"/>
          <p14:tracePt t="1328" x="3963988" y="4583113"/>
          <p14:tracePt t="1330" x="4059238" y="4519613"/>
          <p14:tracePt t="1332" x="4137025" y="4456113"/>
          <p14:tracePt t="1334" x="4216400" y="4392613"/>
          <p14:tracePt t="1336" x="4311650" y="4344988"/>
          <p14:tracePt t="1338" x="4391025" y="4283075"/>
          <p14:tracePt t="1340" x="4468813" y="4235450"/>
          <p14:tracePt t="1342" x="4548188" y="4187825"/>
          <p14:tracePt t="1344" x="4643438" y="4124325"/>
          <p14:tracePt t="1346" x="4706938" y="4092575"/>
          <p14:tracePt t="1348" x="4768850" y="4044950"/>
          <p14:tracePt t="1350" x="4832350" y="4013200"/>
          <p14:tracePt t="1352" x="4895850" y="3981450"/>
          <p14:tracePt t="1354" x="4943475" y="3949700"/>
          <p14:tracePt t="1356" x="5006975" y="3919538"/>
          <p14:tracePt t="1358" x="5053013" y="3887788"/>
          <p14:tracePt t="1360" x="5100638" y="3871913"/>
          <p14:tracePt t="1363" x="5148263" y="3840163"/>
          <p14:tracePt t="1365" x="5164138" y="3824288"/>
          <p14:tracePt t="1366" x="5211763" y="3808413"/>
          <p14:tracePt t="1368" x="5259388" y="3792538"/>
          <p14:tracePt t="1370" x="5275263" y="3792538"/>
          <p14:tracePt t="1372" x="5291138" y="3792538"/>
          <p14:tracePt t="1374" x="5307013" y="3792538"/>
          <p14:tracePt t="1376" x="5322888" y="3792538"/>
          <p14:tracePt t="1378" x="5337175" y="3776663"/>
          <p14:tracePt t="1380" x="5353050" y="3776663"/>
          <p14:tracePt t="1384" x="5368925" y="3776663"/>
          <p14:tracePt t="1386" x="5384800" y="3776663"/>
          <p14:tracePt t="1388" x="5400675" y="3776663"/>
          <p14:tracePt t="1397" x="5416550" y="3776663"/>
          <p14:tracePt t="1401" x="5432425" y="3776663"/>
          <p14:tracePt t="1410" x="5448300" y="3776663"/>
          <p14:tracePt t="1418" x="5480050" y="3776663"/>
          <p14:tracePt t="1429" x="5511800" y="3792538"/>
          <p14:tracePt t="1434" x="5511800" y="3808413"/>
          <p14:tracePt t="1436" x="5527675" y="3808413"/>
          <p14:tracePt t="1441" x="5543550" y="3808413"/>
          <p14:tracePt t="1457" x="5559425" y="3808413"/>
          <p14:tracePt t="1493" x="5559425" y="3824288"/>
          <p14:tracePt t="1497" x="5559425" y="3840163"/>
          <p14:tracePt t="1501" x="5543550" y="3856038"/>
          <p14:tracePt t="1502" x="5527675" y="3856038"/>
          <p14:tracePt t="1506" x="5527675" y="3871913"/>
          <p14:tracePt t="1508" x="5511800" y="3871913"/>
          <p14:tracePt t="1510" x="5495925" y="3887788"/>
          <p14:tracePt t="1512" x="5480050" y="3903663"/>
          <p14:tracePt t="1515" x="5448300" y="3903663"/>
          <p14:tracePt t="1516" x="5416550" y="3919538"/>
          <p14:tracePt t="1518" x="5416550" y="3935413"/>
          <p14:tracePt t="1520" x="5384800" y="3949700"/>
          <p14:tracePt t="1522" x="5353050" y="3965575"/>
          <p14:tracePt t="1524" x="5337175" y="3965575"/>
          <p14:tracePt t="1526" x="5307013" y="3981450"/>
          <p14:tracePt t="1528" x="5259388" y="3997325"/>
          <p14:tracePt t="1531" x="5227638" y="4013200"/>
          <p14:tracePt t="1532" x="5211763" y="4029075"/>
          <p14:tracePt t="1534" x="5164138" y="4044950"/>
          <p14:tracePt t="1536" x="5116513" y="4060825"/>
          <p14:tracePt t="1538" x="5053013" y="4092575"/>
          <p14:tracePt t="1550" x="4706938" y="4219575"/>
          <p14:tracePt t="1552" x="4643438" y="4251325"/>
          <p14:tracePt t="1554" x="4595813" y="4267200"/>
          <p14:tracePt t="1556" x="4532313" y="4267200"/>
          <p14:tracePt t="1558" x="4468813" y="4283075"/>
          <p14:tracePt t="1560" x="4391025" y="4313238"/>
          <p14:tracePt t="1563" x="4343400" y="4313238"/>
          <p14:tracePt t="1565" x="4264025" y="4329113"/>
          <p14:tracePt t="1566" x="4200525" y="4344988"/>
          <p14:tracePt t="1568" x="4137025" y="4344988"/>
          <p14:tracePt t="1570" x="4090988" y="4360863"/>
          <p14:tracePt t="1572" x="4027488" y="4360863"/>
          <p14:tracePt t="1574" x="3963988" y="4376738"/>
          <p14:tracePt t="1576" x="3900488" y="4392613"/>
          <p14:tracePt t="1578" x="3836988" y="4392613"/>
          <p14:tracePt t="1580" x="3790950" y="4408488"/>
          <p14:tracePt t="1582" x="3727450" y="4408488"/>
          <p14:tracePt t="1584" x="3648075" y="4424363"/>
          <p14:tracePt t="1586" x="3584575" y="4424363"/>
          <p14:tracePt t="1588" x="3521075" y="4440238"/>
          <p14:tracePt t="1590" x="3459163" y="4440238"/>
          <p14:tracePt t="1592" x="3411538" y="4456113"/>
          <p14:tracePt t="1595" x="3348038" y="4456113"/>
          <p14:tracePt t="1597" x="3284538" y="4456113"/>
          <p14:tracePt t="1598" x="3221038" y="4471988"/>
          <p14:tracePt t="1600" x="3159125" y="4471988"/>
          <p14:tracePt t="1602" x="3127375" y="4471988"/>
          <p14:tracePt t="1604" x="3063875" y="4487863"/>
          <p14:tracePt t="1606" x="3000375" y="4487863"/>
          <p14:tracePt t="1608" x="2952750" y="4487863"/>
          <p14:tracePt t="1610" x="2890838" y="4503738"/>
          <p14:tracePt t="1612" x="2843213" y="4503738"/>
          <p14:tracePt t="1615" x="2795588" y="4503738"/>
          <p14:tracePt t="1616" x="2747963" y="4503738"/>
          <p14:tracePt t="1618" x="2700338" y="4503738"/>
          <p14:tracePt t="1620" x="2652713" y="4503738"/>
          <p14:tracePt t="1622" x="2620963" y="4503738"/>
          <p14:tracePt t="1624" x="2574925" y="4503738"/>
          <p14:tracePt t="1626" x="2527300" y="4503738"/>
          <p14:tracePt t="1628" x="2495550" y="4503738"/>
          <p14:tracePt t="1631" x="2447925" y="4503738"/>
          <p14:tracePt t="1632" x="2400300" y="4503738"/>
          <p14:tracePt t="1634" x="2384425" y="4503738"/>
          <p14:tracePt t="1636" x="2336800" y="4503738"/>
          <p14:tracePt t="1638" x="2305050" y="4503738"/>
          <p14:tracePt t="1640" x="2289175" y="4503738"/>
          <p14:tracePt t="1642" x="2243138" y="4503738"/>
          <p14:tracePt t="1644" x="2227263" y="4503738"/>
          <p14:tracePt t="1647" x="2195513" y="4503738"/>
          <p14:tracePt t="1648" x="2147888" y="4503738"/>
          <p14:tracePt t="1650" x="2132013" y="4503738"/>
          <p14:tracePt t="1652" x="2100263" y="4503738"/>
          <p14:tracePt t="1654" x="2068513" y="4519613"/>
          <p14:tracePt t="1656" x="2052638" y="4519613"/>
          <p14:tracePt t="1658" x="2020888" y="4519613"/>
          <p14:tracePt t="1660" x="2005013" y="4519613"/>
          <p14:tracePt t="1664" x="1943100" y="4519613"/>
          <p14:tracePt t="1666" x="1927225" y="4535488"/>
          <p14:tracePt t="1668" x="1895475" y="4535488"/>
          <p14:tracePt t="1670" x="1847850" y="4535488"/>
          <p14:tracePt t="1672" x="1831975" y="4551363"/>
          <p14:tracePt t="1674" x="1800225" y="4551363"/>
          <p14:tracePt t="1676" x="1768475" y="4567238"/>
          <p14:tracePt t="1678" x="1752600" y="4567238"/>
          <p14:tracePt t="1681" x="1704975" y="4567238"/>
          <p14:tracePt t="1682" x="1674813" y="4567238"/>
          <p14:tracePt t="1684" x="1658938" y="4567238"/>
          <p14:tracePt t="1686" x="1627188" y="4583113"/>
          <p14:tracePt t="1688" x="1595438" y="4583113"/>
          <p14:tracePt t="1690" x="1563688" y="4598988"/>
          <p14:tracePt t="1692" x="1531938" y="4598988"/>
          <p14:tracePt t="1695" x="1500188" y="4614863"/>
          <p14:tracePt t="1696" x="1484313" y="4614863"/>
          <p14:tracePt t="1698" x="1452563" y="4629150"/>
          <p14:tracePt t="1700" x="1436688" y="4629150"/>
          <p14:tracePt t="1702" x="1404938" y="4629150"/>
          <p14:tracePt t="1704" x="1373188" y="4645025"/>
          <p14:tracePt t="1706" x="1358900" y="4645025"/>
          <p14:tracePt t="1708" x="1343025" y="4645025"/>
          <p14:tracePt t="1710" x="1311275" y="4645025"/>
          <p14:tracePt t="1712" x="1295400" y="4660900"/>
          <p14:tracePt t="1714" x="1263650" y="4660900"/>
          <p14:tracePt t="1716" x="1247775" y="4676775"/>
          <p14:tracePt t="1718" x="1231900" y="4692650"/>
          <p14:tracePt t="1720" x="1200150" y="4692650"/>
          <p14:tracePt t="1722" x="1184275" y="4708525"/>
          <p14:tracePt t="1724" x="1168400" y="4708525"/>
          <p14:tracePt t="1726" x="1136650" y="4708525"/>
          <p14:tracePt t="1728" x="1120775" y="4708525"/>
          <p14:tracePt t="1731" x="1104900" y="4724400"/>
          <p14:tracePt t="1732" x="1073150" y="4724400"/>
          <p14:tracePt t="1734" x="1073150" y="4740275"/>
          <p14:tracePt t="1736" x="1058863" y="4740275"/>
          <p14:tracePt t="1738" x="1042988" y="4740275"/>
          <p14:tracePt t="1740" x="1027113" y="4740275"/>
          <p14:tracePt t="1742" x="1011238" y="4756150"/>
          <p14:tracePt t="1744" x="995363" y="4756150"/>
          <p14:tracePt t="1747" x="979488" y="4772025"/>
          <p14:tracePt t="1748" x="947738" y="4772025"/>
          <p14:tracePt t="1750" x="947738" y="4787900"/>
          <p14:tracePt t="1752" x="931863" y="4787900"/>
          <p14:tracePt t="1754" x="900113" y="4787900"/>
          <p14:tracePt t="1758" x="884238" y="4787900"/>
          <p14:tracePt t="1760" x="868363" y="4787900"/>
          <p14:tracePt t="1764" x="852488" y="4787900"/>
          <p14:tracePt t="1766" x="836613" y="4787900"/>
          <p14:tracePt t="1768" x="820738" y="4787900"/>
          <p14:tracePt t="1770" x="820738" y="4803775"/>
          <p14:tracePt t="1772" x="804863" y="4803775"/>
          <p14:tracePt t="1776" x="788988" y="4803775"/>
          <p14:tracePt t="1785" x="773113" y="4803775"/>
          <p14:tracePt t="1789" x="758825" y="4803775"/>
          <p14:tracePt t="1798" x="742950" y="4803775"/>
          <p14:tracePt t="1981" x="788988" y="4803775"/>
          <p14:tracePt t="1983" x="804863" y="4803775"/>
          <p14:tracePt t="1986" x="820738" y="4787900"/>
          <p14:tracePt t="1988" x="836613" y="4787900"/>
          <p14:tracePt t="1990" x="852488" y="4787900"/>
          <p14:tracePt t="1992" x="852488" y="4772025"/>
          <p14:tracePt t="1994" x="868363" y="4772025"/>
          <p14:tracePt t="1996" x="884238" y="4772025"/>
          <p14:tracePt t="1998" x="900113" y="4756150"/>
          <p14:tracePt t="2000" x="915988" y="4756150"/>
          <p14:tracePt t="2002" x="931863" y="4756150"/>
          <p14:tracePt t="2004" x="947738" y="4756150"/>
          <p14:tracePt t="2006" x="963613" y="4756150"/>
          <p14:tracePt t="2008" x="979488" y="4740275"/>
          <p14:tracePt t="2010" x="995363" y="4740275"/>
          <p14:tracePt t="2013" x="1011238" y="4724400"/>
          <p14:tracePt t="2014" x="1027113" y="4724400"/>
          <p14:tracePt t="2016" x="1042988" y="4724400"/>
          <p14:tracePt t="2018" x="1073150" y="4724400"/>
          <p14:tracePt t="2020" x="1089025" y="4708525"/>
          <p14:tracePt t="2022" x="1104900" y="4708525"/>
          <p14:tracePt t="2024" x="1136650" y="4692650"/>
          <p14:tracePt t="2027" x="1168400" y="4676775"/>
          <p14:tracePt t="2028" x="1216025" y="4676775"/>
          <p14:tracePt t="2031" x="1247775" y="4660900"/>
          <p14:tracePt t="2034" x="1279525" y="4645025"/>
          <p14:tracePt t="2036" x="1295400" y="4645025"/>
          <p14:tracePt t="2039" x="1311275" y="4645025"/>
          <p14:tracePt t="2040" x="1343025" y="4645025"/>
          <p14:tracePt t="2042" x="1358900" y="4629150"/>
          <p14:tracePt t="2044" x="1373188" y="4629150"/>
          <p14:tracePt t="2046" x="1404938" y="4614863"/>
          <p14:tracePt t="2048" x="1420813" y="4614863"/>
          <p14:tracePt t="2050" x="1436688" y="4598988"/>
          <p14:tracePt t="2053" x="1468438" y="4598988"/>
          <p14:tracePt t="2054" x="1484313" y="4598988"/>
          <p14:tracePt t="2056" x="1500188" y="4598988"/>
          <p14:tracePt t="2058" x="1516063" y="4583113"/>
          <p14:tracePt t="2060" x="1531938" y="4583113"/>
          <p14:tracePt t="2064" x="1563688" y="4567238"/>
          <p14:tracePt t="2066" x="1579563" y="4567238"/>
          <p14:tracePt t="2068" x="1595438" y="4551363"/>
          <p14:tracePt t="2070" x="1611313" y="4551363"/>
          <p14:tracePt t="2072" x="1627188" y="4551363"/>
          <p14:tracePt t="2074" x="1643063" y="4551363"/>
          <p14:tracePt t="2078" x="1658938" y="4551363"/>
          <p14:tracePt t="2081" x="1674813" y="4535488"/>
          <p14:tracePt t="2082" x="1689100" y="4535488"/>
          <p14:tracePt t="2086" x="1704975" y="4535488"/>
          <p14:tracePt t="2089" x="1720850" y="4519613"/>
          <p14:tracePt t="2099" x="1736725" y="4519613"/>
          <p14:tracePt t="2106" x="1768475" y="4503738"/>
          <p14:tracePt t="2111" x="1784350" y="4503738"/>
          <p14:tracePt t="2114" x="1800225" y="4503738"/>
          <p14:tracePt t="2129" x="1816100" y="4503738"/>
          <p14:tracePt t="2134" x="1831975" y="4503738"/>
          <p14:tracePt t="2153" x="1847850" y="4503738"/>
          <p14:tracePt t="2161" x="1863725" y="4487863"/>
          <p14:tracePt t="2181" x="1879600" y="4487863"/>
          <p14:tracePt t="2284" x="1895475" y="4487863"/>
          <p14:tracePt t="2293" x="1911350" y="4471988"/>
          <p14:tracePt t="2301" x="1927225" y="4471988"/>
          <p14:tracePt t="2315" x="1943100" y="4471988"/>
          <p14:tracePt t="2321" x="1958975" y="4471988"/>
          <p14:tracePt t="2420" x="1943100" y="4471988"/>
          <p14:tracePt t="2426" x="1927225" y="4471988"/>
          <p14:tracePt t="2469" x="1911350" y="4471988"/>
          <p14:tracePt t="2513" x="1895475" y="4471988"/>
          <p14:tracePt t="2525" x="1879600" y="4471988"/>
          <p14:tracePt t="2528" x="1847850" y="4456113"/>
          <p14:tracePt t="2535" x="1831975" y="4456113"/>
          <p14:tracePt t="2536" x="1816100" y="4440238"/>
          <p14:tracePt t="2540" x="1800225" y="4440238"/>
          <p14:tracePt t="2542" x="1784350" y="4424363"/>
          <p14:tracePt t="2548" x="1768475" y="4424363"/>
          <p14:tracePt t="2549" x="1752600" y="4424363"/>
          <p14:tracePt t="2550" x="1736725" y="4408488"/>
          <p14:tracePt t="2553" x="1704975" y="4392613"/>
          <p14:tracePt t="2554" x="1674813" y="4376738"/>
          <p14:tracePt t="2556" x="1627188" y="4376738"/>
          <p14:tracePt t="2560" x="1579563" y="4360863"/>
          <p14:tracePt t="2564" x="1563688" y="4360863"/>
          <p14:tracePt t="2565" x="1531938" y="4344988"/>
          <p14:tracePt t="2566" x="1500188" y="4344988"/>
          <p14:tracePt t="2568" x="1468438" y="4329113"/>
          <p14:tracePt t="2570" x="1436688" y="4313238"/>
          <p14:tracePt t="2572" x="1389063" y="4313238"/>
          <p14:tracePt t="2574" x="1373188" y="4297363"/>
          <p14:tracePt t="2576" x="1327150" y="4283075"/>
          <p14:tracePt t="2579" x="1295400" y="4283075"/>
          <p14:tracePt t="2580" x="1247775" y="4267200"/>
          <p14:tracePt t="2582" x="1216025" y="4267200"/>
          <p14:tracePt t="2584" x="1168400" y="4267200"/>
          <p14:tracePt t="2586" x="1136650" y="4267200"/>
          <p14:tracePt t="2588" x="1104900" y="4251325"/>
          <p14:tracePt t="2590" x="1073150" y="4251325"/>
          <p14:tracePt t="2592" x="1027113" y="4235450"/>
          <p14:tracePt t="2594" x="1011238" y="4235450"/>
          <p14:tracePt t="2597" x="979488" y="4235450"/>
          <p14:tracePt t="2598" x="963613" y="4235450"/>
          <p14:tracePt t="2600" x="931863" y="4219575"/>
          <p14:tracePt t="2602" x="900113" y="4219575"/>
          <p14:tracePt t="2604" x="884238" y="4219575"/>
          <p14:tracePt t="2606" x="868363" y="4203700"/>
          <p14:tracePt t="2608" x="852488" y="4203700"/>
          <p14:tracePt t="2610" x="836613" y="4203700"/>
          <p14:tracePt t="2613" x="836613" y="4187825"/>
          <p14:tracePt t="2614" x="820738" y="4187825"/>
          <p14:tracePt t="2618" x="804863" y="4187825"/>
          <p14:tracePt t="2659" x="788988" y="4187825"/>
          <p14:tracePt t="2727" x="804863" y="4187825"/>
          <p14:tracePt t="2735" x="820738" y="4187825"/>
          <p14:tracePt t="2753" x="836613" y="4187825"/>
          <p14:tracePt t="2757" x="852488" y="4187825"/>
          <p14:tracePt t="2760" x="868363" y="4187825"/>
          <p14:tracePt t="2769" x="884238" y="4187825"/>
          <p14:tracePt t="2772" x="900113" y="4171950"/>
          <p14:tracePt t="2780" x="915988" y="4171950"/>
          <p14:tracePt t="2783" x="931863" y="4171950"/>
          <p14:tracePt t="2784" x="947738" y="4171950"/>
          <p14:tracePt t="2789" x="947738" y="4156075"/>
          <p14:tracePt t="2790" x="963613" y="4156075"/>
          <p14:tracePt t="2793" x="979488" y="4156075"/>
          <p14:tracePt t="2797" x="1011238" y="4156075"/>
          <p14:tracePt t="2798" x="1027113" y="4156075"/>
          <p14:tracePt t="2803" x="1058863" y="4156075"/>
          <p14:tracePt t="2804" x="1089025" y="4140200"/>
          <p14:tracePt t="2806" x="1104900" y="4140200"/>
          <p14:tracePt t="2808" x="1152525" y="4140200"/>
          <p14:tracePt t="2810" x="1184275" y="4124325"/>
          <p14:tracePt t="2813" x="1200150" y="4124325"/>
          <p14:tracePt t="2814" x="1231900" y="4108450"/>
          <p14:tracePt t="2816" x="1247775" y="4108450"/>
          <p14:tracePt t="2818" x="1279525" y="4108450"/>
          <p14:tracePt t="2820" x="1311275" y="4092575"/>
          <p14:tracePt t="2822" x="1327150" y="4092575"/>
          <p14:tracePt t="2824" x="1358900" y="4092575"/>
          <p14:tracePt t="2826" x="1389063" y="4076700"/>
          <p14:tracePt t="2828" x="1404938" y="4076700"/>
          <p14:tracePt t="2830" x="1436688" y="4060825"/>
          <p14:tracePt t="2832" x="1484313" y="4060825"/>
          <p14:tracePt t="2834" x="1500188" y="4060825"/>
          <p14:tracePt t="2836" x="1531938" y="4044950"/>
          <p14:tracePt t="2838" x="1563688" y="4044950"/>
          <p14:tracePt t="2840" x="1579563" y="4029075"/>
          <p14:tracePt t="2842" x="1611313" y="4029075"/>
          <p14:tracePt t="2844" x="1658938" y="4013200"/>
          <p14:tracePt t="2847" x="1674813" y="3997325"/>
          <p14:tracePt t="2848" x="1704975" y="3997325"/>
          <p14:tracePt t="2850" x="1736725" y="3981450"/>
          <p14:tracePt t="2852" x="1768475" y="3965575"/>
          <p14:tracePt t="2854" x="1800225" y="3965575"/>
          <p14:tracePt t="2856" x="1831975" y="3965575"/>
          <p14:tracePt t="2858" x="1847850" y="3949700"/>
          <p14:tracePt t="2860" x="1895475" y="3935413"/>
          <p14:tracePt t="2863" x="1927225" y="3919538"/>
          <p14:tracePt t="2864" x="1958975" y="3903663"/>
          <p14:tracePt t="2866" x="1989138" y="3887788"/>
          <p14:tracePt t="2868" x="2020888" y="3871913"/>
          <p14:tracePt t="2870" x="2052638" y="3856038"/>
          <p14:tracePt t="2872" x="2084388" y="3856038"/>
          <p14:tracePt t="2874" x="2116138" y="3856038"/>
          <p14:tracePt t="2876" x="2163763" y="3840163"/>
          <p14:tracePt t="2878" x="2195513" y="3824288"/>
          <p14:tracePt t="2880" x="2227263" y="3808413"/>
          <p14:tracePt t="2882" x="2274888" y="3792538"/>
          <p14:tracePt t="2884" x="2320925" y="3776663"/>
          <p14:tracePt t="2886" x="2368550" y="3760788"/>
          <p14:tracePt t="2888" x="2400300" y="3744913"/>
          <p14:tracePt t="2890" x="2447925" y="3729038"/>
          <p14:tracePt t="2892" x="2559050" y="3713163"/>
          <p14:tracePt t="2894" x="2590800" y="3681413"/>
          <p14:tracePt t="2897" x="2652713" y="3681413"/>
          <p14:tracePt t="2898" x="2700338" y="3665538"/>
          <p14:tracePt t="2900" x="2763838" y="3649663"/>
          <p14:tracePt t="2902" x="2827338" y="3649663"/>
          <p14:tracePt t="2904" x="2874963" y="3633788"/>
          <p14:tracePt t="2906" x="2952750" y="3587750"/>
          <p14:tracePt t="2908" x="3000375" y="3587750"/>
          <p14:tracePt t="2910" x="3063875" y="3587750"/>
          <p14:tracePt t="2912" x="3127375" y="3571875"/>
          <p14:tracePt t="2914" x="3190875" y="3556000"/>
          <p14:tracePt t="2916" x="3268663" y="3540125"/>
          <p14:tracePt t="2918" x="3332163" y="3524250"/>
          <p14:tracePt t="2920" x="3427413" y="3492500"/>
          <p14:tracePt t="2922" x="3475038" y="3476625"/>
          <p14:tracePt t="2924" x="3536950" y="3476625"/>
          <p14:tracePt t="2926" x="3632200" y="3444875"/>
          <p14:tracePt t="2929" x="3711575" y="3413125"/>
          <p14:tracePt t="2931" x="3806825" y="3397250"/>
          <p14:tracePt t="2932" x="3868738" y="3381375"/>
          <p14:tracePt t="2934" x="3948113" y="3349625"/>
          <p14:tracePt t="2936" x="4043363" y="3333750"/>
          <p14:tracePt t="2938" x="4106863" y="3317875"/>
          <p14:tracePt t="2940" x="4184650" y="3286125"/>
          <p14:tracePt t="2942" x="4279900" y="3240088"/>
          <p14:tracePt t="2944" x="4343400" y="3224213"/>
          <p14:tracePt t="2946" x="4421188" y="3192463"/>
          <p14:tracePt t="2948" x="4484688" y="3176588"/>
          <p14:tracePt t="2950" x="4548188" y="3144838"/>
          <p14:tracePt t="2952" x="4643438" y="3113088"/>
          <p14:tracePt t="2954" x="4706938" y="3097213"/>
          <p14:tracePt t="2956" x="4768850" y="3065463"/>
          <p14:tracePt t="2958" x="4864100" y="3017838"/>
          <p14:tracePt t="2960" x="4927600" y="2986088"/>
          <p14:tracePt t="2962" x="4991100" y="2970213"/>
          <p14:tracePt t="2965" x="5068888" y="2938463"/>
          <p14:tracePt t="2966" x="5132388" y="2908300"/>
          <p14:tracePt t="2968" x="5195888" y="2892425"/>
          <p14:tracePt t="2971" x="5243513" y="2860675"/>
          <p14:tracePt t="2972" x="5307013" y="2844800"/>
          <p14:tracePt t="2974" x="5368925" y="2813050"/>
          <p14:tracePt t="2976" x="5432425" y="2797175"/>
          <p14:tracePt t="2980" x="5495925" y="2781300"/>
          <p14:tracePt t="2981" x="5559425" y="2765425"/>
          <p14:tracePt t="2982" x="5607050" y="2749550"/>
          <p14:tracePt t="2984" x="5653088" y="2749550"/>
          <p14:tracePt t="2986" x="5716588" y="2733675"/>
          <p14:tracePt t="2988" x="5780088" y="2717800"/>
          <p14:tracePt t="2990" x="5843588" y="2701925"/>
          <p14:tracePt t="2992" x="5907088" y="2686050"/>
          <p14:tracePt t="2994" x="5953125" y="2670175"/>
          <p14:tracePt t="2996" x="6000750" y="2670175"/>
          <p14:tracePt t="2998" x="6064250" y="2654300"/>
          <p14:tracePt t="3000" x="6127750" y="2638425"/>
          <p14:tracePt t="3002" x="6191250" y="2622550"/>
          <p14:tracePt t="3004" x="6238875" y="2622550"/>
          <p14:tracePt t="3006" x="6300788" y="2606675"/>
          <p14:tracePt t="3008" x="6364288" y="2606675"/>
          <p14:tracePt t="3010" x="6427788" y="2606675"/>
          <p14:tracePt t="3013" x="6507163" y="2606675"/>
          <p14:tracePt t="3015" x="6553200" y="2606675"/>
          <p14:tracePt t="3016" x="6616700" y="2606675"/>
          <p14:tracePt t="3018" x="6664325" y="2606675"/>
          <p14:tracePt t="3020" x="6727825" y="2606675"/>
          <p14:tracePt t="3022" x="6775450" y="2606675"/>
          <p14:tracePt t="3024" x="6838950" y="2606675"/>
          <p14:tracePt t="3026" x="6900863" y="2606675"/>
          <p14:tracePt t="3028" x="6964363" y="2622550"/>
          <p14:tracePt t="3030" x="6996113" y="2622550"/>
          <p14:tracePt t="3032" x="7059613" y="2638425"/>
          <p14:tracePt t="3034" x="7123113" y="2654300"/>
          <p14:tracePt t="3036" x="7169150" y="2670175"/>
          <p14:tracePt t="3038" x="7232650" y="2670175"/>
          <p14:tracePt t="3040" x="7264400" y="2686050"/>
          <p14:tracePt t="3042" x="7312025" y="2686050"/>
          <p14:tracePt t="3044" x="7359650" y="2701925"/>
          <p14:tracePt t="3046" x="7407275" y="2717800"/>
          <p14:tracePt t="3048" x="7439025" y="2733675"/>
          <p14:tracePt t="3050" x="7469188" y="2749550"/>
          <p14:tracePt t="3052" x="7516813" y="2765425"/>
          <p14:tracePt t="3054" x="7548563" y="2781300"/>
          <p14:tracePt t="3056" x="7580313" y="2797175"/>
          <p14:tracePt t="3058" x="7612063" y="2813050"/>
          <p14:tracePt t="3060" x="7643813" y="2828925"/>
          <p14:tracePt t="3063" x="7659688" y="2844800"/>
          <p14:tracePt t="3065" x="7691438" y="2860675"/>
          <p14:tracePt t="3066" x="7707313" y="2892425"/>
          <p14:tracePt t="3068" x="7739063" y="2908300"/>
          <p14:tracePt t="3072" x="7770813" y="2922588"/>
          <p14:tracePt t="3075" x="7800975" y="2938463"/>
          <p14:tracePt t="3076" x="7816850" y="2970213"/>
          <p14:tracePt t="3078" x="7832725" y="2986088"/>
          <p14:tracePt t="3080" x="7848600" y="2986088"/>
          <p14:tracePt t="3082" x="7864475" y="3017838"/>
          <p14:tracePt t="3084" x="7880350" y="3033713"/>
          <p14:tracePt t="3086" x="7896225" y="3033713"/>
          <p14:tracePt t="3088" x="7912100" y="3049588"/>
          <p14:tracePt t="3090" x="7927975" y="3081338"/>
          <p14:tracePt t="3095" x="7943850" y="3097213"/>
          <p14:tracePt t="3096" x="7959725" y="3113088"/>
          <p14:tracePt t="3100" x="7975600" y="3128963"/>
          <p14:tracePt t="3103" x="7991475" y="3144838"/>
          <p14:tracePt t="3104" x="8007350" y="3160713"/>
          <p14:tracePt t="3109" x="8023225" y="3192463"/>
          <p14:tracePt t="3110" x="8039100" y="3208338"/>
          <p14:tracePt t="3114" x="8039100" y="3224213"/>
          <p14:tracePt t="3117" x="8054975" y="3240088"/>
          <p14:tracePt t="3118" x="8070850" y="3240088"/>
          <p14:tracePt t="3121" x="8085138" y="3255963"/>
          <p14:tracePt t="3122" x="8085138" y="3270250"/>
          <p14:tracePt t="3124" x="8085138" y="3286125"/>
          <p14:tracePt t="3126" x="8101013" y="3286125"/>
          <p14:tracePt t="3129" x="8101013" y="3302000"/>
          <p14:tracePt t="3130" x="8116888" y="3302000"/>
          <p14:tracePt t="3132" x="8116888" y="3317875"/>
          <p14:tracePt t="3140" x="8116888" y="3333750"/>
          <p14:tracePt t="3147" x="8132763" y="3365500"/>
          <p14:tracePt t="3150" x="8148638" y="3365500"/>
          <p14:tracePt t="3152" x="8148638" y="3381375"/>
          <p14:tracePt t="3156" x="8164513" y="3397250"/>
          <p14:tracePt t="3164" x="8164513" y="3429000"/>
          <p14:tracePt t="3166" x="8180388" y="3429000"/>
          <p14:tracePt t="3168" x="8196263" y="3444875"/>
          <p14:tracePt t="3170" x="8196263" y="3460750"/>
          <p14:tracePt t="3174" x="8196263" y="3476625"/>
          <p14:tracePt t="3177" x="8212138" y="3476625"/>
          <p14:tracePt t="3181" x="8228013" y="3508375"/>
          <p14:tracePt t="3182" x="8243888" y="3508375"/>
          <p14:tracePt t="3184" x="8243888" y="3524250"/>
          <p14:tracePt t="3186" x="8243888" y="3540125"/>
          <p14:tracePt t="3188" x="8259763" y="3556000"/>
          <p14:tracePt t="3190" x="8275638" y="3571875"/>
          <p14:tracePt t="3192" x="8307388" y="3602038"/>
          <p14:tracePt t="3194" x="8307388" y="3617913"/>
          <p14:tracePt t="3197" x="8323263" y="3617913"/>
          <p14:tracePt t="3198" x="8339138" y="3649663"/>
          <p14:tracePt t="3200" x="8339138" y="3665538"/>
          <p14:tracePt t="3202" x="8355013" y="3665538"/>
          <p14:tracePt t="3204" x="8370888" y="3681413"/>
          <p14:tracePt t="3206" x="8385175" y="3697288"/>
          <p14:tracePt t="3210" x="8401050" y="3697288"/>
          <p14:tracePt t="3212" x="8416925" y="3713163"/>
          <p14:tracePt t="3216" x="8416925" y="3729038"/>
          <p14:tracePt t="3221" x="8432800" y="3744913"/>
          <p14:tracePt t="3225" x="8448675" y="3744913"/>
          <p14:tracePt t="3241" x="8464550" y="3744913"/>
          <p14:tracePt t="3247" x="8464550" y="3760788"/>
          <p14:tracePt t="3261" x="8464550" y="3776663"/>
          <p14:tracePt t="3271" x="8448675" y="3776663"/>
          <p14:tracePt t="3275" x="8432800" y="3776663"/>
          <p14:tracePt t="3281" x="8416925" y="3776663"/>
          <p14:tracePt t="3285" x="8401050" y="3776663"/>
          <p14:tracePt t="3292" x="8385175" y="3776663"/>
          <p14:tracePt t="3297" x="8370888" y="3776663"/>
          <p14:tracePt t="3303" x="8355013" y="3776663"/>
          <p14:tracePt t="3310" x="8339138" y="3776663"/>
          <p14:tracePt t="3315" x="8323263" y="3776663"/>
          <p14:tracePt t="3326" x="8323263" y="3760788"/>
          <p14:tracePt t="3331" x="8307388" y="3760788"/>
          <p14:tracePt t="3339" x="8291513" y="3760788"/>
          <p14:tracePt t="3347" x="8275638" y="3744913"/>
          <p14:tracePt t="3353" x="8275638" y="3729038"/>
          <p14:tracePt t="3354" x="8259763" y="3729038"/>
          <p14:tracePt t="3359" x="8243888" y="3713163"/>
          <p14:tracePt t="3363" x="8228013" y="3713163"/>
          <p14:tracePt t="3367" x="8212138" y="3697288"/>
          <p14:tracePt t="3369" x="8196263" y="3697288"/>
          <p14:tracePt t="3370" x="8196263" y="3681413"/>
          <p14:tracePt t="3374" x="8180388" y="3681413"/>
          <p14:tracePt t="3376" x="8164513" y="3681413"/>
          <p14:tracePt t="3380" x="8164513" y="3665538"/>
          <p14:tracePt t="3382" x="8148638" y="3665538"/>
          <p14:tracePt t="3384" x="8132763" y="3649663"/>
          <p14:tracePt t="3388" x="8116888" y="3649663"/>
          <p14:tracePt t="3391" x="8101013" y="3649663"/>
          <p14:tracePt t="3392" x="8085138" y="3633788"/>
          <p14:tracePt t="3394" x="8070850" y="3633788"/>
          <p14:tracePt t="3397" x="8054975" y="3617913"/>
          <p14:tracePt t="3398" x="8039100" y="3617913"/>
          <p14:tracePt t="3400" x="8023225" y="3602038"/>
          <p14:tracePt t="3402" x="8007350" y="3602038"/>
          <p14:tracePt t="3405" x="7991475" y="3602038"/>
          <p14:tracePt t="3406" x="7943850" y="3587750"/>
          <p14:tracePt t="3408" x="7912100" y="3587750"/>
          <p14:tracePt t="3410" x="7896225" y="3571875"/>
          <p14:tracePt t="3413" x="7864475" y="3571875"/>
          <p14:tracePt t="3414" x="7832725" y="3556000"/>
          <p14:tracePt t="3416" x="7816850" y="3556000"/>
          <p14:tracePt t="3418" x="7800975" y="3540125"/>
          <p14:tracePt t="3420" x="7770813" y="3540125"/>
          <p14:tracePt t="3422" x="7754938" y="3524250"/>
          <p14:tracePt t="3424" x="7723188" y="3524250"/>
          <p14:tracePt t="3426" x="7707313" y="3524250"/>
          <p14:tracePt t="3429" x="7675563" y="3524250"/>
          <p14:tracePt t="3430" x="7643813" y="3524250"/>
          <p14:tracePt t="3432" x="7627938" y="3524250"/>
          <p14:tracePt t="3434" x="7596188" y="3524250"/>
          <p14:tracePt t="3436" x="7580313" y="3524250"/>
          <p14:tracePt t="3438" x="7548563" y="3524250"/>
          <p14:tracePt t="3440" x="7532688" y="3524250"/>
          <p14:tracePt t="3442" x="7516813" y="3524250"/>
          <p14:tracePt t="3444" x="7485063" y="3524250"/>
          <p14:tracePt t="3447" x="7469188" y="3524250"/>
          <p14:tracePt t="3448" x="7439025" y="3524250"/>
          <p14:tracePt t="3450" x="7407275" y="3524250"/>
          <p14:tracePt t="3452" x="7391400" y="3524250"/>
          <p14:tracePt t="3454" x="7375525" y="3524250"/>
          <p14:tracePt t="3456" x="7343775" y="3524250"/>
          <p14:tracePt t="3458" x="7327900" y="3540125"/>
          <p14:tracePt t="3460" x="7296150" y="3540125"/>
          <p14:tracePt t="3463" x="7264400" y="3540125"/>
          <p14:tracePt t="3466" x="7232650" y="3540125"/>
          <p14:tracePt t="3471" x="7200900" y="3540125"/>
          <p14:tracePt t="3472" x="7185025" y="3540125"/>
          <p14:tracePt t="3474" x="7169150" y="3540125"/>
          <p14:tracePt t="3476" x="7154863" y="3540125"/>
          <p14:tracePt t="3480" x="7138988" y="3540125"/>
          <p14:tracePt t="3482" x="7123113" y="3556000"/>
          <p14:tracePt t="3484" x="7107238" y="3556000"/>
          <p14:tracePt t="3490" x="7091363" y="3556000"/>
          <p14:tracePt t="3502" x="7059613" y="3556000"/>
          <p14:tracePt t="3510" x="7043738" y="3556000"/>
          <p14:tracePt t="3520" x="7027863" y="3571875"/>
          <p14:tracePt t="3527" x="7011988" y="3587750"/>
          <p14:tracePt t="3533" x="6980238" y="3602038"/>
          <p14:tracePt t="3536" x="6964363" y="3602038"/>
          <p14:tracePt t="3540" x="6948488" y="3617913"/>
          <p14:tracePt t="3542" x="6948488" y="3633788"/>
          <p14:tracePt t="3544" x="6932613" y="3633788"/>
          <p14:tracePt t="3547" x="6916738" y="3633788"/>
          <p14:tracePt t="3548" x="6900863" y="3633788"/>
          <p14:tracePt t="3550" x="6884988" y="3633788"/>
          <p14:tracePt t="3552" x="6869113" y="3649663"/>
          <p14:tracePt t="3554" x="6854825" y="3649663"/>
          <p14:tracePt t="3556" x="6838950" y="3665538"/>
          <p14:tracePt t="3558" x="6807200" y="3665538"/>
          <p14:tracePt t="3560" x="6807200" y="3681413"/>
          <p14:tracePt t="3563" x="6791325" y="3681413"/>
          <p14:tracePt t="3564" x="6775450" y="3681413"/>
          <p14:tracePt t="3566" x="6759575" y="3697288"/>
          <p14:tracePt t="3568" x="6743700" y="3713163"/>
          <p14:tracePt t="3570" x="6727825" y="3713163"/>
          <p14:tracePt t="3573" x="6711950" y="3729038"/>
          <p14:tracePt t="3574" x="6696075" y="3729038"/>
          <p14:tracePt t="3576" x="6680200" y="3744913"/>
          <p14:tracePt t="3580" x="6664325" y="3760788"/>
          <p14:tracePt t="3581" x="6648450" y="3760788"/>
          <p14:tracePt t="3582" x="6632575" y="3760788"/>
          <p14:tracePt t="3584" x="6632575" y="3776663"/>
          <p14:tracePt t="3586" x="6616700" y="3792538"/>
          <p14:tracePt t="3588" x="6600825" y="3792538"/>
          <p14:tracePt t="3590" x="6600825" y="3808413"/>
          <p14:tracePt t="3592" x="6584950" y="3808413"/>
          <p14:tracePt t="3595" x="6569075" y="3808413"/>
          <p14:tracePt t="3597" x="6569075" y="3824288"/>
          <p14:tracePt t="3598" x="6553200" y="3824288"/>
          <p14:tracePt t="3600" x="6553200" y="3840163"/>
          <p14:tracePt t="3606" x="6538913" y="3840163"/>
          <p14:tracePt t="3611" x="6523038" y="3840163"/>
          <p14:tracePt t="3631" x="6523038" y="3856038"/>
          <p14:tracePt t="3638" x="6507163" y="3856038"/>
          <p14:tracePt t="3662" x="6491288" y="3856038"/>
          <p14:tracePt t="3669" x="6475413" y="3856038"/>
          <p14:tracePt t="3678" x="6443663" y="3856038"/>
          <p14:tracePt t="3684" x="6396038" y="3856038"/>
          <p14:tracePt t="3688" x="6380163" y="3856038"/>
          <p14:tracePt t="3690" x="6364288" y="3856038"/>
          <p14:tracePt t="3695" x="6348413" y="3856038"/>
          <p14:tracePt t="3696" x="6332538" y="3856038"/>
          <p14:tracePt t="3698" x="6316663" y="3856038"/>
          <p14:tracePt t="3700" x="6300788" y="3856038"/>
          <p14:tracePt t="3702" x="6284913" y="3856038"/>
          <p14:tracePt t="3704" x="6269038" y="3856038"/>
          <p14:tracePt t="3708" x="6253163" y="3856038"/>
          <p14:tracePt t="3710" x="6238875" y="3856038"/>
          <p14:tracePt t="3713" x="6223000" y="3840163"/>
          <p14:tracePt t="3714" x="6207125" y="3840163"/>
          <p14:tracePt t="3716" x="6191250" y="3824288"/>
          <p14:tracePt t="3720" x="6159500" y="3808413"/>
          <p14:tracePt t="3722" x="6111875" y="3792538"/>
          <p14:tracePt t="3727" x="6080125" y="3776663"/>
          <p14:tracePt t="3729" x="6048375" y="3744913"/>
          <p14:tracePt t="3730" x="6032500" y="3729038"/>
          <p14:tracePt t="3732" x="6016625" y="3729038"/>
          <p14:tracePt t="3734" x="5984875" y="3713163"/>
          <p14:tracePt t="3736" x="5969000" y="3681413"/>
          <p14:tracePt t="3738" x="5938838" y="3665538"/>
          <p14:tracePt t="3740" x="5922963" y="3649663"/>
          <p14:tracePt t="3742" x="5891213" y="3633788"/>
          <p14:tracePt t="3744" x="5859463" y="3602038"/>
          <p14:tracePt t="3747" x="5843588" y="3587750"/>
          <p14:tracePt t="3748" x="5811838" y="3556000"/>
          <p14:tracePt t="3750" x="5764213" y="3540125"/>
          <p14:tracePt t="3752" x="5732463" y="3524250"/>
          <p14:tracePt t="3754" x="5716588" y="3508375"/>
          <p14:tracePt t="3756" x="5684838" y="3476625"/>
          <p14:tracePt t="3758" x="5638800" y="3460750"/>
          <p14:tracePt t="3760" x="5591175" y="3429000"/>
          <p14:tracePt t="3762" x="5559425" y="3397250"/>
          <p14:tracePt t="3764" x="5495925" y="3365500"/>
          <p14:tracePt t="3766" x="5432425" y="3349625"/>
          <p14:tracePt t="3768" x="5368925" y="3333750"/>
          <p14:tracePt t="3770" x="5322888" y="3302000"/>
          <p14:tracePt t="3772" x="5259388" y="3302000"/>
          <p14:tracePt t="3774" x="5195888" y="3286125"/>
          <p14:tracePt t="3776" x="5132388" y="3240088"/>
          <p14:tracePt t="3779" x="5068888" y="3240088"/>
          <p14:tracePt t="3780" x="4991100" y="3208338"/>
          <p14:tracePt t="3782" x="4911725" y="3192463"/>
          <p14:tracePt t="3784" x="4848225" y="3176588"/>
          <p14:tracePt t="3786" x="4752975" y="3160713"/>
          <p14:tracePt t="3788" x="4675188" y="3144838"/>
          <p14:tracePt t="3790" x="4579938" y="3128963"/>
          <p14:tracePt t="3792" x="4500563" y="3113088"/>
          <p14:tracePt t="3794" x="4391025" y="3097213"/>
          <p14:tracePt t="3796" x="4311650" y="3081338"/>
          <p14:tracePt t="3798" x="4200525" y="3065463"/>
          <p14:tracePt t="3801" x="4106863" y="3065463"/>
          <p14:tracePt t="3802" x="3995738" y="3033713"/>
          <p14:tracePt t="3804" x="3916363" y="3017838"/>
          <p14:tracePt t="3806" x="3790950" y="3017838"/>
          <p14:tracePt t="3808" x="3679825" y="3001963"/>
          <p14:tracePt t="3810" x="3584575" y="3001963"/>
          <p14:tracePt t="3813" x="3490913" y="3001963"/>
          <p14:tracePt t="3814" x="3395663" y="3001963"/>
          <p14:tracePt t="3816" x="3316288" y="2986088"/>
          <p14:tracePt t="3818" x="3205163" y="2986088"/>
          <p14:tracePt t="3820" x="3127375" y="2986088"/>
          <p14:tracePt t="3822" x="3048000" y="2986088"/>
          <p14:tracePt t="3824" x="2968625" y="2986088"/>
          <p14:tracePt t="3826" x="2905125" y="2986088"/>
          <p14:tracePt t="3828" x="2827338" y="2986088"/>
          <p14:tracePt t="3830" x="2763838" y="2986088"/>
          <p14:tracePt t="3832" x="2716213" y="2986088"/>
          <p14:tracePt t="3834" x="2652713" y="2986088"/>
          <p14:tracePt t="3836" x="2590800" y="2986088"/>
          <p14:tracePt t="3838" x="2527300" y="2986088"/>
          <p14:tracePt t="3840" x="2495550" y="2986088"/>
          <p14:tracePt t="3842" x="2432050" y="2986088"/>
          <p14:tracePt t="3844" x="2384425" y="2986088"/>
          <p14:tracePt t="3846" x="2352675" y="2986088"/>
          <p14:tracePt t="3848" x="2305050" y="2986088"/>
          <p14:tracePt t="3850" x="2259013" y="2986088"/>
          <p14:tracePt t="3852" x="2243138" y="2986088"/>
          <p14:tracePt t="3854" x="2195513" y="2986088"/>
          <p14:tracePt t="3856" x="2147888" y="2986088"/>
          <p14:tracePt t="3858" x="2132013" y="2986088"/>
          <p14:tracePt t="3860" x="2084388" y="2986088"/>
          <p14:tracePt t="3862" x="2052638" y="2986088"/>
          <p14:tracePt t="3864" x="2036763" y="3001963"/>
          <p14:tracePt t="3866" x="2005013" y="3001963"/>
          <p14:tracePt t="3869" x="1958975" y="3001963"/>
          <p14:tracePt t="3870" x="1943100" y="3001963"/>
          <p14:tracePt t="3872" x="1911350" y="3001963"/>
          <p14:tracePt t="3874" x="1895475" y="3001963"/>
          <p14:tracePt t="3876" x="1863725" y="3001963"/>
          <p14:tracePt t="3879" x="1816100" y="3001963"/>
          <p14:tracePt t="3880" x="1800225" y="3001963"/>
          <p14:tracePt t="3882" x="1752600" y="3017838"/>
          <p14:tracePt t="3884" x="1720850" y="3033713"/>
          <p14:tracePt t="3886" x="1704975" y="3033713"/>
          <p14:tracePt t="3888" x="1658938" y="3033713"/>
          <p14:tracePt t="3890" x="1611313" y="3049588"/>
          <p14:tracePt t="3892" x="1579563" y="3049588"/>
          <p14:tracePt t="3894" x="1547813" y="3049588"/>
          <p14:tracePt t="3896" x="1500188" y="3065463"/>
          <p14:tracePt t="3898" x="1452563" y="3081338"/>
          <p14:tracePt t="3900" x="1436688" y="3097213"/>
          <p14:tracePt t="3902" x="1389063" y="3113088"/>
          <p14:tracePt t="3904" x="1343025" y="3128963"/>
          <p14:tracePt t="3906" x="1295400" y="3160713"/>
          <p14:tracePt t="3908" x="1279525" y="3176588"/>
          <p14:tracePt t="3910" x="1231900" y="3208338"/>
          <p14:tracePt t="3912" x="1200150" y="3224213"/>
          <p14:tracePt t="3914" x="1152525" y="3255963"/>
          <p14:tracePt t="3916" x="1120775" y="3286125"/>
          <p14:tracePt t="3918" x="1089025" y="3317875"/>
          <p14:tracePt t="3920" x="1058863" y="3349625"/>
          <p14:tracePt t="3922" x="1011238" y="3397250"/>
          <p14:tracePt t="3924" x="979488" y="3413125"/>
          <p14:tracePt t="3926" x="947738" y="3460750"/>
          <p14:tracePt t="3928" x="931863" y="3492500"/>
          <p14:tracePt t="3931" x="915988" y="3540125"/>
          <p14:tracePt t="3932" x="884238" y="3556000"/>
          <p14:tracePt t="3934" x="868363" y="3602038"/>
          <p14:tracePt t="3936" x="852488" y="3633788"/>
          <p14:tracePt t="3938" x="836613" y="3681413"/>
          <p14:tracePt t="3940" x="820738" y="3697288"/>
          <p14:tracePt t="3942" x="820738" y="3729038"/>
          <p14:tracePt t="3945" x="804863" y="3760788"/>
          <p14:tracePt t="3947" x="788988" y="3808413"/>
          <p14:tracePt t="3948" x="773113" y="3824288"/>
          <p14:tracePt t="3950" x="773113" y="3840163"/>
          <p14:tracePt t="3952" x="773113" y="3856038"/>
          <p14:tracePt t="3954" x="773113" y="3871913"/>
          <p14:tracePt t="3956" x="758825" y="3887788"/>
          <p14:tracePt t="3958" x="758825" y="3903663"/>
          <p14:tracePt t="3960" x="758825" y="3919538"/>
          <p14:tracePt t="3963" x="742950" y="3949700"/>
          <p14:tracePt t="3966" x="742950" y="3965575"/>
          <p14:tracePt t="3968" x="742950" y="3981450"/>
          <p14:tracePt t="3975" x="742950" y="3997325"/>
          <p14:tracePt t="3980" x="742950" y="4029075"/>
          <p14:tracePt t="3989" x="742950" y="4044950"/>
          <p14:tracePt t="3991" x="742950" y="4060825"/>
          <p14:tracePt t="3997" x="742950" y="4076700"/>
          <p14:tracePt t="4003" x="742950" y="4092575"/>
          <p14:tracePt t="4009" x="742950" y="4108450"/>
          <p14:tracePt t="4017" x="758825" y="4124325"/>
          <p14:tracePt t="4021" x="773113" y="4140200"/>
          <p14:tracePt t="4027" x="773113" y="4156075"/>
          <p14:tracePt t="4031" x="804863" y="4171950"/>
          <p14:tracePt t="4032" x="820738" y="4187825"/>
          <p14:tracePt t="4034" x="836613" y="4187825"/>
          <p14:tracePt t="4036" x="868363" y="4203700"/>
          <p14:tracePt t="4038" x="884238" y="4203700"/>
          <p14:tracePt t="4040" x="900113" y="4219575"/>
          <p14:tracePt t="4042" x="915988" y="4235450"/>
          <p14:tracePt t="4045" x="947738" y="4235450"/>
          <p14:tracePt t="4046" x="963613" y="4235450"/>
          <p14:tracePt t="4048" x="979488" y="4235450"/>
          <p14:tracePt t="4050" x="995363" y="4251325"/>
          <p14:tracePt t="4052" x="1027113" y="4267200"/>
          <p14:tracePt t="4054" x="1042988" y="4267200"/>
          <p14:tracePt t="4057" x="1058863" y="4267200"/>
          <p14:tracePt t="4058" x="1073150" y="4283075"/>
          <p14:tracePt t="4060" x="1104900" y="4283075"/>
          <p14:tracePt t="4062" x="1136650" y="4283075"/>
          <p14:tracePt t="4064" x="1152525" y="4283075"/>
          <p14:tracePt t="4066" x="1168400" y="4283075"/>
          <p14:tracePt t="4068" x="1200150" y="4297363"/>
          <p14:tracePt t="4070" x="1216025" y="4297363"/>
          <p14:tracePt t="4072" x="1247775" y="4297363"/>
          <p14:tracePt t="4074" x="1263650" y="4297363"/>
          <p14:tracePt t="4076" x="1295400" y="4313238"/>
          <p14:tracePt t="4079" x="1327150" y="4313238"/>
          <p14:tracePt t="4080" x="1343025" y="4313238"/>
          <p14:tracePt t="4082" x="1358900" y="4313238"/>
          <p14:tracePt t="4084" x="1389063" y="4329113"/>
          <p14:tracePt t="4086" x="1404938" y="4329113"/>
          <p14:tracePt t="4088" x="1436688" y="4329113"/>
          <p14:tracePt t="4090" x="1452563" y="4329113"/>
          <p14:tracePt t="4092" x="1484313" y="4329113"/>
          <p14:tracePt t="4096" x="1547813" y="4329113"/>
          <p14:tracePt t="4098" x="1579563" y="4329113"/>
          <p14:tracePt t="4100" x="1595438" y="4329113"/>
          <p14:tracePt t="4102" x="1611313" y="4329113"/>
          <p14:tracePt t="4104" x="1658938" y="4329113"/>
          <p14:tracePt t="4106" x="1674813" y="4329113"/>
          <p14:tracePt t="4109" x="1704975" y="4329113"/>
          <p14:tracePt t="4110" x="1736725" y="4329113"/>
          <p14:tracePt t="4113" x="1752600" y="4329113"/>
          <p14:tracePt t="4114" x="1784350" y="4329113"/>
          <p14:tracePt t="4116" x="1800225" y="4329113"/>
          <p14:tracePt t="4118" x="1816100" y="4329113"/>
          <p14:tracePt t="4120" x="1847850" y="4329113"/>
          <p14:tracePt t="4122" x="1863725" y="4329113"/>
          <p14:tracePt t="4124" x="1895475" y="4329113"/>
          <p14:tracePt t="4126" x="1911350" y="4329113"/>
          <p14:tracePt t="4129" x="1943100" y="4329113"/>
          <p14:tracePt t="4130" x="1958975" y="4329113"/>
          <p14:tracePt t="4132" x="1989138" y="4329113"/>
          <p14:tracePt t="4135" x="2020888" y="4329113"/>
          <p14:tracePt t="4136" x="2036763" y="4329113"/>
          <p14:tracePt t="4138" x="2068513" y="4329113"/>
          <p14:tracePt t="4140" x="2084388" y="4329113"/>
          <p14:tracePt t="4142" x="2116138" y="4329113"/>
          <p14:tracePt t="4145" x="2163763" y="4329113"/>
          <p14:tracePt t="4146" x="2179638" y="4329113"/>
          <p14:tracePt t="4148" x="2211388" y="4329113"/>
          <p14:tracePt t="4150" x="2259013" y="4329113"/>
          <p14:tracePt t="4152" x="2274888" y="4329113"/>
          <p14:tracePt t="4154" x="2320925" y="4329113"/>
          <p14:tracePt t="4156" x="2368550" y="4329113"/>
          <p14:tracePt t="4158" x="2400300" y="4329113"/>
          <p14:tracePt t="4160" x="2447925" y="4329113"/>
          <p14:tracePt t="4162" x="2495550" y="4329113"/>
          <p14:tracePt t="4164" x="2527300" y="4329113"/>
          <p14:tracePt t="4166" x="2590800" y="4329113"/>
          <p14:tracePt t="4168" x="2636838" y="4329113"/>
          <p14:tracePt t="4170" x="2684463" y="4329113"/>
          <p14:tracePt t="4172" x="2763838" y="4329113"/>
          <p14:tracePt t="4174" x="2859088" y="4329113"/>
          <p14:tracePt t="4176" x="2936875" y="4344988"/>
          <p14:tracePt t="4178" x="3000375" y="4344988"/>
          <p14:tracePt t="4180" x="3048000" y="4344988"/>
          <p14:tracePt t="4182" x="3111500" y="4344988"/>
          <p14:tracePt t="4184" x="3175000" y="4344988"/>
          <p14:tracePt t="4186" x="3236913" y="4344988"/>
          <p14:tracePt t="4188" x="3284538" y="4344988"/>
          <p14:tracePt t="4190" x="3332163" y="4360863"/>
          <p14:tracePt t="4192" x="3395663" y="4360863"/>
          <p14:tracePt t="4195" x="3443288" y="4360863"/>
          <p14:tracePt t="4196" x="3475038" y="4360863"/>
          <p14:tracePt t="4198" x="3521075" y="4360863"/>
          <p14:tracePt t="4200" x="3568700" y="4376738"/>
          <p14:tracePt t="4202" x="3584575" y="4376738"/>
          <p14:tracePt t="4204" x="3632200" y="4376738"/>
          <p14:tracePt t="4206" x="3663950" y="4376738"/>
          <p14:tracePt t="4208" x="3679825" y="4376738"/>
          <p14:tracePt t="4210" x="3695700" y="4376738"/>
          <p14:tracePt t="4212" x="3711575" y="4376738"/>
          <p14:tracePt t="4214" x="3711575" y="4392613"/>
          <p14:tracePt t="4217" x="3743325" y="4392613"/>
          <p14:tracePt t="4222" x="3759200" y="4392613"/>
          <p14:tracePt t="4231" x="3775075" y="4392613"/>
          <p14:tracePt t="4243" x="3775075" y="4408488"/>
          <p14:tracePt t="4255" x="3775075" y="4424363"/>
          <p14:tracePt t="4263" x="3759200" y="4440238"/>
          <p14:tracePt t="4266" x="3759200" y="4456113"/>
          <p14:tracePt t="4270" x="3743325" y="4456113"/>
          <p14:tracePt t="4275" x="3727450" y="4471988"/>
          <p14:tracePt t="4281" x="3727450" y="4487863"/>
          <p14:tracePt t="4282" x="3711575" y="4487863"/>
          <p14:tracePt t="4287" x="3695700" y="4487863"/>
          <p14:tracePt t="4288" x="3695700" y="4503738"/>
          <p14:tracePt t="4297" x="3679825" y="4503738"/>
          <p14:tracePt t="4311" x="3663950" y="4503738"/>
          <p14:tracePt t="4332" x="3648075" y="4503738"/>
          <p14:tracePt t="4349" x="3632200" y="4503738"/>
          <p14:tracePt t="4355" x="3616325" y="4503738"/>
          <p14:tracePt t="4369" x="3600450" y="4519613"/>
          <p14:tracePt t="4370" x="3600450" y="4535488"/>
          <p14:tracePt t="4377" x="3600450" y="4551363"/>
          <p14:tracePt t="4379" x="3600450" y="4567238"/>
          <p14:tracePt t="4382" x="3600450" y="4583113"/>
          <p14:tracePt t="4386" x="3600450" y="4598988"/>
          <p14:tracePt t="4388" x="3600450" y="4614863"/>
          <p14:tracePt t="4390" x="3616325" y="4614863"/>
          <p14:tracePt t="4392" x="3632200" y="4614863"/>
          <p14:tracePt t="4395" x="3632200" y="4629150"/>
          <p14:tracePt t="4396" x="3648075" y="4645025"/>
          <p14:tracePt t="4398" x="3663950" y="4660900"/>
          <p14:tracePt t="4402" x="3663950" y="4676775"/>
          <p14:tracePt t="4404" x="3679825" y="4676775"/>
          <p14:tracePt t="4406" x="3695700" y="4692650"/>
          <p14:tracePt t="4408" x="3711575" y="4692650"/>
          <p14:tracePt t="4410" x="3711575" y="4708525"/>
          <p14:tracePt t="4413" x="3727450" y="4708525"/>
          <p14:tracePt t="4414" x="3743325" y="4724400"/>
          <p14:tracePt t="4416" x="3743325" y="4740275"/>
          <p14:tracePt t="4418" x="3759200" y="4740275"/>
          <p14:tracePt t="4420" x="3790950" y="4740275"/>
          <p14:tracePt t="4422" x="3790950" y="4756150"/>
          <p14:tracePt t="4431" x="3836988" y="4772025"/>
          <p14:tracePt t="4432" x="3852863" y="4772025"/>
          <p14:tracePt t="4434" x="3884613" y="4787900"/>
          <p14:tracePt t="4439" x="3900488" y="4803775"/>
          <p14:tracePt t="4441" x="3916363" y="4803775"/>
          <p14:tracePt t="4442" x="3916363" y="4819650"/>
          <p14:tracePt t="4446" x="3932238" y="4819650"/>
          <p14:tracePt t="4448" x="3963988" y="4819650"/>
          <p14:tracePt t="4450" x="3979863" y="4819650"/>
          <p14:tracePt t="4452" x="3995738" y="4835525"/>
          <p14:tracePt t="4454" x="4011613" y="4851400"/>
          <p14:tracePt t="4456" x="4027488" y="4851400"/>
          <p14:tracePt t="4458" x="4043363" y="4867275"/>
          <p14:tracePt t="4460" x="4059238" y="4867275"/>
          <p14:tracePt t="4463" x="4075113" y="4867275"/>
          <p14:tracePt t="4464" x="4090988" y="4883150"/>
          <p14:tracePt t="4466" x="4106863" y="4883150"/>
          <p14:tracePt t="4468" x="4121150" y="4899025"/>
          <p14:tracePt t="4470" x="4152900" y="4930775"/>
          <p14:tracePt t="4472" x="4184650" y="4946650"/>
          <p14:tracePt t="4474" x="4200525" y="4946650"/>
          <p14:tracePt t="4476" x="4232275" y="4962525"/>
          <p14:tracePt t="4479" x="4248150" y="4976813"/>
          <p14:tracePt t="4481" x="4264025" y="4992688"/>
          <p14:tracePt t="4482" x="4295775" y="5008563"/>
          <p14:tracePt t="4484" x="4311650" y="5008563"/>
          <p14:tracePt t="4486" x="4327525" y="5024438"/>
          <p14:tracePt t="4488" x="4359275" y="5040313"/>
          <p14:tracePt t="4490" x="4391025" y="5056188"/>
          <p14:tracePt t="4492" x="4406900" y="5072063"/>
          <p14:tracePt t="4497" x="4468813" y="5087938"/>
          <p14:tracePt t="4498" x="4484688" y="5103813"/>
          <p14:tracePt t="4500" x="4516438" y="5119688"/>
          <p14:tracePt t="4502" x="4548188" y="5151438"/>
          <p14:tracePt t="4504" x="4595813" y="5167313"/>
          <p14:tracePt t="4506" x="4611688" y="5199063"/>
          <p14:tracePt t="4508" x="4659313" y="5214938"/>
          <p14:tracePt t="4510" x="4691063" y="5230813"/>
          <p14:tracePt t="4512" x="4737100" y="5246688"/>
          <p14:tracePt t="4514" x="4768850" y="5278438"/>
          <p14:tracePt t="4516" x="4800600" y="5294313"/>
          <p14:tracePt t="4518" x="4848225" y="5324475"/>
          <p14:tracePt t="4520" x="4895850" y="5356225"/>
          <p14:tracePt t="4522" x="4927600" y="5372100"/>
          <p14:tracePt t="4524" x="4959350" y="5387975"/>
          <p14:tracePt t="4526" x="5037138" y="5435600"/>
          <p14:tracePt t="4529" x="5100638" y="5467350"/>
          <p14:tracePt t="4530" x="5148263" y="5514975"/>
          <p14:tracePt t="4532" x="5180013" y="5546725"/>
          <p14:tracePt t="4534" x="5211763" y="5578475"/>
          <p14:tracePt t="4536" x="5259388" y="5610225"/>
          <p14:tracePt t="4538" x="5291138" y="5641975"/>
          <p14:tracePt t="4540" x="5322888" y="5657850"/>
          <p14:tracePt t="4542" x="5337175" y="5688013"/>
          <p14:tracePt t="4545" x="5368925" y="5719763"/>
          <p14:tracePt t="4547" x="5400675" y="5751513"/>
          <p14:tracePt t="4548" x="5432425" y="5767388"/>
          <p14:tracePt t="4550" x="5432425" y="5783263"/>
          <p14:tracePt t="4552" x="5448300" y="5815013"/>
          <p14:tracePt t="4554" x="5480050" y="5830888"/>
          <p14:tracePt t="4556" x="5480050" y="5846763"/>
          <p14:tracePt t="4558" x="5495925" y="5846763"/>
          <p14:tracePt t="4560" x="5495925" y="5862638"/>
          <p14:tracePt t="4562" x="5495925" y="5878513"/>
          <p14:tracePt t="4564" x="5511800" y="5894388"/>
          <p14:tracePt t="4566" x="5527675" y="5910263"/>
          <p14:tracePt t="4568" x="5527675" y="5926138"/>
          <p14:tracePt t="4572" x="5543550" y="5942013"/>
          <p14:tracePt t="4576" x="5543550" y="5957888"/>
          <p14:tracePt t="4581" x="5543550" y="5973763"/>
          <p14:tracePt t="4587" x="5543550" y="5989638"/>
          <p14:tracePt t="4590" x="5543550" y="6003925"/>
          <p14:tracePt t="4597" x="5527675" y="6003925"/>
          <p14:tracePt t="4601" x="5527675" y="6019800"/>
          <p14:tracePt t="4602" x="5511800" y="6019800"/>
          <p14:tracePt t="4607" x="5511800" y="6035675"/>
          <p14:tracePt t="4608" x="5495925" y="6035675"/>
          <p14:tracePt t="4611" x="5480050" y="6035675"/>
          <p14:tracePt t="4612" x="5480050" y="6051550"/>
          <p14:tracePt t="4616" x="5464175" y="6051550"/>
          <p14:tracePt t="4619" x="5448300" y="6051550"/>
          <p14:tracePt t="4620" x="5432425" y="6051550"/>
          <p14:tracePt t="4625" x="5432425" y="6067425"/>
          <p14:tracePt t="4627" x="5416550" y="6067425"/>
          <p14:tracePt t="4628" x="5400675" y="6083300"/>
          <p14:tracePt t="4633" x="5384800" y="6083300"/>
          <p14:tracePt t="4635" x="5368925" y="6083300"/>
          <p14:tracePt t="4639" x="5353050" y="6083300"/>
          <p14:tracePt t="4640" x="5337175" y="6099175"/>
          <p14:tracePt t="4643" x="5322888" y="6115050"/>
          <p14:tracePt t="4645" x="5307013" y="6115050"/>
          <p14:tracePt t="4647" x="5291138" y="6130925"/>
          <p14:tracePt t="4648" x="5275263" y="6130925"/>
          <p14:tracePt t="4652" x="5243513" y="6130925"/>
          <p14:tracePt t="4656" x="5227638" y="6146800"/>
          <p14:tracePt t="4658" x="5211763" y="6146800"/>
          <p14:tracePt t="4661" x="5195888" y="6146800"/>
          <p14:tracePt t="4663" x="5180013" y="6162675"/>
          <p14:tracePt t="4664" x="5164138" y="6162675"/>
          <p14:tracePt t="4666" x="5148263" y="6178550"/>
          <p14:tracePt t="4668" x="5132388" y="6178550"/>
          <p14:tracePt t="4670" x="5100638" y="6178550"/>
          <p14:tracePt t="4672" x="5084763" y="6178550"/>
          <p14:tracePt t="4674" x="5053013" y="6178550"/>
          <p14:tracePt t="4676" x="5022850" y="6194425"/>
          <p14:tracePt t="4679" x="5006975" y="6194425"/>
          <p14:tracePt t="4680" x="4975225" y="6210300"/>
          <p14:tracePt t="4682" x="4943475" y="6210300"/>
          <p14:tracePt t="4684" x="4911725" y="6226175"/>
          <p14:tracePt t="4686" x="4879975" y="6242050"/>
          <p14:tracePt t="4688" x="4848225" y="6242050"/>
          <p14:tracePt t="4690" x="4832350" y="6242050"/>
          <p14:tracePt t="4692" x="4784725" y="6242050"/>
          <p14:tracePt t="4697" x="4737100" y="6257925"/>
          <p14:tracePt t="4698" x="4691063" y="6257925"/>
          <p14:tracePt t="4700" x="4675188" y="6257925"/>
          <p14:tracePt t="4702" x="4643438" y="6257925"/>
          <p14:tracePt t="4704" x="4595813" y="6257925"/>
          <p14:tracePt t="4706" x="4579938" y="6257925"/>
          <p14:tracePt t="4708" x="4548188" y="6257925"/>
          <p14:tracePt t="4710" x="4500563" y="6257925"/>
          <p14:tracePt t="4713" x="4484688" y="6273800"/>
          <p14:tracePt t="4714" x="4452938" y="6273800"/>
          <p14:tracePt t="4716" x="4406900" y="6273800"/>
          <p14:tracePt t="4719" x="4391025" y="6273800"/>
          <p14:tracePt t="4721" x="4343400" y="6273800"/>
          <p14:tracePt t="4722" x="4311650" y="6273800"/>
          <p14:tracePt t="4725" x="4279900" y="6289675"/>
          <p14:tracePt t="4726" x="4232275" y="6289675"/>
          <p14:tracePt t="4729" x="4200525" y="6289675"/>
          <p14:tracePt t="4730" x="4168775" y="6289675"/>
          <p14:tracePt t="4732" x="4121150" y="6289675"/>
          <p14:tracePt t="4734" x="4075113" y="6289675"/>
          <p14:tracePt t="4736" x="4027488" y="6289675"/>
          <p14:tracePt t="4738" x="3979863" y="6289675"/>
          <p14:tracePt t="4740" x="3932238" y="6289675"/>
          <p14:tracePt t="4742" x="3900488" y="6289675"/>
          <p14:tracePt t="4747" x="3711575" y="6289675"/>
          <p14:tracePt t="4748" x="3648075" y="6289675"/>
          <p14:tracePt t="4750" x="3584575" y="6273800"/>
          <p14:tracePt t="4752" x="3536950" y="6273800"/>
          <p14:tracePt t="4754" x="3475038" y="6257925"/>
          <p14:tracePt t="4756" x="3411538" y="6242050"/>
          <p14:tracePt t="4759" x="3332163" y="6242050"/>
          <p14:tracePt t="4761" x="3268663" y="6226175"/>
          <p14:tracePt t="4762" x="3205163" y="6210300"/>
          <p14:tracePt t="4764" x="3143250" y="6210300"/>
          <p14:tracePt t="4766" x="3095625" y="6194425"/>
          <p14:tracePt t="4768" x="3000375" y="6178550"/>
          <p14:tracePt t="4770" x="2921000" y="6162675"/>
          <p14:tracePt t="4772" x="2859088" y="6146800"/>
          <p14:tracePt t="4774" x="2763838" y="6115050"/>
          <p14:tracePt t="4776" x="2700338" y="6099175"/>
          <p14:tracePt t="4778" x="2652713" y="6083300"/>
          <p14:tracePt t="4780" x="2559050" y="6067425"/>
          <p14:tracePt t="4782" x="2463800" y="6035675"/>
          <p14:tracePt t="4784" x="2416175" y="6019800"/>
          <p14:tracePt t="4786" x="2336800" y="5989638"/>
          <p14:tracePt t="4788" x="2289175" y="5973763"/>
          <p14:tracePt t="4790" x="2195513" y="5926138"/>
          <p14:tracePt t="4792" x="2132013" y="5926138"/>
          <p14:tracePt t="4795" x="2068513" y="5878513"/>
          <p14:tracePt t="4797" x="2005013" y="5846763"/>
          <p14:tracePt t="4798" x="1911350" y="5799138"/>
          <p14:tracePt t="4800" x="1847850" y="5767388"/>
          <p14:tracePt t="4802" x="1784350" y="5735638"/>
          <p14:tracePt t="4804" x="1736725" y="5703888"/>
          <p14:tracePt t="4806" x="1674813" y="5657850"/>
          <p14:tracePt t="4808" x="1595438" y="5610225"/>
          <p14:tracePt t="4811" x="1531938" y="5546725"/>
          <p14:tracePt t="4812" x="1468438" y="5514975"/>
          <p14:tracePt t="4814" x="1420813" y="5467350"/>
          <p14:tracePt t="4816" x="1358900" y="5419725"/>
          <p14:tracePt t="4818" x="1311275" y="5372100"/>
          <p14:tracePt t="4820" x="1247775" y="5324475"/>
          <p14:tracePt t="4823" x="1184275" y="5262563"/>
          <p14:tracePt t="4824" x="1136650" y="5214938"/>
          <p14:tracePt t="4826" x="1120775" y="5167313"/>
          <p14:tracePt t="4828" x="1073150" y="5119688"/>
          <p14:tracePt t="4830" x="1042988" y="5056188"/>
          <p14:tracePt t="4832" x="995363" y="5008563"/>
          <p14:tracePt t="4834" x="963613" y="4946650"/>
          <p14:tracePt t="4836" x="931863" y="4899025"/>
          <p14:tracePt t="4838" x="900113" y="4851400"/>
          <p14:tracePt t="4840" x="868363" y="4787900"/>
          <p14:tracePt t="4842" x="836613" y="4740275"/>
          <p14:tracePt t="4845" x="804863" y="4676775"/>
          <p14:tracePt t="4847" x="788988" y="4629150"/>
          <p14:tracePt t="4848" x="758825" y="4567238"/>
          <p14:tracePt t="4850" x="742950" y="4519613"/>
          <p14:tracePt t="4852" x="727075" y="4456113"/>
          <p14:tracePt t="4854" x="711200" y="4392613"/>
          <p14:tracePt t="4856" x="695325" y="4329113"/>
          <p14:tracePt t="4858" x="679450" y="4267200"/>
          <p14:tracePt t="4860" x="663575" y="4203700"/>
          <p14:tracePt t="4862" x="647700" y="4156075"/>
          <p14:tracePt t="4864" x="647700" y="4092575"/>
          <p14:tracePt t="4866" x="631825" y="4029075"/>
          <p14:tracePt t="4868" x="631825" y="3965575"/>
          <p14:tracePt t="4870" x="631825" y="3919538"/>
          <p14:tracePt t="4872" x="631825" y="3856038"/>
          <p14:tracePt t="4874" x="631825" y="3792538"/>
          <p14:tracePt t="4876" x="631825" y="3729038"/>
          <p14:tracePt t="4878" x="631825" y="3697288"/>
          <p14:tracePt t="4880" x="631825" y="3633788"/>
          <p14:tracePt t="4882" x="631825" y="3571875"/>
          <p14:tracePt t="4884" x="631825" y="3508375"/>
          <p14:tracePt t="4886" x="631825" y="3476625"/>
          <p14:tracePt t="4888" x="647700" y="3413125"/>
          <p14:tracePt t="4890" x="663575" y="3365500"/>
          <p14:tracePt t="4892" x="679450" y="3302000"/>
          <p14:tracePt t="4895" x="711200" y="3270250"/>
          <p14:tracePt t="4897" x="727075" y="3224213"/>
          <p14:tracePt t="4898" x="758825" y="3160713"/>
          <p14:tracePt t="4900" x="788988" y="3113088"/>
          <p14:tracePt t="4902" x="820738" y="3065463"/>
          <p14:tracePt t="4904" x="852488" y="3001963"/>
          <p14:tracePt t="4906" x="900113" y="2954338"/>
          <p14:tracePt t="4908" x="947738" y="2892425"/>
          <p14:tracePt t="4910" x="995363" y="2844800"/>
          <p14:tracePt t="4913" x="1042988" y="2797175"/>
          <p14:tracePt t="4914" x="1073150" y="2749550"/>
          <p14:tracePt t="4916" x="1152525" y="2686050"/>
          <p14:tracePt t="4918" x="1216025" y="2622550"/>
          <p14:tracePt t="4920" x="1311275" y="2574925"/>
          <p14:tracePt t="4922" x="1389063" y="2528888"/>
          <p14:tracePt t="4924" x="1452563" y="2497138"/>
          <p14:tracePt t="4926" x="1547813" y="2433638"/>
          <p14:tracePt t="4928" x="1627188" y="2386013"/>
          <p14:tracePt t="4930" x="1720850" y="2338388"/>
          <p14:tracePt t="4932" x="1816100" y="2306638"/>
          <p14:tracePt t="4934" x="1927225" y="2243138"/>
          <p14:tracePt t="4936" x="2020888" y="2212975"/>
          <p14:tracePt t="4938" x="2100263" y="2181225"/>
          <p14:tracePt t="4940" x="2227263" y="2149475"/>
          <p14:tracePt t="4942" x="2336800" y="2117725"/>
          <p14:tracePt t="4945" x="2416175" y="2101850"/>
          <p14:tracePt t="4946" x="2511425" y="2070100"/>
          <p14:tracePt t="4948" x="2620963" y="2054225"/>
          <p14:tracePt t="4950" x="2700338" y="2038350"/>
          <p14:tracePt t="4952" x="2779713" y="2022475"/>
          <p14:tracePt t="4954" x="2874963" y="2006600"/>
          <p14:tracePt t="4956" x="2952750" y="2006600"/>
          <p14:tracePt t="4958" x="3016250" y="1990725"/>
          <p14:tracePt t="4960" x="3095625" y="1974850"/>
          <p14:tracePt t="4962" x="3159125" y="1974850"/>
          <p14:tracePt t="4964" x="3221038" y="1958975"/>
          <p14:tracePt t="4966" x="3284538" y="1958975"/>
          <p14:tracePt t="4968" x="3332163" y="1958975"/>
          <p14:tracePt t="4970" x="3379788" y="1958975"/>
          <p14:tracePt t="4972" x="3427413" y="1958975"/>
          <p14:tracePt t="4975" x="3490913" y="1943100"/>
          <p14:tracePt t="4976" x="3521075" y="1943100"/>
          <p14:tracePt t="4979" x="3568700" y="1943100"/>
          <p14:tracePt t="4980" x="3616325" y="1943100"/>
          <p14:tracePt t="4983" x="3632200" y="1943100"/>
          <p14:tracePt t="4984" x="3679825" y="1943100"/>
          <p14:tracePt t="4986" x="3695700" y="1943100"/>
          <p14:tracePt t="4988" x="3743325" y="1943100"/>
          <p14:tracePt t="4990" x="3775075" y="1943100"/>
          <p14:tracePt t="4993" x="3790950" y="1943100"/>
          <p14:tracePt t="4995" x="3821113" y="1943100"/>
          <p14:tracePt t="4997" x="3852863" y="1943100"/>
          <p14:tracePt t="4998" x="3868738" y="1943100"/>
          <p14:tracePt t="5000" x="3900488" y="1943100"/>
          <p14:tracePt t="5002" x="3932238" y="1943100"/>
          <p14:tracePt t="5004" x="3948113" y="1958975"/>
          <p14:tracePt t="5006" x="3979863" y="1958975"/>
          <p14:tracePt t="5008" x="4011613" y="1974850"/>
          <p14:tracePt t="5010" x="4011613" y="1990725"/>
          <p14:tracePt t="5013" x="4043363" y="2006600"/>
          <p14:tracePt t="5014" x="4075113" y="2006600"/>
          <p14:tracePt t="5016" x="4090988" y="2038350"/>
          <p14:tracePt t="5018" x="4121150" y="2070100"/>
          <p14:tracePt t="5020" x="4152900" y="2085975"/>
          <p14:tracePt t="5022" x="4184650" y="2117725"/>
          <p14:tracePt t="5024" x="4200525" y="2149475"/>
          <p14:tracePt t="5027" x="4232275" y="2181225"/>
          <p14:tracePt t="5028" x="4248150" y="2212975"/>
          <p14:tracePt t="5030" x="4279900" y="2259013"/>
          <p14:tracePt t="5032" x="4311650" y="2274888"/>
          <p14:tracePt t="5034" x="4327525" y="2322513"/>
          <p14:tracePt t="5036" x="4359275" y="2370138"/>
          <p14:tracePt t="5038" x="4391025" y="2433638"/>
          <p14:tracePt t="5041" x="4391025" y="2481263"/>
          <p14:tracePt t="5043" x="4406900" y="2513013"/>
          <p14:tracePt t="5045" x="4437063" y="2560638"/>
          <p14:tracePt t="5047" x="4452938" y="2622550"/>
          <p14:tracePt t="5048" x="4468813" y="2686050"/>
          <p14:tracePt t="5050" x="4484688" y="2733675"/>
          <p14:tracePt t="5052" x="4500563" y="2797175"/>
          <p14:tracePt t="5054" x="4516438" y="2844800"/>
          <p14:tracePt t="5056" x="4532313" y="2892425"/>
          <p14:tracePt t="5058" x="4548188" y="2954338"/>
          <p14:tracePt t="5060" x="4548188" y="3033713"/>
          <p14:tracePt t="5062" x="4548188" y="3097213"/>
          <p14:tracePt t="5064" x="4564063" y="3144838"/>
          <p14:tracePt t="5066" x="4564063" y="3192463"/>
          <p14:tracePt t="5068" x="4564063" y="3255963"/>
          <p14:tracePt t="5070" x="4564063" y="3317875"/>
          <p14:tracePt t="5072" x="4564063" y="3381375"/>
          <p14:tracePt t="5074" x="4564063" y="3429000"/>
          <p14:tracePt t="5076" x="4564063" y="3492500"/>
          <p14:tracePt t="5078" x="4564063" y="3556000"/>
          <p14:tracePt t="5080" x="4564063" y="3617913"/>
          <p14:tracePt t="5082" x="4564063" y="3665538"/>
          <p14:tracePt t="5084" x="4564063" y="3729038"/>
          <p14:tracePt t="5086" x="4564063" y="3792538"/>
          <p14:tracePt t="5088" x="4564063" y="3856038"/>
          <p14:tracePt t="5090" x="4548188" y="3903663"/>
          <p14:tracePt t="5092" x="4548188" y="3965575"/>
          <p14:tracePt t="5096" x="4516438" y="4108450"/>
          <p14:tracePt t="5098" x="4500563" y="4203700"/>
          <p14:tracePt t="5100" x="4484688" y="4251325"/>
          <p14:tracePt t="5102" x="4468813" y="4313238"/>
          <p14:tracePt t="5104" x="4452938" y="4408488"/>
          <p14:tracePt t="5107" x="4421188" y="4471988"/>
          <p14:tracePt t="5108" x="4406900" y="4551363"/>
          <p14:tracePt t="5111" x="4359275" y="4645025"/>
          <p14:tracePt t="5112" x="4327525" y="4708525"/>
          <p14:tracePt t="5114" x="4311650" y="4787900"/>
          <p14:tracePt t="5116" x="4279900" y="4867275"/>
          <p14:tracePt t="5118" x="4248150" y="4946650"/>
          <p14:tracePt t="5120" x="4216400" y="5040313"/>
          <p14:tracePt t="5122" x="4184650" y="5103813"/>
          <p14:tracePt t="5124" x="4137025" y="5167313"/>
          <p14:tracePt t="5126" x="4106863" y="5262563"/>
          <p14:tracePt t="5128" x="4059238" y="5324475"/>
          <p14:tracePt t="5130" x="4027488" y="5387975"/>
          <p14:tracePt t="5132" x="3995738" y="5483225"/>
          <p14:tracePt t="5134" x="3932238" y="5546725"/>
          <p14:tracePt t="5136" x="3900488" y="5641975"/>
          <p14:tracePt t="5138" x="3868738" y="5703888"/>
          <p14:tracePt t="5140" x="3821113" y="5767388"/>
          <p14:tracePt t="5142" x="3790950" y="5846763"/>
          <p14:tracePt t="5145" x="3743325" y="5926138"/>
          <p14:tracePt t="5148" x="3663950" y="6035675"/>
          <p14:tracePt t="5150" x="3648075" y="6099175"/>
          <p14:tracePt t="5152" x="3600450" y="6162675"/>
          <p14:tracePt t="5154" x="3568700" y="6210300"/>
          <p14:tracePt t="5156" x="3536950" y="6273800"/>
          <p14:tracePt t="5158" x="3505200" y="6337300"/>
          <p14:tracePt t="5160" x="3475038" y="6383338"/>
          <p14:tracePt t="5162" x="3443288" y="6430963"/>
          <p14:tracePt t="5164" x="3427413" y="6478588"/>
          <p14:tracePt t="5166" x="3395663" y="6542088"/>
          <p14:tracePt t="5168" x="3348038" y="6589713"/>
          <p14:tracePt t="5170" x="3316288" y="6621463"/>
          <p14:tracePt t="5172" x="3284538" y="6653213"/>
          <p14:tracePt t="5174" x="3252788" y="6699250"/>
          <p14:tracePt t="5176" x="3221038" y="6731000"/>
          <p14:tracePt t="5179" x="3205163" y="6778625"/>
          <p14:tracePt t="5180" x="3159125" y="6826250"/>
          <p14:tracePt t="5182" x="3111500" y="68421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Idea of Labeling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C1AF34-1E30-3DD9-D6A9-88A17F536DC7}"/>
                  </a:ext>
                </a:extLst>
              </p:cNvPr>
              <p:cNvSpPr>
                <a:spLocks noGrp="1"/>
              </p:cNvSpPr>
              <p:nvPr>
                <p:ph idx="1"/>
              </p:nvPr>
            </p:nvSpPr>
            <p:spPr>
              <a:xfrm>
                <a:off x="838200" y="1825624"/>
                <a:ext cx="10515600" cy="5123815"/>
              </a:xfrm>
            </p:spPr>
            <p:txBody>
              <a:bodyPr>
                <a:normAutofit/>
              </a:bodyPr>
              <a:lstStyle/>
              <a:p>
                <a:r>
                  <a:rPr lang="en-US" altLang="zh-TW" b="1" dirty="0">
                    <a:solidFill>
                      <a:srgbClr val="7B8A95"/>
                    </a:solidFill>
                    <a:latin typeface="Times New Roman" panose="02020603050405020304" pitchFamily="18" charset="0"/>
                    <a:cs typeface="Times New Roman" panose="02020603050405020304" pitchFamily="18" charset="0"/>
                  </a:rPr>
                  <a:t>It is based on Ford-Fulkerson algorithm, but its augmentation path is shortest path in residual network.</a:t>
                </a:r>
              </a:p>
              <a:p>
                <a:r>
                  <a:rPr lang="en-US" altLang="zh-TW" b="1" dirty="0">
                    <a:solidFill>
                      <a:srgbClr val="7B8A95"/>
                    </a:solidFill>
                    <a:latin typeface="Times New Roman" panose="02020603050405020304" pitchFamily="18" charset="0"/>
                    <a:cs typeface="Times New Roman" panose="02020603050405020304" pitchFamily="18" charset="0"/>
                  </a:rPr>
                  <a:t>Because of the reduce cost is always positive if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𝒇</m:t>
                    </m:r>
                  </m:oMath>
                </a14:m>
                <a:r>
                  <a:rPr lang="en-US" altLang="zh-TW" b="1" dirty="0">
                    <a:solidFill>
                      <a:srgbClr val="7B8A95"/>
                    </a:solidFill>
                    <a:latin typeface="Times New Roman" panose="02020603050405020304" pitchFamily="18" charset="0"/>
                    <a:cs typeface="Times New Roman" panose="02020603050405020304" pitchFamily="18" charset="0"/>
                  </a:rPr>
                  <a:t> is already optimal in </a:t>
                </a:r>
                <a14:m>
                  <m:oMath xmlns:m="http://schemas.openxmlformats.org/officeDocument/2006/math">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𝑵</m:t>
                        </m:r>
                      </m:e>
                      <m:sup>
                        <m:r>
                          <a:rPr lang="en-US" altLang="zh-TW" b="1" i="1" dirty="0" smtClean="0">
                            <a:solidFill>
                              <a:srgbClr val="7B8A95"/>
                            </a:solidFill>
                            <a:latin typeface="Cambria Math" panose="02040503050406030204" pitchFamily="18" charset="0"/>
                            <a:cs typeface="Times New Roman" panose="02020603050405020304" pitchFamily="18" charset="0"/>
                          </a:rPr>
                          <m:t>𝒇</m:t>
                        </m:r>
                      </m:sup>
                    </m:sSup>
                  </m:oMath>
                </a14:m>
                <a:r>
                  <a:rPr lang="en-US" altLang="zh-TW" b="1" dirty="0">
                    <a:solidFill>
                      <a:srgbClr val="7B8A95"/>
                    </a:solidFill>
                    <a:latin typeface="Times New Roman" panose="02020603050405020304" pitchFamily="18" charset="0"/>
                    <a:cs typeface="Times New Roman" panose="02020603050405020304" pitchFamily="18" charset="0"/>
                  </a:rPr>
                  <a:t>, so we can use Dijkstra’s algorithm to solve the shortest path problem.</a:t>
                </a:r>
              </a:p>
              <a:p>
                <a:pPr lvl="1"/>
                <a:r>
                  <a:rPr lang="en-US" altLang="zh-TW" b="1" dirty="0">
                    <a:solidFill>
                      <a:srgbClr val="7B8A95"/>
                    </a:solidFill>
                    <a:latin typeface="Times New Roman" panose="02020603050405020304" pitchFamily="18" charset="0"/>
                    <a:cs typeface="Times New Roman" panose="02020603050405020304" pitchFamily="18" charset="0"/>
                  </a:rPr>
                  <a:t>The sum of cost and the sum of reduce cost is the same in any cycle C</a:t>
                </a:r>
              </a:p>
              <a:p>
                <a:pPr lvl="1"/>
                <a:r>
                  <a:rPr lang="en-US" altLang="zh-TW" b="1" dirty="0">
                    <a:solidFill>
                      <a:srgbClr val="7B8A95"/>
                    </a:solidFill>
                    <a:latin typeface="Times New Roman" panose="02020603050405020304" pitchFamily="18" charset="0"/>
                    <a:cs typeface="Times New Roman" panose="02020603050405020304" pitchFamily="18" charset="0"/>
                  </a:rPr>
                  <a:t>The sum of cost + distance label of u – distance label of v and the sum of reduce cost is the same in any path from u to v</a:t>
                </a:r>
              </a:p>
              <a:p>
                <a:pPr lvl="2"/>
                <a:r>
                  <a:rPr lang="en-US" altLang="zh-TW" b="1" dirty="0">
                    <a:solidFill>
                      <a:srgbClr val="7B8A95"/>
                    </a:solidFill>
                    <a:latin typeface="Times New Roman" panose="02020603050405020304" pitchFamily="18" charset="0"/>
                    <a:cs typeface="Times New Roman" panose="02020603050405020304" pitchFamily="18" charset="0"/>
                  </a:rPr>
                  <a:t>That is, flow and cost on residual network with reduce cost corresponding to the original network flow and cost one by one. </a:t>
                </a:r>
              </a:p>
            </p:txBody>
          </p:sp>
        </mc:Choice>
        <mc:Fallback xmlns="">
          <p:sp>
            <p:nvSpPr>
              <p:cNvPr id="3" name="內容版面配置區 2">
                <a:extLst>
                  <a:ext uri="{FF2B5EF4-FFF2-40B4-BE49-F238E27FC236}">
                    <a16:creationId xmlns:a16="http://schemas.microsoft.com/office/drawing/2014/main" id="{19C1AF34-1E30-3DD9-D6A9-88A17F536DC7}"/>
                  </a:ext>
                </a:extLst>
              </p:cNvPr>
              <p:cNvSpPr>
                <a:spLocks noGrp="1" noRot="1" noChangeAspect="1" noMove="1" noResize="1" noEditPoints="1" noAdjustHandles="1" noChangeArrowheads="1" noChangeShapeType="1" noTextEdit="1"/>
              </p:cNvSpPr>
              <p:nvPr>
                <p:ph idx="1"/>
              </p:nvPr>
            </p:nvSpPr>
            <p:spPr>
              <a:xfrm>
                <a:off x="838200" y="1825624"/>
                <a:ext cx="10515600" cy="5123815"/>
              </a:xfrm>
              <a:blipFill>
                <a:blip r:embed="rId5"/>
                <a:stretch>
                  <a:fillRect l="-1043" t="-2021" r="-1739"/>
                </a:stretch>
              </a:blipFill>
            </p:spPr>
            <p:txBody>
              <a:bodyPr/>
              <a:lstStyle/>
              <a:p>
                <a:r>
                  <a:rPr lang="zh-TW" altLang="en-US">
                    <a:noFill/>
                  </a:rPr>
                  <a:t> </a:t>
                </a:r>
              </a:p>
            </p:txBody>
          </p:sp>
        </mc:Fallback>
      </mc:AlternateContent>
      <p:pic>
        <p:nvPicPr>
          <p:cNvPr id="11" name="音訊 10">
            <a:hlinkClick r:id="" action="ppaction://media"/>
            <a:extLst>
              <a:ext uri="{FF2B5EF4-FFF2-40B4-BE49-F238E27FC236}">
                <a16:creationId xmlns:a16="http://schemas.microsoft.com/office/drawing/2014/main" id="{2B1CDF57-EF59-4C1A-8324-41B00EC59D8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8888713"/>
      </p:ext>
    </p:extLst>
  </p:cSld>
  <p:clrMapOvr>
    <a:masterClrMapping/>
  </p:clrMapOvr>
  <mc:AlternateContent xmlns:mc="http://schemas.openxmlformats.org/markup-compatibility/2006">
    <mc:Choice xmlns:p14="http://schemas.microsoft.com/office/powerpoint/2010/main" Requires="p14">
      <p:transition spd="slow" p14:dur="2000" advTm="49105"/>
    </mc:Choice>
    <mc:Fallback>
      <p:transition spd="slow" advTm="49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8AA4B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8AA4B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(100,2)</a:t>
            </a:r>
            <a:r>
              <a:rPr lang="zh-TW" altLang="en-US" sz="2000" dirty="0">
                <a:solidFill>
                  <a:srgbClr val="786449"/>
                </a:solidFill>
              </a:rPr>
              <a:t> → </a:t>
            </a:r>
            <a:r>
              <a:rPr lang="en-US" altLang="zh-TW" sz="2000" dirty="0">
                <a:solidFill>
                  <a:srgbClr val="786449"/>
                </a:solidFill>
              </a:rPr>
              <a:t>92, 2</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173321" flipH="1">
            <a:off x="4628047" y="257540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r>
              <a:rPr lang="zh-TW" altLang="en-US" sz="2000" dirty="0">
                <a:solidFill>
                  <a:srgbClr val="786449"/>
                </a:solidFill>
              </a:rPr>
              <a:t> → </a:t>
            </a:r>
            <a:r>
              <a:rPr lang="en-US" altLang="zh-TW" sz="2000" dirty="0">
                <a:solidFill>
                  <a:srgbClr val="786449"/>
                </a:solidFill>
              </a:rPr>
              <a:t>4, 0</a:t>
            </a:r>
            <a:endParaRPr lang="zh-TW" altLang="en-US" dirty="0"/>
          </a:p>
        </p:txBody>
      </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ECE6CBDB-CD2D-40D4-098E-6817B9954A15}"/>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=2</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ECE6CBDB-CD2D-40D4-098E-6817B9954A15}"/>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0ABCF43-285D-FE0A-86FF-FBFAAE42F596}"/>
              </a:ext>
            </a:extLst>
          </p:cNvPr>
          <p:cNvSpPr txBox="1"/>
          <p:nvPr/>
        </p:nvSpPr>
        <p:spPr>
          <a:xfrm flipH="1">
            <a:off x="6786251" y="3243633"/>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F4F99815-09B9-2F8A-99C0-6BC9D36D6AB2}"/>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6C4DEC9F-8F62-3D6D-56AA-E718AC20E521}"/>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5" name="文字方塊 14">
            <a:extLst>
              <a:ext uri="{FF2B5EF4-FFF2-40B4-BE49-F238E27FC236}">
                <a16:creationId xmlns:a16="http://schemas.microsoft.com/office/drawing/2014/main" id="{E90443D2-3D02-1DD7-3534-14FD029295C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21" name="音訊 20">
            <a:hlinkClick r:id="" action="ppaction://media"/>
            <a:extLst>
              <a:ext uri="{FF2B5EF4-FFF2-40B4-BE49-F238E27FC236}">
                <a16:creationId xmlns:a16="http://schemas.microsoft.com/office/drawing/2014/main" id="{2A68E35D-4D9B-0E31-69F8-043DD679329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3474023"/>
      </p:ext>
    </p:extLst>
  </p:cSld>
  <p:clrMapOvr>
    <a:masterClrMapping/>
  </p:clrMapOvr>
  <mc:AlternateContent xmlns:mc="http://schemas.openxmlformats.org/markup-compatibility/2006">
    <mc:Choice xmlns:p14="http://schemas.microsoft.com/office/powerpoint/2010/main" Requires="p14">
      <p:transition spd="slow" p14:dur="2000" advTm="62830"/>
    </mc:Choice>
    <mc:Fallback>
      <p:transition spd="slow" advTm="62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497" x="1720850" y="6699250"/>
          <p14:tracePt t="499" x="1911350" y="6637338"/>
          <p14:tracePt t="501" x="2084388" y="6573838"/>
          <p14:tracePt t="503" x="2243138" y="6510338"/>
          <p14:tracePt t="505" x="2432050" y="6446838"/>
          <p14:tracePt t="507" x="2605088" y="6383338"/>
          <p14:tracePt t="509" x="2763838" y="6321425"/>
          <p14:tracePt t="511" x="2968625" y="6242050"/>
          <p14:tracePt t="515" x="3159125" y="6178550"/>
          <p14:tracePt t="516" x="3316288" y="6115050"/>
          <p14:tracePt t="517" x="3459163" y="6019800"/>
          <p14:tracePt t="519" x="3632200" y="5942013"/>
          <p14:tracePt t="521" x="3806825" y="5862638"/>
          <p14:tracePt t="523" x="3995738" y="5767388"/>
          <p14:tracePt t="525" x="4137025" y="5672138"/>
          <p14:tracePt t="527" x="4311650" y="5578475"/>
          <p14:tracePt t="528" x="4468813" y="5483225"/>
          <p14:tracePt t="531" x="4627563" y="5372100"/>
          <p14:tracePt t="532" x="4784725" y="5262563"/>
          <p14:tracePt t="534" x="4959350" y="5167313"/>
          <p14:tracePt t="537" x="5100638" y="5087938"/>
          <p14:tracePt t="539" x="5243513" y="4976813"/>
          <p14:tracePt t="541" x="5384800" y="4867275"/>
          <p14:tracePt t="543" x="5527675" y="4787900"/>
          <p14:tracePt t="545" x="5700713" y="4692650"/>
          <p14:tracePt t="547" x="5827713" y="4614863"/>
          <p14:tracePt t="549" x="5969000" y="4519613"/>
          <p14:tracePt t="551" x="6111875" y="4440238"/>
          <p14:tracePt t="553" x="6223000" y="4392613"/>
          <p14:tracePt t="555" x="6364288" y="4297363"/>
          <p14:tracePt t="557" x="6507163" y="4251325"/>
          <p14:tracePt t="559" x="6648450" y="4187825"/>
          <p14:tracePt t="561" x="6775450" y="4108450"/>
          <p14:tracePt t="564" x="6884988" y="4060825"/>
          <p14:tracePt t="566" x="7027863" y="3997325"/>
          <p14:tracePt t="567" x="7138988" y="3949700"/>
          <p14:tracePt t="568" x="7280275" y="3903663"/>
          <p14:tracePt t="571" x="7391400" y="3856038"/>
          <p14:tracePt t="573" x="7516813" y="3808413"/>
          <p14:tracePt t="575" x="7627938" y="3776663"/>
          <p14:tracePt t="577" x="7739063" y="3729038"/>
          <p14:tracePt t="579" x="7848600" y="3681413"/>
          <p14:tracePt t="581" x="7975600" y="3633788"/>
          <p14:tracePt t="583" x="8085138" y="3602038"/>
          <p14:tracePt t="585" x="8164513" y="3571875"/>
          <p14:tracePt t="587" x="8291513" y="3524250"/>
          <p14:tracePt t="589" x="8370888" y="3492500"/>
          <p14:tracePt t="591" x="8480425" y="3460750"/>
          <p14:tracePt t="593" x="8575675" y="3413125"/>
          <p14:tracePt t="595" x="8686800" y="3381375"/>
          <p14:tracePt t="597" x="8780463" y="3349625"/>
          <p14:tracePt t="599" x="8875713" y="3302000"/>
          <p14:tracePt t="601" x="8939213" y="3270250"/>
          <p14:tracePt t="603" x="9017000" y="3240088"/>
          <p14:tracePt t="605" x="9144000" y="3208338"/>
          <p14:tracePt t="607" x="9207500" y="3176588"/>
          <p14:tracePt t="609" x="9271000" y="3160713"/>
          <p14:tracePt t="611" x="9348788" y="3113088"/>
          <p14:tracePt t="614" x="9412288" y="3081338"/>
          <p14:tracePt t="616" x="9459913" y="3049588"/>
          <p14:tracePt t="616" x="9539288" y="3017838"/>
          <p14:tracePt t="619" x="9586913" y="2986088"/>
          <p14:tracePt t="621" x="9648825" y="2954338"/>
          <p14:tracePt t="623" x="9696450" y="2938463"/>
          <p14:tracePt t="625" x="9744075" y="2922588"/>
          <p14:tracePt t="627" x="9791700" y="2892425"/>
          <p14:tracePt t="629" x="9855200" y="2860675"/>
          <p14:tracePt t="630" x="9886950" y="2828925"/>
          <p14:tracePt t="633" x="9917113" y="2813050"/>
          <p14:tracePt t="635" x="9948863" y="2781300"/>
          <p14:tracePt t="637" x="9980613" y="2765425"/>
          <p14:tracePt t="639" x="10012363" y="2749550"/>
          <p14:tracePt t="640" x="10044113" y="2717800"/>
          <p14:tracePt t="643" x="10091738" y="2686050"/>
          <p14:tracePt t="645" x="10123488" y="2654300"/>
          <p14:tracePt t="648" x="10155238" y="2622550"/>
          <p14:tracePt t="649" x="10171113" y="2622550"/>
          <p14:tracePt t="650" x="10202863" y="2590800"/>
          <p14:tracePt t="653" x="10233025" y="2560638"/>
          <p14:tracePt t="655" x="10264775" y="2528888"/>
          <p14:tracePt t="657" x="10280650" y="2513013"/>
          <p14:tracePt t="659" x="10312400" y="2497138"/>
          <p14:tracePt t="661" x="10328275" y="2465388"/>
          <p14:tracePt t="664" x="10360025" y="2449513"/>
          <p14:tracePt t="666" x="10375900" y="2417763"/>
          <p14:tracePt t="667" x="10391775" y="2386013"/>
          <p14:tracePt t="668" x="10423525" y="2370138"/>
          <p14:tracePt t="671" x="10439400" y="2354263"/>
          <p14:tracePt t="673" x="10455275" y="2322513"/>
          <p14:tracePt t="674" x="10471150" y="2306638"/>
          <p14:tracePt t="677" x="10502900" y="2274888"/>
          <p14:tracePt t="679" x="10533063" y="2243138"/>
          <p14:tracePt t="682" x="10548938" y="2212975"/>
          <p14:tracePt t="682" x="10564813" y="2197100"/>
          <p14:tracePt t="685" x="10580688" y="2181225"/>
          <p14:tracePt t="687" x="10596563" y="2149475"/>
          <p14:tracePt t="688" x="10628313" y="2117725"/>
          <p14:tracePt t="691" x="10660063" y="2085975"/>
          <p14:tracePt t="693" x="10660063" y="2054225"/>
          <p14:tracePt t="695" x="10691813" y="2038350"/>
          <p14:tracePt t="697" x="10723563" y="1990725"/>
          <p14:tracePt t="699" x="10739438" y="1974850"/>
          <p14:tracePt t="700" x="10771188" y="1943100"/>
          <p14:tracePt t="703" x="10787063" y="1911350"/>
          <p14:tracePt t="705" x="10818813" y="1881188"/>
          <p14:tracePt t="707" x="10833100" y="1865313"/>
          <p14:tracePt t="709" x="10864850" y="1833563"/>
          <p14:tracePt t="711" x="10896600" y="1801813"/>
          <p14:tracePt t="714" x="10912475" y="1770063"/>
          <p14:tracePt t="716" x="10944225" y="1754188"/>
          <p14:tracePt t="717" x="10960100" y="1722438"/>
          <p14:tracePt t="718" x="10991850" y="1690688"/>
          <p14:tracePt t="721" x="11023600" y="1658938"/>
          <p14:tracePt t="723" x="11039475" y="1627188"/>
          <p14:tracePt t="725" x="11071225" y="1611313"/>
          <p14:tracePt t="727" x="11102975" y="1579563"/>
          <p14:tracePt t="747" x="11339513" y="1327150"/>
          <p14:tracePt t="749" x="11355388" y="1311275"/>
          <p14:tracePt t="750" x="11387138" y="1295400"/>
          <p14:tracePt t="752" x="11403013" y="1279525"/>
          <p14:tracePt t="755" x="11433175" y="1247775"/>
          <p14:tracePt t="759" x="11449050" y="1216025"/>
          <p14:tracePt t="761" x="11480800" y="1200150"/>
          <p14:tracePt t="764" x="11480800" y="1185863"/>
          <p14:tracePt t="766" x="11496675" y="1169988"/>
          <p14:tracePt t="767" x="11512550" y="1154113"/>
          <p14:tracePt t="769" x="11528425" y="1154113"/>
          <p14:tracePt t="771" x="11528425" y="1138238"/>
          <p14:tracePt t="773" x="11544300" y="1138238"/>
          <p14:tracePt t="775" x="11560175" y="1122363"/>
          <p14:tracePt t="777" x="11576050" y="1090613"/>
          <p14:tracePt t="781" x="11591925" y="1090613"/>
          <p14:tracePt t="783" x="11607800" y="1074738"/>
          <p14:tracePt t="785" x="11623675" y="1042988"/>
          <p14:tracePt t="789" x="11639550" y="1042988"/>
          <p14:tracePt t="791" x="11655425" y="1027113"/>
          <p14:tracePt t="793" x="11655425" y="1011238"/>
          <p14:tracePt t="795" x="11671300" y="1011238"/>
          <p14:tracePt t="797" x="11687175" y="995363"/>
          <p14:tracePt t="799" x="11703050" y="995363"/>
          <p14:tracePt t="801" x="11703050" y="979488"/>
          <p14:tracePt t="803" x="11718925" y="963613"/>
          <p14:tracePt t="805" x="11734800" y="963613"/>
          <p14:tracePt t="809" x="11734800" y="947738"/>
          <p14:tracePt t="811" x="11749088" y="947738"/>
          <p14:tracePt t="814" x="11749088" y="931863"/>
          <p14:tracePt t="815" x="11764963" y="931863"/>
          <p14:tracePt t="829" x="11780838" y="915988"/>
          <p14:tracePt t="851" x="11780838" y="900113"/>
          <p14:tracePt t="860" x="11796713" y="900113"/>
          <p14:tracePt t="913" x="11780838" y="900113"/>
          <p14:tracePt t="925" x="11764963" y="900113"/>
          <p14:tracePt t="931" x="11749088" y="900113"/>
          <p14:tracePt t="944" x="11734800" y="900113"/>
          <p14:tracePt t="952" x="11718925" y="900113"/>
          <p14:tracePt t="955" x="11718925" y="915988"/>
          <p14:tracePt t="1023" x="11703050" y="915988"/>
          <p14:tracePt t="1028" x="11687175" y="915988"/>
          <p14:tracePt t="1034" x="11671300" y="915988"/>
          <p14:tracePt t="1037" x="11671300" y="931863"/>
          <p14:tracePt t="1043" x="11655425" y="947738"/>
          <p14:tracePt t="1045" x="11639550" y="947738"/>
          <p14:tracePt t="1049" x="11639550" y="963613"/>
          <p14:tracePt t="1051" x="11623675" y="963613"/>
          <p14:tracePt t="1053" x="11607800" y="979488"/>
          <p14:tracePt t="1055" x="11591925" y="995363"/>
          <p14:tracePt t="1061" x="11576050" y="1011238"/>
          <p14:tracePt t="1065" x="11560175" y="1027113"/>
          <p14:tracePt t="1069" x="11560175" y="1042988"/>
          <p14:tracePt t="1071" x="11544300" y="1042988"/>
          <p14:tracePt t="1073" x="11528425" y="1058863"/>
          <p14:tracePt t="1075" x="11528425" y="1074738"/>
          <p14:tracePt t="1078" x="11512550" y="1074738"/>
          <p14:tracePt t="1081" x="11512550" y="1090613"/>
          <p14:tracePt t="1085" x="11512550" y="1106488"/>
          <p14:tracePt t="1087" x="11496675" y="1106488"/>
          <p14:tracePt t="1095" x="11496675" y="1122363"/>
          <p14:tracePt t="1102" x="11480800" y="1122363"/>
          <p14:tracePt t="1105" x="11480800" y="1138238"/>
          <p14:tracePt t="1115" x="11480800" y="1154113"/>
          <p14:tracePt t="1126" x="11464925" y="1154113"/>
          <p14:tracePt t="1131" x="11449050" y="1169988"/>
          <p14:tracePt t="1134" x="11433175" y="1185863"/>
          <p14:tracePt t="1138" x="11418888" y="1185863"/>
          <p14:tracePt t="1139" x="11403013" y="1200150"/>
          <p14:tracePt t="1141" x="11387138" y="1216025"/>
          <p14:tracePt t="1143" x="11355388" y="1216025"/>
          <p14:tracePt t="1145" x="11339513" y="1231900"/>
          <p14:tracePt t="1147" x="11323638" y="1231900"/>
          <p14:tracePt t="1149" x="11291888" y="1247775"/>
          <p14:tracePt t="1151" x="11260138" y="1263650"/>
          <p14:tracePt t="1153" x="11244263" y="1263650"/>
          <p14:tracePt t="1155" x="11212513" y="1279525"/>
          <p14:tracePt t="1157" x="11180763" y="1295400"/>
          <p14:tracePt t="1159" x="11149013" y="1311275"/>
          <p14:tracePt t="1161" x="11118850" y="1327150"/>
          <p14:tracePt t="1163" x="11087100" y="1327150"/>
          <p14:tracePt t="1165" x="11055350" y="1327150"/>
          <p14:tracePt t="1167" x="11023600" y="1343025"/>
          <p14:tracePt t="1169" x="10975975" y="1358900"/>
          <p14:tracePt t="1171" x="10928350" y="1374775"/>
          <p14:tracePt t="1173" x="10912475" y="1390650"/>
          <p14:tracePt t="1175" x="10864850" y="1406525"/>
          <p14:tracePt t="1177" x="10818813" y="1422400"/>
          <p14:tracePt t="1180" x="10771188" y="1454150"/>
          <p14:tracePt t="1182" x="10755313" y="1470025"/>
          <p14:tracePt t="1183" x="10707688" y="1485900"/>
          <p14:tracePt t="1185" x="10660063" y="1485900"/>
          <p14:tracePt t="1187" x="10644188" y="1501775"/>
          <p14:tracePt t="1189" x="10612438" y="1517650"/>
          <p14:tracePt t="1191" x="10564813" y="1533525"/>
          <p14:tracePt t="1193" x="10533063" y="1547813"/>
          <p14:tracePt t="1195" x="10517188" y="1563688"/>
          <p14:tracePt t="1197" x="10471150" y="1579563"/>
          <p14:tracePt t="1198" x="10439400" y="1595438"/>
          <p14:tracePt t="1201" x="10423525" y="1595438"/>
          <p14:tracePt t="1203" x="10407650" y="1611313"/>
          <p14:tracePt t="1205" x="10375900" y="1611313"/>
          <p14:tracePt t="1207" x="10360025" y="1627188"/>
          <p14:tracePt t="1209" x="10344150" y="1643063"/>
          <p14:tracePt t="1211" x="10312400" y="1643063"/>
          <p14:tracePt t="1213" x="10296525" y="1643063"/>
          <p14:tracePt t="1216" x="10280650" y="1643063"/>
          <p14:tracePt t="1217" x="10264775" y="1658938"/>
          <p14:tracePt t="1219" x="10248900" y="1658938"/>
          <p14:tracePt t="1221" x="10233025" y="1674813"/>
          <p14:tracePt t="1222" x="10217150" y="1674813"/>
          <p14:tracePt t="1227" x="10202863" y="1690688"/>
          <p14:tracePt t="1229" x="10186988" y="1690688"/>
          <p14:tracePt t="1233" x="10171113" y="1690688"/>
          <p14:tracePt t="1237" x="10155238" y="1690688"/>
          <p14:tracePt t="1241" x="10139363" y="1690688"/>
          <p14:tracePt t="1245" x="10123488" y="1690688"/>
          <p14:tracePt t="1249" x="10107613" y="1690688"/>
          <p14:tracePt t="1256" x="10091738" y="1690688"/>
          <p14:tracePt t="1262" x="10075863" y="1690688"/>
          <p14:tracePt t="1264" x="10075863" y="1706563"/>
          <p14:tracePt t="1270" x="10059988" y="1706563"/>
          <p14:tracePt t="1302" x="10044113" y="1706563"/>
          <p14:tracePt t="1306" x="10028238" y="1706563"/>
          <p14:tracePt t="1312" x="10012363" y="1706563"/>
          <p14:tracePt t="1315" x="9980613" y="1706563"/>
          <p14:tracePt t="1319" x="9964738" y="1722438"/>
          <p14:tracePt t="1321" x="9948863" y="1722438"/>
          <p14:tracePt t="1325" x="9932988" y="1722438"/>
          <p14:tracePt t="1327" x="9917113" y="1722438"/>
          <p14:tracePt t="1331" x="9902825" y="1722438"/>
          <p14:tracePt t="1333" x="9886950" y="1722438"/>
          <p14:tracePt t="1335" x="9871075" y="1722438"/>
          <p14:tracePt t="1337" x="9855200" y="1722438"/>
          <p14:tracePt t="1341" x="9839325" y="1722438"/>
          <p14:tracePt t="1343" x="9823450" y="1722438"/>
          <p14:tracePt t="1347" x="9807575" y="1722438"/>
          <p14:tracePt t="1349" x="9791700" y="1722438"/>
          <p14:tracePt t="1361" x="9744075" y="1722438"/>
          <p14:tracePt t="1388" x="9696450" y="1706563"/>
          <p14:tracePt t="1390" x="9696450" y="1690688"/>
          <p14:tracePt t="1391" x="9680575" y="1674813"/>
          <p14:tracePt t="1393" x="9680575" y="1658938"/>
          <p14:tracePt t="1397" x="9664700" y="1643063"/>
          <p14:tracePt t="1399" x="9664700" y="1627188"/>
          <p14:tracePt t="1403" x="9664700" y="1611313"/>
          <p14:tracePt t="1405" x="9664700" y="1595438"/>
          <p14:tracePt t="1407" x="9648825" y="1579563"/>
          <p14:tracePt t="1411" x="9648825" y="1563688"/>
          <p14:tracePt t="1415" x="9632950" y="1547813"/>
          <p14:tracePt t="1417" x="9632950" y="1533525"/>
          <p14:tracePt t="1421" x="9632950" y="1517650"/>
          <p14:tracePt t="1423" x="9632950" y="1501775"/>
          <p14:tracePt t="1427" x="9632950" y="1485900"/>
          <p14:tracePt t="1431" x="9632950" y="1470025"/>
          <p14:tracePt t="1435" x="9632950" y="1454150"/>
          <p14:tracePt t="1437" x="9632950" y="1438275"/>
          <p14:tracePt t="1439" x="9632950" y="1422400"/>
          <p14:tracePt t="1444" x="9632950" y="1406525"/>
          <p14:tracePt t="1445" x="9632950" y="1390650"/>
          <p14:tracePt t="1447" x="9648825" y="1390650"/>
          <p14:tracePt t="1449" x="9648825" y="1374775"/>
          <p14:tracePt t="1453" x="9664700" y="1358900"/>
          <p14:tracePt t="1457" x="9680575" y="1343025"/>
          <p14:tracePt t="1459" x="9696450" y="1327150"/>
          <p14:tracePt t="1461" x="9696450" y="1311275"/>
          <p14:tracePt t="1464" x="9712325" y="1311275"/>
          <p14:tracePt t="1465" x="9728200" y="1295400"/>
          <p14:tracePt t="1467" x="9744075" y="1263650"/>
          <p14:tracePt t="1469" x="9775825" y="1263650"/>
          <p14:tracePt t="1471" x="9807575" y="1247775"/>
          <p14:tracePt t="1473" x="9823450" y="1231900"/>
          <p14:tracePt t="1475" x="9839325" y="1216025"/>
          <p14:tracePt t="1477" x="9871075" y="1200150"/>
          <p14:tracePt t="1480" x="9886950" y="1185863"/>
          <p14:tracePt t="1481" x="9917113" y="1185863"/>
          <p14:tracePt t="1483" x="9932988" y="1169988"/>
          <p14:tracePt t="1485" x="9948863" y="1154113"/>
          <p14:tracePt t="1487" x="9980613" y="1138238"/>
          <p14:tracePt t="1489" x="10012363" y="1122363"/>
          <p14:tracePt t="1493" x="10044113" y="1122363"/>
          <p14:tracePt t="1496" x="10075863" y="1106488"/>
          <p14:tracePt t="1497" x="10075863" y="1090613"/>
          <p14:tracePt t="1499" x="10107613" y="1074738"/>
          <p14:tracePt t="1501" x="10123488" y="1074738"/>
          <p14:tracePt t="1503" x="10139363" y="1058863"/>
          <p14:tracePt t="1505" x="10155238" y="1042988"/>
          <p14:tracePt t="1507" x="10171113" y="1027113"/>
          <p14:tracePt t="1511" x="10186988" y="1011238"/>
          <p14:tracePt t="1513" x="10202863" y="1011238"/>
          <p14:tracePt t="1515" x="10217150" y="995363"/>
          <p14:tracePt t="1521" x="10233025" y="979488"/>
          <p14:tracePt t="1526" x="10248900" y="963613"/>
          <p14:tracePt t="1530" x="10248900" y="947738"/>
          <p14:tracePt t="1533" x="10264775" y="947738"/>
          <p14:tracePt t="1537" x="10280650" y="931863"/>
          <p14:tracePt t="1543" x="10280650" y="915988"/>
          <p14:tracePt t="1546" x="10296525" y="915988"/>
          <p14:tracePt t="1549" x="10312400" y="915988"/>
          <p14:tracePt t="1551" x="10312400" y="900113"/>
          <p14:tracePt t="1553" x="10328275" y="900113"/>
          <p14:tracePt t="1557" x="10328275" y="884238"/>
          <p14:tracePt t="1559" x="10344150" y="884238"/>
          <p14:tracePt t="1561" x="10360025" y="868363"/>
          <p14:tracePt t="1567" x="10375900" y="868363"/>
          <p14:tracePt t="1569" x="10391775" y="868363"/>
          <p14:tracePt t="1571" x="10407650" y="854075"/>
          <p14:tracePt t="1577" x="10423525" y="838200"/>
          <p14:tracePt t="1580" x="10439400" y="838200"/>
          <p14:tracePt t="1583" x="10455275" y="838200"/>
          <p14:tracePt t="1585" x="10471150" y="838200"/>
          <p14:tracePt t="1587" x="10487025" y="822325"/>
          <p14:tracePt t="1591" x="10502900" y="822325"/>
          <p14:tracePt t="1593" x="10517188" y="806450"/>
          <p14:tracePt t="1597" x="10533063" y="790575"/>
          <p14:tracePt t="1599" x="10548938" y="790575"/>
          <p14:tracePt t="1601" x="10564813" y="790575"/>
          <p14:tracePt t="1605" x="10580688" y="790575"/>
          <p14:tracePt t="1607" x="10596563" y="790575"/>
          <p14:tracePt t="1609" x="10596563" y="774700"/>
          <p14:tracePt t="1611" x="10612438" y="774700"/>
          <p14:tracePt t="1613" x="10628313" y="774700"/>
          <p14:tracePt t="1615" x="10644188" y="758825"/>
          <p14:tracePt t="1619" x="10660063" y="758825"/>
          <p14:tracePt t="1621" x="10675938" y="758825"/>
          <p14:tracePt t="1625" x="10691813" y="758825"/>
          <p14:tracePt t="1627" x="10707688" y="758825"/>
          <p14:tracePt t="1630" x="10723563" y="758825"/>
          <p14:tracePt t="1633" x="10739438" y="758825"/>
          <p14:tracePt t="1635" x="10755313" y="758825"/>
          <p14:tracePt t="1642" x="10771188" y="758825"/>
          <p14:tracePt t="1643" x="10787063" y="758825"/>
          <p14:tracePt t="1647" x="10802938" y="758825"/>
          <p14:tracePt t="1650" x="10818813" y="758825"/>
          <p14:tracePt t="1653" x="10833100" y="758825"/>
          <p14:tracePt t="1655" x="10848975" y="758825"/>
          <p14:tracePt t="1657" x="10864850" y="758825"/>
          <p14:tracePt t="1659" x="10880725" y="758825"/>
          <p14:tracePt t="1663" x="10896600" y="758825"/>
          <p14:tracePt t="1665" x="10912475" y="758825"/>
          <p14:tracePt t="1669" x="10928350" y="758825"/>
          <p14:tracePt t="1671" x="10960100" y="758825"/>
          <p14:tracePt t="1675" x="10975975" y="758825"/>
          <p14:tracePt t="1677" x="11007725" y="758825"/>
          <p14:tracePt t="1681" x="11039475" y="758825"/>
          <p14:tracePt t="1683" x="11055350" y="758825"/>
          <p14:tracePt t="1688" x="11087100" y="758825"/>
          <p14:tracePt t="1691" x="11102975" y="758825"/>
          <p14:tracePt t="1694" x="11133138" y="758825"/>
          <p14:tracePt t="1697" x="11149013" y="758825"/>
          <p14:tracePt t="1699" x="11180763" y="774700"/>
          <p14:tracePt t="1701" x="11196638" y="774700"/>
          <p14:tracePt t="1703" x="11228388" y="790575"/>
          <p14:tracePt t="1705" x="11244263" y="790575"/>
          <p14:tracePt t="1707" x="11260138" y="790575"/>
          <p14:tracePt t="1709" x="11276013" y="790575"/>
          <p14:tracePt t="1711" x="11291888" y="790575"/>
          <p14:tracePt t="1714" x="11307763" y="790575"/>
          <p14:tracePt t="1715" x="11323638" y="790575"/>
          <p14:tracePt t="1717" x="11339513" y="790575"/>
          <p14:tracePt t="1721" x="11355388" y="790575"/>
          <p14:tracePt t="1723" x="11371263" y="790575"/>
          <p14:tracePt t="1731" x="11403013" y="806450"/>
          <p14:tracePt t="1739" x="11418888" y="806450"/>
          <p14:tracePt t="1747" x="11433175" y="806450"/>
          <p14:tracePt t="1753" x="11449050" y="822325"/>
          <p14:tracePt t="1759" x="11464925" y="838200"/>
          <p14:tracePt t="1765" x="11480800" y="838200"/>
          <p14:tracePt t="1770" x="11496675" y="854075"/>
          <p14:tracePt t="1772" x="11512550" y="854075"/>
          <p14:tracePt t="1773" x="11512550" y="868363"/>
          <p14:tracePt t="1775" x="11528425" y="868363"/>
          <p14:tracePt t="1780" x="11544300" y="884238"/>
          <p14:tracePt t="1782" x="11560175" y="900113"/>
          <p14:tracePt t="1783" x="11576050" y="915988"/>
          <p14:tracePt t="1789" x="11591925" y="931863"/>
          <p14:tracePt t="1791" x="11607800" y="947738"/>
          <p14:tracePt t="1795" x="11623675" y="963613"/>
          <p14:tracePt t="1797" x="11639550" y="979488"/>
          <p14:tracePt t="1799" x="11655425" y="995363"/>
          <p14:tracePt t="1801" x="11655425" y="1011238"/>
          <p14:tracePt t="1803" x="11671300" y="1027113"/>
          <p14:tracePt t="1805" x="11687175" y="1042988"/>
          <p14:tracePt t="1809" x="11703050" y="1058863"/>
          <p14:tracePt t="1811" x="11718925" y="1074738"/>
          <p14:tracePt t="1813" x="11734800" y="1090613"/>
          <p14:tracePt t="1815" x="11734800" y="1106488"/>
          <p14:tracePt t="1817" x="11749088" y="1122363"/>
          <p14:tracePt t="1819" x="11764963" y="1122363"/>
          <p14:tracePt t="1821" x="11764963" y="1138238"/>
          <p14:tracePt t="1823" x="11764963" y="1154113"/>
          <p14:tracePt t="1825" x="11780838" y="1169988"/>
          <p14:tracePt t="1827" x="11796713" y="1169988"/>
          <p14:tracePt t="1829" x="11796713" y="1185863"/>
          <p14:tracePt t="1831" x="11812588" y="1200150"/>
          <p14:tracePt t="1835" x="11812588" y="1216025"/>
          <p14:tracePt t="1837" x="11828463" y="1231900"/>
          <p14:tracePt t="1839" x="11828463" y="1247775"/>
          <p14:tracePt t="1841" x="11844338" y="1247775"/>
          <p14:tracePt t="1843" x="11844338" y="1263650"/>
          <p14:tracePt t="1845" x="11844338" y="1279525"/>
          <p14:tracePt t="1849" x="11844338" y="1295400"/>
          <p14:tracePt t="1851" x="11860213" y="1295400"/>
          <p14:tracePt t="1853" x="11860213" y="1311275"/>
          <p14:tracePt t="1855" x="11876088" y="1311275"/>
          <p14:tracePt t="1857" x="11876088" y="1327150"/>
          <p14:tracePt t="1859" x="11876088" y="1343025"/>
          <p14:tracePt t="1861" x="11891963" y="1358900"/>
          <p14:tracePt t="1865" x="11891963" y="1374775"/>
          <p14:tracePt t="1867" x="11891963" y="1390650"/>
          <p14:tracePt t="1873" x="11891963" y="1406525"/>
          <p14:tracePt t="1875" x="11891963" y="1422400"/>
          <p14:tracePt t="1877" x="11907838" y="1438275"/>
          <p14:tracePt t="1881" x="11907838" y="1454150"/>
          <p14:tracePt t="1883" x="11907838" y="1470025"/>
          <p14:tracePt t="1889" x="11907838" y="1485900"/>
          <p14:tracePt t="1891" x="11907838" y="1501775"/>
          <p14:tracePt t="1893" x="11907838" y="1517650"/>
          <p14:tracePt t="1897" x="11907838" y="1533525"/>
          <p14:tracePt t="1901" x="11907838" y="1547813"/>
          <p14:tracePt t="1905" x="11907838" y="1563688"/>
          <p14:tracePt t="1907" x="11907838" y="1579563"/>
          <p14:tracePt t="1909" x="11907838" y="1595438"/>
          <p14:tracePt t="1916" x="11907838" y="1611313"/>
          <p14:tracePt t="1917" x="11907838" y="1627188"/>
          <p14:tracePt t="1921" x="11891963" y="1643063"/>
          <p14:tracePt t="1923" x="11891963" y="1658938"/>
          <p14:tracePt t="1925" x="11876088" y="1674813"/>
          <p14:tracePt t="1927" x="11844338" y="1690688"/>
          <p14:tracePt t="1931" x="11828463" y="1722438"/>
          <p14:tracePt t="1932" x="11812588" y="1738313"/>
          <p14:tracePt t="1935" x="11796713" y="1738313"/>
          <p14:tracePt t="1937" x="11796713" y="1754188"/>
          <p14:tracePt t="1939" x="11780838" y="1770063"/>
          <p14:tracePt t="1941" x="11764963" y="1770063"/>
          <p14:tracePt t="1943" x="11749088" y="1770063"/>
          <p14:tracePt t="1945" x="11734800" y="1785938"/>
          <p14:tracePt t="1946" x="11718925" y="1801813"/>
          <p14:tracePt t="1949" x="11703050" y="1801813"/>
          <p14:tracePt t="1951" x="11687175" y="1801813"/>
          <p14:tracePt t="1953" x="11671300" y="1801813"/>
          <p14:tracePt t="1955" x="11655425" y="1801813"/>
          <p14:tracePt t="1957" x="11639550" y="1817688"/>
          <p14:tracePt t="1959" x="11623675" y="1817688"/>
          <p14:tracePt t="1961" x="11607800" y="1817688"/>
          <p14:tracePt t="1964" x="11591925" y="1833563"/>
          <p14:tracePt t="1966" x="11576050" y="1833563"/>
          <p14:tracePt t="1969" x="11560175" y="1833563"/>
          <p14:tracePt t="1971" x="11544300" y="1833563"/>
          <p14:tracePt t="1973" x="11544300" y="1849438"/>
          <p14:tracePt t="1988" x="11528425" y="1849438"/>
          <p14:tracePt t="1994" x="11512550" y="1849438"/>
          <p14:tracePt t="4680" x="11480800" y="1865313"/>
          <p14:tracePt t="4682" x="11464925" y="1881188"/>
          <p14:tracePt t="4684" x="11449050" y="1895475"/>
          <p14:tracePt t="4685" x="11418888" y="1895475"/>
          <p14:tracePt t="4686" x="11387138" y="1927225"/>
          <p14:tracePt t="4689" x="11339513" y="1958975"/>
          <p14:tracePt t="4691" x="11291888" y="2006600"/>
          <p14:tracePt t="4693" x="11244263" y="2038350"/>
          <p14:tracePt t="4696" x="11196638" y="2085975"/>
          <p14:tracePt t="4697" x="11149013" y="2117725"/>
          <p14:tracePt t="4699" x="11102975" y="2149475"/>
          <p14:tracePt t="4701" x="11071225" y="2181225"/>
          <p14:tracePt t="4703" x="11007725" y="2228850"/>
          <p14:tracePt t="4705" x="10960100" y="2274888"/>
          <p14:tracePt t="4707" x="10880725" y="2338388"/>
          <p14:tracePt t="4709" x="10787063" y="2401888"/>
          <p14:tracePt t="4712" x="10723563" y="2465388"/>
          <p14:tracePt t="4715" x="10548938" y="2606675"/>
          <p14:tracePt t="4717" x="10487025" y="2654300"/>
          <p14:tracePt t="4719" x="10391775" y="2733675"/>
          <p14:tracePt t="4721" x="10328275" y="2797175"/>
          <p14:tracePt t="4723" x="10233025" y="2876550"/>
          <p14:tracePt t="4725" x="10139363" y="2954338"/>
          <p14:tracePt t="4727" x="10044113" y="3033713"/>
          <p14:tracePt t="4729" x="9948863" y="3113088"/>
          <p14:tracePt t="4730" x="9855200" y="3192463"/>
          <p14:tracePt t="4733" x="9759950" y="3255963"/>
          <p14:tracePt t="4735" x="9664700" y="3333750"/>
          <p14:tracePt t="4737" x="9586913" y="3413125"/>
          <p14:tracePt t="4739" x="9459913" y="3508375"/>
          <p14:tracePt t="4741" x="9364663" y="3587750"/>
          <p14:tracePt t="4743" x="9301163" y="3633788"/>
          <p14:tracePt t="4746" x="9207500" y="3713163"/>
          <p14:tracePt t="4747" x="9112250" y="3792538"/>
          <p14:tracePt t="4749" x="9048750" y="3856038"/>
          <p14:tracePt t="4751" x="8955088" y="3935413"/>
          <p14:tracePt t="4753" x="8859838" y="3997325"/>
          <p14:tracePt t="4755" x="8780463" y="4060825"/>
          <p14:tracePt t="4757" x="8686800" y="4124325"/>
          <p14:tracePt t="4759" x="8623300" y="4171950"/>
          <p14:tracePt t="4762" x="8559800" y="4219575"/>
          <p14:tracePt t="4765" x="8416925" y="4344988"/>
          <p14:tracePt t="4767" x="8355013" y="4376738"/>
          <p14:tracePt t="4769" x="8275638" y="4424363"/>
          <p14:tracePt t="4771" x="8243888" y="4456113"/>
          <p14:tracePt t="4774" x="8180388" y="4487863"/>
          <p14:tracePt t="4775" x="8101013" y="4535488"/>
          <p14:tracePt t="4777" x="8054975" y="4551363"/>
          <p14:tracePt t="4780" x="8023225" y="4583113"/>
          <p14:tracePt t="4781" x="7975600" y="4614863"/>
          <p14:tracePt t="4783" x="7927975" y="4645025"/>
          <p14:tracePt t="4785" x="7880350" y="4676775"/>
          <p14:tracePt t="4787" x="7816850" y="4708525"/>
          <p14:tracePt t="4789" x="7785100" y="4724400"/>
          <p14:tracePt t="4791" x="7754938" y="4740275"/>
          <p14:tracePt t="4793" x="7723188" y="4772025"/>
          <p14:tracePt t="4796" x="7675563" y="4787900"/>
          <p14:tracePt t="4798" x="7643813" y="4803775"/>
          <p14:tracePt t="4799" x="7627938" y="4819650"/>
          <p14:tracePt t="4801" x="7580313" y="4835525"/>
          <p14:tracePt t="4803" x="7548563" y="4851400"/>
          <p14:tracePt t="4805" x="7532688" y="4851400"/>
          <p14:tracePt t="4807" x="7516813" y="4867275"/>
          <p14:tracePt t="4809" x="7485063" y="4883150"/>
          <p14:tracePt t="4814" x="7469188" y="4899025"/>
          <p14:tracePt t="4815" x="7454900" y="4899025"/>
          <p14:tracePt t="4819" x="7423150" y="4914900"/>
          <p14:tracePt t="4826" x="7407275" y="4914900"/>
          <p14:tracePt t="4832" x="7407275" y="4930775"/>
          <p14:tracePt t="4846" x="7391400" y="4930775"/>
          <p14:tracePt t="4863" x="7391400" y="4946650"/>
          <p14:tracePt t="4876" x="7375525" y="4946650"/>
          <p14:tracePt t="5105" x="7359650" y="4930775"/>
          <p14:tracePt t="5107" x="7359650" y="4914900"/>
          <p14:tracePt t="5111" x="7359650" y="4899025"/>
          <p14:tracePt t="5114" x="7343775" y="4867275"/>
          <p14:tracePt t="5117" x="7343775" y="4851400"/>
          <p14:tracePt t="5119" x="7343775" y="4835525"/>
          <p14:tracePt t="5121" x="7327900" y="4835525"/>
          <p14:tracePt t="5123" x="7327900" y="4803775"/>
          <p14:tracePt t="5125" x="7327900" y="4787900"/>
          <p14:tracePt t="5128" x="7327900" y="4772025"/>
          <p14:tracePt t="5129" x="7327900" y="4756150"/>
          <p14:tracePt t="5131" x="7312025" y="4740275"/>
          <p14:tracePt t="5133" x="7312025" y="4724400"/>
          <p14:tracePt t="5135" x="7312025" y="4708525"/>
          <p14:tracePt t="5139" x="7312025" y="4660900"/>
          <p14:tracePt t="5141" x="7312025" y="4645025"/>
          <p14:tracePt t="5143" x="7312025" y="4614863"/>
          <p14:tracePt t="5145" x="7312025" y="4583113"/>
          <p14:tracePt t="5147" x="7312025" y="4567238"/>
          <p14:tracePt t="5149" x="7327900" y="4551363"/>
          <p14:tracePt t="5151" x="7327900" y="4535488"/>
          <p14:tracePt t="5152" x="7327900" y="4519613"/>
          <p14:tracePt t="5154" x="7343775" y="4487863"/>
          <p14:tracePt t="5157" x="7343775" y="4471988"/>
          <p14:tracePt t="5159" x="7359650" y="4456113"/>
          <p14:tracePt t="5162" x="7359650" y="4440238"/>
          <p14:tracePt t="5164" x="7375525" y="4408488"/>
          <p14:tracePt t="5167" x="7375525" y="4376738"/>
          <p14:tracePt t="5169" x="7391400" y="4360863"/>
          <p14:tracePt t="5173" x="7407275" y="4344988"/>
          <p14:tracePt t="5175" x="7407275" y="4329113"/>
          <p14:tracePt t="5177" x="7407275" y="4313238"/>
          <p14:tracePt t="5180" x="7407275" y="4297363"/>
          <p14:tracePt t="5181" x="7407275" y="4283075"/>
          <p14:tracePt t="5183" x="7423150" y="4283075"/>
          <p14:tracePt t="5189" x="7423150" y="4267200"/>
          <p14:tracePt t="5191" x="7423150" y="4251325"/>
          <p14:tracePt t="5195" x="7439025" y="4251325"/>
          <p14:tracePt t="5199" x="7439025" y="4235450"/>
          <p14:tracePt t="5205" x="7439025" y="4219575"/>
          <p14:tracePt t="5212" x="7439025" y="4203700"/>
          <p14:tracePt t="5226" x="7439025" y="4187825"/>
          <p14:tracePt t="5242" x="7439025" y="4171950"/>
          <p14:tracePt t="5336" x="7439025" y="4156075"/>
          <p14:tracePt t="5343" x="7423150" y="4140200"/>
          <p14:tracePt t="5348" x="7423150" y="4124325"/>
          <p14:tracePt t="5351" x="7407275" y="4124325"/>
          <p14:tracePt t="5360" x="7391400" y="4108450"/>
          <p14:tracePt t="5364" x="7375525" y="4092575"/>
          <p14:tracePt t="5367" x="7359650" y="4092575"/>
          <p14:tracePt t="5371" x="7343775" y="4076700"/>
          <p14:tracePt t="5380" x="7327900" y="4060825"/>
          <p14:tracePt t="5381" x="7327900" y="4044950"/>
          <p14:tracePt t="5385" x="7312025" y="4044950"/>
          <p14:tracePt t="5407" x="7312025" y="4029075"/>
          <p14:tracePt t="5409" x="7296150" y="4029075"/>
          <p14:tracePt t="5438" x="7296150" y="4013200"/>
          <p14:tracePt t="5440" x="7280275" y="4013200"/>
          <p14:tracePt t="5486" x="7264400" y="4013200"/>
          <p14:tracePt t="5498" x="7248525" y="4013200"/>
          <p14:tracePt t="5504" x="7232650" y="4013200"/>
          <p14:tracePt t="5514" x="7216775" y="4013200"/>
          <p14:tracePt t="5519" x="7200900" y="4013200"/>
          <p14:tracePt t="5529" x="7185025" y="4013200"/>
          <p14:tracePt t="5535" x="7169150" y="4013200"/>
          <p14:tracePt t="5539" x="7154863" y="4013200"/>
          <p14:tracePt t="5548" x="7123113" y="4013200"/>
          <p14:tracePt t="5549" x="7107238" y="4013200"/>
          <p14:tracePt t="5554" x="7091363" y="4013200"/>
          <p14:tracePt t="5555" x="7075488" y="4013200"/>
          <p14:tracePt t="5560" x="7059613" y="4013200"/>
          <p14:tracePt t="5563" x="7027863" y="4013200"/>
          <p14:tracePt t="5565" x="7011988" y="4013200"/>
          <p14:tracePt t="5567" x="6996113" y="4013200"/>
          <p14:tracePt t="5569" x="6980238" y="4013200"/>
          <p14:tracePt t="5571" x="6964363" y="4013200"/>
          <p14:tracePt t="5573" x="6932613" y="4013200"/>
          <p14:tracePt t="5575" x="6900863" y="4013200"/>
          <p14:tracePt t="5578" x="6854825" y="4013200"/>
          <p14:tracePt t="5579" x="6838950" y="4013200"/>
          <p14:tracePt t="5581" x="6807200" y="4013200"/>
          <p14:tracePt t="5583" x="6791325" y="4013200"/>
          <p14:tracePt t="5585" x="6743700" y="4013200"/>
          <p14:tracePt t="5587" x="6711950" y="4013200"/>
          <p14:tracePt t="5589" x="6696075" y="4013200"/>
          <p14:tracePt t="5591" x="6664325" y="4013200"/>
          <p14:tracePt t="5593" x="6616700" y="4013200"/>
          <p14:tracePt t="5595" x="6600825" y="4013200"/>
          <p14:tracePt t="5597" x="6569075" y="4013200"/>
          <p14:tracePt t="5599" x="6523038" y="4013200"/>
          <p14:tracePt t="5601" x="6507163" y="4013200"/>
          <p14:tracePt t="5603" x="6475413" y="4013200"/>
          <p14:tracePt t="5605" x="6443663" y="4013200"/>
          <p14:tracePt t="5607" x="6411913" y="4013200"/>
          <p14:tracePt t="5609" x="6364288" y="4013200"/>
          <p14:tracePt t="5611" x="6332538" y="4013200"/>
          <p14:tracePt t="5613" x="6284913" y="4013200"/>
          <p14:tracePt t="5615" x="6253163" y="4013200"/>
          <p14:tracePt t="5617" x="6223000" y="4013200"/>
          <p14:tracePt t="5619" x="6175375" y="4013200"/>
          <p14:tracePt t="5621" x="6127750" y="4029075"/>
          <p14:tracePt t="5623" x="6080125" y="4029075"/>
          <p14:tracePt t="5625" x="6032500" y="4044950"/>
          <p14:tracePt t="5628" x="5984875" y="4044950"/>
          <p14:tracePt t="5629" x="5938838" y="4044950"/>
          <p14:tracePt t="5631" x="5907088" y="4044950"/>
          <p14:tracePt t="5633" x="5843588" y="4044950"/>
          <p14:tracePt t="5635" x="5795963" y="4044950"/>
          <p14:tracePt t="5637" x="5748338" y="4060825"/>
          <p14:tracePt t="5639" x="5700713" y="4060825"/>
          <p14:tracePt t="5641" x="5638800" y="4060825"/>
          <p14:tracePt t="5643" x="5591175" y="4060825"/>
          <p14:tracePt t="5645" x="5511800" y="4060825"/>
          <p14:tracePt t="5647" x="5400675" y="4076700"/>
          <p14:tracePt t="5649" x="5353050" y="4076700"/>
          <p14:tracePt t="5651" x="5291138" y="4076700"/>
          <p14:tracePt t="5653" x="5227638" y="4076700"/>
          <p14:tracePt t="5655" x="5180013" y="4076700"/>
          <p14:tracePt t="5657" x="5100638" y="4076700"/>
          <p14:tracePt t="5659" x="5037138" y="4076700"/>
          <p14:tracePt t="5662" x="4975225" y="4076700"/>
          <p14:tracePt t="5663" x="4911725" y="4092575"/>
          <p14:tracePt t="5665" x="4848225" y="4092575"/>
          <p14:tracePt t="5667" x="4800600" y="4092575"/>
          <p14:tracePt t="5669" x="4737100" y="4092575"/>
          <p14:tracePt t="5671" x="4675188" y="4092575"/>
          <p14:tracePt t="5673" x="4627563" y="4092575"/>
          <p14:tracePt t="5675" x="4564063" y="4092575"/>
          <p14:tracePt t="5678" x="4500563" y="4092575"/>
          <p14:tracePt t="5679" x="4437063" y="4092575"/>
          <p14:tracePt t="5681" x="4359275" y="4092575"/>
          <p14:tracePt t="5682" x="4311650" y="4092575"/>
          <p14:tracePt t="5684" x="4248150" y="4108450"/>
          <p14:tracePt t="5687" x="4184650" y="4108450"/>
          <p14:tracePt t="5689" x="4121150" y="4108450"/>
          <p14:tracePt t="5691" x="4075113" y="4108450"/>
          <p14:tracePt t="5693" x="4011613" y="4124325"/>
          <p14:tracePt t="5695" x="3948113" y="4124325"/>
          <p14:tracePt t="5697" x="3884613" y="4124325"/>
          <p14:tracePt t="5699" x="3821113" y="4124325"/>
          <p14:tracePt t="5701" x="3775075" y="4124325"/>
          <p14:tracePt t="5703" x="3711575" y="4124325"/>
          <p14:tracePt t="5705" x="3648075" y="4140200"/>
          <p14:tracePt t="5707" x="3584575" y="4140200"/>
          <p14:tracePt t="5709" x="3536950" y="4140200"/>
          <p14:tracePt t="5711" x="3475038" y="4156075"/>
          <p14:tracePt t="5713" x="3427413" y="4156075"/>
          <p14:tracePt t="5715" x="3363913" y="4171950"/>
          <p14:tracePt t="5717" x="3316288" y="4171950"/>
          <p14:tracePt t="5719" x="3252788" y="4171950"/>
          <p14:tracePt t="5721" x="3190875" y="4187825"/>
          <p14:tracePt t="5723" x="3127375" y="4187825"/>
          <p14:tracePt t="5725" x="3095625" y="4187825"/>
          <p14:tracePt t="5729" x="2984500" y="4203700"/>
          <p14:tracePt t="5730" x="2921000" y="4203700"/>
          <p14:tracePt t="5732" x="2890838" y="4219575"/>
          <p14:tracePt t="5735" x="2843213" y="4219575"/>
          <p14:tracePt t="5737" x="2779713" y="4235450"/>
          <p14:tracePt t="5738" x="2732088" y="4235450"/>
          <p14:tracePt t="5741" x="2700338" y="4235450"/>
          <p14:tracePt t="5743" x="2636838" y="4251325"/>
          <p14:tracePt t="5744" x="2590800" y="4251325"/>
          <p14:tracePt t="5747" x="2559050" y="4267200"/>
          <p14:tracePt t="5748" x="2527300" y="4267200"/>
          <p14:tracePt t="5751" x="2479675" y="4267200"/>
          <p14:tracePt t="5753" x="2447925" y="4267200"/>
          <p14:tracePt t="5755" x="2400300" y="4267200"/>
          <p14:tracePt t="5757" x="2352675" y="4283075"/>
          <p14:tracePt t="5759" x="2336800" y="4283075"/>
          <p14:tracePt t="5761" x="2289175" y="4283075"/>
          <p14:tracePt t="5763" x="2259013" y="4283075"/>
          <p14:tracePt t="5764" x="2227263" y="4283075"/>
          <p14:tracePt t="5767" x="2195513" y="4283075"/>
          <p14:tracePt t="5769" x="2147888" y="4283075"/>
          <p14:tracePt t="5771" x="2132013" y="4297363"/>
          <p14:tracePt t="5773" x="2084388" y="4297363"/>
          <p14:tracePt t="5775" x="2052638" y="4297363"/>
          <p14:tracePt t="5778" x="2036763" y="4313238"/>
          <p14:tracePt t="5780" x="2005013" y="4313238"/>
          <p14:tracePt t="5781" x="1958975" y="4313238"/>
          <p14:tracePt t="5783" x="1958975" y="4329113"/>
          <p14:tracePt t="5785" x="1911350" y="4329113"/>
          <p14:tracePt t="5789" x="1879600" y="4329113"/>
          <p14:tracePt t="5791" x="1847850" y="4329113"/>
          <p14:tracePt t="5793" x="1831975" y="4329113"/>
          <p14:tracePt t="5795" x="1816100" y="4344988"/>
          <p14:tracePt t="5797" x="1800225" y="4344988"/>
          <p14:tracePt t="5799" x="1784350" y="4344988"/>
          <p14:tracePt t="5801" x="1768475" y="4344988"/>
          <p14:tracePt t="5803" x="1752600" y="4360863"/>
          <p14:tracePt t="5805" x="1736725" y="4360863"/>
          <p14:tracePt t="5807" x="1720850" y="4360863"/>
          <p14:tracePt t="5809" x="1720850" y="4376738"/>
          <p14:tracePt t="5810" x="1704975" y="4376738"/>
          <p14:tracePt t="5813" x="1689100" y="4376738"/>
          <p14:tracePt t="5815" x="1674813" y="4376738"/>
          <p14:tracePt t="5819" x="1658938" y="4376738"/>
          <p14:tracePt t="5823" x="1643063" y="4376738"/>
          <p14:tracePt t="5831" x="1627188" y="4376738"/>
          <p14:tracePt t="5839" x="1611313" y="4376738"/>
          <p14:tracePt t="5846" x="1595438" y="4376738"/>
          <p14:tracePt t="5852" x="1595438" y="4392613"/>
          <p14:tracePt t="5859" x="1579563" y="4392613"/>
          <p14:tracePt t="5863" x="1563688" y="4392613"/>
          <p14:tracePt t="5869" x="1547813" y="4408488"/>
          <p14:tracePt t="5871" x="1531938" y="4408488"/>
          <p14:tracePt t="5873" x="1516063" y="4408488"/>
          <p14:tracePt t="5879" x="1500188" y="4408488"/>
          <p14:tracePt t="5881" x="1484313" y="4424363"/>
          <p14:tracePt t="5887" x="1468438" y="4424363"/>
          <p14:tracePt t="5889" x="1452563" y="4424363"/>
          <p14:tracePt t="5894" x="1436688" y="4424363"/>
          <p14:tracePt t="5904" x="1436688" y="4440238"/>
          <p14:tracePt t="5909" x="1420813" y="4440238"/>
          <p14:tracePt t="5918" x="1420813" y="4456113"/>
          <p14:tracePt t="5923" x="1404938" y="4456113"/>
          <p14:tracePt t="5948" x="1420813" y="4471988"/>
          <p14:tracePt t="5970" x="1420813" y="4487863"/>
          <p14:tracePt t="5988" x="1436688" y="4487863"/>
          <p14:tracePt t="5989" x="1436688" y="4503738"/>
          <p14:tracePt t="6004" x="1452563" y="4503738"/>
          <p14:tracePt t="6006" x="1452563" y="4519613"/>
          <p14:tracePt t="6009" x="1468438" y="4535488"/>
          <p14:tracePt t="6023" x="1484313" y="4551363"/>
          <p14:tracePt t="6027" x="1500188" y="4551363"/>
          <p14:tracePt t="6030" x="1500188" y="4567238"/>
          <p14:tracePt t="6032" x="1516063" y="4567238"/>
          <p14:tracePt t="6033" x="1516063" y="4583113"/>
          <p14:tracePt t="6035" x="1531938" y="4583113"/>
          <p14:tracePt t="6037" x="1547813" y="4583113"/>
          <p14:tracePt t="6044" x="1547813" y="4598988"/>
          <p14:tracePt t="6046" x="1563688" y="4598988"/>
          <p14:tracePt t="6049" x="1579563" y="4598988"/>
          <p14:tracePt t="6051" x="1579563" y="4614863"/>
          <p14:tracePt t="6057" x="1595438" y="4614863"/>
          <p14:tracePt t="6065" x="1611313" y="4614863"/>
          <p14:tracePt t="6081" x="1627188" y="4614863"/>
          <p14:tracePt t="6188" x="1611313" y="4614863"/>
          <p14:tracePt t="6196" x="1579563" y="4598988"/>
          <p14:tracePt t="6201" x="1547813" y="4583113"/>
          <p14:tracePt t="6205" x="1531938" y="4567238"/>
          <p14:tracePt t="6207" x="1516063" y="4567238"/>
          <p14:tracePt t="6209" x="1516063" y="4551363"/>
          <p14:tracePt t="6215" x="1500188" y="4551363"/>
          <p14:tracePt t="6217" x="1500188" y="4535488"/>
          <p14:tracePt t="6219" x="1484313" y="4535488"/>
          <p14:tracePt t="6223" x="1484313" y="4519613"/>
          <p14:tracePt t="6233" x="1484313" y="4503738"/>
          <p14:tracePt t="6235" x="1468438" y="4503738"/>
          <p14:tracePt t="6243" x="1468438" y="4487863"/>
          <p14:tracePt t="6251" x="1468438" y="4471988"/>
          <p14:tracePt t="6259" x="1468438" y="4456113"/>
          <p14:tracePt t="6265" x="1468438" y="4440238"/>
          <p14:tracePt t="6280" x="1468438" y="4424363"/>
          <p14:tracePt t="6313" x="1468438" y="4408488"/>
          <p14:tracePt t="6327" x="1484313" y="4408488"/>
          <p14:tracePt t="6334" x="1500188" y="4392613"/>
          <p14:tracePt t="6346" x="1516063" y="4392613"/>
          <p14:tracePt t="6363" x="1547813" y="4376738"/>
          <p14:tracePt t="6372" x="1563688" y="4376738"/>
          <p14:tracePt t="6386" x="1579563" y="4376738"/>
          <p14:tracePt t="6485" x="1563688" y="4376738"/>
          <p14:tracePt t="6493" x="1516063" y="4376738"/>
          <p14:tracePt t="6501" x="1420813" y="4376738"/>
          <p14:tracePt t="6507" x="1343025" y="4392613"/>
          <p14:tracePt t="6512" x="1295400" y="4408488"/>
          <p14:tracePt t="6516" x="1263650" y="4408488"/>
          <p14:tracePt t="6517" x="1247775" y="4408488"/>
          <p14:tracePt t="6519" x="1231900" y="4408488"/>
          <p14:tracePt t="6521" x="1216025" y="4408488"/>
          <p14:tracePt t="6525" x="1200150" y="4408488"/>
          <p14:tracePt t="6528" x="1200150" y="4424363"/>
          <p14:tracePt t="6531" x="1184275" y="4424363"/>
          <p14:tracePt t="6541" x="1168400" y="4424363"/>
          <p14:tracePt t="6634" x="1168400" y="4408488"/>
          <p14:tracePt t="6640" x="1168400" y="4392613"/>
          <p14:tracePt t="6641" x="1168400" y="4376738"/>
          <p14:tracePt t="6645" x="1168400" y="4344988"/>
          <p14:tracePt t="6647" x="1168400" y="4329113"/>
          <p14:tracePt t="6649" x="1184275" y="4329113"/>
          <p14:tracePt t="6651" x="1184275" y="4313238"/>
          <p14:tracePt t="6653" x="1184275" y="4297363"/>
          <p14:tracePt t="6655" x="1184275" y="4283075"/>
          <p14:tracePt t="6659" x="1200150" y="4267200"/>
          <p14:tracePt t="6661" x="1200150" y="4251325"/>
          <p14:tracePt t="6665" x="1216025" y="4235450"/>
          <p14:tracePt t="6667" x="1216025" y="4219575"/>
          <p14:tracePt t="6669" x="1216025" y="4203700"/>
          <p14:tracePt t="6671" x="1231900" y="4203700"/>
          <p14:tracePt t="6673" x="1231900" y="4171950"/>
          <p14:tracePt t="6679" x="1231900" y="4156075"/>
          <p14:tracePt t="6681" x="1231900" y="4140200"/>
          <p14:tracePt t="6683" x="1231900" y="4124325"/>
          <p14:tracePt t="6687" x="1247775" y="4108450"/>
          <p14:tracePt t="6691" x="1247775" y="4092575"/>
          <p14:tracePt t="6708" x="1247775" y="4076700"/>
          <p14:tracePt t="6728" x="1247775" y="4060825"/>
          <p14:tracePt t="6756" x="1263650" y="4044950"/>
          <p14:tracePt t="6764" x="1279525" y="4044950"/>
          <p14:tracePt t="6768" x="1295400" y="4044950"/>
          <p14:tracePt t="6769" x="1311275" y="4029075"/>
          <p14:tracePt t="6775" x="1327150" y="4013200"/>
          <p14:tracePt t="6779" x="1343025" y="4013200"/>
          <p14:tracePt t="6789" x="1373188" y="3997325"/>
          <p14:tracePt t="6792" x="1389063" y="3981450"/>
          <p14:tracePt t="6797" x="1404938" y="3965575"/>
          <p14:tracePt t="6801" x="1420813" y="3965575"/>
          <p14:tracePt t="6807" x="1436688" y="3965575"/>
          <p14:tracePt t="6812" x="1452563" y="3949700"/>
          <p14:tracePt t="6816" x="1468438" y="3949700"/>
          <p14:tracePt t="6821" x="1484313" y="3935413"/>
          <p14:tracePt t="6825" x="1500188" y="3935413"/>
          <p14:tracePt t="6831" x="1516063" y="3935413"/>
          <p14:tracePt t="6835" x="1531938" y="3935413"/>
          <p14:tracePt t="6841" x="1547813" y="3935413"/>
          <p14:tracePt t="6846" x="1579563" y="3935413"/>
          <p14:tracePt t="6849" x="1595438" y="3935413"/>
          <p14:tracePt t="6853" x="1611313" y="3935413"/>
          <p14:tracePt t="6857" x="1643063" y="3935413"/>
          <p14:tracePt t="6859" x="1658938" y="3935413"/>
          <p14:tracePt t="6863" x="1674813" y="3935413"/>
          <p14:tracePt t="6865" x="1689100" y="3935413"/>
          <p14:tracePt t="6867" x="1704975" y="3935413"/>
          <p14:tracePt t="6869" x="1720850" y="3935413"/>
          <p14:tracePt t="6871" x="1736725" y="3935413"/>
          <p14:tracePt t="6875" x="1752600" y="3935413"/>
          <p14:tracePt t="6877" x="1784350" y="3935413"/>
          <p14:tracePt t="6881" x="1816100" y="3935413"/>
          <p14:tracePt t="6883" x="1831975" y="3935413"/>
          <p14:tracePt t="6887" x="1863725" y="3935413"/>
          <p14:tracePt t="6889" x="1879600" y="3935413"/>
          <p14:tracePt t="6895" x="1911350" y="3935413"/>
          <p14:tracePt t="6897" x="1927225" y="3949700"/>
          <p14:tracePt t="6899" x="1943100" y="3949700"/>
          <p14:tracePt t="6901" x="1958975" y="3949700"/>
          <p14:tracePt t="6907" x="1974850" y="3949700"/>
          <p14:tracePt t="6910" x="1989138" y="3949700"/>
          <p14:tracePt t="6942" x="2005013" y="3949700"/>
          <p14:tracePt t="6964" x="2020888" y="3949700"/>
          <p14:tracePt t="6983" x="2020888" y="3965575"/>
          <p14:tracePt t="6995" x="2036763" y="3965575"/>
          <p14:tracePt t="7007" x="2036763" y="3981450"/>
          <p14:tracePt t="7009" x="2036763" y="3997325"/>
          <p14:tracePt t="7013" x="2036763" y="4013200"/>
          <p14:tracePt t="7015" x="2036763" y="4029075"/>
          <p14:tracePt t="7019" x="2036763" y="4044950"/>
          <p14:tracePt t="7021" x="2036763" y="4076700"/>
          <p14:tracePt t="7023" x="2020888" y="4076700"/>
          <p14:tracePt t="7025" x="2020888" y="4108450"/>
          <p14:tracePt t="7027" x="2005013" y="4124325"/>
          <p14:tracePt t="7031" x="2005013" y="4140200"/>
          <p14:tracePt t="7033" x="2005013" y="4156075"/>
          <p14:tracePt t="7035" x="1989138" y="4171950"/>
          <p14:tracePt t="7037" x="1974850" y="4187825"/>
          <p14:tracePt t="7038" x="1974850" y="4203700"/>
          <p14:tracePt t="7041" x="1958975" y="4203700"/>
          <p14:tracePt t="7044" x="1958975" y="4219575"/>
          <p14:tracePt t="7047" x="1958975" y="4235450"/>
          <p14:tracePt t="7049" x="1943100" y="4251325"/>
          <p14:tracePt t="7053" x="1927225" y="4267200"/>
          <p14:tracePt t="7057" x="1927225" y="4283075"/>
          <p14:tracePt t="7064" x="1911350" y="4283075"/>
          <p14:tracePt t="7065" x="1911350" y="4297363"/>
          <p14:tracePt t="7069" x="1895475" y="4313238"/>
          <p14:tracePt t="7075" x="1895475" y="4329113"/>
          <p14:tracePt t="7084" x="1879600" y="4329113"/>
          <p14:tracePt t="7089" x="1863725" y="4344988"/>
          <p14:tracePt t="7095" x="1847850" y="4344988"/>
          <p14:tracePt t="7109" x="1831975" y="4360863"/>
          <p14:tracePt t="7115" x="1816100" y="4360863"/>
          <p14:tracePt t="7127" x="1800225" y="4360863"/>
          <p14:tracePt t="7134" x="1784350" y="4360863"/>
          <p14:tracePt t="7150" x="1768475" y="4360863"/>
          <p14:tracePt t="7186" x="1784350" y="4360863"/>
          <p14:tracePt t="7189" x="1816100" y="4360863"/>
          <p14:tracePt t="7191" x="1847850" y="4344988"/>
          <p14:tracePt t="7193" x="1879600" y="4344988"/>
          <p14:tracePt t="7195" x="1895475" y="4344988"/>
          <p14:tracePt t="7197" x="1927225" y="4329113"/>
          <p14:tracePt t="7199" x="1943100" y="4329113"/>
          <p14:tracePt t="7201" x="1989138" y="4329113"/>
          <p14:tracePt t="7203" x="2036763" y="4313238"/>
          <p14:tracePt t="7205" x="2084388" y="4313238"/>
          <p14:tracePt t="7207" x="2116138" y="4297363"/>
          <p14:tracePt t="7210" x="2163763" y="4297363"/>
          <p14:tracePt t="7211" x="2211388" y="4297363"/>
          <p14:tracePt t="7213" x="2243138" y="4297363"/>
          <p14:tracePt t="7215" x="2305050" y="4297363"/>
          <p14:tracePt t="7217" x="2384425" y="4283075"/>
          <p14:tracePt t="7219" x="2463800" y="4283075"/>
          <p14:tracePt t="7221" x="2527300" y="4283075"/>
          <p14:tracePt t="7223" x="2605088" y="4283075"/>
          <p14:tracePt t="7225" x="2668588" y="4283075"/>
          <p14:tracePt t="7227" x="2747963" y="4283075"/>
          <p14:tracePt t="7229" x="2811463" y="4267200"/>
          <p14:tracePt t="7231" x="2890838" y="4267200"/>
          <p14:tracePt t="7233" x="2968625" y="4267200"/>
          <p14:tracePt t="7235" x="3032125" y="4267200"/>
          <p14:tracePt t="7237" x="3111500" y="4267200"/>
          <p14:tracePt t="7239" x="3205163" y="4267200"/>
          <p14:tracePt t="7241" x="3300413" y="4267200"/>
          <p14:tracePt t="7244" x="3395663" y="4267200"/>
          <p14:tracePt t="7245" x="3490913" y="4267200"/>
          <p14:tracePt t="7247" x="3568700" y="4267200"/>
          <p14:tracePt t="7249" x="3663950" y="4267200"/>
          <p14:tracePt t="7251" x="3775075" y="4267200"/>
          <p14:tracePt t="7253" x="3884613" y="4283075"/>
          <p14:tracePt t="7255" x="3963988" y="4283075"/>
          <p14:tracePt t="7257" x="4075113" y="4297363"/>
          <p14:tracePt t="7260" x="4184650" y="4297363"/>
          <p14:tracePt t="7261" x="4279900" y="4313238"/>
          <p14:tracePt t="7263" x="4406900" y="4313238"/>
          <p14:tracePt t="7265" x="4516438" y="4329113"/>
          <p14:tracePt t="7267" x="4627563" y="4344988"/>
          <p14:tracePt t="7269" x="4706938" y="4360863"/>
          <p14:tracePt t="7271" x="4816475" y="4376738"/>
          <p14:tracePt t="7273" x="4943475" y="4408488"/>
          <p14:tracePt t="7275" x="5022850" y="4408488"/>
          <p14:tracePt t="7277" x="5148263" y="4424363"/>
          <p14:tracePt t="7279" x="5243513" y="4440238"/>
          <p14:tracePt t="7281" x="5353050" y="4456113"/>
          <p14:tracePt t="7283" x="5464175" y="4471988"/>
          <p14:tracePt t="7285" x="5543550" y="4487863"/>
          <p14:tracePt t="7287" x="5638800" y="4503738"/>
          <p14:tracePt t="7289" x="5748338" y="4535488"/>
          <p14:tracePt t="7291" x="5827713" y="4551363"/>
          <p14:tracePt t="7294" x="5907088" y="4551363"/>
          <p14:tracePt t="7296" x="6000750" y="4567238"/>
          <p14:tracePt t="7297" x="6080125" y="4583113"/>
          <p14:tracePt t="7299" x="6159500" y="4598988"/>
          <p14:tracePt t="7301" x="6253163" y="4614863"/>
          <p14:tracePt t="7303" x="6316663" y="4629150"/>
          <p14:tracePt t="7305" x="6396038" y="4629150"/>
          <p14:tracePt t="7307" x="6459538" y="4645025"/>
          <p14:tracePt t="7309" x="6523038" y="4660900"/>
          <p14:tracePt t="7311" x="6569075" y="4660900"/>
          <p14:tracePt t="7313" x="6632575" y="4676775"/>
          <p14:tracePt t="7315" x="6696075" y="4692650"/>
          <p14:tracePt t="7317" x="6759575" y="4692650"/>
          <p14:tracePt t="7319" x="6807200" y="4708525"/>
          <p14:tracePt t="7321" x="6854825" y="4708525"/>
          <p14:tracePt t="7323" x="6900863" y="4724400"/>
          <p14:tracePt t="7325" x="6948488" y="4724400"/>
          <p14:tracePt t="7327" x="6996113" y="4740275"/>
          <p14:tracePt t="7329" x="7043738" y="4740275"/>
          <p14:tracePt t="7331" x="7075488" y="4756150"/>
          <p14:tracePt t="7333" x="7123113" y="4756150"/>
          <p14:tracePt t="7335" x="7138988" y="4756150"/>
          <p14:tracePt t="7337" x="7185025" y="4756150"/>
          <p14:tracePt t="7339" x="7232650" y="4756150"/>
          <p14:tracePt t="7341" x="7248525" y="4772025"/>
          <p14:tracePt t="7345" x="7296150" y="4772025"/>
          <p14:tracePt t="7346" x="7327900" y="4787900"/>
          <p14:tracePt t="7349" x="7359650" y="4787900"/>
          <p14:tracePt t="7351" x="7375525" y="4787900"/>
          <p14:tracePt t="7353" x="7407275" y="4803775"/>
          <p14:tracePt t="7355" x="7439025" y="4803775"/>
          <p14:tracePt t="7357" x="7454900" y="4803775"/>
          <p14:tracePt t="7359" x="7485063" y="4803775"/>
          <p14:tracePt t="7360" x="7500938" y="4803775"/>
          <p14:tracePt t="7363" x="7500938" y="4819650"/>
          <p14:tracePt t="7365" x="7532688" y="4819650"/>
          <p14:tracePt t="7367" x="7548563" y="4819650"/>
          <p14:tracePt t="7369" x="7564438" y="4819650"/>
          <p14:tracePt t="7371" x="7580313" y="4819650"/>
          <p14:tracePt t="7374" x="7596188" y="4819650"/>
          <p14:tracePt t="7375" x="7612063" y="4819650"/>
          <p14:tracePt t="7378" x="7643813" y="4819650"/>
          <p14:tracePt t="7381" x="7675563" y="4819650"/>
          <p14:tracePt t="7383" x="7691438" y="4819650"/>
          <p14:tracePt t="7385" x="7707313" y="4835525"/>
          <p14:tracePt t="7387" x="7739063" y="4835525"/>
          <p14:tracePt t="7391" x="7770813" y="4835525"/>
          <p14:tracePt t="7394" x="7785100" y="4835525"/>
          <p14:tracePt t="7396" x="7800975" y="4835525"/>
          <p14:tracePt t="7397" x="7832725" y="4835525"/>
          <p14:tracePt t="7399" x="7848600" y="4835525"/>
          <p14:tracePt t="7401" x="7864475" y="4835525"/>
          <p14:tracePt t="7403" x="7880350" y="4835525"/>
          <p14:tracePt t="7405" x="7896225" y="4835525"/>
          <p14:tracePt t="7407" x="7912100" y="4835525"/>
          <p14:tracePt t="7409" x="7927975" y="4835525"/>
          <p14:tracePt t="7411" x="7943850" y="4835525"/>
          <p14:tracePt t="7413" x="7959725" y="4835525"/>
          <p14:tracePt t="7419" x="7975600" y="4835525"/>
          <p14:tracePt t="7427" x="7991475" y="4835525"/>
          <p14:tracePt t="7442" x="8007350" y="4835525"/>
          <p14:tracePt t="7490" x="7991475" y="4835525"/>
          <p14:tracePt t="7506" x="7975600" y="4835525"/>
          <p14:tracePt t="7520" x="7943850" y="4835525"/>
          <p14:tracePt t="7521" x="7927975" y="4819650"/>
          <p14:tracePt t="7523" x="7912100" y="4803775"/>
          <p14:tracePt t="7525" x="7896225" y="4787900"/>
          <p14:tracePt t="7529" x="7864475" y="4772025"/>
          <p14:tracePt t="7531" x="7848600" y="4756150"/>
          <p14:tracePt t="7533" x="7832725" y="4740275"/>
          <p14:tracePt t="7535" x="7800975" y="4740275"/>
          <p14:tracePt t="7537" x="7770813" y="4724400"/>
          <p14:tracePt t="7539" x="7754938" y="4708525"/>
          <p14:tracePt t="7541" x="7723188" y="4692650"/>
          <p14:tracePt t="7545" x="7659688" y="4660900"/>
          <p14:tracePt t="7547" x="7627938" y="4629150"/>
          <p14:tracePt t="7548" x="7580313" y="4629150"/>
          <p14:tracePt t="7551" x="7532688" y="4614863"/>
          <p14:tracePt t="7553" x="7500938" y="4598988"/>
          <p14:tracePt t="7555" x="7454900" y="4583113"/>
          <p14:tracePt t="7557" x="7423150" y="4551363"/>
          <p14:tracePt t="7559" x="7375525" y="4535488"/>
          <p14:tracePt t="7561" x="7327900" y="4519613"/>
          <p14:tracePt t="7563" x="7296150" y="4503738"/>
          <p14:tracePt t="7565" x="7248525" y="4487863"/>
          <p14:tracePt t="7567" x="7200900" y="4471988"/>
          <p14:tracePt t="7568" x="7169150" y="4471988"/>
          <p14:tracePt t="7571" x="7138988" y="4456113"/>
          <p14:tracePt t="7573" x="7091363" y="4440238"/>
          <p14:tracePt t="7575" x="7043738" y="4424363"/>
          <p14:tracePt t="7577" x="7027863" y="4408488"/>
          <p14:tracePt t="7579" x="6980238" y="4408488"/>
          <p14:tracePt t="7581" x="6948488" y="4392613"/>
          <p14:tracePt t="7583" x="6948488" y="4376738"/>
          <p14:tracePt t="7585" x="6916738" y="4376738"/>
          <p14:tracePt t="7587" x="6884988" y="4376738"/>
          <p14:tracePt t="7589" x="6884988" y="4360863"/>
          <p14:tracePt t="7594" x="6869113" y="4360863"/>
          <p14:tracePt t="7596" x="6854825" y="4360863"/>
          <p14:tracePt t="7599" x="6854825" y="4344988"/>
          <p14:tracePt t="7628" x="6838950" y="4344988"/>
          <p14:tracePt t="7630" x="6838950" y="4329113"/>
          <p14:tracePt t="7631" x="6838950" y="4313238"/>
          <p14:tracePt t="7633" x="6838950" y="4297363"/>
          <p14:tracePt t="7637" x="6838950" y="4283075"/>
          <p14:tracePt t="7642" x="6838950" y="4267200"/>
          <p14:tracePt t="7645" x="6838950" y="4251325"/>
          <p14:tracePt t="7647" x="6838950" y="4235450"/>
          <p14:tracePt t="7649" x="6838950" y="4219575"/>
          <p14:tracePt t="7651" x="6854825" y="4219575"/>
          <p14:tracePt t="7655" x="6869113" y="4203700"/>
          <p14:tracePt t="7657" x="6869113" y="4187825"/>
          <p14:tracePt t="7661" x="6869113" y="4171950"/>
          <p14:tracePt t="7665" x="6884988" y="4171950"/>
          <p14:tracePt t="7667" x="6884988" y="4156075"/>
          <p14:tracePt t="7669" x="6900863" y="4140200"/>
          <p14:tracePt t="7676" x="6900863" y="4124325"/>
          <p14:tracePt t="7679" x="6900863" y="4108450"/>
          <p14:tracePt t="7684" x="6916738" y="4108450"/>
          <p14:tracePt t="7685" x="6916738" y="4092575"/>
          <p14:tracePt t="7691" x="6932613" y="4076700"/>
          <p14:tracePt t="7698" x="6932613" y="4060825"/>
          <p14:tracePt t="7703" x="6948488" y="4060825"/>
          <p14:tracePt t="7711" x="6948488" y="4044950"/>
          <p14:tracePt t="7717" x="6948488" y="4029075"/>
          <p14:tracePt t="7720" x="6964363" y="4029075"/>
          <p14:tracePt t="7726" x="6980238" y="4029075"/>
          <p14:tracePt t="7732" x="6996113" y="4013200"/>
          <p14:tracePt t="7735" x="7011988" y="3997325"/>
          <p14:tracePt t="7737" x="7027863" y="3997325"/>
          <p14:tracePt t="7739" x="7027863" y="3981450"/>
          <p14:tracePt t="7744" x="7043738" y="3981450"/>
          <p14:tracePt t="7746" x="7059613" y="3981450"/>
          <p14:tracePt t="7750" x="7075488" y="3981450"/>
          <p14:tracePt t="7751" x="7075488" y="3965575"/>
          <p14:tracePt t="7753" x="7091363" y="3965575"/>
          <p14:tracePt t="7757" x="7107238" y="3949700"/>
          <p14:tracePt t="7761" x="7123113" y="3949700"/>
          <p14:tracePt t="7764" x="7123113" y="3935413"/>
          <p14:tracePt t="7765" x="7138988" y="3935413"/>
          <p14:tracePt t="7767" x="7154863" y="3935413"/>
          <p14:tracePt t="7771" x="7169150" y="3935413"/>
          <p14:tracePt t="7773" x="7185025" y="3935413"/>
          <p14:tracePt t="7779" x="7200900" y="3919538"/>
          <p14:tracePt t="7781" x="7216775" y="3919538"/>
          <p14:tracePt t="7783" x="7232650" y="3919538"/>
          <p14:tracePt t="7787" x="7248525" y="3919538"/>
          <p14:tracePt t="7791" x="7264400" y="3919538"/>
          <p14:tracePt t="7795" x="7296150" y="3903663"/>
          <p14:tracePt t="7797" x="7312025" y="3903663"/>
          <p14:tracePt t="7801" x="7327900" y="3903663"/>
          <p14:tracePt t="7803" x="7343775" y="3903663"/>
          <p14:tracePt t="7807" x="7375525" y="3903663"/>
          <p14:tracePt t="7809" x="7391400" y="3903663"/>
          <p14:tracePt t="7811" x="7407275" y="3903663"/>
          <p14:tracePt t="7813" x="7423150" y="3903663"/>
          <p14:tracePt t="7815" x="7439025" y="3903663"/>
          <p14:tracePt t="7817" x="7454900" y="3903663"/>
          <p14:tracePt t="7819" x="7469188" y="3903663"/>
          <p14:tracePt t="7821" x="7485063" y="3903663"/>
          <p14:tracePt t="7823" x="7500938" y="3903663"/>
          <p14:tracePt t="7826" x="7516813" y="3903663"/>
          <p14:tracePt t="7828" x="7532688" y="3903663"/>
          <p14:tracePt t="7829" x="7548563" y="3903663"/>
          <p14:tracePt t="7831" x="7564438" y="3903663"/>
          <p14:tracePt t="7835" x="7596188" y="3903663"/>
          <p14:tracePt t="7837" x="7612063" y="3903663"/>
          <p14:tracePt t="7841" x="7627938" y="3919538"/>
          <p14:tracePt t="7843" x="7643813" y="3919538"/>
          <p14:tracePt t="7847" x="7659688" y="3919538"/>
          <p14:tracePt t="7852" x="7675563" y="3919538"/>
          <p14:tracePt t="7855" x="7691438" y="3935413"/>
          <p14:tracePt t="7864" x="7707313" y="3949700"/>
          <p14:tracePt t="7867" x="7723188" y="3949700"/>
          <p14:tracePt t="7873" x="7723188" y="3965575"/>
          <p14:tracePt t="7883" x="7739063" y="3965575"/>
          <p14:tracePt t="7895" x="7754938" y="3965575"/>
          <p14:tracePt t="7901" x="7754938" y="3981450"/>
          <p14:tracePt t="7911" x="7770813" y="3997325"/>
          <p14:tracePt t="7924" x="7770813" y="4013200"/>
          <p14:tracePt t="7929" x="7770813" y="4029075"/>
          <p14:tracePt t="7933" x="7785100" y="4044950"/>
          <p14:tracePt t="7940" x="7800975" y="4060825"/>
          <p14:tracePt t="7941" x="7800975" y="4076700"/>
          <p14:tracePt t="7947" x="7800975" y="4092575"/>
          <p14:tracePt t="7949" x="7800975" y="4108450"/>
          <p14:tracePt t="7951" x="7816850" y="4124325"/>
          <p14:tracePt t="7957" x="7832725" y="4140200"/>
          <p14:tracePt t="7961" x="7832725" y="4156075"/>
          <p14:tracePt t="7963" x="7848600" y="4156075"/>
          <p14:tracePt t="7965" x="7848600" y="4171950"/>
          <p14:tracePt t="7969" x="7848600" y="4187825"/>
          <p14:tracePt t="7973" x="7864475" y="4187825"/>
          <p14:tracePt t="7975" x="7864475" y="4203700"/>
          <p14:tracePt t="7978" x="7864475" y="4219575"/>
          <p14:tracePt t="7979" x="7880350" y="4219575"/>
          <p14:tracePt t="7981" x="7880350" y="4235450"/>
          <p14:tracePt t="7989" x="7880350" y="4251325"/>
          <p14:tracePt t="7994" x="7880350" y="4267200"/>
          <p14:tracePt t="7996" x="7896225" y="4267200"/>
          <p14:tracePt t="8014" x="7896225" y="4283075"/>
          <p14:tracePt t="8017" x="7912100" y="4283075"/>
          <p14:tracePt t="8019" x="7912100" y="4297363"/>
          <p14:tracePt t="8026" x="7912100" y="4313238"/>
          <p14:tracePt t="8038" x="7912100" y="4329113"/>
          <p14:tracePt t="8044" x="7912100" y="4344988"/>
          <p14:tracePt t="8052" x="7912100" y="4360863"/>
          <p14:tracePt t="8053" x="7912100" y="4376738"/>
          <p14:tracePt t="8057" x="7912100" y="4392613"/>
          <p14:tracePt t="8063" x="7912100" y="4408488"/>
          <p14:tracePt t="8065" x="7896225" y="4424363"/>
          <p14:tracePt t="8073" x="7896225" y="4440238"/>
          <p14:tracePt t="8080" x="7896225" y="4456113"/>
          <p14:tracePt t="8085" x="7896225" y="4471988"/>
          <p14:tracePt t="8094" x="7880350" y="4471988"/>
          <p14:tracePt t="8098" x="7880350" y="4487863"/>
          <p14:tracePt t="8103" x="7880350" y="4503738"/>
          <p14:tracePt t="8105" x="7864475" y="4503738"/>
          <p14:tracePt t="8120" x="7864475" y="4519613"/>
          <p14:tracePt t="8132" x="7864475" y="4535488"/>
          <p14:tracePt t="8141" x="7848600" y="4551363"/>
          <p14:tracePt t="8156" x="7832725" y="4551363"/>
          <p14:tracePt t="8164" x="7832725" y="4567238"/>
          <p14:tracePt t="8171" x="7832725" y="4583113"/>
          <p14:tracePt t="8183" x="7816850" y="4583113"/>
          <p14:tracePt t="8187" x="7816850" y="4598988"/>
          <p14:tracePt t="8191" x="7816850" y="4614863"/>
          <p14:tracePt t="8222" x="7816850" y="4629150"/>
          <p14:tracePt t="13428" x="7800975" y="4629150"/>
          <p14:tracePt t="13433" x="7754938" y="4629150"/>
          <p14:tracePt t="13435" x="7739063" y="4629150"/>
          <p14:tracePt t="13439" x="7707313" y="4629150"/>
          <p14:tracePt t="13441" x="7691438" y="4629150"/>
          <p14:tracePt t="13443" x="7675563" y="4629150"/>
          <p14:tracePt t="13444" x="7643813" y="4629150"/>
          <p14:tracePt t="13449" x="7612063" y="4645025"/>
          <p14:tracePt t="13451" x="7580313" y="4645025"/>
          <p14:tracePt t="13454" x="7564438" y="4645025"/>
          <p14:tracePt t="13455" x="7532688" y="4645025"/>
          <p14:tracePt t="13458" x="7516813" y="4645025"/>
          <p14:tracePt t="13459" x="7485063" y="4660900"/>
          <p14:tracePt t="13461" x="7454900" y="4660900"/>
          <p14:tracePt t="13463" x="7439025" y="4660900"/>
          <p14:tracePt t="13465" x="7407275" y="4660900"/>
          <p14:tracePt t="13467" x="7375525" y="4676775"/>
          <p14:tracePt t="13469" x="7359650" y="4676775"/>
          <p14:tracePt t="13471" x="7327900" y="4676775"/>
          <p14:tracePt t="13475" x="7296150" y="4676775"/>
          <p14:tracePt t="13477" x="7264400" y="4692650"/>
          <p14:tracePt t="13481" x="7232650" y="4692650"/>
          <p14:tracePt t="13483" x="7216775" y="4692650"/>
          <p14:tracePt t="13485" x="7200900" y="4692650"/>
          <p14:tracePt t="13487" x="7185025" y="4692650"/>
          <p14:tracePt t="13489" x="7169150" y="4692650"/>
          <p14:tracePt t="13492" x="7154863" y="4692650"/>
          <p14:tracePt t="13493" x="7138988" y="4692650"/>
          <p14:tracePt t="13498" x="7107238" y="4692650"/>
          <p14:tracePt t="13499" x="7091363" y="4692650"/>
          <p14:tracePt t="13504" x="7059613" y="4692650"/>
          <p14:tracePt t="13505" x="7043738" y="4692650"/>
          <p14:tracePt t="13508" x="7027863" y="4692650"/>
          <p14:tracePt t="13509" x="7011988" y="4692650"/>
          <p14:tracePt t="13511" x="6996113" y="4692650"/>
          <p14:tracePt t="13513" x="6964363" y="4692650"/>
          <p14:tracePt t="13515" x="6932613" y="4692650"/>
          <p14:tracePt t="13517" x="6900863" y="4692650"/>
          <p14:tracePt t="13518" x="6869113" y="4692650"/>
          <p14:tracePt t="13521" x="6854825" y="4692650"/>
          <p14:tracePt t="13524" x="6807200" y="4692650"/>
          <p14:tracePt t="13525" x="6759575" y="4692650"/>
          <p14:tracePt t="13526" x="6680200" y="4692650"/>
          <p14:tracePt t="13529" x="6600825" y="4692650"/>
          <p14:tracePt t="13531" x="6538913" y="4692650"/>
          <p14:tracePt t="13533" x="6491288" y="4692650"/>
          <p14:tracePt t="13535" x="6427788" y="4692650"/>
          <p14:tracePt t="13537" x="6332538" y="4692650"/>
          <p14:tracePt t="13538" x="6269038" y="4692650"/>
          <p14:tracePt t="13541" x="6191250" y="4692650"/>
          <p14:tracePt t="13543" x="6080125" y="4692650"/>
          <p14:tracePt t="13545" x="6000750" y="4692650"/>
          <p14:tracePt t="13547" x="5891213" y="4692650"/>
          <p14:tracePt t="13549" x="5780088" y="4692650"/>
          <p14:tracePt t="13550" x="5684838" y="4692650"/>
          <p14:tracePt t="13553" x="5575300" y="4692650"/>
          <p14:tracePt t="13555" x="5464175" y="4692650"/>
          <p14:tracePt t="13558" x="5353050" y="4692650"/>
          <p14:tracePt t="13559" x="5243513" y="4692650"/>
          <p14:tracePt t="13560" x="5116513" y="4692650"/>
          <p14:tracePt t="13563" x="5006975" y="4692650"/>
          <p14:tracePt t="13565" x="4895850" y="4692650"/>
          <p14:tracePt t="13567" x="4800600" y="4692650"/>
          <p14:tracePt t="13569" x="4691063" y="4692650"/>
          <p14:tracePt t="13571" x="4611688" y="4692650"/>
          <p14:tracePt t="13575" x="4391025" y="4692650"/>
          <p14:tracePt t="13577" x="4311650" y="4708525"/>
          <p14:tracePt t="13579" x="4232275" y="4708525"/>
          <p14:tracePt t="13581" x="4168775" y="4708525"/>
          <p14:tracePt t="13583" x="4090988" y="4708525"/>
          <p14:tracePt t="13584" x="4011613" y="4708525"/>
          <p14:tracePt t="13587" x="3948113" y="4724400"/>
          <p14:tracePt t="13589" x="3900488" y="4724400"/>
          <p14:tracePt t="13591" x="3836988" y="4724400"/>
          <p14:tracePt t="13593" x="3790950" y="4724400"/>
          <p14:tracePt t="13595" x="3743325" y="4724400"/>
          <p14:tracePt t="13597" x="3679825" y="4724400"/>
          <p14:tracePt t="13599" x="3648075" y="4724400"/>
          <p14:tracePt t="13601" x="3600450" y="4724400"/>
          <p14:tracePt t="13603" x="3536950" y="4724400"/>
          <p14:tracePt t="13605" x="3505200" y="4724400"/>
          <p14:tracePt t="13607" x="3475038" y="4724400"/>
          <p14:tracePt t="13609" x="3411538" y="4724400"/>
          <p14:tracePt t="13611" x="3363913" y="4724400"/>
          <p14:tracePt t="13613" x="3348038" y="4724400"/>
          <p14:tracePt t="13615" x="3300413" y="4708525"/>
          <p14:tracePt t="13617" x="3252788" y="4708525"/>
          <p14:tracePt t="13619" x="3221038" y="4708525"/>
          <p14:tracePt t="13621" x="3175000" y="4692650"/>
          <p14:tracePt t="13624" x="3143250" y="4692650"/>
          <p14:tracePt t="13625" x="3111500" y="4676775"/>
          <p14:tracePt t="13627" x="3063875" y="4660900"/>
          <p14:tracePt t="13629" x="3016250" y="4645025"/>
          <p14:tracePt t="13631" x="2984500" y="4645025"/>
          <p14:tracePt t="13633" x="2936875" y="4629150"/>
          <p14:tracePt t="13635" x="2890838" y="4629150"/>
          <p14:tracePt t="13637" x="2843213" y="4614863"/>
          <p14:tracePt t="13639" x="2811463" y="4598988"/>
          <p14:tracePt t="13641" x="2779713" y="4598988"/>
          <p14:tracePt t="13643" x="2732088" y="4583113"/>
          <p14:tracePt t="13645" x="2668588" y="4567238"/>
          <p14:tracePt t="13647" x="2636838" y="4567238"/>
          <p14:tracePt t="13649" x="2590800" y="4567238"/>
          <p14:tracePt t="13651" x="2543175" y="4567238"/>
          <p14:tracePt t="13653" x="2511425" y="4551363"/>
          <p14:tracePt t="13655" x="2463800" y="4535488"/>
          <p14:tracePt t="13657" x="2400300" y="4519613"/>
          <p14:tracePt t="13659" x="2352675" y="4519613"/>
          <p14:tracePt t="13661" x="2320925" y="4503738"/>
          <p14:tracePt t="13663" x="2274888" y="4487863"/>
          <p14:tracePt t="13665" x="2211388" y="4471988"/>
          <p14:tracePt t="13667" x="2163763" y="4471988"/>
          <p14:tracePt t="13669" x="2132013" y="4456113"/>
          <p14:tracePt t="13671" x="2084388" y="4456113"/>
          <p14:tracePt t="13674" x="2036763" y="4440238"/>
          <p14:tracePt t="13676" x="2005013" y="4440238"/>
          <p14:tracePt t="13677" x="1958975" y="4424363"/>
          <p14:tracePt t="13679" x="1911350" y="4424363"/>
          <p14:tracePt t="13681" x="1863725" y="4408488"/>
          <p14:tracePt t="13683" x="1847850" y="4408488"/>
          <p14:tracePt t="13685" x="1816100" y="4392613"/>
          <p14:tracePt t="13687" x="1784350" y="4392613"/>
          <p14:tracePt t="13689" x="1768475" y="4392613"/>
          <p14:tracePt t="13691" x="1752600" y="4392613"/>
          <p14:tracePt t="13693" x="1736725" y="4392613"/>
          <p14:tracePt t="13695" x="1720850" y="4392613"/>
          <p14:tracePt t="13697" x="1704975" y="4376738"/>
          <p14:tracePt t="13699" x="1689100" y="4376738"/>
          <p14:tracePt t="13701" x="1674813" y="4376738"/>
          <p14:tracePt t="13703" x="1658938" y="4376738"/>
          <p14:tracePt t="13713" x="1643063" y="4360863"/>
          <p14:tracePt t="13722" x="1627188" y="4360863"/>
          <p14:tracePt t="13736" x="1611313" y="4360863"/>
          <p14:tracePt t="13744" x="1611313" y="4344988"/>
          <p14:tracePt t="13747" x="1611313" y="4329113"/>
          <p14:tracePt t="13751" x="1611313" y="4313238"/>
          <p14:tracePt t="13754" x="1611313" y="4297363"/>
          <p14:tracePt t="13755" x="1611313" y="4283075"/>
          <p14:tracePt t="13757" x="1627188" y="4283075"/>
          <p14:tracePt t="13759" x="1627188" y="4267200"/>
          <p14:tracePt t="13761" x="1643063" y="4251325"/>
          <p14:tracePt t="13765" x="1643063" y="4235450"/>
          <p14:tracePt t="13767" x="1643063" y="4219575"/>
          <p14:tracePt t="13771" x="1658938" y="4203700"/>
          <p14:tracePt t="13777" x="1674813" y="4187825"/>
          <p14:tracePt t="13786" x="1674813" y="4171950"/>
          <p14:tracePt t="13824" x="1674813" y="4156075"/>
          <p14:tracePt t="13865" x="1689100" y="4156075"/>
          <p14:tracePt t="13873" x="1720850" y="4156075"/>
          <p14:tracePt t="13879" x="1752600" y="4156075"/>
          <p14:tracePt t="13885" x="1784350" y="4156075"/>
          <p14:tracePt t="13889" x="1800225" y="4156075"/>
          <p14:tracePt t="13891" x="1831975" y="4156075"/>
          <p14:tracePt t="13902" x="1847850" y="4156075"/>
          <p14:tracePt t="13911" x="1863725" y="4156075"/>
          <p14:tracePt t="13936" x="1879600" y="4156075"/>
          <p14:tracePt t="13986" x="1879600" y="4171950"/>
          <p14:tracePt t="13994" x="1879600" y="4187825"/>
          <p14:tracePt t="14005" x="1895475" y="4187825"/>
          <p14:tracePt t="14011" x="1895475" y="4203700"/>
          <p14:tracePt t="14021" x="1911350" y="4203700"/>
          <p14:tracePt t="14044" x="1911350" y="4219575"/>
          <p14:tracePt t="14091" x="1911350" y="4235450"/>
          <p14:tracePt t="14195" x="1895475" y="4235450"/>
          <p14:tracePt t="14210" x="1879600" y="4235450"/>
          <p14:tracePt t="14226" x="1863725" y="4235450"/>
          <p14:tracePt t="14307" x="1879600" y="4235450"/>
          <p14:tracePt t="14317" x="1911350" y="4235450"/>
          <p14:tracePt t="14321" x="1989138" y="4235450"/>
          <p14:tracePt t="14323" x="2020888" y="4235450"/>
          <p14:tracePt t="14325" x="2052638" y="4235450"/>
          <p14:tracePt t="14326" x="2084388" y="4235450"/>
          <p14:tracePt t="14329" x="2100263" y="4235450"/>
          <p14:tracePt t="14331" x="2147888" y="4235450"/>
          <p14:tracePt t="14333" x="2179638" y="4235450"/>
          <p14:tracePt t="14335" x="2211388" y="4235450"/>
          <p14:tracePt t="14337" x="2243138" y="4235450"/>
          <p14:tracePt t="14340" x="2289175" y="4235450"/>
          <p14:tracePt t="14341" x="2336800" y="4235450"/>
          <p14:tracePt t="14343" x="2384425" y="4235450"/>
          <p14:tracePt t="14345" x="2432050" y="4235450"/>
          <p14:tracePt t="14360" x="2905125" y="4251325"/>
          <p14:tracePt t="14361" x="2984500" y="4251325"/>
          <p14:tracePt t="14363" x="3079750" y="4251325"/>
          <p14:tracePt t="14365" x="3159125" y="4251325"/>
          <p14:tracePt t="14367" x="3236913" y="4251325"/>
          <p14:tracePt t="14369" x="3316288" y="4251325"/>
          <p14:tracePt t="14371" x="3427413" y="4251325"/>
          <p14:tracePt t="14374" x="3505200" y="4251325"/>
          <p14:tracePt t="14375" x="3616325" y="4251325"/>
          <p14:tracePt t="14377" x="3727450" y="4251325"/>
          <p14:tracePt t="14379" x="3836988" y="4251325"/>
          <p14:tracePt t="14381" x="3932238" y="4251325"/>
          <p14:tracePt t="14383" x="4043363" y="4251325"/>
          <p14:tracePt t="14385" x="4152900" y="4251325"/>
          <p14:tracePt t="14387" x="4264025" y="4251325"/>
          <p14:tracePt t="14389" x="4391025" y="4251325"/>
          <p14:tracePt t="14391" x="4500563" y="4251325"/>
          <p14:tracePt t="14393" x="4611688" y="4251325"/>
          <p14:tracePt t="14395" x="4706938" y="4251325"/>
          <p14:tracePt t="14397" x="4816475" y="4235450"/>
          <p14:tracePt t="14399" x="4927600" y="4235450"/>
          <p14:tracePt t="14401" x="5068888" y="4235450"/>
          <p14:tracePt t="14403" x="5164138" y="4235450"/>
          <p14:tracePt t="14405" x="5275263" y="4235450"/>
          <p14:tracePt t="14407" x="5353050" y="4235450"/>
          <p14:tracePt t="14408" x="5464175" y="4235450"/>
          <p14:tracePt t="14411" x="5575300" y="4235450"/>
          <p14:tracePt t="14412" x="5684838" y="4235450"/>
          <p14:tracePt t="14415" x="5780088" y="4235450"/>
          <p14:tracePt t="14417" x="5875338" y="4235450"/>
          <p14:tracePt t="14419" x="5953125" y="4235450"/>
          <p14:tracePt t="14421" x="6032500" y="4219575"/>
          <p14:tracePt t="14424" x="6111875" y="4219575"/>
          <p14:tracePt t="14425" x="6223000" y="4219575"/>
          <p14:tracePt t="14427" x="6300788" y="4219575"/>
          <p14:tracePt t="14429" x="6364288" y="4219575"/>
          <p14:tracePt t="14431" x="6443663" y="4219575"/>
          <p14:tracePt t="14433" x="6507163" y="4219575"/>
          <p14:tracePt t="14435" x="6584950" y="4203700"/>
          <p14:tracePt t="14437" x="6648450" y="4203700"/>
          <p14:tracePt t="14439" x="6727825" y="4203700"/>
          <p14:tracePt t="14441" x="6759575" y="4203700"/>
          <p14:tracePt t="14443" x="6823075" y="4203700"/>
          <p14:tracePt t="14444" x="6884988" y="4203700"/>
          <p14:tracePt t="14446" x="6916738" y="4203700"/>
          <p14:tracePt t="14448" x="6980238" y="4203700"/>
          <p14:tracePt t="14450" x="7043738" y="4203700"/>
          <p14:tracePt t="14452" x="7091363" y="4203700"/>
          <p14:tracePt t="14454" x="7123113" y="4203700"/>
          <p14:tracePt t="14456" x="7169150" y="4203700"/>
          <p14:tracePt t="14458" x="7216775" y="4203700"/>
          <p14:tracePt t="14461" x="7248525" y="4203700"/>
          <p14:tracePt t="14463" x="7280275" y="4203700"/>
          <p14:tracePt t="14465" x="7327900" y="4203700"/>
          <p14:tracePt t="14468" x="7343775" y="4203700"/>
          <p14:tracePt t="14469" x="7375525" y="4203700"/>
          <p14:tracePt t="14471" x="7391400" y="4203700"/>
          <p14:tracePt t="14473" x="7439025" y="4203700"/>
          <p14:tracePt t="14475" x="7469188" y="4203700"/>
          <p14:tracePt t="14477" x="7485063" y="4203700"/>
          <p14:tracePt t="14479" x="7516813" y="4203700"/>
          <p14:tracePt t="14481" x="7532688" y="4203700"/>
          <p14:tracePt t="14483" x="7548563" y="4203700"/>
          <p14:tracePt t="14485" x="7580313" y="4219575"/>
          <p14:tracePt t="14488" x="7596188" y="4219575"/>
          <p14:tracePt t="14490" x="7627938" y="4219575"/>
          <p14:tracePt t="14491" x="7659688" y="4235450"/>
          <p14:tracePt t="14492" x="7675563" y="4235450"/>
          <p14:tracePt t="14494" x="7707313" y="4235450"/>
          <p14:tracePt t="14497" x="7739063" y="4251325"/>
          <p14:tracePt t="14499" x="7754938" y="4251325"/>
          <p14:tracePt t="14501" x="7785100" y="4251325"/>
          <p14:tracePt t="14503" x="7816850" y="4251325"/>
          <p14:tracePt t="14505" x="7848600" y="4267200"/>
          <p14:tracePt t="14507" x="7880350" y="4267200"/>
          <p14:tracePt t="14509" x="7912100" y="4267200"/>
          <p14:tracePt t="14511" x="7943850" y="4283075"/>
          <p14:tracePt t="14513" x="7975600" y="4283075"/>
          <p14:tracePt t="14515" x="8007350" y="4297363"/>
          <p14:tracePt t="14517" x="8039100" y="4297363"/>
          <p14:tracePt t="14519" x="8070850" y="4313238"/>
          <p14:tracePt t="14521" x="8101013" y="4313238"/>
          <p14:tracePt t="14524" x="8116888" y="4329113"/>
          <p14:tracePt t="14525" x="8148638" y="4329113"/>
          <p14:tracePt t="14527" x="8164513" y="4329113"/>
          <p14:tracePt t="14529" x="8180388" y="4329113"/>
          <p14:tracePt t="14531" x="8196263" y="4329113"/>
          <p14:tracePt t="14533" x="8212138" y="4329113"/>
          <p14:tracePt t="14535" x="8228013" y="4329113"/>
          <p14:tracePt t="14537" x="8243888" y="4344988"/>
          <p14:tracePt t="14539" x="8259763" y="4344988"/>
          <p14:tracePt t="14545" x="8275638" y="4344988"/>
          <p14:tracePt t="14549" x="8291513" y="4344988"/>
          <p14:tracePt t="14572" x="8307388" y="4344988"/>
          <p14:tracePt t="14610" x="8323263" y="4344988"/>
          <p14:tracePt t="14674" x="8307388" y="4344988"/>
          <p14:tracePt t="14690" x="8291513" y="4344988"/>
          <p14:tracePt t="14706" x="8275638" y="4344988"/>
          <p14:tracePt t="14724" x="8259763" y="4344988"/>
          <p14:tracePt t="14727" x="8228013" y="4344988"/>
          <p14:tracePt t="14733" x="8212138" y="4344988"/>
          <p14:tracePt t="14735" x="8196263" y="4344988"/>
          <p14:tracePt t="14737" x="8180388" y="4344988"/>
          <p14:tracePt t="14739" x="8164513" y="4344988"/>
          <p14:tracePt t="14742" x="8148638" y="4344988"/>
          <p14:tracePt t="14745" x="8101013" y="4344988"/>
          <p14:tracePt t="14747" x="8070850" y="4329113"/>
          <p14:tracePt t="14749" x="8039100" y="4329113"/>
          <p14:tracePt t="14751" x="8007350" y="4329113"/>
          <p14:tracePt t="14753" x="7991475" y="4329113"/>
          <p14:tracePt t="14755" x="7959725" y="4329113"/>
          <p14:tracePt t="14757" x="7927975" y="4313238"/>
          <p14:tracePt t="14758" x="7912100" y="4313238"/>
          <p14:tracePt t="14760" x="7880350" y="4297363"/>
          <p14:tracePt t="14763" x="7848600" y="4297363"/>
          <p14:tracePt t="14765" x="7832725" y="4297363"/>
          <p14:tracePt t="14767" x="7800975" y="4297363"/>
          <p14:tracePt t="14769" x="7785100" y="4283075"/>
          <p14:tracePt t="14771" x="7754938" y="4283075"/>
          <p14:tracePt t="14774" x="7723188" y="4283075"/>
          <p14:tracePt t="14777" x="7691438" y="4283075"/>
          <p14:tracePt t="14779" x="7675563" y="4283075"/>
          <p14:tracePt t="14782" x="7659688" y="4283075"/>
          <p14:tracePt t="14783" x="7643813" y="4283075"/>
          <p14:tracePt t="14785" x="7627938" y="4283075"/>
          <p14:tracePt t="14787" x="7612063" y="4267200"/>
          <p14:tracePt t="14791" x="7596188" y="4267200"/>
          <p14:tracePt t="14795" x="7580313" y="4267200"/>
          <p14:tracePt t="14797" x="7580313" y="4251325"/>
          <p14:tracePt t="14799" x="7564438" y="4251325"/>
          <p14:tracePt t="14805" x="7548563" y="4251325"/>
          <p14:tracePt t="14824" x="7532688" y="4251325"/>
          <p14:tracePt t="14830" x="7516813" y="4251325"/>
          <p14:tracePt t="14838" x="7500938" y="4251325"/>
          <p14:tracePt t="14847" x="7439025" y="4251325"/>
          <p14:tracePt t="14850" x="7423150" y="4251325"/>
          <p14:tracePt t="14853" x="7391400" y="4251325"/>
          <p14:tracePt t="14855" x="7375525" y="4251325"/>
          <p14:tracePt t="14857" x="7359650" y="4235450"/>
          <p14:tracePt t="14859" x="7343775" y="4235450"/>
          <p14:tracePt t="14863" x="7312025" y="4235450"/>
          <p14:tracePt t="14865" x="7296150" y="4235450"/>
          <p14:tracePt t="14869" x="7264400" y="4235450"/>
          <p14:tracePt t="14871" x="7248525" y="4219575"/>
          <p14:tracePt t="14873" x="7232650" y="4219575"/>
          <p14:tracePt t="14875" x="7216775" y="4219575"/>
          <p14:tracePt t="14877" x="7200900" y="4219575"/>
          <p14:tracePt t="14879" x="7185025" y="4219575"/>
          <p14:tracePt t="14881" x="7169150" y="4219575"/>
          <p14:tracePt t="14888" x="7154863" y="4219575"/>
          <p14:tracePt t="14893" x="7138988" y="4219575"/>
          <p14:tracePt t="14895" x="7123113" y="4219575"/>
          <p14:tracePt t="14901" x="7107238" y="4219575"/>
          <p14:tracePt t="14909" x="7091363" y="4219575"/>
          <p14:tracePt t="14926" x="7075488" y="4219575"/>
          <p14:tracePt t="14960" x="7059613" y="4219575"/>
          <p14:tracePt t="14964" x="7043738" y="4219575"/>
          <p14:tracePt t="14972" x="7027863" y="4219575"/>
          <p14:tracePt t="14975" x="7011988" y="4219575"/>
          <p14:tracePt t="14984" x="6996113" y="4219575"/>
          <p14:tracePt t="14987" x="6980238" y="4219575"/>
          <p14:tracePt t="14991" x="6964363" y="4219575"/>
          <p14:tracePt t="15004" x="6948488" y="4219575"/>
          <p14:tracePt t="15012" x="6932613" y="4219575"/>
          <p14:tracePt t="15029" x="6916738" y="4219575"/>
          <p14:tracePt t="15036" x="6900863" y="4219575"/>
          <p14:tracePt t="15039" x="6884988" y="4219575"/>
          <p14:tracePt t="15047" x="6869113" y="4219575"/>
          <p14:tracePt t="15055" x="6854825" y="4219575"/>
          <p14:tracePt t="15063" x="6838950" y="4219575"/>
          <p14:tracePt t="15067" x="6823075" y="4219575"/>
          <p14:tracePt t="15071" x="6807200" y="4219575"/>
          <p14:tracePt t="15081" x="6791325" y="4219575"/>
          <p14:tracePt t="15087" x="6775450" y="4219575"/>
          <p14:tracePt t="15106" x="6759575" y="4219575"/>
          <p14:tracePt t="15146" x="6775450" y="4219575"/>
          <p14:tracePt t="15152" x="6791325" y="4219575"/>
          <p14:tracePt t="15192" x="6791325" y="4203700"/>
          <p14:tracePt t="15229" x="6791325" y="4187825"/>
          <p14:tracePt t="15282" x="6791325" y="4203700"/>
          <p14:tracePt t="15287" x="6791325" y="4219575"/>
          <p14:tracePt t="15299" x="6791325" y="4235450"/>
          <p14:tracePt t="15308" x="6791325" y="4251325"/>
          <p14:tracePt t="15313" x="6791325" y="4267200"/>
          <p14:tracePt t="15328" x="6807200" y="4283075"/>
          <p14:tracePt t="15335" x="6807200" y="4297363"/>
          <p14:tracePt t="15344" x="6823075" y="4297363"/>
          <p14:tracePt t="15744" x="6838950" y="4297363"/>
          <p14:tracePt t="15762" x="6854825" y="4297363"/>
          <p14:tracePt t="15770" x="6869113" y="4297363"/>
          <p14:tracePt t="15806" x="6884988" y="4297363"/>
          <p14:tracePt t="15848" x="6869113" y="4297363"/>
          <p14:tracePt t="15854" x="6854825" y="4297363"/>
          <p14:tracePt t="15866" x="6838950" y="4283075"/>
          <p14:tracePt t="15869" x="6823075" y="4283075"/>
          <p14:tracePt t="15874" x="6807200" y="4283075"/>
          <p14:tracePt t="15884" x="6791325" y="4283075"/>
          <p14:tracePt t="15887" x="6775450" y="4283075"/>
          <p14:tracePt t="15898" x="6759575" y="4283075"/>
          <p14:tracePt t="15901" x="6743700" y="4283075"/>
          <p14:tracePt t="15907" x="6743700" y="4267200"/>
          <p14:tracePt t="15909" x="6727825" y="4267200"/>
          <p14:tracePt t="15964" x="6743700" y="4267200"/>
          <p14:tracePt t="15984" x="6727825" y="4267200"/>
          <p14:tracePt t="15987" x="6711950" y="4267200"/>
          <p14:tracePt t="15989" x="6696075" y="4267200"/>
          <p14:tracePt t="15993" x="6664325" y="4251325"/>
          <p14:tracePt t="15995" x="6648450" y="4251325"/>
          <p14:tracePt t="15999" x="6616700" y="4251325"/>
          <p14:tracePt t="16001" x="6600825" y="4251325"/>
          <p14:tracePt t="16003" x="6584950" y="4235450"/>
          <p14:tracePt t="16006" x="6553200" y="4235450"/>
          <p14:tracePt t="16009" x="6523038" y="4235450"/>
          <p14:tracePt t="16011" x="6507163" y="4235450"/>
          <p14:tracePt t="16013" x="6491288" y="4235450"/>
          <p14:tracePt t="16015" x="6459538" y="4235450"/>
          <p14:tracePt t="16017" x="6443663" y="4235450"/>
          <p14:tracePt t="16019" x="6427788" y="4235450"/>
          <p14:tracePt t="16021" x="6411913" y="4235450"/>
          <p14:tracePt t="16023" x="6396038" y="4219575"/>
          <p14:tracePt t="16025" x="6380163" y="4219575"/>
          <p14:tracePt t="16027" x="6348413" y="4219575"/>
          <p14:tracePt t="16031" x="6332538" y="4219575"/>
          <p14:tracePt t="16033" x="6316663" y="4219575"/>
          <p14:tracePt t="16035" x="6300788" y="4219575"/>
          <p14:tracePt t="16037" x="6284913" y="4219575"/>
          <p14:tracePt t="16040" x="6269038" y="4219575"/>
          <p14:tracePt t="16045" x="6253163" y="4219575"/>
          <p14:tracePt t="16047" x="6238875" y="4219575"/>
          <p14:tracePt t="16051" x="6223000" y="4219575"/>
          <p14:tracePt t="16056" x="6207125" y="4219575"/>
          <p14:tracePt t="16059" x="6191250" y="4219575"/>
          <p14:tracePt t="16067" x="6175375" y="4219575"/>
          <p14:tracePt t="16074" x="6159500" y="4219575"/>
          <p14:tracePt t="16090" x="6143625" y="4219575"/>
          <p14:tracePt t="16095" x="6127750" y="4219575"/>
          <p14:tracePt t="16113" x="6111875" y="4219575"/>
          <p14:tracePt t="16122" x="6111875" y="4235450"/>
          <p14:tracePt t="16135" x="6175375" y="4267200"/>
          <p14:tracePt t="16138" x="6191250" y="4267200"/>
          <p14:tracePt t="16140" x="6207125" y="4283075"/>
          <p14:tracePt t="16141" x="6223000" y="4283075"/>
          <p14:tracePt t="16142" x="6238875" y="4283075"/>
          <p14:tracePt t="16145" x="6253163" y="4283075"/>
          <p14:tracePt t="16147" x="6269038" y="4297363"/>
          <p14:tracePt t="16149" x="6316663" y="4313238"/>
          <p14:tracePt t="16151" x="6348413" y="4313238"/>
          <p14:tracePt t="16153" x="6364288" y="4329113"/>
          <p14:tracePt t="16156" x="6396038" y="4329113"/>
          <p14:tracePt t="16158" x="6427788" y="4329113"/>
          <p14:tracePt t="16159" x="6443663" y="4344988"/>
          <p14:tracePt t="16161" x="6475413" y="4344988"/>
          <p14:tracePt t="16163" x="6507163" y="4344988"/>
          <p14:tracePt t="16167" x="6538913" y="4344988"/>
          <p14:tracePt t="16169" x="6553200" y="4344988"/>
          <p14:tracePt t="16172" x="6584950" y="4344988"/>
          <p14:tracePt t="16174" x="6616700" y="4344988"/>
          <p14:tracePt t="16177" x="6648450" y="4344988"/>
          <p14:tracePt t="16179" x="6664325" y="4344988"/>
          <p14:tracePt t="16183" x="6696075" y="4344988"/>
          <p14:tracePt t="16185" x="6696075" y="4360863"/>
          <p14:tracePt t="16187" x="6711950" y="4360863"/>
          <p14:tracePt t="16190" x="6727825" y="4360863"/>
          <p14:tracePt t="16191" x="6743700" y="4360863"/>
          <p14:tracePt t="16213" x="6759575" y="4360863"/>
          <p14:tracePt t="16225" x="6743700" y="4360863"/>
          <p14:tracePt t="16227" x="6743700" y="4376738"/>
          <p14:tracePt t="16229" x="6727825" y="4376738"/>
          <p14:tracePt t="16231" x="6711950" y="4376738"/>
          <p14:tracePt t="16233" x="6696075" y="4392613"/>
          <p14:tracePt t="16235" x="6680200" y="4392613"/>
          <p14:tracePt t="16237" x="6664325" y="4408488"/>
          <p14:tracePt t="16241" x="6632575" y="4408488"/>
          <p14:tracePt t="16243" x="6616700" y="4408488"/>
          <p14:tracePt t="16247" x="6600825" y="4408488"/>
          <p14:tracePt t="16249" x="6584950" y="4408488"/>
          <p14:tracePt t="16251" x="6584950" y="4424363"/>
          <p14:tracePt t="16253" x="6569075" y="4424363"/>
          <p14:tracePt t="16257" x="6538913" y="4424363"/>
          <p14:tracePt t="16263" x="6523038" y="4424363"/>
          <p14:tracePt t="16267" x="6507163" y="4424363"/>
          <p14:tracePt t="16276" x="6491288" y="4424363"/>
          <p14:tracePt t="16279" x="6475413" y="4424363"/>
          <p14:tracePt t="16292" x="6459538" y="4424363"/>
          <p14:tracePt t="16301" x="6443663" y="4424363"/>
          <p14:tracePt t="16308" x="6427788" y="4424363"/>
          <p14:tracePt t="16315" x="6411913" y="4424363"/>
          <p14:tracePt t="16317" x="6396038" y="4424363"/>
          <p14:tracePt t="16321" x="6380163" y="4424363"/>
          <p14:tracePt t="16324" x="6364288" y="4424363"/>
          <p14:tracePt t="16327" x="6348413" y="4440238"/>
          <p14:tracePt t="16329" x="6332538" y="4440238"/>
          <p14:tracePt t="16331" x="6316663" y="4440238"/>
          <p14:tracePt t="16333" x="6300788" y="4440238"/>
          <p14:tracePt t="16335" x="6269038" y="4440238"/>
          <p14:tracePt t="16337" x="6238875" y="4440238"/>
          <p14:tracePt t="16339" x="6207125" y="4440238"/>
          <p14:tracePt t="16341" x="6175375" y="4440238"/>
          <p14:tracePt t="16343" x="6127750" y="4440238"/>
          <p14:tracePt t="16359" x="5875338" y="4440238"/>
          <p14:tracePt t="16360" x="5843588" y="4440238"/>
          <p14:tracePt t="16363" x="5811838" y="4440238"/>
          <p14:tracePt t="16365" x="5780088" y="4440238"/>
          <p14:tracePt t="16367" x="5732463" y="4456113"/>
          <p14:tracePt t="16369" x="5684838" y="4456113"/>
          <p14:tracePt t="16371" x="5638800" y="4471988"/>
          <p14:tracePt t="16373" x="5559425" y="4487863"/>
          <p14:tracePt t="16375" x="5495925" y="4503738"/>
          <p14:tracePt t="16377" x="5448300" y="4503738"/>
          <p14:tracePt t="16379" x="5384800" y="4519613"/>
          <p14:tracePt t="16381" x="5322888" y="4535488"/>
          <p14:tracePt t="16383" x="5275263" y="4535488"/>
          <p14:tracePt t="16385" x="5211763" y="4551363"/>
          <p14:tracePt t="16387" x="5148263" y="4567238"/>
          <p14:tracePt t="16389" x="5100638" y="4583113"/>
          <p14:tracePt t="16391" x="5006975" y="4598988"/>
          <p14:tracePt t="16393" x="4943475" y="4614863"/>
          <p14:tracePt t="16395" x="4879975" y="4629150"/>
          <p14:tracePt t="16397" x="4832350" y="4645025"/>
          <p14:tracePt t="16399" x="4768850" y="4660900"/>
          <p14:tracePt t="16401" x="4706938" y="4676775"/>
          <p14:tracePt t="16403" x="4627563" y="4676775"/>
          <p14:tracePt t="16407" x="4468813" y="4708525"/>
          <p14:tracePt t="16409" x="4421188" y="4708525"/>
          <p14:tracePt t="16411" x="4359275" y="4724400"/>
          <p14:tracePt t="16413" x="4264025" y="4740275"/>
          <p14:tracePt t="16415" x="4184650" y="4756150"/>
          <p14:tracePt t="16417" x="4121150" y="4756150"/>
          <p14:tracePt t="16419" x="4043363" y="4772025"/>
          <p14:tracePt t="16421" x="3979863" y="4787900"/>
          <p14:tracePt t="16423" x="3900488" y="4787900"/>
          <p14:tracePt t="16425" x="3836988" y="4787900"/>
          <p14:tracePt t="16427" x="3759200" y="4803775"/>
          <p14:tracePt t="16429" x="3727450" y="4803775"/>
          <p14:tracePt t="16431" x="3663950" y="4803775"/>
          <p14:tracePt t="16433" x="3600450" y="4803775"/>
          <p14:tracePt t="16435" x="3536950" y="4803775"/>
          <p14:tracePt t="16437" x="3505200" y="4803775"/>
          <p14:tracePt t="16439" x="3427413" y="4803775"/>
          <p14:tracePt t="16440" x="3363913" y="4803775"/>
          <p14:tracePt t="16443" x="3300413" y="4803775"/>
          <p14:tracePt t="16445" x="3236913" y="4803775"/>
          <p14:tracePt t="16447" x="3190875" y="4803775"/>
          <p14:tracePt t="16449" x="3127375" y="4803775"/>
          <p14:tracePt t="16451" x="3048000" y="4819650"/>
          <p14:tracePt t="16453" x="2984500" y="4819650"/>
          <p14:tracePt t="16457" x="2843213" y="4835525"/>
          <p14:tracePt t="16458" x="2795588" y="4835525"/>
          <p14:tracePt t="16461" x="2716213" y="4835525"/>
          <p14:tracePt t="16463" x="2620963" y="4867275"/>
          <p14:tracePt t="16465" x="2559050" y="4867275"/>
          <p14:tracePt t="16467" x="2479675" y="4883150"/>
          <p14:tracePt t="16469" x="2432050" y="4883150"/>
          <p14:tracePt t="16471" x="2368550" y="4899025"/>
          <p14:tracePt t="16473" x="2289175" y="4899025"/>
          <p14:tracePt t="16475" x="2227263" y="4899025"/>
          <p14:tracePt t="16477" x="2163763" y="4914900"/>
          <p14:tracePt t="16479" x="2100263" y="4930775"/>
          <p14:tracePt t="16481" x="2036763" y="4930775"/>
          <p14:tracePt t="16483" x="1989138" y="4946650"/>
          <p14:tracePt t="16485" x="1943100" y="4962525"/>
          <p14:tracePt t="16487" x="1895475" y="4976813"/>
          <p14:tracePt t="16489" x="1847850" y="4976813"/>
          <p14:tracePt t="16490" x="1800225" y="4992688"/>
          <p14:tracePt t="16493" x="1768475" y="5008563"/>
          <p14:tracePt t="16495" x="1736725" y="5008563"/>
          <p14:tracePt t="16497" x="1689100" y="5024438"/>
          <p14:tracePt t="16499" x="1658938" y="5024438"/>
          <p14:tracePt t="16501" x="1627188" y="5040313"/>
          <p14:tracePt t="16503" x="1595438" y="5040313"/>
          <p14:tracePt t="16507" x="1547813" y="5056188"/>
          <p14:tracePt t="16509" x="1531938" y="5056188"/>
          <p14:tracePt t="16513" x="1500188" y="5056188"/>
          <p14:tracePt t="16515" x="1484313" y="5056188"/>
          <p14:tracePt t="16517" x="1468438" y="5056188"/>
          <p14:tracePt t="16519" x="1436688" y="5072063"/>
          <p14:tracePt t="16521" x="1420813" y="5072063"/>
          <p14:tracePt t="16524" x="1389063" y="5072063"/>
          <p14:tracePt t="16525" x="1358900" y="5072063"/>
          <p14:tracePt t="16527" x="1343025" y="5072063"/>
          <p14:tracePt t="16529" x="1327150" y="5087938"/>
          <p14:tracePt t="16531" x="1311275" y="5087938"/>
          <p14:tracePt t="16533" x="1279525" y="5087938"/>
          <p14:tracePt t="16535" x="1231900" y="5103813"/>
          <p14:tracePt t="16537" x="1216025" y="5103813"/>
          <p14:tracePt t="16540" x="1184275" y="5103813"/>
          <p14:tracePt t="16540" x="1152525" y="5103813"/>
          <p14:tracePt t="16542" x="1136650" y="5103813"/>
          <p14:tracePt t="16544" x="1104900" y="5103813"/>
          <p14:tracePt t="16549" x="1073150" y="5103813"/>
          <p14:tracePt t="16551" x="1058863" y="5103813"/>
          <p14:tracePt t="16553" x="1042988" y="5103813"/>
          <p14:tracePt t="16558" x="1011238" y="5103813"/>
          <p14:tracePt t="16559" x="979488" y="5103813"/>
          <p14:tracePt t="16561" x="947738" y="5103813"/>
          <p14:tracePt t="16565" x="915988" y="5103813"/>
          <p14:tracePt t="16567" x="900113" y="5103813"/>
          <p14:tracePt t="16569" x="868363" y="5103813"/>
          <p14:tracePt t="16572" x="836613" y="5103813"/>
          <p14:tracePt t="16573" x="820738" y="5103813"/>
          <p14:tracePt t="16575" x="804863" y="5103813"/>
          <p14:tracePt t="16577" x="773113" y="5103813"/>
          <p14:tracePt t="16579" x="758825" y="5103813"/>
          <p14:tracePt t="16581" x="742950" y="5087938"/>
          <p14:tracePt t="16583" x="727075" y="5087938"/>
          <p14:tracePt t="16585" x="711200" y="5087938"/>
          <p14:tracePt t="16587" x="679450" y="5087938"/>
          <p14:tracePt t="16591" x="647700" y="5087938"/>
          <p14:tracePt t="16593" x="631825" y="5087938"/>
          <p14:tracePt t="16595" x="615950" y="5087938"/>
          <p14:tracePt t="16597" x="600075" y="5072063"/>
          <p14:tracePt t="16599" x="584200" y="5072063"/>
          <p14:tracePt t="16601" x="568325" y="5072063"/>
          <p14:tracePt t="16603" x="552450" y="5056188"/>
          <p14:tracePt t="16605" x="536575" y="5056188"/>
          <p14:tracePt t="16607" x="504825" y="5040313"/>
          <p14:tracePt t="16609" x="488950" y="5040313"/>
          <p14:tracePt t="16611" x="473075" y="5040313"/>
          <p14:tracePt t="16613" x="457200" y="5024438"/>
          <p14:tracePt t="16615" x="442913" y="5008563"/>
          <p14:tracePt t="16617" x="427038" y="4992688"/>
          <p14:tracePt t="16619" x="395288" y="4992688"/>
          <p14:tracePt t="16621" x="379413" y="4976813"/>
          <p14:tracePt t="16623" x="347663" y="4976813"/>
          <p14:tracePt t="16625" x="331788" y="4962525"/>
          <p14:tracePt t="16627" x="315913" y="4946650"/>
          <p14:tracePt t="16629" x="284163" y="4930775"/>
          <p14:tracePt t="16631" x="252413" y="4914900"/>
          <p14:tracePt t="16633" x="236538" y="4899025"/>
          <p14:tracePt t="16635" x="204788" y="4883150"/>
          <p14:tracePt t="16637" x="173038" y="4867275"/>
          <p14:tracePt t="16639" x="157163" y="4835525"/>
          <p14:tracePt t="16641" x="142875" y="4835525"/>
          <p14:tracePt t="16643" x="111125" y="4819650"/>
          <p14:tracePt t="16645" x="79375" y="4787900"/>
          <p14:tracePt t="16647" x="63500" y="4772025"/>
          <p14:tracePt t="16649" x="47625" y="4756150"/>
          <p14:tracePt t="16651" x="31750" y="4756150"/>
          <p14:tracePt t="16653" x="15875" y="4740275"/>
          <p14:tracePt t="16655" x="0" y="4724400"/>
          <p14:tracePt t="16705" x="15875" y="4376738"/>
          <p14:tracePt t="16707" x="31750" y="4360863"/>
          <p14:tracePt t="16709" x="47625" y="4344988"/>
          <p14:tracePt t="16710" x="63500" y="4313238"/>
          <p14:tracePt t="16713" x="95250" y="4297363"/>
          <p14:tracePt t="16715" x="127000" y="4267200"/>
          <p14:tracePt t="16717" x="142875" y="4251325"/>
          <p14:tracePt t="16718" x="173038" y="4235450"/>
          <p14:tracePt t="16721" x="188913" y="4203700"/>
          <p14:tracePt t="16723" x="220663" y="4171950"/>
          <p14:tracePt t="16725" x="252413" y="4156075"/>
          <p14:tracePt t="16727" x="284163" y="4140200"/>
          <p14:tracePt t="16729" x="331788" y="4108450"/>
          <p14:tracePt t="16730" x="395288" y="4060825"/>
          <p14:tracePt t="16733" x="442913" y="4029075"/>
          <p14:tracePt t="16735" x="473075" y="3997325"/>
          <p14:tracePt t="16737" x="520700" y="3965575"/>
          <p14:tracePt t="16739" x="536575" y="3935413"/>
          <p14:tracePt t="16741" x="584200" y="3903663"/>
          <p14:tracePt t="16743" x="631825" y="3887788"/>
          <p14:tracePt t="16745" x="663575" y="3871913"/>
          <p14:tracePt t="16747" x="695325" y="3856038"/>
          <p14:tracePt t="16749" x="727075" y="3824288"/>
          <p14:tracePt t="16751" x="773113" y="3808413"/>
          <p14:tracePt t="16753" x="820738" y="3792538"/>
          <p14:tracePt t="16756" x="852488" y="3760788"/>
          <p14:tracePt t="16758" x="884238" y="3744913"/>
          <p14:tracePt t="16759" x="931863" y="3744913"/>
          <p14:tracePt t="16761" x="979488" y="3729038"/>
          <p14:tracePt t="16763" x="995363" y="3713163"/>
          <p14:tracePt t="16765" x="1042988" y="3697288"/>
          <p14:tracePt t="16767" x="1089025" y="3681413"/>
          <p14:tracePt t="16769" x="1136650" y="3665538"/>
          <p14:tracePt t="16771" x="1152525" y="3649663"/>
          <p14:tracePt t="16775" x="1247775" y="3617913"/>
          <p14:tracePt t="16777" x="1295400" y="3602038"/>
          <p14:tracePt t="16779" x="1327150" y="3587750"/>
          <p14:tracePt t="16781" x="1389063" y="3587750"/>
          <p14:tracePt t="16783" x="1436688" y="3587750"/>
          <p14:tracePt t="16784" x="1484313" y="3571875"/>
          <p14:tracePt t="16787" x="1516063" y="3556000"/>
          <p14:tracePt t="16789" x="1579563" y="3556000"/>
          <p14:tracePt t="16790" x="1627188" y="3540125"/>
          <p14:tracePt t="16792" x="1689100" y="3540125"/>
          <p14:tracePt t="16795" x="1720850" y="3524250"/>
          <p14:tracePt t="16797" x="1784350" y="3524250"/>
          <p14:tracePt t="16799" x="1847850" y="3508375"/>
          <p14:tracePt t="16801" x="1911350" y="3492500"/>
          <p14:tracePt t="16803" x="1958975" y="3492500"/>
          <p14:tracePt t="16806" x="2005013" y="3476625"/>
          <p14:tracePt t="16807" x="2068513" y="3476625"/>
          <p14:tracePt t="16809" x="2132013" y="3476625"/>
          <p14:tracePt t="16811" x="2179638" y="3460750"/>
          <p14:tracePt t="16813" x="2274888" y="3460750"/>
          <p14:tracePt t="16815" x="2320925" y="3444875"/>
          <p14:tracePt t="16817" x="2384425" y="3444875"/>
          <p14:tracePt t="16819" x="2447925" y="3429000"/>
          <p14:tracePt t="16821" x="2511425" y="3429000"/>
          <p14:tracePt t="16823" x="2574925" y="3429000"/>
          <p14:tracePt t="16825" x="2652713" y="3413125"/>
          <p14:tracePt t="16827" x="2732088" y="3413125"/>
          <p14:tracePt t="16829" x="2795588" y="3413125"/>
          <p14:tracePt t="16831" x="2874963" y="3413125"/>
          <p14:tracePt t="16833" x="2952750" y="3397250"/>
          <p14:tracePt t="16835" x="3032125" y="3397250"/>
          <p14:tracePt t="16837" x="3111500" y="3397250"/>
          <p14:tracePt t="16839" x="3190875" y="3397250"/>
          <p14:tracePt t="16841" x="3284538" y="3397250"/>
          <p14:tracePt t="16843" x="3363913" y="3397250"/>
          <p14:tracePt t="16845" x="3443288" y="3397250"/>
          <p14:tracePt t="16847" x="3521075" y="3397250"/>
          <p14:tracePt t="16849" x="3632200" y="3397250"/>
          <p14:tracePt t="16851" x="3711575" y="3397250"/>
          <p14:tracePt t="16853" x="3790950" y="3397250"/>
          <p14:tracePt t="16855" x="3868738" y="3397250"/>
          <p14:tracePt t="16857" x="3948113" y="3397250"/>
          <p14:tracePt t="16858" x="4043363" y="3397250"/>
          <p14:tracePt t="16861" x="4137025" y="3397250"/>
          <p14:tracePt t="16863" x="4232275" y="3397250"/>
          <p14:tracePt t="16865" x="4311650" y="3397250"/>
          <p14:tracePt t="16867" x="4359275" y="3397250"/>
          <p14:tracePt t="16868" x="4437063" y="3397250"/>
          <p14:tracePt t="16871" x="4532313" y="3397250"/>
          <p14:tracePt t="16872" x="4611688" y="3397250"/>
          <p14:tracePt t="16874" x="4675188" y="3397250"/>
          <p14:tracePt t="16876" x="4752975" y="3413125"/>
          <p14:tracePt t="16879" x="4816475" y="3413125"/>
          <p14:tracePt t="16881" x="4895850" y="3413125"/>
          <p14:tracePt t="16883" x="4943475" y="3413125"/>
          <p14:tracePt t="16885" x="5006975" y="3429000"/>
          <p14:tracePt t="16887" x="5084763" y="3429000"/>
          <p14:tracePt t="16889" x="5148263" y="3429000"/>
          <p14:tracePt t="16891" x="5211763" y="3444875"/>
          <p14:tracePt t="16893" x="5275263" y="3444875"/>
          <p14:tracePt t="16895" x="5322888" y="3444875"/>
          <p14:tracePt t="16897" x="5384800" y="3460750"/>
          <p14:tracePt t="16899" x="5448300" y="3460750"/>
          <p14:tracePt t="16901" x="5511800" y="3476625"/>
          <p14:tracePt t="16903" x="5575300" y="3476625"/>
          <p14:tracePt t="16905" x="5622925" y="3492500"/>
          <p14:tracePt t="16906" x="5684838" y="3492500"/>
          <p14:tracePt t="16909" x="5748338" y="3492500"/>
          <p14:tracePt t="16910" x="5827713" y="3508375"/>
          <p14:tracePt t="16913" x="5891213" y="3508375"/>
          <p14:tracePt t="16915" x="5938838" y="3508375"/>
          <p14:tracePt t="16917" x="6000750" y="3508375"/>
          <p14:tracePt t="16919" x="6064250" y="3524250"/>
          <p14:tracePt t="16922" x="6143625" y="3524250"/>
          <p14:tracePt t="16923" x="6223000" y="3524250"/>
          <p14:tracePt t="16925" x="6284913" y="3540125"/>
          <p14:tracePt t="16927" x="6348413" y="3540125"/>
          <p14:tracePt t="16929" x="6411913" y="3540125"/>
          <p14:tracePt t="16931" x="6491288" y="3556000"/>
          <p14:tracePt t="16933" x="6553200" y="3556000"/>
          <p14:tracePt t="16935" x="6648450" y="3571875"/>
          <p14:tracePt t="16937" x="6711950" y="3571875"/>
          <p14:tracePt t="16940" x="6791325" y="3571875"/>
          <p14:tracePt t="16941" x="6869113" y="3571875"/>
          <p14:tracePt t="16943" x="6932613" y="3587750"/>
          <p14:tracePt t="16944" x="7011988" y="3587750"/>
          <p14:tracePt t="16947" x="7091363" y="3602038"/>
          <p14:tracePt t="16949" x="7185025" y="3602038"/>
          <p14:tracePt t="16951" x="7264400" y="3617913"/>
          <p14:tracePt t="16953" x="7343775" y="3617913"/>
          <p14:tracePt t="16955" x="7439025" y="3633788"/>
          <p14:tracePt t="16957" x="7516813" y="3633788"/>
          <p14:tracePt t="16958" x="7612063" y="3633788"/>
          <p14:tracePt t="16961" x="7707313" y="3649663"/>
          <p14:tracePt t="16963" x="7785100" y="3649663"/>
          <p14:tracePt t="16965" x="7864475" y="3649663"/>
          <p14:tracePt t="16967" x="7959725" y="3665538"/>
          <p14:tracePt t="16969" x="8039100" y="3665538"/>
          <p14:tracePt t="16971" x="8148638" y="3665538"/>
          <p14:tracePt t="16973" x="8228013" y="3665538"/>
          <p14:tracePt t="16975" x="8307388" y="3697288"/>
          <p14:tracePt t="16977" x="8385175" y="3697288"/>
          <p14:tracePt t="16979" x="8464550" y="3697288"/>
          <p14:tracePt t="16981" x="8559800" y="3697288"/>
          <p14:tracePt t="16983" x="8639175" y="3713163"/>
          <p14:tracePt t="16984" x="8716963" y="3713163"/>
          <p14:tracePt t="16987" x="8796338" y="3713163"/>
          <p14:tracePt t="16989" x="8859838" y="3713163"/>
          <p14:tracePt t="16991" x="8939213" y="3729038"/>
          <p14:tracePt t="16993" x="9017000" y="3729038"/>
          <p14:tracePt t="16995" x="9112250" y="3729038"/>
          <p14:tracePt t="16997" x="9159875" y="3729038"/>
          <p14:tracePt t="16998" x="9223375" y="3729038"/>
          <p14:tracePt t="17001" x="9286875" y="3744913"/>
          <p14:tracePt t="17002" x="9348788" y="3744913"/>
          <p14:tracePt t="17005" x="9396413" y="3744913"/>
          <p14:tracePt t="17007" x="9459913" y="3744913"/>
          <p14:tracePt t="17009" x="9507538" y="3744913"/>
          <p14:tracePt t="17011" x="9571038" y="3744913"/>
          <p14:tracePt t="17013" x="9601200" y="3744913"/>
          <p14:tracePt t="17015" x="9648825" y="3744913"/>
          <p14:tracePt t="17017" x="9696450" y="3744913"/>
          <p14:tracePt t="17019" x="9728200" y="3744913"/>
          <p14:tracePt t="17022" x="9775825" y="3744913"/>
          <p14:tracePt t="17023" x="9791700" y="3744913"/>
          <p14:tracePt t="17024" x="9839325" y="3744913"/>
          <p14:tracePt t="17027" x="9871075" y="3744913"/>
          <p14:tracePt t="17029" x="9886950" y="3744913"/>
          <p14:tracePt t="17031" x="9932988" y="3744913"/>
          <p14:tracePt t="17033" x="9964738" y="3744913"/>
          <p14:tracePt t="17035" x="9980613" y="3744913"/>
          <p14:tracePt t="17037" x="9996488" y="3744913"/>
          <p14:tracePt t="17039" x="10012363" y="3744913"/>
          <p14:tracePt t="17043" x="10028238" y="3744913"/>
          <p14:tracePt t="17045" x="10044113" y="3744913"/>
          <p14:tracePt t="17049" x="10059988" y="3744913"/>
          <p14:tracePt t="17051" x="10075863" y="3744913"/>
          <p14:tracePt t="17057" x="10091738" y="3760788"/>
          <p14:tracePt t="17074" x="10107613" y="3760788"/>
          <p14:tracePt t="17108" x="10107613" y="3776663"/>
          <p14:tracePt t="17119" x="10107613" y="3824288"/>
          <p14:tracePt t="17129" x="10059988" y="3903663"/>
          <p14:tracePt t="17135" x="10012363" y="3949700"/>
          <p14:tracePt t="17138" x="9996488" y="3981450"/>
          <p14:tracePt t="17140" x="9980613" y="3997325"/>
          <p14:tracePt t="17141" x="9964738" y="4029075"/>
          <p14:tracePt t="17143" x="9948863" y="4029075"/>
          <p14:tracePt t="17145" x="9932988" y="4060825"/>
          <p14:tracePt t="17147" x="9917113" y="4076700"/>
          <p14:tracePt t="17149" x="9917113" y="4092575"/>
          <p14:tracePt t="17151" x="9886950" y="4124325"/>
          <p14:tracePt t="17153" x="9871075" y="4140200"/>
          <p14:tracePt t="17156" x="9855200" y="4156075"/>
          <p14:tracePt t="17157" x="9855200" y="4171950"/>
          <p14:tracePt t="17159" x="9839325" y="4187825"/>
          <p14:tracePt t="17161" x="9807575" y="4219575"/>
          <p14:tracePt t="17163" x="9791700" y="4235450"/>
          <p14:tracePt t="17165" x="9775825" y="4251325"/>
          <p14:tracePt t="17167" x="9775825" y="4283075"/>
          <p14:tracePt t="17169" x="9759950" y="4297363"/>
          <p14:tracePt t="17173" x="9728200" y="4329113"/>
          <p14:tracePt t="17175" x="9728200" y="4360863"/>
          <p14:tracePt t="17177" x="9712325" y="4360863"/>
          <p14:tracePt t="17179" x="9696450" y="4392613"/>
          <p14:tracePt t="17181" x="9680575" y="4424363"/>
          <p14:tracePt t="17185" x="9664700" y="4456113"/>
          <p14:tracePt t="17187" x="9648825" y="4471988"/>
          <p14:tracePt t="17190" x="9632950" y="4487863"/>
          <p14:tracePt t="17191" x="9632950" y="4503738"/>
          <p14:tracePt t="17193" x="9632950" y="4535488"/>
          <p14:tracePt t="17195" x="9617075" y="4535488"/>
          <p14:tracePt t="17196" x="9601200" y="4567238"/>
          <p14:tracePt t="17199" x="9586913" y="4567238"/>
          <p14:tracePt t="17201" x="9586913" y="4583113"/>
          <p14:tracePt t="17203" x="9586913" y="4614863"/>
          <p14:tracePt t="17208" x="9571038" y="4629150"/>
          <p14:tracePt t="17209" x="9571038" y="4645025"/>
          <p14:tracePt t="17213" x="9555163" y="4660900"/>
          <p14:tracePt t="17220" x="9555163" y="4676775"/>
          <p14:tracePt t="17221" x="9555163" y="4692650"/>
          <p14:tracePt t="17223" x="9539288" y="4692650"/>
          <p14:tracePt t="17228" x="9539288" y="4708525"/>
          <p14:tracePt t="17228" x="9539288" y="4724400"/>
          <p14:tracePt t="17231" x="9539288" y="4740275"/>
          <p14:tracePt t="17240" x="9539288" y="4756150"/>
          <p14:tracePt t="17241" x="9523413" y="4772025"/>
          <p14:tracePt t="17249" x="9523413" y="4787900"/>
          <p14:tracePt t="17253" x="9523413" y="4803775"/>
          <p14:tracePt t="17258" x="9507538" y="4819650"/>
          <p14:tracePt t="17266" x="9507538" y="4835525"/>
          <p14:tracePt t="17269" x="9507538" y="4851400"/>
          <p14:tracePt t="17277" x="9507538" y="4867275"/>
          <p14:tracePt t="17281" x="9507538" y="4883150"/>
          <p14:tracePt t="17290" x="9507538" y="4899025"/>
          <p14:tracePt t="17304" x="9507538" y="4914900"/>
          <p14:tracePt t="17309" x="9507538" y="4930775"/>
          <p14:tracePt t="17317" x="9507538" y="4946650"/>
          <p14:tracePt t="17323" x="9507538" y="4962525"/>
          <p14:tracePt t="17325" x="9507538" y="4976813"/>
          <p14:tracePt t="17333" x="9507538" y="4992688"/>
          <p14:tracePt t="17335" x="9507538" y="5008563"/>
          <p14:tracePt t="17344" x="9507538" y="5024438"/>
          <p14:tracePt t="17357" x="9523413" y="5072063"/>
          <p14:tracePt t="17359" x="9523413" y="5087938"/>
          <p14:tracePt t="17363" x="9539288" y="5103813"/>
          <p14:tracePt t="17365" x="9539288" y="5119688"/>
          <p14:tracePt t="17367" x="9539288" y="5135563"/>
          <p14:tracePt t="17372" x="9539288" y="5151438"/>
          <p14:tracePt t="17373" x="9539288" y="5167313"/>
          <p14:tracePt t="17377" x="9539288" y="5199063"/>
          <p14:tracePt t="17379" x="9539288" y="5214938"/>
          <p14:tracePt t="17383" x="9539288" y="5230813"/>
          <p14:tracePt t="17385" x="9539288" y="5246688"/>
          <p14:tracePt t="17388" x="9539288" y="5262563"/>
          <p14:tracePt t="17390" x="9539288" y="5278438"/>
          <p14:tracePt t="17391" x="9539288" y="5294313"/>
          <p14:tracePt t="17395" x="9539288" y="5310188"/>
          <p14:tracePt t="17397" x="9539288" y="5324475"/>
          <p14:tracePt t="17399" x="9539288" y="5340350"/>
          <p14:tracePt t="17401" x="9539288" y="5356225"/>
          <p14:tracePt t="17403" x="9539288" y="5372100"/>
          <p14:tracePt t="17405" x="9539288" y="5387975"/>
          <p14:tracePt t="17407" x="9539288" y="5403850"/>
          <p14:tracePt t="17409" x="9555163" y="5419725"/>
          <p14:tracePt t="17413" x="9555163" y="5435600"/>
          <p14:tracePt t="17415" x="9571038" y="5467350"/>
          <p14:tracePt t="17419" x="9571038" y="5483225"/>
          <p14:tracePt t="17422" x="9571038" y="5499100"/>
          <p14:tracePt t="17423" x="9571038" y="5514975"/>
          <p14:tracePt t="17425" x="9586913" y="5514975"/>
          <p14:tracePt t="17427" x="9586913" y="5530850"/>
          <p14:tracePt t="17429" x="9601200" y="5546725"/>
          <p14:tracePt t="17433" x="9617075" y="5562600"/>
          <p14:tracePt t="17435" x="9617075" y="5578475"/>
          <p14:tracePt t="17437" x="9617075" y="5594350"/>
          <p14:tracePt t="17441" x="9632950" y="5594350"/>
          <p14:tracePt t="17443" x="9632950" y="5610225"/>
          <p14:tracePt t="17445" x="9648825" y="5610225"/>
          <p14:tracePt t="17447" x="9648825" y="5626100"/>
          <p14:tracePt t="17473" x="9664700" y="5626100"/>
          <p14:tracePt t="17481" x="9664700" y="5641975"/>
          <p14:tracePt t="17501" x="9632950" y="5641975"/>
          <p14:tracePt t="17508" x="9586913" y="5641975"/>
          <p14:tracePt t="17512" x="9523413" y="5641975"/>
          <p14:tracePt t="17513" x="9507538" y="5626100"/>
          <p14:tracePt t="17515" x="9459913" y="5610225"/>
          <p14:tracePt t="17516" x="9428163" y="5610225"/>
          <p14:tracePt t="17519" x="9412288" y="5594350"/>
          <p14:tracePt t="17522" x="9380538" y="5594350"/>
          <p14:tracePt t="17523" x="9348788" y="5578475"/>
          <p14:tracePt t="17525" x="9317038" y="5578475"/>
          <p14:tracePt t="17527" x="9286875" y="5562600"/>
          <p14:tracePt t="17529" x="9239250" y="5562600"/>
          <p14:tracePt t="17531" x="9207500" y="5546725"/>
          <p14:tracePt t="17533" x="9159875" y="5546725"/>
          <p14:tracePt t="17535" x="9112250" y="5546725"/>
          <p14:tracePt t="17537" x="9064625" y="5546725"/>
          <p14:tracePt t="17539" x="9017000" y="5530850"/>
          <p14:tracePt t="17541" x="8955088" y="5530850"/>
          <p14:tracePt t="17543" x="8875713" y="5530850"/>
          <p14:tracePt t="17545" x="8796338" y="5514975"/>
          <p14:tracePt t="17547" x="8732838" y="5514975"/>
          <p14:tracePt t="17549" x="8655050" y="5514975"/>
          <p14:tracePt t="17551" x="8591550" y="5514975"/>
          <p14:tracePt t="17553" x="8512175" y="5514975"/>
          <p14:tracePt t="17555" x="8448675" y="5499100"/>
          <p14:tracePt t="17557" x="8370888" y="5499100"/>
          <p14:tracePt t="17559" x="8291513" y="5499100"/>
          <p14:tracePt t="17561" x="8148638" y="5483225"/>
          <p14:tracePt t="17563" x="8070850" y="5483225"/>
          <p14:tracePt t="17565" x="7959725" y="5483225"/>
          <p14:tracePt t="17567" x="7864475" y="5483225"/>
          <p14:tracePt t="17569" x="7754938" y="5467350"/>
          <p14:tracePt t="17573" x="7500938" y="5451475"/>
          <p14:tracePt t="17575" x="7375525" y="5451475"/>
          <p14:tracePt t="17577" x="7264400" y="5435600"/>
          <p14:tracePt t="17578" x="7123113" y="5403850"/>
          <p14:tracePt t="17581" x="6996113" y="5387975"/>
          <p14:tracePt t="17583" x="6854825" y="5387975"/>
          <p14:tracePt t="17585" x="6696075" y="5340350"/>
          <p14:tracePt t="17587" x="6553200" y="5324475"/>
          <p14:tracePt t="17589" x="6364288" y="5310188"/>
          <p14:tracePt t="17591" x="6191250" y="5294313"/>
          <p14:tracePt t="17593" x="6048375" y="5294313"/>
          <p14:tracePt t="17595" x="5891213" y="5262563"/>
          <p14:tracePt t="17597" x="5732463" y="5246688"/>
          <p14:tracePt t="17599" x="5575300" y="5230813"/>
          <p14:tracePt t="17601" x="5432425" y="5230813"/>
          <p14:tracePt t="17603" x="5275263" y="5214938"/>
          <p14:tracePt t="17605" x="5148263" y="5214938"/>
          <p14:tracePt t="17607" x="5006975" y="5183188"/>
          <p14:tracePt t="17609" x="4848225" y="5167313"/>
          <p14:tracePt t="17611" x="4706938" y="5167313"/>
          <p14:tracePt t="17613" x="4579938" y="5167313"/>
          <p14:tracePt t="17614" x="4468813" y="5151438"/>
          <p14:tracePt t="17617" x="4327525" y="5151438"/>
          <p14:tracePt t="17619" x="4232275" y="5151438"/>
          <p14:tracePt t="17622" x="4090988" y="5151438"/>
          <p14:tracePt t="17623" x="3995738" y="5151438"/>
          <p14:tracePt t="17624" x="3884613" y="5151438"/>
          <p14:tracePt t="17627" x="3775075" y="5151438"/>
          <p14:tracePt t="17629" x="3663950" y="5151438"/>
          <p14:tracePt t="17631" x="3584575" y="5151438"/>
          <p14:tracePt t="17633" x="3475038" y="5151438"/>
          <p14:tracePt t="17635" x="3363913" y="5151438"/>
          <p14:tracePt t="17638" x="3284538" y="5151438"/>
          <p14:tracePt t="17639" x="3205163" y="5151438"/>
          <p14:tracePt t="17641" x="3127375" y="5151438"/>
          <p14:tracePt t="17643" x="3048000" y="5151438"/>
          <p14:tracePt t="17645" x="2936875" y="5151438"/>
          <p14:tracePt t="17647" x="2859088" y="5151438"/>
          <p14:tracePt t="17648" x="2779713" y="5151438"/>
          <p14:tracePt t="17651" x="2700338" y="5151438"/>
          <p14:tracePt t="17653" x="2636838" y="5151438"/>
          <p14:tracePt t="17655" x="2559050" y="5151438"/>
          <p14:tracePt t="17656" x="2479675" y="5151438"/>
          <p14:tracePt t="17658" x="2400300" y="5151438"/>
          <p14:tracePt t="17661" x="2336800" y="5151438"/>
          <p14:tracePt t="17663" x="2259013" y="5151438"/>
          <p14:tracePt t="17665" x="2195513" y="5151438"/>
          <p14:tracePt t="17667" x="2132013" y="5151438"/>
          <p14:tracePt t="17669" x="2052638" y="5151438"/>
          <p14:tracePt t="17673" x="1943100" y="5151438"/>
          <p14:tracePt t="17674" x="1879600" y="5151438"/>
          <p14:tracePt t="17677" x="1816100" y="5151438"/>
          <p14:tracePt t="17678" x="1752600" y="5151438"/>
          <p14:tracePt t="17681" x="1704975" y="5151438"/>
          <p14:tracePt t="17683" x="1643063" y="5151438"/>
          <p14:tracePt t="17685" x="1579563" y="5151438"/>
          <p14:tracePt t="17687" x="1516063" y="5151438"/>
          <p14:tracePt t="17689" x="1468438" y="5151438"/>
          <p14:tracePt t="17691" x="1420813" y="5151438"/>
          <p14:tracePt t="17693" x="1343025" y="5151438"/>
          <p14:tracePt t="17695" x="1279525" y="5151438"/>
          <p14:tracePt t="17697" x="1231900" y="5151438"/>
          <p14:tracePt t="17699" x="1168400" y="5151438"/>
          <p14:tracePt t="17701" x="1120775" y="5151438"/>
          <p14:tracePt t="17703" x="1042988" y="5151438"/>
          <p14:tracePt t="17705" x="979488" y="5135563"/>
          <p14:tracePt t="17707" x="915988" y="5135563"/>
          <p14:tracePt t="17709" x="868363" y="5119688"/>
          <p14:tracePt t="17711" x="804863" y="5103813"/>
          <p14:tracePt t="17713" x="742950" y="5103813"/>
          <p14:tracePt t="17714" x="679450" y="5087938"/>
          <p14:tracePt t="17717" x="615950" y="5072063"/>
          <p14:tracePt t="17718" x="552450" y="5056188"/>
          <p14:tracePt t="17721" x="504825" y="5040313"/>
          <p14:tracePt t="17723" x="442913" y="5024438"/>
          <p14:tracePt t="17725" x="379413" y="5008563"/>
          <p14:tracePt t="17727" x="315913" y="4992688"/>
          <p14:tracePt t="17729" x="220663" y="4962525"/>
          <p14:tracePt t="17731" x="173038" y="4946650"/>
          <p14:tracePt t="17733" x="111125" y="4930775"/>
          <p14:tracePt t="17735" x="47625" y="4914900"/>
          <p14:tracePt t="17737" x="0" y="4899025"/>
          <p14:tracePt t="18126" x="15875" y="3224213"/>
          <p14:tracePt t="18127" x="47625" y="3224213"/>
          <p14:tracePt t="18129" x="95250" y="3224213"/>
          <p14:tracePt t="18131" x="111125" y="3224213"/>
          <p14:tracePt t="18133" x="142875" y="3224213"/>
          <p14:tracePt t="18135" x="173038" y="3224213"/>
          <p14:tracePt t="18138" x="188913" y="3240088"/>
          <p14:tracePt t="18140" x="236538" y="3240088"/>
          <p14:tracePt t="18141" x="252413" y="3240088"/>
          <p14:tracePt t="18143" x="300038" y="3240088"/>
          <p14:tracePt t="18145" x="331788" y="3240088"/>
          <p14:tracePt t="18147" x="379413" y="3255963"/>
          <p14:tracePt t="18149" x="395288" y="3255963"/>
          <p14:tracePt t="18151" x="442913" y="3255963"/>
          <p14:tracePt t="18153" x="473075" y="3255963"/>
          <p14:tracePt t="18155" x="520700" y="3255963"/>
          <p14:tracePt t="18157" x="568325" y="3255963"/>
          <p14:tracePt t="18159" x="600075" y="3255963"/>
          <p14:tracePt t="18161" x="647700" y="3255963"/>
          <p14:tracePt t="18163" x="711200" y="3255963"/>
          <p14:tracePt t="18165" x="758825" y="3255963"/>
          <p14:tracePt t="18167" x="788988" y="3255963"/>
          <p14:tracePt t="18169" x="852488" y="3255963"/>
          <p14:tracePt t="18172" x="931863" y="3255963"/>
          <p14:tracePt t="18173" x="1011238" y="3255963"/>
          <p14:tracePt t="18174" x="1089025" y="3255963"/>
          <p14:tracePt t="18177" x="1152525" y="3255963"/>
          <p14:tracePt t="18179" x="1216025" y="3255963"/>
          <p14:tracePt t="18181" x="1263650" y="3255963"/>
          <p14:tracePt t="18183" x="1327150" y="3255963"/>
          <p14:tracePt t="18185" x="1404938" y="3255963"/>
          <p14:tracePt t="18188" x="1484313" y="3255963"/>
          <p14:tracePt t="18189" x="1547813" y="3240088"/>
          <p14:tracePt t="18191" x="1643063" y="3240088"/>
          <p14:tracePt t="18193" x="1689100" y="3240088"/>
          <p14:tracePt t="18195" x="1768475" y="3224213"/>
          <p14:tracePt t="18197" x="1863725" y="3224213"/>
          <p14:tracePt t="18199" x="1943100" y="3208338"/>
          <p14:tracePt t="18201" x="2020888" y="3192463"/>
          <p14:tracePt t="18203" x="2084388" y="3192463"/>
          <p14:tracePt t="18206" x="2163763" y="3176588"/>
          <p14:tracePt t="18207" x="2243138" y="3176588"/>
          <p14:tracePt t="18209" x="2336800" y="3160713"/>
          <p14:tracePt t="18211" x="2416175" y="3160713"/>
          <p14:tracePt t="18213" x="2495550" y="3144838"/>
          <p14:tracePt t="18215" x="2559050" y="3128963"/>
          <p14:tracePt t="18217" x="2636838" y="3128963"/>
          <p14:tracePt t="18219" x="2700338" y="3113088"/>
          <p14:tracePt t="18222" x="2779713" y="3113088"/>
          <p14:tracePt t="18223" x="2874963" y="3097213"/>
          <p14:tracePt t="18225" x="2936875" y="3097213"/>
          <p14:tracePt t="18227" x="2984500" y="3081338"/>
          <p14:tracePt t="18228" x="3048000" y="3081338"/>
          <p14:tracePt t="18231" x="3111500" y="3065463"/>
          <p14:tracePt t="18233" x="3175000" y="3065463"/>
          <p14:tracePt t="18235" x="3236913" y="3065463"/>
          <p14:tracePt t="18237" x="3284538" y="3065463"/>
          <p14:tracePt t="18239" x="3332163" y="3065463"/>
          <p14:tracePt t="18241" x="3395663" y="3065463"/>
          <p14:tracePt t="18243" x="3427413" y="3065463"/>
          <p14:tracePt t="18245" x="3490913" y="3049588"/>
          <p14:tracePt t="18247" x="3536950" y="3049588"/>
          <p14:tracePt t="18249" x="3600450" y="3049588"/>
          <p14:tracePt t="18251" x="3632200" y="3049588"/>
          <p14:tracePt t="18253" x="3695700" y="3033713"/>
          <p14:tracePt t="18255" x="3743325" y="3033713"/>
          <p14:tracePt t="18257" x="3775075" y="3033713"/>
          <p14:tracePt t="18259" x="3821113" y="3033713"/>
          <p14:tracePt t="18261" x="3868738" y="3033713"/>
          <p14:tracePt t="18263" x="3900488" y="3033713"/>
          <p14:tracePt t="18264" x="3948113" y="3033713"/>
          <p14:tracePt t="18267" x="3995738" y="3033713"/>
          <p14:tracePt t="18269" x="4027488" y="3033713"/>
          <p14:tracePt t="18272" x="4075113" y="3033713"/>
          <p14:tracePt t="18273" x="4106863" y="3033713"/>
          <p14:tracePt t="18275" x="4137025" y="3033713"/>
          <p14:tracePt t="18277" x="4184650" y="3033713"/>
          <p14:tracePt t="18279" x="4216400" y="3033713"/>
          <p14:tracePt t="18281" x="4248150" y="3033713"/>
          <p14:tracePt t="18283" x="4295775" y="3033713"/>
          <p14:tracePt t="18285" x="4343400" y="3033713"/>
          <p14:tracePt t="18287" x="4359275" y="3033713"/>
          <p14:tracePt t="18289" x="4406900" y="3033713"/>
          <p14:tracePt t="18291" x="4452938" y="3033713"/>
          <p14:tracePt t="18293" x="4484688" y="3033713"/>
          <p14:tracePt t="18295" x="4516438" y="3033713"/>
          <p14:tracePt t="18297" x="4579938" y="3033713"/>
          <p14:tracePt t="18299" x="4595813" y="3033713"/>
          <p14:tracePt t="18301" x="4643438" y="3033713"/>
          <p14:tracePt t="18303" x="4691063" y="3033713"/>
          <p14:tracePt t="18305" x="4722813" y="3033713"/>
          <p14:tracePt t="18307" x="4768850" y="3033713"/>
          <p14:tracePt t="18309" x="4832350" y="3033713"/>
          <p14:tracePt t="18311" x="4864100" y="3033713"/>
          <p14:tracePt t="18312" x="4911725" y="3033713"/>
          <p14:tracePt t="18315" x="4959350" y="3033713"/>
          <p14:tracePt t="18316" x="4991100" y="3033713"/>
          <p14:tracePt t="18319" x="5037138" y="3033713"/>
          <p14:tracePt t="18322" x="5100638" y="3033713"/>
          <p14:tracePt t="18323" x="5132388" y="3033713"/>
          <p14:tracePt t="18325" x="5195888" y="3033713"/>
          <p14:tracePt t="18326" x="5243513" y="3033713"/>
          <p14:tracePt t="18328" x="5307013" y="3033713"/>
          <p14:tracePt t="18331" x="5337175" y="3033713"/>
          <p14:tracePt t="18333" x="5400675" y="3033713"/>
          <p14:tracePt t="18335" x="5464175" y="3033713"/>
          <p14:tracePt t="18337" x="5495925" y="3033713"/>
          <p14:tracePt t="18339" x="5559425" y="3033713"/>
          <p14:tracePt t="18341" x="5607050" y="3033713"/>
          <p14:tracePt t="18343" x="5653088" y="3033713"/>
          <p14:tracePt t="18345" x="5716588" y="3033713"/>
          <p14:tracePt t="18347" x="5780088" y="3033713"/>
          <p14:tracePt t="18349" x="5827713" y="3033713"/>
          <p14:tracePt t="18351" x="5859463" y="3033713"/>
          <p14:tracePt t="18353" x="5922963" y="3033713"/>
          <p14:tracePt t="18355" x="5969000" y="3049588"/>
          <p14:tracePt t="18357" x="6032500" y="3049588"/>
          <p14:tracePt t="18374" x="6380163" y="3097213"/>
          <p14:tracePt t="18375" x="6427788" y="3113088"/>
          <p14:tracePt t="18377" x="6475413" y="3113088"/>
          <p14:tracePt t="18379" x="6507163" y="3113088"/>
          <p14:tracePt t="18381" x="6553200" y="3113088"/>
          <p14:tracePt t="18383" x="6600825" y="3128963"/>
          <p14:tracePt t="18385" x="6648450" y="3144838"/>
          <p14:tracePt t="18387" x="6680200" y="3144838"/>
          <p14:tracePt t="18389" x="6727825" y="3160713"/>
          <p14:tracePt t="18391" x="6791325" y="3176588"/>
          <p14:tracePt t="18393" x="6854825" y="3176588"/>
          <p14:tracePt t="18395" x="6884988" y="3192463"/>
          <p14:tracePt t="18397" x="6932613" y="3208338"/>
          <p14:tracePt t="18398" x="6996113" y="3208338"/>
          <p14:tracePt t="18400" x="7043738" y="3224213"/>
          <p14:tracePt t="18403" x="7091363" y="3240088"/>
          <p14:tracePt t="18406" x="7138988" y="3255963"/>
          <p14:tracePt t="18406" x="7200900" y="3270250"/>
          <p14:tracePt t="18409" x="7248525" y="3286125"/>
          <p14:tracePt t="18411" x="7280275" y="3302000"/>
          <p14:tracePt t="18413" x="7343775" y="3302000"/>
          <p14:tracePt t="18415" x="7407275" y="3317875"/>
          <p14:tracePt t="18417" x="7454900" y="3317875"/>
          <p14:tracePt t="18419" x="7516813" y="3317875"/>
          <p14:tracePt t="18421" x="7548563" y="3333750"/>
          <p14:tracePt t="18423" x="7596188" y="3349625"/>
          <p14:tracePt t="18425" x="7659688" y="3349625"/>
          <p14:tracePt t="18427" x="7707313" y="3365500"/>
          <p14:tracePt t="18429" x="7739063" y="3381375"/>
          <p14:tracePt t="18431" x="7785100" y="3381375"/>
          <p14:tracePt t="18433" x="7832725" y="3397250"/>
          <p14:tracePt t="18435" x="7864475" y="3413125"/>
          <p14:tracePt t="18437" x="7912100" y="3413125"/>
          <p14:tracePt t="18439" x="7943850" y="3429000"/>
          <p14:tracePt t="18441" x="7991475" y="3444875"/>
          <p14:tracePt t="18443" x="8023225" y="3444875"/>
          <p14:tracePt t="18445" x="8054975" y="3460750"/>
          <p14:tracePt t="18447" x="8085138" y="3460750"/>
          <p14:tracePt t="18449" x="8101013" y="3460750"/>
          <p14:tracePt t="18451" x="8132763" y="3460750"/>
          <p14:tracePt t="18453" x="8180388" y="3476625"/>
          <p14:tracePt t="18457" x="8212138" y="3492500"/>
          <p14:tracePt t="18459" x="8228013" y="3492500"/>
          <p14:tracePt t="18464" x="8243888" y="3508375"/>
          <p14:tracePt t="18465" x="8275638" y="3508375"/>
          <p14:tracePt t="18467" x="8275638" y="3524250"/>
          <p14:tracePt t="18469" x="8291513" y="3524250"/>
          <p14:tracePt t="18471" x="8307388" y="3524250"/>
          <p14:tracePt t="18473" x="8323263" y="3524250"/>
          <p14:tracePt t="18475" x="8339138" y="3524250"/>
          <p14:tracePt t="18479" x="8355013" y="3524250"/>
          <p14:tracePt t="18483" x="8355013" y="3540125"/>
          <p14:tracePt t="18485" x="8370888" y="3540125"/>
          <p14:tracePt t="18489" x="8385175" y="3540125"/>
          <p14:tracePt t="18491" x="8385175" y="3556000"/>
          <p14:tracePt t="18501" x="8401050" y="3556000"/>
          <p14:tracePt t="18507" x="8416925" y="3556000"/>
          <p14:tracePt t="18513" x="8432800" y="3556000"/>
          <p14:tracePt t="18517" x="8432800" y="3571875"/>
          <p14:tracePt t="18522" x="8448675" y="3571875"/>
          <p14:tracePt t="18526" x="8464550" y="3571875"/>
          <p14:tracePt t="18527" x="8464550" y="3587750"/>
          <p14:tracePt t="18534" x="8480425" y="3587750"/>
          <p14:tracePt t="18538" x="8496300" y="3602038"/>
          <p14:tracePt t="18541" x="8512175" y="3602038"/>
          <p14:tracePt t="18553" x="8528050" y="3602038"/>
          <p14:tracePt t="18561" x="8543925" y="3602038"/>
          <p14:tracePt t="18569" x="8543925" y="3617913"/>
          <p14:tracePt t="18605" x="8559800" y="3617913"/>
          <p14:tracePt t="18670" x="8559800" y="3633788"/>
          <p14:tracePt t="18682" x="8543925" y="3633788"/>
          <p14:tracePt t="18686" x="8543925" y="3649663"/>
          <p14:tracePt t="18689" x="8528050" y="3649663"/>
          <p14:tracePt t="18691" x="8528050" y="3665538"/>
          <p14:tracePt t="18697" x="8528050" y="3681413"/>
          <p14:tracePt t="18706" x="8512175" y="3681413"/>
          <p14:tracePt t="18707" x="8512175" y="3697288"/>
          <p14:tracePt t="18709" x="8512175" y="3713163"/>
          <p14:tracePt t="18713" x="8496300" y="3713163"/>
          <p14:tracePt t="18718" x="8496300" y="3729038"/>
          <p14:tracePt t="18720" x="8496300" y="3744913"/>
          <p14:tracePt t="18721" x="8480425" y="3744913"/>
          <p14:tracePt t="18727" x="8480425" y="3760788"/>
          <p14:tracePt t="18733" x="8480425" y="3776663"/>
          <p14:tracePt t="18737" x="8480425" y="3792538"/>
          <p14:tracePt t="18747" x="8480425" y="3808413"/>
          <p14:tracePt t="18749" x="8480425" y="3824288"/>
          <p14:tracePt t="18758" x="8480425" y="3840163"/>
          <p14:tracePt t="18763" x="8480425" y="3856038"/>
          <p14:tracePt t="18765" x="8480425" y="3871913"/>
          <p14:tracePt t="18774" x="8480425" y="3887788"/>
          <p14:tracePt t="18775" x="8480425" y="3903663"/>
          <p14:tracePt t="18781" x="8480425" y="3919538"/>
          <p14:tracePt t="18783" x="8480425" y="3935413"/>
          <p14:tracePt t="18785" x="8480425" y="3949700"/>
          <p14:tracePt t="18789" x="8480425" y="3965575"/>
          <p14:tracePt t="18791" x="8480425" y="3981450"/>
          <p14:tracePt t="18795" x="8480425" y="3997325"/>
          <p14:tracePt t="18797" x="8480425" y="4013200"/>
          <p14:tracePt t="18799" x="8480425" y="4029075"/>
          <p14:tracePt t="18804" x="8496300" y="4044950"/>
          <p14:tracePt t="18805" x="8496300" y="4060825"/>
          <p14:tracePt t="18807" x="8496300" y="4076700"/>
          <p14:tracePt t="18808" x="8496300" y="4092575"/>
          <p14:tracePt t="18811" x="8512175" y="4108450"/>
          <p14:tracePt t="18813" x="8512175" y="4124325"/>
          <p14:tracePt t="18815" x="8512175" y="4140200"/>
          <p14:tracePt t="18817" x="8512175" y="4156075"/>
          <p14:tracePt t="18819" x="8512175" y="4171950"/>
          <p14:tracePt t="18821" x="8512175" y="4187825"/>
          <p14:tracePt t="18823" x="8512175" y="4203700"/>
          <p14:tracePt t="18825" x="8512175" y="4219575"/>
          <p14:tracePt t="18827" x="8528050" y="4235450"/>
          <p14:tracePt t="18831" x="8528050" y="4267200"/>
          <p14:tracePt t="18833" x="8528050" y="4283075"/>
          <p14:tracePt t="18835" x="8543925" y="4283075"/>
          <p14:tracePt t="18838" x="8543925" y="4313238"/>
          <p14:tracePt t="18840" x="8543925" y="4329113"/>
          <p14:tracePt t="18843" x="8543925" y="4360863"/>
          <p14:tracePt t="18845" x="8543925" y="4376738"/>
          <p14:tracePt t="18849" x="8543925" y="4392613"/>
          <p14:tracePt t="18851" x="8543925" y="4408488"/>
          <p14:tracePt t="18855" x="8543925" y="4424363"/>
          <p14:tracePt t="18857" x="8543925" y="4440238"/>
          <p14:tracePt t="18859" x="8543925" y="4456113"/>
          <p14:tracePt t="18863" x="8543925" y="4471988"/>
          <p14:tracePt t="18866" x="8543925" y="4487863"/>
          <p14:tracePt t="18873" x="8543925" y="4503738"/>
          <p14:tracePt t="18877" x="8543925" y="4519613"/>
          <p14:tracePt t="18890" x="8543925" y="4535488"/>
          <p14:tracePt t="18982" x="8528050" y="4535488"/>
          <p14:tracePt t="18986" x="8512175" y="4535488"/>
          <p14:tracePt t="18988" x="8496300" y="4535488"/>
          <p14:tracePt t="18989" x="8480425" y="4551363"/>
          <p14:tracePt t="18993" x="8464550" y="4551363"/>
          <p14:tracePt t="18995" x="8448675" y="4551363"/>
          <p14:tracePt t="18999" x="8432800" y="4551363"/>
          <p14:tracePt t="19001" x="8416925" y="4551363"/>
          <p14:tracePt t="19004" x="8401050" y="4551363"/>
          <p14:tracePt t="19007" x="8385175" y="4551363"/>
          <p14:tracePt t="19009" x="8370888" y="4551363"/>
          <p14:tracePt t="19014" x="8355013" y="4551363"/>
          <p14:tracePt t="19015" x="8339138" y="4551363"/>
          <p14:tracePt t="19017" x="8323263" y="4567238"/>
          <p14:tracePt t="19019" x="8307388" y="4567238"/>
          <p14:tracePt t="19022" x="8291513" y="4567238"/>
          <p14:tracePt t="19023" x="8275638" y="4567238"/>
          <p14:tracePt t="19025" x="8259763" y="4567238"/>
          <p14:tracePt t="19026" x="8243888" y="4567238"/>
          <p14:tracePt t="19031" x="8212138" y="4567238"/>
          <p14:tracePt t="19033" x="8196263" y="4567238"/>
          <p14:tracePt t="19035" x="8180388" y="4583113"/>
          <p14:tracePt t="19039" x="8132763" y="4583113"/>
          <p14:tracePt t="19041" x="8101013" y="4598988"/>
          <p14:tracePt t="19043" x="8070850" y="4614863"/>
          <p14:tracePt t="19045" x="8054975" y="4614863"/>
          <p14:tracePt t="19047" x="8023225" y="4614863"/>
          <p14:tracePt t="19049" x="7991475" y="4629150"/>
          <p14:tracePt t="19051" x="7975600" y="4629150"/>
          <p14:tracePt t="19053" x="7959725" y="4629150"/>
          <p14:tracePt t="19055" x="7927975" y="4629150"/>
          <p14:tracePt t="19057" x="7912100" y="4629150"/>
          <p14:tracePt t="19059" x="7880350" y="4645025"/>
          <p14:tracePt t="19060" x="7864475" y="4645025"/>
          <p14:tracePt t="19063" x="7832725" y="4645025"/>
          <p14:tracePt t="19065" x="7816850" y="4645025"/>
          <p14:tracePt t="19067" x="7770813" y="4660900"/>
          <p14:tracePt t="19069" x="7739063" y="4660900"/>
          <p14:tracePt t="19071" x="7723188" y="4660900"/>
          <p14:tracePt t="19073" x="7691438" y="4676775"/>
          <p14:tracePt t="19075" x="7659688" y="4676775"/>
          <p14:tracePt t="19077" x="7627938" y="4676775"/>
          <p14:tracePt t="19079" x="7596188" y="4692650"/>
          <p14:tracePt t="19081" x="7548563" y="4692650"/>
          <p14:tracePt t="19083" x="7532688" y="4692650"/>
          <p14:tracePt t="19085" x="7485063" y="4708525"/>
          <p14:tracePt t="19089" x="7439025" y="4708525"/>
          <p14:tracePt t="19090" x="7423150" y="4708525"/>
          <p14:tracePt t="19091" x="7359650" y="4708525"/>
          <p14:tracePt t="19093" x="7312025" y="4724400"/>
          <p14:tracePt t="19094" x="7264400" y="4724400"/>
          <p14:tracePt t="19097" x="7232650" y="4724400"/>
          <p14:tracePt t="19098" x="7185025" y="4724400"/>
          <p14:tracePt t="19101" x="7138988" y="4724400"/>
          <p14:tracePt t="19103" x="7091363" y="4724400"/>
          <p14:tracePt t="19105" x="7027863" y="4724400"/>
          <p14:tracePt t="19107" x="6980238" y="4724400"/>
          <p14:tracePt t="19109" x="6916738" y="4740275"/>
          <p14:tracePt t="19111" x="6823075" y="4740275"/>
          <p14:tracePt t="19113" x="6743700" y="4740275"/>
          <p14:tracePt t="19115" x="6680200" y="4740275"/>
          <p14:tracePt t="19117" x="6600825" y="4740275"/>
          <p14:tracePt t="19118" x="6538913" y="4740275"/>
          <p14:tracePt t="19121" x="6475413" y="4740275"/>
          <p14:tracePt t="19123" x="6411913" y="4740275"/>
          <p14:tracePt t="19124" x="6364288" y="4740275"/>
          <p14:tracePt t="19127" x="6300788" y="4724400"/>
          <p14:tracePt t="19128" x="6238875" y="4724400"/>
          <p14:tracePt t="19130" x="6175375" y="4724400"/>
          <p14:tracePt t="19133" x="6127750" y="4708525"/>
          <p14:tracePt t="19134" x="6064250" y="4708525"/>
          <p14:tracePt t="19138" x="6000750" y="4708525"/>
          <p14:tracePt t="19139" x="5938838" y="4692650"/>
          <p14:tracePt t="19141" x="5891213" y="4692650"/>
          <p14:tracePt t="19143" x="5827713" y="4692650"/>
          <p14:tracePt t="19145" x="5780088" y="4676775"/>
          <p14:tracePt t="19147" x="5716588" y="4676775"/>
          <p14:tracePt t="19149" x="5684838" y="4660900"/>
          <p14:tracePt t="19150" x="5622925" y="4660900"/>
          <p14:tracePt t="19153" x="5575300" y="4645025"/>
          <p14:tracePt t="19155" x="5511800" y="4645025"/>
          <p14:tracePt t="19156" x="5480050" y="4645025"/>
          <p14:tracePt t="19159" x="5416550" y="4629150"/>
          <p14:tracePt t="19161" x="5368925" y="4614863"/>
          <p14:tracePt t="19163" x="5322888" y="4614863"/>
          <p14:tracePt t="19165" x="5275263" y="4614863"/>
          <p14:tracePt t="19167" x="5211763" y="4598988"/>
          <p14:tracePt t="19169" x="5164138" y="4598988"/>
          <p14:tracePt t="19170" x="5116513" y="4598988"/>
          <p14:tracePt t="19173" x="5068888" y="4583113"/>
          <p14:tracePt t="19175" x="5022850" y="4583113"/>
          <p14:tracePt t="19177" x="4975225" y="4583113"/>
          <p14:tracePt t="19179" x="4911725" y="4567238"/>
          <p14:tracePt t="19181" x="4879975" y="4567238"/>
          <p14:tracePt t="19183" x="4832350" y="4567238"/>
          <p14:tracePt t="19185" x="4768850" y="4567238"/>
          <p14:tracePt t="19188" x="4737100" y="4567238"/>
          <p14:tracePt t="19189" x="4691063" y="4567238"/>
          <p14:tracePt t="19191" x="4627563" y="4567238"/>
          <p14:tracePt t="19193" x="4595813" y="4551363"/>
          <p14:tracePt t="19195" x="4548188" y="4551363"/>
          <p14:tracePt t="19196" x="4500563" y="4551363"/>
          <p14:tracePt t="19198" x="4452938" y="4551363"/>
          <p14:tracePt t="19201" x="4406900" y="4551363"/>
          <p14:tracePt t="19203" x="4343400" y="4551363"/>
          <p14:tracePt t="19204" x="4295775" y="4551363"/>
          <p14:tracePt t="19207" x="4264025" y="4551363"/>
          <p14:tracePt t="19209" x="4200525" y="4551363"/>
          <p14:tracePt t="19211" x="4152900" y="4551363"/>
          <p14:tracePt t="19213" x="4121150" y="4551363"/>
          <p14:tracePt t="19215" x="4059238" y="4551363"/>
          <p14:tracePt t="19217" x="4011613" y="4551363"/>
          <p14:tracePt t="19219" x="3979863" y="4551363"/>
          <p14:tracePt t="19221" x="3932238" y="4551363"/>
          <p14:tracePt t="19222" x="3884613" y="4551363"/>
          <p14:tracePt t="19225" x="3852863" y="4551363"/>
          <p14:tracePt t="19227" x="3806825" y="4551363"/>
          <p14:tracePt t="19229" x="3759200" y="4551363"/>
          <p14:tracePt t="19231" x="3727450" y="4551363"/>
          <p14:tracePt t="19233" x="3679825" y="4551363"/>
          <p14:tracePt t="19235" x="3632200" y="4551363"/>
          <p14:tracePt t="19238" x="3584575" y="4551363"/>
          <p14:tracePt t="19239" x="3521075" y="4551363"/>
          <p14:tracePt t="19241" x="3475038" y="4551363"/>
          <p14:tracePt t="19243" x="3411538" y="4551363"/>
          <p14:tracePt t="19245" x="3363913" y="4551363"/>
          <p14:tracePt t="19247" x="3300413" y="4567238"/>
          <p14:tracePt t="19249" x="3221038" y="4567238"/>
          <p14:tracePt t="19251" x="3159125" y="4567238"/>
          <p14:tracePt t="19253" x="3095625" y="4567238"/>
          <p14:tracePt t="19255" x="3032125" y="4567238"/>
          <p14:tracePt t="19257" x="2984500" y="4583113"/>
          <p14:tracePt t="19259" x="2921000" y="4583113"/>
          <p14:tracePt t="19261" x="2843213" y="4583113"/>
          <p14:tracePt t="19263" x="2763838" y="4583113"/>
          <p14:tracePt t="19265" x="2700338" y="4583113"/>
          <p14:tracePt t="19267" x="2620963" y="4583113"/>
          <p14:tracePt t="19269" x="2559050" y="4583113"/>
          <p14:tracePt t="19271" x="2495550" y="4583113"/>
          <p14:tracePt t="19273" x="2400300" y="4583113"/>
          <p14:tracePt t="19275" x="2336800" y="4583113"/>
          <p14:tracePt t="19277" x="2259013" y="4583113"/>
          <p14:tracePt t="19279" x="2211388" y="4583113"/>
          <p14:tracePt t="19281" x="2147888" y="4583113"/>
          <p14:tracePt t="19283" x="2068513" y="4583113"/>
          <p14:tracePt t="19285" x="2005013" y="4583113"/>
          <p14:tracePt t="19288" x="1943100" y="4583113"/>
          <p14:tracePt t="19289" x="1895475" y="4583113"/>
          <p14:tracePt t="19291" x="1831975" y="4583113"/>
          <p14:tracePt t="19293" x="1784350" y="4583113"/>
          <p14:tracePt t="19295" x="1736725" y="4583113"/>
          <p14:tracePt t="19296" x="1689100" y="4583113"/>
          <p14:tracePt t="19298" x="1627188" y="4583113"/>
          <p14:tracePt t="19301" x="1579563" y="4583113"/>
          <p14:tracePt t="19304" x="1547813" y="4583113"/>
          <p14:tracePt t="19305" x="1500188" y="4583113"/>
          <p14:tracePt t="19307" x="1452563" y="4583113"/>
          <p14:tracePt t="19309" x="1420813" y="4583113"/>
          <p14:tracePt t="19311" x="1389063" y="4583113"/>
          <p14:tracePt t="19313" x="1343025" y="4583113"/>
          <p14:tracePt t="19315" x="1327150" y="4583113"/>
          <p14:tracePt t="19317" x="1279525" y="4583113"/>
          <p14:tracePt t="19319" x="1263650" y="4583113"/>
          <p14:tracePt t="19321" x="1216025" y="4567238"/>
          <p14:tracePt t="19323" x="1184275" y="4567238"/>
          <p14:tracePt t="19325" x="1168400" y="4567238"/>
          <p14:tracePt t="19327" x="1120775" y="4567238"/>
          <p14:tracePt t="19329" x="1089025" y="4567238"/>
          <p14:tracePt t="19331" x="1073150" y="4567238"/>
          <p14:tracePt t="19333" x="1027113" y="4567238"/>
          <p14:tracePt t="19335" x="995363" y="4567238"/>
          <p14:tracePt t="19337" x="979488" y="4567238"/>
          <p14:tracePt t="19339" x="947738" y="4567238"/>
          <p14:tracePt t="19341" x="931863" y="4567238"/>
          <p14:tracePt t="19344" x="900113" y="4567238"/>
          <p14:tracePt t="19356" x="758825" y="4567238"/>
          <p14:tracePt t="19357" x="742950" y="4567238"/>
          <p14:tracePt t="19359" x="727075" y="4567238"/>
          <p14:tracePt t="19361" x="711200" y="4567238"/>
          <p14:tracePt t="19363" x="695325" y="4567238"/>
          <p14:tracePt t="19365" x="663575" y="4567238"/>
          <p14:tracePt t="19368" x="631825" y="4567238"/>
          <p14:tracePt t="19372" x="615950" y="4567238"/>
          <p14:tracePt t="19373" x="600075" y="4567238"/>
          <p14:tracePt t="19375" x="584200" y="4567238"/>
          <p14:tracePt t="19377" x="568325" y="4567238"/>
          <p14:tracePt t="19379" x="552450" y="4567238"/>
          <p14:tracePt t="19381" x="536575" y="4567238"/>
          <p14:tracePt t="19385" x="520700" y="4567238"/>
          <p14:tracePt t="19389" x="504825" y="4567238"/>
          <p14:tracePt t="19393" x="488950" y="4567238"/>
          <p14:tracePt t="19417" x="473075" y="4567238"/>
          <p14:tracePt t="19438" x="488950" y="4567238"/>
          <p14:tracePt t="19441" x="520700" y="4551363"/>
          <p14:tracePt t="19443" x="552450" y="4535488"/>
          <p14:tracePt t="19445" x="584200" y="4519613"/>
          <p14:tracePt t="19447" x="600075" y="4519613"/>
          <p14:tracePt t="19449" x="615950" y="4519613"/>
          <p14:tracePt t="19451" x="647700" y="4503738"/>
          <p14:tracePt t="19453" x="663575" y="4471988"/>
          <p14:tracePt t="19455" x="679450" y="4456113"/>
          <p14:tracePt t="19457" x="711200" y="4440238"/>
          <p14:tracePt t="19459" x="742950" y="4424363"/>
          <p14:tracePt t="19461" x="758825" y="4408488"/>
          <p14:tracePt t="19462" x="773113" y="4392613"/>
          <p14:tracePt t="19465" x="804863" y="4360863"/>
          <p14:tracePt t="19467" x="836613" y="4344988"/>
          <p14:tracePt t="19468" x="852488" y="4344988"/>
          <p14:tracePt t="19471" x="868363" y="4313238"/>
          <p14:tracePt t="19473" x="900113" y="4283075"/>
          <p14:tracePt t="19475" x="915988" y="4267200"/>
          <p14:tracePt t="19477" x="931863" y="4251325"/>
          <p14:tracePt t="19479" x="963613" y="4219575"/>
          <p14:tracePt t="19481" x="979488" y="4187825"/>
          <p14:tracePt t="19483" x="1011238" y="4171950"/>
          <p14:tracePt t="19485" x="1011238" y="4156075"/>
          <p14:tracePt t="19487" x="1027113" y="4124325"/>
          <p14:tracePt t="19489" x="1058863" y="4092575"/>
          <p14:tracePt t="19491" x="1073150" y="4076700"/>
          <p14:tracePt t="19493" x="1073150" y="4060825"/>
          <p14:tracePt t="19495" x="1089025" y="4029075"/>
          <p14:tracePt t="19497" x="1120775" y="4029075"/>
          <p14:tracePt t="19499" x="1136650" y="3997325"/>
          <p14:tracePt t="19501" x="1152525" y="3965575"/>
          <p14:tracePt t="19505" x="1152525" y="3935413"/>
          <p14:tracePt t="19507" x="1168400" y="3919538"/>
          <p14:tracePt t="19509" x="1184275" y="3919538"/>
          <p14:tracePt t="19511" x="1200150" y="3887788"/>
          <p14:tracePt t="19513" x="1200150" y="3871913"/>
          <p14:tracePt t="19517" x="1200150" y="3840163"/>
          <p14:tracePt t="19520" x="1216025" y="3824288"/>
          <p14:tracePt t="19523" x="1231900" y="3808413"/>
          <p14:tracePt t="19525" x="1231900" y="3792538"/>
          <p14:tracePt t="19529" x="1231900" y="3776663"/>
          <p14:tracePt t="19530" x="1231900" y="3744913"/>
          <p14:tracePt t="19533" x="1247775" y="3744913"/>
          <p14:tracePt t="19535" x="1247775" y="3729038"/>
          <p14:tracePt t="19539" x="1247775" y="3697288"/>
          <p14:tracePt t="19540" x="1263650" y="3697288"/>
          <p14:tracePt t="19543" x="1263650" y="3665538"/>
          <p14:tracePt t="19547" x="1279525" y="3649663"/>
          <p14:tracePt t="19548" x="1279525" y="3633788"/>
          <p14:tracePt t="19551" x="1279525" y="3617913"/>
          <p14:tracePt t="19556" x="1279525" y="3587750"/>
          <p14:tracePt t="19557" x="1279525" y="3571875"/>
          <p14:tracePt t="19561" x="1295400" y="3556000"/>
          <p14:tracePt t="19563" x="1295400" y="3540125"/>
          <p14:tracePt t="19567" x="1295400" y="3524250"/>
          <p14:tracePt t="19569" x="1295400" y="3508375"/>
          <p14:tracePt t="19573" x="1311275" y="3492500"/>
          <p14:tracePt t="19579" x="1311275" y="3476625"/>
          <p14:tracePt t="19583" x="1311275" y="3460750"/>
          <p14:tracePt t="19599" x="1311275" y="3444875"/>
          <p14:tracePt t="19616" x="1311275" y="3429000"/>
          <p14:tracePt t="19683" x="1327150" y="3429000"/>
          <p14:tracePt t="19690" x="1343025" y="3429000"/>
          <p14:tracePt t="19701" x="1373188" y="3413125"/>
          <p14:tracePt t="19709" x="1420813" y="3413125"/>
          <p14:tracePt t="19719" x="1468438" y="3413125"/>
          <p14:tracePt t="19722" x="1516063" y="3413125"/>
          <p14:tracePt t="19723" x="1531938" y="3413125"/>
          <p14:tracePt t="19724" x="1579563" y="3413125"/>
          <p14:tracePt t="19726" x="1595438" y="3413125"/>
          <p14:tracePt t="19728" x="1627188" y="3413125"/>
          <p14:tracePt t="19730" x="1658938" y="3413125"/>
          <p14:tracePt t="19733" x="1704975" y="3413125"/>
          <p14:tracePt t="19735" x="1720850" y="3413125"/>
          <p14:tracePt t="19737" x="1752600" y="3429000"/>
          <p14:tracePt t="19739" x="1784350" y="3429000"/>
          <p14:tracePt t="19741" x="1831975" y="3444875"/>
          <p14:tracePt t="19743" x="1879600" y="3460750"/>
          <p14:tracePt t="19745" x="1927225" y="3460750"/>
          <p14:tracePt t="19747" x="2005013" y="3476625"/>
          <p14:tracePt t="19749" x="2084388" y="3492500"/>
          <p14:tracePt t="19751" x="2132013" y="3508375"/>
          <p14:tracePt t="19753" x="2195513" y="3508375"/>
          <p14:tracePt t="19755" x="2274888" y="3524250"/>
          <p14:tracePt t="19757" x="2336800" y="3540125"/>
          <p14:tracePt t="19758" x="2384425" y="3540125"/>
          <p14:tracePt t="19761" x="2447925" y="3556000"/>
          <p14:tracePt t="19763" x="2511425" y="3571875"/>
          <p14:tracePt t="19765" x="2590800" y="3571875"/>
          <p14:tracePt t="19766" x="2684463" y="3587750"/>
          <p14:tracePt t="19769" x="2747963" y="3602038"/>
          <p14:tracePt t="19771" x="2795588" y="3617913"/>
          <p14:tracePt t="19773" x="2890838" y="3617913"/>
          <p14:tracePt t="19774" x="2968625" y="3633788"/>
          <p14:tracePt t="19777" x="3032125" y="3649663"/>
          <p14:tracePt t="19779" x="3111500" y="3665538"/>
          <p14:tracePt t="19781" x="3205163" y="3681413"/>
          <p14:tracePt t="19783" x="3284538" y="3697288"/>
          <p14:tracePt t="19785" x="3348038" y="3713163"/>
          <p14:tracePt t="19787" x="3427413" y="3713163"/>
          <p14:tracePt t="19789" x="3521075" y="3729038"/>
          <p14:tracePt t="19791" x="3600450" y="3744913"/>
          <p14:tracePt t="19793" x="3679825" y="3776663"/>
          <p14:tracePt t="19795" x="3775075" y="3792538"/>
          <p14:tracePt t="19797" x="3836988" y="3808413"/>
          <p14:tracePt t="19799" x="3916363" y="3824288"/>
          <p14:tracePt t="19800" x="3995738" y="3824288"/>
          <p14:tracePt t="19803" x="4106863" y="3840163"/>
          <p14:tracePt t="19805" x="4168775" y="3856038"/>
          <p14:tracePt t="19807" x="4248150" y="3856038"/>
          <p14:tracePt t="19809" x="4343400" y="3871913"/>
          <p14:tracePt t="19811" x="4421188" y="3887788"/>
          <p14:tracePt t="19813" x="4500563" y="3887788"/>
          <p14:tracePt t="19815" x="4611688" y="3903663"/>
          <p14:tracePt t="19817" x="4706938" y="3903663"/>
          <p14:tracePt t="19819" x="4784725" y="3903663"/>
          <p14:tracePt t="19821" x="4864100" y="3919538"/>
          <p14:tracePt t="19823" x="4943475" y="3919538"/>
          <p14:tracePt t="19825" x="5037138" y="3935413"/>
          <p14:tracePt t="19826" x="5116513" y="3935413"/>
          <p14:tracePt t="19829" x="5195888" y="3949700"/>
          <p14:tracePt t="19831" x="5275263" y="3949700"/>
          <p14:tracePt t="19833" x="5368925" y="3949700"/>
          <p14:tracePt t="19835" x="5448300" y="3949700"/>
          <p14:tracePt t="19837" x="5527675" y="3981450"/>
          <p14:tracePt t="19839" x="5638800" y="3981450"/>
          <p14:tracePt t="19841" x="5716588" y="3981450"/>
          <p14:tracePt t="19843" x="5795963" y="3981450"/>
          <p14:tracePt t="19845" x="5891213" y="3997325"/>
          <p14:tracePt t="19847" x="5969000" y="3997325"/>
          <p14:tracePt t="19849" x="6032500" y="3997325"/>
          <p14:tracePt t="19851" x="6127750" y="3997325"/>
          <p14:tracePt t="19854" x="6207125" y="4013200"/>
          <p14:tracePt t="19855" x="6269038" y="4013200"/>
          <p14:tracePt t="19856" x="6348413" y="4013200"/>
          <p14:tracePt t="19859" x="6427788" y="4013200"/>
          <p14:tracePt t="19861" x="6491288" y="4013200"/>
          <p14:tracePt t="19863" x="6569075" y="4013200"/>
          <p14:tracePt t="19865" x="6648450" y="4013200"/>
          <p14:tracePt t="19867" x="6711950" y="4013200"/>
          <p14:tracePt t="19869" x="6775450" y="4013200"/>
          <p14:tracePt t="19871" x="6854825" y="4013200"/>
          <p14:tracePt t="19873" x="6900863" y="4013200"/>
          <p14:tracePt t="19874" x="6964363" y="4013200"/>
          <p14:tracePt t="19877" x="7027863" y="4013200"/>
          <p14:tracePt t="19879" x="7091363" y="4013200"/>
          <p14:tracePt t="19881" x="7138988" y="4013200"/>
          <p14:tracePt t="19883" x="7200900" y="4013200"/>
          <p14:tracePt t="19885" x="7248525" y="4013200"/>
          <p14:tracePt t="19887" x="7296150" y="4013200"/>
          <p14:tracePt t="19889" x="7343775" y="4013200"/>
          <p14:tracePt t="19891" x="7407275" y="4013200"/>
          <p14:tracePt t="19893" x="7454900" y="4013200"/>
          <p14:tracePt t="19895" x="7485063" y="4013200"/>
          <p14:tracePt t="19897" x="7532688" y="4013200"/>
          <p14:tracePt t="19899" x="7596188" y="4013200"/>
          <p14:tracePt t="19901" x="7627938" y="3997325"/>
          <p14:tracePt t="19903" x="7675563" y="3997325"/>
          <p14:tracePt t="19905" x="7723188" y="3997325"/>
          <p14:tracePt t="19906" x="7754938" y="3997325"/>
          <p14:tracePt t="19909" x="7785100" y="3997325"/>
          <p14:tracePt t="19911" x="7832725" y="3997325"/>
          <p14:tracePt t="19913" x="7864475" y="3997325"/>
          <p14:tracePt t="19915" x="7912100" y="3981450"/>
          <p14:tracePt t="19917" x="7943850" y="3981450"/>
          <p14:tracePt t="19919" x="7959725" y="3981450"/>
          <p14:tracePt t="19921" x="8007350" y="3981450"/>
          <p14:tracePt t="19923" x="8039100" y="3965575"/>
          <p14:tracePt t="19925" x="8054975" y="3965575"/>
          <p14:tracePt t="19927" x="8085138" y="3965575"/>
          <p14:tracePt t="19929" x="8101013" y="3965575"/>
          <p14:tracePt t="19931" x="8132763" y="3965575"/>
          <p14:tracePt t="19933" x="8164513" y="3965575"/>
          <p14:tracePt t="19938" x="8180388" y="3949700"/>
          <p14:tracePt t="19939" x="8196263" y="3949700"/>
          <p14:tracePt t="19940" x="8212138" y="3949700"/>
          <p14:tracePt t="19943" x="8228013" y="3949700"/>
          <p14:tracePt t="19945" x="8259763" y="3949700"/>
          <p14:tracePt t="19949" x="8291513" y="3949700"/>
          <p14:tracePt t="19954" x="8323263" y="3949700"/>
          <p14:tracePt t="19955" x="8339138" y="3949700"/>
          <p14:tracePt t="19959" x="8370888" y="3949700"/>
          <p14:tracePt t="19961" x="8385175" y="3949700"/>
          <p14:tracePt t="19963" x="8401050" y="3949700"/>
          <p14:tracePt t="19965" x="8416925" y="3949700"/>
          <p14:tracePt t="19966" x="8432800" y="3949700"/>
          <p14:tracePt t="19969" x="8448675" y="3949700"/>
          <p14:tracePt t="19971" x="8480425" y="3949700"/>
          <p14:tracePt t="19975" x="8512175" y="3949700"/>
          <p14:tracePt t="19977" x="8528050" y="3949700"/>
          <p14:tracePt t="19979" x="8543925" y="3949700"/>
          <p14:tracePt t="19981" x="8559800" y="3949700"/>
          <p14:tracePt t="19983" x="8575675" y="3949700"/>
          <p14:tracePt t="19985" x="8591550" y="3949700"/>
          <p14:tracePt t="19987" x="8607425" y="3949700"/>
          <p14:tracePt t="19989" x="8623300" y="3949700"/>
          <p14:tracePt t="19991" x="8639175" y="3949700"/>
          <p14:tracePt t="19993" x="8655050" y="3949700"/>
          <p14:tracePt t="20004" x="8670925" y="3949700"/>
          <p14:tracePt t="20013" x="8686800" y="3949700"/>
          <p14:tracePt t="20116" x="8670925" y="3965575"/>
          <p14:tracePt t="20125" x="8639175" y="3997325"/>
          <p14:tracePt t="20133" x="8623300" y="4044950"/>
          <p14:tracePt t="20140" x="8591550" y="4092575"/>
          <p14:tracePt t="20143" x="8591550" y="4108450"/>
          <p14:tracePt t="20145" x="8591550" y="4124325"/>
          <p14:tracePt t="20149" x="8575675" y="4124325"/>
          <p14:tracePt t="20151" x="8575675" y="4140200"/>
          <p14:tracePt t="20155" x="8559800" y="4171950"/>
          <p14:tracePt t="20159" x="8559800" y="4187825"/>
          <p14:tracePt t="20165" x="8559800" y="4203700"/>
          <p14:tracePt t="20169" x="8559800" y="4219575"/>
          <p14:tracePt t="20174" x="8559800" y="4235450"/>
          <p14:tracePt t="20178" x="8559800" y="4251325"/>
          <p14:tracePt t="20183" x="8559800" y="4267200"/>
          <p14:tracePt t="20189" x="8543925" y="4267200"/>
          <p14:tracePt t="20191" x="8543925" y="4283075"/>
          <p14:tracePt t="20212" x="8543925" y="4297363"/>
          <p14:tracePt t="20215" x="8543925" y="4313238"/>
          <p14:tracePt t="20219" x="8543925" y="4329113"/>
          <p14:tracePt t="20223" x="8543925" y="4344988"/>
          <p14:tracePt t="20225" x="8543925" y="4360863"/>
          <p14:tracePt t="20229" x="8543925" y="4376738"/>
          <p14:tracePt t="20231" x="8543925" y="4392613"/>
          <p14:tracePt t="20233" x="8543925" y="4408488"/>
          <p14:tracePt t="20238" x="8543925" y="4440238"/>
          <p14:tracePt t="20241" x="8543925" y="4456113"/>
          <p14:tracePt t="20243" x="8543925" y="4471988"/>
          <p14:tracePt t="20245" x="8543925" y="4487863"/>
          <p14:tracePt t="20247" x="8543925" y="4503738"/>
          <p14:tracePt t="20249" x="8543925" y="4519613"/>
          <p14:tracePt t="20251" x="8543925" y="4535488"/>
          <p14:tracePt t="20254" x="8543925" y="4551363"/>
          <p14:tracePt t="20255" x="8543925" y="4567238"/>
          <p14:tracePt t="20259" x="8543925" y="4598988"/>
          <p14:tracePt t="20261" x="8543925" y="4614863"/>
          <p14:tracePt t="20265" x="8543925" y="4629150"/>
          <p14:tracePt t="20267" x="8543925" y="4660900"/>
          <p14:tracePt t="20271" x="8543925" y="4676775"/>
          <p14:tracePt t="20273" x="8543925" y="4692650"/>
          <p14:tracePt t="20277" x="8543925" y="4708525"/>
          <p14:tracePt t="20281" x="8543925" y="4724400"/>
          <p14:tracePt t="20288" x="8543925" y="4740275"/>
          <p14:tracePt t="20309" x="8543925" y="4756150"/>
          <p14:tracePt t="20370" x="8528050" y="4756150"/>
          <p14:tracePt t="20377" x="8496300" y="4756150"/>
          <p14:tracePt t="20382" x="8480425" y="4724400"/>
          <p14:tracePt t="20391" x="8432800" y="4708525"/>
          <p14:tracePt t="20395" x="8385175" y="4708525"/>
          <p14:tracePt t="20397" x="8370888" y="4708525"/>
          <p14:tracePt t="20399" x="8355013" y="4708525"/>
          <p14:tracePt t="20403" x="8323263" y="4692650"/>
          <p14:tracePt t="20405" x="8307388" y="4692650"/>
          <p14:tracePt t="20407" x="8291513" y="4692650"/>
          <p14:tracePt t="20409" x="8275638" y="4676775"/>
          <p14:tracePt t="20411" x="8259763" y="4676775"/>
          <p14:tracePt t="20413" x="8243888" y="4676775"/>
          <p14:tracePt t="20415" x="8212138" y="4676775"/>
          <p14:tracePt t="20419" x="8180388" y="4660900"/>
          <p14:tracePt t="20421" x="8148638" y="4660900"/>
          <p14:tracePt t="20425" x="8116888" y="4660900"/>
          <p14:tracePt t="20427" x="8101013" y="4660900"/>
          <p14:tracePt t="20429" x="8070850" y="4660900"/>
          <p14:tracePt t="20431" x="8039100" y="4660900"/>
          <p14:tracePt t="20435" x="8007350" y="4645025"/>
          <p14:tracePt t="20438" x="7975600" y="4645025"/>
          <p14:tracePt t="20442" x="7943850" y="4645025"/>
          <p14:tracePt t="20445" x="7912100" y="4629150"/>
          <p14:tracePt t="20447" x="7896225" y="4629150"/>
          <p14:tracePt t="20450" x="7864475" y="4629150"/>
          <p14:tracePt t="20453" x="7848600" y="4629150"/>
          <p14:tracePt t="20457" x="7832725" y="4629150"/>
          <p14:tracePt t="20463" x="7816850" y="4629150"/>
          <p14:tracePt t="20474" x="7800975" y="4629150"/>
          <p14:tracePt t="20560" x="7816850" y="4629150"/>
          <p14:tracePt t="20567" x="7832725" y="4629150"/>
          <p14:tracePt t="20585" x="7848600" y="4629150"/>
          <p14:tracePt t="20598" x="7864475" y="4629150"/>
          <p14:tracePt t="20642" x="7880350" y="4629150"/>
          <p14:tracePt t="21221" x="7896225" y="4629150"/>
          <p14:tracePt t="21233" x="7912100" y="4614863"/>
          <p14:tracePt t="21261" x="7927975" y="4614863"/>
          <p14:tracePt t="21290" x="7943850" y="4614863"/>
          <p14:tracePt t="26922" x="7943850" y="4598988"/>
          <p14:tracePt t="26925" x="7959725" y="4583113"/>
          <p14:tracePt t="26929" x="7975600" y="4583113"/>
          <p14:tracePt t="26931" x="7975600" y="4551363"/>
          <p14:tracePt t="26936" x="7991475" y="4503738"/>
          <p14:tracePt t="26938" x="7991475" y="4456113"/>
          <p14:tracePt t="26939" x="7991475" y="4424363"/>
          <p14:tracePt t="26941" x="7991475" y="4392613"/>
          <p14:tracePt t="26943" x="7991475" y="4344988"/>
          <p14:tracePt t="26945" x="7991475" y="4297363"/>
          <p14:tracePt t="26947" x="7991475" y="4267200"/>
          <p14:tracePt t="26949" x="7991475" y="4219575"/>
          <p14:tracePt t="26951" x="7975600" y="4156075"/>
          <p14:tracePt t="26953" x="7959725" y="4108450"/>
          <p14:tracePt t="26955" x="7943850" y="4076700"/>
          <p14:tracePt t="26957" x="7912100" y="4029075"/>
          <p14:tracePt t="26959" x="7896225" y="3981450"/>
          <p14:tracePt t="26961" x="7880350" y="3935413"/>
          <p14:tracePt t="26963" x="7864475" y="3919538"/>
          <p14:tracePt t="26965" x="7848600" y="3871913"/>
          <p14:tracePt t="26967" x="7816850" y="3840163"/>
          <p14:tracePt t="26969" x="7785100" y="3792538"/>
          <p14:tracePt t="26971" x="7770813" y="3776663"/>
          <p14:tracePt t="26973" x="7739063" y="3744913"/>
          <p14:tracePt t="26975" x="7739063" y="3729038"/>
          <p14:tracePt t="26977" x="7707313" y="3697288"/>
          <p14:tracePt t="26979" x="7691438" y="3681413"/>
          <p14:tracePt t="26981" x="7675563" y="3665538"/>
          <p14:tracePt t="26984" x="7659688" y="3649663"/>
          <p14:tracePt t="26987" x="7627938" y="3633788"/>
          <p14:tracePt t="26989" x="7627938" y="3617913"/>
          <p14:tracePt t="26993" x="7627938" y="3602038"/>
          <p14:tracePt t="26995" x="7612063" y="3602038"/>
          <p14:tracePt t="27004" x="7596188" y="3602038"/>
          <p14:tracePt t="27018" x="7596188" y="3587750"/>
          <p14:tracePt t="27026" x="7580313" y="3587750"/>
          <p14:tracePt t="27034" x="7548563" y="3587750"/>
          <p14:tracePt t="27037" x="7516813" y="3587750"/>
          <p14:tracePt t="27041" x="7500938" y="3587750"/>
          <p14:tracePt t="27042" x="7485063" y="3587750"/>
          <p14:tracePt t="27045" x="7469188" y="3587750"/>
          <p14:tracePt t="27047" x="7454900" y="3587750"/>
          <p14:tracePt t="27049" x="7439025" y="3587750"/>
          <p14:tracePt t="27051" x="7407275" y="3587750"/>
          <p14:tracePt t="27053" x="7375525" y="3587750"/>
          <p14:tracePt t="27055" x="7343775" y="3587750"/>
          <p14:tracePt t="27057" x="7312025" y="3587750"/>
          <p14:tracePt t="27059" x="7280275" y="3587750"/>
          <p14:tracePt t="27063" x="7248525" y="3587750"/>
          <p14:tracePt t="27066" x="7200900" y="3602038"/>
          <p14:tracePt t="27068" x="7185025" y="3602038"/>
          <p14:tracePt t="27069" x="7169150" y="3602038"/>
          <p14:tracePt t="27071" x="7154863" y="3602038"/>
          <p14:tracePt t="27073" x="7107238" y="3602038"/>
          <p14:tracePt t="27075" x="7075488" y="3617913"/>
          <p14:tracePt t="27077" x="7059613" y="3617913"/>
          <p14:tracePt t="27079" x="7011988" y="3633788"/>
          <p14:tracePt t="27081" x="6980238" y="3649663"/>
          <p14:tracePt t="27083" x="6932613" y="3649663"/>
          <p14:tracePt t="27085" x="6900863" y="3665538"/>
          <p14:tracePt t="27087" x="6854825" y="3665538"/>
          <p14:tracePt t="27089" x="6759575" y="3681413"/>
          <p14:tracePt t="27091" x="6696075" y="3697288"/>
          <p14:tracePt t="27093" x="6616700" y="3697288"/>
          <p14:tracePt t="27095" x="6553200" y="3713163"/>
          <p14:tracePt t="27096" x="6507163" y="3713163"/>
          <p14:tracePt t="27099" x="6427788" y="3713163"/>
          <p14:tracePt t="27101" x="6364288" y="3713163"/>
          <p14:tracePt t="27103" x="6316663" y="3713163"/>
          <p14:tracePt t="27105" x="6253163" y="3713163"/>
          <p14:tracePt t="27107" x="6191250" y="3713163"/>
          <p14:tracePt t="27109" x="6127750" y="3713163"/>
          <p14:tracePt t="27111" x="6080125" y="3713163"/>
          <p14:tracePt t="27113" x="6032500" y="3713163"/>
          <p14:tracePt t="27115" x="5969000" y="3729038"/>
          <p14:tracePt t="27117" x="5922963" y="3729038"/>
          <p14:tracePt t="27119" x="5907088" y="3729038"/>
          <p14:tracePt t="27121" x="5859463" y="3729038"/>
          <p14:tracePt t="27123" x="5843588" y="3729038"/>
          <p14:tracePt t="27125" x="5827713" y="3729038"/>
          <p14:tracePt t="27127" x="5811838" y="3729038"/>
          <p14:tracePt t="27129" x="5795963" y="3729038"/>
          <p14:tracePt t="27139" x="5780088" y="3744913"/>
          <p14:tracePt t="27156" x="5764213" y="3744913"/>
          <p14:tracePt t="27242" x="5748338" y="3744913"/>
          <p14:tracePt t="27248" x="5732463" y="3744913"/>
          <p14:tracePt t="27255" x="5716588" y="3744913"/>
          <p14:tracePt t="27262" x="5700713" y="3744913"/>
          <p14:tracePt t="27269" x="5684838" y="3744913"/>
          <p14:tracePt t="27290" x="5668963" y="3744913"/>
          <p14:tracePt t="27294" x="5653088" y="3760788"/>
          <p14:tracePt t="27298" x="5653088" y="3776663"/>
          <p14:tracePt t="27299" x="5638800" y="3776663"/>
          <p14:tracePt t="27301" x="5607050" y="3808413"/>
          <p14:tracePt t="27303" x="5591175" y="3824288"/>
          <p14:tracePt t="27305" x="5575300" y="3840163"/>
          <p14:tracePt t="27307" x="5559425" y="3856038"/>
          <p14:tracePt t="27309" x="5543550" y="3887788"/>
          <p14:tracePt t="27313" x="5511800" y="3919538"/>
          <p14:tracePt t="27315" x="5495925" y="3935413"/>
          <p14:tracePt t="27317" x="5495925" y="3949700"/>
          <p14:tracePt t="27319" x="5464175" y="3965575"/>
          <p14:tracePt t="27321" x="5448300" y="3997325"/>
          <p14:tracePt t="27323" x="5432425" y="4013200"/>
          <p14:tracePt t="27325" x="5416550" y="4013200"/>
          <p14:tracePt t="27327" x="5400675" y="4029075"/>
          <p14:tracePt t="27329" x="5384800" y="4060825"/>
          <p14:tracePt t="27334" x="5353050" y="4076700"/>
          <p14:tracePt t="27337" x="5322888" y="4108450"/>
          <p14:tracePt t="27339" x="5322888" y="4124325"/>
          <p14:tracePt t="27341" x="5307013" y="4140200"/>
          <p14:tracePt t="27343" x="5307013" y="4156075"/>
          <p14:tracePt t="27345" x="5291138" y="4156075"/>
          <p14:tracePt t="27347" x="5291138" y="4171950"/>
          <p14:tracePt t="27349" x="5291138" y="4187825"/>
          <p14:tracePt t="27351" x="5275263" y="4187825"/>
          <p14:tracePt t="27355" x="5259388" y="4203700"/>
          <p14:tracePt t="27369" x="5259388" y="4219575"/>
          <p14:tracePt t="27373" x="5243513" y="4219575"/>
          <p14:tracePt t="27389" x="5243513" y="4235450"/>
          <p14:tracePt t="27452" x="5243513" y="4251325"/>
          <p14:tracePt t="27454" x="5227638" y="4251325"/>
          <p14:tracePt t="27457" x="5227638" y="4267200"/>
          <p14:tracePt t="27461" x="5211763" y="4267200"/>
          <p14:tracePt t="27468" x="5211763" y="4283075"/>
          <p14:tracePt t="27475" x="5211763" y="4297363"/>
          <p14:tracePt t="27494" x="5195888" y="4297363"/>
          <p14:tracePt t="27506" x="5195888" y="4313238"/>
          <p14:tracePt t="27526" x="5180013" y="4313238"/>
          <p14:tracePt t="27532" x="5164138" y="4313238"/>
          <p14:tracePt t="27544" x="5148263" y="4313238"/>
          <p14:tracePt t="27550" x="5132388" y="4313238"/>
          <p14:tracePt t="27560" x="5116513" y="4297363"/>
          <p14:tracePt t="27566" x="5100638" y="4283075"/>
          <p14:tracePt t="27570" x="5084763" y="4283075"/>
          <p14:tracePt t="27571" x="5084763" y="4267200"/>
          <p14:tracePt t="27573" x="5084763" y="4251325"/>
          <p14:tracePt t="27577" x="5084763" y="4235450"/>
          <p14:tracePt t="27579" x="5068888" y="4219575"/>
          <p14:tracePt t="27581" x="5068888" y="4203700"/>
          <p14:tracePt t="27585" x="5053013" y="4187825"/>
          <p14:tracePt t="27587" x="5053013" y="4171950"/>
          <p14:tracePt t="27591" x="5053013" y="4156075"/>
          <p14:tracePt t="27595" x="5053013" y="4140200"/>
          <p14:tracePt t="27597" x="5053013" y="4124325"/>
          <p14:tracePt t="27604" x="5053013" y="4108450"/>
          <p14:tracePt t="27607" x="5053013" y="4092575"/>
          <p14:tracePt t="27615" x="5053013" y="4076700"/>
          <p14:tracePt t="27619" x="5053013" y="4060825"/>
          <p14:tracePt t="27625" x="5053013" y="4044950"/>
          <p14:tracePt t="27629" x="5053013" y="4029075"/>
          <p14:tracePt t="27631" x="5053013" y="4013200"/>
          <p14:tracePt t="27634" x="5068888" y="4013200"/>
          <p14:tracePt t="27639" x="5084763" y="3997325"/>
          <p14:tracePt t="27641" x="5084763" y="3981450"/>
          <p14:tracePt t="27643" x="5100638" y="3981450"/>
          <p14:tracePt t="27645" x="5116513" y="3965575"/>
          <p14:tracePt t="27649" x="5116513" y="3949700"/>
          <p14:tracePt t="27652" x="5132388" y="3935413"/>
          <p14:tracePt t="27653" x="5148263" y="3935413"/>
          <p14:tracePt t="27655" x="5148263" y="3919538"/>
          <p14:tracePt t="27657" x="5164138" y="3903663"/>
          <p14:tracePt t="27659" x="5195888" y="3887788"/>
          <p14:tracePt t="27661" x="5227638" y="3871913"/>
          <p14:tracePt t="27663" x="5227638" y="3856038"/>
          <p14:tracePt t="27664" x="5259388" y="3840163"/>
          <p14:tracePt t="27668" x="5275263" y="3824288"/>
          <p14:tracePt t="27669" x="5291138" y="3808413"/>
          <p14:tracePt t="27671" x="5307013" y="3792538"/>
          <p14:tracePt t="27673" x="5337175" y="3776663"/>
          <p14:tracePt t="27675" x="5337175" y="3760788"/>
          <p14:tracePt t="27677" x="5353050" y="3760788"/>
          <p14:tracePt t="27679" x="5384800" y="3744913"/>
          <p14:tracePt t="27681" x="5384800" y="3729038"/>
          <p14:tracePt t="27684" x="5416550" y="3713163"/>
          <p14:tracePt t="27686" x="5432425" y="3713163"/>
          <p14:tracePt t="27687" x="5432425" y="3697288"/>
          <p14:tracePt t="27688" x="5448300" y="3681413"/>
          <p14:tracePt t="27691" x="5480050" y="3665538"/>
          <p14:tracePt t="27693" x="5480050" y="3649663"/>
          <p14:tracePt t="27695" x="5495925" y="3633788"/>
          <p14:tracePt t="27697" x="5511800" y="3633788"/>
          <p14:tracePt t="27699" x="5527675" y="3633788"/>
          <p14:tracePt t="27701" x="5543550" y="3617913"/>
          <p14:tracePt t="27703" x="5559425" y="3602038"/>
          <p14:tracePt t="27705" x="5559425" y="3587750"/>
          <p14:tracePt t="27707" x="5575300" y="3587750"/>
          <p14:tracePt t="27709" x="5591175" y="3571875"/>
          <p14:tracePt t="27713" x="5607050" y="3556000"/>
          <p14:tracePt t="27721" x="5622925" y="3556000"/>
          <p14:tracePt t="27725" x="5638800" y="3556000"/>
          <p14:tracePt t="27727" x="5638800" y="3540125"/>
          <p14:tracePt t="27738" x="5653088" y="3524250"/>
          <p14:tracePt t="27741" x="5668963" y="3524250"/>
          <p14:tracePt t="27751" x="5684838" y="3524250"/>
          <p14:tracePt t="27758" x="5700713" y="3524250"/>
          <p14:tracePt t="27759" x="5716588" y="3524250"/>
          <p14:tracePt t="27763" x="5732463" y="3524250"/>
          <p14:tracePt t="27767" x="5748338" y="3524250"/>
          <p14:tracePt t="27769" x="5764213" y="3524250"/>
          <p14:tracePt t="27773" x="5780088" y="3524250"/>
          <p14:tracePt t="27775" x="5795963" y="3524250"/>
          <p14:tracePt t="27777" x="5811838" y="3524250"/>
          <p14:tracePt t="27779" x="5827713" y="3524250"/>
          <p14:tracePt t="27781" x="5843588" y="3540125"/>
          <p14:tracePt t="27785" x="5859463" y="3540125"/>
          <p14:tracePt t="27787" x="5875338" y="3540125"/>
          <p14:tracePt t="27791" x="5891213" y="3540125"/>
          <p14:tracePt t="27795" x="5907088" y="3540125"/>
          <p14:tracePt t="27797" x="5922963" y="3540125"/>
          <p14:tracePt t="27800" x="5922963" y="3556000"/>
          <p14:tracePt t="27801" x="5938838" y="3556000"/>
          <p14:tracePt t="27805" x="5953125" y="3556000"/>
          <p14:tracePt t="27809" x="5953125" y="3571875"/>
          <p14:tracePt t="27817" x="5969000" y="3571875"/>
          <p14:tracePt t="27826" x="5984875" y="3571875"/>
          <p14:tracePt t="27837" x="5984875" y="3587750"/>
          <p14:tracePt t="27839" x="6000750" y="3587750"/>
          <p14:tracePt t="27848" x="6000750" y="3617913"/>
          <p14:tracePt t="27853" x="6000750" y="3633788"/>
          <p14:tracePt t="27855" x="6000750" y="3649663"/>
          <p14:tracePt t="27859" x="6000750" y="3665538"/>
          <p14:tracePt t="27861" x="6000750" y="3681413"/>
          <p14:tracePt t="27864" x="6000750" y="3697288"/>
          <p14:tracePt t="27868" x="6000750" y="3713163"/>
          <p14:tracePt t="27869" x="6000750" y="3729038"/>
          <p14:tracePt t="27873" x="6000750" y="3760788"/>
          <p14:tracePt t="27876" x="6000750" y="3776663"/>
          <p14:tracePt t="27879" x="6000750" y="3824288"/>
          <p14:tracePt t="27881" x="6000750" y="3840163"/>
          <p14:tracePt t="27885" x="5984875" y="3903663"/>
          <p14:tracePt t="27889" x="5969000" y="3935413"/>
          <p14:tracePt t="27891" x="5969000" y="3965575"/>
          <p14:tracePt t="27895" x="5953125" y="3997325"/>
          <p14:tracePt t="27897" x="5953125" y="4013200"/>
          <p14:tracePt t="27900" x="5953125" y="4029075"/>
          <p14:tracePt t="27901" x="5953125" y="4044950"/>
          <p14:tracePt t="27903" x="5938838" y="4060825"/>
          <p14:tracePt t="27905" x="5938838" y="4076700"/>
          <p14:tracePt t="27907" x="5938838" y="4092575"/>
          <p14:tracePt t="27909" x="5922963" y="4108450"/>
          <p14:tracePt t="27913" x="5922963" y="4124325"/>
          <p14:tracePt t="27915" x="5907088" y="4140200"/>
          <p14:tracePt t="27919" x="5907088" y="4156075"/>
          <p14:tracePt t="27923" x="5891213" y="4171950"/>
          <p14:tracePt t="27925" x="5891213" y="4187825"/>
          <p14:tracePt t="27927" x="5875338" y="4187825"/>
          <p14:tracePt t="27929" x="5859463" y="4187825"/>
          <p14:tracePt t="27931" x="5859463" y="4203700"/>
          <p14:tracePt t="27934" x="5859463" y="4219575"/>
          <p14:tracePt t="27935" x="5843588" y="4219575"/>
          <p14:tracePt t="27937" x="5827713" y="4219575"/>
          <p14:tracePt t="27939" x="5827713" y="4235450"/>
          <p14:tracePt t="27944" x="5795963" y="4251325"/>
          <p14:tracePt t="27945" x="5780088" y="4267200"/>
          <p14:tracePt t="27949" x="5764213" y="4267200"/>
          <p14:tracePt t="27951" x="5748338" y="4267200"/>
          <p14:tracePt t="27953" x="5732463" y="4283075"/>
          <p14:tracePt t="27955" x="5716588" y="4283075"/>
          <p14:tracePt t="27957" x="5700713" y="4283075"/>
          <p14:tracePt t="27959" x="5700713" y="4297363"/>
          <p14:tracePt t="27961" x="5668963" y="4297363"/>
          <p14:tracePt t="27963" x="5653088" y="4297363"/>
          <p14:tracePt t="27969" x="5622925" y="4297363"/>
          <p14:tracePt t="27971" x="5607050" y="4297363"/>
          <p14:tracePt t="27976" x="5591175" y="4297363"/>
          <p14:tracePt t="27977" x="5575300" y="4297363"/>
          <p14:tracePt t="27981" x="5559425" y="4297363"/>
          <p14:tracePt t="27984" x="5543550" y="4297363"/>
          <p14:tracePt t="27985" x="5527675" y="4297363"/>
          <p14:tracePt t="27988" x="5511800" y="4297363"/>
          <p14:tracePt t="27991" x="5495925" y="4283075"/>
          <p14:tracePt t="28001" x="5480050" y="4283075"/>
          <p14:tracePt t="28008" x="5448300" y="4283075"/>
          <p14:tracePt t="28014" x="5432425" y="4267200"/>
          <p14:tracePt t="28022" x="5416550" y="4251325"/>
          <p14:tracePt t="28039" x="5416550" y="4235450"/>
          <p14:tracePt t="28047" x="5400675" y="4235450"/>
          <p14:tracePt t="28054" x="5400675" y="4203700"/>
          <p14:tracePt t="28060" x="5400675" y="4156075"/>
          <p14:tracePt t="28061" x="5400675" y="4140200"/>
          <p14:tracePt t="28063" x="5400675" y="4124325"/>
          <p14:tracePt t="28065" x="5400675" y="4108450"/>
          <p14:tracePt t="28067" x="5416550" y="4092575"/>
          <p14:tracePt t="28068" x="5416550" y="4076700"/>
          <p14:tracePt t="28071" x="5432425" y="4060825"/>
          <p14:tracePt t="28075" x="5432425" y="4029075"/>
          <p14:tracePt t="28077" x="5448300" y="4013200"/>
          <p14:tracePt t="28079" x="5448300" y="3997325"/>
          <p14:tracePt t="28081" x="5448300" y="3981450"/>
          <p14:tracePt t="28085" x="5448300" y="3949700"/>
          <p14:tracePt t="28087" x="5464175" y="3919538"/>
          <p14:tracePt t="28091" x="5464175" y="3887788"/>
          <p14:tracePt t="28093" x="5464175" y="3871913"/>
          <p14:tracePt t="28097" x="5464175" y="3840163"/>
          <p14:tracePt t="28100" x="5464175" y="3824288"/>
          <p14:tracePt t="28101" x="5464175" y="3808413"/>
          <p14:tracePt t="28103" x="5464175" y="3792538"/>
          <p14:tracePt t="28107" x="5464175" y="3776663"/>
          <p14:tracePt t="28114" x="5464175" y="3760788"/>
          <p14:tracePt t="28116" x="5464175" y="3744913"/>
          <p14:tracePt t="28120" x="5464175" y="3729038"/>
          <p14:tracePt t="28121" x="5464175" y="3713163"/>
          <p14:tracePt t="28127" x="5464175" y="3697288"/>
          <p14:tracePt t="28130" x="5464175" y="3681413"/>
          <p14:tracePt t="28136" x="5464175" y="3665538"/>
          <p14:tracePt t="28160" x="5464175" y="3649663"/>
          <p14:tracePt t="28176" x="5480050" y="3649663"/>
          <p14:tracePt t="28179" x="5480050" y="3633788"/>
          <p14:tracePt t="28186" x="5495925" y="3633788"/>
          <p14:tracePt t="28201" x="5511800" y="3633788"/>
          <p14:tracePt t="28207" x="5527675" y="3633788"/>
          <p14:tracePt t="28213" x="5543550" y="3633788"/>
          <p14:tracePt t="28225" x="5559425" y="3633788"/>
          <p14:tracePt t="28231" x="5575300" y="3633788"/>
          <p14:tracePt t="28239" x="5575300" y="3649663"/>
          <p14:tracePt t="28245" x="5591175" y="3649663"/>
          <p14:tracePt t="28253" x="5607050" y="3649663"/>
          <p14:tracePt t="28264" x="5607050" y="3665538"/>
          <p14:tracePt t="28266" x="5622925" y="3665538"/>
          <p14:tracePt t="28277" x="5622925" y="3681413"/>
          <p14:tracePt t="28287" x="5622925" y="3697288"/>
          <p14:tracePt t="28297" x="5622925" y="3760788"/>
          <p14:tracePt t="28300" x="5622925" y="3776663"/>
          <p14:tracePt t="28304" x="5591175" y="3808413"/>
          <p14:tracePt t="28305" x="5591175" y="3824288"/>
          <p14:tracePt t="28307" x="5591175" y="3840163"/>
          <p14:tracePt t="28309" x="5575300" y="3856038"/>
          <p14:tracePt t="28311" x="5559425" y="3856038"/>
          <p14:tracePt t="28313" x="5559425" y="3871913"/>
          <p14:tracePt t="28314" x="5543550" y="3887788"/>
          <p14:tracePt t="28319" x="5527675" y="3887788"/>
          <p14:tracePt t="28321" x="5511800" y="3903663"/>
          <p14:tracePt t="28325" x="5511800" y="3919538"/>
          <p14:tracePt t="28327" x="5495925" y="3919538"/>
          <p14:tracePt t="28329" x="5480050" y="3935413"/>
          <p14:tracePt t="28331" x="5464175" y="3935413"/>
          <p14:tracePt t="28335" x="5448300" y="3949700"/>
          <p14:tracePt t="28344" x="5432425" y="3965575"/>
          <p14:tracePt t="28351" x="5416550" y="3965575"/>
          <p14:tracePt t="28353" x="5400675" y="3965575"/>
          <p14:tracePt t="28376" x="5384800" y="3965575"/>
          <p14:tracePt t="28471" x="5416550" y="3965575"/>
          <p14:tracePt t="28477" x="5464175" y="3981450"/>
          <p14:tracePt t="28484" x="5511800" y="3981450"/>
          <p14:tracePt t="28485" x="5527675" y="3981450"/>
          <p14:tracePt t="28487" x="5543550" y="3981450"/>
          <p14:tracePt t="28488" x="5543550" y="3997325"/>
          <p14:tracePt t="28491" x="5559425" y="3997325"/>
          <p14:tracePt t="28493" x="5575300" y="3997325"/>
          <p14:tracePt t="28497" x="5591175" y="3997325"/>
          <p14:tracePt t="28501" x="5607050" y="3997325"/>
          <p14:tracePt t="28503" x="5622925" y="3997325"/>
          <p14:tracePt t="28505" x="5622925" y="4013200"/>
          <p14:tracePt t="28516" x="5638800" y="4013200"/>
          <p14:tracePt t="28546" x="5653088" y="4013200"/>
          <p14:tracePt t="28560" x="5638800" y="4013200"/>
          <p14:tracePt t="28561" x="5638800" y="4029075"/>
          <p14:tracePt t="28565" x="5622925" y="4044950"/>
          <p14:tracePt t="28568" x="5607050" y="4044950"/>
          <p14:tracePt t="28568" x="5591175" y="4060825"/>
          <p14:tracePt t="28575" x="5575300" y="4060825"/>
          <p14:tracePt t="28578" x="5559425" y="4076700"/>
          <p14:tracePt t="28581" x="5543550" y="4092575"/>
          <p14:tracePt t="28584" x="5527675" y="4092575"/>
          <p14:tracePt t="28586" x="5511800" y="4092575"/>
          <p14:tracePt t="28587" x="5511800" y="4108450"/>
          <p14:tracePt t="28589" x="5495925" y="4108450"/>
          <p14:tracePt t="28591" x="5480050" y="4108450"/>
          <p14:tracePt t="28593" x="5480050" y="4124325"/>
          <p14:tracePt t="28595" x="5464175" y="4124325"/>
          <p14:tracePt t="28600" x="5448300" y="4124325"/>
          <p14:tracePt t="28603" x="5432425" y="4140200"/>
          <p14:tracePt t="28605" x="5416550" y="4140200"/>
          <p14:tracePt t="28607" x="5400675" y="4156075"/>
          <p14:tracePt t="28611" x="5384800" y="4156075"/>
          <p14:tracePt t="28613" x="5368925" y="4156075"/>
          <p14:tracePt t="28615" x="5368925" y="4171950"/>
          <p14:tracePt t="28617" x="5353050" y="4171950"/>
          <p14:tracePt t="28618" x="5337175" y="4171950"/>
          <p14:tracePt t="28621" x="5322888" y="4171950"/>
          <p14:tracePt t="28627" x="5307013" y="4171950"/>
          <p14:tracePt t="28629" x="5291138" y="4171950"/>
          <p14:tracePt t="28635" x="5275263" y="4171950"/>
          <p14:tracePt t="28637" x="5259388" y="4171950"/>
          <p14:tracePt t="28641" x="5243513" y="4171950"/>
          <p14:tracePt t="28650" x="5227638" y="4171950"/>
          <p14:tracePt t="28660" x="5211763" y="4171950"/>
          <p14:tracePt t="28701" x="5195888" y="4171950"/>
          <p14:tracePt t="28716" x="5180013" y="4140200"/>
          <p14:tracePt t="28723" x="5164138" y="4108450"/>
          <p14:tracePt t="28732" x="5164138" y="4076700"/>
          <p14:tracePt t="28736" x="5164138" y="4060825"/>
          <p14:tracePt t="28737" x="5164138" y="4044950"/>
          <p14:tracePt t="28741" x="5164138" y="4029075"/>
          <p14:tracePt t="28747" x="5164138" y="4013200"/>
          <p14:tracePt t="28751" x="5164138" y="3997325"/>
          <p14:tracePt t="28757" x="5164138" y="3981450"/>
          <p14:tracePt t="28759" x="5164138" y="3965575"/>
          <p14:tracePt t="28763" x="5164138" y="3949700"/>
          <p14:tracePt t="28772" x="5164138" y="3935413"/>
          <p14:tracePt t="28774" x="5164138" y="3919538"/>
          <p14:tracePt t="28787" x="5164138" y="3903663"/>
          <p14:tracePt t="28793" x="5164138" y="3887788"/>
          <p14:tracePt t="28800" x="5164138" y="3871913"/>
          <p14:tracePt t="28811" x="5180013" y="3856038"/>
          <p14:tracePt t="28815" x="5180013" y="3840163"/>
          <p14:tracePt t="28818" x="5195888" y="3840163"/>
          <p14:tracePt t="28821" x="5195888" y="3824288"/>
          <p14:tracePt t="28825" x="5211763" y="3808413"/>
          <p14:tracePt t="28829" x="5211763" y="3792538"/>
          <p14:tracePt t="28831" x="5227638" y="3792538"/>
          <p14:tracePt t="28837" x="5243513" y="3792538"/>
          <p14:tracePt t="28839" x="5243513" y="3776663"/>
          <p14:tracePt t="28841" x="5259388" y="3776663"/>
          <p14:tracePt t="28843" x="5259388" y="3760788"/>
          <p14:tracePt t="28845" x="5275263" y="3760788"/>
          <p14:tracePt t="28851" x="5291138" y="3760788"/>
          <p14:tracePt t="28855" x="5307013" y="3744913"/>
          <p14:tracePt t="28863" x="5322888" y="3729038"/>
          <p14:tracePt t="28864" x="5337175" y="3729038"/>
          <p14:tracePt t="28869" x="5353050" y="3713163"/>
          <p14:tracePt t="28879" x="5368925" y="3713163"/>
          <p14:tracePt t="28889" x="5384800" y="3697288"/>
          <p14:tracePt t="28907" x="5400675" y="3697288"/>
          <p14:tracePt t="28911" x="5400675" y="3681413"/>
          <p14:tracePt t="28920" x="5416550" y="3681413"/>
          <p14:tracePt t="28944" x="5432425" y="3681413"/>
          <p14:tracePt t="28953" x="5448300" y="3681413"/>
          <p14:tracePt t="28978" x="5464175" y="3681413"/>
          <p14:tracePt t="28996" x="5464175" y="3697288"/>
          <p14:tracePt t="29008" x="5464175" y="3713163"/>
          <p14:tracePt t="29012" x="5464175" y="3729038"/>
          <p14:tracePt t="29012" x="5464175" y="3744913"/>
          <p14:tracePt t="29015" x="5480050" y="3744913"/>
          <p14:tracePt t="29019" x="5480050" y="3760788"/>
          <p14:tracePt t="29024" x="5480050" y="3776663"/>
          <p14:tracePt t="29027" x="5480050" y="3792538"/>
          <p14:tracePt t="29031" x="5480050" y="3808413"/>
          <p14:tracePt t="29034" x="5480050" y="3824288"/>
          <p14:tracePt t="29040" x="5480050" y="3840163"/>
          <p14:tracePt t="29040" x="5480050" y="3856038"/>
          <p14:tracePt t="29051" x="5480050" y="3887788"/>
          <p14:tracePt t="29055" x="5480050" y="3903663"/>
          <p14:tracePt t="29063" x="5480050" y="3919538"/>
          <p14:tracePt t="29068" x="5480050" y="3935413"/>
          <p14:tracePt t="29073" x="5480050" y="3949700"/>
          <p14:tracePt t="29076" x="5480050" y="3965575"/>
          <p14:tracePt t="29079" x="5480050" y="3981450"/>
          <p14:tracePt t="29084" x="5480050" y="3997325"/>
          <p14:tracePt t="29087" x="5480050" y="4013200"/>
          <p14:tracePt t="29093" x="5480050" y="4029075"/>
          <p14:tracePt t="29097" x="5464175" y="4044950"/>
          <p14:tracePt t="29101" x="5464175" y="4060825"/>
          <p14:tracePt t="29108" x="5448300" y="4060825"/>
          <p14:tracePt t="29111" x="5448300" y="4076700"/>
          <p14:tracePt t="29117" x="5448300" y="4092575"/>
          <p14:tracePt t="29128" x="5432425" y="4108450"/>
          <p14:tracePt t="29129" x="5432425" y="4124325"/>
          <p14:tracePt t="29136" x="5416550" y="4140200"/>
          <p14:tracePt t="29139" x="5416550" y="4156075"/>
          <p14:tracePt t="29143" x="5400675" y="4171950"/>
          <p14:tracePt t="29162" x="5384800" y="4187825"/>
          <p14:tracePt t="29170" x="5368925" y="4203700"/>
          <p14:tracePt t="29182" x="5353050" y="4203700"/>
          <p14:tracePt t="29186" x="5337175" y="4203700"/>
          <p14:tracePt t="29191" x="5322888" y="4203700"/>
          <p14:tracePt t="29195" x="5307013" y="4203700"/>
          <p14:tracePt t="29197" x="5291138" y="4203700"/>
          <p14:tracePt t="29204" x="5275263" y="4203700"/>
          <p14:tracePt t="29207" x="5259388" y="4203700"/>
          <p14:tracePt t="29209" x="5243513" y="4203700"/>
          <p14:tracePt t="29217" x="5227638" y="4203700"/>
          <p14:tracePt t="29228" x="5211763" y="4203700"/>
          <p14:tracePt t="29242" x="5195888" y="4203700"/>
          <p14:tracePt t="29250" x="5180013" y="4203700"/>
          <p14:tracePt t="29253" x="5164138" y="4187825"/>
          <p14:tracePt t="29257" x="5164138" y="4171950"/>
          <p14:tracePt t="29261" x="5148263" y="4156075"/>
          <p14:tracePt t="29263" x="5148263" y="4140200"/>
          <p14:tracePt t="29267" x="5132388" y="4124325"/>
          <p14:tracePt t="29269" x="5132388" y="4108450"/>
          <p14:tracePt t="29275" x="5116513" y="4092575"/>
          <p14:tracePt t="29278" x="5116513" y="4076700"/>
          <p14:tracePt t="29282" x="5100638" y="4060825"/>
          <p14:tracePt t="29284" x="5100638" y="4044950"/>
          <p14:tracePt t="29285" x="5100638" y="4029075"/>
          <p14:tracePt t="29287" x="5084763" y="4029075"/>
          <p14:tracePt t="29289" x="5084763" y="4013200"/>
          <p14:tracePt t="29291" x="5084763" y="3997325"/>
          <p14:tracePt t="29295" x="5084763" y="3981450"/>
          <p14:tracePt t="29297" x="5084763" y="3965575"/>
          <p14:tracePt t="29300" x="5084763" y="3949700"/>
          <p14:tracePt t="29303" x="5068888" y="3935413"/>
          <p14:tracePt t="29305" x="5068888" y="3919538"/>
          <p14:tracePt t="29309" x="5068888" y="3903663"/>
          <p14:tracePt t="29311" x="5068888" y="3887788"/>
          <p14:tracePt t="29313" x="5068888" y="3871913"/>
          <p14:tracePt t="29317" x="5053013" y="3856038"/>
          <p14:tracePt t="29319" x="5053013" y="3840163"/>
          <p14:tracePt t="29325" x="5053013" y="3824288"/>
          <p14:tracePt t="29329" x="5053013" y="3808413"/>
          <p14:tracePt t="29331" x="5053013" y="3792538"/>
          <p14:tracePt t="29337" x="5053013" y="3776663"/>
          <p14:tracePt t="29341" x="5053013" y="3760788"/>
          <p14:tracePt t="29349" x="5053013" y="3744913"/>
          <p14:tracePt t="29351" x="5053013" y="3729038"/>
          <p14:tracePt t="29355" x="5068888" y="3729038"/>
          <p14:tracePt t="29357" x="5068888" y="3713163"/>
          <p14:tracePt t="29361" x="5100638" y="3697288"/>
          <p14:tracePt t="29363" x="5116513" y="3697288"/>
          <p14:tracePt t="29367" x="5148263" y="3681413"/>
          <p14:tracePt t="29369" x="5164138" y="3665538"/>
          <p14:tracePt t="29373" x="5195888" y="3665538"/>
          <p14:tracePt t="29375" x="5211763" y="3665538"/>
          <p14:tracePt t="29377" x="5227638" y="3665538"/>
          <p14:tracePt t="29379" x="5243513" y="3665538"/>
          <p14:tracePt t="29381" x="5259388" y="3665538"/>
          <p14:tracePt t="29383" x="5275263" y="3665538"/>
          <p14:tracePt t="29385" x="5291138" y="3665538"/>
          <p14:tracePt t="29387" x="5307013" y="3649663"/>
          <p14:tracePt t="29389" x="5322888" y="3649663"/>
          <p14:tracePt t="29391" x="5353050" y="3649663"/>
          <p14:tracePt t="29395" x="5384800" y="3649663"/>
          <p14:tracePt t="29397" x="5400675" y="3649663"/>
          <p14:tracePt t="29401" x="5416550" y="3649663"/>
          <p14:tracePt t="29403" x="5432425" y="3649663"/>
          <p14:tracePt t="29407" x="5464175" y="3649663"/>
          <p14:tracePt t="29411" x="5480050" y="3649663"/>
          <p14:tracePt t="29416" x="5495925" y="3649663"/>
          <p14:tracePt t="29418" x="5511800" y="3649663"/>
          <p14:tracePt t="29425" x="5527675" y="3649663"/>
          <p14:tracePt t="29427" x="5543550" y="3649663"/>
          <p14:tracePt t="29431" x="5559425" y="3649663"/>
          <p14:tracePt t="29440" x="5575300" y="3649663"/>
          <p14:tracePt t="29443" x="5591175" y="3649663"/>
          <p14:tracePt t="29450" x="5607050" y="3649663"/>
          <p14:tracePt t="29454" x="5622925" y="3649663"/>
          <p14:tracePt t="29457" x="5638800" y="3649663"/>
          <p14:tracePt t="29463" x="5638800" y="3665538"/>
          <p14:tracePt t="29468" x="5653088" y="3665538"/>
          <p14:tracePt t="29471" x="5668963" y="3681413"/>
          <p14:tracePt t="29477" x="5668963" y="3697288"/>
          <p14:tracePt t="29479" x="5684838" y="3697288"/>
          <p14:tracePt t="29485" x="5700713" y="3713163"/>
          <p14:tracePt t="29487" x="5716588" y="3729038"/>
          <p14:tracePt t="29491" x="5716588" y="3744913"/>
          <p14:tracePt t="29493" x="5732463" y="3760788"/>
          <p14:tracePt t="29495" x="5748338" y="3776663"/>
          <p14:tracePt t="29499" x="5748338" y="3792538"/>
          <p14:tracePt t="29501" x="5780088" y="3824288"/>
          <p14:tracePt t="29503" x="5795963" y="3840163"/>
          <p14:tracePt t="29505" x="5811838" y="3856038"/>
          <p14:tracePt t="29507" x="5827713" y="3887788"/>
          <p14:tracePt t="29509" x="5843588" y="3903663"/>
          <p14:tracePt t="29511" x="5859463" y="3919538"/>
          <p14:tracePt t="29513" x="5859463" y="3949700"/>
          <p14:tracePt t="29515" x="5875338" y="3949700"/>
          <p14:tracePt t="29517" x="5891213" y="3981450"/>
          <p14:tracePt t="29519" x="5907088" y="3997325"/>
          <p14:tracePt t="29521" x="5922963" y="4013200"/>
          <p14:tracePt t="29523" x="5938838" y="4044950"/>
          <p14:tracePt t="29525" x="5953125" y="4060825"/>
          <p14:tracePt t="29527" x="5969000" y="4076700"/>
          <p14:tracePt t="29529" x="5969000" y="4092575"/>
          <p14:tracePt t="29531" x="5984875" y="4108450"/>
          <p14:tracePt t="29533" x="6016625" y="4140200"/>
          <p14:tracePt t="29535" x="6032500" y="4156075"/>
          <p14:tracePt t="29537" x="6032500" y="4171950"/>
          <p14:tracePt t="29539" x="6048375" y="4187825"/>
          <p14:tracePt t="29541" x="6064250" y="4203700"/>
          <p14:tracePt t="29543" x="6080125" y="4219575"/>
          <p14:tracePt t="29544" x="6080125" y="4235450"/>
          <p14:tracePt t="29547" x="6080125" y="4251325"/>
          <p14:tracePt t="29549" x="6096000" y="4267200"/>
          <p14:tracePt t="29550" x="6111875" y="4283075"/>
          <p14:tracePt t="29553" x="6111875" y="4297363"/>
          <p14:tracePt t="29555" x="6127750" y="4313238"/>
          <p14:tracePt t="29559" x="6127750" y="4329113"/>
          <p14:tracePt t="29561" x="6127750" y="4344988"/>
          <p14:tracePt t="29567" x="6143625" y="4360863"/>
          <p14:tracePt t="29569" x="6143625" y="4376738"/>
          <p14:tracePt t="29573" x="6143625" y="4392613"/>
          <p14:tracePt t="29580" x="6143625" y="4408488"/>
          <p14:tracePt t="29583" x="6143625" y="4424363"/>
          <p14:tracePt t="29589" x="6143625" y="4440238"/>
          <p14:tracePt t="29591" x="6143625" y="4456113"/>
          <p14:tracePt t="29595" x="6143625" y="4471988"/>
          <p14:tracePt t="29601" x="6127750" y="4471988"/>
          <p14:tracePt t="29603" x="6127750" y="4487863"/>
          <p14:tracePt t="29605" x="6111875" y="4487863"/>
          <p14:tracePt t="29607" x="6096000" y="4503738"/>
          <p14:tracePt t="29611" x="6080125" y="4503738"/>
          <p14:tracePt t="29614" x="6048375" y="4503738"/>
          <p14:tracePt t="29617" x="6032500" y="4519613"/>
          <p14:tracePt t="29619" x="6016625" y="4519613"/>
          <p14:tracePt t="29621" x="6000750" y="4519613"/>
          <p14:tracePt t="29623" x="5984875" y="4535488"/>
          <p14:tracePt t="29634" x="5922963" y="4535488"/>
          <p14:tracePt t="29636" x="5907088" y="4535488"/>
          <p14:tracePt t="29637" x="5891213" y="4535488"/>
          <p14:tracePt t="29639" x="5875338" y="4535488"/>
          <p14:tracePt t="29641" x="5859463" y="4535488"/>
          <p14:tracePt t="29643" x="5843588" y="4535488"/>
          <p14:tracePt t="29645" x="5827713" y="4535488"/>
          <p14:tracePt t="29647" x="5811838" y="4535488"/>
          <p14:tracePt t="29649" x="5795963" y="4519613"/>
          <p14:tracePt t="29653" x="5780088" y="4519613"/>
          <p14:tracePt t="29655" x="5764213" y="4519613"/>
          <p14:tracePt t="29659" x="5748338" y="4519613"/>
          <p14:tracePt t="29661" x="5732463" y="4503738"/>
          <p14:tracePt t="29666" x="5716588" y="4503738"/>
          <p14:tracePt t="29669" x="5716588" y="4487863"/>
          <p14:tracePt t="29678" x="5700713" y="4471988"/>
          <p14:tracePt t="29692" x="5684838" y="4471988"/>
          <p14:tracePt t="29695" x="5684838" y="4456113"/>
          <p14:tracePt t="29700" x="5684838" y="4440238"/>
          <p14:tracePt t="29705" x="5684838" y="4424363"/>
          <p14:tracePt t="29707" x="5684838" y="4408488"/>
          <p14:tracePt t="29709" x="5684838" y="4392613"/>
          <p14:tracePt t="29718" x="5684838" y="4360863"/>
          <p14:tracePt t="29721" x="5684838" y="4344988"/>
          <p14:tracePt t="29725" x="5684838" y="4329113"/>
          <p14:tracePt t="29727" x="5684838" y="4313238"/>
          <p14:tracePt t="29731" x="5684838" y="4297363"/>
          <p14:tracePt t="29733" x="5684838" y="4283075"/>
          <p14:tracePt t="29737" x="5684838" y="4267200"/>
          <p14:tracePt t="29741" x="5684838" y="4251325"/>
          <p14:tracePt t="29745" x="5684838" y="4235450"/>
          <p14:tracePt t="29749" x="5684838" y="4219575"/>
          <p14:tracePt t="29751" x="5684838" y="4203700"/>
          <p14:tracePt t="29757" x="5684838" y="4187825"/>
          <p14:tracePt t="29761" x="5684838" y="4171950"/>
          <p14:tracePt t="29782" x="5684838" y="4156075"/>
          <p14:tracePt t="29794" x="5684838" y="4140200"/>
          <p14:tracePt t="29826" x="5684838" y="4124325"/>
          <p14:tracePt t="29918" x="5668963" y="4124325"/>
          <p14:tracePt t="29928" x="5622925" y="4156075"/>
          <p14:tracePt t="29929" x="5607050" y="4171950"/>
          <p14:tracePt t="29933" x="5591175" y="4187825"/>
          <p14:tracePt t="29934" x="5575300" y="4187825"/>
          <p14:tracePt t="29937" x="5559425" y="4187825"/>
          <p14:tracePt t="29939" x="5543550" y="4187825"/>
          <p14:tracePt t="29941" x="5527675" y="4203700"/>
          <p14:tracePt t="29943" x="5511800" y="4203700"/>
          <p14:tracePt t="29945" x="5495925" y="4219575"/>
          <p14:tracePt t="29947" x="5480050" y="4219575"/>
          <p14:tracePt t="29949" x="5464175" y="4219575"/>
          <p14:tracePt t="29951" x="5448300" y="4235450"/>
          <p14:tracePt t="29953" x="5432425" y="4235450"/>
          <p14:tracePt t="29955" x="5416550" y="4235450"/>
          <p14:tracePt t="29957" x="5400675" y="4235450"/>
          <p14:tracePt t="29959" x="5384800" y="4235450"/>
          <p14:tracePt t="29961" x="5368925" y="4235450"/>
          <p14:tracePt t="29963" x="5353050" y="4235450"/>
          <p14:tracePt t="29966" x="5337175" y="4235450"/>
          <p14:tracePt t="29970" x="5322888" y="4235450"/>
          <p14:tracePt t="29971" x="5307013" y="4235450"/>
          <p14:tracePt t="29975" x="5291138" y="4235450"/>
          <p14:tracePt t="29979" x="5275263" y="4235450"/>
          <p14:tracePt t="29983" x="5259388" y="4235450"/>
          <p14:tracePt t="29994" x="5243513" y="4235450"/>
          <p14:tracePt t="30006" x="5227638" y="4235450"/>
          <p14:tracePt t="30007" x="5227638" y="4219575"/>
          <p14:tracePt t="30017" x="5227638" y="4203700"/>
          <p14:tracePt t="30019" x="5227638" y="4187825"/>
          <p14:tracePt t="30020" x="5227638" y="4171950"/>
          <p14:tracePt t="30029" x="5211763" y="4156075"/>
          <p14:tracePt t="30034" x="5211763" y="4124325"/>
          <p14:tracePt t="30043" x="5195888" y="4076700"/>
          <p14:tracePt t="30047" x="5195888" y="4044950"/>
          <p14:tracePt t="30050" x="5195888" y="4029075"/>
          <p14:tracePt t="30053" x="5195888" y="4013200"/>
          <p14:tracePt t="30055" x="5195888" y="3997325"/>
          <p14:tracePt t="30057" x="5195888" y="3981450"/>
          <p14:tracePt t="30061" x="5195888" y="3965575"/>
          <p14:tracePt t="30063" x="5195888" y="3949700"/>
          <p14:tracePt t="30065" x="5195888" y="3935413"/>
          <p14:tracePt t="30069" x="5195888" y="3919538"/>
          <p14:tracePt t="30071" x="5195888" y="3903663"/>
          <p14:tracePt t="30077" x="5195888" y="3887788"/>
          <p14:tracePt t="30079" x="5195888" y="3871913"/>
          <p14:tracePt t="30082" x="5195888" y="3856038"/>
          <p14:tracePt t="30085" x="5195888" y="3840163"/>
          <p14:tracePt t="30087" x="5195888" y="3824288"/>
          <p14:tracePt t="30093" x="5195888" y="3808413"/>
          <p14:tracePt t="30095" x="5195888" y="3792538"/>
          <p14:tracePt t="30097" x="5195888" y="3776663"/>
          <p14:tracePt t="30103" x="5195888" y="3760788"/>
          <p14:tracePt t="30107" x="5195888" y="3744913"/>
          <p14:tracePt t="30114" x="5195888" y="3729038"/>
          <p14:tracePt t="30120" x="5195888" y="3713163"/>
          <p14:tracePt t="30123" x="5195888" y="3697288"/>
          <p14:tracePt t="30145" x="5195888" y="3681413"/>
          <p14:tracePt t="30159" x="5195888" y="3665538"/>
          <p14:tracePt t="30183" x="5211763" y="3665538"/>
          <p14:tracePt t="30202" x="5227638" y="3665538"/>
          <p14:tracePt t="30209" x="5243513" y="3665538"/>
          <p14:tracePt t="30219" x="5259388" y="3665538"/>
          <p14:tracePt t="30223" x="5275263" y="3665538"/>
          <p14:tracePt t="30228" x="5291138" y="3681413"/>
          <p14:tracePt t="30235" x="5307013" y="3681413"/>
          <p14:tracePt t="30237" x="5322888" y="3697288"/>
          <p14:tracePt t="30239" x="5322888" y="3713163"/>
          <p14:tracePt t="30241" x="5337175" y="3713163"/>
          <p14:tracePt t="30243" x="5337175" y="3729038"/>
          <p14:tracePt t="30244" x="5353050" y="3729038"/>
          <p14:tracePt t="30247" x="5368925" y="3744913"/>
          <p14:tracePt t="30251" x="5368925" y="3760788"/>
          <p14:tracePt t="30255" x="5384800" y="3760788"/>
          <p14:tracePt t="30257" x="5384800" y="3776663"/>
          <p14:tracePt t="30259" x="5400675" y="3792538"/>
          <p14:tracePt t="30261" x="5400675" y="3808413"/>
          <p14:tracePt t="30267" x="5400675" y="3824288"/>
          <p14:tracePt t="30269" x="5400675" y="3840163"/>
          <p14:tracePt t="30271" x="5416550" y="3840163"/>
          <p14:tracePt t="30275" x="5416550" y="3856038"/>
          <p14:tracePt t="30279" x="5432425" y="3871913"/>
          <p14:tracePt t="30281" x="5432425" y="3887788"/>
          <p14:tracePt t="30285" x="5432425" y="3903663"/>
          <p14:tracePt t="30289" x="5432425" y="3919538"/>
          <p14:tracePt t="30293" x="5432425" y="3935413"/>
          <p14:tracePt t="30295" x="5432425" y="3949700"/>
          <p14:tracePt t="30297" x="5432425" y="3965575"/>
          <p14:tracePt t="30303" x="5432425" y="3981450"/>
          <p14:tracePt t="30305" x="5432425" y="3997325"/>
          <p14:tracePt t="30309" x="5432425" y="4013200"/>
          <p14:tracePt t="30313" x="5432425" y="4029075"/>
          <p14:tracePt t="30317" x="5432425" y="4044950"/>
          <p14:tracePt t="30321" x="5416550" y="4060825"/>
          <p14:tracePt t="30323" x="5416550" y="4076700"/>
          <p14:tracePt t="30331" x="5400675" y="4092575"/>
          <p14:tracePt t="30335" x="5384800" y="4108450"/>
          <p14:tracePt t="30344" x="5368925" y="4124325"/>
          <p14:tracePt t="30347" x="5353050" y="4140200"/>
          <p14:tracePt t="30350" x="5337175" y="4156075"/>
          <p14:tracePt t="30374" x="5307013" y="4187825"/>
          <p14:tracePt t="30378" x="5291138" y="4187825"/>
          <p14:tracePt t="30388" x="5275263" y="4187825"/>
          <p14:tracePt t="30400" x="5259388" y="4203700"/>
          <p14:tracePt t="30458" x="5243513" y="4187825"/>
          <p14:tracePt t="30461" x="5227638" y="4171950"/>
          <p14:tracePt t="30463" x="5227638" y="4156075"/>
          <p14:tracePt t="30465" x="5227638" y="4124325"/>
          <p14:tracePt t="30469" x="5227638" y="4108450"/>
          <p14:tracePt t="30471" x="5227638" y="4092575"/>
          <p14:tracePt t="30473" x="5211763" y="4076700"/>
          <p14:tracePt t="30475" x="5211763" y="4060825"/>
          <p14:tracePt t="30477" x="5195888" y="4029075"/>
          <p14:tracePt t="30479" x="5180013" y="4029075"/>
          <p14:tracePt t="30481" x="5180013" y="3997325"/>
          <p14:tracePt t="30483" x="5180013" y="3981450"/>
          <p14:tracePt t="30485" x="5180013" y="3965575"/>
          <p14:tracePt t="30487" x="5164138" y="3949700"/>
          <p14:tracePt t="30491" x="5148263" y="3919538"/>
          <p14:tracePt t="30493" x="5148263" y="3903663"/>
          <p14:tracePt t="30495" x="5148263" y="3887788"/>
          <p14:tracePt t="30497" x="5132388" y="3871913"/>
          <p14:tracePt t="30500" x="5132388" y="3856038"/>
          <p14:tracePt t="30501" x="5132388" y="3840163"/>
          <p14:tracePt t="30503" x="5132388" y="3824288"/>
          <p14:tracePt t="30505" x="5132388" y="3808413"/>
          <p14:tracePt t="30507" x="5116513" y="3792538"/>
          <p14:tracePt t="30509" x="5116513" y="3760788"/>
          <p14:tracePt t="30513" x="5116513" y="3744913"/>
          <p14:tracePt t="30516" x="5100638" y="3713163"/>
          <p14:tracePt t="30519" x="5100638" y="3697288"/>
          <p14:tracePt t="30521" x="5084763" y="3665538"/>
          <p14:tracePt t="30525" x="5084763" y="3649663"/>
          <p14:tracePt t="30527" x="5084763" y="3633788"/>
          <p14:tracePt t="30532" x="5084763" y="3617913"/>
          <p14:tracePt t="30534" x="5084763" y="3587750"/>
          <p14:tracePt t="30537" x="5084763" y="3571875"/>
          <p14:tracePt t="30541" x="5084763" y="3556000"/>
          <p14:tracePt t="30547" x="5084763" y="3540125"/>
          <p14:tracePt t="30566" x="5084763" y="3524250"/>
          <p14:tracePt t="30596" x="5084763" y="3508375"/>
          <p14:tracePt t="30630" x="5100638" y="3508375"/>
          <p14:tracePt t="30636" x="5116513" y="3508375"/>
          <p14:tracePt t="30639" x="5132388" y="3508375"/>
          <p14:tracePt t="30643" x="5148263" y="3508375"/>
          <p14:tracePt t="30648" x="5164138" y="3524250"/>
          <p14:tracePt t="30650" x="5180013" y="3524250"/>
          <p14:tracePt t="30651" x="5195888" y="3524250"/>
          <p14:tracePt t="30655" x="5211763" y="3524250"/>
          <p14:tracePt t="30657" x="5227638" y="3524250"/>
          <p14:tracePt t="30659" x="5227638" y="3540125"/>
          <p14:tracePt t="30661" x="5243513" y="3540125"/>
          <p14:tracePt t="30663" x="5259388" y="3556000"/>
          <p14:tracePt t="30665" x="5275263" y="3556000"/>
          <p14:tracePt t="30667" x="5275263" y="3571875"/>
          <p14:tracePt t="30671" x="5291138" y="3571875"/>
          <p14:tracePt t="30673" x="5307013" y="3571875"/>
          <p14:tracePt t="30677" x="5322888" y="3587750"/>
          <p14:tracePt t="30679" x="5337175" y="3587750"/>
          <p14:tracePt t="30681" x="5337175" y="3602038"/>
          <p14:tracePt t="30683" x="5353050" y="3602038"/>
          <p14:tracePt t="30688" x="5368925" y="3602038"/>
          <p14:tracePt t="30691" x="5384800" y="3617913"/>
          <p14:tracePt t="30695" x="5384800" y="3633788"/>
          <p14:tracePt t="30700" x="5400675" y="3649663"/>
          <p14:tracePt t="30703" x="5416550" y="3649663"/>
          <p14:tracePt t="30707" x="5432425" y="3665538"/>
          <p14:tracePt t="30711" x="5432425" y="3681413"/>
          <p14:tracePt t="30718" x="5448300" y="3697288"/>
          <p14:tracePt t="30721" x="5464175" y="3713163"/>
          <p14:tracePt t="30723" x="5464175" y="3729038"/>
          <p14:tracePt t="30729" x="5464175" y="3744913"/>
          <p14:tracePt t="30731" x="5464175" y="3760788"/>
          <p14:tracePt t="30736" x="5464175" y="3776663"/>
          <p14:tracePt t="30737" x="5464175" y="3792538"/>
          <p14:tracePt t="30739" x="5464175" y="3808413"/>
          <p14:tracePt t="30743" x="5464175" y="3824288"/>
          <p14:tracePt t="30745" x="5464175" y="3840163"/>
          <p14:tracePt t="30750" x="5464175" y="3856038"/>
          <p14:tracePt t="30751" x="5464175" y="3887788"/>
          <p14:tracePt t="30755" x="5464175" y="3903663"/>
          <p14:tracePt t="30757" x="5464175" y="3919538"/>
          <p14:tracePt t="30761" x="5464175" y="3935413"/>
          <p14:tracePt t="30763" x="5464175" y="3965575"/>
          <p14:tracePt t="30767" x="5464175" y="3981450"/>
          <p14:tracePt t="30769" x="5464175" y="3997325"/>
          <p14:tracePt t="30771" x="5464175" y="4013200"/>
          <p14:tracePt t="30775" x="5464175" y="4029075"/>
          <p14:tracePt t="30777" x="5464175" y="4044950"/>
          <p14:tracePt t="30779" x="5464175" y="4060825"/>
          <p14:tracePt t="30783" x="5464175" y="4092575"/>
          <p14:tracePt t="30787" x="5448300" y="4108450"/>
          <p14:tracePt t="30789" x="5448300" y="4124325"/>
          <p14:tracePt t="30793" x="5448300" y="4140200"/>
          <p14:tracePt t="30797" x="5448300" y="4156075"/>
          <p14:tracePt t="30799" x="5448300" y="4171950"/>
          <p14:tracePt t="30801" x="5432425" y="4171950"/>
          <p14:tracePt t="30805" x="5432425" y="4187825"/>
          <p14:tracePt t="30809" x="5432425" y="4203700"/>
          <p14:tracePt t="30828" x="5432425" y="4219575"/>
          <p14:tracePt t="30837" x="5416550" y="4235450"/>
          <p14:tracePt t="30846" x="5400675" y="4235450"/>
          <p14:tracePt t="30858" x="5384800" y="4235450"/>
          <p14:tracePt t="30861" x="5368925" y="4235450"/>
          <p14:tracePt t="30866" x="5353050" y="4235450"/>
          <p14:tracePt t="30873" x="5353050" y="4219575"/>
          <p14:tracePt t="30875" x="5337175" y="4219575"/>
          <p14:tracePt t="30879" x="5322888" y="4219575"/>
          <p14:tracePt t="30886" x="5322888" y="4203700"/>
          <p14:tracePt t="30887" x="5307013" y="4203700"/>
          <p14:tracePt t="30889" x="5307013" y="4187825"/>
          <p14:tracePt t="30891" x="5291138" y="4187825"/>
          <p14:tracePt t="30895" x="5275263" y="4171950"/>
          <p14:tracePt t="30897" x="5275263" y="4156075"/>
          <p14:tracePt t="30900" x="5275263" y="4140200"/>
          <p14:tracePt t="30901" x="5259388" y="4140200"/>
          <p14:tracePt t="30903" x="5259388" y="4124325"/>
          <p14:tracePt t="30904" x="5243513" y="4108450"/>
          <p14:tracePt t="30909" x="5243513" y="4092575"/>
          <p14:tracePt t="30911" x="5227638" y="4076700"/>
          <p14:tracePt t="30914" x="5211763" y="4076700"/>
          <p14:tracePt t="30918" x="5195888" y="4044950"/>
          <p14:tracePt t="30919" x="5195888" y="4029075"/>
          <p14:tracePt t="30921" x="5195888" y="4013200"/>
          <p14:tracePt t="30923" x="5180013" y="3997325"/>
          <p14:tracePt t="30925" x="5180013" y="3981450"/>
          <p14:tracePt t="30929" x="5164138" y="3965575"/>
          <p14:tracePt t="30935" x="5164138" y="3935413"/>
          <p14:tracePt t="30937" x="5164138" y="3919538"/>
          <p14:tracePt t="30939" x="5164138" y="3903663"/>
          <p14:tracePt t="30946" x="5164138" y="3871913"/>
          <p14:tracePt t="30951" x="5164138" y="3856038"/>
          <p14:tracePt t="30953" x="5164138" y="3840163"/>
          <p14:tracePt t="30957" x="5164138" y="3824288"/>
          <p14:tracePt t="30966" x="5164138" y="3808413"/>
          <p14:tracePt t="30969" x="5164138" y="3792538"/>
          <p14:tracePt t="30975" x="5180013" y="3792538"/>
          <p14:tracePt t="30979" x="5180013" y="3776663"/>
          <p14:tracePt t="30983" x="5195888" y="3776663"/>
          <p14:tracePt t="30985" x="5211763" y="3776663"/>
          <p14:tracePt t="30987" x="5211763" y="3760788"/>
          <p14:tracePt t="30989" x="5227638" y="3760788"/>
          <p14:tracePt t="30994" x="5243513" y="3744913"/>
          <p14:tracePt t="30998" x="5259388" y="3744913"/>
          <p14:tracePt t="31007" x="5291138" y="3744913"/>
          <p14:tracePt t="31010" x="5307013" y="3744913"/>
          <p14:tracePt t="31013" x="5322888" y="3744913"/>
          <p14:tracePt t="31015" x="5337175" y="3744913"/>
          <p14:tracePt t="31019" x="5353050" y="3744913"/>
          <p14:tracePt t="31021" x="5368925" y="3744913"/>
          <p14:tracePt t="31023" x="5384800" y="3744913"/>
          <p14:tracePt t="31029" x="5400675" y="3744913"/>
          <p14:tracePt t="31033" x="5416550" y="3744913"/>
          <p14:tracePt t="31035" x="5432425" y="3744913"/>
          <p14:tracePt t="31039" x="5448300" y="3744913"/>
          <p14:tracePt t="31048" x="5464175" y="3744913"/>
          <p14:tracePt t="31056" x="5480050" y="3744913"/>
          <p14:tracePt t="31061" x="5495925" y="3744913"/>
          <p14:tracePt t="31071" x="5495925" y="3760788"/>
          <p14:tracePt t="31088" x="5495925" y="3776663"/>
          <p14:tracePt t="31089" x="5511800" y="3776663"/>
          <p14:tracePt t="31100" x="5511800" y="3792538"/>
          <p14:tracePt t="31102" x="5527675" y="3808413"/>
          <p14:tracePt t="31105" x="5527675" y="3824288"/>
          <p14:tracePt t="31110" x="5527675" y="3840163"/>
          <p14:tracePt t="31111" x="5527675" y="3856038"/>
          <p14:tracePt t="31116" x="5527675" y="3871913"/>
          <p14:tracePt t="31117" x="5543550" y="3871913"/>
          <p14:tracePt t="31119" x="5543550" y="3887788"/>
          <p14:tracePt t="31128" x="5543550" y="3919538"/>
          <p14:tracePt t="31129" x="5543550" y="3935413"/>
          <p14:tracePt t="31135" x="5543550" y="3949700"/>
          <p14:tracePt t="31137" x="5543550" y="3965575"/>
          <p14:tracePt t="31144" x="5543550" y="3981450"/>
          <p14:tracePt t="31148" x="5543550" y="3997325"/>
          <p14:tracePt t="31150" x="5543550" y="4013200"/>
          <p14:tracePt t="31157" x="5543550" y="4029075"/>
          <p14:tracePt t="31161" x="5543550" y="4044950"/>
          <p14:tracePt t="31178" x="5543550" y="4060825"/>
          <p14:tracePt t="31194" x="5543550" y="4076700"/>
          <p14:tracePt t="31227" x="5543550" y="4092575"/>
          <p14:tracePt t="31716" x="5527675" y="4092575"/>
          <p14:tracePt t="31722" x="5527675" y="4108450"/>
          <p14:tracePt t="31726" x="5511800" y="4124325"/>
          <p14:tracePt t="31733" x="5495925" y="4124325"/>
          <p14:tracePt t="31735" x="5495925" y="4140200"/>
          <p14:tracePt t="31737" x="5480050" y="4140200"/>
          <p14:tracePt t="31741" x="5464175" y="4156075"/>
          <p14:tracePt t="31751" x="5448300" y="4156075"/>
          <p14:tracePt t="31757" x="5432425" y="4156075"/>
          <p14:tracePt t="31761" x="5432425" y="4171950"/>
          <p14:tracePt t="31766" x="5416550" y="4171950"/>
          <p14:tracePt t="31769" x="5400675" y="4171950"/>
          <p14:tracePt t="31774" x="5400675" y="4187825"/>
          <p14:tracePt t="31775" x="5384800" y="4187825"/>
          <p14:tracePt t="31779" x="5368925" y="4187825"/>
          <p14:tracePt t="31783" x="5353050" y="4187825"/>
          <p14:tracePt t="31792" x="5337175" y="4187825"/>
          <p14:tracePt t="31795" x="5322888" y="4187825"/>
          <p14:tracePt t="31805" x="5307013" y="4187825"/>
          <p14:tracePt t="31811" x="5291138" y="4187825"/>
          <p14:tracePt t="31817" x="5275263" y="4187825"/>
          <p14:tracePt t="31838" x="5259388" y="4187825"/>
          <p14:tracePt t="31846" x="5243513" y="4187825"/>
          <p14:tracePt t="31850" x="5243513" y="4171950"/>
          <p14:tracePt t="31861" x="5227638" y="4171950"/>
          <p14:tracePt t="31866" x="5227638" y="4156075"/>
          <p14:tracePt t="31869" x="5211763" y="4156075"/>
          <p14:tracePt t="31871" x="5211763" y="4140200"/>
          <p14:tracePt t="31877" x="5195888" y="4140200"/>
          <p14:tracePt t="31879" x="5195888" y="4124325"/>
          <p14:tracePt t="31883" x="5195888" y="4108450"/>
          <p14:tracePt t="31889" x="5195888" y="4092575"/>
          <p14:tracePt t="31893" x="5195888" y="4076700"/>
          <p14:tracePt t="31895" x="5195888" y="4060825"/>
          <p14:tracePt t="31899" x="5180013" y="4044950"/>
          <p14:tracePt t="31901" x="5180013" y="4029075"/>
          <p14:tracePt t="31903" x="5180013" y="4013200"/>
          <p14:tracePt t="31907" x="5180013" y="3981450"/>
          <p14:tracePt t="31909" x="5180013" y="3965575"/>
          <p14:tracePt t="31914" x="5180013" y="3949700"/>
          <p14:tracePt t="31917" x="5180013" y="3935413"/>
          <p14:tracePt t="31919" x="5180013" y="3919538"/>
          <p14:tracePt t="31921" x="5180013" y="3903663"/>
          <p14:tracePt t="31923" x="5180013" y="3887788"/>
          <p14:tracePt t="31928" x="5180013" y="3871913"/>
          <p14:tracePt t="31929" x="5180013" y="3856038"/>
          <p14:tracePt t="31934" x="5180013" y="3840163"/>
          <p14:tracePt t="31935" x="5180013" y="3824288"/>
          <p14:tracePt t="31937" x="5180013" y="3808413"/>
          <p14:tracePt t="31941" x="5180013" y="3792538"/>
          <p14:tracePt t="31943" x="5180013" y="3776663"/>
          <p14:tracePt t="31949" x="5180013" y="3760788"/>
          <p14:tracePt t="31951" x="5180013" y="3744913"/>
          <p14:tracePt t="31955" x="5180013" y="3729038"/>
          <p14:tracePt t="31961" x="5180013" y="3713163"/>
          <p14:tracePt t="31966" x="5180013" y="3697288"/>
          <p14:tracePt t="31971" x="5180013" y="3681413"/>
          <p14:tracePt t="31975" x="5180013" y="3665538"/>
          <p14:tracePt t="31977" x="5195888" y="3665538"/>
          <p14:tracePt t="31987" x="5195888" y="3649663"/>
          <p14:tracePt t="31996" x="5211763" y="3633788"/>
          <p14:tracePt t="32010" x="5211763" y="3617913"/>
          <p14:tracePt t="32022" x="5227638" y="3617913"/>
          <p14:tracePt t="32038" x="5243513" y="3617913"/>
          <p14:tracePt t="32054" x="5259388" y="3617913"/>
          <p14:tracePt t="32094" x="5275263" y="3617913"/>
          <p14:tracePt t="32106" x="5291138" y="3617913"/>
          <p14:tracePt t="32130" x="5291138" y="3633788"/>
          <p14:tracePt t="32132" x="5307013" y="3633788"/>
          <p14:tracePt t="32136" x="5307013" y="3649663"/>
          <p14:tracePt t="32144" x="5322888" y="3649663"/>
          <p14:tracePt t="32149" x="5322888" y="3665538"/>
          <p14:tracePt t="32151" x="5322888" y="3681413"/>
          <p14:tracePt t="32157" x="5337175" y="3681413"/>
          <p14:tracePt t="32159" x="5337175" y="3697288"/>
          <p14:tracePt t="32163" x="5337175" y="3713163"/>
          <p14:tracePt t="32165" x="5337175" y="3729038"/>
          <p14:tracePt t="32169" x="5337175" y="3744913"/>
          <p14:tracePt t="32171" x="5337175" y="3760788"/>
          <p14:tracePt t="32177" x="5337175" y="3776663"/>
          <p14:tracePt t="32182" x="5337175" y="3792538"/>
          <p14:tracePt t="32188" x="5337175" y="3808413"/>
          <p14:tracePt t="32189" x="5337175" y="3824288"/>
          <p14:tracePt t="32193" x="5337175" y="3840163"/>
          <p14:tracePt t="32199" x="5337175" y="3856038"/>
          <p14:tracePt t="32204" x="5337175" y="3871913"/>
          <p14:tracePt t="32210" x="5337175" y="3887788"/>
          <p14:tracePt t="32213" x="5337175" y="3903663"/>
          <p14:tracePt t="32217" x="5337175" y="3919538"/>
          <p14:tracePt t="32225" x="5337175" y="3935413"/>
          <p14:tracePt t="32234" x="5337175" y="3949700"/>
          <p14:tracePt t="32251" x="5337175" y="3965575"/>
          <p14:tracePt t="32266" x="5337175" y="3981450"/>
          <p14:tracePt t="32280" x="5337175" y="3997325"/>
          <p14:tracePt t="32334" x="5337175" y="4013200"/>
          <p14:tracePt t="32346" x="5337175" y="4029075"/>
          <p14:tracePt t="32363" x="5337175" y="4044950"/>
          <p14:tracePt t="32367" x="5337175" y="4060825"/>
          <p14:tracePt t="32371" x="5337175" y="4076700"/>
          <p14:tracePt t="32391" x="5337175" y="4092575"/>
          <p14:tracePt t="32401" x="5337175" y="4108450"/>
          <p14:tracePt t="32407" x="5322888" y="4108450"/>
          <p14:tracePt t="32425" x="5322888" y="4124325"/>
          <p14:tracePt t="32431" x="5307013" y="4124325"/>
          <p14:tracePt t="32455" x="5291138" y="4140200"/>
          <p14:tracePt t="32463" x="5275263" y="4140200"/>
          <p14:tracePt t="32499" x="5259388" y="4140200"/>
          <p14:tracePt t="32664" x="5243513" y="4140200"/>
          <p14:tracePt t="32668" x="5227638" y="4140200"/>
          <p14:tracePt t="32677" x="5211763" y="4140200"/>
          <p14:tracePt t="32682" x="5195888" y="4140200"/>
          <p14:tracePt t="32687" x="5180013" y="4140200"/>
          <p14:tracePt t="32689" x="5164138" y="4140200"/>
          <p14:tracePt t="32693" x="5148263" y="4140200"/>
          <p14:tracePt t="32695" x="5132388" y="4140200"/>
          <p14:tracePt t="32698" x="5116513" y="4140200"/>
          <p14:tracePt t="32701" x="5100638" y="4140200"/>
          <p14:tracePt t="32703" x="5084763" y="4140200"/>
          <p14:tracePt t="32707" x="5068888" y="4140200"/>
          <p14:tracePt t="32709" x="5053013" y="4140200"/>
          <p14:tracePt t="32711" x="5037138" y="4140200"/>
          <p14:tracePt t="32715" x="5022850" y="4140200"/>
          <p14:tracePt t="32719" x="5006975" y="4140200"/>
          <p14:tracePt t="32723" x="4991100" y="4140200"/>
          <p14:tracePt t="32727" x="4975225" y="4140200"/>
          <p14:tracePt t="32735" x="4959350" y="4140200"/>
          <p14:tracePt t="32772" x="4943475" y="4140200"/>
          <p14:tracePt t="32862" x="4943475" y="4156075"/>
          <p14:tracePt t="32876" x="4943475" y="4171950"/>
          <p14:tracePt t="32882" x="4943475" y="4187825"/>
          <p14:tracePt t="32890" x="4943475" y="4203700"/>
          <p14:tracePt t="32893" x="4943475" y="4219575"/>
          <p14:tracePt t="32899" x="4943475" y="4235450"/>
          <p14:tracePt t="32905" x="4943475" y="4251325"/>
          <p14:tracePt t="32907" x="4927600" y="4267200"/>
          <p14:tracePt t="32913" x="4927600" y="4283075"/>
          <p14:tracePt t="32917" x="4927600" y="4297363"/>
          <p14:tracePt t="32918" x="4911725" y="4297363"/>
          <p14:tracePt t="32924" x="4911725" y="4313238"/>
          <p14:tracePt t="32925" x="4895850" y="4313238"/>
          <p14:tracePt t="32927" x="4895850" y="4329113"/>
          <p14:tracePt t="32929" x="4879975" y="4329113"/>
          <p14:tracePt t="32931" x="4879975" y="4344988"/>
          <p14:tracePt t="32941" x="4864100" y="4360863"/>
          <p14:tracePt t="32947" x="4848225" y="4376738"/>
          <p14:tracePt t="32959" x="4832350" y="4376738"/>
          <p14:tracePt t="32968" x="4816475" y="4376738"/>
          <p14:tracePt t="32972" x="4816475" y="4392613"/>
          <p14:tracePt t="32984" x="4800600" y="4392613"/>
          <p14:tracePt t="33039" x="4784725" y="4392613"/>
          <p14:tracePt t="33045" x="4768850" y="4392613"/>
          <p14:tracePt t="33056" x="4752975" y="4392613"/>
          <p14:tracePt t="33060" x="4737100" y="4392613"/>
          <p14:tracePt t="33067" x="4722813" y="4392613"/>
          <p14:tracePt t="33116" x="4706938" y="4392613"/>
          <p14:tracePt t="33122" x="4691063" y="4392613"/>
          <p14:tracePt t="33131" x="4675188" y="4392613"/>
          <p14:tracePt t="33133" x="4659313" y="4392613"/>
          <p14:tracePt t="33137" x="4643438" y="4376738"/>
          <p14:tracePt t="33141" x="4627563" y="4376738"/>
          <p14:tracePt t="33143" x="4611688" y="4376738"/>
          <p14:tracePt t="33145" x="4611688" y="4360863"/>
          <p14:tracePt t="33148" x="4595813" y="4360863"/>
          <p14:tracePt t="33149" x="4579938" y="4360863"/>
          <p14:tracePt t="33153" x="4564063" y="4360863"/>
          <p14:tracePt t="33155" x="4548188" y="4360863"/>
          <p14:tracePt t="33157" x="4532313" y="4360863"/>
          <p14:tracePt t="33161" x="4516438" y="4360863"/>
          <p14:tracePt t="33163" x="4500563" y="4360863"/>
          <p14:tracePt t="33167" x="4484688" y="4360863"/>
          <p14:tracePt t="33169" x="4468813" y="4360863"/>
          <p14:tracePt t="33171" x="4452938" y="4360863"/>
          <p14:tracePt t="33177" x="4437063" y="4360863"/>
          <p14:tracePt t="33178" x="4421188" y="4360863"/>
          <p14:tracePt t="33181" x="4421188" y="4344988"/>
          <p14:tracePt t="33187" x="4406900" y="4344988"/>
          <p14:tracePt t="33190" x="4391025" y="4344988"/>
          <p14:tracePt t="33193" x="4375150" y="4344988"/>
          <p14:tracePt t="33211" x="4359275" y="4344988"/>
          <p14:tracePt t="33222" x="4343400" y="4344988"/>
          <p14:tracePt t="33258" x="4327525" y="4344988"/>
          <p14:tracePt t="33269" x="4311650" y="4360863"/>
          <p14:tracePt t="33280" x="4311650" y="4376738"/>
          <p14:tracePt t="33285" x="4295775" y="4376738"/>
          <p14:tracePt t="33293" x="4295775" y="4392613"/>
          <p14:tracePt t="33300" x="4295775" y="4408488"/>
          <p14:tracePt t="33303" x="4295775" y="4424363"/>
          <p14:tracePt t="33316" x="4295775" y="4456113"/>
          <p14:tracePt t="33323" x="4295775" y="4471988"/>
          <p14:tracePt t="33334" x="4295775" y="4487863"/>
          <p14:tracePt t="33338" x="4295775" y="4503738"/>
          <p14:tracePt t="33346" x="4295775" y="4519613"/>
          <p14:tracePt t="33349" x="4279900" y="4535488"/>
          <p14:tracePt t="33367" x="4216400" y="4567238"/>
          <p14:tracePt t="33369" x="4216400" y="4583113"/>
          <p14:tracePt t="33371" x="4200525" y="4583113"/>
          <p14:tracePt t="33373" x="4168775" y="4583113"/>
          <p14:tracePt t="33377" x="4152900" y="4583113"/>
          <p14:tracePt t="33380" x="4137025" y="4598988"/>
          <p14:tracePt t="33382" x="4121150" y="4598988"/>
          <p14:tracePt t="33383" x="4075113" y="4614863"/>
          <p14:tracePt t="33384" x="4043363" y="4614863"/>
          <p14:tracePt t="33387" x="4011613" y="4629150"/>
          <p14:tracePt t="33389" x="3979863" y="4629150"/>
          <p14:tracePt t="33391" x="3963988" y="4629150"/>
          <p14:tracePt t="33393" x="3932238" y="4645025"/>
          <p14:tracePt t="33395" x="3900488" y="4645025"/>
          <p14:tracePt t="33397" x="3884613" y="4645025"/>
          <p14:tracePt t="33399" x="3852863" y="4645025"/>
          <p14:tracePt t="33401" x="3836988" y="4660900"/>
          <p14:tracePt t="33403" x="3806825" y="4660900"/>
          <p14:tracePt t="33405" x="3775075" y="4660900"/>
          <p14:tracePt t="33407" x="3743325" y="4660900"/>
          <p14:tracePt t="33409" x="3711575" y="4660900"/>
          <p14:tracePt t="33411" x="3679825" y="4660900"/>
          <p14:tracePt t="33414" x="3663950" y="4660900"/>
          <p14:tracePt t="33416" x="3632200" y="4660900"/>
          <p14:tracePt t="33417" x="3616325" y="4660900"/>
          <p14:tracePt t="33419" x="3584575" y="4660900"/>
          <p14:tracePt t="33421" x="3552825" y="4660900"/>
          <p14:tracePt t="33423" x="3521075" y="4660900"/>
          <p14:tracePt t="33425" x="3490913" y="4660900"/>
          <p14:tracePt t="33427" x="3459163" y="4676775"/>
          <p14:tracePt t="33429" x="3427413" y="4676775"/>
          <p14:tracePt t="33431" x="3395663" y="4676775"/>
          <p14:tracePt t="33433" x="3379788" y="4676775"/>
          <p14:tracePt t="33435" x="3332163" y="4676775"/>
          <p14:tracePt t="33437" x="3300413" y="4676775"/>
          <p14:tracePt t="33439" x="3284538" y="4676775"/>
          <p14:tracePt t="33441" x="3236913" y="4676775"/>
          <p14:tracePt t="33443" x="3205163" y="4676775"/>
          <p14:tracePt t="33445" x="3190875" y="4676775"/>
          <p14:tracePt t="33447" x="3143250" y="4676775"/>
          <p14:tracePt t="33449" x="3127375" y="4676775"/>
          <p14:tracePt t="33451" x="3095625" y="4676775"/>
          <p14:tracePt t="33453" x="3063875" y="4676775"/>
          <p14:tracePt t="33455" x="3048000" y="4692650"/>
          <p14:tracePt t="33457" x="3016250" y="4692650"/>
          <p14:tracePt t="33459" x="2984500" y="4692650"/>
          <p14:tracePt t="33465" x="2936875" y="4708525"/>
          <p14:tracePt t="33467" x="2921000" y="4708525"/>
          <p14:tracePt t="33469" x="2890838" y="4708525"/>
          <p14:tracePt t="33477" x="2843213" y="4708525"/>
          <p14:tracePt t="33481" x="2827338" y="4708525"/>
          <p14:tracePt t="33486" x="2811463" y="4708525"/>
          <p14:tracePt t="33489" x="2779713" y="4708525"/>
          <p14:tracePt t="33493" x="2763838" y="4708525"/>
          <p14:tracePt t="33501" x="2747963" y="4708525"/>
          <p14:tracePt t="33510" x="2732088" y="4708525"/>
          <p14:tracePt t="33554" x="2747963" y="4708525"/>
          <p14:tracePt t="33556" x="2763838" y="4708525"/>
          <p14:tracePt t="33558" x="2795588" y="4708525"/>
          <p14:tracePt t="33559" x="2811463" y="4708525"/>
          <p14:tracePt t="33560" x="2843213" y="4708525"/>
          <p14:tracePt t="33563" x="2874963" y="4708525"/>
          <p14:tracePt t="33565" x="2905125" y="4708525"/>
          <p14:tracePt t="33567" x="2952750" y="4708525"/>
          <p14:tracePt t="33570" x="3000375" y="4708525"/>
          <p14:tracePt t="33571" x="3032125" y="4708525"/>
          <p14:tracePt t="33573" x="3111500" y="4692650"/>
          <p14:tracePt t="33575" x="3205163" y="4692650"/>
          <p14:tracePt t="33577" x="3268663" y="4676775"/>
          <p14:tracePt t="33579" x="3348038" y="4676775"/>
          <p14:tracePt t="33581" x="3395663" y="4676775"/>
          <p14:tracePt t="33583" x="3475038" y="4676775"/>
          <p14:tracePt t="33585" x="3568700" y="4660900"/>
          <p14:tracePt t="33587" x="3632200" y="4660900"/>
          <p14:tracePt t="33589" x="3711575" y="4660900"/>
          <p14:tracePt t="33591" x="3821113" y="4645025"/>
          <p14:tracePt t="33593" x="3900488" y="4645025"/>
          <p14:tracePt t="33595" x="3995738" y="4645025"/>
          <p14:tracePt t="33597" x="4090988" y="4629150"/>
          <p14:tracePt t="33599" x="4200525" y="4629150"/>
          <p14:tracePt t="33601" x="4279900" y="4614863"/>
          <p14:tracePt t="33603" x="4421188" y="4614863"/>
          <p14:tracePt t="33605" x="4516438" y="4614863"/>
          <p14:tracePt t="33607" x="4627563" y="4583113"/>
          <p14:tracePt t="33609" x="4737100" y="4583113"/>
          <p14:tracePt t="33611" x="4848225" y="4583113"/>
          <p14:tracePt t="33614" x="4959350" y="4567238"/>
          <p14:tracePt t="33615" x="5116513" y="4567238"/>
          <p14:tracePt t="33617" x="5227638" y="4567238"/>
          <p14:tracePt t="33619" x="5353050" y="4551363"/>
          <p14:tracePt t="33621" x="5464175" y="4551363"/>
          <p14:tracePt t="33623" x="5607050" y="4535488"/>
          <p14:tracePt t="33625" x="5732463" y="4535488"/>
          <p14:tracePt t="33627" x="5875338" y="4535488"/>
          <p14:tracePt t="33629" x="6000750" y="4519613"/>
          <p14:tracePt t="33632" x="6143625" y="4519613"/>
          <p14:tracePt t="33633" x="6238875" y="4519613"/>
          <p14:tracePt t="33635" x="6380163" y="4487863"/>
          <p14:tracePt t="33636" x="6491288" y="4487863"/>
          <p14:tracePt t="33638" x="6616700" y="4487863"/>
          <p14:tracePt t="33640" x="6743700" y="4487863"/>
          <p14:tracePt t="33643" x="6854825" y="4471988"/>
          <p14:tracePt t="33644" x="6964363" y="4471988"/>
          <p14:tracePt t="33647" x="7043738" y="4471988"/>
          <p14:tracePt t="33649" x="7154863" y="4471988"/>
          <p14:tracePt t="33651" x="7264400" y="4471988"/>
          <p14:tracePt t="33653" x="7343775" y="4471988"/>
          <p14:tracePt t="33655" x="7423150" y="4471988"/>
          <p14:tracePt t="33656" x="7500938" y="4471988"/>
          <p14:tracePt t="33659" x="7564438" y="4471988"/>
          <p14:tracePt t="33661" x="7627938" y="4471988"/>
          <p14:tracePt t="33664" x="7707313" y="4471988"/>
          <p14:tracePt t="33665" x="7754938" y="4471988"/>
          <p14:tracePt t="33667" x="7800975" y="4471988"/>
          <p14:tracePt t="33669" x="7848600" y="4471988"/>
          <p14:tracePt t="33671" x="7896225" y="4471988"/>
          <p14:tracePt t="33673" x="7927975" y="4471988"/>
          <p14:tracePt t="33675" x="7975600" y="4471988"/>
          <p14:tracePt t="33677" x="8007350" y="4471988"/>
          <p14:tracePt t="33681" x="8023225" y="4471988"/>
          <p14:tracePt t="33683" x="8054975" y="4471988"/>
          <p14:tracePt t="33691" x="8070850" y="4471988"/>
          <p14:tracePt t="33698" x="8085138" y="4471988"/>
          <p14:tracePt t="33740" x="8054975" y="4471988"/>
          <p14:tracePt t="33741" x="8039100" y="4471988"/>
          <p14:tracePt t="33743" x="8023225" y="4471988"/>
          <p14:tracePt t="33745" x="8007350" y="4471988"/>
          <p14:tracePt t="33747" x="7975600" y="4456113"/>
          <p14:tracePt t="33748" x="7959725" y="4456113"/>
          <p14:tracePt t="33751" x="7927975" y="4440238"/>
          <p14:tracePt t="33753" x="7912100" y="4440238"/>
          <p14:tracePt t="33755" x="7896225" y="4440238"/>
          <p14:tracePt t="33757" x="7880350" y="4424363"/>
          <p14:tracePt t="33759" x="7848600" y="4424363"/>
          <p14:tracePt t="33763" x="7832725" y="4424363"/>
          <p14:tracePt t="33765" x="7800975" y="4408488"/>
          <p14:tracePt t="33769" x="7785100" y="4408488"/>
          <p14:tracePt t="33771" x="7770813" y="4408488"/>
          <p14:tracePt t="33775" x="7754938" y="4408488"/>
          <p14:tracePt t="33777" x="7739063" y="4408488"/>
          <p14:tracePt t="33779" x="7723188" y="4408488"/>
          <p14:tracePt t="33785" x="7707313" y="4408488"/>
          <p14:tracePt t="33789" x="7691438" y="4408488"/>
          <p14:tracePt t="33798" x="7675563" y="4408488"/>
          <p14:tracePt t="33801" x="7659688" y="4408488"/>
          <p14:tracePt t="33821" x="7643813" y="4408488"/>
          <p14:tracePt t="33853" x="7627938" y="4408488"/>
          <p14:tracePt t="33918" x="7612063" y="4392613"/>
          <p14:tracePt t="33921" x="7612063" y="4376738"/>
          <p14:tracePt t="33925" x="7612063" y="4360863"/>
          <p14:tracePt t="33927" x="7596188" y="4360863"/>
          <p14:tracePt t="33929" x="7580313" y="4360863"/>
          <p14:tracePt t="33933" x="7580313" y="4344988"/>
          <p14:tracePt t="33935" x="7564438" y="4329113"/>
          <p14:tracePt t="33939" x="7548563" y="4329113"/>
          <p14:tracePt t="33941" x="7532688" y="4329113"/>
          <p14:tracePt t="33943" x="7532688" y="4313238"/>
          <p14:tracePt t="33948" x="7516813" y="4297363"/>
          <p14:tracePt t="33949" x="7500938" y="4297363"/>
          <p14:tracePt t="33953" x="7485063" y="4283075"/>
          <p14:tracePt t="33957" x="7469188" y="4283075"/>
          <p14:tracePt t="33959" x="7454900" y="4283075"/>
          <p14:tracePt t="33965" x="7439025" y="4267200"/>
          <p14:tracePt t="33969" x="7423150" y="4267200"/>
          <p14:tracePt t="33972" x="7423150" y="4251325"/>
          <p14:tracePt t="33977" x="7407275" y="4251325"/>
          <p14:tracePt t="33983" x="7391400" y="4251325"/>
          <p14:tracePt t="33991" x="7375525" y="4251325"/>
          <p14:tracePt t="34008" x="7359650" y="4251325"/>
          <p14:tracePt t="34010" x="7359650" y="4235450"/>
          <p14:tracePt t="34011" x="7343775" y="4235450"/>
          <p14:tracePt t="34017" x="7327900" y="4219575"/>
          <p14:tracePt t="34019" x="7312025" y="4219575"/>
          <p14:tracePt t="34021" x="7296150" y="4219575"/>
          <p14:tracePt t="34027" x="7280275" y="4219575"/>
          <p14:tracePt t="34029" x="7264400" y="4219575"/>
          <p14:tracePt t="34033" x="7248525" y="4219575"/>
          <p14:tracePt t="34035" x="7248525" y="4203700"/>
          <p14:tracePt t="34036" x="7232650" y="4203700"/>
          <p14:tracePt t="34039" x="7216775" y="4203700"/>
          <p14:tracePt t="34061" x="7200900" y="4203700"/>
          <p14:tracePt t="34084" x="7185025" y="4203700"/>
          <p14:tracePt t="34089" x="7169150" y="4203700"/>
          <p14:tracePt t="34090" x="7154863" y="4203700"/>
          <p14:tracePt t="34095" x="7123113" y="4203700"/>
          <p14:tracePt t="34097" x="7091363" y="4203700"/>
          <p14:tracePt t="34099" x="7075488" y="4203700"/>
          <p14:tracePt t="34101" x="7027863" y="4203700"/>
          <p14:tracePt t="34102" x="7011988" y="4203700"/>
          <p14:tracePt t="34105" x="6980238" y="4203700"/>
          <p14:tracePt t="34107" x="6932613" y="4203700"/>
          <p14:tracePt t="34109" x="6900863" y="4203700"/>
          <p14:tracePt t="34111" x="6854825" y="4203700"/>
          <p14:tracePt t="34114" x="6807200" y="4203700"/>
          <p14:tracePt t="34115" x="6775450" y="4203700"/>
          <p14:tracePt t="34117" x="6727825" y="4203700"/>
          <p14:tracePt t="34118" x="6648450" y="4203700"/>
          <p14:tracePt t="34121" x="6569075" y="4203700"/>
          <p14:tracePt t="34123" x="6507163" y="4203700"/>
          <p14:tracePt t="34125" x="6443663" y="4203700"/>
          <p14:tracePt t="34127" x="6380163" y="4203700"/>
          <p14:tracePt t="34129" x="6332538" y="4203700"/>
          <p14:tracePt t="34131" x="6269038" y="4219575"/>
          <p14:tracePt t="34133" x="6207125" y="4219575"/>
          <p14:tracePt t="34135" x="6127750" y="4219575"/>
          <p14:tracePt t="34137" x="6064250" y="4219575"/>
          <p14:tracePt t="34139" x="6016625" y="4219575"/>
          <p14:tracePt t="34141" x="5953125" y="4219575"/>
          <p14:tracePt t="34143" x="5891213" y="4235450"/>
          <p14:tracePt t="34145" x="5811838" y="4235450"/>
          <p14:tracePt t="34147" x="5732463" y="4235450"/>
          <p14:tracePt t="34148" x="5668963" y="4235450"/>
          <p14:tracePt t="34150" x="5591175" y="4251325"/>
          <p14:tracePt t="34153" x="5527675" y="4251325"/>
          <p14:tracePt t="34155" x="5448300" y="4251325"/>
          <p14:tracePt t="34157" x="5384800" y="4251325"/>
          <p14:tracePt t="34159" x="5307013" y="4267200"/>
          <p14:tracePt t="34161" x="5227638" y="4267200"/>
          <p14:tracePt t="34163" x="5148263" y="4267200"/>
          <p14:tracePt t="34165" x="5084763" y="4267200"/>
          <p14:tracePt t="34167" x="5006975" y="4267200"/>
          <p14:tracePt t="34169" x="4943475" y="4283075"/>
          <p14:tracePt t="34171" x="4864100" y="4283075"/>
          <p14:tracePt t="34173" x="4784725" y="4283075"/>
          <p14:tracePt t="34175" x="4722813" y="4283075"/>
          <p14:tracePt t="34176" x="4675188" y="4297363"/>
          <p14:tracePt t="34179" x="4579938" y="4297363"/>
          <p14:tracePt t="34181" x="4532313" y="4297363"/>
          <p14:tracePt t="34183" x="4468813" y="4297363"/>
          <p14:tracePt t="34184" x="4406900" y="4297363"/>
          <p14:tracePt t="34187" x="4327525" y="4297363"/>
          <p14:tracePt t="34189" x="4264025" y="4297363"/>
          <p14:tracePt t="34191" x="4216400" y="4297363"/>
          <p14:tracePt t="34193" x="4152900" y="4297363"/>
          <p14:tracePt t="34194" x="4075113" y="4297363"/>
          <p14:tracePt t="34197" x="4011613" y="4297363"/>
          <p14:tracePt t="34199" x="3948113" y="4297363"/>
          <p14:tracePt t="34201" x="3868738" y="4297363"/>
          <p14:tracePt t="34202" x="3821113" y="4297363"/>
          <p14:tracePt t="34205" x="3759200" y="4297363"/>
          <p14:tracePt t="34207" x="3679825" y="4297363"/>
          <p14:tracePt t="34209" x="3600450" y="4297363"/>
          <p14:tracePt t="34210" x="3536950" y="4297363"/>
          <p14:tracePt t="34214" x="3459163" y="4297363"/>
          <p14:tracePt t="34215" x="3379788" y="4297363"/>
          <p14:tracePt t="34216" x="3316288" y="4297363"/>
          <p14:tracePt t="34218" x="3221038" y="4283075"/>
          <p14:tracePt t="34221" x="3127375" y="4283075"/>
          <p14:tracePt t="34223" x="3079750" y="4283075"/>
          <p14:tracePt t="34225" x="3000375" y="4267200"/>
          <p14:tracePt t="34227" x="2936875" y="4267200"/>
          <p14:tracePt t="34229" x="2859088" y="4267200"/>
          <p14:tracePt t="34231" x="2763838" y="4235450"/>
          <p14:tracePt t="34233" x="2716213" y="4235450"/>
          <p14:tracePt t="34235" x="2652713" y="4219575"/>
          <p14:tracePt t="34237" x="2590800" y="4219575"/>
          <p14:tracePt t="34239" x="2527300" y="4219575"/>
          <p14:tracePt t="34240" x="2479675" y="4219575"/>
          <p14:tracePt t="34242" x="2432050" y="4219575"/>
          <p14:tracePt t="34245" x="2368550" y="4219575"/>
          <p14:tracePt t="34247" x="2320925" y="4219575"/>
          <p14:tracePt t="34249" x="2305050" y="4219575"/>
          <p14:tracePt t="34251" x="2259013" y="4203700"/>
          <p14:tracePt t="34253" x="2243138" y="4203700"/>
          <p14:tracePt t="34256" x="2211388" y="4203700"/>
          <p14:tracePt t="34257" x="2179638" y="4203700"/>
          <p14:tracePt t="34262" x="2147888" y="4203700"/>
          <p14:tracePt t="34265" x="2132013" y="4203700"/>
          <p14:tracePt t="34266" x="2116138" y="4203700"/>
          <p14:tracePt t="34267" x="2100263" y="4203700"/>
          <p14:tracePt t="34269" x="2084388" y="4203700"/>
          <p14:tracePt t="34273" x="2068513" y="4203700"/>
          <p14:tracePt t="34274" x="2052638" y="4187825"/>
          <p14:tracePt t="34287" x="2036763" y="4187825"/>
          <p14:tracePt t="34301" x="2020888" y="4187825"/>
          <p14:tracePt t="34305" x="2020888" y="4171950"/>
          <p14:tracePt t="34330" x="2005013" y="4171950"/>
          <p14:tracePt t="34532" x="2020888" y="4171950"/>
          <p14:tracePt t="34538" x="2036763" y="4171950"/>
          <p14:tracePt t="34541" x="2052638" y="4171950"/>
          <p14:tracePt t="34543" x="2068513" y="4171950"/>
          <p14:tracePt t="34549" x="2084388" y="4171950"/>
          <p14:tracePt t="34551" x="2100263" y="4171950"/>
          <p14:tracePt t="34553" x="2116138" y="4171950"/>
          <p14:tracePt t="34555" x="2132013" y="4171950"/>
          <p14:tracePt t="34557" x="2147888" y="4171950"/>
          <p14:tracePt t="34559" x="2163763" y="4171950"/>
          <p14:tracePt t="34561" x="2179638" y="4171950"/>
          <p14:tracePt t="34564" x="2211388" y="4171950"/>
          <p14:tracePt t="34566" x="2243138" y="4171950"/>
          <p14:tracePt t="34568" x="2274888" y="4171950"/>
          <p14:tracePt t="34569" x="2289175" y="4171950"/>
          <p14:tracePt t="34571" x="2336800" y="4171950"/>
          <p14:tracePt t="34572" x="2368550" y="4171950"/>
          <p14:tracePt t="34575" x="2384425" y="4171950"/>
          <p14:tracePt t="34577" x="2416175" y="4171950"/>
          <p14:tracePt t="34581" x="2479675" y="4171950"/>
          <p14:tracePt t="34583" x="2511425" y="4171950"/>
          <p14:tracePt t="34585" x="2543175" y="4171950"/>
          <p14:tracePt t="34587" x="2590800" y="4171950"/>
          <p14:tracePt t="34589" x="2620963" y="4171950"/>
          <p14:tracePt t="34591" x="2652713" y="4156075"/>
          <p14:tracePt t="34593" x="2700338" y="4156075"/>
          <p14:tracePt t="34595" x="2747963" y="4156075"/>
          <p14:tracePt t="34597" x="2763838" y="4156075"/>
          <p14:tracePt t="34598" x="2811463" y="4156075"/>
          <p14:tracePt t="34601" x="2859088" y="4156075"/>
          <p14:tracePt t="34603" x="2890838" y="4156075"/>
          <p14:tracePt t="34605" x="2921000" y="4140200"/>
          <p14:tracePt t="34607" x="2968625" y="4140200"/>
          <p14:tracePt t="34609" x="2984500" y="4140200"/>
          <p14:tracePt t="34611" x="3032125" y="4140200"/>
          <p14:tracePt t="34613" x="3079750" y="4140200"/>
          <p14:tracePt t="34615" x="3111500" y="4140200"/>
          <p14:tracePt t="34617" x="3143250" y="4140200"/>
          <p14:tracePt t="34618" x="3190875" y="4140200"/>
          <p14:tracePt t="34621" x="3205163" y="4140200"/>
          <p14:tracePt t="34623" x="3252788" y="4140200"/>
          <p14:tracePt t="34625" x="3284538" y="4140200"/>
          <p14:tracePt t="34627" x="3316288" y="4140200"/>
          <p14:tracePt t="34629" x="3363913" y="4140200"/>
          <p14:tracePt t="34631" x="3395663" y="4140200"/>
          <p14:tracePt t="34633" x="3427413" y="4140200"/>
          <p14:tracePt t="34635" x="3475038" y="4140200"/>
          <p14:tracePt t="34637" x="3490913" y="4140200"/>
          <p14:tracePt t="34639" x="3536950" y="4140200"/>
          <p14:tracePt t="34641" x="3584575" y="4140200"/>
          <p14:tracePt t="34643" x="3616325" y="4140200"/>
          <p14:tracePt t="34645" x="3648075" y="4140200"/>
          <p14:tracePt t="34647" x="3695700" y="4140200"/>
          <p14:tracePt t="34649" x="3711575" y="4140200"/>
          <p14:tracePt t="34651" x="3759200" y="4140200"/>
          <p14:tracePt t="34653" x="3775075" y="4140200"/>
          <p14:tracePt t="34655" x="3821113" y="4140200"/>
          <p14:tracePt t="34657" x="3852863" y="4140200"/>
          <p14:tracePt t="34659" x="3884613" y="4140200"/>
          <p14:tracePt t="34661" x="3916363" y="4140200"/>
          <p14:tracePt t="34663" x="3948113" y="4140200"/>
          <p14:tracePt t="34665" x="3979863" y="4140200"/>
          <p14:tracePt t="34667" x="4011613" y="4140200"/>
          <p14:tracePt t="34669" x="4027488" y="4140200"/>
          <p14:tracePt t="34671" x="4059238" y="4140200"/>
          <p14:tracePt t="34673" x="4106863" y="4140200"/>
          <p14:tracePt t="34674" x="4121150" y="4140200"/>
          <p14:tracePt t="34676" x="4152900" y="4140200"/>
          <p14:tracePt t="34679" x="4184650" y="4140200"/>
          <p14:tracePt t="34681" x="4200525" y="4140200"/>
          <p14:tracePt t="34683" x="4232275" y="4140200"/>
          <p14:tracePt t="34685" x="4264025" y="4140200"/>
          <p14:tracePt t="34687" x="4295775" y="4140200"/>
          <p14:tracePt t="34689" x="4327525" y="4140200"/>
          <p14:tracePt t="34691" x="4359275" y="4140200"/>
          <p14:tracePt t="34693" x="4391025" y="4140200"/>
          <p14:tracePt t="34695" x="4406900" y="4140200"/>
          <p14:tracePt t="34697" x="4437063" y="4140200"/>
          <p14:tracePt t="34699" x="4468813" y="4140200"/>
          <p14:tracePt t="34700" x="4500563" y="4140200"/>
          <p14:tracePt t="34703" x="4532313" y="4140200"/>
          <p14:tracePt t="34704" x="4579938" y="4140200"/>
          <p14:tracePt t="34706" x="4595813" y="4140200"/>
          <p14:tracePt t="34708" x="4643438" y="4140200"/>
          <p14:tracePt t="34711" x="4659313" y="4140200"/>
          <p14:tracePt t="34713" x="4706938" y="4140200"/>
          <p14:tracePt t="34715" x="4737100" y="4140200"/>
          <p14:tracePt t="34717" x="4768850" y="4140200"/>
          <p14:tracePt t="34719" x="4800600" y="4140200"/>
          <p14:tracePt t="34721" x="4832350" y="4140200"/>
          <p14:tracePt t="34723" x="4864100" y="4140200"/>
          <p14:tracePt t="34725" x="4895850" y="4140200"/>
          <p14:tracePt t="34727" x="4943475" y="4140200"/>
          <p14:tracePt t="34729" x="4959350" y="4140200"/>
          <p14:tracePt t="34731" x="5006975" y="4140200"/>
          <p14:tracePt t="34733" x="5022850" y="4140200"/>
          <p14:tracePt t="34735" x="5068888" y="4140200"/>
          <p14:tracePt t="34737" x="5100638" y="4140200"/>
          <p14:tracePt t="34739" x="5132388" y="4140200"/>
          <p14:tracePt t="34741" x="5164138" y="4140200"/>
          <p14:tracePt t="34743" x="5211763" y="4140200"/>
          <p14:tracePt t="34745" x="5227638" y="4140200"/>
          <p14:tracePt t="34747" x="5275263" y="4140200"/>
          <p14:tracePt t="34748" x="5322888" y="4140200"/>
          <p14:tracePt t="34750" x="5337175" y="4140200"/>
          <p14:tracePt t="34753" x="5368925" y="4140200"/>
          <p14:tracePt t="34754" x="5400675" y="4140200"/>
          <p14:tracePt t="34757" x="5432425" y="4140200"/>
          <p14:tracePt t="34759" x="5480050" y="4140200"/>
          <p14:tracePt t="34761" x="5495925" y="4140200"/>
          <p14:tracePt t="34764" x="5543550" y="4140200"/>
          <p14:tracePt t="34765" x="5575300" y="4140200"/>
          <p14:tracePt t="34767" x="5591175" y="4140200"/>
          <p14:tracePt t="34769" x="5622925" y="4140200"/>
          <p14:tracePt t="34771" x="5638800" y="4140200"/>
          <p14:tracePt t="34773" x="5684838" y="4140200"/>
          <p14:tracePt t="34774" x="5716588" y="4140200"/>
          <p14:tracePt t="34777" x="5732463" y="4140200"/>
          <p14:tracePt t="34780" x="5764213" y="4140200"/>
          <p14:tracePt t="34781" x="5795963" y="4140200"/>
          <p14:tracePt t="34783" x="5811838" y="4140200"/>
          <p14:tracePt t="34785" x="5843588" y="4140200"/>
          <p14:tracePt t="34787" x="5859463" y="4140200"/>
          <p14:tracePt t="34789" x="5875338" y="4140200"/>
          <p14:tracePt t="34791" x="5907088" y="4140200"/>
          <p14:tracePt t="34793" x="5922963" y="4140200"/>
          <p14:tracePt t="34795" x="5953125" y="4140200"/>
          <p14:tracePt t="34797" x="5969000" y="4140200"/>
          <p14:tracePt t="34799" x="5984875" y="4140200"/>
          <p14:tracePt t="34801" x="6016625" y="4140200"/>
          <p14:tracePt t="34805" x="6048375" y="4140200"/>
          <p14:tracePt t="34807" x="6064250" y="4140200"/>
          <p14:tracePt t="34809" x="6080125" y="4140200"/>
          <p14:tracePt t="34811" x="6096000" y="4140200"/>
          <p14:tracePt t="34815" x="6127750" y="4140200"/>
          <p14:tracePt t="34817" x="6143625" y="4140200"/>
          <p14:tracePt t="34821" x="6159500" y="4140200"/>
          <p14:tracePt t="34823" x="6175375" y="4140200"/>
          <p14:tracePt t="34827" x="6191250" y="4140200"/>
          <p14:tracePt t="34833" x="6207125" y="4140200"/>
          <p14:tracePt t="34835" x="6223000" y="4140200"/>
          <p14:tracePt t="34843" x="6238875" y="4140200"/>
          <p14:tracePt t="34848" x="6253163" y="4140200"/>
          <p14:tracePt t="34851" x="6269038" y="4140200"/>
          <p14:tracePt t="34867" x="6284913" y="4140200"/>
          <p14:tracePt t="34873" x="6300788" y="4140200"/>
          <p14:tracePt t="34885" x="6316663" y="4140200"/>
          <p14:tracePt t="34890" x="6348413" y="4140200"/>
          <p14:tracePt t="34893" x="6380163" y="4140200"/>
          <p14:tracePt t="34896" x="6396038" y="4140200"/>
          <p14:tracePt t="34899" x="6411913" y="4140200"/>
          <p14:tracePt t="34901" x="6427788" y="4140200"/>
          <p14:tracePt t="34903" x="6443663" y="4140200"/>
          <p14:tracePt t="34905" x="6459538" y="4140200"/>
          <p14:tracePt t="34907" x="6475413" y="4140200"/>
          <p14:tracePt t="34909" x="6491288" y="4140200"/>
          <p14:tracePt t="34911" x="6507163" y="4140200"/>
          <p14:tracePt t="34914" x="6523038" y="4140200"/>
          <p14:tracePt t="34914" x="6538913" y="4140200"/>
          <p14:tracePt t="34916" x="6553200" y="4140200"/>
          <p14:tracePt t="34919" x="6569075" y="4140200"/>
          <p14:tracePt t="34921" x="6600825" y="4140200"/>
          <p14:tracePt t="34925" x="6632575" y="4140200"/>
          <p14:tracePt t="34927" x="6648450" y="4140200"/>
          <p14:tracePt t="34929" x="6664325" y="4140200"/>
          <p14:tracePt t="34931" x="6696075" y="4140200"/>
          <p14:tracePt t="34935" x="6711950" y="4140200"/>
          <p14:tracePt t="34937" x="6743700" y="4140200"/>
          <p14:tracePt t="34941" x="6775450" y="4140200"/>
          <p14:tracePt t="34945" x="6791325" y="4140200"/>
          <p14:tracePt t="34948" x="6823075" y="4140200"/>
          <p14:tracePt t="34951" x="6838950" y="4140200"/>
          <p14:tracePt t="34953" x="6854825" y="4140200"/>
          <p14:tracePt t="34955" x="6869113" y="4140200"/>
          <p14:tracePt t="34957" x="6884988" y="4140200"/>
          <p14:tracePt t="34959" x="6900863" y="4140200"/>
          <p14:tracePt t="34968" x="6948488" y="4140200"/>
          <p14:tracePt t="34973" x="6964363" y="4140200"/>
          <p14:tracePt t="34975" x="6980238" y="4140200"/>
          <p14:tracePt t="34977" x="6980238" y="4156075"/>
          <p14:tracePt t="34981" x="6996113" y="4156075"/>
          <p14:tracePt t="34985" x="7011988" y="4156075"/>
          <p14:tracePt t="34997" x="7027863" y="4156075"/>
          <p14:tracePt t="35512" x="6996113" y="4156075"/>
          <p14:tracePt t="35515" x="6980238" y="4156075"/>
          <p14:tracePt t="35517" x="6964363" y="4156075"/>
          <p14:tracePt t="35521" x="6948488" y="4156075"/>
          <p14:tracePt t="35523" x="6932613" y="4156075"/>
          <p14:tracePt t="35525" x="6916738" y="4156075"/>
          <p14:tracePt t="35531" x="6869113" y="4156075"/>
          <p14:tracePt t="35532" x="6854825" y="4140200"/>
          <p14:tracePt t="35535" x="6838950" y="4140200"/>
          <p14:tracePt t="35537" x="6823075" y="4140200"/>
          <p14:tracePt t="35539" x="6791325" y="4140200"/>
          <p14:tracePt t="35541" x="6759575" y="4140200"/>
          <p14:tracePt t="35543" x="6727825" y="4140200"/>
          <p14:tracePt t="35545" x="6696075" y="4140200"/>
          <p14:tracePt t="35547" x="6648450" y="4124325"/>
          <p14:tracePt t="35549" x="6632575" y="4124325"/>
          <p14:tracePt t="35551" x="6600825" y="4124325"/>
          <p14:tracePt t="35553" x="6584950" y="4124325"/>
          <p14:tracePt t="35555" x="6538913" y="4124325"/>
          <p14:tracePt t="35557" x="6507163" y="4124325"/>
          <p14:tracePt t="35559" x="6491288" y="4124325"/>
          <p14:tracePt t="35561" x="6443663" y="4124325"/>
          <p14:tracePt t="35563" x="6396038" y="4124325"/>
          <p14:tracePt t="35565" x="6364288" y="4124325"/>
          <p14:tracePt t="35567" x="6316663" y="4124325"/>
          <p14:tracePt t="35569" x="6253163" y="4124325"/>
          <p14:tracePt t="35571" x="6223000" y="4124325"/>
          <p14:tracePt t="35573" x="6175375" y="4124325"/>
          <p14:tracePt t="35575" x="6127750" y="4124325"/>
          <p14:tracePt t="35577" x="6096000" y="4108450"/>
          <p14:tracePt t="35581" x="5984875" y="4108450"/>
          <p14:tracePt t="35583" x="5953125" y="4108450"/>
          <p14:tracePt t="35585" x="5922963" y="4108450"/>
          <p14:tracePt t="35587" x="5875338" y="4108450"/>
          <p14:tracePt t="35589" x="5859463" y="4108450"/>
          <p14:tracePt t="35591" x="5827713" y="4108450"/>
          <p14:tracePt t="35593" x="5795963" y="4108450"/>
          <p14:tracePt t="35597" x="5780088" y="4108450"/>
          <p14:tracePt t="35601" x="5764213" y="4108450"/>
          <p14:tracePt t="35647" x="5748338" y="4108450"/>
          <p14:tracePt t="35655" x="5732463" y="4108450"/>
          <p14:tracePt t="35658" x="5716588" y="4108450"/>
          <p14:tracePt t="35664" x="5700713" y="4108450"/>
          <p14:tracePt t="35665" x="5684838" y="4108450"/>
          <p14:tracePt t="35667" x="5653088" y="4108450"/>
          <p14:tracePt t="35669" x="5622925" y="4108450"/>
          <p14:tracePt t="35671" x="5607050" y="4108450"/>
          <p14:tracePt t="35673" x="5575300" y="4108450"/>
          <p14:tracePt t="35675" x="5559425" y="4108450"/>
          <p14:tracePt t="35677" x="5511800" y="4108450"/>
          <p14:tracePt t="35679" x="5480050" y="4108450"/>
          <p14:tracePt t="35681" x="5448300" y="4108450"/>
          <p14:tracePt t="35683" x="5416550" y="4108450"/>
          <p14:tracePt t="35684" x="5368925" y="4108450"/>
          <p14:tracePt t="35687" x="5337175" y="4108450"/>
          <p14:tracePt t="35689" x="5291138" y="4108450"/>
          <p14:tracePt t="35691" x="5243513" y="4108450"/>
          <p14:tracePt t="35693" x="5211763" y="4108450"/>
          <p14:tracePt t="35694" x="5164138" y="4108450"/>
          <p14:tracePt t="35697" x="5116513" y="4108450"/>
          <p14:tracePt t="35699" x="5084763" y="4124325"/>
          <p14:tracePt t="35701" x="5022850" y="4124325"/>
          <p14:tracePt t="35703" x="4975225" y="4140200"/>
          <p14:tracePt t="35705" x="4927600" y="4140200"/>
          <p14:tracePt t="35707" x="4879975" y="4140200"/>
          <p14:tracePt t="35709" x="4832350" y="4156075"/>
          <p14:tracePt t="35711" x="4784725" y="4156075"/>
          <p14:tracePt t="35713" x="4722813" y="4156075"/>
          <p14:tracePt t="35714" x="4691063" y="4171950"/>
          <p14:tracePt t="35716" x="4643438" y="4171950"/>
          <p14:tracePt t="35719" x="4595813" y="4171950"/>
          <p14:tracePt t="35721" x="4564063" y="4171950"/>
          <p14:tracePt t="35723" x="4516438" y="4171950"/>
          <p14:tracePt t="35725" x="4468813" y="4171950"/>
          <p14:tracePt t="35727" x="4437063" y="4171950"/>
          <p14:tracePt t="35730" x="4406900" y="4171950"/>
          <p14:tracePt t="35731" x="4359275" y="4171950"/>
          <p14:tracePt t="35733" x="4327525" y="4171950"/>
          <p14:tracePt t="35735" x="4279900" y="4171950"/>
          <p14:tracePt t="35737" x="4232275" y="4171950"/>
          <p14:tracePt t="35738" x="4216400" y="4171950"/>
          <p14:tracePt t="35740" x="4168775" y="4171950"/>
          <p14:tracePt t="35743" x="4121150" y="4171950"/>
          <p14:tracePt t="35745" x="4106863" y="4171950"/>
          <p14:tracePt t="35747" x="4059238" y="4171950"/>
          <p14:tracePt t="35749" x="4011613" y="4171950"/>
          <p14:tracePt t="35751" x="3995738" y="4171950"/>
          <p14:tracePt t="35753" x="3948113" y="4171950"/>
          <p14:tracePt t="35755" x="3916363" y="4171950"/>
          <p14:tracePt t="35757" x="3884613" y="4171950"/>
          <p14:tracePt t="35759" x="3852863" y="4156075"/>
          <p14:tracePt t="35761" x="3821113" y="4156075"/>
          <p14:tracePt t="35763" x="3790950" y="4156075"/>
          <p14:tracePt t="35765" x="3759200" y="4140200"/>
          <p14:tracePt t="35766" x="3743325" y="4140200"/>
          <p14:tracePt t="35769" x="3711575" y="4140200"/>
          <p14:tracePt t="35771" x="3679825" y="4140200"/>
          <p14:tracePt t="35773" x="3663950" y="4140200"/>
          <p14:tracePt t="35775" x="3632200" y="4140200"/>
          <p14:tracePt t="35777" x="3616325" y="4124325"/>
          <p14:tracePt t="35780" x="3600450" y="4124325"/>
          <p14:tracePt t="35781" x="3584575" y="4124325"/>
          <p14:tracePt t="35783" x="3568700" y="4108450"/>
          <p14:tracePt t="35787" x="3552825" y="4108450"/>
          <p14:tracePt t="35802" x="3536950" y="4108450"/>
          <p14:tracePt t="35808" x="3536950" y="4092575"/>
          <p14:tracePt t="35840" x="3552825" y="4076700"/>
          <p14:tracePt t="35843" x="3568700" y="4076700"/>
          <p14:tracePt t="35846" x="3584575" y="4060825"/>
          <p14:tracePt t="35848" x="3600450" y="4060825"/>
          <p14:tracePt t="35851" x="3632200" y="4060825"/>
          <p14:tracePt t="35853" x="3648075" y="4060825"/>
          <p14:tracePt t="35854" x="3663950" y="4060825"/>
          <p14:tracePt t="35857" x="3711575" y="4044950"/>
          <p14:tracePt t="35859" x="3727450" y="4044950"/>
          <p14:tracePt t="35861" x="3759200" y="4044950"/>
          <p14:tracePt t="35863" x="3790950" y="4029075"/>
          <p14:tracePt t="35865" x="3806825" y="4029075"/>
          <p14:tracePt t="35866" x="3836988" y="4013200"/>
          <p14:tracePt t="35869" x="3868738" y="4013200"/>
          <p14:tracePt t="35871" x="3884613" y="3997325"/>
          <p14:tracePt t="35873" x="3932238" y="3997325"/>
          <p14:tracePt t="35875" x="3963988" y="3997325"/>
          <p14:tracePt t="35877" x="3979863" y="3981450"/>
          <p14:tracePt t="35879" x="4011613" y="3981450"/>
          <p14:tracePt t="35881" x="4059238" y="3965575"/>
          <p14:tracePt t="35883" x="4075113" y="3965575"/>
          <p14:tracePt t="35885" x="4121150" y="3949700"/>
          <p14:tracePt t="35887" x="4152900" y="3949700"/>
          <p14:tracePt t="35889" x="4184650" y="3949700"/>
          <p14:tracePt t="35891" x="4216400" y="3949700"/>
          <p14:tracePt t="35893" x="4264025" y="3949700"/>
          <p14:tracePt t="35895" x="4279900" y="3949700"/>
          <p14:tracePt t="35897" x="4311650" y="3949700"/>
          <p14:tracePt t="35899" x="4327525" y="3949700"/>
          <p14:tracePt t="35901" x="4359275" y="3949700"/>
          <p14:tracePt t="35903" x="4391025" y="3949700"/>
          <p14:tracePt t="35905" x="4406900" y="3949700"/>
          <p14:tracePt t="35907" x="4421188" y="3949700"/>
          <p14:tracePt t="35909" x="4437063" y="3949700"/>
          <p14:tracePt t="35910" x="4452938" y="3949700"/>
          <p14:tracePt t="35913" x="4468813" y="3949700"/>
          <p14:tracePt t="35914" x="4484688" y="3949700"/>
          <p14:tracePt t="35922" x="4500563" y="3949700"/>
          <p14:tracePt t="35926" x="4516438" y="3949700"/>
          <p14:tracePt t="35931" x="4532313" y="3949700"/>
          <p14:tracePt t="35937" x="4548188" y="3949700"/>
          <p14:tracePt t="35945" x="4564063" y="3949700"/>
          <p14:tracePt t="35970" x="4564063" y="3965575"/>
          <p14:tracePt t="35971" x="4564063" y="3981450"/>
          <p14:tracePt t="35973" x="4564063" y="4013200"/>
          <p14:tracePt t="35977" x="4564063" y="4044950"/>
          <p14:tracePt t="35980" x="4564063" y="4076700"/>
          <p14:tracePt t="35983" x="4564063" y="4108450"/>
          <p14:tracePt t="35985" x="4564063" y="4124325"/>
          <p14:tracePt t="35987" x="4564063" y="4140200"/>
          <p14:tracePt t="35989" x="4564063" y="4171950"/>
          <p14:tracePt t="35993" x="4548188" y="4187825"/>
          <p14:tracePt t="35995" x="4532313" y="4219575"/>
          <p14:tracePt t="35999" x="4516438" y="4251325"/>
          <p14:tracePt t="36001" x="4516438" y="4267200"/>
          <p14:tracePt t="36003" x="4516438" y="4283075"/>
          <p14:tracePt t="36005" x="4500563" y="4297363"/>
          <p14:tracePt t="36007" x="4484688" y="4313238"/>
          <p14:tracePt t="36009" x="4484688" y="4329113"/>
          <p14:tracePt t="36011" x="4484688" y="4344988"/>
          <p14:tracePt t="36013" x="4468813" y="4360863"/>
          <p14:tracePt t="36015" x="4452938" y="4360863"/>
          <p14:tracePt t="36017" x="4452938" y="4376738"/>
          <p14:tracePt t="36019" x="4437063" y="4392613"/>
          <p14:tracePt t="36023" x="4437063" y="4408488"/>
          <p14:tracePt t="36025" x="4421188" y="4408488"/>
          <p14:tracePt t="36027" x="4406900" y="4424363"/>
          <p14:tracePt t="36031" x="4406900" y="4440238"/>
          <p14:tracePt t="36035" x="4391025" y="4440238"/>
          <p14:tracePt t="36039" x="4375150" y="4456113"/>
          <p14:tracePt t="36043" x="4359275" y="4456113"/>
          <p14:tracePt t="36049" x="4359275" y="4471988"/>
          <p14:tracePt t="36051" x="4343400" y="4471988"/>
          <p14:tracePt t="36055" x="4327525" y="4471988"/>
          <p14:tracePt t="36062" x="4311650" y="4471988"/>
          <p14:tracePt t="36065" x="4295775" y="4471988"/>
          <p14:tracePt t="36069" x="4279900" y="4471988"/>
          <p14:tracePt t="36075" x="4264025" y="4471988"/>
          <p14:tracePt t="36080" x="4248150" y="4471988"/>
          <p14:tracePt t="36085" x="4232275" y="4471988"/>
          <p14:tracePt t="36093" x="4216400" y="4471988"/>
          <p14:tracePt t="36104" x="4200525" y="4471988"/>
          <p14:tracePt t="36144" x="4184650" y="4456113"/>
          <p14:tracePt t="36193" x="4216400" y="4456113"/>
          <p14:tracePt t="36195" x="4232275" y="4456113"/>
          <p14:tracePt t="36201" x="4248150" y="4456113"/>
          <p14:tracePt t="36202" x="4264025" y="4456113"/>
          <p14:tracePt t="36207" x="4279900" y="4456113"/>
          <p14:tracePt t="36209" x="4295775" y="4456113"/>
          <p14:tracePt t="36211" x="4311650" y="4456113"/>
          <p14:tracePt t="36217" x="4327525" y="4456113"/>
          <p14:tracePt t="36219" x="4343400" y="4456113"/>
          <p14:tracePt t="36225" x="4359275" y="4456113"/>
          <p14:tracePt t="36227" x="4375150" y="4456113"/>
          <p14:tracePt t="36231" x="4391025" y="4456113"/>
          <p14:tracePt t="36237" x="4406900" y="4456113"/>
          <p14:tracePt t="36241" x="4421188" y="4456113"/>
          <p14:tracePt t="36257" x="4437063" y="4456113"/>
          <p14:tracePt t="36266" x="4452938" y="4456113"/>
          <p14:tracePt t="36290" x="4452938" y="4471988"/>
          <p14:tracePt t="36297" x="4468813" y="4471988"/>
          <p14:tracePt t="36318" x="4484688" y="4471988"/>
          <p14:tracePt t="36326" x="4500563" y="4471988"/>
          <p14:tracePt t="36336" x="4516438" y="4471988"/>
          <p14:tracePt t="36341" x="4532313" y="4471988"/>
          <p14:tracePt t="36363" x="4564063" y="4471988"/>
          <p14:tracePt t="36366" x="4579938" y="4471988"/>
          <p14:tracePt t="36383" x="4595813" y="4471988"/>
          <p14:tracePt t="36398" x="4611688" y="4471988"/>
          <p14:tracePt t="36681" x="4643438" y="4440238"/>
          <p14:tracePt t="36687" x="4659313" y="4408488"/>
          <p14:tracePt t="36691" x="4691063" y="4376738"/>
          <p14:tracePt t="36693" x="4691063" y="4360863"/>
          <p14:tracePt t="36695" x="4706938" y="4344988"/>
          <p14:tracePt t="36697" x="4722813" y="4329113"/>
          <p14:tracePt t="36698" x="4737100" y="4329113"/>
          <p14:tracePt t="36700" x="4737100" y="4313238"/>
          <p14:tracePt t="36703" x="4752975" y="4297363"/>
          <p14:tracePt t="36705" x="4768850" y="4297363"/>
          <p14:tracePt t="36709" x="4784725" y="4283075"/>
          <p14:tracePt t="36712" x="4800600" y="4267200"/>
          <p14:tracePt t="36714" x="4816475" y="4267200"/>
          <p14:tracePt t="36716" x="4832350" y="4251325"/>
          <p14:tracePt t="36717" x="4864100" y="4235450"/>
          <p14:tracePt t="36719" x="4879975" y="4219575"/>
          <p14:tracePt t="36721" x="4895850" y="4203700"/>
          <p14:tracePt t="36723" x="4911725" y="4203700"/>
          <p14:tracePt t="36725" x="4927600" y="4187825"/>
          <p14:tracePt t="36727" x="4943475" y="4187825"/>
          <p14:tracePt t="36729" x="4959350" y="4171950"/>
          <p14:tracePt t="36733" x="4975225" y="4156075"/>
          <p14:tracePt t="36735" x="5006975" y="4140200"/>
          <p14:tracePt t="36737" x="5006975" y="4124325"/>
          <p14:tracePt t="36739" x="5022850" y="4124325"/>
          <p14:tracePt t="36741" x="5037138" y="4124325"/>
          <p14:tracePt t="36743" x="5053013" y="4108450"/>
          <p14:tracePt t="36746" x="5053013" y="4092575"/>
          <p14:tracePt t="36749" x="5068888" y="4076700"/>
          <p14:tracePt t="36751" x="5084763" y="4076700"/>
          <p14:tracePt t="36757" x="5084763" y="4060825"/>
          <p14:tracePt t="36762" x="5084763" y="4044950"/>
          <p14:tracePt t="36763" x="5100638" y="4044950"/>
          <p14:tracePt t="36769" x="5100638" y="4029075"/>
          <p14:tracePt t="36771" x="5116513" y="4029075"/>
          <p14:tracePt t="36773" x="5116513" y="4013200"/>
          <p14:tracePt t="36781" x="5116513" y="3997325"/>
          <p14:tracePt t="36797" x="5116513" y="3981450"/>
          <p14:tracePt t="36802" x="5116513" y="3965575"/>
          <p14:tracePt t="36813" x="5116513" y="3949700"/>
          <p14:tracePt t="36821" x="5116513" y="3935413"/>
          <p14:tracePt t="36833" x="5116513" y="3919538"/>
          <p14:tracePt t="36841" x="5116513" y="3903663"/>
          <p14:tracePt t="36847" x="5116513" y="3887788"/>
          <p14:tracePt t="36858" x="5116513" y="3871913"/>
          <p14:tracePt t="36862" x="5132388" y="3856038"/>
          <p14:tracePt t="36876" x="5132388" y="3840163"/>
          <p14:tracePt t="36880" x="5148263" y="3824288"/>
          <p14:tracePt t="36884" x="5148263" y="3808413"/>
          <p14:tracePt t="36885" x="5164138" y="3808413"/>
          <p14:tracePt t="36897" x="5180013" y="3808413"/>
          <p14:tracePt t="36902" x="5195888" y="3808413"/>
          <p14:tracePt t="36904" x="5211763" y="3808413"/>
          <p14:tracePt t="36911" x="5227638" y="3808413"/>
          <p14:tracePt t="36916" x="5243513" y="3808413"/>
          <p14:tracePt t="36921" x="5259388" y="3808413"/>
          <p14:tracePt t="36925" x="5275263" y="3808413"/>
          <p14:tracePt t="36926" x="5291138" y="3808413"/>
          <p14:tracePt t="36936" x="5307013" y="3808413"/>
          <p14:tracePt t="36939" x="5322888" y="3808413"/>
          <p14:tracePt t="36950" x="5337175" y="3808413"/>
          <p14:tracePt t="36955" x="5353050" y="3808413"/>
          <p14:tracePt t="36957" x="5353050" y="3824288"/>
          <p14:tracePt t="36967" x="5353050" y="3840163"/>
          <p14:tracePt t="36973" x="5368925" y="3856038"/>
          <p14:tracePt t="36975" x="5368925" y="3871913"/>
          <p14:tracePt t="36980" x="5368925" y="3887788"/>
          <p14:tracePt t="36981" x="5384800" y="3903663"/>
          <p14:tracePt t="36983" x="5384800" y="3919538"/>
          <p14:tracePt t="36987" x="5384800" y="3949700"/>
          <p14:tracePt t="36991" x="5384800" y="3965575"/>
          <p14:tracePt t="36993" x="5384800" y="3981450"/>
          <p14:tracePt t="36996" x="5384800" y="3997325"/>
          <p14:tracePt t="36999" x="5384800" y="4013200"/>
          <p14:tracePt t="37001" x="5384800" y="4029075"/>
          <p14:tracePt t="37007" x="5368925" y="4044950"/>
          <p14:tracePt t="37009" x="5368925" y="4060825"/>
          <p14:tracePt t="37011" x="5368925" y="4076700"/>
          <p14:tracePt t="37017" x="5353050" y="4076700"/>
          <p14:tracePt t="37019" x="5353050" y="4092575"/>
          <p14:tracePt t="37021" x="5337175" y="4092575"/>
          <p14:tracePt t="37022" x="5337175" y="4108450"/>
          <p14:tracePt t="37028" x="5322888" y="4108450"/>
          <p14:tracePt t="37030" x="5322888" y="4124325"/>
          <p14:tracePt t="37031" x="5307013" y="4124325"/>
          <p14:tracePt t="37047" x="5291138" y="4124325"/>
          <p14:tracePt t="37055" x="5275263" y="4124325"/>
          <p14:tracePt t="37057" x="5275263" y="4140200"/>
          <p14:tracePt t="37066" x="5259388" y="4140200"/>
          <p14:tracePt t="37073" x="5243513" y="4140200"/>
          <p14:tracePt t="37079" x="5227638" y="4140200"/>
          <p14:tracePt t="37087" x="5195888" y="4140200"/>
          <p14:tracePt t="37090" x="5180013" y="4140200"/>
          <p14:tracePt t="37094" x="5164138" y="4140200"/>
          <p14:tracePt t="37098" x="5148263" y="4140200"/>
          <p14:tracePt t="37101" x="5132388" y="4140200"/>
          <p14:tracePt t="37103" x="5116513" y="4124325"/>
          <p14:tracePt t="37109" x="5100638" y="4124325"/>
          <p14:tracePt t="37116" x="5068888" y="4124325"/>
          <p14:tracePt t="37124" x="5053013" y="4124325"/>
          <p14:tracePt t="37130" x="5037138" y="4124325"/>
          <p14:tracePt t="37138" x="5022850" y="4124325"/>
          <p14:tracePt t="37201" x="5022850" y="4108450"/>
          <p14:tracePt t="37216" x="5037138" y="4092575"/>
          <p14:tracePt t="37228" x="5053013" y="4092575"/>
          <p14:tracePt t="37236" x="5068888" y="4092575"/>
          <p14:tracePt t="37240" x="5084763" y="4076700"/>
          <p14:tracePt t="37248" x="5100638" y="4076700"/>
          <p14:tracePt t="37249" x="5116513" y="4076700"/>
          <p14:tracePt t="37251" x="5132388" y="4060825"/>
          <p14:tracePt t="37257" x="5148263" y="4060825"/>
          <p14:tracePt t="37260" x="5164138" y="4044950"/>
          <p14:tracePt t="37265" x="5180013" y="4044950"/>
          <p14:tracePt t="37267" x="5195888" y="4044950"/>
          <p14:tracePt t="37269" x="5211763" y="4044950"/>
          <p14:tracePt t="37273" x="5227638" y="4044950"/>
          <p14:tracePt t="37275" x="5243513" y="4044950"/>
          <p14:tracePt t="37279" x="5259388" y="4044950"/>
          <p14:tracePt t="37281" x="5275263" y="4044950"/>
          <p14:tracePt t="37283" x="5291138" y="4044950"/>
          <p14:tracePt t="37287" x="5307013" y="4044950"/>
          <p14:tracePt t="37289" x="5322888" y="4044950"/>
          <p14:tracePt t="37297" x="5337175" y="4044950"/>
          <p14:tracePt t="37298" x="5353050" y="4044950"/>
          <p14:tracePt t="37305" x="5368925" y="4044950"/>
          <p14:tracePt t="37309" x="5368925" y="4060825"/>
          <p14:tracePt t="37311" x="5384800" y="4060825"/>
          <p14:tracePt t="37319" x="5384800" y="4076700"/>
          <p14:tracePt t="37320" x="5400675" y="4076700"/>
          <p14:tracePt t="37333" x="5400675" y="4092575"/>
          <p14:tracePt t="37339" x="5400675" y="4108450"/>
          <p14:tracePt t="37351" x="5416550" y="4140200"/>
          <p14:tracePt t="37356" x="5432425" y="4156075"/>
          <p14:tracePt t="37367" x="5432425" y="4187825"/>
          <p14:tracePt t="37382" x="5464175" y="4235450"/>
          <p14:tracePt t="37387" x="5480050" y="4235450"/>
          <p14:tracePt t="37388" x="5480050" y="4251325"/>
          <p14:tracePt t="37393" x="5480050" y="4267200"/>
          <p14:tracePt t="37406" x="5480050" y="4283075"/>
          <p14:tracePt t="37413" x="5495925" y="4297363"/>
          <p14:tracePt t="37433" x="5495925" y="4313238"/>
          <p14:tracePt t="37494" x="5495925" y="4297363"/>
          <p14:tracePt t="37504" x="5495925" y="4283075"/>
          <p14:tracePt t="37505" x="5480050" y="4283075"/>
          <p14:tracePt t="37520" x="5464175" y="4283075"/>
          <p14:tracePt t="37523" x="5464175" y="4267200"/>
          <p14:tracePt t="37533" x="5464175" y="4251325"/>
          <p14:tracePt t="37535" x="5448300" y="4251325"/>
          <p14:tracePt t="37572" x="5448300" y="4235450"/>
          <p14:tracePt t="37790" x="5432425" y="4235450"/>
          <p14:tracePt t="37800" x="5432425" y="4219575"/>
          <p14:tracePt t="37817" x="5416550" y="4219575"/>
          <p14:tracePt t="37858" x="5416550" y="4203700"/>
          <p14:tracePt t="37880" x="5400675" y="4203700"/>
          <p14:tracePt t="37909" x="5384800" y="4203700"/>
          <p14:tracePt t="37924" x="5368925" y="4203700"/>
          <p14:tracePt t="37935" x="5353050" y="4203700"/>
          <p14:tracePt t="37943" x="5337175" y="4203700"/>
          <p14:tracePt t="37949" x="5337175" y="4187825"/>
          <p14:tracePt t="37953" x="5322888" y="4187825"/>
          <p14:tracePt t="37959" x="5307013" y="4187825"/>
          <p14:tracePt t="37967" x="5307013" y="4171950"/>
          <p14:tracePt t="37972" x="5291138" y="4171950"/>
          <p14:tracePt t="37980" x="5275263" y="4171950"/>
          <p14:tracePt t="37983" x="5259388" y="4171950"/>
          <p14:tracePt t="38000" x="5243513" y="4171950"/>
          <p14:tracePt t="38005" x="5243513" y="4156075"/>
          <p14:tracePt t="38008" x="5227638" y="4156075"/>
          <p14:tracePt t="38021" x="5227638" y="4140200"/>
          <p14:tracePt t="38044" x="5211763" y="4140200"/>
          <p14:tracePt t="38074" x="5195888" y="4140200"/>
          <p14:tracePt t="38083" x="5180013" y="4140200"/>
          <p14:tracePt t="38099" x="5164138" y="4140200"/>
          <p14:tracePt t="38105" x="5148263" y="4140200"/>
          <p14:tracePt t="38120" x="5132388" y="4140200"/>
          <p14:tracePt t="38130" x="5116513" y="4140200"/>
          <p14:tracePt t="38163" x="5100638" y="4140200"/>
          <p14:tracePt t="38366" x="5084763" y="4140200"/>
          <p14:tracePt t="38369" x="5068888" y="4140200"/>
          <p14:tracePt t="38373" x="5068888" y="4156075"/>
          <p14:tracePt t="38378" x="5053013" y="4156075"/>
          <p14:tracePt t="38382" x="5037138" y="4171950"/>
          <p14:tracePt t="38383" x="5022850" y="4171950"/>
          <p14:tracePt t="38385" x="5022850" y="4187825"/>
          <p14:tracePt t="38389" x="5006975" y="4187825"/>
          <p14:tracePt t="38393" x="4991100" y="4187825"/>
          <p14:tracePt t="38395" x="4991100" y="4203700"/>
          <p14:tracePt t="38399" x="4975225" y="4203700"/>
          <p14:tracePt t="38401" x="4975225" y="4219575"/>
          <p14:tracePt t="38403" x="4959350" y="4219575"/>
          <p14:tracePt t="38407" x="4943475" y="4219575"/>
          <p14:tracePt t="38409" x="4943475" y="4235450"/>
          <p14:tracePt t="38418" x="4927600" y="4235450"/>
          <p14:tracePt t="38423" x="4911725" y="4235450"/>
          <p14:tracePt t="38431" x="4911725" y="4251325"/>
          <p14:tracePt t="38437" x="4895850" y="4251325"/>
          <p14:tracePt t="38449" x="4879975" y="4267200"/>
          <p14:tracePt t="38454" x="4864100" y="4267200"/>
          <p14:tracePt t="38469" x="4848225" y="4267200"/>
          <p14:tracePt t="38475" x="4832350" y="4267200"/>
          <p14:tracePt t="38480" x="4832350" y="4283075"/>
          <p14:tracePt t="38496" x="4816475" y="4297363"/>
          <p14:tracePt t="38506" x="4800600" y="4297363"/>
          <p14:tracePt t="38507" x="4800600" y="4313238"/>
          <p14:tracePt t="38528" x="4784725" y="4313238"/>
          <p14:tracePt t="38535" x="4768850" y="4313238"/>
          <p14:tracePt t="38540" x="4752975" y="4313238"/>
          <p14:tracePt t="38551" x="4737100" y="4329113"/>
          <p14:tracePt t="38553" x="4722813" y="4329113"/>
          <p14:tracePt t="38559" x="4706938" y="4344988"/>
          <p14:tracePt t="38560" x="4691063" y="4344988"/>
          <p14:tracePt t="38562" x="4675188" y="4344988"/>
          <p14:tracePt t="38567" x="4659313" y="4344988"/>
          <p14:tracePt t="38569" x="4659313" y="4360863"/>
          <p14:tracePt t="38571" x="4643438" y="4360863"/>
          <p14:tracePt t="38575" x="4643438" y="4376738"/>
          <p14:tracePt t="38579" x="4627563" y="4376738"/>
          <p14:tracePt t="38583" x="4611688" y="4376738"/>
          <p14:tracePt t="38592" x="4611688" y="4392613"/>
          <p14:tracePt t="38593" x="4595813" y="4392613"/>
          <p14:tracePt t="38602" x="4595813" y="4408488"/>
          <p14:tracePt t="38609" x="4595813" y="4424363"/>
          <p14:tracePt t="38628" x="4595813" y="4440238"/>
          <p14:tracePt t="38644" x="4611688" y="4456113"/>
          <p14:tracePt t="38649" x="4627563" y="4456113"/>
          <p14:tracePt t="38672" x="4643438" y="4456113"/>
          <p14:tracePt t="38698" x="4659313" y="4456113"/>
          <p14:tracePt t="38708" x="4659313" y="4440238"/>
          <p14:tracePt t="38719" x="4659313" y="4424363"/>
          <p14:tracePt t="38725" x="4659313" y="4408488"/>
          <p14:tracePt t="38729" x="4659313" y="4392613"/>
          <p14:tracePt t="38731" x="4643438" y="4392613"/>
          <p14:tracePt t="38733" x="4643438" y="4376738"/>
          <p14:tracePt t="38735" x="4643438" y="4360863"/>
          <p14:tracePt t="38739" x="4643438" y="4344988"/>
          <p14:tracePt t="38741" x="4643438" y="4329113"/>
          <p14:tracePt t="38746" x="4643438" y="4313238"/>
          <p14:tracePt t="38747" x="4643438" y="4297363"/>
          <p14:tracePt t="38749" x="4643438" y="4283075"/>
          <p14:tracePt t="38755" x="4643438" y="4251325"/>
          <p14:tracePt t="38757" x="4659313" y="4251325"/>
          <p14:tracePt t="38758" x="4659313" y="4219575"/>
          <p14:tracePt t="38761" x="4659313" y="4203700"/>
          <p14:tracePt t="38765" x="4659313" y="4187825"/>
          <p14:tracePt t="38767" x="4659313" y="4171950"/>
          <p14:tracePt t="38769" x="4675188" y="4156075"/>
          <p14:tracePt t="38773" x="4691063" y="4124325"/>
          <p14:tracePt t="38775" x="4691063" y="4108450"/>
          <p14:tracePt t="38779" x="4691063" y="4092575"/>
          <p14:tracePt t="38781" x="4706938" y="4076700"/>
          <p14:tracePt t="38787" x="4706938" y="4060825"/>
          <p14:tracePt t="38789" x="4706938" y="4044950"/>
          <p14:tracePt t="38791" x="4706938" y="4029075"/>
          <p14:tracePt t="38797" x="4706938" y="4013200"/>
          <p14:tracePt t="38801" x="4706938" y="3997325"/>
          <p14:tracePt t="38813" x="4706938" y="3981450"/>
          <p14:tracePt t="38822" x="4706938" y="3965575"/>
          <p14:tracePt t="38866" x="4722813" y="3965575"/>
          <p14:tracePt t="38870" x="4737100" y="3965575"/>
          <p14:tracePt t="38873" x="4752975" y="3965575"/>
          <p14:tracePt t="38878" x="4768850" y="3965575"/>
          <p14:tracePt t="38880" x="4784725" y="3965575"/>
          <p14:tracePt t="38885" x="4800600" y="3965575"/>
          <p14:tracePt t="38887" x="4816475" y="3965575"/>
          <p14:tracePt t="38893" x="4832350" y="3965575"/>
          <p14:tracePt t="38897" x="4848225" y="3965575"/>
          <p14:tracePt t="38899" x="4864100" y="3965575"/>
          <p14:tracePt t="38916" x="4879975" y="3965575"/>
          <p14:tracePt t="38931" x="4895850" y="3965575"/>
          <p14:tracePt t="39094" x="4879975" y="3965575"/>
          <p14:tracePt t="39101" x="4864100" y="3965575"/>
          <p14:tracePt t="39106" x="4832350" y="3965575"/>
          <p14:tracePt t="39111" x="4816475" y="3981450"/>
          <p14:tracePt t="39113" x="4800600" y="3981450"/>
          <p14:tracePt t="39119" x="4784725" y="3981450"/>
          <p14:tracePt t="39121" x="4768850" y="3981450"/>
          <p14:tracePt t="39125" x="4752975" y="3981450"/>
          <p14:tracePt t="39132" x="4737100" y="3981450"/>
          <p14:tracePt t="39135" x="4722813" y="3981450"/>
          <p14:tracePt t="39148" x="4706938" y="3981450"/>
          <p14:tracePt t="39153" x="4691063" y="3981450"/>
          <p14:tracePt t="39163" x="4675188" y="3981450"/>
          <p14:tracePt t="39198" x="4659313" y="3981450"/>
          <p14:tracePt t="39230" x="4643438" y="3981450"/>
          <p14:tracePt t="39252" x="4643438" y="3965575"/>
          <p14:tracePt t="39257" x="4643438" y="3949700"/>
          <p14:tracePt t="39259" x="4627563" y="3935413"/>
          <p14:tracePt t="39263" x="4627563" y="3919538"/>
          <p14:tracePt t="39269" x="4627563" y="3903663"/>
          <p14:tracePt t="39273" x="4627563" y="3887788"/>
          <p14:tracePt t="39279" x="4627563" y="3871913"/>
          <p14:tracePt t="39283" x="4627563" y="3856038"/>
          <p14:tracePt t="39288" x="4627563" y="3840163"/>
          <p14:tracePt t="39296" x="4627563" y="3824288"/>
          <p14:tracePt t="39299" x="4627563" y="3808413"/>
          <p14:tracePt t="39307" x="4627563" y="3792538"/>
          <p14:tracePt t="39312" x="4627563" y="3776663"/>
          <p14:tracePt t="39315" x="4627563" y="3760788"/>
          <p14:tracePt t="39323" x="4643438" y="3744913"/>
          <p14:tracePt t="39329" x="4643438" y="3729038"/>
          <p14:tracePt t="39334" x="4659313" y="3729038"/>
          <p14:tracePt t="39343" x="4659313" y="3713163"/>
          <p14:tracePt t="39350" x="4659313" y="3697288"/>
          <p14:tracePt t="39352" x="4675188" y="3697288"/>
          <p14:tracePt t="39355" x="4675188" y="3681413"/>
          <p14:tracePt t="39359" x="4691063" y="3681413"/>
          <p14:tracePt t="39363" x="4706938" y="3681413"/>
          <p14:tracePt t="39369" x="4706938" y="3665538"/>
          <p14:tracePt t="39371" x="4722813" y="3649663"/>
          <p14:tracePt t="39372" x="4737100" y="3649663"/>
          <p14:tracePt t="39386" x="4784725" y="3633788"/>
          <p14:tracePt t="39387" x="4784725" y="3617913"/>
          <p14:tracePt t="39389" x="4800600" y="3617913"/>
          <p14:tracePt t="39391" x="4816475" y="3617913"/>
          <p14:tracePt t="39395" x="4816475" y="3602038"/>
          <p14:tracePt t="39397" x="4832350" y="3602038"/>
          <p14:tracePt t="39401" x="4848225" y="3602038"/>
          <p14:tracePt t="39405" x="4864100" y="3602038"/>
          <p14:tracePt t="39419" x="4879975" y="3602038"/>
          <p14:tracePt t="39428" x="4895850" y="3602038"/>
          <p14:tracePt t="39453" x="4911725" y="3602038"/>
          <p14:tracePt t="39467" x="4927600" y="3602038"/>
          <p14:tracePt t="39480" x="4943475" y="3602038"/>
          <p14:tracePt t="39496" x="4959350" y="3617913"/>
          <p14:tracePt t="39502" x="4975225" y="3617913"/>
          <p14:tracePt t="39505" x="4975225" y="3633788"/>
          <p14:tracePt t="39513" x="4991100" y="3633788"/>
          <p14:tracePt t="39515" x="4991100" y="3649663"/>
          <p14:tracePt t="39518" x="5006975" y="3665538"/>
          <p14:tracePt t="39523" x="5022850" y="3665538"/>
          <p14:tracePt t="39529" x="5022850" y="3681413"/>
          <p14:tracePt t="39535" x="5037138" y="3697288"/>
          <p14:tracePt t="39541" x="5053013" y="3713163"/>
          <p14:tracePt t="39546" x="5053013" y="3729038"/>
          <p14:tracePt t="39551" x="5068888" y="3744913"/>
          <p14:tracePt t="39556" x="5068888" y="3760788"/>
          <p14:tracePt t="39559" x="5084763" y="3760788"/>
          <p14:tracePt t="39561" x="5084763" y="3776663"/>
          <p14:tracePt t="39563" x="5084763" y="3792538"/>
          <p14:tracePt t="39567" x="5084763" y="3808413"/>
          <p14:tracePt t="39569" x="5084763" y="3824288"/>
          <p14:tracePt t="39572" x="5100638" y="3840163"/>
          <p14:tracePt t="39575" x="5100638" y="3856038"/>
          <p14:tracePt t="39579" x="5100638" y="3871913"/>
          <p14:tracePt t="39581" x="5100638" y="3887788"/>
          <p14:tracePt t="39583" x="5100638" y="3903663"/>
          <p14:tracePt t="39587" x="5100638" y="3919538"/>
          <p14:tracePt t="39591" x="5100638" y="3935413"/>
          <p14:tracePt t="39593" x="5100638" y="3949700"/>
          <p14:tracePt t="39597" x="5100638" y="3965575"/>
          <p14:tracePt t="39601" x="5100638" y="3981450"/>
          <p14:tracePt t="39607" x="5100638" y="3997325"/>
          <p14:tracePt t="39610" x="5100638" y="4013200"/>
          <p14:tracePt t="39615" x="5100638" y="4029075"/>
          <p14:tracePt t="39636" x="5068888" y="4092575"/>
          <p14:tracePt t="39647" x="5068888" y="4108450"/>
          <p14:tracePt t="39650" x="5053013" y="4108450"/>
          <p14:tracePt t="39651" x="5053013" y="4124325"/>
          <p14:tracePt t="39657" x="5037138" y="4124325"/>
          <p14:tracePt t="39662" x="5037138" y="4140200"/>
          <p14:tracePt t="39683" x="5022850" y="4140200"/>
          <p14:tracePt t="39694" x="5022850" y="4156075"/>
          <p14:tracePt t="39701" x="5006975" y="4156075"/>
          <p14:tracePt t="39712" x="4991100" y="4156075"/>
          <p14:tracePt t="39725" x="4975225" y="4156075"/>
          <p14:tracePt t="39733" x="4959350" y="4156075"/>
          <p14:tracePt t="39752" x="4911725" y="4156075"/>
          <p14:tracePt t="39759" x="4879975" y="4156075"/>
          <p14:tracePt t="39765" x="4864100" y="4156075"/>
          <p14:tracePt t="39769" x="4848225" y="4156075"/>
          <p14:tracePt t="39772" x="4832350" y="4156075"/>
          <p14:tracePt t="39781" x="4816475" y="4156075"/>
          <p14:tracePt t="39787" x="4800600" y="4156075"/>
          <p14:tracePt t="39800" x="4800600" y="4140200"/>
          <p14:tracePt t="39825" x="4784725" y="4140200"/>
          <p14:tracePt t="39841" x="4784725" y="4124325"/>
          <p14:tracePt t="39845" x="4784725" y="4108450"/>
          <p14:tracePt t="39853" x="4768850" y="4108450"/>
          <p14:tracePt t="39857" x="4768850" y="4092575"/>
          <p14:tracePt t="39863" x="4768850" y="4076700"/>
          <p14:tracePt t="39876" x="4752975" y="4060825"/>
          <p14:tracePt t="39879" x="4752975" y="4044950"/>
          <p14:tracePt t="39883" x="4752975" y="4029075"/>
          <p14:tracePt t="39891" x="4752975" y="4013200"/>
          <p14:tracePt t="39893" x="4752975" y="3997325"/>
          <p14:tracePt t="39897" x="4752975" y="3981450"/>
          <p14:tracePt t="39898" x="4752975" y="3965575"/>
          <p14:tracePt t="39903" x="4737100" y="3949700"/>
          <p14:tracePt t="39905" x="4737100" y="3935413"/>
          <p14:tracePt t="39909" x="4737100" y="3919538"/>
          <p14:tracePt t="39913" x="4722813" y="3903663"/>
          <p14:tracePt t="39916" x="4722813" y="3887788"/>
          <p14:tracePt t="39918" x="4722813" y="3871913"/>
          <p14:tracePt t="39921" x="4722813" y="3856038"/>
          <p14:tracePt t="39923" x="4722813" y="3840163"/>
          <p14:tracePt t="39929" x="4722813" y="3824288"/>
          <p14:tracePt t="39933" x="4722813" y="3808413"/>
          <p14:tracePt t="39939" x="4722813" y="3792538"/>
          <p14:tracePt t="39943" x="4722813" y="3776663"/>
          <p14:tracePt t="39947" x="4722813" y="3760788"/>
          <p14:tracePt t="39953" x="4737100" y="3760788"/>
          <p14:tracePt t="39955" x="4737100" y="3744913"/>
          <p14:tracePt t="39960" x="4737100" y="3729038"/>
          <p14:tracePt t="39965" x="4752975" y="3729038"/>
          <p14:tracePt t="39967" x="4752975" y="3713163"/>
          <p14:tracePt t="39969" x="4768850" y="3713163"/>
          <p14:tracePt t="39973" x="4784725" y="3697288"/>
          <p14:tracePt t="39978" x="4784725" y="3681413"/>
          <p14:tracePt t="39981" x="4800600" y="3681413"/>
          <p14:tracePt t="39983" x="4816475" y="3681413"/>
          <p14:tracePt t="39993" x="4848225" y="3665538"/>
          <p14:tracePt t="40003" x="4895850" y="3649663"/>
          <p14:tracePt t="40007" x="4927600" y="3633788"/>
          <p14:tracePt t="40009" x="4943475" y="3633788"/>
          <p14:tracePt t="40012" x="4943475" y="3617913"/>
          <p14:tracePt t="40012" x="4959350" y="3617913"/>
          <p14:tracePt t="40015" x="4975225" y="3617913"/>
          <p14:tracePt t="40019" x="4991100" y="3602038"/>
          <p14:tracePt t="40021" x="5006975" y="3602038"/>
          <p14:tracePt t="40023" x="5022850" y="3602038"/>
          <p14:tracePt t="40028" x="5037138" y="3602038"/>
          <p14:tracePt t="40029" x="5053013" y="3602038"/>
          <p14:tracePt t="40033" x="5068888" y="3602038"/>
          <p14:tracePt t="40035" x="5084763" y="3602038"/>
          <p14:tracePt t="40039" x="5100638" y="3602038"/>
          <p14:tracePt t="40041" x="5116513" y="3602038"/>
          <p14:tracePt t="40044" x="5132388" y="3602038"/>
          <p14:tracePt t="40049" x="5148263" y="3602038"/>
          <p14:tracePt t="40051" x="5164138" y="3602038"/>
          <p14:tracePt t="40058" x="5180013" y="3602038"/>
          <p14:tracePt t="40061" x="5195888" y="3602038"/>
          <p14:tracePt t="40069" x="5211763" y="3602038"/>
          <p14:tracePt t="40089" x="5227638" y="3602038"/>
          <p14:tracePt t="40104" x="5243513" y="3602038"/>
          <p14:tracePt t="40111" x="5243513" y="3617913"/>
          <p14:tracePt t="40119" x="5243513" y="3633788"/>
          <p14:tracePt t="40125" x="5243513" y="3665538"/>
          <p14:tracePt t="40129" x="5259388" y="3681413"/>
          <p14:tracePt t="40138" x="5275263" y="3713163"/>
          <p14:tracePt t="40141" x="5275263" y="3744913"/>
          <p14:tracePt t="40145" x="5275263" y="3760788"/>
          <p14:tracePt t="40151" x="5275263" y="3776663"/>
          <p14:tracePt t="40155" x="5275263" y="3792538"/>
          <p14:tracePt t="40159" x="5275263" y="3808413"/>
          <p14:tracePt t="40162" x="5275263" y="3824288"/>
          <p14:tracePt t="40166" x="5275263" y="3840163"/>
          <p14:tracePt t="40168" x="5275263" y="3856038"/>
          <p14:tracePt t="40171" x="5275263" y="3871913"/>
          <p14:tracePt t="40177" x="5275263" y="3887788"/>
          <p14:tracePt t="40181" x="5275263" y="3903663"/>
          <p14:tracePt t="40187" x="5275263" y="3919538"/>
          <p14:tracePt t="40192" x="5275263" y="3935413"/>
          <p14:tracePt t="40195" x="5275263" y="3949700"/>
          <p14:tracePt t="40201" x="5275263" y="3965575"/>
          <p14:tracePt t="40204" x="5275263" y="3981450"/>
          <p14:tracePt t="40207" x="5259388" y="3981450"/>
          <p14:tracePt t="40213" x="5259388" y="3997325"/>
          <p14:tracePt t="40217" x="5259388" y="4013200"/>
          <p14:tracePt t="40219" x="5243513" y="4013200"/>
          <p14:tracePt t="40223" x="5227638" y="4013200"/>
          <p14:tracePt t="40225" x="5227638" y="4029075"/>
          <p14:tracePt t="40229" x="5227638" y="4044950"/>
          <p14:tracePt t="40231" x="5211763" y="4044950"/>
          <p14:tracePt t="40233" x="5211763" y="4060825"/>
          <p14:tracePt t="40235" x="5195888" y="4060825"/>
          <p14:tracePt t="40237" x="5180013" y="4060825"/>
          <p14:tracePt t="40245" x="5164138" y="4076700"/>
          <p14:tracePt t="40247" x="5148263" y="4076700"/>
          <p14:tracePt t="40253" x="5148263" y="4092575"/>
          <p14:tracePt t="40256" x="5132388" y="4092575"/>
          <p14:tracePt t="40257" x="5116513" y="4092575"/>
          <p14:tracePt t="40262" x="5100638" y="4092575"/>
          <p14:tracePt t="40265" x="5084763" y="4108450"/>
          <p14:tracePt t="40269" x="5068888" y="4108450"/>
          <p14:tracePt t="40273" x="5053013" y="4124325"/>
          <p14:tracePt t="40278" x="5037138" y="4124325"/>
          <p14:tracePt t="40281" x="5022850" y="4140200"/>
          <p14:tracePt t="40283" x="5006975" y="4140200"/>
          <p14:tracePt t="40285" x="4991100" y="4140200"/>
          <p14:tracePt t="40292" x="4975225" y="4140200"/>
          <p14:tracePt t="40298" x="4943475" y="4140200"/>
          <p14:tracePt t="40299" x="4927600" y="4140200"/>
          <p14:tracePt t="40301" x="4911725" y="4140200"/>
          <p14:tracePt t="40303" x="4911725" y="4156075"/>
          <p14:tracePt t="40304" x="4895850" y="4156075"/>
          <p14:tracePt t="40307" x="4879975" y="4156075"/>
          <p14:tracePt t="40311" x="4879975" y="4171950"/>
          <p14:tracePt t="40313" x="4864100" y="4171950"/>
          <p14:tracePt t="40315" x="4848225" y="4171950"/>
          <p14:tracePt t="40319" x="4832350" y="4171950"/>
          <p14:tracePt t="40323" x="4816475" y="4171950"/>
          <p14:tracePt t="40328" x="4800600" y="4171950"/>
          <p14:tracePt t="40333" x="4784725" y="4171950"/>
          <p14:tracePt t="40337" x="4768850" y="4171950"/>
          <p14:tracePt t="40341" x="4752975" y="4171950"/>
          <p14:tracePt t="40348" x="4737100" y="4171950"/>
          <p14:tracePt t="40351" x="4722813" y="4171950"/>
          <p14:tracePt t="40360" x="4706938" y="4171950"/>
          <p14:tracePt t="40368" x="4675188" y="4171950"/>
          <p14:tracePt t="40382" x="4659313" y="4171950"/>
          <p14:tracePt t="40387" x="4643438" y="4156075"/>
          <p14:tracePt t="40395" x="4627563" y="4156075"/>
          <p14:tracePt t="40403" x="4611688" y="4140200"/>
          <p14:tracePt t="40408" x="4595813" y="4124325"/>
          <p14:tracePt t="40420" x="4564063" y="4092575"/>
          <p14:tracePt t="40423" x="4564063" y="4076700"/>
          <p14:tracePt t="40428" x="4548188" y="4076700"/>
          <p14:tracePt t="40431" x="4548188" y="4060825"/>
          <p14:tracePt t="40433" x="4532313" y="4060825"/>
          <p14:tracePt t="40435" x="4532313" y="4044950"/>
          <p14:tracePt t="40439" x="4532313" y="4029075"/>
          <p14:tracePt t="40445" x="4532313" y="4013200"/>
          <p14:tracePt t="40447" x="4532313" y="3997325"/>
          <p14:tracePt t="40451" x="4516438" y="3981450"/>
          <p14:tracePt t="40453" x="4516438" y="3949700"/>
          <p14:tracePt t="40457" x="4516438" y="3935413"/>
          <p14:tracePt t="40460" x="4516438" y="3919538"/>
          <p14:tracePt t="40463" x="4516438" y="3903663"/>
          <p14:tracePt t="40465" x="4516438" y="3887788"/>
          <p14:tracePt t="40467" x="4516438" y="3871913"/>
          <p14:tracePt t="40471" x="4516438" y="3856038"/>
          <p14:tracePt t="40473" x="4516438" y="3840163"/>
          <p14:tracePt t="40478" x="4532313" y="3824288"/>
          <p14:tracePt t="40481" x="4532313" y="3808413"/>
          <p14:tracePt t="40483" x="4548188" y="3792538"/>
          <p14:tracePt t="40487" x="4548188" y="3776663"/>
          <p14:tracePt t="40490" x="4548188" y="3760788"/>
          <p14:tracePt t="40491" x="4564063" y="3760788"/>
          <p14:tracePt t="40495" x="4579938" y="3744913"/>
          <p14:tracePt t="40497" x="4579938" y="3729038"/>
          <p14:tracePt t="40499" x="4595813" y="3713163"/>
          <p14:tracePt t="40503" x="4611688" y="3713163"/>
          <p14:tracePt t="40505" x="4627563" y="3713163"/>
          <p14:tracePt t="40507" x="4627563" y="3697288"/>
          <p14:tracePt t="40509" x="4643438" y="3697288"/>
          <p14:tracePt t="40511" x="4659313" y="3681413"/>
          <p14:tracePt t="40515" x="4675188" y="3681413"/>
          <p14:tracePt t="40517" x="4691063" y="3681413"/>
          <p14:tracePt t="40519" x="4706938" y="3665538"/>
          <p14:tracePt t="40521" x="4722813" y="3665538"/>
          <p14:tracePt t="40523" x="4737100" y="3665538"/>
          <p14:tracePt t="40525" x="4752975" y="3665538"/>
          <p14:tracePt t="40527" x="4752975" y="3649663"/>
          <p14:tracePt t="40529" x="4784725" y="3649663"/>
          <p14:tracePt t="40533" x="4800600" y="3649663"/>
          <p14:tracePt t="40535" x="4832350" y="3633788"/>
          <p14:tracePt t="40538" x="4848225" y="3633788"/>
          <p14:tracePt t="40541" x="4879975" y="3633788"/>
          <p14:tracePt t="40545" x="4895850" y="3633788"/>
          <p14:tracePt t="40547" x="4927600" y="3633788"/>
          <p14:tracePt t="40551" x="4959350" y="3633788"/>
          <p14:tracePt t="40553" x="4975225" y="3633788"/>
          <p14:tracePt t="40557" x="5006975" y="3633788"/>
          <p14:tracePt t="40561" x="5037138" y="3633788"/>
          <p14:tracePt t="40563" x="5053013" y="3633788"/>
          <p14:tracePt t="40567" x="5068888" y="3633788"/>
          <p14:tracePt t="40569" x="5100638" y="3633788"/>
          <p14:tracePt t="40573" x="5116513" y="3633788"/>
          <p14:tracePt t="40577" x="5132388" y="3633788"/>
          <p14:tracePt t="40578" x="5148263" y="3633788"/>
          <p14:tracePt t="40581" x="5164138" y="3633788"/>
          <p14:tracePt t="40583" x="5180013" y="3633788"/>
          <p14:tracePt t="40587" x="5195888" y="3633788"/>
          <p14:tracePt t="40589" x="5211763" y="3633788"/>
          <p14:tracePt t="40604" x="5227638" y="3633788"/>
          <p14:tracePt t="40612" x="5243513" y="3633788"/>
          <p14:tracePt t="40623" x="5243513" y="3649663"/>
          <p14:tracePt t="40628" x="5259388" y="3649663"/>
          <p14:tracePt t="40633" x="5259388" y="3665538"/>
          <p14:tracePt t="40639" x="5259388" y="3681413"/>
          <p14:tracePt t="40641" x="5259388" y="3697288"/>
          <p14:tracePt t="40645" x="5259388" y="3713163"/>
          <p14:tracePt t="40647" x="5259388" y="3729038"/>
          <p14:tracePt t="40648" x="5259388" y="3744913"/>
          <p14:tracePt t="40653" x="5259388" y="3760788"/>
          <p14:tracePt t="40662" x="5259388" y="3792538"/>
          <p14:tracePt t="40664" x="5259388" y="3808413"/>
          <p14:tracePt t="40665" x="5259388" y="3824288"/>
          <p14:tracePt t="40669" x="5259388" y="3840163"/>
          <p14:tracePt t="40671" x="5259388" y="3856038"/>
          <p14:tracePt t="40677" x="5259388" y="3871913"/>
          <p14:tracePt t="40679" x="5259388" y="3887788"/>
          <p14:tracePt t="40681" x="5259388" y="3903663"/>
          <p14:tracePt t="40687" x="5259388" y="3919538"/>
          <p14:tracePt t="40691" x="5259388" y="3935413"/>
          <p14:tracePt t="40695" x="5259388" y="3949700"/>
          <p14:tracePt t="40699" x="5259388" y="3965575"/>
          <p14:tracePt t="40708" x="5259388" y="3997325"/>
          <p14:tracePt t="40711" x="5259388" y="4013200"/>
          <p14:tracePt t="40713" x="5243513" y="4013200"/>
          <p14:tracePt t="40717" x="5227638" y="4029075"/>
          <p14:tracePt t="40721" x="5227638" y="4044950"/>
          <p14:tracePt t="40725" x="5211763" y="4044950"/>
          <p14:tracePt t="40729" x="5195888" y="4060825"/>
          <p14:tracePt t="40733" x="5195888" y="4076700"/>
          <p14:tracePt t="40735" x="5180013" y="4076700"/>
          <p14:tracePt t="40737" x="5164138" y="4092575"/>
          <p14:tracePt t="40739" x="5148263" y="4092575"/>
          <p14:tracePt t="40746" x="5116513" y="4092575"/>
          <p14:tracePt t="40751" x="5084763" y="4108450"/>
          <p14:tracePt t="40755" x="5068888" y="4108450"/>
          <p14:tracePt t="40759" x="5053013" y="4108450"/>
          <p14:tracePt t="40762" x="5037138" y="4108450"/>
          <p14:tracePt t="40767" x="5022850" y="4108450"/>
          <p14:tracePt t="40769" x="5006975" y="4108450"/>
          <p14:tracePt t="40773" x="4991100" y="4108450"/>
          <p14:tracePt t="40784" x="4975225" y="4108450"/>
          <p14:tracePt t="40800" x="4959350" y="4108450"/>
          <p14:tracePt t="40828" x="4959350" y="4092575"/>
          <p14:tracePt t="40830" x="4959350" y="4076700"/>
          <p14:tracePt t="40833" x="4943475" y="4076700"/>
          <p14:tracePt t="40835" x="4943475" y="4060825"/>
          <p14:tracePt t="40837" x="4943475" y="4044950"/>
          <p14:tracePt t="40839" x="4943475" y="4029075"/>
          <p14:tracePt t="40845" x="4943475" y="3997325"/>
          <p14:tracePt t="40849" x="4943475" y="3981450"/>
          <p14:tracePt t="40851" x="4943475" y="3965575"/>
          <p14:tracePt t="40853" x="4943475" y="3949700"/>
          <p14:tracePt t="40857" x="4943475" y="3935413"/>
          <p14:tracePt t="40860" x="4943475" y="3919538"/>
          <p14:tracePt t="40863" x="4943475" y="3903663"/>
          <p14:tracePt t="40865" x="4943475" y="3887788"/>
          <p14:tracePt t="40867" x="4943475" y="3871913"/>
          <p14:tracePt t="40873" x="4943475" y="3856038"/>
          <p14:tracePt t="40878" x="4927600" y="3856038"/>
          <p14:tracePt t="40879" x="4927600" y="3840163"/>
          <p14:tracePt t="40885" x="4927600" y="3824288"/>
          <p14:tracePt t="40892" x="4927600" y="3808413"/>
          <p14:tracePt t="40899" x="4927600" y="3792538"/>
          <p14:tracePt t="40924" x="4943475" y="3792538"/>
          <p14:tracePt t="40931" x="4959350" y="3792538"/>
          <p14:tracePt t="40938" x="4975225" y="3792538"/>
          <p14:tracePt t="40950" x="4991100" y="3792538"/>
          <p14:tracePt t="40957" x="5006975" y="3792538"/>
          <p14:tracePt t="40964" x="5006975" y="3808413"/>
          <p14:tracePt t="40965" x="5006975" y="3824288"/>
          <p14:tracePt t="40967" x="5022850" y="3824288"/>
          <p14:tracePt t="40971" x="5022850" y="3840163"/>
          <p14:tracePt t="40973" x="5022850" y="3856038"/>
          <p14:tracePt t="40978" x="5022850" y="3871913"/>
          <p14:tracePt t="40979" x="5022850" y="3903663"/>
          <p14:tracePt t="40981" x="5022850" y="3919538"/>
          <p14:tracePt t="40982" x="5006975" y="3949700"/>
          <p14:tracePt t="40985" x="4991100" y="3981450"/>
          <p14:tracePt t="40987" x="4975225" y="3997325"/>
          <p14:tracePt t="40989" x="4959350" y="4013200"/>
          <p14:tracePt t="40991" x="4959350" y="4044950"/>
          <p14:tracePt t="40994" x="4943475" y="4060825"/>
          <p14:tracePt t="40995" x="4911725" y="4092575"/>
          <p14:tracePt t="40997" x="4879975" y="4124325"/>
          <p14:tracePt t="40999" x="4848225" y="4156075"/>
          <p14:tracePt t="41001" x="4832350" y="4187825"/>
          <p14:tracePt t="41003" x="4784725" y="4203700"/>
          <p14:tracePt t="41005" x="4752975" y="4235450"/>
          <p14:tracePt t="41007" x="4722813" y="4251325"/>
          <p14:tracePt t="41009" x="4706938" y="4283075"/>
          <p14:tracePt t="41011" x="4659313" y="4313238"/>
          <p14:tracePt t="41013" x="4627563" y="4329113"/>
          <p14:tracePt t="41014" x="4579938" y="4360863"/>
          <p14:tracePt t="41017" x="4532313" y="4376738"/>
          <p14:tracePt t="41018" x="4500563" y="4408488"/>
          <p14:tracePt t="41021" x="4452938" y="4424363"/>
          <p14:tracePt t="41023" x="4406900" y="4440238"/>
          <p14:tracePt t="41024" x="4359275" y="4456113"/>
          <p14:tracePt t="41027" x="4295775" y="4487863"/>
          <p14:tracePt t="41028" x="4264025" y="4503738"/>
          <p14:tracePt t="41030" x="4216400" y="4519613"/>
          <p14:tracePt t="41033" x="4152900" y="4535488"/>
          <p14:tracePt t="41035" x="4106863" y="4535488"/>
          <p14:tracePt t="41037" x="4059238" y="4551363"/>
          <p14:tracePt t="41039" x="3995738" y="4567238"/>
          <p14:tracePt t="41041" x="3948113" y="4583113"/>
          <p14:tracePt t="41043" x="3884613" y="4583113"/>
          <p14:tracePt t="41046" x="3852863" y="4583113"/>
          <p14:tracePt t="41046" x="3790950" y="4583113"/>
          <p14:tracePt t="41048" x="3743325" y="4598988"/>
          <p14:tracePt t="41051" x="3679825" y="4598988"/>
          <p14:tracePt t="41053" x="3648075" y="4598988"/>
          <p14:tracePt t="41055" x="3584575" y="4614863"/>
          <p14:tracePt t="41057" x="3536950" y="4614863"/>
          <p14:tracePt t="41060" x="3490913" y="4614863"/>
          <p14:tracePt t="41061" x="3443288" y="4614863"/>
          <p14:tracePt t="41063" x="3395663" y="4614863"/>
          <p14:tracePt t="41065" x="3332163" y="4614863"/>
          <p14:tracePt t="41067" x="3300413" y="4614863"/>
          <p14:tracePt t="41069" x="3236913" y="4614863"/>
          <p14:tracePt t="41071" x="3190875" y="4614863"/>
          <p14:tracePt t="41073" x="3159125" y="4614863"/>
          <p14:tracePt t="41074" x="3095625" y="4614863"/>
          <p14:tracePt t="41077" x="3048000" y="4614863"/>
          <p14:tracePt t="41079" x="3000375" y="4598988"/>
          <p14:tracePt t="41080" x="2952750" y="4598988"/>
          <p14:tracePt t="41083" x="2905125" y="4598988"/>
          <p14:tracePt t="41085" x="2859088" y="4583113"/>
          <p14:tracePt t="41087" x="2795588" y="4583113"/>
          <p14:tracePt t="41089" x="2747963" y="4567238"/>
          <p14:tracePt t="41091" x="2700338" y="4551363"/>
          <p14:tracePt t="41095" x="2590800" y="4535488"/>
          <p14:tracePt t="41096" x="2559050" y="4519613"/>
          <p14:tracePt t="41098" x="2495550" y="4503738"/>
          <p14:tracePt t="41101" x="2432050" y="4487863"/>
          <p14:tracePt t="41102" x="2384425" y="4471988"/>
          <p14:tracePt t="41105" x="2336800" y="4456113"/>
          <p14:tracePt t="41107" x="2289175" y="4440238"/>
          <p14:tracePt t="41108" x="2243138" y="4424363"/>
          <p14:tracePt t="41111" x="2195513" y="4408488"/>
          <p14:tracePt t="41112" x="2147888" y="4392613"/>
          <p14:tracePt t="41114" x="2116138" y="4392613"/>
          <p14:tracePt t="41117" x="2068513" y="4376738"/>
          <p14:tracePt t="41119" x="2020888" y="4376738"/>
          <p14:tracePt t="41121" x="1989138" y="4360863"/>
          <p14:tracePt t="41123" x="1974850" y="4360863"/>
          <p14:tracePt t="41125" x="1927225" y="4344988"/>
          <p14:tracePt t="41127" x="1895475" y="4329113"/>
          <p14:tracePt t="41133" x="1863725" y="4313238"/>
          <p14:tracePt t="41135" x="1847850" y="4313238"/>
          <p14:tracePt t="41137" x="1847850" y="4297363"/>
          <p14:tracePt t="41139" x="1831975" y="4297363"/>
          <p14:tracePt t="41141" x="1816100" y="4297363"/>
          <p14:tracePt t="41152" x="1800225" y="4283075"/>
          <p14:tracePt t="41154" x="1784350" y="4267200"/>
          <p14:tracePt t="41161" x="1768475" y="4267200"/>
          <p14:tracePt t="41163" x="1768475" y="4251325"/>
          <p14:tracePt t="41165" x="1768475" y="4235450"/>
          <p14:tracePt t="41166" x="1768475" y="4219575"/>
          <p14:tracePt t="41173" x="1768475" y="4203700"/>
          <p14:tracePt t="41176" x="1768475" y="4187825"/>
          <p14:tracePt t="41179" x="1768475" y="4171950"/>
          <p14:tracePt t="41181" x="1768475" y="4156075"/>
          <p14:tracePt t="41183" x="1768475" y="4140200"/>
          <p14:tracePt t="41185" x="1768475" y="4124325"/>
          <p14:tracePt t="41187" x="1768475" y="4108450"/>
          <p14:tracePt t="41191" x="1768475" y="4076700"/>
          <p14:tracePt t="41195" x="1784350" y="4060825"/>
          <p14:tracePt t="41197" x="1800225" y="4044950"/>
          <p14:tracePt t="41199" x="1800225" y="4029075"/>
          <p14:tracePt t="41201" x="1800225" y="4013200"/>
          <p14:tracePt t="41205" x="1816100" y="3997325"/>
          <p14:tracePt t="41207" x="1831975" y="3965575"/>
          <p14:tracePt t="41211" x="1831975" y="3949700"/>
          <p14:tracePt t="41215" x="1847850" y="3935413"/>
          <p14:tracePt t="41217" x="1863725" y="3935413"/>
          <p14:tracePt t="41219" x="1863725" y="3919538"/>
          <p14:tracePt t="41221" x="1879600" y="3919538"/>
          <p14:tracePt t="41223" x="1879600" y="3903663"/>
          <p14:tracePt t="41242" x="1895475" y="3887788"/>
          <p14:tracePt t="41251" x="1911350" y="3871913"/>
          <p14:tracePt t="41265" x="1927225" y="3871913"/>
          <p14:tracePt t="41268" x="1958975" y="3856038"/>
          <p14:tracePt t="41271" x="1974850" y="3856038"/>
          <p14:tracePt t="41273" x="1989138" y="3856038"/>
          <p14:tracePt t="41275" x="2005013" y="3856038"/>
          <p14:tracePt t="41278" x="2020888" y="3856038"/>
          <p14:tracePt t="41279" x="2036763" y="3856038"/>
          <p14:tracePt t="41281" x="2052638" y="3856038"/>
          <p14:tracePt t="41283" x="2068513" y="3856038"/>
          <p14:tracePt t="41285" x="2084388" y="3856038"/>
          <p14:tracePt t="41287" x="2132013" y="3856038"/>
          <p14:tracePt t="41289" x="2163763" y="3856038"/>
          <p14:tracePt t="41291" x="2195513" y="3856038"/>
          <p14:tracePt t="41294" x="2227263" y="3856038"/>
          <p14:tracePt t="41296" x="2243138" y="3856038"/>
          <p14:tracePt t="41297" x="2274888" y="3856038"/>
          <p14:tracePt t="41299" x="2305050" y="3856038"/>
          <p14:tracePt t="41301" x="2320925" y="3856038"/>
          <p14:tracePt t="41303" x="2368550" y="3840163"/>
          <p14:tracePt t="41305" x="2400300" y="3840163"/>
          <p14:tracePt t="41307" x="2432050" y="3840163"/>
          <p14:tracePt t="41309" x="2463800" y="3840163"/>
          <p14:tracePt t="41311" x="2511425" y="3824288"/>
          <p14:tracePt t="41313" x="2527300" y="3824288"/>
          <p14:tracePt t="41315" x="2574925" y="3824288"/>
          <p14:tracePt t="41317" x="2620963" y="3808413"/>
          <p14:tracePt t="41319" x="2652713" y="3808413"/>
          <p14:tracePt t="41321" x="2684463" y="3792538"/>
          <p14:tracePt t="41323" x="2732088" y="3792538"/>
          <p14:tracePt t="41325" x="2779713" y="3776663"/>
          <p14:tracePt t="41327" x="2811463" y="3776663"/>
          <p14:tracePt t="41329" x="2859088" y="3760788"/>
          <p14:tracePt t="41331" x="2905125" y="3760788"/>
          <p14:tracePt t="41333" x="2936875" y="3760788"/>
          <p14:tracePt t="41335" x="2984500" y="3744913"/>
          <p14:tracePt t="41337" x="3032125" y="3744913"/>
          <p14:tracePt t="41338" x="3063875" y="3744913"/>
          <p14:tracePt t="41340" x="3111500" y="3729038"/>
          <p14:tracePt t="41344" x="3175000" y="3729038"/>
          <p14:tracePt t="41345" x="3221038" y="3729038"/>
          <p14:tracePt t="41346" x="3252788" y="3729038"/>
          <p14:tracePt t="41348" x="3300413" y="3729038"/>
          <p14:tracePt t="41351" x="3363913" y="3729038"/>
          <p14:tracePt t="41353" x="3395663" y="3729038"/>
          <p14:tracePt t="41355" x="3459163" y="3729038"/>
          <p14:tracePt t="41357" x="3505200" y="3729038"/>
          <p14:tracePt t="41359" x="3552825" y="3729038"/>
          <p14:tracePt t="41361" x="3600450" y="3729038"/>
          <p14:tracePt t="41363" x="3727450" y="3729038"/>
          <p14:tracePt t="41365" x="3790950" y="3729038"/>
          <p14:tracePt t="41367" x="3836988" y="3729038"/>
          <p14:tracePt t="41369" x="3900488" y="3729038"/>
          <p14:tracePt t="41371" x="3963988" y="3729038"/>
          <p14:tracePt t="41372" x="4011613" y="3729038"/>
          <p14:tracePt t="41375" x="4106863" y="3729038"/>
          <p14:tracePt t="41377" x="4152900" y="3729038"/>
          <p14:tracePt t="41379" x="4216400" y="3729038"/>
          <p14:tracePt t="41381" x="4279900" y="3729038"/>
          <p14:tracePt t="41383" x="4343400" y="3744913"/>
          <p14:tracePt t="41385" x="4391025" y="3744913"/>
          <p14:tracePt t="41387" x="4468813" y="3744913"/>
          <p14:tracePt t="41389" x="4532313" y="3744913"/>
          <p14:tracePt t="41391" x="4595813" y="3760788"/>
          <p14:tracePt t="41393" x="4675188" y="3760788"/>
          <p14:tracePt t="41395" x="4737100" y="3776663"/>
          <p14:tracePt t="41397" x="4800600" y="3776663"/>
          <p14:tracePt t="41399" x="4879975" y="3792538"/>
          <p14:tracePt t="41401" x="4943475" y="3792538"/>
          <p14:tracePt t="41403" x="4991100" y="3808413"/>
          <p14:tracePt t="41405" x="5084763" y="3824288"/>
          <p14:tracePt t="41407" x="5148263" y="3824288"/>
          <p14:tracePt t="41409" x="5195888" y="3840163"/>
          <p14:tracePt t="41411" x="5291138" y="3856038"/>
          <p14:tracePt t="41412" x="5353050" y="3856038"/>
          <p14:tracePt t="41415" x="5400675" y="3871913"/>
          <p14:tracePt t="41418" x="5464175" y="3871913"/>
          <p14:tracePt t="41419" x="5527675" y="3871913"/>
          <p14:tracePt t="41421" x="5591175" y="3887788"/>
          <p14:tracePt t="41423" x="5638800" y="3887788"/>
          <p14:tracePt t="41425" x="5700713" y="3903663"/>
          <p14:tracePt t="41427" x="5764213" y="3903663"/>
          <p14:tracePt t="41428" x="5811838" y="3903663"/>
          <p14:tracePt t="41430" x="5875338" y="3919538"/>
          <p14:tracePt t="41433" x="5907088" y="3919538"/>
          <p14:tracePt t="41435" x="5969000" y="3919538"/>
          <p14:tracePt t="41437" x="6032500" y="3935413"/>
          <p14:tracePt t="41439" x="6064250" y="3935413"/>
          <p14:tracePt t="41441" x="6111875" y="3935413"/>
          <p14:tracePt t="41443" x="6175375" y="3949700"/>
          <p14:tracePt t="41444" x="6223000" y="3949700"/>
          <p14:tracePt t="41447" x="6253163" y="3949700"/>
          <p14:tracePt t="41449" x="6300788" y="3949700"/>
          <p14:tracePt t="41451" x="6348413" y="3965575"/>
          <p14:tracePt t="41453" x="6380163" y="3965575"/>
          <p14:tracePt t="41455" x="6411913" y="3965575"/>
          <p14:tracePt t="41457" x="6459538" y="3965575"/>
          <p14:tracePt t="41459" x="6491288" y="3965575"/>
          <p14:tracePt t="41461" x="6523038" y="3981450"/>
          <p14:tracePt t="41463" x="6569075" y="3981450"/>
          <p14:tracePt t="41465" x="6584950" y="3981450"/>
          <p14:tracePt t="41467" x="6616700" y="3981450"/>
          <p14:tracePt t="41469" x="6664325" y="3997325"/>
          <p14:tracePt t="41471" x="6680200" y="3997325"/>
          <p14:tracePt t="41473" x="6711950" y="3997325"/>
          <p14:tracePt t="41474" x="6759575" y="3997325"/>
          <p14:tracePt t="41478" x="6791325" y="3997325"/>
          <p14:tracePt t="41481" x="6807200" y="3997325"/>
          <p14:tracePt t="41483" x="6854825" y="3997325"/>
          <p14:tracePt t="41489" x="6869113" y="3997325"/>
          <p14:tracePt t="41491" x="6916738" y="3997325"/>
          <p14:tracePt t="41495" x="6964363" y="3997325"/>
          <p14:tracePt t="41496" x="6980238" y="3997325"/>
          <p14:tracePt t="41498" x="6996113" y="3997325"/>
          <p14:tracePt t="41501" x="7027863" y="3997325"/>
          <p14:tracePt t="41503" x="7043738" y="3997325"/>
          <p14:tracePt t="41505" x="7059613" y="3997325"/>
          <p14:tracePt t="41507" x="7091363" y="3997325"/>
          <p14:tracePt t="41509" x="7107238" y="3997325"/>
          <p14:tracePt t="41511" x="7123113" y="3997325"/>
          <p14:tracePt t="41512" x="7154863" y="3997325"/>
          <p14:tracePt t="41517" x="7185025" y="3997325"/>
          <p14:tracePt t="41521" x="7200900" y="3997325"/>
          <p14:tracePt t="41523" x="7216775" y="3997325"/>
          <p14:tracePt t="41525" x="7232650" y="3997325"/>
          <p14:tracePt t="41529" x="7248525" y="4013200"/>
          <p14:tracePt t="41539" x="7264400" y="4013200"/>
          <p14:tracePt t="41587" x="7248525" y="4029075"/>
          <p14:tracePt t="41592" x="7232650" y="4044950"/>
          <p14:tracePt t="41593" x="7216775" y="4044950"/>
          <p14:tracePt t="41595" x="7200900" y="4044950"/>
          <p14:tracePt t="41597" x="7200900" y="4060825"/>
          <p14:tracePt t="41598" x="7185025" y="4060825"/>
          <p14:tracePt t="41600" x="7169150" y="4076700"/>
          <p14:tracePt t="41605" x="7154863" y="4076700"/>
          <p14:tracePt t="41608" x="7138988" y="4092575"/>
          <p14:tracePt t="41611" x="7123113" y="4108450"/>
          <p14:tracePt t="41615" x="7107238" y="4124325"/>
          <p14:tracePt t="41617" x="7091363" y="4124325"/>
          <p14:tracePt t="41621" x="7091363" y="4140200"/>
          <p14:tracePt t="41623" x="7075488" y="4140200"/>
          <p14:tracePt t="41625" x="7059613" y="4156075"/>
          <p14:tracePt t="41638" x="7043738" y="4171950"/>
          <p14:tracePt t="41640" x="7027863" y="4171950"/>
          <p14:tracePt t="41644" x="7011988" y="4171950"/>
          <p14:tracePt t="41647" x="7011988" y="4187825"/>
          <p14:tracePt t="41651" x="6996113" y="4187825"/>
          <p14:tracePt t="41655" x="6980238" y="4187825"/>
          <p14:tracePt t="41657" x="6980238" y="4203700"/>
          <p14:tracePt t="41661" x="6964363" y="4203700"/>
          <p14:tracePt t="41663" x="6948488" y="4203700"/>
          <p14:tracePt t="41665" x="6932613" y="4203700"/>
          <p14:tracePt t="41669" x="6916738" y="4203700"/>
          <p14:tracePt t="41671" x="6884988" y="4203700"/>
          <p14:tracePt t="41673" x="6869113" y="4219575"/>
          <p14:tracePt t="41675" x="6854825" y="4219575"/>
          <p14:tracePt t="41677" x="6838950" y="4219575"/>
          <p14:tracePt t="41678" x="6823075" y="4219575"/>
          <p14:tracePt t="41680" x="6807200" y="4219575"/>
          <p14:tracePt t="41683" x="6791325" y="4219575"/>
          <p14:tracePt t="41685" x="6775450" y="4235450"/>
          <p14:tracePt t="41687" x="6743700" y="4235450"/>
          <p14:tracePt t="41691" x="6711950" y="4235450"/>
          <p14:tracePt t="41694" x="6696075" y="4251325"/>
          <p14:tracePt t="41695" x="6680200" y="4251325"/>
          <p14:tracePt t="41696" x="6648450" y="4251325"/>
          <p14:tracePt t="41699" x="6632575" y="4251325"/>
          <p14:tracePt t="41701" x="6600825" y="4251325"/>
          <p14:tracePt t="41703" x="6584950" y="4251325"/>
          <p14:tracePt t="41705" x="6569075" y="4251325"/>
          <p14:tracePt t="41707" x="6538913" y="4251325"/>
          <p14:tracePt t="41709" x="6507163" y="4251325"/>
          <p14:tracePt t="41711" x="6475413" y="4251325"/>
          <p14:tracePt t="41713" x="6443663" y="4251325"/>
          <p14:tracePt t="41715" x="6427788" y="4251325"/>
          <p14:tracePt t="41717" x="6396038" y="4267200"/>
          <p14:tracePt t="41719" x="6348413" y="4267200"/>
          <p14:tracePt t="41721" x="6332538" y="4267200"/>
          <p14:tracePt t="41723" x="6284913" y="4267200"/>
          <p14:tracePt t="41725" x="6238875" y="4267200"/>
          <p14:tracePt t="41727" x="6207125" y="4267200"/>
          <p14:tracePt t="41728" x="6175375" y="4283075"/>
          <p14:tracePt t="41731" x="6127750" y="4283075"/>
          <p14:tracePt t="41733" x="6080125" y="4283075"/>
          <p14:tracePt t="41735" x="6032500" y="4283075"/>
          <p14:tracePt t="41737" x="5984875" y="4283075"/>
          <p14:tracePt t="41739" x="5922963" y="4283075"/>
          <p14:tracePt t="41741" x="5891213" y="4283075"/>
          <p14:tracePt t="41743" x="5811838" y="4283075"/>
          <p14:tracePt t="41745" x="5700713" y="4283075"/>
          <p14:tracePt t="41746" x="5622925" y="4283075"/>
          <p14:tracePt t="41749" x="5559425" y="4283075"/>
          <p14:tracePt t="41750" x="5495925" y="4283075"/>
          <p14:tracePt t="41753" x="5448300" y="4283075"/>
          <p14:tracePt t="41755" x="5384800" y="4283075"/>
          <p14:tracePt t="41757" x="5307013" y="4283075"/>
          <p14:tracePt t="41759" x="5243513" y="4283075"/>
          <p14:tracePt t="41761" x="5164138" y="4283075"/>
          <p14:tracePt t="41763" x="5084763" y="4283075"/>
          <p14:tracePt t="41765" x="5022850" y="4283075"/>
          <p14:tracePt t="41767" x="4943475" y="4283075"/>
          <p14:tracePt t="41769" x="4864100" y="4283075"/>
          <p14:tracePt t="41771" x="4784725" y="4283075"/>
          <p14:tracePt t="41773" x="4722813" y="4267200"/>
          <p14:tracePt t="41774" x="4643438" y="4267200"/>
          <p14:tracePt t="41777" x="4564063" y="4267200"/>
          <p14:tracePt t="41778" x="4468813" y="4267200"/>
          <p14:tracePt t="41781" x="4391025" y="4251325"/>
          <p14:tracePt t="41783" x="4311650" y="4251325"/>
          <p14:tracePt t="41784" x="4232275" y="4251325"/>
          <p14:tracePt t="41787" x="4168775" y="4235450"/>
          <p14:tracePt t="41789" x="4090988" y="4235450"/>
          <p14:tracePt t="41791" x="4011613" y="4235450"/>
          <p14:tracePt t="41794" x="3900488" y="4235450"/>
          <p14:tracePt t="41795" x="3836988" y="4219575"/>
          <p14:tracePt t="41796" x="3759200" y="4219575"/>
          <p14:tracePt t="41798" x="3679825" y="4219575"/>
          <p14:tracePt t="41801" x="3584575" y="4219575"/>
          <p14:tracePt t="41803" x="3505200" y="4203700"/>
          <p14:tracePt t="41805" x="3427413" y="4203700"/>
          <p14:tracePt t="41807" x="3348038" y="4203700"/>
          <p14:tracePt t="41810" x="3284538" y="4203700"/>
          <p14:tracePt t="41811" x="3205163" y="4203700"/>
          <p14:tracePt t="41813" x="3127375" y="4203700"/>
          <p14:tracePt t="41815" x="3032125" y="4187825"/>
          <p14:tracePt t="41817" x="2952750" y="4187825"/>
          <p14:tracePt t="41818" x="2905125" y="4187825"/>
          <p14:tracePt t="41821" x="2827338" y="4187825"/>
          <p14:tracePt t="41823" x="2763838" y="4171950"/>
          <p14:tracePt t="41824" x="2700338" y="4171950"/>
          <p14:tracePt t="41827" x="2636838" y="4171950"/>
          <p14:tracePt t="41828" x="2574925" y="4171950"/>
          <p14:tracePt t="41830" x="2527300" y="4171950"/>
          <p14:tracePt t="41833" x="2479675" y="4171950"/>
          <p14:tracePt t="41835" x="2432050" y="4171950"/>
          <p14:tracePt t="41837" x="2400300" y="4171950"/>
          <p14:tracePt t="41839" x="2336800" y="4171950"/>
          <p14:tracePt t="41841" x="2289175" y="4171950"/>
          <p14:tracePt t="41843" x="2274888" y="4171950"/>
          <p14:tracePt t="41845" x="2227263" y="4171950"/>
          <p14:tracePt t="41847" x="2195513" y="4171950"/>
          <p14:tracePt t="41849" x="2163763" y="4171950"/>
          <p14:tracePt t="41851" x="2147888" y="4171950"/>
          <p14:tracePt t="41853" x="2132013" y="4171950"/>
          <p14:tracePt t="41855" x="2116138" y="4171950"/>
          <p14:tracePt t="41857" x="2084388" y="4171950"/>
          <p14:tracePt t="41861" x="2068513" y="4171950"/>
          <p14:tracePt t="41863" x="2052638" y="4171950"/>
          <p14:tracePt t="41865" x="2036763" y="4171950"/>
          <p14:tracePt t="41869" x="2020888" y="4171950"/>
          <p14:tracePt t="41873" x="2005013" y="4171950"/>
          <p14:tracePt t="41899" x="1989138" y="4171950"/>
          <p14:tracePt t="41935" x="2005013" y="4171950"/>
          <p14:tracePt t="41938" x="2020888" y="4171950"/>
          <p14:tracePt t="41943" x="2036763" y="4171950"/>
          <p14:tracePt t="41945" x="2052638" y="4171950"/>
          <p14:tracePt t="41949" x="2068513" y="4171950"/>
          <p14:tracePt t="41953" x="2100263" y="4171950"/>
          <p14:tracePt t="41955" x="2116138" y="4171950"/>
          <p14:tracePt t="41961" x="2147888" y="4171950"/>
          <p14:tracePt t="41963" x="2179638" y="4171950"/>
          <p14:tracePt t="41965" x="2195513" y="4171950"/>
          <p14:tracePt t="41969" x="2227263" y="4171950"/>
          <p14:tracePt t="41971" x="2259013" y="4171950"/>
          <p14:tracePt t="41976" x="2289175" y="4171950"/>
          <p14:tracePt t="41977" x="2305050" y="4171950"/>
          <p14:tracePt t="41978" x="2320925" y="4171950"/>
          <p14:tracePt t="41981" x="2352675" y="4171950"/>
          <p14:tracePt t="41983" x="2368550" y="4171950"/>
          <p14:tracePt t="41985" x="2416175" y="4171950"/>
          <p14:tracePt t="41986" x="2447925" y="4171950"/>
          <p14:tracePt t="41989" x="2463800" y="4171950"/>
          <p14:tracePt t="41991" x="2511425" y="4171950"/>
          <p14:tracePt t="41994" x="2543175" y="4171950"/>
          <p14:tracePt t="41995" x="2590800" y="4171950"/>
          <p14:tracePt t="41996" x="2652713" y="4171950"/>
          <p14:tracePt t="41999" x="2700338" y="4156075"/>
          <p14:tracePt t="42001" x="2732088" y="4156075"/>
          <p14:tracePt t="42003" x="2779713" y="4156075"/>
          <p14:tracePt t="42005" x="2827338" y="4156075"/>
          <p14:tracePt t="42007" x="2874963" y="4140200"/>
          <p14:tracePt t="42009" x="2905125" y="4140200"/>
          <p14:tracePt t="42011" x="2952750" y="4140200"/>
          <p14:tracePt t="42013" x="2968625" y="4140200"/>
          <p14:tracePt t="42014" x="3016250" y="4140200"/>
          <p14:tracePt t="42017" x="3063875" y="4124325"/>
          <p14:tracePt t="42018" x="3079750" y="4124325"/>
          <p14:tracePt t="42020" x="3127375" y="4124325"/>
          <p14:tracePt t="42022" x="3175000" y="4124325"/>
          <p14:tracePt t="42024" x="3205163" y="4124325"/>
          <p14:tracePt t="42026" x="3236913" y="4124325"/>
          <p14:tracePt t="42028" x="3284538" y="4108450"/>
          <p14:tracePt t="42031" x="3316288" y="4108450"/>
          <p14:tracePt t="42033" x="3363913" y="4108450"/>
          <p14:tracePt t="42035" x="3395663" y="4108450"/>
          <p14:tracePt t="42037" x="3427413" y="4108450"/>
          <p14:tracePt t="42039" x="3475038" y="4108450"/>
          <p14:tracePt t="42041" x="3521075" y="4108450"/>
          <p14:tracePt t="42043" x="3536950" y="4108450"/>
          <p14:tracePt t="42045" x="3600450" y="4108450"/>
          <p14:tracePt t="42047" x="3632200" y="4108450"/>
          <p14:tracePt t="42049" x="3663950" y="4108450"/>
          <p14:tracePt t="42051" x="3711575" y="4108450"/>
          <p14:tracePt t="42053" x="3759200" y="4108450"/>
          <p14:tracePt t="42055" x="3821113" y="4108450"/>
          <p14:tracePt t="42057" x="3852863" y="4108450"/>
          <p14:tracePt t="42060" x="3916363" y="4108450"/>
          <p14:tracePt t="42061" x="3963988" y="4108450"/>
          <p14:tracePt t="42063" x="3995738" y="4124325"/>
          <p14:tracePt t="42065" x="4059238" y="4124325"/>
          <p14:tracePt t="42067" x="4106863" y="4124325"/>
          <p14:tracePt t="42069" x="4168775" y="4140200"/>
          <p14:tracePt t="42071" x="4216400" y="4140200"/>
          <p14:tracePt t="42073" x="4279900" y="4140200"/>
          <p14:tracePt t="42075" x="4343400" y="4156075"/>
          <p14:tracePt t="42077" x="4391025" y="4156075"/>
          <p14:tracePt t="42079" x="4437063" y="4156075"/>
          <p14:tracePt t="42081" x="4516438" y="4156075"/>
          <p14:tracePt t="42083" x="4564063" y="4171950"/>
          <p14:tracePt t="42085" x="4627563" y="4171950"/>
          <p14:tracePt t="42087" x="4691063" y="4171950"/>
          <p14:tracePt t="42089" x="4737100" y="4171950"/>
          <p14:tracePt t="42091" x="4800600" y="4171950"/>
          <p14:tracePt t="42093" x="4864100" y="4171950"/>
          <p14:tracePt t="42095" x="4895850" y="4187825"/>
          <p14:tracePt t="42096" x="4943475" y="4187825"/>
          <p14:tracePt t="42098" x="5006975" y="4203700"/>
          <p14:tracePt t="42101" x="5053013" y="4203700"/>
          <p14:tracePt t="42103" x="5084763" y="4203700"/>
          <p14:tracePt t="42104" x="5132388" y="4219575"/>
          <p14:tracePt t="42107" x="5164138" y="4219575"/>
          <p14:tracePt t="42109" x="5195888" y="4219575"/>
          <p14:tracePt t="42110" x="5227638" y="4219575"/>
          <p14:tracePt t="42113" x="5259388" y="4219575"/>
          <p14:tracePt t="42114" x="5275263" y="4219575"/>
          <p14:tracePt t="42116" x="5291138" y="4219575"/>
          <p14:tracePt t="42119" x="5307013" y="4219575"/>
          <p14:tracePt t="42120" x="5322888" y="4219575"/>
          <p14:tracePt t="42123" x="5337175" y="4219575"/>
          <p14:tracePt t="42124" x="5353050" y="4219575"/>
          <p14:tracePt t="42126" x="5368925" y="4219575"/>
          <p14:tracePt t="42129" x="5384800" y="4235450"/>
          <p14:tracePt t="42133" x="5400675" y="4235450"/>
          <p14:tracePt t="42139" x="5416550" y="4235450"/>
          <p14:tracePt t="42141" x="5432425" y="4235450"/>
          <p14:tracePt t="42144" x="5432425" y="4251325"/>
          <p14:tracePt t="42145" x="5448300" y="4251325"/>
          <p14:tracePt t="42147" x="5464175" y="4251325"/>
          <p14:tracePt t="42151" x="5480050" y="4251325"/>
          <p14:tracePt t="42155" x="5495925" y="4251325"/>
          <p14:tracePt t="42157" x="5511800" y="4251325"/>
          <p14:tracePt t="42161" x="5527675" y="4267200"/>
          <p14:tracePt t="42163" x="5543550" y="4267200"/>
          <p14:tracePt t="42165" x="5559425" y="4267200"/>
          <p14:tracePt t="42169" x="5575300" y="4267200"/>
          <p14:tracePt t="42171" x="5591175" y="4267200"/>
          <p14:tracePt t="42175" x="5622925" y="4267200"/>
          <p14:tracePt t="42177" x="5638800" y="4283075"/>
          <p14:tracePt t="42179" x="5653088" y="4283075"/>
          <p14:tracePt t="42181" x="5684838" y="4283075"/>
          <p14:tracePt t="42183" x="5716588" y="4297363"/>
          <p14:tracePt t="42185" x="5748338" y="4297363"/>
          <p14:tracePt t="42187" x="5795963" y="4297363"/>
          <p14:tracePt t="42189" x="5811838" y="4313238"/>
          <p14:tracePt t="42191" x="5859463" y="4313238"/>
          <p14:tracePt t="42194" x="5891213" y="4313238"/>
          <p14:tracePt t="42195" x="5907088" y="4313238"/>
          <p14:tracePt t="42196" x="5953125" y="4313238"/>
          <p14:tracePt t="42199" x="5984875" y="4313238"/>
          <p14:tracePt t="42201" x="6016625" y="4313238"/>
          <p14:tracePt t="42203" x="6064250" y="4329113"/>
          <p14:tracePt t="42205" x="6096000" y="4329113"/>
          <p14:tracePt t="42207" x="6127750" y="4329113"/>
          <p14:tracePt t="42209" x="6159500" y="4329113"/>
          <p14:tracePt t="42211" x="6191250" y="4329113"/>
          <p14:tracePt t="42212" x="6223000" y="4329113"/>
          <p14:tracePt t="42215" x="6269038" y="4329113"/>
          <p14:tracePt t="42217" x="6284913" y="4329113"/>
          <p14:tracePt t="42219" x="6332538" y="4329113"/>
          <p14:tracePt t="42221" x="6364288" y="4329113"/>
          <p14:tracePt t="42223" x="6380163" y="4329113"/>
          <p14:tracePt t="42225" x="6427788" y="4329113"/>
          <p14:tracePt t="42227" x="6459538" y="4329113"/>
          <p14:tracePt t="42228" x="6475413" y="4329113"/>
          <p14:tracePt t="42231" x="6507163" y="4329113"/>
          <p14:tracePt t="42233" x="6523038" y="4329113"/>
          <p14:tracePt t="42235" x="6538913" y="4329113"/>
          <p14:tracePt t="42237" x="6569075" y="4329113"/>
          <p14:tracePt t="42239" x="6584950" y="4329113"/>
          <p14:tracePt t="42241" x="6616700" y="4329113"/>
          <p14:tracePt t="42243" x="6632575" y="4329113"/>
          <p14:tracePt t="42244" x="6648450" y="4329113"/>
          <p14:tracePt t="42246" x="6664325" y="4329113"/>
          <p14:tracePt t="42248" x="6680200" y="4313238"/>
          <p14:tracePt t="42251" x="6696075" y="4313238"/>
          <p14:tracePt t="42253" x="6711950" y="4313238"/>
          <p14:tracePt t="42257" x="6727825" y="4313238"/>
          <p14:tracePt t="42261" x="6759575" y="4297363"/>
          <p14:tracePt t="42263" x="6775450" y="4297363"/>
          <p14:tracePt t="42265" x="6791325" y="4297363"/>
          <p14:tracePt t="42270" x="6807200" y="4297363"/>
          <p14:tracePt t="42280" x="6823075" y="4297363"/>
          <p14:tracePt t="42284" x="6838950" y="4297363"/>
          <p14:tracePt t="42291" x="6838950" y="4283075"/>
          <p14:tracePt t="42341" x="6854825" y="4283075"/>
          <p14:tracePt t="42348" x="6869113" y="4283075"/>
          <p14:tracePt t="42350" x="6869113" y="4267200"/>
          <p14:tracePt t="42361" x="6884988" y="4251325"/>
          <p14:tracePt t="42381" x="6900863" y="4251325"/>
          <p14:tracePt t="42404" x="6916738" y="4251325"/>
          <p14:tracePt t="42462" x="6916738" y="4235450"/>
          <p14:tracePt t="42469" x="6900863" y="4219575"/>
          <p14:tracePt t="42480" x="6884988" y="4219575"/>
          <p14:tracePt t="42487" x="6869113" y="4219575"/>
          <p14:tracePt t="42494" x="6869113" y="4203700"/>
          <p14:tracePt t="42496" x="6854825" y="4203700"/>
          <p14:tracePt t="42511" x="6854825" y="4187825"/>
          <p14:tracePt t="42516" x="6838950" y="4187825"/>
          <p14:tracePt t="42532" x="6823075" y="4187825"/>
          <p14:tracePt t="42533" x="6823075" y="4171950"/>
          <p14:tracePt t="42554" x="6807200" y="4171950"/>
          <p14:tracePt t="42561" x="6791325" y="4171950"/>
          <p14:tracePt t="42563" x="6775450" y="4171950"/>
          <p14:tracePt t="42565" x="6775450" y="4156075"/>
          <p14:tracePt t="42569" x="6759575" y="4156075"/>
          <p14:tracePt t="42571" x="6743700" y="4140200"/>
          <p14:tracePt t="42575" x="6727825" y="4140200"/>
          <p14:tracePt t="42577" x="6711950" y="4140200"/>
          <p14:tracePt t="42579" x="6696075" y="4140200"/>
          <p14:tracePt t="42583" x="6680200" y="4140200"/>
          <p14:tracePt t="42585" x="6664325" y="4140200"/>
          <p14:tracePt t="42589" x="6648450" y="4124325"/>
          <p14:tracePt t="42591" x="6632575" y="4124325"/>
          <p14:tracePt t="42595" x="6616700" y="4124325"/>
          <p14:tracePt t="42597" x="6584950" y="4124325"/>
          <p14:tracePt t="42599" x="6584950" y="4108450"/>
          <p14:tracePt t="42601" x="6569075" y="4108450"/>
          <p14:tracePt t="42603" x="6553200" y="4108450"/>
          <p14:tracePt t="42605" x="6538913" y="4108450"/>
          <p14:tracePt t="42610" x="6523038" y="4092575"/>
          <p14:tracePt t="42611" x="6507163" y="4092575"/>
          <p14:tracePt t="42613" x="6491288" y="4092575"/>
          <p14:tracePt t="42615" x="6475413" y="4092575"/>
          <p14:tracePt t="42617" x="6459538" y="4092575"/>
          <p14:tracePt t="42621" x="6427788" y="4092575"/>
          <p14:tracePt t="42623" x="6411913" y="4092575"/>
          <p14:tracePt t="42627" x="6396038" y="4092575"/>
          <p14:tracePt t="42629" x="6380163" y="4092575"/>
          <p14:tracePt t="42631" x="6364288" y="4092575"/>
          <p14:tracePt t="42633" x="6332538" y="4092575"/>
          <p14:tracePt t="42637" x="6316663" y="4092575"/>
          <p14:tracePt t="42639" x="6284913" y="4076700"/>
          <p14:tracePt t="42644" x="6253163" y="4076700"/>
          <p14:tracePt t="42645" x="6238875" y="4076700"/>
          <p14:tracePt t="42647" x="6223000" y="4060825"/>
          <p14:tracePt t="42649" x="6207125" y="4060825"/>
          <p14:tracePt t="42651" x="6191250" y="4060825"/>
          <p14:tracePt t="42653" x="6175375" y="4060825"/>
          <p14:tracePt t="42655" x="6159500" y="4044950"/>
          <p14:tracePt t="42657" x="6143625" y="4044950"/>
          <p14:tracePt t="42660" x="6127750" y="4044950"/>
          <p14:tracePt t="42661" x="6096000" y="4044950"/>
          <p14:tracePt t="42663" x="6080125" y="4044950"/>
          <p14:tracePt t="42665" x="6064250" y="4044950"/>
          <p14:tracePt t="42667" x="6032500" y="4044950"/>
          <p14:tracePt t="42669" x="6000750" y="4029075"/>
          <p14:tracePt t="42671" x="5953125" y="4029075"/>
          <p14:tracePt t="42673" x="5922963" y="4013200"/>
          <p14:tracePt t="42674" x="5891213" y="4013200"/>
          <p14:tracePt t="42677" x="5859463" y="4013200"/>
          <p14:tracePt t="42678" x="5843588" y="4013200"/>
          <p14:tracePt t="42681" x="5811838" y="4013200"/>
          <p14:tracePt t="42683" x="5795963" y="4013200"/>
          <p14:tracePt t="42685" x="5748338" y="3997325"/>
          <p14:tracePt t="42687" x="5716588" y="3997325"/>
          <p14:tracePt t="42689" x="5700713" y="3997325"/>
          <p14:tracePt t="42691" x="5668963" y="3997325"/>
          <p14:tracePt t="42693" x="5638800" y="3997325"/>
          <p14:tracePt t="42695" x="5622925" y="3997325"/>
          <p14:tracePt t="42697" x="5591175" y="3997325"/>
          <p14:tracePt t="42699" x="5575300" y="3997325"/>
          <p14:tracePt t="42701" x="5543550" y="3997325"/>
          <p14:tracePt t="42703" x="5511800" y="3997325"/>
          <p14:tracePt t="42705" x="5495925" y="3997325"/>
          <p14:tracePt t="42707" x="5464175" y="3997325"/>
          <p14:tracePt t="42709" x="5448300" y="3997325"/>
          <p14:tracePt t="42711" x="5432425" y="3997325"/>
          <p14:tracePt t="42713" x="5416550" y="3997325"/>
          <p14:tracePt t="42715" x="5400675" y="3997325"/>
          <p14:tracePt t="42717" x="5368925" y="3997325"/>
          <p14:tracePt t="42718" x="5353050" y="3997325"/>
          <p14:tracePt t="42724" x="5322888" y="3997325"/>
          <p14:tracePt t="42725" x="5307013" y="3997325"/>
          <p14:tracePt t="42729" x="5291138" y="3997325"/>
          <p14:tracePt t="42731" x="5275263" y="3997325"/>
          <p14:tracePt t="42735" x="5259388" y="3997325"/>
          <p14:tracePt t="42739" x="5243513" y="3997325"/>
          <p14:tracePt t="42747" x="5227638" y="3997325"/>
          <p14:tracePt t="42751" x="5211763" y="3997325"/>
          <p14:tracePt t="42776" x="5195888" y="3997325"/>
          <p14:tracePt t="42794" x="5211763" y="4013200"/>
          <p14:tracePt t="42797" x="5227638" y="4029075"/>
          <p14:tracePt t="42801" x="5227638" y="4044950"/>
          <p14:tracePt t="42805" x="5243513" y="4044950"/>
          <p14:tracePt t="42810" x="5259388" y="4060825"/>
          <p14:tracePt t="42813" x="5259388" y="4076700"/>
          <p14:tracePt t="42815" x="5275263" y="4076700"/>
          <p14:tracePt t="42819" x="5291138" y="4092575"/>
          <p14:tracePt t="42823" x="5291138" y="4108450"/>
          <p14:tracePt t="42825" x="5307013" y="4108450"/>
          <p14:tracePt t="42827" x="5322888" y="4124325"/>
          <p14:tracePt t="42831" x="5337175" y="4124325"/>
          <p14:tracePt t="42835" x="5337175" y="4140200"/>
          <p14:tracePt t="42839" x="5353050" y="4156075"/>
          <p14:tracePt t="42847" x="5368925" y="4156075"/>
          <p14:tracePt t="42857" x="5368925" y="4171950"/>
          <p14:tracePt t="42864" x="5368925" y="4187825"/>
          <p14:tracePt t="42877" x="5368925" y="4203700"/>
          <p14:tracePt t="42880" x="5368925" y="4219575"/>
          <p14:tracePt t="42883" x="5368925" y="4235450"/>
          <p14:tracePt t="42892" x="5353050" y="4235450"/>
          <p14:tracePt t="42894" x="5353050" y="4251325"/>
          <p14:tracePt t="42897" x="5337175" y="4251325"/>
          <p14:tracePt t="42899" x="5322888" y="4267200"/>
          <p14:tracePt t="42901" x="5307013" y="4267200"/>
          <p14:tracePt t="42906" x="5291138" y="4267200"/>
          <p14:tracePt t="42907" x="5275263" y="4267200"/>
          <p14:tracePt t="42909" x="5259388" y="4267200"/>
          <p14:tracePt t="42911" x="5243513" y="4267200"/>
          <p14:tracePt t="42913" x="5227638" y="4267200"/>
          <p14:tracePt t="42915" x="5211763" y="4267200"/>
          <p14:tracePt t="42916" x="5195888" y="4267200"/>
          <p14:tracePt t="42919" x="5180013" y="4267200"/>
          <p14:tracePt t="42921" x="5164138" y="4267200"/>
          <p14:tracePt t="42923" x="5148263" y="4267200"/>
          <p14:tracePt t="42925" x="5132388" y="4267200"/>
          <p14:tracePt t="42927" x="5116513" y="4267200"/>
          <p14:tracePt t="42929" x="5100638" y="4267200"/>
          <p14:tracePt t="42931" x="5084763" y="4267200"/>
          <p14:tracePt t="42933" x="5068888" y="4267200"/>
          <p14:tracePt t="42935" x="5053013" y="4267200"/>
          <p14:tracePt t="42937" x="5037138" y="4267200"/>
          <p14:tracePt t="42938" x="5006975" y="4267200"/>
          <p14:tracePt t="42943" x="4975225" y="4267200"/>
          <p14:tracePt t="42945" x="4959350" y="4267200"/>
          <p14:tracePt t="42949" x="4927600" y="4251325"/>
          <p14:tracePt t="42951" x="4911725" y="4251325"/>
          <p14:tracePt t="42955" x="4879975" y="4235450"/>
          <p14:tracePt t="42957" x="4864100" y="4235450"/>
          <p14:tracePt t="42962" x="4848225" y="4235450"/>
          <p14:tracePt t="42963" x="4832350" y="4219575"/>
          <p14:tracePt t="42967" x="4832350" y="4203700"/>
          <p14:tracePt t="42969" x="4816475" y="4203700"/>
          <p14:tracePt t="42971" x="4800600" y="4187825"/>
          <p14:tracePt t="42975" x="4784725" y="4187825"/>
          <p14:tracePt t="42981" x="4784725" y="4171950"/>
          <p14:tracePt t="42983" x="4784725" y="4156075"/>
          <p14:tracePt t="42989" x="4768850" y="4140200"/>
          <p14:tracePt t="42991" x="4768850" y="4124325"/>
          <p14:tracePt t="42995" x="4768850" y="4108450"/>
          <p14:tracePt t="42997" x="4768850" y="4092575"/>
          <p14:tracePt t="42999" x="4768850" y="4076700"/>
          <p14:tracePt t="43001" x="4768850" y="4060825"/>
          <p14:tracePt t="43003" x="4768850" y="4044950"/>
          <p14:tracePt t="43005" x="4768850" y="4029075"/>
          <p14:tracePt t="43007" x="4768850" y="4013200"/>
          <p14:tracePt t="43009" x="4768850" y="3997325"/>
          <p14:tracePt t="43013" x="4768850" y="3965575"/>
          <p14:tracePt t="43015" x="4768850" y="3949700"/>
          <p14:tracePt t="43019" x="4768850" y="3935413"/>
          <p14:tracePt t="43021" x="4768850" y="3903663"/>
          <p14:tracePt t="43025" x="4784725" y="3887788"/>
          <p14:tracePt t="43027" x="4784725" y="3871913"/>
          <p14:tracePt t="43031" x="4800600" y="3840163"/>
          <p14:tracePt t="43032" x="4800600" y="3824288"/>
          <p14:tracePt t="43037" x="4800600" y="3808413"/>
          <p14:tracePt t="43039" x="4816475" y="3792538"/>
          <p14:tracePt t="43041" x="4816475" y="3776663"/>
          <p14:tracePt t="43045" x="4816475" y="3760788"/>
          <p14:tracePt t="43047" x="4816475" y="3744913"/>
          <p14:tracePt t="43057" x="4832350" y="3713163"/>
          <p14:tracePt t="43061" x="4832350" y="3697288"/>
          <p14:tracePt t="43062" x="4848225" y="3697288"/>
          <p14:tracePt t="43071" x="4848225" y="3681413"/>
          <p14:tracePt t="43077" x="4864100" y="3681413"/>
          <p14:tracePt t="43079" x="4879975" y="3665538"/>
          <p14:tracePt t="43086" x="4895850" y="3665538"/>
          <p14:tracePt t="43094" x="4927600" y="3665538"/>
          <p14:tracePt t="43102" x="4959350" y="3665538"/>
          <p14:tracePt t="43104" x="4975225" y="3665538"/>
          <p14:tracePt t="43110" x="4991100" y="3665538"/>
          <p14:tracePt t="43113" x="5006975" y="3665538"/>
          <p14:tracePt t="43131" x="5022850" y="3665538"/>
          <p14:tracePt t="43141" x="5037138" y="3665538"/>
          <p14:tracePt t="43149" x="5053013" y="3665538"/>
          <p14:tracePt t="43153" x="5053013" y="3681413"/>
          <p14:tracePt t="43170" x="5068888" y="3681413"/>
          <p14:tracePt t="43184" x="5068888" y="3697288"/>
          <p14:tracePt t="43186" x="5084763" y="3697288"/>
          <p14:tracePt t="43196" x="5084763" y="3713163"/>
          <p14:tracePt t="43201" x="5084763" y="3729038"/>
          <p14:tracePt t="43211" x="5084763" y="3744913"/>
          <p14:tracePt t="43213" x="5084763" y="3760788"/>
          <p14:tracePt t="43217" x="5084763" y="3776663"/>
          <p14:tracePt t="43219" x="5084763" y="3792538"/>
          <p14:tracePt t="43221" x="5084763" y="3808413"/>
          <p14:tracePt t="43227" x="5084763" y="3824288"/>
          <p14:tracePt t="43229" x="5084763" y="3840163"/>
          <p14:tracePt t="43238" x="5068888" y="3871913"/>
          <p14:tracePt t="43243" x="5053013" y="3887788"/>
          <p14:tracePt t="43247" x="5037138" y="3903663"/>
          <p14:tracePt t="43249" x="5037138" y="3919538"/>
          <p14:tracePt t="43251" x="5022850" y="3919538"/>
          <p14:tracePt t="43255" x="5022850" y="3935413"/>
          <p14:tracePt t="43257" x="5006975" y="3949700"/>
          <p14:tracePt t="43261" x="4991100" y="3949700"/>
          <p14:tracePt t="43263" x="4975225" y="3965575"/>
          <p14:tracePt t="43265" x="4959350" y="3965575"/>
          <p14:tracePt t="43267" x="4943475" y="3981450"/>
          <p14:tracePt t="43271" x="4927600" y="3997325"/>
          <p14:tracePt t="43276" x="4911725" y="3997325"/>
          <p14:tracePt t="43279" x="4895850" y="4013200"/>
          <p14:tracePt t="43281" x="4879975" y="4013200"/>
          <p14:tracePt t="43285" x="4864100" y="4029075"/>
          <p14:tracePt t="43291" x="4848225" y="4029075"/>
          <p14:tracePt t="43294" x="4832350" y="4029075"/>
          <p14:tracePt t="43311" x="4816475" y="4029075"/>
          <p14:tracePt t="43326" x="4800600" y="4029075"/>
          <p14:tracePt t="43362" x="4800600" y="4013200"/>
          <p14:tracePt t="43366" x="4800600" y="3997325"/>
          <p14:tracePt t="43367" x="4800600" y="3981450"/>
          <p14:tracePt t="43369" x="4800600" y="3965575"/>
          <p14:tracePt t="43371" x="4816475" y="3965575"/>
          <p14:tracePt t="43377" x="4816475" y="3935413"/>
          <p14:tracePt t="43379" x="4832350" y="3935413"/>
          <p14:tracePt t="43381" x="4848225" y="3935413"/>
          <p14:tracePt t="43383" x="4848225" y="3919538"/>
          <p14:tracePt t="43385" x="4848225" y="3903663"/>
          <p14:tracePt t="43387" x="4864100" y="3903663"/>
          <p14:tracePt t="43389" x="4879975" y="3887788"/>
          <p14:tracePt t="43393" x="4895850" y="3871913"/>
          <p14:tracePt t="43397" x="4911725" y="3856038"/>
          <p14:tracePt t="43401" x="4927600" y="3856038"/>
          <p14:tracePt t="43403" x="4927600" y="3840163"/>
          <p14:tracePt t="43405" x="4943475" y="3840163"/>
          <p14:tracePt t="43407" x="4943475" y="3824288"/>
          <p14:tracePt t="43409" x="4959350" y="3824288"/>
          <p14:tracePt t="43411" x="4975225" y="3824288"/>
          <p14:tracePt t="43417" x="4975225" y="3808413"/>
          <p14:tracePt t="43419" x="4991100" y="3808413"/>
          <p14:tracePt t="43421" x="5006975" y="3808413"/>
          <p14:tracePt t="43426" x="5006975" y="3792538"/>
          <p14:tracePt t="43430" x="5022850" y="3792538"/>
          <p14:tracePt t="43433" x="5037138" y="3792538"/>
          <p14:tracePt t="43437" x="5053013" y="3792538"/>
          <p14:tracePt t="43445" x="5068888" y="3792538"/>
          <p14:tracePt t="43451" x="5084763" y="3792538"/>
          <p14:tracePt t="43460" x="5100638" y="3792538"/>
          <p14:tracePt t="43463" x="5116513" y="3792538"/>
          <p14:tracePt t="43467" x="5132388" y="3792538"/>
          <p14:tracePt t="43482" x="5148263" y="3808413"/>
          <p14:tracePt t="43499" x="5164138" y="3808413"/>
          <p14:tracePt t="43524" x="5164138" y="3824288"/>
          <p14:tracePt t="43527" x="5164138" y="3840163"/>
          <p14:tracePt t="43531" x="5164138" y="3856038"/>
          <p14:tracePt t="43535" x="5164138" y="3871913"/>
          <p14:tracePt t="43551" x="5148263" y="3919538"/>
          <p14:tracePt t="43557" x="5148263" y="3935413"/>
          <p14:tracePt t="43562" x="5116513" y="3949700"/>
          <p14:tracePt t="43566" x="5100638" y="3981450"/>
          <p14:tracePt t="43571" x="5084763" y="3997325"/>
          <p14:tracePt t="43573" x="5068888" y="3997325"/>
          <p14:tracePt t="43576" x="5068888" y="4013200"/>
          <p14:tracePt t="43577" x="5068888" y="4029075"/>
          <p14:tracePt t="43579" x="5053013" y="4029075"/>
          <p14:tracePt t="43581" x="5037138" y="4029075"/>
          <p14:tracePt t="43583" x="5022850" y="4029075"/>
          <p14:tracePt t="43585" x="5022850" y="4044950"/>
          <p14:tracePt t="43586" x="4991100" y="4060825"/>
          <p14:tracePt t="43589" x="4959350" y="4076700"/>
          <p14:tracePt t="43591" x="4959350" y="4092575"/>
          <p14:tracePt t="43593" x="4927600" y="4092575"/>
          <p14:tracePt t="43595" x="4895850" y="4108450"/>
          <p14:tracePt t="43597" x="4879975" y="4108450"/>
          <p14:tracePt t="43598" x="4864100" y="4124325"/>
          <p14:tracePt t="43601" x="4848225" y="4140200"/>
          <p14:tracePt t="43603" x="4800600" y="4140200"/>
          <p14:tracePt t="43605" x="4768850" y="4140200"/>
          <p14:tracePt t="43607" x="4737100" y="4156075"/>
          <p14:tracePt t="43609" x="4722813" y="4156075"/>
          <p14:tracePt t="43611" x="4675188" y="4171950"/>
          <p14:tracePt t="43612" x="4659313" y="4171950"/>
          <p14:tracePt t="43615" x="4611688" y="4187825"/>
          <p14:tracePt t="43617" x="4579938" y="4187825"/>
          <p14:tracePt t="43618" x="4532313" y="4203700"/>
          <p14:tracePt t="43621" x="4500563" y="4203700"/>
          <p14:tracePt t="43623" x="4452938" y="4219575"/>
          <p14:tracePt t="43625" x="4421188" y="4219575"/>
          <p14:tracePt t="43627" x="4391025" y="4235450"/>
          <p14:tracePt t="43629" x="4343400" y="4235450"/>
          <p14:tracePt t="43631" x="4311650" y="4251325"/>
          <p14:tracePt t="43633" x="4279900" y="4267200"/>
          <p14:tracePt t="43634" x="4232275" y="4267200"/>
          <p14:tracePt t="43637" x="4184650" y="4283075"/>
          <p14:tracePt t="43639" x="4168775" y="4283075"/>
          <p14:tracePt t="43641" x="4121150" y="4297363"/>
          <p14:tracePt t="43642" x="4090988" y="4297363"/>
          <p14:tracePt t="43645" x="4043363" y="4297363"/>
          <p14:tracePt t="43647" x="4027488" y="4297363"/>
          <p14:tracePt t="43648" x="3995738" y="4313238"/>
          <p14:tracePt t="43650" x="3948113" y="4313238"/>
          <p14:tracePt t="43653" x="3932238" y="4329113"/>
          <p14:tracePt t="43655" x="3900488" y="4329113"/>
          <p14:tracePt t="43656" x="3884613" y="4329113"/>
          <p14:tracePt t="43659" x="3852863" y="4344988"/>
          <p14:tracePt t="43661" x="3821113" y="4344988"/>
          <p14:tracePt t="43664" x="3790950" y="4344988"/>
          <p14:tracePt t="43666" x="3759200" y="4360863"/>
          <p14:tracePt t="43671" x="3727450" y="4360863"/>
          <p14:tracePt t="43674" x="3711575" y="4360863"/>
          <p14:tracePt t="43677" x="3679825" y="4360863"/>
          <p14:tracePt t="43678" x="3663950" y="4360863"/>
          <p14:tracePt t="43681" x="3648075" y="4360863"/>
          <p14:tracePt t="43683" x="3632200" y="4360863"/>
          <p14:tracePt t="43687" x="3616325" y="4360863"/>
          <p14:tracePt t="43689" x="3600450" y="4360863"/>
          <p14:tracePt t="43692" x="3584575" y="4360863"/>
          <p14:tracePt t="43693" x="3568700" y="4360863"/>
          <p14:tracePt t="43694" x="3552825" y="4360863"/>
          <p14:tracePt t="43697" x="3536950" y="4344988"/>
          <p14:tracePt t="43701" x="3521075" y="4344988"/>
          <p14:tracePt t="43704" x="3505200" y="4344988"/>
          <p14:tracePt t="43707" x="3490913" y="4329113"/>
          <p14:tracePt t="43710" x="3475038" y="4329113"/>
          <p14:tracePt t="43711" x="3459163" y="4329113"/>
          <p14:tracePt t="43713" x="3459163" y="4313238"/>
          <p14:tracePt t="43715" x="3443288" y="4313238"/>
          <p14:tracePt t="43717" x="3427413" y="4313238"/>
          <p14:tracePt t="43721" x="3411538" y="4313238"/>
          <p14:tracePt t="43723" x="3395663" y="4313238"/>
          <p14:tracePt t="43727" x="3379788" y="4313238"/>
          <p14:tracePt t="43729" x="3379788" y="4297363"/>
          <p14:tracePt t="43733" x="3363913" y="4297363"/>
          <p14:tracePt t="43737" x="3348038" y="4283075"/>
          <p14:tracePt t="43749" x="3332163" y="4283075"/>
          <p14:tracePt t="43753" x="3332163" y="4267200"/>
          <p14:tracePt t="43760" x="3316288" y="4267200"/>
          <p14:tracePt t="43773" x="3300413" y="4267200"/>
          <p14:tracePt t="43805" x="3284538" y="4267200"/>
          <p14:tracePt t="43814" x="3268663" y="4267200"/>
          <p14:tracePt t="43841" x="3268663" y="4283075"/>
          <p14:tracePt t="43851" x="3284538" y="4297363"/>
          <p14:tracePt t="43857" x="3300413" y="4313238"/>
          <p14:tracePt t="43862" x="3332163" y="4329113"/>
          <p14:tracePt t="43866" x="3363913" y="4329113"/>
          <p14:tracePt t="43869" x="3379788" y="4344988"/>
          <p14:tracePt t="43871" x="3411538" y="4344988"/>
          <p14:tracePt t="43873" x="3427413" y="4360863"/>
          <p14:tracePt t="43875" x="3459163" y="4360863"/>
          <p14:tracePt t="43877" x="3490913" y="4376738"/>
          <p14:tracePt t="43878" x="3505200" y="4376738"/>
          <p14:tracePt t="43881" x="3536950" y="4392613"/>
          <p14:tracePt t="43883" x="3568700" y="4392613"/>
          <p14:tracePt t="43885" x="3600450" y="4392613"/>
          <p14:tracePt t="43887" x="3632200" y="4408488"/>
          <p14:tracePt t="43888" x="3663950" y="4408488"/>
          <p14:tracePt t="43890" x="3695700" y="4408488"/>
          <p14:tracePt t="43893" x="3727450" y="4408488"/>
          <p14:tracePt t="43895" x="3759200" y="4408488"/>
          <p14:tracePt t="43897" x="3806825" y="4408488"/>
          <p14:tracePt t="43899" x="3852863" y="4408488"/>
          <p14:tracePt t="43901" x="3868738" y="4408488"/>
          <p14:tracePt t="43903" x="3916363" y="4408488"/>
          <p14:tracePt t="43905" x="3963988" y="4424363"/>
          <p14:tracePt t="43907" x="4011613" y="4424363"/>
          <p14:tracePt t="43909" x="4059238" y="4424363"/>
          <p14:tracePt t="43911" x="4106863" y="4424363"/>
          <p14:tracePt t="43913" x="4152900" y="4424363"/>
          <p14:tracePt t="43915" x="4184650" y="4440238"/>
          <p14:tracePt t="43917" x="4232275" y="4440238"/>
          <p14:tracePt t="43919" x="4295775" y="4440238"/>
          <p14:tracePt t="43921" x="4327525" y="4440238"/>
          <p14:tracePt t="43923" x="4391025" y="4440238"/>
          <p14:tracePt t="43927" x="4484688" y="4440238"/>
          <p14:tracePt t="43928" x="4516438" y="4440238"/>
          <p14:tracePt t="43931" x="4579938" y="4440238"/>
          <p14:tracePt t="43933" x="4627563" y="4440238"/>
          <p14:tracePt t="43935" x="4659313" y="4440238"/>
          <p14:tracePt t="43937" x="4706938" y="4440238"/>
          <p14:tracePt t="43939" x="4768850" y="4440238"/>
          <p14:tracePt t="43941" x="4800600" y="4440238"/>
          <p14:tracePt t="43942" x="4848225" y="4440238"/>
          <p14:tracePt t="43945" x="4895850" y="4440238"/>
          <p14:tracePt t="43946" x="4943475" y="4440238"/>
          <p14:tracePt t="43948" x="4991100" y="4440238"/>
          <p14:tracePt t="43951" x="5037138" y="4440238"/>
          <p14:tracePt t="43953" x="5068888" y="4440238"/>
          <p14:tracePt t="43955" x="5116513" y="4440238"/>
          <p14:tracePt t="43957" x="5164138" y="4440238"/>
          <p14:tracePt t="43959" x="5227638" y="4440238"/>
          <p14:tracePt t="43961" x="5259388" y="4440238"/>
          <p14:tracePt t="43963" x="5307013" y="4440238"/>
          <p14:tracePt t="43964" x="5353050" y="4440238"/>
          <p14:tracePt t="43967" x="5400675" y="4440238"/>
          <p14:tracePt t="43969" x="5448300" y="4440238"/>
          <p14:tracePt t="43971" x="5495925" y="4440238"/>
          <p14:tracePt t="43973" x="5527675" y="4440238"/>
          <p14:tracePt t="43975" x="5575300" y="4440238"/>
          <p14:tracePt t="43977" x="5622925" y="4440238"/>
          <p14:tracePt t="43979" x="5653088" y="4440238"/>
          <p14:tracePt t="43981" x="5700713" y="4440238"/>
          <p14:tracePt t="43983" x="5748338" y="4440238"/>
          <p14:tracePt t="43985" x="5780088" y="4440238"/>
          <p14:tracePt t="43987" x="5827713" y="4440238"/>
          <p14:tracePt t="43989" x="5875338" y="4440238"/>
          <p14:tracePt t="43991" x="5907088" y="4440238"/>
          <p14:tracePt t="43993" x="5953125" y="4440238"/>
          <p14:tracePt t="43994" x="6000750" y="4440238"/>
          <p14:tracePt t="43997" x="6032500" y="4440238"/>
          <p14:tracePt t="43999" x="6080125" y="4440238"/>
          <p14:tracePt t="44001" x="6127750" y="4440238"/>
          <p14:tracePt t="44003" x="6159500" y="4440238"/>
          <p14:tracePt t="44004" x="6207125" y="4440238"/>
          <p14:tracePt t="44007" x="6253163" y="4440238"/>
          <p14:tracePt t="44009" x="6269038" y="4440238"/>
          <p14:tracePt t="44011" x="6316663" y="4440238"/>
          <p14:tracePt t="44013" x="6348413" y="4440238"/>
          <p14:tracePt t="44015" x="6380163" y="4440238"/>
          <p14:tracePt t="44017" x="6427788" y="4440238"/>
          <p14:tracePt t="44018" x="6443663" y="4440238"/>
          <p14:tracePt t="44021" x="6491288" y="4440238"/>
          <p14:tracePt t="44023" x="6523038" y="4440238"/>
          <p14:tracePt t="44025" x="6538913" y="4440238"/>
          <p14:tracePt t="44027" x="6569075" y="4440238"/>
          <p14:tracePt t="44028" x="6616700" y="4440238"/>
          <p14:tracePt t="44031" x="6632575" y="4440238"/>
          <p14:tracePt t="44033" x="6664325" y="4440238"/>
          <p14:tracePt t="44035" x="6680200" y="4440238"/>
          <p14:tracePt t="44037" x="6711950" y="4440238"/>
          <p14:tracePt t="44039" x="6743700" y="4440238"/>
          <p14:tracePt t="44041" x="6759575" y="4440238"/>
          <p14:tracePt t="44043" x="6807200" y="4440238"/>
          <p14:tracePt t="44045" x="6823075" y="4440238"/>
          <p14:tracePt t="44046" x="6854825" y="4440238"/>
          <p14:tracePt t="44048" x="6884988" y="4440238"/>
          <p14:tracePt t="44051" x="6900863" y="4440238"/>
          <p14:tracePt t="44053" x="6932613" y="4440238"/>
          <p14:tracePt t="44055" x="6948488" y="4440238"/>
          <p14:tracePt t="44057" x="6980238" y="4440238"/>
          <p14:tracePt t="44059" x="7011988" y="4440238"/>
          <p14:tracePt t="44061" x="7027863" y="4440238"/>
          <p14:tracePt t="44063" x="7059613" y="4440238"/>
          <p14:tracePt t="44065" x="7091363" y="4440238"/>
          <p14:tracePt t="44067" x="7107238" y="4440238"/>
          <p14:tracePt t="44068" x="7123113" y="4440238"/>
          <p14:tracePt t="44070" x="7138988" y="4440238"/>
          <p14:tracePt t="44073" x="7154863" y="4440238"/>
          <p14:tracePt t="44075" x="7185025" y="4440238"/>
          <p14:tracePt t="44077" x="7200900" y="4440238"/>
          <p14:tracePt t="44079" x="7216775" y="4440238"/>
          <p14:tracePt t="44081" x="7232650" y="4440238"/>
          <p14:tracePt t="44083" x="7248525" y="4440238"/>
          <p14:tracePt t="44085" x="7264400" y="4440238"/>
          <p14:tracePt t="44088" x="7280275" y="4440238"/>
          <p14:tracePt t="44095" x="7296150" y="4440238"/>
          <p14:tracePt t="44097" x="7312025" y="4440238"/>
          <p14:tracePt t="44103" x="7327900" y="4440238"/>
          <p14:tracePt t="44107" x="7343775" y="4440238"/>
          <p14:tracePt t="44109" x="7359650" y="4440238"/>
          <p14:tracePt t="44117" x="7375525" y="4440238"/>
          <p14:tracePt t="44121" x="7391400" y="4440238"/>
          <p14:tracePt t="44131" x="7407275" y="4440238"/>
          <p14:tracePt t="44151" x="7423150" y="4440238"/>
          <p14:tracePt t="44178" x="7439025" y="4440238"/>
          <p14:tracePt t="44218" x="7423150" y="4440238"/>
          <p14:tracePt t="44224" x="7407275" y="4440238"/>
          <p14:tracePt t="44238" x="7391400" y="4440238"/>
          <p14:tracePt t="44246" x="7375525" y="4440238"/>
          <p14:tracePt t="44257" x="7359650" y="4440238"/>
          <p14:tracePt t="44261" x="7343775" y="4440238"/>
          <p14:tracePt t="44265" x="7327900" y="4440238"/>
          <p14:tracePt t="44271" x="7327900" y="4424363"/>
          <p14:tracePt t="44273" x="7312025" y="4424363"/>
          <p14:tracePt t="44276" x="7296150" y="4424363"/>
          <p14:tracePt t="44279" x="7280275" y="4424363"/>
          <p14:tracePt t="44281" x="7264400" y="4424363"/>
          <p14:tracePt t="44283" x="7248525" y="4408488"/>
          <p14:tracePt t="44287" x="7232650" y="4408488"/>
          <p14:tracePt t="44289" x="7216775" y="4408488"/>
          <p14:tracePt t="44293" x="7200900" y="4408488"/>
          <p14:tracePt t="44295" x="7185025" y="4408488"/>
          <p14:tracePt t="44297" x="7169150" y="4408488"/>
          <p14:tracePt t="44299" x="7154863" y="4392613"/>
          <p14:tracePt t="44301" x="7138988" y="4392613"/>
          <p14:tracePt t="44303" x="7123113" y="4392613"/>
          <p14:tracePt t="44305" x="7107238" y="4376738"/>
          <p14:tracePt t="44307" x="7075488" y="4360863"/>
          <p14:tracePt t="44310" x="7043738" y="4360863"/>
          <p14:tracePt t="44311" x="7011988" y="4344988"/>
          <p14:tracePt t="44313" x="6980238" y="4344988"/>
          <p14:tracePt t="44314" x="6964363" y="4329113"/>
          <p14:tracePt t="44317" x="6916738" y="4329113"/>
          <p14:tracePt t="44318" x="6884988" y="4329113"/>
          <p14:tracePt t="44321" x="6854825" y="4313238"/>
          <p14:tracePt t="44323" x="6823075" y="4297363"/>
          <p14:tracePt t="44325" x="6791325" y="4283075"/>
          <p14:tracePt t="44327" x="6743700" y="4283075"/>
          <p14:tracePt t="44328" x="6727825" y="4267200"/>
          <p14:tracePt t="44331" x="6680200" y="4251325"/>
          <p14:tracePt t="44333" x="6632575" y="4235450"/>
          <p14:tracePt t="44335" x="6584950" y="4219575"/>
          <p14:tracePt t="44337" x="6553200" y="4219575"/>
          <p14:tracePt t="44339" x="6507163" y="4203700"/>
          <p14:tracePt t="44342" x="6459538" y="4203700"/>
          <p14:tracePt t="44344" x="6427788" y="4187825"/>
          <p14:tracePt t="44344" x="6380163" y="4171950"/>
          <p14:tracePt t="44347" x="6316663" y="4156075"/>
          <p14:tracePt t="44348" x="6269038" y="4140200"/>
          <p14:tracePt t="44351" x="6223000" y="4124325"/>
          <p14:tracePt t="44361" x="5984875" y="4076700"/>
          <p14:tracePt t="44363" x="5938838" y="4060825"/>
          <p14:tracePt t="44365" x="5891213" y="4044950"/>
          <p14:tracePt t="44366" x="5827713" y="4044950"/>
          <p14:tracePt t="44369" x="5795963" y="4029075"/>
          <p14:tracePt t="44370" x="5748338" y="4013200"/>
          <p14:tracePt t="44372" x="5700713" y="4013200"/>
          <p14:tracePt t="44375" x="5668963" y="3997325"/>
          <p14:tracePt t="44377" x="5638800" y="3997325"/>
          <p14:tracePt t="44378" x="5591175" y="3997325"/>
          <p14:tracePt t="44381" x="5559425" y="3997325"/>
          <p14:tracePt t="44383" x="5527675" y="3981450"/>
          <p14:tracePt t="44385" x="5480050" y="3981450"/>
          <p14:tracePt t="44387" x="5464175" y="3981450"/>
          <p14:tracePt t="44389" x="5432425" y="3981450"/>
          <p14:tracePt t="44392" x="5400675" y="3981450"/>
          <p14:tracePt t="44394" x="5384800" y="3981450"/>
          <p14:tracePt t="44395" x="5368925" y="3981450"/>
          <p14:tracePt t="44396" x="5353050" y="3981450"/>
          <p14:tracePt t="44398" x="5337175" y="3981450"/>
          <p14:tracePt t="44401" x="5307013" y="3981450"/>
          <p14:tracePt t="44405" x="5275263" y="3981450"/>
          <p14:tracePt t="44407" x="5259388" y="3981450"/>
          <p14:tracePt t="44414" x="5243513" y="3981450"/>
          <p14:tracePt t="44415" x="5227638" y="3981450"/>
          <p14:tracePt t="44423" x="5211763" y="3981450"/>
          <p14:tracePt t="44428" x="5195888" y="3981450"/>
          <p14:tracePt t="44433" x="5180013" y="3965575"/>
          <p14:tracePt t="44449" x="5164138" y="3965575"/>
          <p14:tracePt t="44493" x="5164138" y="3981450"/>
          <p14:tracePt t="44496" x="5180013" y="3997325"/>
          <p14:tracePt t="44501" x="5211763" y="4013200"/>
          <p14:tracePt t="44505" x="5227638" y="4029075"/>
          <p14:tracePt t="44507" x="5243513" y="4029075"/>
          <p14:tracePt t="44509" x="5243513" y="4044950"/>
          <p14:tracePt t="44510" x="5259388" y="4044950"/>
          <p14:tracePt t="44514" x="5275263" y="4044950"/>
          <p14:tracePt t="44516" x="5291138" y="4060825"/>
          <p14:tracePt t="44525" x="5307013" y="4076700"/>
          <p14:tracePt t="44533" x="5353050" y="4092575"/>
          <p14:tracePt t="44535" x="5353050" y="4108450"/>
          <p14:tracePt t="44536" x="5368925" y="4108450"/>
          <p14:tracePt t="44538" x="5384800" y="4124325"/>
          <p14:tracePt t="44543" x="5400675" y="4124325"/>
          <p14:tracePt t="44547" x="5416550" y="4124325"/>
          <p14:tracePt t="44549" x="5432425" y="4124325"/>
          <p14:tracePt t="44553" x="5432425" y="4140200"/>
          <p14:tracePt t="44555" x="5448300" y="4140200"/>
          <p14:tracePt t="44559" x="5464175" y="4140200"/>
          <p14:tracePt t="44561" x="5464175" y="4156075"/>
          <p14:tracePt t="44563" x="5480050" y="4156075"/>
          <p14:tracePt t="44587" x="5495925" y="4156075"/>
          <p14:tracePt t="44644" x="5480050" y="4156075"/>
          <p14:tracePt t="44646" x="5464175" y="4156075"/>
          <p14:tracePt t="44648" x="5448300" y="4156075"/>
          <p14:tracePt t="44650" x="5432425" y="4156075"/>
          <p14:tracePt t="44652" x="5416550" y="4156075"/>
          <p14:tracePt t="44655" x="5400675" y="4156075"/>
          <p14:tracePt t="44657" x="5384800" y="4156075"/>
          <p14:tracePt t="44659" x="5368925" y="4156075"/>
          <p14:tracePt t="44661" x="5353050" y="4156075"/>
          <p14:tracePt t="44663" x="5337175" y="4156075"/>
          <p14:tracePt t="44664" x="5322888" y="4156075"/>
          <p14:tracePt t="44667" x="5291138" y="4156075"/>
          <p14:tracePt t="44669" x="5259388" y="4156075"/>
          <p14:tracePt t="44671" x="5243513" y="4156075"/>
          <p14:tracePt t="44673" x="5211763" y="4156075"/>
          <p14:tracePt t="44676" x="5195888" y="4156075"/>
          <p14:tracePt t="44677" x="5180013" y="4156075"/>
          <p14:tracePt t="44679" x="5148263" y="4156075"/>
          <p14:tracePt t="44683" x="5116513" y="4156075"/>
          <p14:tracePt t="44685" x="5100638" y="4156075"/>
          <p14:tracePt t="44691" x="5084763" y="4140200"/>
          <p14:tracePt t="44700" x="5037138" y="4140200"/>
          <p14:tracePt t="44704" x="5022850" y="4140200"/>
          <p14:tracePt t="44725" x="5006975" y="4140200"/>
          <p14:tracePt t="44782" x="5006975" y="4124325"/>
          <p14:tracePt t="44793" x="5006975" y="4108450"/>
          <p14:tracePt t="44806" x="5006975" y="4092575"/>
          <p14:tracePt t="44841" x="5022850" y="4092575"/>
          <p14:tracePt t="44847" x="5037138" y="4076700"/>
          <p14:tracePt t="44853" x="5053013" y="4076700"/>
          <p14:tracePt t="44862" x="5068888" y="4076700"/>
          <p14:tracePt t="44866" x="5084763" y="4076700"/>
          <p14:tracePt t="44874" x="5100638" y="4076700"/>
          <p14:tracePt t="44885" x="5116513" y="4076700"/>
          <p14:tracePt t="44900" x="5132388" y="4076700"/>
          <p14:tracePt t="44944" x="5116513" y="4076700"/>
          <p14:tracePt t="44947" x="5100638" y="4076700"/>
          <p14:tracePt t="44952" x="5084763" y="4076700"/>
          <p14:tracePt t="44955" x="5068888" y="4076700"/>
          <p14:tracePt t="44961" x="5053013" y="4076700"/>
          <p14:tracePt t="44963" x="5037138" y="4076700"/>
          <p14:tracePt t="44969" x="5022850" y="4076700"/>
          <p14:tracePt t="44975" x="5006975" y="4076700"/>
          <p14:tracePt t="44981" x="4975225" y="4076700"/>
          <p14:tracePt t="44987" x="4943475" y="4076700"/>
          <p14:tracePt t="44989" x="4927600" y="4076700"/>
          <p14:tracePt t="44991" x="4911725" y="4076700"/>
          <p14:tracePt t="44997" x="4895850" y="4076700"/>
          <p14:tracePt t="44999" x="4879975" y="4076700"/>
          <p14:tracePt t="45001" x="4879975" y="4060825"/>
          <p14:tracePt t="45002" x="4864100" y="4060825"/>
          <p14:tracePt t="45007" x="4848225" y="4060825"/>
          <p14:tracePt t="45011" x="4832350" y="4060825"/>
          <p14:tracePt t="45020" x="4800600" y="4060825"/>
          <p14:tracePt t="45025" x="4784725" y="4060825"/>
          <p14:tracePt t="45036" x="4768850" y="4060825"/>
          <p14:tracePt t="45052" x="4752975" y="4060825"/>
          <p14:tracePt t="45164" x="4768850" y="4060825"/>
          <p14:tracePt t="45170" x="4784725" y="4060825"/>
          <p14:tracePt t="45172" x="4816475" y="4060825"/>
          <p14:tracePt t="45175" x="4832350" y="4060825"/>
          <p14:tracePt t="45177" x="4848225" y="4060825"/>
          <p14:tracePt t="45179" x="4864100" y="4060825"/>
          <p14:tracePt t="45183" x="4879975" y="4060825"/>
          <p14:tracePt t="45185" x="4895850" y="4060825"/>
          <p14:tracePt t="45187" x="4911725" y="4060825"/>
          <p14:tracePt t="45189" x="4927600" y="4060825"/>
          <p14:tracePt t="45192" x="4943475" y="4060825"/>
          <p14:tracePt t="45195" x="4959350" y="4060825"/>
          <p14:tracePt t="45197" x="4975225" y="4060825"/>
          <p14:tracePt t="45199" x="4991100" y="4060825"/>
          <p14:tracePt t="45201" x="5006975" y="4060825"/>
          <p14:tracePt t="45203" x="5022850" y="4060825"/>
          <p14:tracePt t="45207" x="5037138" y="4060825"/>
          <p14:tracePt t="45210" x="5053013" y="4060825"/>
          <p14:tracePt t="45211" x="5068888" y="4060825"/>
          <p14:tracePt t="45215" x="5084763" y="4060825"/>
          <p14:tracePt t="45217" x="5100638" y="4060825"/>
          <p14:tracePt t="45225" x="5116513" y="4060825"/>
          <p14:tracePt t="45231" x="5132388" y="4060825"/>
          <p14:tracePt t="45239" x="5148263" y="4060825"/>
          <p14:tracePt t="45326" x="5132388" y="4060825"/>
          <p14:tracePt t="45333" x="5116513" y="4076700"/>
          <p14:tracePt t="45345" x="5084763" y="4076700"/>
          <p14:tracePt t="45353" x="5068888" y="4092575"/>
          <p14:tracePt t="45355" x="5053013" y="4092575"/>
          <p14:tracePt t="45360" x="5037138" y="4108450"/>
          <p14:tracePt t="45361" x="5022850" y="4108450"/>
          <p14:tracePt t="45365" x="5006975" y="4124325"/>
          <p14:tracePt t="45371" x="4991100" y="4124325"/>
          <p14:tracePt t="45373" x="4975225" y="4124325"/>
          <p14:tracePt t="45377" x="4959350" y="4124325"/>
          <p14:tracePt t="45383" x="4943475" y="4124325"/>
          <p14:tracePt t="45387" x="4927600" y="4124325"/>
          <p14:tracePt t="45395" x="4911725" y="4124325"/>
          <p14:tracePt t="45399" x="4895850" y="4124325"/>
          <p14:tracePt t="45405" x="4879975" y="4124325"/>
          <p14:tracePt t="45424" x="4864100" y="4124325"/>
          <p14:tracePt t="45449" x="4848225" y="4124325"/>
          <p14:tracePt t="45482" x="4848225" y="4108450"/>
          <p14:tracePt t="45488" x="4848225" y="4092575"/>
          <p14:tracePt t="45493" x="4848225" y="4076700"/>
          <p14:tracePt t="45496" x="4848225" y="4060825"/>
          <p14:tracePt t="45499" x="4832350" y="4044950"/>
          <p14:tracePt t="45502" x="4832350" y="4029075"/>
          <p14:tracePt t="45503" x="4832350" y="4013200"/>
          <p14:tracePt t="45509" x="4832350" y="3981450"/>
          <p14:tracePt t="45513" x="4816475" y="3981450"/>
          <p14:tracePt t="45515" x="4816475" y="3965575"/>
          <p14:tracePt t="45516" x="4816475" y="3949700"/>
          <p14:tracePt t="45519" x="4816475" y="3935413"/>
          <p14:tracePt t="45527" x="4816475" y="3919538"/>
          <p14:tracePt t="45530" x="4816475" y="3903663"/>
          <p14:tracePt t="45540" x="4816475" y="3887788"/>
          <p14:tracePt t="45568" x="4816475" y="3871913"/>
          <p14:tracePt t="45610" x="4832350" y="3871913"/>
          <p14:tracePt t="45620" x="4848225" y="3871913"/>
          <p14:tracePt t="45627" x="4864100" y="3887788"/>
          <p14:tracePt t="45633" x="4879975" y="3887788"/>
          <p14:tracePt t="45638" x="4895850" y="3887788"/>
          <p14:tracePt t="45646" x="4911725" y="3887788"/>
          <p14:tracePt t="45651" x="4911725" y="3903663"/>
          <p14:tracePt t="45759" x="4911725" y="3919538"/>
          <p14:tracePt t="45773" x="4895850" y="3919538"/>
          <p14:tracePt t="45795" x="4895850" y="3935413"/>
          <p14:tracePt t="45798" x="4879975" y="3935413"/>
          <p14:tracePt t="45812" x="4879975" y="3949700"/>
          <p14:tracePt t="45824" x="4879975" y="3965575"/>
          <p14:tracePt t="45864" x="4879975" y="3981450"/>
          <p14:tracePt t="45876" x="4879975" y="3997325"/>
          <p14:tracePt t="45881" x="4864100" y="3997325"/>
          <p14:tracePt t="45892" x="4848225" y="3997325"/>
          <p14:tracePt t="45899" x="4848225" y="4013200"/>
          <p14:tracePt t="45906" x="4832350" y="4013200"/>
          <p14:tracePt t="45908" x="4832350" y="4029075"/>
          <p14:tracePt t="45911" x="4816475" y="4029075"/>
          <p14:tracePt t="45915" x="4800600" y="4044950"/>
          <p14:tracePt t="45926" x="4784725" y="4044950"/>
          <p14:tracePt t="45929" x="4768850" y="4044950"/>
          <p14:tracePt t="45931" x="4768850" y="4060825"/>
          <p14:tracePt t="45940" x="4752975" y="4076700"/>
          <p14:tracePt t="45942" x="4737100" y="4076700"/>
          <p14:tracePt t="45947" x="4722813" y="4076700"/>
          <p14:tracePt t="45955" x="4706938" y="4076700"/>
          <p14:tracePt t="45960" x="4691063" y="4076700"/>
          <p14:tracePt t="45965" x="4691063" y="4092575"/>
          <p14:tracePt t="45967" x="4675188" y="4092575"/>
          <p14:tracePt t="45974" x="4659313" y="4092575"/>
          <p14:tracePt t="45984" x="4643438" y="4092575"/>
          <p14:tracePt t="45989" x="4627563" y="4092575"/>
          <p14:tracePt t="46000" x="4611688" y="4092575"/>
          <p14:tracePt t="46020" x="4595813" y="4092575"/>
          <p14:tracePt t="46032" x="4579938" y="4092575"/>
          <p14:tracePt t="46037" x="4579938" y="4076700"/>
          <p14:tracePt t="46048" x="4579938" y="4060825"/>
          <p14:tracePt t="46060" x="4564063" y="4060825"/>
          <p14:tracePt t="46067" x="4564063" y="4044950"/>
          <p14:tracePt t="46076" x="4564063" y="4029075"/>
          <p14:tracePt t="46084" x="4564063" y="4013200"/>
          <p14:tracePt t="46101" x="4564063" y="3997325"/>
          <p14:tracePt t="46112" x="4564063" y="3981450"/>
          <p14:tracePt t="46146" x="4579938" y="3981450"/>
          <p14:tracePt t="46544" x="4595813" y="3981450"/>
          <p14:tracePt t="46556" x="4627563" y="3981450"/>
          <p14:tracePt t="46564" x="4659313" y="4029075"/>
          <p14:tracePt t="46566" x="4675188" y="4029075"/>
          <p14:tracePt t="46567" x="4675188" y="4044950"/>
          <p14:tracePt t="46574" x="4691063" y="4044950"/>
          <p14:tracePt t="46577" x="4706938" y="4060825"/>
          <p14:tracePt t="46579" x="4706938" y="4076700"/>
          <p14:tracePt t="46585" x="4722813" y="4076700"/>
          <p14:tracePt t="46587" x="4722813" y="4092575"/>
          <p14:tracePt t="46589" x="4737100" y="4092575"/>
          <p14:tracePt t="46593" x="4737100" y="4108450"/>
          <p14:tracePt t="46595" x="4752975" y="4108450"/>
          <p14:tracePt t="46599" x="4752975" y="4124325"/>
          <p14:tracePt t="46606" x="4768850" y="4124325"/>
          <p14:tracePt t="46611" x="4784725" y="4124325"/>
          <p14:tracePt t="46614" x="4784725" y="4140200"/>
          <p14:tracePt t="46619" x="4800600" y="4156075"/>
          <p14:tracePt t="46623" x="4816475" y="4156075"/>
          <p14:tracePt t="46627" x="4832350" y="4156075"/>
          <p14:tracePt t="46631" x="4832350" y="4171950"/>
          <p14:tracePt t="46635" x="4848225" y="4171950"/>
          <p14:tracePt t="46637" x="4864100" y="4187825"/>
          <p14:tracePt t="46644" x="4864100" y="4203700"/>
          <p14:tracePt t="46644" x="4879975" y="4203700"/>
          <p14:tracePt t="46649" x="4895850" y="4203700"/>
          <p14:tracePt t="46651" x="4911725" y="4203700"/>
          <p14:tracePt t="46653" x="4911725" y="4219575"/>
          <p14:tracePt t="46658" x="4911725" y="4235450"/>
          <p14:tracePt t="46663" x="4927600" y="4235450"/>
          <p14:tracePt t="46665" x="4927600" y="4251325"/>
          <p14:tracePt t="46671" x="4943475" y="4267200"/>
          <p14:tracePt t="46679" x="4943475" y="4283075"/>
          <p14:tracePt t="46687" x="4943475" y="4297363"/>
          <p14:tracePt t="46693" x="4943475" y="4313238"/>
          <p14:tracePt t="46713" x="4943475" y="4329113"/>
          <p14:tracePt t="46728" x="4943475" y="4344988"/>
          <p14:tracePt t="46786" x="4943475" y="4329113"/>
          <p14:tracePt t="46789" x="4927600" y="4313238"/>
          <p14:tracePt t="46792" x="4927600" y="4297363"/>
          <p14:tracePt t="46793" x="4927600" y="4283075"/>
          <p14:tracePt t="46797" x="4927600" y="4267200"/>
          <p14:tracePt t="46799" x="4927600" y="4251325"/>
          <p14:tracePt t="46801" x="4911725" y="4251325"/>
          <p14:tracePt t="46803" x="4911725" y="4235450"/>
          <p14:tracePt t="46805" x="4895850" y="4203700"/>
          <p14:tracePt t="46809" x="4879975" y="4187825"/>
          <p14:tracePt t="46811" x="4879975" y="4156075"/>
          <p14:tracePt t="46813" x="4864100" y="4124325"/>
          <p14:tracePt t="46815" x="4864100" y="4092575"/>
          <p14:tracePt t="46817" x="4864100" y="4076700"/>
          <p14:tracePt t="46819" x="4848225" y="4060825"/>
          <p14:tracePt t="46821" x="4848225" y="4029075"/>
          <p14:tracePt t="46823" x="4832350" y="3997325"/>
          <p14:tracePt t="46827" x="4816475" y="3965575"/>
          <p14:tracePt t="46828" x="4816475" y="3949700"/>
          <p14:tracePt t="46830" x="4800600" y="3949700"/>
          <p14:tracePt t="46832" x="4800600" y="3919538"/>
          <p14:tracePt t="46834" x="4800600" y="3903663"/>
          <p14:tracePt t="46839" x="4784725" y="3887788"/>
          <p14:tracePt t="46841" x="4784725" y="3871913"/>
          <p14:tracePt t="46847" x="4768850" y="3856038"/>
          <p14:tracePt t="46850" x="4768850" y="3840163"/>
          <p14:tracePt t="46853" x="4768850" y="3824288"/>
          <p14:tracePt t="46865" x="4768850" y="3808413"/>
          <p14:tracePt t="46874" x="4768850" y="3792538"/>
          <p14:tracePt t="46902" x="4768850" y="3776663"/>
          <p14:tracePt t="46934" x="4768850" y="3760788"/>
          <p14:tracePt t="47021" x="4737100" y="3776663"/>
          <p14:tracePt t="47029" x="4659313" y="3824288"/>
          <p14:tracePt t="47034" x="4595813" y="3856038"/>
          <p14:tracePt t="47039" x="4516438" y="3903663"/>
          <p14:tracePt t="47041" x="4500563" y="3903663"/>
          <p14:tracePt t="47043" x="4468813" y="3919538"/>
          <p14:tracePt t="47045" x="4437063" y="3935413"/>
          <p14:tracePt t="47047" x="4421188" y="3949700"/>
          <p14:tracePt t="47049" x="4391025" y="3965575"/>
          <p14:tracePt t="47051" x="4343400" y="3997325"/>
          <p14:tracePt t="47053" x="4311650" y="4013200"/>
          <p14:tracePt t="47055" x="4295775" y="4013200"/>
          <p14:tracePt t="47057" x="4264025" y="4029075"/>
          <p14:tracePt t="47059" x="4232275" y="4044950"/>
          <p14:tracePt t="47061" x="4200525" y="4060825"/>
          <p14:tracePt t="47063" x="4184650" y="4092575"/>
          <p14:tracePt t="47065" x="4152900" y="4108450"/>
          <p14:tracePt t="47067" x="4137025" y="4108450"/>
          <p14:tracePt t="47069" x="4121150" y="4124325"/>
          <p14:tracePt t="47071" x="4090988" y="4140200"/>
          <p14:tracePt t="47073" x="4075113" y="4156075"/>
          <p14:tracePt t="47075" x="4059238" y="4156075"/>
          <p14:tracePt t="47076" x="4043363" y="4171950"/>
          <p14:tracePt t="47078" x="4027488" y="4187825"/>
          <p14:tracePt t="47081" x="4027488" y="4203700"/>
          <p14:tracePt t="47083" x="3995738" y="4203700"/>
          <p14:tracePt t="47085" x="3979863" y="4203700"/>
          <p14:tracePt t="47087" x="3979863" y="4219575"/>
          <p14:tracePt t="47089" x="3963988" y="4235450"/>
          <p14:tracePt t="47093" x="3948113" y="4235450"/>
          <p14:tracePt t="47095" x="3932238" y="4251325"/>
          <p14:tracePt t="47097" x="3932238" y="4267200"/>
          <p14:tracePt t="47099" x="3916363" y="4267200"/>
          <p14:tracePt t="47101" x="3916363" y="4283075"/>
          <p14:tracePt t="47103" x="3900488" y="4283075"/>
          <p14:tracePt t="47108" x="3900488" y="4297363"/>
          <p14:tracePt t="47110" x="3884613" y="4313238"/>
          <p14:tracePt t="47113" x="3868738" y="4313238"/>
          <p14:tracePt t="47119" x="3868738" y="4329113"/>
          <p14:tracePt t="47123" x="3852863" y="4344988"/>
          <p14:tracePt t="47129" x="3852863" y="4360863"/>
          <p14:tracePt t="47138" x="3836988" y="4376738"/>
          <p14:tracePt t="47147" x="3836988" y="4392613"/>
          <p14:tracePt t="47196" x="3836988" y="4408488"/>
          <p14:tracePt t="47277" x="3836988" y="4392613"/>
          <p14:tracePt t="47283" x="3852863" y="4392613"/>
          <p14:tracePt t="47292" x="3852863" y="4376738"/>
          <p14:tracePt t="47313" x="3868738" y="4376738"/>
          <p14:tracePt t="47545" x="3884613" y="4376738"/>
          <p14:tracePt t="47558" x="3916363" y="4360863"/>
          <p14:tracePt t="47564" x="3963988" y="4344988"/>
          <p14:tracePt t="47567" x="3979863" y="4344988"/>
          <p14:tracePt t="47569" x="3995738" y="4344988"/>
          <p14:tracePt t="47575" x="4027488" y="4329113"/>
          <p14:tracePt t="47577" x="4043363" y="4329113"/>
          <p14:tracePt t="47581" x="4075113" y="4329113"/>
          <p14:tracePt t="47585" x="4090988" y="4313238"/>
          <p14:tracePt t="47587" x="4106863" y="4313238"/>
          <p14:tracePt t="47589" x="4121150" y="4313238"/>
          <p14:tracePt t="47591" x="4137025" y="4313238"/>
          <p14:tracePt t="47593" x="4168775" y="4297363"/>
          <p14:tracePt t="47597" x="4200525" y="4297363"/>
          <p14:tracePt t="47599" x="4232275" y="4283075"/>
          <p14:tracePt t="47601" x="4264025" y="4283075"/>
          <p14:tracePt t="47603" x="4295775" y="4283075"/>
          <p14:tracePt t="47607" x="4343400" y="4267200"/>
          <p14:tracePt t="47609" x="4375150" y="4267200"/>
          <p14:tracePt t="47611" x="4406900" y="4267200"/>
          <p14:tracePt t="47613" x="4421188" y="4251325"/>
          <p14:tracePt t="47615" x="4452938" y="4251325"/>
          <p14:tracePt t="47617" x="4484688" y="4235450"/>
          <p14:tracePt t="47621" x="4516438" y="4219575"/>
          <p14:tracePt t="47626" x="4564063" y="4203700"/>
          <p14:tracePt t="47626" x="4595813" y="4203700"/>
          <p14:tracePt t="47628" x="4611688" y="4203700"/>
          <p14:tracePt t="47631" x="4643438" y="4187825"/>
          <p14:tracePt t="47633" x="4675188" y="4187825"/>
          <p14:tracePt t="47635" x="4691063" y="4171950"/>
          <p14:tracePt t="47637" x="4722813" y="4156075"/>
          <p14:tracePt t="47638" x="4752975" y="4140200"/>
          <p14:tracePt t="47641" x="4800600" y="4124325"/>
          <p14:tracePt t="47643" x="4816475" y="4124325"/>
          <p14:tracePt t="47645" x="4848225" y="4108450"/>
          <p14:tracePt t="47646" x="4879975" y="4092575"/>
          <p14:tracePt t="47649" x="4895850" y="4092575"/>
          <p14:tracePt t="47651" x="4927600" y="4076700"/>
          <p14:tracePt t="47652" x="4975225" y="4060825"/>
          <p14:tracePt t="47654" x="4991100" y="4044950"/>
          <p14:tracePt t="47657" x="5022850" y="4029075"/>
          <p14:tracePt t="47659" x="5053013" y="4013200"/>
          <p14:tracePt t="47660" x="5100638" y="3997325"/>
          <p14:tracePt t="47662" x="5116513" y="3997325"/>
          <p14:tracePt t="47664" x="5148263" y="3997325"/>
          <p14:tracePt t="47666" x="5195888" y="3981450"/>
          <p14:tracePt t="47668" x="5211763" y="3965575"/>
          <p14:tracePt t="47670" x="5243513" y="3949700"/>
          <p14:tracePt t="47673" x="5275263" y="3935413"/>
          <p14:tracePt t="47675" x="5291138" y="3935413"/>
          <p14:tracePt t="47677" x="5322888" y="3919538"/>
          <p14:tracePt t="47678" x="5353050" y="3919538"/>
          <p14:tracePt t="47681" x="5353050" y="3903663"/>
          <p14:tracePt t="47682" x="5384800" y="3903663"/>
          <p14:tracePt t="47685" x="5400675" y="3903663"/>
          <p14:tracePt t="47689" x="5416550" y="3903663"/>
          <p14:tracePt t="47693" x="5416550" y="3887788"/>
          <p14:tracePt t="47695" x="5432425" y="3887788"/>
          <p14:tracePt t="47712" x="5448300" y="3887788"/>
          <p14:tracePt t="47731" x="5448300" y="3871913"/>
          <p14:tracePt t="47763" x="5432425" y="3871913"/>
          <p14:tracePt t="47771" x="5416550" y="3871913"/>
          <p14:tracePt t="47783" x="5400675" y="3871913"/>
          <p14:tracePt t="47791" x="5384800" y="3871913"/>
          <p14:tracePt t="47807" x="5368925" y="3871913"/>
          <p14:tracePt t="47830" x="5353050" y="3871913"/>
          <p14:tracePt t="47844" x="5353050" y="3887788"/>
          <p14:tracePt t="47861" x="5337175" y="3887788"/>
          <p14:tracePt t="47882" x="5322888" y="3887788"/>
          <p14:tracePt t="47889" x="5307013" y="3887788"/>
          <p14:tracePt t="47891" x="5307013" y="3903663"/>
          <p14:tracePt t="47897" x="5307013" y="3919538"/>
          <p14:tracePt t="47901" x="5291138" y="3919538"/>
          <p14:tracePt t="47902" x="5275263" y="3935413"/>
          <p14:tracePt t="47909" x="5259388" y="3935413"/>
          <p14:tracePt t="47913" x="5259388" y="3949700"/>
          <p14:tracePt t="47924" x="5259388" y="3965575"/>
          <p14:tracePt t="47938" x="5259388" y="3981450"/>
          <p14:tracePt t="47945" x="5259388" y="3997325"/>
          <p14:tracePt t="47951" x="5259388" y="4013200"/>
          <p14:tracePt t="48047" x="5259388" y="4029075"/>
          <p14:tracePt t="48058" x="5275263" y="4044950"/>
          <p14:tracePt t="48070" x="5291138" y="4044950"/>
          <p14:tracePt t="48081" x="5291138" y="4060825"/>
          <p14:tracePt t="48122" x="5291138" y="4076700"/>
          <p14:tracePt t="48136" x="5291138" y="4092575"/>
          <p14:tracePt t="48162" x="5291138" y="4108450"/>
          <p14:tracePt t="48183" x="5275263" y="4108450"/>
          <p14:tracePt t="48192" x="5259388" y="4108450"/>
          <p14:tracePt t="48218" x="5243513" y="4108450"/>
          <p14:tracePt t="48242" x="5227638" y="4108450"/>
          <p14:tracePt t="48290" x="5227638" y="4092575"/>
          <p14:tracePt t="48298" x="5227638" y="4076700"/>
          <p14:tracePt t="48306" x="5227638" y="4060825"/>
          <p14:tracePt t="48320" x="5211763" y="4060825"/>
          <p14:tracePt t="48460" x="5211763" y="4044950"/>
          <p14:tracePt t="48462" x="5227638" y="4044950"/>
          <p14:tracePt t="48467" x="5243513" y="4044950"/>
          <p14:tracePt t="48486" x="5243513" y="4029075"/>
          <p14:tracePt t="48557" x="5259388" y="4013200"/>
          <p14:tracePt t="48567" x="5259388" y="3997325"/>
          <p14:tracePt t="48572" x="5275263" y="3997325"/>
          <p14:tracePt t="48576" x="5275263" y="3981450"/>
          <p14:tracePt t="48594" x="5275263" y="3965575"/>
          <p14:tracePt t="48602" x="5275263" y="3949700"/>
          <p14:tracePt t="48623" x="5275263" y="3935413"/>
          <p14:tracePt t="48630" x="5275263" y="3919538"/>
          <p14:tracePt t="48638" x="5275263" y="3903663"/>
          <p14:tracePt t="48648" x="5259388" y="3903663"/>
          <p14:tracePt t="48682" x="5259388" y="3887788"/>
          <p14:tracePt t="48698" x="5259388" y="3871913"/>
          <p14:tracePt t="48719" x="5259388" y="3856038"/>
          <p14:tracePt t="48721" x="5243513" y="3840163"/>
          <p14:tracePt t="48727" x="5243513" y="3824288"/>
          <p14:tracePt t="48737" x="5227638" y="3808413"/>
          <p14:tracePt t="48744" x="5227638" y="3792538"/>
          <p14:tracePt t="48752" x="5227638" y="3776663"/>
          <p14:tracePt t="48757" x="5227638" y="3760788"/>
          <p14:tracePt t="48764" x="5227638" y="3744913"/>
          <p14:tracePt t="48769" x="5227638" y="3729038"/>
          <p14:tracePt t="48777" x="5227638" y="3713163"/>
          <p14:tracePt t="48792" x="5227638" y="3697288"/>
          <p14:tracePt t="48796" x="5227638" y="3681413"/>
          <p14:tracePt t="48801" x="5243513" y="3681413"/>
          <p14:tracePt t="48810" x="5259388" y="3681413"/>
          <p14:tracePt t="48811" x="5275263" y="3681413"/>
          <p14:tracePt t="48815" x="5291138" y="3681413"/>
          <p14:tracePt t="48817" x="5291138" y="3665538"/>
          <p14:tracePt t="48821" x="5307013" y="3665538"/>
          <p14:tracePt t="48823" x="5322888" y="3665538"/>
          <p14:tracePt t="48829" x="5337175" y="3665538"/>
          <p14:tracePt t="48831" x="5353050" y="3665538"/>
          <p14:tracePt t="48835" x="5368925" y="3665538"/>
          <p14:tracePt t="48841" x="5384800" y="3665538"/>
          <p14:tracePt t="48845" x="5400675" y="3665538"/>
          <p14:tracePt t="48853" x="5416550" y="3665538"/>
          <p14:tracePt t="48857" x="5432425" y="3665538"/>
          <p14:tracePt t="48861" x="5448300" y="3665538"/>
          <p14:tracePt t="48873" x="5464175" y="3665538"/>
          <p14:tracePt t="48879" x="5480050" y="3665538"/>
          <p14:tracePt t="48894" x="5495925" y="3665538"/>
          <p14:tracePt t="48898" x="5511800" y="3665538"/>
          <p14:tracePt t="48911" x="5559425" y="3665538"/>
          <p14:tracePt t="48918" x="5591175" y="3681413"/>
          <p14:tracePt t="48921" x="5622925" y="3681413"/>
          <p14:tracePt t="48923" x="5638800" y="3697288"/>
          <p14:tracePt t="48927" x="5653088" y="3697288"/>
          <p14:tracePt t="48929" x="5668963" y="3697288"/>
          <p14:tracePt t="48931" x="5668963" y="3713163"/>
          <p14:tracePt t="48935" x="5684838" y="3713163"/>
          <p14:tracePt t="48937" x="5700713" y="3729038"/>
          <p14:tracePt t="48939" x="5716588" y="3744913"/>
          <p14:tracePt t="48943" x="5732463" y="3744913"/>
          <p14:tracePt t="48945" x="5748338" y="3744913"/>
          <p14:tracePt t="48947" x="5748338" y="3760788"/>
          <p14:tracePt t="48949" x="5748338" y="3776663"/>
          <p14:tracePt t="48951" x="5764213" y="3776663"/>
          <p14:tracePt t="48953" x="5780088" y="3776663"/>
          <p14:tracePt t="48955" x="5795963" y="3792538"/>
          <p14:tracePt t="48957" x="5795963" y="3808413"/>
          <p14:tracePt t="48961" x="5811838" y="3808413"/>
          <p14:tracePt t="48963" x="5827713" y="3824288"/>
          <p14:tracePt t="48965" x="5827713" y="3840163"/>
          <p14:tracePt t="48969" x="5827713" y="3856038"/>
          <p14:tracePt t="48971" x="5843588" y="3856038"/>
          <p14:tracePt t="48980" x="5859463" y="3856038"/>
          <p14:tracePt t="48988" x="5875338" y="3871913"/>
          <p14:tracePt t="48996" x="5875338" y="3887788"/>
          <p14:tracePt t="49021" x="5875338" y="3903663"/>
          <p14:tracePt t="49035" x="5875338" y="3919538"/>
          <p14:tracePt t="49044" x="5875338" y="3935413"/>
          <p14:tracePt t="49053" x="5875338" y="3949700"/>
          <p14:tracePt t="49059" x="5875338" y="3965575"/>
          <p14:tracePt t="49067" x="5875338" y="3981450"/>
          <p14:tracePt t="49071" x="5875338" y="3997325"/>
          <p14:tracePt t="49075" x="5875338" y="4013200"/>
          <p14:tracePt t="49077" x="5859463" y="4013200"/>
          <p14:tracePt t="49081" x="5843588" y="4013200"/>
          <p14:tracePt t="49083" x="5843588" y="4029075"/>
          <p14:tracePt t="49090" x="5827713" y="4044950"/>
          <p14:tracePt t="49093" x="5811838" y="4044950"/>
          <p14:tracePt t="49099" x="5795963" y="4044950"/>
          <p14:tracePt t="49103" x="5780088" y="4060825"/>
          <p14:tracePt t="49106" x="5764213" y="4060825"/>
          <p14:tracePt t="49113" x="5748338" y="4060825"/>
          <p14:tracePt t="49115" x="5732463" y="4060825"/>
          <p14:tracePt t="49117" x="5732463" y="4076700"/>
          <p14:tracePt t="49125" x="5716588" y="4076700"/>
          <p14:tracePt t="49133" x="5700713" y="4076700"/>
          <p14:tracePt t="49139" x="5684838" y="4076700"/>
          <p14:tracePt t="49149" x="5668963" y="4076700"/>
          <p14:tracePt t="49155" x="5653088" y="4092575"/>
          <p14:tracePt t="49165" x="5638800" y="4092575"/>
          <p14:tracePt t="49171" x="5622925" y="4092575"/>
          <p14:tracePt t="49177" x="5607050" y="4092575"/>
          <p14:tracePt t="49188" x="5591175" y="4092575"/>
          <p14:tracePt t="49191" x="5575300" y="4092575"/>
          <p14:tracePt t="49198" x="5559425" y="4092575"/>
          <p14:tracePt t="49203" x="5543550" y="4092575"/>
          <p14:tracePt t="49205" x="5527675" y="4092575"/>
          <p14:tracePt t="49213" x="5511800" y="4092575"/>
          <p14:tracePt t="49217" x="5495925" y="4092575"/>
          <p14:tracePt t="49223" x="5480050" y="4092575"/>
          <p14:tracePt t="49227" x="5464175" y="4092575"/>
          <p14:tracePt t="49233" x="5448300" y="4092575"/>
          <p14:tracePt t="49237" x="5432425" y="4092575"/>
          <p14:tracePt t="49241" x="5416550" y="4092575"/>
          <p14:tracePt t="49249" x="5400675" y="4092575"/>
          <p14:tracePt t="49253" x="5384800" y="4092575"/>
          <p14:tracePt t="49266" x="5368925" y="4092575"/>
          <p14:tracePt t="49274" x="5353050" y="4092575"/>
          <p14:tracePt t="49281" x="5337175" y="4092575"/>
          <p14:tracePt t="49293" x="5337175" y="4076700"/>
          <p14:tracePt t="49299" x="5322888" y="4076700"/>
          <p14:tracePt t="49306" x="5322888" y="4060825"/>
          <p14:tracePt t="49308" x="5307013" y="4060825"/>
          <p14:tracePt t="49320" x="5291138" y="4060825"/>
          <p14:tracePt t="49325" x="5291138" y="4044950"/>
          <p14:tracePt t="49329" x="5275263" y="4044950"/>
          <p14:tracePt t="49337" x="5275263" y="4029075"/>
          <p14:tracePt t="49346" x="5259388" y="4029075"/>
          <p14:tracePt t="49372" x="5259388" y="4013200"/>
          <p14:tracePt t="49378" x="5243513" y="4013200"/>
          <p14:tracePt t="49381" x="5243513" y="3997325"/>
          <p14:tracePt t="49390" x="5243513" y="3981450"/>
          <p14:tracePt t="49399" x="5227638" y="3981450"/>
          <p14:tracePt t="49404" x="5227638" y="3965575"/>
          <p14:tracePt t="49409" x="5227638" y="3949700"/>
          <p14:tracePt t="49419" x="5227638" y="3935413"/>
          <p14:tracePt t="49425" x="5227638" y="3919538"/>
          <p14:tracePt t="49429" x="5227638" y="3903663"/>
          <p14:tracePt t="49437" x="5227638" y="3887788"/>
          <p14:tracePt t="49441" x="5227638" y="3871913"/>
          <p14:tracePt t="49449" x="5227638" y="3856038"/>
          <p14:tracePt t="49451" x="5227638" y="3840163"/>
          <p14:tracePt t="49454" x="5227638" y="3824288"/>
          <p14:tracePt t="49463" x="5227638" y="3808413"/>
          <p14:tracePt t="49465" x="5227638" y="3792538"/>
          <p14:tracePt t="49474" x="5227638" y="3776663"/>
          <p14:tracePt t="49477" x="5227638" y="3760788"/>
          <p14:tracePt t="49485" x="5227638" y="3744913"/>
          <p14:tracePt t="49492" x="5227638" y="3729038"/>
          <p14:tracePt t="49498" x="5227638" y="3713163"/>
          <p14:tracePt t="49507" x="5243513" y="3713163"/>
          <p14:tracePt t="49514" x="5243513" y="3697288"/>
          <p14:tracePt t="49521" x="5243513" y="3681413"/>
          <p14:tracePt t="49525" x="5259388" y="3681413"/>
          <p14:tracePt t="49530" x="5275263" y="3681413"/>
          <p14:tracePt t="49535" x="5291138" y="3665538"/>
          <p14:tracePt t="49543" x="5291138" y="3649663"/>
          <p14:tracePt t="49545" x="5307013" y="3649663"/>
          <p14:tracePt t="49548" x="5322888" y="3649663"/>
          <p14:tracePt t="49553" x="5322888" y="3633788"/>
          <p14:tracePt t="49559" x="5337175" y="3633788"/>
          <p14:tracePt t="49563" x="5353050" y="3633788"/>
          <p14:tracePt t="49567" x="5368925" y="3633788"/>
          <p14:tracePt t="49575" x="5384800" y="3617913"/>
          <p14:tracePt t="49579" x="5400675" y="3617913"/>
          <p14:tracePt t="49589" x="5416550" y="3617913"/>
          <p14:tracePt t="49597" x="5448300" y="3602038"/>
          <p14:tracePt t="49605" x="5464175" y="3602038"/>
          <p14:tracePt t="49612" x="5480050" y="3602038"/>
          <p14:tracePt t="49629" x="5543550" y="3602038"/>
          <p14:tracePt t="49632" x="5559425" y="3602038"/>
          <p14:tracePt t="49634" x="5575300" y="3602038"/>
          <p14:tracePt t="49636" x="5591175" y="3602038"/>
          <p14:tracePt t="49641" x="5607050" y="3602038"/>
          <p14:tracePt t="49644" x="5622925" y="3602038"/>
          <p14:tracePt t="49647" x="5638800" y="3602038"/>
          <p14:tracePt t="49651" x="5638800" y="3617913"/>
          <p14:tracePt t="49653" x="5653088" y="3617913"/>
          <p14:tracePt t="49658" x="5668963" y="3617913"/>
          <p14:tracePt t="49696" x="5684838" y="3617913"/>
          <p14:tracePt t="49718" x="5700713" y="3617913"/>
          <p14:tracePt t="49721" x="5700713" y="3633788"/>
          <p14:tracePt t="49727" x="5716588" y="3633788"/>
          <p14:tracePt t="49731" x="5716588" y="3649663"/>
          <p14:tracePt t="49741" x="5716588" y="3665538"/>
          <p14:tracePt t="49751" x="5732463" y="3665538"/>
          <p14:tracePt t="49770" x="5732463" y="3681413"/>
          <p14:tracePt t="49772" x="5748338" y="3681413"/>
          <p14:tracePt t="49784" x="5748338" y="3697288"/>
          <p14:tracePt t="49819" x="5764213" y="3713163"/>
          <p14:tracePt t="49824" x="5764213" y="3729038"/>
          <p14:tracePt t="49828" x="5780088" y="3744913"/>
          <p14:tracePt t="49835" x="5780088" y="3760788"/>
          <p14:tracePt t="49836" x="5795963" y="3760788"/>
          <p14:tracePt t="49841" x="5795963" y="3776663"/>
          <p14:tracePt t="49851" x="5795963" y="3792538"/>
          <p14:tracePt t="49855" x="5811838" y="3792538"/>
          <p14:tracePt t="49858" x="5811838" y="3808413"/>
          <p14:tracePt t="49861" x="5827713" y="3808413"/>
          <p14:tracePt t="49865" x="5827713" y="3824288"/>
          <p14:tracePt t="49874" x="5827713" y="3840163"/>
          <p14:tracePt t="49877" x="5827713" y="3856038"/>
          <p14:tracePt t="49881" x="5843588" y="3856038"/>
          <p14:tracePt t="49886" x="5843588" y="3871913"/>
          <p14:tracePt t="49893" x="5843588" y="3887788"/>
          <p14:tracePt t="49897" x="5859463" y="3887788"/>
          <p14:tracePt t="49907" x="5859463" y="3903663"/>
          <p14:tracePt t="49911" x="5875338" y="3919538"/>
          <p14:tracePt t="49917" x="5875338" y="3935413"/>
          <p14:tracePt t="49940" x="5875338" y="3949700"/>
          <p14:tracePt t="49972" x="5875338" y="3965575"/>
          <p14:tracePt t="50125" x="5875338" y="3949700"/>
          <p14:tracePt t="50146" x="5875338" y="3935413"/>
          <p14:tracePt t="50158" x="5875338" y="3919538"/>
          <p14:tracePt t="50168" x="5875338" y="3903663"/>
          <p14:tracePt t="50189" x="5875338" y="3887788"/>
          <p14:tracePt t="50195" x="5875338" y="3871913"/>
          <p14:tracePt t="50216" x="5875338" y="3856038"/>
          <p14:tracePt t="50221" x="5891213" y="3856038"/>
          <p14:tracePt t="50225" x="5891213" y="3840163"/>
          <p14:tracePt t="50229" x="5907088" y="3840163"/>
          <p14:tracePt t="50235" x="5907088" y="3824288"/>
          <p14:tracePt t="50237" x="5922963" y="3824288"/>
          <p14:tracePt t="50241" x="5938838" y="3824288"/>
          <p14:tracePt t="50243" x="5953125" y="3824288"/>
          <p14:tracePt t="50247" x="5953125" y="3808413"/>
          <p14:tracePt t="50249" x="5969000" y="3808413"/>
          <p14:tracePt t="50253" x="5984875" y="3808413"/>
          <p14:tracePt t="50255" x="5984875" y="3792538"/>
          <p14:tracePt t="50258" x="6000750" y="3792538"/>
          <p14:tracePt t="50259" x="6016625" y="3792538"/>
          <p14:tracePt t="50266" x="6032500" y="3792538"/>
          <p14:tracePt t="50267" x="6048375" y="3792538"/>
          <p14:tracePt t="50269" x="6064250" y="3792538"/>
          <p14:tracePt t="50273" x="6080125" y="3792538"/>
          <p14:tracePt t="50275" x="6080125" y="3776663"/>
          <p14:tracePt t="50277" x="6096000" y="3776663"/>
          <p14:tracePt t="50281" x="6111875" y="3776663"/>
          <p14:tracePt t="50285" x="6127750" y="3776663"/>
          <p14:tracePt t="50287" x="6143625" y="3776663"/>
          <p14:tracePt t="50303" x="6159500" y="3776663"/>
          <p14:tracePt t="50318" x="6175375" y="3776663"/>
          <p14:tracePt t="50456" x="6175375" y="3792538"/>
          <p14:tracePt t="50459" x="6175375" y="3808413"/>
          <p14:tracePt t="50465" x="6159500" y="3824288"/>
          <p14:tracePt t="50469" x="6159500" y="3840163"/>
          <p14:tracePt t="50473" x="6159500" y="3856038"/>
          <p14:tracePt t="50485" x="6159500" y="3871913"/>
          <p14:tracePt t="50491" x="6159500" y="3887788"/>
          <p14:tracePt t="50503" x="6159500" y="3903663"/>
          <p14:tracePt t="50506" x="6143625" y="3903663"/>
          <p14:tracePt t="50509" x="6143625" y="3919538"/>
          <p14:tracePt t="50517" x="6143625" y="3935413"/>
          <p14:tracePt t="50522" x="6127750" y="3935413"/>
          <p14:tracePt t="50538" x="6111875" y="3935413"/>
          <p14:tracePt t="50541" x="6111875" y="3949700"/>
          <p14:tracePt t="50559" x="6111875" y="3965575"/>
          <p14:tracePt t="50615" x="6111875" y="3981450"/>
          <p14:tracePt t="50704" x="6096000" y="3981450"/>
          <p14:tracePt t="50712" x="6080125" y="3981450"/>
          <p14:tracePt t="50721" x="6080125" y="3997325"/>
          <p14:tracePt t="50728" x="6064250" y="3997325"/>
          <p14:tracePt t="50738" x="6048375" y="3997325"/>
          <p14:tracePt t="50749" x="6032500" y="3997325"/>
          <p14:tracePt t="50792" x="6016625" y="3997325"/>
          <p14:tracePt t="50798" x="6000750" y="4013200"/>
          <p14:tracePt t="50809" x="5984875" y="4013200"/>
          <p14:tracePt t="50813" x="5969000" y="4013200"/>
          <p14:tracePt t="50820" x="5953125" y="4013200"/>
          <p14:tracePt t="50826" x="5938838" y="4013200"/>
          <p14:tracePt t="50828" x="5922963" y="4013200"/>
          <p14:tracePt t="50833" x="5907088" y="4029075"/>
          <p14:tracePt t="50835" x="5891213" y="4029075"/>
          <p14:tracePt t="50839" x="5875338" y="4044950"/>
          <p14:tracePt t="50841" x="5859463" y="4044950"/>
          <p14:tracePt t="50843" x="5843588" y="4044950"/>
          <p14:tracePt t="50847" x="5827713" y="4044950"/>
          <p14:tracePt t="50849" x="5811838" y="4044950"/>
          <p14:tracePt t="50853" x="5795963" y="4044950"/>
          <p14:tracePt t="50856" x="5780088" y="4044950"/>
          <p14:tracePt t="50857" x="5764213" y="4044950"/>
          <p14:tracePt t="50859" x="5748338" y="4044950"/>
          <p14:tracePt t="50861" x="5732463" y="4060825"/>
          <p14:tracePt t="50863" x="5716588" y="4060825"/>
          <p14:tracePt t="50866" x="5700713" y="4060825"/>
          <p14:tracePt t="50869" x="5684838" y="4060825"/>
          <p14:tracePt t="50871" x="5668963" y="4076700"/>
          <p14:tracePt t="50873" x="5653088" y="4076700"/>
          <p14:tracePt t="50875" x="5638800" y="4076700"/>
          <p14:tracePt t="50877" x="5622925" y="4076700"/>
          <p14:tracePt t="50879" x="5591175" y="4076700"/>
          <p14:tracePt t="50883" x="5575300" y="4076700"/>
          <p14:tracePt t="50885" x="5543550" y="4076700"/>
          <p14:tracePt t="50890" x="5511800" y="4076700"/>
          <p14:tracePt t="50891" x="5495925" y="4076700"/>
          <p14:tracePt t="50893" x="5480050" y="4076700"/>
          <p14:tracePt t="50895" x="5448300" y="4076700"/>
          <p14:tracePt t="50897" x="5400675" y="4092575"/>
          <p14:tracePt t="50898" x="5368925" y="4092575"/>
          <p14:tracePt t="50901" x="5353050" y="4092575"/>
          <p14:tracePt t="50903" x="5307013" y="4092575"/>
          <p14:tracePt t="50906" x="5275263" y="4092575"/>
          <p14:tracePt t="50907" x="5259388" y="4092575"/>
          <p14:tracePt t="50908" x="5227638" y="4092575"/>
          <p14:tracePt t="50911" x="5211763" y="4092575"/>
          <p14:tracePt t="50913" x="5164138" y="4092575"/>
          <p14:tracePt t="50914" x="5132388" y="4092575"/>
          <p14:tracePt t="50917" x="5100638" y="4092575"/>
          <p14:tracePt t="50919" x="5068888" y="4092575"/>
          <p14:tracePt t="50921" x="5022850" y="4092575"/>
          <p14:tracePt t="50923" x="4991100" y="4092575"/>
          <p14:tracePt t="50924" x="4943475" y="4092575"/>
          <p14:tracePt t="50926" x="4895850" y="4092575"/>
          <p14:tracePt t="50928" x="4848225" y="4076700"/>
          <p14:tracePt t="50930" x="4816475" y="4076700"/>
          <p14:tracePt t="50933" x="4768850" y="4076700"/>
          <p14:tracePt t="50935" x="4722813" y="4060825"/>
          <p14:tracePt t="50937" x="4691063" y="4060825"/>
          <p14:tracePt t="50939" x="4643438" y="4060825"/>
          <p14:tracePt t="50941" x="4579938" y="4044950"/>
          <p14:tracePt t="50943" x="4548188" y="4044950"/>
          <p14:tracePt t="50945" x="4500563" y="4029075"/>
          <p14:tracePt t="50947" x="4437063" y="4013200"/>
          <p14:tracePt t="50948" x="4391025" y="3997325"/>
          <p14:tracePt t="50951" x="4327525" y="3997325"/>
          <p14:tracePt t="50953" x="4248150" y="3965575"/>
          <p14:tracePt t="50955" x="4168775" y="3949700"/>
          <p14:tracePt t="50957" x="4106863" y="3935413"/>
          <p14:tracePt t="50959" x="4043363" y="3935413"/>
          <p14:tracePt t="50961" x="3979863" y="3919538"/>
          <p14:tracePt t="50963" x="3916363" y="3903663"/>
          <p14:tracePt t="50965" x="3884613" y="3887788"/>
          <p14:tracePt t="50967" x="3821113" y="3871913"/>
          <p14:tracePt t="50969" x="3759200" y="3871913"/>
          <p14:tracePt t="50971" x="3711575" y="3856038"/>
          <p14:tracePt t="50973" x="3663950" y="3856038"/>
          <p14:tracePt t="50975" x="3600450" y="3840163"/>
          <p14:tracePt t="50977" x="3552825" y="3824288"/>
          <p14:tracePt t="50979" x="3505200" y="3808413"/>
          <p14:tracePt t="50981" x="3443288" y="3792538"/>
          <p14:tracePt t="50983" x="3411538" y="3792538"/>
          <p14:tracePt t="50985" x="3363913" y="3776663"/>
          <p14:tracePt t="50988" x="3300413" y="3760788"/>
          <p14:tracePt t="50989" x="3268663" y="3744913"/>
          <p14:tracePt t="50991" x="3236913" y="3729038"/>
          <p14:tracePt t="50993" x="3205163" y="3729038"/>
          <p14:tracePt t="50995" x="3175000" y="3713163"/>
          <p14:tracePt t="50997" x="3159125" y="3697288"/>
          <p14:tracePt t="50999" x="3127375" y="3697288"/>
          <p14:tracePt t="51003" x="3095625" y="3697288"/>
          <p14:tracePt t="51005" x="3095625" y="3681413"/>
          <p14:tracePt t="51009" x="3095625" y="3665538"/>
          <p14:tracePt t="51011" x="3079750" y="3665538"/>
          <p14:tracePt t="51015" x="3079750" y="3649663"/>
          <p14:tracePt t="51023" x="3063875" y="3649663"/>
          <p14:tracePt t="51025" x="3063875" y="3633788"/>
          <p14:tracePt t="51029" x="3063875" y="3617913"/>
          <p14:tracePt t="51031" x="3063875" y="3602038"/>
          <p14:tracePt t="51033" x="3079750" y="3587750"/>
          <p14:tracePt t="51035" x="3079750" y="3571875"/>
          <p14:tracePt t="51037" x="3095625" y="3571875"/>
          <p14:tracePt t="51039" x="3111500" y="3556000"/>
          <p14:tracePt t="51040" x="3127375" y="3540125"/>
          <p14:tracePt t="51043" x="3127375" y="3524250"/>
          <p14:tracePt t="51044" x="3143250" y="3508375"/>
          <p14:tracePt t="51046" x="3175000" y="3492500"/>
          <p14:tracePt t="51049" x="3190875" y="3476625"/>
          <p14:tracePt t="51051" x="3205163" y="3460750"/>
          <p14:tracePt t="51053" x="3236913" y="3444875"/>
          <p14:tracePt t="51055" x="3252788" y="3429000"/>
          <p14:tracePt t="51057" x="3284538" y="3413125"/>
          <p14:tracePt t="51059" x="3316288" y="3397250"/>
          <p14:tracePt t="51060" x="3348038" y="3381375"/>
          <p14:tracePt t="51063" x="3363913" y="3381375"/>
          <p14:tracePt t="51065" x="3395663" y="3365500"/>
          <p14:tracePt t="51067" x="3427413" y="3349625"/>
          <p14:tracePt t="51069" x="3443288" y="3349625"/>
          <p14:tracePt t="51073" x="3521075" y="3317875"/>
          <p14:tracePt t="51074" x="3552825" y="3302000"/>
          <p14:tracePt t="51076" x="3568700" y="3286125"/>
          <p14:tracePt t="51079" x="3616325" y="3286125"/>
          <p14:tracePt t="51081" x="3648075" y="3286125"/>
          <p14:tracePt t="51083" x="3679825" y="3270250"/>
          <p14:tracePt t="51085" x="3711575" y="3270250"/>
          <p14:tracePt t="51087" x="3759200" y="3255963"/>
          <p14:tracePt t="51090" x="3775075" y="3240088"/>
          <p14:tracePt t="51091" x="3821113" y="3240088"/>
          <p14:tracePt t="51093" x="3852863" y="3224213"/>
          <p14:tracePt t="51095" x="3884613" y="3224213"/>
          <p14:tracePt t="51097" x="3932238" y="3224213"/>
          <p14:tracePt t="51099" x="3963988" y="3208338"/>
          <p14:tracePt t="51101" x="3995738" y="3208338"/>
          <p14:tracePt t="51103" x="4027488" y="3192463"/>
          <p14:tracePt t="51105" x="4075113" y="3192463"/>
          <p14:tracePt t="51107" x="4121150" y="3192463"/>
          <p14:tracePt t="51109" x="4152900" y="3176588"/>
          <p14:tracePt t="51111" x="4184650" y="3176588"/>
          <p14:tracePt t="51113" x="4232275" y="3176588"/>
          <p14:tracePt t="51115" x="4248150" y="3176588"/>
          <p14:tracePt t="51117" x="4295775" y="3160713"/>
          <p14:tracePt t="51119" x="4311650" y="3160713"/>
          <p14:tracePt t="51123" x="4391025" y="3160713"/>
          <p14:tracePt t="51124" x="4406900" y="3160713"/>
          <p14:tracePt t="51126" x="4437063" y="3160713"/>
          <p14:tracePt t="51128" x="4468813" y="3160713"/>
          <p14:tracePt t="51130" x="4484688" y="3160713"/>
          <p14:tracePt t="51132" x="4516438" y="3160713"/>
          <p14:tracePt t="51134" x="4532313" y="3160713"/>
          <p14:tracePt t="51137" x="4564063" y="3160713"/>
          <p14:tracePt t="51138" x="4579938" y="3160713"/>
          <p14:tracePt t="51141" x="4595813" y="3160713"/>
          <p14:tracePt t="51143" x="4611688" y="3160713"/>
          <p14:tracePt t="51145" x="4627563" y="3160713"/>
          <p14:tracePt t="51149" x="4643438" y="3176588"/>
          <p14:tracePt t="51153" x="4659313" y="3176588"/>
          <p14:tracePt t="51158" x="4675188" y="3176588"/>
          <p14:tracePt t="51159" x="4675188" y="3192463"/>
          <p14:tracePt t="51171" x="4675188" y="3208338"/>
          <p14:tracePt t="51183" x="4675188" y="3286125"/>
          <p14:tracePt t="51186" x="4675188" y="3317875"/>
          <p14:tracePt t="51187" x="4659313" y="3333750"/>
          <p14:tracePt t="51189" x="4659313" y="3349625"/>
          <p14:tracePt t="51191" x="4643438" y="3381375"/>
          <p14:tracePt t="51193" x="4627563" y="3397250"/>
          <p14:tracePt t="51195" x="4627563" y="3413125"/>
          <p14:tracePt t="51197" x="4627563" y="3444875"/>
          <p14:tracePt t="51199" x="4611688" y="3460750"/>
          <p14:tracePt t="51201" x="4611688" y="3476625"/>
          <p14:tracePt t="51203" x="4595813" y="3508375"/>
          <p14:tracePt t="51205" x="4579938" y="3524250"/>
          <p14:tracePt t="51207" x="4564063" y="3556000"/>
          <p14:tracePt t="51209" x="4548188" y="3587750"/>
          <p14:tracePt t="51210" x="4532313" y="3602038"/>
          <p14:tracePt t="51213" x="4532313" y="3633788"/>
          <p14:tracePt t="51215" x="4516438" y="3665538"/>
          <p14:tracePt t="51217" x="4500563" y="3697288"/>
          <p14:tracePt t="51219" x="4484688" y="3713163"/>
          <p14:tracePt t="51221" x="4468813" y="3744913"/>
          <p14:tracePt t="51223" x="4452938" y="3776663"/>
          <p14:tracePt t="51225" x="4437063" y="3792538"/>
          <p14:tracePt t="51226" x="4437063" y="3824288"/>
          <p14:tracePt t="51228" x="4421188" y="3840163"/>
          <p14:tracePt t="51230" x="4406900" y="3856038"/>
          <p14:tracePt t="51233" x="4391025" y="3887788"/>
          <p14:tracePt t="51234" x="4391025" y="3903663"/>
          <p14:tracePt t="51237" x="4391025" y="3919538"/>
          <p14:tracePt t="51239" x="4375150" y="3949700"/>
          <p14:tracePt t="51241" x="4359275" y="3965575"/>
          <p14:tracePt t="51243" x="4343400" y="3965575"/>
          <p14:tracePt t="51244" x="4343400" y="3997325"/>
          <p14:tracePt t="51247" x="4343400" y="4013200"/>
          <p14:tracePt t="51251" x="4327525" y="4029075"/>
          <p14:tracePt t="51253" x="4311650" y="4044950"/>
          <p14:tracePt t="51256" x="4311650" y="4060825"/>
          <p14:tracePt t="51258" x="4295775" y="4076700"/>
          <p14:tracePt t="51261" x="4295775" y="4092575"/>
          <p14:tracePt t="51269" x="4295775" y="4108450"/>
          <p14:tracePt t="51274" x="4279900" y="4108450"/>
          <p14:tracePt t="51278" x="4279900" y="4124325"/>
          <p14:tracePt t="51283" x="4264025" y="4124325"/>
          <p14:tracePt t="51285" x="4264025" y="4140200"/>
          <p14:tracePt t="51406" x="4264025" y="4156075"/>
          <p14:tracePt t="51409" x="4264025" y="4171950"/>
          <p14:tracePt t="51413" x="4279900" y="4171950"/>
          <p14:tracePt t="51417" x="4279900" y="4187825"/>
          <p14:tracePt t="51419" x="4295775" y="4203700"/>
          <p14:tracePt t="51421" x="4327525" y="4219575"/>
          <p14:tracePt t="51423" x="4327525" y="4235450"/>
          <p14:tracePt t="51425" x="4359275" y="4251325"/>
          <p14:tracePt t="51427" x="4375150" y="4267200"/>
          <p14:tracePt t="51429" x="4391025" y="4267200"/>
          <p14:tracePt t="51431" x="4406900" y="4283075"/>
          <p14:tracePt t="51433" x="4437063" y="4297363"/>
          <p14:tracePt t="51437" x="4468813" y="4313238"/>
          <p14:tracePt t="51439" x="4484688" y="4313238"/>
          <p14:tracePt t="51441" x="4500563" y="4329113"/>
          <p14:tracePt t="51442" x="4532313" y="4329113"/>
          <p14:tracePt t="51445" x="4532313" y="4344988"/>
          <p14:tracePt t="51447" x="4564063" y="4360863"/>
          <p14:tracePt t="51449" x="4579938" y="4360863"/>
          <p14:tracePt t="51451" x="4595813" y="4360863"/>
          <p14:tracePt t="51453" x="4611688" y="4360863"/>
          <p14:tracePt t="51455" x="4627563" y="4376738"/>
          <p14:tracePt t="51457" x="4643438" y="4392613"/>
          <p14:tracePt t="51459" x="4659313" y="4392613"/>
          <p14:tracePt t="51461" x="4675188" y="4408488"/>
          <p14:tracePt t="51465" x="4691063" y="4408488"/>
          <p14:tracePt t="51469" x="4706938" y="4408488"/>
          <p14:tracePt t="51472" x="4706938" y="4424363"/>
          <p14:tracePt t="51474" x="4722813" y="4424363"/>
          <p14:tracePt t="51477" x="4722813" y="4440238"/>
          <p14:tracePt t="51491" x="4722813" y="4456113"/>
          <p14:tracePt t="51495" x="4706938" y="4456113"/>
          <p14:tracePt t="51497" x="4706938" y="4471988"/>
          <p14:tracePt t="51499" x="4691063" y="4471988"/>
          <p14:tracePt t="51503" x="4675188" y="4471988"/>
          <p14:tracePt t="51506" x="4659313" y="4487863"/>
          <p14:tracePt t="51515" x="4627563" y="4487863"/>
          <p14:tracePt t="51520" x="4595813" y="4487863"/>
          <p14:tracePt t="51524" x="4579938" y="4487863"/>
          <p14:tracePt t="51531" x="4548188" y="4487863"/>
          <p14:tracePt t="51533" x="4532313" y="4487863"/>
          <p14:tracePt t="51549" x="4516438" y="4487863"/>
          <p14:tracePt t="51559" x="4500563" y="4487863"/>
          <p14:tracePt t="51573" x="4500563" y="4471988"/>
          <p14:tracePt t="51575" x="4500563" y="4456113"/>
          <p14:tracePt t="51583" x="4500563" y="4424363"/>
          <p14:tracePt t="51585" x="4500563" y="4392613"/>
          <p14:tracePt t="51587" x="4516438" y="4360863"/>
          <p14:tracePt t="51589" x="4516438" y="4344988"/>
          <p14:tracePt t="51590" x="4532313" y="4313238"/>
          <p14:tracePt t="51593" x="4532313" y="4297363"/>
          <p14:tracePt t="51595" x="4548188" y="4283075"/>
          <p14:tracePt t="51597" x="4548188" y="4267200"/>
          <p14:tracePt t="51598" x="4548188" y="4251325"/>
          <p14:tracePt t="51601" x="4564063" y="4251325"/>
          <p14:tracePt t="51603" x="4579938" y="4235450"/>
          <p14:tracePt t="51606" x="4579938" y="4219575"/>
          <p14:tracePt t="51607" x="4579938" y="4203700"/>
          <p14:tracePt t="51608" x="4595813" y="4203700"/>
          <p14:tracePt t="51611" x="4611688" y="4187825"/>
          <p14:tracePt t="51613" x="4627563" y="4171950"/>
          <p14:tracePt t="51617" x="4643438" y="4156075"/>
          <p14:tracePt t="51620" x="4659313" y="4140200"/>
          <p14:tracePt t="51624" x="4675188" y="4140200"/>
          <p14:tracePt t="51625" x="4691063" y="4124325"/>
          <p14:tracePt t="51627" x="4706938" y="4124325"/>
          <p14:tracePt t="51629" x="4722813" y="4108450"/>
          <p14:tracePt t="51631" x="4737100" y="4108450"/>
          <p14:tracePt t="51633" x="4752975" y="4092575"/>
          <p14:tracePt t="51637" x="4768850" y="4092575"/>
          <p14:tracePt t="51639" x="4784725" y="4092575"/>
          <p14:tracePt t="51640" x="4800600" y="4092575"/>
          <p14:tracePt t="51643" x="4816475" y="4076700"/>
          <p14:tracePt t="51645" x="4832350" y="4076700"/>
          <p14:tracePt t="51649" x="4848225" y="4060825"/>
          <p14:tracePt t="51651" x="4864100" y="4060825"/>
          <p14:tracePt t="51656" x="4879975" y="4060825"/>
          <p14:tracePt t="51657" x="4895850" y="4044950"/>
          <p14:tracePt t="51658" x="4911725" y="4044950"/>
          <p14:tracePt t="51663" x="4927600" y="4044950"/>
          <p14:tracePt t="51664" x="4943475" y="4044950"/>
          <p14:tracePt t="51669" x="4959350" y="4044950"/>
          <p14:tracePt t="51672" x="4975225" y="4029075"/>
          <p14:tracePt t="51674" x="4991100" y="4029075"/>
          <p14:tracePt t="51684" x="5006975" y="4029075"/>
          <p14:tracePt t="51688" x="5022850" y="4029075"/>
          <p14:tracePt t="51696" x="5037138" y="4029075"/>
          <p14:tracePt t="51699" x="5053013" y="4029075"/>
          <p14:tracePt t="51706" x="5068888" y="4029075"/>
          <p14:tracePt t="51718" x="5084763" y="4029075"/>
          <p14:tracePt t="51723" x="5100638" y="4029075"/>
          <p14:tracePt t="51729" x="5116513" y="4029075"/>
          <p14:tracePt t="51731" x="5132388" y="4029075"/>
          <p14:tracePt t="51733" x="5148263" y="4029075"/>
          <p14:tracePt t="51737" x="5164138" y="4029075"/>
          <p14:tracePt t="51739" x="5180013" y="4029075"/>
          <p14:tracePt t="51741" x="5180013" y="4044950"/>
          <p14:tracePt t="51743" x="5195888" y="4044950"/>
          <p14:tracePt t="51745" x="5211763" y="4044950"/>
          <p14:tracePt t="51747" x="5227638" y="4060825"/>
          <p14:tracePt t="51754" x="5243513" y="4076700"/>
          <p14:tracePt t="51756" x="5259388" y="4076700"/>
          <p14:tracePt t="51761" x="5275263" y="4076700"/>
          <p14:tracePt t="51765" x="5291138" y="4076700"/>
          <p14:tracePt t="51773" x="5291138" y="4092575"/>
          <p14:tracePt t="51789" x="5291138" y="4108450"/>
          <p14:tracePt t="51804" x="5291138" y="4124325"/>
          <p14:tracePt t="51807" x="5291138" y="4140200"/>
          <p14:tracePt t="51811" x="5291138" y="4156075"/>
          <p14:tracePt t="51819" x="5291138" y="4171950"/>
          <p14:tracePt t="51823" x="5291138" y="4187825"/>
          <p14:tracePt t="51827" x="5275263" y="4187825"/>
          <p14:tracePt t="51835" x="5275263" y="4203700"/>
          <p14:tracePt t="51841" x="5275263" y="4219575"/>
          <p14:tracePt t="51856" x="5275263" y="4235450"/>
          <p14:tracePt t="51900" x="5259388" y="4235450"/>
          <p14:tracePt t="51903" x="5243513" y="4235450"/>
          <p14:tracePt t="51905" x="5227638" y="4235450"/>
          <p14:tracePt t="51907" x="5211763" y="4235450"/>
          <p14:tracePt t="51909" x="5195888" y="4235450"/>
          <p14:tracePt t="51917" x="5164138" y="4219575"/>
          <p14:tracePt t="51922" x="5148263" y="4203700"/>
          <p14:tracePt t="51927" x="5116513" y="4203700"/>
          <p14:tracePt t="51931" x="5100638" y="4187825"/>
          <p14:tracePt t="51933" x="5084763" y="4187825"/>
          <p14:tracePt t="51937" x="5084763" y="4171950"/>
          <p14:tracePt t="51939" x="5068888" y="4171950"/>
          <p14:tracePt t="51941" x="5053013" y="4171950"/>
          <p14:tracePt t="51945" x="5037138" y="4156075"/>
          <p14:tracePt t="51949" x="5037138" y="4140200"/>
          <p14:tracePt t="51953" x="5022850" y="4124325"/>
          <p14:tracePt t="51957" x="5006975" y="4124325"/>
          <p14:tracePt t="51959" x="5006975" y="4108450"/>
          <p14:tracePt t="51965" x="5006975" y="4092575"/>
          <p14:tracePt t="51976" x="4991100" y="4076700"/>
          <p14:tracePt t="51980" x="4991100" y="4060825"/>
          <p14:tracePt t="51989" x="4991100" y="4044950"/>
          <p14:tracePt t="52021" x="4991100" y="4029075"/>
          <p14:tracePt t="52031" x="5006975" y="4013200"/>
          <p14:tracePt t="52035" x="5022850" y="4013200"/>
          <p14:tracePt t="52038" x="5053013" y="4013200"/>
          <p14:tracePt t="52039" x="5068888" y="4013200"/>
          <p14:tracePt t="52042" x="5084763" y="4013200"/>
          <p14:tracePt t="52045" x="5100638" y="3997325"/>
          <p14:tracePt t="52049" x="5116513" y="3997325"/>
          <p14:tracePt t="52051" x="5132388" y="3981450"/>
          <p14:tracePt t="52053" x="5148263" y="3981450"/>
          <p14:tracePt t="52055" x="5148263" y="3965575"/>
          <p14:tracePt t="52057" x="5180013" y="3965575"/>
          <p14:tracePt t="52061" x="5195888" y="3965575"/>
          <p14:tracePt t="52063" x="5211763" y="3965575"/>
          <p14:tracePt t="52065" x="5227638" y="3949700"/>
          <p14:tracePt t="52069" x="5243513" y="3935413"/>
          <p14:tracePt t="52072" x="5259388" y="3935413"/>
          <p14:tracePt t="52075" x="5275263" y="3935413"/>
          <p14:tracePt t="52077" x="5291138" y="3919538"/>
          <p14:tracePt t="52079" x="5307013" y="3919538"/>
          <p14:tracePt t="52086" x="5307013" y="3903663"/>
          <p14:tracePt t="52095" x="5322888" y="3903663"/>
          <p14:tracePt t="52101" x="5337175" y="3903663"/>
          <p14:tracePt t="52108" x="5337175" y="3887788"/>
          <p14:tracePt t="52129" x="5337175" y="3871913"/>
          <p14:tracePt t="52144" x="5353050" y="3871913"/>
          <p14:tracePt t="52167" x="5368925" y="3871913"/>
          <p14:tracePt t="52196" x="5384800" y="3871913"/>
          <p14:tracePt t="52217" x="5400675" y="3871913"/>
          <p14:tracePt t="52222" x="5416550" y="3887788"/>
          <p14:tracePt t="52225" x="5448300" y="3887788"/>
          <p14:tracePt t="52227" x="5464175" y="3887788"/>
          <p14:tracePt t="52229" x="5464175" y="3903663"/>
          <p14:tracePt t="52233" x="5480050" y="3919538"/>
          <p14:tracePt t="52235" x="5495925" y="3919538"/>
          <p14:tracePt t="52239" x="5527675" y="3935413"/>
          <p14:tracePt t="52241" x="5543550" y="3935413"/>
          <p14:tracePt t="52243" x="5543550" y="3949700"/>
          <p14:tracePt t="52245" x="5559425" y="3949700"/>
          <p14:tracePt t="52247" x="5575300" y="3949700"/>
          <p14:tracePt t="52249" x="5575300" y="3965575"/>
          <p14:tracePt t="52251" x="5591175" y="3981450"/>
          <p14:tracePt t="52253" x="5607050" y="3997325"/>
          <p14:tracePt t="52255" x="5622925" y="3997325"/>
          <p14:tracePt t="52259" x="5653088" y="4013200"/>
          <p14:tracePt t="52260" x="5668963" y="4013200"/>
          <p14:tracePt t="52263" x="5668963" y="4029075"/>
          <p14:tracePt t="52265" x="5668963" y="4044950"/>
          <p14:tracePt t="52267" x="5684838" y="4044950"/>
          <p14:tracePt t="52269" x="5700713" y="4044950"/>
          <p14:tracePt t="52273" x="5700713" y="4060825"/>
          <p14:tracePt t="52277" x="5716588" y="4076700"/>
          <p14:tracePt t="52304" x="5732463" y="4076700"/>
          <p14:tracePt t="52315" x="5732463" y="4092575"/>
          <p14:tracePt t="52330" x="5716588" y="4108450"/>
          <p14:tracePt t="52338" x="5700713" y="4108450"/>
          <p14:tracePt t="52341" x="5684838" y="4108450"/>
          <p14:tracePt t="52345" x="5684838" y="4124325"/>
          <p14:tracePt t="52347" x="5668963" y="4124325"/>
          <p14:tracePt t="52351" x="5653088" y="4124325"/>
          <p14:tracePt t="52356" x="5638800" y="4124325"/>
          <p14:tracePt t="52373" x="5607050" y="4124325"/>
          <p14:tracePt t="52420" x="5591175" y="4124325"/>
          <p14:tracePt t="52473" x="5591175" y="4108450"/>
          <p14:tracePt t="52482" x="5607050" y="4108450"/>
          <p14:tracePt t="52485" x="5622925" y="4108450"/>
          <p14:tracePt t="52493" x="5638800" y="4108450"/>
          <p14:tracePt t="52497" x="5653088" y="4108450"/>
          <p14:tracePt t="52501" x="5668963" y="4108450"/>
          <p14:tracePt t="52509" x="5684838" y="4092575"/>
          <p14:tracePt t="52513" x="5700713" y="4092575"/>
          <p14:tracePt t="52525" x="5716588" y="4092575"/>
          <p14:tracePt t="52534" x="5732463" y="4092575"/>
          <p14:tracePt t="52551" x="5748338" y="4092575"/>
          <p14:tracePt t="52600" x="5732463" y="4092575"/>
          <p14:tracePt t="52604" x="5716588" y="4092575"/>
          <p14:tracePt t="52611" x="5700713" y="4092575"/>
          <p14:tracePt t="52616" x="5684838" y="4092575"/>
          <p14:tracePt t="52624" x="5668963" y="4092575"/>
          <p14:tracePt t="52627" x="5653088" y="4092575"/>
          <p14:tracePt t="52629" x="5638800" y="4092575"/>
          <p14:tracePt t="52639" x="5607050" y="4092575"/>
          <p14:tracePt t="52647" x="5591175" y="4092575"/>
          <p14:tracePt t="52652" x="5575300" y="4092575"/>
          <p14:tracePt t="52656" x="5559425" y="4092575"/>
          <p14:tracePt t="52665" x="5543550" y="4092575"/>
          <p14:tracePt t="52670" x="5527675" y="4092575"/>
          <p14:tracePt t="52685" x="5511800" y="4092575"/>
          <p14:tracePt t="52692" x="5495925" y="4092575"/>
          <p14:tracePt t="52702" x="5480050" y="4092575"/>
          <p14:tracePt t="52710" x="5480050" y="4076700"/>
          <p14:tracePt t="52714" x="5464175" y="4060825"/>
          <p14:tracePt t="52716" x="5448300" y="4060825"/>
          <p14:tracePt t="52719" x="5448300" y="4044950"/>
          <p14:tracePt t="52721" x="5448300" y="4029075"/>
          <p14:tracePt t="52723" x="5432425" y="4013200"/>
          <p14:tracePt t="52724" x="5416550" y="4013200"/>
          <p14:tracePt t="52727" x="5416550" y="3997325"/>
          <p14:tracePt t="52729" x="5400675" y="3981450"/>
          <p14:tracePt t="52735" x="5400675" y="3965575"/>
          <p14:tracePt t="52739" x="5384800" y="3949700"/>
          <p14:tracePt t="52741" x="5368925" y="3935413"/>
          <p14:tracePt t="52743" x="5368925" y="3919538"/>
          <p14:tracePt t="52745" x="5368925" y="3903663"/>
          <p14:tracePt t="52747" x="5353050" y="3903663"/>
          <p14:tracePt t="52751" x="5337175" y="3887788"/>
          <p14:tracePt t="52754" x="5337175" y="3871913"/>
          <p14:tracePt t="52757" x="5337175" y="3856038"/>
          <p14:tracePt t="52761" x="5322888" y="3856038"/>
          <p14:tracePt t="52769" x="5322888" y="3840163"/>
          <p14:tracePt t="52777" x="5307013" y="3840163"/>
          <p14:tracePt t="52779" x="5307013" y="3824288"/>
          <p14:tracePt t="52798" x="5307013" y="3808413"/>
          <p14:tracePt t="52805" x="5307013" y="3792538"/>
          <p14:tracePt t="52809" x="5307013" y="3776663"/>
          <p14:tracePt t="52819" x="5307013" y="3760788"/>
          <p14:tracePt t="52825" x="5307013" y="3744913"/>
          <p14:tracePt t="52839" x="5307013" y="3729038"/>
          <p14:tracePt t="52857" x="5307013" y="3713163"/>
          <p14:tracePt t="52875" x="5322888" y="3697288"/>
          <p14:tracePt t="52883" x="5337175" y="3697288"/>
          <p14:tracePt t="52885" x="5353050" y="3697288"/>
          <p14:tracePt t="52892" x="5384800" y="3697288"/>
          <p14:tracePt t="52893" x="5400675" y="3697288"/>
          <p14:tracePt t="52897" x="5416550" y="3697288"/>
          <p14:tracePt t="52899" x="5432425" y="3697288"/>
          <p14:tracePt t="52904" x="5448300" y="3697288"/>
          <p14:tracePt t="52906" x="5480050" y="3697288"/>
          <p14:tracePt t="52909" x="5495925" y="3697288"/>
          <p14:tracePt t="52910" x="5511800" y="3697288"/>
          <p14:tracePt t="52915" x="5543550" y="3697288"/>
          <p14:tracePt t="52917" x="5559425" y="3697288"/>
          <p14:tracePt t="52922" x="5575300" y="3697288"/>
          <p14:tracePt t="52923" x="5591175" y="3697288"/>
          <p14:tracePt t="52925" x="5607050" y="3697288"/>
          <p14:tracePt t="52931" x="5622925" y="3697288"/>
          <p14:tracePt t="52939" x="5638800" y="3713163"/>
          <p14:tracePt t="52975" x="5638800" y="3729038"/>
          <p14:tracePt t="52991" x="5638800" y="3776663"/>
          <p14:tracePt t="52996" x="5622925" y="3824288"/>
          <p14:tracePt t="52999" x="5607050" y="3856038"/>
          <p14:tracePt t="53002" x="5607050" y="3871913"/>
          <p14:tracePt t="53005" x="5591175" y="3887788"/>
          <p14:tracePt t="53009" x="5591175" y="3919538"/>
          <p14:tracePt t="53011" x="5575300" y="3935413"/>
          <p14:tracePt t="53015" x="5575300" y="3949700"/>
          <p14:tracePt t="53017" x="5575300" y="3965575"/>
          <p14:tracePt t="53027" x="5559425" y="3981450"/>
          <p14:tracePt t="53030" x="5543550" y="3997325"/>
          <p14:tracePt t="53032" x="5543550" y="4013200"/>
          <p14:tracePt t="53039" x="5527675" y="4013200"/>
          <p14:tracePt t="53041" x="5527675" y="4029075"/>
          <p14:tracePt t="53043" x="5511800" y="4029075"/>
          <p14:tracePt t="53047" x="5511800" y="4044950"/>
          <p14:tracePt t="53048" x="5495925" y="4044950"/>
          <p14:tracePt t="53062" x="5480050" y="4044950"/>
          <p14:tracePt t="53067" x="5464175" y="4044950"/>
          <p14:tracePt t="53077" x="5448300" y="4044950"/>
          <p14:tracePt t="53083" x="5432425" y="4044950"/>
          <p14:tracePt t="53089" x="5416550" y="4044950"/>
          <p14:tracePt t="53095" x="5400675" y="4044950"/>
          <p14:tracePt t="53099" x="5384800" y="4044950"/>
          <p14:tracePt t="53108" x="5368925" y="4044950"/>
          <p14:tracePt t="53109" x="5353050" y="4044950"/>
          <p14:tracePt t="53113" x="5337175" y="4044950"/>
          <p14:tracePt t="53117" x="5322888" y="4044950"/>
          <p14:tracePt t="53119" x="5307013" y="4044950"/>
          <p14:tracePt t="53123" x="5291138" y="4044950"/>
          <p14:tracePt t="53125" x="5275263" y="4044950"/>
          <p14:tracePt t="53130" x="5259388" y="4044950"/>
          <p14:tracePt t="53137" x="5227638" y="4044950"/>
          <p14:tracePt t="53147" x="5211763" y="4044950"/>
          <p14:tracePt t="53160" x="5195888" y="4044950"/>
          <p14:tracePt t="53178" x="5180013" y="4044950"/>
          <p14:tracePt t="53184" x="5180013" y="4029075"/>
          <p14:tracePt t="53185" x="5164138" y="4029075"/>
          <p14:tracePt t="53191" x="5148263" y="4029075"/>
          <p14:tracePt t="53211" x="5148263" y="4013200"/>
          <p14:tracePt t="53219" x="5132388" y="4013200"/>
          <p14:tracePt t="53279" x="5148263" y="4013200"/>
          <p14:tracePt t="53284" x="5164138" y="4013200"/>
          <p14:tracePt t="53290" x="5180013" y="4013200"/>
          <p14:tracePt t="53299" x="5195888" y="4013200"/>
          <p14:tracePt t="53301" x="5211763" y="4013200"/>
          <p14:tracePt t="53310" x="5227638" y="4013200"/>
          <p14:tracePt t="53313" x="5243513" y="4013200"/>
          <p14:tracePt t="53317" x="5259388" y="4029075"/>
          <p14:tracePt t="53323" x="5275263" y="4029075"/>
          <p14:tracePt t="53324" x="5291138" y="4044950"/>
          <p14:tracePt t="53329" x="5307013" y="4044950"/>
          <p14:tracePt t="53331" x="5322888" y="4044950"/>
          <p14:tracePt t="53333" x="5322888" y="4060825"/>
          <p14:tracePt t="53334" x="5337175" y="4060825"/>
          <p14:tracePt t="53339" x="5368925" y="4076700"/>
          <p14:tracePt t="53341" x="5368925" y="4092575"/>
          <p14:tracePt t="53343" x="5384800" y="4092575"/>
          <p14:tracePt t="53345" x="5416550" y="4092575"/>
          <p14:tracePt t="53349" x="5432425" y="4108450"/>
          <p14:tracePt t="53351" x="5448300" y="4108450"/>
          <p14:tracePt t="53354" x="5448300" y="4124325"/>
          <p14:tracePt t="53355" x="5464175" y="4124325"/>
          <p14:tracePt t="53357" x="5480050" y="4124325"/>
          <p14:tracePt t="53375" x="5607050" y="4171950"/>
          <p14:tracePt t="53377" x="5622925" y="4171950"/>
          <p14:tracePt t="53381" x="5638800" y="4171950"/>
          <p14:tracePt t="53383" x="5653088" y="4171950"/>
          <p14:tracePt t="53385" x="5653088" y="4187825"/>
          <p14:tracePt t="53387" x="5668963" y="4187825"/>
          <p14:tracePt t="53389" x="5684838" y="4187825"/>
          <p14:tracePt t="53393" x="5700713" y="4203700"/>
          <p14:tracePt t="53397" x="5716588" y="4203700"/>
          <p14:tracePt t="53401" x="5732463" y="4203700"/>
          <p14:tracePt t="53407" x="5748338" y="4203700"/>
          <p14:tracePt t="53411" x="5764213" y="4203700"/>
          <p14:tracePt t="53421" x="5780088" y="4203700"/>
          <p14:tracePt t="53436" x="5795963" y="4203700"/>
          <p14:tracePt t="53454" x="5811838" y="4203700"/>
          <p14:tracePt t="53798" x="5795963" y="4203700"/>
          <p14:tracePt t="53805" x="5780088" y="4203700"/>
          <p14:tracePt t="53807" x="5764213" y="4203700"/>
          <p14:tracePt t="53808" x="5748338" y="4203700"/>
          <p14:tracePt t="53813" x="5732463" y="4203700"/>
          <p14:tracePt t="53815" x="5716588" y="4203700"/>
          <p14:tracePt t="53819" x="5684838" y="4203700"/>
          <p14:tracePt t="53821" x="5668963" y="4203700"/>
          <p14:tracePt t="53823" x="5653088" y="4187825"/>
          <p14:tracePt t="53825" x="5607050" y="4187825"/>
          <p14:tracePt t="53827" x="5575300" y="4171950"/>
          <p14:tracePt t="53829" x="5543550" y="4171950"/>
          <p14:tracePt t="53831" x="5511800" y="4171950"/>
          <p14:tracePt t="53833" x="5480050" y="4171950"/>
          <p14:tracePt t="53835" x="5448300" y="4171950"/>
          <p14:tracePt t="53837" x="5400675" y="4156075"/>
          <p14:tracePt t="53839" x="5322888" y="4140200"/>
          <p14:tracePt t="53841" x="5259388" y="4140200"/>
          <p14:tracePt t="53842" x="5195888" y="4124325"/>
          <p14:tracePt t="53845" x="5132388" y="4108450"/>
          <p14:tracePt t="53847" x="5100638" y="4108450"/>
          <p14:tracePt t="53848" x="5022850" y="4092575"/>
          <p14:tracePt t="53851" x="4959350" y="4076700"/>
          <p14:tracePt t="53854" x="4864100" y="4060825"/>
          <p14:tracePt t="53856" x="4800600" y="4044950"/>
          <p14:tracePt t="53857" x="4722813" y="4029075"/>
          <p14:tracePt t="53858" x="4643438" y="3997325"/>
          <p14:tracePt t="53861" x="4548188" y="3981450"/>
          <p14:tracePt t="53863" x="4437063" y="3965575"/>
          <p14:tracePt t="53864" x="4327525" y="3949700"/>
          <p14:tracePt t="53867" x="4248150" y="3935413"/>
          <p14:tracePt t="53869" x="4137025" y="3903663"/>
          <p14:tracePt t="53871" x="4027488" y="3871913"/>
          <p14:tracePt t="53873" x="3916363" y="3856038"/>
          <p14:tracePt t="53875" x="3806825" y="3840163"/>
          <p14:tracePt t="53877" x="3695700" y="3824288"/>
          <p14:tracePt t="53879" x="3584575" y="3808413"/>
          <p14:tracePt t="53881" x="3459163" y="3792538"/>
          <p14:tracePt t="53883" x="3379788" y="3760788"/>
          <p14:tracePt t="53884" x="3300413" y="3744913"/>
          <p14:tracePt t="53887" x="3190875" y="3729038"/>
          <p14:tracePt t="53889" x="3095625" y="3713163"/>
          <p14:tracePt t="53890" x="3016250" y="3697288"/>
          <p14:tracePt t="53892" x="2952750" y="3681413"/>
          <p14:tracePt t="53894" x="2890838" y="3681413"/>
          <p14:tracePt t="53896" x="2827338" y="3665538"/>
          <p14:tracePt t="53898" x="2779713" y="3665538"/>
          <p14:tracePt t="53901" x="2732088" y="3649663"/>
          <p14:tracePt t="53903" x="2684463" y="3649663"/>
          <p14:tracePt t="53905" x="2652713" y="3633788"/>
          <p14:tracePt t="53909" x="2620963" y="3633788"/>
          <p14:tracePt t="53913" x="2605088" y="3633788"/>
          <p14:tracePt t="53917" x="2590800" y="3633788"/>
          <p14:tracePt t="53926" x="2574925" y="3633788"/>
          <p14:tracePt t="53933" x="2590800" y="3633788"/>
          <p14:tracePt t="53938" x="2605088" y="3633788"/>
          <p14:tracePt t="53941" x="2620963" y="3633788"/>
          <p14:tracePt t="53945" x="2636838" y="3633788"/>
          <p14:tracePt t="53948" x="2652713" y="3633788"/>
          <p14:tracePt t="53951" x="2668588" y="3633788"/>
          <p14:tracePt t="53953" x="2684463" y="3633788"/>
          <p14:tracePt t="53955" x="2700338" y="3633788"/>
          <p14:tracePt t="53957" x="2716213" y="3633788"/>
          <p14:tracePt t="53961" x="2732088" y="3633788"/>
          <p14:tracePt t="53962" x="2763838" y="3633788"/>
          <p14:tracePt t="53967" x="2779713" y="3633788"/>
          <p14:tracePt t="53969" x="2811463" y="3633788"/>
          <p14:tracePt t="53973" x="2859088" y="3633788"/>
          <p14:tracePt t="53974" x="2890838" y="3633788"/>
          <p14:tracePt t="53977" x="2921000" y="3633788"/>
          <p14:tracePt t="53979" x="2952750" y="3633788"/>
          <p14:tracePt t="53980" x="2984500" y="3633788"/>
          <p14:tracePt t="53983" x="3016250" y="3633788"/>
          <p14:tracePt t="53985" x="3032125" y="3633788"/>
          <p14:tracePt t="53987" x="3063875" y="3633788"/>
          <p14:tracePt t="53989" x="3095625" y="3633788"/>
          <p14:tracePt t="53990" x="3111500" y="3633788"/>
          <p14:tracePt t="53993" x="3127375" y="3633788"/>
          <p14:tracePt t="53994" x="3159125" y="3633788"/>
          <p14:tracePt t="53997" x="3190875" y="3633788"/>
          <p14:tracePt t="53999" x="3221038" y="3633788"/>
          <p14:tracePt t="54000" x="3236913" y="3633788"/>
          <p14:tracePt t="54004" x="3268663" y="3633788"/>
          <p14:tracePt t="54005" x="3284538" y="3633788"/>
          <p14:tracePt t="54007" x="3332163" y="3633788"/>
          <p14:tracePt t="54009" x="3363913" y="3633788"/>
          <p14:tracePt t="54011" x="3379788" y="3633788"/>
          <p14:tracePt t="54013" x="3411538" y="3633788"/>
          <p14:tracePt t="54015" x="3427413" y="3633788"/>
          <p14:tracePt t="54017" x="3459163" y="3633788"/>
          <p14:tracePt t="54019" x="3490913" y="3633788"/>
          <p14:tracePt t="54021" x="3505200" y="3633788"/>
          <p14:tracePt t="54023" x="3536950" y="3633788"/>
          <p14:tracePt t="54025" x="3552825" y="3633788"/>
          <p14:tracePt t="54027" x="3568700" y="3633788"/>
          <p14:tracePt t="54028" x="3600450" y="3633788"/>
          <p14:tracePt t="54033" x="3632200" y="3633788"/>
          <p14:tracePt t="54034" x="3648075" y="3633788"/>
          <p14:tracePt t="54041" x="3663950" y="3633788"/>
          <p14:tracePt t="54045" x="3679825" y="3633788"/>
          <p14:tracePt t="54056" x="3695700" y="3633788"/>
          <p14:tracePt t="54083" x="3711575" y="3633788"/>
          <p14:tracePt t="55586" x="3727450" y="3633788"/>
          <p14:tracePt t="55589" x="3775075" y="3617913"/>
          <p14:tracePt t="55593" x="3806825" y="3617913"/>
          <p14:tracePt t="55595" x="3821113" y="3617913"/>
          <p14:tracePt t="55597" x="3852863" y="3617913"/>
          <p14:tracePt t="55599" x="3884613" y="3617913"/>
          <p14:tracePt t="55601" x="3900488" y="3617913"/>
          <p14:tracePt t="55604" x="3916363" y="3617913"/>
          <p14:tracePt t="55605" x="3948113" y="3617913"/>
          <p14:tracePt t="55620" x="3963988" y="3617913"/>
          <p14:tracePt t="55627" x="3963988" y="3602038"/>
          <p14:tracePt t="55650" x="3979863" y="3602038"/>
          <p14:tracePt t="56109" x="3963988" y="3602038"/>
          <p14:tracePt t="56118" x="3916363" y="3602038"/>
          <p14:tracePt t="56127" x="3821113" y="3602038"/>
          <p14:tracePt t="56131" x="3695700" y="3602038"/>
          <p14:tracePt t="56133" x="3663950" y="3602038"/>
          <p14:tracePt t="56135" x="3648075" y="3602038"/>
          <p14:tracePt t="56137" x="3616325" y="3602038"/>
          <p14:tracePt t="56138" x="3584575" y="3602038"/>
          <p14:tracePt t="56141" x="3568700" y="3602038"/>
          <p14:tracePt t="56142" x="3552825" y="3602038"/>
          <p14:tracePt t="56145" x="3536950" y="3602038"/>
          <p14:tracePt t="56147" x="3521075" y="3602038"/>
          <p14:tracePt t="56149" x="3490913" y="3602038"/>
          <p14:tracePt t="56153" x="3459163" y="3602038"/>
          <p14:tracePt t="56155" x="3443288" y="3602038"/>
          <p14:tracePt t="56159" x="3411538" y="3602038"/>
          <p14:tracePt t="56161" x="3395663" y="3602038"/>
          <p14:tracePt t="56163" x="3395663" y="3617913"/>
          <p14:tracePt t="56165" x="3363913" y="3617913"/>
          <p14:tracePt t="56166" x="3348038" y="3617913"/>
          <p14:tracePt t="56171" x="3332163" y="3617913"/>
          <p14:tracePt t="56173" x="3300413" y="3617913"/>
          <p14:tracePt t="56177" x="3284538" y="3617913"/>
          <p14:tracePt t="56179" x="3268663" y="3617913"/>
          <p14:tracePt t="56181" x="3252788" y="3633788"/>
          <p14:tracePt t="56183" x="3236913" y="3633788"/>
          <p14:tracePt t="56188" x="3205163" y="3633788"/>
          <p14:tracePt t="56189" x="3175000" y="3649663"/>
          <p14:tracePt t="56194" x="3143250" y="3649663"/>
          <p14:tracePt t="56195" x="3111500" y="3665538"/>
          <p14:tracePt t="56199" x="3079750" y="3681413"/>
          <p14:tracePt t="56201" x="3063875" y="3681413"/>
          <p14:tracePt t="56203" x="3032125" y="3681413"/>
          <p14:tracePt t="56204" x="3000375" y="3681413"/>
          <p14:tracePt t="56206" x="2984500" y="3681413"/>
          <p14:tracePt t="56209" x="2952750" y="3681413"/>
          <p14:tracePt t="56211" x="2921000" y="3697288"/>
          <p14:tracePt t="56213" x="2905125" y="3697288"/>
          <p14:tracePt t="56215" x="2874963" y="3713163"/>
          <p14:tracePt t="56217" x="2843213" y="3713163"/>
          <p14:tracePt t="56219" x="2827338" y="3729038"/>
          <p14:tracePt t="56221" x="2795588" y="3729038"/>
          <p14:tracePt t="56223" x="2747963" y="3729038"/>
          <p14:tracePt t="56225" x="2732088" y="3729038"/>
          <p14:tracePt t="56227" x="2700338" y="3744913"/>
          <p14:tracePt t="56229" x="2684463" y="3744913"/>
          <p14:tracePt t="56231" x="2668588" y="3760788"/>
          <p14:tracePt t="56233" x="2636838" y="3760788"/>
          <p14:tracePt t="56236" x="2620963" y="3760788"/>
          <p14:tracePt t="56237" x="2605088" y="3760788"/>
          <p14:tracePt t="56239" x="2574925" y="3760788"/>
          <p14:tracePt t="56243" x="2543175" y="3760788"/>
          <p14:tracePt t="56245" x="2543175" y="3776663"/>
          <p14:tracePt t="56247" x="2527300" y="3776663"/>
          <p14:tracePt t="56249" x="2511425" y="3776663"/>
          <p14:tracePt t="56251" x="2495550" y="3776663"/>
          <p14:tracePt t="56255" x="2479675" y="3792538"/>
          <p14:tracePt t="56259" x="2463800" y="3792538"/>
          <p14:tracePt t="56267" x="2447925" y="3792538"/>
          <p14:tracePt t="56285" x="2432050" y="3792538"/>
          <p14:tracePt t="56294" x="2416175" y="3792538"/>
          <p14:tracePt t="56300" x="2384425" y="3808413"/>
          <p14:tracePt t="56301" x="2368550" y="3808413"/>
          <p14:tracePt t="56303" x="2352675" y="3824288"/>
          <p14:tracePt t="56305" x="2336800" y="3824288"/>
          <p14:tracePt t="56307" x="2320925" y="3824288"/>
          <p14:tracePt t="56309" x="2289175" y="3840163"/>
          <p14:tracePt t="56311" x="2259013" y="3840163"/>
          <p14:tracePt t="56313" x="2243138" y="3840163"/>
          <p14:tracePt t="56315" x="2211388" y="3856038"/>
          <p14:tracePt t="56317" x="2195513" y="3856038"/>
          <p14:tracePt t="56319" x="2163763" y="3871913"/>
          <p14:tracePt t="56321" x="2132013" y="3871913"/>
          <p14:tracePt t="56323" x="2116138" y="3887788"/>
          <p14:tracePt t="56325" x="2084388" y="3887788"/>
          <p14:tracePt t="56327" x="2052638" y="3903663"/>
          <p14:tracePt t="56332" x="2020888" y="3919538"/>
          <p14:tracePt t="56333" x="1989138" y="3935413"/>
          <p14:tracePt t="56336" x="1974850" y="3935413"/>
          <p14:tracePt t="56337" x="1958975" y="3935413"/>
          <p14:tracePt t="56338" x="1927225" y="3935413"/>
          <p14:tracePt t="56340" x="1927225" y="3949700"/>
          <p14:tracePt t="56342" x="1895475" y="3965575"/>
          <p14:tracePt t="56345" x="1879600" y="3965575"/>
          <p14:tracePt t="56349" x="1863725" y="3965575"/>
          <p14:tracePt t="56355" x="1831975" y="3997325"/>
          <p14:tracePt t="56359" x="1831975" y="4013200"/>
          <p14:tracePt t="56361" x="1816100" y="4013200"/>
          <p14:tracePt t="56363" x="1800225" y="4013200"/>
          <p14:tracePt t="56371" x="1800225" y="4029075"/>
          <p14:tracePt t="56373" x="1784350" y="4044950"/>
          <p14:tracePt t="56388" x="1768475" y="4044950"/>
          <p14:tracePt t="56420" x="1768475" y="4060825"/>
          <p14:tracePt t="56430" x="1768475" y="4076700"/>
          <p14:tracePt t="56432" x="1784350" y="4076700"/>
          <p14:tracePt t="56433" x="1784350" y="4092575"/>
          <p14:tracePt t="56435" x="1800225" y="4092575"/>
          <p14:tracePt t="56437" x="1816100" y="4092575"/>
          <p14:tracePt t="56439" x="1831975" y="4092575"/>
          <p14:tracePt t="56443" x="1847850" y="4108450"/>
          <p14:tracePt t="56445" x="1863725" y="4108450"/>
          <p14:tracePt t="56449" x="1895475" y="4124325"/>
          <p14:tracePt t="56451" x="1911350" y="4124325"/>
          <p14:tracePt t="56453" x="1927225" y="4124325"/>
          <p14:tracePt t="56455" x="1943100" y="4124325"/>
          <p14:tracePt t="56457" x="1958975" y="4124325"/>
          <p14:tracePt t="56459" x="1974850" y="4124325"/>
          <p14:tracePt t="56461" x="2020888" y="4124325"/>
          <p14:tracePt t="56463" x="2052638" y="4140200"/>
          <p14:tracePt t="56464" x="2084388" y="4156075"/>
          <p14:tracePt t="56467" x="2116138" y="4156075"/>
          <p14:tracePt t="56469" x="2147888" y="4156075"/>
          <p14:tracePt t="56471" x="2179638" y="4156075"/>
          <p14:tracePt t="56473" x="2195513" y="4156075"/>
          <p14:tracePt t="56475" x="2227263" y="4171950"/>
          <p14:tracePt t="56477" x="2259013" y="4171950"/>
          <p14:tracePt t="56478" x="2289175" y="4171950"/>
          <p14:tracePt t="56481" x="2320925" y="4187825"/>
          <p14:tracePt t="56483" x="2352675" y="4187825"/>
          <p14:tracePt t="56485" x="2368550" y="4187825"/>
          <p14:tracePt t="56487" x="2416175" y="4203700"/>
          <p14:tracePt t="56489" x="2463800" y="4203700"/>
          <p14:tracePt t="56491" x="2479675" y="4219575"/>
          <p14:tracePt t="56493" x="2527300" y="4219575"/>
          <p14:tracePt t="56495" x="2559050" y="4235450"/>
          <p14:tracePt t="56497" x="2605088" y="4251325"/>
          <p14:tracePt t="56499" x="2636838" y="4251325"/>
          <p14:tracePt t="56501" x="2684463" y="4251325"/>
          <p14:tracePt t="56503" x="2732088" y="4267200"/>
          <p14:tracePt t="56504" x="2763838" y="4267200"/>
          <p14:tracePt t="56506" x="2795588" y="4283075"/>
          <p14:tracePt t="56508" x="2843213" y="4297363"/>
          <p14:tracePt t="56511" x="2905125" y="4313238"/>
          <p14:tracePt t="56513" x="2936875" y="4329113"/>
          <p14:tracePt t="56514" x="2984500" y="4329113"/>
          <p14:tracePt t="56517" x="3032125" y="4344988"/>
          <p14:tracePt t="56519" x="3079750" y="4360863"/>
          <p14:tracePt t="56521" x="3111500" y="4376738"/>
          <p14:tracePt t="56523" x="3175000" y="4392613"/>
          <p14:tracePt t="56525" x="3221038" y="4408488"/>
          <p14:tracePt t="56527" x="3268663" y="4424363"/>
          <p14:tracePt t="56529" x="3300413" y="4424363"/>
          <p14:tracePt t="56531" x="3348038" y="4440238"/>
          <p14:tracePt t="56533" x="3395663" y="4456113"/>
          <p14:tracePt t="56535" x="3459163" y="4471988"/>
          <p14:tracePt t="56537" x="3505200" y="4487863"/>
          <p14:tracePt t="56539" x="3521075" y="4503738"/>
          <p14:tracePt t="56541" x="3568700" y="4519613"/>
          <p14:tracePt t="56543" x="3616325" y="4535488"/>
          <p14:tracePt t="56545" x="3648075" y="4551363"/>
          <p14:tracePt t="56547" x="3695700" y="4583113"/>
          <p14:tracePt t="56549" x="3743325" y="4583113"/>
          <p14:tracePt t="56550" x="3790950" y="4598988"/>
          <p14:tracePt t="56553" x="3806825" y="4598988"/>
          <p14:tracePt t="56555" x="3852863" y="4614863"/>
          <p14:tracePt t="56557" x="3900488" y="4629150"/>
          <p14:tracePt t="56559" x="3932238" y="4645025"/>
          <p14:tracePt t="56561" x="3963988" y="4660900"/>
          <p14:tracePt t="56563" x="4011613" y="4676775"/>
          <p14:tracePt t="56565" x="4043363" y="4676775"/>
          <p14:tracePt t="56567" x="4059238" y="4692650"/>
          <p14:tracePt t="56569" x="4106863" y="4708525"/>
          <p14:tracePt t="56571" x="4137025" y="4724400"/>
          <p14:tracePt t="56572" x="4168775" y="4724400"/>
          <p14:tracePt t="56575" x="4184650" y="4740275"/>
          <p14:tracePt t="56577" x="4232275" y="4740275"/>
          <p14:tracePt t="56578" x="4264025" y="4756150"/>
          <p14:tracePt t="56581" x="4264025" y="4772025"/>
          <p14:tracePt t="56583" x="4311650" y="4787900"/>
          <p14:tracePt t="56586" x="4327525" y="4787900"/>
          <p14:tracePt t="56588" x="4343400" y="4787900"/>
          <p14:tracePt t="56589" x="4375150" y="4803775"/>
          <p14:tracePt t="56590" x="4391025" y="4819650"/>
          <p14:tracePt t="56593" x="4421188" y="4819650"/>
          <p14:tracePt t="56595" x="4452938" y="4835525"/>
          <p14:tracePt t="56597" x="4452938" y="4851400"/>
          <p14:tracePt t="56599" x="4484688" y="4851400"/>
          <p14:tracePt t="56601" x="4516438" y="4851400"/>
          <p14:tracePt t="56603" x="4516438" y="4867275"/>
          <p14:tracePt t="56604" x="4548188" y="4883150"/>
          <p14:tracePt t="56606" x="4564063" y="4883150"/>
          <p14:tracePt t="56608" x="4579938" y="4899025"/>
          <p14:tracePt t="56610" x="4595813" y="4914900"/>
          <p14:tracePt t="56613" x="4611688" y="4914900"/>
          <p14:tracePt t="56614" x="4643438" y="4930775"/>
          <p14:tracePt t="56616" x="4659313" y="4946650"/>
          <p14:tracePt t="56619" x="4675188" y="4946650"/>
          <p14:tracePt t="56621" x="4691063" y="4962525"/>
          <p14:tracePt t="56623" x="4722813" y="4976813"/>
          <p14:tracePt t="56625" x="4722813" y="4992688"/>
          <p14:tracePt t="56627" x="4752975" y="4992688"/>
          <p14:tracePt t="56629" x="4768850" y="4992688"/>
          <p14:tracePt t="56630" x="4784725" y="5008563"/>
          <p14:tracePt t="56633" x="4816475" y="5024438"/>
          <p14:tracePt t="56637" x="4832350" y="5040313"/>
          <p14:tracePt t="56638" x="4848225" y="5040313"/>
          <p14:tracePt t="56639" x="4864100" y="5040313"/>
          <p14:tracePt t="56641" x="4864100" y="5056188"/>
          <p14:tracePt t="56643" x="4895850" y="5072063"/>
          <p14:tracePt t="56645" x="4911725" y="5072063"/>
          <p14:tracePt t="56647" x="4911725" y="5087938"/>
          <p14:tracePt t="56649" x="4943475" y="5087938"/>
          <p14:tracePt t="56651" x="4959350" y="5087938"/>
          <p14:tracePt t="56655" x="4975225" y="5103813"/>
          <p14:tracePt t="56656" x="4991100" y="5103813"/>
          <p14:tracePt t="56658" x="4991100" y="5119688"/>
          <p14:tracePt t="56662" x="5006975" y="5119688"/>
          <p14:tracePt t="56682" x="5006975" y="5135563"/>
          <p14:tracePt t="56686" x="5006975" y="5151438"/>
          <p14:tracePt t="56693" x="4991100" y="5151438"/>
          <p14:tracePt t="56695" x="4975225" y="5167313"/>
          <p14:tracePt t="56696" x="4943475" y="5167313"/>
          <p14:tracePt t="56699" x="4927600" y="5183188"/>
          <p14:tracePt t="56700" x="4911725" y="5183188"/>
          <p14:tracePt t="56703" x="4879975" y="5183188"/>
          <p14:tracePt t="56705" x="4864100" y="5183188"/>
          <p14:tracePt t="56707" x="4832350" y="5199063"/>
          <p14:tracePt t="56709" x="4800600" y="5199063"/>
          <p14:tracePt t="56711" x="4784725" y="5199063"/>
          <p14:tracePt t="56713" x="4752975" y="5214938"/>
          <p14:tracePt t="56715" x="4722813" y="5214938"/>
          <p14:tracePt t="56717" x="4691063" y="5214938"/>
          <p14:tracePt t="56720" x="4659313" y="5214938"/>
          <p14:tracePt t="56721" x="4627563" y="5230813"/>
          <p14:tracePt t="56723" x="4611688" y="5230813"/>
          <p14:tracePt t="56725" x="4579938" y="5230813"/>
          <p14:tracePt t="56727" x="4548188" y="5230813"/>
          <p14:tracePt t="56729" x="4532313" y="5230813"/>
          <p14:tracePt t="56731" x="4500563" y="5230813"/>
          <p14:tracePt t="56733" x="4484688" y="5230813"/>
          <p14:tracePt t="56735" x="4452938" y="5230813"/>
          <p14:tracePt t="56737" x="4437063" y="5230813"/>
          <p14:tracePt t="56739" x="4421188" y="5246688"/>
          <p14:tracePt t="56741" x="4391025" y="5246688"/>
          <p14:tracePt t="56743" x="4375150" y="5246688"/>
          <p14:tracePt t="56745" x="4359275" y="5246688"/>
          <p14:tracePt t="56747" x="4327525" y="5246688"/>
          <p14:tracePt t="56749" x="4311650" y="5246688"/>
          <p14:tracePt t="56750" x="4295775" y="5246688"/>
          <p14:tracePt t="56753" x="4264025" y="5246688"/>
          <p14:tracePt t="56754" x="4248150" y="5246688"/>
          <p14:tracePt t="56757" x="4216400" y="5246688"/>
          <p14:tracePt t="56758" x="4200525" y="5246688"/>
          <p14:tracePt t="56760" x="4168775" y="5246688"/>
          <p14:tracePt t="56763" x="4137025" y="5246688"/>
          <p14:tracePt t="56764" x="4121150" y="5246688"/>
          <p14:tracePt t="56767" x="4090988" y="5246688"/>
          <p14:tracePt t="56770" x="4075113" y="5246688"/>
          <p14:tracePt t="56771" x="4059238" y="5246688"/>
          <p14:tracePt t="56773" x="4027488" y="5246688"/>
          <p14:tracePt t="56775" x="4011613" y="5230813"/>
          <p14:tracePt t="56777" x="3979863" y="5230813"/>
          <p14:tracePt t="56779" x="3948113" y="5230813"/>
          <p14:tracePt t="56783" x="3916363" y="5230813"/>
          <p14:tracePt t="56787" x="3884613" y="5214938"/>
          <p14:tracePt t="56789" x="3852863" y="5214938"/>
          <p14:tracePt t="56791" x="3852863" y="5199063"/>
          <p14:tracePt t="56793" x="3821113" y="5199063"/>
          <p14:tracePt t="56795" x="3806825" y="5199063"/>
          <p14:tracePt t="56797" x="3790950" y="5199063"/>
          <p14:tracePt t="56798" x="3775075" y="5183188"/>
          <p14:tracePt t="56801" x="3759200" y="5183188"/>
          <p14:tracePt t="56803" x="3743325" y="5167313"/>
          <p14:tracePt t="56804" x="3711575" y="5151438"/>
          <p14:tracePt t="56809" x="3679825" y="5151438"/>
          <p14:tracePt t="56811" x="3648075" y="5135563"/>
          <p14:tracePt t="56813" x="3632200" y="5119688"/>
          <p14:tracePt t="56815" x="3616325" y="5119688"/>
          <p14:tracePt t="56818" x="3584575" y="5103813"/>
          <p14:tracePt t="56819" x="3568700" y="5087938"/>
          <p14:tracePt t="56820" x="3536950" y="5072063"/>
          <p14:tracePt t="56823" x="3505200" y="5072063"/>
          <p14:tracePt t="56825" x="3490913" y="5056188"/>
          <p14:tracePt t="56827" x="3459163" y="5040313"/>
          <p14:tracePt t="56829" x="3427413" y="5024438"/>
          <p14:tracePt t="56831" x="3411538" y="5008563"/>
          <p14:tracePt t="56833" x="3379788" y="4976813"/>
          <p14:tracePt t="56835" x="3348038" y="4976813"/>
          <p14:tracePt t="56838" x="3316288" y="4962525"/>
          <p14:tracePt t="56839" x="3300413" y="4946650"/>
          <p14:tracePt t="56841" x="3252788" y="4930775"/>
          <p14:tracePt t="56843" x="3221038" y="4914900"/>
          <p14:tracePt t="56844" x="3190875" y="4883150"/>
          <p14:tracePt t="56847" x="3159125" y="4867275"/>
          <p14:tracePt t="56849" x="3127375" y="4867275"/>
          <p14:tracePt t="56851" x="3095625" y="4851400"/>
          <p14:tracePt t="56853" x="3048000" y="4835525"/>
          <p14:tracePt t="56854" x="3032125" y="4819650"/>
          <p14:tracePt t="56856" x="3000375" y="4803775"/>
          <p14:tracePt t="56858" x="2968625" y="4787900"/>
          <p14:tracePt t="56860" x="2952750" y="4772025"/>
          <p14:tracePt t="56862" x="2921000" y="4756150"/>
          <p14:tracePt t="56865" x="2890838" y="4756150"/>
          <p14:tracePt t="56869" x="2859088" y="4740275"/>
          <p14:tracePt t="56872" x="2843213" y="4724400"/>
          <p14:tracePt t="56874" x="2827338" y="4724400"/>
          <p14:tracePt t="56876" x="2811463" y="4724400"/>
          <p14:tracePt t="56881" x="2811463" y="4708525"/>
          <p14:tracePt t="56887" x="2795588" y="4708525"/>
          <p14:tracePt t="56888" x="2795588" y="4692650"/>
          <p14:tracePt t="56891" x="2779713" y="4692650"/>
          <p14:tracePt t="56899" x="2763838" y="4692650"/>
          <p14:tracePt t="56901" x="2763838" y="4676775"/>
          <p14:tracePt t="56907" x="2747963" y="4676775"/>
          <p14:tracePt t="56914" x="2732088" y="4676775"/>
          <p14:tracePt t="56917" x="2732088" y="4660900"/>
          <p14:tracePt t="56921" x="2716213" y="4660900"/>
          <p14:tracePt t="56925" x="2700338" y="4645025"/>
          <p14:tracePt t="56930" x="2684463" y="4645025"/>
          <p14:tracePt t="56938" x="2668588" y="4645025"/>
          <p14:tracePt t="56939" x="2652713" y="4645025"/>
          <p14:tracePt t="56943" x="2636838" y="4629150"/>
          <p14:tracePt t="56947" x="2620963" y="4629150"/>
          <p14:tracePt t="56949" x="2605088" y="4629150"/>
          <p14:tracePt t="56953" x="2574925" y="4614863"/>
          <p14:tracePt t="56955" x="2559050" y="4614863"/>
          <p14:tracePt t="56959" x="2527300" y="4614863"/>
          <p14:tracePt t="56963" x="2511425" y="4598988"/>
          <p14:tracePt t="56965" x="2463800" y="4598988"/>
          <p14:tracePt t="56967" x="2432050" y="4583113"/>
          <p14:tracePt t="56969" x="2400300" y="4583113"/>
          <p14:tracePt t="56970" x="2368550" y="4583113"/>
          <p14:tracePt t="56973" x="2352675" y="4583113"/>
          <p14:tracePt t="56974" x="2320925" y="4583113"/>
          <p14:tracePt t="56977" x="2274888" y="4583113"/>
          <p14:tracePt t="56979" x="2259013" y="4583113"/>
          <p14:tracePt t="56981" x="2227263" y="4583113"/>
          <p14:tracePt t="56982" x="2211388" y="4567238"/>
          <p14:tracePt t="56987" x="2132013" y="4567238"/>
          <p14:tracePt t="56988" x="2116138" y="4551363"/>
          <p14:tracePt t="56990" x="2084388" y="4551363"/>
          <p14:tracePt t="56992" x="2052638" y="4551363"/>
          <p14:tracePt t="56995" x="2020888" y="4535488"/>
          <p14:tracePt t="56997" x="1989138" y="4535488"/>
          <p14:tracePt t="56999" x="1958975" y="4519613"/>
          <p14:tracePt t="57001" x="1943100" y="4519613"/>
          <p14:tracePt t="57003" x="1895475" y="4519613"/>
          <p14:tracePt t="57005" x="1863725" y="4503738"/>
          <p14:tracePt t="57007" x="1847850" y="4503738"/>
          <p14:tracePt t="57009" x="1816100" y="4503738"/>
          <p14:tracePt t="57011" x="1784350" y="4487863"/>
          <p14:tracePt t="57013" x="1752600" y="4487863"/>
          <p14:tracePt t="57015" x="1720850" y="4487863"/>
          <p14:tracePt t="57017" x="1689100" y="4487863"/>
          <p14:tracePt t="57019" x="1674813" y="4471988"/>
          <p14:tracePt t="57021" x="1643063" y="4471988"/>
          <p14:tracePt t="57023" x="1611313" y="4456113"/>
          <p14:tracePt t="57025" x="1595438" y="4456113"/>
          <p14:tracePt t="57027" x="1547813" y="4456113"/>
          <p14:tracePt t="57029" x="1516063" y="4440238"/>
          <p14:tracePt t="57031" x="1500188" y="4440238"/>
          <p14:tracePt t="57033" x="1468438" y="4424363"/>
          <p14:tracePt t="57035" x="1436688" y="4408488"/>
          <p14:tracePt t="57036" x="1420813" y="4408488"/>
          <p14:tracePt t="57039" x="1373188" y="4392613"/>
          <p14:tracePt t="57041" x="1358900" y="4392613"/>
          <p14:tracePt t="57043" x="1327150" y="4392613"/>
          <p14:tracePt t="57045" x="1295400" y="4392613"/>
          <p14:tracePt t="57047" x="1279525" y="4376738"/>
          <p14:tracePt t="57048" x="1247775" y="4376738"/>
          <p14:tracePt t="57051" x="1200150" y="4360863"/>
          <p14:tracePt t="57053" x="1184275" y="4360863"/>
          <p14:tracePt t="57055" x="1168400" y="4360863"/>
          <p14:tracePt t="57057" x="1136650" y="4344988"/>
          <p14:tracePt t="57059" x="1120775" y="4344988"/>
          <p14:tracePt t="57061" x="1089025" y="4329113"/>
          <p14:tracePt t="57063" x="1042988" y="4329113"/>
          <p14:tracePt t="57065" x="1042988" y="4313238"/>
          <p14:tracePt t="57066" x="1011238" y="4313238"/>
          <p14:tracePt t="57069" x="979488" y="4313238"/>
          <p14:tracePt t="57073" x="947738" y="4313238"/>
          <p14:tracePt t="57075" x="931863" y="4313238"/>
          <p14:tracePt t="57077" x="931863" y="4297363"/>
          <p14:tracePt t="57081" x="915988" y="4297363"/>
          <p14:tracePt t="57087" x="900113" y="4297363"/>
          <p14:tracePt t="57109" x="884238" y="4297363"/>
          <p14:tracePt t="57123" x="884238" y="4283075"/>
          <p14:tracePt t="57128" x="900113" y="4283075"/>
          <p14:tracePt t="57131" x="915988" y="4283075"/>
          <p14:tracePt t="57137" x="931863" y="4283075"/>
          <p14:tracePt t="57139" x="947738" y="4283075"/>
          <p14:tracePt t="57141" x="963613" y="4283075"/>
          <p14:tracePt t="57145" x="979488" y="4283075"/>
          <p14:tracePt t="57147" x="995363" y="4283075"/>
          <p14:tracePt t="57152" x="1011238" y="4283075"/>
          <p14:tracePt t="57153" x="1027113" y="4283075"/>
          <p14:tracePt t="57154" x="1042988" y="4283075"/>
          <p14:tracePt t="57158" x="1073150" y="4283075"/>
          <p14:tracePt t="57163" x="1089025" y="4283075"/>
          <p14:tracePt t="57165" x="1104900" y="4283075"/>
          <p14:tracePt t="57167" x="1120775" y="4283075"/>
          <p14:tracePt t="57169" x="1136650" y="4283075"/>
          <p14:tracePt t="57171" x="1152525" y="4283075"/>
          <p14:tracePt t="57173" x="1168400" y="4283075"/>
          <p14:tracePt t="57177" x="1200150" y="4283075"/>
          <p14:tracePt t="57181" x="1216025" y="4283075"/>
          <p14:tracePt t="57182" x="1247775" y="4283075"/>
          <p14:tracePt t="57187" x="1263650" y="4283075"/>
          <p14:tracePt t="57189" x="1279525" y="4283075"/>
          <p14:tracePt t="57191" x="1295400" y="4283075"/>
          <p14:tracePt t="57193" x="1311275" y="4297363"/>
          <p14:tracePt t="57194" x="1327150" y="4297363"/>
          <p14:tracePt t="57197" x="1343025" y="4297363"/>
          <p14:tracePt t="57198" x="1358900" y="4297363"/>
          <p14:tracePt t="57201" x="1373188" y="4297363"/>
          <p14:tracePt t="57205" x="1404938" y="4297363"/>
          <p14:tracePt t="57207" x="1420813" y="4297363"/>
          <p14:tracePt t="57211" x="1436688" y="4313238"/>
          <p14:tracePt t="57213" x="1452563" y="4313238"/>
          <p14:tracePt t="57217" x="1468438" y="4313238"/>
          <p14:tracePt t="57219" x="1484313" y="4313238"/>
          <p14:tracePt t="57221" x="1500188" y="4313238"/>
          <p14:tracePt t="57223" x="1500188" y="4329113"/>
          <p14:tracePt t="57225" x="1516063" y="4329113"/>
          <p14:tracePt t="57227" x="1531938" y="4329113"/>
          <p14:tracePt t="57231" x="1547813" y="4329113"/>
          <p14:tracePt t="57237" x="1579563" y="4329113"/>
          <p14:tracePt t="57243" x="1595438" y="4329113"/>
          <p14:tracePt t="57245" x="1611313" y="4329113"/>
          <p14:tracePt t="57252" x="1627188" y="4329113"/>
          <p14:tracePt t="57253" x="1643063" y="4329113"/>
          <p14:tracePt t="57256" x="1658938" y="4329113"/>
          <p14:tracePt t="57263" x="1674813" y="4329113"/>
          <p14:tracePt t="57265" x="1689100" y="4329113"/>
          <p14:tracePt t="57269" x="1704975" y="4329113"/>
          <p14:tracePt t="57271" x="1720850" y="4329113"/>
          <p14:tracePt t="57275" x="1736725" y="4329113"/>
          <p14:tracePt t="57279" x="1768475" y="4329113"/>
          <p14:tracePt t="57283" x="1784350" y="4329113"/>
          <p14:tracePt t="57287" x="1816100" y="4344988"/>
          <p14:tracePt t="57291" x="1831975" y="4344988"/>
          <p14:tracePt t="57293" x="1847850" y="4344988"/>
          <p14:tracePt t="57297" x="1863725" y="4344988"/>
          <p14:tracePt t="57299" x="1879600" y="4344988"/>
          <p14:tracePt t="57301" x="1895475" y="4344988"/>
          <p14:tracePt t="57305" x="1911350" y="4344988"/>
          <p14:tracePt t="57307" x="1927225" y="4344988"/>
          <p14:tracePt t="57311" x="1943100" y="4344988"/>
          <p14:tracePt t="57313" x="1958975" y="4344988"/>
          <p14:tracePt t="57314" x="1974850" y="4344988"/>
          <p14:tracePt t="57321" x="1989138" y="4344988"/>
          <p14:tracePt t="57323" x="2005013" y="4344988"/>
          <p14:tracePt t="57327" x="2020888" y="4344988"/>
          <p14:tracePt t="57331" x="2036763" y="4344988"/>
          <p14:tracePt t="57333" x="2052638" y="4344988"/>
          <p14:tracePt t="57339" x="2068513" y="4344988"/>
          <p14:tracePt t="57340" x="2084388" y="4344988"/>
          <p14:tracePt t="57347" x="2100263" y="4344988"/>
          <p14:tracePt t="57349" x="2116138" y="4344988"/>
          <p14:tracePt t="57351" x="2132013" y="4344988"/>
          <p14:tracePt t="57357" x="2147888" y="4344988"/>
          <p14:tracePt t="57359" x="2163763" y="4344988"/>
          <p14:tracePt t="57371" x="2227263" y="4344988"/>
          <p14:tracePt t="57373" x="2243138" y="4344988"/>
          <p14:tracePt t="57375" x="2259013" y="4344988"/>
          <p14:tracePt t="57377" x="2289175" y="4344988"/>
          <p14:tracePt t="57379" x="2305050" y="4329113"/>
          <p14:tracePt t="57381" x="2336800" y="4329113"/>
          <p14:tracePt t="57382" x="2368550" y="4329113"/>
          <p14:tracePt t="57386" x="2384425" y="4329113"/>
          <p14:tracePt t="57387" x="2416175" y="4313238"/>
          <p14:tracePt t="57388" x="2432050" y="4313238"/>
          <p14:tracePt t="57391" x="2447925" y="4313238"/>
          <p14:tracePt t="57392" x="2479675" y="4313238"/>
          <p14:tracePt t="57397" x="2511425" y="4297363"/>
          <p14:tracePt t="57399" x="2543175" y="4297363"/>
          <p14:tracePt t="57401" x="2559050" y="4297363"/>
          <p14:tracePt t="57404" x="2590800" y="4297363"/>
          <p14:tracePt t="57405" x="2590800" y="4283075"/>
          <p14:tracePt t="57407" x="2620963" y="4283075"/>
          <p14:tracePt t="57408" x="2652713" y="4283075"/>
          <p14:tracePt t="57411" x="2668588" y="4283075"/>
          <p14:tracePt t="57413" x="2700338" y="4283075"/>
          <p14:tracePt t="57415" x="2716213" y="4283075"/>
          <p14:tracePt t="57417" x="2732088" y="4283075"/>
          <p14:tracePt t="57419" x="2763838" y="4283075"/>
          <p14:tracePt t="57423" x="2795588" y="4267200"/>
          <p14:tracePt t="57425" x="2827338" y="4267200"/>
          <p14:tracePt t="57429" x="2859088" y="4267200"/>
          <p14:tracePt t="57431" x="2874963" y="4251325"/>
          <p14:tracePt t="57437" x="2905125" y="4251325"/>
          <p14:tracePt t="57439" x="2936875" y="4251325"/>
          <p14:tracePt t="57441" x="2952750" y="4235450"/>
          <p14:tracePt t="57444" x="2968625" y="4235450"/>
          <p14:tracePt t="57447" x="2984500" y="4235450"/>
          <p14:tracePt t="57449" x="3000375" y="4235450"/>
          <p14:tracePt t="57453" x="3016250" y="4235450"/>
          <p14:tracePt t="57457" x="3032125" y="4235450"/>
          <p14:tracePt t="57463" x="3048000" y="4219575"/>
          <p14:tracePt t="57468" x="3063875" y="4219575"/>
          <p14:tracePt t="57471" x="3079750" y="4219575"/>
          <p14:tracePt t="57472" x="3079750" y="4203700"/>
          <p14:tracePt t="57486" x="3095625" y="4203700"/>
          <p14:tracePt t="57494" x="3111500" y="4203700"/>
          <p14:tracePt t="57514" x="3127375" y="4203700"/>
          <p14:tracePt t="57520" x="3143250" y="4203700"/>
          <p14:tracePt t="57527" x="3159125" y="4203700"/>
          <p14:tracePt t="57530" x="3175000" y="4203700"/>
          <p14:tracePt t="57531" x="3190875" y="4203700"/>
          <p14:tracePt t="57535" x="3205163" y="4203700"/>
          <p14:tracePt t="57537" x="3221038" y="4203700"/>
          <p14:tracePt t="57541" x="3236913" y="4203700"/>
          <p14:tracePt t="57543" x="3252788" y="4203700"/>
          <p14:tracePt t="57545" x="3268663" y="4203700"/>
          <p14:tracePt t="57549" x="3300413" y="4203700"/>
          <p14:tracePt t="57553" x="3316288" y="4203700"/>
          <p14:tracePt t="57555" x="3332163" y="4203700"/>
          <p14:tracePt t="57557" x="3348038" y="4203700"/>
          <p14:tracePt t="57558" x="3363913" y="4203700"/>
          <p14:tracePt t="57561" x="3395663" y="4203700"/>
          <p14:tracePt t="57563" x="3427413" y="4203700"/>
          <p14:tracePt t="57565" x="3443288" y="4219575"/>
          <p14:tracePt t="57567" x="3475038" y="4235450"/>
          <p14:tracePt t="57569" x="3505200" y="4251325"/>
          <p14:tracePt t="57571" x="3521075" y="4267200"/>
          <p14:tracePt t="57573" x="3552825" y="4283075"/>
          <p14:tracePt t="57574" x="3584575" y="4297363"/>
          <p14:tracePt t="57577" x="3616325" y="4313238"/>
          <p14:tracePt t="57579" x="3632200" y="4344988"/>
          <p14:tracePt t="57580" x="3663950" y="4376738"/>
          <p14:tracePt t="57583" x="3695700" y="4392613"/>
          <p14:tracePt t="57585" x="3727450" y="4440238"/>
          <p14:tracePt t="57587" x="3775075" y="4471988"/>
          <p14:tracePt t="57588" x="3790950" y="4503738"/>
          <p14:tracePt t="57591" x="3836988" y="4551363"/>
          <p14:tracePt t="57593" x="3916363" y="4614863"/>
          <p14:tracePt t="57594" x="3963988" y="4660900"/>
          <p14:tracePt t="57596" x="4011613" y="4708525"/>
          <p14:tracePt t="57599" x="4043363" y="4740275"/>
          <p14:tracePt t="57601" x="4090988" y="4787900"/>
          <p14:tracePt t="57603" x="4137025" y="4835525"/>
          <p14:tracePt t="57605" x="4184650" y="4883150"/>
          <p14:tracePt t="57607" x="4232275" y="4930775"/>
          <p14:tracePt t="57609" x="4295775" y="4962525"/>
          <p14:tracePt t="57611" x="4343400" y="5008563"/>
          <p14:tracePt t="57613" x="4391025" y="5024438"/>
          <p14:tracePt t="57615" x="4452938" y="5072063"/>
          <p14:tracePt t="57617" x="4500563" y="5119688"/>
          <p14:tracePt t="57619" x="4564063" y="5183188"/>
          <p14:tracePt t="57621" x="4627563" y="5214938"/>
          <p14:tracePt t="57622" x="4675188" y="5246688"/>
          <p14:tracePt t="57624" x="4737100" y="5294313"/>
          <p14:tracePt t="57626" x="4800600" y="5340350"/>
          <p14:tracePt t="57628" x="4879975" y="5372100"/>
          <p14:tracePt t="57631" x="4943475" y="5419725"/>
          <p14:tracePt t="57633" x="4991100" y="5451475"/>
          <p14:tracePt t="57635" x="5053013" y="5483225"/>
          <p14:tracePt t="57637" x="5116513" y="5530850"/>
          <p14:tracePt t="57639" x="5180013" y="5562600"/>
          <p14:tracePt t="57640" x="5243513" y="5594350"/>
          <p14:tracePt t="57643" x="5291138" y="5626100"/>
          <p14:tracePt t="57644" x="5353050" y="5657850"/>
          <p14:tracePt t="57647" x="5400675" y="5688013"/>
          <p14:tracePt t="57649" x="5464175" y="5719763"/>
          <p14:tracePt t="57652" x="5511800" y="5735638"/>
          <p14:tracePt t="57653" x="5575300" y="5767388"/>
          <p14:tracePt t="57654" x="5638800" y="5783263"/>
          <p14:tracePt t="57657" x="5668963" y="5815013"/>
          <p14:tracePt t="57659" x="5716588" y="5830888"/>
          <p14:tracePt t="57661" x="5764213" y="5846763"/>
          <p14:tracePt t="57663" x="5811838" y="5862638"/>
          <p14:tracePt t="57665" x="5843588" y="5894388"/>
          <p14:tracePt t="57667" x="5891213" y="5894388"/>
          <p14:tracePt t="57669" x="5938838" y="5910263"/>
          <p14:tracePt t="57670" x="5953125" y="5910263"/>
          <p14:tracePt t="57672" x="6000750" y="5926138"/>
          <p14:tracePt t="57675" x="6032500" y="5942013"/>
          <p14:tracePt t="57677" x="6080125" y="5957888"/>
          <p14:tracePt t="57679" x="6096000" y="5973763"/>
          <p14:tracePt t="57681" x="6127750" y="5973763"/>
          <p14:tracePt t="57683" x="6159500" y="5989638"/>
          <p14:tracePt t="57685" x="6175375" y="5989638"/>
          <p14:tracePt t="57687" x="6207125" y="5989638"/>
          <p14:tracePt t="57689" x="6238875" y="6003925"/>
          <p14:tracePt t="57691" x="6253163" y="6003925"/>
          <p14:tracePt t="57693" x="6284913" y="6003925"/>
          <p14:tracePt t="57695" x="6300788" y="6003925"/>
          <p14:tracePt t="57697" x="6316663" y="6003925"/>
          <p14:tracePt t="57698" x="6332538" y="6003925"/>
          <p14:tracePt t="57702" x="6348413" y="6003925"/>
          <p14:tracePt t="57703" x="6364288" y="6003925"/>
          <p14:tracePt t="57704" x="6396038" y="6003925"/>
          <p14:tracePt t="57707" x="6411913" y="6003925"/>
          <p14:tracePt t="57709" x="6427788" y="6003925"/>
          <p14:tracePt t="57711" x="6443663" y="6003925"/>
          <p14:tracePt t="57713" x="6459538" y="6003925"/>
          <p14:tracePt t="57715" x="6491288" y="6003925"/>
          <p14:tracePt t="57717" x="6507163" y="6003925"/>
          <p14:tracePt t="57719" x="6523038" y="6003925"/>
          <p14:tracePt t="57720" x="6538913" y="6003925"/>
          <p14:tracePt t="57723" x="6569075" y="6003925"/>
          <p14:tracePt t="57725" x="6584950" y="6003925"/>
          <p14:tracePt t="57727" x="6600825" y="6003925"/>
          <p14:tracePt t="57729" x="6632575" y="6003925"/>
          <p14:tracePt t="57731" x="6664325" y="6003925"/>
          <p14:tracePt t="57733" x="6680200" y="6003925"/>
          <p14:tracePt t="57735" x="6711950" y="5989638"/>
          <p14:tracePt t="57737" x="6759575" y="5989638"/>
          <p14:tracePt t="57739" x="6775450" y="5973763"/>
          <p14:tracePt t="57740" x="6807200" y="5957888"/>
          <p14:tracePt t="57743" x="6838950" y="5942013"/>
          <p14:tracePt t="57745" x="6884988" y="5926138"/>
          <p14:tracePt t="57747" x="6900863" y="5926138"/>
          <p14:tracePt t="57748" x="6948488" y="5910263"/>
          <p14:tracePt t="57751" x="6996113" y="5894388"/>
          <p14:tracePt t="57753" x="7027863" y="5862638"/>
          <p14:tracePt t="57754" x="7059613" y="5846763"/>
          <p14:tracePt t="57757" x="7107238" y="5830888"/>
          <p14:tracePt t="57759" x="7154863" y="5799138"/>
          <p14:tracePt t="57761" x="7200900" y="5783263"/>
          <p14:tracePt t="57763" x="7232650" y="5767388"/>
          <p14:tracePt t="57765" x="7264400" y="5751513"/>
          <p14:tracePt t="57767" x="7312025" y="5719763"/>
          <p14:tracePt t="57769" x="7359650" y="5703888"/>
          <p14:tracePt t="57771" x="7391400" y="5672138"/>
          <p14:tracePt t="57773" x="7439025" y="5641975"/>
          <p14:tracePt t="57775" x="7485063" y="5610225"/>
          <p14:tracePt t="57777" x="7532688" y="5594350"/>
          <p14:tracePt t="57778" x="7564438" y="5578475"/>
          <p14:tracePt t="57781" x="7596188" y="5546725"/>
          <p14:tracePt t="57783" x="7627938" y="5514975"/>
          <p14:tracePt t="57784" x="7675563" y="5483225"/>
          <p14:tracePt t="57787" x="7723188" y="5451475"/>
          <p14:tracePt t="57789" x="7754938" y="5419725"/>
          <p14:tracePt t="57791" x="7770813" y="5419725"/>
          <p14:tracePt t="57793" x="7816850" y="5387975"/>
          <p14:tracePt t="57794" x="7848600" y="5356225"/>
          <p14:tracePt t="57796" x="7880350" y="5324475"/>
          <p14:tracePt t="57799" x="7896225" y="5294313"/>
          <p14:tracePt t="57801" x="7927975" y="5278438"/>
          <p14:tracePt t="57803" x="7959725" y="5246688"/>
          <p14:tracePt t="57805" x="7991475" y="5214938"/>
          <p14:tracePt t="57807" x="8023225" y="5167313"/>
          <p14:tracePt t="57809" x="8039100" y="5135563"/>
          <p14:tracePt t="57811" x="8070850" y="5119688"/>
          <p14:tracePt t="57813" x="8101013" y="5072063"/>
          <p14:tracePt t="57815" x="8116888" y="5040313"/>
          <p14:tracePt t="57816" x="8148638" y="4992688"/>
          <p14:tracePt t="57819" x="8196263" y="4930775"/>
          <p14:tracePt t="57820" x="8243888" y="4883150"/>
          <p14:tracePt t="57822" x="8275638" y="4851400"/>
          <p14:tracePt t="57825" x="8291513" y="4803775"/>
          <p14:tracePt t="57827" x="8307388" y="4756150"/>
          <p14:tracePt t="57829" x="8339138" y="4708525"/>
          <p14:tracePt t="57831" x="8370888" y="4660900"/>
          <p14:tracePt t="57833" x="8416925" y="4614863"/>
          <p14:tracePt t="57835" x="8432800" y="4583113"/>
          <p14:tracePt t="57837" x="8464550" y="4535488"/>
          <p14:tracePt t="57838" x="8496300" y="4487863"/>
          <p14:tracePt t="57840" x="8528050" y="4440238"/>
          <p14:tracePt t="57842" x="8543925" y="4408488"/>
          <p14:tracePt t="57845" x="8575675" y="4360863"/>
          <p14:tracePt t="57847" x="8591550" y="4313238"/>
          <p14:tracePt t="57849" x="8623300" y="4267200"/>
          <p14:tracePt t="57852" x="8655050" y="4219575"/>
          <p14:tracePt t="57853" x="8670925" y="4203700"/>
          <p14:tracePt t="57854" x="8701088" y="4156075"/>
          <p14:tracePt t="57857" x="8716963" y="4108450"/>
          <p14:tracePt t="57858" x="8732838" y="4076700"/>
          <p14:tracePt t="57861" x="8748713" y="4044950"/>
          <p14:tracePt t="57863" x="8764588" y="4013200"/>
          <p14:tracePt t="57865" x="8780463" y="3981450"/>
          <p14:tracePt t="57867" x="8796338" y="3949700"/>
          <p14:tracePt t="57869" x="8812213" y="3949700"/>
          <p14:tracePt t="57870" x="8812213" y="3935413"/>
          <p14:tracePt t="57873" x="8812213" y="3919538"/>
          <p14:tracePt t="57874" x="8812213" y="3903663"/>
          <p14:tracePt t="57877" x="8828088" y="3887788"/>
          <p14:tracePt t="57879" x="8828088" y="3871913"/>
          <p14:tracePt t="57881" x="8843963" y="3871913"/>
          <p14:tracePt t="57883" x="8843963" y="3856038"/>
          <p14:tracePt t="57885" x="8843963" y="3840163"/>
          <p14:tracePt t="57891" x="8843963" y="3824288"/>
          <p14:tracePt t="57895" x="8843963" y="3808413"/>
          <p14:tracePt t="57898" x="8843963" y="3792538"/>
          <p14:tracePt t="57907" x="8843963" y="3776663"/>
          <p14:tracePt t="57911" x="8843963" y="3760788"/>
          <p14:tracePt t="57924" x="8828088" y="3744913"/>
          <p14:tracePt t="57929" x="8828088" y="3729038"/>
          <p14:tracePt t="57931" x="8812213" y="3729038"/>
          <p14:tracePt t="57935" x="8796338" y="3713163"/>
          <p14:tracePt t="57937" x="8780463" y="3713163"/>
          <p14:tracePt t="57945" x="8764588" y="3713163"/>
          <p14:tracePt t="57948" x="8748713" y="3697288"/>
          <p14:tracePt t="57952" x="8748713" y="3681413"/>
          <p14:tracePt t="57953" x="8732838" y="3681413"/>
          <p14:tracePt t="57956" x="8716963" y="3681413"/>
          <p14:tracePt t="57958" x="8701088" y="3681413"/>
          <p14:tracePt t="57964" x="8701088" y="3665538"/>
          <p14:tracePt t="57965" x="8686800" y="3665538"/>
          <p14:tracePt t="57969" x="8670925" y="3649663"/>
          <p14:tracePt t="57970" x="8655050" y="3649663"/>
          <p14:tracePt t="57972" x="8639175" y="3633788"/>
          <p14:tracePt t="57974" x="8623300" y="3633788"/>
          <p14:tracePt t="57978" x="8607425" y="3633788"/>
          <p14:tracePt t="57981" x="8591550" y="3633788"/>
          <p14:tracePt t="57983" x="8575675" y="3617913"/>
          <p14:tracePt t="57986" x="8559800" y="3617913"/>
          <p14:tracePt t="57987" x="8543925" y="3602038"/>
          <p14:tracePt t="57988" x="8528050" y="3602038"/>
          <p14:tracePt t="57990" x="8512175" y="3602038"/>
          <p14:tracePt t="57992" x="8496300" y="3587750"/>
          <p14:tracePt t="57994" x="8480425" y="3587750"/>
          <p14:tracePt t="57997" x="8432800" y="3587750"/>
          <p14:tracePt t="57999" x="8401050" y="3587750"/>
          <p14:tracePt t="58001" x="8370888" y="3571875"/>
          <p14:tracePt t="58003" x="8339138" y="3571875"/>
          <p14:tracePt t="58004" x="8323263" y="3571875"/>
          <p14:tracePt t="58006" x="8307388" y="3556000"/>
          <p14:tracePt t="58008" x="8291513" y="3556000"/>
          <p14:tracePt t="58010" x="8259763" y="3556000"/>
          <p14:tracePt t="58012" x="8228013" y="3556000"/>
          <p14:tracePt t="58014" x="8228013" y="3540125"/>
          <p14:tracePt t="58016" x="8196263" y="3540125"/>
          <p14:tracePt t="58019" x="8180388" y="3540125"/>
          <p14:tracePt t="58021" x="8164513" y="3540125"/>
          <p14:tracePt t="58023" x="8148638" y="3540125"/>
          <p14:tracePt t="58025" x="8132763" y="3540125"/>
          <p14:tracePt t="58027" x="8116888" y="3540125"/>
          <p14:tracePt t="58029" x="8101013" y="3540125"/>
          <p14:tracePt t="58033" x="8070850" y="3540125"/>
          <p14:tracePt t="58035" x="8054975" y="3540125"/>
          <p14:tracePt t="58039" x="8039100" y="3540125"/>
          <p14:tracePt t="58043" x="8023225" y="3540125"/>
          <p14:tracePt t="58047" x="8007350" y="3524250"/>
          <p14:tracePt t="58053" x="7991475" y="3524250"/>
          <p14:tracePt t="58055" x="7975600" y="3524250"/>
          <p14:tracePt t="58061" x="7959725" y="3524250"/>
          <p14:tracePt t="58065" x="7943850" y="3524250"/>
          <p14:tracePt t="58066" x="7927975" y="3524250"/>
          <p14:tracePt t="58069" x="7927975" y="3508375"/>
          <p14:tracePt t="58076" x="7912100" y="3508375"/>
          <p14:tracePt t="58077" x="7896225" y="3508375"/>
          <p14:tracePt t="58083" x="7880350" y="3508375"/>
          <p14:tracePt t="58086" x="7864475" y="3508375"/>
          <p14:tracePt t="58087" x="7848600" y="3492500"/>
          <p14:tracePt t="58094" x="7832725" y="3492500"/>
          <p14:tracePt t="58095" x="7816850" y="3492500"/>
          <p14:tracePt t="58103" x="7800975" y="3492500"/>
          <p14:tracePt t="58105" x="7785100" y="3492500"/>
          <p14:tracePt t="58107" x="7770813" y="3492500"/>
          <p14:tracePt t="58109" x="7754938" y="3492500"/>
          <p14:tracePt t="58111" x="7739063" y="3492500"/>
          <p14:tracePt t="58113" x="7723188" y="3492500"/>
          <p14:tracePt t="58114" x="7707313" y="3492500"/>
          <p14:tracePt t="58117" x="7691438" y="3492500"/>
          <p14:tracePt t="58119" x="7675563" y="3492500"/>
          <p14:tracePt t="58121" x="7643813" y="3492500"/>
          <p14:tracePt t="58123" x="7612063" y="3492500"/>
          <p14:tracePt t="58125" x="7564438" y="3492500"/>
          <p14:tracePt t="58127" x="7532688" y="3492500"/>
          <p14:tracePt t="58129" x="7500938" y="3492500"/>
          <p14:tracePt t="58131" x="7469188" y="3492500"/>
          <p14:tracePt t="58133" x="7454900" y="3492500"/>
          <p14:tracePt t="58135" x="7407275" y="3492500"/>
          <p14:tracePt t="58137" x="7359650" y="3492500"/>
          <p14:tracePt t="58139" x="7343775" y="3492500"/>
          <p14:tracePt t="58141" x="7296150" y="3492500"/>
          <p14:tracePt t="58143" x="7264400" y="3476625"/>
          <p14:tracePt t="58145" x="7232650" y="3476625"/>
          <p14:tracePt t="58147" x="7185025" y="3476625"/>
          <p14:tracePt t="58149" x="7154863" y="3476625"/>
          <p14:tracePt t="58153" x="7091363" y="3476625"/>
          <p14:tracePt t="58155" x="7043738" y="3476625"/>
          <p14:tracePt t="58156" x="7027863" y="3476625"/>
          <p14:tracePt t="58159" x="6980238" y="3476625"/>
          <p14:tracePt t="58161" x="6964363" y="3476625"/>
          <p14:tracePt t="58163" x="6932613" y="3476625"/>
          <p14:tracePt t="58165" x="6900863" y="3476625"/>
          <p14:tracePt t="58167" x="6884988" y="3476625"/>
          <p14:tracePt t="58169" x="6854825" y="3492500"/>
          <p14:tracePt t="58170" x="6823075" y="3492500"/>
          <p14:tracePt t="58172" x="6807200" y="3492500"/>
          <p14:tracePt t="58175" x="6775450" y="3492500"/>
          <p14:tracePt t="58177" x="6759575" y="3492500"/>
          <p14:tracePt t="58179" x="6743700" y="3508375"/>
          <p14:tracePt t="58181" x="6727825" y="3508375"/>
          <p14:tracePt t="58183" x="6696075" y="3524250"/>
          <p14:tracePt t="58187" x="6664325" y="3524250"/>
          <p14:tracePt t="58189" x="6664325" y="3540125"/>
          <p14:tracePt t="58191" x="6648450" y="3540125"/>
          <p14:tracePt t="58193" x="6632575" y="3540125"/>
          <p14:tracePt t="58195" x="6616700" y="3556000"/>
          <p14:tracePt t="58196" x="6600825" y="3556000"/>
          <p14:tracePt t="58198" x="6584950" y="3556000"/>
          <p14:tracePt t="58202" x="6569075" y="3556000"/>
          <p14:tracePt t="58203" x="6553200" y="3556000"/>
          <p14:tracePt t="58205" x="6538913" y="3556000"/>
          <p14:tracePt t="58206" x="6523038" y="3571875"/>
          <p14:tracePt t="58208" x="6507163" y="3571875"/>
          <p14:tracePt t="58211" x="6475413" y="3571875"/>
          <p14:tracePt t="58213" x="6475413" y="3587750"/>
          <p14:tracePt t="58215" x="6443663" y="3587750"/>
          <p14:tracePt t="58217" x="6427788" y="3587750"/>
          <p14:tracePt t="58219" x="6396038" y="3602038"/>
          <p14:tracePt t="58221" x="6364288" y="3602038"/>
          <p14:tracePt t="58223" x="6348413" y="3602038"/>
          <p14:tracePt t="58225" x="6316663" y="3617913"/>
          <p14:tracePt t="58227" x="6284913" y="3617913"/>
          <p14:tracePt t="58228" x="6253163" y="3617913"/>
          <p14:tracePt t="58231" x="6223000" y="3617913"/>
          <p14:tracePt t="58233" x="6175375" y="3617913"/>
          <p14:tracePt t="58235" x="6159500" y="3617913"/>
          <p14:tracePt t="58236" x="6127750" y="3617913"/>
          <p14:tracePt t="58238" x="6080125" y="3617913"/>
          <p14:tracePt t="58241" x="6064250" y="3617913"/>
          <p14:tracePt t="58243" x="6016625" y="3617913"/>
          <p14:tracePt t="58245" x="6000750" y="3617913"/>
          <p14:tracePt t="58247" x="5953125" y="3633788"/>
          <p14:tracePt t="58248" x="5922963" y="3633788"/>
          <p14:tracePt t="58252" x="5891213" y="3633788"/>
          <p14:tracePt t="58253" x="5843588" y="3633788"/>
          <p14:tracePt t="58254" x="5811838" y="3633788"/>
          <p14:tracePt t="58257" x="5780088" y="3633788"/>
          <p14:tracePt t="58258" x="5732463" y="3633788"/>
          <p14:tracePt t="58261" x="5700713" y="3633788"/>
          <p14:tracePt t="58263" x="5684838" y="3633788"/>
          <p14:tracePt t="58265" x="5638800" y="3633788"/>
          <p14:tracePt t="58268" x="5607050" y="3633788"/>
          <p14:tracePt t="58269" x="5575300" y="3633788"/>
          <p14:tracePt t="58271" x="5543550" y="3633788"/>
          <p14:tracePt t="58273" x="5527675" y="3633788"/>
          <p14:tracePt t="58275" x="5480050" y="3633788"/>
          <p14:tracePt t="58277" x="5448300" y="3633788"/>
          <p14:tracePt t="58279" x="5432425" y="3633788"/>
          <p14:tracePt t="58281" x="5384800" y="3633788"/>
          <p14:tracePt t="58283" x="5353050" y="3633788"/>
          <p14:tracePt t="58285" x="5337175" y="3633788"/>
          <p14:tracePt t="58287" x="5307013" y="3633788"/>
          <p14:tracePt t="58288" x="5291138" y="3633788"/>
          <p14:tracePt t="58291" x="5259388" y="3633788"/>
          <p14:tracePt t="58293" x="5227638" y="3633788"/>
          <p14:tracePt t="58295" x="5211763" y="3633788"/>
          <p14:tracePt t="58296" x="5180013" y="3633788"/>
          <p14:tracePt t="58298" x="5164138" y="3633788"/>
          <p14:tracePt t="58302" x="5132388" y="3633788"/>
          <p14:tracePt t="58303" x="5100638" y="3633788"/>
          <p14:tracePt t="58304" x="5084763" y="3649663"/>
          <p14:tracePt t="58307" x="5053013" y="3649663"/>
          <p14:tracePt t="58309" x="5037138" y="3649663"/>
          <p14:tracePt t="58311" x="5006975" y="3649663"/>
          <p14:tracePt t="58313" x="4975225" y="3649663"/>
          <p14:tracePt t="58315" x="4943475" y="3649663"/>
          <p14:tracePt t="58317" x="4911725" y="3649663"/>
          <p14:tracePt t="58319" x="4864100" y="3665538"/>
          <p14:tracePt t="58321" x="4848225" y="3665538"/>
          <p14:tracePt t="58323" x="4800600" y="3665538"/>
          <p14:tracePt t="58325" x="4752975" y="3665538"/>
          <p14:tracePt t="58327" x="4737100" y="3665538"/>
          <p14:tracePt t="58328" x="4675188" y="3665538"/>
          <p14:tracePt t="58331" x="4627563" y="3665538"/>
          <p14:tracePt t="58333" x="4595813" y="3665538"/>
          <p14:tracePt t="58335" x="4548188" y="3665538"/>
          <p14:tracePt t="58337" x="4500563" y="3665538"/>
          <p14:tracePt t="58339" x="4468813" y="3665538"/>
          <p14:tracePt t="58342" x="4406900" y="3665538"/>
          <p14:tracePt t="58343" x="4327525" y="3665538"/>
          <p14:tracePt t="58344" x="4248150" y="3665538"/>
          <p14:tracePt t="58347" x="4200525" y="3649663"/>
          <p14:tracePt t="58349" x="4137025" y="3649663"/>
          <p14:tracePt t="58351" x="4075113" y="3649663"/>
          <p14:tracePt t="58353" x="4011613" y="3633788"/>
          <p14:tracePt t="58355" x="3963988" y="3633788"/>
          <p14:tracePt t="58357" x="3916363" y="3633788"/>
          <p14:tracePt t="58370" x="3568700" y="3587750"/>
          <p14:tracePt t="58371" x="3505200" y="3587750"/>
          <p14:tracePt t="58373" x="3459163" y="3571875"/>
          <p14:tracePt t="58375" x="3395663" y="3571875"/>
          <p14:tracePt t="58376" x="3332163" y="3556000"/>
          <p14:tracePt t="58378" x="3284538" y="3540125"/>
          <p14:tracePt t="58381" x="3252788" y="3540125"/>
          <p14:tracePt t="58383" x="3190875" y="3540125"/>
          <p14:tracePt t="58386" x="3143250" y="3540125"/>
          <p14:tracePt t="58388" x="3095625" y="3540125"/>
          <p14:tracePt t="58388" x="3048000" y="3540125"/>
          <p14:tracePt t="58390" x="3000375" y="3524250"/>
          <p14:tracePt t="58393" x="2952750" y="3524250"/>
          <p14:tracePt t="58394" x="2921000" y="3524250"/>
          <p14:tracePt t="58397" x="2890838" y="3508375"/>
          <p14:tracePt t="58399" x="2843213" y="3508375"/>
          <p14:tracePt t="58401" x="2827338" y="3508375"/>
          <p14:tracePt t="58403" x="2779713" y="3492500"/>
          <p14:tracePt t="58405" x="2747963" y="3492500"/>
          <p14:tracePt t="58406" x="2732088" y="3492500"/>
          <p14:tracePt t="58408" x="2700338" y="3492500"/>
          <p14:tracePt t="58411" x="2684463" y="3492500"/>
          <p14:tracePt t="58413" x="2636838" y="3492500"/>
          <p14:tracePt t="58415" x="2605088" y="3476625"/>
          <p14:tracePt t="58417" x="2590800" y="3476625"/>
          <p14:tracePt t="58419" x="2574925" y="3476625"/>
          <p14:tracePt t="58421" x="2559050" y="3476625"/>
          <p14:tracePt t="58423" x="2543175" y="3476625"/>
          <p14:tracePt t="58425" x="2511425" y="3476625"/>
          <p14:tracePt t="58427" x="2495550" y="3476625"/>
          <p14:tracePt t="58429" x="2479675" y="3476625"/>
          <p14:tracePt t="58431" x="2447925" y="3460750"/>
          <p14:tracePt t="58433" x="2432050" y="3460750"/>
          <p14:tracePt t="58435" x="2400300" y="3460750"/>
          <p14:tracePt t="58436" x="2368550" y="3460750"/>
          <p14:tracePt t="58439" x="2352675" y="3460750"/>
          <p14:tracePt t="58440" x="2320925" y="3460750"/>
          <p14:tracePt t="58442" x="2305050" y="3460750"/>
          <p14:tracePt t="58445" x="2274888" y="3460750"/>
          <p14:tracePt t="58447" x="2243138" y="3460750"/>
          <p14:tracePt t="58449" x="2227263" y="3460750"/>
          <p14:tracePt t="58451" x="2195513" y="3444875"/>
          <p14:tracePt t="58453" x="2163763" y="3444875"/>
          <p14:tracePt t="58455" x="2132013" y="3444875"/>
          <p14:tracePt t="58457" x="2100263" y="3444875"/>
          <p14:tracePt t="58459" x="2084388" y="3444875"/>
          <p14:tracePt t="58461" x="2052638" y="3444875"/>
          <p14:tracePt t="58463" x="2005013" y="3444875"/>
          <p14:tracePt t="58465" x="1989138" y="3444875"/>
          <p14:tracePt t="58468" x="1958975" y="3444875"/>
          <p14:tracePt t="58469" x="1927225" y="3444875"/>
          <p14:tracePt t="58471" x="1895475" y="3444875"/>
          <p14:tracePt t="58473" x="1863725" y="3444875"/>
          <p14:tracePt t="58474" x="1847850" y="3444875"/>
          <p14:tracePt t="58477" x="1816100" y="3444875"/>
          <p14:tracePt t="58479" x="1784350" y="3444875"/>
          <p14:tracePt t="58481" x="1768475" y="3444875"/>
          <p14:tracePt t="58483" x="1752600" y="3444875"/>
          <p14:tracePt t="58486" x="1736725" y="3444875"/>
          <p14:tracePt t="58487" x="1704975" y="3444875"/>
          <p14:tracePt t="58489" x="1689100" y="3444875"/>
          <p14:tracePt t="58493" x="1674813" y="3444875"/>
          <p14:tracePt t="58495" x="1658938" y="3444875"/>
          <p14:tracePt t="58501" x="1643063" y="3444875"/>
          <p14:tracePt t="58503" x="1643063" y="3460750"/>
          <p14:tracePt t="58509" x="1627188" y="3460750"/>
          <p14:tracePt t="58518" x="1611313" y="3460750"/>
          <p14:tracePt t="58582" x="1595438" y="3460750"/>
          <p14:tracePt t="58586" x="1595438" y="3476625"/>
          <p14:tracePt t="58589" x="1579563" y="3476625"/>
          <p14:tracePt t="58593" x="1563688" y="3492500"/>
          <p14:tracePt t="58600" x="1563688" y="3508375"/>
          <p14:tracePt t="58603" x="1547813" y="3508375"/>
          <p14:tracePt t="58609" x="1531938" y="3508375"/>
          <p14:tracePt t="58616" x="1531938" y="3524250"/>
          <p14:tracePt t="58623" x="1516063" y="3540125"/>
          <p14:tracePt t="58632" x="1500188" y="3540125"/>
          <p14:tracePt t="58640" x="1500188" y="3556000"/>
          <p14:tracePt t="58647" x="1484313" y="3556000"/>
          <p14:tracePt t="58649" x="1484313" y="3571875"/>
          <p14:tracePt t="58665" x="1484313" y="3587750"/>
          <p14:tracePt t="58696" x="1500188" y="3587750"/>
          <p14:tracePt t="58703" x="1516063" y="3602038"/>
          <p14:tracePt t="58709" x="1531938" y="3602038"/>
          <p14:tracePt t="58711" x="1547813" y="3617913"/>
          <p14:tracePt t="58716" x="1563688" y="3617913"/>
          <p14:tracePt t="58719" x="1595438" y="3617913"/>
          <p14:tracePt t="58723" x="1595438" y="3633788"/>
          <p14:tracePt t="58725" x="1611313" y="3633788"/>
          <p14:tracePt t="58727" x="1627188" y="3649663"/>
          <p14:tracePt t="58731" x="1643063" y="3665538"/>
          <p14:tracePt t="58733" x="1658938" y="3665538"/>
          <p14:tracePt t="58735" x="1674813" y="3665538"/>
          <p14:tracePt t="58739" x="1674813" y="3681413"/>
          <p14:tracePt t="58741" x="1689100" y="3697288"/>
          <p14:tracePt t="58743" x="1704975" y="3697288"/>
          <p14:tracePt t="58747" x="1704975" y="3713163"/>
          <p14:tracePt t="58749" x="1720850" y="3729038"/>
          <p14:tracePt t="58753" x="1736725" y="3744913"/>
          <p14:tracePt t="58754" x="1736725" y="3760788"/>
          <p14:tracePt t="58757" x="1752600" y="3760788"/>
          <p14:tracePt t="58759" x="1752600" y="3776663"/>
          <p14:tracePt t="58761" x="1752600" y="3792538"/>
          <p14:tracePt t="58763" x="1752600" y="3808413"/>
          <p14:tracePt t="58764" x="1752600" y="3824288"/>
          <p14:tracePt t="58769" x="1752600" y="3840163"/>
          <p14:tracePt t="58771" x="1752600" y="3856038"/>
          <p14:tracePt t="58773" x="1752600" y="3871913"/>
          <p14:tracePt t="58775" x="1752600" y="3887788"/>
          <p14:tracePt t="58777" x="1752600" y="3903663"/>
          <p14:tracePt t="58779" x="1752600" y="3919538"/>
          <p14:tracePt t="58781" x="1752600" y="3935413"/>
          <p14:tracePt t="58783" x="1752600" y="3949700"/>
          <p14:tracePt t="58787" x="1752600" y="3981450"/>
          <p14:tracePt t="58791" x="1752600" y="3997325"/>
          <p14:tracePt t="58793" x="1752600" y="4029075"/>
          <p14:tracePt t="58797" x="1752600" y="4060825"/>
          <p14:tracePt t="58799" x="1752600" y="4092575"/>
          <p14:tracePt t="58803" x="1752600" y="4140200"/>
          <p14:tracePt t="58805" x="1768475" y="4156075"/>
          <p14:tracePt t="58807" x="1768475" y="4203700"/>
          <p14:tracePt t="58810" x="1768475" y="4235450"/>
          <p14:tracePt t="58811" x="1768475" y="4251325"/>
          <p14:tracePt t="58812" x="1768475" y="4283075"/>
          <p14:tracePt t="58815" x="1784350" y="4313238"/>
          <p14:tracePt t="58817" x="1784350" y="4329113"/>
          <p14:tracePt t="58818" x="1800225" y="4360863"/>
          <p14:tracePt t="58821" x="1800225" y="4376738"/>
          <p14:tracePt t="58822" x="1816100" y="4424363"/>
          <p14:tracePt t="58825" x="1831975" y="4456113"/>
          <p14:tracePt t="58827" x="1831975" y="4471988"/>
          <p14:tracePt t="58828" x="1831975" y="4503738"/>
          <p14:tracePt t="58830" x="1847850" y="4535488"/>
          <p14:tracePt t="58832" x="1863725" y="4567238"/>
          <p14:tracePt t="58835" x="1879600" y="4583113"/>
          <p14:tracePt t="58837" x="1895475" y="4614863"/>
          <p14:tracePt t="58839" x="1911350" y="4660900"/>
          <p14:tracePt t="58841" x="1927225" y="4676775"/>
          <p14:tracePt t="58842" x="1927225" y="4692650"/>
          <p14:tracePt t="58845" x="1943100" y="4724400"/>
          <p14:tracePt t="58847" x="1974850" y="4772025"/>
          <p14:tracePt t="58849" x="1989138" y="4772025"/>
          <p14:tracePt t="58851" x="1989138" y="4803775"/>
          <p14:tracePt t="58853" x="2005013" y="4835525"/>
          <p14:tracePt t="58855" x="2036763" y="4851400"/>
          <p14:tracePt t="58857" x="2052638" y="4883150"/>
          <p14:tracePt t="58859" x="2068513" y="4899025"/>
          <p14:tracePt t="58861" x="2084388" y="4914900"/>
          <p14:tracePt t="58863" x="2100263" y="4946650"/>
          <p14:tracePt t="58865" x="2116138" y="4962525"/>
          <p14:tracePt t="58867" x="2132013" y="4976813"/>
          <p14:tracePt t="58869" x="2147888" y="4992688"/>
          <p14:tracePt t="58870" x="2163763" y="5024438"/>
          <p14:tracePt t="58873" x="2179638" y="5040313"/>
          <p14:tracePt t="58875" x="2195513" y="5056188"/>
          <p14:tracePt t="58877" x="2211388" y="5072063"/>
          <p14:tracePt t="58879" x="2227263" y="5087938"/>
          <p14:tracePt t="58881" x="2243138" y="5103813"/>
          <p14:tracePt t="58883" x="2259013" y="5119688"/>
          <p14:tracePt t="58884" x="2274888" y="5135563"/>
          <p14:tracePt t="58887" x="2289175" y="5135563"/>
          <p14:tracePt t="58888" x="2305050" y="5167313"/>
          <p14:tracePt t="58891" x="2320925" y="5183188"/>
          <p14:tracePt t="58893" x="2336800" y="5183188"/>
          <p14:tracePt t="58895" x="2352675" y="5199063"/>
          <p14:tracePt t="58897" x="2368550" y="5214938"/>
          <p14:tracePt t="58899" x="2400300" y="5230813"/>
          <p14:tracePt t="58903" x="2432050" y="5246688"/>
          <p14:tracePt t="58905" x="2463800" y="5262563"/>
          <p14:tracePt t="58907" x="2463800" y="5278438"/>
          <p14:tracePt t="58909" x="2495550" y="5294313"/>
          <p14:tracePt t="58911" x="2527300" y="5294313"/>
          <p14:tracePt t="58913" x="2527300" y="5310188"/>
          <p14:tracePt t="58915" x="2559050" y="5324475"/>
          <p14:tracePt t="58917" x="2590800" y="5340350"/>
          <p14:tracePt t="58920" x="2590800" y="5356225"/>
          <p14:tracePt t="58921" x="2620963" y="5356225"/>
          <p14:tracePt t="58923" x="2652713" y="5356225"/>
          <p14:tracePt t="58924" x="2668588" y="5372100"/>
          <p14:tracePt t="58926" x="2684463" y="5387975"/>
          <p14:tracePt t="58929" x="2700338" y="5387975"/>
          <p14:tracePt t="58931" x="2732088" y="5403850"/>
          <p14:tracePt t="58933" x="2763838" y="5403850"/>
          <p14:tracePt t="58935" x="2779713" y="5419725"/>
          <p14:tracePt t="58937" x="2811463" y="5419725"/>
          <p14:tracePt t="58939" x="2827338" y="5419725"/>
          <p14:tracePt t="58941" x="2843213" y="5419725"/>
          <p14:tracePt t="58943" x="2874963" y="5419725"/>
          <p14:tracePt t="58945" x="2905125" y="5435600"/>
          <p14:tracePt t="58949" x="2936875" y="5435600"/>
          <p14:tracePt t="58951" x="2968625" y="5451475"/>
          <p14:tracePt t="58955" x="3000375" y="5451475"/>
          <p14:tracePt t="58959" x="3032125" y="5451475"/>
          <p14:tracePt t="58960" x="3048000" y="5451475"/>
          <p14:tracePt t="58963" x="3063875" y="5451475"/>
          <p14:tracePt t="58965" x="3079750" y="5467350"/>
          <p14:tracePt t="58967" x="3095625" y="5467350"/>
          <p14:tracePt t="58969" x="3111500" y="5467350"/>
          <p14:tracePt t="58971" x="3127375" y="5467350"/>
          <p14:tracePt t="58973" x="3143250" y="5467350"/>
          <p14:tracePt t="58975" x="3159125" y="5467350"/>
          <p14:tracePt t="58977" x="3190875" y="5467350"/>
          <p14:tracePt t="58979" x="3205163" y="5467350"/>
          <p14:tracePt t="58981" x="3221038" y="5467350"/>
          <p14:tracePt t="58983" x="3236913" y="5467350"/>
          <p14:tracePt t="58985" x="3252788" y="5467350"/>
          <p14:tracePt t="58987" x="3284538" y="5467350"/>
          <p14:tracePt t="58993" x="3332163" y="5467350"/>
          <p14:tracePt t="58995" x="3363913" y="5467350"/>
          <p14:tracePt t="58996" x="3395663" y="5467350"/>
          <p14:tracePt t="58998" x="3411538" y="5467350"/>
          <p14:tracePt t="59001" x="3443288" y="5467350"/>
          <p14:tracePt t="59003" x="3459163" y="5467350"/>
          <p14:tracePt t="59005" x="3505200" y="5483225"/>
          <p14:tracePt t="59007" x="3536950" y="5483225"/>
          <p14:tracePt t="59009" x="3552825" y="5483225"/>
          <p14:tracePt t="59011" x="3600450" y="5483225"/>
          <p14:tracePt t="59013" x="3632200" y="5483225"/>
          <p14:tracePt t="59015" x="3663950" y="5483225"/>
          <p14:tracePt t="59018" x="3711575" y="5483225"/>
          <p14:tracePt t="59019" x="3743325" y="5483225"/>
          <p14:tracePt t="59020" x="3775075" y="5483225"/>
          <p14:tracePt t="59022" x="3821113" y="5483225"/>
          <p14:tracePt t="59025" x="3868738" y="5483225"/>
          <p14:tracePt t="59026" x="3900488" y="5483225"/>
          <p14:tracePt t="59028" x="3948113" y="5483225"/>
          <p14:tracePt t="59030" x="3995738" y="5483225"/>
          <p14:tracePt t="59032" x="4027488" y="5499100"/>
          <p14:tracePt t="59035" x="4075113" y="5499100"/>
          <p14:tracePt t="59037" x="4121150" y="5499100"/>
          <p14:tracePt t="59038" x="4168775" y="5499100"/>
          <p14:tracePt t="59041" x="4216400" y="5499100"/>
          <p14:tracePt t="59042" x="4264025" y="5499100"/>
          <p14:tracePt t="59045" x="4327525" y="5514975"/>
          <p14:tracePt t="59047" x="4359275" y="5514975"/>
          <p14:tracePt t="59049" x="4406900" y="5514975"/>
          <p14:tracePt t="59051" x="4468813" y="5530850"/>
          <p14:tracePt t="59053" x="4532313" y="5530850"/>
          <p14:tracePt t="59054" x="4564063" y="5530850"/>
          <p14:tracePt t="59057" x="4627563" y="5530850"/>
          <p14:tracePt t="59059" x="4675188" y="5546725"/>
          <p14:tracePt t="59061" x="4722813" y="5546725"/>
          <p14:tracePt t="59063" x="4784725" y="5546725"/>
          <p14:tracePt t="59065" x="4832350" y="5562600"/>
          <p14:tracePt t="59068" x="4895850" y="5562600"/>
          <p14:tracePt t="59069" x="4927600" y="5562600"/>
          <p14:tracePt t="59070" x="4975225" y="5578475"/>
          <p14:tracePt t="59073" x="5037138" y="5578475"/>
          <p14:tracePt t="59075" x="5100638" y="5594350"/>
          <p14:tracePt t="59077" x="5132388" y="5594350"/>
          <p14:tracePt t="59079" x="5195888" y="5610225"/>
          <p14:tracePt t="59081" x="5243513" y="5610225"/>
          <p14:tracePt t="59083" x="5307013" y="5626100"/>
          <p14:tracePt t="59084" x="5337175" y="5626100"/>
          <p14:tracePt t="59087" x="5400675" y="5641975"/>
          <p14:tracePt t="59089" x="5448300" y="5641975"/>
          <p14:tracePt t="59091" x="5495925" y="5657850"/>
          <p14:tracePt t="59092" x="5527675" y="5657850"/>
          <p14:tracePt t="59095" x="5575300" y="5672138"/>
          <p14:tracePt t="59097" x="5638800" y="5688013"/>
          <p14:tracePt t="59099" x="5668963" y="5688013"/>
          <p14:tracePt t="59101" x="5716588" y="5703888"/>
          <p14:tracePt t="59103" x="5764213" y="5703888"/>
          <p14:tracePt t="59105" x="5811838" y="5703888"/>
          <p14:tracePt t="59107" x="5843588" y="5719763"/>
          <p14:tracePt t="59108" x="5891213" y="5719763"/>
          <p14:tracePt t="59111" x="5953125" y="5735638"/>
          <p14:tracePt t="59113" x="6000750" y="5735638"/>
          <p14:tracePt t="59114" x="6032500" y="5751513"/>
          <p14:tracePt t="59117" x="6080125" y="5751513"/>
          <p14:tracePt t="59120" x="6127750" y="5767388"/>
          <p14:tracePt t="59121" x="6159500" y="5767388"/>
          <p14:tracePt t="59123" x="6223000" y="5783263"/>
          <p14:tracePt t="59125" x="6269038" y="5783263"/>
          <p14:tracePt t="59127" x="6300788" y="5783263"/>
          <p14:tracePt t="59129" x="6332538" y="5799138"/>
          <p14:tracePt t="59131" x="6380163" y="5799138"/>
          <p14:tracePt t="59133" x="6411913" y="5815013"/>
          <p14:tracePt t="59135" x="6443663" y="5815013"/>
          <p14:tracePt t="59136" x="6491288" y="5815013"/>
          <p14:tracePt t="59139" x="6538913" y="5815013"/>
          <p14:tracePt t="59141" x="6553200" y="5815013"/>
          <p14:tracePt t="59143" x="6600825" y="5830888"/>
          <p14:tracePt t="59145" x="6632575" y="5830888"/>
          <p14:tracePt t="59147" x="6648450" y="5830888"/>
          <p14:tracePt t="59149" x="6680200" y="5830888"/>
          <p14:tracePt t="59151" x="6696075" y="5830888"/>
          <p14:tracePt t="59152" x="6727825" y="5830888"/>
          <p14:tracePt t="59155" x="6759575" y="5830888"/>
          <p14:tracePt t="59157" x="6775450" y="5830888"/>
          <p14:tracePt t="59159" x="6807200" y="5830888"/>
          <p14:tracePt t="59163" x="6838950" y="5830888"/>
          <p14:tracePt t="59165" x="6854825" y="5830888"/>
          <p14:tracePt t="59169" x="6884988" y="5830888"/>
          <p14:tracePt t="59170" x="6900863" y="5830888"/>
          <p14:tracePt t="59177" x="6916738" y="5830888"/>
          <p14:tracePt t="59179" x="6932613" y="5830888"/>
          <p14:tracePt t="59187" x="6948488" y="5815013"/>
          <p14:tracePt t="59193" x="6964363" y="5815013"/>
          <p14:tracePt t="59203" x="6980238" y="5815013"/>
          <p14:tracePt t="59219" x="6980238" y="5799138"/>
          <p14:tracePt t="59228" x="6996113" y="5783263"/>
          <p14:tracePt t="59229" x="7011988" y="5783263"/>
          <p14:tracePt t="59236" x="7011988" y="5767388"/>
          <p14:tracePt t="59243" x="7027863" y="5751513"/>
          <p14:tracePt t="59248" x="7059613" y="5735638"/>
          <p14:tracePt t="59253" x="7075488" y="5719763"/>
          <p14:tracePt t="59257" x="7091363" y="5703888"/>
          <p14:tracePt t="59261" x="7107238" y="5703888"/>
          <p14:tracePt t="59263" x="7123113" y="5688013"/>
          <p14:tracePt t="59265" x="7123113" y="5672138"/>
          <p14:tracePt t="59268" x="7138988" y="5657850"/>
          <p14:tracePt t="59271" x="7154863" y="5641975"/>
          <p14:tracePt t="59273" x="7169150" y="5626100"/>
          <p14:tracePt t="59277" x="7185025" y="5626100"/>
          <p14:tracePt t="59279" x="7200900" y="5610225"/>
          <p14:tracePt t="59281" x="7200900" y="5594350"/>
          <p14:tracePt t="59283" x="7216775" y="5578475"/>
          <p14:tracePt t="59287" x="7232650" y="5562600"/>
          <p14:tracePt t="59291" x="7248525" y="5546725"/>
          <p14:tracePt t="59297" x="7264400" y="5530850"/>
          <p14:tracePt t="59302" x="7280275" y="5514975"/>
          <p14:tracePt t="59310" x="7296150" y="5499100"/>
          <p14:tracePt t="59334" x="7312025" y="5499100"/>
          <p14:tracePt t="59339" x="7312025" y="5483225"/>
          <p14:tracePt t="59343" x="7327900" y="5483225"/>
          <p14:tracePt t="59370" x="7375525" y="5483225"/>
          <p14:tracePt t="59371" x="7391400" y="5483225"/>
          <p14:tracePt t="59373" x="7407275" y="5467350"/>
          <p14:tracePt t="59377" x="7423150" y="5467350"/>
          <p14:tracePt t="59379" x="7439025" y="5467350"/>
          <p14:tracePt t="59383" x="7454900" y="5467350"/>
          <p14:tracePt t="59385" x="7469188" y="5451475"/>
          <p14:tracePt t="59387" x="7485063" y="5451475"/>
          <p14:tracePt t="59388" x="7485063" y="5435600"/>
          <p14:tracePt t="59391" x="7500938" y="5435600"/>
          <p14:tracePt t="59393" x="7516813" y="5419725"/>
          <p14:tracePt t="59401" x="7564438" y="5403850"/>
          <p14:tracePt t="59404" x="7580313" y="5403850"/>
          <p14:tracePt t="59405" x="7596188" y="5387975"/>
          <p14:tracePt t="59407" x="7612063" y="5387975"/>
          <p14:tracePt t="59411" x="7627938" y="5387975"/>
          <p14:tracePt t="59413" x="7643813" y="5372100"/>
          <p14:tracePt t="59419" x="7675563" y="5356225"/>
          <p14:tracePt t="59420" x="7691438" y="5356225"/>
          <p14:tracePt t="59425" x="7707313" y="5340350"/>
          <p14:tracePt t="59427" x="7723188" y="5340350"/>
          <p14:tracePt t="59431" x="7739063" y="5340350"/>
          <p14:tracePt t="59435" x="7754938" y="5340350"/>
          <p14:tracePt t="59439" x="7754938" y="5324475"/>
          <p14:tracePt t="59441" x="7770813" y="5324475"/>
          <p14:tracePt t="59445" x="7785100" y="5324475"/>
          <p14:tracePt t="59447" x="7785100" y="5310188"/>
          <p14:tracePt t="59449" x="7800975" y="5310188"/>
          <p14:tracePt t="59462" x="7816850" y="5310188"/>
          <p14:tracePt t="59468" x="7816850" y="5294313"/>
          <p14:tracePt t="59471" x="7832725" y="5294313"/>
          <p14:tracePt t="59475" x="7832725" y="5278438"/>
          <p14:tracePt t="59479" x="7848600" y="5278438"/>
          <p14:tracePt t="59481" x="7848600" y="5262563"/>
          <p14:tracePt t="59482" x="7864475" y="5246688"/>
          <p14:tracePt t="59485" x="7880350" y="5214938"/>
          <p14:tracePt t="59487" x="7896225" y="5183188"/>
          <p14:tracePt t="59489" x="7896225" y="5167313"/>
          <p14:tracePt t="59491" x="7912100" y="5151438"/>
          <p14:tracePt t="59493" x="7927975" y="5119688"/>
          <p14:tracePt t="59495" x="7943850" y="5087938"/>
          <p14:tracePt t="59497" x="7943850" y="5056188"/>
          <p14:tracePt t="59499" x="7959725" y="5024438"/>
          <p14:tracePt t="59501" x="7975600" y="4976813"/>
          <p14:tracePt t="59503" x="7975600" y="4946650"/>
          <p14:tracePt t="59505" x="7975600" y="4914900"/>
          <p14:tracePt t="59507" x="7991475" y="4867275"/>
          <p14:tracePt t="59508" x="8007350" y="4819650"/>
          <p14:tracePt t="59511" x="8007350" y="4787900"/>
          <p14:tracePt t="59513" x="8023225" y="4740275"/>
          <p14:tracePt t="59515" x="8023225" y="4692650"/>
          <p14:tracePt t="59517" x="8039100" y="4629150"/>
          <p14:tracePt t="59519" x="8039100" y="4598988"/>
          <p14:tracePt t="59521" x="8054975" y="4487863"/>
          <p14:tracePt t="59523" x="8054975" y="4408488"/>
          <p14:tracePt t="59525" x="8070850" y="4344988"/>
          <p14:tracePt t="59527" x="8070850" y="4283075"/>
          <p14:tracePt t="59529" x="8070850" y="4235450"/>
          <p14:tracePt t="59531" x="8070850" y="4171950"/>
          <p14:tracePt t="59533" x="8070850" y="4108450"/>
          <p14:tracePt t="59535" x="8070850" y="4044950"/>
          <p14:tracePt t="59537" x="8070850" y="3997325"/>
          <p14:tracePt t="59539" x="8070850" y="3935413"/>
          <p14:tracePt t="59541" x="8070850" y="3871913"/>
          <p14:tracePt t="59543" x="8070850" y="3824288"/>
          <p14:tracePt t="59544" x="8070850" y="3760788"/>
          <p14:tracePt t="59547" x="8070850" y="3713163"/>
          <p14:tracePt t="59548" x="8070850" y="3665538"/>
          <p14:tracePt t="59552" x="8070850" y="3633788"/>
          <p14:tracePt t="59553" x="8070850" y="3587750"/>
          <p14:tracePt t="59554" x="8070850" y="3556000"/>
          <p14:tracePt t="59556" x="8070850" y="3524250"/>
          <p14:tracePt t="59558" x="8070850" y="3508375"/>
          <p14:tracePt t="59560" x="8070850" y="3492500"/>
          <p14:tracePt t="59565" x="8070850" y="3460750"/>
          <p14:tracePt t="59567" x="8070850" y="3444875"/>
          <p14:tracePt t="59569" x="8070850" y="3429000"/>
          <p14:tracePt t="59571" x="8070850" y="3413125"/>
          <p14:tracePt t="59573" x="8070850" y="3397250"/>
          <p14:tracePt t="59575" x="8070850" y="3381375"/>
          <p14:tracePt t="59577" x="8070850" y="3365500"/>
          <p14:tracePt t="59579" x="8085138" y="3349625"/>
          <p14:tracePt t="59584" x="8085138" y="3333750"/>
          <p14:tracePt t="59586" x="8085138" y="3317875"/>
          <p14:tracePt t="59588" x="8085138" y="3302000"/>
          <p14:tracePt t="59591" x="8101013" y="3286125"/>
          <p14:tracePt t="59593" x="8101013" y="3270250"/>
          <p14:tracePt t="59597" x="8101013" y="3255963"/>
          <p14:tracePt t="59599" x="8101013" y="3240088"/>
          <p14:tracePt t="59605" x="8101013" y="3224213"/>
          <p14:tracePt t="59609" x="8101013" y="3208338"/>
          <p14:tracePt t="59611" x="8101013" y="3192463"/>
          <p14:tracePt t="59619" x="8101013" y="3176588"/>
          <p14:tracePt t="59621" x="8085138" y="3160713"/>
          <p14:tracePt t="59625" x="8070850" y="3160713"/>
          <p14:tracePt t="59627" x="8070850" y="3144838"/>
          <p14:tracePt t="59629" x="8054975" y="3144838"/>
          <p14:tracePt t="59631" x="8054975" y="3128963"/>
          <p14:tracePt t="59633" x="8023225" y="3128963"/>
          <p14:tracePt t="59635" x="8023225" y="3113088"/>
          <p14:tracePt t="59636" x="8007350" y="3113088"/>
          <p14:tracePt t="59638" x="7975600" y="3113088"/>
          <p14:tracePt t="59641" x="7943850" y="3113088"/>
          <p14:tracePt t="59643" x="7912100" y="3113088"/>
          <p14:tracePt t="59645" x="7880350" y="3113088"/>
          <p14:tracePt t="59647" x="7864475" y="3113088"/>
          <p14:tracePt t="59649" x="7816850" y="3113088"/>
          <p14:tracePt t="59651" x="7800975" y="3113088"/>
          <p14:tracePt t="59653" x="7739063" y="3113088"/>
          <p14:tracePt t="59654" x="7707313" y="3113088"/>
          <p14:tracePt t="59657" x="7675563" y="3113088"/>
          <p14:tracePt t="59659" x="7612063" y="3113088"/>
          <p14:tracePt t="59661" x="7548563" y="3113088"/>
          <p14:tracePt t="59663" x="7469188" y="3113088"/>
          <p14:tracePt t="59665" x="7391400" y="3128963"/>
          <p14:tracePt t="59667" x="7327900" y="3128963"/>
          <p14:tracePt t="59668" x="7280275" y="3144838"/>
          <p14:tracePt t="59671" x="7216775" y="3160713"/>
          <p14:tracePt t="59673" x="7154863" y="3160713"/>
          <p14:tracePt t="59675" x="7107238" y="3160713"/>
          <p14:tracePt t="59677" x="7011988" y="3192463"/>
          <p14:tracePt t="59679" x="6948488" y="3208338"/>
          <p14:tracePt t="59681" x="6900863" y="3224213"/>
          <p14:tracePt t="59684" x="6838950" y="3224213"/>
          <p14:tracePt t="59685" x="6775450" y="3270250"/>
          <p14:tracePt t="59686" x="6711950" y="3286125"/>
          <p14:tracePt t="59688" x="6648450" y="3286125"/>
          <p14:tracePt t="59691" x="6584950" y="3333750"/>
          <p14:tracePt t="59693" x="6523038" y="3333750"/>
          <p14:tracePt t="59695" x="6459538" y="3349625"/>
          <p14:tracePt t="59697" x="6396038" y="3397250"/>
          <p14:tracePt t="59699" x="6348413" y="3397250"/>
          <p14:tracePt t="59701" x="6269038" y="3444875"/>
          <p14:tracePt t="59703" x="6207125" y="3460750"/>
          <p14:tracePt t="59704" x="6143625" y="3492500"/>
          <p14:tracePt t="59707" x="6080125" y="3508375"/>
          <p14:tracePt t="59709" x="6016625" y="3540125"/>
          <p14:tracePt t="59711" x="5953125" y="3571875"/>
          <p14:tracePt t="59713" x="5891213" y="3587750"/>
          <p14:tracePt t="59715" x="5795963" y="3617913"/>
          <p14:tracePt t="59718" x="5732463" y="3633788"/>
          <p14:tracePt t="59720" x="5668963" y="3665538"/>
          <p14:tracePt t="59721" x="5591175" y="3697288"/>
          <p14:tracePt t="59723" x="5527675" y="3713163"/>
          <p14:tracePt t="59725" x="5432425" y="3744913"/>
          <p14:tracePt t="59727" x="5353050" y="3760788"/>
          <p14:tracePt t="59729" x="5259388" y="3792538"/>
          <p14:tracePt t="59731" x="5195888" y="3824288"/>
          <p14:tracePt t="59733" x="5116513" y="3840163"/>
          <p14:tracePt t="59735" x="5022850" y="3856038"/>
          <p14:tracePt t="59737" x="4943475" y="3871913"/>
          <p14:tracePt t="59739" x="4832350" y="3887788"/>
          <p14:tracePt t="59741" x="4737100" y="3903663"/>
          <p14:tracePt t="59743" x="4627563" y="3919538"/>
          <p14:tracePt t="59745" x="4548188" y="3935413"/>
          <p14:tracePt t="59747" x="4468813" y="3949700"/>
          <p14:tracePt t="59749" x="4375150" y="3949700"/>
          <p14:tracePt t="59751" x="4279900" y="3949700"/>
          <p14:tracePt t="59753" x="4168775" y="3981450"/>
          <p14:tracePt t="59754" x="4075113" y="3981450"/>
          <p14:tracePt t="59757" x="3979863" y="3981450"/>
          <p14:tracePt t="59758" x="3884613" y="3981450"/>
          <p14:tracePt t="59761" x="3806825" y="3981450"/>
          <p14:tracePt t="59763" x="3711575" y="3981450"/>
          <p14:tracePt t="59765" x="3600450" y="3981450"/>
          <p14:tracePt t="59767" x="3521075" y="3981450"/>
          <p14:tracePt t="59769" x="3427413" y="3981450"/>
          <p14:tracePt t="59770" x="3332163" y="3981450"/>
          <p14:tracePt t="59773" x="3236913" y="3981450"/>
          <p14:tracePt t="59775" x="3127375" y="3981450"/>
          <p14:tracePt t="59777" x="3048000" y="3981450"/>
          <p14:tracePt t="59779" x="2968625" y="3981450"/>
          <p14:tracePt t="59781" x="2859088" y="3949700"/>
          <p14:tracePt t="59783" x="2779713" y="3949700"/>
          <p14:tracePt t="59785" x="2700338" y="3935413"/>
          <p14:tracePt t="59787" x="2605088" y="3935413"/>
          <p14:tracePt t="59789" x="2527300" y="3935413"/>
          <p14:tracePt t="59790" x="2463800" y="3935413"/>
          <p14:tracePt t="59792" x="2384425" y="3919538"/>
          <p14:tracePt t="59794" x="2336800" y="3919538"/>
          <p14:tracePt t="59796" x="2259013" y="3919538"/>
          <p14:tracePt t="59798" x="2163763" y="3919538"/>
          <p14:tracePt t="59801" x="2116138" y="3919538"/>
          <p14:tracePt t="59803" x="2068513" y="3919538"/>
          <p14:tracePt t="59804" x="2005013" y="3919538"/>
          <p14:tracePt t="59806" x="1958975" y="3919538"/>
          <p14:tracePt t="59808" x="1895475" y="3919538"/>
          <p14:tracePt t="59810" x="1831975" y="3919538"/>
          <p14:tracePt t="59813" x="1784350" y="3919538"/>
          <p14:tracePt t="59815" x="1736725" y="3919538"/>
          <p14:tracePt t="59819" x="1643063" y="3919538"/>
          <p14:tracePt t="59820" x="1611313" y="3919538"/>
          <p14:tracePt t="59823" x="1563688" y="3919538"/>
          <p14:tracePt t="59824" x="1516063" y="3919538"/>
          <p14:tracePt t="59827" x="1484313" y="3919538"/>
          <p14:tracePt t="59828" x="1436688" y="3919538"/>
          <p14:tracePt t="59831" x="1404938" y="3919538"/>
          <p14:tracePt t="59834" x="1373188" y="3919538"/>
          <p14:tracePt t="59835" x="1343025" y="3919538"/>
          <p14:tracePt t="59836" x="1295400" y="3919538"/>
          <p14:tracePt t="59838" x="1279525" y="3919538"/>
          <p14:tracePt t="59840" x="1231900" y="3919538"/>
          <p14:tracePt t="59843" x="1216025" y="3919538"/>
          <p14:tracePt t="59845" x="1184275" y="3919538"/>
          <p14:tracePt t="59847" x="1136650" y="3919538"/>
          <p14:tracePt t="59849" x="1120775" y="3919538"/>
          <p14:tracePt t="59851" x="1089025" y="3919538"/>
          <p14:tracePt t="59853" x="1073150" y="3919538"/>
          <p14:tracePt t="59854" x="1042988" y="3903663"/>
          <p14:tracePt t="59857" x="1011238" y="3903663"/>
          <p14:tracePt t="59859" x="995363" y="3903663"/>
          <p14:tracePt t="59861" x="963613" y="3903663"/>
          <p14:tracePt t="59863" x="931863" y="3903663"/>
          <p14:tracePt t="59865" x="915988" y="3903663"/>
          <p14:tracePt t="59867" x="884238" y="3903663"/>
          <p14:tracePt t="59871" x="868363" y="3903663"/>
          <p14:tracePt t="59873" x="852488" y="3903663"/>
          <p14:tracePt t="59875" x="836613" y="3903663"/>
          <p14:tracePt t="59877" x="820738" y="3903663"/>
          <p14:tracePt t="59879" x="804863" y="3903663"/>
          <p14:tracePt t="59881" x="788988" y="3903663"/>
          <p14:tracePt t="59884" x="773113" y="3903663"/>
          <p14:tracePt t="59889" x="758825" y="3903663"/>
          <p14:tracePt t="59922" x="742950" y="3903663"/>
          <p14:tracePt t="59935" x="758825" y="3903663"/>
          <p14:tracePt t="59937" x="773113" y="3903663"/>
          <p14:tracePt t="59941" x="788988" y="3903663"/>
          <p14:tracePt t="59943" x="804863" y="3919538"/>
          <p14:tracePt t="59945" x="820738" y="3919538"/>
          <p14:tracePt t="59947" x="820738" y="3935413"/>
          <p14:tracePt t="59949" x="836613" y="3935413"/>
          <p14:tracePt t="59951" x="868363" y="3935413"/>
          <p14:tracePt t="59953" x="868363" y="3949700"/>
          <p14:tracePt t="59955" x="884238" y="3965575"/>
          <p14:tracePt t="59957" x="900113" y="3965575"/>
          <p14:tracePt t="59959" x="915988" y="3981450"/>
          <p14:tracePt t="59961" x="931863" y="3981450"/>
          <p14:tracePt t="59963" x="947738" y="3997325"/>
          <p14:tracePt t="59965" x="947738" y="4013200"/>
          <p14:tracePt t="59969" x="979488" y="4029075"/>
          <p14:tracePt t="59971" x="979488" y="4044950"/>
          <p14:tracePt t="59973" x="995363" y="4044950"/>
          <p14:tracePt t="59975" x="1011238" y="4060825"/>
          <p14:tracePt t="59977" x="1027113" y="4076700"/>
          <p14:tracePt t="59979" x="1027113" y="4092575"/>
          <p14:tracePt t="59981" x="1042988" y="4092575"/>
          <p14:tracePt t="59983" x="1058863" y="4124325"/>
          <p14:tracePt t="59985" x="1073150" y="4156075"/>
          <p14:tracePt t="59989" x="1089025" y="4187825"/>
          <p14:tracePt t="59991" x="1104900" y="4203700"/>
          <p14:tracePt t="59993" x="1120775" y="4219575"/>
          <p14:tracePt t="59995" x="1120775" y="4235450"/>
          <p14:tracePt t="59997" x="1136650" y="4251325"/>
          <p14:tracePt t="59998" x="1152525" y="4267200"/>
          <p14:tracePt t="60001" x="1168400" y="4297363"/>
          <p14:tracePt t="60003" x="1168400" y="4313238"/>
          <p14:tracePt t="60004" x="1184275" y="4329113"/>
          <p14:tracePt t="60007" x="1200150" y="4360863"/>
          <p14:tracePt t="60009" x="1231900" y="4376738"/>
          <p14:tracePt t="60011" x="1247775" y="4408488"/>
          <p14:tracePt t="60013" x="1263650" y="4440238"/>
          <p14:tracePt t="60015" x="1295400" y="4471988"/>
          <p14:tracePt t="60018" x="1311275" y="4487863"/>
          <p14:tracePt t="60020" x="1343025" y="4519613"/>
          <p14:tracePt t="60020" x="1373188" y="4567238"/>
          <p14:tracePt t="60023" x="1389063" y="4598988"/>
          <p14:tracePt t="60025" x="1420813" y="4629150"/>
          <p14:tracePt t="60027" x="1452563" y="4660900"/>
          <p14:tracePt t="60029" x="1484313" y="4692650"/>
          <p14:tracePt t="60031" x="1516063" y="4724400"/>
          <p14:tracePt t="60034" x="1563688" y="4772025"/>
          <p14:tracePt t="60035" x="1579563" y="4803775"/>
          <p14:tracePt t="60037" x="1611313" y="4819650"/>
          <p14:tracePt t="60041" x="1658938" y="4851400"/>
          <p14:tracePt t="60041" x="1689100" y="4899025"/>
          <p14:tracePt t="60042" x="1736725" y="4930775"/>
          <p14:tracePt t="60045" x="1752600" y="4946650"/>
          <p14:tracePt t="60047" x="1800225" y="4976813"/>
          <p14:tracePt t="60048" x="1831975" y="4992688"/>
          <p14:tracePt t="60050" x="1863725" y="5024438"/>
          <p14:tracePt t="60053" x="1895475" y="5056188"/>
          <p14:tracePt t="60055" x="1927225" y="5072063"/>
          <p14:tracePt t="60057" x="1974850" y="5103813"/>
          <p14:tracePt t="60059" x="2005013" y="5119688"/>
          <p14:tracePt t="60061" x="2020888" y="5135563"/>
          <p14:tracePt t="60063" x="2052638" y="5151438"/>
          <p14:tracePt t="60065" x="2100263" y="5183188"/>
          <p14:tracePt t="60068" x="2132013" y="5199063"/>
          <p14:tracePt t="60071" x="2195513" y="5230813"/>
          <p14:tracePt t="60072" x="2227263" y="5246688"/>
          <p14:tracePt t="60075" x="2259013" y="5246688"/>
          <p14:tracePt t="60077" x="2274888" y="5278438"/>
          <p14:tracePt t="60079" x="2320925" y="5278438"/>
          <p14:tracePt t="60081" x="2352675" y="5294313"/>
          <p14:tracePt t="60083" x="2368550" y="5310188"/>
          <p14:tracePt t="60085" x="2400300" y="5324475"/>
          <p14:tracePt t="60087" x="2432050" y="5340350"/>
          <p14:tracePt t="60089" x="2463800" y="5356225"/>
          <p14:tracePt t="60091" x="2479675" y="5356225"/>
          <p14:tracePt t="60093" x="2511425" y="5356225"/>
          <p14:tracePt t="60095" x="2527300" y="5372100"/>
          <p14:tracePt t="60096" x="2543175" y="5387975"/>
          <p14:tracePt t="60098" x="2559050" y="5403850"/>
          <p14:tracePt t="60101" x="2574925" y="5403850"/>
          <p14:tracePt t="60103" x="2590800" y="5419725"/>
          <p14:tracePt t="60104" x="2620963" y="5435600"/>
          <p14:tracePt t="60107" x="2620963" y="5451475"/>
          <p14:tracePt t="60108" x="2636838" y="5451475"/>
          <p14:tracePt t="60110" x="2652713" y="5451475"/>
          <p14:tracePt t="60113" x="2668588" y="5467350"/>
          <p14:tracePt t="60115" x="2668588" y="5483225"/>
          <p14:tracePt t="60122" x="2684463" y="5483225"/>
          <p14:tracePt t="60125" x="2684463" y="5499100"/>
          <p14:tracePt t="60127" x="2700338" y="5499100"/>
          <p14:tracePt t="60131" x="2700338" y="5514975"/>
          <p14:tracePt t="60135" x="2700338" y="5530850"/>
          <p14:tracePt t="60137" x="2716213" y="5530850"/>
          <p14:tracePt t="60143" x="2732088" y="5530850"/>
          <p14:tracePt t="60145" x="2732088" y="5546725"/>
          <p14:tracePt t="60149" x="2732088" y="5562600"/>
          <p14:tracePt t="60155" x="2747963" y="5562600"/>
          <p14:tracePt t="60157" x="2747963" y="5578475"/>
          <p14:tracePt t="60159" x="2763838" y="5578475"/>
          <p14:tracePt t="60161" x="2763838" y="5594350"/>
          <p14:tracePt t="60163" x="2779713" y="5610225"/>
          <p14:tracePt t="60171" x="2795588" y="5626100"/>
          <p14:tracePt t="60173" x="2811463" y="5641975"/>
          <p14:tracePt t="60179" x="2827338" y="5657850"/>
          <p14:tracePt t="60181" x="2843213" y="5657850"/>
          <p14:tracePt t="60183" x="2859088" y="5672138"/>
          <p14:tracePt t="60187" x="2874963" y="5672138"/>
          <p14:tracePt t="60189" x="2874963" y="5688013"/>
          <p14:tracePt t="60191" x="2890838" y="5703888"/>
          <p14:tracePt t="60195" x="2905125" y="5719763"/>
          <p14:tracePt t="60197" x="2921000" y="5719763"/>
          <p14:tracePt t="60199" x="2936875" y="5719763"/>
          <p14:tracePt t="60203" x="2952750" y="5735638"/>
          <p14:tracePt t="60205" x="2968625" y="5735638"/>
          <p14:tracePt t="60207" x="2968625" y="5751513"/>
          <p14:tracePt t="60209" x="2984500" y="5751513"/>
          <p14:tracePt t="60211" x="3000375" y="5751513"/>
          <p14:tracePt t="60213" x="3016250" y="5751513"/>
          <p14:tracePt t="60215" x="3016250" y="5767388"/>
          <p14:tracePt t="60217" x="3032125" y="5767388"/>
          <p14:tracePt t="60218" x="3048000" y="5767388"/>
          <p14:tracePt t="60220" x="3048000" y="5783263"/>
          <p14:tracePt t="60223" x="3063875" y="5783263"/>
          <p14:tracePt t="60224" x="3079750" y="5799138"/>
          <p14:tracePt t="60227" x="3095625" y="5799138"/>
          <p14:tracePt t="60231" x="3111500" y="5799138"/>
          <p14:tracePt t="60233" x="3127375" y="5815013"/>
          <p14:tracePt t="60237" x="3159125" y="5830888"/>
          <p14:tracePt t="60239" x="3175000" y="5830888"/>
          <p14:tracePt t="60241" x="3175000" y="5846763"/>
          <p14:tracePt t="60243" x="3205163" y="5846763"/>
          <p14:tracePt t="60244" x="3252788" y="5862638"/>
          <p14:tracePt t="60247" x="3268663" y="5862638"/>
          <p14:tracePt t="60249" x="3300413" y="5878513"/>
          <p14:tracePt t="60251" x="3316288" y="5894388"/>
          <p14:tracePt t="60253" x="3332163" y="5910263"/>
          <p14:tracePt t="60255" x="3363913" y="5926138"/>
          <p14:tracePt t="60257" x="3395663" y="5926138"/>
          <p14:tracePt t="60258" x="3411538" y="5942013"/>
          <p14:tracePt t="60261" x="3443288" y="5957888"/>
          <p14:tracePt t="60263" x="3475038" y="5973763"/>
          <p14:tracePt t="60265" x="3505200" y="5989638"/>
          <p14:tracePt t="60267" x="3521075" y="6003925"/>
          <p14:tracePt t="60269" x="3552825" y="6019800"/>
          <p14:tracePt t="60271" x="3584575" y="6019800"/>
          <p14:tracePt t="60273" x="3600450" y="6051550"/>
          <p14:tracePt t="60274" x="3632200" y="6067425"/>
          <p14:tracePt t="60276" x="3663950" y="6083300"/>
          <p14:tracePt t="60278" x="3695700" y="6099175"/>
          <p14:tracePt t="60281" x="3711575" y="6130925"/>
          <p14:tracePt t="60283" x="3743325" y="6130925"/>
          <p14:tracePt t="60284" x="3775075" y="6146800"/>
          <p14:tracePt t="60287" x="3790950" y="6162675"/>
          <p14:tracePt t="60288" x="3821113" y="6194425"/>
          <p14:tracePt t="60290" x="3852863" y="6210300"/>
          <p14:tracePt t="60293" x="3884613" y="6226175"/>
          <p14:tracePt t="60295" x="3916363" y="6242050"/>
          <p14:tracePt t="60297" x="3948113" y="6242050"/>
          <p14:tracePt t="60299" x="3979863" y="6273800"/>
          <p14:tracePt t="60301" x="4011613" y="6289675"/>
          <p14:tracePt t="60303" x="4027488" y="6305550"/>
          <p14:tracePt t="60304" x="4059238" y="6321425"/>
          <p14:tracePt t="60307" x="4090988" y="6337300"/>
          <p14:tracePt t="60309" x="4106863" y="6337300"/>
          <p14:tracePt t="60311" x="4137025" y="6351588"/>
          <p14:tracePt t="60313" x="4168775" y="6367463"/>
          <p14:tracePt t="60315" x="4216400" y="6383338"/>
          <p14:tracePt t="60317" x="4232275" y="6415088"/>
          <p14:tracePt t="60318" x="4264025" y="6430963"/>
          <p14:tracePt t="60321" x="4311650" y="6446838"/>
          <p14:tracePt t="60323" x="4343400" y="6446838"/>
          <p14:tracePt t="60325" x="4359275" y="6462713"/>
          <p14:tracePt t="60327" x="4406900" y="6478588"/>
          <p14:tracePt t="60328" x="4437063" y="6494463"/>
          <p14:tracePt t="60331" x="4468813" y="6510338"/>
          <p14:tracePt t="60333" x="4516438" y="6526213"/>
          <p14:tracePt t="60334" x="4564063" y="6557963"/>
          <p14:tracePt t="60337" x="4595813" y="6573838"/>
          <p14:tracePt t="60339" x="4627563" y="6589713"/>
          <p14:tracePt t="60341" x="4675188" y="6589713"/>
          <p14:tracePt t="60343" x="4722813" y="6605588"/>
          <p14:tracePt t="60345" x="4768850" y="6605588"/>
          <p14:tracePt t="60347" x="4800600" y="6621463"/>
          <p14:tracePt t="60349" x="4848225" y="6637338"/>
          <p14:tracePt t="60351" x="4911725" y="6653213"/>
          <p14:tracePt t="60371" x="5543550" y="6778625"/>
          <p14:tracePt t="60372" x="5607050" y="6778625"/>
          <p14:tracePt t="60374" x="5668963" y="6794500"/>
          <p14:tracePt t="60377" x="5748338" y="6794500"/>
          <p14:tracePt t="60379" x="5827713" y="6794500"/>
          <p14:tracePt t="60381" x="5922963" y="6810375"/>
          <p14:tracePt t="60385" x="6064250" y="6810375"/>
          <p14:tracePt t="60387" x="6159500" y="6810375"/>
          <p14:tracePt t="60389" x="6238875" y="6826250"/>
          <p14:tracePt t="60390" x="6348413" y="6826250"/>
          <p14:tracePt t="60393" x="6427788" y="6826250"/>
          <p14:tracePt t="60395" x="6538913" y="6826250"/>
          <p14:tracePt t="60397" x="6648450" y="6826250"/>
          <p14:tracePt t="60399" x="6759575" y="6826250"/>
          <p14:tracePt t="60400" x="6854825" y="6826250"/>
          <p14:tracePt t="60403" x="6996113" y="6826250"/>
          <p14:tracePt t="60405" x="7107238" y="6826250"/>
          <p14:tracePt t="60407" x="7200900" y="6826250"/>
          <p14:tracePt t="60408" x="7343775" y="6826250"/>
          <p14:tracePt t="60411" x="7454900" y="6826250"/>
          <p14:tracePt t="60413" x="7580313" y="6826250"/>
          <p14:tracePt t="60415" x="7707313" y="6826250"/>
          <p14:tracePt t="60418" x="7816850" y="6826250"/>
          <p14:tracePt t="60419" x="7959725" y="6826250"/>
          <p14:tracePt t="60421" x="8085138" y="6826250"/>
          <p14:tracePt t="60423" x="8196263" y="6826250"/>
          <p14:tracePt t="60425" x="8323263" y="6826250"/>
          <p14:tracePt t="60426" x="8464550" y="6826250"/>
          <p14:tracePt t="60428" x="8559800" y="6826250"/>
          <p14:tracePt t="60430" x="8701088" y="6826250"/>
          <p14:tracePt t="60435" x="8907463" y="6826250"/>
          <p14:tracePt t="60436" x="9048750" y="6826250"/>
          <p14:tracePt t="60439" x="9175750" y="6826250"/>
          <p14:tracePt t="60441" x="9286875" y="6826250"/>
          <p14:tracePt t="60443" x="9412288" y="6826250"/>
          <p14:tracePt t="60444" x="9523413" y="6826250"/>
          <p14:tracePt t="60446" x="9632950" y="6826250"/>
          <p14:tracePt t="60449" x="9759950" y="6826250"/>
          <p14:tracePt t="60451" x="9902825" y="6826250"/>
          <p14:tracePt t="60453" x="10012363" y="6826250"/>
          <p14:tracePt t="60455" x="10139363" y="6842125"/>
          <p14:tracePt t="60456" x="10248900" y="6842125"/>
          <p14:tracePt t="60458" x="10360025" y="6842125"/>
          <p14:tracePt t="60460" x="10487025" y="6842125"/>
          <p14:tracePt t="60463" x="10628313" y="6842125"/>
          <p14:tracePt t="60464" x="10723563" y="6842125"/>
          <p14:tracePt t="60467" x="10864850" y="6842125"/>
          <p14:tracePt t="60469" x="10975975" y="6842125"/>
          <p14:tracePt t="60471" x="11071225" y="6842125"/>
          <p14:tracePt t="60473" x="11180763" y="6842125"/>
          <p14:tracePt t="60475" x="11307763" y="6842125"/>
          <p14:tracePt t="60477" x="11449050" y="6842125"/>
          <p14:tracePt t="60479" x="11560175" y="6842125"/>
          <p14:tracePt t="60481" x="11655425" y="6842125"/>
          <p14:tracePt t="60483" x="11764963" y="6842125"/>
          <p14:tracePt t="60484" x="11876088" y="6842125"/>
          <p14:tracePt t="60486" x="11987213" y="6842125"/>
          <p14:tracePt t="60488" x="12096750" y="6842125"/>
          <p14:tracePt t="60830" x="6664325" y="6826250"/>
          <p14:tracePt t="60831" x="6475413" y="6810375"/>
          <p14:tracePt t="60833" x="6284913" y="6810375"/>
          <p14:tracePt t="60835" x="6111875" y="6778625"/>
          <p14:tracePt t="60837" x="5891213" y="6762750"/>
          <p14:tracePt t="60839" x="5684838" y="6762750"/>
          <p14:tracePt t="60841" x="5495925" y="6746875"/>
          <p14:tracePt t="60842" x="5307013" y="6746875"/>
          <p14:tracePt t="60845" x="5132388" y="6746875"/>
          <p14:tracePt t="60847" x="4943475" y="6715125"/>
          <p14:tracePt t="60849" x="4784725" y="6715125"/>
          <p14:tracePt t="60851" x="4595813" y="6715125"/>
          <p14:tracePt t="60853" x="4437063" y="6715125"/>
          <p14:tracePt t="60855" x="4311650" y="6715125"/>
          <p14:tracePt t="60857" x="4152900" y="6715125"/>
          <p14:tracePt t="60859" x="4011613" y="6715125"/>
          <p14:tracePt t="60861" x="3884613" y="6715125"/>
          <p14:tracePt t="60863" x="3759200" y="6715125"/>
          <p14:tracePt t="60865" x="3616325" y="6715125"/>
          <p14:tracePt t="60867" x="3505200" y="6715125"/>
          <p14:tracePt t="60869" x="3395663" y="6715125"/>
          <p14:tracePt t="60871" x="3316288" y="6715125"/>
          <p14:tracePt t="60873" x="3205163" y="6746875"/>
          <p14:tracePt t="60875" x="3127375" y="6746875"/>
          <p14:tracePt t="60876" x="3048000" y="6762750"/>
          <p14:tracePt t="60879" x="2952750" y="6762750"/>
          <p14:tracePt t="60881" x="2874963" y="6778625"/>
          <p14:tracePt t="60883" x="2811463" y="6778625"/>
          <p14:tracePt t="60885" x="2763838" y="6778625"/>
          <p14:tracePt t="60887" x="2700338" y="6794500"/>
          <p14:tracePt t="60889" x="2636838" y="6794500"/>
          <p14:tracePt t="60891" x="2574925" y="6794500"/>
          <p14:tracePt t="60893" x="2543175" y="6794500"/>
          <p14:tracePt t="60895" x="2495550" y="6794500"/>
          <p14:tracePt t="60897" x="2447925" y="6810375"/>
          <p14:tracePt t="60899" x="2384425" y="6810375"/>
          <p14:tracePt t="60901" x="2352675" y="6810375"/>
          <p14:tracePt t="60903" x="2305050" y="6810375"/>
          <p14:tracePt t="60905" x="2259013" y="6810375"/>
          <p14:tracePt t="60906" x="2227263" y="6810375"/>
          <p14:tracePt t="60909" x="2179638" y="6810375"/>
          <p14:tracePt t="60911" x="2132013" y="6810375"/>
          <p14:tracePt t="60913" x="2116138" y="6810375"/>
          <p14:tracePt t="60914" x="2068513" y="6810375"/>
          <p14:tracePt t="60917" x="2052638" y="6810375"/>
          <p14:tracePt t="60918" x="2005013" y="6810375"/>
          <p14:tracePt t="60921" x="1974850" y="6810375"/>
          <p14:tracePt t="60923" x="1943100" y="6810375"/>
          <p14:tracePt t="60925" x="1911350" y="6810375"/>
          <p14:tracePt t="60927" x="1879600" y="6810375"/>
          <p14:tracePt t="60929" x="1863725" y="6810375"/>
          <p14:tracePt t="60930" x="1831975" y="6810375"/>
          <p14:tracePt t="60934" x="1800225" y="6810375"/>
          <p14:tracePt t="60935" x="1768475" y="6826250"/>
          <p14:tracePt t="60937" x="1736725" y="6826250"/>
          <p14:tracePt t="60939" x="1720850" y="6826250"/>
          <p14:tracePt t="60941" x="1689100" y="6826250"/>
          <p14:tracePt t="60943" x="1658938" y="6842125"/>
          <p14:tracePt t="60947" x="1627188" y="6842125"/>
          <p14:tracePt t="60950" x="1611313" y="6842125"/>
          <p14:tracePt t="60951" x="1595438" y="6842125"/>
          <p14:tracePt t="60953" x="1579563" y="6842125"/>
          <p14:tracePt t="60955" x="1563688" y="6842125"/>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v</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u</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8AA4B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(100,2)</a:t>
            </a:r>
            <a:r>
              <a:rPr lang="zh-TW" altLang="en-US" sz="2000" dirty="0">
                <a:solidFill>
                  <a:srgbClr val="786449"/>
                </a:solidFill>
              </a:rPr>
              <a:t> → </a:t>
            </a:r>
            <a:r>
              <a:rPr lang="en-US" altLang="zh-TW" sz="2000" dirty="0">
                <a:solidFill>
                  <a:srgbClr val="786449"/>
                </a:solidFill>
              </a:rPr>
              <a:t>92, 2</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173321" flipH="1">
            <a:off x="4628047" y="257540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r>
              <a:rPr lang="zh-TW" altLang="en-US" sz="2000" dirty="0">
                <a:solidFill>
                  <a:srgbClr val="786449"/>
                </a:solidFill>
              </a:rPr>
              <a:t> → </a:t>
            </a:r>
            <a:r>
              <a:rPr lang="en-US" altLang="zh-TW" sz="2000" dirty="0">
                <a:solidFill>
                  <a:srgbClr val="786449"/>
                </a:solidFill>
              </a:rPr>
              <a:t>4, 0</a:t>
            </a:r>
            <a:endParaRPr lang="zh-TW" altLang="en-US" dirty="0"/>
          </a:p>
        </p:txBody>
      </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ECE6CBDB-CD2D-40D4-098E-6817B9954A15}"/>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=2</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ECE6CBDB-CD2D-40D4-098E-6817B9954A15}"/>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0ABCF43-285D-FE0A-86FF-FBFAAE42F596}"/>
              </a:ext>
            </a:extLst>
          </p:cNvPr>
          <p:cNvSpPr txBox="1"/>
          <p:nvPr/>
        </p:nvSpPr>
        <p:spPr>
          <a:xfrm flipH="1">
            <a:off x="6786251" y="3243633"/>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F4F99815-09B9-2F8A-99C0-6BC9D36D6AB2}"/>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6C4DEC9F-8F62-3D6D-56AA-E718AC20E521}"/>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5" name="文字方塊 14">
            <a:extLst>
              <a:ext uri="{FF2B5EF4-FFF2-40B4-BE49-F238E27FC236}">
                <a16:creationId xmlns:a16="http://schemas.microsoft.com/office/drawing/2014/main" id="{E90443D2-3D02-1DD7-3534-14FD029295C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21" name="音訊 20">
            <a:hlinkClick r:id="" action="ppaction://media"/>
            <a:extLst>
              <a:ext uri="{FF2B5EF4-FFF2-40B4-BE49-F238E27FC236}">
                <a16:creationId xmlns:a16="http://schemas.microsoft.com/office/drawing/2014/main" id="{8310A89F-3863-D3DF-1741-78BA380E5CA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362855"/>
      </p:ext>
    </p:extLst>
  </p:cSld>
  <p:clrMapOvr>
    <a:masterClrMapping/>
  </p:clrMapOvr>
  <mc:AlternateContent xmlns:mc="http://schemas.openxmlformats.org/markup-compatibility/2006">
    <mc:Choice xmlns:p14="http://schemas.microsoft.com/office/powerpoint/2010/main" Requires="p14">
      <p:transition spd="slow" p14:dur="2000" advTm="35693"/>
    </mc:Choice>
    <mc:Fallback>
      <p:transition spd="slow" advTm="35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311" x="2890838" y="6589713"/>
          <p14:tracePt t="313" x="2984500" y="6542088"/>
          <p14:tracePt t="314" x="3127375" y="6494463"/>
          <p14:tracePt t="315" x="3221038" y="6446838"/>
          <p14:tracePt t="318" x="3332163" y="6415088"/>
          <p14:tracePt t="320" x="3443288" y="6351588"/>
          <p14:tracePt t="322" x="3552825" y="6305550"/>
          <p14:tracePt t="324" x="3679825" y="6257925"/>
          <p14:tracePt t="326" x="3790950" y="6194425"/>
          <p14:tracePt t="328" x="3900488" y="6146800"/>
          <p14:tracePt t="330" x="4043363" y="6083300"/>
          <p14:tracePt t="332" x="4137025" y="6051550"/>
          <p14:tracePt t="334" x="4248150" y="5989638"/>
          <p14:tracePt t="338" x="4375150" y="5926138"/>
          <p14:tracePt t="338" x="4516438" y="5862638"/>
          <p14:tracePt t="340" x="4611688" y="5815013"/>
          <p14:tracePt t="342" x="4722813" y="5783263"/>
          <p14:tracePt t="344" x="4816475" y="5719763"/>
          <p14:tracePt t="346" x="4927600" y="5688013"/>
          <p14:tracePt t="348" x="5022850" y="5626100"/>
          <p14:tracePt t="350" x="5132388" y="5562600"/>
          <p14:tracePt t="352" x="5227638" y="5514975"/>
          <p14:tracePt t="354" x="5337175" y="5483225"/>
          <p14:tracePt t="355" x="5432425" y="5419725"/>
          <p14:tracePt t="358" x="5527675" y="5387975"/>
          <p14:tracePt t="360" x="5607050" y="5356225"/>
          <p14:tracePt t="362" x="5700713" y="5294313"/>
          <p14:tracePt t="364" x="5795963" y="5262563"/>
          <p14:tracePt t="366" x="5859463" y="5230813"/>
          <p14:tracePt t="368" x="5938838" y="5183188"/>
          <p14:tracePt t="370" x="6016625" y="5151438"/>
          <p14:tracePt t="372" x="6080125" y="5119688"/>
          <p14:tracePt t="375" x="6159500" y="5087938"/>
          <p14:tracePt t="376" x="6207125" y="5072063"/>
          <p14:tracePt t="378" x="6269038" y="5040313"/>
          <p14:tracePt t="380" x="6332538" y="5024438"/>
          <p14:tracePt t="382" x="6380163" y="4992688"/>
          <p14:tracePt t="384" x="6411913" y="4976813"/>
          <p14:tracePt t="386" x="6475413" y="4962525"/>
          <p14:tracePt t="388" x="6523038" y="4962525"/>
          <p14:tracePt t="390" x="6569075" y="4930775"/>
          <p14:tracePt t="392" x="6616700" y="4914900"/>
          <p14:tracePt t="394" x="6648450" y="4899025"/>
          <p14:tracePt t="396" x="6696075" y="4883150"/>
          <p14:tracePt t="398" x="6727825" y="4867275"/>
          <p14:tracePt t="401" x="6775450" y="4851400"/>
          <p14:tracePt t="403" x="6807200" y="4835525"/>
          <p14:tracePt t="404" x="6838950" y="4819650"/>
          <p14:tracePt t="406" x="6869113" y="4803775"/>
          <p14:tracePt t="408" x="6916738" y="4787900"/>
          <p14:tracePt t="410" x="6932613" y="4772025"/>
          <p14:tracePt t="412" x="6964363" y="4756150"/>
          <p14:tracePt t="414" x="6996113" y="4740275"/>
          <p14:tracePt t="416" x="7011988" y="4708525"/>
          <p14:tracePt t="418" x="7043738" y="4692650"/>
          <p14:tracePt t="420" x="7075488" y="4692650"/>
          <p14:tracePt t="422" x="7107238" y="4660900"/>
          <p14:tracePt t="423" x="7123113" y="4645025"/>
          <p14:tracePt t="426" x="7154863" y="4629150"/>
          <p14:tracePt t="428" x="7169150" y="4614863"/>
          <p14:tracePt t="430" x="7185025" y="4614863"/>
          <p14:tracePt t="432" x="7216775" y="4598988"/>
          <p14:tracePt t="434" x="7232650" y="4583113"/>
          <p14:tracePt t="438" x="7248525" y="4567238"/>
          <p14:tracePt t="440" x="7280275" y="4567238"/>
          <p14:tracePt t="444" x="7296150" y="4551363"/>
          <p14:tracePt t="446" x="7327900" y="4551363"/>
          <p14:tracePt t="448" x="7327900" y="4535488"/>
          <p14:tracePt t="452" x="7375525" y="4519613"/>
          <p14:tracePt t="454" x="7391400" y="4519613"/>
          <p14:tracePt t="456" x="7407275" y="4503738"/>
          <p14:tracePt t="458" x="7423150" y="4487863"/>
          <p14:tracePt t="460" x="7439025" y="4487863"/>
          <p14:tracePt t="462" x="7454900" y="4487863"/>
          <p14:tracePt t="464" x="7469188" y="4471988"/>
          <p14:tracePt t="466" x="7485063" y="4456113"/>
          <p14:tracePt t="468" x="7500938" y="4440238"/>
          <p14:tracePt t="470" x="7516813" y="4440238"/>
          <p14:tracePt t="472" x="7532688" y="4440238"/>
          <p14:tracePt t="474" x="7548563" y="4440238"/>
          <p14:tracePt t="476" x="7548563" y="4424363"/>
          <p14:tracePt t="478" x="7564438" y="4408488"/>
          <p14:tracePt t="480" x="7580313" y="4408488"/>
          <p14:tracePt t="482" x="7596188" y="4392613"/>
          <p14:tracePt t="486" x="7627938" y="4392613"/>
          <p14:tracePt t="488" x="7643813" y="4392613"/>
          <p14:tracePt t="492" x="7643813" y="4376738"/>
          <p14:tracePt t="494" x="7659688" y="4376738"/>
          <p14:tracePt t="496" x="7675563" y="4360863"/>
          <p14:tracePt t="503" x="7707313" y="4344988"/>
          <p14:tracePt t="506" x="7723188" y="4344988"/>
          <p14:tracePt t="512" x="7739063" y="4344988"/>
          <p14:tracePt t="514" x="7754938" y="4344988"/>
          <p14:tracePt t="520" x="7770813" y="4344988"/>
          <p14:tracePt t="522" x="7785100" y="4344988"/>
          <p14:tracePt t="524" x="7800975" y="4344988"/>
          <p14:tracePt t="526" x="7800975" y="4329113"/>
          <p14:tracePt t="530" x="7816850" y="4329113"/>
          <p14:tracePt t="532" x="7832725" y="4329113"/>
          <p14:tracePt t="536" x="7832725" y="4313238"/>
          <p14:tracePt t="538" x="7848600" y="4313238"/>
          <p14:tracePt t="542" x="7864475" y="4313238"/>
          <p14:tracePt t="544" x="7880350" y="4313238"/>
          <p14:tracePt t="551" x="7896225" y="4313238"/>
          <p14:tracePt t="556" x="7912100" y="4313238"/>
          <p14:tracePt t="571" x="7927975" y="4313238"/>
          <p14:tracePt t="587" x="7943850" y="4313238"/>
          <p14:tracePt t="615" x="7943850" y="4297363"/>
          <p14:tracePt t="632" x="7927975" y="4283075"/>
          <p14:tracePt t="641" x="7912100" y="4283075"/>
          <p14:tracePt t="644" x="7896225" y="4283075"/>
          <p14:tracePt t="648" x="7896225" y="4267200"/>
          <p14:tracePt t="653" x="7848600" y="4251325"/>
          <p14:tracePt t="656" x="7848600" y="4235450"/>
          <p14:tracePt t="658" x="7832725" y="4235450"/>
          <p14:tracePt t="660" x="7816850" y="4235450"/>
          <p14:tracePt t="662" x="7800975" y="4235450"/>
          <p14:tracePt t="666" x="7785100" y="4235450"/>
          <p14:tracePt t="669" x="7770813" y="4219575"/>
          <p14:tracePt t="672" x="7754938" y="4219575"/>
          <p14:tracePt t="674" x="7739063" y="4203700"/>
          <p14:tracePt t="678" x="7723188" y="4203700"/>
          <p14:tracePt t="680" x="7707313" y="4203700"/>
          <p14:tracePt t="683" x="7691438" y="4203700"/>
          <p14:tracePt t="686" x="7675563" y="4187825"/>
          <p14:tracePt t="688" x="7659688" y="4187825"/>
          <p14:tracePt t="690" x="7643813" y="4187825"/>
          <p14:tracePt t="692" x="7627938" y="4171950"/>
          <p14:tracePt t="694" x="7612063" y="4171950"/>
          <p14:tracePt t="698" x="7596188" y="4171950"/>
          <p14:tracePt t="703" x="7564438" y="4156075"/>
          <p14:tracePt t="709" x="7548563" y="4156075"/>
          <p14:tracePt t="710" x="7532688" y="4156075"/>
          <p14:tracePt t="716" x="7516813" y="4156075"/>
          <p14:tracePt t="723" x="7500938" y="4156075"/>
          <p14:tracePt t="729" x="7485063" y="4156075"/>
          <p14:tracePt t="742" x="7469188" y="4156075"/>
          <p14:tracePt t="746" x="7454900" y="4156075"/>
          <p14:tracePt t="749" x="7454900" y="4140200"/>
          <p14:tracePt t="759" x="7439025" y="4140200"/>
          <p14:tracePt t="766" x="7423150" y="4140200"/>
          <p14:tracePt t="779" x="7407275" y="4140200"/>
          <p14:tracePt t="780" x="7407275" y="4124325"/>
          <p14:tracePt t="785" x="7391400" y="4124325"/>
          <p14:tracePt t="790" x="7375525" y="4124325"/>
          <p14:tracePt t="799" x="7359650" y="4124325"/>
          <p14:tracePt t="802" x="7343775" y="4124325"/>
          <p14:tracePt t="806" x="7327900" y="4124325"/>
          <p14:tracePt t="808" x="7312025" y="4124325"/>
          <p14:tracePt t="810" x="7296150" y="4124325"/>
          <p14:tracePt t="817" x="7280275" y="4124325"/>
          <p14:tracePt t="819" x="7264400" y="4124325"/>
          <p14:tracePt t="822" x="7248525" y="4124325"/>
          <p14:tracePt t="824" x="7232650" y="4124325"/>
          <p14:tracePt t="826" x="7216775" y="4124325"/>
          <p14:tracePt t="830" x="7200900" y="4124325"/>
          <p14:tracePt t="832" x="7185025" y="4124325"/>
          <p14:tracePt t="836" x="7169150" y="4124325"/>
          <p14:tracePt t="838" x="7154863" y="4124325"/>
          <p14:tracePt t="840" x="7138988" y="4124325"/>
          <p14:tracePt t="842" x="7138988" y="4108450"/>
          <p14:tracePt t="844" x="7123113" y="4108450"/>
          <p14:tracePt t="846" x="7107238" y="4108450"/>
          <p14:tracePt t="853" x="7075488" y="4108450"/>
          <p14:tracePt t="856" x="7059613" y="4108450"/>
          <p14:tracePt t="866" x="7043738" y="4108450"/>
          <p14:tracePt t="873" x="7027863" y="4108450"/>
          <p14:tracePt t="888" x="7011988" y="4108450"/>
          <p14:tracePt t="899" x="6996113" y="4108450"/>
          <p14:tracePt t="913" x="6980238" y="4108450"/>
          <p14:tracePt t="1001" x="6964363" y="4108450"/>
          <p14:tracePt t="1007" x="6948488" y="4108450"/>
          <p14:tracePt t="1017" x="6932613" y="4108450"/>
          <p14:tracePt t="1022" x="6916738" y="4108450"/>
          <p14:tracePt t="1033" x="6900863" y="4108450"/>
          <p14:tracePt t="1037" x="6884988" y="4108450"/>
          <p14:tracePt t="1043" x="6869113" y="4108450"/>
          <p14:tracePt t="1051" x="6854825" y="4108450"/>
          <p14:tracePt t="1056" x="6838950" y="4108450"/>
          <p14:tracePt t="1065" x="6823075" y="4108450"/>
          <p14:tracePt t="1068" x="6807200" y="4108450"/>
          <p14:tracePt t="1071" x="6791325" y="4108450"/>
          <p14:tracePt t="1074" x="6775450" y="4108450"/>
          <p14:tracePt t="1076" x="6759575" y="4108450"/>
          <p14:tracePt t="1083" x="6743700" y="4108450"/>
          <p14:tracePt t="1085" x="6727825" y="4108450"/>
          <p14:tracePt t="1086" x="6711950" y="4108450"/>
          <p14:tracePt t="1090" x="6680200" y="4108450"/>
          <p14:tracePt t="1092" x="6664325" y="4108450"/>
          <p14:tracePt t="1096" x="6648450" y="4108450"/>
          <p14:tracePt t="1098" x="6632575" y="4108450"/>
          <p14:tracePt t="1102" x="6584950" y="4108450"/>
          <p14:tracePt t="1106" x="6553200" y="4108450"/>
          <p14:tracePt t="1108" x="6538913" y="4108450"/>
          <p14:tracePt t="1110" x="6523038" y="4108450"/>
          <p14:tracePt t="1112" x="6491288" y="4108450"/>
          <p14:tracePt t="1116" x="6459538" y="4108450"/>
          <p14:tracePt t="1118" x="6427788" y="4108450"/>
          <p14:tracePt t="1122" x="6396038" y="4108450"/>
          <p14:tracePt t="1124" x="6380163" y="4108450"/>
          <p14:tracePt t="1126" x="6348413" y="4108450"/>
          <p14:tracePt t="1128" x="6332538" y="4108450"/>
          <p14:tracePt t="1129" x="6316663" y="4108450"/>
          <p14:tracePt t="1132" x="6300788" y="4108450"/>
          <p14:tracePt t="1135" x="6284913" y="4108450"/>
          <p14:tracePt t="1136" x="6253163" y="4108450"/>
          <p14:tracePt t="1138" x="6238875" y="4108450"/>
          <p14:tracePt t="1140" x="6223000" y="4108450"/>
          <p14:tracePt t="1142" x="6207125" y="4108450"/>
          <p14:tracePt t="1144" x="6191250" y="4108450"/>
          <p14:tracePt t="1146" x="6175375" y="4108450"/>
          <p14:tracePt t="1148" x="6159500" y="4108450"/>
          <p14:tracePt t="1152" x="6127750" y="4108450"/>
          <p14:tracePt t="1154" x="6111875" y="4108450"/>
          <p14:tracePt t="1156" x="6096000" y="4108450"/>
          <p14:tracePt t="1160" x="6064250" y="4108450"/>
          <p14:tracePt t="1168" x="6032500" y="4108450"/>
          <p14:tracePt t="1175" x="5969000" y="4108450"/>
          <p14:tracePt t="1180" x="5953125" y="4108450"/>
          <p14:tracePt t="1186" x="5907088" y="4108450"/>
          <p14:tracePt t="1190" x="5843588" y="4108450"/>
          <p14:tracePt t="1194" x="5827713" y="4108450"/>
          <p14:tracePt t="1196" x="5795963" y="4108450"/>
          <p14:tracePt t="1202" x="5764213" y="4108450"/>
          <p14:tracePt t="1203" x="5748338" y="4108450"/>
          <p14:tracePt t="1204" x="5732463" y="4108450"/>
          <p14:tracePt t="1206" x="5700713" y="4108450"/>
          <p14:tracePt t="1208" x="5684838" y="4108450"/>
          <p14:tracePt t="1210" x="5638800" y="4108450"/>
          <p14:tracePt t="1212" x="5607050" y="4108450"/>
          <p14:tracePt t="1214" x="5591175" y="4108450"/>
          <p14:tracePt t="1216" x="5559425" y="4108450"/>
          <p14:tracePt t="1218" x="5543550" y="4108450"/>
          <p14:tracePt t="1220" x="5495925" y="4108450"/>
          <p14:tracePt t="1222" x="5464175" y="4108450"/>
          <p14:tracePt t="1224" x="5448300" y="4108450"/>
          <p14:tracePt t="1226" x="5416550" y="4108450"/>
          <p14:tracePt t="1228" x="5400675" y="4108450"/>
          <p14:tracePt t="1230" x="5368925" y="4108450"/>
          <p14:tracePt t="1232" x="5337175" y="4108450"/>
          <p14:tracePt t="1234" x="5322888" y="4108450"/>
          <p14:tracePt t="1236" x="5275263" y="4108450"/>
          <p14:tracePt t="1238" x="5259388" y="4108450"/>
          <p14:tracePt t="1240" x="5227638" y="4108450"/>
          <p14:tracePt t="1242" x="5195888" y="4108450"/>
          <p14:tracePt t="1244" x="5164138" y="4108450"/>
          <p14:tracePt t="1246" x="5132388" y="4108450"/>
          <p14:tracePt t="1248" x="5100638" y="4108450"/>
          <p14:tracePt t="1251" x="5068888" y="4108450"/>
          <p14:tracePt t="1252" x="5037138" y="4108450"/>
          <p14:tracePt t="1254" x="5006975" y="4108450"/>
          <p14:tracePt t="1256" x="4959350" y="4108450"/>
          <p14:tracePt t="1258" x="4927600" y="4108450"/>
          <p14:tracePt t="1260" x="4895850" y="4108450"/>
          <p14:tracePt t="1262" x="4848225" y="4108450"/>
          <p14:tracePt t="1264" x="4816475" y="4108450"/>
          <p14:tracePt t="1267" x="4784725" y="4108450"/>
          <p14:tracePt t="1268" x="4737100" y="4108450"/>
          <p14:tracePt t="1270" x="4691063" y="4108450"/>
          <p14:tracePt t="1272" x="4659313" y="4108450"/>
          <p14:tracePt t="1274" x="4595813" y="4108450"/>
          <p14:tracePt t="1276" x="4548188" y="4108450"/>
          <p14:tracePt t="1278" x="4516438" y="4108450"/>
          <p14:tracePt t="1280" x="4452938" y="4108450"/>
          <p14:tracePt t="1282" x="4391025" y="4108450"/>
          <p14:tracePt t="1284" x="4295775" y="4108450"/>
          <p14:tracePt t="1286" x="4200525" y="4108450"/>
          <p14:tracePt t="1288" x="4152900" y="4108450"/>
          <p14:tracePt t="1290" x="4075113" y="4108450"/>
          <p14:tracePt t="1292" x="4011613" y="4108450"/>
          <p14:tracePt t="1294" x="3932238" y="4108450"/>
          <p14:tracePt t="1296" x="3868738" y="4108450"/>
          <p14:tracePt t="1298" x="3790950" y="4092575"/>
          <p14:tracePt t="1302" x="3632200" y="4092575"/>
          <p14:tracePt t="1303" x="3552825" y="4092575"/>
          <p14:tracePt t="1306" x="3475038" y="4092575"/>
          <p14:tracePt t="1308" x="3379788" y="4092575"/>
          <p14:tracePt t="1310" x="3332163" y="4092575"/>
          <p14:tracePt t="1312" x="3252788" y="4092575"/>
          <p14:tracePt t="1314" x="3175000" y="4092575"/>
          <p14:tracePt t="1316" x="3079750" y="4092575"/>
          <p14:tracePt t="1318" x="3032125" y="4092575"/>
          <p14:tracePt t="1320" x="2952750" y="4092575"/>
          <p14:tracePt t="1322" x="2890838" y="4092575"/>
          <p14:tracePt t="1324" x="2811463" y="4092575"/>
          <p14:tracePt t="1326" x="2747963" y="4092575"/>
          <p14:tracePt t="1329" x="2684463" y="4092575"/>
          <p14:tracePt t="1330" x="2636838" y="4092575"/>
          <p14:tracePt t="1332" x="2574925" y="4092575"/>
          <p14:tracePt t="1334" x="2527300" y="4092575"/>
          <p14:tracePt t="1336" x="2479675" y="4092575"/>
          <p14:tracePt t="1338" x="2432050" y="4092575"/>
          <p14:tracePt t="1340" x="2368550" y="4092575"/>
          <p14:tracePt t="1342" x="2320925" y="4092575"/>
          <p14:tracePt t="1344" x="2289175" y="4092575"/>
          <p14:tracePt t="1346" x="2243138" y="4092575"/>
          <p14:tracePt t="1348" x="2195513" y="4092575"/>
          <p14:tracePt t="1351" x="2163763" y="4092575"/>
          <p14:tracePt t="1352" x="2116138" y="4092575"/>
          <p14:tracePt t="1354" x="2068513" y="4092575"/>
          <p14:tracePt t="1356" x="2052638" y="4092575"/>
          <p14:tracePt t="1358" x="2005013" y="4092575"/>
          <p14:tracePt t="1360" x="1958975" y="4092575"/>
          <p14:tracePt t="1362" x="1943100" y="4092575"/>
          <p14:tracePt t="1364" x="1895475" y="4092575"/>
          <p14:tracePt t="1366" x="1879600" y="4092575"/>
          <p14:tracePt t="1368" x="1847850" y="4092575"/>
          <p14:tracePt t="1370" x="1816100" y="4092575"/>
          <p14:tracePt t="1371" x="1784350" y="4092575"/>
          <p14:tracePt t="1374" x="1752600" y="4092575"/>
          <p14:tracePt t="1376" x="1720850" y="4092575"/>
          <p14:tracePt t="1378" x="1704975" y="4092575"/>
          <p14:tracePt t="1380" x="1674813" y="4092575"/>
          <p14:tracePt t="1382" x="1658938" y="4092575"/>
          <p14:tracePt t="1384" x="1643063" y="4092575"/>
          <p14:tracePt t="1386" x="1627188" y="4092575"/>
          <p14:tracePt t="1388" x="1611313" y="4092575"/>
          <p14:tracePt t="1390" x="1595438" y="4092575"/>
          <p14:tracePt t="1392" x="1579563" y="4092575"/>
          <p14:tracePt t="1394" x="1563688" y="4092575"/>
          <p14:tracePt t="1396" x="1531938" y="4092575"/>
          <p14:tracePt t="1401" x="1500188" y="4092575"/>
          <p14:tracePt t="1403" x="1468438" y="4092575"/>
          <p14:tracePt t="1406" x="1452563" y="4092575"/>
          <p14:tracePt t="1409" x="1436688" y="4092575"/>
          <p14:tracePt t="1412" x="1404938" y="4092575"/>
          <p14:tracePt t="1418" x="1389063" y="4092575"/>
          <p14:tracePt t="1424" x="1373188" y="4092575"/>
          <p14:tracePt t="1431" x="1358900" y="4092575"/>
          <p14:tracePt t="4958" x="1373188" y="4092575"/>
          <p14:tracePt t="4961" x="1389063" y="4092575"/>
          <p14:tracePt t="4963" x="1420813" y="4092575"/>
          <p14:tracePt t="4966" x="1436688" y="4092575"/>
          <p14:tracePt t="4968" x="1468438" y="4092575"/>
          <p14:tracePt t="4972" x="1484313" y="4092575"/>
          <p14:tracePt t="4974" x="1516063" y="4092575"/>
          <p14:tracePt t="4976" x="1531938" y="4092575"/>
          <p14:tracePt t="4978" x="1547813" y="4092575"/>
          <p14:tracePt t="4980" x="1563688" y="4076700"/>
          <p14:tracePt t="4983" x="1595438" y="4076700"/>
          <p14:tracePt t="4984" x="1611313" y="4076700"/>
          <p14:tracePt t="4986" x="1627188" y="4060825"/>
          <p14:tracePt t="4988" x="1658938" y="4060825"/>
          <p14:tracePt t="4990" x="1689100" y="4044950"/>
          <p14:tracePt t="4992" x="1704975" y="4044950"/>
          <p14:tracePt t="4994" x="1736725" y="4044950"/>
          <p14:tracePt t="4996" x="1768475" y="4029075"/>
          <p14:tracePt t="5000" x="1800225" y="4029075"/>
          <p14:tracePt t="5002" x="1831975" y="4013200"/>
          <p14:tracePt t="5004" x="1847850" y="4013200"/>
          <p14:tracePt t="5006" x="1879600" y="4013200"/>
          <p14:tracePt t="5008" x="1895475" y="4013200"/>
          <p14:tracePt t="5010" x="1911350" y="4013200"/>
          <p14:tracePt t="5012" x="1943100" y="4013200"/>
          <p14:tracePt t="5014" x="1958975" y="4013200"/>
          <p14:tracePt t="5016" x="1989138" y="4013200"/>
          <p14:tracePt t="5018" x="2005013" y="3997325"/>
          <p14:tracePt t="5020" x="2036763" y="3997325"/>
          <p14:tracePt t="5022" x="2068513" y="3997325"/>
          <p14:tracePt t="5026" x="2100263" y="3997325"/>
          <p14:tracePt t="5028" x="2116138" y="3997325"/>
          <p14:tracePt t="5031" x="2147888" y="3997325"/>
          <p14:tracePt t="5033" x="2179638" y="3997325"/>
          <p14:tracePt t="5034" x="2195513" y="3997325"/>
          <p14:tracePt t="5036" x="2211388" y="3997325"/>
          <p14:tracePt t="5038" x="2227263" y="3997325"/>
          <p14:tracePt t="5040" x="2259013" y="3981450"/>
          <p14:tracePt t="5042" x="2289175" y="3981450"/>
          <p14:tracePt t="5044" x="2305050" y="3981450"/>
          <p14:tracePt t="5046" x="2336800" y="3981450"/>
          <p14:tracePt t="5049" x="2368550" y="3981450"/>
          <p14:tracePt t="5050" x="2384425" y="3981450"/>
          <p14:tracePt t="5052" x="2416175" y="3981450"/>
          <p14:tracePt t="5054" x="2432050" y="3981450"/>
          <p14:tracePt t="5056" x="2447925" y="3981450"/>
          <p14:tracePt t="5058" x="2479675" y="3981450"/>
          <p14:tracePt t="5060" x="2495550" y="3981450"/>
          <p14:tracePt t="5062" x="2527300" y="3981450"/>
          <p14:tracePt t="5065" x="2543175" y="3981450"/>
          <p14:tracePt t="5066" x="2559050" y="3981450"/>
          <p14:tracePt t="5068" x="2590800" y="3981450"/>
          <p14:tracePt t="5072" x="2620963" y="3981450"/>
          <p14:tracePt t="5075" x="2636838" y="3981450"/>
          <p14:tracePt t="5078" x="2652713" y="3981450"/>
          <p14:tracePt t="5082" x="2668588" y="3981450"/>
          <p14:tracePt t="5097" x="2684463" y="3981450"/>
          <p14:tracePt t="5115" x="2700338" y="3981450"/>
          <p14:tracePt t="5250" x="2684463" y="3981450"/>
          <p14:tracePt t="5254" x="2620963" y="3981450"/>
          <p14:tracePt t="5256" x="2605088" y="3997325"/>
          <p14:tracePt t="5258" x="2590800" y="3997325"/>
          <p14:tracePt t="5260" x="2559050" y="3997325"/>
          <p14:tracePt t="5261" x="2527300" y="3997325"/>
          <p14:tracePt t="5264" x="2527300" y="4013200"/>
          <p14:tracePt t="5266" x="2495550" y="4029075"/>
          <p14:tracePt t="5268" x="2479675" y="4029075"/>
          <p14:tracePt t="5270" x="2447925" y="4044950"/>
          <p14:tracePt t="5272" x="2416175" y="4044950"/>
          <p14:tracePt t="5274" x="2384425" y="4060825"/>
          <p14:tracePt t="5277" x="2368550" y="4060825"/>
          <p14:tracePt t="5278" x="2352675" y="4060825"/>
          <p14:tracePt t="5280" x="2336800" y="4060825"/>
          <p14:tracePt t="5283" x="2305050" y="4076700"/>
          <p14:tracePt t="5284" x="2289175" y="4076700"/>
          <p14:tracePt t="5286" x="2274888" y="4092575"/>
          <p14:tracePt t="5288" x="2259013" y="4092575"/>
          <p14:tracePt t="5290" x="2243138" y="4108450"/>
          <p14:tracePt t="5292" x="2227263" y="4108450"/>
          <p14:tracePt t="5294" x="2211388" y="4108450"/>
          <p14:tracePt t="5296" x="2195513" y="4108450"/>
          <p14:tracePt t="5300" x="2179638" y="4108450"/>
          <p14:tracePt t="5302" x="2163763" y="4108450"/>
          <p14:tracePt t="5304" x="2147888" y="4108450"/>
          <p14:tracePt t="5306" x="2132013" y="4124325"/>
          <p14:tracePt t="5308" x="2116138" y="4124325"/>
          <p14:tracePt t="5309" x="2100263" y="4124325"/>
          <p14:tracePt t="5314" x="2084388" y="4124325"/>
          <p14:tracePt t="5316" x="2068513" y="4124325"/>
          <p14:tracePt t="5318" x="2052638" y="4124325"/>
          <p14:tracePt t="5320" x="2036763" y="4124325"/>
          <p14:tracePt t="5322" x="2020888" y="4124325"/>
          <p14:tracePt t="5324" x="2005013" y="4140200"/>
          <p14:tracePt t="5326" x="1974850" y="4140200"/>
          <p14:tracePt t="5330" x="1943100" y="4140200"/>
          <p14:tracePt t="5332" x="1927225" y="4140200"/>
          <p14:tracePt t="5334" x="1911350" y="4140200"/>
          <p14:tracePt t="5336" x="1879600" y="4140200"/>
          <p14:tracePt t="5338" x="1863725" y="4140200"/>
          <p14:tracePt t="5340" x="1847850" y="4140200"/>
          <p14:tracePt t="5342" x="1831975" y="4140200"/>
          <p14:tracePt t="5344" x="1800225" y="4140200"/>
          <p14:tracePt t="5346" x="1784350" y="4140200"/>
          <p14:tracePt t="5349" x="1768475" y="4140200"/>
          <p14:tracePt t="5350" x="1736725" y="4140200"/>
          <p14:tracePt t="5352" x="1720850" y="4140200"/>
          <p14:tracePt t="5354" x="1704975" y="4124325"/>
          <p14:tracePt t="5356" x="1689100" y="4124325"/>
          <p14:tracePt t="5358" x="1674813" y="4124325"/>
          <p14:tracePt t="5360" x="1658938" y="4124325"/>
          <p14:tracePt t="5362" x="1627188" y="4124325"/>
          <p14:tracePt t="5366" x="1595438" y="4108450"/>
          <p14:tracePt t="5368" x="1579563" y="4108450"/>
          <p14:tracePt t="5370" x="1579563" y="4092575"/>
          <p14:tracePt t="5372" x="1563688" y="4092575"/>
          <p14:tracePt t="5374" x="1547813" y="4076700"/>
          <p14:tracePt t="5378" x="1531938" y="4076700"/>
          <p14:tracePt t="5382" x="1516063" y="4060825"/>
          <p14:tracePt t="5386" x="1516063" y="4044950"/>
          <p14:tracePt t="5390" x="1500188" y="4044950"/>
          <p14:tracePt t="5393" x="1500188" y="4029075"/>
          <p14:tracePt t="5397" x="1500188" y="4013200"/>
          <p14:tracePt t="5400" x="1500188" y="3981450"/>
          <p14:tracePt t="5402" x="1500188" y="3965575"/>
          <p14:tracePt t="5404" x="1500188" y="3949700"/>
          <p14:tracePt t="5406" x="1500188" y="3919538"/>
          <p14:tracePt t="5408" x="1500188" y="3903663"/>
          <p14:tracePt t="5410" x="1516063" y="3887788"/>
          <p14:tracePt t="5412" x="1516063" y="3856038"/>
          <p14:tracePt t="5414" x="1531938" y="3824288"/>
          <p14:tracePt t="5416" x="1547813" y="3824288"/>
          <p14:tracePt t="5418" x="1547813" y="3792538"/>
          <p14:tracePt t="5420" x="1547813" y="3760788"/>
          <p14:tracePt t="5422" x="1563688" y="3744913"/>
          <p14:tracePt t="5424" x="1579563" y="3713163"/>
          <p14:tracePt t="5426" x="1611313" y="3681413"/>
          <p14:tracePt t="5428" x="1627188" y="3665538"/>
          <p14:tracePt t="5430" x="1643063" y="3633788"/>
          <p14:tracePt t="5432" x="1643063" y="3602038"/>
          <p14:tracePt t="5434" x="1674813" y="3571875"/>
          <p14:tracePt t="5436" x="1689100" y="3556000"/>
          <p14:tracePt t="5438" x="1720850" y="3524250"/>
          <p14:tracePt t="5440" x="1736725" y="3492500"/>
          <p14:tracePt t="5442" x="1768475" y="3444875"/>
          <p14:tracePt t="5443" x="1784350" y="3429000"/>
          <p14:tracePt t="5446" x="1800225" y="3397250"/>
          <p14:tracePt t="5448" x="1831975" y="3365500"/>
          <p14:tracePt t="5450" x="1879600" y="3333750"/>
          <p14:tracePt t="5452" x="1911350" y="3302000"/>
          <p14:tracePt t="5454" x="1927225" y="3270250"/>
          <p14:tracePt t="5456" x="1958975" y="3240088"/>
          <p14:tracePt t="5458" x="2005013" y="3208338"/>
          <p14:tracePt t="5460" x="2036763" y="3176588"/>
          <p14:tracePt t="5462" x="2084388" y="3144838"/>
          <p14:tracePt t="5465" x="2147888" y="3081338"/>
          <p14:tracePt t="5468" x="2259013" y="3001963"/>
          <p14:tracePt t="5470" x="2305050" y="2970213"/>
          <p14:tracePt t="5472" x="2352675" y="2922588"/>
          <p14:tracePt t="5474" x="2384425" y="2892425"/>
          <p14:tracePt t="5476" x="2432050" y="2876550"/>
          <p14:tracePt t="5478" x="2479675" y="2844800"/>
          <p14:tracePt t="5480" x="2527300" y="2813050"/>
          <p14:tracePt t="5482" x="2574925" y="2765425"/>
          <p14:tracePt t="5484" x="2620963" y="2733675"/>
          <p14:tracePt t="5486" x="2684463" y="2701925"/>
          <p14:tracePt t="5488" x="2716213" y="2670175"/>
          <p14:tracePt t="5490" x="2763838" y="2638425"/>
          <p14:tracePt t="5492" x="2811463" y="2606675"/>
          <p14:tracePt t="5494" x="2859088" y="2590800"/>
          <p14:tracePt t="5496" x="2905125" y="2544763"/>
          <p14:tracePt t="5499" x="2968625" y="2513013"/>
          <p14:tracePt t="5501" x="3016250" y="2481263"/>
          <p14:tracePt t="5502" x="3048000" y="2433638"/>
          <p14:tracePt t="5504" x="3095625" y="2401888"/>
          <p14:tracePt t="5506" x="3159125" y="2370138"/>
          <p14:tracePt t="5508" x="3205163" y="2338388"/>
          <p14:tracePt t="5510" x="3252788" y="2290763"/>
          <p14:tracePt t="5512" x="3316288" y="2259013"/>
          <p14:tracePt t="5514" x="3363913" y="2228850"/>
          <p14:tracePt t="5516" x="3411538" y="2197100"/>
          <p14:tracePt t="5518" x="3475038" y="2149475"/>
          <p14:tracePt t="5520" x="3521075" y="2133600"/>
          <p14:tracePt t="5522" x="3584575" y="2101850"/>
          <p14:tracePt t="5524" x="3648075" y="2038350"/>
          <p14:tracePt t="5534" x="3884613" y="1895475"/>
          <p14:tracePt t="5536" x="3948113" y="1865313"/>
          <p14:tracePt t="5538" x="3995738" y="1849438"/>
          <p14:tracePt t="5539" x="4043363" y="1817688"/>
          <p14:tracePt t="5541" x="4075113" y="1801813"/>
          <p14:tracePt t="5544" x="4121150" y="1770063"/>
          <p14:tracePt t="5546" x="4168775" y="1754188"/>
          <p14:tracePt t="5548" x="4216400" y="1738313"/>
          <p14:tracePt t="5550" x="4264025" y="1722438"/>
          <p14:tracePt t="5552" x="4295775" y="1706563"/>
          <p14:tracePt t="5554" x="4343400" y="1674813"/>
          <p14:tracePt t="5556" x="4391025" y="1658938"/>
          <p14:tracePt t="5558" x="4437063" y="1643063"/>
          <p14:tracePt t="5560" x="4468813" y="1627188"/>
          <p14:tracePt t="5562" x="4516438" y="1611313"/>
          <p14:tracePt t="5564" x="4548188" y="1595438"/>
          <p14:tracePt t="5566" x="4595813" y="1579563"/>
          <p14:tracePt t="5568" x="4627563" y="1563688"/>
          <p14:tracePt t="5570" x="4659313" y="1563688"/>
          <p14:tracePt t="5572" x="4706938" y="1547813"/>
          <p14:tracePt t="5574" x="4722813" y="1547813"/>
          <p14:tracePt t="5576" x="4768850" y="1533525"/>
          <p14:tracePt t="5578" x="4800600" y="1517650"/>
          <p14:tracePt t="5580" x="4816475" y="1517650"/>
          <p14:tracePt t="5581" x="4864100" y="1501775"/>
          <p14:tracePt t="5584" x="4895850" y="1501775"/>
          <p14:tracePt t="5586" x="4911725" y="1485900"/>
          <p14:tracePt t="5587" x="4927600" y="1485900"/>
          <p14:tracePt t="5590" x="4943475" y="1485900"/>
          <p14:tracePt t="5592" x="4959350" y="1470025"/>
          <p14:tracePt t="5594" x="4975225" y="1470025"/>
          <p14:tracePt t="5596" x="5006975" y="1470025"/>
          <p14:tracePt t="5600" x="5022850" y="1470025"/>
          <p14:tracePt t="5602" x="5053013" y="1470025"/>
          <p14:tracePt t="5606" x="5053013" y="1454150"/>
          <p14:tracePt t="5608" x="5068888" y="1454150"/>
          <p14:tracePt t="5610" x="5084763" y="1454150"/>
          <p14:tracePt t="5619" x="5100638" y="1454150"/>
          <p14:tracePt t="5624" x="5116513" y="1454150"/>
          <p14:tracePt t="5628" x="5132388" y="1438275"/>
          <p14:tracePt t="5673" x="5148263" y="1438275"/>
          <p14:tracePt t="5864" x="5132388" y="1438275"/>
          <p14:tracePt t="5867" x="5100638" y="1438275"/>
          <p14:tracePt t="5869" x="5084763" y="1438275"/>
          <p14:tracePt t="5874" x="5068888" y="1438275"/>
          <p14:tracePt t="5878" x="5053013" y="1438275"/>
          <p14:tracePt t="5884" x="5037138" y="1438275"/>
          <p14:tracePt t="5890" x="5022850" y="1438275"/>
          <p14:tracePt t="6089" x="5037138" y="1438275"/>
          <p14:tracePt t="6096" x="5053013" y="1438275"/>
          <p14:tracePt t="6105" x="5053013" y="1454150"/>
          <p14:tracePt t="6109" x="5068888" y="1454150"/>
          <p14:tracePt t="6115" x="5084763" y="1454150"/>
          <p14:tracePt t="6125" x="5084763" y="1470025"/>
          <p14:tracePt t="6136" x="5100638" y="1470025"/>
          <p14:tracePt t="6156" x="5100638" y="1485900"/>
          <p14:tracePt t="6162" x="5100638" y="1501775"/>
          <p14:tracePt t="6166" x="5100638" y="1533525"/>
          <p14:tracePt t="6168" x="5084763" y="1533525"/>
          <p14:tracePt t="6170" x="5068888" y="1547813"/>
          <p14:tracePt t="6172" x="5068888" y="1563688"/>
          <p14:tracePt t="6174" x="5053013" y="1579563"/>
          <p14:tracePt t="6176" x="5053013" y="1595438"/>
          <p14:tracePt t="6178" x="5037138" y="1611313"/>
          <p14:tracePt t="6180" x="5037138" y="1627188"/>
          <p14:tracePt t="6182" x="5022850" y="1643063"/>
          <p14:tracePt t="6185" x="5022850" y="1658938"/>
          <p14:tracePt t="6186" x="5022850" y="1674813"/>
          <p14:tracePt t="6188" x="5006975" y="1690688"/>
          <p14:tracePt t="6190" x="5006975" y="1706563"/>
          <p14:tracePt t="6192" x="4991100" y="1722438"/>
          <p14:tracePt t="6194" x="4991100" y="1738313"/>
          <p14:tracePt t="6196" x="4991100" y="1754188"/>
          <p14:tracePt t="6199" x="4991100" y="1770063"/>
          <p14:tracePt t="6200" x="4991100" y="1785938"/>
          <p14:tracePt t="6202" x="4991100" y="1801813"/>
          <p14:tracePt t="6204" x="4991100" y="1817688"/>
          <p14:tracePt t="6206" x="4991100" y="1833563"/>
          <p14:tracePt t="6210" x="4991100" y="1849438"/>
          <p14:tracePt t="6212" x="4991100" y="1881188"/>
          <p14:tracePt t="6216" x="4991100" y="1895475"/>
          <p14:tracePt t="6218" x="5006975" y="1911350"/>
          <p14:tracePt t="6220" x="5006975" y="1927225"/>
          <p14:tracePt t="6222" x="5022850" y="1927225"/>
          <p14:tracePt t="6224" x="5037138" y="1943100"/>
          <p14:tracePt t="6226" x="5053013" y="1943100"/>
          <p14:tracePt t="6228" x="5053013" y="1958975"/>
          <p14:tracePt t="6230" x="5068888" y="1958975"/>
          <p14:tracePt t="6232" x="5100638" y="1974850"/>
          <p14:tracePt t="6236" x="5116513" y="1990725"/>
          <p14:tracePt t="6239" x="5132388" y="2006600"/>
          <p14:tracePt t="6242" x="5164138" y="2022475"/>
          <p14:tracePt t="6244" x="5180013" y="2022475"/>
          <p14:tracePt t="6246" x="5180013" y="2038350"/>
          <p14:tracePt t="6248" x="5195888" y="2054225"/>
          <p14:tracePt t="6250" x="5227638" y="2054225"/>
          <p14:tracePt t="6252" x="5227638" y="2070100"/>
          <p14:tracePt t="6254" x="5259388" y="2070100"/>
          <p14:tracePt t="6256" x="5275263" y="2085975"/>
          <p14:tracePt t="6260" x="5307013" y="2101850"/>
          <p14:tracePt t="6262" x="5322888" y="2117725"/>
          <p14:tracePt t="6266" x="5368925" y="2133600"/>
          <p14:tracePt t="6270" x="5400675" y="2149475"/>
          <p14:tracePt t="6272" x="5432425" y="2165350"/>
          <p14:tracePt t="6274" x="5448300" y="2181225"/>
          <p14:tracePt t="6276" x="5480050" y="2197100"/>
          <p14:tracePt t="6278" x="5511800" y="2197100"/>
          <p14:tracePt t="6280" x="5527675" y="2212975"/>
          <p14:tracePt t="6282" x="5559425" y="2228850"/>
          <p14:tracePt t="6284" x="5591175" y="2243138"/>
          <p14:tracePt t="6286" x="5622925" y="2259013"/>
          <p14:tracePt t="6289" x="5653088" y="2274888"/>
          <p14:tracePt t="6290" x="5684838" y="2290763"/>
          <p14:tracePt t="6292" x="5732463" y="2306638"/>
          <p14:tracePt t="6293" x="5764213" y="2322513"/>
          <p14:tracePt t="6296" x="5795963" y="2338388"/>
          <p14:tracePt t="6298" x="5859463" y="2354263"/>
          <p14:tracePt t="6301" x="5922963" y="2386013"/>
          <p14:tracePt t="6302" x="5984875" y="2401888"/>
          <p14:tracePt t="6304" x="6048375" y="2433638"/>
          <p14:tracePt t="6306" x="6111875" y="2449513"/>
          <p14:tracePt t="6308" x="6175375" y="2465388"/>
          <p14:tracePt t="6310" x="6238875" y="2497138"/>
          <p14:tracePt t="6312" x="6284913" y="2513013"/>
          <p14:tracePt t="6315" x="6348413" y="2544763"/>
          <p14:tracePt t="6316" x="6411913" y="2560638"/>
          <p14:tracePt t="6318" x="6475413" y="2590800"/>
          <p14:tracePt t="6320" x="6523038" y="2606675"/>
          <p14:tracePt t="6322" x="6600825" y="2654300"/>
          <p14:tracePt t="6324" x="6664325" y="2686050"/>
          <p14:tracePt t="6326" x="6727825" y="2717800"/>
          <p14:tracePt t="6328" x="6775450" y="2733675"/>
          <p14:tracePt t="6330" x="6838950" y="2781300"/>
          <p14:tracePt t="6332" x="6900863" y="2813050"/>
          <p14:tracePt t="6334" x="6964363" y="2844800"/>
          <p14:tracePt t="6336" x="7027863" y="2876550"/>
          <p14:tracePt t="6338" x="7075488" y="2922588"/>
          <p14:tracePt t="6340" x="7123113" y="2954338"/>
          <p14:tracePt t="6342" x="7185025" y="2986088"/>
          <p14:tracePt t="6344" x="7232650" y="3033713"/>
          <p14:tracePt t="6346" x="7296150" y="3081338"/>
          <p14:tracePt t="6348" x="7343775" y="3113088"/>
          <p14:tracePt t="6350" x="7391400" y="3160713"/>
          <p14:tracePt t="6352" x="7439025" y="3176588"/>
          <p14:tracePt t="6354" x="7500938" y="3208338"/>
          <p14:tracePt t="6356" x="7548563" y="3255963"/>
          <p14:tracePt t="6358" x="7596188" y="3302000"/>
          <p14:tracePt t="6360" x="7627938" y="3333750"/>
          <p14:tracePt t="6362" x="7659688" y="3365500"/>
          <p14:tracePt t="6365" x="7707313" y="3413125"/>
          <p14:tracePt t="6367" x="7739063" y="3444875"/>
          <p14:tracePt t="6368" x="7785100" y="3476625"/>
          <p14:tracePt t="6370" x="7832725" y="3524250"/>
          <p14:tracePt t="6372" x="7848600" y="3556000"/>
          <p14:tracePt t="6374" x="7896225" y="3602038"/>
          <p14:tracePt t="6376" x="7927975" y="3633788"/>
          <p14:tracePt t="6378" x="7959725" y="3681413"/>
          <p14:tracePt t="6380" x="8007350" y="3697288"/>
          <p14:tracePt t="6382" x="8039100" y="3729038"/>
          <p14:tracePt t="6384" x="8070850" y="3776663"/>
          <p14:tracePt t="6386" x="8101013" y="3808413"/>
          <p14:tracePt t="6388" x="8132763" y="3840163"/>
          <p14:tracePt t="6390" x="8164513" y="3856038"/>
          <p14:tracePt t="6392" x="8180388" y="3887788"/>
          <p14:tracePt t="6394" x="8228013" y="3935413"/>
          <p14:tracePt t="6396" x="8259763" y="3965575"/>
          <p14:tracePt t="6398" x="8275638" y="3997325"/>
          <p14:tracePt t="6400" x="8307388" y="4013200"/>
          <p14:tracePt t="6402" x="8323263" y="4044950"/>
          <p14:tracePt t="6404" x="8339138" y="4076700"/>
          <p14:tracePt t="6406" x="8355013" y="4108450"/>
          <p14:tracePt t="6408" x="8370888" y="4108450"/>
          <p14:tracePt t="6410" x="8385175" y="4140200"/>
          <p14:tracePt t="6416" x="8385175" y="4156075"/>
          <p14:tracePt t="6418" x="8401050" y="4187825"/>
          <p14:tracePt t="6420" x="8401050" y="4203700"/>
          <p14:tracePt t="6422" x="8401050" y="4219575"/>
          <p14:tracePt t="6424" x="8401050" y="4235450"/>
          <p14:tracePt t="6430" x="8401050" y="4267200"/>
          <p14:tracePt t="6432" x="8401050" y="4283075"/>
          <p14:tracePt t="6434" x="8370888" y="4283075"/>
          <p14:tracePt t="6436" x="8355013" y="4283075"/>
          <p14:tracePt t="6438" x="8355013" y="4297363"/>
          <p14:tracePt t="6440" x="8323263" y="4313238"/>
          <p14:tracePt t="6442" x="8291513" y="4329113"/>
          <p14:tracePt t="6444" x="8275638" y="4329113"/>
          <p14:tracePt t="6446" x="8228013" y="4344988"/>
          <p14:tracePt t="6448" x="8196263" y="4360863"/>
          <p14:tracePt t="6450" x="8132763" y="4376738"/>
          <p14:tracePt t="6452" x="8085138" y="4392613"/>
          <p14:tracePt t="6454" x="8007350" y="4424363"/>
          <p14:tracePt t="6456" x="7959725" y="4424363"/>
          <p14:tracePt t="6458" x="7896225" y="4440238"/>
          <p14:tracePt t="6460" x="7832725" y="4456113"/>
          <p14:tracePt t="6462" x="7770813" y="4456113"/>
          <p14:tracePt t="6465" x="7707313" y="4471988"/>
          <p14:tracePt t="6467" x="7627938" y="4487863"/>
          <p14:tracePt t="6468" x="7548563" y="4487863"/>
          <p14:tracePt t="6470" x="7454900" y="4503738"/>
          <p14:tracePt t="6472" x="7407275" y="4519613"/>
          <p14:tracePt t="6473" x="7312025" y="4519613"/>
          <p14:tracePt t="6476" x="7232650" y="4519613"/>
          <p14:tracePt t="6478" x="7154863" y="4535488"/>
          <p14:tracePt t="6480" x="7075488" y="4535488"/>
          <p14:tracePt t="6482" x="6980238" y="4551363"/>
          <p14:tracePt t="6484" x="6900863" y="4551363"/>
          <p14:tracePt t="6486" x="6823075" y="4567238"/>
          <p14:tracePt t="6488" x="6743700" y="4567238"/>
          <p14:tracePt t="6490" x="6632575" y="4567238"/>
          <p14:tracePt t="6492" x="6538913" y="4598988"/>
          <p14:tracePt t="6494" x="6459538" y="4598988"/>
          <p14:tracePt t="6496" x="6380163" y="4598988"/>
          <p14:tracePt t="6498" x="6300788" y="4598988"/>
          <p14:tracePt t="6500" x="6223000" y="4598988"/>
          <p14:tracePt t="6502" x="6111875" y="4598988"/>
          <p14:tracePt t="6504" x="6048375" y="4598988"/>
          <p14:tracePt t="6506" x="5969000" y="4598988"/>
          <p14:tracePt t="6508" x="5891213" y="4598988"/>
          <p14:tracePt t="6510" x="5827713" y="4598988"/>
          <p14:tracePt t="6512" x="5780088" y="4598988"/>
          <p14:tracePt t="6514" x="5700713" y="4598988"/>
          <p14:tracePt t="6516" x="5638800" y="4598988"/>
          <p14:tracePt t="6517" x="5575300" y="4598988"/>
          <p14:tracePt t="6519" x="5511800" y="4598988"/>
          <p14:tracePt t="6522" x="5464175" y="4598988"/>
          <p14:tracePt t="6523" x="5416550" y="4598988"/>
          <p14:tracePt t="6526" x="5337175" y="4598988"/>
          <p14:tracePt t="6528" x="5291138" y="4598988"/>
          <p14:tracePt t="6530" x="5243513" y="4583113"/>
          <p14:tracePt t="6532" x="5211763" y="4583113"/>
          <p14:tracePt t="6534" x="5164138" y="4567238"/>
          <p14:tracePt t="6551" x="4864100" y="4535488"/>
          <p14:tracePt t="6552" x="4848225" y="4535488"/>
          <p14:tracePt t="6554" x="4832350" y="4519613"/>
          <p14:tracePt t="6556" x="4816475" y="4519613"/>
          <p14:tracePt t="6558" x="4800600" y="4519613"/>
          <p14:tracePt t="6560" x="4768850" y="4519613"/>
          <p14:tracePt t="6566" x="4737100" y="4519613"/>
          <p14:tracePt t="6572" x="4722813" y="4519613"/>
          <p14:tracePt t="6577" x="4706938" y="4519613"/>
          <p14:tracePt t="6580" x="4691063" y="4519613"/>
          <p14:tracePt t="6595" x="4675188" y="4519613"/>
          <p14:tracePt t="6601" x="4659313" y="4519613"/>
          <p14:tracePt t="6610" x="4627563" y="4519613"/>
          <p14:tracePt t="6614" x="4595813" y="4519613"/>
          <p14:tracePt t="6616" x="4579938" y="4519613"/>
          <p14:tracePt t="6617" x="4564063" y="4519613"/>
          <p14:tracePt t="6620" x="4548188" y="4519613"/>
          <p14:tracePt t="6622" x="4532313" y="4519613"/>
          <p14:tracePt t="6624" x="4516438" y="4519613"/>
          <p14:tracePt t="6626" x="4500563" y="4519613"/>
          <p14:tracePt t="6628" x="4468813" y="4519613"/>
          <p14:tracePt t="6631" x="4421188" y="4519613"/>
          <p14:tracePt t="6632" x="4375150" y="4519613"/>
          <p14:tracePt t="6634" x="4359275" y="4519613"/>
          <p14:tracePt t="6636" x="4311650" y="4519613"/>
          <p14:tracePt t="6638" x="4295775" y="4519613"/>
          <p14:tracePt t="6640" x="4248150" y="4519613"/>
          <p14:tracePt t="6642" x="4200525" y="4519613"/>
          <p14:tracePt t="6644" x="4168775" y="4519613"/>
          <p14:tracePt t="6646" x="4137025" y="4519613"/>
          <p14:tracePt t="6648" x="4075113" y="4519613"/>
          <p14:tracePt t="6650" x="4027488" y="4519613"/>
          <p14:tracePt t="6652" x="3995738" y="4519613"/>
          <p14:tracePt t="6654" x="3948113" y="4519613"/>
          <p14:tracePt t="6656" x="3884613" y="4519613"/>
          <p14:tracePt t="6658" x="3790950" y="4519613"/>
          <p14:tracePt t="6660" x="3711575" y="4519613"/>
          <p14:tracePt t="6662" x="3648075" y="4519613"/>
          <p14:tracePt t="6664" x="3584575" y="4519613"/>
          <p14:tracePt t="6666" x="3536950" y="4519613"/>
          <p14:tracePt t="6668" x="3475038" y="4519613"/>
          <p14:tracePt t="6670" x="3411538" y="4519613"/>
          <p14:tracePt t="6672" x="3332163" y="4519613"/>
          <p14:tracePt t="6674" x="3268663" y="4519613"/>
          <p14:tracePt t="6676" x="3221038" y="4519613"/>
          <p14:tracePt t="6678" x="3175000" y="4535488"/>
          <p14:tracePt t="6680" x="3111500" y="4535488"/>
          <p14:tracePt t="6682" x="3048000" y="4535488"/>
          <p14:tracePt t="6684" x="2968625" y="4535488"/>
          <p14:tracePt t="6686" x="2936875" y="4535488"/>
          <p14:tracePt t="6688" x="2874963" y="4535488"/>
          <p14:tracePt t="6690" x="2827338" y="4535488"/>
          <p14:tracePt t="6692" x="2795588" y="4535488"/>
          <p14:tracePt t="6694" x="2747963" y="4535488"/>
          <p14:tracePt t="6696" x="2684463" y="4535488"/>
          <p14:tracePt t="6698" x="2652713" y="4535488"/>
          <p14:tracePt t="6700" x="2605088" y="4535488"/>
          <p14:tracePt t="6702" x="2574925" y="4535488"/>
          <p14:tracePt t="6704" x="2543175" y="4535488"/>
          <p14:tracePt t="6706" x="2511425" y="4535488"/>
          <p14:tracePt t="6707" x="2463800" y="4535488"/>
          <p14:tracePt t="6710" x="2432050" y="4535488"/>
          <p14:tracePt t="6712" x="2400300" y="4535488"/>
          <p14:tracePt t="6715" x="2384425" y="4535488"/>
          <p14:tracePt t="6716" x="2352675" y="4535488"/>
          <p14:tracePt t="6718" x="2320925" y="4535488"/>
          <p14:tracePt t="6720" x="2305050" y="4535488"/>
          <p14:tracePt t="6722" x="2274888" y="4535488"/>
          <p14:tracePt t="6724" x="2259013" y="4535488"/>
          <p14:tracePt t="6726" x="2227263" y="4535488"/>
          <p14:tracePt t="6728" x="2211388" y="4535488"/>
          <p14:tracePt t="6731" x="2195513" y="4535488"/>
          <p14:tracePt t="6732" x="2179638" y="4535488"/>
          <p14:tracePt t="6734" x="2147888" y="4535488"/>
          <p14:tracePt t="6738" x="2116138" y="4535488"/>
          <p14:tracePt t="6740" x="2100263" y="4535488"/>
          <p14:tracePt t="6742" x="2068513" y="4535488"/>
          <p14:tracePt t="6744" x="2052638" y="4535488"/>
          <p14:tracePt t="6746" x="2036763" y="4535488"/>
          <p14:tracePt t="6748" x="2020888" y="4535488"/>
          <p14:tracePt t="6750" x="2005013" y="4535488"/>
          <p14:tracePt t="6752" x="1974850" y="4535488"/>
          <p14:tracePt t="6754" x="1958975" y="4535488"/>
          <p14:tracePt t="6758" x="1927225" y="4535488"/>
          <p14:tracePt t="6760" x="1911350" y="4535488"/>
          <p14:tracePt t="6765" x="1895475" y="4535488"/>
          <p14:tracePt t="6768" x="1879600" y="4535488"/>
          <p14:tracePt t="6770" x="1863725" y="4535488"/>
          <p14:tracePt t="6779" x="1847850" y="4535488"/>
          <p14:tracePt t="6787" x="1831975" y="4535488"/>
          <p14:tracePt t="6851" x="1816100" y="4535488"/>
          <p14:tracePt t="6853" x="1816100" y="4551363"/>
          <p14:tracePt t="6856" x="1800225" y="4567238"/>
          <p14:tracePt t="6866" x="1784350" y="4583113"/>
          <p14:tracePt t="6868" x="1784350" y="4598988"/>
          <p14:tracePt t="6874" x="1768475" y="4598988"/>
          <p14:tracePt t="6878" x="1768475" y="4614863"/>
          <p14:tracePt t="6880" x="1752600" y="4614863"/>
          <p14:tracePt t="6884" x="1752600" y="4629150"/>
          <p14:tracePt t="6888" x="1736725" y="4629150"/>
          <p14:tracePt t="6892" x="1720850" y="4629150"/>
          <p14:tracePt t="6897" x="1720850" y="4645025"/>
          <p14:tracePt t="6899" x="1704975" y="4645025"/>
          <p14:tracePt t="6900" x="1689100" y="4645025"/>
          <p14:tracePt t="6902" x="1689100" y="4660900"/>
          <p14:tracePt t="6904" x="1674813" y="4660900"/>
          <p14:tracePt t="6909" x="1658938" y="4660900"/>
          <p14:tracePt t="6910" x="1643063" y="4676775"/>
          <p14:tracePt t="6916" x="1627188" y="4676775"/>
          <p14:tracePt t="6918" x="1611313" y="4676775"/>
          <p14:tracePt t="6920" x="1595438" y="4676775"/>
          <p14:tracePt t="6926" x="1579563" y="4692650"/>
          <p14:tracePt t="6928" x="1563688" y="4692650"/>
          <p14:tracePt t="6934" x="1547813" y="4708525"/>
          <p14:tracePt t="6940" x="1531938" y="4708525"/>
          <p14:tracePt t="6949" x="1516063" y="4708525"/>
          <p14:tracePt t="6966" x="1500188" y="4708525"/>
          <p14:tracePt t="6968" x="1500188" y="4724400"/>
          <p14:tracePt t="6976" x="1484313" y="4724400"/>
          <p14:tracePt t="6989" x="1452563" y="4724400"/>
          <p14:tracePt t="6995" x="1420813" y="4724400"/>
          <p14:tracePt t="7000" x="1404938" y="4724400"/>
          <p14:tracePt t="7009" x="1358900" y="4724400"/>
          <p14:tracePt t="7010" x="1343025" y="4708525"/>
          <p14:tracePt t="7012" x="1311275" y="4708525"/>
          <p14:tracePt t="7016" x="1295400" y="4708525"/>
          <p14:tracePt t="7018" x="1279525" y="4692650"/>
          <p14:tracePt t="7023" x="1247775" y="4692650"/>
          <p14:tracePt t="7024" x="1231900" y="4692650"/>
          <p14:tracePt t="7028" x="1216025" y="4692650"/>
          <p14:tracePt t="7030" x="1184275" y="4676775"/>
          <p14:tracePt t="7034" x="1168400" y="4676775"/>
          <p14:tracePt t="7036" x="1152525" y="4660900"/>
          <p14:tracePt t="7040" x="1136650" y="4660900"/>
          <p14:tracePt t="7043" x="1136650" y="4645025"/>
          <p14:tracePt t="7044" x="1120775" y="4645025"/>
          <p14:tracePt t="7046" x="1104900" y="4645025"/>
          <p14:tracePt t="7055" x="1089025" y="4645025"/>
          <p14:tracePt t="7059" x="1089025" y="4629150"/>
          <p14:tracePt t="7061" x="1073150" y="4629150"/>
          <p14:tracePt t="7071" x="1073150" y="4614863"/>
          <p14:tracePt t="7085" x="1058863" y="4614863"/>
          <p14:tracePt t="7088" x="1058863" y="4598988"/>
          <p14:tracePt t="7092" x="1058863" y="4583113"/>
          <p14:tracePt t="7094" x="1058863" y="4567238"/>
          <p14:tracePt t="7096" x="1042988" y="4567238"/>
          <p14:tracePt t="7101" x="1042988" y="4551363"/>
          <p14:tracePt t="7102" x="1027113" y="4535488"/>
          <p14:tracePt t="7106" x="1027113" y="4519613"/>
          <p14:tracePt t="7109" x="1027113" y="4503738"/>
          <p14:tracePt t="7110" x="1027113" y="4487863"/>
          <p14:tracePt t="7114" x="1027113" y="4471988"/>
          <p14:tracePt t="7116" x="1027113" y="4456113"/>
          <p14:tracePt t="7120" x="1027113" y="4440238"/>
          <p14:tracePt t="7122" x="1011238" y="4424363"/>
          <p14:tracePt t="7124" x="1011238" y="4408488"/>
          <p14:tracePt t="7128" x="1011238" y="4392613"/>
          <p14:tracePt t="7132" x="1011238" y="4376738"/>
          <p14:tracePt t="7134" x="1011238" y="4360863"/>
          <p14:tracePt t="7136" x="1011238" y="4344988"/>
          <p14:tracePt t="7140" x="1011238" y="4329113"/>
          <p14:tracePt t="7144" x="1011238" y="4313238"/>
          <p14:tracePt t="7148" x="1011238" y="4297363"/>
          <p14:tracePt t="7152" x="1011238" y="4283075"/>
          <p14:tracePt t="7154" x="1011238" y="4267200"/>
          <p14:tracePt t="7158" x="1011238" y="4251325"/>
          <p14:tracePt t="7160" x="1027113" y="4251325"/>
          <p14:tracePt t="7162" x="1027113" y="4235450"/>
          <p14:tracePt t="7164" x="1042988" y="4219575"/>
          <p14:tracePt t="7166" x="1058863" y="4219575"/>
          <p14:tracePt t="7168" x="1058863" y="4203700"/>
          <p14:tracePt t="7170" x="1073150" y="4203700"/>
          <p14:tracePt t="7172" x="1089025" y="4187825"/>
          <p14:tracePt t="7176" x="1104900" y="4187825"/>
          <p14:tracePt t="7178" x="1120775" y="4171950"/>
          <p14:tracePt t="7182" x="1136650" y="4156075"/>
          <p14:tracePt t="7183" x="1152525" y="4140200"/>
          <p14:tracePt t="7186" x="1184275" y="4140200"/>
          <p14:tracePt t="7190" x="1200150" y="4124325"/>
          <p14:tracePt t="7192" x="1216025" y="4124325"/>
          <p14:tracePt t="7194" x="1216025" y="4108450"/>
          <p14:tracePt t="7195" x="1231900" y="4108450"/>
          <p14:tracePt t="7198" x="1247775" y="4108450"/>
          <p14:tracePt t="7199" x="1263650" y="4108450"/>
          <p14:tracePt t="7204" x="1279525" y="4108450"/>
          <p14:tracePt t="7206" x="1295400" y="4108450"/>
          <p14:tracePt t="7208" x="1295400" y="4092575"/>
          <p14:tracePt t="7220" x="1311275" y="4092575"/>
          <p14:tracePt t="7227" x="1327150" y="4092575"/>
          <p14:tracePt t="7240" x="1343025" y="4092575"/>
          <p14:tracePt t="7246" x="1358900" y="4092575"/>
          <p14:tracePt t="7256" x="1404938" y="4092575"/>
          <p14:tracePt t="7261" x="1452563" y="4092575"/>
          <p14:tracePt t="7267" x="1484313" y="4092575"/>
          <p14:tracePt t="7270" x="1516063" y="4092575"/>
          <p14:tracePt t="7272" x="1531938" y="4092575"/>
          <p14:tracePt t="7274" x="1547813" y="4092575"/>
          <p14:tracePt t="7276" x="1563688" y="4092575"/>
          <p14:tracePt t="7278" x="1579563" y="4092575"/>
          <p14:tracePt t="7281" x="1595438" y="4092575"/>
          <p14:tracePt t="7282" x="1611313" y="4092575"/>
          <p14:tracePt t="7284" x="1627188" y="4092575"/>
          <p14:tracePt t="7288" x="1643063" y="4092575"/>
          <p14:tracePt t="7290" x="1674813" y="4092575"/>
          <p14:tracePt t="7294" x="1689100" y="4092575"/>
          <p14:tracePt t="7296" x="1704975" y="4092575"/>
          <p14:tracePt t="7303" x="1720850" y="4092575"/>
          <p14:tracePt t="7310" x="1736725" y="4108450"/>
          <p14:tracePt t="7326" x="1752600" y="4108450"/>
          <p14:tracePt t="7343" x="1768475" y="4108450"/>
          <p14:tracePt t="7344" x="1784350" y="4108450"/>
          <p14:tracePt t="7346" x="1784350" y="4124325"/>
          <p14:tracePt t="7350" x="1800225" y="4124325"/>
          <p14:tracePt t="7352" x="1816100" y="4124325"/>
          <p14:tracePt t="7354" x="1831975" y="4124325"/>
          <p14:tracePt t="7364" x="1879600" y="4124325"/>
          <p14:tracePt t="7373" x="1911350" y="4140200"/>
          <p14:tracePt t="7375" x="1927225" y="4140200"/>
          <p14:tracePt t="7379" x="1943100" y="4140200"/>
          <p14:tracePt t="7403" x="1958975" y="4140200"/>
          <p14:tracePt t="7415" x="1943100" y="4156075"/>
          <p14:tracePt t="7416" x="1927225" y="4156075"/>
          <p14:tracePt t="7420" x="1911350" y="4156075"/>
          <p14:tracePt t="7422" x="1879600" y="4156075"/>
          <p14:tracePt t="7424" x="1863725" y="4156075"/>
          <p14:tracePt t="7426" x="1847850" y="4171950"/>
          <p14:tracePt t="7428" x="1831975" y="4171950"/>
          <p14:tracePt t="7431" x="1816100" y="4171950"/>
          <p14:tracePt t="7432" x="1784350" y="4171950"/>
          <p14:tracePt t="7434" x="1768475" y="4171950"/>
          <p14:tracePt t="7436" x="1752600" y="4171950"/>
          <p14:tracePt t="7437" x="1736725" y="4171950"/>
          <p14:tracePt t="7442" x="1720850" y="4187825"/>
          <p14:tracePt t="7445" x="1704975" y="4187825"/>
          <p14:tracePt t="7446" x="1689100" y="4187825"/>
          <p14:tracePt t="7454" x="1674813" y="4203700"/>
          <p14:tracePt t="7458" x="1658938" y="4203700"/>
          <p14:tracePt t="7462" x="1658938" y="4219575"/>
          <p14:tracePt t="7469" x="1643063" y="4219575"/>
          <p14:tracePt t="7474" x="1627188" y="4219575"/>
          <p14:tracePt t="7476" x="1627188" y="4235450"/>
          <p14:tracePt t="7487" x="1627188" y="4251325"/>
          <p14:tracePt t="7499" x="1611313" y="4251325"/>
          <p14:tracePt t="7504" x="1611313" y="4267200"/>
          <p14:tracePt t="7511" x="1611313" y="4283075"/>
          <p14:tracePt t="7512" x="1595438" y="4283075"/>
          <p14:tracePt t="7515" x="1595438" y="4297363"/>
          <p14:tracePt t="7516" x="1579563" y="4297363"/>
          <p14:tracePt t="7522" x="1579563" y="4313238"/>
          <p14:tracePt t="7525" x="1563688" y="4313238"/>
          <p14:tracePt t="7526" x="1563688" y="4329113"/>
          <p14:tracePt t="7528" x="1547813" y="4329113"/>
          <p14:tracePt t="7533" x="1531938" y="4329113"/>
          <p14:tracePt t="7534" x="1531938" y="4344988"/>
          <p14:tracePt t="7538" x="1531938" y="4360863"/>
          <p14:tracePt t="7540" x="1516063" y="4360863"/>
          <p14:tracePt t="7542" x="1500188" y="4360863"/>
          <p14:tracePt t="7548" x="1484313" y="4360863"/>
          <p14:tracePt t="7565" x="1420813" y="4392613"/>
          <p14:tracePt t="7568" x="1404938" y="4408488"/>
          <p14:tracePt t="7572" x="1389063" y="4408488"/>
          <p14:tracePt t="7576" x="1373188" y="4408488"/>
          <p14:tracePt t="7588" x="1358900" y="4408488"/>
          <p14:tracePt t="7599" x="1343025" y="4408488"/>
          <p14:tracePt t="7612" x="1327150" y="4408488"/>
          <p14:tracePt t="7622" x="1311275" y="4408488"/>
          <p14:tracePt t="7624" x="1311275" y="4392613"/>
          <p14:tracePt t="7639" x="1311275" y="4376738"/>
          <p14:tracePt t="7645" x="1311275" y="4360863"/>
          <p14:tracePt t="7649" x="1311275" y="4344988"/>
          <p14:tracePt t="7652" x="1311275" y="4329113"/>
          <p14:tracePt t="7656" x="1311275" y="4313238"/>
          <p14:tracePt t="7658" x="1327150" y="4313238"/>
          <p14:tracePt t="7660" x="1327150" y="4297363"/>
          <p14:tracePt t="7665" x="1343025" y="4283075"/>
          <p14:tracePt t="7666" x="1358900" y="4267200"/>
          <p14:tracePt t="7672" x="1373188" y="4251325"/>
          <p14:tracePt t="7674" x="1389063" y="4235450"/>
          <p14:tracePt t="7676" x="1404938" y="4219575"/>
          <p14:tracePt t="7678" x="1420813" y="4219575"/>
          <p14:tracePt t="7682" x="1452563" y="4203700"/>
          <p14:tracePt t="7686" x="1484313" y="4187825"/>
          <p14:tracePt t="7688" x="1500188" y="4187825"/>
          <p14:tracePt t="7692" x="1531938" y="4187825"/>
          <p14:tracePt t="7694" x="1547813" y="4171950"/>
          <p14:tracePt t="7699" x="1563688" y="4171950"/>
          <p14:tracePt t="7700" x="1595438" y="4156075"/>
          <p14:tracePt t="7704" x="1611313" y="4156075"/>
          <p14:tracePt t="7706" x="1627188" y="4156075"/>
          <p14:tracePt t="7708" x="1627188" y="4140200"/>
          <p14:tracePt t="7710" x="1643063" y="4140200"/>
          <p14:tracePt t="7712" x="1658938" y="4140200"/>
          <p14:tracePt t="7729" x="1674813" y="4140200"/>
          <p14:tracePt t="7742" x="1689100" y="4140200"/>
          <p14:tracePt t="7824" x="1704975" y="4140200"/>
          <p14:tracePt t="7830" x="1720850" y="4140200"/>
          <p14:tracePt t="7834" x="1736725" y="4140200"/>
          <p14:tracePt t="7838" x="1752600" y="4140200"/>
          <p14:tracePt t="7840" x="1768475" y="4140200"/>
          <p14:tracePt t="7842" x="1784350" y="4140200"/>
          <p14:tracePt t="7844" x="1816100" y="4140200"/>
          <p14:tracePt t="7846" x="1847850" y="4156075"/>
          <p14:tracePt t="7850" x="1879600" y="4156075"/>
          <p14:tracePt t="7851" x="1911350" y="4171950"/>
          <p14:tracePt t="7853" x="1927225" y="4171950"/>
          <p14:tracePt t="7856" x="1958975" y="4171950"/>
          <p14:tracePt t="7858" x="1974850" y="4171950"/>
          <p14:tracePt t="7860" x="2005013" y="4171950"/>
          <p14:tracePt t="7862" x="2036763" y="4187825"/>
          <p14:tracePt t="7864" x="2052638" y="4187825"/>
          <p14:tracePt t="7866" x="2100263" y="4203700"/>
          <p14:tracePt t="7868" x="2147888" y="4203700"/>
          <p14:tracePt t="7870" x="2163763" y="4203700"/>
          <p14:tracePt t="7872" x="2211388" y="4203700"/>
          <p14:tracePt t="7874" x="2274888" y="4203700"/>
          <p14:tracePt t="7876" x="2352675" y="4203700"/>
          <p14:tracePt t="7878" x="2416175" y="4203700"/>
          <p14:tracePt t="7880" x="2495550" y="4219575"/>
          <p14:tracePt t="7882" x="2543175" y="4219575"/>
          <p14:tracePt t="7884" x="2605088" y="4219575"/>
          <p14:tracePt t="7886" x="2668588" y="4235450"/>
          <p14:tracePt t="7888" x="2747963" y="4235450"/>
          <p14:tracePt t="7890" x="2843213" y="4267200"/>
          <p14:tracePt t="7892" x="2936875" y="4267200"/>
          <p14:tracePt t="7894" x="3048000" y="4283075"/>
          <p14:tracePt t="7896" x="3143250" y="4283075"/>
          <p14:tracePt t="7898" x="3252788" y="4297363"/>
          <p14:tracePt t="7900" x="3363913" y="4313238"/>
          <p14:tracePt t="7901" x="3459163" y="4313238"/>
          <p14:tracePt t="7903" x="3600450" y="4329113"/>
          <p14:tracePt t="7905" x="3727450" y="4329113"/>
          <p14:tracePt t="7908" x="3836988" y="4344988"/>
          <p14:tracePt t="7910" x="3979863" y="4344988"/>
          <p14:tracePt t="7912" x="4106863" y="4376738"/>
          <p14:tracePt t="7914" x="4216400" y="4376738"/>
          <p14:tracePt t="7915" x="4375150" y="4392613"/>
          <p14:tracePt t="7918" x="4516438" y="4408488"/>
          <p14:tracePt t="7920" x="4627563" y="4408488"/>
          <p14:tracePt t="7922" x="4752975" y="4408488"/>
          <p14:tracePt t="7924" x="4864100" y="4424363"/>
          <p14:tracePt t="7926" x="4975225" y="4424363"/>
          <p14:tracePt t="7928" x="5100638" y="4424363"/>
          <p14:tracePt t="7931" x="5211763" y="4440238"/>
          <p14:tracePt t="7932" x="5307013" y="4440238"/>
          <p14:tracePt t="7934" x="5384800" y="4440238"/>
          <p14:tracePt t="7936" x="5480050" y="4440238"/>
          <p14:tracePt t="7938" x="5543550" y="4440238"/>
          <p14:tracePt t="7940" x="5653088" y="4440238"/>
          <p14:tracePt t="7942" x="5700713" y="4440238"/>
          <p14:tracePt t="7944" x="5764213" y="4456113"/>
          <p14:tracePt t="7946" x="5827713" y="4456113"/>
          <p14:tracePt t="7948" x="5891213" y="4456113"/>
          <p14:tracePt t="7949" x="5922963" y="4456113"/>
          <p14:tracePt t="7951" x="5984875" y="4456113"/>
          <p14:tracePt t="7953" x="6032500" y="4456113"/>
          <p14:tracePt t="7955" x="6064250" y="4471988"/>
          <p14:tracePt t="7958" x="6111875" y="4471988"/>
          <p14:tracePt t="7960" x="6159500" y="4471988"/>
          <p14:tracePt t="7962" x="6175375" y="4471988"/>
          <p14:tracePt t="7964" x="6223000" y="4471988"/>
          <p14:tracePt t="7966" x="6269038" y="4471988"/>
          <p14:tracePt t="7968" x="6284913" y="4471988"/>
          <p14:tracePt t="7970" x="6332538" y="4471988"/>
          <p14:tracePt t="7971" x="6364288" y="4471988"/>
          <p14:tracePt t="7974" x="6396038" y="4471988"/>
          <p14:tracePt t="7976" x="6427788" y="4487863"/>
          <p14:tracePt t="7978" x="6475413" y="4487863"/>
          <p14:tracePt t="7980" x="6491288" y="4487863"/>
          <p14:tracePt t="7982" x="6538913" y="4487863"/>
          <p14:tracePt t="7984" x="6584950" y="4487863"/>
          <p14:tracePt t="7986" x="6600825" y="4487863"/>
          <p14:tracePt t="7988" x="6648450" y="4487863"/>
          <p14:tracePt t="7989" x="6664325" y="4487863"/>
          <p14:tracePt t="7992" x="6711950" y="4487863"/>
          <p14:tracePt t="7994" x="6743700" y="4487863"/>
          <p14:tracePt t="7996" x="6775450" y="4487863"/>
          <p14:tracePt t="7998" x="6807200" y="4487863"/>
          <p14:tracePt t="8000" x="6854825" y="4487863"/>
          <p14:tracePt t="8001" x="6869113" y="4487863"/>
          <p14:tracePt t="8004" x="6916738" y="4487863"/>
          <p14:tracePt t="8006" x="6932613" y="4487863"/>
          <p14:tracePt t="8008" x="6964363" y="4487863"/>
          <p14:tracePt t="8010" x="7011988" y="4487863"/>
          <p14:tracePt t="8012" x="7027863" y="4487863"/>
          <p14:tracePt t="8014" x="7075488" y="4487863"/>
          <p14:tracePt t="8016" x="7107238" y="4487863"/>
          <p14:tracePt t="8018" x="7123113" y="4487863"/>
          <p14:tracePt t="8020" x="7169150" y="4487863"/>
          <p14:tracePt t="8022" x="7185025" y="4487863"/>
          <p14:tracePt t="8024" x="7216775" y="4487863"/>
          <p14:tracePt t="8025" x="7248525" y="4487863"/>
          <p14:tracePt t="8028" x="7264400" y="4487863"/>
          <p14:tracePt t="8030" x="7296150" y="4487863"/>
          <p14:tracePt t="8032" x="7312025" y="4487863"/>
          <p14:tracePt t="8034" x="7343775" y="4487863"/>
          <p14:tracePt t="8036" x="7375525" y="4487863"/>
          <p14:tracePt t="8038" x="7391400" y="4487863"/>
          <p14:tracePt t="8040" x="7423150" y="4487863"/>
          <p14:tracePt t="8042" x="7439025" y="4487863"/>
          <p14:tracePt t="8046" x="7469188" y="4487863"/>
          <p14:tracePt t="8048" x="7485063" y="4487863"/>
          <p14:tracePt t="8049" x="7500938" y="4487863"/>
          <p14:tracePt t="8051" x="7516813" y="4487863"/>
          <p14:tracePt t="8053" x="7532688" y="4487863"/>
          <p14:tracePt t="8055" x="7548563" y="4487863"/>
          <p14:tracePt t="8058" x="7564438" y="4487863"/>
          <p14:tracePt t="8059" x="7580313" y="4487863"/>
          <p14:tracePt t="8062" x="7596188" y="4487863"/>
          <p14:tracePt t="8064" x="7612063" y="4487863"/>
          <p14:tracePt t="8066" x="7627938" y="4487863"/>
          <p14:tracePt t="8068" x="7659688" y="4487863"/>
          <p14:tracePt t="8072" x="7675563" y="4487863"/>
          <p14:tracePt t="8074" x="7707313" y="4487863"/>
          <p14:tracePt t="8079" x="7739063" y="4487863"/>
          <p14:tracePt t="8081" x="7754938" y="4487863"/>
          <p14:tracePt t="8084" x="7785100" y="4487863"/>
          <p14:tracePt t="8086" x="7800975" y="4487863"/>
          <p14:tracePt t="8090" x="7832725" y="4487863"/>
          <p14:tracePt t="8094" x="7848600" y="4487863"/>
          <p14:tracePt t="8096" x="7880350" y="4487863"/>
          <p14:tracePt t="8100" x="7896225" y="4487863"/>
          <p14:tracePt t="8102" x="7927975" y="4487863"/>
          <p14:tracePt t="8106" x="7943850" y="4487863"/>
          <p14:tracePt t="8108" x="7959725" y="4487863"/>
          <p14:tracePt t="8111" x="7975600" y="4487863"/>
          <p14:tracePt t="8112" x="7991475" y="4487863"/>
          <p14:tracePt t="8114" x="8007350" y="4487863"/>
          <p14:tracePt t="8118" x="8039100" y="4487863"/>
          <p14:tracePt t="8120" x="8054975" y="4487863"/>
          <p14:tracePt t="8124" x="8085138" y="4487863"/>
          <p14:tracePt t="8126" x="8101013" y="4487863"/>
          <p14:tracePt t="8128" x="8116888" y="4487863"/>
          <p14:tracePt t="8130" x="8132763" y="4487863"/>
          <p14:tracePt t="8132" x="8148638" y="4487863"/>
          <p14:tracePt t="8134" x="8164513" y="4487863"/>
          <p14:tracePt t="8136" x="8180388" y="4487863"/>
          <p14:tracePt t="8138" x="8196263" y="4487863"/>
          <p14:tracePt t="8140" x="8228013" y="4487863"/>
          <p14:tracePt t="8142" x="8243888" y="4487863"/>
          <p14:tracePt t="8144" x="8259763" y="4487863"/>
          <p14:tracePt t="8146" x="8291513" y="4487863"/>
          <p14:tracePt t="8148" x="8307388" y="4487863"/>
          <p14:tracePt t="8150" x="8323263" y="4487863"/>
          <p14:tracePt t="8152" x="8339138" y="4487863"/>
          <p14:tracePt t="8154" x="8355013" y="4487863"/>
          <p14:tracePt t="8156" x="8370888" y="4487863"/>
          <p14:tracePt t="8158" x="8385175" y="4487863"/>
          <p14:tracePt t="8160" x="8401050" y="4487863"/>
          <p14:tracePt t="8164" x="8416925" y="4487863"/>
          <p14:tracePt t="8184" x="8432800" y="4487863"/>
          <p14:tracePt t="8203" x="8401050" y="4487863"/>
          <p14:tracePt t="8204" x="8385175" y="4487863"/>
          <p14:tracePt t="8206" x="8355013" y="4487863"/>
          <p14:tracePt t="8208" x="8323263" y="4487863"/>
          <p14:tracePt t="8210" x="8307388" y="4487863"/>
          <p14:tracePt t="8211" x="8275638" y="4487863"/>
          <p14:tracePt t="8214" x="8259763" y="4487863"/>
          <p14:tracePt t="8216" x="8228013" y="4487863"/>
          <p14:tracePt t="8218" x="8180388" y="4487863"/>
          <p14:tracePt t="8220" x="8164513" y="4487863"/>
          <p14:tracePt t="8222" x="8132763" y="4487863"/>
          <p14:tracePt t="8224" x="8101013" y="4487863"/>
          <p14:tracePt t="8226" x="8070850" y="4487863"/>
          <p14:tracePt t="8228" x="8039100" y="4487863"/>
          <p14:tracePt t="8230" x="8007350" y="4471988"/>
          <p14:tracePt t="8232" x="7975600" y="4471988"/>
          <p14:tracePt t="8234" x="7943850" y="4471988"/>
          <p14:tracePt t="8236" x="7927975" y="4471988"/>
          <p14:tracePt t="8238" x="7896225" y="4471988"/>
          <p14:tracePt t="8240" x="7864475" y="4471988"/>
          <p14:tracePt t="8242" x="7848600" y="4471988"/>
          <p14:tracePt t="8244" x="7832725" y="4471988"/>
          <p14:tracePt t="8247" x="7816850" y="4471988"/>
          <p14:tracePt t="8248" x="7800975" y="4471988"/>
          <p14:tracePt t="8250" x="7770813" y="4456113"/>
          <p14:tracePt t="8256" x="7754938" y="4456113"/>
          <p14:tracePt t="8258" x="7739063" y="4456113"/>
          <p14:tracePt t="8262" x="7723188" y="4456113"/>
          <p14:tracePt t="8277" x="7723188" y="4440238"/>
          <p14:tracePt t="8282" x="7707313" y="4440238"/>
          <p14:tracePt t="8315" x="7707313" y="4424363"/>
          <p14:tracePt t="8317" x="7707313" y="4408488"/>
          <p14:tracePt t="8320" x="7707313" y="4392613"/>
          <p14:tracePt t="8326" x="7707313" y="4376738"/>
          <p14:tracePt t="8331" x="7707313" y="4360863"/>
          <p14:tracePt t="8336" x="7707313" y="4344988"/>
          <p14:tracePt t="8340" x="7707313" y="4329113"/>
          <p14:tracePt t="8344" x="7723188" y="4313238"/>
          <p14:tracePt t="8348" x="7739063" y="4313238"/>
          <p14:tracePt t="8352" x="7754938" y="4297363"/>
          <p14:tracePt t="8357" x="7770813" y="4283075"/>
          <p14:tracePt t="8358" x="7785100" y="4283075"/>
          <p14:tracePt t="8362" x="7800975" y="4283075"/>
          <p14:tracePt t="8364" x="7816850" y="4283075"/>
          <p14:tracePt t="8366" x="7832725" y="4283075"/>
          <p14:tracePt t="8368" x="7848600" y="4267200"/>
          <p14:tracePt t="8369" x="7864475" y="4267200"/>
          <p14:tracePt t="8372" x="7880350" y="4267200"/>
          <p14:tracePt t="8374" x="7912100" y="4251325"/>
          <p14:tracePt t="8376" x="7943850" y="4251325"/>
          <p14:tracePt t="8378" x="7959725" y="4235450"/>
          <p14:tracePt t="8381" x="7991475" y="4235450"/>
          <p14:tracePt t="8382" x="8023225" y="4219575"/>
          <p14:tracePt t="8386" x="8054975" y="4219575"/>
          <p14:tracePt t="8388" x="8070850" y="4219575"/>
          <p14:tracePt t="8391" x="8085138" y="4219575"/>
          <p14:tracePt t="8392" x="8101013" y="4219575"/>
          <p14:tracePt t="8394" x="8116888" y="4219575"/>
          <p14:tracePt t="8398" x="8132763" y="4219575"/>
          <p14:tracePt t="8400" x="8148638" y="4219575"/>
          <p14:tracePt t="8406" x="8164513" y="4219575"/>
          <p14:tracePt t="8409" x="8180388" y="4219575"/>
          <p14:tracePt t="8413" x="8196263" y="4219575"/>
          <p14:tracePt t="8425" x="8212138" y="4219575"/>
          <p14:tracePt t="8459" x="8196263" y="4219575"/>
          <p14:tracePt t="8462" x="8164513" y="4219575"/>
          <p14:tracePt t="8464" x="8132763" y="4219575"/>
          <p14:tracePt t="8466" x="8101013" y="4219575"/>
          <p14:tracePt t="8467" x="8085138" y="4219575"/>
          <p14:tracePt t="8470" x="8054975" y="4235450"/>
          <p14:tracePt t="8472" x="8039100" y="4235450"/>
          <p14:tracePt t="8474" x="8007350" y="4251325"/>
          <p14:tracePt t="8476" x="7975600" y="4251325"/>
          <p14:tracePt t="8481" x="7927975" y="4251325"/>
          <p14:tracePt t="8482" x="7912100" y="4251325"/>
          <p14:tracePt t="8484" x="7880350" y="4267200"/>
          <p14:tracePt t="8486" x="7848600" y="4267200"/>
          <p14:tracePt t="8488" x="7832725" y="4267200"/>
          <p14:tracePt t="8490" x="7800975" y="4267200"/>
          <p14:tracePt t="8492" x="7770813" y="4283075"/>
          <p14:tracePt t="8494" x="7754938" y="4283075"/>
          <p14:tracePt t="8497" x="7723188" y="4283075"/>
          <p14:tracePt t="8498" x="7707313" y="4283075"/>
          <p14:tracePt t="8500" x="7675563" y="4283075"/>
          <p14:tracePt t="8502" x="7643813" y="4283075"/>
          <p14:tracePt t="8507" x="7612063" y="4283075"/>
          <p14:tracePt t="8508" x="7596188" y="4283075"/>
          <p14:tracePt t="8510" x="7564438" y="4283075"/>
          <p14:tracePt t="8512" x="7532688" y="4283075"/>
          <p14:tracePt t="8515" x="7516813" y="4283075"/>
          <p14:tracePt t="8516" x="7485063" y="4283075"/>
          <p14:tracePt t="8518" x="7469188" y="4283075"/>
          <p14:tracePt t="8520" x="7454900" y="4283075"/>
          <p14:tracePt t="8522" x="7423150" y="4283075"/>
          <p14:tracePt t="8524" x="7407275" y="4283075"/>
          <p14:tracePt t="8526" x="7375525" y="4283075"/>
          <p14:tracePt t="8528" x="7343775" y="4283075"/>
          <p14:tracePt t="8532" x="7296150" y="4267200"/>
          <p14:tracePt t="8534" x="7264400" y="4251325"/>
          <p14:tracePt t="8538" x="7232650" y="4235450"/>
          <p14:tracePt t="8540" x="7200900" y="4219575"/>
          <p14:tracePt t="8542" x="7185025" y="4219575"/>
          <p14:tracePt t="8544" x="7154863" y="4203700"/>
          <p14:tracePt t="8548" x="7123113" y="4203700"/>
          <p14:tracePt t="8550" x="7091363" y="4187825"/>
          <p14:tracePt t="8552" x="7075488" y="4171950"/>
          <p14:tracePt t="8554" x="7059613" y="4171950"/>
          <p14:tracePt t="8556" x="7043738" y="4156075"/>
          <p14:tracePt t="8558" x="7027863" y="4156075"/>
          <p14:tracePt t="8562" x="7011988" y="4140200"/>
          <p14:tracePt t="8564" x="6996113" y="4124325"/>
          <p14:tracePt t="8571" x="6996113" y="4108450"/>
          <p14:tracePt t="8578" x="6980238" y="4108450"/>
          <p14:tracePt t="8586" x="6980238" y="4092575"/>
          <p14:tracePt t="8588" x="6980238" y="4076700"/>
          <p14:tracePt t="8594" x="6980238" y="4060825"/>
          <p14:tracePt t="8597" x="6980238" y="4044950"/>
          <p14:tracePt t="8601" x="6980238" y="4029075"/>
          <p14:tracePt t="8604" x="6996113" y="4013200"/>
          <p14:tracePt t="8606" x="7011988" y="3997325"/>
          <p14:tracePt t="8610" x="7027863" y="3997325"/>
          <p14:tracePt t="8611" x="7043738" y="3997325"/>
          <p14:tracePt t="8614" x="7059613" y="3981450"/>
          <p14:tracePt t="8618" x="7075488" y="3965575"/>
          <p14:tracePt t="8620" x="7107238" y="3965575"/>
          <p14:tracePt t="8624" x="7123113" y="3965575"/>
          <p14:tracePt t="8626" x="7154863" y="3949700"/>
          <p14:tracePt t="8628" x="7185025" y="3949700"/>
          <p14:tracePt t="8630" x="7216775" y="3935413"/>
          <p14:tracePt t="8632" x="7232650" y="3935413"/>
          <p14:tracePt t="8634" x="7264400" y="3935413"/>
          <p14:tracePt t="8636" x="7280275" y="3919538"/>
          <p14:tracePt t="8638" x="7296150" y="3919538"/>
          <p14:tracePt t="8640" x="7312025" y="3919538"/>
          <p14:tracePt t="8642" x="7327900" y="3919538"/>
          <p14:tracePt t="8644" x="7359650" y="3919538"/>
          <p14:tracePt t="8646" x="7375525" y="3919538"/>
          <p14:tracePt t="8650" x="7407275" y="3919538"/>
          <p14:tracePt t="8652" x="7423150" y="3919538"/>
          <p14:tracePt t="8656" x="7439025" y="3919538"/>
          <p14:tracePt t="8662" x="7454900" y="3919538"/>
          <p14:tracePt t="8672" x="7485063" y="3919538"/>
          <p14:tracePt t="8680" x="7500938" y="3919538"/>
          <p14:tracePt t="8695" x="7516813" y="3919538"/>
          <p14:tracePt t="8703" x="7532688" y="3919538"/>
          <p14:tracePt t="8722" x="7548563" y="3935413"/>
          <p14:tracePt t="8735" x="7564438" y="3935413"/>
          <p14:tracePt t="8749" x="7564438" y="3949700"/>
          <p14:tracePt t="8752" x="7564438" y="3965575"/>
          <p14:tracePt t="8758" x="7564438" y="3981450"/>
          <p14:tracePt t="8760" x="7548563" y="3997325"/>
          <p14:tracePt t="8763" x="7548563" y="4013200"/>
          <p14:tracePt t="8766" x="7532688" y="4029075"/>
          <p14:tracePt t="8768" x="7532688" y="4044950"/>
          <p14:tracePt t="8770" x="7516813" y="4044950"/>
          <p14:tracePt t="8774" x="7516813" y="4060825"/>
          <p14:tracePt t="9628" x="3143250" y="3776663"/>
          <p14:tracePt t="9631" x="3048000" y="3776663"/>
          <p14:tracePt t="9632" x="2936875" y="3776663"/>
          <p14:tracePt t="9634" x="2827338" y="3776663"/>
          <p14:tracePt t="9636" x="2747963" y="3776663"/>
          <p14:tracePt t="9639" x="2636838" y="3776663"/>
          <p14:tracePt t="9640" x="2527300" y="3776663"/>
          <p14:tracePt t="9642" x="2416175" y="3776663"/>
          <p14:tracePt t="9644" x="2336800" y="3776663"/>
          <p14:tracePt t="9648" x="2147888" y="3776663"/>
          <p14:tracePt t="9664" x="1420813" y="3776663"/>
          <p14:tracePt t="9666" x="1343025" y="3792538"/>
          <p14:tracePt t="9668" x="1263650" y="3792538"/>
          <p14:tracePt t="9670" x="1168400" y="3792538"/>
          <p14:tracePt t="9672" x="1120775" y="3808413"/>
          <p14:tracePt t="9674" x="1027113" y="3808413"/>
          <p14:tracePt t="9676" x="947738" y="3824288"/>
          <p14:tracePt t="9678" x="868363" y="3824288"/>
          <p14:tracePt t="9680" x="804863" y="3840163"/>
          <p14:tracePt t="9682" x="727075" y="3840163"/>
          <p14:tracePt t="9683" x="663575" y="3856038"/>
          <p14:tracePt t="9686" x="600075" y="3856038"/>
          <p14:tracePt t="9688" x="520700" y="3856038"/>
          <p14:tracePt t="9690" x="457200" y="3871913"/>
          <p14:tracePt t="9691" x="411163" y="3871913"/>
          <p14:tracePt t="9694" x="347663" y="3871913"/>
          <p14:tracePt t="9698" x="220663" y="3887788"/>
          <p14:tracePt t="9700" x="157163" y="3903663"/>
          <p14:tracePt t="9702" x="79375" y="3903663"/>
          <p14:tracePt t="9704" x="15875" y="3919538"/>
          <p14:tracePt t="10029" x="15875" y="4013200"/>
          <p14:tracePt t="10165" x="0" y="4013200"/>
          <p14:tracePt t="10167" x="0" y="4029075"/>
          <p14:tracePt t="10362" x="63500" y="4283075"/>
          <p14:tracePt t="10363" x="142875" y="4283075"/>
          <p14:tracePt t="10365" x="220663" y="4283075"/>
          <p14:tracePt t="10368" x="300038" y="4283075"/>
          <p14:tracePt t="10370" x="379413" y="4283075"/>
          <p14:tracePt t="10372" x="457200" y="4283075"/>
          <p14:tracePt t="10374" x="536575" y="4283075"/>
          <p14:tracePt t="10376" x="647700" y="4283075"/>
          <p14:tracePt t="10378" x="727075" y="4283075"/>
          <p14:tracePt t="10380" x="836613" y="4283075"/>
          <p14:tracePt t="10382" x="915988" y="4283075"/>
          <p14:tracePt t="10384" x="1027113" y="4283075"/>
          <p14:tracePt t="10386" x="1104900" y="4283075"/>
          <p14:tracePt t="10388" x="1247775" y="4283075"/>
          <p14:tracePt t="10390" x="1327150" y="4283075"/>
          <p14:tracePt t="10392" x="1404938" y="4283075"/>
          <p14:tracePt t="10394" x="1516063" y="4283075"/>
          <p14:tracePt t="10397" x="1595438" y="4283075"/>
          <p14:tracePt t="10398" x="1658938" y="4297363"/>
          <p14:tracePt t="10400" x="1752600" y="4297363"/>
          <p14:tracePt t="10402" x="1816100" y="4297363"/>
          <p14:tracePt t="10404" x="1879600" y="4297363"/>
          <p14:tracePt t="10406" x="1943100" y="4313238"/>
          <p14:tracePt t="10408" x="1989138" y="4313238"/>
          <p14:tracePt t="10410" x="2036763" y="4313238"/>
          <p14:tracePt t="10413" x="2100263" y="4313238"/>
          <p14:tracePt t="10414" x="2132013" y="4313238"/>
          <p14:tracePt t="10416" x="2163763" y="4313238"/>
          <p14:tracePt t="10418" x="2195513" y="4329113"/>
          <p14:tracePt t="10420" x="2227263" y="4329113"/>
          <p14:tracePt t="10422" x="2243138" y="4329113"/>
          <p14:tracePt t="10424" x="2259013" y="4329113"/>
          <p14:tracePt t="10426" x="2274888" y="4344988"/>
          <p14:tracePt t="10430" x="2305050" y="4344988"/>
          <p14:tracePt t="10432" x="2320925" y="4344988"/>
          <p14:tracePt t="10436" x="2336800" y="4360863"/>
          <p14:tracePt t="10438" x="2352675" y="4360863"/>
          <p14:tracePt t="10442" x="2368550" y="4360863"/>
          <p14:tracePt t="10445" x="2384425" y="4360863"/>
          <p14:tracePt t="10448" x="2400300" y="4360863"/>
          <p14:tracePt t="10457" x="2416175" y="4376738"/>
          <p14:tracePt t="10460" x="2432050" y="4376738"/>
          <p14:tracePt t="10462" x="2432050" y="4392613"/>
          <p14:tracePt t="10469" x="2447925" y="4408488"/>
          <p14:tracePt t="10473" x="2463800" y="4408488"/>
          <p14:tracePt t="10478" x="2463800" y="4424363"/>
          <p14:tracePt t="10486" x="2463800" y="4440238"/>
          <p14:tracePt t="10493" x="2463800" y="4456113"/>
          <p14:tracePt t="10498" x="2463800" y="4471988"/>
          <p14:tracePt t="10502" x="2463800" y="4487863"/>
          <p14:tracePt t="10514" x="2463800" y="4503738"/>
          <p14:tracePt t="10518" x="2447925" y="4503738"/>
          <p14:tracePt t="10520" x="2447925" y="4519613"/>
          <p14:tracePt t="10524" x="2432050" y="4519613"/>
          <p14:tracePt t="10528" x="2416175" y="4519613"/>
          <p14:tracePt t="10547" x="2336800" y="4519613"/>
          <p14:tracePt t="10549" x="2320925" y="4519613"/>
          <p14:tracePt t="10550" x="2305050" y="4519613"/>
          <p14:tracePt t="10552" x="2289175" y="4519613"/>
          <p14:tracePt t="10555" x="2274888" y="4519613"/>
          <p14:tracePt t="10558" x="2259013" y="4519613"/>
          <p14:tracePt t="10563" x="2243138" y="4519613"/>
          <p14:tracePt t="10567" x="2227263" y="4519613"/>
          <p14:tracePt t="10568" x="2211388" y="4519613"/>
          <p14:tracePt t="10575" x="2195513" y="4519613"/>
          <p14:tracePt t="10584" x="2179638" y="4519613"/>
          <p14:tracePt t="10590" x="2163763" y="4519613"/>
          <p14:tracePt t="10592" x="2163763" y="4503738"/>
          <p14:tracePt t="10598" x="2147888" y="4503738"/>
          <p14:tracePt t="10600" x="2132013" y="4503738"/>
          <p14:tracePt t="10604" x="2132013" y="4487863"/>
          <p14:tracePt t="10606" x="2116138" y="4471988"/>
          <p14:tracePt t="10609" x="2100263" y="4471988"/>
          <p14:tracePt t="10610" x="2100263" y="4456113"/>
          <p14:tracePt t="10614" x="2084388" y="4456113"/>
          <p14:tracePt t="10616" x="2068513" y="4440238"/>
          <p14:tracePt t="10620" x="2052638" y="4424363"/>
          <p14:tracePt t="10624" x="2036763" y="4424363"/>
          <p14:tracePt t="10627" x="2020888" y="4408488"/>
          <p14:tracePt t="10630" x="2020888" y="4392613"/>
          <p14:tracePt t="10632" x="2005013" y="4392613"/>
          <p14:tracePt t="10634" x="1989138" y="4376738"/>
          <p14:tracePt t="10636" x="1974850" y="4376738"/>
          <p14:tracePt t="10642" x="1958975" y="4376738"/>
          <p14:tracePt t="10644" x="1943100" y="4376738"/>
          <p14:tracePt t="10647" x="1943100" y="4360863"/>
          <p14:tracePt t="10650" x="1927225" y="4360863"/>
          <p14:tracePt t="10654" x="1911350" y="4360863"/>
          <p14:tracePt t="10656" x="1911350" y="4344988"/>
          <p14:tracePt t="10668" x="1895475" y="4344988"/>
          <p14:tracePt t="10682" x="1879600" y="4344988"/>
          <p14:tracePt t="10699" x="1863725" y="4344988"/>
          <p14:tracePt t="10751" x="1847850" y="4344988"/>
          <p14:tracePt t="10774" x="1831975" y="4344988"/>
          <p14:tracePt t="10957" x="1816100" y="4344988"/>
          <p14:tracePt t="10965" x="1800225" y="4344988"/>
          <p14:tracePt t="10973" x="1784350" y="4344988"/>
          <p14:tracePt t="10989" x="1768475" y="4344988"/>
          <p14:tracePt t="10997" x="1752600" y="4344988"/>
          <p14:tracePt t="11014" x="1736725" y="4344988"/>
          <p14:tracePt t="11020" x="1736725" y="4360863"/>
          <p14:tracePt t="11022" x="1720850" y="4360863"/>
          <p14:tracePt t="11038" x="1704975" y="4360863"/>
          <p14:tracePt t="11087" x="1689100" y="4360863"/>
          <p14:tracePt t="11106" x="1674813" y="4360863"/>
          <p14:tracePt t="11120" x="1658938" y="4360863"/>
          <p14:tracePt t="11125" x="1643063" y="4376738"/>
          <p14:tracePt t="11131" x="1627188" y="4376738"/>
          <p14:tracePt t="11138" x="1611313" y="4376738"/>
          <p14:tracePt t="11140" x="1595438" y="4376738"/>
          <p14:tracePt t="11147" x="1595438" y="4392613"/>
          <p14:tracePt t="11148" x="1579563" y="4392613"/>
          <p14:tracePt t="11150" x="1563688" y="4392613"/>
          <p14:tracePt t="11152" x="1547813" y="4392613"/>
          <p14:tracePt t="11156" x="1531938" y="4392613"/>
          <p14:tracePt t="11158" x="1516063" y="4392613"/>
          <p14:tracePt t="11163" x="1500188" y="4408488"/>
          <p14:tracePt t="11165" x="1484313" y="4408488"/>
          <p14:tracePt t="11166" x="1468438" y="4408488"/>
          <p14:tracePt t="11170" x="1452563" y="4408488"/>
          <p14:tracePt t="11172" x="1436688" y="4408488"/>
          <p14:tracePt t="11177" x="1420813" y="4408488"/>
          <p14:tracePt t="11178" x="1404938" y="4408488"/>
          <p14:tracePt t="11182" x="1389063" y="4408488"/>
          <p14:tracePt t="11184" x="1373188" y="4408488"/>
          <p14:tracePt t="11188" x="1358900" y="4408488"/>
          <p14:tracePt t="11193" x="1343025" y="4408488"/>
          <p14:tracePt t="11194" x="1327150" y="4408488"/>
          <p14:tracePt t="11201" x="1311275" y="4408488"/>
          <p14:tracePt t="11202" x="1295400" y="4408488"/>
          <p14:tracePt t="11206" x="1279525" y="4408488"/>
          <p14:tracePt t="11215" x="1263650" y="4408488"/>
          <p14:tracePt t="11218" x="1247775" y="4408488"/>
          <p14:tracePt t="11234" x="1231900" y="4408488"/>
          <p14:tracePt t="11247" x="1216025" y="4408488"/>
          <p14:tracePt t="11259" x="1200150" y="4408488"/>
          <p14:tracePt t="11274" x="1200150" y="4392613"/>
          <p14:tracePt t="11285" x="1184275" y="4360863"/>
          <p14:tracePt t="11290" x="1168400" y="4329113"/>
          <p14:tracePt t="11292" x="1168400" y="4313238"/>
          <p14:tracePt t="11294" x="1168400" y="4297363"/>
          <p14:tracePt t="11300" x="1168400" y="4283075"/>
          <p14:tracePt t="11302" x="1168400" y="4267200"/>
          <p14:tracePt t="11308" x="1168400" y="4251325"/>
          <p14:tracePt t="11311" x="1168400" y="4235450"/>
          <p14:tracePt t="11313" x="1152525" y="4219575"/>
          <p14:tracePt t="11316" x="1152525" y="4203700"/>
          <p14:tracePt t="11318" x="1152525" y="4187825"/>
          <p14:tracePt t="11324" x="1152525" y="4171950"/>
          <p14:tracePt t="11326" x="1152525" y="4156075"/>
          <p14:tracePt t="11330" x="1152525" y="4140200"/>
          <p14:tracePt t="11334" x="1152525" y="4124325"/>
          <p14:tracePt t="11336" x="1152525" y="4108450"/>
          <p14:tracePt t="11342" x="1152525" y="4092575"/>
          <p14:tracePt t="11344" x="1152525" y="4076700"/>
          <p14:tracePt t="11350" x="1152525" y="4060825"/>
          <p14:tracePt t="11352" x="1152525" y="4044950"/>
          <p14:tracePt t="11356" x="1152525" y="4029075"/>
          <p14:tracePt t="11363" x="1152525" y="4013200"/>
          <p14:tracePt t="11366" x="1152525" y="3997325"/>
          <p14:tracePt t="11368" x="1168400" y="3997325"/>
          <p14:tracePt t="11372" x="1168400" y="3981450"/>
          <p14:tracePt t="11376" x="1168400" y="3965575"/>
          <p14:tracePt t="11380" x="1184275" y="3949700"/>
          <p14:tracePt t="11397" x="1184275" y="3935413"/>
          <p14:tracePt t="11405" x="1184275" y="3919538"/>
          <p14:tracePt t="11408" x="1200150" y="3919538"/>
          <p14:tracePt t="11432" x="1216025" y="3903663"/>
          <p14:tracePt t="11465" x="1231900" y="3887788"/>
          <p14:tracePt t="11481" x="1247775" y="3887788"/>
          <p14:tracePt t="11489" x="1263650" y="3887788"/>
          <p14:tracePt t="11509" x="1279525" y="3887788"/>
          <p14:tracePt t="11514" x="1279525" y="3871913"/>
          <p14:tracePt t="11539" x="1295400" y="3871913"/>
          <p14:tracePt t="11573" x="1311275" y="3871913"/>
          <p14:tracePt t="11591" x="1327150" y="3871913"/>
          <p14:tracePt t="11599" x="1343025" y="3871913"/>
          <p14:tracePt t="11619" x="1358900" y="3871913"/>
          <p14:tracePt t="11633" x="1373188" y="3871913"/>
          <p14:tracePt t="11663" x="1389063" y="3871913"/>
          <p14:tracePt t="11725" x="1404938" y="3871913"/>
          <p14:tracePt t="11737" x="1420813" y="3871913"/>
          <p14:tracePt t="11759" x="1436688" y="3871913"/>
          <p14:tracePt t="11767" x="1452563" y="3871913"/>
          <p14:tracePt t="11786" x="1468438" y="3871913"/>
          <p14:tracePt t="11795" x="1484313" y="3871913"/>
          <p14:tracePt t="11803" x="1500188" y="3887788"/>
          <p14:tracePt t="11827" x="1516063" y="3887788"/>
          <p14:tracePt t="11846" x="1531938" y="3887788"/>
          <p14:tracePt t="11874" x="1547813" y="3887788"/>
          <p14:tracePt t="11883" x="1563688" y="3887788"/>
          <p14:tracePt t="11891" x="1579563" y="3887788"/>
          <p14:tracePt t="11898" x="1595438" y="3887788"/>
          <p14:tracePt t="11905" x="1611313" y="3887788"/>
          <p14:tracePt t="11917" x="1627188" y="3887788"/>
          <p14:tracePt t="11921" x="1643063" y="3887788"/>
          <p14:tracePt t="11926" x="1658938" y="3887788"/>
          <p14:tracePt t="11932" x="1658938" y="3903663"/>
          <p14:tracePt t="11941" x="1674813" y="3903663"/>
          <p14:tracePt t="11946" x="1689100" y="3903663"/>
          <p14:tracePt t="11959" x="1704975" y="3903663"/>
          <p14:tracePt t="11967" x="1720850" y="3903663"/>
          <p14:tracePt t="11972" x="1736725" y="3903663"/>
          <p14:tracePt t="11986" x="1752600" y="3903663"/>
          <p14:tracePt t="11991" x="1752600" y="3919538"/>
          <p14:tracePt t="11994" x="1768475" y="3919538"/>
          <p14:tracePt t="12007" x="1768475" y="3935413"/>
          <p14:tracePt t="12023" x="1784350" y="3935413"/>
          <p14:tracePt t="12151" x="1784350" y="3949700"/>
          <p14:tracePt t="12157" x="1784350" y="3965575"/>
          <p14:tracePt t="12162" x="1784350" y="3981450"/>
          <p14:tracePt t="12171" x="1784350" y="3997325"/>
          <p14:tracePt t="12174" x="1784350" y="4013200"/>
          <p14:tracePt t="12180" x="1784350" y="4029075"/>
          <p14:tracePt t="12185" x="1784350" y="4060825"/>
          <p14:tracePt t="12188" x="1784350" y="4076700"/>
          <p14:tracePt t="12190" x="1784350" y="4092575"/>
          <p14:tracePt t="12196" x="1784350" y="4108450"/>
          <p14:tracePt t="12198" x="1784350" y="4124325"/>
          <p14:tracePt t="12200" x="1784350" y="4140200"/>
          <p14:tracePt t="12206" x="1784350" y="4156075"/>
          <p14:tracePt t="12211" x="1784350" y="4171950"/>
          <p14:tracePt t="12216" x="1784350" y="4187825"/>
          <p14:tracePt t="12220" x="1784350" y="4203700"/>
          <p14:tracePt t="12225" x="1784350" y="4219575"/>
          <p14:tracePt t="12232" x="1784350" y="4235450"/>
          <p14:tracePt t="12236" x="1784350" y="4251325"/>
          <p14:tracePt t="12242" x="1784350" y="4267200"/>
          <p14:tracePt t="12246" x="1784350" y="4283075"/>
          <p14:tracePt t="12251" x="1784350" y="4297363"/>
          <p14:tracePt t="12260" x="1784350" y="4313238"/>
          <p14:tracePt t="12266" x="1784350" y="4329113"/>
          <p14:tracePt t="12282" x="1784350" y="4344988"/>
          <p14:tracePt t="12284" x="1784350" y="4360863"/>
          <p14:tracePt t="12290" x="1784350" y="4376738"/>
          <p14:tracePt t="12303" x="1784350" y="4392613"/>
          <p14:tracePt t="12312" x="1784350" y="4408488"/>
          <p14:tracePt t="12357" x="1784350" y="4424363"/>
          <p14:tracePt t="12389" x="1784350" y="4440238"/>
          <p14:tracePt t="12398" x="1768475" y="4440238"/>
          <p14:tracePt t="12403" x="1752600" y="4440238"/>
          <p14:tracePt t="12414" x="1752600" y="4456113"/>
          <p14:tracePt t="12416" x="1736725" y="4456113"/>
          <p14:tracePt t="12420" x="1720850" y="4456113"/>
          <p14:tracePt t="12422" x="1704975" y="4456113"/>
          <p14:tracePt t="12439" x="1689100" y="4456113"/>
          <p14:tracePt t="12447" x="1674813" y="4456113"/>
          <p14:tracePt t="12463" x="1658938" y="4456113"/>
          <p14:tracePt t="12481" x="1643063" y="4456113"/>
          <p14:tracePt t="12499" x="1627188" y="4456113"/>
          <p14:tracePt t="12529" x="1611313" y="4456113"/>
          <p14:tracePt t="12548" x="1595438" y="4456113"/>
          <p14:tracePt t="12575" x="1595438" y="4471988"/>
          <p14:tracePt t="12627" x="1595438" y="4487863"/>
          <p14:tracePt t="12638" x="1611313" y="4487863"/>
          <p14:tracePt t="12647" x="1627188" y="4487863"/>
          <p14:tracePt t="12651" x="1643063" y="4487863"/>
          <p14:tracePt t="12655" x="1658938" y="4487863"/>
          <p14:tracePt t="12665" x="1674813" y="4487863"/>
          <p14:tracePt t="12680" x="1689100" y="4487863"/>
          <p14:tracePt t="12795" x="1674813" y="4487863"/>
          <p14:tracePt t="13420" x="1674813" y="4471988"/>
          <p14:tracePt t="13428" x="1674813" y="4456113"/>
          <p14:tracePt t="13436" x="1674813" y="4440238"/>
          <p14:tracePt t="13440" x="1674813" y="4424363"/>
          <p14:tracePt t="13450" x="1674813" y="4408488"/>
          <p14:tracePt t="13456" x="1674813" y="4392613"/>
          <p14:tracePt t="13474" x="1674813" y="4376738"/>
          <p14:tracePt t="13487" x="1674813" y="4360863"/>
          <p14:tracePt t="13507" x="1674813" y="4344988"/>
          <p14:tracePt t="13545" x="1658938" y="4344988"/>
          <p14:tracePt t="13550" x="1627188" y="4344988"/>
          <p14:tracePt t="13557" x="1611313" y="4344988"/>
          <p14:tracePt t="13558" x="1595438" y="4344988"/>
          <p14:tracePt t="13562" x="1579563" y="4344988"/>
          <p14:tracePt t="13564" x="1563688" y="4344988"/>
          <p14:tracePt t="13566" x="1547813" y="4344988"/>
          <p14:tracePt t="13570" x="1516063" y="4344988"/>
          <p14:tracePt t="13576" x="1500188" y="4344988"/>
          <p14:tracePt t="13583" x="1436688" y="4360863"/>
          <p14:tracePt t="13593" x="1389063" y="4376738"/>
          <p14:tracePt t="13598" x="1343025" y="4376738"/>
          <p14:tracePt t="13606" x="1343025" y="4392613"/>
          <p14:tracePt t="13608" x="1327150" y="4392613"/>
          <p14:tracePt t="13618" x="1327150" y="4408488"/>
          <p14:tracePt t="13640" x="1343025" y="4424363"/>
          <p14:tracePt t="13645" x="1358900" y="4424363"/>
          <p14:tracePt t="13648" x="1373188" y="4424363"/>
          <p14:tracePt t="13654" x="1389063" y="4440238"/>
          <p14:tracePt t="13656" x="1404938" y="4440238"/>
          <p14:tracePt t="13662" x="1420813" y="4440238"/>
          <p14:tracePt t="13664" x="1436688" y="4440238"/>
          <p14:tracePt t="13666" x="1452563" y="4440238"/>
          <p14:tracePt t="13670" x="1484313" y="4440238"/>
          <p14:tracePt t="13672" x="1500188" y="4440238"/>
          <p14:tracePt t="13676" x="1516063" y="4424363"/>
          <p14:tracePt t="13679" x="1531938" y="4424363"/>
          <p14:tracePt t="13682" x="1547813" y="4424363"/>
          <p14:tracePt t="13684" x="1563688" y="4424363"/>
          <p14:tracePt t="13686" x="1579563" y="4424363"/>
          <p14:tracePt t="13688" x="1579563" y="4408488"/>
          <p14:tracePt t="13690" x="1595438" y="4408488"/>
          <p14:tracePt t="13692" x="1611313" y="4392613"/>
          <p14:tracePt t="13696" x="1627188" y="4376738"/>
          <p14:tracePt t="13698" x="1643063" y="4376738"/>
          <p14:tracePt t="13700" x="1658938" y="4376738"/>
          <p14:tracePt t="13702" x="1658938" y="4360863"/>
          <p14:tracePt t="13704" x="1674813" y="4344988"/>
          <p14:tracePt t="13706" x="1704975" y="4344988"/>
          <p14:tracePt t="13708" x="1720850" y="4329113"/>
          <p14:tracePt t="13710" x="1736725" y="4297363"/>
          <p14:tracePt t="13712" x="1768475" y="4283075"/>
          <p14:tracePt t="13714" x="1784350" y="4267200"/>
          <p14:tracePt t="13716" x="1784350" y="4251325"/>
          <p14:tracePt t="13718" x="1800225" y="4235450"/>
          <p14:tracePt t="13720" x="1831975" y="4219575"/>
          <p14:tracePt t="13722" x="1831975" y="4203700"/>
          <p14:tracePt t="13724" x="1847850" y="4187825"/>
          <p14:tracePt t="13726" x="1879600" y="4156075"/>
          <p14:tracePt t="13729" x="1895475" y="4140200"/>
          <p14:tracePt t="13729" x="1911350" y="4124325"/>
          <p14:tracePt t="13731" x="1927225" y="4092575"/>
          <p14:tracePt t="13734" x="1958975" y="4060825"/>
          <p14:tracePt t="13736" x="1974850" y="4060825"/>
          <p14:tracePt t="13738" x="1989138" y="4029075"/>
          <p14:tracePt t="13740" x="2020888" y="3997325"/>
          <p14:tracePt t="13742" x="2036763" y="3965575"/>
          <p14:tracePt t="13744" x="2068513" y="3965575"/>
          <p14:tracePt t="13747" x="2084388" y="3935413"/>
          <p14:tracePt t="13748" x="2116138" y="3903663"/>
          <p14:tracePt t="13750" x="2147888" y="3871913"/>
          <p14:tracePt t="13752" x="2195513" y="3840163"/>
          <p14:tracePt t="13753" x="2227263" y="3808413"/>
          <p14:tracePt t="13756" x="2243138" y="3776663"/>
          <p14:tracePt t="13758" x="2305050" y="3744913"/>
          <p14:tracePt t="13761" x="2352675" y="3697288"/>
          <p14:tracePt t="13762" x="2400300" y="3649663"/>
          <p14:tracePt t="13763" x="2447925" y="3617913"/>
          <p14:tracePt t="13765" x="2511425" y="3571875"/>
          <p14:tracePt t="13768" x="2559050" y="3540125"/>
          <p14:tracePt t="13770" x="2605088" y="3508375"/>
          <p14:tracePt t="13772" x="2636838" y="3476625"/>
          <p14:tracePt t="13774" x="2684463" y="3460750"/>
          <p14:tracePt t="13777" x="2747963" y="3429000"/>
          <p14:tracePt t="13779" x="2795588" y="3397250"/>
          <p14:tracePt t="13781" x="2859088" y="3365500"/>
          <p14:tracePt t="13781" x="2905125" y="3333750"/>
          <p14:tracePt t="13784" x="2968625" y="3302000"/>
          <p14:tracePt t="13786" x="3016250" y="3270250"/>
          <p14:tracePt t="13788" x="3079750" y="3240088"/>
          <p14:tracePt t="13790" x="3143250" y="3208338"/>
          <p14:tracePt t="13792" x="3190875" y="3192463"/>
          <p14:tracePt t="13794" x="3252788" y="3160713"/>
          <p14:tracePt t="13796" x="3284538" y="3128963"/>
          <p14:tracePt t="13797" x="3348038" y="3113088"/>
          <p14:tracePt t="13800" x="3395663" y="3081338"/>
          <p14:tracePt t="13802" x="3443288" y="3065463"/>
          <p14:tracePt t="13804" x="3475038" y="3065463"/>
          <p14:tracePt t="13806" x="3521075" y="3049588"/>
          <p14:tracePt t="13808" x="3552825" y="3033713"/>
          <p14:tracePt t="13812" x="3616325" y="2986088"/>
          <p14:tracePt t="13813" x="3663950" y="2986088"/>
          <p14:tracePt t="13816" x="3695700" y="2970213"/>
          <p14:tracePt t="13818" x="3711575" y="2954338"/>
          <p14:tracePt t="13820" x="3759200" y="2954338"/>
          <p14:tracePt t="13822" x="3790950" y="2938463"/>
          <p14:tracePt t="13824" x="3806825" y="2938463"/>
          <p14:tracePt t="13826" x="3836988" y="2938463"/>
          <p14:tracePt t="13828" x="3868738" y="2938463"/>
          <p14:tracePt t="13829" x="3884613" y="2922588"/>
          <p14:tracePt t="13831" x="3900488" y="2922588"/>
          <p14:tracePt t="13833" x="3916363" y="2922588"/>
          <p14:tracePt t="13836" x="3932238" y="2922588"/>
          <p14:tracePt t="13838" x="3948113" y="2908300"/>
          <p14:tracePt t="13840" x="3979863" y="2908300"/>
          <p14:tracePt t="13842" x="3995738" y="2908300"/>
          <p14:tracePt t="13844" x="4011613" y="2908300"/>
          <p14:tracePt t="13846" x="4043363" y="2908300"/>
          <p14:tracePt t="13848" x="4059238" y="2908300"/>
          <p14:tracePt t="13850" x="4090988" y="2892425"/>
          <p14:tracePt t="13852" x="4106863" y="2892425"/>
          <p14:tracePt t="13854" x="4121150" y="2892425"/>
          <p14:tracePt t="13856" x="4137025" y="2892425"/>
          <p14:tracePt t="13858" x="4152900" y="2892425"/>
          <p14:tracePt t="13860" x="4168775" y="2892425"/>
          <p14:tracePt t="13862" x="4200525" y="2892425"/>
          <p14:tracePt t="13866" x="4216400" y="2892425"/>
          <p14:tracePt t="13868" x="4232275" y="2892425"/>
          <p14:tracePt t="13872" x="4248150" y="2892425"/>
          <p14:tracePt t="13877" x="4264025" y="2892425"/>
          <p14:tracePt t="13880" x="4264025" y="2876550"/>
          <p14:tracePt t="13882" x="4279900" y="2876550"/>
          <p14:tracePt t="13907" x="4295775" y="2876550"/>
          <p14:tracePt t="13957" x="4279900" y="2876550"/>
          <p14:tracePt t="13961" x="4264025" y="2876550"/>
          <p14:tracePt t="13964" x="4248150" y="2876550"/>
          <p14:tracePt t="13972" x="4232275" y="2876550"/>
          <p14:tracePt t="13974" x="4216400" y="2876550"/>
          <p14:tracePt t="13978" x="4200525" y="2876550"/>
          <p14:tracePt t="13981" x="4184650" y="2876550"/>
          <p14:tracePt t="13982" x="4168775" y="2876550"/>
          <p14:tracePt t="13984" x="4152900" y="2876550"/>
          <p14:tracePt t="13986" x="4106863" y="2876550"/>
          <p14:tracePt t="13988" x="4090988" y="2892425"/>
          <p14:tracePt t="13990" x="4059238" y="2892425"/>
          <p14:tracePt t="13992" x="4027488" y="2908300"/>
          <p14:tracePt t="13995" x="4011613" y="2908300"/>
          <p14:tracePt t="13996" x="3963988" y="2922588"/>
          <p14:tracePt t="13998" x="3916363" y="2938463"/>
          <p14:tracePt t="14000" x="3900488" y="2954338"/>
          <p14:tracePt t="14002" x="3821113" y="2970213"/>
          <p14:tracePt t="14004" x="3775075" y="3001963"/>
          <p14:tracePt t="14006" x="3711575" y="3001963"/>
          <p14:tracePt t="14008" x="3648075" y="3049588"/>
          <p14:tracePt t="14011" x="3600450" y="3049588"/>
          <p14:tracePt t="14012" x="3536950" y="3113088"/>
          <p14:tracePt t="14014" x="3475038" y="3144838"/>
          <p14:tracePt t="14016" x="3411538" y="3176588"/>
          <p14:tracePt t="14018" x="3316288" y="3224213"/>
          <p14:tracePt t="14020" x="3236913" y="3270250"/>
          <p14:tracePt t="14022" x="3159125" y="3317875"/>
          <p14:tracePt t="14024" x="3079750" y="3365500"/>
          <p14:tracePt t="14026" x="3000375" y="3413125"/>
          <p14:tracePt t="14028" x="2921000" y="3476625"/>
          <p14:tracePt t="14030" x="2859088" y="3524250"/>
          <p14:tracePt t="14032" x="2763838" y="3602038"/>
          <p14:tracePt t="14034" x="2700338" y="3649663"/>
          <p14:tracePt t="14036" x="2620963" y="3697288"/>
          <p14:tracePt t="14038" x="2527300" y="3776663"/>
          <p14:tracePt t="14040" x="2463800" y="3824288"/>
          <p14:tracePt t="14042" x="2400300" y="3887788"/>
          <p14:tracePt t="14044" x="2305050" y="3949700"/>
          <p14:tracePt t="14046" x="2227263" y="4013200"/>
          <p14:tracePt t="14048" x="2163763" y="4060825"/>
          <p14:tracePt t="14050" x="2084388" y="4124325"/>
          <p14:tracePt t="14052" x="2020888" y="4171950"/>
          <p14:tracePt t="14054" x="1958975" y="4219575"/>
          <p14:tracePt t="14056" x="1895475" y="4267200"/>
          <p14:tracePt t="14058" x="1816100" y="4297363"/>
          <p14:tracePt t="14061" x="1784350" y="4344988"/>
          <p14:tracePt t="14063" x="1704975" y="4376738"/>
          <p14:tracePt t="14064" x="1674813" y="4408488"/>
          <p14:tracePt t="14066" x="1627188" y="4456113"/>
          <p14:tracePt t="14068" x="1579563" y="4487863"/>
          <p14:tracePt t="14070" x="1531938" y="4519613"/>
          <p14:tracePt t="14072" x="1500188" y="4535488"/>
          <p14:tracePt t="14074" x="1484313" y="4567238"/>
          <p14:tracePt t="14076" x="1436688" y="4583113"/>
          <p14:tracePt t="14078" x="1420813" y="4614863"/>
          <p14:tracePt t="14080" x="1389063" y="4629150"/>
          <p14:tracePt t="14081" x="1373188" y="4645025"/>
          <p14:tracePt t="14084" x="1373188" y="4660900"/>
          <p14:tracePt t="14086" x="1358900" y="4676775"/>
          <p14:tracePt t="14088" x="1343025" y="4676775"/>
          <p14:tracePt t="14090" x="1343025" y="4692650"/>
          <p14:tracePt t="14095" x="1343025" y="4708525"/>
          <p14:tracePt t="14098" x="1327150" y="4708525"/>
          <p14:tracePt t="14104" x="1327150" y="4724400"/>
          <p14:tracePt t="14107" x="1311275" y="4740275"/>
          <p14:tracePt t="14110" x="1311275" y="4756150"/>
          <p14:tracePt t="14120" x="1311275" y="4772025"/>
          <p14:tracePt t="14131" x="1311275" y="4787900"/>
          <p14:tracePt t="14132" x="1327150" y="4787900"/>
          <p14:tracePt t="14147" x="1343025" y="4803775"/>
          <p14:tracePt t="14153" x="1358900" y="4803775"/>
          <p14:tracePt t="14154" x="1358900" y="4819650"/>
          <p14:tracePt t="14163" x="1373188" y="4835525"/>
          <p14:tracePt t="14164" x="1389063" y="4835525"/>
          <p14:tracePt t="14168" x="1404938" y="4835525"/>
          <p14:tracePt t="14177" x="1420813" y="4835525"/>
          <p14:tracePt t="14180" x="1436688" y="4835525"/>
          <p14:tracePt t="14184" x="1436688" y="4851400"/>
          <p14:tracePt t="14189" x="1452563" y="4851400"/>
          <p14:tracePt t="14201" x="1468438" y="4851400"/>
          <p14:tracePt t="14218" x="1484313" y="4851400"/>
          <p14:tracePt t="14238" x="1500188" y="4851400"/>
          <p14:tracePt t="14250" x="1516063" y="4851400"/>
          <p14:tracePt t="14253" x="1531938" y="4835525"/>
          <p14:tracePt t="14257" x="1563688" y="4835525"/>
          <p14:tracePt t="14260" x="1563688" y="4819650"/>
          <p14:tracePt t="14262" x="1579563" y="4819650"/>
          <p14:tracePt t="14263" x="1595438" y="4819650"/>
          <p14:tracePt t="14268" x="1611313" y="4819650"/>
          <p14:tracePt t="14270" x="1627188" y="4819650"/>
          <p14:tracePt t="14272" x="1643063" y="4819650"/>
          <p14:tracePt t="14274" x="1658938" y="4819650"/>
          <p14:tracePt t="14276" x="1674813" y="4819650"/>
          <p14:tracePt t="14280" x="1704975" y="4819650"/>
          <p14:tracePt t="14282" x="1720850" y="4819650"/>
          <p14:tracePt t="14284" x="1736725" y="4819650"/>
          <p14:tracePt t="14286" x="1752600" y="4819650"/>
          <p14:tracePt t="14288" x="1784350" y="4819650"/>
          <p14:tracePt t="14290" x="1816100" y="4819650"/>
          <p14:tracePt t="14292" x="1863725" y="4819650"/>
          <p14:tracePt t="14297" x="1895475" y="4835525"/>
          <p14:tracePt t="14298" x="1927225" y="4835525"/>
          <p14:tracePt t="14300" x="1943100" y="4851400"/>
          <p14:tracePt t="14302" x="1974850" y="4851400"/>
          <p14:tracePt t="14304" x="1989138" y="4851400"/>
          <p14:tracePt t="14306" x="2005013" y="4851400"/>
          <p14:tracePt t="14308" x="2036763" y="4851400"/>
          <p14:tracePt t="14312" x="2068513" y="4883150"/>
          <p14:tracePt t="14314" x="2100263" y="4883150"/>
          <p14:tracePt t="14316" x="2116138" y="4899025"/>
          <p14:tracePt t="14318" x="2147888" y="4899025"/>
          <p14:tracePt t="14320" x="2179638" y="4914900"/>
          <p14:tracePt t="14324" x="2227263" y="4930775"/>
          <p14:tracePt t="14326" x="2259013" y="4946650"/>
          <p14:tracePt t="14329" x="2274888" y="4962525"/>
          <p14:tracePt t="14330" x="2305050" y="4976813"/>
          <p14:tracePt t="14332" x="2352675" y="5008563"/>
          <p14:tracePt t="14334" x="2384425" y="5024438"/>
          <p14:tracePt t="14336" x="2432050" y="5040313"/>
          <p14:tracePt t="14338" x="2511425" y="5103813"/>
          <p14:tracePt t="14340" x="2559050" y="5135563"/>
          <p14:tracePt t="14342" x="2590800" y="5151438"/>
          <p14:tracePt t="14344" x="2636838" y="5183188"/>
          <p14:tracePt t="14345" x="2684463" y="5214938"/>
          <p14:tracePt t="14348" x="2747963" y="5262563"/>
          <p14:tracePt t="14350" x="2795588" y="5294313"/>
          <p14:tracePt t="14352" x="2843213" y="5340350"/>
          <p14:tracePt t="14354" x="2905125" y="5387975"/>
          <p14:tracePt t="14356" x="2952750" y="5435600"/>
          <p14:tracePt t="14358" x="3016250" y="5483225"/>
          <p14:tracePt t="14360" x="3095625" y="5546725"/>
          <p14:tracePt t="14362" x="3143250" y="5578475"/>
          <p14:tracePt t="14364" x="3205163" y="5626100"/>
          <p14:tracePt t="14366" x="3268663" y="5657850"/>
          <p14:tracePt t="14368" x="3332163" y="5703888"/>
          <p14:tracePt t="14370" x="3395663" y="5751513"/>
          <p14:tracePt t="14372" x="3475038" y="5783263"/>
          <p14:tracePt t="14374" x="3536950" y="5846763"/>
          <p14:tracePt t="14376" x="3584575" y="5862638"/>
          <p14:tracePt t="14378" x="3648075" y="5894388"/>
          <p14:tracePt t="14380" x="3711575" y="5926138"/>
          <p14:tracePt t="14381" x="3775075" y="5989638"/>
          <p14:tracePt t="14384" x="3836988" y="6019800"/>
          <p14:tracePt t="14386" x="3900488" y="6051550"/>
          <p14:tracePt t="14388" x="3948113" y="6083300"/>
          <p14:tracePt t="14390" x="4011613" y="6115050"/>
          <p14:tracePt t="14392" x="4059238" y="6146800"/>
          <p14:tracePt t="14394" x="4121150" y="6178550"/>
          <p14:tracePt t="14396" x="4168775" y="6194425"/>
          <p14:tracePt t="14398" x="4216400" y="6210300"/>
          <p14:tracePt t="14400" x="4248150" y="6226175"/>
          <p14:tracePt t="14402" x="4295775" y="6257925"/>
          <p14:tracePt t="14404" x="4343400" y="6273800"/>
          <p14:tracePt t="14406" x="4391025" y="6289675"/>
          <p14:tracePt t="14408" x="4421188" y="6321425"/>
          <p14:tracePt t="14411" x="4452938" y="6337300"/>
          <p14:tracePt t="14413" x="4500563" y="6351588"/>
          <p14:tracePt t="14413" x="4516438" y="6351588"/>
          <p14:tracePt t="14416" x="4548188" y="6351588"/>
          <p14:tracePt t="14418" x="4579938" y="6367463"/>
          <p14:tracePt t="14420" x="4611688" y="6383338"/>
          <p14:tracePt t="14424" x="4627563" y="6383338"/>
          <p14:tracePt t="14426" x="4659313" y="6383338"/>
          <p14:tracePt t="14428" x="4659313" y="6399213"/>
          <p14:tracePt t="14432" x="4675188" y="6399213"/>
          <p14:tracePt t="14434" x="4691063" y="6399213"/>
          <p14:tracePt t="14441" x="4691063" y="6415088"/>
          <p14:tracePt t="14466" x="4706938" y="6415088"/>
          <p14:tracePt t="14536" x="4706938" y="6399213"/>
          <p14:tracePt t="14544" x="4706938" y="6383338"/>
          <p14:tracePt t="14560" x="4706938" y="6367463"/>
          <p14:tracePt t="14563" x="4706938" y="6351588"/>
          <p14:tracePt t="14575" x="4706938" y="6337300"/>
          <p14:tracePt t="14579" x="4706938" y="6321425"/>
          <p14:tracePt t="14588" x="4706938" y="6305550"/>
          <p14:tracePt t="14594" x="4706938" y="6289675"/>
          <p14:tracePt t="14601" x="4706938" y="6273800"/>
          <p14:tracePt t="14604" x="4722813" y="6273800"/>
          <p14:tracePt t="14612" x="4722813" y="6257925"/>
          <p14:tracePt t="14620" x="4722813" y="6242050"/>
          <p14:tracePt t="14635" x="4722813" y="6226175"/>
          <p14:tracePt t="14644" x="4706938" y="6226175"/>
          <p14:tracePt t="14650" x="4691063" y="6210300"/>
          <p14:tracePt t="14654" x="4675188" y="6210300"/>
          <p14:tracePt t="14662" x="4659313" y="6210300"/>
          <p14:tracePt t="14664" x="4643438" y="6210300"/>
          <p14:tracePt t="14668" x="4627563" y="6210300"/>
          <p14:tracePt t="14678" x="4611688" y="6210300"/>
          <p14:tracePt t="14680" x="4595813" y="6210300"/>
          <p14:tracePt t="14689" x="4579938" y="6210300"/>
          <p14:tracePt t="14694" x="4564063" y="6210300"/>
          <p14:tracePt t="14729" x="4548188" y="6210300"/>
          <p14:tracePt t="14736" x="4548188" y="6194425"/>
          <p14:tracePt t="14742" x="4548188" y="6178550"/>
          <p14:tracePt t="14752" x="4595813" y="6099175"/>
          <p14:tracePt t="14756" x="4643438" y="6067425"/>
          <p14:tracePt t="14758" x="4675188" y="6035675"/>
          <p14:tracePt t="14760" x="4706938" y="6019800"/>
          <p14:tracePt t="14762" x="4706938" y="6003925"/>
          <p14:tracePt t="14763" x="4737100" y="5973763"/>
          <p14:tracePt t="14765" x="4768850" y="5957888"/>
          <p14:tracePt t="14768" x="4784725" y="5942013"/>
          <p14:tracePt t="14770" x="4816475" y="5910263"/>
          <p14:tracePt t="14772" x="4848225" y="5878513"/>
          <p14:tracePt t="14774" x="4895850" y="5862638"/>
          <p14:tracePt t="14776" x="4927600" y="5830888"/>
          <p14:tracePt t="14778" x="5006975" y="5783263"/>
          <p14:tracePt t="14780" x="5053013" y="5735638"/>
          <p14:tracePt t="14781" x="5100638" y="5703888"/>
          <p14:tracePt t="14784" x="5164138" y="5672138"/>
          <p14:tracePt t="14786" x="5195888" y="5657850"/>
          <p14:tracePt t="14788" x="5243513" y="5626100"/>
          <p14:tracePt t="14790" x="5337175" y="5594350"/>
          <p14:tracePt t="14792" x="5368925" y="5562600"/>
          <p14:tracePt t="14794" x="5432425" y="5530850"/>
          <p14:tracePt t="14796" x="5495925" y="5499100"/>
          <p14:tracePt t="14798" x="5575300" y="5467350"/>
          <p14:tracePt t="14800" x="5653088" y="5403850"/>
          <p14:tracePt t="14802" x="5732463" y="5372100"/>
          <p14:tracePt t="14804" x="5811838" y="5340350"/>
          <p14:tracePt t="14806" x="5875338" y="5310188"/>
          <p14:tracePt t="14809" x="5938838" y="5278438"/>
          <p14:tracePt t="14810" x="6032500" y="5214938"/>
          <p14:tracePt t="14813" x="6096000" y="5183188"/>
          <p14:tracePt t="14814" x="6191250" y="5151438"/>
          <p14:tracePt t="14816" x="6253163" y="5119688"/>
          <p14:tracePt t="14818" x="6316663" y="5087938"/>
          <p14:tracePt t="14820" x="6396038" y="5024438"/>
          <p14:tracePt t="14822" x="6459538" y="4992688"/>
          <p14:tracePt t="14824" x="6523038" y="4962525"/>
          <p14:tracePt t="14827" x="6616700" y="4914900"/>
          <p14:tracePt t="14828" x="6680200" y="4883150"/>
          <p14:tracePt t="14830" x="6727825" y="4851400"/>
          <p14:tracePt t="14832" x="6791325" y="4803775"/>
          <p14:tracePt t="14834" x="6854825" y="4772025"/>
          <p14:tracePt t="14836" x="6916738" y="4740275"/>
          <p14:tracePt t="14838" x="6980238" y="4676775"/>
          <p14:tracePt t="14840" x="7059613" y="4629150"/>
          <p14:tracePt t="14842" x="7123113" y="4598988"/>
          <p14:tracePt t="14844" x="7185025" y="4551363"/>
          <p14:tracePt t="14846" x="7232650" y="4503738"/>
          <p14:tracePt t="14848" x="7296150" y="4471988"/>
          <p14:tracePt t="14850" x="7391400" y="4408488"/>
          <p14:tracePt t="14852" x="7439025" y="4376738"/>
          <p14:tracePt t="14854" x="7500938" y="4329113"/>
          <p14:tracePt t="14856" x="7564438" y="4297363"/>
          <p14:tracePt t="14858" x="7643813" y="4251325"/>
          <p14:tracePt t="14860" x="7675563" y="4219575"/>
          <p14:tracePt t="14862" x="7739063" y="4171950"/>
          <p14:tracePt t="14864" x="7816850" y="4140200"/>
          <p14:tracePt t="14866" x="7848600" y="4108450"/>
          <p14:tracePt t="14868" x="7912100" y="4076700"/>
          <p14:tracePt t="14870" x="7959725" y="4044950"/>
          <p14:tracePt t="14872" x="8007350" y="4029075"/>
          <p14:tracePt t="14874" x="8054975" y="3997325"/>
          <p14:tracePt t="14875" x="8101013" y="3965575"/>
          <p14:tracePt t="14879" x="8132763" y="3935413"/>
          <p14:tracePt t="14880" x="8164513" y="3903663"/>
          <p14:tracePt t="14882" x="8212138" y="3871913"/>
          <p14:tracePt t="14884" x="8243888" y="3856038"/>
          <p14:tracePt t="14886" x="8275638" y="3840163"/>
          <p14:tracePt t="14888" x="8291513" y="3824288"/>
          <p14:tracePt t="14890" x="8323263" y="3808413"/>
          <p14:tracePt t="14892" x="8323263" y="3792538"/>
          <p14:tracePt t="14894" x="8339138" y="3792538"/>
          <p14:tracePt t="14896" x="8355013" y="3776663"/>
          <p14:tracePt t="14898" x="8370888" y="3776663"/>
          <p14:tracePt t="14900" x="8370888" y="3760788"/>
          <p14:tracePt t="14912" x="8370888" y="3744913"/>
          <p14:tracePt t="14919" x="8385175" y="3744913"/>
          <p14:tracePt t="14937" x="8385175" y="3729038"/>
          <p14:tracePt t="14942" x="8370888" y="3729038"/>
          <p14:tracePt t="14947" x="8355013" y="3729038"/>
          <p14:tracePt t="14948" x="8339138" y="3729038"/>
          <p14:tracePt t="14954" x="8323263" y="3729038"/>
          <p14:tracePt t="14957" x="8307388" y="3729038"/>
          <p14:tracePt t="14962" x="8291513" y="3729038"/>
          <p14:tracePt t="14964" x="8275638" y="3729038"/>
          <p14:tracePt t="14968" x="8259763" y="3729038"/>
          <p14:tracePt t="14982" x="8243888" y="3729038"/>
          <p14:tracePt t="14988" x="8228013" y="3729038"/>
          <p14:tracePt t="15009" x="8212138" y="3729038"/>
          <p14:tracePt t="15041" x="8196263" y="3729038"/>
          <p14:tracePt t="15183" x="8180388" y="3729038"/>
          <p14:tracePt t="15189" x="8164513" y="3729038"/>
          <p14:tracePt t="15196" x="8148638" y="3729038"/>
          <p14:tracePt t="15199" x="8132763" y="3729038"/>
          <p14:tracePt t="15202" x="8116888" y="3729038"/>
          <p14:tracePt t="15211" x="8101013" y="3729038"/>
          <p14:tracePt t="15215" x="8085138" y="3729038"/>
          <p14:tracePt t="15216" x="8070850" y="3729038"/>
          <p14:tracePt t="15220" x="8054975" y="3713163"/>
          <p14:tracePt t="15222" x="8039100" y="3713163"/>
          <p14:tracePt t="15227" x="8023225" y="3713163"/>
          <p14:tracePt t="15229" x="8007350" y="3713163"/>
          <p14:tracePt t="15230" x="7991475" y="3713163"/>
          <p14:tracePt t="15234" x="7959725" y="3713163"/>
          <p14:tracePt t="15236" x="7943850" y="3713163"/>
          <p14:tracePt t="15240" x="7927975" y="3713163"/>
          <p14:tracePt t="15242" x="7912100" y="3713163"/>
          <p14:tracePt t="15246" x="7880350" y="3713163"/>
          <p14:tracePt t="15248" x="7864475" y="3713163"/>
          <p14:tracePt t="15250" x="7848600" y="3713163"/>
          <p14:tracePt t="15252" x="7816850" y="3713163"/>
          <p14:tracePt t="15254" x="7785100" y="3713163"/>
          <p14:tracePt t="15256" x="7754938" y="3713163"/>
          <p14:tracePt t="15258" x="7707313" y="3713163"/>
          <p14:tracePt t="15261" x="7691438" y="3713163"/>
          <p14:tracePt t="15262" x="7659688" y="3713163"/>
          <p14:tracePt t="15264" x="7627938" y="3713163"/>
          <p14:tracePt t="15266" x="7596188" y="3713163"/>
          <p14:tracePt t="15268" x="7548563" y="3713163"/>
          <p14:tracePt t="15270" x="7516813" y="3713163"/>
          <p14:tracePt t="15272" x="7469188" y="3713163"/>
          <p14:tracePt t="15274" x="7423150" y="3713163"/>
          <p14:tracePt t="15276" x="7391400" y="3713163"/>
          <p14:tracePt t="15278" x="7327900" y="3713163"/>
          <p14:tracePt t="15280" x="7216775" y="3713163"/>
          <p14:tracePt t="15282" x="7138988" y="3713163"/>
          <p14:tracePt t="15284" x="7107238" y="3713163"/>
          <p14:tracePt t="15286" x="7043738" y="3697288"/>
          <p14:tracePt t="15288" x="6980238" y="3697288"/>
          <p14:tracePt t="15290" x="6916738" y="3681413"/>
          <p14:tracePt t="15292" x="6854825" y="3665538"/>
          <p14:tracePt t="15294" x="6775450" y="3649663"/>
          <p14:tracePt t="15296" x="6711950" y="3633788"/>
          <p14:tracePt t="15298" x="6632575" y="3617913"/>
          <p14:tracePt t="15300" x="6538913" y="3602038"/>
          <p14:tracePt t="15302" x="6475413" y="3556000"/>
          <p14:tracePt t="15304" x="6396038" y="3540125"/>
          <p14:tracePt t="15305" x="6284913" y="3508375"/>
          <p14:tracePt t="15308" x="6191250" y="3476625"/>
          <p14:tracePt t="15310" x="6096000" y="3429000"/>
          <p14:tracePt t="15313" x="6016625" y="3397250"/>
          <p14:tracePt t="15314" x="5922963" y="3365500"/>
          <p14:tracePt t="15316" x="5827713" y="3302000"/>
          <p14:tracePt t="15318" x="5716588" y="3255963"/>
          <p14:tracePt t="15320" x="5591175" y="3208338"/>
          <p14:tracePt t="15322" x="5511800" y="3160713"/>
          <p14:tracePt t="15324" x="5384800" y="3097213"/>
          <p14:tracePt t="15327" x="5307013" y="3065463"/>
          <p14:tracePt t="15328" x="5211763" y="3001963"/>
          <p14:tracePt t="15330" x="5084763" y="2954338"/>
          <p14:tracePt t="15332" x="5022850" y="2892425"/>
          <p14:tracePt t="15334" x="4927600" y="2828925"/>
          <p14:tracePt t="15336" x="4864100" y="2765425"/>
          <p14:tracePt t="15338" x="4784725" y="2717800"/>
          <p14:tracePt t="15340" x="4722813" y="2670175"/>
          <p14:tracePt t="15342" x="4627563" y="2590800"/>
          <p14:tracePt t="15344" x="4579938" y="2528888"/>
          <p14:tracePt t="15346" x="4500563" y="2465388"/>
          <p14:tracePt t="15348" x="4452938" y="2401888"/>
          <p14:tracePt t="15350" x="4406900" y="2338388"/>
          <p14:tracePt t="15352" x="4375150" y="2274888"/>
          <p14:tracePt t="15354" x="4327525" y="2197100"/>
          <p14:tracePt t="15356" x="4295775" y="2133600"/>
          <p14:tracePt t="15358" x="4248150" y="2070100"/>
          <p14:tracePt t="15360" x="4232275" y="2022475"/>
          <p14:tracePt t="15361" x="4216400" y="1958975"/>
          <p14:tracePt t="15364" x="4184650" y="1927225"/>
          <p14:tracePt t="15366" x="4168775" y="1865313"/>
          <p14:tracePt t="15368" x="4152900" y="1817688"/>
          <p14:tracePt t="15370" x="4121150" y="1770063"/>
          <p14:tracePt t="15372" x="4106863" y="1706563"/>
          <p14:tracePt t="15374" x="4106863" y="1674813"/>
          <p14:tracePt t="15378" x="4075113" y="1595438"/>
          <p14:tracePt t="15380" x="4059238" y="1563688"/>
          <p14:tracePt t="15382" x="4059238" y="1533525"/>
          <p14:tracePt t="15384" x="4059238" y="1501775"/>
          <p14:tracePt t="15386" x="4043363" y="1485900"/>
          <p14:tracePt t="15388" x="4027488" y="1454150"/>
          <p14:tracePt t="15390" x="4027488" y="1422400"/>
          <p14:tracePt t="15393" x="4011613" y="1406525"/>
          <p14:tracePt t="15395" x="3995738" y="1390650"/>
          <p14:tracePt t="15397" x="3995738" y="1374775"/>
          <p14:tracePt t="15398" x="3995738" y="1358900"/>
          <p14:tracePt t="15402" x="3979863" y="1343025"/>
          <p14:tracePt t="15404" x="3979863" y="1327150"/>
          <p14:tracePt t="15406" x="3963988" y="1327150"/>
          <p14:tracePt t="15408" x="3963988" y="1311275"/>
          <p14:tracePt t="15412" x="3963988" y="1295400"/>
          <p14:tracePt t="15414" x="3948113" y="1295400"/>
          <p14:tracePt t="15422" x="3948113" y="1279525"/>
          <p14:tracePt t="15473" x="3963988" y="1279525"/>
          <p14:tracePt t="15477" x="3979863" y="1295400"/>
          <p14:tracePt t="15483" x="3995738" y="1311275"/>
          <p14:tracePt t="15487" x="4011613" y="1311275"/>
          <p14:tracePt t="15490" x="4011613" y="1327150"/>
          <p14:tracePt t="15492" x="4027488" y="1327150"/>
          <p14:tracePt t="15494" x="4027488" y="1343025"/>
          <p14:tracePt t="15496" x="4043363" y="1343025"/>
          <p14:tracePt t="15500" x="4059238" y="1358900"/>
          <p14:tracePt t="15509" x="4059238" y="1390650"/>
          <p14:tracePt t="15515" x="4075113" y="1422400"/>
          <p14:tracePt t="15524" x="4090988" y="1501775"/>
          <p14:tracePt t="15528" x="4090988" y="1533525"/>
          <p14:tracePt t="15530" x="4090988" y="1547813"/>
          <p14:tracePt t="15532" x="4106863" y="1563688"/>
          <p14:tracePt t="15547" x="4106863" y="1690688"/>
          <p14:tracePt t="15548" x="4106863" y="1706563"/>
          <p14:tracePt t="15550" x="4106863" y="1722438"/>
          <p14:tracePt t="15552" x="4121150" y="1738313"/>
          <p14:tracePt t="15554" x="4121150" y="1754188"/>
          <p14:tracePt t="15556" x="4121150" y="1770063"/>
          <p14:tracePt t="15558" x="4137025" y="1785938"/>
          <p14:tracePt t="15560" x="4137025" y="1801813"/>
          <p14:tracePt t="15562" x="4152900" y="1833563"/>
          <p14:tracePt t="15566" x="4152900" y="1865313"/>
          <p14:tracePt t="15568" x="4152900" y="1881188"/>
          <p14:tracePt t="15570" x="4168775" y="1881188"/>
          <p14:tracePt t="15572" x="4184650" y="1911350"/>
          <p14:tracePt t="15574" x="4184650" y="1927225"/>
          <p14:tracePt t="15577" x="4200525" y="1927225"/>
          <p14:tracePt t="15578" x="4200525" y="1943100"/>
          <p14:tracePt t="15580" x="4216400" y="1958975"/>
          <p14:tracePt t="15582" x="4232275" y="1958975"/>
          <p14:tracePt t="15584" x="4232275" y="1974850"/>
          <p14:tracePt t="15586" x="4248150" y="1990725"/>
          <p14:tracePt t="15587" x="4264025" y="2006600"/>
          <p14:tracePt t="15593" x="4279900" y="2022475"/>
          <p14:tracePt t="15597" x="4311650" y="2038350"/>
          <p14:tracePt t="15600" x="4311650" y="2054225"/>
          <p14:tracePt t="15602" x="4327525" y="2070100"/>
          <p14:tracePt t="15603" x="4343400" y="2070100"/>
          <p14:tracePt t="15606" x="4343400" y="2085975"/>
          <p14:tracePt t="15607" x="4375150" y="2085975"/>
          <p14:tracePt t="15611" x="4391025" y="2101850"/>
          <p14:tracePt t="15612" x="4391025" y="2117725"/>
          <p14:tracePt t="15614" x="4406900" y="2133600"/>
          <p14:tracePt t="15616" x="4421188" y="2133600"/>
          <p14:tracePt t="15618" x="4437063" y="2133600"/>
          <p14:tracePt t="15620" x="4437063" y="2149475"/>
          <p14:tracePt t="15622" x="4468813" y="2165350"/>
          <p14:tracePt t="15624" x="4484688" y="2165350"/>
          <p14:tracePt t="15628" x="4500563" y="2165350"/>
          <p14:tracePt t="15630" x="4516438" y="2181225"/>
          <p14:tracePt t="15632" x="4532313" y="2197100"/>
          <p14:tracePt t="15633" x="4548188" y="2197100"/>
          <p14:tracePt t="15636" x="4564063" y="2197100"/>
          <p14:tracePt t="15638" x="4564063" y="2212975"/>
          <p14:tracePt t="15640" x="4579938" y="2212975"/>
          <p14:tracePt t="15642" x="4595813" y="2212975"/>
          <p14:tracePt t="15644" x="4611688" y="2212975"/>
          <p14:tracePt t="15648" x="4627563" y="2228850"/>
          <p14:tracePt t="15650" x="4643438" y="2228850"/>
          <p14:tracePt t="15652" x="4659313" y="2228850"/>
          <p14:tracePt t="15654" x="4675188" y="2228850"/>
          <p14:tracePt t="15656" x="4691063" y="2228850"/>
          <p14:tracePt t="15658" x="4691063" y="2243138"/>
          <p14:tracePt t="15659" x="4706938" y="2243138"/>
          <p14:tracePt t="15662" x="4722813" y="2243138"/>
          <p14:tracePt t="15666" x="4737100" y="2243138"/>
          <p14:tracePt t="15668" x="4752975" y="2243138"/>
          <p14:tracePt t="15669" x="4768850" y="2243138"/>
          <p14:tracePt t="15674" x="4784725" y="2243138"/>
          <p14:tracePt t="15677" x="4800600" y="2243138"/>
          <p14:tracePt t="15680" x="4816475" y="2243138"/>
          <p14:tracePt t="15682" x="4848225" y="2243138"/>
          <p14:tracePt t="15687" x="4864100" y="2259013"/>
          <p14:tracePt t="15688" x="4879975" y="2259013"/>
          <p14:tracePt t="15693" x="4895850" y="2259013"/>
          <p14:tracePt t="15695" x="4911725" y="2259013"/>
          <p14:tracePt t="15696" x="4927600" y="2259013"/>
          <p14:tracePt t="15698" x="4943475" y="2274888"/>
          <p14:tracePt t="15700" x="4975225" y="2274888"/>
          <p14:tracePt t="15704" x="5006975" y="2274888"/>
          <p14:tracePt t="15706" x="5037138" y="2290763"/>
          <p14:tracePt t="15710" x="5068888" y="2306638"/>
          <p14:tracePt t="15712" x="5100638" y="2306638"/>
          <p14:tracePt t="15714" x="5116513" y="2306638"/>
          <p14:tracePt t="15716" x="5148263" y="2322513"/>
          <p14:tracePt t="15718" x="5180013" y="2338388"/>
          <p14:tracePt t="15720" x="5211763" y="2354263"/>
          <p14:tracePt t="15722" x="5243513" y="2354263"/>
          <p14:tracePt t="15724" x="5291138" y="2370138"/>
          <p14:tracePt t="15727" x="5307013" y="2386013"/>
          <p14:tracePt t="15728" x="5353050" y="2401888"/>
          <p14:tracePt t="15729" x="5400675" y="2417763"/>
          <p14:tracePt t="15732" x="5448300" y="2433638"/>
          <p14:tracePt t="15734" x="5464175" y="2433638"/>
          <p14:tracePt t="15736" x="5511800" y="2449513"/>
          <p14:tracePt t="15738" x="5559425" y="2465388"/>
          <p14:tracePt t="15740" x="5607050" y="2497138"/>
          <p14:tracePt t="15742" x="5622925" y="2513013"/>
          <p14:tracePt t="15744" x="5668963" y="2528888"/>
          <p14:tracePt t="15746" x="5700713" y="2544763"/>
          <p14:tracePt t="15748" x="5748338" y="2574925"/>
          <p14:tracePt t="15750" x="5764213" y="2574925"/>
          <p14:tracePt t="15752" x="5811838" y="2590800"/>
          <p14:tracePt t="15754" x="5843588" y="2606675"/>
          <p14:tracePt t="15756" x="5859463" y="2622550"/>
          <p14:tracePt t="15758" x="5891213" y="2638425"/>
          <p14:tracePt t="15760" x="5922963" y="2654300"/>
          <p14:tracePt t="15762" x="5938838" y="2654300"/>
          <p14:tracePt t="15764" x="5953125" y="2670175"/>
          <p14:tracePt t="15766" x="5984875" y="2686050"/>
          <p14:tracePt t="15768" x="6000750" y="2701925"/>
          <p14:tracePt t="15770" x="6000750" y="2717800"/>
          <p14:tracePt t="15772" x="6032500" y="2717800"/>
          <p14:tracePt t="15778" x="6048375" y="2733675"/>
          <p14:tracePt t="15780" x="6080125" y="2733675"/>
          <p14:tracePt t="15782" x="6080125" y="2749550"/>
          <p14:tracePt t="15789" x="6096000" y="2749550"/>
          <p14:tracePt t="15793" x="6111875" y="2749550"/>
          <p14:tracePt t="15800" x="6111875" y="2765425"/>
          <p14:tracePt t="15804" x="6127750" y="2765425"/>
          <p14:tracePt t="15813" x="6143625" y="2781300"/>
          <p14:tracePt t="15818" x="6143625" y="2797175"/>
          <p14:tracePt t="15820" x="6159500" y="2797175"/>
          <p14:tracePt t="15828" x="6159500" y="2813050"/>
          <p14:tracePt t="15830" x="6175375" y="2828925"/>
          <p14:tracePt t="15835" x="6191250" y="2844800"/>
          <p14:tracePt t="15836" x="6191250" y="2860675"/>
          <p14:tracePt t="15840" x="6207125" y="2876550"/>
          <p14:tracePt t="15843" x="6207125" y="2892425"/>
          <p14:tracePt t="15845" x="6223000" y="2908300"/>
          <p14:tracePt t="15846" x="6238875" y="2908300"/>
          <p14:tracePt t="15848" x="6238875" y="2922588"/>
          <p14:tracePt t="15850" x="6238875" y="2938463"/>
          <p14:tracePt t="15854" x="6253163" y="2970213"/>
          <p14:tracePt t="15856" x="6253163" y="2986088"/>
          <p14:tracePt t="15858" x="6269038" y="2986088"/>
          <p14:tracePt t="15861" x="6269038" y="3017838"/>
          <p14:tracePt t="15862" x="6269038" y="3033713"/>
          <p14:tracePt t="15864" x="6269038" y="3049588"/>
          <p14:tracePt t="15866" x="6284913" y="3065463"/>
          <p14:tracePt t="15868" x="6284913" y="3081338"/>
          <p14:tracePt t="15870" x="6284913" y="3097213"/>
          <p14:tracePt t="15872" x="6284913" y="3128963"/>
          <p14:tracePt t="15873" x="6300788" y="3128963"/>
          <p14:tracePt t="15879" x="6300788" y="3176588"/>
          <p14:tracePt t="15879" x="6300788" y="3192463"/>
          <p14:tracePt t="15882" x="6300788" y="3208338"/>
          <p14:tracePt t="15884" x="6300788" y="3224213"/>
          <p14:tracePt t="15886" x="6300788" y="3240088"/>
          <p14:tracePt t="15888" x="6300788" y="3270250"/>
          <p14:tracePt t="15892" x="6300788" y="3302000"/>
          <p14:tracePt t="15896" x="6300788" y="3317875"/>
          <p14:tracePt t="15898" x="6300788" y="3349625"/>
          <p14:tracePt t="15902" x="6300788" y="3365500"/>
          <p14:tracePt t="15904" x="6300788" y="3381375"/>
          <p14:tracePt t="15906" x="6284913" y="3397250"/>
          <p14:tracePt t="15911" x="6284913" y="3413125"/>
          <p14:tracePt t="15912" x="6284913" y="3429000"/>
          <p14:tracePt t="15914" x="6269038" y="3429000"/>
          <p14:tracePt t="15918" x="6253163" y="3444875"/>
          <p14:tracePt t="15920" x="6253163" y="3460750"/>
          <p14:tracePt t="15924" x="6238875" y="3460750"/>
          <p14:tracePt t="15928" x="6223000" y="3476625"/>
          <p14:tracePt t="15930" x="6223000" y="3492500"/>
          <p14:tracePt t="15932" x="6207125" y="3492500"/>
          <p14:tracePt t="15934" x="6207125" y="3508375"/>
          <p14:tracePt t="15936" x="6191250" y="3508375"/>
          <p14:tracePt t="15940" x="6175375" y="3508375"/>
          <p14:tracePt t="15949" x="6175375" y="3524250"/>
          <p14:tracePt t="15950" x="6159500" y="3524250"/>
          <p14:tracePt t="15956" x="6143625" y="3524250"/>
          <p14:tracePt t="15959" x="6143625" y="3540125"/>
          <p14:tracePt t="15968" x="6127750" y="3540125"/>
          <p14:tracePt t="15974" x="6127750" y="3556000"/>
          <p14:tracePt t="15977" x="6111875" y="3556000"/>
          <p14:tracePt t="15980" x="6111875" y="3571875"/>
          <p14:tracePt t="15987" x="6111875" y="3587750"/>
          <p14:tracePt t="15993" x="6096000" y="3587750"/>
          <p14:tracePt t="15996" x="6096000" y="3602038"/>
          <p14:tracePt t="16000" x="6096000" y="3617913"/>
          <p14:tracePt t="16006" x="6096000" y="3633788"/>
          <p14:tracePt t="16008" x="6111875" y="3649663"/>
          <p14:tracePt t="16012" x="6127750" y="3665538"/>
          <p14:tracePt t="16018" x="6127750" y="3681413"/>
          <p14:tracePt t="16020" x="6143625" y="3681413"/>
          <p14:tracePt t="16022" x="6159500" y="3697288"/>
          <p14:tracePt t="16029" x="6175375" y="3697288"/>
          <p14:tracePt t="16030" x="6191250" y="3697288"/>
          <p14:tracePt t="16032" x="6207125" y="3697288"/>
          <p14:tracePt t="16034" x="6207125" y="3713163"/>
          <p14:tracePt t="16038" x="6223000" y="3713163"/>
          <p14:tracePt t="16040" x="6238875" y="3729038"/>
          <p14:tracePt t="16044" x="6253163" y="3729038"/>
          <p14:tracePt t="16046" x="6269038" y="3729038"/>
          <p14:tracePt t="16050" x="6284913" y="3729038"/>
          <p14:tracePt t="16052" x="6284913" y="3744913"/>
          <p14:tracePt t="16054" x="6300788" y="3744913"/>
          <p14:tracePt t="16056" x="6316663" y="3744913"/>
          <p14:tracePt t="16061" x="6332538" y="3744913"/>
          <p14:tracePt t="16064" x="6348413" y="3744913"/>
          <p14:tracePt t="16068" x="6364288" y="3744913"/>
          <p14:tracePt t="16072" x="6380163" y="3744913"/>
          <p14:tracePt t="16074" x="6396038" y="3744913"/>
          <p14:tracePt t="16080" x="6411913" y="3744913"/>
          <p14:tracePt t="16084" x="6427788" y="3744913"/>
          <p14:tracePt t="16092" x="6443663" y="3744913"/>
          <p14:tracePt t="16096" x="6459538" y="3744913"/>
          <p14:tracePt t="16103" x="6475413" y="3744913"/>
          <p14:tracePt t="16112" x="6491288" y="3744913"/>
          <p14:tracePt t="16114" x="6507163" y="3744913"/>
          <p14:tracePt t="16120" x="6523038" y="3729038"/>
          <p14:tracePt t="16122" x="6538913" y="3729038"/>
          <p14:tracePt t="16128" x="6553200" y="3713163"/>
          <p14:tracePt t="16130" x="6569075" y="3713163"/>
          <p14:tracePt t="16132" x="6584950" y="3697288"/>
          <p14:tracePt t="16136" x="6600825" y="3681413"/>
          <p14:tracePt t="16138" x="6616700" y="3681413"/>
          <p14:tracePt t="16143" x="6632575" y="3665538"/>
          <p14:tracePt t="16145" x="6632575" y="3649663"/>
          <p14:tracePt t="16146" x="6648450" y="3633788"/>
          <p14:tracePt t="16150" x="6664325" y="3617913"/>
          <p14:tracePt t="16151" x="6664325" y="3602038"/>
          <p14:tracePt t="16157" x="6680200" y="3587750"/>
          <p14:tracePt t="16161" x="6696075" y="3571875"/>
          <p14:tracePt t="16164" x="6696075" y="3556000"/>
          <p14:tracePt t="16178" x="6696075" y="3540125"/>
          <p14:tracePt t="16195" x="6711950" y="3524250"/>
          <p14:tracePt t="21898" x="6743700" y="3524250"/>
          <p14:tracePt t="21903" x="6791325" y="3524250"/>
          <p14:tracePt t="21904" x="6807200" y="3508375"/>
          <p14:tracePt t="21907" x="6838950" y="3508375"/>
          <p14:tracePt t="21908" x="6854825" y="3492500"/>
          <p14:tracePt t="21910" x="6884988" y="3492500"/>
          <p14:tracePt t="21911" x="6916738" y="3476625"/>
          <p14:tracePt t="21914" x="6932613" y="3476625"/>
          <p14:tracePt t="21916" x="6964363" y="3476625"/>
          <p14:tracePt t="21918" x="6996113" y="3460750"/>
          <p14:tracePt t="21920" x="7011988" y="3460750"/>
          <p14:tracePt t="21922" x="7043738" y="3460750"/>
          <p14:tracePt t="21926" x="7075488" y="3460750"/>
          <p14:tracePt t="21928" x="7107238" y="3460750"/>
          <p14:tracePt t="21930" x="7107238" y="3444875"/>
          <p14:tracePt t="21932" x="7123113" y="3444875"/>
          <p14:tracePt t="21934" x="7138988" y="3444875"/>
          <p14:tracePt t="21949" x="7154863" y="3444875"/>
          <p14:tracePt t="21954" x="7154863" y="3429000"/>
          <p14:tracePt t="21981" x="7169150" y="3429000"/>
          <p14:tracePt t="22073" x="7185025" y="3413125"/>
          <p14:tracePt t="22085" x="7200900" y="3381375"/>
          <p14:tracePt t="22088" x="7216775" y="3333750"/>
          <p14:tracePt t="22092" x="7216775" y="3317875"/>
          <p14:tracePt t="22094" x="7232650" y="3302000"/>
          <p14:tracePt t="22099" x="7232650" y="3270250"/>
          <p14:tracePt t="22100" x="7248525" y="3255963"/>
          <p14:tracePt t="22104" x="7248525" y="3240088"/>
          <p14:tracePt t="22107" x="7264400" y="3240088"/>
          <p14:tracePt t="22110" x="7264400" y="3224213"/>
          <p14:tracePt t="22114" x="7264400" y="3208338"/>
          <p14:tracePt t="22118" x="7264400" y="3192463"/>
          <p14:tracePt t="22122" x="7264400" y="3176588"/>
          <p14:tracePt t="22137" x="7264400" y="3160713"/>
          <p14:tracePt t="22142" x="7280275" y="3144838"/>
          <p14:tracePt t="22167" x="7280275" y="3128963"/>
          <p14:tracePt t="23268" x="7296150" y="3128963"/>
          <p14:tracePt t="23278" x="7343775" y="3128963"/>
          <p14:tracePt t="23282" x="7375525" y="3128963"/>
          <p14:tracePt t="23284" x="7391400" y="3128963"/>
          <p14:tracePt t="23286" x="7407275" y="3128963"/>
          <p14:tracePt t="23289" x="7423150" y="3128963"/>
          <p14:tracePt t="23293" x="7439025" y="3113088"/>
          <p14:tracePt t="23294" x="7454900" y="3113088"/>
          <p14:tracePt t="23298" x="7469188" y="3113088"/>
          <p14:tracePt t="23300" x="7485063" y="3113088"/>
          <p14:tracePt t="23312" x="7500938" y="3113088"/>
          <p14:tracePt t="23315" x="7516813" y="3113088"/>
          <p14:tracePt t="23328" x="7532688" y="3113088"/>
          <p14:tracePt t="23369" x="7532688" y="3128963"/>
          <p14:tracePt t="23375" x="7532688" y="3160713"/>
          <p14:tracePt t="23378" x="7532688" y="3176588"/>
          <p14:tracePt t="23381" x="7532688" y="3192463"/>
          <p14:tracePt t="23384" x="7548563" y="3208338"/>
          <p14:tracePt t="23386" x="7548563" y="3224213"/>
          <p14:tracePt t="23389" x="7548563" y="3240088"/>
          <p14:tracePt t="23392" x="7548563" y="3255963"/>
          <p14:tracePt t="23394" x="7548563" y="3270250"/>
          <p14:tracePt t="23396" x="7548563" y="3286125"/>
          <p14:tracePt t="23398" x="7548563" y="3302000"/>
          <p14:tracePt t="23400" x="7564438" y="3317875"/>
          <p14:tracePt t="23402" x="7564438" y="3333750"/>
          <p14:tracePt t="23404" x="7564438" y="3349625"/>
          <p14:tracePt t="23407" x="7564438" y="3381375"/>
          <p14:tracePt t="23408" x="7580313" y="3397250"/>
          <p14:tracePt t="23410" x="7580313" y="3429000"/>
          <p14:tracePt t="23412" x="7596188" y="3460750"/>
          <p14:tracePt t="23414" x="7596188" y="3476625"/>
          <p14:tracePt t="23416" x="7596188" y="3492500"/>
          <p14:tracePt t="23418" x="7596188" y="3524250"/>
          <p14:tracePt t="23420" x="7596188" y="3540125"/>
          <p14:tracePt t="23423" x="7596188" y="3556000"/>
          <p14:tracePt t="23424" x="7596188" y="3571875"/>
          <p14:tracePt t="23426" x="7596188" y="3587750"/>
          <p14:tracePt t="23427" x="7596188" y="3617913"/>
          <p14:tracePt t="23430" x="7612063" y="3617913"/>
          <p14:tracePt t="23432" x="7612063" y="3649663"/>
          <p14:tracePt t="23434" x="7612063" y="3665538"/>
          <p14:tracePt t="23439" x="7612063" y="3681413"/>
          <p14:tracePt t="23442" x="7612063" y="3713163"/>
          <p14:tracePt t="23444" x="7612063" y="3729038"/>
          <p14:tracePt t="23446" x="7612063" y="3744913"/>
          <p14:tracePt t="23450" x="7612063" y="3760788"/>
          <p14:tracePt t="23452" x="7612063" y="3776663"/>
          <p14:tracePt t="23454" x="7612063" y="3792538"/>
          <p14:tracePt t="23458" x="7612063" y="3808413"/>
          <p14:tracePt t="23462" x="7612063" y="3824288"/>
          <p14:tracePt t="23466" x="7596188" y="3840163"/>
          <p14:tracePt t="23468" x="7580313" y="3856038"/>
          <p14:tracePt t="23470" x="7580313" y="3871913"/>
          <p14:tracePt t="23474" x="7564438" y="3887788"/>
          <p14:tracePt t="23476" x="7564438" y="3903663"/>
          <p14:tracePt t="23478" x="7548563" y="3903663"/>
          <p14:tracePt t="23480" x="7532688" y="3903663"/>
          <p14:tracePt t="23482" x="7532688" y="3919538"/>
          <p14:tracePt t="23484" x="7516813" y="3935413"/>
          <p14:tracePt t="23486" x="7500938" y="3935413"/>
          <p14:tracePt t="23491" x="7485063" y="3949700"/>
          <p14:tracePt t="23492" x="7469188" y="3965575"/>
          <p14:tracePt t="23494" x="7454900" y="3981450"/>
          <p14:tracePt t="23499" x="7423150" y="3997325"/>
          <p14:tracePt t="23501" x="7407275" y="3997325"/>
          <p14:tracePt t="23501" x="7407275" y="4013200"/>
          <p14:tracePt t="23503" x="7375525" y="4029075"/>
          <p14:tracePt t="23506" x="7359650" y="4029075"/>
          <p14:tracePt t="23508" x="7343775" y="4044950"/>
          <p14:tracePt t="23510" x="7312025" y="4060825"/>
          <p14:tracePt t="23512" x="7296150" y="4076700"/>
          <p14:tracePt t="23514" x="7280275" y="4076700"/>
          <p14:tracePt t="23515" x="7264400" y="4092575"/>
          <p14:tracePt t="23518" x="7248525" y="4108450"/>
          <p14:tracePt t="23520" x="7216775" y="4124325"/>
          <p14:tracePt t="23521" x="7200900" y="4140200"/>
          <p14:tracePt t="23525" x="7185025" y="4140200"/>
          <p14:tracePt t="23526" x="7154863" y="4156075"/>
          <p14:tracePt t="23528" x="7138988" y="4171950"/>
          <p14:tracePt t="23530" x="7123113" y="4171950"/>
          <p14:tracePt t="23532" x="7107238" y="4187825"/>
          <p14:tracePt t="23534" x="7075488" y="4187825"/>
          <p14:tracePt t="23536" x="7075488" y="4203700"/>
          <p14:tracePt t="23538" x="7059613" y="4219575"/>
          <p14:tracePt t="23541" x="7043738" y="4219575"/>
          <p14:tracePt t="23544" x="7027863" y="4235450"/>
          <p14:tracePt t="23558" x="6996113" y="4267200"/>
          <p14:tracePt t="23561" x="6980238" y="4267200"/>
          <p14:tracePt t="23570" x="6964363" y="4267200"/>
          <p14:tracePt t="23594" x="6964363" y="4283075"/>
          <p14:tracePt t="23618" x="6948488" y="4283075"/>
          <p14:tracePt t="23892" x="6980238" y="4283075"/>
          <p14:tracePt t="23900" x="7027863" y="4283075"/>
          <p14:tracePt t="23902" x="7075488" y="4283075"/>
          <p14:tracePt t="23904" x="7091363" y="4283075"/>
          <p14:tracePt t="23906" x="7138988" y="4283075"/>
          <p14:tracePt t="23908" x="7154863" y="4283075"/>
          <p14:tracePt t="23910" x="7169150" y="4283075"/>
          <p14:tracePt t="23912" x="7200900" y="4283075"/>
          <p14:tracePt t="23914" x="7216775" y="4283075"/>
          <p14:tracePt t="23916" x="7232650" y="4283075"/>
          <p14:tracePt t="23918" x="7264400" y="4283075"/>
          <p14:tracePt t="23924" x="7312025" y="4283075"/>
          <p14:tracePt t="23928" x="7327900" y="4283075"/>
          <p14:tracePt t="23932" x="7343775" y="4283075"/>
          <p14:tracePt t="23945" x="7359650" y="4283075"/>
          <p14:tracePt t="23961" x="7375525" y="4283075"/>
          <p14:tracePt t="24036" x="7359650" y="4283075"/>
          <p14:tracePt t="24042" x="7280275" y="4283075"/>
          <p14:tracePt t="24048" x="7200900" y="4283075"/>
          <p14:tracePt t="24052" x="7107238" y="4267200"/>
          <p14:tracePt t="24054" x="7091363" y="4267200"/>
          <p14:tracePt t="24056" x="7043738" y="4251325"/>
          <p14:tracePt t="24058" x="7011988" y="4251325"/>
          <p14:tracePt t="24060" x="6980238" y="4251325"/>
          <p14:tracePt t="24062" x="6948488" y="4251325"/>
          <p14:tracePt t="24064" x="6900863" y="4235450"/>
          <p14:tracePt t="24066" x="6854825" y="4235450"/>
          <p14:tracePt t="24068" x="6838950" y="4219575"/>
          <p14:tracePt t="24070" x="6791325" y="4219575"/>
          <p14:tracePt t="24072" x="6759575" y="4219575"/>
          <p14:tracePt t="24074" x="6727825" y="4203700"/>
          <p14:tracePt t="24076" x="6680200" y="4203700"/>
          <p14:tracePt t="24078" x="6648450" y="4187825"/>
          <p14:tracePt t="24080" x="6632575" y="4187825"/>
          <p14:tracePt t="24082" x="6584950" y="4171950"/>
          <p14:tracePt t="24084" x="6553200" y="4171950"/>
          <p14:tracePt t="24086" x="6538913" y="4156075"/>
          <p14:tracePt t="24089" x="6507163" y="4156075"/>
          <p14:tracePt t="24090" x="6475413" y="4140200"/>
          <p14:tracePt t="24092" x="6459538" y="4140200"/>
          <p14:tracePt t="24094" x="6427788" y="4140200"/>
          <p14:tracePt t="24096" x="6396038" y="4140200"/>
          <p14:tracePt t="24098" x="6396038" y="4124325"/>
          <p14:tracePt t="24099" x="6364288" y="4124325"/>
          <p14:tracePt t="24101" x="6348413" y="4124325"/>
          <p14:tracePt t="24104" x="6348413" y="4108450"/>
          <p14:tracePt t="24107" x="6332538" y="4108450"/>
          <p14:tracePt t="24108" x="6316663" y="4108450"/>
          <p14:tracePt t="24112" x="6316663" y="4092575"/>
          <p14:tracePt t="24117" x="6300788" y="4092575"/>
          <p14:tracePt t="24118" x="6284913" y="4092575"/>
          <p14:tracePt t="24123" x="6269038" y="4092575"/>
          <p14:tracePt t="24128" x="6253163" y="4092575"/>
          <p14:tracePt t="24132" x="6238875" y="4092575"/>
          <p14:tracePt t="24141" x="6207125" y="4092575"/>
          <p14:tracePt t="24144" x="6191250" y="4092575"/>
          <p14:tracePt t="24146" x="6159500" y="4092575"/>
          <p14:tracePt t="24148" x="6127750" y="4092575"/>
          <p14:tracePt t="24150" x="6096000" y="4092575"/>
          <p14:tracePt t="24152" x="6064250" y="4092575"/>
          <p14:tracePt t="24154" x="6048375" y="4092575"/>
          <p14:tracePt t="24156" x="6000750" y="4092575"/>
          <p14:tracePt t="24158" x="5984875" y="4092575"/>
          <p14:tracePt t="24160" x="5938838" y="4092575"/>
          <p14:tracePt t="24162" x="5907088" y="4092575"/>
          <p14:tracePt t="24164" x="5875338" y="4092575"/>
          <p14:tracePt t="24166" x="5843588" y="4092575"/>
          <p14:tracePt t="24168" x="5795963" y="4092575"/>
          <p14:tracePt t="24170" x="5732463" y="4092575"/>
          <p14:tracePt t="24173" x="5684838" y="4092575"/>
          <p14:tracePt t="24174" x="5622925" y="4108450"/>
          <p14:tracePt t="24176" x="5575300" y="4108450"/>
          <p14:tracePt t="24178" x="5527675" y="4108450"/>
          <p14:tracePt t="24180" x="5480050" y="4108450"/>
          <p14:tracePt t="24182" x="5416550" y="4124325"/>
          <p14:tracePt t="24184" x="5368925" y="4124325"/>
          <p14:tracePt t="24186" x="5337175" y="4140200"/>
          <p14:tracePt t="24188" x="5275263" y="4140200"/>
          <p14:tracePt t="24190" x="5227638" y="4156075"/>
          <p14:tracePt t="24192" x="5180013" y="4156075"/>
          <p14:tracePt t="24193" x="5132388" y="4171950"/>
          <p14:tracePt t="24196" x="5084763" y="4171950"/>
          <p14:tracePt t="24198" x="5037138" y="4171950"/>
          <p14:tracePt t="24200" x="4991100" y="4187825"/>
          <p14:tracePt t="24202" x="4943475" y="4187825"/>
          <p14:tracePt t="24204" x="4895850" y="4203700"/>
          <p14:tracePt t="24206" x="4848225" y="4203700"/>
          <p14:tracePt t="24208" x="4816475" y="4219575"/>
          <p14:tracePt t="24209" x="4768850" y="4219575"/>
          <p14:tracePt t="24212" x="4722813" y="4219575"/>
          <p14:tracePt t="24214" x="4691063" y="4219575"/>
          <p14:tracePt t="24216" x="4643438" y="4219575"/>
          <p14:tracePt t="24218" x="4595813" y="4219575"/>
          <p14:tracePt t="24220" x="4548188" y="4235450"/>
          <p14:tracePt t="24223" x="4532313" y="4235450"/>
          <p14:tracePt t="24224" x="4484688" y="4235450"/>
          <p14:tracePt t="24226" x="4452938" y="4235450"/>
          <p14:tracePt t="24228" x="4406900" y="4235450"/>
          <p14:tracePt t="24230" x="4359275" y="4251325"/>
          <p14:tracePt t="24232" x="4311650" y="4251325"/>
          <p14:tracePt t="24234" x="4279900" y="4251325"/>
          <p14:tracePt t="24236" x="4232275" y="4267200"/>
          <p14:tracePt t="24237" x="4184650" y="4267200"/>
          <p14:tracePt t="24240" x="4152900" y="4267200"/>
          <p14:tracePt t="24242" x="4106863" y="4267200"/>
          <p14:tracePt t="24244" x="4059238" y="4267200"/>
          <p14:tracePt t="24246" x="4027488" y="4267200"/>
          <p14:tracePt t="24248" x="3979863" y="4267200"/>
          <p14:tracePt t="24250" x="3932238" y="4283075"/>
          <p14:tracePt t="24252" x="3900488" y="4283075"/>
          <p14:tracePt t="24254" x="3852863" y="4283075"/>
          <p14:tracePt t="24256" x="3806825" y="4283075"/>
          <p14:tracePt t="24258" x="3775075" y="4283075"/>
          <p14:tracePt t="24260" x="3727450" y="4283075"/>
          <p14:tracePt t="24262" x="3679825" y="4283075"/>
          <p14:tracePt t="24264" x="3632200" y="4297363"/>
          <p14:tracePt t="24266" x="3584575" y="4297363"/>
          <p14:tracePt t="24268" x="3536950" y="4297363"/>
          <p14:tracePt t="24270" x="3490913" y="4297363"/>
          <p14:tracePt t="24272" x="3443288" y="4297363"/>
          <p14:tracePt t="24274" x="3395663" y="4297363"/>
          <p14:tracePt t="24276" x="3348038" y="4297363"/>
          <p14:tracePt t="24278" x="3284538" y="4297363"/>
          <p14:tracePt t="24280" x="3252788" y="4297363"/>
          <p14:tracePt t="24282" x="3190875" y="4297363"/>
          <p14:tracePt t="24283" x="3143250" y="4297363"/>
          <p14:tracePt t="24286" x="3095625" y="4297363"/>
          <p14:tracePt t="24288" x="3032125" y="4297363"/>
          <p14:tracePt t="24290" x="2968625" y="4297363"/>
          <p14:tracePt t="24292" x="2905125" y="4297363"/>
          <p14:tracePt t="24294" x="2859088" y="4297363"/>
          <p14:tracePt t="24296" x="2795588" y="4297363"/>
          <p14:tracePt t="24298" x="2732088" y="4297363"/>
          <p14:tracePt t="24299" x="2684463" y="4297363"/>
          <p14:tracePt t="24302" x="2620963" y="4297363"/>
          <p14:tracePt t="24304" x="2559050" y="4297363"/>
          <p14:tracePt t="24306" x="2495550" y="4297363"/>
          <p14:tracePt t="24308" x="2447925" y="4297363"/>
          <p14:tracePt t="24310" x="2384425" y="4297363"/>
          <p14:tracePt t="24312" x="2336800" y="4297363"/>
          <p14:tracePt t="24314" x="2274888" y="4297363"/>
          <p14:tracePt t="24316" x="2243138" y="4297363"/>
          <p14:tracePt t="24318" x="2195513" y="4297363"/>
          <p14:tracePt t="24320" x="2147888" y="4297363"/>
          <p14:tracePt t="24324" x="2068513" y="4297363"/>
          <p14:tracePt t="24325" x="2020888" y="4297363"/>
          <p14:tracePt t="24327" x="2005013" y="4297363"/>
          <p14:tracePt t="24329" x="1974850" y="4297363"/>
          <p14:tracePt t="24331" x="1958975" y="4297363"/>
          <p14:tracePt t="24335" x="1927225" y="4297363"/>
          <p14:tracePt t="24340" x="1911350" y="4297363"/>
          <p14:tracePt t="24342" x="1895475" y="4297363"/>
          <p14:tracePt t="24346" x="1879600" y="4297363"/>
          <p14:tracePt t="24369" x="1863725" y="4297363"/>
          <p14:tracePt t="24446" x="1847850" y="4297363"/>
          <p14:tracePt t="24459" x="1831975" y="4297363"/>
          <p14:tracePt t="24463" x="1816100" y="4297363"/>
          <p14:tracePt t="24469" x="1800225" y="4297363"/>
          <p14:tracePt t="24480" x="1784350" y="4297363"/>
          <p14:tracePt t="24486" x="1768475" y="4297363"/>
          <p14:tracePt t="24531" x="1752600" y="4297363"/>
          <p14:tracePt t="24689" x="1768475" y="4297363"/>
          <p14:tracePt t="24693" x="1784350" y="4297363"/>
          <p14:tracePt t="24697" x="1784350" y="4313238"/>
          <p14:tracePt t="24707" x="1800225" y="4313238"/>
          <p14:tracePt t="24718" x="1816100" y="4313238"/>
          <p14:tracePt t="24721" x="1816100" y="4329113"/>
          <p14:tracePt t="24724" x="1831975" y="4329113"/>
          <p14:tracePt t="24726" x="1831975" y="4344988"/>
          <p14:tracePt t="24732" x="1847850" y="4360863"/>
          <p14:tracePt t="24734" x="1863725" y="4376738"/>
          <p14:tracePt t="24736" x="1879600" y="4392613"/>
          <p14:tracePt t="24738" x="1895475" y="4408488"/>
          <p14:tracePt t="24740" x="1911350" y="4440238"/>
          <p14:tracePt t="24742" x="1927225" y="4440238"/>
          <p14:tracePt t="24744" x="1943100" y="4471988"/>
          <p14:tracePt t="24746" x="1974850" y="4487863"/>
          <p14:tracePt t="24748" x="2005013" y="4519613"/>
          <p14:tracePt t="24750" x="2036763" y="4535488"/>
          <p14:tracePt t="24752" x="2052638" y="4551363"/>
          <p14:tracePt t="24754" x="2100263" y="4583113"/>
          <p14:tracePt t="24757" x="2132013" y="4598988"/>
          <p14:tracePt t="24760" x="2211388" y="4660900"/>
          <p14:tracePt t="24762" x="2274888" y="4692650"/>
          <p14:tracePt t="24764" x="2352675" y="4724400"/>
          <p14:tracePt t="24766" x="2416175" y="4756150"/>
          <p14:tracePt t="24768" x="2447925" y="4772025"/>
          <p14:tracePt t="24770" x="2511425" y="4803775"/>
          <p14:tracePt t="24772" x="2574925" y="4819650"/>
          <p14:tracePt t="24774" x="2620963" y="4851400"/>
          <p14:tracePt t="24776" x="2684463" y="4867275"/>
          <p14:tracePt t="24778" x="2747963" y="4883150"/>
          <p14:tracePt t="24779" x="2795588" y="4914900"/>
          <p14:tracePt t="24782" x="2843213" y="4914900"/>
          <p14:tracePt t="24784" x="2921000" y="4962525"/>
          <p14:tracePt t="24786" x="2968625" y="4976813"/>
          <p14:tracePt t="24789" x="3048000" y="5008563"/>
          <p14:tracePt t="24790" x="3095625" y="5024438"/>
          <p14:tracePt t="24792" x="3143250" y="5024438"/>
          <p14:tracePt t="24794" x="3205163" y="5056188"/>
          <p14:tracePt t="24796" x="3268663" y="5072063"/>
          <p14:tracePt t="24798" x="3316288" y="5087938"/>
          <p14:tracePt t="24807" x="3490913" y="5167313"/>
          <p14:tracePt t="24809" x="3536950" y="5199063"/>
          <p14:tracePt t="24810" x="3568700" y="5214938"/>
          <p14:tracePt t="24812" x="3600450" y="5230813"/>
          <p14:tracePt t="24814" x="3632200" y="5230813"/>
          <p14:tracePt t="24816" x="3679825" y="5246688"/>
          <p14:tracePt t="24818" x="3695700" y="5278438"/>
          <p14:tracePt t="24820" x="3727450" y="5294313"/>
          <p14:tracePt t="24822" x="3743325" y="5310188"/>
          <p14:tracePt t="24826" x="3759200" y="5310188"/>
          <p14:tracePt t="24828" x="3775075" y="5324475"/>
          <p14:tracePt t="24830" x="3790950" y="5340350"/>
          <p14:tracePt t="24832" x="3790950" y="5356225"/>
          <p14:tracePt t="24834" x="3806825" y="5356225"/>
          <p14:tracePt t="24836" x="3821113" y="5356225"/>
          <p14:tracePt t="24843" x="3821113" y="5372100"/>
          <p14:tracePt t="24847" x="3836988" y="5387975"/>
          <p14:tracePt t="24867" x="3852863" y="5387975"/>
          <p14:tracePt t="24876" x="3852863" y="5403850"/>
          <p14:tracePt t="24883" x="3852863" y="5419725"/>
          <p14:tracePt t="24891" x="3852863" y="5435600"/>
          <p14:tracePt t="24894" x="3852863" y="5451475"/>
          <p14:tracePt t="24896" x="3852863" y="5467350"/>
          <p14:tracePt t="24900" x="3852863" y="5483225"/>
          <p14:tracePt t="24902" x="3868738" y="5499100"/>
          <p14:tracePt t="24906" x="3868738" y="5530850"/>
          <p14:tracePt t="24909" x="3868738" y="5546725"/>
          <p14:tracePt t="24912" x="3868738" y="5562600"/>
          <p14:tracePt t="24914" x="3868738" y="5578475"/>
          <p14:tracePt t="24916" x="3868738" y="5594350"/>
          <p14:tracePt t="24920" x="3868738" y="5610225"/>
          <p14:tracePt t="24923" x="3868738" y="5626100"/>
          <p14:tracePt t="24924" x="3884613" y="5626100"/>
          <p14:tracePt t="24926" x="3884613" y="5641975"/>
          <p14:tracePt t="24928" x="3884613" y="5657850"/>
          <p14:tracePt t="24930" x="3900488" y="5672138"/>
          <p14:tracePt t="24934" x="3900488" y="5688013"/>
          <p14:tracePt t="24936" x="3900488" y="5703888"/>
          <p14:tracePt t="24940" x="3916363" y="5719763"/>
          <p14:tracePt t="24942" x="3916363" y="5735638"/>
          <p14:tracePt t="24946" x="3932238" y="5751513"/>
          <p14:tracePt t="24948" x="3932238" y="5767388"/>
          <p14:tracePt t="24950" x="3948113" y="5783263"/>
          <p14:tracePt t="24954" x="3948113" y="5799138"/>
          <p14:tracePt t="24956" x="3948113" y="5815013"/>
          <p14:tracePt t="24958" x="3963988" y="5815013"/>
          <p14:tracePt t="24960" x="3963988" y="5830888"/>
          <p14:tracePt t="24962" x="3979863" y="5846763"/>
          <p14:tracePt t="24964" x="3979863" y="5862638"/>
          <p14:tracePt t="24969" x="3995738" y="5862638"/>
          <p14:tracePt t="24970" x="3995738" y="5878513"/>
          <p14:tracePt t="24972" x="4011613" y="5878513"/>
          <p14:tracePt t="24974" x="4011613" y="5894388"/>
          <p14:tracePt t="24978" x="4027488" y="5894388"/>
          <p14:tracePt t="24982" x="4043363" y="5894388"/>
          <p14:tracePt t="24986" x="4059238" y="5910263"/>
          <p14:tracePt t="24994" x="4075113" y="5926138"/>
          <p14:tracePt t="24998" x="4090988" y="5926138"/>
          <p14:tracePt t="25006" x="4106863" y="5926138"/>
          <p14:tracePt t="25013" x="4121150" y="5926138"/>
          <p14:tracePt t="25025" x="4137025" y="5926138"/>
          <p14:tracePt t="25067" x="4152900" y="5926138"/>
          <p14:tracePt t="25096" x="4168775" y="5926138"/>
          <p14:tracePt t="25171" x="4184650" y="5926138"/>
          <p14:tracePt t="25192" x="4200525" y="5926138"/>
          <p14:tracePt t="25194" x="4216400" y="5910263"/>
          <p14:tracePt t="25196" x="4232275" y="5910263"/>
          <p14:tracePt t="25198" x="4248150" y="5910263"/>
          <p14:tracePt t="25202" x="4264025" y="5910263"/>
          <p14:tracePt t="25204" x="4279900" y="5894388"/>
          <p14:tracePt t="25206" x="4295775" y="5894388"/>
          <p14:tracePt t="25208" x="4311650" y="5878513"/>
          <p14:tracePt t="25210" x="4343400" y="5862638"/>
          <p14:tracePt t="25212" x="4375150" y="5862638"/>
          <p14:tracePt t="25214" x="4391025" y="5862638"/>
          <p14:tracePt t="25216" x="4421188" y="5846763"/>
          <p14:tracePt t="25217" x="4452938" y="5830888"/>
          <p14:tracePt t="25224" x="4516438" y="5799138"/>
          <p14:tracePt t="25226" x="4532313" y="5799138"/>
          <p14:tracePt t="25228" x="4564063" y="5783263"/>
          <p14:tracePt t="25230" x="4595813" y="5767388"/>
          <p14:tracePt t="25232" x="4611688" y="5767388"/>
          <p14:tracePt t="25234" x="4643438" y="5751513"/>
          <p14:tracePt t="25236" x="4675188" y="5751513"/>
          <p14:tracePt t="25239" x="4706938" y="5735638"/>
          <p14:tracePt t="25240" x="4737100" y="5719763"/>
          <p14:tracePt t="25242" x="4784725" y="5703888"/>
          <p14:tracePt t="25244" x="4816475" y="5688013"/>
          <p14:tracePt t="25246" x="4848225" y="5672138"/>
          <p14:tracePt t="25248" x="4895850" y="5657850"/>
          <p14:tracePt t="25250" x="4927600" y="5657850"/>
          <p14:tracePt t="25252" x="4975225" y="5641975"/>
          <p14:tracePt t="25254" x="5006975" y="5626100"/>
          <p14:tracePt t="25257" x="5053013" y="5610225"/>
          <p14:tracePt t="25258" x="5100638" y="5594350"/>
          <p14:tracePt t="25260" x="5148263" y="5562600"/>
          <p14:tracePt t="25262" x="5180013" y="5546725"/>
          <p14:tracePt t="25264" x="5211763" y="5530850"/>
          <p14:tracePt t="25266" x="5275263" y="5514975"/>
          <p14:tracePt t="25268" x="5322888" y="5499100"/>
          <p14:tracePt t="25270" x="5353050" y="5483225"/>
          <p14:tracePt t="25272" x="5400675" y="5467350"/>
          <p14:tracePt t="25274" x="5448300" y="5451475"/>
          <p14:tracePt t="25276" x="5495925" y="5435600"/>
          <p14:tracePt t="25278" x="5575300" y="5403850"/>
          <p14:tracePt t="25280" x="5638800" y="5372100"/>
          <p14:tracePt t="25282" x="5684838" y="5356225"/>
          <p14:tracePt t="25284" x="5732463" y="5340350"/>
          <p14:tracePt t="25286" x="5764213" y="5324475"/>
          <p14:tracePt t="25289" x="5811838" y="5294313"/>
          <p14:tracePt t="25290" x="5859463" y="5278438"/>
          <p14:tracePt t="25292" x="5907088" y="5262563"/>
          <p14:tracePt t="25294" x="5938838" y="5246688"/>
          <p14:tracePt t="25296" x="5984875" y="5230813"/>
          <p14:tracePt t="25298" x="6032500" y="5214938"/>
          <p14:tracePt t="25300" x="6064250" y="5214938"/>
          <p14:tracePt t="25302" x="6096000" y="5199063"/>
          <p14:tracePt t="25304" x="6143625" y="5183188"/>
          <p14:tracePt t="25306" x="6191250" y="5167313"/>
          <p14:tracePt t="25308" x="6238875" y="5151438"/>
          <p14:tracePt t="25310" x="6269038" y="5119688"/>
          <p14:tracePt t="25312" x="6300788" y="5103813"/>
          <p14:tracePt t="25314" x="6364288" y="5087938"/>
          <p14:tracePt t="25316" x="6396038" y="5072063"/>
          <p14:tracePt t="25318" x="6427788" y="5056188"/>
          <p14:tracePt t="25320" x="6475413" y="5056188"/>
          <p14:tracePt t="25322" x="6507163" y="5040313"/>
          <p14:tracePt t="25324" x="6553200" y="5024438"/>
          <p14:tracePt t="25326" x="6584950" y="4992688"/>
          <p14:tracePt t="25328" x="6632575" y="4976813"/>
          <p14:tracePt t="25330" x="6664325" y="4946650"/>
          <p14:tracePt t="25331" x="6711950" y="4930775"/>
          <p14:tracePt t="25334" x="6727825" y="4914900"/>
          <p14:tracePt t="25337" x="6775450" y="4899025"/>
          <p14:tracePt t="25339" x="6807200" y="4867275"/>
          <p14:tracePt t="25341" x="6854825" y="4851400"/>
          <p14:tracePt t="25342" x="6869113" y="4819650"/>
          <p14:tracePt t="25344" x="6900863" y="4787900"/>
          <p14:tracePt t="25346" x="6948488" y="4772025"/>
          <p14:tracePt t="25348" x="6980238" y="4756150"/>
          <p14:tracePt t="25350" x="6996113" y="4724400"/>
          <p14:tracePt t="25352" x="7027863" y="4692650"/>
          <p14:tracePt t="25354" x="7059613" y="4660900"/>
          <p14:tracePt t="25356" x="7091363" y="4629150"/>
          <p14:tracePt t="25358" x="7123113" y="4614863"/>
          <p14:tracePt t="25359" x="7138988" y="4567238"/>
          <p14:tracePt t="25361" x="7169150" y="4535488"/>
          <p14:tracePt t="25364" x="7200900" y="4487863"/>
          <p14:tracePt t="25366" x="7232650" y="4471988"/>
          <p14:tracePt t="25368" x="7264400" y="4440238"/>
          <p14:tracePt t="25370" x="7296150" y="4392613"/>
          <p14:tracePt t="25372" x="7312025" y="4360863"/>
          <p14:tracePt t="25374" x="7327900" y="4313238"/>
          <p14:tracePt t="25376" x="7359650" y="4297363"/>
          <p14:tracePt t="25378" x="7375525" y="4267200"/>
          <p14:tracePt t="25380" x="7407275" y="4235450"/>
          <p14:tracePt t="25382" x="7423150" y="4187825"/>
          <p14:tracePt t="25384" x="7439025" y="4171950"/>
          <p14:tracePt t="25386" x="7454900" y="4140200"/>
          <p14:tracePt t="25388" x="7469188" y="4108450"/>
          <p14:tracePt t="25391" x="7500938" y="4076700"/>
          <p14:tracePt t="25392" x="7516813" y="4060825"/>
          <p14:tracePt t="25394" x="7532688" y="4029075"/>
          <p14:tracePt t="25396" x="7532688" y="3997325"/>
          <p14:tracePt t="25398" x="7564438" y="3981450"/>
          <p14:tracePt t="25400" x="7580313" y="3965575"/>
          <p14:tracePt t="25402" x="7596188" y="3935413"/>
          <p14:tracePt t="25406" x="7596188" y="3919538"/>
          <p14:tracePt t="25407" x="7612063" y="3903663"/>
          <p14:tracePt t="25410" x="7627938" y="3887788"/>
          <p14:tracePt t="25416" x="7643813" y="3871913"/>
          <p14:tracePt t="25417" x="7643813" y="3856038"/>
          <p14:tracePt t="25420" x="7659688" y="3840163"/>
          <p14:tracePt t="25422" x="7675563" y="3824288"/>
          <p14:tracePt t="25425" x="7675563" y="3808413"/>
          <p14:tracePt t="25430" x="7675563" y="3792538"/>
          <p14:tracePt t="25434" x="7691438" y="3792538"/>
          <p14:tracePt t="25437" x="7691438" y="3776663"/>
          <p14:tracePt t="25446" x="7707313" y="3776663"/>
          <p14:tracePt t="25460" x="7707313" y="3760788"/>
          <p14:tracePt t="25617" x="7691438" y="3760788"/>
          <p14:tracePt t="25626" x="7659688" y="3760788"/>
          <p14:tracePt t="25637" x="7627938" y="3760788"/>
          <p14:tracePt t="25642" x="7612063" y="3760788"/>
          <p14:tracePt t="25646" x="7580313" y="3760788"/>
          <p14:tracePt t="25652" x="7564438" y="3760788"/>
          <p14:tracePt t="25656" x="7548563" y="3760788"/>
          <p14:tracePt t="25660" x="7532688" y="3760788"/>
          <p14:tracePt t="25668" x="7516813" y="3760788"/>
          <p14:tracePt t="25674" x="7500938" y="3760788"/>
          <p14:tracePt t="25696" x="7485063" y="3760788"/>
          <p14:tracePt t="25713" x="7469188" y="3760788"/>
          <p14:tracePt t="25743" x="7454900" y="3760788"/>
          <p14:tracePt t="25858" x="7423150" y="3760788"/>
          <p14:tracePt t="25863" x="7407275" y="3760788"/>
          <p14:tracePt t="25865" x="7391400" y="3760788"/>
          <p14:tracePt t="25868" x="7359650" y="3760788"/>
          <p14:tracePt t="25870" x="7343775" y="3760788"/>
          <p14:tracePt t="25874" x="7312025" y="3760788"/>
          <p14:tracePt t="25876" x="7296150" y="3760788"/>
          <p14:tracePt t="25878" x="7280275" y="3760788"/>
          <p14:tracePt t="25880" x="7232650" y="3760788"/>
          <p14:tracePt t="25882" x="7216775" y="3760788"/>
          <p14:tracePt t="25884" x="7185025" y="3760788"/>
          <p14:tracePt t="25886" x="7154863" y="3760788"/>
          <p14:tracePt t="25888" x="7123113" y="3760788"/>
          <p14:tracePt t="25890" x="7091363" y="3760788"/>
          <p14:tracePt t="25892" x="7059613" y="3760788"/>
          <p14:tracePt t="25894" x="7043738" y="3760788"/>
          <p14:tracePt t="25896" x="6996113" y="3760788"/>
          <p14:tracePt t="25898" x="6964363" y="3760788"/>
          <p14:tracePt t="25900" x="6932613" y="3760788"/>
          <p14:tracePt t="25902" x="6900863" y="3776663"/>
          <p14:tracePt t="25906" x="6823075" y="3776663"/>
          <p14:tracePt t="25908" x="6791325" y="3776663"/>
          <p14:tracePt t="25910" x="6743700" y="3776663"/>
          <p14:tracePt t="25912" x="6711950" y="3776663"/>
          <p14:tracePt t="25914" x="6664325" y="3776663"/>
          <p14:tracePt t="25916" x="6616700" y="3776663"/>
          <p14:tracePt t="25918" x="6600825" y="3776663"/>
          <p14:tracePt t="25920" x="6553200" y="3776663"/>
          <p14:tracePt t="25922" x="6507163" y="3792538"/>
          <p14:tracePt t="25924" x="6475413" y="3792538"/>
          <p14:tracePt t="25926" x="6427788" y="3792538"/>
          <p14:tracePt t="25928" x="6396038" y="3808413"/>
          <p14:tracePt t="25930" x="6364288" y="3808413"/>
          <p14:tracePt t="25932" x="6316663" y="3824288"/>
          <p14:tracePt t="25934" x="6284913" y="3824288"/>
          <p14:tracePt t="25936" x="6253163" y="3840163"/>
          <p14:tracePt t="25938" x="6207125" y="3840163"/>
          <p14:tracePt t="25940" x="6175375" y="3840163"/>
          <p14:tracePt t="25942" x="6159500" y="3856038"/>
          <p14:tracePt t="25944" x="6111875" y="3856038"/>
          <p14:tracePt t="25946" x="6080125" y="3856038"/>
          <p14:tracePt t="25948" x="6064250" y="3871913"/>
          <p14:tracePt t="25950" x="6016625" y="3871913"/>
          <p14:tracePt t="25952" x="5984875" y="3871913"/>
          <p14:tracePt t="25955" x="5969000" y="3887788"/>
          <p14:tracePt t="25957" x="5938838" y="3887788"/>
          <p14:tracePt t="25958" x="5907088" y="3903663"/>
          <p14:tracePt t="25960" x="5891213" y="3903663"/>
          <p14:tracePt t="25962" x="5859463" y="3903663"/>
          <p14:tracePt t="25964" x="5811838" y="3903663"/>
          <p14:tracePt t="25966" x="5795963" y="3903663"/>
          <p14:tracePt t="25968" x="5764213" y="3919538"/>
          <p14:tracePt t="25970" x="5732463" y="3919538"/>
          <p14:tracePt t="25972" x="5700713" y="3919538"/>
          <p14:tracePt t="25973" x="5668963" y="3935413"/>
          <p14:tracePt t="25976" x="5622925" y="3935413"/>
          <p14:tracePt t="25978" x="5607050" y="3949700"/>
          <p14:tracePt t="25980" x="5559425" y="3949700"/>
          <p14:tracePt t="25982" x="5527675" y="3965575"/>
          <p14:tracePt t="25984" x="5511800" y="3965575"/>
          <p14:tracePt t="25986" x="5464175" y="3965575"/>
          <p14:tracePt t="25988" x="5416550" y="3965575"/>
          <p14:tracePt t="25990" x="5400675" y="3981450"/>
          <p14:tracePt t="25991" x="5353050" y="3981450"/>
          <p14:tracePt t="25994" x="5307013" y="3981450"/>
          <p14:tracePt t="25996" x="5275263" y="3981450"/>
          <p14:tracePt t="25998" x="5227638" y="3997325"/>
          <p14:tracePt t="26000" x="5180013" y="3997325"/>
          <p14:tracePt t="26001" x="5148263" y="4013200"/>
          <p14:tracePt t="26005" x="5100638" y="4013200"/>
          <p14:tracePt t="26006" x="5053013" y="4013200"/>
          <p14:tracePt t="26008" x="5006975" y="4013200"/>
          <p14:tracePt t="26010" x="4975225" y="4013200"/>
          <p14:tracePt t="26012" x="4911725" y="4013200"/>
          <p14:tracePt t="26014" x="4864100" y="4029075"/>
          <p14:tracePt t="26016" x="4832350" y="4029075"/>
          <p14:tracePt t="26018" x="4784725" y="4029075"/>
          <p14:tracePt t="26020" x="4737100" y="4044950"/>
          <p14:tracePt t="26022" x="4675188" y="4044950"/>
          <p14:tracePt t="26024" x="4643438" y="4044950"/>
          <p14:tracePt t="26026" x="4595813" y="4044950"/>
          <p14:tracePt t="26028" x="4548188" y="4044950"/>
          <p14:tracePt t="26030" x="4516438" y="4060825"/>
          <p14:tracePt t="26032" x="4468813" y="4060825"/>
          <p14:tracePt t="26033" x="4421188" y="4060825"/>
          <p14:tracePt t="26036" x="4391025" y="4060825"/>
          <p14:tracePt t="26039" x="4343400" y="4060825"/>
          <p14:tracePt t="26040" x="4311650" y="4060825"/>
          <p14:tracePt t="26042" x="4279900" y="4060825"/>
          <p14:tracePt t="26044" x="4232275" y="4060825"/>
          <p14:tracePt t="26046" x="4184650" y="4060825"/>
          <p14:tracePt t="26048" x="4168775" y="4060825"/>
          <p14:tracePt t="26050" x="4121150" y="4060825"/>
          <p14:tracePt t="26052" x="4075113" y="4076700"/>
          <p14:tracePt t="26053" x="4059238" y="4076700"/>
          <p14:tracePt t="26055" x="4027488" y="4076700"/>
          <p14:tracePt t="26057" x="3995738" y="4076700"/>
          <p14:tracePt t="26059" x="3963988" y="4076700"/>
          <p14:tracePt t="26062" x="3916363" y="4076700"/>
          <p14:tracePt t="26064" x="3900488" y="4076700"/>
          <p14:tracePt t="26066" x="3868738" y="4076700"/>
          <p14:tracePt t="26068" x="3836988" y="4076700"/>
          <p14:tracePt t="26070" x="3806825" y="4076700"/>
          <p14:tracePt t="26072" x="3775075" y="4076700"/>
          <p14:tracePt t="26073" x="3759200" y="4076700"/>
          <p14:tracePt t="26076" x="3727450" y="4092575"/>
          <p14:tracePt t="26078" x="3695700" y="4092575"/>
          <p14:tracePt t="26080" x="3679825" y="4092575"/>
          <p14:tracePt t="26082" x="3648075" y="4092575"/>
          <p14:tracePt t="26084" x="3632200" y="4092575"/>
          <p14:tracePt t="26086" x="3600450" y="4092575"/>
          <p14:tracePt t="26089" x="3568700" y="4092575"/>
          <p14:tracePt t="26091" x="3552825" y="4108450"/>
          <p14:tracePt t="26091" x="3521075" y="4108450"/>
          <p14:tracePt t="26094" x="3475038" y="4108450"/>
          <p14:tracePt t="26096" x="3459163" y="4108450"/>
          <p14:tracePt t="26097" x="3427413" y="4124325"/>
          <p14:tracePt t="26099" x="3395663" y="4124325"/>
          <p14:tracePt t="26102" x="3379788" y="4124325"/>
          <p14:tracePt t="26105" x="3348038" y="4124325"/>
          <p14:tracePt t="26106" x="3332163" y="4140200"/>
          <p14:tracePt t="26107" x="3300413" y="4140200"/>
          <p14:tracePt t="26110" x="3252788" y="4140200"/>
          <p14:tracePt t="26112" x="3236913" y="4140200"/>
          <p14:tracePt t="26114" x="3205163" y="4140200"/>
          <p14:tracePt t="26116" x="3159125" y="4140200"/>
          <p14:tracePt t="26117" x="3143250" y="4140200"/>
          <p14:tracePt t="26120" x="3095625" y="4156075"/>
          <p14:tracePt t="26122" x="3063875" y="4156075"/>
          <p14:tracePt t="26124" x="3032125" y="4156075"/>
          <p14:tracePt t="26126" x="3000375" y="4171950"/>
          <p14:tracePt t="26128" x="2952750" y="4171950"/>
          <p14:tracePt t="26130" x="2921000" y="4171950"/>
          <p14:tracePt t="26132" x="2890838" y="4171950"/>
          <p14:tracePt t="26134" x="2843213" y="4171950"/>
          <p14:tracePt t="26136" x="2827338" y="4187825"/>
          <p14:tracePt t="26138" x="2779713" y="4187825"/>
          <p14:tracePt t="26140" x="2747963" y="4187825"/>
          <p14:tracePt t="26141" x="2716213" y="4187825"/>
          <p14:tracePt t="26144" x="2684463" y="4187825"/>
          <p14:tracePt t="26146" x="2636838" y="4187825"/>
          <p14:tracePt t="26148" x="2620963" y="4187825"/>
          <p14:tracePt t="26150" x="2590800" y="4187825"/>
          <p14:tracePt t="26152" x="2559050" y="4187825"/>
          <p14:tracePt t="26156" x="2479675" y="4187825"/>
          <p14:tracePt t="26158" x="2463800" y="4187825"/>
          <p14:tracePt t="26160" x="2432050" y="4187825"/>
          <p14:tracePt t="26162" x="2384425" y="4187825"/>
          <p14:tracePt t="26164" x="2368550" y="4187825"/>
          <p14:tracePt t="26166" x="2336800" y="4187825"/>
          <p14:tracePt t="26168" x="2305050" y="4187825"/>
          <p14:tracePt t="26170" x="2274888" y="4187825"/>
          <p14:tracePt t="26172" x="2243138" y="4187825"/>
          <p14:tracePt t="26174" x="2227263" y="4187825"/>
          <p14:tracePt t="26176" x="2195513" y="4187825"/>
          <p14:tracePt t="26178" x="2179638" y="4187825"/>
          <p14:tracePt t="26180" x="2147888" y="4187825"/>
          <p14:tracePt t="26182" x="2116138" y="4187825"/>
          <p14:tracePt t="26187" x="2084388" y="4187825"/>
          <p14:tracePt t="26189" x="2068513" y="4187825"/>
          <p14:tracePt t="26189" x="2052638" y="4187825"/>
          <p14:tracePt t="26192" x="2036763" y="4187825"/>
          <p14:tracePt t="26194" x="2020888" y="4187825"/>
          <p14:tracePt t="26200" x="2005013" y="4187825"/>
          <p14:tracePt t="26206" x="1989138" y="4187825"/>
          <p14:tracePt t="26227" x="1974850" y="4187825"/>
          <p14:tracePt t="26290" x="1958975" y="4187825"/>
          <p14:tracePt t="26301" x="1943100" y="4187825"/>
          <p14:tracePt t="26306" x="1927225" y="4187825"/>
          <p14:tracePt t="26310" x="1911350" y="4187825"/>
          <p14:tracePt t="26321" x="1895475" y="4187825"/>
          <p14:tracePt t="26326" x="1879600" y="4187825"/>
          <p14:tracePt t="26332" x="1863725" y="4187825"/>
          <p14:tracePt t="26347" x="1847850" y="4187825"/>
          <p14:tracePt t="26348" x="1847850" y="4171950"/>
          <p14:tracePt t="26356" x="1831975" y="4171950"/>
          <p14:tracePt t="26367" x="1816100" y="4171950"/>
          <p14:tracePt t="26372" x="1800225" y="4171950"/>
          <p14:tracePt t="26378" x="1784350" y="4171950"/>
          <p14:tracePt t="26389" x="1768475" y="4171950"/>
          <p14:tracePt t="26394" x="1752600" y="4171950"/>
          <p14:tracePt t="26408" x="1736725" y="4171950"/>
          <p14:tracePt t="26423" x="1720850" y="4171950"/>
          <p14:tracePt t="29776" x="1752600" y="4171950"/>
          <p14:tracePt t="29782" x="1800225" y="4171950"/>
          <p14:tracePt t="29783" x="1816100" y="4171950"/>
          <p14:tracePt t="29784" x="1831975" y="4171950"/>
          <p14:tracePt t="29786" x="1879600" y="4171950"/>
          <p14:tracePt t="29787" x="1895475" y="4171950"/>
          <p14:tracePt t="29789" x="1927225" y="4171950"/>
          <p14:tracePt t="29792" x="1974850" y="4171950"/>
          <p14:tracePt t="29794" x="2036763" y="4156075"/>
          <p14:tracePt t="29796" x="2116138" y="4156075"/>
          <p14:tracePt t="29798" x="2195513" y="4156075"/>
          <p14:tracePt t="29800" x="2274888" y="4156075"/>
          <p14:tracePt t="29802" x="2352675" y="4140200"/>
          <p14:tracePt t="29804" x="2447925" y="4140200"/>
          <p14:tracePt t="29806" x="2527300" y="4140200"/>
          <p14:tracePt t="29808" x="2636838" y="4140200"/>
          <p14:tracePt t="29810" x="2763838" y="4140200"/>
          <p14:tracePt t="29811" x="2874963" y="4140200"/>
          <p14:tracePt t="29813" x="2984500" y="4140200"/>
          <p14:tracePt t="29816" x="3079750" y="4140200"/>
          <p14:tracePt t="29818" x="3221038" y="4140200"/>
          <p14:tracePt t="29821" x="3316288" y="4140200"/>
          <p14:tracePt t="29822" x="3427413" y="4124325"/>
          <p14:tracePt t="29823" x="3536950" y="4124325"/>
          <p14:tracePt t="29826" x="3632200" y="4108450"/>
          <p14:tracePt t="29828" x="3711575" y="4108450"/>
          <p14:tracePt t="29830" x="3775075" y="4092575"/>
          <p14:tracePt t="29832" x="3852863" y="4076700"/>
          <p14:tracePt t="29834" x="3932238" y="4076700"/>
          <p14:tracePt t="29836" x="3995738" y="4060825"/>
          <p14:tracePt t="29838" x="4059238" y="4060825"/>
          <p14:tracePt t="29840" x="4137025" y="4044950"/>
          <p14:tracePt t="29842" x="4200525" y="4044950"/>
          <p14:tracePt t="29844" x="4264025" y="4044950"/>
          <p14:tracePt t="29846" x="4327525" y="4044950"/>
          <p14:tracePt t="29848" x="4391025" y="4044950"/>
          <p14:tracePt t="29850" x="4452938" y="4044950"/>
          <p14:tracePt t="29853" x="4516438" y="4029075"/>
          <p14:tracePt t="29854" x="4579938" y="4029075"/>
          <p14:tracePt t="29856" x="4627563" y="4029075"/>
          <p14:tracePt t="29858" x="4691063" y="4029075"/>
          <p14:tracePt t="29860" x="4752975" y="4029075"/>
          <p14:tracePt t="29862" x="4816475" y="4029075"/>
          <p14:tracePt t="29864" x="4864100" y="4013200"/>
          <p14:tracePt t="29866" x="4927600" y="4013200"/>
          <p14:tracePt t="29868" x="4975225" y="4013200"/>
          <p14:tracePt t="29870" x="5053013" y="4013200"/>
          <p14:tracePt t="29872" x="5084763" y="4013200"/>
          <p14:tracePt t="29874" x="5148263" y="4013200"/>
          <p14:tracePt t="29876" x="5211763" y="4013200"/>
          <p14:tracePt t="29878" x="5275263" y="4013200"/>
          <p14:tracePt t="29880" x="5322888" y="4013200"/>
          <p14:tracePt t="29882" x="5400675" y="3997325"/>
          <p14:tracePt t="29884" x="5464175" y="3997325"/>
          <p14:tracePt t="29887" x="5527675" y="3997325"/>
          <p14:tracePt t="29888" x="5607050" y="3997325"/>
          <p14:tracePt t="29890" x="5668963" y="3997325"/>
          <p14:tracePt t="29892" x="5716588" y="3997325"/>
          <p14:tracePt t="29894" x="5795963" y="3997325"/>
          <p14:tracePt t="29896" x="5891213" y="3997325"/>
          <p14:tracePt t="29898" x="5938838" y="3997325"/>
          <p14:tracePt t="29900" x="6000750" y="3997325"/>
          <p14:tracePt t="29903" x="6080125" y="3997325"/>
          <p14:tracePt t="29904" x="6143625" y="3997325"/>
          <p14:tracePt t="29906" x="6223000" y="3997325"/>
          <p14:tracePt t="29908" x="6284913" y="3997325"/>
          <p14:tracePt t="29910" x="6332538" y="3997325"/>
          <p14:tracePt t="29912" x="6396038" y="3997325"/>
          <p14:tracePt t="29914" x="6459538" y="3997325"/>
          <p14:tracePt t="29916" x="6507163" y="3997325"/>
          <p14:tracePt t="29918" x="6569075" y="3997325"/>
          <p14:tracePt t="29920" x="6616700" y="3997325"/>
          <p14:tracePt t="29922" x="6680200" y="3997325"/>
          <p14:tracePt t="29924" x="6711950" y="3997325"/>
          <p14:tracePt t="29926" x="6759575" y="3997325"/>
          <p14:tracePt t="29928" x="6807200" y="3997325"/>
          <p14:tracePt t="29930" x="6838950" y="3997325"/>
          <p14:tracePt t="29932" x="6869113" y="3997325"/>
          <p14:tracePt t="29934" x="6916738" y="3997325"/>
          <p14:tracePt t="29936" x="6932613" y="3981450"/>
          <p14:tracePt t="29938" x="6964363" y="3981450"/>
          <p14:tracePt t="29940" x="7011988" y="3981450"/>
          <p14:tracePt t="29944" x="7027863" y="3981450"/>
          <p14:tracePt t="29946" x="7043738" y="3981450"/>
          <p14:tracePt t="29948" x="7059613" y="3981450"/>
          <p14:tracePt t="29950" x="7091363" y="3981450"/>
          <p14:tracePt t="29954" x="7123113" y="3981450"/>
          <p14:tracePt t="29956" x="7138988" y="3981450"/>
          <p14:tracePt t="29958" x="7138988" y="3965575"/>
          <p14:tracePt t="29960" x="7154863" y="3965575"/>
          <p14:tracePt t="29962" x="7169150" y="3965575"/>
          <p14:tracePt t="29964" x="7185025" y="3965575"/>
          <p14:tracePt t="29966" x="7200900" y="3965575"/>
          <p14:tracePt t="29968" x="7216775" y="3965575"/>
          <p14:tracePt t="29972" x="7232650" y="3965575"/>
          <p14:tracePt t="29974" x="7264400" y="3965575"/>
          <p14:tracePt t="29978" x="7296150" y="3965575"/>
          <p14:tracePt t="29980" x="7312025" y="3965575"/>
          <p14:tracePt t="29984" x="7343775" y="3965575"/>
          <p14:tracePt t="29988" x="7375525" y="3965575"/>
          <p14:tracePt t="29990" x="7407275" y="3965575"/>
          <p14:tracePt t="29994" x="7439025" y="3965575"/>
          <p14:tracePt t="29996" x="7454900" y="3965575"/>
          <p14:tracePt t="30002" x="7485063" y="3965575"/>
          <p14:tracePt t="30005" x="7500938" y="3965575"/>
          <p14:tracePt t="30006" x="7516813" y="3965575"/>
          <p14:tracePt t="30008" x="7532688" y="3965575"/>
          <p14:tracePt t="30039" x="7548563" y="3965575"/>
          <p14:tracePt t="30055" x="7548563" y="3981450"/>
          <p14:tracePt t="30059" x="7548563" y="3997325"/>
          <p14:tracePt t="30060" x="7548563" y="4013200"/>
          <p14:tracePt t="30066" x="7548563" y="4029075"/>
          <p14:tracePt t="30070" x="7548563" y="4044950"/>
          <p14:tracePt t="30072" x="7548563" y="4060825"/>
          <p14:tracePt t="30074" x="7548563" y="4076700"/>
          <p14:tracePt t="30076" x="7564438" y="4076700"/>
          <p14:tracePt t="30077" x="7564438" y="4092575"/>
          <p14:tracePt t="30082" x="7564438" y="4108450"/>
          <p14:tracePt t="30084" x="7580313" y="4108450"/>
          <p14:tracePt t="30087" x="7596188" y="4124325"/>
          <p14:tracePt t="30088" x="7612063" y="4124325"/>
          <p14:tracePt t="30092" x="7612063" y="4140200"/>
          <p14:tracePt t="30093" x="7627938" y="4156075"/>
          <p14:tracePt t="30096" x="7643813" y="4156075"/>
          <p14:tracePt t="30098" x="7643813" y="4171950"/>
          <p14:tracePt t="30101" x="7659688" y="4171950"/>
          <p14:tracePt t="30105" x="7675563" y="4171950"/>
          <p14:tracePt t="30110" x="7691438" y="4171950"/>
          <p14:tracePt t="30113" x="7691438" y="4187825"/>
          <p14:tracePt t="30125" x="7691438" y="4203700"/>
          <p14:tracePt t="30139" x="7691438" y="4219575"/>
          <p14:tracePt t="30144" x="7675563" y="4235450"/>
          <p14:tracePt t="30146" x="7659688" y="4235450"/>
          <p14:tracePt t="30151" x="7643813" y="4235450"/>
          <p14:tracePt t="30152" x="7627938" y="4235450"/>
          <p14:tracePt t="30156" x="7612063" y="4235450"/>
          <p14:tracePt t="30158" x="7596188" y="4251325"/>
          <p14:tracePt t="30160" x="7580313" y="4251325"/>
          <p14:tracePt t="30164" x="7564438" y="4251325"/>
          <p14:tracePt t="30166" x="7548563" y="4251325"/>
          <p14:tracePt t="30170" x="7532688" y="4251325"/>
          <p14:tracePt t="30172" x="7516813" y="4251325"/>
          <p14:tracePt t="30174" x="7500938" y="4251325"/>
          <p14:tracePt t="30176" x="7485063" y="4251325"/>
          <p14:tracePt t="30178" x="7469188" y="4251325"/>
          <p14:tracePt t="30182" x="7454900" y="4251325"/>
          <p14:tracePt t="30184" x="7439025" y="4251325"/>
          <p14:tracePt t="30186" x="7423150" y="4267200"/>
          <p14:tracePt t="30188" x="7407275" y="4267200"/>
          <p14:tracePt t="30190" x="7391400" y="4267200"/>
          <p14:tracePt t="30192" x="7375525" y="4267200"/>
          <p14:tracePt t="30194" x="7343775" y="4267200"/>
          <p14:tracePt t="30196" x="7296150" y="4267200"/>
          <p14:tracePt t="30198" x="7280275" y="4267200"/>
          <p14:tracePt t="30200" x="7248525" y="4267200"/>
          <p14:tracePt t="30202" x="7232650" y="4267200"/>
          <p14:tracePt t="30204" x="7185025" y="4267200"/>
          <p14:tracePt t="30206" x="7154863" y="4267200"/>
          <p14:tracePt t="30208" x="7107238" y="4267200"/>
          <p14:tracePt t="30209" x="7075488" y="4267200"/>
          <p14:tracePt t="30212" x="7043738" y="4267200"/>
          <p14:tracePt t="30214" x="6980238" y="4267200"/>
          <p14:tracePt t="30216" x="6916738" y="4267200"/>
          <p14:tracePt t="30217" x="6823075" y="4251325"/>
          <p14:tracePt t="30220" x="6759575" y="4251325"/>
          <p14:tracePt t="30222" x="6711950" y="4235450"/>
          <p14:tracePt t="30224" x="6616700" y="4235450"/>
          <p14:tracePt t="30225" x="6553200" y="4219575"/>
          <p14:tracePt t="30228" x="6475413" y="4219575"/>
          <p14:tracePt t="30230" x="6396038" y="4219575"/>
          <p14:tracePt t="30232" x="6316663" y="4203700"/>
          <p14:tracePt t="30234" x="6238875" y="4203700"/>
          <p14:tracePt t="30236" x="6143625" y="4203700"/>
          <p14:tracePt t="30238" x="6064250" y="4203700"/>
          <p14:tracePt t="30240" x="5984875" y="4187825"/>
          <p14:tracePt t="30242" x="5907088" y="4187825"/>
          <p14:tracePt t="30244" x="5795963" y="4187825"/>
          <p14:tracePt t="30246" x="5716588" y="4187825"/>
          <p14:tracePt t="30248" x="5638800" y="4187825"/>
          <p14:tracePt t="30250" x="5543550" y="4187825"/>
          <p14:tracePt t="30255" x="5353050" y="4171950"/>
          <p14:tracePt t="30255" x="5275263" y="4171950"/>
          <p14:tracePt t="30258" x="5211763" y="4171950"/>
          <p14:tracePt t="30260" x="5132388" y="4171950"/>
          <p14:tracePt t="30262" x="5053013" y="4171950"/>
          <p14:tracePt t="30264" x="4975225" y="4171950"/>
          <p14:tracePt t="30266" x="4864100" y="4171950"/>
          <p14:tracePt t="30268" x="4784725" y="4171950"/>
          <p14:tracePt t="30270" x="4706938" y="4171950"/>
          <p14:tracePt t="30272" x="4627563" y="4171950"/>
          <p14:tracePt t="30274" x="4548188" y="4171950"/>
          <p14:tracePt t="30276" x="4452938" y="4171950"/>
          <p14:tracePt t="30278" x="4375150" y="4171950"/>
          <p14:tracePt t="30280" x="4295775" y="4171950"/>
          <p14:tracePt t="30282" x="4216400" y="4171950"/>
          <p14:tracePt t="30284" x="4152900" y="4171950"/>
          <p14:tracePt t="30287" x="4106863" y="4171950"/>
          <p14:tracePt t="30288" x="4027488" y="4171950"/>
          <p14:tracePt t="30290" x="3963988" y="4171950"/>
          <p14:tracePt t="30292" x="3900488" y="4171950"/>
          <p14:tracePt t="30294" x="3836988" y="4171950"/>
          <p14:tracePt t="30296" x="3806825" y="4171950"/>
          <p14:tracePt t="30298" x="3759200" y="4171950"/>
          <p14:tracePt t="30300" x="3695700" y="4171950"/>
          <p14:tracePt t="30303" x="3663950" y="4171950"/>
          <p14:tracePt t="30303" x="3616325" y="4171950"/>
          <p14:tracePt t="30306" x="3568700" y="4171950"/>
          <p14:tracePt t="30308" x="3536950" y="4171950"/>
          <p14:tracePt t="30310" x="3505200" y="4171950"/>
          <p14:tracePt t="30312" x="3459163" y="4171950"/>
          <p14:tracePt t="30314" x="3443288" y="4171950"/>
          <p14:tracePt t="30316" x="3395663" y="4171950"/>
          <p14:tracePt t="30318" x="3363913" y="4171950"/>
          <p14:tracePt t="30320" x="3348038" y="4171950"/>
          <p14:tracePt t="30322" x="3316288" y="4171950"/>
          <p14:tracePt t="30324" x="3300413" y="4171950"/>
          <p14:tracePt t="30326" x="3268663" y="4187825"/>
          <p14:tracePt t="30328" x="3236913" y="4187825"/>
          <p14:tracePt t="30330" x="3221038" y="4187825"/>
          <p14:tracePt t="30332" x="3190875" y="4187825"/>
          <p14:tracePt t="30334" x="3175000" y="4187825"/>
          <p14:tracePt t="30337" x="3159125" y="4187825"/>
          <p14:tracePt t="30338" x="3127375" y="4187825"/>
          <p14:tracePt t="30340" x="3111500" y="4187825"/>
          <p14:tracePt t="30342" x="3079750" y="4187825"/>
          <p14:tracePt t="30344" x="3048000" y="4187825"/>
          <p14:tracePt t="30346" x="3032125" y="4187825"/>
          <p14:tracePt t="30348" x="3000375" y="4187825"/>
          <p14:tracePt t="30349" x="2952750" y="4187825"/>
          <p14:tracePt t="30352" x="2936875" y="4187825"/>
          <p14:tracePt t="30354" x="2905125" y="4187825"/>
          <p14:tracePt t="30355" x="2890838" y="4187825"/>
          <p14:tracePt t="30358" x="2859088" y="4187825"/>
          <p14:tracePt t="30360" x="2827338" y="4187825"/>
          <p14:tracePt t="30362" x="2811463" y="4187825"/>
          <p14:tracePt t="30364" x="2779713" y="4187825"/>
          <p14:tracePt t="30365" x="2763838" y="4203700"/>
          <p14:tracePt t="30368" x="2716213" y="4203700"/>
          <p14:tracePt t="30370" x="2684463" y="4203700"/>
          <p14:tracePt t="30372" x="2668588" y="4203700"/>
          <p14:tracePt t="30374" x="2620963" y="4203700"/>
          <p14:tracePt t="30376" x="2590800" y="4203700"/>
          <p14:tracePt t="30378" x="2574925" y="4203700"/>
          <p14:tracePt t="30380" x="2543175" y="4203700"/>
          <p14:tracePt t="30382" x="2511425" y="4203700"/>
          <p14:tracePt t="30384" x="2479675" y="4203700"/>
          <p14:tracePt t="30386" x="2432050" y="4203700"/>
          <p14:tracePt t="30388" x="2416175" y="4203700"/>
          <p14:tracePt t="30390" x="2368550" y="4203700"/>
          <p14:tracePt t="30392" x="2336800" y="4203700"/>
          <p14:tracePt t="30394" x="2305050" y="4203700"/>
          <p14:tracePt t="30396" x="2259013" y="4219575"/>
          <p14:tracePt t="30398" x="2211388" y="4219575"/>
          <p14:tracePt t="30400" x="2179638" y="4219575"/>
          <p14:tracePt t="30403" x="2132013" y="4219575"/>
          <p14:tracePt t="30404" x="2084388" y="4219575"/>
          <p14:tracePt t="30406" x="2052638" y="4219575"/>
          <p14:tracePt t="30408" x="1989138" y="4219575"/>
          <p14:tracePt t="30410" x="1943100" y="4235450"/>
          <p14:tracePt t="30412" x="1895475" y="4235450"/>
          <p14:tracePt t="30414" x="1847850" y="4235450"/>
          <p14:tracePt t="30416" x="1800225" y="4235450"/>
          <p14:tracePt t="30418" x="1752600" y="4235450"/>
          <p14:tracePt t="30420" x="1720850" y="4235450"/>
          <p14:tracePt t="30421" x="1674813" y="4235450"/>
          <p14:tracePt t="30423" x="1627188" y="4235450"/>
          <p14:tracePt t="30426" x="1595438" y="4235450"/>
          <p14:tracePt t="30427" x="1547813" y="4235450"/>
          <p14:tracePt t="30429" x="1516063" y="4235450"/>
          <p14:tracePt t="30432" x="1484313" y="4235450"/>
          <p14:tracePt t="30434" x="1452563" y="4235450"/>
          <p14:tracePt t="30436" x="1436688" y="4235450"/>
          <p14:tracePt t="30438" x="1420813" y="4235450"/>
          <p14:tracePt t="30440" x="1404938" y="4235450"/>
          <p14:tracePt t="30442" x="1389063" y="4251325"/>
          <p14:tracePt t="30446" x="1373188" y="4251325"/>
          <p14:tracePt t="30450" x="1358900" y="4251325"/>
          <p14:tracePt t="30474" x="1343025" y="4251325"/>
          <p14:tracePt t="30505" x="1327150" y="4251325"/>
          <p14:tracePt t="30537" x="1343025" y="4251325"/>
          <p14:tracePt t="30545" x="1358900" y="4251325"/>
          <p14:tracePt t="30547" x="1373188" y="4251325"/>
          <p14:tracePt t="30550" x="1389063" y="4251325"/>
          <p14:tracePt t="30552" x="1404938" y="4251325"/>
          <p14:tracePt t="30555" x="1420813" y="4251325"/>
          <p14:tracePt t="30556" x="1436688" y="4251325"/>
          <p14:tracePt t="30558" x="1452563" y="4251325"/>
          <p14:tracePt t="30560" x="1484313" y="4235450"/>
          <p14:tracePt t="30562" x="1516063" y="4235450"/>
          <p14:tracePt t="30564" x="1531938" y="4235450"/>
          <p14:tracePt t="30566" x="1579563" y="4235450"/>
          <p14:tracePt t="30568" x="1611313" y="4235450"/>
          <p14:tracePt t="30570" x="1627188" y="4235450"/>
          <p14:tracePt t="30572" x="1658938" y="4235450"/>
          <p14:tracePt t="30573" x="1704975" y="4235450"/>
          <p14:tracePt t="30576" x="1720850" y="4235450"/>
          <p14:tracePt t="30578" x="1752600" y="4235450"/>
          <p14:tracePt t="30580" x="1784350" y="4235450"/>
          <p14:tracePt t="30582" x="1816100" y="4235450"/>
          <p14:tracePt t="30584" x="1863725" y="4235450"/>
          <p14:tracePt t="30586" x="1879600" y="4235450"/>
          <p14:tracePt t="30588" x="1911350" y="4235450"/>
          <p14:tracePt t="30590" x="1958975" y="4235450"/>
          <p14:tracePt t="30592" x="1974850" y="4235450"/>
          <p14:tracePt t="30594" x="2005013" y="4235450"/>
          <p14:tracePt t="30596" x="2036763" y="4251325"/>
          <p14:tracePt t="30598" x="2052638" y="4251325"/>
          <p14:tracePt t="30600" x="2084388" y="4251325"/>
          <p14:tracePt t="30603" x="2100263" y="4267200"/>
          <p14:tracePt t="30604" x="2132013" y="4267200"/>
          <p14:tracePt t="30606" x="2163763" y="4267200"/>
          <p14:tracePt t="30608" x="2163763" y="4283075"/>
          <p14:tracePt t="30610" x="2195513" y="4283075"/>
          <p14:tracePt t="30612" x="2211388" y="4283075"/>
          <p14:tracePt t="30616" x="2243138" y="4297363"/>
          <p14:tracePt t="30618" x="2259013" y="4297363"/>
          <p14:tracePt t="30621" x="2259013" y="4313238"/>
          <p14:tracePt t="30622" x="2274888" y="4329113"/>
          <p14:tracePt t="30624" x="2289175" y="4329113"/>
          <p14:tracePt t="30628" x="2305050" y="4344988"/>
          <p14:tracePt t="30632" x="2320925" y="4360863"/>
          <p14:tracePt t="30633" x="2336800" y="4360863"/>
          <p14:tracePt t="30636" x="2336800" y="4376738"/>
          <p14:tracePt t="30638" x="2336800" y="4392613"/>
          <p14:tracePt t="30640" x="2352675" y="4408488"/>
          <p14:tracePt t="30642" x="2368550" y="4408488"/>
          <p14:tracePt t="30644" x="2368550" y="4424363"/>
          <p14:tracePt t="30646" x="2368550" y="4440238"/>
          <p14:tracePt t="30648" x="2384425" y="4456113"/>
          <p14:tracePt t="30650" x="2384425" y="4471988"/>
          <p14:tracePt t="30653" x="2400300" y="4487863"/>
          <p14:tracePt t="30654" x="2416175" y="4503738"/>
          <p14:tracePt t="30656" x="2416175" y="4519613"/>
          <p14:tracePt t="30658" x="2416175" y="4535488"/>
          <p14:tracePt t="30660" x="2432050" y="4551363"/>
          <p14:tracePt t="30662" x="2432050" y="4567238"/>
          <p14:tracePt t="30664" x="2447925" y="4583113"/>
          <p14:tracePt t="30666" x="2463800" y="4614863"/>
          <p14:tracePt t="30669" x="2463800" y="4629150"/>
          <p14:tracePt t="30670" x="2479675" y="4645025"/>
          <p14:tracePt t="30671" x="2479675" y="4676775"/>
          <p14:tracePt t="30674" x="2479675" y="4692650"/>
          <p14:tracePt t="30676" x="2495550" y="4708525"/>
          <p14:tracePt t="30678" x="2511425" y="4724400"/>
          <p14:tracePt t="30680" x="2527300" y="4756150"/>
          <p14:tracePt t="30684" x="2543175" y="4787900"/>
          <p14:tracePt t="30686" x="2543175" y="4803775"/>
          <p14:tracePt t="30689" x="2559050" y="4819650"/>
          <p14:tracePt t="30689" x="2574925" y="4835525"/>
          <p14:tracePt t="30692" x="2574925" y="4851400"/>
          <p14:tracePt t="30694" x="2590800" y="4867275"/>
          <p14:tracePt t="30696" x="2605088" y="4883150"/>
          <p14:tracePt t="30698" x="2620963" y="4899025"/>
          <p14:tracePt t="30700" x="2636838" y="4914900"/>
          <p14:tracePt t="30703" x="2652713" y="4930775"/>
          <p14:tracePt t="30705" x="2668588" y="4962525"/>
          <p14:tracePt t="30706" x="2684463" y="4962525"/>
          <p14:tracePt t="30708" x="2716213" y="4992688"/>
          <p14:tracePt t="30710" x="2732088" y="5008563"/>
          <p14:tracePt t="30712" x="2763838" y="5040313"/>
          <p14:tracePt t="30714" x="2779713" y="5040313"/>
          <p14:tracePt t="30716" x="2811463" y="5072063"/>
          <p14:tracePt t="30718" x="2843213" y="5087938"/>
          <p14:tracePt t="30719" x="2859088" y="5103813"/>
          <p14:tracePt t="30722" x="2890838" y="5135563"/>
          <p14:tracePt t="30724" x="2936875" y="5151438"/>
          <p14:tracePt t="30726" x="2968625" y="5151438"/>
          <p14:tracePt t="30728" x="2984500" y="5167313"/>
          <p14:tracePt t="30730" x="3032125" y="5183188"/>
          <p14:tracePt t="30732" x="3079750" y="5214938"/>
          <p14:tracePt t="30734" x="3111500" y="5230813"/>
          <p14:tracePt t="30736" x="3143250" y="5246688"/>
          <p14:tracePt t="30737" x="3190875" y="5262563"/>
          <p14:tracePt t="30740" x="3221038" y="5278438"/>
          <p14:tracePt t="30742" x="3268663" y="5278438"/>
          <p14:tracePt t="30744" x="3300413" y="5294313"/>
          <p14:tracePt t="30746" x="3348038" y="5310188"/>
          <p14:tracePt t="30748" x="3395663" y="5324475"/>
          <p14:tracePt t="30750" x="3443288" y="5340350"/>
          <p14:tracePt t="30753" x="3475038" y="5356225"/>
          <p14:tracePt t="30754" x="3505200" y="5356225"/>
          <p14:tracePt t="30756" x="3552825" y="5372100"/>
          <p14:tracePt t="30758" x="3584575" y="5372100"/>
          <p14:tracePt t="30760" x="3632200" y="5387975"/>
          <p14:tracePt t="30762" x="3663950" y="5387975"/>
          <p14:tracePt t="30763" x="3679825" y="5387975"/>
          <p14:tracePt t="30766" x="3727450" y="5403850"/>
          <p14:tracePt t="30768" x="3759200" y="5403850"/>
          <p14:tracePt t="30770" x="3775075" y="5403850"/>
          <p14:tracePt t="30772" x="3806825" y="5403850"/>
          <p14:tracePt t="30773" x="3821113" y="5403850"/>
          <p14:tracePt t="30776" x="3836988" y="5403850"/>
          <p14:tracePt t="30778" x="3852863" y="5403850"/>
          <p14:tracePt t="30780" x="3868738" y="5403850"/>
          <p14:tracePt t="30782" x="3884613" y="5403850"/>
          <p14:tracePt t="30784" x="3884613" y="5419725"/>
          <p14:tracePt t="30787" x="3900488" y="5419725"/>
          <p14:tracePt t="30796" x="3916363" y="5419725"/>
          <p14:tracePt t="30823" x="3932238" y="5419725"/>
          <p14:tracePt t="30840" x="3948113" y="5419725"/>
          <p14:tracePt t="30950" x="3979863" y="5419725"/>
          <p14:tracePt t="30958" x="4027488" y="5419725"/>
          <p14:tracePt t="30963" x="4106863" y="5403850"/>
          <p14:tracePt t="30968" x="4184650" y="5387975"/>
          <p14:tracePt t="30970" x="4216400" y="5372100"/>
          <p14:tracePt t="30972" x="4232275" y="5372100"/>
          <p14:tracePt t="30973" x="4264025" y="5356225"/>
          <p14:tracePt t="30976" x="4311650" y="5340350"/>
          <p14:tracePt t="30978" x="4327525" y="5340350"/>
          <p14:tracePt t="30980" x="4375150" y="5340350"/>
          <p14:tracePt t="30983" x="4406900" y="5324475"/>
          <p14:tracePt t="30984" x="4452938" y="5310188"/>
          <p14:tracePt t="30986" x="4484688" y="5310188"/>
          <p14:tracePt t="30988" x="4579938" y="5278438"/>
          <p14:tracePt t="30990" x="4627563" y="5262563"/>
          <p14:tracePt t="30992" x="4691063" y="5246688"/>
          <p14:tracePt t="30994" x="4737100" y="5230813"/>
          <p14:tracePt t="30996" x="4800600" y="5199063"/>
          <p14:tracePt t="30998" x="4864100" y="5183188"/>
          <p14:tracePt t="31000" x="4927600" y="5167313"/>
          <p14:tracePt t="31003" x="4959350" y="5151438"/>
          <p14:tracePt t="31005" x="5053013" y="5135563"/>
          <p14:tracePt t="31006" x="5116513" y="5103813"/>
          <p14:tracePt t="31008" x="5180013" y="5087938"/>
          <p14:tracePt t="31010" x="5243513" y="5056188"/>
          <p14:tracePt t="31012" x="5307013" y="5040313"/>
          <p14:tracePt t="31014" x="5384800" y="5008563"/>
          <p14:tracePt t="31016" x="5448300" y="4992688"/>
          <p14:tracePt t="31018" x="5543550" y="4946650"/>
          <p14:tracePt t="31020" x="5622925" y="4914900"/>
          <p14:tracePt t="31021" x="5684838" y="4899025"/>
          <p14:tracePt t="31024" x="5780088" y="4867275"/>
          <p14:tracePt t="31026" x="5843588" y="4851400"/>
          <p14:tracePt t="31028" x="5922963" y="4819650"/>
          <p14:tracePt t="31030" x="5984875" y="4803775"/>
          <p14:tracePt t="31032" x="6080125" y="4756150"/>
          <p14:tracePt t="31034" x="6159500" y="4740275"/>
          <p14:tracePt t="31036" x="6223000" y="4708525"/>
          <p14:tracePt t="31038" x="6284913" y="4692650"/>
          <p14:tracePt t="31040" x="6348413" y="4660900"/>
          <p14:tracePt t="31042" x="6411913" y="4645025"/>
          <p14:tracePt t="31044" x="6507163" y="4614863"/>
          <p14:tracePt t="31046" x="6569075" y="4583113"/>
          <p14:tracePt t="31048" x="6616700" y="4567238"/>
          <p14:tracePt t="31050" x="6680200" y="4535488"/>
          <p14:tracePt t="31053" x="6743700" y="4519613"/>
          <p14:tracePt t="31055" x="6791325" y="4487863"/>
          <p14:tracePt t="31056" x="6838950" y="4456113"/>
          <p14:tracePt t="31058" x="6900863" y="4440238"/>
          <p14:tracePt t="31060" x="6948488" y="4408488"/>
          <p14:tracePt t="31062" x="6996113" y="4408488"/>
          <p14:tracePt t="31064" x="7043738" y="4376738"/>
          <p14:tracePt t="31066" x="7075488" y="4360863"/>
          <p14:tracePt t="31068" x="7123113" y="4344988"/>
          <p14:tracePt t="31070" x="7154863" y="4313238"/>
          <p14:tracePt t="31072" x="7185025" y="4297363"/>
          <p14:tracePt t="31074" x="7216775" y="4283075"/>
          <p14:tracePt t="31076" x="7248525" y="4267200"/>
          <p14:tracePt t="31078" x="7280275" y="4251325"/>
          <p14:tracePt t="31080" x="7312025" y="4235450"/>
          <p14:tracePt t="31082" x="7327900" y="4219575"/>
          <p14:tracePt t="31084" x="7359650" y="4203700"/>
          <p14:tracePt t="31086" x="7375525" y="4187825"/>
          <p14:tracePt t="31090" x="7391400" y="4187825"/>
          <p14:tracePt t="31092" x="7407275" y="4171950"/>
          <p14:tracePt t="31094" x="7423150" y="4156075"/>
          <p14:tracePt t="31099" x="7439025" y="4140200"/>
          <p14:tracePt t="31101" x="7454900" y="4124325"/>
          <p14:tracePt t="31103" x="7454900" y="4108450"/>
          <p14:tracePt t="31107" x="7485063" y="4092575"/>
          <p14:tracePt t="31107" x="7500938" y="4076700"/>
          <p14:tracePt t="31117" x="7516813" y="4060825"/>
          <p14:tracePt t="31119" x="7532688" y="4044950"/>
          <p14:tracePt t="31121" x="7532688" y="4029075"/>
          <p14:tracePt t="31126" x="7548563" y="4013200"/>
          <p14:tracePt t="31128" x="7564438" y="3997325"/>
          <p14:tracePt t="31130" x="7580313" y="3997325"/>
          <p14:tracePt t="31134" x="7580313" y="3981450"/>
          <p14:tracePt t="31143" x="7596188" y="3965575"/>
          <p14:tracePt t="31145" x="7612063" y="3949700"/>
          <p14:tracePt t="31148" x="7627938" y="3949700"/>
          <p14:tracePt t="31150" x="7643813" y="3935413"/>
          <p14:tracePt t="31152" x="7659688" y="3919538"/>
          <p14:tracePt t="31156" x="7675563" y="3903663"/>
          <p14:tracePt t="31158" x="7691438" y="3903663"/>
          <p14:tracePt t="31160" x="7691438" y="3887788"/>
          <p14:tracePt t="31162" x="7707313" y="3871913"/>
          <p14:tracePt t="31164" x="7723188" y="3871913"/>
          <p14:tracePt t="31168" x="7739063" y="3856038"/>
          <p14:tracePt t="31171" x="7739063" y="3840163"/>
          <p14:tracePt t="31172" x="7754938" y="3840163"/>
          <p14:tracePt t="31177" x="7770813" y="3840163"/>
          <p14:tracePt t="31177" x="7770813" y="3824288"/>
          <p14:tracePt t="31184" x="7770813" y="3808413"/>
          <p14:tracePt t="31187" x="7785100" y="3808413"/>
          <p14:tracePt t="31190" x="7800975" y="3808413"/>
          <p14:tracePt t="31194" x="7800975" y="3792538"/>
          <p14:tracePt t="31198" x="7816850" y="3792538"/>
          <p14:tracePt t="31203" x="7816850" y="3776663"/>
          <p14:tracePt t="31206" x="7832725" y="3776663"/>
          <p14:tracePt t="31224" x="7832725" y="3760788"/>
          <p14:tracePt t="31233" x="7848600" y="3760788"/>
          <p14:tracePt t="31277" x="7832725" y="3760788"/>
          <p14:tracePt t="31281" x="7816850" y="3760788"/>
          <p14:tracePt t="31288" x="7800975" y="3760788"/>
          <p14:tracePt t="31292" x="7785100" y="3760788"/>
          <p14:tracePt t="31294" x="7770813" y="3760788"/>
          <p14:tracePt t="31296" x="7754938" y="3760788"/>
          <p14:tracePt t="31301" x="7739063" y="3760788"/>
          <p14:tracePt t="31304" x="7723188" y="3760788"/>
          <p14:tracePt t="31306" x="7707313" y="3760788"/>
          <p14:tracePt t="31312" x="7691438" y="3760788"/>
          <p14:tracePt t="31314" x="7675563" y="3760788"/>
          <p14:tracePt t="31316" x="7659688" y="3760788"/>
          <p14:tracePt t="31320" x="7643813" y="3760788"/>
          <p14:tracePt t="31324" x="7627938" y="3760788"/>
          <p14:tracePt t="31329" x="7612063" y="3760788"/>
          <p14:tracePt t="31330" x="7596188" y="3776663"/>
          <p14:tracePt t="31332" x="7580313" y="3776663"/>
          <p14:tracePt t="31336" x="7564438" y="3776663"/>
          <p14:tracePt t="31338" x="7548563" y="3776663"/>
          <p14:tracePt t="31340" x="7532688" y="3776663"/>
          <p14:tracePt t="31342" x="7516813" y="3776663"/>
          <p14:tracePt t="31344" x="7500938" y="3776663"/>
          <p14:tracePt t="31346" x="7469188" y="3776663"/>
          <p14:tracePt t="31348" x="7439025" y="3792538"/>
          <p14:tracePt t="31350" x="7423150" y="3792538"/>
          <p14:tracePt t="31353" x="7391400" y="3792538"/>
          <p14:tracePt t="31354" x="7359650" y="3792538"/>
          <p14:tracePt t="31356" x="7343775" y="3792538"/>
          <p14:tracePt t="31358" x="7312025" y="3792538"/>
          <p14:tracePt t="31360" x="7296150" y="3792538"/>
          <p14:tracePt t="31362" x="7264400" y="3792538"/>
          <p14:tracePt t="31364" x="7232650" y="3792538"/>
          <p14:tracePt t="31366" x="7216775" y="3792538"/>
          <p14:tracePt t="31370" x="7169150" y="3792538"/>
          <p14:tracePt t="31372" x="7138988" y="3792538"/>
          <p14:tracePt t="31374" x="7107238" y="3792538"/>
          <p14:tracePt t="31376" x="7091363" y="3792538"/>
          <p14:tracePt t="31378" x="7059613" y="3792538"/>
          <p14:tracePt t="31380" x="7043738" y="3792538"/>
          <p14:tracePt t="31382" x="7011988" y="3792538"/>
          <p14:tracePt t="31384" x="6996113" y="3792538"/>
          <p14:tracePt t="31386" x="6980238" y="3792538"/>
          <p14:tracePt t="31388" x="6964363" y="3792538"/>
          <p14:tracePt t="31390" x="6948488" y="3792538"/>
          <p14:tracePt t="31392" x="6932613" y="3792538"/>
          <p14:tracePt t="31394" x="6916738" y="3792538"/>
          <p14:tracePt t="31402" x="6900863" y="3792538"/>
          <p14:tracePt t="31408" x="6884988" y="3792538"/>
          <p14:tracePt t="31414" x="6869113" y="3792538"/>
          <p14:tracePt t="31541" x="6854825" y="3792538"/>
          <p14:tracePt t="31545" x="6838950" y="3792538"/>
          <p14:tracePt t="31552" x="6823075" y="3792538"/>
          <p14:tracePt t="31560" x="6775450" y="3792538"/>
          <p14:tracePt t="31562" x="6759575" y="3792538"/>
          <p14:tracePt t="31564" x="6743700" y="3792538"/>
          <p14:tracePt t="31569" x="6727825" y="3792538"/>
          <p14:tracePt t="31572" x="6711950" y="3792538"/>
          <p14:tracePt t="31574" x="6696075" y="3792538"/>
          <p14:tracePt t="31576" x="6680200" y="3792538"/>
          <p14:tracePt t="31578" x="6664325" y="3792538"/>
          <p14:tracePt t="31586" x="6632575" y="3792538"/>
          <p14:tracePt t="31590" x="6616700" y="3792538"/>
          <p14:tracePt t="31594" x="6600825" y="3792538"/>
          <p14:tracePt t="31598" x="6584950" y="3792538"/>
          <p14:tracePt t="31603" x="6569075" y="3792538"/>
          <p14:tracePt t="31608" x="6553200" y="3792538"/>
          <p14:tracePt t="31633" x="6538913" y="3792538"/>
          <p14:tracePt t="31689" x="6553200" y="3792538"/>
          <p14:tracePt t="31695" x="6569075" y="3792538"/>
          <p14:tracePt t="31700" x="6584950" y="3792538"/>
          <p14:tracePt t="31711" x="6600825" y="3792538"/>
          <p14:tracePt t="31717" x="6616700" y="3792538"/>
          <p14:tracePt t="31729" x="6632575" y="3792538"/>
          <p14:tracePt t="31737" x="6648450" y="3792538"/>
          <p14:tracePt t="31780" x="6664325" y="3792538"/>
          <p14:tracePt t="33012" x="6648450" y="3792538"/>
          <p14:tracePt t="33018" x="6632575" y="3792538"/>
          <p14:tracePt t="33022" x="6584950" y="3792538"/>
          <p14:tracePt t="33027" x="6553200" y="3808413"/>
          <p14:tracePt t="33031" x="6523038" y="3824288"/>
          <p14:tracePt t="33032" x="6507163" y="3824288"/>
          <p14:tracePt t="33035" x="6475413" y="3840163"/>
          <p14:tracePt t="33036" x="6443663" y="3840163"/>
          <p14:tracePt t="33038" x="6427788" y="3856038"/>
          <p14:tracePt t="33040" x="6396038" y="3856038"/>
          <p14:tracePt t="33042" x="6380163" y="3856038"/>
          <p14:tracePt t="33044" x="6364288" y="3856038"/>
          <p14:tracePt t="33046" x="6348413" y="3871913"/>
          <p14:tracePt t="33048" x="6316663" y="3871913"/>
          <p14:tracePt t="33051" x="6300788" y="3887788"/>
          <p14:tracePt t="33053" x="6284913" y="3887788"/>
          <p14:tracePt t="33054" x="6253163" y="3903663"/>
          <p14:tracePt t="33058" x="6223000" y="3903663"/>
          <p14:tracePt t="33060" x="6207125" y="3919538"/>
          <p14:tracePt t="33062" x="6175375" y="3919538"/>
          <p14:tracePt t="33064" x="6159500" y="3919538"/>
          <p14:tracePt t="33066" x="6143625" y="3919538"/>
          <p14:tracePt t="33068" x="6111875" y="3919538"/>
          <p14:tracePt t="33070" x="6080125" y="3935413"/>
          <p14:tracePt t="33072" x="6064250" y="3949700"/>
          <p14:tracePt t="33074" x="6048375" y="3949700"/>
          <p14:tracePt t="33076" x="6016625" y="3949700"/>
          <p14:tracePt t="33078" x="6000750" y="3965575"/>
          <p14:tracePt t="33080" x="5969000" y="3965575"/>
          <p14:tracePt t="33082" x="5938838" y="3981450"/>
          <p14:tracePt t="33086" x="5922963" y="3997325"/>
          <p14:tracePt t="33088" x="5859463" y="3997325"/>
          <p14:tracePt t="33090" x="5843588" y="3997325"/>
          <p14:tracePt t="33092" x="5811838" y="4013200"/>
          <p14:tracePt t="33094" x="5764213" y="4029075"/>
          <p14:tracePt t="33096" x="5748338" y="4029075"/>
          <p14:tracePt t="33098" x="5716588" y="4044950"/>
          <p14:tracePt t="33102" x="5653088" y="4060825"/>
          <p14:tracePt t="33105" x="5622925" y="4076700"/>
          <p14:tracePt t="33106" x="5575300" y="4092575"/>
          <p14:tracePt t="33108" x="5559425" y="4092575"/>
          <p14:tracePt t="33110" x="5527675" y="4108450"/>
          <p14:tracePt t="33112" x="5480050" y="4108450"/>
          <p14:tracePt t="33114" x="5464175" y="4108450"/>
          <p14:tracePt t="33116" x="5432425" y="4124325"/>
          <p14:tracePt t="33118" x="5384800" y="4124325"/>
          <p14:tracePt t="33119" x="5353050" y="4140200"/>
          <p14:tracePt t="33122" x="5322888" y="4140200"/>
          <p14:tracePt t="33124" x="5291138" y="4156075"/>
          <p14:tracePt t="33126" x="5259388" y="4156075"/>
          <p14:tracePt t="33128" x="5243513" y="4171950"/>
          <p14:tracePt t="33130" x="5195888" y="4171950"/>
          <p14:tracePt t="33131" x="5164138" y="4187825"/>
          <p14:tracePt t="33134" x="5148263" y="4187825"/>
          <p14:tracePt t="33136" x="5116513" y="4187825"/>
          <p14:tracePt t="33137" x="5100638" y="4187825"/>
          <p14:tracePt t="33140" x="5068888" y="4187825"/>
          <p14:tracePt t="33142" x="5037138" y="4203700"/>
          <p14:tracePt t="33147" x="5006975" y="4203700"/>
          <p14:tracePt t="33148" x="4975225" y="4203700"/>
          <p14:tracePt t="33152" x="4959350" y="4203700"/>
          <p14:tracePt t="33154" x="4943475" y="4203700"/>
          <p14:tracePt t="33160" x="4927600" y="4203700"/>
          <p14:tracePt t="33162" x="4927600" y="4219575"/>
          <p14:tracePt t="33169" x="4911725" y="4219575"/>
          <p14:tracePt t="33213" x="4895850" y="4219575"/>
          <p14:tracePt t="33241" x="4895850" y="4235450"/>
          <p14:tracePt t="33247" x="4895850" y="4251325"/>
          <p14:tracePt t="33249" x="4895850" y="4267200"/>
          <p14:tracePt t="33250" x="4895850" y="4283075"/>
          <p14:tracePt t="33252" x="4895850" y="4313238"/>
          <p14:tracePt t="33254" x="4895850" y="4360863"/>
          <p14:tracePt t="33255" x="4895850" y="4376738"/>
          <p14:tracePt t="33258" x="4895850" y="4408488"/>
          <p14:tracePt t="33260" x="4895850" y="4424363"/>
          <p14:tracePt t="33262" x="4895850" y="4471988"/>
          <p14:tracePt t="33264" x="4895850" y="4503738"/>
          <p14:tracePt t="33266" x="4895850" y="4535488"/>
          <p14:tracePt t="33268" x="4895850" y="4567238"/>
          <p14:tracePt t="33270" x="4895850" y="4614863"/>
          <p14:tracePt t="33272" x="4895850" y="4629150"/>
          <p14:tracePt t="33274" x="4895850" y="4676775"/>
          <p14:tracePt t="33276" x="4895850" y="4724400"/>
          <p14:tracePt t="33278" x="4895850" y="4740275"/>
          <p14:tracePt t="33280" x="4911725" y="4787900"/>
          <p14:tracePt t="33282" x="4911725" y="4819650"/>
          <p14:tracePt t="33286" x="4911725" y="4899025"/>
          <p14:tracePt t="33288" x="4911725" y="4930775"/>
          <p14:tracePt t="33290" x="4911725" y="4946650"/>
          <p14:tracePt t="33292" x="4927600" y="4992688"/>
          <p14:tracePt t="33294" x="4927600" y="5008563"/>
          <p14:tracePt t="33296" x="4927600" y="5040313"/>
          <p14:tracePt t="33298" x="4927600" y="5072063"/>
          <p14:tracePt t="33300" x="4927600" y="5087938"/>
          <p14:tracePt t="33303" x="4927600" y="5119688"/>
          <p14:tracePt t="33304" x="4927600" y="5135563"/>
          <p14:tracePt t="33306" x="4927600" y="5151438"/>
          <p14:tracePt t="33308" x="4927600" y="5183188"/>
          <p14:tracePt t="33310" x="4927600" y="5199063"/>
          <p14:tracePt t="33312" x="4927600" y="5214938"/>
          <p14:tracePt t="33313" x="4927600" y="5230813"/>
          <p14:tracePt t="33316" x="4927600" y="5246688"/>
          <p14:tracePt t="33318" x="4927600" y="5262563"/>
          <p14:tracePt t="33319" x="4927600" y="5278438"/>
          <p14:tracePt t="33322" x="4911725" y="5294313"/>
          <p14:tracePt t="33324" x="4911725" y="5310188"/>
          <p14:tracePt t="33326" x="4895850" y="5324475"/>
          <p14:tracePt t="33328" x="4895850" y="5340350"/>
          <p14:tracePt t="33330" x="4895850" y="5356225"/>
          <p14:tracePt t="33332" x="4879975" y="5372100"/>
          <p14:tracePt t="33335" x="4864100" y="5387975"/>
          <p14:tracePt t="33336" x="4848225" y="5403850"/>
          <p14:tracePt t="33338" x="4848225" y="5419725"/>
          <p14:tracePt t="33340" x="4832350" y="5435600"/>
          <p14:tracePt t="33342" x="4816475" y="5451475"/>
          <p14:tracePt t="33344" x="4800600" y="5467350"/>
          <p14:tracePt t="33346" x="4800600" y="5483225"/>
          <p14:tracePt t="33348" x="4784725" y="5514975"/>
          <p14:tracePt t="33350" x="4752975" y="5530850"/>
          <p14:tracePt t="33352" x="4737100" y="5546725"/>
          <p14:tracePt t="33354" x="4737100" y="5562600"/>
          <p14:tracePt t="33356" x="4706938" y="5594350"/>
          <p14:tracePt t="33358" x="4675188" y="5594350"/>
          <p14:tracePt t="33360" x="4659313" y="5626100"/>
          <p14:tracePt t="33362" x="4643438" y="5657850"/>
          <p14:tracePt t="33364" x="4627563" y="5672138"/>
          <p14:tracePt t="33366" x="4595813" y="5688013"/>
          <p14:tracePt t="33368" x="4579938" y="5703888"/>
          <p14:tracePt t="33370" x="4548188" y="5735638"/>
          <p14:tracePt t="33372" x="4516438" y="5751513"/>
          <p14:tracePt t="33374" x="4500563" y="5767388"/>
          <p14:tracePt t="33376" x="4484688" y="5783263"/>
          <p14:tracePt t="33378" x="4452938" y="5815013"/>
          <p14:tracePt t="33380" x="4421188" y="5830888"/>
          <p14:tracePt t="33382" x="4375150" y="5862638"/>
          <p14:tracePt t="33384" x="4359275" y="5878513"/>
          <p14:tracePt t="33386" x="4327525" y="5894388"/>
          <p14:tracePt t="33388" x="4295775" y="5910263"/>
          <p14:tracePt t="33389" x="4264025" y="5926138"/>
          <p14:tracePt t="33391" x="4248150" y="5942013"/>
          <p14:tracePt t="33393" x="4216400" y="5973763"/>
          <p14:tracePt t="33396" x="4184650" y="5989638"/>
          <p14:tracePt t="33398" x="4152900" y="5989638"/>
          <p14:tracePt t="33400" x="4121150" y="6003925"/>
          <p14:tracePt t="33402" x="4090988" y="6019800"/>
          <p14:tracePt t="33404" x="4059238" y="6035675"/>
          <p14:tracePt t="33406" x="4027488" y="6051550"/>
          <p14:tracePt t="33408" x="3995738" y="6067425"/>
          <p14:tracePt t="33410" x="3948113" y="6083300"/>
          <p14:tracePt t="33412" x="3916363" y="6099175"/>
          <p14:tracePt t="33414" x="3900488" y="6099175"/>
          <p14:tracePt t="33416" x="3852863" y="6115050"/>
          <p14:tracePt t="33418" x="3806825" y="6130925"/>
          <p14:tracePt t="33420" x="3790950" y="6146800"/>
          <p14:tracePt t="33421" x="3743325" y="6162675"/>
          <p14:tracePt t="33424" x="3695700" y="6162675"/>
          <p14:tracePt t="33426" x="3648075" y="6178550"/>
          <p14:tracePt t="33428" x="3632200" y="6194425"/>
          <p14:tracePt t="33430" x="3568700" y="6210300"/>
          <p14:tracePt t="33432" x="3521075" y="6226175"/>
          <p14:tracePt t="33435" x="3475038" y="6226175"/>
          <p14:tracePt t="33437" x="3459163" y="6242050"/>
          <p14:tracePt t="33438" x="3395663" y="6242050"/>
          <p14:tracePt t="33439" x="3348038" y="6257925"/>
          <p14:tracePt t="33442" x="3252788" y="6273800"/>
          <p14:tracePt t="33443" x="3190875" y="6321425"/>
          <p14:tracePt t="33446" x="3143250" y="6321425"/>
          <p14:tracePt t="33448" x="3079750" y="6337300"/>
          <p14:tracePt t="33450" x="3032125" y="6337300"/>
          <p14:tracePt t="33452" x="2984500" y="6351588"/>
          <p14:tracePt t="33454" x="2905125" y="6383338"/>
          <p14:tracePt t="33456" x="2859088" y="6399213"/>
          <p14:tracePt t="33458" x="2795588" y="6415088"/>
          <p14:tracePt t="33460" x="2747963" y="6430963"/>
          <p14:tracePt t="33462" x="2684463" y="6446838"/>
          <p14:tracePt t="33464" x="2636838" y="6462713"/>
          <p14:tracePt t="33466" x="2590800" y="6478588"/>
          <p14:tracePt t="33467" x="2527300" y="6494463"/>
          <p14:tracePt t="33470" x="2463800" y="6494463"/>
          <p14:tracePt t="33472" x="2416175" y="6510338"/>
          <p14:tracePt t="33474" x="2368550" y="6526213"/>
          <p14:tracePt t="33476" x="2320925" y="6542088"/>
          <p14:tracePt t="33477" x="2259013" y="6557963"/>
          <p14:tracePt t="33480" x="2211388" y="6573838"/>
          <p14:tracePt t="33482" x="2163763" y="6589713"/>
          <p14:tracePt t="33485" x="2116138" y="6605588"/>
          <p14:tracePt t="33487" x="2068513" y="6621463"/>
          <p14:tracePt t="33488" x="2020888" y="6621463"/>
          <p14:tracePt t="33490" x="1974850" y="6637338"/>
          <p14:tracePt t="33492" x="1927225" y="6653213"/>
          <p14:tracePt t="33494" x="1895475" y="6669088"/>
          <p14:tracePt t="33496" x="1847850" y="6684963"/>
          <p14:tracePt t="33497" x="1800225" y="6699250"/>
          <p14:tracePt t="33500" x="1752600" y="6731000"/>
          <p14:tracePt t="33502" x="1704975" y="6746875"/>
          <p14:tracePt t="33503" x="1658938" y="6762750"/>
          <p14:tracePt t="33505" x="1627188" y="6794500"/>
          <p14:tracePt t="33507" x="1579563" y="6794500"/>
          <p14:tracePt t="33510" x="1547813" y="6810375"/>
          <p14:tracePt t="33512" x="1500188" y="6842125"/>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v</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u</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-4, 0</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(100,1)</a:t>
            </a:r>
            <a:r>
              <a:rPr lang="zh-TW" altLang="en-US" sz="2000" dirty="0">
                <a:solidFill>
                  <a:srgbClr val="786449"/>
                </a:solidFill>
              </a:rPr>
              <a:t> → </a:t>
            </a:r>
            <a:r>
              <a:rPr lang="en-US" altLang="zh-TW" sz="2000" dirty="0">
                <a:solidFill>
                  <a:srgbClr val="786449"/>
                </a:solidFill>
              </a:rPr>
              <a:t>92, 1</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173321" flipH="1">
            <a:off x="4628047" y="257540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r>
              <a:rPr lang="zh-TW" altLang="en-US" sz="2000" dirty="0">
                <a:solidFill>
                  <a:srgbClr val="786449"/>
                </a:solidFill>
              </a:rPr>
              <a:t> → </a:t>
            </a:r>
            <a:r>
              <a:rPr lang="en-US" altLang="zh-TW" sz="2000" dirty="0">
                <a:solidFill>
                  <a:srgbClr val="786449"/>
                </a:solidFill>
              </a:rPr>
              <a:t>0, 0</a:t>
            </a:r>
            <a:endParaRPr lang="zh-TW" altLang="en-US" dirty="0"/>
          </a:p>
        </p:txBody>
      </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ECE6CBDB-CD2D-40D4-098E-6817B9954A15}"/>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=2</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ECE6CBDB-CD2D-40D4-098E-6817B9954A15}"/>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0ABCF43-285D-FE0A-86FF-FBFAAE42F596}"/>
              </a:ext>
            </a:extLst>
          </p:cNvPr>
          <p:cNvSpPr txBox="1"/>
          <p:nvPr/>
        </p:nvSpPr>
        <p:spPr>
          <a:xfrm flipH="1">
            <a:off x="6786251" y="3243633"/>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F4F99815-09B9-2F8A-99C0-6BC9D36D6AB2}"/>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6C4DEC9F-8F62-3D6D-56AA-E718AC20E521}"/>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5" name="文字方塊 14">
            <a:extLst>
              <a:ext uri="{FF2B5EF4-FFF2-40B4-BE49-F238E27FC236}">
                <a16:creationId xmlns:a16="http://schemas.microsoft.com/office/drawing/2014/main" id="{E90443D2-3D02-1DD7-3534-14FD029295C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6" name="直線單箭頭接點 15">
            <a:extLst>
              <a:ext uri="{FF2B5EF4-FFF2-40B4-BE49-F238E27FC236}">
                <a16:creationId xmlns:a16="http://schemas.microsoft.com/office/drawing/2014/main" id="{7431C626-4E5A-8A52-E795-30177EFCC9CC}"/>
              </a:ext>
            </a:extLst>
          </p:cNvPr>
          <p:cNvCxnSpPr>
            <a:cxnSpLocks/>
          </p:cNvCxnSpPr>
          <p:nvPr/>
        </p:nvCxnSpPr>
        <p:spPr>
          <a:xfrm flipH="1">
            <a:off x="2073897" y="4245989"/>
            <a:ext cx="4712354" cy="0"/>
          </a:xfrm>
          <a:prstGeom prst="straightConnector1">
            <a:avLst/>
          </a:prstGeom>
          <a:ln w="571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A0BA0469-10ED-4D53-A2A7-B08A69844D54}"/>
              </a:ext>
            </a:extLst>
          </p:cNvPr>
          <p:cNvSpPr txBox="1"/>
          <p:nvPr/>
        </p:nvSpPr>
        <p:spPr>
          <a:xfrm flipH="1">
            <a:off x="2053109" y="4298698"/>
            <a:ext cx="4712355" cy="400110"/>
          </a:xfrm>
          <a:prstGeom prst="rect">
            <a:avLst/>
          </a:prstGeom>
          <a:noFill/>
        </p:spPr>
        <p:txBody>
          <a:bodyPr wrap="square" rtlCol="0">
            <a:spAutoFit/>
          </a:bodyPr>
          <a:lstStyle/>
          <a:p>
            <a:pPr algn="ctr"/>
            <a:r>
              <a:rPr lang="en-US" altLang="zh-TW" sz="2000" dirty="0">
                <a:solidFill>
                  <a:srgbClr val="786449"/>
                </a:solidFill>
              </a:rPr>
              <a:t>(100,1)</a:t>
            </a:r>
            <a:r>
              <a:rPr lang="zh-TW" altLang="en-US" sz="2000" dirty="0">
                <a:solidFill>
                  <a:srgbClr val="786449"/>
                </a:solidFill>
              </a:rPr>
              <a:t> → </a:t>
            </a:r>
            <a:r>
              <a:rPr lang="en-US" altLang="zh-TW" sz="2000" dirty="0">
                <a:solidFill>
                  <a:srgbClr val="786449"/>
                </a:solidFill>
              </a:rPr>
              <a:t>92, 1</a:t>
            </a:r>
            <a:endParaRPr lang="zh-TW" altLang="en-US" sz="2000" dirty="0">
              <a:solidFill>
                <a:srgbClr val="786449"/>
              </a:solidFill>
            </a:endParaRPr>
          </a:p>
        </p:txBody>
      </p:sp>
      <p:pic>
        <p:nvPicPr>
          <p:cNvPr id="25" name="音訊 24">
            <a:hlinkClick r:id="" action="ppaction://media"/>
            <a:extLst>
              <a:ext uri="{FF2B5EF4-FFF2-40B4-BE49-F238E27FC236}">
                <a16:creationId xmlns:a16="http://schemas.microsoft.com/office/drawing/2014/main" id="{17240F05-1DB7-A074-BD76-1774D60E64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2886282"/>
      </p:ext>
    </p:extLst>
  </p:cSld>
  <p:clrMapOvr>
    <a:masterClrMapping/>
  </p:clrMapOvr>
  <mc:AlternateContent xmlns:mc="http://schemas.openxmlformats.org/markup-compatibility/2006">
    <mc:Choice xmlns:p14="http://schemas.microsoft.com/office/powerpoint/2010/main" Requires="p14">
      <p:transition spd="slow" p14:dur="2000" advTm="47955"/>
    </mc:Choice>
    <mc:Fallback>
      <p:transition spd="slow" advTm="47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554" x="3063875" y="6478588"/>
          <p14:tracePt t="556" x="3175000" y="6430963"/>
          <p14:tracePt t="558" x="3316288" y="6399213"/>
          <p14:tracePt t="560" x="3459163" y="6337300"/>
          <p14:tracePt t="562" x="3568700" y="6289675"/>
          <p14:tracePt t="564" x="3695700" y="6242050"/>
          <p14:tracePt t="566" x="3821113" y="6194425"/>
          <p14:tracePt t="568" x="3948113" y="6162675"/>
          <p14:tracePt t="570" x="4059238" y="6115050"/>
          <p14:tracePt t="572" x="4168775" y="6067425"/>
          <p14:tracePt t="574" x="4295775" y="6003925"/>
          <p14:tracePt t="576" x="4406900" y="5973763"/>
          <p14:tracePt t="578" x="4500563" y="5910263"/>
          <p14:tracePt t="580" x="4579938" y="5878513"/>
          <p14:tracePt t="583" x="4675188" y="5815013"/>
          <p14:tracePt t="585" x="4784725" y="5783263"/>
          <p14:tracePt t="587" x="4864100" y="5735638"/>
          <p14:tracePt t="588" x="4927600" y="5703888"/>
          <p14:tracePt t="590" x="4991100" y="5688013"/>
          <p14:tracePt t="592" x="5053013" y="5657850"/>
          <p14:tracePt t="594" x="5084763" y="5641975"/>
          <p14:tracePt t="596" x="5132388" y="5610225"/>
          <p14:tracePt t="598" x="5180013" y="5594350"/>
          <p14:tracePt t="601" x="5211763" y="5578475"/>
          <p14:tracePt t="602" x="5243513" y="5562600"/>
          <p14:tracePt t="604" x="5291138" y="5546725"/>
          <p14:tracePt t="606" x="5322888" y="5530850"/>
          <p14:tracePt t="608" x="5353050" y="5530850"/>
          <p14:tracePt t="610" x="5368925" y="5530850"/>
          <p14:tracePt t="612" x="5400675" y="5514975"/>
          <p14:tracePt t="614" x="5416550" y="5514975"/>
          <p14:tracePt t="621" x="5448300" y="5499100"/>
          <p14:tracePt t="622" x="5464175" y="5499100"/>
          <p14:tracePt t="624" x="5480050" y="5483225"/>
          <p14:tracePt t="626" x="5495925" y="5483225"/>
          <p14:tracePt t="630" x="5511800" y="5483225"/>
          <p14:tracePt t="639" x="5527675" y="5483225"/>
          <p14:tracePt t="648" x="5527675" y="5467350"/>
          <p14:tracePt t="655" x="5543550" y="5467350"/>
          <p14:tracePt t="705" x="5559425" y="5451475"/>
          <p14:tracePt t="708" x="5575300" y="5435600"/>
          <p14:tracePt t="710" x="5591175" y="5435600"/>
          <p14:tracePt t="712" x="5591175" y="5419725"/>
          <p14:tracePt t="714" x="5607050" y="5403850"/>
          <p14:tracePt t="717" x="5638800" y="5387975"/>
          <p14:tracePt t="719" x="5653088" y="5372100"/>
          <p14:tracePt t="720" x="5668963" y="5356225"/>
          <p14:tracePt t="722" x="5700713" y="5340350"/>
          <p14:tracePt t="724" x="5716588" y="5324475"/>
          <p14:tracePt t="726" x="5732463" y="5310188"/>
          <p14:tracePt t="728" x="5764213" y="5294313"/>
          <p14:tracePt t="730" x="5780088" y="5262563"/>
          <p14:tracePt t="732" x="5827713" y="5246688"/>
          <p14:tracePt t="734" x="5859463" y="5230813"/>
          <p14:tracePt t="736" x="5891213" y="5214938"/>
          <p14:tracePt t="738" x="5907088" y="5199063"/>
          <p14:tracePt t="740" x="5953125" y="5167313"/>
          <p14:tracePt t="742" x="5984875" y="5135563"/>
          <p14:tracePt t="744" x="6032500" y="5103813"/>
          <p14:tracePt t="746" x="6048375" y="5087938"/>
          <p14:tracePt t="748" x="6096000" y="5072063"/>
          <p14:tracePt t="750" x="6127750" y="5040313"/>
          <p14:tracePt t="752" x="6175375" y="5008563"/>
          <p14:tracePt t="754" x="6223000" y="4976813"/>
          <p14:tracePt t="756" x="6238875" y="4946650"/>
          <p14:tracePt t="758" x="6284913" y="4930775"/>
          <p14:tracePt t="760" x="6332538" y="4914900"/>
          <p14:tracePt t="763" x="6364288" y="4883150"/>
          <p14:tracePt t="765" x="6411913" y="4851400"/>
          <p14:tracePt t="767" x="6427788" y="4819650"/>
          <p14:tracePt t="768" x="6475413" y="4787900"/>
          <p14:tracePt t="770" x="6507163" y="4756150"/>
          <p14:tracePt t="772" x="6538913" y="4756150"/>
          <p14:tracePt t="775" x="6569075" y="4724400"/>
          <p14:tracePt t="776" x="6600825" y="4692650"/>
          <p14:tracePt t="778" x="6632575" y="4660900"/>
          <p14:tracePt t="780" x="6664325" y="4629150"/>
          <p14:tracePt t="782" x="6696075" y="4614863"/>
          <p14:tracePt t="784" x="6696075" y="4598988"/>
          <p14:tracePt t="786" x="6727825" y="4567238"/>
          <p14:tracePt t="788" x="6759575" y="4551363"/>
          <p14:tracePt t="790" x="6775450" y="4519613"/>
          <p14:tracePt t="792" x="6791325" y="4503738"/>
          <p14:tracePt t="794" x="6823075" y="4471988"/>
          <p14:tracePt t="796" x="6838950" y="4456113"/>
          <p14:tracePt t="798" x="6838950" y="4440238"/>
          <p14:tracePt t="801" x="6869113" y="4408488"/>
          <p14:tracePt t="804" x="6884988" y="4392613"/>
          <p14:tracePt t="804" x="6900863" y="4360863"/>
          <p14:tracePt t="806" x="6900863" y="4329113"/>
          <p14:tracePt t="808" x="6932613" y="4297363"/>
          <p14:tracePt t="810" x="6948488" y="4283075"/>
          <p14:tracePt t="812" x="6964363" y="4251325"/>
          <p14:tracePt t="814" x="6980238" y="4219575"/>
          <p14:tracePt t="816" x="6996113" y="4187825"/>
          <p14:tracePt t="818" x="7011988" y="4156075"/>
          <p14:tracePt t="820" x="7011988" y="4124325"/>
          <p14:tracePt t="822" x="7027863" y="4108450"/>
          <p14:tracePt t="824" x="7059613" y="4076700"/>
          <p14:tracePt t="826" x="7075488" y="4044950"/>
          <p14:tracePt t="828" x="7091363" y="4013200"/>
          <p14:tracePt t="830" x="7107238" y="3997325"/>
          <p14:tracePt t="832" x="7107238" y="3981450"/>
          <p14:tracePt t="834" x="7123113" y="3949700"/>
          <p14:tracePt t="836" x="7138988" y="3935413"/>
          <p14:tracePt t="838" x="7169150" y="3919538"/>
          <p14:tracePt t="840" x="7185025" y="3887788"/>
          <p14:tracePt t="842" x="7185025" y="3871913"/>
          <p14:tracePt t="844" x="7200900" y="3871913"/>
          <p14:tracePt t="846" x="7232650" y="3856038"/>
          <p14:tracePt t="848" x="7232650" y="3840163"/>
          <p14:tracePt t="850" x="7264400" y="3824288"/>
          <p14:tracePt t="854" x="7296150" y="3824288"/>
          <p14:tracePt t="856" x="7312025" y="3808413"/>
          <p14:tracePt t="858" x="7327900" y="3808413"/>
          <p14:tracePt t="860" x="7359650" y="3792538"/>
          <p14:tracePt t="862" x="7375525" y="3792538"/>
          <p14:tracePt t="864" x="7391400" y="3776663"/>
          <p14:tracePt t="866" x="7423150" y="3776663"/>
          <p14:tracePt t="869" x="7439025" y="3776663"/>
          <p14:tracePt t="870" x="7454900" y="3776663"/>
          <p14:tracePt t="872" x="7485063" y="3776663"/>
          <p14:tracePt t="874" x="7500938" y="3776663"/>
          <p14:tracePt t="876" x="7532688" y="3760788"/>
          <p14:tracePt t="879" x="7548563" y="3760788"/>
          <p14:tracePt t="887" x="7612063" y="3744913"/>
          <p14:tracePt t="888" x="7643813" y="3744913"/>
          <p14:tracePt t="893" x="7659688" y="3744913"/>
          <p14:tracePt t="894" x="7675563" y="3729038"/>
          <p14:tracePt t="896" x="7691438" y="3729038"/>
          <p14:tracePt t="901" x="7707313" y="3729038"/>
          <p14:tracePt t="902" x="7723188" y="3729038"/>
          <p14:tracePt t="908" x="7739063" y="3729038"/>
          <p14:tracePt t="912" x="7754938" y="3729038"/>
          <p14:tracePt t="920" x="7770813" y="3729038"/>
          <p14:tracePt t="924" x="7785100" y="3729038"/>
          <p14:tracePt t="941" x="7800975" y="3729038"/>
          <p14:tracePt t="1174" x="7785100" y="3729038"/>
          <p14:tracePt t="1184" x="7770813" y="3729038"/>
          <p14:tracePt t="1194" x="7754938" y="3729038"/>
          <p14:tracePt t="1200" x="7739063" y="3729038"/>
          <p14:tracePt t="1208" x="7723188" y="3729038"/>
          <p14:tracePt t="1211" x="7707313" y="3729038"/>
          <p14:tracePt t="1221" x="7691438" y="3729038"/>
          <p14:tracePt t="1225" x="7675563" y="3729038"/>
          <p14:tracePt t="1229" x="7659688" y="3729038"/>
          <p14:tracePt t="1237" x="7643813" y="3729038"/>
          <p14:tracePt t="1243" x="7627938" y="3729038"/>
          <p14:tracePt t="1253" x="7612063" y="3729038"/>
          <p14:tracePt t="1258" x="7596188" y="3729038"/>
          <p14:tracePt t="1266" x="7580313" y="3729038"/>
          <p14:tracePt t="1283" x="7564438" y="3729038"/>
          <p14:tracePt t="1288" x="7548563" y="3729038"/>
          <p14:tracePt t="1297" x="7532688" y="3729038"/>
          <p14:tracePt t="1298" x="7516813" y="3744913"/>
          <p14:tracePt t="1303" x="7500938" y="3744913"/>
          <p14:tracePt t="1306" x="7485063" y="3744913"/>
          <p14:tracePt t="1308" x="7485063" y="3760788"/>
          <p14:tracePt t="1310" x="7469188" y="3776663"/>
          <p14:tracePt t="1315" x="7439025" y="3792538"/>
          <p14:tracePt t="1317" x="7423150" y="3808413"/>
          <p14:tracePt t="1319" x="7391400" y="3824288"/>
          <p14:tracePt t="1320" x="7391400" y="3840163"/>
          <p14:tracePt t="1322" x="7375525" y="3856038"/>
          <p14:tracePt t="1324" x="7343775" y="3871913"/>
          <p14:tracePt t="1326" x="7343775" y="3887788"/>
          <p14:tracePt t="1328" x="7327900" y="3903663"/>
          <p14:tracePt t="1330" x="7312025" y="3919538"/>
          <p14:tracePt t="1332" x="7296150" y="3935413"/>
          <p14:tracePt t="1334" x="7280275" y="3965575"/>
          <p14:tracePt t="1336" x="7264400" y="3965575"/>
          <p14:tracePt t="1338" x="7232650" y="3997325"/>
          <p14:tracePt t="1340" x="7232650" y="4013200"/>
          <p14:tracePt t="1342" x="7216775" y="4029075"/>
          <p14:tracePt t="1344" x="7200900" y="4044950"/>
          <p14:tracePt t="1346" x="7185025" y="4076700"/>
          <p14:tracePt t="1348" x="7169150" y="4092575"/>
          <p14:tracePt t="1350" x="7154863" y="4108450"/>
          <p14:tracePt t="1352" x="7138988" y="4140200"/>
          <p14:tracePt t="1354" x="7123113" y="4140200"/>
          <p14:tracePt t="1356" x="7123113" y="4171950"/>
          <p14:tracePt t="1358" x="7107238" y="4203700"/>
          <p14:tracePt t="1360" x="7075488" y="4203700"/>
          <p14:tracePt t="1362" x="7059613" y="4235450"/>
          <p14:tracePt t="1364" x="7043738" y="4251325"/>
          <p14:tracePt t="1367" x="7043738" y="4267200"/>
          <p14:tracePt t="1368" x="7027863" y="4283075"/>
          <p14:tracePt t="1370" x="7011988" y="4297363"/>
          <p14:tracePt t="1372" x="7011988" y="4313238"/>
          <p14:tracePt t="1374" x="6996113" y="4329113"/>
          <p14:tracePt t="1376" x="6980238" y="4344988"/>
          <p14:tracePt t="1378" x="6964363" y="4360863"/>
          <p14:tracePt t="1383" x="6964363" y="4376738"/>
          <p14:tracePt t="1385" x="6948488" y="4392613"/>
          <p14:tracePt t="1387" x="6932613" y="4392613"/>
          <p14:tracePt t="1388" x="6932613" y="4408488"/>
          <p14:tracePt t="1390" x="6916738" y="4424363"/>
          <p14:tracePt t="1394" x="6916738" y="4440238"/>
          <p14:tracePt t="1405" x="6900863" y="4456113"/>
          <p14:tracePt t="1409" x="6900863" y="4471988"/>
          <p14:tracePt t="1413" x="6884988" y="4471988"/>
          <p14:tracePt t="1423" x="6884988" y="4487863"/>
          <p14:tracePt t="1430" x="6884988" y="4503738"/>
          <p14:tracePt t="1436" x="6869113" y="4519613"/>
          <p14:tracePt t="1443" x="6869113" y="4535488"/>
          <p14:tracePt t="1446" x="6854825" y="4551363"/>
          <p14:tracePt t="1448" x="6854825" y="4567238"/>
          <p14:tracePt t="1451" x="6854825" y="4583113"/>
          <p14:tracePt t="1452" x="6838950" y="4598988"/>
          <p14:tracePt t="1459" x="6823075" y="4614863"/>
          <p14:tracePt t="1460" x="6823075" y="4629150"/>
          <p14:tracePt t="1462" x="6807200" y="4629150"/>
          <p14:tracePt t="1464" x="6807200" y="4645025"/>
          <p14:tracePt t="1468" x="6807200" y="4660900"/>
          <p14:tracePt t="1470" x="6791325" y="4660900"/>
          <p14:tracePt t="1473" x="6791325" y="4676775"/>
          <p14:tracePt t="1475" x="6775450" y="4692650"/>
          <p14:tracePt t="1477" x="6775450" y="4708525"/>
          <p14:tracePt t="1480" x="6775450" y="4724400"/>
          <p14:tracePt t="1483" x="6759575" y="4724400"/>
          <p14:tracePt t="1485" x="6759575" y="4740275"/>
          <p14:tracePt t="1486" x="6743700" y="4740275"/>
          <p14:tracePt t="1488" x="6743700" y="4756150"/>
          <p14:tracePt t="1490" x="6727825" y="4756150"/>
          <p14:tracePt t="1492" x="6727825" y="4772025"/>
          <p14:tracePt t="1494" x="6727825" y="4787900"/>
          <p14:tracePt t="1501" x="6711950" y="4787900"/>
          <p14:tracePt t="1503" x="6711950" y="4803775"/>
          <p14:tracePt t="1504" x="6696075" y="4819650"/>
          <p14:tracePt t="1513" x="6696075" y="4835525"/>
          <p14:tracePt t="1519" x="6696075" y="4851400"/>
          <p14:tracePt t="1521" x="6680200" y="4867275"/>
          <p14:tracePt t="1531" x="6664325" y="4867275"/>
          <p14:tracePt t="1533" x="6664325" y="4883150"/>
          <p14:tracePt t="1545" x="6664325" y="4899025"/>
          <p14:tracePt t="1571" x="6648450" y="4899025"/>
          <p14:tracePt t="1967" x="6664325" y="4899025"/>
          <p14:tracePt t="1974" x="6680200" y="4899025"/>
          <p14:tracePt t="1979" x="6711950" y="4883150"/>
          <p14:tracePt t="1983" x="6727825" y="4883150"/>
          <p14:tracePt t="1984" x="6743700" y="4883150"/>
          <p14:tracePt t="1986" x="6759575" y="4883150"/>
          <p14:tracePt t="1989" x="6759575" y="4867275"/>
          <p14:tracePt t="1990" x="6775450" y="4867275"/>
          <p14:tracePt t="1992" x="6791325" y="4867275"/>
          <p14:tracePt t="1994" x="6791325" y="4851400"/>
          <p14:tracePt t="1997" x="6807200" y="4851400"/>
          <p14:tracePt t="1998" x="6823075" y="4851400"/>
          <p14:tracePt t="2001" x="6838950" y="4835525"/>
          <p14:tracePt t="2006" x="6854825" y="4835525"/>
          <p14:tracePt t="2009" x="6869113" y="4835525"/>
          <p14:tracePt t="2012" x="6884988" y="4819650"/>
          <p14:tracePt t="2019" x="6900863" y="4819650"/>
          <p14:tracePt t="2020" x="6916738" y="4803775"/>
          <p14:tracePt t="2022" x="6932613" y="4803775"/>
          <p14:tracePt t="2026" x="6948488" y="4803775"/>
          <p14:tracePt t="2031" x="6948488" y="4787900"/>
          <p14:tracePt t="2033" x="6964363" y="4787900"/>
          <p14:tracePt t="2035" x="6980238" y="4787900"/>
          <p14:tracePt t="2036" x="6980238" y="4772025"/>
          <p14:tracePt t="2040" x="6996113" y="4756150"/>
          <p14:tracePt t="2044" x="7011988" y="4756150"/>
          <p14:tracePt t="2048" x="7027863" y="4756150"/>
          <p14:tracePt t="2050" x="7027863" y="4740275"/>
          <p14:tracePt t="2054" x="7043738" y="4724400"/>
          <p14:tracePt t="2060" x="7059613" y="4724400"/>
          <p14:tracePt t="2065" x="7059613" y="4708525"/>
          <p14:tracePt t="2071" x="7075488" y="4708525"/>
          <p14:tracePt t="2074" x="7075488" y="4692650"/>
          <p14:tracePt t="2078" x="7091363" y="4692650"/>
          <p14:tracePt t="2083" x="7091363" y="4676775"/>
          <p14:tracePt t="2085" x="7107238" y="4676775"/>
          <p14:tracePt t="2099" x="7123113" y="4660900"/>
          <p14:tracePt t="2105" x="7138988" y="4660900"/>
          <p14:tracePt t="2109" x="7138988" y="4645025"/>
          <p14:tracePt t="2119" x="7154863" y="4645025"/>
          <p14:tracePt t="2125" x="7169150" y="4645025"/>
          <p14:tracePt t="2126" x="7169150" y="4629150"/>
          <p14:tracePt t="2130" x="7185025" y="4629150"/>
          <p14:tracePt t="2136" x="7185025" y="4614863"/>
          <p14:tracePt t="2144" x="7200900" y="4614863"/>
          <p14:tracePt t="2152" x="7216775" y="4614863"/>
          <p14:tracePt t="2169" x="7216775" y="4598988"/>
          <p14:tracePt t="2191" x="7232650" y="4598988"/>
          <p14:tracePt t="2353" x="7232650" y="4583113"/>
          <p14:tracePt t="2433" x="7216775" y="4567238"/>
          <p14:tracePt t="2439" x="7200900" y="4567238"/>
          <p14:tracePt t="2448" x="7185025" y="4567238"/>
          <p14:tracePt t="2453" x="7169150" y="4551363"/>
          <p14:tracePt t="2461" x="7154863" y="4551363"/>
          <p14:tracePt t="2472" x="7154863" y="4535488"/>
          <p14:tracePt t="5118" x="7200900" y="4519613"/>
          <p14:tracePt t="5123" x="7248525" y="4519613"/>
          <p14:tracePt t="5124" x="7296150" y="4519613"/>
          <p14:tracePt t="5126" x="7327900" y="4503738"/>
          <p14:tracePt t="5128" x="7375525" y="4487863"/>
          <p14:tracePt t="5130" x="7407275" y="4487863"/>
          <p14:tracePt t="5132" x="7454900" y="4471988"/>
          <p14:tracePt t="5134" x="7516813" y="4456113"/>
          <p14:tracePt t="5136" x="7548563" y="4456113"/>
          <p14:tracePt t="5138" x="7612063" y="4440238"/>
          <p14:tracePt t="5140" x="7675563" y="4424363"/>
          <p14:tracePt t="5151" x="8039100" y="4376738"/>
          <p14:tracePt t="5152" x="8132763" y="4376738"/>
          <p14:tracePt t="5154" x="8180388" y="4376738"/>
          <p14:tracePt t="5156" x="8259763" y="4376738"/>
          <p14:tracePt t="5158" x="8339138" y="4376738"/>
          <p14:tracePt t="5160" x="8401050" y="4376738"/>
          <p14:tracePt t="5162" x="8480425" y="4360863"/>
          <p14:tracePt t="5165" x="8543925" y="4360863"/>
          <p14:tracePt t="5166" x="8591550" y="4360863"/>
          <p14:tracePt t="5168" x="8670925" y="4360863"/>
          <p14:tracePt t="5170" x="8701088" y="4360863"/>
          <p14:tracePt t="5172" x="8748713" y="4360863"/>
          <p14:tracePt t="5174" x="8780463" y="4360863"/>
          <p14:tracePt t="5177" x="8796338" y="4360863"/>
          <p14:tracePt t="5178" x="8812213" y="4360863"/>
          <p14:tracePt t="5185" x="8828088" y="4360863"/>
          <p14:tracePt t="5209" x="8812213" y="4360863"/>
          <p14:tracePt t="5210" x="8796338" y="4360863"/>
          <p14:tracePt t="5215" x="8780463" y="4360863"/>
          <p14:tracePt t="5216" x="8764588" y="4360863"/>
          <p14:tracePt t="5220" x="8748713" y="4360863"/>
          <p14:tracePt t="5222" x="8732838" y="4360863"/>
          <p14:tracePt t="5224" x="8716963" y="4360863"/>
          <p14:tracePt t="5226" x="8701088" y="4360863"/>
          <p14:tracePt t="5228" x="8670925" y="4360863"/>
          <p14:tracePt t="5232" x="8655050" y="4360863"/>
          <p14:tracePt t="5235" x="8639175" y="4360863"/>
          <p14:tracePt t="5238" x="8607425" y="4344988"/>
          <p14:tracePt t="5240" x="8591550" y="4344988"/>
          <p14:tracePt t="5246" x="8575675" y="4344988"/>
          <p14:tracePt t="5249" x="8559800" y="4344988"/>
          <p14:tracePt t="5251" x="8559800" y="4329113"/>
          <p14:tracePt t="5271" x="8543925" y="4329113"/>
          <p14:tracePt t="5295" x="8543925" y="4313238"/>
          <p14:tracePt t="5300" x="8543925" y="4297363"/>
          <p14:tracePt t="5307" x="8543925" y="4283075"/>
          <p14:tracePt t="5315" x="8559800" y="4267200"/>
          <p14:tracePt t="5328" x="8559800" y="4251325"/>
          <p14:tracePt t="5338" x="8528050" y="4235450"/>
          <p14:tracePt t="5344" x="8480425" y="4203700"/>
          <p14:tracePt t="5349" x="8432800" y="4203700"/>
          <p14:tracePt t="5353" x="8370888" y="4187825"/>
          <p14:tracePt t="5355" x="8339138" y="4187825"/>
          <p14:tracePt t="5357" x="8323263" y="4187825"/>
          <p14:tracePt t="5358" x="8307388" y="4171950"/>
          <p14:tracePt t="5360" x="8275638" y="4171950"/>
          <p14:tracePt t="5362" x="8259763" y="4171950"/>
          <p14:tracePt t="5365" x="8228013" y="4171950"/>
          <p14:tracePt t="5366" x="8196263" y="4156075"/>
          <p14:tracePt t="5368" x="8180388" y="4156075"/>
          <p14:tracePt t="5370" x="8164513" y="4156075"/>
          <p14:tracePt t="5372" x="8148638" y="4156075"/>
          <p14:tracePt t="5374" x="8116888" y="4156075"/>
          <p14:tracePt t="5376" x="8101013" y="4156075"/>
          <p14:tracePt t="5378" x="8085138" y="4156075"/>
          <p14:tracePt t="5380" x="8070850" y="4156075"/>
          <p14:tracePt t="5382" x="8054975" y="4156075"/>
          <p14:tracePt t="5391" x="8039100" y="4156075"/>
          <p14:tracePt t="5397" x="8023225" y="4156075"/>
          <p14:tracePt t="5465" x="8007350" y="4156075"/>
          <p14:tracePt t="5469" x="7991475" y="4156075"/>
          <p14:tracePt t="5470" x="7975600" y="4156075"/>
          <p14:tracePt t="5477" x="7959725" y="4171950"/>
          <p14:tracePt t="5479" x="7943850" y="4171950"/>
          <p14:tracePt t="5484" x="7927975" y="4171950"/>
          <p14:tracePt t="5486" x="7912100" y="4171950"/>
          <p14:tracePt t="5488" x="7896225" y="4171950"/>
          <p14:tracePt t="5494" x="7880350" y="4171950"/>
          <p14:tracePt t="5499" x="7864475" y="4171950"/>
          <p14:tracePt t="5505" x="7848600" y="4171950"/>
          <p14:tracePt t="5508" x="7832725" y="4171950"/>
          <p14:tracePt t="5516" x="7816850" y="4171950"/>
          <p14:tracePt t="5531" x="7800975" y="4171950"/>
          <p14:tracePt t="5541" x="7785100" y="4171950"/>
          <p14:tracePt t="5555" x="7785100" y="4187825"/>
          <p14:tracePt t="5637" x="7770813" y="4187825"/>
          <p14:tracePt t="5647" x="7707313" y="4187825"/>
          <p14:tracePt t="5650" x="7691438" y="4187825"/>
          <p14:tracePt t="5652" x="7675563" y="4187825"/>
          <p14:tracePt t="5655" x="7659688" y="4187825"/>
          <p14:tracePt t="5658" x="7643813" y="4187825"/>
          <p14:tracePt t="5660" x="7627938" y="4187825"/>
          <p14:tracePt t="5662" x="7612063" y="4187825"/>
          <p14:tracePt t="5667" x="7580313" y="4187825"/>
          <p14:tracePt t="5672" x="7564438" y="4187825"/>
          <p14:tracePt t="5676" x="7548563" y="4187825"/>
          <p14:tracePt t="5701" x="7532688" y="4187825"/>
          <p14:tracePt t="5733" x="7516813" y="4187825"/>
          <p14:tracePt t="5869" x="7532688" y="4187825"/>
          <p14:tracePt t="5879" x="7564438" y="4187825"/>
          <p14:tracePt t="5890" x="7612063" y="4187825"/>
          <p14:tracePt t="5897" x="7643813" y="4187825"/>
          <p14:tracePt t="5906" x="7659688" y="4187825"/>
          <p14:tracePt t="5916" x="7675563" y="4187825"/>
          <p14:tracePt t="5919" x="7675563" y="4171950"/>
          <p14:tracePt t="5931" x="7691438" y="4171950"/>
          <p14:tracePt t="5979" x="7691438" y="4156075"/>
          <p14:tracePt t="6268" x="7659688" y="4156075"/>
          <p14:tracePt t="6274" x="7643813" y="4156075"/>
          <p14:tracePt t="6276" x="7627938" y="4156075"/>
          <p14:tracePt t="6281" x="7612063" y="4156075"/>
          <p14:tracePt t="6282" x="7596188" y="4156075"/>
          <p14:tracePt t="6284" x="7580313" y="4156075"/>
          <p14:tracePt t="6289" x="7564438" y="4156075"/>
          <p14:tracePt t="6290" x="7548563" y="4156075"/>
          <p14:tracePt t="6292" x="7532688" y="4156075"/>
          <p14:tracePt t="6294" x="7516813" y="4156075"/>
          <p14:tracePt t="6296" x="7500938" y="4156075"/>
          <p14:tracePt t="6300" x="7485063" y="4156075"/>
          <p14:tracePt t="6302" x="7469188" y="4156075"/>
          <p14:tracePt t="6304" x="7454900" y="4156075"/>
          <p14:tracePt t="6308" x="7423150" y="4156075"/>
          <p14:tracePt t="6311" x="7407275" y="4156075"/>
          <p14:tracePt t="6312" x="7391400" y="4171950"/>
          <p14:tracePt t="6315" x="7359650" y="4171950"/>
          <p14:tracePt t="6319" x="7343775" y="4171950"/>
          <p14:tracePt t="6320" x="7327900" y="4171950"/>
          <p14:tracePt t="6322" x="7327900" y="4187825"/>
          <p14:tracePt t="6324" x="7312025" y="4187825"/>
          <p14:tracePt t="6326" x="7296150" y="4187825"/>
          <p14:tracePt t="6328" x="7280275" y="4203700"/>
          <p14:tracePt t="6332" x="7264400" y="4219575"/>
          <p14:tracePt t="6334" x="7248525" y="4219575"/>
          <p14:tracePt t="6338" x="7232650" y="4219575"/>
          <p14:tracePt t="6340" x="7216775" y="4235450"/>
          <p14:tracePt t="6342" x="7200900" y="4235450"/>
          <p14:tracePt t="6346" x="7185025" y="4251325"/>
          <p14:tracePt t="6349" x="7169150" y="4251325"/>
          <p14:tracePt t="6352" x="7138988" y="4251325"/>
          <p14:tracePt t="6354" x="7123113" y="4267200"/>
          <p14:tracePt t="6358" x="7107238" y="4283075"/>
          <p14:tracePt t="6361" x="7091363" y="4283075"/>
          <p14:tracePt t="6362" x="7091363" y="4297363"/>
          <p14:tracePt t="6364" x="7059613" y="4297363"/>
          <p14:tracePt t="6366" x="7043738" y="4297363"/>
          <p14:tracePt t="6368" x="7043738" y="4313238"/>
          <p14:tracePt t="6370" x="7027863" y="4313238"/>
          <p14:tracePt t="6372" x="7011988" y="4329113"/>
          <p14:tracePt t="6374" x="6996113" y="4329113"/>
          <p14:tracePt t="6376" x="6980238" y="4329113"/>
          <p14:tracePt t="6378" x="6948488" y="4344988"/>
          <p14:tracePt t="6382" x="6932613" y="4360863"/>
          <p14:tracePt t="6384" x="6900863" y="4376738"/>
          <p14:tracePt t="6389" x="6869113" y="4376738"/>
          <p14:tracePt t="6390" x="6854825" y="4392613"/>
          <p14:tracePt t="6393" x="6838950" y="4408488"/>
          <p14:tracePt t="6394" x="6823075" y="4408488"/>
          <p14:tracePt t="6397" x="6807200" y="4424363"/>
          <p14:tracePt t="6398" x="6791325" y="4424363"/>
          <p14:tracePt t="6400" x="6759575" y="4440238"/>
          <p14:tracePt t="6402" x="6759575" y="4456113"/>
          <p14:tracePt t="6405" x="6727825" y="4471988"/>
          <p14:tracePt t="6406" x="6711950" y="4471988"/>
          <p14:tracePt t="6408" x="6696075" y="4487863"/>
          <p14:tracePt t="6410" x="6680200" y="4503738"/>
          <p14:tracePt t="6412" x="6664325" y="4519613"/>
          <p14:tracePt t="6415" x="6632575" y="4535488"/>
          <p14:tracePt t="6416" x="6616700" y="4535488"/>
          <p14:tracePt t="6418" x="6600825" y="4551363"/>
          <p14:tracePt t="6420" x="6584950" y="4567238"/>
          <p14:tracePt t="6422" x="6553200" y="4583113"/>
          <p14:tracePt t="6424" x="6523038" y="4598988"/>
          <p14:tracePt t="6426" x="6523038" y="4614863"/>
          <p14:tracePt t="6428" x="6491288" y="4645025"/>
          <p14:tracePt t="6431" x="6459538" y="4645025"/>
          <p14:tracePt t="6432" x="6459538" y="4676775"/>
          <p14:tracePt t="6434" x="6427788" y="4692650"/>
          <p14:tracePt t="6436" x="6396038" y="4724400"/>
          <p14:tracePt t="6438" x="6364288" y="4740275"/>
          <p14:tracePt t="6440" x="6364288" y="4756150"/>
          <p14:tracePt t="6442" x="6332538" y="4772025"/>
          <p14:tracePt t="6444" x="6300788" y="4803775"/>
          <p14:tracePt t="6446" x="6284913" y="4835525"/>
          <p14:tracePt t="6449" x="6253163" y="4851400"/>
          <p14:tracePt t="6450" x="6238875" y="4883150"/>
          <p14:tracePt t="6452" x="6207125" y="4899025"/>
          <p14:tracePt t="6454" x="6175375" y="4930775"/>
          <p14:tracePt t="6456" x="6159500" y="4962525"/>
          <p14:tracePt t="6458" x="6143625" y="4976813"/>
          <p14:tracePt t="6460" x="6111875" y="5008563"/>
          <p14:tracePt t="6462" x="6080125" y="5040313"/>
          <p14:tracePt t="6464" x="6048375" y="5072063"/>
          <p14:tracePt t="6466" x="6032500" y="5087938"/>
          <p14:tracePt t="6468" x="6016625" y="5119688"/>
          <p14:tracePt t="6470" x="5984875" y="5151438"/>
          <p14:tracePt t="6472" x="5938838" y="5183188"/>
          <p14:tracePt t="6474" x="5907088" y="5214938"/>
          <p14:tracePt t="6476" x="5875338" y="5230813"/>
          <p14:tracePt t="6478" x="5859463" y="5262563"/>
          <p14:tracePt t="6481" x="5827713" y="5294313"/>
          <p14:tracePt t="6483" x="5780088" y="5324475"/>
          <p14:tracePt t="6484" x="5748338" y="5356225"/>
          <p14:tracePt t="6486" x="5700713" y="5387975"/>
          <p14:tracePt t="6488" x="5684838" y="5403850"/>
          <p14:tracePt t="6490" x="5638800" y="5435600"/>
          <p14:tracePt t="6492" x="5607050" y="5451475"/>
          <p14:tracePt t="6494" x="5559425" y="5483225"/>
          <p14:tracePt t="6496" x="5527675" y="5514975"/>
          <p14:tracePt t="6498" x="5480050" y="5546725"/>
          <p14:tracePt t="6500" x="5448300" y="5546725"/>
          <p14:tracePt t="6502" x="5400675" y="5578475"/>
          <p14:tracePt t="6504" x="5368925" y="5594350"/>
          <p14:tracePt t="6506" x="5337175" y="5626100"/>
          <p14:tracePt t="6509" x="5291138" y="5641975"/>
          <p14:tracePt t="6510" x="5243513" y="5672138"/>
          <p14:tracePt t="6512" x="5211763" y="5688013"/>
          <p14:tracePt t="6514" x="5180013" y="5719763"/>
          <p14:tracePt t="6517" x="5132388" y="5719763"/>
          <p14:tracePt t="6518" x="5100638" y="5735638"/>
          <p14:tracePt t="6520" x="5053013" y="5767388"/>
          <p14:tracePt t="6522" x="5037138" y="5783263"/>
          <p14:tracePt t="6524" x="4991100" y="5815013"/>
          <p14:tracePt t="6526" x="4959350" y="5830888"/>
          <p14:tracePt t="6528" x="4927600" y="5862638"/>
          <p14:tracePt t="6531" x="4895850" y="5862638"/>
          <p14:tracePt t="6533" x="4864100" y="5878513"/>
          <p14:tracePt t="6534" x="4832350" y="5910263"/>
          <p14:tracePt t="6536" x="4800600" y="5926138"/>
          <p14:tracePt t="6538" x="4768850" y="5942013"/>
          <p14:tracePt t="6540" x="4737100" y="5957888"/>
          <p14:tracePt t="6542" x="4706938" y="5973763"/>
          <p14:tracePt t="6544" x="4691063" y="5989638"/>
          <p14:tracePt t="6547" x="4659313" y="6003925"/>
          <p14:tracePt t="6549" x="4627563" y="6019800"/>
          <p14:tracePt t="6551" x="4595813" y="6035675"/>
          <p14:tracePt t="6552" x="4579938" y="6067425"/>
          <p14:tracePt t="6554" x="4548188" y="6083300"/>
          <p14:tracePt t="6556" x="4516438" y="6083300"/>
          <p14:tracePt t="6558" x="4484688" y="6099175"/>
          <p14:tracePt t="6560" x="4484688" y="6115050"/>
          <p14:tracePt t="6562" x="4452938" y="6146800"/>
          <p14:tracePt t="6564" x="4421188" y="6146800"/>
          <p14:tracePt t="6567" x="4406900" y="6162675"/>
          <p14:tracePt t="6568" x="4391025" y="6178550"/>
          <p14:tracePt t="6570" x="4359275" y="6194425"/>
          <p14:tracePt t="6572" x="4343400" y="6210300"/>
          <p14:tracePt t="6574" x="4327525" y="6210300"/>
          <p14:tracePt t="6577" x="4295775" y="6226175"/>
          <p14:tracePt t="6579" x="4295775" y="6242050"/>
          <p14:tracePt t="6581" x="4264025" y="6257925"/>
          <p14:tracePt t="6583" x="4248150" y="6273800"/>
          <p14:tracePt t="6586" x="4232275" y="6289675"/>
          <p14:tracePt t="6588" x="4200525" y="6305550"/>
          <p14:tracePt t="6592" x="4184650" y="6321425"/>
          <p14:tracePt t="6594" x="4168775" y="6337300"/>
          <p14:tracePt t="6600" x="4152900" y="6351588"/>
          <p14:tracePt t="6605" x="4137025" y="6367463"/>
          <p14:tracePt t="6609" x="4137025" y="6383338"/>
          <p14:tracePt t="6629" x="4121150" y="6383338"/>
          <p14:tracePt t="6641" x="4121150" y="6399213"/>
          <p14:tracePt t="6837" x="4121150" y="6383338"/>
          <p14:tracePt t="6845" x="4137025" y="6367463"/>
          <p14:tracePt t="6853" x="4152900" y="6351588"/>
          <p14:tracePt t="6869" x="4152900" y="6337300"/>
          <p14:tracePt t="6873" x="4168775" y="6337300"/>
          <p14:tracePt t="6875" x="4168775" y="6321425"/>
          <p14:tracePt t="6885" x="4168775" y="6305550"/>
          <p14:tracePt t="6889" x="4184650" y="6305550"/>
          <p14:tracePt t="6891" x="4184650" y="6289675"/>
          <p14:tracePt t="6895" x="4184650" y="6273800"/>
          <p14:tracePt t="6905" x="4184650" y="6257925"/>
          <p14:tracePt t="6911" x="4184650" y="6242050"/>
          <p14:tracePt t="6921" x="4184650" y="6226175"/>
          <p14:tracePt t="6925" x="4184650" y="6210300"/>
          <p14:tracePt t="6938" x="4184650" y="6194425"/>
          <p14:tracePt t="6944" x="4168775" y="6178550"/>
          <p14:tracePt t="6951" x="4168775" y="6162675"/>
          <p14:tracePt t="6964" x="4152900" y="6146800"/>
          <p14:tracePt t="6972" x="4121150" y="6115050"/>
          <p14:tracePt t="6974" x="4106863" y="6115050"/>
          <p14:tracePt t="6976" x="4106863" y="6099175"/>
          <p14:tracePt t="6978" x="4090988" y="6083300"/>
          <p14:tracePt t="6983" x="4075113" y="6083300"/>
          <p14:tracePt t="6984" x="4059238" y="6067425"/>
          <p14:tracePt t="6986" x="4059238" y="6051550"/>
          <p14:tracePt t="6988" x="4043363" y="6051550"/>
          <p14:tracePt t="6990" x="4027488" y="6051550"/>
          <p14:tracePt t="6992" x="4011613" y="6035675"/>
          <p14:tracePt t="6994" x="4011613" y="6019800"/>
          <p14:tracePt t="6997" x="3979863" y="6003925"/>
          <p14:tracePt t="6999" x="3948113" y="5989638"/>
          <p14:tracePt t="7000" x="3932238" y="5973763"/>
          <p14:tracePt t="7002" x="3900488" y="5957888"/>
          <p14:tracePt t="7004" x="3884613" y="5942013"/>
          <p14:tracePt t="7006" x="3868738" y="5926138"/>
          <p14:tracePt t="7008" x="3836988" y="5910263"/>
          <p14:tracePt t="7010" x="3806825" y="5894388"/>
          <p14:tracePt t="7012" x="3775075" y="5878513"/>
          <p14:tracePt t="7015" x="3759200" y="5862638"/>
          <p14:tracePt t="7016" x="3727450" y="5830888"/>
          <p14:tracePt t="7018" x="3679825" y="5815013"/>
          <p14:tracePt t="7020" x="3663950" y="5815013"/>
          <p14:tracePt t="7022" x="3632200" y="5783263"/>
          <p14:tracePt t="7024" x="3584575" y="5767388"/>
          <p14:tracePt t="7026" x="3552825" y="5735638"/>
          <p14:tracePt t="7028" x="3505200" y="5719763"/>
          <p14:tracePt t="7033" x="3459163" y="5688013"/>
          <p14:tracePt t="7034" x="3411538" y="5672138"/>
          <p14:tracePt t="7036" x="3379788" y="5657850"/>
          <p14:tracePt t="7038" x="3332163" y="5626100"/>
          <p14:tracePt t="7040" x="3300413" y="5610225"/>
          <p14:tracePt t="7042" x="3252788" y="5594350"/>
          <p14:tracePt t="7044" x="3221038" y="5578475"/>
          <p14:tracePt t="7046" x="3175000" y="5546725"/>
          <p14:tracePt t="7048" x="3143250" y="5530850"/>
          <p14:tracePt t="7050" x="3095625" y="5530850"/>
          <p14:tracePt t="7052" x="3048000" y="5499100"/>
          <p14:tracePt t="7054" x="3032125" y="5483225"/>
          <p14:tracePt t="7056" x="2984500" y="5467350"/>
          <p14:tracePt t="7058" x="2936875" y="5435600"/>
          <p14:tracePt t="7060" x="2905125" y="5419725"/>
          <p14:tracePt t="7062" x="2874963" y="5403850"/>
          <p14:tracePt t="7064" x="2843213" y="5387975"/>
          <p14:tracePt t="7066" x="2795588" y="5372100"/>
          <p14:tracePt t="7068" x="2779713" y="5356225"/>
          <p14:tracePt t="7070" x="2732088" y="5340350"/>
          <p14:tracePt t="7072" x="2700338" y="5324475"/>
          <p14:tracePt t="7074" x="2652713" y="5310188"/>
          <p14:tracePt t="7076" x="2636838" y="5294313"/>
          <p14:tracePt t="7078" x="2605088" y="5262563"/>
          <p14:tracePt t="7083" x="2527300" y="5246688"/>
          <p14:tracePt t="7084" x="2495550" y="5230813"/>
          <p14:tracePt t="7086" x="2463800" y="5214938"/>
          <p14:tracePt t="7088" x="2432050" y="5199063"/>
          <p14:tracePt t="7090" x="2400300" y="5183188"/>
          <p14:tracePt t="7092" x="2368550" y="5167313"/>
          <p14:tracePt t="7094" x="2336800" y="5135563"/>
          <p14:tracePt t="7096" x="2305050" y="5135563"/>
          <p14:tracePt t="7098" x="2289175" y="5135563"/>
          <p14:tracePt t="7100" x="2259013" y="5119688"/>
          <p14:tracePt t="7102" x="2227263" y="5103813"/>
          <p14:tracePt t="7104" x="2211388" y="5087938"/>
          <p14:tracePt t="7106" x="2179638" y="5072063"/>
          <p14:tracePt t="7108" x="2147888" y="5056188"/>
          <p14:tracePt t="7110" x="2132013" y="5056188"/>
          <p14:tracePt t="7112" x="2116138" y="5040313"/>
          <p14:tracePt t="7114" x="2100263" y="5040313"/>
          <p14:tracePt t="7116" x="2084388" y="5024438"/>
          <p14:tracePt t="7118" x="2068513" y="5008563"/>
          <p14:tracePt t="7120" x="2052638" y="5008563"/>
          <p14:tracePt t="7122" x="2036763" y="5008563"/>
          <p14:tracePt t="7124" x="2036763" y="4992688"/>
          <p14:tracePt t="7126" x="2020888" y="4992688"/>
          <p14:tracePt t="7128" x="2005013" y="4976813"/>
          <p14:tracePt t="7134" x="2005013" y="4962525"/>
          <p14:tracePt t="7136" x="1989138" y="4962525"/>
          <p14:tracePt t="7145" x="1974850" y="4962525"/>
          <p14:tracePt t="7151" x="1974850" y="4946650"/>
          <p14:tracePt t="7157" x="1958975" y="4946650"/>
          <p14:tracePt t="7158" x="1958975" y="4930775"/>
          <p14:tracePt t="7183" x="1958975" y="4914900"/>
          <p14:tracePt t="7202" x="1943100" y="4899025"/>
          <p14:tracePt t="7215" x="1927225" y="4883150"/>
          <p14:tracePt t="7223" x="1927225" y="4867275"/>
          <p14:tracePt t="7227" x="1911350" y="4867275"/>
          <p14:tracePt t="7228" x="1911350" y="4851400"/>
          <p14:tracePt t="7231" x="1895475" y="4851400"/>
          <p14:tracePt t="7236" x="1879600" y="4851400"/>
          <p14:tracePt t="7240" x="1879600" y="4835525"/>
          <p14:tracePt t="7249" x="1863725" y="4819650"/>
          <p14:tracePt t="7255" x="1847850" y="4819650"/>
          <p14:tracePt t="7262" x="1847850" y="4803775"/>
          <p14:tracePt t="7266" x="1831975" y="4803775"/>
          <p14:tracePt t="7275" x="1831975" y="4787900"/>
          <p14:tracePt t="7298" x="1816100" y="4787900"/>
          <p14:tracePt t="7305" x="1816100" y="4772025"/>
          <p14:tracePt t="7720" x="1800225" y="4772025"/>
          <p14:tracePt t="7725" x="1784350" y="4772025"/>
          <p14:tracePt t="7731" x="1768475" y="4772025"/>
          <p14:tracePt t="7745" x="1752600" y="4772025"/>
          <p14:tracePt t="7747" x="1752600" y="4756150"/>
          <p14:tracePt t="7762" x="1736725" y="4756150"/>
          <p14:tracePt t="7807" x="1736725" y="4740275"/>
          <p14:tracePt t="7829" x="1720850" y="4724400"/>
          <p14:tracePt t="7835" x="1704975" y="4724400"/>
          <p14:tracePt t="7836" x="1704975" y="4708525"/>
          <p14:tracePt t="7843" x="1689100" y="4692650"/>
          <p14:tracePt t="7852" x="1689100" y="4676775"/>
          <p14:tracePt t="7855" x="1674813" y="4676775"/>
          <p14:tracePt t="7858" x="1658938" y="4660900"/>
          <p14:tracePt t="7863" x="1658938" y="4645025"/>
          <p14:tracePt t="7865" x="1658938" y="4629150"/>
          <p14:tracePt t="7866" x="1643063" y="4614863"/>
          <p14:tracePt t="7868" x="1627188" y="4614863"/>
          <p14:tracePt t="7870" x="1627188" y="4598988"/>
          <p14:tracePt t="7884" x="1579563" y="4535488"/>
          <p14:tracePt t="7893" x="1563688" y="4503738"/>
          <p14:tracePt t="7900" x="1531938" y="4503738"/>
          <p14:tracePt t="7907" x="1516063" y="4456113"/>
          <p14:tracePt t="7910" x="1500188" y="4456113"/>
          <p14:tracePt t="7913" x="1500188" y="4440238"/>
          <p14:tracePt t="7916" x="1500188" y="4424363"/>
          <p14:tracePt t="7920" x="1484313" y="4424363"/>
          <p14:tracePt t="7922" x="1468438" y="4408488"/>
          <p14:tracePt t="7924" x="1468438" y="4392613"/>
          <p14:tracePt t="7926" x="1452563" y="4392613"/>
          <p14:tracePt t="7928" x="1452563" y="4376738"/>
          <p14:tracePt t="7931" x="1452563" y="4360863"/>
          <p14:tracePt t="7932" x="1436688" y="4344988"/>
          <p14:tracePt t="7934" x="1420813" y="4329113"/>
          <p14:tracePt t="7936" x="1404938" y="4313238"/>
          <p14:tracePt t="7938" x="1404938" y="4297363"/>
          <p14:tracePt t="7943" x="1389063" y="4267200"/>
          <p14:tracePt t="7945" x="1373188" y="4251325"/>
          <p14:tracePt t="7948" x="1358900" y="4219575"/>
          <p14:tracePt t="7950" x="1358900" y="4203700"/>
          <p14:tracePt t="7952" x="1343025" y="4203700"/>
          <p14:tracePt t="7954" x="1327150" y="4171950"/>
          <p14:tracePt t="7956" x="1327150" y="4156075"/>
          <p14:tracePt t="7958" x="1311275" y="4140200"/>
          <p14:tracePt t="7960" x="1295400" y="4124325"/>
          <p14:tracePt t="7962" x="1295400" y="4092575"/>
          <p14:tracePt t="7965" x="1279525" y="4092575"/>
          <p14:tracePt t="7966" x="1279525" y="4076700"/>
          <p14:tracePt t="7968" x="1263650" y="4060825"/>
          <p14:tracePt t="7973" x="1247775" y="4044950"/>
          <p14:tracePt t="7974" x="1231900" y="4013200"/>
          <p14:tracePt t="7982" x="1231900" y="3997325"/>
          <p14:tracePt t="7984" x="1216025" y="3997325"/>
          <p14:tracePt t="7989" x="1216025" y="3981450"/>
          <p14:tracePt t="8001" x="1200150" y="3981450"/>
          <p14:tracePt t="8035" x="1200150" y="3965575"/>
          <p14:tracePt t="8069" x="1216025" y="3965575"/>
          <p14:tracePt t="8075" x="1231900" y="3965575"/>
          <p14:tracePt t="8077" x="1247775" y="3965575"/>
          <p14:tracePt t="8079" x="1263650" y="3981450"/>
          <p14:tracePt t="8082" x="1279525" y="3981450"/>
          <p14:tracePt t="8084" x="1295400" y="3997325"/>
          <p14:tracePt t="8089" x="1311275" y="3997325"/>
          <p14:tracePt t="8090" x="1327150" y="3997325"/>
          <p14:tracePt t="8092" x="1343025" y="3997325"/>
          <p14:tracePt t="8099" x="1373188" y="4013200"/>
          <p14:tracePt t="8102" x="1389063" y="4013200"/>
          <p14:tracePt t="8104" x="1404938" y="4029075"/>
          <p14:tracePt t="8106" x="1420813" y="4029075"/>
          <p14:tracePt t="8110" x="1436688" y="4029075"/>
          <p14:tracePt t="8113" x="1468438" y="4044950"/>
          <p14:tracePt t="8117" x="1484313" y="4044950"/>
          <p14:tracePt t="8118" x="1500188" y="4044950"/>
          <p14:tracePt t="8122" x="1531938" y="4044950"/>
          <p14:tracePt t="8125" x="1547813" y="4044950"/>
          <p14:tracePt t="8128" x="1579563" y="4044950"/>
          <p14:tracePt t="8130" x="1595438" y="4044950"/>
          <p14:tracePt t="8134" x="1611313" y="4044950"/>
          <p14:tracePt t="8136" x="1627188" y="4044950"/>
          <p14:tracePt t="8138" x="1643063" y="4060825"/>
          <p14:tracePt t="8140" x="1658938" y="4060825"/>
          <p14:tracePt t="8142" x="1674813" y="4060825"/>
          <p14:tracePt t="8149" x="1704975" y="4060825"/>
          <p14:tracePt t="8152" x="1720850" y="4060825"/>
          <p14:tracePt t="8154" x="1736725" y="4060825"/>
          <p14:tracePt t="8156" x="1752600" y="4076700"/>
          <p14:tracePt t="8163" x="1768475" y="4076700"/>
          <p14:tracePt t="8165" x="1784350" y="4076700"/>
          <p14:tracePt t="8170" x="1800225" y="4076700"/>
          <p14:tracePt t="8172" x="1816100" y="4076700"/>
          <p14:tracePt t="8176" x="1831975" y="4076700"/>
          <p14:tracePt t="8178" x="1831975" y="4092575"/>
          <p14:tracePt t="8183" x="1847850" y="4092575"/>
          <p14:tracePt t="8187" x="1863725" y="4108450"/>
          <p14:tracePt t="8192" x="1879600" y="4124325"/>
          <p14:tracePt t="8194" x="1895475" y="4124325"/>
          <p14:tracePt t="8199" x="1911350" y="4124325"/>
          <p14:tracePt t="8202" x="1927225" y="4124325"/>
          <p14:tracePt t="8204" x="1943100" y="4140200"/>
          <p14:tracePt t="8208" x="1958975" y="4156075"/>
          <p14:tracePt t="8211" x="1974850" y="4156075"/>
          <p14:tracePt t="8212" x="1989138" y="4156075"/>
          <p14:tracePt t="8217" x="2005013" y="4156075"/>
          <p14:tracePt t="8218" x="2020888" y="4171950"/>
          <p14:tracePt t="8220" x="2036763" y="4171950"/>
          <p14:tracePt t="8222" x="2052638" y="4187825"/>
          <p14:tracePt t="8224" x="2068513" y="4187825"/>
          <p14:tracePt t="8226" x="2068513" y="4203700"/>
          <p14:tracePt t="8228" x="2100263" y="4203700"/>
          <p14:tracePt t="8230" x="2116138" y="4203700"/>
          <p14:tracePt t="8234" x="2147888" y="4219575"/>
          <p14:tracePt t="8236" x="2147888" y="4235450"/>
          <p14:tracePt t="8238" x="2163763" y="4235450"/>
          <p14:tracePt t="8240" x="2195513" y="4251325"/>
          <p14:tracePt t="8244" x="2243138" y="4251325"/>
          <p14:tracePt t="8248" x="2305050" y="4283075"/>
          <p14:tracePt t="8250" x="2336800" y="4283075"/>
          <p14:tracePt t="8252" x="2368550" y="4297363"/>
          <p14:tracePt t="8254" x="2384425" y="4297363"/>
          <p14:tracePt t="8256" x="2416175" y="4313238"/>
          <p14:tracePt t="8258" x="2447925" y="4313238"/>
          <p14:tracePt t="8260" x="2463800" y="4329113"/>
          <p14:tracePt t="8262" x="2495550" y="4329113"/>
          <p14:tracePt t="8264" x="2527300" y="4344988"/>
          <p14:tracePt t="8266" x="2559050" y="4344988"/>
          <p14:tracePt t="8268" x="2605088" y="4344988"/>
          <p14:tracePt t="8270" x="2636838" y="4344988"/>
          <p14:tracePt t="8272" x="2652713" y="4344988"/>
          <p14:tracePt t="8274" x="2700338" y="4344988"/>
          <p14:tracePt t="8276" x="2747963" y="4360863"/>
          <p14:tracePt t="8278" x="2779713" y="4360863"/>
          <p14:tracePt t="8280" x="2827338" y="4376738"/>
          <p14:tracePt t="8282" x="2859088" y="4376738"/>
          <p14:tracePt t="8284" x="2890838" y="4376738"/>
          <p14:tracePt t="8286" x="2936875" y="4392613"/>
          <p14:tracePt t="8288" x="2984500" y="4392613"/>
          <p14:tracePt t="8290" x="3016250" y="4392613"/>
          <p14:tracePt t="8292" x="3079750" y="4408488"/>
          <p14:tracePt t="8294" x="3127375" y="4408488"/>
          <p14:tracePt t="8297" x="3175000" y="4408488"/>
          <p14:tracePt t="8298" x="3221038" y="4424363"/>
          <p14:tracePt t="8300" x="3268663" y="4424363"/>
          <p14:tracePt t="8302" x="3332163" y="4424363"/>
          <p14:tracePt t="8304" x="3379788" y="4424363"/>
          <p14:tracePt t="8306" x="3427413" y="4440238"/>
          <p14:tracePt t="8308" x="3490913" y="4440238"/>
          <p14:tracePt t="8310" x="3584575" y="4440238"/>
          <p14:tracePt t="8312" x="3648075" y="4440238"/>
          <p14:tracePt t="8314" x="3727450" y="4440238"/>
          <p14:tracePt t="8316" x="3790950" y="4440238"/>
          <p14:tracePt t="8318" x="3868738" y="4440238"/>
          <p14:tracePt t="8320" x="3932238" y="4440238"/>
          <p14:tracePt t="8322" x="3979863" y="4440238"/>
          <p14:tracePt t="8324" x="4043363" y="4440238"/>
          <p14:tracePt t="8326" x="4106863" y="4440238"/>
          <p14:tracePt t="8328" x="4184650" y="4440238"/>
          <p14:tracePt t="8330" x="4248150" y="4440238"/>
          <p14:tracePt t="8332" x="4295775" y="4440238"/>
          <p14:tracePt t="8334" x="4391025" y="4440238"/>
          <p14:tracePt t="8336" x="4437063" y="4424363"/>
          <p14:tracePt t="8338" x="4532313" y="4424363"/>
          <p14:tracePt t="8340" x="4611688" y="4408488"/>
          <p14:tracePt t="8342" x="4675188" y="4392613"/>
          <p14:tracePt t="8344" x="4737100" y="4376738"/>
          <p14:tracePt t="8347" x="4816475" y="4360863"/>
          <p14:tracePt t="8348" x="4879975" y="4344988"/>
          <p14:tracePt t="8350" x="4959350" y="4329113"/>
          <p14:tracePt t="8352" x="5053013" y="4313238"/>
          <p14:tracePt t="8354" x="5116513" y="4297363"/>
          <p14:tracePt t="8356" x="5195888" y="4283075"/>
          <p14:tracePt t="8358" x="5259388" y="4267200"/>
          <p14:tracePt t="8360" x="5322888" y="4251325"/>
          <p14:tracePt t="8363" x="5400675" y="4235450"/>
          <p14:tracePt t="8364" x="5464175" y="4219575"/>
          <p14:tracePt t="8366" x="5527675" y="4203700"/>
          <p14:tracePt t="8368" x="5591175" y="4187825"/>
          <p14:tracePt t="8370" x="5653088" y="4171950"/>
          <p14:tracePt t="8372" x="5716588" y="4156075"/>
          <p14:tracePt t="8374" x="5764213" y="4140200"/>
          <p14:tracePt t="8376" x="5827713" y="4124325"/>
          <p14:tracePt t="8378" x="5891213" y="4108450"/>
          <p14:tracePt t="8380" x="5953125" y="4092575"/>
          <p14:tracePt t="8382" x="6000750" y="4076700"/>
          <p14:tracePt t="8384" x="6048375" y="4060825"/>
          <p14:tracePt t="8386" x="6096000" y="4044950"/>
          <p14:tracePt t="8388" x="6143625" y="4013200"/>
          <p14:tracePt t="8390" x="6191250" y="3997325"/>
          <p14:tracePt t="8392" x="6238875" y="3997325"/>
          <p14:tracePt t="8394" x="6253163" y="3981450"/>
          <p14:tracePt t="8397" x="6300788" y="3965575"/>
          <p14:tracePt t="8400" x="6364288" y="3919538"/>
          <p14:tracePt t="8402" x="6380163" y="3903663"/>
          <p14:tracePt t="8404" x="6411913" y="3887788"/>
          <p14:tracePt t="8406" x="6443663" y="3887788"/>
          <p14:tracePt t="8408" x="6459538" y="3871913"/>
          <p14:tracePt t="8410" x="6475413" y="3856038"/>
          <p14:tracePt t="8413" x="6491288" y="3840163"/>
          <p14:tracePt t="8414" x="6507163" y="3840163"/>
          <p14:tracePt t="8418" x="6523038" y="3824288"/>
          <p14:tracePt t="8420" x="6538913" y="3808413"/>
          <p14:tracePt t="8425" x="6553200" y="3792538"/>
          <p14:tracePt t="8426" x="6569075" y="3792538"/>
          <p14:tracePt t="8428" x="6584950" y="3792538"/>
          <p14:tracePt t="8431" x="6584950" y="3776663"/>
          <p14:tracePt t="8437" x="6584950" y="3760788"/>
          <p14:tracePt t="8438" x="6600825" y="3760788"/>
          <p14:tracePt t="8440" x="6616700" y="3760788"/>
          <p14:tracePt t="8449" x="6648450" y="3744913"/>
          <p14:tracePt t="8451" x="6664325" y="3729038"/>
          <p14:tracePt t="8454" x="6680200" y="3729038"/>
          <p14:tracePt t="8456" x="6696075" y="3729038"/>
          <p14:tracePt t="8463" x="6727825" y="3729038"/>
          <p14:tracePt t="8467" x="6759575" y="3729038"/>
          <p14:tracePt t="8468" x="6775450" y="3729038"/>
          <p14:tracePt t="8473" x="6791325" y="3729038"/>
          <p14:tracePt t="8474" x="6807200" y="3729038"/>
          <p14:tracePt t="8476" x="6823075" y="3729038"/>
          <p14:tracePt t="8478" x="6838950" y="3729038"/>
          <p14:tracePt t="8481" x="6854825" y="3729038"/>
          <p14:tracePt t="8484" x="6884988" y="3729038"/>
          <p14:tracePt t="8486" x="6900863" y="3729038"/>
          <p14:tracePt t="8490" x="6916738" y="3729038"/>
          <p14:tracePt t="8492" x="6932613" y="3729038"/>
          <p14:tracePt t="8494" x="6948488" y="3729038"/>
          <p14:tracePt t="8498" x="6996113" y="3729038"/>
          <p14:tracePt t="8502" x="7011988" y="3729038"/>
          <p14:tracePt t="8504" x="7043738" y="3729038"/>
          <p14:tracePt t="8508" x="7075488" y="3729038"/>
          <p14:tracePt t="8511" x="7107238" y="3729038"/>
          <p14:tracePt t="8512" x="7138988" y="3729038"/>
          <p14:tracePt t="8514" x="7185025" y="3729038"/>
          <p14:tracePt t="8516" x="7216775" y="3744913"/>
          <p14:tracePt t="8518" x="7232650" y="3744913"/>
          <p14:tracePt t="8520" x="7264400" y="3744913"/>
          <p14:tracePt t="8522" x="7280275" y="3760788"/>
          <p14:tracePt t="8524" x="7312025" y="3760788"/>
          <p14:tracePt t="8526" x="7343775" y="3760788"/>
          <p14:tracePt t="8528" x="7359650" y="3760788"/>
          <p14:tracePt t="8530" x="7407275" y="3776663"/>
          <p14:tracePt t="8532" x="7439025" y="3776663"/>
          <p14:tracePt t="8534" x="7454900" y="3776663"/>
          <p14:tracePt t="8536" x="7485063" y="3776663"/>
          <p14:tracePt t="8538" x="7500938" y="3776663"/>
          <p14:tracePt t="8540" x="7548563" y="3776663"/>
          <p14:tracePt t="8542" x="7580313" y="3776663"/>
          <p14:tracePt t="8544" x="7596188" y="3776663"/>
          <p14:tracePt t="8547" x="7627938" y="3776663"/>
          <p14:tracePt t="8548" x="7659688" y="3792538"/>
          <p14:tracePt t="8550" x="7675563" y="3792538"/>
          <p14:tracePt t="8552" x="7707313" y="3792538"/>
          <p14:tracePt t="8554" x="7723188" y="3792538"/>
          <p14:tracePt t="8556" x="7754938" y="3792538"/>
          <p14:tracePt t="8558" x="7770813" y="3792538"/>
          <p14:tracePt t="8560" x="7785100" y="3792538"/>
          <p14:tracePt t="8562" x="7816850" y="3792538"/>
          <p14:tracePt t="8565" x="7832725" y="3792538"/>
          <p14:tracePt t="8566" x="7848600" y="3792538"/>
          <p14:tracePt t="8568" x="7864475" y="3808413"/>
          <p14:tracePt t="8570" x="7880350" y="3808413"/>
          <p14:tracePt t="8572" x="7896225" y="3808413"/>
          <p14:tracePt t="8574" x="7912100" y="3808413"/>
          <p14:tracePt t="8578" x="7927975" y="3808413"/>
          <p14:tracePt t="8581" x="7943850" y="3824288"/>
          <p14:tracePt t="8588" x="7959725" y="3824288"/>
          <p14:tracePt t="8603" x="7975600" y="3840163"/>
          <p14:tracePt t="8653" x="7975600" y="3856038"/>
          <p14:tracePt t="8659" x="7975600" y="3871913"/>
          <p14:tracePt t="8666" x="7991475" y="3919538"/>
          <p14:tracePt t="8672" x="8007350" y="3935413"/>
          <p14:tracePt t="8674" x="8007350" y="3949700"/>
          <p14:tracePt t="8676" x="8023225" y="3949700"/>
          <p14:tracePt t="8678" x="8039100" y="3949700"/>
          <p14:tracePt t="8680" x="8039100" y="3965575"/>
          <p14:tracePt t="8682" x="8039100" y="3981450"/>
          <p14:tracePt t="8684" x="8054975" y="3981450"/>
          <p14:tracePt t="8686" x="8054975" y="3997325"/>
          <p14:tracePt t="8688" x="8070850" y="3997325"/>
          <p14:tracePt t="8694" x="8085138" y="4029075"/>
          <p14:tracePt t="8698" x="8101013" y="4029075"/>
          <p14:tracePt t="8701" x="8101013" y="4044950"/>
          <p14:tracePt t="8703" x="8116888" y="4060825"/>
          <p14:tracePt t="8706" x="8116888" y="4076700"/>
          <p14:tracePt t="8711" x="8116888" y="4092575"/>
          <p14:tracePt t="8714" x="8116888" y="4108450"/>
          <p14:tracePt t="8718" x="8101013" y="4124325"/>
          <p14:tracePt t="8720" x="8085138" y="4156075"/>
          <p14:tracePt t="8723" x="8070850" y="4156075"/>
          <p14:tracePt t="8724" x="8039100" y="4171950"/>
          <p14:tracePt t="8726" x="8023225" y="4187825"/>
          <p14:tracePt t="8728" x="7975600" y="4203700"/>
          <p14:tracePt t="8731" x="7943850" y="4219575"/>
          <p14:tracePt t="8732" x="7864475" y="4235450"/>
          <p14:tracePt t="8734" x="7770813" y="4267200"/>
          <p14:tracePt t="8736" x="7707313" y="4297363"/>
          <p14:tracePt t="8738" x="7643813" y="4313238"/>
          <p14:tracePt t="8740" x="7580313" y="4329113"/>
          <p14:tracePt t="8742" x="7500938" y="4344988"/>
          <p14:tracePt t="8744" x="7439025" y="4376738"/>
          <p14:tracePt t="8747" x="7327900" y="4392613"/>
          <p14:tracePt t="8748" x="7232650" y="4424363"/>
          <p14:tracePt t="8750" x="7154863" y="4456113"/>
          <p14:tracePt t="8752" x="7043738" y="4471988"/>
          <p14:tracePt t="8755" x="6948488" y="4487863"/>
          <p14:tracePt t="8756" x="6838950" y="4503738"/>
          <p14:tracePt t="8758" x="6727825" y="4519613"/>
          <p14:tracePt t="8760" x="6616700" y="4551363"/>
          <p14:tracePt t="8765" x="6396038" y="4598988"/>
          <p14:tracePt t="8766" x="6269038" y="4614863"/>
          <p14:tracePt t="8768" x="6159500" y="4629150"/>
          <p14:tracePt t="8770" x="5984875" y="4676775"/>
          <p14:tracePt t="8772" x="5875338" y="4692650"/>
          <p14:tracePt t="8774" x="5748338" y="4708525"/>
          <p14:tracePt t="8776" x="5607050" y="4708525"/>
          <p14:tracePt t="8778" x="5480050" y="4740275"/>
          <p14:tracePt t="8780" x="5337175" y="4756150"/>
          <p14:tracePt t="8782" x="5180013" y="4772025"/>
          <p14:tracePt t="8784" x="5037138" y="4772025"/>
          <p14:tracePt t="8786" x="4911725" y="4787900"/>
          <p14:tracePt t="8788" x="4768850" y="4819650"/>
          <p14:tracePt t="8790" x="4643438" y="4819650"/>
          <p14:tracePt t="8792" x="4500563" y="4819650"/>
          <p14:tracePt t="8794" x="4343400" y="4835525"/>
          <p14:tracePt t="8797" x="4232275" y="4835525"/>
          <p14:tracePt t="8798" x="4106863" y="4835525"/>
          <p14:tracePt t="8800" x="3963988" y="4851400"/>
          <p14:tracePt t="8802" x="3868738" y="4851400"/>
          <p14:tracePt t="8804" x="3759200" y="4851400"/>
          <p14:tracePt t="8806" x="3616325" y="4851400"/>
          <p14:tracePt t="8808" x="3521075" y="4851400"/>
          <p14:tracePt t="8810" x="3411538" y="4851400"/>
          <p14:tracePt t="8812" x="3300413" y="4851400"/>
          <p14:tracePt t="8814" x="3221038" y="4851400"/>
          <p14:tracePt t="8816" x="3143250" y="4851400"/>
          <p14:tracePt t="8818" x="3032125" y="4851400"/>
          <p14:tracePt t="8820" x="2952750" y="4851400"/>
          <p14:tracePt t="8822" x="2890838" y="4851400"/>
          <p14:tracePt t="8824" x="2827338" y="4851400"/>
          <p14:tracePt t="8826" x="2763838" y="4851400"/>
          <p14:tracePt t="8828" x="2716213" y="4835525"/>
          <p14:tracePt t="8831" x="2668588" y="4819650"/>
          <p14:tracePt t="8832" x="2620963" y="4803775"/>
          <p14:tracePt t="8834" x="2574925" y="4803775"/>
          <p14:tracePt t="8836" x="2559050" y="4803775"/>
          <p14:tracePt t="8838" x="2527300" y="4787900"/>
          <p14:tracePt t="8840" x="2495550" y="4787900"/>
          <p14:tracePt t="8842" x="2495550" y="4772025"/>
          <p14:tracePt t="8844" x="2479675" y="4772025"/>
          <p14:tracePt t="8846" x="2463800" y="4756150"/>
          <p14:tracePt t="8848" x="2447925" y="4756150"/>
          <p14:tracePt t="8850" x="2432050" y="4756150"/>
          <p14:tracePt t="8852" x="2416175" y="4740275"/>
          <p14:tracePt t="8856" x="2400300" y="4724400"/>
          <p14:tracePt t="8859" x="2384425" y="4708525"/>
          <p14:tracePt t="8866" x="2368550" y="4708525"/>
          <p14:tracePt t="8868" x="2352675" y="4692650"/>
          <p14:tracePt t="8873" x="2352675" y="4676775"/>
          <p14:tracePt t="8875" x="2336800" y="4676775"/>
          <p14:tracePt t="8878" x="2336800" y="4660900"/>
          <p14:tracePt t="8882" x="2336800" y="4645025"/>
          <p14:tracePt t="8887" x="2320925" y="4629150"/>
          <p14:tracePt t="8896" x="2305050" y="4614863"/>
          <p14:tracePt t="8898" x="2305050" y="4598988"/>
          <p14:tracePt t="8912" x="2305050" y="4583113"/>
          <p14:tracePt t="8920" x="2305050" y="4567238"/>
          <p14:tracePt t="8931" x="2305050" y="4551363"/>
          <p14:tracePt t="8949" x="2289175" y="4535488"/>
          <p14:tracePt t="8953" x="2274888" y="4519613"/>
          <p14:tracePt t="8954" x="2259013" y="4519613"/>
          <p14:tracePt t="8958" x="2243138" y="4519613"/>
          <p14:tracePt t="8960" x="2227263" y="4503738"/>
          <p14:tracePt t="8963" x="2227263" y="4487863"/>
          <p14:tracePt t="8964" x="2211388" y="4487863"/>
          <p14:tracePt t="8966" x="2195513" y="4487863"/>
          <p14:tracePt t="8968" x="2163763" y="4471988"/>
          <p14:tracePt t="8970" x="2132013" y="4471988"/>
          <p14:tracePt t="8972" x="2116138" y="4456113"/>
          <p14:tracePt t="8974" x="2100263" y="4456113"/>
          <p14:tracePt t="8976" x="2068513" y="4440238"/>
          <p14:tracePt t="8978" x="2052638" y="4440238"/>
          <p14:tracePt t="8981" x="2036763" y="4424363"/>
          <p14:tracePt t="8982" x="2005013" y="4424363"/>
          <p14:tracePt t="8986" x="1974850" y="4408488"/>
          <p14:tracePt t="8988" x="1958975" y="4408488"/>
          <p14:tracePt t="8990" x="1943100" y="4392613"/>
          <p14:tracePt t="8992" x="1911350" y="4392613"/>
          <p14:tracePt t="8994" x="1895475" y="4376738"/>
          <p14:tracePt t="8998" x="1879600" y="4376738"/>
          <p14:tracePt t="8999" x="1847850" y="4376738"/>
          <p14:tracePt t="9000" x="1831975" y="4360863"/>
          <p14:tracePt t="9002" x="1800225" y="4344988"/>
          <p14:tracePt t="9004" x="1784350" y="4344988"/>
          <p14:tracePt t="9006" x="1768475" y="4329113"/>
          <p14:tracePt t="9008" x="1736725" y="4329113"/>
          <p14:tracePt t="9010" x="1704975" y="4313238"/>
          <p14:tracePt t="9015" x="1658938" y="4297363"/>
          <p14:tracePt t="9016" x="1627188" y="4297363"/>
          <p14:tracePt t="9018" x="1611313" y="4283075"/>
          <p14:tracePt t="9020" x="1579563" y="4283075"/>
          <p14:tracePt t="9022" x="1531938" y="4267200"/>
          <p14:tracePt t="9024" x="1516063" y="4267200"/>
          <p14:tracePt t="9026" x="1500188" y="4251325"/>
          <p14:tracePt t="9028" x="1468438" y="4251325"/>
          <p14:tracePt t="9032" x="1436688" y="4235450"/>
          <p14:tracePt t="9034" x="1420813" y="4235450"/>
          <p14:tracePt t="9045" x="1404938" y="4235450"/>
          <p14:tracePt t="9057" x="1389063" y="4235450"/>
          <p14:tracePt t="9093" x="1404938" y="4235450"/>
          <p14:tracePt t="9101" x="1420813" y="4235450"/>
          <p14:tracePt t="9103" x="1436688" y="4235450"/>
          <p14:tracePt t="9107" x="1452563" y="4235450"/>
          <p14:tracePt t="9117" x="1484313" y="4235450"/>
          <p14:tracePt t="9122" x="1500188" y="4235450"/>
          <p14:tracePt t="9126" x="1516063" y="4235450"/>
          <p14:tracePt t="9133" x="1531938" y="4235450"/>
          <p14:tracePt t="9152" x="1547813" y="4235450"/>
          <p14:tracePt t="9184" x="1563688" y="4235450"/>
          <p14:tracePt t="9338" x="1595438" y="4235450"/>
          <p14:tracePt t="9344" x="1611313" y="4251325"/>
          <p14:tracePt t="9350" x="1643063" y="4267200"/>
          <p14:tracePt t="9355" x="1689100" y="4297363"/>
          <p14:tracePt t="9360" x="1768475" y="4376738"/>
          <p14:tracePt t="9363" x="1784350" y="4392613"/>
          <p14:tracePt t="9364" x="1816100" y="4392613"/>
          <p14:tracePt t="9366" x="1847850" y="4424363"/>
          <p14:tracePt t="9368" x="1895475" y="4456113"/>
          <p14:tracePt t="9370" x="1911350" y="4487863"/>
          <p14:tracePt t="9372" x="1974850" y="4519613"/>
          <p14:tracePt t="9374" x="2052638" y="4567238"/>
          <p14:tracePt t="9376" x="2100263" y="4598988"/>
          <p14:tracePt t="9378" x="2132013" y="4629150"/>
          <p14:tracePt t="9380" x="2211388" y="4676775"/>
          <p14:tracePt t="9382" x="2243138" y="4708525"/>
          <p14:tracePt t="9384" x="2305050" y="4740275"/>
          <p14:tracePt t="9386" x="2400300" y="4772025"/>
          <p14:tracePt t="9388" x="2463800" y="4819650"/>
          <p14:tracePt t="9390" x="2527300" y="4851400"/>
          <p14:tracePt t="9392" x="2620963" y="4899025"/>
          <p14:tracePt t="9394" x="2732088" y="4946650"/>
          <p14:tracePt t="9397" x="2827338" y="5008563"/>
          <p14:tracePt t="9399" x="2921000" y="5040313"/>
          <p14:tracePt t="9400" x="3032125" y="5103813"/>
          <p14:tracePt t="9402" x="3127375" y="5135563"/>
          <p14:tracePt t="9404" x="3236913" y="5199063"/>
          <p14:tracePt t="9406" x="3379788" y="5262563"/>
          <p14:tracePt t="9408" x="3490913" y="5294313"/>
          <p14:tracePt t="9410" x="3616325" y="5324475"/>
          <p14:tracePt t="9414" x="3836988" y="5419725"/>
          <p14:tracePt t="9417" x="4011613" y="5483225"/>
          <p14:tracePt t="9418" x="4121150" y="5530850"/>
          <p14:tracePt t="9420" x="4232275" y="5562600"/>
          <p14:tracePt t="9422" x="4375150" y="5610225"/>
          <p14:tracePt t="9424" x="4484688" y="5641975"/>
          <p14:tracePt t="9426" x="4579938" y="5672138"/>
          <p14:tracePt t="9428" x="4722813" y="5719763"/>
          <p14:tracePt t="9430" x="4832350" y="5751513"/>
          <p14:tracePt t="9432" x="4911725" y="5799138"/>
          <p14:tracePt t="9434" x="5006975" y="5830888"/>
          <p14:tracePt t="9436" x="5100638" y="5862638"/>
          <p14:tracePt t="9438" x="5180013" y="5894388"/>
          <p14:tracePt t="9440" x="5275263" y="5910263"/>
          <p14:tracePt t="9442" x="5337175" y="5942013"/>
          <p14:tracePt t="9444" x="5384800" y="5957888"/>
          <p14:tracePt t="9446" x="5448300" y="5973763"/>
          <p14:tracePt t="9448" x="5480050" y="5989638"/>
          <p14:tracePt t="9450" x="5527675" y="6019800"/>
          <p14:tracePt t="9452" x="5575300" y="6035675"/>
          <p14:tracePt t="9454" x="5622925" y="6051550"/>
          <p14:tracePt t="9456" x="5638800" y="6051550"/>
          <p14:tracePt t="9458" x="5668963" y="6067425"/>
          <p14:tracePt t="9460" x="5700713" y="6083300"/>
          <p14:tracePt t="9465" x="5716588" y="6083300"/>
          <p14:tracePt t="9466" x="5732463" y="6099175"/>
          <p14:tracePt t="9471" x="5748338" y="6115050"/>
          <p14:tracePt t="9472" x="5764213" y="6115050"/>
          <p14:tracePt t="9476" x="5764213" y="6130925"/>
          <p14:tracePt t="9479" x="5780088" y="6130925"/>
          <p14:tracePt t="9535" x="5780088" y="6115050"/>
          <p14:tracePt t="9542" x="5780088" y="6067425"/>
          <p14:tracePt t="9550" x="5780088" y="6019800"/>
          <p14:tracePt t="9554" x="5780088" y="6003925"/>
          <p14:tracePt t="9556" x="5780088" y="5973763"/>
          <p14:tracePt t="9560" x="5764213" y="5942013"/>
          <p14:tracePt t="9563" x="5764213" y="5926138"/>
          <p14:tracePt t="9566" x="5764213" y="5910263"/>
          <p14:tracePt t="9569" x="5764213" y="5894388"/>
          <p14:tracePt t="9570" x="5748338" y="5878513"/>
          <p14:tracePt t="9572" x="5748338" y="5862638"/>
          <p14:tracePt t="9574" x="5748338" y="5846763"/>
          <p14:tracePt t="9576" x="5748338" y="5830888"/>
          <p14:tracePt t="9579" x="5748338" y="5815013"/>
          <p14:tracePt t="9580" x="5748338" y="5799138"/>
          <p14:tracePt t="9582" x="5748338" y="5767388"/>
          <p14:tracePt t="9584" x="5748338" y="5735638"/>
          <p14:tracePt t="9586" x="5748338" y="5719763"/>
          <p14:tracePt t="9588" x="5748338" y="5688013"/>
          <p14:tracePt t="9590" x="5748338" y="5672138"/>
          <p14:tracePt t="9592" x="5748338" y="5657850"/>
          <p14:tracePt t="9594" x="5764213" y="5641975"/>
          <p14:tracePt t="9597" x="5764213" y="5626100"/>
          <p14:tracePt t="9598" x="5780088" y="5610225"/>
          <p14:tracePt t="9600" x="5780088" y="5594350"/>
          <p14:tracePt t="9602" x="5780088" y="5578475"/>
          <p14:tracePt t="9604" x="5795963" y="5562600"/>
          <p14:tracePt t="9606" x="5795963" y="5546725"/>
          <p14:tracePt t="9608" x="5811838" y="5530850"/>
          <p14:tracePt t="9610" x="5827713" y="5499100"/>
          <p14:tracePt t="9612" x="5827713" y="5483225"/>
          <p14:tracePt t="9614" x="5843588" y="5467350"/>
          <p14:tracePt t="9616" x="5859463" y="5435600"/>
          <p14:tracePt t="9618" x="5875338" y="5419725"/>
          <p14:tracePt t="9620" x="5891213" y="5387975"/>
          <p14:tracePt t="9622" x="5891213" y="5372100"/>
          <p14:tracePt t="9624" x="5907088" y="5356225"/>
          <p14:tracePt t="9626" x="5922963" y="5324475"/>
          <p14:tracePt t="9629" x="5938838" y="5294313"/>
          <p14:tracePt t="9630" x="5953125" y="5262563"/>
          <p14:tracePt t="9632" x="5984875" y="5246688"/>
          <p14:tracePt t="9634" x="5984875" y="5214938"/>
          <p14:tracePt t="9636" x="6000750" y="5183188"/>
          <p14:tracePt t="9638" x="6016625" y="5167313"/>
          <p14:tracePt t="9640" x="6048375" y="5135563"/>
          <p14:tracePt t="9642" x="6064250" y="5103813"/>
          <p14:tracePt t="9644" x="6080125" y="5072063"/>
          <p14:tracePt t="9646" x="6096000" y="5056188"/>
          <p14:tracePt t="9648" x="6111875" y="5024438"/>
          <p14:tracePt t="9650" x="6127750" y="4992688"/>
          <p14:tracePt t="9652" x="6143625" y="4962525"/>
          <p14:tracePt t="9654" x="6159500" y="4946650"/>
          <p14:tracePt t="9656" x="6191250" y="4914900"/>
          <p14:tracePt t="9658" x="6191250" y="4883150"/>
          <p14:tracePt t="9660" x="6207125" y="4867275"/>
          <p14:tracePt t="9663" x="6238875" y="4835525"/>
          <p14:tracePt t="9665" x="6253163" y="4803775"/>
          <p14:tracePt t="9666" x="6269038" y="4787900"/>
          <p14:tracePt t="9668" x="6269038" y="4772025"/>
          <p14:tracePt t="9670" x="6300788" y="4740275"/>
          <p14:tracePt t="9672" x="6316663" y="4708525"/>
          <p14:tracePt t="9674" x="6332538" y="4708525"/>
          <p14:tracePt t="9676" x="6348413" y="4676775"/>
          <p14:tracePt t="9678" x="6364288" y="4645025"/>
          <p14:tracePt t="9680" x="6396038" y="4629150"/>
          <p14:tracePt t="9682" x="6411913" y="4614863"/>
          <p14:tracePt t="9684" x="6427788" y="4583113"/>
          <p14:tracePt t="9686" x="6443663" y="4567238"/>
          <p14:tracePt t="9688" x="6459538" y="4535488"/>
          <p14:tracePt t="9690" x="6491288" y="4535488"/>
          <p14:tracePt t="9692" x="6507163" y="4503738"/>
          <p14:tracePt t="9694" x="6523038" y="4487863"/>
          <p14:tracePt t="9696" x="6538913" y="4456113"/>
          <p14:tracePt t="9698" x="6569075" y="4440238"/>
          <p14:tracePt t="9700" x="6600825" y="4440238"/>
          <p14:tracePt t="9702" x="6616700" y="4408488"/>
          <p14:tracePt t="9704" x="6632575" y="4392613"/>
          <p14:tracePt t="9706" x="6648450" y="4376738"/>
          <p14:tracePt t="9708" x="6680200" y="4376738"/>
          <p14:tracePt t="9710" x="6680200" y="4360863"/>
          <p14:tracePt t="9713" x="6711950" y="4329113"/>
          <p14:tracePt t="9714" x="6727825" y="4329113"/>
          <p14:tracePt t="9716" x="6743700" y="4313238"/>
          <p14:tracePt t="9718" x="6775450" y="4297363"/>
          <p14:tracePt t="9720" x="6791325" y="4283075"/>
          <p14:tracePt t="9722" x="6807200" y="4267200"/>
          <p14:tracePt t="9724" x="6823075" y="4267200"/>
          <p14:tracePt t="9726" x="6838950" y="4251325"/>
          <p14:tracePt t="9728" x="6854825" y="4235450"/>
          <p14:tracePt t="9730" x="6884988" y="4235450"/>
          <p14:tracePt t="9732" x="6884988" y="4219575"/>
          <p14:tracePt t="9734" x="6916738" y="4219575"/>
          <p14:tracePt t="9736" x="6932613" y="4203700"/>
          <p14:tracePt t="9738" x="6932613" y="4187825"/>
          <p14:tracePt t="9740" x="6964363" y="4171950"/>
          <p14:tracePt t="9742" x="6980238" y="4171950"/>
          <p14:tracePt t="9745" x="6996113" y="4171950"/>
          <p14:tracePt t="9747" x="7011988" y="4156075"/>
          <p14:tracePt t="9748" x="7027863" y="4156075"/>
          <p14:tracePt t="9750" x="7043738" y="4140200"/>
          <p14:tracePt t="9752" x="7075488" y="4140200"/>
          <p14:tracePt t="9754" x="7075488" y="4124325"/>
          <p14:tracePt t="9756" x="7107238" y="4124325"/>
          <p14:tracePt t="9758" x="7123113" y="4108450"/>
          <p14:tracePt t="9760" x="7138988" y="4108450"/>
          <p14:tracePt t="9764" x="7169150" y="4092575"/>
          <p14:tracePt t="9766" x="7185025" y="4092575"/>
          <p14:tracePt t="9768" x="7200900" y="4092575"/>
          <p14:tracePt t="9770" x="7216775" y="4076700"/>
          <p14:tracePt t="9772" x="7232650" y="4076700"/>
          <p14:tracePt t="9774" x="7248525" y="4060825"/>
          <p14:tracePt t="9776" x="7248525" y="4044950"/>
          <p14:tracePt t="9778" x="7280275" y="4044950"/>
          <p14:tracePt t="9780" x="7296150" y="4044950"/>
          <p14:tracePt t="9784" x="7312025" y="4044950"/>
          <p14:tracePt t="9786" x="7327900" y="4044950"/>
          <p14:tracePt t="9788" x="7343775" y="4029075"/>
          <p14:tracePt t="9792" x="7359650" y="4029075"/>
          <p14:tracePt t="9796" x="7375525" y="4013200"/>
          <p14:tracePt t="9809" x="7391400" y="4013200"/>
          <p14:tracePt t="9818" x="7407275" y="4013200"/>
          <p14:tracePt t="12177" x="7375525" y="4013200"/>
          <p14:tracePt t="12179" x="7343775" y="4013200"/>
          <p14:tracePt t="12180" x="7327900" y="4013200"/>
          <p14:tracePt t="12182" x="7296150" y="4013200"/>
          <p14:tracePt t="12184" x="7248525" y="4013200"/>
          <p14:tracePt t="12186" x="7200900" y="4013200"/>
          <p14:tracePt t="12188" x="7138988" y="4013200"/>
          <p14:tracePt t="12190" x="7059613" y="4013200"/>
          <p14:tracePt t="12192" x="6996113" y="4013200"/>
          <p14:tracePt t="12195" x="6948488" y="4013200"/>
          <p14:tracePt t="12197" x="6854825" y="4013200"/>
          <p14:tracePt t="12198" x="6775450" y="4013200"/>
          <p14:tracePt t="12200" x="6664325" y="4013200"/>
          <p14:tracePt t="12202" x="6584950" y="4013200"/>
          <p14:tracePt t="12204" x="6475413" y="4013200"/>
          <p14:tracePt t="12206" x="6396038" y="4013200"/>
          <p14:tracePt t="12208" x="6284913" y="4029075"/>
          <p14:tracePt t="12210" x="6191250" y="4029075"/>
          <p14:tracePt t="12213" x="6080125" y="4029075"/>
          <p14:tracePt t="12214" x="5969000" y="4029075"/>
          <p14:tracePt t="12217" x="5859463" y="4044950"/>
          <p14:tracePt t="12218" x="5748338" y="4044950"/>
          <p14:tracePt t="12220" x="5622925" y="4044950"/>
          <p14:tracePt t="12222" x="5511800" y="4044950"/>
          <p14:tracePt t="12224" x="5400675" y="4060825"/>
          <p14:tracePt t="12226" x="5322888" y="4060825"/>
          <p14:tracePt t="12228" x="5211763" y="4076700"/>
          <p14:tracePt t="12230" x="5132388" y="4076700"/>
          <p14:tracePt t="12232" x="5022850" y="4092575"/>
          <p14:tracePt t="12234" x="4943475" y="4092575"/>
          <p14:tracePt t="12236" x="4848225" y="4092575"/>
          <p14:tracePt t="12238" x="4768850" y="4092575"/>
          <p14:tracePt t="12240" x="4691063" y="4124325"/>
          <p14:tracePt t="12242" x="4627563" y="4124325"/>
          <p14:tracePt t="12245" x="4548188" y="4124325"/>
          <p14:tracePt t="12246" x="4484688" y="4124325"/>
          <p14:tracePt t="12248" x="4437063" y="4124325"/>
          <p14:tracePt t="12250" x="4375150" y="4124325"/>
          <p14:tracePt t="12252" x="4311650" y="4124325"/>
          <p14:tracePt t="12254" x="4264025" y="4124325"/>
          <p14:tracePt t="12256" x="4216400" y="4124325"/>
          <p14:tracePt t="12258" x="4152900" y="4124325"/>
          <p14:tracePt t="12260" x="4090988" y="4124325"/>
          <p14:tracePt t="12262" x="4059238" y="4124325"/>
          <p14:tracePt t="12264" x="3995738" y="4124325"/>
          <p14:tracePt t="12266" x="3948113" y="4124325"/>
          <p14:tracePt t="12268" x="3884613" y="4124325"/>
          <p14:tracePt t="12270" x="3852863" y="4124325"/>
          <p14:tracePt t="12272" x="3790950" y="4124325"/>
          <p14:tracePt t="12274" x="3727450" y="4124325"/>
          <p14:tracePt t="12277" x="3695700" y="4124325"/>
          <p14:tracePt t="12279" x="3632200" y="4124325"/>
          <p14:tracePt t="12281" x="3568700" y="4124325"/>
          <p14:tracePt t="12282" x="3505200" y="4124325"/>
          <p14:tracePt t="12284" x="3459163" y="4124325"/>
          <p14:tracePt t="12286" x="3411538" y="4124325"/>
          <p14:tracePt t="12288" x="3348038" y="4124325"/>
          <p14:tracePt t="12290" x="3284538" y="4124325"/>
          <p14:tracePt t="12292" x="3236913" y="4124325"/>
          <p14:tracePt t="12295" x="3190875" y="4124325"/>
          <p14:tracePt t="12296" x="3127375" y="4124325"/>
          <p14:tracePt t="12298" x="3095625" y="4124325"/>
          <p14:tracePt t="12300" x="3048000" y="4124325"/>
          <p14:tracePt t="12302" x="3000375" y="4124325"/>
          <p14:tracePt t="12304" x="2968625" y="4124325"/>
          <p14:tracePt t="12306" x="2921000" y="4124325"/>
          <p14:tracePt t="12308" x="2890838" y="4124325"/>
          <p14:tracePt t="12310" x="2859088" y="4124325"/>
          <p14:tracePt t="12312" x="2827338" y="4124325"/>
          <p14:tracePt t="12314" x="2795588" y="4124325"/>
          <p14:tracePt t="12316" x="2779713" y="4124325"/>
          <p14:tracePt t="12318" x="2747963" y="4124325"/>
          <p14:tracePt t="12323" x="2732088" y="4124325"/>
          <p14:tracePt t="12325" x="2716213" y="4124325"/>
          <p14:tracePt t="12326" x="2700338" y="4124325"/>
          <p14:tracePt t="12329" x="2684463" y="4124325"/>
          <p14:tracePt t="12331" x="2652713" y="4124325"/>
          <p14:tracePt t="12335" x="2636838" y="4124325"/>
          <p14:tracePt t="12337" x="2620963" y="4124325"/>
          <p14:tracePt t="12338" x="2605088" y="4124325"/>
          <p14:tracePt t="12340" x="2590800" y="4124325"/>
          <p14:tracePt t="12343" x="2574925" y="4124325"/>
          <p14:tracePt t="12345" x="2559050" y="4124325"/>
          <p14:tracePt t="12346" x="2543175" y="4124325"/>
          <p14:tracePt t="12348" x="2527300" y="4124325"/>
          <p14:tracePt t="12350" x="2511425" y="4124325"/>
          <p14:tracePt t="12352" x="2479675" y="4124325"/>
          <p14:tracePt t="12354" x="2479675" y="4140200"/>
          <p14:tracePt t="12356" x="2447925" y="4140200"/>
          <p14:tracePt t="12358" x="2416175" y="4140200"/>
          <p14:tracePt t="12360" x="2400300" y="4140200"/>
          <p14:tracePt t="12362" x="2368550" y="4140200"/>
          <p14:tracePt t="12364" x="2352675" y="4156075"/>
          <p14:tracePt t="12366" x="2320925" y="4156075"/>
          <p14:tracePt t="12368" x="2289175" y="4156075"/>
          <p14:tracePt t="12370" x="2274888" y="4156075"/>
          <p14:tracePt t="12372" x="2227263" y="4171950"/>
          <p14:tracePt t="12374" x="2195513" y="4171950"/>
          <p14:tracePt t="12376" x="2163763" y="4187825"/>
          <p14:tracePt t="12379" x="2132013" y="4187825"/>
          <p14:tracePt t="12380" x="2084388" y="4203700"/>
          <p14:tracePt t="12382" x="2068513" y="4203700"/>
          <p14:tracePt t="12384" x="2020888" y="4219575"/>
          <p14:tracePt t="12386" x="1974850" y="4219575"/>
          <p14:tracePt t="12388" x="1958975" y="4219575"/>
          <p14:tracePt t="12390" x="1911350" y="4235450"/>
          <p14:tracePt t="12392" x="1879600" y="4235450"/>
          <p14:tracePt t="12395" x="1847850" y="4251325"/>
          <p14:tracePt t="12396" x="1816100" y="4251325"/>
          <p14:tracePt t="12398" x="1784350" y="4267200"/>
          <p14:tracePt t="12400" x="1752600" y="4267200"/>
          <p14:tracePt t="12402" x="1720850" y="4283075"/>
          <p14:tracePt t="12404" x="1689100" y="4283075"/>
          <p14:tracePt t="12406" x="1674813" y="4283075"/>
          <p14:tracePt t="12408" x="1643063" y="4283075"/>
          <p14:tracePt t="12410" x="1611313" y="4283075"/>
          <p14:tracePt t="12412" x="1595438" y="4297363"/>
          <p14:tracePt t="12414" x="1579563" y="4297363"/>
          <p14:tracePt t="12416" x="1547813" y="4313238"/>
          <p14:tracePt t="12418" x="1531938" y="4313238"/>
          <p14:tracePt t="12420" x="1516063" y="4313238"/>
          <p14:tracePt t="12422" x="1500188" y="4313238"/>
          <p14:tracePt t="12425" x="1484313" y="4313238"/>
          <p14:tracePt t="12426" x="1468438" y="4313238"/>
          <p14:tracePt t="12429" x="1452563" y="4313238"/>
          <p14:tracePt t="12430" x="1436688" y="4313238"/>
          <p14:tracePt t="12432" x="1420813" y="4313238"/>
          <p14:tracePt t="12437" x="1404938" y="4313238"/>
          <p14:tracePt t="12438" x="1389063" y="4313238"/>
          <p14:tracePt t="12440" x="1373188" y="4313238"/>
          <p14:tracePt t="12446" x="1358900" y="4313238"/>
          <p14:tracePt t="12451" x="1343025" y="4313238"/>
          <p14:tracePt t="12456" x="1327150" y="4329113"/>
          <p14:tracePt t="12459" x="1311275" y="4329113"/>
          <p14:tracePt t="12461" x="1295400" y="4329113"/>
          <p14:tracePt t="12466" x="1279525" y="4329113"/>
          <p14:tracePt t="12468" x="1263650" y="4329113"/>
          <p14:tracePt t="12474" x="1247775" y="4329113"/>
          <p14:tracePt t="12476" x="1231900" y="4329113"/>
          <p14:tracePt t="12478" x="1216025" y="4329113"/>
          <p14:tracePt t="12482" x="1200150" y="4329113"/>
          <p14:tracePt t="12486" x="1184275" y="4329113"/>
          <p14:tracePt t="12495" x="1168400" y="4329113"/>
          <p14:tracePt t="12503" x="1152525" y="4329113"/>
          <p14:tracePt t="12519" x="1136650" y="4329113"/>
          <p14:tracePt t="12715" x="1152525" y="4329113"/>
          <p14:tracePt t="12721" x="1168400" y="4329113"/>
          <p14:tracePt t="12728" x="1184275" y="4329113"/>
          <p14:tracePt t="12736" x="1200150" y="4329113"/>
          <p14:tracePt t="12785" x="1216025" y="4329113"/>
          <p14:tracePt t="12916" x="1231900" y="4329113"/>
          <p14:tracePt t="12922" x="1247775" y="4329113"/>
          <p14:tracePt t="12930" x="1263650" y="4329113"/>
          <p14:tracePt t="12934" x="1279525" y="4329113"/>
          <p14:tracePt t="12940" x="1295400" y="4313238"/>
          <p14:tracePt t="12944" x="1311275" y="4313238"/>
          <p14:tracePt t="12951" x="1327150" y="4313238"/>
          <p14:tracePt t="12955" x="1327150" y="4297363"/>
          <p14:tracePt t="12965" x="1343025" y="4297363"/>
          <p14:tracePt t="12971" x="1358900" y="4297363"/>
          <p14:tracePt t="12978" x="1373188" y="4283075"/>
          <p14:tracePt t="12982" x="1389063" y="4283075"/>
          <p14:tracePt t="12984" x="1404938" y="4267200"/>
          <p14:tracePt t="12988" x="1420813" y="4267200"/>
          <p14:tracePt t="12990" x="1436688" y="4251325"/>
          <p14:tracePt t="12995" x="1452563" y="4251325"/>
          <p14:tracePt t="12997" x="1468438" y="4251325"/>
          <p14:tracePt t="12999" x="1484313" y="4251325"/>
          <p14:tracePt t="13000" x="1484313" y="4235450"/>
          <p14:tracePt t="13002" x="1516063" y="4235450"/>
          <p14:tracePt t="13004" x="1531938" y="4219575"/>
          <p14:tracePt t="13006" x="1547813" y="4219575"/>
          <p14:tracePt t="13008" x="1579563" y="4203700"/>
          <p14:tracePt t="13012" x="1611313" y="4203700"/>
          <p14:tracePt t="13014" x="1627188" y="4203700"/>
          <p14:tracePt t="13016" x="1627188" y="4187825"/>
          <p14:tracePt t="13018" x="1658938" y="4187825"/>
          <p14:tracePt t="13021" x="1674813" y="4171950"/>
          <p14:tracePt t="13023" x="1689100" y="4171950"/>
          <p14:tracePt t="13024" x="1704975" y="4156075"/>
          <p14:tracePt t="13026" x="1720850" y="4156075"/>
          <p14:tracePt t="13028" x="1736725" y="4156075"/>
          <p14:tracePt t="13030" x="1768475" y="4156075"/>
          <p14:tracePt t="13032" x="1784350" y="4140200"/>
          <p14:tracePt t="13034" x="1800225" y="4140200"/>
          <p14:tracePt t="13036" x="1831975" y="4140200"/>
          <p14:tracePt t="13038" x="1831975" y="4124325"/>
          <p14:tracePt t="13040" x="1863725" y="4124325"/>
          <p14:tracePt t="13042" x="1879600" y="4108450"/>
          <p14:tracePt t="13044" x="1911350" y="4108450"/>
          <p14:tracePt t="13046" x="1927225" y="4108450"/>
          <p14:tracePt t="13048" x="1943100" y="4108450"/>
          <p14:tracePt t="13050" x="1974850" y="4108450"/>
          <p14:tracePt t="13052" x="2005013" y="4108450"/>
          <p14:tracePt t="13054" x="2020888" y="4108450"/>
          <p14:tracePt t="13056" x="2052638" y="4092575"/>
          <p14:tracePt t="13058" x="2068513" y="4092575"/>
          <p14:tracePt t="13061" x="2084388" y="4092575"/>
          <p14:tracePt t="13063" x="2116138" y="4076700"/>
          <p14:tracePt t="13065" x="2132013" y="4076700"/>
          <p14:tracePt t="13066" x="2163763" y="4076700"/>
          <p14:tracePt t="13068" x="2211388" y="4060825"/>
          <p14:tracePt t="13072" x="2259013" y="4060825"/>
          <p14:tracePt t="13074" x="2289175" y="4044950"/>
          <p14:tracePt t="13076" x="2305050" y="4044950"/>
          <p14:tracePt t="13079" x="2336800" y="4044950"/>
          <p14:tracePt t="13080" x="2352675" y="4044950"/>
          <p14:tracePt t="13082" x="2384425" y="4029075"/>
          <p14:tracePt t="13084" x="2416175" y="4029075"/>
          <p14:tracePt t="13086" x="2432050" y="4029075"/>
          <p14:tracePt t="13088" x="2479675" y="4029075"/>
          <p14:tracePt t="13090" x="2511425" y="4013200"/>
          <p14:tracePt t="13092" x="2527300" y="4013200"/>
          <p14:tracePt t="13094" x="2559050" y="4013200"/>
          <p14:tracePt t="13096" x="2605088" y="4013200"/>
          <p14:tracePt t="13098" x="2620963" y="3997325"/>
          <p14:tracePt t="13100" x="2652713" y="3997325"/>
          <p14:tracePt t="13102" x="2668588" y="3997325"/>
          <p14:tracePt t="13104" x="2700338" y="3997325"/>
          <p14:tracePt t="13106" x="2747963" y="3997325"/>
          <p14:tracePt t="13108" x="2763838" y="3997325"/>
          <p14:tracePt t="13110" x="2795588" y="3997325"/>
          <p14:tracePt t="13112" x="2827338" y="3981450"/>
          <p14:tracePt t="13114" x="2843213" y="3981450"/>
          <p14:tracePt t="13116" x="2874963" y="3981450"/>
          <p14:tracePt t="13118" x="2905125" y="3981450"/>
          <p14:tracePt t="13120" x="2921000" y="3965575"/>
          <p14:tracePt t="13122" x="2952750" y="3965575"/>
          <p14:tracePt t="13124" x="2968625" y="3965575"/>
          <p14:tracePt t="13126" x="3000375" y="3965575"/>
          <p14:tracePt t="13129" x="3032125" y="3965575"/>
          <p14:tracePt t="13130" x="3048000" y="3949700"/>
          <p14:tracePt t="13132" x="3079750" y="3949700"/>
          <p14:tracePt t="13134" x="3111500" y="3949700"/>
          <p14:tracePt t="13138" x="3143250" y="3949700"/>
          <p14:tracePt t="13140" x="3159125" y="3949700"/>
          <p14:tracePt t="13142" x="3175000" y="3949700"/>
          <p14:tracePt t="13145" x="3205163" y="3935413"/>
          <p14:tracePt t="13148" x="3236913" y="3935413"/>
          <p14:tracePt t="13150" x="3252788" y="3935413"/>
          <p14:tracePt t="13152" x="3268663" y="3935413"/>
          <p14:tracePt t="13154" x="3300413" y="3935413"/>
          <p14:tracePt t="13158" x="3332163" y="3919538"/>
          <p14:tracePt t="13161" x="3363913" y="3919538"/>
          <p14:tracePt t="13164" x="3395663" y="3919538"/>
          <p14:tracePt t="13166" x="3411538" y="3919538"/>
          <p14:tracePt t="13168" x="3443288" y="3919538"/>
          <p14:tracePt t="13170" x="3475038" y="3919538"/>
          <p14:tracePt t="13174" x="3521075" y="3919538"/>
          <p14:tracePt t="13176" x="3536950" y="3919538"/>
          <p14:tracePt t="13178" x="3568700" y="3919538"/>
          <p14:tracePt t="13180" x="3584575" y="3919538"/>
          <p14:tracePt t="13182" x="3632200" y="3919538"/>
          <p14:tracePt t="13184" x="3663950" y="3919538"/>
          <p14:tracePt t="13186" x="3695700" y="3919538"/>
          <p14:tracePt t="13188" x="3727450" y="3919538"/>
          <p14:tracePt t="13190" x="3775075" y="3919538"/>
          <p14:tracePt t="13192" x="3790950" y="3919538"/>
          <p14:tracePt t="13194" x="3836988" y="3919538"/>
          <p14:tracePt t="13196" x="3884613" y="3919538"/>
          <p14:tracePt t="13198" x="3916363" y="3919538"/>
          <p14:tracePt t="13200" x="3963988" y="3919538"/>
          <p14:tracePt t="13202" x="3995738" y="3919538"/>
          <p14:tracePt t="13204" x="4027488" y="3919538"/>
          <p14:tracePt t="13206" x="4059238" y="3919538"/>
          <p14:tracePt t="13208" x="4106863" y="3919538"/>
          <p14:tracePt t="13213" x="4168775" y="3919538"/>
          <p14:tracePt t="13214" x="4216400" y="3919538"/>
          <p14:tracePt t="13216" x="4232275" y="3919538"/>
          <p14:tracePt t="13218" x="4264025" y="3919538"/>
          <p14:tracePt t="13220" x="4295775" y="3935413"/>
          <p14:tracePt t="13223" x="4327525" y="3935413"/>
          <p14:tracePt t="13225" x="4359275" y="3935413"/>
          <p14:tracePt t="13226" x="4375150" y="3935413"/>
          <p14:tracePt t="13228" x="4406900" y="3935413"/>
          <p14:tracePt t="13230" x="4421188" y="3935413"/>
          <p14:tracePt t="13232" x="4452938" y="3935413"/>
          <p14:tracePt t="13234" x="4484688" y="3949700"/>
          <p14:tracePt t="13239" x="4516438" y="3949700"/>
          <p14:tracePt t="13240" x="4548188" y="3949700"/>
          <p14:tracePt t="13242" x="4564063" y="3949700"/>
          <p14:tracePt t="13245" x="4579938" y="3965575"/>
          <p14:tracePt t="13246" x="4595813" y="3965575"/>
          <p14:tracePt t="13248" x="4611688" y="3965575"/>
          <p14:tracePt t="13250" x="4643438" y="3965575"/>
          <p14:tracePt t="13252" x="4659313" y="3965575"/>
          <p14:tracePt t="13254" x="4675188" y="3981450"/>
          <p14:tracePt t="13256" x="4691063" y="3981450"/>
          <p14:tracePt t="13258" x="4706938" y="3981450"/>
          <p14:tracePt t="13260" x="4737100" y="3981450"/>
          <p14:tracePt t="13262" x="4752975" y="3981450"/>
          <p14:tracePt t="13264" x="4784725" y="3981450"/>
          <p14:tracePt t="13266" x="4800600" y="3981450"/>
          <p14:tracePt t="13268" x="4816475" y="3997325"/>
          <p14:tracePt t="13270" x="4848225" y="3997325"/>
          <p14:tracePt t="13272" x="4879975" y="3997325"/>
          <p14:tracePt t="13274" x="4911725" y="4013200"/>
          <p14:tracePt t="13276" x="4943475" y="4013200"/>
          <p14:tracePt t="13279" x="4959350" y="4013200"/>
          <p14:tracePt t="13280" x="4991100" y="4013200"/>
          <p14:tracePt t="13282" x="5037138" y="4029075"/>
          <p14:tracePt t="13284" x="5053013" y="4029075"/>
          <p14:tracePt t="13286" x="5100638" y="4044950"/>
          <p14:tracePt t="13288" x="5132388" y="4044950"/>
          <p14:tracePt t="13290" x="5164138" y="4060825"/>
          <p14:tracePt t="13292" x="5211763" y="4060825"/>
          <p14:tracePt t="13295" x="5259388" y="4076700"/>
          <p14:tracePt t="13296" x="5307013" y="4076700"/>
          <p14:tracePt t="13298" x="5337175" y="4092575"/>
          <p14:tracePt t="13300" x="5384800" y="4092575"/>
          <p14:tracePt t="13302" x="5432425" y="4108450"/>
          <p14:tracePt t="13304" x="5464175" y="4108450"/>
          <p14:tracePt t="13306" x="5511800" y="4108450"/>
          <p14:tracePt t="13308" x="5559425" y="4108450"/>
          <p14:tracePt t="13311" x="5622925" y="4124325"/>
          <p14:tracePt t="13313" x="5653088" y="4124325"/>
          <p14:tracePt t="13314" x="5700713" y="4140200"/>
          <p14:tracePt t="13316" x="5748338" y="4140200"/>
          <p14:tracePt t="13318" x="5780088" y="4156075"/>
          <p14:tracePt t="13320" x="5827713" y="4156075"/>
          <p14:tracePt t="13322" x="5875338" y="4171950"/>
          <p14:tracePt t="13324" x="5922963" y="4187825"/>
          <p14:tracePt t="13327" x="5953125" y="4187825"/>
          <p14:tracePt t="13329" x="5984875" y="4203700"/>
          <p14:tracePt t="13330" x="6032500" y="4203700"/>
          <p14:tracePt t="13332" x="6064250" y="4219575"/>
          <p14:tracePt t="13334" x="6096000" y="4219575"/>
          <p14:tracePt t="13336" x="6143625" y="4219575"/>
          <p14:tracePt t="13338" x="6159500" y="4235450"/>
          <p14:tracePt t="13340" x="6191250" y="4235450"/>
          <p14:tracePt t="13342" x="6223000" y="4251325"/>
          <p14:tracePt t="13344" x="6253163" y="4251325"/>
          <p14:tracePt t="13346" x="6284913" y="4251325"/>
          <p14:tracePt t="13348" x="6316663" y="4251325"/>
          <p14:tracePt t="13350" x="6332538" y="4251325"/>
          <p14:tracePt t="13352" x="6364288" y="4251325"/>
          <p14:tracePt t="13354" x="6396038" y="4267200"/>
          <p14:tracePt t="13356" x="6411913" y="4267200"/>
          <p14:tracePt t="13358" x="6427788" y="4267200"/>
          <p14:tracePt t="13362" x="6475413" y="4283075"/>
          <p14:tracePt t="13364" x="6491288" y="4283075"/>
          <p14:tracePt t="13366" x="6507163" y="4297363"/>
          <p14:tracePt t="13368" x="6523038" y="4297363"/>
          <p14:tracePt t="13370" x="6553200" y="4297363"/>
          <p14:tracePt t="13372" x="6569075" y="4313238"/>
          <p14:tracePt t="13375" x="6584950" y="4313238"/>
          <p14:tracePt t="13377" x="6616700" y="4313238"/>
          <p14:tracePt t="13380" x="6648450" y="4329113"/>
          <p14:tracePt t="13384" x="6680200" y="4329113"/>
          <p14:tracePt t="13386" x="6696075" y="4344988"/>
          <p14:tracePt t="13391" x="6727825" y="4360863"/>
          <p14:tracePt t="13392" x="6759575" y="4360863"/>
          <p14:tracePt t="13396" x="6791325" y="4360863"/>
          <p14:tracePt t="13398" x="6823075" y="4376738"/>
          <p14:tracePt t="13402" x="6869113" y="4392613"/>
          <p14:tracePt t="13405" x="6869113" y="4408488"/>
          <p14:tracePt t="13406" x="6900863" y="4408488"/>
          <p14:tracePt t="13408" x="6932613" y="4424363"/>
          <p14:tracePt t="13413" x="6964363" y="4424363"/>
          <p14:tracePt t="13414" x="6980238" y="4424363"/>
          <p14:tracePt t="13416" x="7011988" y="4440238"/>
          <p14:tracePt t="13419" x="7027863" y="4440238"/>
          <p14:tracePt t="13420" x="7043738" y="4456113"/>
          <p14:tracePt t="13422" x="7059613" y="4471988"/>
          <p14:tracePt t="13424" x="7091363" y="4471988"/>
          <p14:tracePt t="13428" x="7107238" y="4471988"/>
          <p14:tracePt t="13430" x="7138988" y="4487863"/>
          <p14:tracePt t="13434" x="7154863" y="4503738"/>
          <p14:tracePt t="13436" x="7169150" y="4503738"/>
          <p14:tracePt t="13438" x="7169150" y="4519613"/>
          <p14:tracePt t="13440" x="7185025" y="4519613"/>
          <p14:tracePt t="13442" x="7200900" y="4519613"/>
          <p14:tracePt t="13444" x="7216775" y="4519613"/>
          <p14:tracePt t="13446" x="7232650" y="4519613"/>
          <p14:tracePt t="13448" x="7232650" y="4535488"/>
          <p14:tracePt t="13450" x="7248525" y="4535488"/>
          <p14:tracePt t="13453" x="7264400" y="4551363"/>
          <p14:tracePt t="13456" x="7280275" y="4551363"/>
          <p14:tracePt t="13462" x="7296150" y="4551363"/>
          <p14:tracePt t="13465" x="7296150" y="4567238"/>
          <p14:tracePt t="13472" x="7312025" y="4567238"/>
          <p14:tracePt t="13475" x="7312025" y="4583113"/>
          <p14:tracePt t="13479" x="7327900" y="4583113"/>
          <p14:tracePt t="13495" x="7343775" y="4583113"/>
          <p14:tracePt t="13501" x="7343775" y="4598988"/>
          <p14:tracePt t="13545" x="7359650" y="4598988"/>
          <p14:tracePt t="13623" x="7343775" y="4598988"/>
          <p14:tracePt t="13627" x="7327900" y="4598988"/>
          <p14:tracePt t="13629" x="7312025" y="4598988"/>
          <p14:tracePt t="13632" x="7280275" y="4598988"/>
          <p14:tracePt t="13634" x="7248525" y="4598988"/>
          <p14:tracePt t="13636" x="7232650" y="4598988"/>
          <p14:tracePt t="13638" x="7200900" y="4583113"/>
          <p14:tracePt t="13640" x="7185025" y="4583113"/>
          <p14:tracePt t="13642" x="7154863" y="4583113"/>
          <p14:tracePt t="13644" x="7123113" y="4567238"/>
          <p14:tracePt t="13646" x="7107238" y="4567238"/>
          <p14:tracePt t="13648" x="7075488" y="4551363"/>
          <p14:tracePt t="13650" x="7027863" y="4551363"/>
          <p14:tracePt t="13652" x="7011988" y="4535488"/>
          <p14:tracePt t="13654" x="6948488" y="4535488"/>
          <p14:tracePt t="13656" x="6916738" y="4535488"/>
          <p14:tracePt t="13658" x="6869113" y="4519613"/>
          <p14:tracePt t="13661" x="6838950" y="4519613"/>
          <p14:tracePt t="13662" x="6791325" y="4519613"/>
          <p14:tracePt t="13664" x="6743700" y="4519613"/>
          <p14:tracePt t="13666" x="6696075" y="4503738"/>
          <p14:tracePt t="13668" x="6648450" y="4503738"/>
          <p14:tracePt t="13670" x="6569075" y="4487863"/>
          <p14:tracePt t="13672" x="6507163" y="4471988"/>
          <p14:tracePt t="13674" x="6443663" y="4471988"/>
          <p14:tracePt t="13676" x="6380163" y="4456113"/>
          <p14:tracePt t="13678" x="6332538" y="4456113"/>
          <p14:tracePt t="13680" x="6284913" y="4440238"/>
          <p14:tracePt t="13682" x="6223000" y="4440238"/>
          <p14:tracePt t="13684" x="6159500" y="4424363"/>
          <p14:tracePt t="13686" x="6096000" y="4424363"/>
          <p14:tracePt t="13688" x="6064250" y="4424363"/>
          <p14:tracePt t="13690" x="6000750" y="4408488"/>
          <p14:tracePt t="13692" x="5938838" y="4408488"/>
          <p14:tracePt t="13695" x="5907088" y="4408488"/>
          <p14:tracePt t="13696" x="5859463" y="4392613"/>
          <p14:tracePt t="13698" x="5795963" y="4392613"/>
          <p14:tracePt t="13700" x="5748338" y="4392613"/>
          <p14:tracePt t="13702" x="5700713" y="4392613"/>
          <p14:tracePt t="13704" x="5653088" y="4376738"/>
          <p14:tracePt t="13706" x="5607050" y="4376738"/>
          <p14:tracePt t="13708" x="5559425" y="4376738"/>
          <p14:tracePt t="13713" x="5464175" y="4376738"/>
          <p14:tracePt t="13714" x="5416550" y="4360863"/>
          <p14:tracePt t="13716" x="5384800" y="4360863"/>
          <p14:tracePt t="13718" x="5322888" y="4360863"/>
          <p14:tracePt t="13720" x="5275263" y="4360863"/>
          <p14:tracePt t="13722" x="5243513" y="4360863"/>
          <p14:tracePt t="13724" x="5195888" y="4360863"/>
          <p14:tracePt t="13726" x="5148263" y="4360863"/>
          <p14:tracePt t="13728" x="5116513" y="4344988"/>
          <p14:tracePt t="13731" x="5068888" y="4344988"/>
          <p14:tracePt t="13732" x="5022850" y="4344988"/>
          <p14:tracePt t="13734" x="4991100" y="4344988"/>
          <p14:tracePt t="13736" x="4959350" y="4344988"/>
          <p14:tracePt t="13738" x="4895850" y="4344988"/>
          <p14:tracePt t="13740" x="4864100" y="4344988"/>
          <p14:tracePt t="13742" x="4832350" y="4329113"/>
          <p14:tracePt t="13745" x="4784725" y="4329113"/>
          <p14:tracePt t="13746" x="4752975" y="4329113"/>
          <p14:tracePt t="13748" x="4706938" y="4329113"/>
          <p14:tracePt t="13750" x="4643438" y="4329113"/>
          <p14:tracePt t="13752" x="4595813" y="4329113"/>
          <p14:tracePt t="13754" x="4564063" y="4329113"/>
          <p14:tracePt t="13756" x="4516438" y="4313238"/>
          <p14:tracePt t="13758" x="4468813" y="4313238"/>
          <p14:tracePt t="13761" x="4437063" y="4313238"/>
          <p14:tracePt t="13762" x="4391025" y="4313238"/>
          <p14:tracePt t="13764" x="4343400" y="4313238"/>
          <p14:tracePt t="13766" x="4311650" y="4313238"/>
          <p14:tracePt t="13768" x="4264025" y="4313238"/>
          <p14:tracePt t="13770" x="4216400" y="4297363"/>
          <p14:tracePt t="13772" x="4184650" y="4297363"/>
          <p14:tracePt t="13774" x="4137025" y="4297363"/>
          <p14:tracePt t="13776" x="4106863" y="4297363"/>
          <p14:tracePt t="13778" x="4075113" y="4297363"/>
          <p14:tracePt t="13780" x="4027488" y="4297363"/>
          <p14:tracePt t="13782" x="3995738" y="4297363"/>
          <p14:tracePt t="13784" x="3963988" y="4297363"/>
          <p14:tracePt t="13786" x="3916363" y="4297363"/>
          <p14:tracePt t="13788" x="3884613" y="4297363"/>
          <p14:tracePt t="13790" x="3868738" y="4297363"/>
          <p14:tracePt t="13792" x="3821113" y="4297363"/>
          <p14:tracePt t="13795" x="3806825" y="4297363"/>
          <p14:tracePt t="13796" x="3775075" y="4283075"/>
          <p14:tracePt t="13798" x="3727450" y="4283075"/>
          <p14:tracePt t="13800" x="3711575" y="4283075"/>
          <p14:tracePt t="13802" x="3679825" y="4283075"/>
          <p14:tracePt t="13804" x="3632200" y="4283075"/>
          <p14:tracePt t="13806" x="3616325" y="4283075"/>
          <p14:tracePt t="13808" x="3584575" y="4283075"/>
          <p14:tracePt t="13811" x="3552825" y="4283075"/>
          <p14:tracePt t="13812" x="3536950" y="4283075"/>
          <p14:tracePt t="13814" x="3505200" y="4283075"/>
          <p14:tracePt t="13816" x="3490913" y="4283075"/>
          <p14:tracePt t="13818" x="3459163" y="4283075"/>
          <p14:tracePt t="13820" x="3427413" y="4283075"/>
          <p14:tracePt t="13822" x="3395663" y="4283075"/>
          <p14:tracePt t="13824" x="3363913" y="4283075"/>
          <p14:tracePt t="13827" x="3348038" y="4283075"/>
          <p14:tracePt t="13828" x="3316288" y="4283075"/>
          <p14:tracePt t="13830" x="3284538" y="4283075"/>
          <p14:tracePt t="13832" x="3252788" y="4283075"/>
          <p14:tracePt t="13834" x="3205163" y="4283075"/>
          <p14:tracePt t="13836" x="3175000" y="4283075"/>
          <p14:tracePt t="13838" x="3143250" y="4283075"/>
          <p14:tracePt t="13840" x="3095625" y="4283075"/>
          <p14:tracePt t="13842" x="3063875" y="4283075"/>
          <p14:tracePt t="13844" x="3032125" y="4283075"/>
          <p14:tracePt t="13846" x="2984500" y="4283075"/>
          <p14:tracePt t="13848" x="2936875" y="4283075"/>
          <p14:tracePt t="13850" x="2905125" y="4283075"/>
          <p14:tracePt t="13852" x="2874963" y="4283075"/>
          <p14:tracePt t="13854" x="2827338" y="4283075"/>
          <p14:tracePt t="13856" x="2795588" y="4283075"/>
          <p14:tracePt t="13858" x="2747963" y="4297363"/>
          <p14:tracePt t="13861" x="2700338" y="4297363"/>
          <p14:tracePt t="13879" x="2352675" y="4329113"/>
          <p14:tracePt t="13881" x="2336800" y="4329113"/>
          <p14:tracePt t="13882" x="2289175" y="4329113"/>
          <p14:tracePt t="13884" x="2259013" y="4344988"/>
          <p14:tracePt t="13886" x="2227263" y="4344988"/>
          <p14:tracePt t="13888" x="2195513" y="4344988"/>
          <p14:tracePt t="13890" x="2163763" y="4344988"/>
          <p14:tracePt t="13892" x="2147888" y="4344988"/>
          <p14:tracePt t="13895" x="2100263" y="4344988"/>
          <p14:tracePt t="13896" x="2084388" y="4344988"/>
          <p14:tracePt t="13898" x="2068513" y="4344988"/>
          <p14:tracePt t="13901" x="2036763" y="4344988"/>
          <p14:tracePt t="13904" x="2020888" y="4344988"/>
          <p14:tracePt t="13906" x="1989138" y="4344988"/>
          <p14:tracePt t="13908" x="1989138" y="4360863"/>
          <p14:tracePt t="13911" x="1958975" y="4360863"/>
          <p14:tracePt t="13912" x="1943100" y="4360863"/>
          <p14:tracePt t="13916" x="1911350" y="4360863"/>
          <p14:tracePt t="13920" x="1895475" y="4360863"/>
          <p14:tracePt t="13922" x="1863725" y="4360863"/>
          <p14:tracePt t="13927" x="1847850" y="4360863"/>
          <p14:tracePt t="13929" x="1831975" y="4360863"/>
          <p14:tracePt t="13930" x="1816100" y="4360863"/>
          <p14:tracePt t="13934" x="1800225" y="4360863"/>
          <p14:tracePt t="13939" x="1784350" y="4360863"/>
          <p14:tracePt t="13944" x="1768475" y="4360863"/>
          <p14:tracePt t="13948" x="1752600" y="4360863"/>
          <p14:tracePt t="13965" x="1736725" y="4360863"/>
          <p14:tracePt t="14037" x="1720850" y="4360863"/>
          <p14:tracePt t="14047" x="1704975" y="4360863"/>
          <p14:tracePt t="14096" x="1689100" y="4360863"/>
          <p14:tracePt t="14119" x="1689100" y="4344988"/>
          <p14:tracePt t="14126" x="1689100" y="4329113"/>
          <p14:tracePt t="14134" x="1736725" y="4297363"/>
          <p14:tracePt t="14138" x="1800225" y="4251325"/>
          <p14:tracePt t="14141" x="1816100" y="4235450"/>
          <p14:tracePt t="14142" x="1847850" y="4235450"/>
          <p14:tracePt t="14144" x="1879600" y="4235450"/>
          <p14:tracePt t="14146" x="1895475" y="4219575"/>
          <p14:tracePt t="14148" x="1943100" y="4203700"/>
          <p14:tracePt t="14150" x="1974850" y="4203700"/>
          <p14:tracePt t="14152" x="2005013" y="4187825"/>
          <p14:tracePt t="14154" x="2052638" y="4171950"/>
          <p14:tracePt t="14156" x="2084388" y="4171950"/>
          <p14:tracePt t="14158" x="2147888" y="4156075"/>
          <p14:tracePt t="14162" x="2243138" y="4140200"/>
          <p14:tracePt t="14164" x="2336800" y="4124325"/>
          <p14:tracePt t="14166" x="2384425" y="4108450"/>
          <p14:tracePt t="14168" x="2432050" y="4108450"/>
          <p14:tracePt t="14170" x="2495550" y="4092575"/>
          <p14:tracePt t="14172" x="2559050" y="4076700"/>
          <p14:tracePt t="14174" x="2605088" y="4076700"/>
          <p14:tracePt t="14176" x="2652713" y="4060825"/>
          <p14:tracePt t="14178" x="2716213" y="4060825"/>
          <p14:tracePt t="14180" x="2763838" y="4044950"/>
          <p14:tracePt t="14182" x="2827338" y="4029075"/>
          <p14:tracePt t="14184" x="2874963" y="4029075"/>
          <p14:tracePt t="14186" x="2936875" y="4013200"/>
          <p14:tracePt t="14188" x="2984500" y="3997325"/>
          <p14:tracePt t="14190" x="3048000" y="3997325"/>
          <p14:tracePt t="14192" x="3079750" y="3981450"/>
          <p14:tracePt t="14194" x="3143250" y="3981450"/>
          <p14:tracePt t="14196" x="3205163" y="3981450"/>
          <p14:tracePt t="14198" x="3252788" y="3965575"/>
          <p14:tracePt t="14200" x="3284538" y="3965575"/>
          <p14:tracePt t="14203" x="3348038" y="3965575"/>
          <p14:tracePt t="14205" x="3395663" y="3949700"/>
          <p14:tracePt t="14206" x="3459163" y="3949700"/>
          <p14:tracePt t="14208" x="3490913" y="3935413"/>
          <p14:tracePt t="14211" x="3536950" y="3935413"/>
          <p14:tracePt t="14212" x="3600450" y="3935413"/>
          <p14:tracePt t="14214" x="3632200" y="3919538"/>
          <p14:tracePt t="14216" x="3679825" y="3919538"/>
          <p14:tracePt t="14218" x="3743325" y="3919538"/>
          <p14:tracePt t="14220" x="3790950" y="3903663"/>
          <p14:tracePt t="14222" x="3821113" y="3903663"/>
          <p14:tracePt t="14224" x="3868738" y="3887788"/>
          <p14:tracePt t="14226" x="3932238" y="3887788"/>
          <p14:tracePt t="14228" x="3963988" y="3887788"/>
          <p14:tracePt t="14230" x="4011613" y="3871913"/>
          <p14:tracePt t="14232" x="4059238" y="3871913"/>
          <p14:tracePt t="14234" x="4121150" y="3871913"/>
          <p14:tracePt t="14236" x="4152900" y="3871913"/>
          <p14:tracePt t="14238" x="4200525" y="3871913"/>
          <p14:tracePt t="14240" x="4248150" y="3871913"/>
          <p14:tracePt t="14242" x="4279900" y="3871913"/>
          <p14:tracePt t="14245" x="4327525" y="3871913"/>
          <p14:tracePt t="14246" x="4375150" y="3871913"/>
          <p14:tracePt t="14248" x="4406900" y="3871913"/>
          <p14:tracePt t="14250" x="4452938" y="3871913"/>
          <p14:tracePt t="14252" x="4516438" y="3871913"/>
          <p14:tracePt t="14255" x="4548188" y="3871913"/>
          <p14:tracePt t="14256" x="4595813" y="3871913"/>
          <p14:tracePt t="14258" x="4659313" y="3871913"/>
          <p14:tracePt t="14261" x="4691063" y="3871913"/>
          <p14:tracePt t="14262" x="4737100" y="3871913"/>
          <p14:tracePt t="14264" x="4800600" y="3871913"/>
          <p14:tracePt t="14266" x="4848225" y="3871913"/>
          <p14:tracePt t="14268" x="4895850" y="3871913"/>
          <p14:tracePt t="14270" x="4943475" y="3871913"/>
          <p14:tracePt t="14272" x="5006975" y="3871913"/>
          <p14:tracePt t="14274" x="5037138" y="3871913"/>
          <p14:tracePt t="14278" x="5164138" y="3871913"/>
          <p14:tracePt t="14280" x="5195888" y="3871913"/>
          <p14:tracePt t="14282" x="5259388" y="3871913"/>
          <p14:tracePt t="14284" x="5307013" y="3871913"/>
          <p14:tracePt t="14286" x="5368925" y="3871913"/>
          <p14:tracePt t="14288" x="5416550" y="3871913"/>
          <p14:tracePt t="14290" x="5480050" y="3871913"/>
          <p14:tracePt t="14292" x="5527675" y="3871913"/>
          <p14:tracePt t="14294" x="5591175" y="3887788"/>
          <p14:tracePt t="14296" x="5638800" y="3887788"/>
          <p14:tracePt t="14298" x="5700713" y="3887788"/>
          <p14:tracePt t="14300" x="5764213" y="3887788"/>
          <p14:tracePt t="14302" x="5827713" y="3887788"/>
          <p14:tracePt t="14304" x="5859463" y="3887788"/>
          <p14:tracePt t="14306" x="5922963" y="3887788"/>
          <p14:tracePt t="14308" x="5984875" y="3903663"/>
          <p14:tracePt t="14311" x="6032500" y="3903663"/>
          <p14:tracePt t="14312" x="6080125" y="3903663"/>
          <p14:tracePt t="14314" x="6143625" y="3919538"/>
          <p14:tracePt t="14316" x="6191250" y="3919538"/>
          <p14:tracePt t="14318" x="6253163" y="3935413"/>
          <p14:tracePt t="14320" x="6284913" y="3935413"/>
          <p14:tracePt t="14322" x="6332538" y="3949700"/>
          <p14:tracePt t="14324" x="6396038" y="3949700"/>
          <p14:tracePt t="14326" x="6459538" y="3965575"/>
          <p14:tracePt t="14328" x="6491288" y="3965575"/>
          <p14:tracePt t="14330" x="6538913" y="3981450"/>
          <p14:tracePt t="14332" x="6600825" y="3981450"/>
          <p14:tracePt t="14334" x="6648450" y="3997325"/>
          <p14:tracePt t="14336" x="6680200" y="3997325"/>
          <p14:tracePt t="14339" x="6743700" y="3997325"/>
          <p14:tracePt t="14340" x="6807200" y="4013200"/>
          <p14:tracePt t="14344" x="6884988" y="4029075"/>
          <p14:tracePt t="14346" x="6932613" y="4044950"/>
          <p14:tracePt t="14348" x="6996113" y="4044950"/>
          <p14:tracePt t="14350" x="7027863" y="4060825"/>
          <p14:tracePt t="14352" x="7075488" y="4076700"/>
          <p14:tracePt t="14354" x="7138988" y="4092575"/>
          <p14:tracePt t="14356" x="7185025" y="4092575"/>
          <p14:tracePt t="14359" x="7216775" y="4108450"/>
          <p14:tracePt t="14360" x="7264400" y="4124325"/>
          <p14:tracePt t="14363" x="7312025" y="4124325"/>
          <p14:tracePt t="14364" x="7375525" y="4140200"/>
          <p14:tracePt t="14366" x="7407275" y="4156075"/>
          <p14:tracePt t="14368" x="7439025" y="4171950"/>
          <p14:tracePt t="14370" x="7485063" y="4187825"/>
          <p14:tracePt t="14372" x="7532688" y="4187825"/>
          <p14:tracePt t="14374" x="7580313" y="4203700"/>
          <p14:tracePt t="14376" x="7612063" y="4203700"/>
          <p14:tracePt t="14378" x="7659688" y="4219575"/>
          <p14:tracePt t="14380" x="7691438" y="4235450"/>
          <p14:tracePt t="14382" x="7723188" y="4235450"/>
          <p14:tracePt t="14384" x="7754938" y="4251325"/>
          <p14:tracePt t="14386" x="7800975" y="4267200"/>
          <p14:tracePt t="14388" x="7816850" y="4283075"/>
          <p14:tracePt t="14390" x="7848600" y="4283075"/>
          <p14:tracePt t="14392" x="7880350" y="4297363"/>
          <p14:tracePt t="14394" x="7896225" y="4297363"/>
          <p14:tracePt t="14396" x="7927975" y="4297363"/>
          <p14:tracePt t="14398" x="7943850" y="4297363"/>
          <p14:tracePt t="14400" x="7959725" y="4313238"/>
          <p14:tracePt t="14402" x="7975600" y="4313238"/>
          <p14:tracePt t="14404" x="7991475" y="4313238"/>
          <p14:tracePt t="14406" x="7991475" y="4329113"/>
          <p14:tracePt t="14408" x="8023225" y="4329113"/>
          <p14:tracePt t="14410" x="8039100" y="4344988"/>
          <p14:tracePt t="14414" x="8054975" y="4344988"/>
          <p14:tracePt t="14422" x="8070850" y="4344988"/>
          <p14:tracePt t="14434" x="8085138" y="4360863"/>
          <p14:tracePt t="18874" x="8101013" y="4360863"/>
          <p14:tracePt t="18876" x="8116888" y="4360863"/>
          <p14:tracePt t="18894" x="8148638" y="4360863"/>
          <p14:tracePt t="18896" x="8164513" y="4360863"/>
          <p14:tracePt t="18900" x="8180388" y="4360863"/>
          <p14:tracePt t="18911" x="8196263" y="4360863"/>
          <p14:tracePt t="18919" x="8196263" y="4376738"/>
          <p14:tracePt t="19003" x="8180388" y="4376738"/>
          <p14:tracePt t="19009" x="8164513" y="4392613"/>
          <p14:tracePt t="19013" x="8148638" y="4392613"/>
          <p14:tracePt t="19014" x="8132763" y="4392613"/>
          <p14:tracePt t="19018" x="8116888" y="4392613"/>
          <p14:tracePt t="19020" x="8101013" y="4392613"/>
          <p14:tracePt t="19027" x="8054975" y="4408488"/>
          <p14:tracePt t="19030" x="8039100" y="4408488"/>
          <p14:tracePt t="19032" x="8023225" y="4408488"/>
          <p14:tracePt t="19035" x="8007350" y="4424363"/>
          <p14:tracePt t="19036" x="7991475" y="4424363"/>
          <p14:tracePt t="19038" x="7959725" y="4424363"/>
          <p14:tracePt t="19042" x="7927975" y="4440238"/>
          <p14:tracePt t="19045" x="7912100" y="4440238"/>
          <p14:tracePt t="19046" x="7896225" y="4440238"/>
          <p14:tracePt t="19048" x="7880350" y="4440238"/>
          <p14:tracePt t="19050" x="7864475" y="4440238"/>
          <p14:tracePt t="19052" x="7848600" y="4440238"/>
          <p14:tracePt t="19054" x="7816850" y="4440238"/>
          <p14:tracePt t="19056" x="7800975" y="4456113"/>
          <p14:tracePt t="19059" x="7754938" y="4456113"/>
          <p14:tracePt t="19060" x="7723188" y="4471988"/>
          <p14:tracePt t="19062" x="7707313" y="4471988"/>
          <p14:tracePt t="19064" x="7691438" y="4471988"/>
          <p14:tracePt t="19066" x="7659688" y="4471988"/>
          <p14:tracePt t="19068" x="7643813" y="4471988"/>
          <p14:tracePt t="19070" x="7612063" y="4471988"/>
          <p14:tracePt t="19072" x="7596188" y="4471988"/>
          <p14:tracePt t="19077" x="7548563" y="4471988"/>
          <p14:tracePt t="19080" x="7516813" y="4471988"/>
          <p14:tracePt t="19082" x="7500938" y="4471988"/>
          <p14:tracePt t="19084" x="7469188" y="4471988"/>
          <p14:tracePt t="19086" x="7439025" y="4471988"/>
          <p14:tracePt t="19088" x="7423150" y="4471988"/>
          <p14:tracePt t="19090" x="7391400" y="4471988"/>
          <p14:tracePt t="19092" x="7375525" y="4471988"/>
          <p14:tracePt t="19095" x="7343775" y="4471988"/>
          <p14:tracePt t="19096" x="7312025" y="4487863"/>
          <p14:tracePt t="19098" x="7296150" y="4487863"/>
          <p14:tracePt t="19100" x="7248525" y="4487863"/>
          <p14:tracePt t="19102" x="7216775" y="4487863"/>
          <p14:tracePt t="19104" x="7200900" y="4487863"/>
          <p14:tracePt t="19106" x="7154863" y="4487863"/>
          <p14:tracePt t="19109" x="7123113" y="4487863"/>
          <p14:tracePt t="19111" x="7107238" y="4487863"/>
          <p14:tracePt t="19112" x="7059613" y="4487863"/>
          <p14:tracePt t="19114" x="7043738" y="4487863"/>
          <p14:tracePt t="19116" x="6996113" y="4487863"/>
          <p14:tracePt t="19118" x="6964363" y="4487863"/>
          <p14:tracePt t="19120" x="6948488" y="4487863"/>
          <p14:tracePt t="19122" x="6900863" y="4503738"/>
          <p14:tracePt t="19126" x="6838950" y="4503738"/>
          <p14:tracePt t="19128" x="6807200" y="4503738"/>
          <p14:tracePt t="19130" x="6791325" y="4503738"/>
          <p14:tracePt t="19132" x="6743700" y="4503738"/>
          <p14:tracePt t="19134" x="6711950" y="4519613"/>
          <p14:tracePt t="19136" x="6664325" y="4519613"/>
          <p14:tracePt t="19138" x="6648450" y="4519613"/>
          <p14:tracePt t="19140" x="6600825" y="4519613"/>
          <p14:tracePt t="19142" x="6569075" y="4535488"/>
          <p14:tracePt t="19144" x="6538913" y="4535488"/>
          <p14:tracePt t="19146" x="6507163" y="4551363"/>
          <p14:tracePt t="19148" x="6459538" y="4551363"/>
          <p14:tracePt t="19151" x="6427788" y="4551363"/>
          <p14:tracePt t="19152" x="6396038" y="4567238"/>
          <p14:tracePt t="19154" x="6348413" y="4567238"/>
          <p14:tracePt t="19156" x="6316663" y="4583113"/>
          <p14:tracePt t="19158" x="6284913" y="4583113"/>
          <p14:tracePt t="19160" x="6238875" y="4598988"/>
          <p14:tracePt t="19162" x="6191250" y="4614863"/>
          <p14:tracePt t="19164" x="6175375" y="4614863"/>
          <p14:tracePt t="19166" x="6127750" y="4629150"/>
          <p14:tracePt t="19168" x="6080125" y="4629150"/>
          <p14:tracePt t="19170" x="6064250" y="4645025"/>
          <p14:tracePt t="19172" x="6016625" y="4645025"/>
          <p14:tracePt t="19175" x="5969000" y="4645025"/>
          <p14:tracePt t="19176" x="5953125" y="4660900"/>
          <p14:tracePt t="19178" x="5907088" y="4660900"/>
          <p14:tracePt t="19180" x="5875338" y="4676775"/>
          <p14:tracePt t="19182" x="5843588" y="4676775"/>
          <p14:tracePt t="19184" x="5795963" y="4692650"/>
          <p14:tracePt t="19186" x="5764213" y="4708525"/>
          <p14:tracePt t="19188" x="5716588" y="4708525"/>
          <p14:tracePt t="19190" x="5700713" y="4724400"/>
          <p14:tracePt t="19192" x="5668963" y="4724400"/>
          <p14:tracePt t="19194" x="5622925" y="4740275"/>
          <p14:tracePt t="19196" x="5607050" y="4756150"/>
          <p14:tracePt t="19198" x="5559425" y="4756150"/>
          <p14:tracePt t="19200" x="5527675" y="4756150"/>
          <p14:tracePt t="19202" x="5511800" y="4772025"/>
          <p14:tracePt t="19204" x="5480050" y="4772025"/>
          <p14:tracePt t="19206" x="5432425" y="4787900"/>
          <p14:tracePt t="19208" x="5416550" y="4787900"/>
          <p14:tracePt t="19210" x="5384800" y="4803775"/>
          <p14:tracePt t="19212" x="5353050" y="4819650"/>
          <p14:tracePt t="19214" x="5337175" y="4835525"/>
          <p14:tracePt t="19216" x="5307013" y="4835525"/>
          <p14:tracePt t="19218" x="5275263" y="4851400"/>
          <p14:tracePt t="19220" x="5259388" y="4851400"/>
          <p14:tracePt t="19222" x="5227638" y="4867275"/>
          <p14:tracePt t="19225" x="5195888" y="4867275"/>
          <p14:tracePt t="19226" x="5180013" y="4883150"/>
          <p14:tracePt t="19228" x="5164138" y="4899025"/>
          <p14:tracePt t="19230" x="5148263" y="4899025"/>
          <p14:tracePt t="19232" x="5132388" y="4914900"/>
          <p14:tracePt t="19234" x="5116513" y="4914900"/>
          <p14:tracePt t="19236" x="5100638" y="4914900"/>
          <p14:tracePt t="19238" x="5084763" y="4930775"/>
          <p14:tracePt t="19240" x="5068888" y="4930775"/>
          <p14:tracePt t="19242" x="5053013" y="4946650"/>
          <p14:tracePt t="19249" x="5037138" y="4946650"/>
          <p14:tracePt t="19252" x="5022850" y="4962525"/>
          <p14:tracePt t="19259" x="5006975" y="4962525"/>
          <p14:tracePt t="19263" x="5006975" y="4976813"/>
          <p14:tracePt t="19279" x="4991100" y="4992688"/>
          <p14:tracePt t="19288" x="4975225" y="4992688"/>
          <p14:tracePt t="19297" x="4975225" y="5008563"/>
          <p14:tracePt t="19302" x="4959350" y="5024438"/>
          <p14:tracePt t="19308" x="4943475" y="5024438"/>
          <p14:tracePt t="19315" x="4927600" y="5040313"/>
          <p14:tracePt t="19320" x="4927600" y="5056188"/>
          <p14:tracePt t="19327" x="4911725" y="5072063"/>
          <p14:tracePt t="19343" x="4895850" y="5072063"/>
          <p14:tracePt t="19417" x="4879975" y="5072063"/>
          <p14:tracePt t="19423" x="4864100" y="5072063"/>
          <p14:tracePt t="19429" x="4848225" y="5087938"/>
          <p14:tracePt t="19441" x="4832350" y="5087938"/>
          <p14:tracePt t="19445" x="4816475" y="5087938"/>
          <p14:tracePt t="19453" x="4800600" y="5087938"/>
          <p14:tracePt t="19457" x="4784725" y="5087938"/>
          <p14:tracePt t="19460" x="4768850" y="5087938"/>
          <p14:tracePt t="19466" x="4752975" y="5087938"/>
          <p14:tracePt t="19471" x="4737100" y="5087938"/>
          <p14:tracePt t="19476" x="4722813" y="5087938"/>
          <p14:tracePt t="19482" x="4706938" y="5087938"/>
          <p14:tracePt t="19495" x="4691063" y="5087938"/>
          <p14:tracePt t="19523" x="4691063" y="5056188"/>
          <p14:tracePt t="19527" x="4691063" y="5040313"/>
          <p14:tracePt t="19532" x="4691063" y="5024438"/>
          <p14:tracePt t="19535" x="4691063" y="5008563"/>
          <p14:tracePt t="19536" x="4706938" y="4992688"/>
          <p14:tracePt t="19538" x="4706938" y="4976813"/>
          <p14:tracePt t="19540" x="4722813" y="4962525"/>
          <p14:tracePt t="19544" x="4737100" y="4946650"/>
          <p14:tracePt t="19546" x="4752975" y="4930775"/>
          <p14:tracePt t="19550" x="4768850" y="4914900"/>
          <p14:tracePt t="19552" x="4784725" y="4899025"/>
          <p14:tracePt t="19554" x="4800600" y="4899025"/>
          <p14:tracePt t="19557" x="4800600" y="4883150"/>
          <p14:tracePt t="19559" x="4816475" y="4867275"/>
          <p14:tracePt t="19560" x="4832350" y="4851400"/>
          <p14:tracePt t="19564" x="4832350" y="4835525"/>
          <p14:tracePt t="19566" x="4848225" y="4819650"/>
          <p14:tracePt t="19568" x="4879975" y="4803775"/>
          <p14:tracePt t="19573" x="4895850" y="4787900"/>
          <p14:tracePt t="19575" x="4911725" y="4772025"/>
          <p14:tracePt t="19578" x="4927600" y="4772025"/>
          <p14:tracePt t="19578" x="4927600" y="4756150"/>
          <p14:tracePt t="19580" x="4943475" y="4740275"/>
          <p14:tracePt t="19582" x="4959350" y="4724400"/>
          <p14:tracePt t="19586" x="4975225" y="4724400"/>
          <p14:tracePt t="19588" x="4991100" y="4708525"/>
          <p14:tracePt t="19590" x="5006975" y="4692650"/>
          <p14:tracePt t="19594" x="5022850" y="4676775"/>
          <p14:tracePt t="19599" x="5037138" y="4660900"/>
          <p14:tracePt t="19603" x="5053013" y="4645025"/>
          <p14:tracePt t="19604" x="5068888" y="4645025"/>
          <p14:tracePt t="19607" x="5068888" y="4629150"/>
          <p14:tracePt t="19608" x="5084763" y="4614863"/>
          <p14:tracePt t="19614" x="5100638" y="4614863"/>
          <p14:tracePt t="19618" x="5100638" y="4598988"/>
          <p14:tracePt t="19623" x="5116513" y="4598988"/>
          <p14:tracePt t="19626" x="5116513" y="4583113"/>
          <p14:tracePt t="19650" x="5148263" y="4567238"/>
          <p14:tracePt t="19660" x="5180013" y="4551363"/>
          <p14:tracePt t="19670" x="5227638" y="4535488"/>
          <p14:tracePt t="19674" x="5259388" y="4519613"/>
          <p14:tracePt t="19679" x="5291138" y="4519613"/>
          <p14:tracePt t="19681" x="5322888" y="4503738"/>
          <p14:tracePt t="19683" x="5337175" y="4503738"/>
          <p14:tracePt t="19684" x="5368925" y="4487863"/>
          <p14:tracePt t="19686" x="5384800" y="4487863"/>
          <p14:tracePt t="19688" x="5400675" y="4487863"/>
          <p14:tracePt t="19690" x="5416550" y="4487863"/>
          <p14:tracePt t="19692" x="5432425" y="4471988"/>
          <p14:tracePt t="19694" x="5448300" y="4471988"/>
          <p14:tracePt t="19696" x="5464175" y="4471988"/>
          <p14:tracePt t="19698" x="5464175" y="4456113"/>
          <p14:tracePt t="19700" x="5480050" y="4456113"/>
          <p14:tracePt t="19702" x="5495925" y="4456113"/>
          <p14:tracePt t="19704" x="5511800" y="4456113"/>
          <p14:tracePt t="19706" x="5511800" y="4440238"/>
          <p14:tracePt t="19709" x="5527675" y="4440238"/>
          <p14:tracePt t="19710" x="5543550" y="4440238"/>
          <p14:tracePt t="19724" x="5559425" y="4440238"/>
          <p14:tracePt t="19730" x="5575300" y="4440238"/>
          <p14:tracePt t="19735" x="5591175" y="4440238"/>
          <p14:tracePt t="19744" x="5591175" y="4424363"/>
          <p14:tracePt t="19779" x="5607050" y="4424363"/>
          <p14:tracePt t="19839" x="5622925" y="4424363"/>
          <p14:tracePt t="19909" x="5607050" y="4424363"/>
          <p14:tracePt t="19916" x="5559425" y="4424363"/>
          <p14:tracePt t="19924" x="5511800" y="4440238"/>
          <p14:tracePt t="19930" x="5464175" y="4440238"/>
          <p14:tracePt t="19935" x="5416550" y="4456113"/>
          <p14:tracePt t="19936" x="5400675" y="4456113"/>
          <p14:tracePt t="19938" x="5400675" y="4471988"/>
          <p14:tracePt t="19941" x="5384800" y="4471988"/>
          <p14:tracePt t="19942" x="5353050" y="4471988"/>
          <p14:tracePt t="19946" x="5337175" y="4471988"/>
          <p14:tracePt t="19948" x="5322888" y="4471988"/>
          <p14:tracePt t="19950" x="5307013" y="4471988"/>
          <p14:tracePt t="19952" x="5291138" y="4471988"/>
          <p14:tracePt t="19954" x="5275263" y="4487863"/>
          <p14:tracePt t="19956" x="5259388" y="4487863"/>
          <p14:tracePt t="19958" x="5243513" y="4487863"/>
          <p14:tracePt t="19960" x="5227638" y="4487863"/>
          <p14:tracePt t="19962" x="5211763" y="4487863"/>
          <p14:tracePt t="19964" x="5195888" y="4503738"/>
          <p14:tracePt t="19966" x="5180013" y="4503738"/>
          <p14:tracePt t="19970" x="5164138" y="4503738"/>
          <p14:tracePt t="19972" x="5148263" y="4503738"/>
          <p14:tracePt t="19975" x="5132388" y="4503738"/>
          <p14:tracePt t="19978" x="5116513" y="4503738"/>
          <p14:tracePt t="19980" x="5100638" y="4503738"/>
          <p14:tracePt t="19985" x="5084763" y="4503738"/>
          <p14:tracePt t="19989" x="5068888" y="4503738"/>
          <p14:tracePt t="20031" x="5053013" y="4503738"/>
          <p14:tracePt t="20054" x="5053013" y="4487863"/>
          <p14:tracePt t="20061" x="5053013" y="4471988"/>
          <p14:tracePt t="20062" x="5053013" y="4456113"/>
          <p14:tracePt t="20065" x="5053013" y="4440238"/>
          <p14:tracePt t="20069" x="5068888" y="4440238"/>
          <p14:tracePt t="20070" x="5068888" y="4424363"/>
          <p14:tracePt t="20072" x="5068888" y="4408488"/>
          <p14:tracePt t="20075" x="5084763" y="4408488"/>
          <p14:tracePt t="20076" x="5084763" y="4392613"/>
          <p14:tracePt t="20078" x="5084763" y="4376738"/>
          <p14:tracePt t="20082" x="5084763" y="4360863"/>
          <p14:tracePt t="20086" x="5100638" y="4344988"/>
          <p14:tracePt t="20093" x="5116513" y="4329113"/>
          <p14:tracePt t="20094" x="5132388" y="4329113"/>
          <p14:tracePt t="20096" x="5132388" y="4313238"/>
          <p14:tracePt t="20098" x="5132388" y="4297363"/>
          <p14:tracePt t="20100" x="5132388" y="4283075"/>
          <p14:tracePt t="20105" x="5148263" y="4283075"/>
          <p14:tracePt t="20112" x="5180013" y="4251325"/>
          <p14:tracePt t="20122" x="5227638" y="4219575"/>
          <p14:tracePt t="20127" x="5243513" y="4203700"/>
          <p14:tracePt t="20129" x="5259388" y="4203700"/>
          <p14:tracePt t="20132" x="5275263" y="4203700"/>
          <p14:tracePt t="20135" x="5291138" y="4203700"/>
          <p14:tracePt t="20136" x="5307013" y="4187825"/>
          <p14:tracePt t="20138" x="5322888" y="4187825"/>
          <p14:tracePt t="20143" x="5337175" y="4187825"/>
          <p14:tracePt t="20144" x="5337175" y="4171950"/>
          <p14:tracePt t="20146" x="5353050" y="4171950"/>
          <p14:tracePt t="20151" x="5368925" y="4171950"/>
          <p14:tracePt t="20154" x="5384800" y="4171950"/>
          <p14:tracePt t="20159" x="5400675" y="4171950"/>
          <p14:tracePt t="20164" x="5416550" y="4171950"/>
          <p14:tracePt t="20168" x="5432425" y="4171950"/>
          <p14:tracePt t="20182" x="5448300" y="4171950"/>
          <p14:tracePt t="20193" x="5464175" y="4171950"/>
          <p14:tracePt t="20198" x="5480050" y="4171950"/>
          <p14:tracePt t="20213" x="5495925" y="4171950"/>
          <p14:tracePt t="20219" x="5511800" y="4171950"/>
          <p14:tracePt t="20233" x="5527675" y="4171950"/>
          <p14:tracePt t="20242" x="5543550" y="4171950"/>
          <p14:tracePt t="20253" x="5559425" y="4171950"/>
          <p14:tracePt t="20260" x="5559425" y="4187825"/>
          <p14:tracePt t="20273" x="5559425" y="4203700"/>
          <p14:tracePt t="20277" x="5559425" y="4219575"/>
          <p14:tracePt t="20281" x="5559425" y="4235450"/>
          <p14:tracePt t="20286" x="5559425" y="4251325"/>
          <p14:tracePt t="20288" x="5559425" y="4267200"/>
          <p14:tracePt t="20290" x="5543550" y="4267200"/>
          <p14:tracePt t="20293" x="5543550" y="4283075"/>
          <p14:tracePt t="20294" x="5527675" y="4297363"/>
          <p14:tracePt t="20296" x="5527675" y="4313238"/>
          <p14:tracePt t="20300" x="5511800" y="4329113"/>
          <p14:tracePt t="20302" x="5511800" y="4344988"/>
          <p14:tracePt t="20304" x="5495925" y="4344988"/>
          <p14:tracePt t="20307" x="5495925" y="4360863"/>
          <p14:tracePt t="20308" x="5480050" y="4376738"/>
          <p14:tracePt t="20310" x="5464175" y="4392613"/>
          <p14:tracePt t="20314" x="5448300" y="4408488"/>
          <p14:tracePt t="20316" x="5448300" y="4424363"/>
          <p14:tracePt t="20318" x="5432425" y="4424363"/>
          <p14:tracePt t="20320" x="5416550" y="4440238"/>
          <p14:tracePt t="20322" x="5416550" y="4456113"/>
          <p14:tracePt t="20324" x="5416550" y="4471988"/>
          <p14:tracePt t="20326" x="5400675" y="4471988"/>
          <p14:tracePt t="20328" x="5384800" y="4487863"/>
          <p14:tracePt t="20330" x="5384800" y="4503738"/>
          <p14:tracePt t="20332" x="5368925" y="4503738"/>
          <p14:tracePt t="20334" x="5368925" y="4519613"/>
          <p14:tracePt t="20340" x="5353050" y="4535488"/>
          <p14:tracePt t="20346" x="5337175" y="4551363"/>
          <p14:tracePt t="20351" x="5337175" y="4567238"/>
          <p14:tracePt t="20354" x="5322888" y="4567238"/>
          <p14:tracePt t="20359" x="5322888" y="4583113"/>
          <p14:tracePt t="20362" x="5307013" y="4583113"/>
          <p14:tracePt t="20373" x="5291138" y="4583113"/>
          <p14:tracePt t="20382" x="5275263" y="4598988"/>
          <p14:tracePt t="20386" x="5259388" y="4598988"/>
          <p14:tracePt t="20393" x="5243513" y="4598988"/>
          <p14:tracePt t="20396" x="5227638" y="4614863"/>
          <p14:tracePt t="20398" x="5211763" y="4614863"/>
          <p14:tracePt t="20405" x="5195888" y="4614863"/>
          <p14:tracePt t="20409" x="5180013" y="4614863"/>
          <p14:tracePt t="20414" x="5164138" y="4614863"/>
          <p14:tracePt t="20417" x="5148263" y="4614863"/>
          <p14:tracePt t="20426" x="5132388" y="4614863"/>
          <p14:tracePt t="20427" x="5116513" y="4614863"/>
          <p14:tracePt t="20431" x="5100638" y="4614863"/>
          <p14:tracePt t="20443" x="5084763" y="4614863"/>
          <p14:tracePt t="20445" x="5068888" y="4614863"/>
          <p14:tracePt t="20475" x="5053013" y="4614863"/>
          <p14:tracePt t="20478" x="5053013" y="4598988"/>
          <p14:tracePt t="20489" x="5053013" y="4583113"/>
          <p14:tracePt t="20493" x="5053013" y="4567238"/>
          <p14:tracePt t="20496" x="5053013" y="4551363"/>
          <p14:tracePt t="20498" x="5053013" y="4519613"/>
          <p14:tracePt t="20502" x="5053013" y="4503738"/>
          <p14:tracePt t="20504" x="5053013" y="4487863"/>
          <p14:tracePt t="20506" x="5053013" y="4471988"/>
          <p14:tracePt t="20510" x="5053013" y="4456113"/>
          <p14:tracePt t="20512" x="5053013" y="4440238"/>
          <p14:tracePt t="20516" x="5053013" y="4424363"/>
          <p14:tracePt t="20518" x="5053013" y="4408488"/>
          <p14:tracePt t="20520" x="5053013" y="4392613"/>
          <p14:tracePt t="20525" x="5053013" y="4376738"/>
          <p14:tracePt t="20527" x="5053013" y="4360863"/>
          <p14:tracePt t="20531" x="5053013" y="4344988"/>
          <p14:tracePt t="20532" x="5053013" y="4329113"/>
          <p14:tracePt t="20534" x="5053013" y="4313238"/>
          <p14:tracePt t="20538" x="5068888" y="4297363"/>
          <p14:tracePt t="20541" x="5068888" y="4283075"/>
          <p14:tracePt t="20545" x="5068888" y="4267200"/>
          <p14:tracePt t="20546" x="5084763" y="4251325"/>
          <p14:tracePt t="20550" x="5084763" y="4235450"/>
          <p14:tracePt t="20555" x="5084763" y="4219575"/>
          <p14:tracePt t="20556" x="5084763" y="4203700"/>
          <p14:tracePt t="20558" x="5100638" y="4203700"/>
          <p14:tracePt t="20560" x="5100638" y="4187825"/>
          <p14:tracePt t="20562" x="5116513" y="4187825"/>
          <p14:tracePt t="20564" x="5116513" y="4171950"/>
          <p14:tracePt t="20567" x="5132388" y="4171950"/>
          <p14:tracePt t="20570" x="5132388" y="4156075"/>
          <p14:tracePt t="20573" x="5148263" y="4156075"/>
          <p14:tracePt t="20575" x="5164138" y="4140200"/>
          <p14:tracePt t="20578" x="5180013" y="4124325"/>
          <p14:tracePt t="20580" x="5195888" y="4124325"/>
          <p14:tracePt t="20585" x="5227638" y="4108450"/>
          <p14:tracePt t="20586" x="5259388" y="4108450"/>
          <p14:tracePt t="20588" x="5275263" y="4092575"/>
          <p14:tracePt t="20593" x="5337175" y="4076700"/>
          <p14:tracePt t="20594" x="5353050" y="4060825"/>
          <p14:tracePt t="20596" x="5384800" y="4060825"/>
          <p14:tracePt t="20598" x="5416550" y="4060825"/>
          <p14:tracePt t="20600" x="5432425" y="4060825"/>
          <p14:tracePt t="20602" x="5464175" y="4060825"/>
          <p14:tracePt t="20604" x="5480050" y="4060825"/>
          <p14:tracePt t="20606" x="5511800" y="4060825"/>
          <p14:tracePt t="20608" x="5543550" y="4044950"/>
          <p14:tracePt t="20610" x="5559425" y="4044950"/>
          <p14:tracePt t="20612" x="5591175" y="4044950"/>
          <p14:tracePt t="20614" x="5622925" y="4029075"/>
          <p14:tracePt t="20616" x="5638800" y="4029075"/>
          <p14:tracePt t="20618" x="5684838" y="4029075"/>
          <p14:tracePt t="20620" x="5716588" y="4029075"/>
          <p14:tracePt t="20622" x="5732463" y="4029075"/>
          <p14:tracePt t="20625" x="5764213" y="4013200"/>
          <p14:tracePt t="20626" x="5780088" y="4013200"/>
          <p14:tracePt t="20628" x="5811838" y="4013200"/>
          <p14:tracePt t="20630" x="5843588" y="4013200"/>
          <p14:tracePt t="20632" x="5859463" y="4013200"/>
          <p14:tracePt t="20634" x="5891213" y="3997325"/>
          <p14:tracePt t="20636" x="5907088" y="3997325"/>
          <p14:tracePt t="20638" x="5922963" y="3997325"/>
          <p14:tracePt t="20643" x="5953125" y="3997325"/>
          <p14:tracePt t="20644" x="5969000" y="3997325"/>
          <p14:tracePt t="20646" x="5984875" y="3997325"/>
          <p14:tracePt t="20648" x="6000750" y="3997325"/>
          <p14:tracePt t="20654" x="6016625" y="3997325"/>
          <p14:tracePt t="20658" x="6016625" y="3981450"/>
          <p14:tracePt t="20660" x="6032500" y="3981450"/>
          <p14:tracePt t="20685" x="6048375" y="3981450"/>
          <p14:tracePt t="20697" x="6064250" y="3981450"/>
          <p14:tracePt t="20703" x="6080125" y="3981450"/>
          <p14:tracePt t="20707" x="6080125" y="3997325"/>
          <p14:tracePt t="20710" x="6080125" y="4013200"/>
          <p14:tracePt t="20712" x="6096000" y="4044950"/>
          <p14:tracePt t="20714" x="6111875" y="4044950"/>
          <p14:tracePt t="20716" x="6111875" y="4076700"/>
          <p14:tracePt t="20718" x="6127750" y="4108450"/>
          <p14:tracePt t="20720" x="6127750" y="4124325"/>
          <p14:tracePt t="20722" x="6127750" y="4140200"/>
          <p14:tracePt t="20725" x="6143625" y="4171950"/>
          <p14:tracePt t="20726" x="6159500" y="4187825"/>
          <p14:tracePt t="20728" x="6175375" y="4219575"/>
          <p14:tracePt t="20730" x="6175375" y="4251325"/>
          <p14:tracePt t="20732" x="6191250" y="4267200"/>
          <p14:tracePt t="20734" x="6207125" y="4297363"/>
          <p14:tracePt t="20736" x="6207125" y="4329113"/>
          <p14:tracePt t="20738" x="6223000" y="4344988"/>
          <p14:tracePt t="20740" x="6223000" y="4376738"/>
          <p14:tracePt t="20742" x="6223000" y="4408488"/>
          <p14:tracePt t="20744" x="6238875" y="4424363"/>
          <p14:tracePt t="20746" x="6238875" y="4456113"/>
          <p14:tracePt t="20748" x="6253163" y="4487863"/>
          <p14:tracePt t="20750" x="6253163" y="4503738"/>
          <p14:tracePt t="20752" x="6269038" y="4519613"/>
          <p14:tracePt t="20754" x="6284913" y="4551363"/>
          <p14:tracePt t="20756" x="6284913" y="4567238"/>
          <p14:tracePt t="20758" x="6284913" y="4598988"/>
          <p14:tracePt t="20760" x="6284913" y="4614863"/>
          <p14:tracePt t="20762" x="6284913" y="4645025"/>
          <p14:tracePt t="20764" x="6284913" y="4660900"/>
          <p14:tracePt t="20766" x="6284913" y="4676775"/>
          <p14:tracePt t="20768" x="6300788" y="4692650"/>
          <p14:tracePt t="20770" x="6300788" y="4724400"/>
          <p14:tracePt t="20774" x="6300788" y="4756150"/>
          <p14:tracePt t="20776" x="6300788" y="4772025"/>
          <p14:tracePt t="20778" x="6316663" y="4772025"/>
          <p14:tracePt t="20780" x="6316663" y="4787900"/>
          <p14:tracePt t="20782" x="6316663" y="4803775"/>
          <p14:tracePt t="20784" x="6316663" y="4819650"/>
          <p14:tracePt t="20786" x="6316663" y="4835525"/>
          <p14:tracePt t="20788" x="6316663" y="4851400"/>
          <p14:tracePt t="20792" x="6316663" y="4867275"/>
          <p14:tracePt t="20794" x="6316663" y="4883150"/>
          <p14:tracePt t="20798" x="6316663" y="4899025"/>
          <p14:tracePt t="20801" x="6316663" y="4914900"/>
          <p14:tracePt t="20802" x="6316663" y="4930775"/>
          <p14:tracePt t="20813" x="6316663" y="4962525"/>
          <p14:tracePt t="20819" x="6316663" y="4992688"/>
          <p14:tracePt t="20824" x="6316663" y="5008563"/>
          <p14:tracePt t="20829" x="6316663" y="5024438"/>
          <p14:tracePt t="20831" x="6300788" y="5024438"/>
          <p14:tracePt t="20832" x="6300788" y="5040313"/>
          <p14:tracePt t="20838" x="6300788" y="5056188"/>
          <p14:tracePt t="20843" x="6284913" y="5072063"/>
          <p14:tracePt t="20844" x="6269038" y="5072063"/>
          <p14:tracePt t="20846" x="6269038" y="5087938"/>
          <p14:tracePt t="20848" x="6253163" y="5087938"/>
          <p14:tracePt t="20850" x="6238875" y="5087938"/>
          <p14:tracePt t="20852" x="6223000" y="5087938"/>
          <p14:tracePt t="20857" x="6207125" y="5103813"/>
          <p14:tracePt t="20858" x="6191250" y="5103813"/>
          <p14:tracePt t="20862" x="6159500" y="5103813"/>
          <p14:tracePt t="20864" x="6143625" y="5119688"/>
          <p14:tracePt t="20868" x="6111875" y="5119688"/>
          <p14:tracePt t="20870" x="6096000" y="5119688"/>
          <p14:tracePt t="20875" x="6048375" y="5119688"/>
          <p14:tracePt t="20876" x="6032500" y="5119688"/>
          <p14:tracePt t="20878" x="6016625" y="5119688"/>
          <p14:tracePt t="20880" x="6000750" y="5119688"/>
          <p14:tracePt t="20882" x="5969000" y="5119688"/>
          <p14:tracePt t="20884" x="5953125" y="5119688"/>
          <p14:tracePt t="20886" x="5938838" y="5119688"/>
          <p14:tracePt t="20888" x="5907088" y="5119688"/>
          <p14:tracePt t="20891" x="5891213" y="5119688"/>
          <p14:tracePt t="20892" x="5875338" y="5119688"/>
          <p14:tracePt t="20894" x="5843588" y="5119688"/>
          <p14:tracePt t="20898" x="5811838" y="5119688"/>
          <p14:tracePt t="20900" x="5795963" y="5119688"/>
          <p14:tracePt t="20902" x="5780088" y="5119688"/>
          <p14:tracePt t="20904" x="5764213" y="5119688"/>
          <p14:tracePt t="20907" x="5748338" y="5103813"/>
          <p14:tracePt t="20908" x="5732463" y="5103813"/>
          <p14:tracePt t="20910" x="5700713" y="5087938"/>
          <p14:tracePt t="20914" x="5684838" y="5087938"/>
          <p14:tracePt t="20916" x="5668963" y="5087938"/>
          <p14:tracePt t="20918" x="5653088" y="5072063"/>
          <p14:tracePt t="20920" x="5638800" y="5072063"/>
          <p14:tracePt t="20922" x="5622925" y="5056188"/>
          <p14:tracePt t="20925" x="5607050" y="5040313"/>
          <p14:tracePt t="20930" x="5591175" y="5024438"/>
          <p14:tracePt t="20933" x="5575300" y="5024438"/>
          <p14:tracePt t="20934" x="5575300" y="5008563"/>
          <p14:tracePt t="20938" x="5559425" y="4992688"/>
          <p14:tracePt t="20941" x="5559425" y="4976813"/>
          <p14:tracePt t="20942" x="5543550" y="4962525"/>
          <p14:tracePt t="20946" x="5543550" y="4946650"/>
          <p14:tracePt t="20948" x="5527675" y="4930775"/>
          <p14:tracePt t="20952" x="5527675" y="4899025"/>
          <p14:tracePt t="20955" x="5527675" y="4883150"/>
          <p14:tracePt t="20958" x="5527675" y="4851400"/>
          <p14:tracePt t="20960" x="5527675" y="4835525"/>
          <p14:tracePt t="20965" x="5511800" y="4803775"/>
          <p14:tracePt t="20966" x="5511800" y="4787900"/>
          <p14:tracePt t="20968" x="5511800" y="4772025"/>
          <p14:tracePt t="20970" x="5511800" y="4740275"/>
          <p14:tracePt t="20976" x="5511800" y="4676775"/>
          <p14:tracePt t="20978" x="5511800" y="4629150"/>
          <p14:tracePt t="20980" x="5511800" y="4598988"/>
          <p14:tracePt t="20982" x="5511800" y="4583113"/>
          <p14:tracePt t="20984" x="5511800" y="4551363"/>
          <p14:tracePt t="20986" x="5511800" y="4535488"/>
          <p14:tracePt t="20988" x="5511800" y="4503738"/>
          <p14:tracePt t="20990" x="5511800" y="4471988"/>
          <p14:tracePt t="20992" x="5511800" y="4456113"/>
          <p14:tracePt t="20994" x="5511800" y="4424363"/>
          <p14:tracePt t="20996" x="5511800" y="4408488"/>
          <p14:tracePt t="20998" x="5511800" y="4376738"/>
          <p14:tracePt t="21000" x="5511800" y="4344988"/>
          <p14:tracePt t="21002" x="5511800" y="4329113"/>
          <p14:tracePt t="21004" x="5511800" y="4297363"/>
          <p14:tracePt t="21006" x="5511800" y="4283075"/>
          <p14:tracePt t="21008" x="5511800" y="4267200"/>
          <p14:tracePt t="21010" x="5511800" y="4235450"/>
          <p14:tracePt t="21012" x="5511800" y="4219575"/>
          <p14:tracePt t="21014" x="5511800" y="4187825"/>
          <p14:tracePt t="21016" x="5495925" y="4156075"/>
          <p14:tracePt t="21020" x="5495925" y="4124325"/>
          <p14:tracePt t="21025" x="5480050" y="4092575"/>
          <p14:tracePt t="21026" x="5480050" y="4060825"/>
          <p14:tracePt t="21030" x="5480050" y="4029075"/>
          <p14:tracePt t="21033" x="5480050" y="4013200"/>
          <p14:tracePt t="21036" x="5480050" y="3997325"/>
          <p14:tracePt t="21038" x="5480050" y="3981450"/>
          <p14:tracePt t="21041" x="5480050" y="3965575"/>
          <p14:tracePt t="21042" x="5480050" y="3949700"/>
          <p14:tracePt t="21044" x="5480050" y="3935413"/>
          <p14:tracePt t="21056" x="5480050" y="3903663"/>
          <p14:tracePt t="21066" x="5480050" y="3856038"/>
          <p14:tracePt t="21070" x="5480050" y="3840163"/>
          <p14:tracePt t="21072" x="5480050" y="3824288"/>
          <p14:tracePt t="21076" x="5480050" y="3808413"/>
          <p14:tracePt t="21078" x="5480050" y="3792538"/>
          <p14:tracePt t="21080" x="5480050" y="3776663"/>
          <p14:tracePt t="21084" x="5495925" y="3760788"/>
          <p14:tracePt t="21087" x="5495925" y="3744913"/>
          <p14:tracePt t="21092" x="5511800" y="3713163"/>
          <p14:tracePt t="21094" x="5511800" y="3697288"/>
          <p14:tracePt t="21096" x="5527675" y="3697288"/>
          <p14:tracePt t="21098" x="5543550" y="3681413"/>
          <p14:tracePt t="21100" x="5543550" y="3649663"/>
          <p14:tracePt t="21102" x="5559425" y="3649663"/>
          <p14:tracePt t="21104" x="5559425" y="3633788"/>
          <p14:tracePt t="21108" x="5591175" y="3617913"/>
          <p14:tracePt t="21110" x="5591175" y="3602038"/>
          <p14:tracePt t="21112" x="5607050" y="3587750"/>
          <p14:tracePt t="21114" x="5607050" y="3571875"/>
          <p14:tracePt t="21119" x="5622925" y="3571875"/>
          <p14:tracePt t="21122" x="5622925" y="3556000"/>
          <p14:tracePt t="21124" x="5638800" y="3556000"/>
          <p14:tracePt t="21126" x="5638800" y="3540125"/>
          <p14:tracePt t="21128" x="5653088" y="3540125"/>
          <p14:tracePt t="21145" x="5668963" y="3540125"/>
          <p14:tracePt t="21150" x="5668963" y="3524250"/>
          <p14:tracePt t="21157" x="5684838" y="3524250"/>
          <p14:tracePt t="21167" x="5700713" y="3524250"/>
          <p14:tracePt t="21169" x="5700713" y="3508375"/>
          <p14:tracePt t="21187" x="5716588" y="3508375"/>
          <p14:tracePt t="21196" x="5732463" y="3508375"/>
          <p14:tracePt t="21198" x="5732463" y="3524250"/>
          <p14:tracePt t="21204" x="5748338" y="3540125"/>
          <p14:tracePt t="21207" x="5764213" y="3540125"/>
          <p14:tracePt t="21208" x="5764213" y="3556000"/>
          <p14:tracePt t="21210" x="5780088" y="3556000"/>
          <p14:tracePt t="21212" x="5780088" y="3571875"/>
          <p14:tracePt t="21214" x="5780088" y="3587750"/>
          <p14:tracePt t="21216" x="5795963" y="3602038"/>
          <p14:tracePt t="21221" x="5811838" y="3617913"/>
          <p14:tracePt t="21222" x="5811838" y="3633788"/>
          <p14:tracePt t="21226" x="5811838" y="3649663"/>
          <p14:tracePt t="21228" x="5827713" y="3665538"/>
          <p14:tracePt t="21230" x="5827713" y="3681413"/>
          <p14:tracePt t="21232" x="5843588" y="3697288"/>
          <p14:tracePt t="21234" x="5843588" y="3713163"/>
          <p14:tracePt t="21236" x="5859463" y="3729038"/>
          <p14:tracePt t="21241" x="5859463" y="3744913"/>
          <p14:tracePt t="21243" x="5859463" y="3760788"/>
          <p14:tracePt t="21246" x="5859463" y="3776663"/>
          <p14:tracePt t="21249" x="5875338" y="3808413"/>
          <p14:tracePt t="21252" x="5875338" y="3824288"/>
          <p14:tracePt t="21254" x="5891213" y="3840163"/>
          <p14:tracePt t="21257" x="5891213" y="3856038"/>
          <p14:tracePt t="21258" x="5891213" y="3871913"/>
          <p14:tracePt t="21260" x="5891213" y="3887788"/>
          <p14:tracePt t="21262" x="5891213" y="3903663"/>
          <p14:tracePt t="21264" x="5891213" y="3919538"/>
          <p14:tracePt t="21266" x="5891213" y="3935413"/>
          <p14:tracePt t="21268" x="5891213" y="3949700"/>
          <p14:tracePt t="21270" x="5891213" y="3965575"/>
          <p14:tracePt t="21272" x="5891213" y="3981450"/>
          <p14:tracePt t="21275" x="5891213" y="4029075"/>
          <p14:tracePt t="21276" x="5891213" y="4060825"/>
          <p14:tracePt t="21278" x="5891213" y="4076700"/>
          <p14:tracePt t="21280" x="5891213" y="4108450"/>
          <p14:tracePt t="21282" x="5891213" y="4140200"/>
          <p14:tracePt t="21284" x="5875338" y="4140200"/>
          <p14:tracePt t="21286" x="5875338" y="4171950"/>
          <p14:tracePt t="21288" x="5859463" y="4187825"/>
          <p14:tracePt t="21290" x="5859463" y="4203700"/>
          <p14:tracePt t="21292" x="5859463" y="4235450"/>
          <p14:tracePt t="21294" x="5859463" y="4251325"/>
          <p14:tracePt t="21296" x="5843588" y="4267200"/>
          <p14:tracePt t="21298" x="5843588" y="4297363"/>
          <p14:tracePt t="21300" x="5827713" y="4297363"/>
          <p14:tracePt t="21302" x="5811838" y="4329113"/>
          <p14:tracePt t="21304" x="5811838" y="4344988"/>
          <p14:tracePt t="21306" x="5811838" y="4360863"/>
          <p14:tracePt t="21308" x="5811838" y="4392613"/>
          <p14:tracePt t="21310" x="5795963" y="4408488"/>
          <p14:tracePt t="21312" x="5795963" y="4424363"/>
          <p14:tracePt t="21314" x="5780088" y="4456113"/>
          <p14:tracePt t="21319" x="5764213" y="4487863"/>
          <p14:tracePt t="21321" x="5764213" y="4503738"/>
          <p14:tracePt t="21324" x="5748338" y="4535488"/>
          <p14:tracePt t="21326" x="5748338" y="4551363"/>
          <p14:tracePt t="21328" x="5748338" y="4567238"/>
          <p14:tracePt t="21330" x="5748338" y="4583113"/>
          <p14:tracePt t="21332" x="5748338" y="4598988"/>
          <p14:tracePt t="21340" x="5748338" y="4614863"/>
          <p14:tracePt t="21343" x="5732463" y="4629150"/>
          <p14:tracePt t="21351" x="5732463" y="4645025"/>
          <p14:tracePt t="21369" x="5732463" y="4660900"/>
          <p14:tracePt t="21401" x="5732463" y="4676775"/>
          <p14:tracePt t="32387" x="5716588" y="4676775"/>
          <p14:tracePt t="32439" x="5716588" y="4692650"/>
          <p14:tracePt t="32442" x="5684838" y="4708525"/>
          <p14:tracePt t="32446" x="5668963" y="4708525"/>
          <p14:tracePt t="32451" x="5653088" y="4724400"/>
          <p14:tracePt t="32453" x="5638800" y="4724400"/>
          <p14:tracePt t="32454" x="5638800" y="4740275"/>
          <p14:tracePt t="32456" x="5622925" y="4740275"/>
          <p14:tracePt t="32458" x="5607050" y="4740275"/>
          <p14:tracePt t="32460" x="5607050" y="4756150"/>
          <p14:tracePt t="32462" x="5575300" y="4756150"/>
          <p14:tracePt t="32464" x="5559425" y="4756150"/>
          <p14:tracePt t="32466" x="5543550" y="4756150"/>
          <p14:tracePt t="32468" x="5527675" y="4756150"/>
          <p14:tracePt t="32470" x="5495925" y="4772025"/>
          <p14:tracePt t="32472" x="5464175" y="4787900"/>
          <p14:tracePt t="32474" x="5416550" y="4787900"/>
          <p14:tracePt t="32476" x="5400675" y="4803775"/>
          <p14:tracePt t="32478" x="5368925" y="4803775"/>
          <p14:tracePt t="32480" x="5337175" y="4803775"/>
          <p14:tracePt t="32482" x="5322888" y="4819650"/>
          <p14:tracePt t="32486" x="5291138" y="4819650"/>
          <p14:tracePt t="32487" x="5259388" y="4819650"/>
          <p14:tracePt t="32488" x="5243513" y="4819650"/>
          <p14:tracePt t="32490" x="5211763" y="4819650"/>
          <p14:tracePt t="32492" x="5195888" y="4819650"/>
          <p14:tracePt t="32494" x="5164138" y="4819650"/>
          <p14:tracePt t="32496" x="5132388" y="4835525"/>
          <p14:tracePt t="32498" x="5116513" y="4835525"/>
          <p14:tracePt t="32501" x="5084763" y="4835525"/>
          <p14:tracePt t="32503" x="5068888" y="4851400"/>
          <p14:tracePt t="32504" x="5053013" y="4851400"/>
          <p14:tracePt t="32506" x="5022850" y="4851400"/>
          <p14:tracePt t="32508" x="5006975" y="4851400"/>
          <p14:tracePt t="32510" x="4991100" y="4851400"/>
          <p14:tracePt t="32512" x="4975225" y="4851400"/>
          <p14:tracePt t="32516" x="4959350" y="4867275"/>
          <p14:tracePt t="32519" x="4943475" y="4867275"/>
          <p14:tracePt t="32522" x="4927600" y="4867275"/>
          <p14:tracePt t="32548" x="4911725" y="4867275"/>
          <p14:tracePt t="32579" x="4895850" y="4867275"/>
          <p14:tracePt t="32630" x="4895850" y="4851400"/>
          <p14:tracePt t="32633" x="4879975" y="4851400"/>
          <p14:tracePt t="32636" x="4879975" y="4835525"/>
          <p14:tracePt t="32638" x="4864100" y="4835525"/>
          <p14:tracePt t="32640" x="4864100" y="4819650"/>
          <p14:tracePt t="32644" x="4864100" y="4803775"/>
          <p14:tracePt t="32648" x="4848225" y="4787900"/>
          <p14:tracePt t="32650" x="4848225" y="4772025"/>
          <p14:tracePt t="32654" x="4848225" y="4756150"/>
          <p14:tracePt t="32656" x="4848225" y="4740275"/>
          <p14:tracePt t="32658" x="4848225" y="4724400"/>
          <p14:tracePt t="32662" x="4848225" y="4708525"/>
          <p14:tracePt t="32664" x="4848225" y="4692650"/>
          <p14:tracePt t="32669" x="4848225" y="4676775"/>
          <p14:tracePt t="32670" x="4848225" y="4660900"/>
          <p14:tracePt t="32672" x="4864100" y="4660900"/>
          <p14:tracePt t="32674" x="4864100" y="4645025"/>
          <p14:tracePt t="32676" x="4864100" y="4629150"/>
          <p14:tracePt t="32678" x="4879975" y="4614863"/>
          <p14:tracePt t="32680" x="4879975" y="4598988"/>
          <p14:tracePt t="32682" x="4879975" y="4583113"/>
          <p14:tracePt t="32685" x="4879975" y="4567238"/>
          <p14:tracePt t="32688" x="4879975" y="4535488"/>
          <p14:tracePt t="32690" x="4879975" y="4519613"/>
          <p14:tracePt t="32692" x="4895850" y="4519613"/>
          <p14:tracePt t="32694" x="4895850" y="4487863"/>
          <p14:tracePt t="32698" x="4895850" y="4471988"/>
          <p14:tracePt t="32700" x="4911725" y="4456113"/>
          <p14:tracePt t="32703" x="4911725" y="4440238"/>
          <p14:tracePt t="32704" x="4911725" y="4424363"/>
          <p14:tracePt t="32706" x="4911725" y="4408488"/>
          <p14:tracePt t="32708" x="4911725" y="4392613"/>
          <p14:tracePt t="32712" x="4911725" y="4376738"/>
          <p14:tracePt t="32715" x="4911725" y="4360863"/>
          <p14:tracePt t="32718" x="4911725" y="4344988"/>
          <p14:tracePt t="32720" x="4911725" y="4313238"/>
          <p14:tracePt t="32725" x="4911725" y="4297363"/>
          <p14:tracePt t="32726" x="4911725" y="4283075"/>
          <p14:tracePt t="32730" x="4911725" y="4267200"/>
          <p14:tracePt t="32733" x="4911725" y="4251325"/>
          <p14:tracePt t="32736" x="4911725" y="4235450"/>
          <p14:tracePt t="32738" x="4911725" y="4203700"/>
          <p14:tracePt t="32740" x="4911725" y="4187825"/>
          <p14:tracePt t="32744" x="4911725" y="4156075"/>
          <p14:tracePt t="32746" x="4927600" y="4140200"/>
          <p14:tracePt t="32748" x="4943475" y="4108450"/>
          <p14:tracePt t="32750" x="4943475" y="4076700"/>
          <p14:tracePt t="32752" x="4959350" y="4076700"/>
          <p14:tracePt t="32754" x="4975225" y="4044950"/>
          <p14:tracePt t="32756" x="4991100" y="4013200"/>
          <p14:tracePt t="32760" x="4991100" y="3981450"/>
          <p14:tracePt t="32762" x="5006975" y="3949700"/>
          <p14:tracePt t="32764" x="5022850" y="3949700"/>
          <p14:tracePt t="32766" x="5037138" y="3919538"/>
          <p14:tracePt t="32769" x="5037138" y="3903663"/>
          <p14:tracePt t="32770" x="5053013" y="3887788"/>
          <p14:tracePt t="32772" x="5068888" y="3856038"/>
          <p14:tracePt t="32774" x="5100638" y="3840163"/>
          <p14:tracePt t="32776" x="5116513" y="3808413"/>
          <p14:tracePt t="32778" x="5116513" y="3792538"/>
          <p14:tracePt t="32780" x="5132388" y="3776663"/>
          <p14:tracePt t="32782" x="5148263" y="3744913"/>
          <p14:tracePt t="32785" x="5164138" y="3744913"/>
          <p14:tracePt t="32786" x="5164138" y="3713163"/>
          <p14:tracePt t="32788" x="5195888" y="3697288"/>
          <p14:tracePt t="32790" x="5211763" y="3681413"/>
          <p14:tracePt t="32793" x="5227638" y="3665538"/>
          <p14:tracePt t="32794" x="5227638" y="3633788"/>
          <p14:tracePt t="32796" x="5243513" y="3633788"/>
          <p14:tracePt t="32798" x="5275263" y="3602038"/>
          <p14:tracePt t="32800" x="5291138" y="3587750"/>
          <p14:tracePt t="32804" x="5307013" y="3556000"/>
          <p14:tracePt t="32806" x="5322888" y="3540125"/>
          <p14:tracePt t="32811" x="5337175" y="3508375"/>
          <p14:tracePt t="32812" x="5353050" y="3492500"/>
          <p14:tracePt t="32814" x="5368925" y="3492500"/>
          <p14:tracePt t="32815" x="5368925" y="3476625"/>
          <p14:tracePt t="32818" x="5368925" y="3460750"/>
          <p14:tracePt t="32820" x="5384800" y="3460750"/>
          <p14:tracePt t="32822" x="5400675" y="3444875"/>
          <p14:tracePt t="32824" x="5400675" y="3429000"/>
          <p14:tracePt t="32828" x="5400675" y="3413125"/>
          <p14:tracePt t="32832" x="5416550" y="3413125"/>
          <p14:tracePt t="32836" x="5432425" y="3397250"/>
          <p14:tracePt t="32840" x="5448300" y="3381375"/>
          <p14:tracePt t="32847" x="5448300" y="3365500"/>
          <p14:tracePt t="32848" x="5464175" y="3365500"/>
          <p14:tracePt t="32852" x="5480050" y="3349625"/>
          <p14:tracePt t="32857" x="5480050" y="3333750"/>
          <p14:tracePt t="32861" x="5495925" y="3333750"/>
          <p14:tracePt t="32864" x="5511800" y="3333750"/>
          <p14:tracePt t="32869" x="5527675" y="3317875"/>
          <p14:tracePt t="32887" x="5575300" y="3302000"/>
          <p14:tracePt t="32888" x="5591175" y="3302000"/>
          <p14:tracePt t="32893" x="5607050" y="3302000"/>
          <p14:tracePt t="32900" x="5622925" y="3302000"/>
          <p14:tracePt t="32908" x="5638800" y="3302000"/>
          <p14:tracePt t="32912" x="5668963" y="3302000"/>
          <p14:tracePt t="32914" x="5684838" y="3302000"/>
          <p14:tracePt t="32920" x="5716588" y="3302000"/>
          <p14:tracePt t="32926" x="5732463" y="3302000"/>
          <p14:tracePt t="32928" x="5748338" y="3302000"/>
          <p14:tracePt t="32930" x="5764213" y="3302000"/>
          <p14:tracePt t="32937" x="5780088" y="3302000"/>
          <p14:tracePt t="32938" x="5795963" y="3302000"/>
          <p14:tracePt t="32942" x="5811838" y="3302000"/>
          <p14:tracePt t="32944" x="5827713" y="3302000"/>
          <p14:tracePt t="32951" x="5843588" y="3302000"/>
          <p14:tracePt t="32953" x="5859463" y="3302000"/>
          <p14:tracePt t="32954" x="5875338" y="3302000"/>
          <p14:tracePt t="32963" x="5891213" y="3302000"/>
          <p14:tracePt t="32970" x="5907088" y="3317875"/>
          <p14:tracePt t="32978" x="5953125" y="3317875"/>
          <p14:tracePt t="32980" x="5953125" y="3333750"/>
          <p14:tracePt t="32982" x="5969000" y="3349625"/>
          <p14:tracePt t="32985" x="5984875" y="3349625"/>
          <p14:tracePt t="32986" x="5984875" y="3365500"/>
          <p14:tracePt t="32990" x="6000750" y="3381375"/>
          <p14:tracePt t="32992" x="6016625" y="3397250"/>
          <p14:tracePt t="32994" x="6032500" y="3397250"/>
          <p14:tracePt t="32998" x="6048375" y="3413125"/>
          <p14:tracePt t="33000" x="6080125" y="3460750"/>
          <p14:tracePt t="33002" x="6096000" y="3460750"/>
          <p14:tracePt t="33004" x="6111875" y="3492500"/>
          <p14:tracePt t="33006" x="6143625" y="3508375"/>
          <p14:tracePt t="33008" x="6159500" y="3540125"/>
          <p14:tracePt t="33012" x="6191250" y="3571875"/>
          <p14:tracePt t="33014" x="6207125" y="3602038"/>
          <p14:tracePt t="33016" x="6238875" y="3617913"/>
          <p14:tracePt t="33019" x="6238875" y="3633788"/>
          <p14:tracePt t="33020" x="6269038" y="3649663"/>
          <p14:tracePt t="33022" x="6284913" y="3681413"/>
          <p14:tracePt t="33024" x="6300788" y="3713163"/>
          <p14:tracePt t="33026" x="6332538" y="3729038"/>
          <p14:tracePt t="33028" x="6332538" y="3744913"/>
          <p14:tracePt t="33030" x="6348413" y="3776663"/>
          <p14:tracePt t="33032" x="6380163" y="3792538"/>
          <p14:tracePt t="33036" x="6396038" y="3808413"/>
          <p14:tracePt t="33038" x="6427788" y="3856038"/>
          <p14:tracePt t="33040" x="6443663" y="3871913"/>
          <p14:tracePt t="33042" x="6459538" y="3903663"/>
          <p14:tracePt t="33044" x="6475413" y="3919538"/>
          <p14:tracePt t="33046" x="6475413" y="3935413"/>
          <p14:tracePt t="33048" x="6491288" y="3965575"/>
          <p14:tracePt t="33051" x="6523038" y="3981450"/>
          <p14:tracePt t="33052" x="6523038" y="4013200"/>
          <p14:tracePt t="33054" x="6538913" y="4029075"/>
          <p14:tracePt t="33056" x="6538913" y="4044950"/>
          <p14:tracePt t="33058" x="6553200" y="4076700"/>
          <p14:tracePt t="33060" x="6569075" y="4108450"/>
          <p14:tracePt t="33062" x="6569075" y="4124325"/>
          <p14:tracePt t="33064" x="6584950" y="4156075"/>
          <p14:tracePt t="33066" x="6600825" y="4187825"/>
          <p14:tracePt t="33068" x="6600825" y="4203700"/>
          <p14:tracePt t="33070" x="6616700" y="4235450"/>
          <p14:tracePt t="33072" x="6616700" y="4267200"/>
          <p14:tracePt t="33074" x="6616700" y="4283075"/>
          <p14:tracePt t="33076" x="6632575" y="4329113"/>
          <p14:tracePt t="33078" x="6632575" y="4360863"/>
          <p14:tracePt t="33080" x="6648450" y="4376738"/>
          <p14:tracePt t="33082" x="6648450" y="4408488"/>
          <p14:tracePt t="33084" x="6664325" y="4456113"/>
          <p14:tracePt t="33086" x="6664325" y="4471988"/>
          <p14:tracePt t="33088" x="6680200" y="4503738"/>
          <p14:tracePt t="33090" x="6696075" y="4551363"/>
          <p14:tracePt t="33092" x="6696075" y="4567238"/>
          <p14:tracePt t="33094" x="6711950" y="4614863"/>
          <p14:tracePt t="33096" x="6711950" y="4645025"/>
          <p14:tracePt t="33098" x="6727825" y="4676775"/>
          <p14:tracePt t="33101" x="6727825" y="4708525"/>
          <p14:tracePt t="33102" x="6743700" y="4740275"/>
          <p14:tracePt t="33104" x="6743700" y="4756150"/>
          <p14:tracePt t="33106" x="6743700" y="4787900"/>
          <p14:tracePt t="33108" x="6743700" y="4819650"/>
          <p14:tracePt t="33110" x="6759575" y="4835525"/>
          <p14:tracePt t="33112" x="6759575" y="4867275"/>
          <p14:tracePt t="33114" x="6775450" y="4883150"/>
          <p14:tracePt t="33116" x="6775450" y="4899025"/>
          <p14:tracePt t="33118" x="6775450" y="4930775"/>
          <p14:tracePt t="33120" x="6775450" y="4946650"/>
          <p14:tracePt t="33122" x="6791325" y="4962525"/>
          <p14:tracePt t="33124" x="6791325" y="4976813"/>
          <p14:tracePt t="33126" x="6791325" y="4992688"/>
          <p14:tracePt t="33130" x="6791325" y="5024438"/>
          <p14:tracePt t="33133" x="6791325" y="5040313"/>
          <p14:tracePt t="33136" x="6791325" y="5056188"/>
          <p14:tracePt t="33138" x="6791325" y="5072063"/>
          <p14:tracePt t="33142" x="6791325" y="5087938"/>
          <p14:tracePt t="33144" x="6791325" y="5103813"/>
          <p14:tracePt t="33146" x="6791325" y="5119688"/>
          <p14:tracePt t="33152" x="6775450" y="5151438"/>
          <p14:tracePt t="33156" x="6775450" y="5167313"/>
          <p14:tracePt t="33158" x="6759575" y="5183188"/>
          <p14:tracePt t="33160" x="6759575" y="5199063"/>
          <p14:tracePt t="33162" x="6743700" y="5199063"/>
          <p14:tracePt t="33164" x="6727825" y="5199063"/>
          <p14:tracePt t="33166" x="6727825" y="5214938"/>
          <p14:tracePt t="33168" x="6727825" y="5230813"/>
          <p14:tracePt t="33170" x="6711950" y="5230813"/>
          <p14:tracePt t="33172" x="6696075" y="5230813"/>
          <p14:tracePt t="33174" x="6696075" y="5246688"/>
          <p14:tracePt t="33178" x="6680200" y="5262563"/>
          <p14:tracePt t="33180" x="6664325" y="5262563"/>
          <p14:tracePt t="33189" x="6648450" y="5278438"/>
          <p14:tracePt t="33190" x="6632575" y="5278438"/>
          <p14:tracePt t="33192" x="6632575" y="5294313"/>
          <p14:tracePt t="33194" x="6616700" y="5294313"/>
          <p14:tracePt t="33196" x="6616700" y="5310188"/>
          <p14:tracePt t="33198" x="6600825" y="5310188"/>
          <p14:tracePt t="33200" x="6584950" y="5310188"/>
          <p14:tracePt t="33204" x="6584950" y="5324475"/>
          <p14:tracePt t="33206" x="6569075" y="5324475"/>
          <p14:tracePt t="33209" x="6553200" y="5324475"/>
          <p14:tracePt t="33210" x="6538913" y="5340350"/>
          <p14:tracePt t="33214" x="6523038" y="5340350"/>
          <p14:tracePt t="33216" x="6507163" y="5340350"/>
          <p14:tracePt t="33220" x="6507163" y="5356225"/>
          <p14:tracePt t="33222" x="6491288" y="5356225"/>
          <p14:tracePt t="33224" x="6475413" y="5356225"/>
          <p14:tracePt t="33226" x="6459538" y="5372100"/>
          <p14:tracePt t="33230" x="6427788" y="5372100"/>
          <p14:tracePt t="33232" x="6411913" y="5387975"/>
          <p14:tracePt t="33236" x="6396038" y="5387975"/>
          <p14:tracePt t="33238" x="6380163" y="5387975"/>
          <p14:tracePt t="33242" x="6348413" y="5387975"/>
          <p14:tracePt t="33244" x="6316663" y="5403850"/>
          <p14:tracePt t="33246" x="6284913" y="5403850"/>
          <p14:tracePt t="33248" x="6253163" y="5419725"/>
          <p14:tracePt t="33250" x="6223000" y="5419725"/>
          <p14:tracePt t="33253" x="6207125" y="5419725"/>
          <p14:tracePt t="33254" x="6175375" y="5435600"/>
          <p14:tracePt t="33256" x="6159500" y="5435600"/>
          <p14:tracePt t="33258" x="6127750" y="5435600"/>
          <p14:tracePt t="33260" x="6096000" y="5435600"/>
          <p14:tracePt t="33262" x="6064250" y="5435600"/>
          <p14:tracePt t="33264" x="6032500" y="5435600"/>
          <p14:tracePt t="33266" x="5984875" y="5451475"/>
          <p14:tracePt t="33269" x="5969000" y="5451475"/>
          <p14:tracePt t="33270" x="5922963" y="5451475"/>
          <p14:tracePt t="33272" x="5891213" y="5451475"/>
          <p14:tracePt t="33274" x="5859463" y="5451475"/>
          <p14:tracePt t="33276" x="5827713" y="5451475"/>
          <p14:tracePt t="33278" x="5795963" y="5451475"/>
          <p14:tracePt t="33280" x="5748338" y="5451475"/>
          <p14:tracePt t="33282" x="5700713" y="5451475"/>
          <p14:tracePt t="33285" x="5668963" y="5451475"/>
          <p14:tracePt t="33286" x="5638800" y="5451475"/>
          <p14:tracePt t="33288" x="5591175" y="5451475"/>
          <p14:tracePt t="33290" x="5559425" y="5451475"/>
          <p14:tracePt t="33292" x="5511800" y="5451475"/>
          <p14:tracePt t="33294" x="5464175" y="5451475"/>
          <p14:tracePt t="33296" x="5432425" y="5451475"/>
          <p14:tracePt t="33298" x="5400675" y="5451475"/>
          <p14:tracePt t="33300" x="5353050" y="5451475"/>
          <p14:tracePt t="33302" x="5322888" y="5451475"/>
          <p14:tracePt t="33304" x="5291138" y="5451475"/>
          <p14:tracePt t="33306" x="5243513" y="5451475"/>
          <p14:tracePt t="33308" x="5227638" y="5451475"/>
          <p14:tracePt t="33310" x="5195888" y="5435600"/>
          <p14:tracePt t="33312" x="5164138" y="5435600"/>
          <p14:tracePt t="33314" x="5132388" y="5435600"/>
          <p14:tracePt t="33316" x="5100638" y="5419725"/>
          <p14:tracePt t="33318" x="5068888" y="5419725"/>
          <p14:tracePt t="33320" x="5053013" y="5419725"/>
          <p14:tracePt t="33322" x="5022850" y="5403850"/>
          <p14:tracePt t="33324" x="4991100" y="5403850"/>
          <p14:tracePt t="33325" x="4975225" y="5403850"/>
          <p14:tracePt t="33328" x="4943475" y="5403850"/>
          <p14:tracePt t="33330" x="4927600" y="5403850"/>
          <p14:tracePt t="33332" x="4895850" y="5387975"/>
          <p14:tracePt t="33335" x="4879975" y="5387975"/>
          <p14:tracePt t="33336" x="4864100" y="5372100"/>
          <p14:tracePt t="33338" x="4832350" y="5372100"/>
          <p14:tracePt t="33340" x="4816475" y="5356225"/>
          <p14:tracePt t="33342" x="4800600" y="5356225"/>
          <p14:tracePt t="33344" x="4768850" y="5340350"/>
          <p14:tracePt t="33346" x="4752975" y="5340350"/>
          <p14:tracePt t="33348" x="4737100" y="5340350"/>
          <p14:tracePt t="33350" x="4706938" y="5324475"/>
          <p14:tracePt t="33352" x="4691063" y="5310188"/>
          <p14:tracePt t="33354" x="4675188" y="5310188"/>
          <p14:tracePt t="33356" x="4659313" y="5294313"/>
          <p14:tracePt t="33358" x="4643438" y="5294313"/>
          <p14:tracePt t="33361" x="4611688" y="5278438"/>
          <p14:tracePt t="33362" x="4595813" y="5278438"/>
          <p14:tracePt t="33364" x="4579938" y="5262563"/>
          <p14:tracePt t="33366" x="4548188" y="5246688"/>
          <p14:tracePt t="33369" x="4532313" y="5230813"/>
          <p14:tracePt t="33370" x="4516438" y="5230813"/>
          <p14:tracePt t="33372" x="4484688" y="5214938"/>
          <p14:tracePt t="33374" x="4452938" y="5199063"/>
          <p14:tracePt t="33376" x="4437063" y="5183188"/>
          <p14:tracePt t="33378" x="4406900" y="5167313"/>
          <p14:tracePt t="33380" x="4391025" y="5151438"/>
          <p14:tracePt t="33382" x="4375150" y="5151438"/>
          <p14:tracePt t="33384" x="4343400" y="5135563"/>
          <p14:tracePt t="33387" x="4311650" y="5119688"/>
          <p14:tracePt t="33388" x="4279900" y="5087938"/>
          <p14:tracePt t="33390" x="4264025" y="5072063"/>
          <p14:tracePt t="33392" x="4232275" y="5056188"/>
          <p14:tracePt t="33394" x="4200525" y="5040313"/>
          <p14:tracePt t="33396" x="4184650" y="5024438"/>
          <p14:tracePt t="33398" x="4168775" y="4992688"/>
          <p14:tracePt t="33400" x="4137025" y="4992688"/>
          <p14:tracePt t="33402" x="4106863" y="4962525"/>
          <p14:tracePt t="33404" x="4106863" y="4946650"/>
          <p14:tracePt t="33406" x="4075113" y="4914900"/>
          <p14:tracePt t="33408" x="4059238" y="4914900"/>
          <p14:tracePt t="33410" x="4043363" y="4883150"/>
          <p14:tracePt t="33412" x="4027488" y="4851400"/>
          <p14:tracePt t="33414" x="4011613" y="4851400"/>
          <p14:tracePt t="33416" x="3995738" y="4819650"/>
          <p14:tracePt t="33418" x="3995738" y="4787900"/>
          <p14:tracePt t="33420" x="3979863" y="4787900"/>
          <p14:tracePt t="33422" x="3979863" y="4756150"/>
          <p14:tracePt t="33424" x="3963988" y="4740275"/>
          <p14:tracePt t="33426" x="3948113" y="4724400"/>
          <p14:tracePt t="33428" x="3948113" y="4692650"/>
          <p14:tracePt t="33434" x="3948113" y="4660900"/>
          <p14:tracePt t="33436" x="3932238" y="4614863"/>
          <p14:tracePt t="33438" x="3932238" y="4583113"/>
          <p14:tracePt t="33440" x="3916363" y="4551363"/>
          <p14:tracePt t="33442" x="3916363" y="4535488"/>
          <p14:tracePt t="33444" x="3916363" y="4503738"/>
          <p14:tracePt t="33446" x="3916363" y="4471988"/>
          <p14:tracePt t="33448" x="3916363" y="4440238"/>
          <p14:tracePt t="33450" x="3916363" y="4408488"/>
          <p14:tracePt t="33452" x="3916363" y="4376738"/>
          <p14:tracePt t="33454" x="3916363" y="4329113"/>
          <p14:tracePt t="33456" x="3916363" y="4283075"/>
          <p14:tracePt t="33458" x="3916363" y="4251325"/>
          <p14:tracePt t="33461" x="3916363" y="4203700"/>
          <p14:tracePt t="33462" x="3916363" y="4140200"/>
          <p14:tracePt t="33464" x="3916363" y="4108450"/>
          <p14:tracePt t="33466" x="3916363" y="4060825"/>
          <p14:tracePt t="33468" x="3916363" y="3997325"/>
          <p14:tracePt t="33470" x="3916363" y="3935413"/>
          <p14:tracePt t="33472" x="3916363" y="3856038"/>
          <p14:tracePt t="33474" x="3932238" y="3792538"/>
          <p14:tracePt t="33476" x="3932238" y="3744913"/>
          <p14:tracePt t="33478" x="3948113" y="3697288"/>
          <p14:tracePt t="33480" x="3948113" y="3633788"/>
          <p14:tracePt t="33482" x="3963988" y="3587750"/>
          <p14:tracePt t="33484" x="3979863" y="3556000"/>
          <p14:tracePt t="33486" x="3979863" y="3508375"/>
          <p14:tracePt t="33488" x="3979863" y="3460750"/>
          <p14:tracePt t="33490" x="3995738" y="3429000"/>
          <p14:tracePt t="33492" x="4011613" y="3397250"/>
          <p14:tracePt t="33494" x="4027488" y="3349625"/>
          <p14:tracePt t="33496" x="4043363" y="3317875"/>
          <p14:tracePt t="33498" x="4059238" y="3302000"/>
          <p14:tracePt t="33500" x="4090988" y="3270250"/>
          <p14:tracePt t="33502" x="4106863" y="3240088"/>
          <p14:tracePt t="33504" x="4106863" y="3208338"/>
          <p14:tracePt t="33506" x="4137025" y="3192463"/>
          <p14:tracePt t="33508" x="4152900" y="3176588"/>
          <p14:tracePt t="33510" x="4168775" y="3144838"/>
          <p14:tracePt t="33512" x="4200525" y="3144838"/>
          <p14:tracePt t="33514" x="4216400" y="3113088"/>
          <p14:tracePt t="33516" x="4248150" y="3097213"/>
          <p14:tracePt t="33518" x="4295775" y="3065463"/>
          <p14:tracePt t="33520" x="4311650" y="3049588"/>
          <p14:tracePt t="33522" x="4343400" y="3033713"/>
          <p14:tracePt t="33524" x="4375150" y="3033713"/>
          <p14:tracePt t="33526" x="4406900" y="3001963"/>
          <p14:tracePt t="33528" x="4437063" y="2986088"/>
          <p14:tracePt t="33530" x="4484688" y="2970213"/>
          <p14:tracePt t="33532" x="4516438" y="2954338"/>
          <p14:tracePt t="33534" x="4548188" y="2938463"/>
          <p14:tracePt t="33536" x="4579938" y="2938463"/>
          <p14:tracePt t="33538" x="4611688" y="2922588"/>
          <p14:tracePt t="33540" x="4627563" y="2922588"/>
          <p14:tracePt t="33542" x="4675188" y="2908300"/>
          <p14:tracePt t="33544" x="4706938" y="2908300"/>
          <p14:tracePt t="33546" x="4722813" y="2892425"/>
          <p14:tracePt t="33548" x="4768850" y="2892425"/>
          <p14:tracePt t="33552" x="4816475" y="2892425"/>
          <p14:tracePt t="33554" x="4848225" y="2892425"/>
          <p14:tracePt t="33556" x="4864100" y="2892425"/>
          <p14:tracePt t="33558" x="4895850" y="2892425"/>
          <p14:tracePt t="33560" x="4927600" y="2892425"/>
          <p14:tracePt t="33562" x="4943475" y="2892425"/>
          <p14:tracePt t="33564" x="4975225" y="2892425"/>
          <p14:tracePt t="33566" x="4991100" y="2892425"/>
          <p14:tracePt t="33569" x="5022850" y="2892425"/>
          <p14:tracePt t="33570" x="5053013" y="2892425"/>
          <p14:tracePt t="33574" x="5084763" y="2892425"/>
          <p14:tracePt t="33576" x="5100638" y="2892425"/>
          <p14:tracePt t="33578" x="5116513" y="2892425"/>
          <p14:tracePt t="33580" x="5132388" y="2892425"/>
          <p14:tracePt t="33582" x="5148263" y="2892425"/>
          <p14:tracePt t="33584" x="5164138" y="2892425"/>
          <p14:tracePt t="33586" x="5180013" y="2892425"/>
          <p14:tracePt t="33588" x="5195888" y="2908300"/>
          <p14:tracePt t="33590" x="5227638" y="2908300"/>
          <p14:tracePt t="33592" x="5243513" y="2922588"/>
          <p14:tracePt t="33594" x="5259388" y="2922588"/>
          <p14:tracePt t="33596" x="5275263" y="2922588"/>
          <p14:tracePt t="33598" x="5291138" y="2938463"/>
          <p14:tracePt t="33600" x="5307013" y="2954338"/>
          <p14:tracePt t="33602" x="5337175" y="2986088"/>
          <p14:tracePt t="33604" x="5353050" y="2986088"/>
          <p14:tracePt t="33606" x="5368925" y="3001963"/>
          <p14:tracePt t="33608" x="5400675" y="3033713"/>
          <p14:tracePt t="33610" x="5416550" y="3065463"/>
          <p14:tracePt t="33612" x="5448300" y="3081338"/>
          <p14:tracePt t="33614" x="5464175" y="3097213"/>
          <p14:tracePt t="33617" x="5495925" y="3144838"/>
          <p14:tracePt t="33618" x="5511800" y="3176588"/>
          <p14:tracePt t="33620" x="5543550" y="3208338"/>
          <p14:tracePt t="33622" x="5575300" y="3224213"/>
          <p14:tracePt t="33624" x="5607050" y="3270250"/>
          <p14:tracePt t="33626" x="5653088" y="3365500"/>
          <p14:tracePt t="33628" x="5684838" y="3397250"/>
          <p14:tracePt t="33630" x="5716588" y="3444875"/>
          <p14:tracePt t="33633" x="5732463" y="3492500"/>
          <p14:tracePt t="33635" x="5764213" y="3524250"/>
          <p14:tracePt t="33636" x="5780088" y="3587750"/>
          <p14:tracePt t="33637" x="5811838" y="3617913"/>
          <p14:tracePt t="33640" x="5827713" y="3665538"/>
          <p14:tracePt t="33642" x="5859463" y="3729038"/>
          <p14:tracePt t="33644" x="5875338" y="3776663"/>
          <p14:tracePt t="33646" x="5891213" y="3824288"/>
          <p14:tracePt t="33648" x="5907088" y="3887788"/>
          <p14:tracePt t="33651" x="5922963" y="3935413"/>
          <p14:tracePt t="33652" x="5938838" y="3981450"/>
          <p14:tracePt t="33654" x="5938838" y="4044950"/>
          <p14:tracePt t="33656" x="5953125" y="4108450"/>
          <p14:tracePt t="33658" x="5953125" y="4140200"/>
          <p14:tracePt t="33660" x="5953125" y="4203700"/>
          <p14:tracePt t="33662" x="5969000" y="4267200"/>
          <p14:tracePt t="33664" x="5969000" y="4329113"/>
          <p14:tracePt t="33666" x="5969000" y="4376738"/>
          <p14:tracePt t="33668" x="5969000" y="4440238"/>
          <p14:tracePt t="33670" x="5969000" y="4487863"/>
          <p14:tracePt t="33672" x="5969000" y="4551363"/>
          <p14:tracePt t="33674" x="5969000" y="4598988"/>
          <p14:tracePt t="33676" x="5969000" y="4660900"/>
          <p14:tracePt t="33678" x="5953125" y="4708525"/>
          <p14:tracePt t="33680" x="5938838" y="4772025"/>
          <p14:tracePt t="33682" x="5922963" y="4803775"/>
          <p14:tracePt t="33684" x="5907088" y="4851400"/>
          <p14:tracePt t="33686" x="5875338" y="4899025"/>
          <p14:tracePt t="33688" x="5859463" y="4946650"/>
          <p14:tracePt t="33690" x="5827713" y="4992688"/>
          <p14:tracePt t="33692" x="5795963" y="5008563"/>
          <p14:tracePt t="33694" x="5795963" y="5056188"/>
          <p14:tracePt t="33696" x="5764213" y="5087938"/>
          <p14:tracePt t="33698" x="5732463" y="5135563"/>
          <p14:tracePt t="33703" x="5668963" y="5183188"/>
          <p14:tracePt t="33704" x="5653088" y="5214938"/>
          <p14:tracePt t="33706" x="5622925" y="5246688"/>
          <p14:tracePt t="33708" x="5591175" y="5278438"/>
          <p14:tracePt t="33710" x="5559425" y="5278438"/>
          <p14:tracePt t="33712" x="5543550" y="5310188"/>
          <p14:tracePt t="33714" x="5511800" y="5324475"/>
          <p14:tracePt t="33716" x="5480050" y="5340350"/>
          <p14:tracePt t="33718" x="5448300" y="5356225"/>
          <p14:tracePt t="33720" x="5432425" y="5372100"/>
          <p14:tracePt t="33722" x="5400675" y="5372100"/>
          <p14:tracePt t="33724" x="5368925" y="5387975"/>
          <p14:tracePt t="33726" x="5353050" y="5387975"/>
          <p14:tracePt t="33728" x="5322888" y="5403850"/>
          <p14:tracePt t="33730" x="5291138" y="5403850"/>
          <p14:tracePt t="33732" x="5275263" y="5403850"/>
          <p14:tracePt t="33734" x="5243513" y="5419725"/>
          <p14:tracePt t="33736" x="5211763" y="5419725"/>
          <p14:tracePt t="33738" x="5195888" y="5419725"/>
          <p14:tracePt t="33740" x="5164138" y="5419725"/>
          <p14:tracePt t="33742" x="5148263" y="5419725"/>
          <p14:tracePt t="33744" x="5116513" y="5419725"/>
          <p14:tracePt t="33746" x="5084763" y="5419725"/>
          <p14:tracePt t="33748" x="5068888" y="5419725"/>
          <p14:tracePt t="33751" x="5037138" y="5419725"/>
          <p14:tracePt t="33752" x="5006975" y="5403850"/>
          <p14:tracePt t="33754" x="4991100" y="5403850"/>
          <p14:tracePt t="33756" x="4959350" y="5403850"/>
          <p14:tracePt t="33758" x="4943475" y="5387975"/>
          <p14:tracePt t="33760" x="4895850" y="5387975"/>
          <p14:tracePt t="33762" x="4864100" y="5387975"/>
          <p14:tracePt t="33764" x="4848225" y="5372100"/>
          <p14:tracePt t="33766" x="4816475" y="5356225"/>
          <p14:tracePt t="33768" x="4784725" y="5340350"/>
          <p14:tracePt t="33770" x="4768850" y="5324475"/>
          <p14:tracePt t="33772" x="4737100" y="5310188"/>
          <p14:tracePt t="33774" x="4722813" y="5310188"/>
          <p14:tracePt t="33776" x="4706938" y="5294313"/>
          <p14:tracePt t="33778" x="4675188" y="5262563"/>
          <p14:tracePt t="33780" x="4643438" y="5246688"/>
          <p14:tracePt t="33782" x="4611688" y="5230813"/>
          <p14:tracePt t="33784" x="4595813" y="5214938"/>
          <p14:tracePt t="33786" x="4579938" y="5183188"/>
          <p14:tracePt t="33788" x="4548188" y="5167313"/>
          <p14:tracePt t="33790" x="4516438" y="5135563"/>
          <p14:tracePt t="33792" x="4500563" y="5119688"/>
          <p14:tracePt t="33794" x="4484688" y="5087938"/>
          <p14:tracePt t="33796" x="4452938" y="5072063"/>
          <p14:tracePt t="33798" x="4437063" y="5040313"/>
          <p14:tracePt t="33802" x="4391025" y="4976813"/>
          <p14:tracePt t="33804" x="4391025" y="4946650"/>
          <p14:tracePt t="33806" x="4359275" y="4914900"/>
          <p14:tracePt t="33808" x="4343400" y="4899025"/>
          <p14:tracePt t="33810" x="4327525" y="4851400"/>
          <p14:tracePt t="33812" x="4295775" y="4819650"/>
          <p14:tracePt t="33814" x="4279900" y="4772025"/>
          <p14:tracePt t="33816" x="4279900" y="4756150"/>
          <p14:tracePt t="33818" x="4264025" y="4708525"/>
          <p14:tracePt t="33820" x="4232275" y="4660900"/>
          <p14:tracePt t="33822" x="4216400" y="4614863"/>
          <p14:tracePt t="33824" x="4200525" y="4598988"/>
          <p14:tracePt t="33826" x="4184650" y="4551363"/>
          <p14:tracePt t="33828" x="4168775" y="4503738"/>
          <p14:tracePt t="33831" x="4168775" y="4456113"/>
          <p14:tracePt t="33832" x="4152900" y="4408488"/>
          <p14:tracePt t="33835" x="4152900" y="4360863"/>
          <p14:tracePt t="33836" x="4137025" y="4313238"/>
          <p14:tracePt t="33838" x="4137025" y="4283075"/>
          <p14:tracePt t="33840" x="4137025" y="4235450"/>
          <p14:tracePt t="33842" x="4137025" y="4187825"/>
          <p14:tracePt t="33844" x="4137025" y="4156075"/>
          <p14:tracePt t="33846" x="4137025" y="4108450"/>
          <p14:tracePt t="33848" x="4137025" y="4044950"/>
          <p14:tracePt t="33850" x="4137025" y="3997325"/>
          <p14:tracePt t="33852" x="4137025" y="3965575"/>
          <p14:tracePt t="33854" x="4137025" y="3919538"/>
          <p14:tracePt t="33856" x="4137025" y="3871913"/>
          <p14:tracePt t="33858" x="4152900" y="3840163"/>
          <p14:tracePt t="33860" x="4152900" y="3792538"/>
          <p14:tracePt t="33862" x="4168775" y="3744913"/>
          <p14:tracePt t="33864" x="4184650" y="3697288"/>
          <p14:tracePt t="33866" x="4216400" y="3665538"/>
          <p14:tracePt t="33868" x="4232275" y="3617913"/>
          <p14:tracePt t="33870" x="4248150" y="3571875"/>
          <p14:tracePt t="33887" x="4452938" y="3255963"/>
          <p14:tracePt t="33888" x="4484688" y="3224213"/>
          <p14:tracePt t="33890" x="4532313" y="3192463"/>
          <p14:tracePt t="33892" x="4564063" y="3160713"/>
          <p14:tracePt t="33894" x="4611688" y="3144838"/>
          <p14:tracePt t="33896" x="4643438" y="3113088"/>
          <p14:tracePt t="33898" x="4675188" y="3081338"/>
          <p14:tracePt t="33903" x="4768850" y="3033713"/>
          <p14:tracePt t="33904" x="4816475" y="3001963"/>
          <p14:tracePt t="33906" x="4848225" y="2986088"/>
          <p14:tracePt t="33908" x="4895850" y="2970213"/>
          <p14:tracePt t="33910" x="4943475" y="2954338"/>
          <p14:tracePt t="33912" x="4991100" y="2954338"/>
          <p14:tracePt t="33914" x="5053013" y="2922588"/>
          <p14:tracePt t="33916" x="5084763" y="2908300"/>
          <p14:tracePt t="33918" x="5148263" y="2908300"/>
          <p14:tracePt t="33920" x="5195888" y="2892425"/>
          <p14:tracePt t="33922" x="5259388" y="2876550"/>
          <p14:tracePt t="33924" x="5291138" y="2876550"/>
          <p14:tracePt t="33926" x="5337175" y="2860675"/>
          <p14:tracePt t="33928" x="5400675" y="2844800"/>
          <p14:tracePt t="33930" x="5464175" y="2844800"/>
          <p14:tracePt t="33932" x="5495925" y="2828925"/>
          <p14:tracePt t="33934" x="5559425" y="2828925"/>
          <p14:tracePt t="33937" x="5607050" y="2813050"/>
          <p14:tracePt t="33938" x="5638800" y="2813050"/>
          <p14:tracePt t="33940" x="5700713" y="2813050"/>
          <p14:tracePt t="33942" x="5748338" y="2813050"/>
          <p14:tracePt t="33944" x="5795963" y="2813050"/>
          <p14:tracePt t="33946" x="5827713" y="2813050"/>
          <p14:tracePt t="33948" x="5875338" y="2813050"/>
          <p14:tracePt t="33952" x="5938838" y="2813050"/>
          <p14:tracePt t="33954" x="5984875" y="2813050"/>
          <p14:tracePt t="33956" x="6016625" y="2813050"/>
          <p14:tracePt t="33958" x="6032500" y="2813050"/>
          <p14:tracePt t="33960" x="6064250" y="2813050"/>
          <p14:tracePt t="33962" x="6080125" y="2828925"/>
          <p14:tracePt t="33964" x="6111875" y="2828925"/>
          <p14:tracePt t="33966" x="6127750" y="2828925"/>
          <p14:tracePt t="33970" x="6159500" y="2844800"/>
          <p14:tracePt t="33972" x="6175375" y="2844800"/>
          <p14:tracePt t="33976" x="6191250" y="2844800"/>
          <p14:tracePt t="33979" x="6223000" y="2860675"/>
          <p14:tracePt t="33982" x="6223000" y="2876550"/>
          <p14:tracePt t="33985" x="6238875" y="2876550"/>
          <p14:tracePt t="33986" x="6253163" y="2876550"/>
          <p14:tracePt t="33988" x="6269038" y="2892425"/>
          <p14:tracePt t="33992" x="6269038" y="2908300"/>
          <p14:tracePt t="33994" x="6284913" y="2922588"/>
          <p14:tracePt t="33998" x="6300788" y="2938463"/>
          <p14:tracePt t="34003" x="6300788" y="2970213"/>
          <p14:tracePt t="34004" x="6300788" y="3001963"/>
          <p14:tracePt t="34006" x="6300788" y="3017838"/>
          <p14:tracePt t="34008" x="6316663" y="3033713"/>
          <p14:tracePt t="34010" x="6316663" y="3065463"/>
          <p14:tracePt t="34012" x="6316663" y="3097213"/>
          <p14:tracePt t="34014" x="6332538" y="3128963"/>
          <p14:tracePt t="34016" x="6332538" y="3160713"/>
          <p14:tracePt t="34018" x="6332538" y="3176588"/>
          <p14:tracePt t="34020" x="6332538" y="3224213"/>
          <p14:tracePt t="34022" x="6348413" y="3255963"/>
          <p14:tracePt t="34024" x="6348413" y="3302000"/>
          <p14:tracePt t="34026" x="6348413" y="3333750"/>
          <p14:tracePt t="34028" x="6348413" y="3381375"/>
          <p14:tracePt t="34030" x="6348413" y="3413125"/>
          <p14:tracePt t="34032" x="6348413" y="3460750"/>
          <p14:tracePt t="34035" x="6348413" y="3508375"/>
          <p14:tracePt t="34036" x="6348413" y="3540125"/>
          <p14:tracePt t="34038" x="6348413" y="3587750"/>
          <p14:tracePt t="34040" x="6348413" y="3633788"/>
          <p14:tracePt t="34042" x="6348413" y="3665538"/>
          <p14:tracePt t="34044" x="6348413" y="3713163"/>
          <p14:tracePt t="34046" x="6348413" y="3760788"/>
          <p14:tracePt t="34048" x="6348413" y="3792538"/>
          <p14:tracePt t="34051" x="6348413" y="3840163"/>
          <p14:tracePt t="34052" x="6348413" y="3887788"/>
          <p14:tracePt t="34054" x="6348413" y="3919538"/>
          <p14:tracePt t="34056" x="6332538" y="3949700"/>
          <p14:tracePt t="34058" x="6332538" y="3997325"/>
          <p14:tracePt t="34060" x="6316663" y="4029075"/>
          <p14:tracePt t="34062" x="6316663" y="4076700"/>
          <p14:tracePt t="34064" x="6316663" y="4108450"/>
          <p14:tracePt t="34066" x="6300788" y="4140200"/>
          <p14:tracePt t="34069" x="6300788" y="4171950"/>
          <p14:tracePt t="34070" x="6300788" y="4219575"/>
          <p14:tracePt t="34072" x="6300788" y="4235450"/>
          <p14:tracePt t="34074" x="6300788" y="4267200"/>
          <p14:tracePt t="34076" x="6284913" y="4297363"/>
          <p14:tracePt t="34078" x="6284913" y="4313238"/>
          <p14:tracePt t="34080" x="6284913" y="4329113"/>
          <p14:tracePt t="34082" x="6284913" y="4344988"/>
          <p14:tracePt t="34084" x="6284913" y="4360863"/>
          <p14:tracePt t="34086" x="6284913" y="4376738"/>
          <p14:tracePt t="34088" x="6284913" y="4392613"/>
          <p14:tracePt t="34097" x="6284913" y="4408488"/>
          <p14:tracePt t="34098" x="6284913" y="4424363"/>
          <p14:tracePt t="34103" x="6269038" y="4424363"/>
          <p14:tracePt t="34109" x="6269038" y="4440238"/>
          <p14:tracePt t="34114" x="6253163" y="4440238"/>
          <p14:tracePt t="34116" x="6253163" y="4456113"/>
          <p14:tracePt t="34124" x="6253163" y="4471988"/>
          <p14:tracePt t="34133" x="6238875" y="4471988"/>
          <p14:tracePt t="34136" x="6223000" y="4471988"/>
          <p14:tracePt t="34138" x="6207125" y="4471988"/>
          <p14:tracePt t="34142" x="6207125" y="4487863"/>
          <p14:tracePt t="34144" x="6191250" y="4487863"/>
          <p14:tracePt t="34146" x="6175375" y="4487863"/>
          <p14:tracePt t="34152" x="6159500" y="4487863"/>
          <p14:tracePt t="34155" x="6143625" y="4487863"/>
          <p14:tracePt t="34156" x="6127750" y="4487863"/>
          <p14:tracePt t="34162" x="6111875" y="4503738"/>
          <p14:tracePt t="34164" x="6096000" y="4503738"/>
          <p14:tracePt t="34168" x="6080125" y="4503738"/>
          <p14:tracePt t="34170" x="6064250" y="4503738"/>
          <p14:tracePt t="34172" x="6048375" y="4503738"/>
          <p14:tracePt t="34176" x="6032500" y="4503738"/>
          <p14:tracePt t="34178" x="6016625" y="4503738"/>
          <p14:tracePt t="34182" x="6000750" y="4503738"/>
          <p14:tracePt t="34184" x="5984875" y="4503738"/>
          <p14:tracePt t="34186" x="5969000" y="4503738"/>
          <p14:tracePt t="34191" x="5953125" y="4503738"/>
          <p14:tracePt t="34192" x="5938838" y="4503738"/>
          <p14:tracePt t="34196" x="5922963" y="4503738"/>
          <p14:tracePt t="34198" x="5907088" y="4503738"/>
          <p14:tracePt t="34202" x="5891213" y="4503738"/>
          <p14:tracePt t="34208" x="5875338" y="4503738"/>
          <p14:tracePt t="34214" x="5859463" y="4503738"/>
          <p14:tracePt t="34221" x="5859463" y="4519613"/>
          <p14:tracePt t="34227" x="5843588" y="4519613"/>
          <p14:tracePt t="34239" x="5827713" y="4519613"/>
          <p14:tracePt t="34331" x="5811838" y="4519613"/>
          <p14:tracePt t="34349" x="5795963" y="4519613"/>
          <p14:tracePt t="34355" x="5780088" y="4519613"/>
          <p14:tracePt t="34363" x="5764213" y="4519613"/>
          <p14:tracePt t="34368" x="5748338" y="4519613"/>
          <p14:tracePt t="34375" x="5732463" y="4519613"/>
          <p14:tracePt t="34381" x="5716588" y="4519613"/>
          <p14:tracePt t="34390" x="5700713" y="4519613"/>
          <p14:tracePt t="37359" x="5700713" y="4551363"/>
          <p14:tracePt t="37360" x="5684838" y="4551363"/>
          <p14:tracePt t="37364" x="5668963" y="4567238"/>
          <p14:tracePt t="37366" x="5668963" y="4583113"/>
          <p14:tracePt t="37370" x="5668963" y="4598988"/>
          <p14:tracePt t="37372" x="5653088" y="4614863"/>
          <p14:tracePt t="37374" x="5638800" y="4629150"/>
          <p14:tracePt t="37378" x="5622925" y="4645025"/>
          <p14:tracePt t="37380" x="5622925" y="4660900"/>
          <p14:tracePt t="37384" x="5622925" y="4676775"/>
          <p14:tracePt t="37386" x="5622925" y="4692650"/>
          <p14:tracePt t="37388" x="5607050" y="4708525"/>
          <p14:tracePt t="37391" x="5607050" y="4724400"/>
          <p14:tracePt t="37392" x="5607050" y="4740275"/>
          <p14:tracePt t="37396" x="5591175" y="4740275"/>
          <p14:tracePt t="37399" x="5591175" y="4756150"/>
          <p14:tracePt t="37401" x="5591175" y="4772025"/>
          <p14:tracePt t="37402" x="5591175" y="4787900"/>
          <p14:tracePt t="37407" x="5591175" y="4803775"/>
          <p14:tracePt t="37408" x="5591175" y="4819650"/>
          <p14:tracePt t="37413" x="5591175" y="4835525"/>
          <p14:tracePt t="37414" x="5591175" y="4851400"/>
          <p14:tracePt t="37417" x="5591175" y="4867275"/>
          <p14:tracePt t="37423" x="5591175" y="4883150"/>
          <p14:tracePt t="37424" x="5607050" y="4899025"/>
          <p14:tracePt t="37428" x="5607050" y="4914900"/>
          <p14:tracePt t="37430" x="5622925" y="4914900"/>
          <p14:tracePt t="37433" x="5638800" y="4930775"/>
          <p14:tracePt t="37434" x="5638800" y="4946650"/>
          <p14:tracePt t="37438" x="5653088" y="4946650"/>
          <p14:tracePt t="37440" x="5668963" y="4946650"/>
          <p14:tracePt t="37442" x="5684838" y="4962525"/>
          <p14:tracePt t="37446" x="5700713" y="4976813"/>
          <p14:tracePt t="37449" x="5716588" y="4976813"/>
          <p14:tracePt t="37452" x="5732463" y="4976813"/>
          <p14:tracePt t="37454" x="5748338" y="4976813"/>
          <p14:tracePt t="37459" x="5764213" y="4976813"/>
          <p14:tracePt t="37460" x="5764213" y="4992688"/>
          <p14:tracePt t="37469" x="5780088" y="4992688"/>
          <p14:tracePt t="37477" x="5795963" y="4992688"/>
          <p14:tracePt t="41572" x="5795963" y="4946650"/>
          <p14:tracePt t="41575" x="5795963" y="4883150"/>
          <p14:tracePt t="41576" x="5795963" y="4851400"/>
          <p14:tracePt t="41578" x="5795963" y="4803775"/>
          <p14:tracePt t="41580" x="5764213" y="4692650"/>
          <p14:tracePt t="41582" x="5764213" y="4645025"/>
          <p14:tracePt t="41584" x="5748338" y="4583113"/>
          <p14:tracePt t="41586" x="5732463" y="4519613"/>
          <p14:tracePt t="41588" x="5732463" y="4456113"/>
          <p14:tracePt t="41590" x="5732463" y="4392613"/>
          <p14:tracePt t="41592" x="5716588" y="4344988"/>
          <p14:tracePt t="41594" x="5700713" y="4283075"/>
          <p14:tracePt t="41597" x="5684838" y="4235450"/>
          <p14:tracePt t="41601" x="5668963" y="4156075"/>
          <p14:tracePt t="41602" x="5653088" y="4124325"/>
          <p14:tracePt t="41604" x="5638800" y="4076700"/>
          <p14:tracePt t="41606" x="5638800" y="4060825"/>
          <p14:tracePt t="41610" x="5622925" y="4029075"/>
          <p14:tracePt t="41621" x="5622925" y="4013200"/>
          <p14:tracePt t="41626" x="5607050" y="4013200"/>
          <p14:tracePt t="41637" x="5607050" y="3997325"/>
          <p14:tracePt t="41666" x="5607050" y="3981450"/>
          <p14:tracePt t="41933" x="5622925" y="3981450"/>
          <p14:tracePt t="41943" x="5638800" y="3981450"/>
          <p14:tracePt t="41949" x="5653088" y="3981450"/>
          <p14:tracePt t="41953" x="5668963" y="3981450"/>
          <p14:tracePt t="41955" x="5684838" y="3981450"/>
          <p14:tracePt t="41956" x="5700713" y="3981450"/>
          <p14:tracePt t="41958" x="5732463" y="3981450"/>
          <p14:tracePt t="41960" x="5764213" y="3981450"/>
          <p14:tracePt t="41962" x="5795963" y="3981450"/>
          <p14:tracePt t="41964" x="5811838" y="3981450"/>
          <p14:tracePt t="41966" x="5843588" y="3981450"/>
          <p14:tracePt t="41968" x="5891213" y="3981450"/>
          <p14:tracePt t="41970" x="5907088" y="3981450"/>
          <p14:tracePt t="41972" x="5953125" y="3981450"/>
          <p14:tracePt t="41974" x="6000750" y="3981450"/>
          <p14:tracePt t="41976" x="6016625" y="3981450"/>
          <p14:tracePt t="41978" x="6080125" y="3981450"/>
          <p14:tracePt t="41981" x="6127750" y="3981450"/>
          <p14:tracePt t="41982" x="6159500" y="3997325"/>
          <p14:tracePt t="41984" x="6223000" y="3997325"/>
          <p14:tracePt t="41986" x="6269038" y="3997325"/>
          <p14:tracePt t="41988" x="6332538" y="3997325"/>
          <p14:tracePt t="41990" x="6380163" y="3997325"/>
          <p14:tracePt t="41992" x="6427788" y="3997325"/>
          <p14:tracePt t="41994" x="6491288" y="3997325"/>
          <p14:tracePt t="41997" x="6538913" y="3997325"/>
          <p14:tracePt t="41999" x="6600825" y="3997325"/>
          <p14:tracePt t="42000" x="6648450" y="3997325"/>
          <p14:tracePt t="42002" x="6727825" y="3997325"/>
          <p14:tracePt t="42004" x="6759575" y="3997325"/>
          <p14:tracePt t="42006" x="6823075" y="3997325"/>
          <p14:tracePt t="42008" x="6869113" y="4013200"/>
          <p14:tracePt t="42010" x="6932613" y="4013200"/>
          <p14:tracePt t="42012" x="6964363" y="4013200"/>
          <p14:tracePt t="42015" x="7027863" y="4013200"/>
          <p14:tracePt t="42016" x="7075488" y="4013200"/>
          <p14:tracePt t="42018" x="7138988" y="4029075"/>
          <p14:tracePt t="42020" x="7169150" y="4029075"/>
          <p14:tracePt t="42022" x="7200900" y="4029075"/>
          <p14:tracePt t="42024" x="7248525" y="4029075"/>
          <p14:tracePt t="42026" x="7280275" y="4029075"/>
          <p14:tracePt t="42028" x="7327900" y="4029075"/>
          <p14:tracePt t="42030" x="7343775" y="4029075"/>
          <p14:tracePt t="42032" x="7375525" y="4044950"/>
          <p14:tracePt t="42034" x="7407275" y="4044950"/>
          <p14:tracePt t="42036" x="7423150" y="4044950"/>
          <p14:tracePt t="42038" x="7454900" y="4060825"/>
          <p14:tracePt t="42040" x="7469188" y="4060825"/>
          <p14:tracePt t="42042" x="7485063" y="4060825"/>
          <p14:tracePt t="42049" x="7516813" y="4060825"/>
          <p14:tracePt t="42063" x="7532688" y="4060825"/>
          <p14:tracePt t="42091" x="7548563" y="4060825"/>
          <p14:tracePt t="42199" x="7532688" y="4060825"/>
          <p14:tracePt t="42204" x="7516813" y="4060825"/>
          <p14:tracePt t="42206" x="7500938" y="4060825"/>
          <p14:tracePt t="42208" x="7485063" y="4060825"/>
          <p14:tracePt t="42210" x="7469188" y="4060825"/>
          <p14:tracePt t="42213" x="7454900" y="4076700"/>
          <p14:tracePt t="42216" x="7439025" y="4076700"/>
          <p14:tracePt t="42219" x="7423150" y="4076700"/>
          <p14:tracePt t="42220" x="7407275" y="4076700"/>
          <p14:tracePt t="42222" x="7391400" y="4092575"/>
          <p14:tracePt t="42224" x="7375525" y="4092575"/>
          <p14:tracePt t="42226" x="7343775" y="4092575"/>
          <p14:tracePt t="42228" x="7312025" y="4108450"/>
          <p14:tracePt t="42231" x="7296150" y="4108450"/>
          <p14:tracePt t="42232" x="7264400" y="4108450"/>
          <p14:tracePt t="42234" x="7232650" y="4108450"/>
          <p14:tracePt t="42236" x="7232650" y="4124325"/>
          <p14:tracePt t="42238" x="7200900" y="4124325"/>
          <p14:tracePt t="42240" x="7185025" y="4140200"/>
          <p14:tracePt t="42242" x="7169150" y="4140200"/>
          <p14:tracePt t="42244" x="7138988" y="4156075"/>
          <p14:tracePt t="42248" x="7107238" y="4156075"/>
          <p14:tracePt t="42250" x="7091363" y="4156075"/>
          <p14:tracePt t="42252" x="7075488" y="4171950"/>
          <p14:tracePt t="42254" x="7059613" y="4187825"/>
          <p14:tracePt t="42256" x="7043738" y="4187825"/>
          <p14:tracePt t="42258" x="7027863" y="4203700"/>
          <p14:tracePt t="42260" x="7011988" y="4203700"/>
          <p14:tracePt t="42262" x="6996113" y="4203700"/>
          <p14:tracePt t="42264" x="6980238" y="4203700"/>
          <p14:tracePt t="42266" x="6964363" y="4203700"/>
          <p14:tracePt t="42268" x="6948488" y="4219575"/>
          <p14:tracePt t="42272" x="6916738" y="4235450"/>
          <p14:tracePt t="42274" x="6900863" y="4235450"/>
          <p14:tracePt t="42276" x="6900863" y="4251325"/>
          <p14:tracePt t="42278" x="6884988" y="4251325"/>
          <p14:tracePt t="42280" x="6854825" y="4251325"/>
          <p14:tracePt t="42284" x="6838950" y="4267200"/>
          <p14:tracePt t="42286" x="6823075" y="4283075"/>
          <p14:tracePt t="42288" x="6807200" y="4283075"/>
          <p14:tracePt t="42290" x="6791325" y="4297363"/>
          <p14:tracePt t="42292" x="6775450" y="4297363"/>
          <p14:tracePt t="42294" x="6759575" y="4297363"/>
          <p14:tracePt t="42298" x="6727825" y="4313238"/>
          <p14:tracePt t="42300" x="6696075" y="4329113"/>
          <p14:tracePt t="42302" x="6680200" y="4329113"/>
          <p14:tracePt t="42304" x="6664325" y="4344988"/>
          <p14:tracePt t="42306" x="6632575" y="4344988"/>
          <p14:tracePt t="42308" x="6600825" y="4360863"/>
          <p14:tracePt t="42310" x="6584950" y="4360863"/>
          <p14:tracePt t="42313" x="6569075" y="4376738"/>
          <p14:tracePt t="42315" x="6538913" y="4392613"/>
          <p14:tracePt t="42316" x="6523038" y="4392613"/>
          <p14:tracePt t="42318" x="6491288" y="4408488"/>
          <p14:tracePt t="42320" x="6459538" y="4424363"/>
          <p14:tracePt t="42322" x="6443663" y="4424363"/>
          <p14:tracePt t="42324" x="6411913" y="4424363"/>
          <p14:tracePt t="42326" x="6396038" y="4440238"/>
          <p14:tracePt t="42328" x="6364288" y="4440238"/>
          <p14:tracePt t="42330" x="6348413" y="4456113"/>
          <p14:tracePt t="42332" x="6332538" y="4456113"/>
          <p14:tracePt t="42334" x="6300788" y="4471988"/>
          <p14:tracePt t="42336" x="6284913" y="4471988"/>
          <p14:tracePt t="42338" x="6269038" y="4471988"/>
          <p14:tracePt t="42340" x="6253163" y="4471988"/>
          <p14:tracePt t="42342" x="6238875" y="4471988"/>
          <p14:tracePt t="42344" x="6223000" y="4487863"/>
          <p14:tracePt t="42346" x="6207125" y="4487863"/>
          <p14:tracePt t="42348" x="6191250" y="4487863"/>
          <p14:tracePt t="42350" x="6175375" y="4503738"/>
          <p14:tracePt t="42352" x="6159500" y="4503738"/>
          <p14:tracePt t="42354" x="6143625" y="4503738"/>
          <p14:tracePt t="42358" x="6127750" y="4503738"/>
          <p14:tracePt t="42361" x="6096000" y="4519613"/>
          <p14:tracePt t="42364" x="6080125" y="4519613"/>
          <p14:tracePt t="42366" x="6064250" y="4519613"/>
          <p14:tracePt t="42377" x="6032500" y="4519613"/>
          <p14:tracePt t="42383" x="5984875" y="4519613"/>
          <p14:tracePt t="42389" x="5938838" y="4519613"/>
          <p14:tracePt t="42391" x="5922963" y="4519613"/>
          <p14:tracePt t="42393" x="5907088" y="4519613"/>
          <p14:tracePt t="42394" x="5891213" y="4519613"/>
          <p14:tracePt t="42396" x="5875338" y="4519613"/>
          <p14:tracePt t="42398" x="5859463" y="4519613"/>
          <p14:tracePt t="42400" x="5843588" y="4519613"/>
          <p14:tracePt t="42402" x="5811838" y="4519613"/>
          <p14:tracePt t="42404" x="5795963" y="4519613"/>
          <p14:tracePt t="42406" x="5780088" y="4519613"/>
          <p14:tracePt t="42408" x="5748338" y="4519613"/>
          <p14:tracePt t="42413" x="5716588" y="4519613"/>
          <p14:tracePt t="42415" x="5700713" y="4519613"/>
          <p14:tracePt t="42416" x="5684838" y="4519613"/>
          <p14:tracePt t="42418" x="5653088" y="4519613"/>
          <p14:tracePt t="42422" x="5622925" y="4519613"/>
          <p14:tracePt t="42424" x="5607050" y="4519613"/>
          <p14:tracePt t="42426" x="5591175" y="4519613"/>
          <p14:tracePt t="42430" x="5559425" y="4519613"/>
          <p14:tracePt t="42433" x="5543550" y="4519613"/>
          <p14:tracePt t="42434" x="5527675" y="4519613"/>
          <p14:tracePt t="42436" x="5511800" y="4519613"/>
          <p14:tracePt t="42438" x="5495925" y="4519613"/>
          <p14:tracePt t="42440" x="5464175" y="4535488"/>
          <p14:tracePt t="42444" x="5432425" y="4535488"/>
          <p14:tracePt t="42447" x="5416550" y="4551363"/>
          <p14:tracePt t="42448" x="5400675" y="4551363"/>
          <p14:tracePt t="42450" x="5384800" y="4567238"/>
          <p14:tracePt t="42452" x="5368925" y="4567238"/>
          <p14:tracePt t="42454" x="5353050" y="4567238"/>
          <p14:tracePt t="42456" x="5337175" y="4567238"/>
          <p14:tracePt t="42458" x="5322888" y="4583113"/>
          <p14:tracePt t="42460" x="5307013" y="4583113"/>
          <p14:tracePt t="42462" x="5275263" y="4598988"/>
          <p14:tracePt t="42466" x="5243513" y="4614863"/>
          <p14:tracePt t="42468" x="5227638" y="4614863"/>
          <p14:tracePt t="42470" x="5211763" y="4629150"/>
          <p14:tracePt t="42472" x="5195888" y="4629150"/>
          <p14:tracePt t="42474" x="5180013" y="4629150"/>
          <p14:tracePt t="42476" x="5164138" y="4629150"/>
          <p14:tracePt t="42478" x="5148263" y="4629150"/>
          <p14:tracePt t="42480" x="5132388" y="4629150"/>
          <p14:tracePt t="42484" x="5100638" y="4645025"/>
          <p14:tracePt t="42486" x="5084763" y="4645025"/>
          <p14:tracePt t="42491" x="5053013" y="4660900"/>
          <p14:tracePt t="42492" x="5037138" y="4660900"/>
          <p14:tracePt t="42494" x="5022850" y="4660900"/>
          <p14:tracePt t="42497" x="4991100" y="4676775"/>
          <p14:tracePt t="42500" x="4959350" y="4676775"/>
          <p14:tracePt t="42502" x="4927600" y="4676775"/>
          <p14:tracePt t="42506" x="4895850" y="4676775"/>
          <p14:tracePt t="42508" x="4864100" y="4676775"/>
          <p14:tracePt t="42510" x="4832350" y="4676775"/>
          <p14:tracePt t="42513" x="4800600" y="4676775"/>
          <p14:tracePt t="42514" x="4784725" y="4676775"/>
          <p14:tracePt t="42516" x="4752975" y="4692650"/>
          <p14:tracePt t="42518" x="4722813" y="4692650"/>
          <p14:tracePt t="42520" x="4691063" y="4692650"/>
          <p14:tracePt t="42522" x="4643438" y="4692650"/>
          <p14:tracePt t="42524" x="4595813" y="4692650"/>
          <p14:tracePt t="42526" x="4579938" y="4708525"/>
          <p14:tracePt t="42528" x="4532313" y="4708525"/>
          <p14:tracePt t="42531" x="4484688" y="4708525"/>
          <p14:tracePt t="42532" x="4452938" y="4724400"/>
          <p14:tracePt t="42534" x="4391025" y="4724400"/>
          <p14:tracePt t="42536" x="4343400" y="4724400"/>
          <p14:tracePt t="42538" x="4311650" y="4724400"/>
          <p14:tracePt t="42540" x="4264025" y="4724400"/>
          <p14:tracePt t="42542" x="4200525" y="4740275"/>
          <p14:tracePt t="42544" x="4137025" y="4740275"/>
          <p14:tracePt t="42547" x="4106863" y="4740275"/>
          <p14:tracePt t="42549" x="4059238" y="4740275"/>
          <p14:tracePt t="42550" x="3963988" y="4756150"/>
          <p14:tracePt t="42552" x="3868738" y="4756150"/>
          <p14:tracePt t="42554" x="3836988" y="4756150"/>
          <p14:tracePt t="42556" x="3759200" y="4756150"/>
          <p14:tracePt t="42558" x="3711575" y="4756150"/>
          <p14:tracePt t="42560" x="3648075" y="4756150"/>
          <p14:tracePt t="42563" x="3600450" y="4756150"/>
          <p14:tracePt t="42564" x="3536950" y="4756150"/>
          <p14:tracePt t="42566" x="3475038" y="4756150"/>
          <p14:tracePt t="42568" x="3411538" y="4756150"/>
          <p14:tracePt t="42570" x="3363913" y="4756150"/>
          <p14:tracePt t="42572" x="3300413" y="4756150"/>
          <p14:tracePt t="42574" x="3236913" y="4756150"/>
          <p14:tracePt t="42576" x="3175000" y="4756150"/>
          <p14:tracePt t="42578" x="3127375" y="4756150"/>
          <p14:tracePt t="42580" x="3032125" y="4756150"/>
          <p14:tracePt t="42582" x="2984500" y="4740275"/>
          <p14:tracePt t="42584" x="2921000" y="4724400"/>
          <p14:tracePt t="42586" x="2843213" y="4724400"/>
          <p14:tracePt t="42588" x="2779713" y="4708525"/>
          <p14:tracePt t="42590" x="2716213" y="4692650"/>
          <p14:tracePt t="42592" x="2620963" y="4676775"/>
          <p14:tracePt t="42594" x="2543175" y="4660900"/>
          <p14:tracePt t="42597" x="2479675" y="4645025"/>
          <p14:tracePt t="42598" x="2400300" y="4645025"/>
          <p14:tracePt t="42600" x="2320925" y="4629150"/>
          <p14:tracePt t="42602" x="2259013" y="4614863"/>
          <p14:tracePt t="42604" x="2147888" y="4598988"/>
          <p14:tracePt t="42606" x="2084388" y="4583113"/>
          <p14:tracePt t="42608" x="1989138" y="4567238"/>
          <p14:tracePt t="42610" x="1911350" y="4567238"/>
          <p14:tracePt t="42612" x="1847850" y="4551363"/>
          <p14:tracePt t="42614" x="1768475" y="4551363"/>
          <p14:tracePt t="42616" x="1689100" y="4535488"/>
          <p14:tracePt t="42618" x="1627188" y="4535488"/>
          <p14:tracePt t="42620" x="1563688" y="4519613"/>
          <p14:tracePt t="42622" x="1500188" y="4519613"/>
          <p14:tracePt t="42624" x="1452563" y="4519613"/>
          <p14:tracePt t="42626" x="1389063" y="4519613"/>
          <p14:tracePt t="42628" x="1311275" y="4519613"/>
          <p14:tracePt t="42630" x="1247775" y="4519613"/>
          <p14:tracePt t="42632" x="1200150" y="4519613"/>
          <p14:tracePt t="42634" x="1152525" y="4519613"/>
          <p14:tracePt t="42636" x="1089025" y="4519613"/>
          <p14:tracePt t="42638" x="1042988" y="4519613"/>
          <p14:tracePt t="42640" x="995363" y="4519613"/>
          <p14:tracePt t="42642" x="947738" y="4519613"/>
          <p14:tracePt t="42644" x="900113" y="4519613"/>
          <p14:tracePt t="42647" x="884238" y="4519613"/>
          <p14:tracePt t="42648" x="836613" y="4519613"/>
          <p14:tracePt t="42650" x="804863" y="4535488"/>
          <p14:tracePt t="42652" x="773113" y="4535488"/>
          <p14:tracePt t="42654" x="742950" y="4535488"/>
          <p14:tracePt t="42656" x="711200" y="4535488"/>
          <p14:tracePt t="42658" x="695325" y="4551363"/>
          <p14:tracePt t="42660" x="663575" y="4551363"/>
          <p14:tracePt t="42662" x="647700" y="4551363"/>
          <p14:tracePt t="42666" x="615950" y="4551363"/>
          <p14:tracePt t="42668" x="600075" y="4567238"/>
          <p14:tracePt t="42670" x="584200" y="4567238"/>
          <p14:tracePt t="42672" x="568325" y="4583113"/>
          <p14:tracePt t="42674" x="552450" y="4583113"/>
          <p14:tracePt t="42676" x="536575" y="4583113"/>
          <p14:tracePt t="42677" x="520700" y="4583113"/>
          <p14:tracePt t="42682" x="504825" y="4598988"/>
          <p14:tracePt t="42684" x="473075" y="4598988"/>
          <p14:tracePt t="42688" x="457200" y="4598988"/>
          <p14:tracePt t="42690" x="442913" y="4614863"/>
          <p14:tracePt t="42692" x="427038" y="4614863"/>
          <p14:tracePt t="42696" x="411163" y="4614863"/>
          <p14:tracePt t="42698" x="395288" y="4629150"/>
          <p14:tracePt t="42702" x="379413" y="4629150"/>
          <p14:tracePt t="42704" x="363538" y="4629150"/>
          <p14:tracePt t="42712" x="347663" y="4629150"/>
          <p14:tracePt t="42722" x="300038" y="4629150"/>
          <p14:tracePt t="42727" x="268288" y="4629150"/>
          <p14:tracePt t="42731" x="252413" y="4629150"/>
          <p14:tracePt t="42735" x="236538" y="4629150"/>
          <p14:tracePt t="42740" x="220663" y="4629150"/>
          <p14:tracePt t="42749" x="204788" y="4629150"/>
          <p14:tracePt t="42785" x="188913" y="4629150"/>
          <p14:tracePt t="42792" x="188913" y="4614863"/>
          <p14:tracePt t="42794" x="188913" y="4598988"/>
          <p14:tracePt t="42798" x="204788" y="4583113"/>
          <p14:tracePt t="42800" x="204788" y="4551363"/>
          <p14:tracePt t="42802" x="220663" y="4535488"/>
          <p14:tracePt t="42804" x="220663" y="4519613"/>
          <p14:tracePt t="42806" x="236538" y="4487863"/>
          <p14:tracePt t="42810" x="252413" y="4456113"/>
          <p14:tracePt t="42813" x="268288" y="4440238"/>
          <p14:tracePt t="42814" x="284163" y="4424363"/>
          <p14:tracePt t="42816" x="284163" y="4408488"/>
          <p14:tracePt t="42818" x="284163" y="4392613"/>
          <p14:tracePt t="42820" x="315913" y="4360863"/>
          <p14:tracePt t="42822" x="331788" y="4329113"/>
          <p14:tracePt t="42824" x="347663" y="4297363"/>
          <p14:tracePt t="42826" x="363538" y="4283075"/>
          <p14:tracePt t="42828" x="395288" y="4251325"/>
          <p14:tracePt t="42830" x="395288" y="4219575"/>
          <p14:tracePt t="42832" x="427038" y="4187825"/>
          <p14:tracePt t="42834" x="442913" y="4156075"/>
          <p14:tracePt t="42836" x="473075" y="4124325"/>
          <p14:tracePt t="42838" x="488950" y="4092575"/>
          <p14:tracePt t="42840" x="520700" y="4060825"/>
          <p14:tracePt t="42842" x="536575" y="4044950"/>
          <p14:tracePt t="42844" x="552450" y="4013200"/>
          <p14:tracePt t="42846" x="584200" y="3981450"/>
          <p14:tracePt t="42848" x="615950" y="3949700"/>
          <p14:tracePt t="42850" x="631825" y="3935413"/>
          <p14:tracePt t="42852" x="663575" y="3919538"/>
          <p14:tracePt t="42854" x="695325" y="3887788"/>
          <p14:tracePt t="42856" x="727075" y="3871913"/>
          <p14:tracePt t="42858" x="773113" y="3840163"/>
          <p14:tracePt t="42860" x="788988" y="3824288"/>
          <p14:tracePt t="42862" x="836613" y="3792538"/>
          <p14:tracePt t="42864" x="868363" y="3792538"/>
          <p14:tracePt t="42866" x="900113" y="3776663"/>
          <p14:tracePt t="42868" x="947738" y="3760788"/>
          <p14:tracePt t="42870" x="995363" y="3744913"/>
          <p14:tracePt t="42872" x="1073150" y="3713163"/>
          <p14:tracePt t="42874" x="1136650" y="3697288"/>
          <p14:tracePt t="42876" x="1200150" y="3681413"/>
          <p14:tracePt t="42878" x="1247775" y="3665538"/>
          <p14:tracePt t="42881" x="1295400" y="3665538"/>
          <p14:tracePt t="42882" x="1358900" y="3649663"/>
          <p14:tracePt t="42884" x="1420813" y="3633788"/>
          <p14:tracePt t="42886" x="1468438" y="3633788"/>
          <p14:tracePt t="42888" x="1531938" y="3633788"/>
          <p14:tracePt t="42890" x="1611313" y="3633788"/>
          <p14:tracePt t="42892" x="1658938" y="3617913"/>
          <p14:tracePt t="42894" x="1720850" y="3617913"/>
          <p14:tracePt t="42896" x="1784350" y="3617913"/>
          <p14:tracePt t="42898" x="1863725" y="3617913"/>
          <p14:tracePt t="42900" x="1927225" y="3617913"/>
          <p14:tracePt t="42902" x="2005013" y="3617913"/>
          <p14:tracePt t="42904" x="2052638" y="3617913"/>
          <p14:tracePt t="42906" x="2132013" y="3617913"/>
          <p14:tracePt t="42908" x="2195513" y="3617913"/>
          <p14:tracePt t="42910" x="2259013" y="3617913"/>
          <p14:tracePt t="42913" x="2336800" y="3617913"/>
          <p14:tracePt t="42914" x="2400300" y="3617913"/>
          <p14:tracePt t="42916" x="2479675" y="3617913"/>
          <p14:tracePt t="42918" x="2559050" y="3617913"/>
          <p14:tracePt t="42920" x="2620963" y="3617913"/>
          <p14:tracePt t="42922" x="2700338" y="3633788"/>
          <p14:tracePt t="42924" x="2747963" y="3633788"/>
          <p14:tracePt t="42926" x="2811463" y="3649663"/>
          <p14:tracePt t="42928" x="2905125" y="3665538"/>
          <p14:tracePt t="42930" x="2984500" y="3665538"/>
          <p14:tracePt t="42932" x="3048000" y="3681413"/>
          <p14:tracePt t="42934" x="3127375" y="3681413"/>
          <p14:tracePt t="42936" x="3190875" y="3697288"/>
          <p14:tracePt t="42938" x="3268663" y="3697288"/>
          <p14:tracePt t="42940" x="3348038" y="3713163"/>
          <p14:tracePt t="42942" x="3443288" y="3729038"/>
          <p14:tracePt t="42944" x="3521075" y="3729038"/>
          <p14:tracePt t="42946" x="3600450" y="3744913"/>
          <p14:tracePt t="42948" x="3663950" y="3760788"/>
          <p14:tracePt t="42950" x="3759200" y="3776663"/>
          <p14:tracePt t="42952" x="3836988" y="3792538"/>
          <p14:tracePt t="42954" x="3916363" y="3792538"/>
          <p14:tracePt t="42956" x="4011613" y="3808413"/>
          <p14:tracePt t="42958" x="4090988" y="3840163"/>
          <p14:tracePt t="42960" x="4168775" y="3840163"/>
          <p14:tracePt t="42963" x="4264025" y="3856038"/>
          <p14:tracePt t="42965" x="4343400" y="3871913"/>
          <p14:tracePt t="42966" x="4421188" y="3871913"/>
          <p14:tracePt t="42968" x="4516438" y="3887788"/>
          <p14:tracePt t="42970" x="4595813" y="3903663"/>
          <p14:tracePt t="42972" x="4659313" y="3919538"/>
          <p14:tracePt t="42974" x="4737100" y="3919538"/>
          <p14:tracePt t="42976" x="4832350" y="3935413"/>
          <p14:tracePt t="42978" x="4911725" y="3949700"/>
          <p14:tracePt t="42980" x="4991100" y="3965575"/>
          <p14:tracePt t="42982" x="5053013" y="3981450"/>
          <p14:tracePt t="42984" x="5132388" y="3981450"/>
          <p14:tracePt t="42986" x="5227638" y="3997325"/>
          <p14:tracePt t="42988" x="5307013" y="4013200"/>
          <p14:tracePt t="42991" x="5400675" y="4029075"/>
          <p14:tracePt t="42992" x="5480050" y="4029075"/>
          <p14:tracePt t="42994" x="5543550" y="4060825"/>
          <p14:tracePt t="42996" x="5622925" y="4092575"/>
          <p14:tracePt t="42998" x="5684838" y="4092575"/>
          <p14:tracePt t="43000" x="5795963" y="4124325"/>
          <p14:tracePt t="43002" x="5891213" y="4140200"/>
          <p14:tracePt t="43004" x="5969000" y="4156075"/>
          <p14:tracePt t="43015" x="6396038" y="4235450"/>
          <p14:tracePt t="43016" x="6491288" y="4251325"/>
          <p14:tracePt t="43018" x="6569075" y="4267200"/>
          <p14:tracePt t="43020" x="6664325" y="4283075"/>
          <p14:tracePt t="43022" x="6775450" y="4313238"/>
          <p14:tracePt t="43024" x="6854825" y="4329113"/>
          <p14:tracePt t="43027" x="6932613" y="4344988"/>
          <p14:tracePt t="43028" x="7027863" y="4360863"/>
          <p14:tracePt t="43030" x="7138988" y="4376738"/>
          <p14:tracePt t="43032" x="7216775" y="4392613"/>
          <p14:tracePt t="43034" x="7312025" y="4408488"/>
          <p14:tracePt t="43037" x="7391400" y="4424363"/>
          <p14:tracePt t="43038" x="7485063" y="4440238"/>
          <p14:tracePt t="43040" x="7564438" y="4456113"/>
          <p14:tracePt t="43042" x="7627938" y="4471988"/>
          <p14:tracePt t="43043" x="7707313" y="4471988"/>
          <p14:tracePt t="43046" x="7770813" y="4487863"/>
          <p14:tracePt t="43048" x="7848600" y="4503738"/>
          <p14:tracePt t="43050" x="7912100" y="4519613"/>
          <p14:tracePt t="43052" x="7975600" y="4535488"/>
          <p14:tracePt t="43054" x="8039100" y="4551363"/>
          <p14:tracePt t="43056" x="8101013" y="4567238"/>
          <p14:tracePt t="43058" x="8164513" y="4583113"/>
          <p14:tracePt t="43060" x="8212138" y="4598988"/>
          <p14:tracePt t="43063" x="8259763" y="4614863"/>
          <p14:tracePt t="43065" x="8307388" y="4629150"/>
          <p14:tracePt t="43066" x="8355013" y="4645025"/>
          <p14:tracePt t="43068" x="8385175" y="4660900"/>
          <p14:tracePt t="43070" x="8432800" y="4676775"/>
          <p14:tracePt t="43072" x="8480425" y="4692650"/>
          <p14:tracePt t="43074" x="8528050" y="4708525"/>
          <p14:tracePt t="43076" x="8543925" y="4708525"/>
          <p14:tracePt t="43078" x="8575675" y="4724400"/>
          <p14:tracePt t="43080" x="8607425" y="4724400"/>
          <p14:tracePt t="43082" x="8623300" y="4740275"/>
          <p14:tracePt t="43084" x="8655050" y="4740275"/>
          <p14:tracePt t="43086" x="8670925" y="4756150"/>
          <p14:tracePt t="43091" x="8701088" y="4756150"/>
          <p14:tracePt t="43092" x="8716963" y="4772025"/>
          <p14:tracePt t="43096" x="8732838" y="4772025"/>
          <p14:tracePt t="43099" x="8748713" y="4787900"/>
          <p14:tracePt t="43102" x="8764588" y="4803775"/>
          <p14:tracePt t="43104" x="8780463" y="4803775"/>
          <p14:tracePt t="43112" x="8796338" y="4819650"/>
          <p14:tracePt t="43129" x="8812213" y="4819650"/>
          <p14:tracePt t="43139" x="8812213" y="4835525"/>
          <p14:tracePt t="43148" x="8812213" y="4851400"/>
          <p14:tracePt t="43157" x="8812213" y="4867275"/>
          <p14:tracePt t="43159" x="8796338" y="4867275"/>
          <p14:tracePt t="43160" x="8780463" y="4867275"/>
          <p14:tracePt t="43163" x="8764588" y="4883150"/>
          <p14:tracePt t="43166" x="8748713" y="4899025"/>
          <p14:tracePt t="43168" x="8732838" y="4899025"/>
          <p14:tracePt t="43170" x="8716963" y="4899025"/>
          <p14:tracePt t="43172" x="8670925" y="4914900"/>
          <p14:tracePt t="43174" x="8639175" y="4914900"/>
          <p14:tracePt t="43176" x="8623300" y="4930775"/>
          <p14:tracePt t="43178" x="8591550" y="4930775"/>
          <p14:tracePt t="43180" x="8559800" y="4946650"/>
          <p14:tracePt t="43182" x="8528050" y="4946650"/>
          <p14:tracePt t="43184" x="8496300" y="4962525"/>
          <p14:tracePt t="43186" x="8448675" y="4962525"/>
          <p14:tracePt t="43188" x="8416925" y="4976813"/>
          <p14:tracePt t="43190" x="8385175" y="4992688"/>
          <p14:tracePt t="43192" x="8323263" y="4992688"/>
          <p14:tracePt t="43194" x="8259763" y="4992688"/>
          <p14:tracePt t="43196" x="8180388" y="5040313"/>
          <p14:tracePt t="43198" x="8116888" y="5040313"/>
          <p14:tracePt t="43200" x="8054975" y="5056188"/>
          <p14:tracePt t="43202" x="8023225" y="5056188"/>
          <p14:tracePt t="43204" x="7943850" y="5087938"/>
          <p14:tracePt t="43206" x="7896225" y="5087938"/>
          <p14:tracePt t="43208" x="7832725" y="5103813"/>
          <p14:tracePt t="43210" x="7770813" y="5119688"/>
          <p14:tracePt t="43212" x="7707313" y="5135563"/>
          <p14:tracePt t="43214" x="7643813" y="5151438"/>
          <p14:tracePt t="43216" x="7596188" y="5167313"/>
          <p14:tracePt t="43218" x="7532688" y="5183188"/>
          <p14:tracePt t="43220" x="7469188" y="5183188"/>
          <p14:tracePt t="43222" x="7407275" y="5199063"/>
          <p14:tracePt t="43224" x="7343775" y="5214938"/>
          <p14:tracePt t="43226" x="7280275" y="5230813"/>
          <p14:tracePt t="43228" x="7232650" y="5246688"/>
          <p14:tracePt t="43230" x="7169150" y="5262563"/>
          <p14:tracePt t="43232" x="7107238" y="5278438"/>
          <p14:tracePt t="43234" x="7043738" y="5294313"/>
          <p14:tracePt t="43236" x="6996113" y="5310188"/>
          <p14:tracePt t="43238" x="6932613" y="5324475"/>
          <p14:tracePt t="43240" x="6854825" y="5340350"/>
          <p14:tracePt t="43242" x="6807200" y="5356225"/>
          <p14:tracePt t="43244" x="6743700" y="5372100"/>
          <p14:tracePt t="43246" x="6711950" y="5387975"/>
          <p14:tracePt t="43248" x="6648450" y="5387975"/>
          <p14:tracePt t="43250" x="6600825" y="5403850"/>
          <p14:tracePt t="43252" x="6538913" y="5403850"/>
          <p14:tracePt t="43254" x="6507163" y="5419725"/>
          <p14:tracePt t="43256" x="6443663" y="5419725"/>
          <p14:tracePt t="43258" x="6396038" y="5419725"/>
          <p14:tracePt t="43260" x="6332538" y="5419725"/>
          <p14:tracePt t="43263" x="6300788" y="5435600"/>
          <p14:tracePt t="43265" x="6238875" y="5435600"/>
          <p14:tracePt t="43266" x="6191250" y="5451475"/>
          <p14:tracePt t="43268" x="6159500" y="5451475"/>
          <p14:tracePt t="43270" x="6096000" y="5451475"/>
          <p14:tracePt t="43272" x="6048375" y="5451475"/>
          <p14:tracePt t="43274" x="5984875" y="5467350"/>
          <p14:tracePt t="43276" x="5938838" y="5467350"/>
          <p14:tracePt t="43278" x="5891213" y="5467350"/>
          <p14:tracePt t="43280" x="5843588" y="5467350"/>
          <p14:tracePt t="43282" x="5780088" y="5467350"/>
          <p14:tracePt t="43284" x="5732463" y="5467350"/>
          <p14:tracePt t="43286" x="5684838" y="5467350"/>
          <p14:tracePt t="43288" x="5622925" y="5467350"/>
          <p14:tracePt t="43290" x="5559425" y="5467350"/>
          <p14:tracePt t="43292" x="5511800" y="5467350"/>
          <p14:tracePt t="43294" x="5464175" y="5467350"/>
          <p14:tracePt t="43297" x="5400675" y="5451475"/>
          <p14:tracePt t="43298" x="5353050" y="5451475"/>
          <p14:tracePt t="43300" x="5291138" y="5435600"/>
          <p14:tracePt t="43302" x="5227638" y="5419725"/>
          <p14:tracePt t="43304" x="5164138" y="5403850"/>
          <p14:tracePt t="43306" x="5100638" y="5403850"/>
          <p14:tracePt t="43308" x="5037138" y="5403850"/>
          <p14:tracePt t="43310" x="4991100" y="5387975"/>
          <p14:tracePt t="43313" x="4895850" y="5356225"/>
          <p14:tracePt t="43314" x="4816475" y="5340350"/>
          <p14:tracePt t="43316" x="4752975" y="5324475"/>
          <p14:tracePt t="43318" x="4691063" y="5310188"/>
          <p14:tracePt t="43320" x="4611688" y="5294313"/>
          <p14:tracePt t="43322" x="4548188" y="5294313"/>
          <p14:tracePt t="43324" x="4468813" y="5278438"/>
          <p14:tracePt t="43326" x="4406900" y="5262563"/>
          <p14:tracePt t="43329" x="4343400" y="5246688"/>
          <p14:tracePt t="43330" x="4279900" y="5230813"/>
          <p14:tracePt t="43332" x="4216400" y="5214938"/>
          <p14:tracePt t="43334" x="4184650" y="5214938"/>
          <p14:tracePt t="43336" x="4121150" y="5214938"/>
          <p14:tracePt t="43338" x="4075113" y="5214938"/>
          <p14:tracePt t="43340" x="4027488" y="5199063"/>
          <p14:tracePt t="43343" x="3995738" y="5199063"/>
          <p14:tracePt t="43344" x="3963988" y="5199063"/>
          <p14:tracePt t="43346" x="3916363" y="5199063"/>
          <p14:tracePt t="43348" x="3900488" y="5183188"/>
          <p14:tracePt t="43350" x="3884613" y="5183188"/>
          <p14:tracePt t="43352" x="3852863" y="5183188"/>
          <p14:tracePt t="43356" x="3821113" y="5183188"/>
          <p14:tracePt t="43358" x="3806825" y="5183188"/>
          <p14:tracePt t="43365" x="3775075" y="5183188"/>
          <p14:tracePt t="43365" x="3759200" y="5183188"/>
          <p14:tracePt t="43370" x="3743325" y="5183188"/>
          <p14:tracePt t="43374" x="3727450" y="5183188"/>
          <p14:tracePt t="43381" x="3711575" y="5183188"/>
          <p14:tracePt t="43384" x="3695700" y="5183188"/>
          <p14:tracePt t="43390" x="3679825" y="5183188"/>
          <p14:tracePt t="43392" x="3663950" y="5183188"/>
          <p14:tracePt t="43397" x="3648075" y="5183188"/>
          <p14:tracePt t="43403" x="3632200" y="5183188"/>
          <p14:tracePt t="43404" x="3616325" y="5183188"/>
          <p14:tracePt t="43408" x="3600450" y="5183188"/>
          <p14:tracePt t="43414" x="3568700" y="5183188"/>
          <p14:tracePt t="43418" x="3552825" y="5183188"/>
          <p14:tracePt t="43420" x="3536950" y="5183188"/>
          <p14:tracePt t="43422" x="3521075" y="5183188"/>
          <p14:tracePt t="43424" x="3505200" y="5183188"/>
          <p14:tracePt t="43426" x="3490913" y="5183188"/>
          <p14:tracePt t="43430" x="3475038" y="5183188"/>
          <p14:tracePt t="43432" x="3443288" y="5183188"/>
          <p14:tracePt t="43436" x="3427413" y="5183188"/>
          <p14:tracePt t="43438" x="3411538" y="5183188"/>
          <p14:tracePt t="43440" x="3395663" y="5183188"/>
          <p14:tracePt t="43442" x="3379788" y="5183188"/>
          <p14:tracePt t="43444" x="3363913" y="5167313"/>
          <p14:tracePt t="43446" x="3348038" y="5167313"/>
          <p14:tracePt t="43448" x="3316288" y="5167313"/>
          <p14:tracePt t="43452" x="3300413" y="5167313"/>
          <p14:tracePt t="43454" x="3268663" y="5151438"/>
          <p14:tracePt t="43456" x="3252788" y="5151438"/>
          <p14:tracePt t="43458" x="3236913" y="5151438"/>
          <p14:tracePt t="43460" x="3221038" y="5151438"/>
          <p14:tracePt t="43463" x="3205163" y="5135563"/>
          <p14:tracePt t="43464" x="3190875" y="5135563"/>
          <p14:tracePt t="43466" x="3175000" y="5135563"/>
          <p14:tracePt t="43468" x="3143250" y="5135563"/>
          <p14:tracePt t="43470" x="3127375" y="5135563"/>
          <p14:tracePt t="43472" x="3111500" y="5135563"/>
          <p14:tracePt t="43474" x="3095625" y="5135563"/>
          <p14:tracePt t="43476" x="3063875" y="5119688"/>
          <p14:tracePt t="43480" x="3032125" y="5119688"/>
          <p14:tracePt t="43483" x="3016250" y="5119688"/>
          <p14:tracePt t="43484" x="3000375" y="5103813"/>
          <p14:tracePt t="43486" x="2984500" y="5103813"/>
          <p14:tracePt t="43490" x="2952750" y="5087938"/>
          <p14:tracePt t="43492" x="2936875" y="5087938"/>
          <p14:tracePt t="43497" x="2921000" y="5087938"/>
          <p14:tracePt t="43498" x="2890838" y="5087938"/>
          <p14:tracePt t="43502" x="2874963" y="5072063"/>
          <p14:tracePt t="43505" x="2859088" y="5072063"/>
          <p14:tracePt t="43506" x="2843213" y="5072063"/>
          <p14:tracePt t="43508" x="2843213" y="5056188"/>
          <p14:tracePt t="43510" x="2827338" y="5056188"/>
          <p14:tracePt t="43513" x="2811463" y="5040313"/>
          <p14:tracePt t="43516" x="2795588" y="5040313"/>
          <p14:tracePt t="43519" x="2779713" y="5040313"/>
          <p14:tracePt t="43520" x="2763838" y="5040313"/>
          <p14:tracePt t="43522" x="2747963" y="5040313"/>
          <p14:tracePt t="43524" x="2732088" y="5024438"/>
          <p14:tracePt t="43529" x="2716213" y="5024438"/>
          <p14:tracePt t="43531" x="2700338" y="5008563"/>
          <p14:tracePt t="43532" x="2684463" y="5008563"/>
          <p14:tracePt t="43536" x="2668588" y="5008563"/>
          <p14:tracePt t="43538" x="2652713" y="5008563"/>
          <p14:tracePt t="43540" x="2636838" y="4992688"/>
          <p14:tracePt t="43542" x="2620963" y="4992688"/>
          <p14:tracePt t="43544" x="2605088" y="4992688"/>
          <p14:tracePt t="43546" x="2605088" y="4976813"/>
          <p14:tracePt t="43550" x="2590800" y="4976813"/>
          <p14:tracePt t="43552" x="2574925" y="4962525"/>
          <p14:tracePt t="43554" x="2559050" y="4962525"/>
          <p14:tracePt t="43558" x="2543175" y="4962525"/>
          <p14:tracePt t="43563" x="2527300" y="4962525"/>
          <p14:tracePt t="43566" x="2511425" y="4946650"/>
          <p14:tracePt t="43572" x="2495550" y="4946650"/>
          <p14:tracePt t="43574" x="2495550" y="4930775"/>
          <p14:tracePt t="43577" x="2479675" y="4930775"/>
          <p14:tracePt t="43586" x="2463800" y="4930775"/>
          <p14:tracePt t="43588" x="2463800" y="4914900"/>
          <p14:tracePt t="43590" x="2447925" y="4914900"/>
          <p14:tracePt t="43594" x="2447925" y="4899025"/>
          <p14:tracePt t="43598" x="2432050" y="4899025"/>
          <p14:tracePt t="43600" x="2432050" y="4883150"/>
          <p14:tracePt t="43602" x="2416175" y="4883150"/>
          <p14:tracePt t="43606" x="2400300" y="4883150"/>
          <p14:tracePt t="43610" x="2400300" y="4867275"/>
          <p14:tracePt t="43614" x="2384425" y="4851400"/>
          <p14:tracePt t="43618" x="2368550" y="4851400"/>
          <p14:tracePt t="43626" x="2352675" y="4851400"/>
          <p14:tracePt t="43631" x="2336800" y="4835525"/>
          <p14:tracePt t="43638" x="2336800" y="4819650"/>
          <p14:tracePt t="43649" x="2320925" y="4819650"/>
          <p14:tracePt t="43654" x="2320925" y="4803775"/>
          <p14:tracePt t="43665" x="2305050" y="4803775"/>
          <p14:tracePt t="43713" x="2320925" y="4803775"/>
          <p14:tracePt t="43721" x="2336800" y="4803775"/>
          <p14:tracePt t="43724" x="2352675" y="4787900"/>
          <p14:tracePt t="43726" x="2368550" y="4772025"/>
          <p14:tracePt t="43730" x="2384425" y="4772025"/>
          <p14:tracePt t="43735" x="2400300" y="4756150"/>
          <p14:tracePt t="43736" x="2416175" y="4756150"/>
          <p14:tracePt t="43738" x="2432050" y="4756150"/>
          <p14:tracePt t="43740" x="2432050" y="4740275"/>
          <p14:tracePt t="43742" x="2447925" y="4740275"/>
          <p14:tracePt t="43744" x="2463800" y="4740275"/>
          <p14:tracePt t="43746" x="2479675" y="4724400"/>
          <p14:tracePt t="43748" x="2511425" y="4724400"/>
          <p14:tracePt t="43750" x="2527300" y="4708525"/>
          <p14:tracePt t="43752" x="2543175" y="4692650"/>
          <p14:tracePt t="43754" x="2574925" y="4692650"/>
          <p14:tracePt t="43756" x="2590800" y="4692650"/>
          <p14:tracePt t="43759" x="2605088" y="4692650"/>
          <p14:tracePt t="43760" x="2636838" y="4676775"/>
          <p14:tracePt t="43763" x="2652713" y="4676775"/>
          <p14:tracePt t="43765" x="2684463" y="4676775"/>
          <p14:tracePt t="43766" x="2732088" y="4660900"/>
          <p14:tracePt t="43768" x="2747963" y="4660900"/>
          <p14:tracePt t="43770" x="2795588" y="4645025"/>
          <p14:tracePt t="43772" x="2827338" y="4645025"/>
          <p14:tracePt t="43774" x="2859088" y="4629150"/>
          <p14:tracePt t="43776" x="2890838" y="4629150"/>
          <p14:tracePt t="43781" x="2968625" y="4614863"/>
          <p14:tracePt t="43782" x="3016250" y="4614863"/>
          <p14:tracePt t="43784" x="3063875" y="4598988"/>
          <p14:tracePt t="43786" x="3095625" y="4598988"/>
          <p14:tracePt t="43788" x="3143250" y="4583113"/>
          <p14:tracePt t="43790" x="3221038" y="4583113"/>
          <p14:tracePt t="43792" x="3316288" y="4567238"/>
          <p14:tracePt t="43794" x="3348038" y="4551363"/>
          <p14:tracePt t="43796" x="3411538" y="4551363"/>
          <p14:tracePt t="43798" x="3459163" y="4535488"/>
          <p14:tracePt t="43800" x="3505200" y="4535488"/>
          <p14:tracePt t="43802" x="3536950" y="4519613"/>
          <p14:tracePt t="43804" x="3600450" y="4519613"/>
          <p14:tracePt t="43806" x="3648075" y="4519613"/>
          <p14:tracePt t="43808" x="3679825" y="4503738"/>
          <p14:tracePt t="43810" x="3727450" y="4503738"/>
          <p14:tracePt t="43813" x="3759200" y="4503738"/>
          <p14:tracePt t="43814" x="3790950" y="4503738"/>
          <p14:tracePt t="43816" x="3836988" y="4503738"/>
          <p14:tracePt t="43818" x="3868738" y="4487863"/>
          <p14:tracePt t="43820" x="3916363" y="4487863"/>
          <p14:tracePt t="43822" x="3932238" y="4471988"/>
          <p14:tracePt t="43824" x="3979863" y="4471988"/>
          <p14:tracePt t="43826" x="3995738" y="4471988"/>
          <p14:tracePt t="43829" x="4043363" y="4456113"/>
          <p14:tracePt t="43831" x="4075113" y="4456113"/>
          <p14:tracePt t="43832" x="4090988" y="4456113"/>
          <p14:tracePt t="43834" x="4137025" y="4456113"/>
          <p14:tracePt t="43836" x="4168775" y="4456113"/>
          <p14:tracePt t="43838" x="4184650" y="4456113"/>
          <p14:tracePt t="43840" x="4232275" y="4456113"/>
          <p14:tracePt t="43842" x="4264025" y="4440238"/>
          <p14:tracePt t="43844" x="4295775" y="4440238"/>
          <p14:tracePt t="43847" x="4327525" y="4440238"/>
          <p14:tracePt t="43848" x="4375150" y="4440238"/>
          <p14:tracePt t="43850" x="4391025" y="4440238"/>
          <p14:tracePt t="43852" x="4437063" y="4424363"/>
          <p14:tracePt t="43854" x="4468813" y="4424363"/>
          <p14:tracePt t="43856" x="4500563" y="4424363"/>
          <p14:tracePt t="43858" x="4532313" y="4424363"/>
          <p14:tracePt t="43860" x="4579938" y="4424363"/>
          <p14:tracePt t="43862" x="4611688" y="4408488"/>
          <p14:tracePt t="43864" x="4659313" y="4408488"/>
          <p14:tracePt t="43866" x="4691063" y="4408488"/>
          <p14:tracePt t="43868" x="4722813" y="4408488"/>
          <p14:tracePt t="43871" x="4768850" y="4408488"/>
          <p14:tracePt t="43872" x="4784725" y="4408488"/>
          <p14:tracePt t="43874" x="4832350" y="4408488"/>
          <p14:tracePt t="43876" x="4879975" y="4408488"/>
          <p14:tracePt t="43881" x="4959350" y="4392613"/>
          <p14:tracePt t="43882" x="5006975" y="4392613"/>
          <p14:tracePt t="43884" x="5022850" y="4392613"/>
          <p14:tracePt t="43886" x="5068888" y="4392613"/>
          <p14:tracePt t="43888" x="5116513" y="4392613"/>
          <p14:tracePt t="43890" x="5164138" y="4392613"/>
          <p14:tracePt t="43892" x="5195888" y="4392613"/>
          <p14:tracePt t="43894" x="5243513" y="4376738"/>
          <p14:tracePt t="43897" x="5291138" y="4376738"/>
          <p14:tracePt t="43899" x="5322888" y="4376738"/>
          <p14:tracePt t="43900" x="5384800" y="4376738"/>
          <p14:tracePt t="43902" x="5432425" y="4376738"/>
          <p14:tracePt t="43904" x="5464175" y="4376738"/>
          <p14:tracePt t="43906" x="5511800" y="4376738"/>
          <p14:tracePt t="43909" x="5559425" y="4376738"/>
          <p14:tracePt t="43910" x="5591175" y="4376738"/>
          <p14:tracePt t="43914" x="5700713" y="4376738"/>
          <p14:tracePt t="43916" x="5748338" y="4376738"/>
          <p14:tracePt t="43918" x="5780088" y="4376738"/>
          <p14:tracePt t="43920" x="5827713" y="4376738"/>
          <p14:tracePt t="43922" x="5875338" y="4376738"/>
          <p14:tracePt t="43924" x="5891213" y="4376738"/>
          <p14:tracePt t="43926" x="5953125" y="4376738"/>
          <p14:tracePt t="43928" x="5969000" y="4376738"/>
          <p14:tracePt t="43930" x="6016625" y="4376738"/>
          <p14:tracePt t="43932" x="6064250" y="4376738"/>
          <p14:tracePt t="43934" x="6096000" y="4376738"/>
          <p14:tracePt t="43936" x="6127750" y="4376738"/>
          <p14:tracePt t="43938" x="6175375" y="4376738"/>
          <p14:tracePt t="43940" x="6207125" y="4376738"/>
          <p14:tracePt t="43942" x="6253163" y="4376738"/>
          <p14:tracePt t="43944" x="6284913" y="4376738"/>
          <p14:tracePt t="43946" x="6316663" y="4376738"/>
          <p14:tracePt t="43948" x="6348413" y="4376738"/>
          <p14:tracePt t="43950" x="6396038" y="4376738"/>
          <p14:tracePt t="43952" x="6411913" y="4376738"/>
          <p14:tracePt t="43954" x="6459538" y="4376738"/>
          <p14:tracePt t="43956" x="6491288" y="4376738"/>
          <p14:tracePt t="43958" x="6507163" y="4376738"/>
          <p14:tracePt t="43960" x="6553200" y="4376738"/>
          <p14:tracePt t="43962" x="6569075" y="4376738"/>
          <p14:tracePt t="43964" x="6600825" y="4376738"/>
          <p14:tracePt t="43966" x="6648450" y="4376738"/>
          <p14:tracePt t="43968" x="6664325" y="4376738"/>
          <p14:tracePt t="43970" x="6696075" y="4392613"/>
          <p14:tracePt t="43972" x="6727825" y="4392613"/>
          <p14:tracePt t="43974" x="6743700" y="4392613"/>
          <p14:tracePt t="43976" x="6775450" y="4408488"/>
          <p14:tracePt t="43978" x="6807200" y="4408488"/>
          <p14:tracePt t="43980" x="6823075" y="4424363"/>
          <p14:tracePt t="43982" x="6854825" y="4424363"/>
          <p14:tracePt t="43984" x="6884988" y="4440238"/>
          <p14:tracePt t="43986" x="6900863" y="4440238"/>
          <p14:tracePt t="43988" x="6932613" y="4440238"/>
          <p14:tracePt t="43989" x="6964363" y="4440238"/>
          <p14:tracePt t="43992" x="6980238" y="4456113"/>
          <p14:tracePt t="43994" x="7011988" y="4471988"/>
          <p14:tracePt t="43997" x="7043738" y="4471988"/>
          <p14:tracePt t="43998" x="7059613" y="4487863"/>
          <p14:tracePt t="44000" x="7091363" y="4487863"/>
          <p14:tracePt t="44002" x="7123113" y="4503738"/>
          <p14:tracePt t="44004" x="7138988" y="4503738"/>
          <p14:tracePt t="44006" x="7169150" y="4519613"/>
          <p14:tracePt t="44008" x="7216775" y="4535488"/>
          <p14:tracePt t="44010" x="7232650" y="4551363"/>
          <p14:tracePt t="44012" x="7264400" y="4551363"/>
          <p14:tracePt t="44015" x="7296150" y="4551363"/>
          <p14:tracePt t="44016" x="7312025" y="4567238"/>
          <p14:tracePt t="44018" x="7343775" y="4583113"/>
          <p14:tracePt t="44020" x="7375525" y="4598988"/>
          <p14:tracePt t="44022" x="7391400" y="4614863"/>
          <p14:tracePt t="44024" x="7423150" y="4614863"/>
          <p14:tracePt t="44026" x="7439025" y="4629150"/>
          <p14:tracePt t="44029" x="7454900" y="4629150"/>
          <p14:tracePt t="44031" x="7485063" y="4645025"/>
          <p14:tracePt t="44032" x="7500938" y="4660900"/>
          <p14:tracePt t="44034" x="7516813" y="4676775"/>
          <p14:tracePt t="44038" x="7532688" y="4676775"/>
          <p14:tracePt t="44040" x="7548563" y="4692650"/>
          <p14:tracePt t="44042" x="7564438" y="4692650"/>
          <p14:tracePt t="44044" x="7580313" y="4708525"/>
          <p14:tracePt t="44046" x="7596188" y="4708525"/>
          <p14:tracePt t="44048" x="7596188" y="4724400"/>
          <p14:tracePt t="44050" x="7612063" y="4724400"/>
          <p14:tracePt t="44052" x="7612063" y="4740275"/>
          <p14:tracePt t="44054" x="7627938" y="4740275"/>
          <p14:tracePt t="44056" x="7627938" y="4756150"/>
          <p14:tracePt t="44067" x="7627938" y="4772025"/>
          <p14:tracePt t="44071" x="7627938" y="4787900"/>
          <p14:tracePt t="44077" x="7627938" y="4803775"/>
          <p14:tracePt t="44080" x="7627938" y="4819650"/>
          <p14:tracePt t="44082" x="7612063" y="4835525"/>
          <p14:tracePt t="44086" x="7596188" y="4835525"/>
          <p14:tracePt t="44088" x="7580313" y="4835525"/>
          <p14:tracePt t="44090" x="7564438" y="4851400"/>
          <p14:tracePt t="44092" x="7548563" y="4851400"/>
          <p14:tracePt t="44094" x="7516813" y="4867275"/>
          <p14:tracePt t="44097" x="7500938" y="4883150"/>
          <p14:tracePt t="44098" x="7469188" y="4883150"/>
          <p14:tracePt t="44100" x="7454900" y="4883150"/>
          <p14:tracePt t="44102" x="7439025" y="4883150"/>
          <p14:tracePt t="44104" x="7407275" y="4883150"/>
          <p14:tracePt t="44106" x="7375525" y="4899025"/>
          <p14:tracePt t="44110" x="7343775" y="4899025"/>
          <p14:tracePt t="44113" x="7327900" y="4914900"/>
          <p14:tracePt t="44115" x="7312025" y="4914900"/>
          <p14:tracePt t="44116" x="7280275" y="4914900"/>
          <p14:tracePt t="44118" x="7264400" y="4930775"/>
          <p14:tracePt t="44120" x="7248525" y="4930775"/>
          <p14:tracePt t="44122" x="7216775" y="4946650"/>
          <p14:tracePt t="44124" x="7200900" y="4946650"/>
          <p14:tracePt t="44126" x="7185025" y="4946650"/>
          <p14:tracePt t="44128" x="7154863" y="4962525"/>
          <p14:tracePt t="44130" x="7138988" y="4962525"/>
          <p14:tracePt t="44132" x="7123113" y="4962525"/>
          <p14:tracePt t="44134" x="7107238" y="4962525"/>
          <p14:tracePt t="44136" x="7075488" y="4962525"/>
          <p14:tracePt t="44138" x="7043738" y="4962525"/>
          <p14:tracePt t="44140" x="7027863" y="4976813"/>
          <p14:tracePt t="44142" x="6996113" y="4976813"/>
          <p14:tracePt t="44144" x="6964363" y="4992688"/>
          <p14:tracePt t="44146" x="6948488" y="4992688"/>
          <p14:tracePt t="44148" x="6916738" y="4992688"/>
          <p14:tracePt t="44150" x="6900863" y="4992688"/>
          <p14:tracePt t="44152" x="6869113" y="5008563"/>
          <p14:tracePt t="44154" x="6838950" y="5008563"/>
          <p14:tracePt t="44156" x="6823075" y="5008563"/>
          <p14:tracePt t="44158" x="6791325" y="5008563"/>
          <p14:tracePt t="44160" x="6759575" y="5008563"/>
          <p14:tracePt t="44163" x="6743700" y="5008563"/>
          <p14:tracePt t="44164" x="6711950" y="5008563"/>
          <p14:tracePt t="44166" x="6696075" y="5008563"/>
          <p14:tracePt t="44168" x="6664325" y="5008563"/>
          <p14:tracePt t="44170" x="6632575" y="5008563"/>
          <p14:tracePt t="44172" x="6600825" y="5008563"/>
          <p14:tracePt t="44174" x="6569075" y="5024438"/>
          <p14:tracePt t="44176" x="6538913" y="5024438"/>
          <p14:tracePt t="44179" x="6507163" y="5024438"/>
          <p14:tracePt t="44180" x="6475413" y="5024438"/>
          <p14:tracePt t="44182" x="6443663" y="5024438"/>
          <p14:tracePt t="44184" x="6411913" y="5024438"/>
          <p14:tracePt t="44186" x="6380163" y="5024438"/>
          <p14:tracePt t="44188" x="6348413" y="5024438"/>
          <p14:tracePt t="44190" x="6300788" y="5024438"/>
          <p14:tracePt t="44192" x="6269038" y="5024438"/>
          <p14:tracePt t="44194" x="6253163" y="5024438"/>
          <p14:tracePt t="44196" x="6207125" y="5024438"/>
          <p14:tracePt t="44198" x="6191250" y="5024438"/>
          <p14:tracePt t="44200" x="6143625" y="5024438"/>
          <p14:tracePt t="44202" x="6096000" y="5024438"/>
          <p14:tracePt t="44204" x="6080125" y="5024438"/>
          <p14:tracePt t="44206" x="6032500" y="5024438"/>
          <p14:tracePt t="44208" x="6000750" y="5024438"/>
          <p14:tracePt t="44210" x="5969000" y="5024438"/>
          <p14:tracePt t="44213" x="5938838" y="5024438"/>
          <p14:tracePt t="44214" x="5891213" y="5024438"/>
          <p14:tracePt t="44216" x="5875338" y="5024438"/>
          <p14:tracePt t="44218" x="5827713" y="5024438"/>
          <p14:tracePt t="44220" x="5795963" y="5024438"/>
          <p14:tracePt t="44222" x="5780088" y="5008563"/>
          <p14:tracePt t="44224" x="5748338" y="5008563"/>
          <p14:tracePt t="44226" x="5700713" y="5008563"/>
          <p14:tracePt t="44230" x="5653088" y="4992688"/>
          <p14:tracePt t="44232" x="5638800" y="4992688"/>
          <p14:tracePt t="44234" x="5591175" y="4992688"/>
          <p14:tracePt t="44236" x="5559425" y="4992688"/>
          <p14:tracePt t="44238" x="5543550" y="4992688"/>
          <p14:tracePt t="44240" x="5511800" y="4976813"/>
          <p14:tracePt t="44242" x="5480050" y="4976813"/>
          <p14:tracePt t="44245" x="5464175" y="4976813"/>
          <p14:tracePt t="44246" x="5432425" y="4962525"/>
          <p14:tracePt t="44248" x="5416550" y="4962525"/>
          <p14:tracePt t="44250" x="5400675" y="4962525"/>
          <p14:tracePt t="44252" x="5368925" y="4962525"/>
          <p14:tracePt t="44254" x="5353050" y="4962525"/>
          <p14:tracePt t="44256" x="5337175" y="4962525"/>
          <p14:tracePt t="44258" x="5307013" y="4946650"/>
          <p14:tracePt t="44260" x="5291138" y="4946650"/>
          <p14:tracePt t="44262" x="5259388" y="4946650"/>
          <p14:tracePt t="44264" x="5227638" y="4946650"/>
          <p14:tracePt t="44266" x="5211763" y="4930775"/>
          <p14:tracePt t="44268" x="5195888" y="4930775"/>
          <p14:tracePt t="44270" x="5180013" y="4930775"/>
          <p14:tracePt t="44272" x="5148263" y="4930775"/>
          <p14:tracePt t="44274" x="5116513" y="4930775"/>
          <p14:tracePt t="44276" x="5100638" y="4930775"/>
          <p14:tracePt t="44279" x="5068888" y="4914900"/>
          <p14:tracePt t="44280" x="5037138" y="4914900"/>
          <p14:tracePt t="44282" x="5006975" y="4914900"/>
          <p14:tracePt t="44284" x="4975225" y="4914900"/>
          <p14:tracePt t="44286" x="4959350" y="4914900"/>
          <p14:tracePt t="44288" x="4927600" y="4914900"/>
          <p14:tracePt t="44290" x="4895850" y="4914900"/>
          <p14:tracePt t="44292" x="4879975" y="4914900"/>
          <p14:tracePt t="44294" x="4848225" y="4914900"/>
          <p14:tracePt t="44296" x="4816475" y="4899025"/>
          <p14:tracePt t="44298" x="4784725" y="4899025"/>
          <p14:tracePt t="44300" x="4752975" y="4899025"/>
          <p14:tracePt t="44302" x="4737100" y="4899025"/>
          <p14:tracePt t="44304" x="4706938" y="4899025"/>
          <p14:tracePt t="44306" x="4675188" y="4899025"/>
          <p14:tracePt t="44308" x="4659313" y="4899025"/>
          <p14:tracePt t="44310" x="4627563" y="4899025"/>
          <p14:tracePt t="44312" x="4611688" y="4899025"/>
          <p14:tracePt t="44314" x="4579938" y="4899025"/>
          <p14:tracePt t="44316" x="4548188" y="4899025"/>
          <p14:tracePt t="44320" x="4516438" y="4899025"/>
          <p14:tracePt t="44322" x="4500563" y="4899025"/>
          <p14:tracePt t="44324" x="4484688" y="4899025"/>
          <p14:tracePt t="44326" x="4452938" y="4899025"/>
          <p14:tracePt t="44330" x="4421188" y="4899025"/>
          <p14:tracePt t="44332" x="4406900" y="4899025"/>
          <p14:tracePt t="44334" x="4391025" y="4899025"/>
          <p14:tracePt t="44336" x="4375150" y="4899025"/>
          <p14:tracePt t="44338" x="4359275" y="4899025"/>
          <p14:tracePt t="44342" x="4343400" y="4899025"/>
          <p14:tracePt t="44345" x="4327525" y="4899025"/>
          <p14:tracePt t="44349" x="4311650" y="4899025"/>
          <p14:tracePt t="44352" x="4295775" y="4899025"/>
          <p14:tracePt t="44355" x="4279900" y="4899025"/>
          <p14:tracePt t="44363" x="4264025" y="4899025"/>
          <p14:tracePt t="44371" x="4248150" y="4899025"/>
          <p14:tracePt t="44576" x="4264025" y="4899025"/>
          <p14:tracePt t="44581" x="4279900" y="4899025"/>
          <p14:tracePt t="44584" x="4295775" y="4899025"/>
          <p14:tracePt t="44588" x="4311650" y="4899025"/>
          <p14:tracePt t="44590" x="4327525" y="4899025"/>
          <p14:tracePt t="44592" x="4343400" y="4899025"/>
          <p14:tracePt t="44595" x="4359275" y="4899025"/>
          <p14:tracePt t="44598" x="4375150" y="4899025"/>
          <p14:tracePt t="44600" x="4391025" y="4899025"/>
          <p14:tracePt t="44604" x="4421188" y="4899025"/>
          <p14:tracePt t="44606" x="4437063" y="4899025"/>
          <p14:tracePt t="44610" x="4452938" y="4899025"/>
          <p14:tracePt t="44613" x="4484688" y="4899025"/>
          <p14:tracePt t="44616" x="4500563" y="4899025"/>
          <p14:tracePt t="44618" x="4516438" y="4899025"/>
          <p14:tracePt t="44620" x="4532313" y="4899025"/>
          <p14:tracePt t="44622" x="4548188" y="4899025"/>
          <p14:tracePt t="44624" x="4564063" y="4899025"/>
          <p14:tracePt t="44626" x="4579938" y="4899025"/>
          <p14:tracePt t="44630" x="4611688" y="4899025"/>
          <p14:tracePt t="44632" x="4627563" y="4899025"/>
          <p14:tracePt t="44634" x="4659313" y="4899025"/>
          <p14:tracePt t="44636" x="4675188" y="4899025"/>
          <p14:tracePt t="44638" x="4706938" y="4899025"/>
          <p14:tracePt t="44640" x="4722813" y="4899025"/>
          <p14:tracePt t="44642" x="4752975" y="4883150"/>
          <p14:tracePt t="44644" x="4784725" y="4883150"/>
          <p14:tracePt t="44646" x="4800600" y="4883150"/>
          <p14:tracePt t="44648" x="4816475" y="4867275"/>
          <p14:tracePt t="44650" x="4832350" y="4867275"/>
          <p14:tracePt t="44652" x="4848225" y="4867275"/>
          <p14:tracePt t="44654" x="4879975" y="4851400"/>
          <p14:tracePt t="44658" x="4911725" y="4851400"/>
          <p14:tracePt t="44661" x="4927600" y="4835525"/>
          <p14:tracePt t="44663" x="4943475" y="4835525"/>
          <p14:tracePt t="44664" x="4959350" y="4835525"/>
          <p14:tracePt t="44666" x="4975225" y="4835525"/>
          <p14:tracePt t="44668" x="4991100" y="4819650"/>
          <p14:tracePt t="44670" x="5006975" y="4819650"/>
          <p14:tracePt t="44672" x="5022850" y="4803775"/>
          <p14:tracePt t="44674" x="5037138" y="4803775"/>
          <p14:tracePt t="44676" x="5053013" y="4803775"/>
          <p14:tracePt t="44680" x="5068888" y="4787900"/>
          <p14:tracePt t="44682" x="5084763" y="4787900"/>
          <p14:tracePt t="44684" x="5100638" y="4772025"/>
          <p14:tracePt t="44688" x="5116513" y="4772025"/>
          <p14:tracePt t="44690" x="5132388" y="4756150"/>
          <p14:tracePt t="44696" x="5148263" y="4756150"/>
          <p14:tracePt t="44699" x="5164138" y="4740275"/>
          <p14:tracePt t="44702" x="5180013" y="4724400"/>
          <p14:tracePt t="44708" x="5195888" y="4724400"/>
          <p14:tracePt t="44710" x="5195888" y="4708525"/>
          <p14:tracePt t="44713" x="5211763" y="4708525"/>
          <p14:tracePt t="44716" x="5211763" y="4692650"/>
          <p14:tracePt t="44723" x="5227638" y="4692650"/>
          <p14:tracePt t="44727" x="5243513" y="4676775"/>
          <p14:tracePt t="44731" x="5243513" y="4660900"/>
          <p14:tracePt t="44732" x="5259388" y="4660900"/>
          <p14:tracePt t="44737" x="5259388" y="4645025"/>
          <p14:tracePt t="44749" x="5275263" y="4645025"/>
          <p14:tracePt t="44765" x="5275263" y="4629150"/>
          <p14:tracePt t="44777" x="5275263" y="4614863"/>
          <p14:tracePt t="44798" x="5275263" y="4598988"/>
          <p14:tracePt t="44807" x="5275263" y="4583113"/>
          <p14:tracePt t="44815" x="5275263" y="4567238"/>
          <p14:tracePt t="44819" x="5291138" y="4567238"/>
          <p14:tracePt t="44822" x="5291138" y="4551363"/>
          <p14:tracePt t="44824" x="5307013" y="4551363"/>
          <p14:tracePt t="44826" x="5322888" y="4535488"/>
          <p14:tracePt t="44831" x="5337175" y="4535488"/>
          <p14:tracePt t="44832" x="5353050" y="4535488"/>
          <p14:tracePt t="44834" x="5368925" y="4519613"/>
          <p14:tracePt t="44836" x="5384800" y="4519613"/>
          <p14:tracePt t="44838" x="5400675" y="4503738"/>
          <p14:tracePt t="44840" x="5416550" y="4503738"/>
          <p14:tracePt t="44842" x="5448300" y="4487863"/>
          <p14:tracePt t="44845" x="5464175" y="4487863"/>
          <p14:tracePt t="44847" x="5480050" y="4487863"/>
          <p14:tracePt t="44849" x="5495925" y="4487863"/>
          <p14:tracePt t="44850" x="5511800" y="4487863"/>
          <p14:tracePt t="44852" x="5527675" y="4487863"/>
          <p14:tracePt t="44854" x="5543550" y="4471988"/>
          <p14:tracePt t="44856" x="5575300" y="4471988"/>
          <p14:tracePt t="44858" x="5591175" y="4471988"/>
          <p14:tracePt t="44860" x="5607050" y="4456113"/>
          <p14:tracePt t="44862" x="5622925" y="4456113"/>
          <p14:tracePt t="44864" x="5653088" y="4456113"/>
          <p14:tracePt t="44866" x="5668963" y="4456113"/>
          <p14:tracePt t="44868" x="5684838" y="4456113"/>
          <p14:tracePt t="44870" x="5716588" y="4440238"/>
          <p14:tracePt t="44872" x="5732463" y="4440238"/>
          <p14:tracePt t="44874" x="5748338" y="4440238"/>
          <p14:tracePt t="44876" x="5780088" y="4440238"/>
          <p14:tracePt t="44880" x="5811838" y="4424363"/>
          <p14:tracePt t="44897" x="5969000" y="4408488"/>
          <p14:tracePt t="44898" x="5984875" y="4408488"/>
          <p14:tracePt t="44900" x="6000750" y="4408488"/>
          <p14:tracePt t="44902" x="6016625" y="4408488"/>
          <p14:tracePt t="44904" x="6032500" y="4408488"/>
          <p14:tracePt t="44908" x="6064250" y="4408488"/>
          <p14:tracePt t="44910" x="6080125" y="4408488"/>
          <p14:tracePt t="44914" x="6096000" y="4392613"/>
          <p14:tracePt t="44916" x="6111875" y="4392613"/>
          <p14:tracePt t="44918" x="6127750" y="4392613"/>
          <p14:tracePt t="44922" x="6143625" y="4392613"/>
          <p14:tracePt t="44925" x="6159500" y="4392613"/>
          <p14:tracePt t="44926" x="6175375" y="4392613"/>
          <p14:tracePt t="44929" x="6191250" y="4392613"/>
          <p14:tracePt t="44930" x="6207125" y="4376738"/>
          <p14:tracePt t="44932" x="6223000" y="4376738"/>
          <p14:tracePt t="44934" x="6238875" y="4376738"/>
          <p14:tracePt t="44936" x="6253163" y="4376738"/>
          <p14:tracePt t="44938" x="6269038" y="4376738"/>
          <p14:tracePt t="44940" x="6300788" y="4376738"/>
          <p14:tracePt t="44944" x="6332538" y="4376738"/>
          <p14:tracePt t="44947" x="6364288" y="4376738"/>
          <p14:tracePt t="44948" x="6380163" y="4376738"/>
          <p14:tracePt t="44950" x="6411913" y="4376738"/>
          <p14:tracePt t="44952" x="6427788" y="4376738"/>
          <p14:tracePt t="44954" x="6459538" y="4376738"/>
          <p14:tracePt t="44956" x="6491288" y="4376738"/>
          <p14:tracePt t="44958" x="6507163" y="4376738"/>
          <p14:tracePt t="44960" x="6553200" y="4360863"/>
          <p14:tracePt t="44962" x="6569075" y="4360863"/>
          <p14:tracePt t="44964" x="6600825" y="4360863"/>
          <p14:tracePt t="44966" x="6632575" y="4360863"/>
          <p14:tracePt t="44968" x="6648450" y="4360863"/>
          <p14:tracePt t="44970" x="6680200" y="4360863"/>
          <p14:tracePt t="44972" x="6727825" y="4360863"/>
          <p14:tracePt t="44974" x="6743700" y="4344988"/>
          <p14:tracePt t="44976" x="6775450" y="4344988"/>
          <p14:tracePt t="44978" x="6791325" y="4344988"/>
          <p14:tracePt t="44980" x="6823075" y="4329113"/>
          <p14:tracePt t="44982" x="6854825" y="4329113"/>
          <p14:tracePt t="44984" x="6884988" y="4329113"/>
          <p14:tracePt t="44986" x="6900863" y="4313238"/>
          <p14:tracePt t="44988" x="6932613" y="4313238"/>
          <p14:tracePt t="44990" x="6948488" y="4313238"/>
          <p14:tracePt t="44992" x="6980238" y="4313238"/>
          <p14:tracePt t="44994" x="6996113" y="4297363"/>
          <p14:tracePt t="44996" x="7011988" y="4297363"/>
          <p14:tracePt t="44998" x="7027863" y="4297363"/>
          <p14:tracePt t="45000" x="7043738" y="4297363"/>
          <p14:tracePt t="45002" x="7059613" y="4297363"/>
          <p14:tracePt t="45004" x="7075488" y="4297363"/>
          <p14:tracePt t="45013" x="7091363" y="4297363"/>
          <p14:tracePt t="45015" x="7107238" y="4297363"/>
          <p14:tracePt t="45024" x="7123113" y="4297363"/>
          <p14:tracePt t="45138" x="7123113" y="4283075"/>
          <p14:tracePt t="45146" x="7091363" y="4267200"/>
          <p14:tracePt t="45154" x="7043738" y="4267200"/>
          <p14:tracePt t="45156" x="7011988" y="4251325"/>
          <p14:tracePt t="45158" x="6996113" y="4251325"/>
          <p14:tracePt t="45160" x="6964363" y="4251325"/>
          <p14:tracePt t="45162" x="6948488" y="4235450"/>
          <p14:tracePt t="45164" x="6932613" y="4235450"/>
          <p14:tracePt t="45166" x="6900863" y="4235450"/>
          <p14:tracePt t="45168" x="6884988" y="4235450"/>
          <p14:tracePt t="45170" x="6869113" y="4219575"/>
          <p14:tracePt t="45172" x="6838950" y="4219575"/>
          <p14:tracePt t="45176" x="6807200" y="4219575"/>
          <p14:tracePt t="45180" x="6759575" y="4219575"/>
          <p14:tracePt t="45182" x="6743700" y="4219575"/>
          <p14:tracePt t="45184" x="6727825" y="4219575"/>
          <p14:tracePt t="45186" x="6696075" y="4203700"/>
          <p14:tracePt t="45188" x="6664325" y="4203700"/>
          <p14:tracePt t="45192" x="6632575" y="4203700"/>
          <p14:tracePt t="45195" x="6600825" y="4187825"/>
          <p14:tracePt t="45198" x="6569075" y="4187825"/>
          <p14:tracePt t="45200" x="6553200" y="4187825"/>
          <p14:tracePt t="45203" x="6538913" y="4171950"/>
          <p14:tracePt t="45204" x="6507163" y="4171950"/>
          <p14:tracePt t="45208" x="6475413" y="4171950"/>
          <p14:tracePt t="45210" x="6443663" y="4156075"/>
          <p14:tracePt t="45213" x="6427788" y="4156075"/>
          <p14:tracePt t="45214" x="6411913" y="4156075"/>
          <p14:tracePt t="45216" x="6396038" y="4156075"/>
          <p14:tracePt t="45218" x="6364288" y="4140200"/>
          <p14:tracePt t="45220" x="6348413" y="4140200"/>
          <p14:tracePt t="45222" x="6332538" y="4140200"/>
          <p14:tracePt t="45224" x="6300788" y="4140200"/>
          <p14:tracePt t="45226" x="6269038" y="4140200"/>
          <p14:tracePt t="45230" x="6238875" y="4140200"/>
          <p14:tracePt t="45232" x="6223000" y="4140200"/>
          <p14:tracePt t="45234" x="6207125" y="4124325"/>
          <p14:tracePt t="45236" x="6175375" y="4124325"/>
          <p14:tracePt t="45238" x="6159500" y="4124325"/>
          <p14:tracePt t="45240" x="6127750" y="4124325"/>
          <p14:tracePt t="45242" x="6096000" y="4108450"/>
          <p14:tracePt t="45244" x="6080125" y="4108450"/>
          <p14:tracePt t="45247" x="6048375" y="4108450"/>
          <p14:tracePt t="45248" x="6016625" y="4092575"/>
          <p14:tracePt t="45250" x="6000750" y="4092575"/>
          <p14:tracePt t="45252" x="5969000" y="4076700"/>
          <p14:tracePt t="45254" x="5953125" y="4076700"/>
          <p14:tracePt t="45256" x="5922963" y="4076700"/>
          <p14:tracePt t="45258" x="5875338" y="4060825"/>
          <p14:tracePt t="45260" x="5859463" y="4060825"/>
          <p14:tracePt t="45262" x="5827713" y="4060825"/>
          <p14:tracePt t="45264" x="5780088" y="4060825"/>
          <p14:tracePt t="45266" x="5764213" y="4044950"/>
          <p14:tracePt t="45268" x="5732463" y="4044950"/>
          <p14:tracePt t="45270" x="5684838" y="4029075"/>
          <p14:tracePt t="45272" x="5668963" y="4029075"/>
          <p14:tracePt t="45274" x="5622925" y="4013200"/>
          <p14:tracePt t="45276" x="5591175" y="3997325"/>
          <p14:tracePt t="45280" x="5511800" y="3981450"/>
          <p14:tracePt t="45282" x="5464175" y="3965575"/>
          <p14:tracePt t="45283" x="5432425" y="3965575"/>
          <p14:tracePt t="45286" x="5400675" y="3949700"/>
          <p14:tracePt t="45288" x="5353050" y="3935413"/>
          <p14:tracePt t="45290" x="5322888" y="3935413"/>
          <p14:tracePt t="45292" x="5291138" y="3919538"/>
          <p14:tracePt t="45295" x="5243513" y="3919538"/>
          <p14:tracePt t="45296" x="5211763" y="3919538"/>
          <p14:tracePt t="45298" x="5164138" y="3903663"/>
          <p14:tracePt t="45299" x="5148263" y="3903663"/>
          <p14:tracePt t="45302" x="5116513" y="3903663"/>
          <p14:tracePt t="45304" x="5068888" y="3887788"/>
          <p14:tracePt t="45306" x="5053013" y="3871913"/>
          <p14:tracePt t="45308" x="5022850" y="3871913"/>
          <p14:tracePt t="45310" x="4975225" y="3856038"/>
          <p14:tracePt t="45312" x="4959350" y="3856038"/>
          <p14:tracePt t="45314" x="4927600" y="3856038"/>
          <p14:tracePt t="45316" x="4911725" y="3840163"/>
          <p14:tracePt t="45318" x="4864100" y="3840163"/>
          <p14:tracePt t="45321" x="4832350" y="3824288"/>
          <p14:tracePt t="45322" x="4816475" y="3824288"/>
          <p14:tracePt t="45324" x="4784725" y="3808413"/>
          <p14:tracePt t="45326" x="4752975" y="3808413"/>
          <p14:tracePt t="45329" x="4737100" y="3808413"/>
          <p14:tracePt t="45330" x="4706938" y="3808413"/>
          <p14:tracePt t="45332" x="4659313" y="3792538"/>
          <p14:tracePt t="45334" x="4643438" y="3792538"/>
          <p14:tracePt t="45336" x="4611688" y="3776663"/>
          <p14:tracePt t="45338" x="4579938" y="3776663"/>
          <p14:tracePt t="45340" x="4564063" y="3776663"/>
          <p14:tracePt t="45342" x="4516438" y="3760788"/>
          <p14:tracePt t="45343" x="4484688" y="3760788"/>
          <p14:tracePt t="45346" x="4468813" y="3744913"/>
          <p14:tracePt t="45348" x="4437063" y="3744913"/>
          <p14:tracePt t="45350" x="4406900" y="3744913"/>
          <p14:tracePt t="45352" x="4391025" y="3729038"/>
          <p14:tracePt t="45354" x="4359275" y="3729038"/>
          <p14:tracePt t="45356" x="4327525" y="3713163"/>
          <p14:tracePt t="45358" x="4311650" y="3713163"/>
          <p14:tracePt t="45360" x="4279900" y="3713163"/>
          <p14:tracePt t="45363" x="4264025" y="3713163"/>
          <p14:tracePt t="45364" x="4232275" y="3697288"/>
          <p14:tracePt t="45366" x="4200525" y="3697288"/>
          <p14:tracePt t="45370" x="4168775" y="3697288"/>
          <p14:tracePt t="45372" x="4152900" y="3697288"/>
          <p14:tracePt t="45375" x="4137025" y="3697288"/>
          <p14:tracePt t="45376" x="4121150" y="3697288"/>
          <p14:tracePt t="45378" x="4106863" y="3697288"/>
          <p14:tracePt t="45380" x="4090988" y="3697288"/>
          <p14:tracePt t="45382" x="4075113" y="3697288"/>
          <p14:tracePt t="45384" x="4059238" y="3697288"/>
          <p14:tracePt t="45386" x="4043363" y="3697288"/>
          <p14:tracePt t="45388" x="4027488" y="3697288"/>
          <p14:tracePt t="45390" x="4011613" y="3697288"/>
          <p14:tracePt t="45392" x="3995738" y="3697288"/>
          <p14:tracePt t="45394" x="3979863" y="3697288"/>
          <p14:tracePt t="45396" x="3963988" y="3697288"/>
          <p14:tracePt t="45398" x="3948113" y="3697288"/>
          <p14:tracePt t="45400" x="3932238" y="3697288"/>
          <p14:tracePt t="45402" x="3900488" y="3697288"/>
          <p14:tracePt t="45404" x="3884613" y="3697288"/>
          <p14:tracePt t="45406" x="3868738" y="3697288"/>
          <p14:tracePt t="45408" x="3836988" y="3697288"/>
          <p14:tracePt t="45410" x="3821113" y="3697288"/>
          <p14:tracePt t="45412" x="3806825" y="3697288"/>
          <p14:tracePt t="45414" x="3759200" y="3713163"/>
          <p14:tracePt t="45418" x="3727450" y="3713163"/>
          <p14:tracePt t="45420" x="3711575" y="3713163"/>
          <p14:tracePt t="45422" x="3679825" y="3713163"/>
          <p14:tracePt t="45424" x="3632200" y="3713163"/>
          <p14:tracePt t="45426" x="3616325" y="3729038"/>
          <p14:tracePt t="45429" x="3584575" y="3729038"/>
          <p14:tracePt t="45431" x="3552825" y="3729038"/>
          <p14:tracePt t="45432" x="3521075" y="3729038"/>
          <p14:tracePt t="45434" x="3490913" y="3744913"/>
          <p14:tracePt t="45436" x="3459163" y="3744913"/>
          <p14:tracePt t="45438" x="3427413" y="3744913"/>
          <p14:tracePt t="45440" x="3395663" y="3744913"/>
          <p14:tracePt t="45442" x="3363913" y="3744913"/>
          <p14:tracePt t="45445" x="3348038" y="3744913"/>
          <p14:tracePt t="45446" x="3316288" y="3760788"/>
          <p14:tracePt t="45448" x="3300413" y="3760788"/>
          <p14:tracePt t="45450" x="3252788" y="3760788"/>
          <p14:tracePt t="45452" x="3221038" y="3776663"/>
          <p14:tracePt t="45454" x="3205163" y="3776663"/>
          <p14:tracePt t="45456" x="3175000" y="3792538"/>
          <p14:tracePt t="45458" x="3143250" y="3792538"/>
          <p14:tracePt t="45460" x="3127375" y="3792538"/>
          <p14:tracePt t="45462" x="3095625" y="3808413"/>
          <p14:tracePt t="45464" x="3079750" y="3808413"/>
          <p14:tracePt t="45466" x="3063875" y="3808413"/>
          <p14:tracePt t="45468" x="3032125" y="3824288"/>
          <p14:tracePt t="45470" x="3016250" y="3824288"/>
          <p14:tracePt t="45472" x="3000375" y="3824288"/>
          <p14:tracePt t="45474" x="2968625" y="3840163"/>
          <p14:tracePt t="45476" x="2952750" y="3840163"/>
          <p14:tracePt t="45479" x="2936875" y="3840163"/>
          <p14:tracePt t="45480" x="2921000" y="3840163"/>
          <p14:tracePt t="45482" x="2905125" y="3840163"/>
          <p14:tracePt t="45484" x="2890838" y="3840163"/>
          <p14:tracePt t="45486" x="2859088" y="3856038"/>
          <p14:tracePt t="45490" x="2827338" y="3856038"/>
          <p14:tracePt t="45492" x="2811463" y="3871913"/>
          <p14:tracePt t="45494" x="2795588" y="3871913"/>
          <p14:tracePt t="45496" x="2779713" y="3871913"/>
          <p14:tracePt t="45498" x="2763838" y="3887788"/>
          <p14:tracePt t="45500" x="2747963" y="3887788"/>
          <p14:tracePt t="45502" x="2716213" y="3887788"/>
          <p14:tracePt t="45507" x="2684463" y="3887788"/>
          <p14:tracePt t="45508" x="2668588" y="3887788"/>
          <p14:tracePt t="45510" x="2652713" y="3903663"/>
          <p14:tracePt t="45512" x="2636838" y="3903663"/>
          <p14:tracePt t="45514" x="2620963" y="3919538"/>
          <p14:tracePt t="45515" x="2605088" y="3919538"/>
          <p14:tracePt t="45518" x="2574925" y="3919538"/>
          <p14:tracePt t="45523" x="2543175" y="3935413"/>
          <p14:tracePt t="45524" x="2527300" y="3935413"/>
          <p14:tracePt t="45526" x="2511425" y="3935413"/>
          <p14:tracePt t="45529" x="2495550" y="3935413"/>
          <p14:tracePt t="45530" x="2479675" y="3935413"/>
          <p14:tracePt t="45532" x="2463800" y="3935413"/>
          <p14:tracePt t="45533" x="2447925" y="3949700"/>
          <p14:tracePt t="45536" x="2432050" y="3949700"/>
          <p14:tracePt t="45538" x="2416175" y="3965575"/>
          <p14:tracePt t="45540" x="2400300" y="3965575"/>
          <p14:tracePt t="45544" x="2368550" y="3981450"/>
          <p14:tracePt t="45546" x="2352675" y="3981450"/>
          <p14:tracePt t="45550" x="2336800" y="3981450"/>
          <p14:tracePt t="45552" x="2320925" y="3981450"/>
          <p14:tracePt t="45554" x="2305050" y="3981450"/>
          <p14:tracePt t="45556" x="2289175" y="3997325"/>
          <p14:tracePt t="45558" x="2274888" y="3997325"/>
          <p14:tracePt t="45562" x="2259013" y="3997325"/>
          <p14:tracePt t="45564" x="2243138" y="4013200"/>
          <p14:tracePt t="45567" x="2227263" y="4013200"/>
          <p14:tracePt t="45575" x="2211388" y="4013200"/>
          <p14:tracePt t="45580" x="2195513" y="4013200"/>
          <p14:tracePt t="45582" x="2195513" y="4029075"/>
          <p14:tracePt t="45584" x="2179638" y="4029075"/>
          <p14:tracePt t="45586" x="2163763" y="4029075"/>
          <p14:tracePt t="45590" x="2147888" y="4044950"/>
          <p14:tracePt t="45599" x="2132013" y="4044950"/>
          <p14:tracePt t="45604" x="2116138" y="4044950"/>
          <p14:tracePt t="45606" x="2116138" y="4060825"/>
          <p14:tracePt t="45613" x="2100263" y="4060825"/>
          <p14:tracePt t="45616" x="2084388" y="4060825"/>
          <p14:tracePt t="45620" x="2068513" y="4060825"/>
          <p14:tracePt t="45629" x="2052638" y="4060825"/>
          <p14:tracePt t="45630" x="2036763" y="4060825"/>
          <p14:tracePt t="45632" x="2036763" y="4076700"/>
          <p14:tracePt t="45638" x="2020888" y="4076700"/>
          <p14:tracePt t="45640" x="2005013" y="4076700"/>
          <p14:tracePt t="45642" x="2005013" y="4092575"/>
          <p14:tracePt t="45646" x="1989138" y="4092575"/>
          <p14:tracePt t="45648" x="1974850" y="4092575"/>
          <p14:tracePt t="45650" x="1958975" y="4092575"/>
          <p14:tracePt t="45654" x="1943100" y="4092575"/>
          <p14:tracePt t="45656" x="1927225" y="4092575"/>
          <p14:tracePt t="45662" x="1911350" y="4108450"/>
          <p14:tracePt t="45665" x="1879600" y="4108450"/>
          <p14:tracePt t="45668" x="1863725" y="4124325"/>
          <p14:tracePt t="45670" x="1847850" y="4124325"/>
          <p14:tracePt t="45673" x="1831975" y="4124325"/>
          <p14:tracePt t="45676" x="1831975" y="4140200"/>
          <p14:tracePt t="45678" x="1816100" y="4140200"/>
          <p14:tracePt t="45680" x="1800225" y="4140200"/>
          <p14:tracePt t="45687" x="1784350" y="4140200"/>
          <p14:tracePt t="45688" x="1768475" y="4140200"/>
          <p14:tracePt t="45690" x="1752600" y="4140200"/>
          <p14:tracePt t="45692" x="1752600" y="4156075"/>
          <p14:tracePt t="45697" x="1736725" y="4156075"/>
          <p14:tracePt t="45700" x="1720850" y="4156075"/>
          <p14:tracePt t="45702" x="1720850" y="4171950"/>
          <p14:tracePt t="45709" x="1704975" y="4171950"/>
          <p14:tracePt t="45719" x="1689100" y="4171950"/>
          <p14:tracePt t="45749" x="1674813" y="4171950"/>
          <p14:tracePt t="45959" x="1674813" y="4156075"/>
          <p14:tracePt t="46005" x="1674813" y="4140200"/>
          <p14:tracePt t="46010" x="1674813" y="4124325"/>
          <p14:tracePt t="46018" x="1689100" y="4092575"/>
          <p14:tracePt t="46023" x="1704975" y="4076700"/>
          <p14:tracePt t="46025" x="1704975" y="4060825"/>
          <p14:tracePt t="46026" x="1704975" y="4044950"/>
          <p14:tracePt t="46029" x="1704975" y="4029075"/>
          <p14:tracePt t="46031" x="1720850" y="4029075"/>
          <p14:tracePt t="46034" x="1736725" y="4013200"/>
          <p14:tracePt t="46036" x="1736725" y="3997325"/>
          <p14:tracePt t="46040" x="1736725" y="3981450"/>
          <p14:tracePt t="46042" x="1752600" y="3965575"/>
          <p14:tracePt t="46049" x="1768475" y="3949700"/>
          <p14:tracePt t="46050" x="1784350" y="3935413"/>
          <p14:tracePt t="46052" x="1784350" y="3919538"/>
          <p14:tracePt t="46056" x="1784350" y="3903663"/>
          <p14:tracePt t="46058" x="1800225" y="3887788"/>
          <p14:tracePt t="46062" x="1816100" y="3871913"/>
          <p14:tracePt t="46065" x="1816100" y="3856038"/>
          <p14:tracePt t="46066" x="1816100" y="3840163"/>
          <p14:tracePt t="46070" x="1831975" y="3840163"/>
          <p14:tracePt t="46072" x="1847850" y="3824288"/>
          <p14:tracePt t="46074" x="1863725" y="3808413"/>
          <p14:tracePt t="46079" x="1863725" y="3792538"/>
          <p14:tracePt t="46080" x="1879600" y="3776663"/>
          <p14:tracePt t="46082" x="1895475" y="3760788"/>
          <p14:tracePt t="46086" x="1895475" y="3744913"/>
          <p14:tracePt t="46088" x="1911350" y="3729038"/>
          <p14:tracePt t="46090" x="1927225" y="3729038"/>
          <p14:tracePt t="46092" x="1943100" y="3729038"/>
          <p14:tracePt t="46096" x="1958975" y="3697288"/>
          <p14:tracePt t="46098" x="1974850" y="3681413"/>
          <p14:tracePt t="46102" x="1989138" y="3665538"/>
          <p14:tracePt t="46104" x="2005013" y="3665538"/>
          <p14:tracePt t="46106" x="2020888" y="3649663"/>
          <p14:tracePt t="46111" x="2036763" y="3633788"/>
          <p14:tracePt t="46113" x="2052638" y="3617913"/>
          <p14:tracePt t="46116" x="2068513" y="3602038"/>
          <p14:tracePt t="46118" x="2084388" y="3602038"/>
          <p14:tracePt t="46120" x="2084388" y="3587750"/>
          <p14:tracePt t="46122" x="2100263" y="3571875"/>
          <p14:tracePt t="46126" x="2116138" y="3571875"/>
          <p14:tracePt t="46129" x="2132013" y="3556000"/>
          <p14:tracePt t="46130" x="2132013" y="3540125"/>
          <p14:tracePt t="46132" x="2147888" y="3540125"/>
          <p14:tracePt t="46134" x="2147888" y="3524250"/>
          <p14:tracePt t="46136" x="2163763" y="3524250"/>
          <p14:tracePt t="46138" x="2179638" y="3524250"/>
          <p14:tracePt t="46143" x="2179638" y="3508375"/>
          <p14:tracePt t="46145" x="2195513" y="3508375"/>
          <p14:tracePt t="46147" x="2195513" y="3492500"/>
          <p14:tracePt t="46148" x="2211388" y="3492500"/>
          <p14:tracePt t="46156" x="2227263" y="3492500"/>
          <p14:tracePt t="46163" x="2227263" y="3476625"/>
          <p14:tracePt t="46164" x="2243138" y="3476625"/>
          <p14:tracePt t="46177" x="2243138" y="3460750"/>
          <p14:tracePt t="46181" x="2274888" y="3460750"/>
          <p14:tracePt t="46184" x="2289175" y="3460750"/>
          <p14:tracePt t="46188" x="2305050" y="3444875"/>
          <p14:tracePt t="46192" x="2320925" y="3444875"/>
          <p14:tracePt t="46194" x="2320925" y="3429000"/>
          <p14:tracePt t="46196" x="2336800" y="3429000"/>
          <p14:tracePt t="46198" x="2352675" y="3413125"/>
          <p14:tracePt t="46200" x="2368550" y="3413125"/>
          <p14:tracePt t="46202" x="2400300" y="3413125"/>
          <p14:tracePt t="46204" x="2416175" y="3397250"/>
          <p14:tracePt t="46206" x="2432050" y="3381375"/>
          <p14:tracePt t="46208" x="2447925" y="3349625"/>
          <p14:tracePt t="46210" x="2479675" y="3333750"/>
          <p14:tracePt t="46212" x="2495550" y="3333750"/>
          <p14:tracePt t="46214" x="2511425" y="3317875"/>
          <p14:tracePt t="46216" x="2527300" y="3302000"/>
          <p14:tracePt t="46218" x="2543175" y="3286125"/>
          <p14:tracePt t="46220" x="2574925" y="3270250"/>
          <p14:tracePt t="46222" x="2590800" y="3255963"/>
          <p14:tracePt t="46224" x="2620963" y="3240088"/>
          <p14:tracePt t="46226" x="2620963" y="3224213"/>
          <p14:tracePt t="46228" x="2652713" y="3208338"/>
          <p14:tracePt t="46231" x="2668588" y="3192463"/>
          <p14:tracePt t="46232" x="2684463" y="3176588"/>
          <p14:tracePt t="46234" x="2716213" y="3144838"/>
          <p14:tracePt t="46236" x="2732088" y="3144838"/>
          <p14:tracePt t="46237" x="2747963" y="3128963"/>
          <p14:tracePt t="46240" x="2747963" y="3113088"/>
          <p14:tracePt t="46243" x="2779713" y="3097213"/>
          <p14:tracePt t="46245" x="2795588" y="3097213"/>
          <p14:tracePt t="46248" x="2827338" y="3049588"/>
          <p14:tracePt t="46250" x="2843213" y="3049588"/>
          <p14:tracePt t="46254" x="2859088" y="3033713"/>
          <p14:tracePt t="46256" x="2890838" y="3017838"/>
          <p14:tracePt t="46260" x="2905125" y="3017838"/>
          <p14:tracePt t="46262" x="2921000" y="3001963"/>
          <p14:tracePt t="46263" x="2936875" y="2986088"/>
          <p14:tracePt t="46265" x="2952750" y="2970213"/>
          <p14:tracePt t="46268" x="2984500" y="2970213"/>
          <p14:tracePt t="46273" x="3016250" y="2954338"/>
          <p14:tracePt t="46274" x="3032125" y="2938463"/>
          <p14:tracePt t="46277" x="3048000" y="2922588"/>
          <p14:tracePt t="46279" x="3079750" y="2922588"/>
          <p14:tracePt t="46280" x="3095625" y="2908300"/>
          <p14:tracePt t="46282" x="3127375" y="2908300"/>
          <p14:tracePt t="46284" x="3159125" y="2892425"/>
          <p14:tracePt t="46286" x="3190875" y="2876550"/>
          <p14:tracePt t="46288" x="3205163" y="2860675"/>
          <p14:tracePt t="46290" x="3236913" y="2844800"/>
          <p14:tracePt t="46291" x="3284538" y="2844800"/>
          <p14:tracePt t="46295" x="3300413" y="2828925"/>
          <p14:tracePt t="46297" x="3348038" y="2813050"/>
          <p14:tracePt t="46298" x="3379788" y="2813050"/>
          <p14:tracePt t="46299" x="3411538" y="2813050"/>
          <p14:tracePt t="46302" x="3443288" y="2797175"/>
          <p14:tracePt t="46304" x="3490913" y="2781300"/>
          <p14:tracePt t="46306" x="3521075" y="2765425"/>
          <p14:tracePt t="46308" x="3552825" y="2749550"/>
          <p14:tracePt t="46311" x="3600450" y="2733675"/>
          <p14:tracePt t="46312" x="3632200" y="2733675"/>
          <p14:tracePt t="46314" x="3663950" y="2717800"/>
          <p14:tracePt t="46316" x="3711575" y="2701925"/>
          <p14:tracePt t="46318" x="3759200" y="2686050"/>
          <p14:tracePt t="46320" x="3790950" y="2670175"/>
          <p14:tracePt t="46322" x="3821113" y="2670175"/>
          <p14:tracePt t="46324" x="3852863" y="2654300"/>
          <p14:tracePt t="46326" x="3900488" y="2638425"/>
          <p14:tracePt t="46328" x="3948113" y="2606675"/>
          <p14:tracePt t="46330" x="3963988" y="2590800"/>
          <p14:tracePt t="46331" x="3995738" y="2574925"/>
          <p14:tracePt t="46334" x="4043363" y="2574925"/>
          <p14:tracePt t="46336" x="4059238" y="2560638"/>
          <p14:tracePt t="46338" x="4090988" y="2544763"/>
          <p14:tracePt t="46340" x="4121150" y="2528888"/>
          <p14:tracePt t="46342" x="4152900" y="2528888"/>
          <p14:tracePt t="46344" x="4168775" y="2513013"/>
          <p14:tracePt t="46346" x="4184650" y="2497138"/>
          <p14:tracePt t="46348" x="4216400" y="2481263"/>
          <p14:tracePt t="46353" x="4248150" y="2481263"/>
          <p14:tracePt t="46354" x="4264025" y="2465388"/>
          <p14:tracePt t="46358" x="4279900" y="2449513"/>
          <p14:tracePt t="46365" x="4295775" y="2449513"/>
          <p14:tracePt t="46366" x="4295775" y="2433638"/>
          <p14:tracePt t="46370" x="4311650" y="2433638"/>
          <p14:tracePt t="46374" x="4327525" y="2433638"/>
          <p14:tracePt t="46382" x="4343400" y="2433638"/>
          <p14:tracePt t="46401" x="4359275" y="2433638"/>
          <p14:tracePt t="46407" x="4375150" y="2433638"/>
          <p14:tracePt t="46413" x="4391025" y="2433638"/>
          <p14:tracePt t="46414" x="4406900" y="2433638"/>
          <p14:tracePt t="46418" x="4421188" y="2433638"/>
          <p14:tracePt t="46421" x="4437063" y="2433638"/>
          <p14:tracePt t="46422" x="4452938" y="2433638"/>
          <p14:tracePt t="46426" x="4468813" y="2433638"/>
          <p14:tracePt t="46428" x="4484688" y="2433638"/>
          <p14:tracePt t="46432" x="4500563" y="2433638"/>
          <p14:tracePt t="46434" x="4532313" y="2433638"/>
          <p14:tracePt t="46438" x="4548188" y="2433638"/>
          <p14:tracePt t="46441" x="4564063" y="2433638"/>
          <p14:tracePt t="46442" x="4579938" y="2433638"/>
          <p14:tracePt t="46446" x="4595813" y="2433638"/>
          <p14:tracePt t="46448" x="4611688" y="2433638"/>
          <p14:tracePt t="46450" x="4627563" y="2433638"/>
          <p14:tracePt t="46452" x="4643438" y="2433638"/>
          <p14:tracePt t="46454" x="4659313" y="2433638"/>
          <p14:tracePt t="46458" x="4675188" y="2433638"/>
          <p14:tracePt t="46460" x="4691063" y="2433638"/>
          <p14:tracePt t="46466" x="4706938" y="2433638"/>
          <p14:tracePt t="46468" x="4722813" y="2433638"/>
          <p14:tracePt t="46472" x="4737100" y="2433638"/>
          <p14:tracePt t="46481" x="4752975" y="2433638"/>
          <p14:tracePt t="46485" x="4768850" y="2433638"/>
          <p14:tracePt t="46492" x="4784725" y="2433638"/>
          <p14:tracePt t="46497" x="4800600" y="2433638"/>
          <p14:tracePt t="46500" x="4816475" y="2433638"/>
          <p14:tracePt t="46509" x="4832350" y="2433638"/>
          <p14:tracePt t="46513" x="4848225" y="2433638"/>
          <p14:tracePt t="46520" x="4864100" y="2433638"/>
          <p14:tracePt t="46526" x="4895850" y="2433638"/>
          <p14:tracePt t="46532" x="4911725" y="2433638"/>
          <p14:tracePt t="46538" x="4927600" y="2449513"/>
          <p14:tracePt t="46541" x="4943475" y="2449513"/>
          <p14:tracePt t="46545" x="4959350" y="2449513"/>
          <p14:tracePt t="46549" x="4975225" y="2465388"/>
          <p14:tracePt t="46563" x="4991100" y="2465388"/>
          <p14:tracePt t="46569" x="5006975" y="2465388"/>
          <p14:tracePt t="46574" x="5006975" y="2481263"/>
          <p14:tracePt t="46576" x="5022850" y="2481263"/>
          <p14:tracePt t="46578" x="5037138" y="2497138"/>
          <p14:tracePt t="46587" x="5053013" y="2513013"/>
          <p14:tracePt t="46588" x="5053013" y="2528888"/>
          <p14:tracePt t="46591" x="5068888" y="2528888"/>
          <p14:tracePt t="46592" x="5084763" y="2544763"/>
          <p14:tracePt t="46595" x="5100638" y="2574925"/>
          <p14:tracePt t="46596" x="5100638" y="2606675"/>
          <p14:tracePt t="46598" x="5116513" y="2622550"/>
          <p14:tracePt t="46600" x="5116513" y="2638425"/>
          <p14:tracePt t="46602" x="5132388" y="2670175"/>
          <p14:tracePt t="46604" x="5148263" y="2686050"/>
          <p14:tracePt t="46606" x="5148263" y="2717800"/>
          <p14:tracePt t="46608" x="5164138" y="2765425"/>
          <p14:tracePt t="46610" x="5180013" y="2797175"/>
          <p14:tracePt t="46612" x="5180013" y="2828925"/>
          <p14:tracePt t="46614" x="5180013" y="2860675"/>
          <p14:tracePt t="46616" x="5180013" y="2908300"/>
          <p14:tracePt t="46618" x="5180013" y="2938463"/>
          <p14:tracePt t="46620" x="5195888" y="2986088"/>
          <p14:tracePt t="46622" x="5195888" y="3033713"/>
          <p14:tracePt t="46624" x="5211763" y="3065463"/>
          <p14:tracePt t="46626" x="5211763" y="3113088"/>
          <p14:tracePt t="46629" x="5211763" y="3176588"/>
          <p14:tracePt t="46630" x="5211763" y="3208338"/>
          <p14:tracePt t="46632" x="5227638" y="3270250"/>
          <p14:tracePt t="46634" x="5227638" y="3317875"/>
          <p14:tracePt t="46636" x="5227638" y="3381375"/>
          <p14:tracePt t="46638" x="5227638" y="3429000"/>
          <p14:tracePt t="46640" x="5227638" y="3540125"/>
          <p14:tracePt t="46642" x="5227638" y="3617913"/>
          <p14:tracePt t="46644" x="5227638" y="3681413"/>
          <p14:tracePt t="46646" x="5227638" y="3729038"/>
          <p14:tracePt t="46648" x="5227638" y="3792538"/>
          <p14:tracePt t="46650" x="5227638" y="3856038"/>
          <p14:tracePt t="46652" x="5211763" y="3935413"/>
          <p14:tracePt t="46654" x="5211763" y="3997325"/>
          <p14:tracePt t="46656" x="5211763" y="4060825"/>
          <p14:tracePt t="46658" x="5195888" y="4108450"/>
          <p14:tracePt t="46660" x="5180013" y="4171950"/>
          <p14:tracePt t="46662" x="5180013" y="4235450"/>
          <p14:tracePt t="46664" x="5164138" y="4313238"/>
          <p14:tracePt t="46666" x="5148263" y="4376738"/>
          <p14:tracePt t="46668" x="5132388" y="4440238"/>
          <p14:tracePt t="46670" x="5116513" y="4519613"/>
          <p14:tracePt t="46672" x="5100638" y="4583113"/>
          <p14:tracePt t="46674" x="5084763" y="4645025"/>
          <p14:tracePt t="46676" x="5068888" y="4724400"/>
          <p14:tracePt t="46678" x="5037138" y="4803775"/>
          <p14:tracePt t="46680" x="5022850" y="4851400"/>
          <p14:tracePt t="46682" x="4991100" y="4930775"/>
          <p14:tracePt t="46684" x="4975225" y="5008563"/>
          <p14:tracePt t="46686" x="4943475" y="5072063"/>
          <p14:tracePt t="46688" x="4911725" y="5167313"/>
          <p14:tracePt t="46690" x="4895850" y="5230813"/>
          <p14:tracePt t="46692" x="4864100" y="5294313"/>
          <p14:tracePt t="46694" x="4816475" y="5372100"/>
          <p14:tracePt t="46696" x="4816475" y="5435600"/>
          <p14:tracePt t="46698" x="4768850" y="5499100"/>
          <p14:tracePt t="46700" x="4737100" y="5578475"/>
          <p14:tracePt t="46702" x="4691063" y="5688013"/>
          <p14:tracePt t="46704" x="4659313" y="5751513"/>
          <p14:tracePt t="46706" x="4627563" y="5799138"/>
          <p14:tracePt t="46708" x="4595813" y="5846763"/>
          <p14:tracePt t="46711" x="4564063" y="5910263"/>
          <p14:tracePt t="46714" x="4500563" y="5989638"/>
          <p14:tracePt t="46715" x="4452938" y="6035675"/>
          <p14:tracePt t="46718" x="4421188" y="6099175"/>
          <p14:tracePt t="46720" x="4391025" y="6146800"/>
          <p14:tracePt t="46722" x="4343400" y="6194425"/>
          <p14:tracePt t="46724" x="4311650" y="6257925"/>
          <p14:tracePt t="46726" x="4264025" y="6321425"/>
          <p14:tracePt t="46728" x="4232275" y="6399213"/>
          <p14:tracePt t="46730" x="4184650" y="6430963"/>
          <p14:tracePt t="46732" x="4152900" y="6510338"/>
          <p14:tracePt t="46734" x="4121150" y="6573838"/>
          <p14:tracePt t="46736" x="4075113" y="6637338"/>
          <p14:tracePt t="46738" x="4043363" y="6731000"/>
          <p14:tracePt t="46740" x="3995738" y="679450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v</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u</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-4, 0</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(100,1)</a:t>
            </a:r>
            <a:r>
              <a:rPr lang="zh-TW" altLang="en-US" sz="2000" dirty="0">
                <a:solidFill>
                  <a:srgbClr val="786449"/>
                </a:solidFill>
              </a:rPr>
              <a:t> → </a:t>
            </a:r>
            <a:r>
              <a:rPr lang="en-US" altLang="zh-TW" sz="2000" dirty="0">
                <a:solidFill>
                  <a:srgbClr val="786449"/>
                </a:solidFill>
              </a:rPr>
              <a:t>92, 1</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173321" flipH="1">
            <a:off x="4628047" y="257540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r>
              <a:rPr lang="zh-TW" altLang="en-US" sz="2000" dirty="0">
                <a:solidFill>
                  <a:srgbClr val="786449"/>
                </a:solidFill>
              </a:rPr>
              <a:t> → </a:t>
            </a:r>
            <a:r>
              <a:rPr lang="en-US" altLang="zh-TW" sz="2000" dirty="0">
                <a:solidFill>
                  <a:srgbClr val="786449"/>
                </a:solidFill>
              </a:rPr>
              <a:t>0, 0</a:t>
            </a:r>
            <a:endParaRPr lang="zh-TW" altLang="en-US" dirty="0"/>
          </a:p>
        </p:txBody>
      </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ECE6CBDB-CD2D-40D4-098E-6817B9954A15}"/>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=2</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ECE6CBDB-CD2D-40D4-098E-6817B9954A15}"/>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0ABCF43-285D-FE0A-86FF-FBFAAE42F596}"/>
              </a:ext>
            </a:extLst>
          </p:cNvPr>
          <p:cNvSpPr txBox="1"/>
          <p:nvPr/>
        </p:nvSpPr>
        <p:spPr>
          <a:xfrm flipH="1">
            <a:off x="6786251" y="3243633"/>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F4F99815-09B9-2F8A-99C0-6BC9D36D6AB2}"/>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6C4DEC9F-8F62-3D6D-56AA-E718AC20E521}"/>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5" name="文字方塊 14">
            <a:extLst>
              <a:ext uri="{FF2B5EF4-FFF2-40B4-BE49-F238E27FC236}">
                <a16:creationId xmlns:a16="http://schemas.microsoft.com/office/drawing/2014/main" id="{E90443D2-3D02-1DD7-3534-14FD029295C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16" name="直線單箭頭接點 15">
            <a:extLst>
              <a:ext uri="{FF2B5EF4-FFF2-40B4-BE49-F238E27FC236}">
                <a16:creationId xmlns:a16="http://schemas.microsoft.com/office/drawing/2014/main" id="{7431C626-4E5A-8A52-E795-30177EFCC9CC}"/>
              </a:ext>
            </a:extLst>
          </p:cNvPr>
          <p:cNvCxnSpPr>
            <a:cxnSpLocks/>
          </p:cNvCxnSpPr>
          <p:nvPr/>
        </p:nvCxnSpPr>
        <p:spPr>
          <a:xfrm flipH="1">
            <a:off x="2073897" y="4245989"/>
            <a:ext cx="4712354" cy="0"/>
          </a:xfrm>
          <a:prstGeom prst="straightConnector1">
            <a:avLst/>
          </a:prstGeom>
          <a:ln w="571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A0BA0469-10ED-4D53-A2A7-B08A69844D54}"/>
              </a:ext>
            </a:extLst>
          </p:cNvPr>
          <p:cNvSpPr txBox="1"/>
          <p:nvPr/>
        </p:nvSpPr>
        <p:spPr>
          <a:xfrm flipH="1">
            <a:off x="2053109" y="4298698"/>
            <a:ext cx="4712355" cy="400110"/>
          </a:xfrm>
          <a:prstGeom prst="rect">
            <a:avLst/>
          </a:prstGeom>
          <a:noFill/>
        </p:spPr>
        <p:txBody>
          <a:bodyPr wrap="square" rtlCol="0">
            <a:spAutoFit/>
          </a:bodyPr>
          <a:lstStyle/>
          <a:p>
            <a:pPr algn="ctr"/>
            <a:r>
              <a:rPr lang="en-US" altLang="zh-TW" sz="2000" dirty="0">
                <a:solidFill>
                  <a:srgbClr val="786449"/>
                </a:solidFill>
              </a:rPr>
              <a:t>(100,1)</a:t>
            </a:r>
            <a:r>
              <a:rPr lang="zh-TW" altLang="en-US" sz="2000" dirty="0">
                <a:solidFill>
                  <a:srgbClr val="786449"/>
                </a:solidFill>
              </a:rPr>
              <a:t> → </a:t>
            </a:r>
            <a:r>
              <a:rPr lang="en-US" altLang="zh-TW" sz="2000" dirty="0">
                <a:solidFill>
                  <a:srgbClr val="786449"/>
                </a:solidFill>
              </a:rPr>
              <a:t>92, 1</a:t>
            </a:r>
            <a:endParaRPr lang="zh-TW" altLang="en-US" sz="2000" dirty="0">
              <a:solidFill>
                <a:srgbClr val="786449"/>
              </a:solidFill>
            </a:endParaRPr>
          </a:p>
        </p:txBody>
      </p:sp>
      <p:pic>
        <p:nvPicPr>
          <p:cNvPr id="25" name="音訊 24">
            <a:hlinkClick r:id="" action="ppaction://media"/>
            <a:extLst>
              <a:ext uri="{FF2B5EF4-FFF2-40B4-BE49-F238E27FC236}">
                <a16:creationId xmlns:a16="http://schemas.microsoft.com/office/drawing/2014/main" id="{0DFBA6EA-789B-8A58-11D5-77B348AF53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9492344"/>
      </p:ext>
    </p:extLst>
  </p:cSld>
  <p:clrMapOvr>
    <a:masterClrMapping/>
  </p:clrMapOvr>
  <mc:AlternateContent xmlns:mc="http://schemas.openxmlformats.org/markup-compatibility/2006">
    <mc:Choice xmlns:p14="http://schemas.microsoft.com/office/powerpoint/2010/main" Requires="p14">
      <p:transition spd="slow" p14:dur="2000" advTm="1637"/>
    </mc:Choice>
    <mc:Fallback>
      <p:transition spd="slow" advTm="1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-4, 0</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(100,2)</a:t>
            </a:r>
            <a:r>
              <a:rPr lang="zh-TW" altLang="en-US" sz="2000" dirty="0">
                <a:solidFill>
                  <a:srgbClr val="786449"/>
                </a:solidFill>
              </a:rPr>
              <a:t> → </a:t>
            </a:r>
            <a:r>
              <a:rPr lang="en-US" altLang="zh-TW" sz="2000" dirty="0">
                <a:solidFill>
                  <a:srgbClr val="786449"/>
                </a:solidFill>
              </a:rPr>
              <a:t>92, 0</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173321" flipH="1">
            <a:off x="4628047" y="257540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r>
              <a:rPr lang="zh-TW" altLang="en-US" sz="2000" dirty="0">
                <a:solidFill>
                  <a:srgbClr val="786449"/>
                </a:solidFill>
              </a:rPr>
              <a:t> → </a:t>
            </a:r>
            <a:r>
              <a:rPr lang="en-US" altLang="zh-TW" sz="2000" dirty="0">
                <a:solidFill>
                  <a:srgbClr val="786449"/>
                </a:solidFill>
              </a:rPr>
              <a:t>0, 0</a:t>
            </a:r>
            <a:endParaRPr lang="zh-TW" altLang="en-US" dirty="0"/>
          </a:p>
        </p:txBody>
      </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ECE6CBDB-CD2D-40D4-098E-6817B9954A15}"/>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=2</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ECE6CBDB-CD2D-40D4-098E-6817B9954A15}"/>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0ABCF43-285D-FE0A-86FF-FBFAAE42F596}"/>
              </a:ext>
            </a:extLst>
          </p:cNvPr>
          <p:cNvSpPr txBox="1"/>
          <p:nvPr/>
        </p:nvSpPr>
        <p:spPr>
          <a:xfrm flipH="1">
            <a:off x="6786251" y="3243633"/>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F4F99815-09B9-2F8A-99C0-6BC9D36D6AB2}"/>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6C4DEC9F-8F62-3D6D-56AA-E718AC20E521}"/>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5" name="文字方塊 14">
            <a:extLst>
              <a:ext uri="{FF2B5EF4-FFF2-40B4-BE49-F238E27FC236}">
                <a16:creationId xmlns:a16="http://schemas.microsoft.com/office/drawing/2014/main" id="{E90443D2-3D02-1DD7-3534-14FD029295C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21" name="音訊 20">
            <a:hlinkClick r:id="" action="ppaction://media"/>
            <a:extLst>
              <a:ext uri="{FF2B5EF4-FFF2-40B4-BE49-F238E27FC236}">
                <a16:creationId xmlns:a16="http://schemas.microsoft.com/office/drawing/2014/main" id="{9E81EC7D-959D-7497-4D6E-5F44B1AE096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3365879"/>
      </p:ext>
    </p:extLst>
  </p:cSld>
  <p:clrMapOvr>
    <a:masterClrMapping/>
  </p:clrMapOvr>
  <mc:AlternateContent xmlns:mc="http://schemas.openxmlformats.org/markup-compatibility/2006">
    <mc:Choice xmlns:p14="http://schemas.microsoft.com/office/powerpoint/2010/main" Requires="p14">
      <p:transition spd="slow" p14:dur="2000" advTm="4931"/>
    </mc:Choice>
    <mc:Fallback>
      <p:transition spd="slow" advTm="4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(-7,2)</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(-2,2)</a:t>
            </a:r>
            <a:r>
              <a:rPr lang="zh-TW" altLang="en-US" sz="2000" dirty="0">
                <a:solidFill>
                  <a:srgbClr val="786449"/>
                </a:solidFill>
              </a:rPr>
              <a:t> → </a:t>
            </a:r>
            <a:r>
              <a:rPr lang="en-US" altLang="zh-TW" sz="2000" dirty="0">
                <a:solidFill>
                  <a:srgbClr val="786449"/>
                </a:solidFill>
              </a:rPr>
              <a:t>-4, 0</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(100,2)</a:t>
            </a:r>
            <a:r>
              <a:rPr lang="zh-TW" altLang="en-US" sz="2000" dirty="0">
                <a:solidFill>
                  <a:srgbClr val="786449"/>
                </a:solidFill>
              </a:rPr>
              <a:t> → </a:t>
            </a:r>
            <a:r>
              <a:rPr lang="en-US" altLang="zh-TW" sz="2000" dirty="0">
                <a:solidFill>
                  <a:srgbClr val="786449"/>
                </a:solidFill>
              </a:rPr>
              <a:t>92, 0</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173321" flipH="1">
            <a:off x="4628047" y="257540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a:t>
            </a:r>
            <a:r>
              <a:rPr lang="zh-TW" altLang="en-US" sz="2000" dirty="0">
                <a:solidFill>
                  <a:srgbClr val="786449"/>
                </a:solidFill>
              </a:rPr>
              <a:t> → </a:t>
            </a:r>
            <a:r>
              <a:rPr lang="en-US" altLang="zh-TW" sz="2000" dirty="0">
                <a:solidFill>
                  <a:srgbClr val="786449"/>
                </a:solidFill>
              </a:rPr>
              <a:t>0, 0</a:t>
            </a:r>
            <a:endParaRPr lang="zh-TW" altLang="en-US" dirty="0"/>
          </a:p>
        </p:txBody>
      </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ECE6CBDB-CD2D-40D4-098E-6817B9954A15}"/>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m:t>
                    </m:r>
                  </m:oMath>
                </a14:m>
                <a:r>
                  <a:rPr lang="en-US" altLang="zh-TW" dirty="0">
                    <a:solidFill>
                      <a:srgbClr val="786449"/>
                    </a:solidFill>
                    <a:latin typeface="Times New Roman" panose="02020603050405020304" pitchFamily="18" charset="0"/>
                    <a:cs typeface="Times New Roman" panose="02020603050405020304" pitchFamily="18" charset="0"/>
                  </a:rPr>
                  <a:t>1</a:t>
                </a:r>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ECE6CBDB-CD2D-40D4-098E-6817B9954A15}"/>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0ABCF43-285D-FE0A-86FF-FBFAAE42F596}"/>
              </a:ext>
            </a:extLst>
          </p:cNvPr>
          <p:cNvSpPr txBox="1"/>
          <p:nvPr/>
        </p:nvSpPr>
        <p:spPr>
          <a:xfrm flipH="1">
            <a:off x="6786251" y="3243633"/>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F4F99815-09B9-2F8A-99C0-6BC9D36D6AB2}"/>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6C4DEC9F-8F62-3D6D-56AA-E718AC20E521}"/>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5" name="文字方塊 14">
            <a:extLst>
              <a:ext uri="{FF2B5EF4-FFF2-40B4-BE49-F238E27FC236}">
                <a16:creationId xmlns:a16="http://schemas.microsoft.com/office/drawing/2014/main" id="{E90443D2-3D02-1DD7-3534-14FD029295C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21" name="音訊 20">
            <a:hlinkClick r:id="" action="ppaction://media"/>
            <a:extLst>
              <a:ext uri="{FF2B5EF4-FFF2-40B4-BE49-F238E27FC236}">
                <a16:creationId xmlns:a16="http://schemas.microsoft.com/office/drawing/2014/main" id="{11D3B317-75ED-3BDD-2093-7ABDD0FEF71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8827570"/>
      </p:ext>
    </p:extLst>
  </p:cSld>
  <p:clrMapOvr>
    <a:masterClrMapping/>
  </p:clrMapOvr>
  <mc:AlternateContent xmlns:mc="http://schemas.openxmlformats.org/markup-compatibility/2006">
    <mc:Choice xmlns:p14="http://schemas.microsoft.com/office/powerpoint/2010/main" Requires="p14">
      <p:transition spd="slow" p14:dur="2000" advTm="1775"/>
    </mc:Choice>
    <mc:Fallback>
      <p:transition spd="slow" advTm="1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Note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3158CD1-92FC-F43A-E00C-79E38B19AC70}"/>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7" name="橢圓 6">
            <a:extLst>
              <a:ext uri="{FF2B5EF4-FFF2-40B4-BE49-F238E27FC236}">
                <a16:creationId xmlns:a16="http://schemas.microsoft.com/office/drawing/2014/main" id="{BD9EDC9A-B2EB-AAE7-9E95-C0A3FF0D3B99}"/>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8" name="橢圓 7">
            <a:extLst>
              <a:ext uri="{FF2B5EF4-FFF2-40B4-BE49-F238E27FC236}">
                <a16:creationId xmlns:a16="http://schemas.microsoft.com/office/drawing/2014/main" id="{5D7DF3D6-48AC-4C09-15A6-00C61B0C964D}"/>
              </a:ext>
            </a:extLst>
          </p:cNvPr>
          <p:cNvSpPr/>
          <p:nvPr/>
        </p:nvSpPr>
        <p:spPr>
          <a:xfrm>
            <a:off x="6786251"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9" name="橢圓 8">
            <a:extLst>
              <a:ext uri="{FF2B5EF4-FFF2-40B4-BE49-F238E27FC236}">
                <a16:creationId xmlns:a16="http://schemas.microsoft.com/office/drawing/2014/main" id="{BBDE158C-7FC3-2807-77CE-79D67252B879}"/>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cxnSp>
        <p:nvCxnSpPr>
          <p:cNvPr id="11" name="直線單箭頭接點 10">
            <a:extLst>
              <a:ext uri="{FF2B5EF4-FFF2-40B4-BE49-F238E27FC236}">
                <a16:creationId xmlns:a16="http://schemas.microsoft.com/office/drawing/2014/main" id="{AC67B49B-7FD4-2A2D-6B47-F7C8B6A5E1DA}"/>
              </a:ext>
            </a:extLst>
          </p:cNvPr>
          <p:cNvCxnSpPr>
            <a:stCxn id="6" idx="7"/>
            <a:endCxn id="7" idx="2"/>
          </p:cNvCxnSpPr>
          <p:nvPr/>
        </p:nvCxnSpPr>
        <p:spPr>
          <a:xfrm flipV="1">
            <a:off x="1939986" y="2293070"/>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06370F9-A1C6-BEEC-D06D-B600A80F111A}"/>
              </a:ext>
            </a:extLst>
          </p:cNvPr>
          <p:cNvCxnSpPr>
            <a:cxnSpLocks/>
            <a:stCxn id="6" idx="5"/>
            <a:endCxn id="9" idx="2"/>
          </p:cNvCxnSpPr>
          <p:nvPr/>
        </p:nvCxnSpPr>
        <p:spPr>
          <a:xfrm>
            <a:off x="1939986"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07CE2153-2550-28E2-61CA-264EDD9E35C6}"/>
              </a:ext>
            </a:extLst>
          </p:cNvPr>
          <p:cNvCxnSpPr>
            <a:cxnSpLocks/>
            <a:stCxn id="8" idx="2"/>
            <a:endCxn id="6" idx="6"/>
          </p:cNvCxnSpPr>
          <p:nvPr/>
        </p:nvCxnSpPr>
        <p:spPr>
          <a:xfrm flipH="1">
            <a:off x="2073897" y="4103016"/>
            <a:ext cx="4712354" cy="0"/>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6A563A82-9695-8254-9C28-396AB869D006}"/>
              </a:ext>
            </a:extLst>
          </p:cNvPr>
          <p:cNvCxnSpPr>
            <a:cxnSpLocks/>
            <a:stCxn id="7" idx="6"/>
            <a:endCxn id="8" idx="1"/>
          </p:cNvCxnSpPr>
          <p:nvPr/>
        </p:nvCxnSpPr>
        <p:spPr>
          <a:xfrm>
            <a:off x="4887274" y="2293070"/>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995DB91-BD66-803D-1DBD-0B6A7BDD9195}"/>
              </a:ext>
            </a:extLst>
          </p:cNvPr>
          <p:cNvCxnSpPr>
            <a:cxnSpLocks/>
            <a:stCxn id="9" idx="6"/>
            <a:endCxn id="8" idx="3"/>
          </p:cNvCxnSpPr>
          <p:nvPr/>
        </p:nvCxnSpPr>
        <p:spPr>
          <a:xfrm flipV="1">
            <a:off x="4887274" y="4426305"/>
            <a:ext cx="2032888" cy="1486657"/>
          </a:xfrm>
          <a:prstGeom prst="straightConnector1">
            <a:avLst/>
          </a:prstGeom>
          <a:ln w="57150">
            <a:solidFill>
              <a:srgbClr val="8AA4B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A1C5E2D-DEA3-93AA-8F69-FDE1FAB757D7}"/>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2B7FEF00-547D-55B7-6470-687B770A8714}"/>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(-6,4)</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20" name="文字方塊 19">
            <a:extLst>
              <a:ext uri="{FF2B5EF4-FFF2-40B4-BE49-F238E27FC236}">
                <a16:creationId xmlns:a16="http://schemas.microsoft.com/office/drawing/2014/main" id="{6BF546DD-DCD4-74A5-015E-2FA91A6E9A6B}"/>
              </a:ext>
            </a:extLst>
          </p:cNvPr>
          <p:cNvSpPr txBox="1"/>
          <p:nvPr/>
        </p:nvSpPr>
        <p:spPr>
          <a:xfrm rot="19439285" flipH="1">
            <a:off x="4692619" y="5217377"/>
            <a:ext cx="2577276" cy="400110"/>
          </a:xfrm>
          <a:prstGeom prst="rect">
            <a:avLst/>
          </a:prstGeom>
          <a:noFill/>
        </p:spPr>
        <p:txBody>
          <a:bodyPr wrap="square" rtlCol="0">
            <a:spAutoFit/>
          </a:bodyPr>
          <a:lstStyle/>
          <a:p>
            <a:pPr algn="ctr"/>
            <a:r>
              <a:rPr lang="en-US" altLang="zh-TW" sz="2000" dirty="0">
                <a:solidFill>
                  <a:srgbClr val="786449"/>
                </a:solidFill>
              </a:rPr>
              <a:t>(-2,4)</a:t>
            </a:r>
            <a:r>
              <a:rPr lang="zh-TW" altLang="en-US" sz="2000" dirty="0">
                <a:solidFill>
                  <a:srgbClr val="786449"/>
                </a:solidFill>
              </a:rPr>
              <a:t> → </a:t>
            </a:r>
            <a:r>
              <a:rPr lang="en-US" altLang="zh-TW" sz="2000" dirty="0">
                <a:solidFill>
                  <a:srgbClr val="786449"/>
                </a:solidFill>
              </a:rPr>
              <a:t>-4, 0</a:t>
            </a:r>
            <a:endParaRPr lang="zh-TW" altLang="en-US" sz="2000" dirty="0">
              <a:solidFill>
                <a:srgbClr val="786449"/>
              </a:solidFill>
            </a:endParaRPr>
          </a:p>
        </p:txBody>
      </p:sp>
      <p:sp>
        <p:nvSpPr>
          <p:cNvPr id="22" name="文字方塊 21">
            <a:extLst>
              <a:ext uri="{FF2B5EF4-FFF2-40B4-BE49-F238E27FC236}">
                <a16:creationId xmlns:a16="http://schemas.microsoft.com/office/drawing/2014/main" id="{6D16FC42-ABC0-DAC6-F10D-729FE8CBFCCA}"/>
              </a:ext>
            </a:extLst>
          </p:cNvPr>
          <p:cNvSpPr txBox="1"/>
          <p:nvPr/>
        </p:nvSpPr>
        <p:spPr>
          <a:xfrm flipH="1">
            <a:off x="2059038" y="3648919"/>
            <a:ext cx="4712355" cy="400110"/>
          </a:xfrm>
          <a:prstGeom prst="rect">
            <a:avLst/>
          </a:prstGeom>
          <a:noFill/>
        </p:spPr>
        <p:txBody>
          <a:bodyPr wrap="square" rtlCol="0">
            <a:spAutoFit/>
          </a:bodyPr>
          <a:lstStyle/>
          <a:p>
            <a:pPr algn="ctr"/>
            <a:r>
              <a:rPr lang="en-US" altLang="zh-TW" sz="2000" dirty="0">
                <a:solidFill>
                  <a:srgbClr val="786449"/>
                </a:solidFill>
              </a:rPr>
              <a:t>(100,2)</a:t>
            </a:r>
            <a:r>
              <a:rPr lang="zh-TW" altLang="en-US" sz="2000" dirty="0">
                <a:solidFill>
                  <a:srgbClr val="786449"/>
                </a:solidFill>
              </a:rPr>
              <a:t> → </a:t>
            </a:r>
            <a:r>
              <a:rPr lang="en-US" altLang="zh-TW" sz="2000" dirty="0">
                <a:solidFill>
                  <a:srgbClr val="786449"/>
                </a:solidFill>
              </a:rPr>
              <a:t>92, 0</a:t>
            </a:r>
            <a:endParaRPr lang="zh-TW" altLang="en-US" sz="2000" dirty="0">
              <a:solidFill>
                <a:srgbClr val="786449"/>
              </a:solidFill>
            </a:endParaRPr>
          </a:p>
        </p:txBody>
      </p:sp>
      <p:sp>
        <p:nvSpPr>
          <p:cNvPr id="24" name="文字方塊 23">
            <a:extLst>
              <a:ext uri="{FF2B5EF4-FFF2-40B4-BE49-F238E27FC236}">
                <a16:creationId xmlns:a16="http://schemas.microsoft.com/office/drawing/2014/main" id="{CD76F819-DB7F-2039-1087-98580D42132E}"/>
              </a:ext>
            </a:extLst>
          </p:cNvPr>
          <p:cNvSpPr txBox="1"/>
          <p:nvPr/>
        </p:nvSpPr>
        <p:spPr>
          <a:xfrm rot="2173321" flipH="1">
            <a:off x="4628047" y="257540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(-5,4)</a:t>
            </a:r>
            <a:r>
              <a:rPr lang="zh-TW" altLang="en-US" sz="2000" dirty="0">
                <a:solidFill>
                  <a:srgbClr val="786449"/>
                </a:solidFill>
              </a:rPr>
              <a:t> → </a:t>
            </a:r>
            <a:r>
              <a:rPr lang="en-US" altLang="zh-TW" sz="2000" dirty="0">
                <a:solidFill>
                  <a:srgbClr val="786449"/>
                </a:solidFill>
              </a:rPr>
              <a:t>0, 0</a:t>
            </a:r>
            <a:endParaRPr lang="zh-TW" altLang="en-US" dirty="0"/>
          </a:p>
        </p:txBody>
      </p:sp>
      <mc:AlternateContent xmlns:mc="http://schemas.openxmlformats.org/markup-compatibility/2006" xmlns:a14="http://schemas.microsoft.com/office/drawing/2010/main">
        <mc:Choice Requires="a14">
          <p:sp>
            <p:nvSpPr>
              <p:cNvPr id="3" name="標題 1">
                <a:extLst>
                  <a:ext uri="{FF2B5EF4-FFF2-40B4-BE49-F238E27FC236}">
                    <a16:creationId xmlns:a16="http://schemas.microsoft.com/office/drawing/2014/main" id="{ECE6CBDB-CD2D-40D4-098E-6817B9954A15}"/>
                  </a:ext>
                </a:extLst>
              </p:cNvPr>
              <p:cNvSpPr txBox="1">
                <a:spLocks/>
              </p:cNvSpPr>
              <p:nvPr/>
            </p:nvSpPr>
            <p:spPr>
              <a:xfrm>
                <a:off x="9681328" y="369600"/>
                <a:ext cx="16724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TW" b="0" i="1" smtClean="0">
                          <a:solidFill>
                            <a:srgbClr val="786449"/>
                          </a:solidFill>
                          <a:latin typeface="Cambria Math" panose="02040503050406030204" pitchFamily="18" charset="0"/>
                          <a:cs typeface="Times New Roman" panose="02020603050405020304" pitchFamily="18" charset="0"/>
                        </a:rPr>
                        <m:t>𝑝</m:t>
                      </m:r>
                      <m:r>
                        <a:rPr lang="en-US" altLang="zh-TW" b="0" i="1" smtClean="0">
                          <a:solidFill>
                            <a:srgbClr val="786449"/>
                          </a:solidFill>
                          <a:latin typeface="Cambria Math" panose="02040503050406030204" pitchFamily="18" charset="0"/>
                          <a:cs typeface="Times New Roman" panose="02020603050405020304" pitchFamily="18" charset="0"/>
                        </a:rPr>
                        <m:t>=0</m:t>
                      </m:r>
                    </m:oMath>
                  </m:oMathPara>
                </a14:m>
                <a:endParaRPr lang="zh-TW" altLang="en-US" dirty="0">
                  <a:solidFill>
                    <a:srgbClr val="786449"/>
                  </a:solidFill>
                  <a:latin typeface="Times New Roman" panose="02020603050405020304" pitchFamily="18" charset="0"/>
                  <a:cs typeface="Times New Roman" panose="02020603050405020304" pitchFamily="18" charset="0"/>
                </a:endParaRPr>
              </a:p>
            </p:txBody>
          </p:sp>
        </mc:Choice>
        <mc:Fallback xmlns="">
          <p:sp>
            <p:nvSpPr>
              <p:cNvPr id="3" name="標題 1">
                <a:extLst>
                  <a:ext uri="{FF2B5EF4-FFF2-40B4-BE49-F238E27FC236}">
                    <a16:creationId xmlns:a16="http://schemas.microsoft.com/office/drawing/2014/main" id="{ECE6CBDB-CD2D-40D4-098E-6817B9954A15}"/>
                  </a:ext>
                </a:extLst>
              </p:cNvPr>
              <p:cNvSpPr txBox="1">
                <a:spLocks noRot="1" noChangeAspect="1" noMove="1" noResize="1" noEditPoints="1" noAdjustHandles="1" noChangeArrowheads="1" noChangeShapeType="1" noTextEdit="1"/>
              </p:cNvSpPr>
              <p:nvPr/>
            </p:nvSpPr>
            <p:spPr>
              <a:xfrm>
                <a:off x="9681328" y="369600"/>
                <a:ext cx="1672472" cy="1325563"/>
              </a:xfrm>
              <a:prstGeom prst="rect">
                <a:avLst/>
              </a:prstGeom>
              <a:blipFill>
                <a:blip r:embed="rId5"/>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0ABCF43-285D-FE0A-86FF-FBFAAE42F596}"/>
              </a:ext>
            </a:extLst>
          </p:cNvPr>
          <p:cNvSpPr txBox="1"/>
          <p:nvPr/>
        </p:nvSpPr>
        <p:spPr>
          <a:xfrm flipH="1">
            <a:off x="6786251" y="3243633"/>
            <a:ext cx="914401" cy="400110"/>
          </a:xfrm>
          <a:prstGeom prst="rect">
            <a:avLst/>
          </a:prstGeom>
          <a:noFill/>
        </p:spPr>
        <p:txBody>
          <a:bodyPr wrap="square" rtlCol="0">
            <a:spAutoFit/>
          </a:bodyPr>
          <a:lstStyle/>
          <a:p>
            <a:pPr algn="ctr"/>
            <a:r>
              <a:rPr lang="en-US" altLang="zh-TW" sz="2000" dirty="0">
                <a:solidFill>
                  <a:srgbClr val="786449"/>
                </a:solidFill>
              </a:rPr>
              <a:t>12</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F4F99815-09B9-2F8A-99C0-6BC9D36D6AB2}"/>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6C4DEC9F-8F62-3D6D-56AA-E718AC20E521}"/>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5" name="文字方塊 14">
            <a:extLst>
              <a:ext uri="{FF2B5EF4-FFF2-40B4-BE49-F238E27FC236}">
                <a16:creationId xmlns:a16="http://schemas.microsoft.com/office/drawing/2014/main" id="{E90443D2-3D02-1DD7-3534-14FD029295C0}"/>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cxnSp>
        <p:nvCxnSpPr>
          <p:cNvPr id="29" name="直線單箭頭接點 28">
            <a:extLst>
              <a:ext uri="{FF2B5EF4-FFF2-40B4-BE49-F238E27FC236}">
                <a16:creationId xmlns:a16="http://schemas.microsoft.com/office/drawing/2014/main" id="{F8BEF6D1-55BF-570F-2D6B-AE56CEAA38F2}"/>
              </a:ext>
            </a:extLst>
          </p:cNvPr>
          <p:cNvCxnSpPr/>
          <p:nvPr/>
        </p:nvCxnSpPr>
        <p:spPr>
          <a:xfrm flipV="1">
            <a:off x="1986533" y="2387215"/>
            <a:ext cx="2032888" cy="1486657"/>
          </a:xfrm>
          <a:prstGeom prst="straightConnector1">
            <a:avLst/>
          </a:prstGeom>
          <a:ln w="57150">
            <a:solidFill>
              <a:srgbClr val="8AA4B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304B9351-4A28-696E-F696-2B539F38BABB}"/>
              </a:ext>
            </a:extLst>
          </p:cNvPr>
          <p:cNvCxnSpPr/>
          <p:nvPr/>
        </p:nvCxnSpPr>
        <p:spPr>
          <a:xfrm flipV="1">
            <a:off x="4863590" y="4303215"/>
            <a:ext cx="2032888" cy="1486657"/>
          </a:xfrm>
          <a:prstGeom prst="straightConnector1">
            <a:avLst/>
          </a:prstGeom>
          <a:ln w="57150">
            <a:solidFill>
              <a:srgbClr val="8AA4B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497CFA85-7EF7-9685-B9E5-3C9BBF77A244}"/>
              </a:ext>
            </a:extLst>
          </p:cNvPr>
          <p:cNvSpPr txBox="1"/>
          <p:nvPr/>
        </p:nvSpPr>
        <p:spPr>
          <a:xfrm rot="19439285" flipH="1">
            <a:off x="4418521" y="4707036"/>
            <a:ext cx="2577276" cy="400110"/>
          </a:xfrm>
          <a:prstGeom prst="rect">
            <a:avLst/>
          </a:prstGeom>
          <a:noFill/>
        </p:spPr>
        <p:txBody>
          <a:bodyPr wrap="square" rtlCol="0">
            <a:spAutoFit/>
          </a:bodyPr>
          <a:lstStyle/>
          <a:p>
            <a:pPr algn="ctr"/>
            <a:r>
              <a:rPr lang="en-US" altLang="zh-TW" sz="2000" dirty="0">
                <a:solidFill>
                  <a:srgbClr val="786449"/>
                </a:solidFill>
              </a:rPr>
              <a:t>(2,1)</a:t>
            </a:r>
            <a:r>
              <a:rPr lang="zh-TW" altLang="en-US" sz="2000" dirty="0">
                <a:solidFill>
                  <a:srgbClr val="786449"/>
                </a:solidFill>
              </a:rPr>
              <a:t> → </a:t>
            </a:r>
            <a:r>
              <a:rPr lang="en-US" altLang="zh-TW" sz="2000" dirty="0">
                <a:solidFill>
                  <a:srgbClr val="786449"/>
                </a:solidFill>
              </a:rPr>
              <a:t>-4, 0</a:t>
            </a:r>
            <a:endParaRPr lang="zh-TW" altLang="en-US" sz="2000" dirty="0">
              <a:solidFill>
                <a:srgbClr val="786449"/>
              </a:solidFill>
            </a:endParaRPr>
          </a:p>
        </p:txBody>
      </p:sp>
      <p:cxnSp>
        <p:nvCxnSpPr>
          <p:cNvPr id="32" name="直線單箭頭接點 31">
            <a:extLst>
              <a:ext uri="{FF2B5EF4-FFF2-40B4-BE49-F238E27FC236}">
                <a16:creationId xmlns:a16="http://schemas.microsoft.com/office/drawing/2014/main" id="{7CD16685-70E8-1E22-D6B4-FFDBACA39210}"/>
              </a:ext>
            </a:extLst>
          </p:cNvPr>
          <p:cNvCxnSpPr>
            <a:cxnSpLocks/>
          </p:cNvCxnSpPr>
          <p:nvPr/>
        </p:nvCxnSpPr>
        <p:spPr>
          <a:xfrm>
            <a:off x="4840551" y="2445924"/>
            <a:ext cx="2032888" cy="1486657"/>
          </a:xfrm>
          <a:prstGeom prst="straightConnector1">
            <a:avLst/>
          </a:prstGeom>
          <a:ln w="57150">
            <a:solidFill>
              <a:srgbClr val="8AA4B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6930B956-0067-4FFF-8E89-AAA0D0D0CC9A}"/>
              </a:ext>
            </a:extLst>
          </p:cNvPr>
          <p:cNvCxnSpPr>
            <a:cxnSpLocks/>
          </p:cNvCxnSpPr>
          <p:nvPr/>
        </p:nvCxnSpPr>
        <p:spPr>
          <a:xfrm>
            <a:off x="1915494" y="4541542"/>
            <a:ext cx="2032888" cy="1486657"/>
          </a:xfrm>
          <a:prstGeom prst="straightConnector1">
            <a:avLst/>
          </a:prstGeom>
          <a:ln w="57150">
            <a:solidFill>
              <a:srgbClr val="8AA4B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865405A-4C57-ECCA-9375-83994B5740F0}"/>
              </a:ext>
            </a:extLst>
          </p:cNvPr>
          <p:cNvSpPr txBox="1"/>
          <p:nvPr/>
        </p:nvSpPr>
        <p:spPr>
          <a:xfrm rot="2173321" flipH="1">
            <a:off x="4266839" y="3111774"/>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(5,1)</a:t>
            </a:r>
            <a:r>
              <a:rPr lang="zh-TW" altLang="en-US" sz="2000" dirty="0">
                <a:solidFill>
                  <a:srgbClr val="786449"/>
                </a:solidFill>
              </a:rPr>
              <a:t> → </a:t>
            </a:r>
            <a:r>
              <a:rPr lang="en-US" altLang="zh-TW" sz="2000" dirty="0">
                <a:solidFill>
                  <a:srgbClr val="786449"/>
                </a:solidFill>
              </a:rPr>
              <a:t>0, 0</a:t>
            </a:r>
            <a:endParaRPr lang="zh-TW" altLang="en-US" dirty="0"/>
          </a:p>
        </p:txBody>
      </p:sp>
      <p:sp>
        <p:nvSpPr>
          <p:cNvPr id="35" name="文字方塊 34">
            <a:extLst>
              <a:ext uri="{FF2B5EF4-FFF2-40B4-BE49-F238E27FC236}">
                <a16:creationId xmlns:a16="http://schemas.microsoft.com/office/drawing/2014/main" id="{BFBD52C4-2161-FEE0-AB9C-B94EDDA0BE8E}"/>
              </a:ext>
            </a:extLst>
          </p:cNvPr>
          <p:cNvSpPr txBox="1"/>
          <p:nvPr/>
        </p:nvSpPr>
        <p:spPr>
          <a:xfrm rot="19429713">
            <a:off x="1902616" y="3151876"/>
            <a:ext cx="2496491" cy="400110"/>
          </a:xfrm>
          <a:prstGeom prst="rect">
            <a:avLst/>
          </a:prstGeom>
          <a:noFill/>
        </p:spPr>
        <p:txBody>
          <a:bodyPr wrap="square" rtlCol="0">
            <a:spAutoFit/>
          </a:bodyPr>
          <a:lstStyle/>
          <a:p>
            <a:pPr algn="ctr"/>
            <a:r>
              <a:rPr lang="en-US" altLang="zh-TW" sz="2000" dirty="0">
                <a:solidFill>
                  <a:srgbClr val="786449"/>
                </a:solidFill>
              </a:rPr>
              <a:t>(7,1)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sp>
        <p:nvSpPr>
          <p:cNvPr id="36" name="文字方塊 35">
            <a:extLst>
              <a:ext uri="{FF2B5EF4-FFF2-40B4-BE49-F238E27FC236}">
                <a16:creationId xmlns:a16="http://schemas.microsoft.com/office/drawing/2014/main" id="{936DA77E-781F-8053-FCFC-F0DBB5E81DB1}"/>
              </a:ext>
            </a:extLst>
          </p:cNvPr>
          <p:cNvSpPr txBox="1"/>
          <p:nvPr/>
        </p:nvSpPr>
        <p:spPr>
          <a:xfrm rot="2170287" flipH="1">
            <a:off x="1485394" y="5248567"/>
            <a:ext cx="2496491" cy="400110"/>
          </a:xfrm>
          <a:prstGeom prst="rect">
            <a:avLst/>
          </a:prstGeom>
          <a:noFill/>
        </p:spPr>
        <p:txBody>
          <a:bodyPr wrap="square" rtlCol="0">
            <a:spAutoFit/>
          </a:bodyPr>
          <a:lstStyle/>
          <a:p>
            <a:pPr algn="ctr"/>
            <a:r>
              <a:rPr lang="en-US" altLang="zh-TW" sz="2000" dirty="0">
                <a:solidFill>
                  <a:srgbClr val="786449"/>
                </a:solidFill>
              </a:rPr>
              <a:t>(6,1)</a:t>
            </a:r>
            <a:r>
              <a:rPr lang="zh-TW" altLang="en-US" sz="2000" dirty="0">
                <a:solidFill>
                  <a:srgbClr val="786449"/>
                </a:solidFill>
              </a:rPr>
              <a:t> → </a:t>
            </a:r>
            <a:r>
              <a:rPr lang="en-US" altLang="zh-TW" sz="2000" dirty="0">
                <a:solidFill>
                  <a:srgbClr val="786449"/>
                </a:solidFill>
              </a:rPr>
              <a:t>0, 0</a:t>
            </a:r>
            <a:endParaRPr lang="zh-TW" altLang="en-US" sz="2000" dirty="0">
              <a:solidFill>
                <a:srgbClr val="786449"/>
              </a:solidFill>
            </a:endParaRPr>
          </a:p>
        </p:txBody>
      </p:sp>
      <p:pic>
        <p:nvPicPr>
          <p:cNvPr id="21" name="音訊 20">
            <a:hlinkClick r:id="" action="ppaction://media"/>
            <a:extLst>
              <a:ext uri="{FF2B5EF4-FFF2-40B4-BE49-F238E27FC236}">
                <a16:creationId xmlns:a16="http://schemas.microsoft.com/office/drawing/2014/main" id="{C84B93AB-9BB4-E645-CC99-EA8CFED33E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7469457"/>
      </p:ext>
    </p:extLst>
  </p:cSld>
  <p:clrMapOvr>
    <a:masterClrMapping/>
  </p:clrMapOvr>
  <mc:AlternateContent xmlns:mc="http://schemas.openxmlformats.org/markup-compatibility/2006">
    <mc:Choice xmlns:p14="http://schemas.microsoft.com/office/powerpoint/2010/main" Requires="p14">
      <p:transition spd="slow" p14:dur="2000" advTm="8838"/>
    </mc:Choice>
    <mc:Fallback>
      <p:transition spd="slow" advTm="8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Complexity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C1AF34-1E30-3DD9-D6A9-88A17F536DC7}"/>
                  </a:ext>
                </a:extLst>
              </p:cNvPr>
              <p:cNvSpPr>
                <a:spLocks noGrp="1"/>
              </p:cNvSpPr>
              <p:nvPr>
                <p:ph idx="1"/>
              </p:nvPr>
            </p:nvSpPr>
            <p:spPr>
              <a:xfrm>
                <a:off x="838200" y="1825624"/>
                <a:ext cx="10515600" cy="5123815"/>
              </a:xfrm>
            </p:spPr>
            <p:txBody>
              <a:bodyPr>
                <a:normAutofit/>
              </a:bodyPr>
              <a:lstStyle/>
              <a:p>
                <a:r>
                  <a:rPr lang="en-US" altLang="zh-TW" b="1" dirty="0">
                    <a:solidFill>
                      <a:srgbClr val="7B8A95"/>
                    </a:solidFill>
                    <a:latin typeface="Times New Roman" panose="02020603050405020304" pitchFamily="18" charset="0"/>
                    <a:cs typeface="Times New Roman" panose="02020603050405020304" pitchFamily="18" charset="0"/>
                  </a:rPr>
                  <a:t>The augmentation is bounded by </a:t>
                </a:r>
                <a14:m>
                  <m:oMath xmlns:m="http://schemas.openxmlformats.org/officeDocument/2006/math">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en-US" altLang="zh-TW" b="1" i="1" smtClean="0">
                            <a:solidFill>
                              <a:srgbClr val="7B8A95"/>
                            </a:solidFill>
                            <a:latin typeface="Cambria Math" panose="02040503050406030204" pitchFamily="18" charset="0"/>
                            <a:cs typeface="Times New Roman" panose="02020603050405020304" pitchFamily="18" charset="0"/>
                          </a:rPr>
                          <m:t>𝒇</m:t>
                        </m:r>
                      </m:e>
                      <m:sub>
                        <m:r>
                          <a:rPr lang="en-US" altLang="zh-TW" b="1" i="1" smtClean="0">
                            <a:solidFill>
                              <a:srgbClr val="7B8A95"/>
                            </a:solidFill>
                            <a:latin typeface="Cambria Math" panose="02040503050406030204" pitchFamily="18" charset="0"/>
                            <a:cs typeface="Times New Roman" panose="02020603050405020304" pitchFamily="18" charset="0"/>
                          </a:rPr>
                          <m:t>𝒍</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𝟏</m:t>
                        </m:r>
                      </m:sub>
                      <m:sup>
                        <m:r>
                          <a:rPr lang="en-US" altLang="zh-TW" b="1" i="1" smtClean="0">
                            <a:solidFill>
                              <a:srgbClr val="7B8A95"/>
                            </a:solidFill>
                            <a:latin typeface="Cambria Math" panose="02040503050406030204" pitchFamily="18" charset="0"/>
                            <a:cs typeface="Times New Roman" panose="02020603050405020304" pitchFamily="18" charset="0"/>
                          </a:rPr>
                          <m:t>∗</m:t>
                        </m:r>
                      </m:sup>
                    </m:sSubSup>
                    <m:r>
                      <a:rPr lang="en-US" altLang="zh-TW" b="1" i="1" smtClean="0">
                        <a:solidFill>
                          <a:srgbClr val="7B8A95"/>
                        </a:solidFill>
                        <a:latin typeface="Cambria Math" panose="02040503050406030204" pitchFamily="18" charset="0"/>
                        <a:cs typeface="Times New Roman" panose="02020603050405020304" pitchFamily="18" charset="0"/>
                      </a:rPr>
                      <m:t>+</m:t>
                    </m:r>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zh-TW" altLang="en-US" b="1" i="1" smtClean="0">
                            <a:solidFill>
                              <a:srgbClr val="7B8A95"/>
                            </a:solidFill>
                            <a:latin typeface="Cambria Math" panose="02040503050406030204" pitchFamily="18" charset="0"/>
                            <a:cs typeface="Times New Roman" panose="02020603050405020304" pitchFamily="18" charset="0"/>
                          </a:rPr>
                          <m:t>𝚺</m:t>
                        </m:r>
                      </m:e>
                      <m:sub>
                        <m:r>
                          <a:rPr lang="en-US" altLang="zh-TW" b="1" i="1" smtClean="0">
                            <a:solidFill>
                              <a:srgbClr val="7B8A95"/>
                            </a:solidFill>
                            <a:latin typeface="Cambria Math" panose="02040503050406030204" pitchFamily="18" charset="0"/>
                            <a:cs typeface="Times New Roman" panose="02020603050405020304" pitchFamily="18" charset="0"/>
                          </a:rPr>
                          <m:t>𝒑</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𝟏</m:t>
                        </m:r>
                      </m:sub>
                      <m:sup>
                        <m:r>
                          <a:rPr lang="en-US" altLang="zh-TW" b="1" i="1" smtClean="0">
                            <a:solidFill>
                              <a:srgbClr val="7B8A95"/>
                            </a:solidFill>
                            <a:latin typeface="Cambria Math" panose="02040503050406030204" pitchFamily="18" charset="0"/>
                            <a:cs typeface="Times New Roman" panose="02020603050405020304" pitchFamily="18" charset="0"/>
                          </a:rPr>
                          <m:t>𝒍</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𝟏</m:t>
                        </m:r>
                      </m:sup>
                    </m:sSubSup>
                    <m:d>
                      <m:dPr>
                        <m:begChr m:val="["/>
                        <m:endChr m:val="]"/>
                        <m:ctrlPr>
                          <a:rPr lang="en-US" altLang="zh-TW" b="1" i="1" smtClean="0">
                            <a:solidFill>
                              <a:srgbClr val="7B8A95"/>
                            </a:solidFill>
                            <a:latin typeface="Cambria Math" panose="02040503050406030204" pitchFamily="18" charset="0"/>
                            <a:cs typeface="Times New Roman" panose="02020603050405020304" pitchFamily="18" charset="0"/>
                          </a:rPr>
                        </m:ctrlPr>
                      </m:dPr>
                      <m:e>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en-US" altLang="zh-TW" b="1" i="1" smtClean="0">
                                <a:solidFill>
                                  <a:srgbClr val="7B8A95"/>
                                </a:solidFill>
                                <a:latin typeface="Cambria Math" panose="02040503050406030204" pitchFamily="18" charset="0"/>
                                <a:cs typeface="Times New Roman" panose="02020603050405020304" pitchFamily="18" charset="0"/>
                              </a:rPr>
                              <m:t>𝒇</m:t>
                            </m:r>
                          </m:e>
                          <m:sub>
                            <m:r>
                              <a:rPr lang="en-US" altLang="zh-TW" b="1" i="1" smtClean="0">
                                <a:solidFill>
                                  <a:srgbClr val="7B8A95"/>
                                </a:solidFill>
                                <a:latin typeface="Cambria Math" panose="02040503050406030204" pitchFamily="18" charset="0"/>
                                <a:cs typeface="Times New Roman" panose="02020603050405020304" pitchFamily="18" charset="0"/>
                              </a:rPr>
                              <m:t>𝒑</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𝟏</m:t>
                            </m:r>
                          </m:sub>
                          <m:sup>
                            <m:r>
                              <a:rPr lang="en-US" altLang="zh-TW" b="1" i="1" smtClean="0">
                                <a:solidFill>
                                  <a:srgbClr val="7B8A95"/>
                                </a:solidFill>
                                <a:latin typeface="Cambria Math" panose="02040503050406030204" pitchFamily="18" charset="0"/>
                                <a:cs typeface="Times New Roman" panose="02020603050405020304" pitchFamily="18" charset="0"/>
                              </a:rPr>
                              <m:t>∗</m:t>
                            </m:r>
                          </m:sup>
                        </m:sSubSup>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𝟐</m:t>
                        </m:r>
                        <m:r>
                          <a:rPr lang="en-US" altLang="zh-TW" b="1" i="1" smtClean="0">
                            <a:solidFill>
                              <a:srgbClr val="7B8A95"/>
                            </a:solidFill>
                            <a:latin typeface="Cambria Math" panose="02040503050406030204" pitchFamily="18" charset="0"/>
                            <a:cs typeface="Times New Roman" panose="02020603050405020304" pitchFamily="18" charset="0"/>
                          </a:rPr>
                          <m:t>∗</m:t>
                        </m:r>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en-US" altLang="zh-TW" b="1" i="1" smtClean="0">
                                <a:solidFill>
                                  <a:srgbClr val="7B8A95"/>
                                </a:solidFill>
                                <a:latin typeface="Cambria Math" panose="02040503050406030204" pitchFamily="18" charset="0"/>
                                <a:cs typeface="Times New Roman" panose="02020603050405020304" pitchFamily="18" charset="0"/>
                              </a:rPr>
                              <m:t>𝒇</m:t>
                            </m:r>
                          </m:e>
                          <m:sub>
                            <m:r>
                              <a:rPr lang="en-US" altLang="zh-TW" b="1" i="1" smtClean="0">
                                <a:solidFill>
                                  <a:srgbClr val="7B8A95"/>
                                </a:solidFill>
                                <a:latin typeface="Cambria Math" panose="02040503050406030204" pitchFamily="18" charset="0"/>
                                <a:cs typeface="Times New Roman" panose="02020603050405020304" pitchFamily="18" charset="0"/>
                              </a:rPr>
                              <m:t>𝒑</m:t>
                            </m:r>
                          </m:sub>
                          <m:sup>
                            <m:r>
                              <a:rPr lang="en-US" altLang="zh-TW" b="1" i="1" smtClean="0">
                                <a:solidFill>
                                  <a:srgbClr val="7B8A95"/>
                                </a:solidFill>
                                <a:latin typeface="Cambria Math" panose="02040503050406030204" pitchFamily="18" charset="0"/>
                                <a:cs typeface="Times New Roman" panose="02020603050405020304" pitchFamily="18" charset="0"/>
                              </a:rPr>
                              <m:t>∗</m:t>
                            </m:r>
                          </m:sup>
                        </m:sSubSup>
                      </m:e>
                    </m:d>
                    <m:r>
                      <a:rPr lang="en-US" altLang="zh-TW" b="1" i="1" smtClean="0">
                        <a:solidFill>
                          <a:srgbClr val="7B8A95"/>
                        </a:solidFill>
                        <a:latin typeface="Cambria Math" panose="02040503050406030204" pitchFamily="18" charset="0"/>
                        <a:cs typeface="Times New Roman" panose="02020603050405020304" pitchFamily="18" charset="0"/>
                      </a:rPr>
                      <m:t>=</m:t>
                    </m:r>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en-US" altLang="zh-TW" b="1" i="1" smtClean="0">
                            <a:solidFill>
                              <a:srgbClr val="7B8A95"/>
                            </a:solidFill>
                            <a:latin typeface="Cambria Math" panose="02040503050406030204" pitchFamily="18" charset="0"/>
                            <a:cs typeface="Times New Roman" panose="02020603050405020304" pitchFamily="18" charset="0"/>
                          </a:rPr>
                          <m:t>𝒇</m:t>
                        </m:r>
                      </m:e>
                      <m:sub>
                        <m:r>
                          <a:rPr lang="en-US" altLang="zh-TW" b="1" i="1" smtClean="0">
                            <a:solidFill>
                              <a:srgbClr val="7B8A95"/>
                            </a:solidFill>
                            <a:latin typeface="Cambria Math" panose="02040503050406030204" pitchFamily="18" charset="0"/>
                            <a:cs typeface="Times New Roman" panose="02020603050405020304" pitchFamily="18" charset="0"/>
                          </a:rPr>
                          <m:t>𝟎</m:t>
                        </m:r>
                      </m:sub>
                      <m:sup>
                        <m:r>
                          <a:rPr lang="en-US" altLang="zh-TW" b="1" i="1" smtClean="0">
                            <a:solidFill>
                              <a:srgbClr val="7B8A95"/>
                            </a:solidFill>
                            <a:latin typeface="Cambria Math" panose="02040503050406030204" pitchFamily="18" charset="0"/>
                            <a:cs typeface="Times New Roman" panose="02020603050405020304" pitchFamily="18" charset="0"/>
                          </a:rPr>
                          <m:t>∗</m:t>
                        </m:r>
                      </m:sup>
                    </m:sSubSup>
                    <m:r>
                      <a:rPr lang="en-US" altLang="zh-TW" b="1" i="1" smtClean="0">
                        <a:solidFill>
                          <a:srgbClr val="7B8A95"/>
                        </a:solidFill>
                        <a:latin typeface="Cambria Math" panose="02040503050406030204" pitchFamily="18" charset="0"/>
                        <a:cs typeface="Times New Roman" panose="02020603050405020304" pitchFamily="18" charset="0"/>
                      </a:rPr>
                      <m:t>−</m:t>
                    </m:r>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zh-TW" altLang="en-US" b="1" i="1" smtClean="0">
                            <a:solidFill>
                              <a:srgbClr val="7B8A95"/>
                            </a:solidFill>
                            <a:latin typeface="Cambria Math" panose="02040503050406030204" pitchFamily="18" charset="0"/>
                            <a:cs typeface="Times New Roman" panose="02020603050405020304" pitchFamily="18" charset="0"/>
                          </a:rPr>
                          <m:t>𝚺</m:t>
                        </m:r>
                      </m:e>
                      <m:sub>
                        <m:r>
                          <a:rPr lang="en-US" altLang="zh-TW" b="1" i="1" smtClean="0">
                            <a:solidFill>
                              <a:srgbClr val="7B8A95"/>
                            </a:solidFill>
                            <a:latin typeface="Cambria Math" panose="02040503050406030204" pitchFamily="18" charset="0"/>
                            <a:cs typeface="Times New Roman" panose="02020603050405020304" pitchFamily="18" charset="0"/>
                          </a:rPr>
                          <m:t>𝒑</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𝟏</m:t>
                        </m:r>
                      </m:sub>
                      <m:sup>
                        <m:r>
                          <a:rPr lang="en-US" altLang="zh-TW" b="1" i="1" smtClean="0">
                            <a:solidFill>
                              <a:srgbClr val="7B8A95"/>
                            </a:solidFill>
                            <a:latin typeface="Cambria Math" panose="02040503050406030204" pitchFamily="18" charset="0"/>
                            <a:cs typeface="Times New Roman" panose="02020603050405020304" pitchFamily="18" charset="0"/>
                          </a:rPr>
                          <m:t>𝒍</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𝟏</m:t>
                        </m:r>
                      </m:sup>
                    </m:sSubSup>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en-US" altLang="zh-TW" b="1" i="1" smtClean="0">
                            <a:solidFill>
                              <a:srgbClr val="7B8A95"/>
                            </a:solidFill>
                            <a:latin typeface="Cambria Math" panose="02040503050406030204" pitchFamily="18" charset="0"/>
                            <a:cs typeface="Times New Roman" panose="02020603050405020304" pitchFamily="18" charset="0"/>
                          </a:rPr>
                          <m:t>𝒇</m:t>
                        </m:r>
                      </m:e>
                      <m:sub>
                        <m:r>
                          <a:rPr lang="en-US" altLang="zh-TW" b="1" i="1" smtClean="0">
                            <a:solidFill>
                              <a:srgbClr val="7B8A95"/>
                            </a:solidFill>
                            <a:latin typeface="Cambria Math" panose="02040503050406030204" pitchFamily="18" charset="0"/>
                            <a:cs typeface="Times New Roman" panose="02020603050405020304" pitchFamily="18" charset="0"/>
                          </a:rPr>
                          <m:t>𝒑</m:t>
                        </m:r>
                      </m:sub>
                      <m:sup>
                        <m:r>
                          <a:rPr lang="en-US" altLang="zh-TW" b="1" i="1" smtClean="0">
                            <a:solidFill>
                              <a:srgbClr val="7B8A95"/>
                            </a:solidFill>
                            <a:latin typeface="Cambria Math" panose="02040503050406030204" pitchFamily="18" charset="0"/>
                            <a:cs typeface="Times New Roman" panose="02020603050405020304" pitchFamily="18" charset="0"/>
                          </a:rPr>
                          <m:t>∗</m:t>
                        </m:r>
                      </m:sup>
                    </m:sSubSup>
                  </m:oMath>
                </a14:m>
                <a:endParaRPr lang="en-US" altLang="zh-TW" sz="2800" b="1" dirty="0">
                  <a:solidFill>
                    <a:srgbClr val="7B8A95"/>
                  </a:solidFill>
                  <a:latin typeface="Times New Roman" panose="02020603050405020304" pitchFamily="18" charset="0"/>
                  <a:cs typeface="Times New Roman" panose="02020603050405020304" pitchFamily="18" charset="0"/>
                </a:endParaRPr>
              </a:p>
              <a:p>
                <a:r>
                  <a:rPr lang="en-US" altLang="zh-TW" b="1" dirty="0">
                    <a:solidFill>
                      <a:srgbClr val="7B8A95"/>
                    </a:solidFill>
                    <a:latin typeface="Times New Roman" panose="02020603050405020304" pitchFamily="18" charset="0"/>
                    <a:cs typeface="Times New Roman" panose="02020603050405020304" pitchFamily="18" charset="0"/>
                  </a:rPr>
                  <a:t>Let T be an upper bound on the number of arcs in a cut-set separating s from t</a:t>
                </a:r>
              </a:p>
              <a:p>
                <a:pPr lvl="1"/>
                <a:r>
                  <a:rPr lang="en-US" altLang="zh-TW" b="1" dirty="0">
                    <a:solidFill>
                      <a:srgbClr val="7B8A95"/>
                    </a:solidFill>
                    <a:latin typeface="Times New Roman" panose="02020603050405020304" pitchFamily="18" charset="0"/>
                    <a:cs typeface="Times New Roman" panose="02020603050405020304" pitchFamily="18" charset="0"/>
                  </a:rPr>
                  <a:t>Because </a:t>
                </a:r>
                <a14:m>
                  <m:oMath xmlns:m="http://schemas.openxmlformats.org/officeDocument/2006/math">
                    <m:d>
                      <m:dPr>
                        <m:begChr m:val="⌊"/>
                        <m:endChr m:val="⌋"/>
                        <m:ctrlPr>
                          <a:rPr lang="en-US" altLang="zh-TW" b="1" i="1" smtClean="0">
                            <a:solidFill>
                              <a:srgbClr val="7B8A95"/>
                            </a:solidFill>
                            <a:latin typeface="Cambria Math" panose="02040503050406030204" pitchFamily="18" charset="0"/>
                            <a:cs typeface="Times New Roman" panose="02020603050405020304" pitchFamily="18" charset="0"/>
                          </a:rPr>
                        </m:ctrlPr>
                      </m:dPr>
                      <m:e>
                        <m:f>
                          <m:fPr>
                            <m:ctrlPr>
                              <a:rPr lang="en-US" altLang="zh-TW" b="1" i="1" smtClean="0">
                                <a:solidFill>
                                  <a:srgbClr val="7B8A95"/>
                                </a:solidFill>
                                <a:latin typeface="Cambria Math" panose="02040503050406030204" pitchFamily="18" charset="0"/>
                                <a:cs typeface="Times New Roman" panose="02020603050405020304" pitchFamily="18" charset="0"/>
                              </a:rPr>
                            </m:ctrlPr>
                          </m:fPr>
                          <m:num>
                            <m:r>
                              <a:rPr lang="en-US" altLang="zh-TW" b="1" i="1">
                                <a:solidFill>
                                  <a:srgbClr val="7B8A95"/>
                                </a:solidFill>
                                <a:latin typeface="Cambria Math" panose="02040503050406030204" pitchFamily="18" charset="0"/>
                                <a:cs typeface="Times New Roman" panose="02020603050405020304" pitchFamily="18" charset="0"/>
                              </a:rPr>
                              <m:t>𝒄</m:t>
                            </m:r>
                            <m:d>
                              <m:dPr>
                                <m:ctrlPr>
                                  <a:rPr lang="en-US" altLang="zh-TW" b="1" i="1">
                                    <a:solidFill>
                                      <a:srgbClr val="7B8A95"/>
                                    </a:solidFill>
                                    <a:latin typeface="Cambria Math" panose="02040503050406030204" pitchFamily="18" charset="0"/>
                                    <a:cs typeface="Times New Roman" panose="02020603050405020304" pitchFamily="18" charset="0"/>
                                  </a:rPr>
                                </m:ctrlPr>
                              </m:dPr>
                              <m:e>
                                <m:r>
                                  <a:rPr lang="en-US" altLang="zh-TW" b="1" i="1">
                                    <a:solidFill>
                                      <a:srgbClr val="7B8A95"/>
                                    </a:solidFill>
                                    <a:latin typeface="Cambria Math" panose="02040503050406030204" pitchFamily="18" charset="0"/>
                                    <a:cs typeface="Times New Roman" panose="02020603050405020304" pitchFamily="18" charset="0"/>
                                  </a:rPr>
                                  <m:t>𝒖</m:t>
                                </m:r>
                                <m:r>
                                  <a:rPr lang="en-US" altLang="zh-TW" b="1" i="1">
                                    <a:solidFill>
                                      <a:srgbClr val="7B8A95"/>
                                    </a:solidFill>
                                    <a:latin typeface="Cambria Math" panose="02040503050406030204" pitchFamily="18" charset="0"/>
                                    <a:cs typeface="Times New Roman" panose="02020603050405020304" pitchFamily="18" charset="0"/>
                                  </a:rPr>
                                  <m:t>, </m:t>
                                </m:r>
                                <m:r>
                                  <a:rPr lang="en-US" altLang="zh-TW" b="1" i="1">
                                    <a:solidFill>
                                      <a:srgbClr val="7B8A95"/>
                                    </a:solidFill>
                                    <a:latin typeface="Cambria Math" panose="02040503050406030204" pitchFamily="18" charset="0"/>
                                    <a:cs typeface="Times New Roman" panose="02020603050405020304" pitchFamily="18" charset="0"/>
                                  </a:rPr>
                                  <m:t>𝒗</m:t>
                                </m:r>
                              </m:e>
                            </m:d>
                          </m:num>
                          <m:den>
                            <m:sSup>
                              <m:sSupPr>
                                <m:ctrlPr>
                                  <a:rPr lang="en-US" altLang="zh-TW" b="1" i="1" smtClean="0">
                                    <a:solidFill>
                                      <a:srgbClr val="7B8A95"/>
                                    </a:solidFill>
                                    <a:latin typeface="Cambria Math" panose="02040503050406030204" pitchFamily="18" charset="0"/>
                                    <a:cs typeface="Times New Roman" panose="02020603050405020304" pitchFamily="18" charset="0"/>
                                  </a:rPr>
                                </m:ctrlPr>
                              </m:sSupPr>
                              <m:e>
                                <m:r>
                                  <a:rPr lang="en-US" altLang="zh-TW" b="1" i="1">
                                    <a:solidFill>
                                      <a:srgbClr val="7B8A95"/>
                                    </a:solidFill>
                                    <a:latin typeface="Cambria Math" panose="02040503050406030204" pitchFamily="18" charset="0"/>
                                    <a:cs typeface="Times New Roman" panose="02020603050405020304" pitchFamily="18" charset="0"/>
                                  </a:rPr>
                                  <m:t>2</m:t>
                                </m:r>
                              </m:e>
                              <m:sup>
                                <m:r>
                                  <a:rPr lang="en-US" altLang="zh-TW" b="1" i="1" smtClean="0">
                                    <a:solidFill>
                                      <a:srgbClr val="7B8A95"/>
                                    </a:solidFill>
                                    <a:latin typeface="Cambria Math" panose="02040503050406030204" pitchFamily="18" charset="0"/>
                                    <a:cs typeface="Times New Roman" panose="02020603050405020304" pitchFamily="18" charset="0"/>
                                  </a:rPr>
                                  <m:t>𝒑</m:t>
                                </m:r>
                              </m:sup>
                            </m:sSup>
                          </m:den>
                        </m:f>
                      </m:e>
                    </m:d>
                    <m:r>
                      <a:rPr lang="en-US" altLang="zh-TW" b="1" i="1" smtClean="0">
                        <a:solidFill>
                          <a:srgbClr val="7B8A95"/>
                        </a:solidFill>
                        <a:latin typeface="Cambria Math" panose="02040503050406030204" pitchFamily="18" charset="0"/>
                        <a:cs typeface="Times New Roman" panose="02020603050405020304" pitchFamily="18" charset="0"/>
                      </a:rPr>
                      <m:t>≥</m:t>
                    </m:r>
                    <m:f>
                      <m:fPr>
                        <m:ctrlPr>
                          <a:rPr lang="en-US" altLang="zh-TW" b="1" i="1" smtClean="0">
                            <a:solidFill>
                              <a:srgbClr val="7B8A95"/>
                            </a:solidFill>
                            <a:latin typeface="Cambria Math" panose="02040503050406030204" pitchFamily="18" charset="0"/>
                            <a:cs typeface="Times New Roman" panose="02020603050405020304" pitchFamily="18" charset="0"/>
                          </a:rPr>
                        </m:ctrlPr>
                      </m:fPr>
                      <m:num>
                        <m:r>
                          <a:rPr lang="en-US" altLang="zh-TW" b="1" i="1">
                            <a:solidFill>
                              <a:srgbClr val="7B8A95"/>
                            </a:solidFill>
                            <a:latin typeface="Cambria Math" panose="02040503050406030204" pitchFamily="18" charset="0"/>
                            <a:cs typeface="Times New Roman" panose="02020603050405020304" pitchFamily="18" charset="0"/>
                          </a:rPr>
                          <m:t>𝒄</m:t>
                        </m:r>
                        <m:d>
                          <m:dPr>
                            <m:ctrlPr>
                              <a:rPr lang="en-US" altLang="zh-TW" b="1" i="1">
                                <a:solidFill>
                                  <a:srgbClr val="7B8A95"/>
                                </a:solidFill>
                                <a:latin typeface="Cambria Math" panose="02040503050406030204" pitchFamily="18" charset="0"/>
                                <a:cs typeface="Times New Roman" panose="02020603050405020304" pitchFamily="18" charset="0"/>
                              </a:rPr>
                            </m:ctrlPr>
                          </m:dPr>
                          <m:e>
                            <m:r>
                              <a:rPr lang="en-US" altLang="zh-TW" b="1" i="1">
                                <a:solidFill>
                                  <a:srgbClr val="7B8A95"/>
                                </a:solidFill>
                                <a:latin typeface="Cambria Math" panose="02040503050406030204" pitchFamily="18" charset="0"/>
                                <a:cs typeface="Times New Roman" panose="02020603050405020304" pitchFamily="18" charset="0"/>
                              </a:rPr>
                              <m:t>𝒖</m:t>
                            </m:r>
                            <m:r>
                              <a:rPr lang="en-US" altLang="zh-TW" b="1" i="1">
                                <a:solidFill>
                                  <a:srgbClr val="7B8A95"/>
                                </a:solidFill>
                                <a:latin typeface="Cambria Math" panose="02040503050406030204" pitchFamily="18" charset="0"/>
                                <a:cs typeface="Times New Roman" panose="02020603050405020304" pitchFamily="18" charset="0"/>
                              </a:rPr>
                              <m:t>, </m:t>
                            </m:r>
                            <m:r>
                              <a:rPr lang="en-US" altLang="zh-TW" b="1" i="1">
                                <a:solidFill>
                                  <a:srgbClr val="7B8A95"/>
                                </a:solidFill>
                                <a:latin typeface="Cambria Math" panose="02040503050406030204" pitchFamily="18" charset="0"/>
                                <a:cs typeface="Times New Roman" panose="02020603050405020304" pitchFamily="18" charset="0"/>
                              </a:rPr>
                              <m:t>𝒗</m:t>
                            </m:r>
                          </m:e>
                        </m:d>
                      </m:num>
                      <m:den>
                        <m:sSup>
                          <m:sSupPr>
                            <m:ctrlPr>
                              <a:rPr lang="en-US" altLang="zh-TW" b="1" i="1">
                                <a:solidFill>
                                  <a:srgbClr val="7B8A95"/>
                                </a:solidFill>
                                <a:latin typeface="Cambria Math" panose="02040503050406030204" pitchFamily="18" charset="0"/>
                                <a:cs typeface="Times New Roman" panose="02020603050405020304" pitchFamily="18" charset="0"/>
                              </a:rPr>
                            </m:ctrlPr>
                          </m:sSupPr>
                          <m:e>
                            <m:r>
                              <a:rPr lang="en-US" altLang="zh-TW" b="1" i="1">
                                <a:solidFill>
                                  <a:srgbClr val="7B8A95"/>
                                </a:solidFill>
                                <a:latin typeface="Cambria Math" panose="02040503050406030204" pitchFamily="18" charset="0"/>
                                <a:cs typeface="Times New Roman" panose="02020603050405020304" pitchFamily="18" charset="0"/>
                              </a:rPr>
                              <m:t>2</m:t>
                            </m:r>
                          </m:e>
                          <m:sup>
                            <m:r>
                              <a:rPr lang="en-US" altLang="zh-TW" b="1" i="1">
                                <a:solidFill>
                                  <a:srgbClr val="7B8A95"/>
                                </a:solidFill>
                                <a:latin typeface="Cambria Math" panose="02040503050406030204" pitchFamily="18" charset="0"/>
                                <a:cs typeface="Times New Roman" panose="02020603050405020304" pitchFamily="18" charset="0"/>
                              </a:rPr>
                              <m:t>𝒑</m:t>
                            </m:r>
                          </m:sup>
                        </m:sSup>
                      </m:den>
                    </m:f>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𝟏</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b="1" dirty="0">
                    <a:solidFill>
                      <a:srgbClr val="7B8A95"/>
                    </a:solidFill>
                    <a:latin typeface="Times New Roman" panose="02020603050405020304" pitchFamily="18" charset="0"/>
                    <a:cs typeface="Times New Roman" panose="02020603050405020304" pitchFamily="18" charset="0"/>
                  </a:rPr>
                  <a:t>Then the cut of </a:t>
                </a:r>
                <a14:m>
                  <m:oMath xmlns:m="http://schemas.openxmlformats.org/officeDocument/2006/math">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en-US" altLang="zh-TW" b="1" i="1" smtClean="0">
                            <a:solidFill>
                              <a:srgbClr val="7B8A95"/>
                            </a:solidFill>
                            <a:latin typeface="Cambria Math" panose="02040503050406030204" pitchFamily="18" charset="0"/>
                            <a:cs typeface="Times New Roman" panose="02020603050405020304" pitchFamily="18" charset="0"/>
                          </a:rPr>
                          <m:t>𝒇</m:t>
                        </m:r>
                      </m:e>
                      <m:sub>
                        <m:r>
                          <a:rPr lang="en-US" altLang="zh-TW" b="1" i="1" smtClean="0">
                            <a:solidFill>
                              <a:srgbClr val="7B8A95"/>
                            </a:solidFill>
                            <a:latin typeface="Cambria Math" panose="02040503050406030204" pitchFamily="18" charset="0"/>
                            <a:cs typeface="Times New Roman" panose="02020603050405020304" pitchFamily="18" charset="0"/>
                          </a:rPr>
                          <m:t>𝒑</m:t>
                        </m:r>
                      </m:sub>
                      <m:sup>
                        <m:r>
                          <a:rPr lang="en-US" altLang="zh-TW" b="1" i="1" smtClean="0">
                            <a:solidFill>
                              <a:srgbClr val="7B8A95"/>
                            </a:solidFill>
                            <a:latin typeface="Cambria Math" panose="02040503050406030204" pitchFamily="18" charset="0"/>
                            <a:cs typeface="Times New Roman" panose="02020603050405020304" pitchFamily="18" charset="0"/>
                          </a:rPr>
                          <m:t>∗</m:t>
                        </m:r>
                      </m:sup>
                    </m:sSubSup>
                    <m:r>
                      <a:rPr lang="en-US" altLang="zh-TW" b="1" i="1" smtClean="0">
                        <a:solidFill>
                          <a:srgbClr val="7B8A95"/>
                        </a:solidFill>
                        <a:latin typeface="Cambria Math" panose="02040503050406030204" pitchFamily="18" charset="0"/>
                        <a:cs typeface="Times New Roman" panose="02020603050405020304" pitchFamily="18" charset="0"/>
                      </a:rPr>
                      <m:t>≥</m:t>
                    </m:r>
                    <m:f>
                      <m:fPr>
                        <m:ctrlPr>
                          <a:rPr lang="en-US" altLang="zh-TW" b="1" i="1" smtClean="0">
                            <a:solidFill>
                              <a:srgbClr val="7B8A95"/>
                            </a:solidFill>
                            <a:latin typeface="Cambria Math" panose="02040503050406030204" pitchFamily="18" charset="0"/>
                            <a:cs typeface="Times New Roman" panose="02020603050405020304" pitchFamily="18" charset="0"/>
                          </a:rPr>
                        </m:ctrlPr>
                      </m:fPr>
                      <m:num>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en-US" altLang="zh-TW" b="1" i="1" smtClean="0">
                                <a:solidFill>
                                  <a:srgbClr val="7B8A95"/>
                                </a:solidFill>
                                <a:latin typeface="Cambria Math" panose="02040503050406030204" pitchFamily="18" charset="0"/>
                                <a:cs typeface="Times New Roman" panose="02020603050405020304" pitchFamily="18" charset="0"/>
                              </a:rPr>
                              <m:t>𝒇</m:t>
                            </m:r>
                          </m:e>
                          <m:sub>
                            <m:r>
                              <a:rPr lang="en-US" altLang="zh-TW" b="1" i="1" smtClean="0">
                                <a:solidFill>
                                  <a:srgbClr val="7B8A95"/>
                                </a:solidFill>
                                <a:latin typeface="Cambria Math" panose="02040503050406030204" pitchFamily="18" charset="0"/>
                                <a:cs typeface="Times New Roman" panose="02020603050405020304" pitchFamily="18" charset="0"/>
                              </a:rPr>
                              <m:t>𝟎</m:t>
                            </m:r>
                          </m:sub>
                          <m:sup>
                            <m:r>
                              <a:rPr lang="en-US" altLang="zh-TW" b="1" i="1" smtClean="0">
                                <a:solidFill>
                                  <a:srgbClr val="7B8A95"/>
                                </a:solidFill>
                                <a:latin typeface="Cambria Math" panose="02040503050406030204" pitchFamily="18" charset="0"/>
                                <a:cs typeface="Times New Roman" panose="02020603050405020304" pitchFamily="18" charset="0"/>
                              </a:rPr>
                              <m:t>∗</m:t>
                            </m:r>
                          </m:sup>
                        </m:sSubSup>
                      </m:num>
                      <m:den>
                        <m:sSup>
                          <m:sSupPr>
                            <m:ctrlPr>
                              <a:rPr lang="en-US" altLang="zh-TW" b="1" i="1" smtClean="0">
                                <a:solidFill>
                                  <a:srgbClr val="7B8A95"/>
                                </a:solidFill>
                                <a:latin typeface="Cambria Math" panose="02040503050406030204" pitchFamily="18" charset="0"/>
                                <a:cs typeface="Times New Roman" panose="02020603050405020304" pitchFamily="18" charset="0"/>
                              </a:rPr>
                            </m:ctrlPr>
                          </m:sSupPr>
                          <m:e>
                            <m:r>
                              <a:rPr lang="en-US" altLang="zh-TW" b="1" i="1" smtClean="0">
                                <a:solidFill>
                                  <a:srgbClr val="7B8A95"/>
                                </a:solidFill>
                                <a:latin typeface="Cambria Math" panose="02040503050406030204" pitchFamily="18" charset="0"/>
                                <a:cs typeface="Times New Roman" panose="02020603050405020304" pitchFamily="18" charset="0"/>
                              </a:rPr>
                              <m:t>𝟐</m:t>
                            </m:r>
                          </m:e>
                          <m:sup>
                            <m:r>
                              <a:rPr lang="en-US" altLang="zh-TW" b="1" i="1" smtClean="0">
                                <a:solidFill>
                                  <a:srgbClr val="7B8A95"/>
                                </a:solidFill>
                                <a:latin typeface="Cambria Math" panose="02040503050406030204" pitchFamily="18" charset="0"/>
                                <a:cs typeface="Times New Roman" panose="02020603050405020304" pitchFamily="18" charset="0"/>
                              </a:rPr>
                              <m:t>𝒑</m:t>
                            </m:r>
                          </m:sup>
                        </m:sSup>
                      </m:den>
                    </m:f>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𝑻</m:t>
                    </m:r>
                    <m:r>
                      <a:rPr lang="en-US" altLang="zh-TW" b="1" i="1" smtClean="0">
                        <a:solidFill>
                          <a:srgbClr val="7B8A95"/>
                        </a:solidFill>
                        <a:latin typeface="Cambria Math" panose="02040503050406030204" pitchFamily="18" charset="0"/>
                        <a:cs typeface="Times New Roman" panose="02020603050405020304" pitchFamily="18" charset="0"/>
                      </a:rPr>
                      <m:t> </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14:m>
                  <m:oMath xmlns:m="http://schemas.openxmlformats.org/officeDocument/2006/math">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en-US" altLang="zh-TW" b="1" i="1" smtClean="0">
                            <a:solidFill>
                              <a:srgbClr val="7B8A95"/>
                            </a:solidFill>
                            <a:latin typeface="Cambria Math" panose="02040503050406030204" pitchFamily="18" charset="0"/>
                            <a:cs typeface="Times New Roman" panose="02020603050405020304" pitchFamily="18" charset="0"/>
                          </a:rPr>
                          <m:t>𝒇</m:t>
                        </m:r>
                      </m:e>
                      <m:sub>
                        <m:r>
                          <a:rPr lang="en-US" altLang="zh-TW" b="1" i="1" smtClean="0">
                            <a:solidFill>
                              <a:srgbClr val="7B8A95"/>
                            </a:solidFill>
                            <a:latin typeface="Cambria Math" panose="02040503050406030204" pitchFamily="18" charset="0"/>
                            <a:cs typeface="Times New Roman" panose="02020603050405020304" pitchFamily="18" charset="0"/>
                          </a:rPr>
                          <m:t>𝟎</m:t>
                        </m:r>
                      </m:sub>
                      <m:sup>
                        <m:r>
                          <a:rPr lang="en-US" altLang="zh-TW" b="1" i="1" smtClean="0">
                            <a:solidFill>
                              <a:srgbClr val="7B8A95"/>
                            </a:solidFill>
                            <a:latin typeface="Cambria Math" panose="02040503050406030204" pitchFamily="18" charset="0"/>
                            <a:cs typeface="Times New Roman" panose="02020603050405020304" pitchFamily="18" charset="0"/>
                          </a:rPr>
                          <m:t>∗</m:t>
                        </m:r>
                      </m:sup>
                    </m:sSubSup>
                    <m:r>
                      <a:rPr lang="en-US" altLang="zh-TW" b="1" i="1" smtClean="0">
                        <a:solidFill>
                          <a:srgbClr val="7B8A95"/>
                        </a:solidFill>
                        <a:latin typeface="Cambria Math" panose="02040503050406030204" pitchFamily="18" charset="0"/>
                        <a:cs typeface="Times New Roman" panose="02020603050405020304" pitchFamily="18" charset="0"/>
                      </a:rPr>
                      <m:t>−</m:t>
                    </m:r>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zh-TW" altLang="en-US" b="1" i="1" smtClean="0">
                            <a:solidFill>
                              <a:srgbClr val="7B8A95"/>
                            </a:solidFill>
                            <a:latin typeface="Cambria Math" panose="02040503050406030204" pitchFamily="18" charset="0"/>
                            <a:cs typeface="Times New Roman" panose="02020603050405020304" pitchFamily="18" charset="0"/>
                          </a:rPr>
                          <m:t>𝚺</m:t>
                        </m:r>
                      </m:e>
                      <m:sub>
                        <m:r>
                          <a:rPr lang="en-US" altLang="zh-TW" b="1" i="1" smtClean="0">
                            <a:solidFill>
                              <a:srgbClr val="7B8A95"/>
                            </a:solidFill>
                            <a:latin typeface="Cambria Math" panose="02040503050406030204" pitchFamily="18" charset="0"/>
                            <a:cs typeface="Times New Roman" panose="02020603050405020304" pitchFamily="18" charset="0"/>
                          </a:rPr>
                          <m:t>𝒑</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𝟏</m:t>
                        </m:r>
                      </m:sub>
                      <m:sup>
                        <m:r>
                          <a:rPr lang="en-US" altLang="zh-TW" b="1" i="1" smtClean="0">
                            <a:solidFill>
                              <a:srgbClr val="7B8A95"/>
                            </a:solidFill>
                            <a:latin typeface="Cambria Math" panose="02040503050406030204" pitchFamily="18" charset="0"/>
                            <a:cs typeface="Times New Roman" panose="02020603050405020304" pitchFamily="18" charset="0"/>
                          </a:rPr>
                          <m:t>𝒍</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𝟏</m:t>
                        </m:r>
                      </m:sup>
                    </m:sSubSup>
                    <m:sSubSup>
                      <m:sSubSupPr>
                        <m:ctrlPr>
                          <a:rPr lang="en-US" altLang="zh-TW" b="1" i="1" smtClean="0">
                            <a:solidFill>
                              <a:srgbClr val="7B8A95"/>
                            </a:solidFill>
                            <a:latin typeface="Cambria Math" panose="02040503050406030204" pitchFamily="18" charset="0"/>
                            <a:cs typeface="Times New Roman" panose="02020603050405020304" pitchFamily="18" charset="0"/>
                          </a:rPr>
                        </m:ctrlPr>
                      </m:sSubSupPr>
                      <m:e>
                        <m:r>
                          <a:rPr lang="en-US" altLang="zh-TW" b="1" i="1" smtClean="0">
                            <a:solidFill>
                              <a:srgbClr val="7B8A95"/>
                            </a:solidFill>
                            <a:latin typeface="Cambria Math" panose="02040503050406030204" pitchFamily="18" charset="0"/>
                            <a:cs typeface="Times New Roman" panose="02020603050405020304" pitchFamily="18" charset="0"/>
                          </a:rPr>
                          <m:t>𝒇</m:t>
                        </m:r>
                      </m:e>
                      <m:sub>
                        <m:r>
                          <a:rPr lang="en-US" altLang="zh-TW" b="1" i="1" smtClean="0">
                            <a:solidFill>
                              <a:srgbClr val="7B8A95"/>
                            </a:solidFill>
                            <a:latin typeface="Cambria Math" panose="02040503050406030204" pitchFamily="18" charset="0"/>
                            <a:cs typeface="Times New Roman" panose="02020603050405020304" pitchFamily="18" charset="0"/>
                          </a:rPr>
                          <m:t>𝒑</m:t>
                        </m:r>
                      </m:sub>
                      <m:sup>
                        <m:r>
                          <a:rPr lang="en-US" altLang="zh-TW" b="1" i="1" smtClean="0">
                            <a:solidFill>
                              <a:srgbClr val="7B8A95"/>
                            </a:solidFill>
                            <a:latin typeface="Cambria Math" panose="02040503050406030204" pitchFamily="18" charset="0"/>
                            <a:cs typeface="Times New Roman" panose="02020603050405020304" pitchFamily="18" charset="0"/>
                          </a:rPr>
                          <m:t>∗</m:t>
                        </m:r>
                      </m:sup>
                    </m:sSubSup>
                    <m:r>
                      <a:rPr lang="en-US" altLang="zh-TW" b="1" i="1">
                        <a:solidFill>
                          <a:srgbClr val="7B8A95"/>
                        </a:solidFill>
                        <a:latin typeface="Cambria Math" panose="02040503050406030204" pitchFamily="18" charset="0"/>
                        <a:cs typeface="Times New Roman" panose="02020603050405020304" pitchFamily="18" charset="0"/>
                      </a:rPr>
                      <m:t>=</m:t>
                    </m:r>
                    <m:sSubSup>
                      <m:sSubSupPr>
                        <m:ctrlPr>
                          <a:rPr lang="en-US" altLang="zh-TW" b="1" i="1">
                            <a:solidFill>
                              <a:srgbClr val="7B8A95"/>
                            </a:solidFill>
                            <a:latin typeface="Cambria Math" panose="02040503050406030204" pitchFamily="18" charset="0"/>
                            <a:cs typeface="Times New Roman" panose="02020603050405020304" pitchFamily="18" charset="0"/>
                          </a:rPr>
                        </m:ctrlPr>
                      </m:sSubSupPr>
                      <m:e>
                        <m:r>
                          <a:rPr lang="en-US" altLang="zh-TW" b="1" i="1">
                            <a:solidFill>
                              <a:srgbClr val="7B8A95"/>
                            </a:solidFill>
                            <a:latin typeface="Cambria Math" panose="02040503050406030204" pitchFamily="18" charset="0"/>
                            <a:cs typeface="Times New Roman" panose="02020603050405020304" pitchFamily="18" charset="0"/>
                          </a:rPr>
                          <m:t>𝒇</m:t>
                        </m:r>
                      </m:e>
                      <m:sub>
                        <m:r>
                          <a:rPr lang="en-US" altLang="zh-TW" b="1" i="1">
                            <a:solidFill>
                              <a:srgbClr val="7B8A95"/>
                            </a:solidFill>
                            <a:latin typeface="Cambria Math" panose="02040503050406030204" pitchFamily="18" charset="0"/>
                            <a:cs typeface="Times New Roman" panose="02020603050405020304" pitchFamily="18" charset="0"/>
                          </a:rPr>
                          <m:t>𝟎</m:t>
                        </m:r>
                      </m:sub>
                      <m:sup>
                        <m:r>
                          <a:rPr lang="en-US" altLang="zh-TW" b="1" i="1">
                            <a:solidFill>
                              <a:srgbClr val="7B8A95"/>
                            </a:solidFill>
                            <a:latin typeface="Cambria Math" panose="02040503050406030204" pitchFamily="18" charset="0"/>
                            <a:cs typeface="Times New Roman" panose="02020603050405020304" pitchFamily="18" charset="0"/>
                          </a:rPr>
                          <m:t>∗</m:t>
                        </m:r>
                      </m:sup>
                    </m:sSubSup>
                    <m:r>
                      <a:rPr lang="en-US" altLang="zh-TW" b="1" i="1">
                        <a:solidFill>
                          <a:srgbClr val="7B8A95"/>
                        </a:solidFill>
                        <a:latin typeface="Cambria Math" panose="02040503050406030204" pitchFamily="18" charset="0"/>
                        <a:cs typeface="Times New Roman" panose="02020603050405020304" pitchFamily="18" charset="0"/>
                      </a:rPr>
                      <m:t>−</m:t>
                    </m:r>
                    <m:sSubSup>
                      <m:sSubSupPr>
                        <m:ctrlPr>
                          <a:rPr lang="en-US" altLang="zh-TW" b="1" i="1">
                            <a:solidFill>
                              <a:srgbClr val="7B8A95"/>
                            </a:solidFill>
                            <a:latin typeface="Cambria Math" panose="02040503050406030204" pitchFamily="18" charset="0"/>
                            <a:cs typeface="Times New Roman" panose="02020603050405020304" pitchFamily="18" charset="0"/>
                          </a:rPr>
                        </m:ctrlPr>
                      </m:sSubSupPr>
                      <m:e>
                        <m:r>
                          <a:rPr lang="zh-TW" altLang="en-US" b="1" i="1">
                            <a:solidFill>
                              <a:srgbClr val="7B8A95"/>
                            </a:solidFill>
                            <a:latin typeface="Cambria Math" panose="02040503050406030204" pitchFamily="18" charset="0"/>
                            <a:cs typeface="Times New Roman" panose="02020603050405020304" pitchFamily="18" charset="0"/>
                          </a:rPr>
                          <m:t>𝚺</m:t>
                        </m:r>
                      </m:e>
                      <m:sub>
                        <m:r>
                          <a:rPr lang="en-US" altLang="zh-TW" b="1" i="1">
                            <a:solidFill>
                              <a:srgbClr val="7B8A95"/>
                            </a:solidFill>
                            <a:latin typeface="Cambria Math" panose="02040503050406030204" pitchFamily="18" charset="0"/>
                            <a:cs typeface="Times New Roman" panose="02020603050405020304" pitchFamily="18" charset="0"/>
                          </a:rPr>
                          <m:t>𝒑</m:t>
                        </m:r>
                        <m:r>
                          <a:rPr lang="en-US" altLang="zh-TW" b="1" i="1">
                            <a:solidFill>
                              <a:srgbClr val="7B8A95"/>
                            </a:solidFill>
                            <a:latin typeface="Cambria Math" panose="02040503050406030204" pitchFamily="18" charset="0"/>
                            <a:cs typeface="Times New Roman" panose="02020603050405020304" pitchFamily="18" charset="0"/>
                          </a:rPr>
                          <m:t>=</m:t>
                        </m:r>
                        <m:r>
                          <a:rPr lang="en-US" altLang="zh-TW" b="1" i="1">
                            <a:solidFill>
                              <a:srgbClr val="7B8A95"/>
                            </a:solidFill>
                            <a:latin typeface="Cambria Math" panose="02040503050406030204" pitchFamily="18" charset="0"/>
                            <a:cs typeface="Times New Roman" panose="02020603050405020304" pitchFamily="18" charset="0"/>
                          </a:rPr>
                          <m:t>𝟏</m:t>
                        </m:r>
                      </m:sub>
                      <m:sup>
                        <m:r>
                          <a:rPr lang="en-US" altLang="zh-TW" b="1" i="1">
                            <a:solidFill>
                              <a:srgbClr val="7B8A95"/>
                            </a:solidFill>
                            <a:latin typeface="Cambria Math" panose="02040503050406030204" pitchFamily="18" charset="0"/>
                            <a:cs typeface="Times New Roman" panose="02020603050405020304" pitchFamily="18" charset="0"/>
                          </a:rPr>
                          <m:t>𝒍</m:t>
                        </m:r>
                        <m:r>
                          <a:rPr lang="en-US" altLang="zh-TW" b="1" i="1">
                            <a:solidFill>
                              <a:srgbClr val="7B8A95"/>
                            </a:solidFill>
                            <a:latin typeface="Cambria Math" panose="02040503050406030204" pitchFamily="18" charset="0"/>
                            <a:cs typeface="Times New Roman" panose="02020603050405020304" pitchFamily="18" charset="0"/>
                          </a:rPr>
                          <m:t>−</m:t>
                        </m:r>
                        <m:r>
                          <a:rPr lang="en-US" altLang="zh-TW" b="1" i="1">
                            <a:solidFill>
                              <a:srgbClr val="7B8A95"/>
                            </a:solidFill>
                            <a:latin typeface="Cambria Math" panose="02040503050406030204" pitchFamily="18" charset="0"/>
                            <a:cs typeface="Times New Roman" panose="02020603050405020304" pitchFamily="18" charset="0"/>
                          </a:rPr>
                          <m:t>𝟏</m:t>
                        </m:r>
                      </m:sup>
                    </m:sSubSup>
                    <m:r>
                      <m:rPr>
                        <m:nor/>
                      </m:rPr>
                      <a:rPr lang="en-US" altLang="zh-TW" b="1" dirty="0">
                        <a:solidFill>
                          <a:srgbClr val="7B8A95"/>
                        </a:solidFill>
                        <a:latin typeface="Times New Roman" panose="02020603050405020304" pitchFamily="18" charset="0"/>
                        <a:cs typeface="Times New Roman" panose="02020603050405020304" pitchFamily="18" charset="0"/>
                      </a:rPr>
                      <m:t>[</m:t>
                    </m:r>
                    <m:f>
                      <m:fPr>
                        <m:ctrlPr>
                          <a:rPr lang="en-US" altLang="zh-TW" b="1" i="1">
                            <a:solidFill>
                              <a:srgbClr val="7B8A95"/>
                            </a:solidFill>
                            <a:latin typeface="Cambria Math" panose="02040503050406030204" pitchFamily="18" charset="0"/>
                            <a:cs typeface="Times New Roman" panose="02020603050405020304" pitchFamily="18" charset="0"/>
                          </a:rPr>
                        </m:ctrlPr>
                      </m:fPr>
                      <m:num>
                        <m:sSubSup>
                          <m:sSubSupPr>
                            <m:ctrlPr>
                              <a:rPr lang="en-US" altLang="zh-TW" b="1" i="1">
                                <a:solidFill>
                                  <a:srgbClr val="7B8A95"/>
                                </a:solidFill>
                                <a:latin typeface="Cambria Math" panose="02040503050406030204" pitchFamily="18" charset="0"/>
                                <a:cs typeface="Times New Roman" panose="02020603050405020304" pitchFamily="18" charset="0"/>
                              </a:rPr>
                            </m:ctrlPr>
                          </m:sSubSupPr>
                          <m:e>
                            <m:r>
                              <a:rPr lang="en-US" altLang="zh-TW" b="1" i="1">
                                <a:solidFill>
                                  <a:srgbClr val="7B8A95"/>
                                </a:solidFill>
                                <a:latin typeface="Cambria Math" panose="02040503050406030204" pitchFamily="18" charset="0"/>
                                <a:cs typeface="Times New Roman" panose="02020603050405020304" pitchFamily="18" charset="0"/>
                              </a:rPr>
                              <m:t>𝒇</m:t>
                            </m:r>
                          </m:e>
                          <m:sub>
                            <m:r>
                              <a:rPr lang="en-US" altLang="zh-TW" b="1" i="1">
                                <a:solidFill>
                                  <a:srgbClr val="7B8A95"/>
                                </a:solidFill>
                                <a:latin typeface="Cambria Math" panose="02040503050406030204" pitchFamily="18" charset="0"/>
                                <a:cs typeface="Times New Roman" panose="02020603050405020304" pitchFamily="18" charset="0"/>
                              </a:rPr>
                              <m:t>𝟎</m:t>
                            </m:r>
                          </m:sub>
                          <m:sup>
                            <m:r>
                              <a:rPr lang="en-US" altLang="zh-TW" b="1" i="1">
                                <a:solidFill>
                                  <a:srgbClr val="7B8A95"/>
                                </a:solidFill>
                                <a:latin typeface="Cambria Math" panose="02040503050406030204" pitchFamily="18" charset="0"/>
                                <a:cs typeface="Times New Roman" panose="02020603050405020304" pitchFamily="18" charset="0"/>
                              </a:rPr>
                              <m:t>∗</m:t>
                            </m:r>
                          </m:sup>
                        </m:sSubSup>
                      </m:num>
                      <m:den>
                        <m:sSup>
                          <m:sSupPr>
                            <m:ctrlPr>
                              <a:rPr lang="en-US" altLang="zh-TW" b="1" i="1">
                                <a:solidFill>
                                  <a:srgbClr val="7B8A95"/>
                                </a:solidFill>
                                <a:latin typeface="Cambria Math" panose="02040503050406030204" pitchFamily="18" charset="0"/>
                                <a:cs typeface="Times New Roman" panose="02020603050405020304" pitchFamily="18" charset="0"/>
                              </a:rPr>
                            </m:ctrlPr>
                          </m:sSupPr>
                          <m:e>
                            <m:r>
                              <a:rPr lang="en-US" altLang="zh-TW" b="1" i="1">
                                <a:solidFill>
                                  <a:srgbClr val="7B8A95"/>
                                </a:solidFill>
                                <a:latin typeface="Cambria Math" panose="02040503050406030204" pitchFamily="18" charset="0"/>
                                <a:cs typeface="Times New Roman" panose="02020603050405020304" pitchFamily="18" charset="0"/>
                              </a:rPr>
                              <m:t>𝟐</m:t>
                            </m:r>
                          </m:e>
                          <m:sup>
                            <m:r>
                              <a:rPr lang="en-US" altLang="zh-TW" b="1" i="1">
                                <a:solidFill>
                                  <a:srgbClr val="7B8A95"/>
                                </a:solidFill>
                                <a:latin typeface="Cambria Math" panose="02040503050406030204" pitchFamily="18" charset="0"/>
                                <a:cs typeface="Times New Roman" panose="02020603050405020304" pitchFamily="18" charset="0"/>
                              </a:rPr>
                              <m:t>𝒑</m:t>
                            </m:r>
                          </m:sup>
                        </m:sSup>
                      </m:den>
                    </m:f>
                    <m:r>
                      <a:rPr lang="en-US" altLang="zh-TW" b="1" i="1">
                        <a:solidFill>
                          <a:srgbClr val="7B8A95"/>
                        </a:solidFill>
                        <a:latin typeface="Cambria Math" panose="02040503050406030204" pitchFamily="18" charset="0"/>
                        <a:cs typeface="Times New Roman" panose="02020603050405020304" pitchFamily="18" charset="0"/>
                      </a:rPr>
                      <m:t>−</m:t>
                    </m:r>
                    <m:r>
                      <a:rPr lang="en-US" altLang="zh-TW" b="1" i="1">
                        <a:solidFill>
                          <a:srgbClr val="7B8A95"/>
                        </a:solidFill>
                        <a:latin typeface="Cambria Math" panose="02040503050406030204" pitchFamily="18" charset="0"/>
                        <a:cs typeface="Times New Roman" panose="02020603050405020304" pitchFamily="18" charset="0"/>
                      </a:rPr>
                      <m:t>𝑻</m:t>
                    </m:r>
                    <m:r>
                      <a:rPr lang="en-US" altLang="zh-TW" b="1" i="1">
                        <a:solidFill>
                          <a:srgbClr val="7B8A95"/>
                        </a:solidFill>
                        <a:latin typeface="Cambria Math" panose="02040503050406030204" pitchFamily="18" charset="0"/>
                        <a:cs typeface="Times New Roman" panose="02020603050405020304" pitchFamily="18" charset="0"/>
                      </a:rPr>
                      <m:t> </m:t>
                    </m:r>
                    <m:r>
                      <m:rPr>
                        <m:nor/>
                      </m:rPr>
                      <a:rPr lang="en-US" altLang="zh-TW" b="1" dirty="0">
                        <a:solidFill>
                          <a:srgbClr val="7B8A95"/>
                        </a:solidFill>
                        <a:latin typeface="Times New Roman" panose="02020603050405020304" pitchFamily="18" charset="0"/>
                        <a:cs typeface="Times New Roman" panose="02020603050405020304" pitchFamily="18" charset="0"/>
                      </a:rPr>
                      <m:t>]</m:t>
                    </m:r>
                    <m:r>
                      <m:rPr>
                        <m:nor/>
                      </m:rPr>
                      <a:rPr lang="en-US" altLang="zh-TW" b="1" i="0" dirty="0" smtClean="0">
                        <a:solidFill>
                          <a:srgbClr val="7B8A95"/>
                        </a:solidFill>
                        <a:latin typeface="Times New Roman" panose="02020603050405020304" pitchFamily="18" charset="0"/>
                        <a:cs typeface="Times New Roman" panose="02020603050405020304" pitchFamily="18" charset="0"/>
                      </a:rPr>
                      <m:t> = </m:t>
                    </m:r>
                    <m:f>
                      <m:fPr>
                        <m:ctrlPr>
                          <a:rPr lang="en-US" altLang="zh-TW" b="1" i="1" dirty="0" smtClean="0">
                            <a:solidFill>
                              <a:srgbClr val="7B8A95"/>
                            </a:solidFill>
                            <a:latin typeface="Cambria Math" panose="02040503050406030204" pitchFamily="18" charset="0"/>
                            <a:cs typeface="Times New Roman" panose="02020603050405020304" pitchFamily="18" charset="0"/>
                          </a:rPr>
                        </m:ctrlPr>
                      </m:fPr>
                      <m:num>
                        <m:sSubSup>
                          <m:sSubSupPr>
                            <m:ctrlPr>
                              <a:rPr lang="en-US" altLang="zh-TW" b="1" i="1" dirty="0" smtClean="0">
                                <a:solidFill>
                                  <a:srgbClr val="7B8A95"/>
                                </a:solidFill>
                                <a:latin typeface="Cambria Math" panose="02040503050406030204" pitchFamily="18" charset="0"/>
                                <a:cs typeface="Times New Roman" panose="02020603050405020304" pitchFamily="18" charset="0"/>
                              </a:rPr>
                            </m:ctrlPr>
                          </m:sSubSupPr>
                          <m:e>
                            <m:r>
                              <a:rPr lang="en-US" altLang="zh-TW" b="1" i="1" dirty="0" smtClean="0">
                                <a:solidFill>
                                  <a:srgbClr val="7B8A95"/>
                                </a:solidFill>
                                <a:latin typeface="Cambria Math" panose="02040503050406030204" pitchFamily="18" charset="0"/>
                                <a:cs typeface="Times New Roman" panose="02020603050405020304" pitchFamily="18" charset="0"/>
                              </a:rPr>
                              <m:t>𝒇</m:t>
                            </m:r>
                          </m:e>
                          <m:sub>
                            <m:r>
                              <a:rPr lang="en-US" altLang="zh-TW" b="1" i="1" dirty="0" smtClean="0">
                                <a:solidFill>
                                  <a:srgbClr val="7B8A95"/>
                                </a:solidFill>
                                <a:latin typeface="Cambria Math" panose="02040503050406030204" pitchFamily="18" charset="0"/>
                                <a:cs typeface="Times New Roman" panose="02020603050405020304" pitchFamily="18" charset="0"/>
                              </a:rPr>
                              <m:t>𝟎</m:t>
                            </m:r>
                          </m:sub>
                          <m:sup>
                            <m:r>
                              <a:rPr lang="en-US" altLang="zh-TW" b="1" i="1" dirty="0" smtClean="0">
                                <a:solidFill>
                                  <a:srgbClr val="7B8A95"/>
                                </a:solidFill>
                                <a:latin typeface="Cambria Math" panose="02040503050406030204" pitchFamily="18" charset="0"/>
                                <a:cs typeface="Times New Roman" panose="02020603050405020304" pitchFamily="18" charset="0"/>
                              </a:rPr>
                              <m:t>∗</m:t>
                            </m:r>
                          </m:sup>
                        </m:sSubSup>
                      </m:num>
                      <m:den>
                        <m:sSup>
                          <m:sSupPr>
                            <m:ctrlPr>
                              <a:rPr lang="en-US" altLang="zh-TW" b="1" i="1" dirty="0" smtClean="0">
                                <a:solidFill>
                                  <a:srgbClr val="7B8A95"/>
                                </a:solidFill>
                                <a:latin typeface="Cambria Math" panose="02040503050406030204" pitchFamily="18" charset="0"/>
                                <a:cs typeface="Times New Roman" panose="02020603050405020304" pitchFamily="18" charset="0"/>
                              </a:rPr>
                            </m:ctrlPr>
                          </m:sSupPr>
                          <m:e>
                            <m:r>
                              <a:rPr lang="en-US" altLang="zh-TW" b="1" i="1" dirty="0" smtClean="0">
                                <a:solidFill>
                                  <a:srgbClr val="7B8A95"/>
                                </a:solidFill>
                                <a:latin typeface="Cambria Math" panose="02040503050406030204" pitchFamily="18" charset="0"/>
                                <a:cs typeface="Times New Roman" panose="02020603050405020304" pitchFamily="18" charset="0"/>
                              </a:rPr>
                              <m:t>𝟐</m:t>
                            </m:r>
                          </m:e>
                          <m:sup>
                            <m:r>
                              <a:rPr lang="en-US" altLang="zh-TW" b="1" i="1" dirty="0" smtClean="0">
                                <a:solidFill>
                                  <a:srgbClr val="7B8A95"/>
                                </a:solidFill>
                                <a:latin typeface="Cambria Math" panose="02040503050406030204" pitchFamily="18" charset="0"/>
                                <a:cs typeface="Times New Roman" panose="02020603050405020304" pitchFamily="18" charset="0"/>
                              </a:rPr>
                              <m:t>𝒍</m:t>
                            </m:r>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𝟏</m:t>
                            </m:r>
                          </m:sup>
                        </m:sSup>
                      </m:den>
                    </m:f>
                    <m:r>
                      <a:rPr lang="en-US" altLang="zh-TW" b="1" i="1" dirty="0" smtClean="0">
                        <a:solidFill>
                          <a:srgbClr val="7B8A95"/>
                        </a:solidFill>
                        <a:latin typeface="Cambria Math" panose="02040503050406030204" pitchFamily="18" charset="0"/>
                        <a:cs typeface="Times New Roman" panose="02020603050405020304" pitchFamily="18" charset="0"/>
                      </a:rPr>
                      <m:t>+</m:t>
                    </m:r>
                    <m:d>
                      <m:dPr>
                        <m:begChr m:val="["/>
                        <m:endChr m:val="]"/>
                        <m:ctrlPr>
                          <a:rPr lang="en-US" altLang="zh-TW" b="1" i="1" dirty="0" smtClean="0">
                            <a:solidFill>
                              <a:srgbClr val="7B8A95"/>
                            </a:solidFill>
                            <a:latin typeface="Cambria Math" panose="02040503050406030204" pitchFamily="18" charset="0"/>
                            <a:cs typeface="Times New Roman" panose="02020603050405020304" pitchFamily="18" charset="0"/>
                          </a:rPr>
                        </m:ctrlPr>
                      </m:dPr>
                      <m:e>
                        <m:r>
                          <a:rPr lang="en-US" altLang="zh-TW" b="1" i="1" dirty="0" smtClean="0">
                            <a:solidFill>
                              <a:srgbClr val="7B8A95"/>
                            </a:solidFill>
                            <a:latin typeface="Cambria Math" panose="02040503050406030204" pitchFamily="18" charset="0"/>
                            <a:cs typeface="Times New Roman" panose="02020603050405020304" pitchFamily="18" charset="0"/>
                          </a:rPr>
                          <m:t>𝒍</m:t>
                        </m:r>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𝟏</m:t>
                        </m:r>
                      </m:e>
                    </m:d>
                    <m:r>
                      <a:rPr lang="en-US" altLang="zh-TW" b="1" i="1" dirty="0" smtClean="0">
                        <a:solidFill>
                          <a:srgbClr val="7B8A95"/>
                        </a:solidFill>
                        <a:latin typeface="Cambria Math" panose="02040503050406030204" pitchFamily="18" charset="0"/>
                        <a:cs typeface="Times New Roman" panose="02020603050405020304" pitchFamily="18" charset="0"/>
                      </a:rPr>
                      <m:t>𝑻</m:t>
                    </m:r>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𝒍𝑻</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b="1" dirty="0">
                    <a:solidFill>
                      <a:srgbClr val="7B8A95"/>
                    </a:solidFill>
                    <a:latin typeface="Times New Roman" panose="02020603050405020304" pitchFamily="18" charset="0"/>
                    <a:cs typeface="Times New Roman" panose="02020603050405020304" pitchFamily="18" charset="0"/>
                  </a:rPr>
                  <a:t>And T is smaller than number of arcs</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m:t>
                    </m:r>
                    <m:r>
                      <a:rPr lang="en-US" altLang="zh-TW" b="1" i="1" dirty="0" smtClean="0">
                        <a:solidFill>
                          <a:srgbClr val="7B8A95"/>
                        </a:solidFill>
                        <a:latin typeface="Cambria Math" panose="02040503050406030204" pitchFamily="18" charset="0"/>
                        <a:cs typeface="Times New Roman" panose="02020603050405020304" pitchFamily="18" charset="0"/>
                      </a:rPr>
                      <m:t>𝒎</m:t>
                    </m:r>
                    <m:r>
                      <a:rPr lang="en-US" altLang="zh-TW" b="1" i="1" dirty="0" smtClean="0">
                        <a:solidFill>
                          <a:srgbClr val="7B8A95"/>
                        </a:solidFill>
                        <a:latin typeface="Cambria Math" panose="02040503050406030204" pitchFamily="18" charset="0"/>
                        <a:cs typeface="Times New Roman" panose="02020603050405020304" pitchFamily="18" charset="0"/>
                      </a:rPr>
                      <m:t>)</m:t>
                    </m:r>
                  </m:oMath>
                </a14:m>
                <a:r>
                  <a:rPr lang="en-US" altLang="zh-TW" b="1" dirty="0">
                    <a:solidFill>
                      <a:srgbClr val="7B8A95"/>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𝒍</m:t>
                    </m:r>
                  </m:oMath>
                </a14:m>
                <a:r>
                  <a:rPr lang="en-US" altLang="zh-TW" b="1" dirty="0">
                    <a:solidFill>
                      <a:srgbClr val="7B8A95"/>
                    </a:solidFill>
                    <a:latin typeface="Times New Roman" panose="02020603050405020304" pitchFamily="18" charset="0"/>
                    <a:cs typeface="Times New Roman" panose="02020603050405020304" pitchFamily="18" charset="0"/>
                  </a:rPr>
                  <a:t> is </a:t>
                </a:r>
                <a14:m>
                  <m:oMath xmlns:m="http://schemas.openxmlformats.org/officeDocument/2006/math">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𝑫</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b="1" dirty="0">
                    <a:solidFill>
                      <a:srgbClr val="7B8A95"/>
                    </a:solidFill>
                    <a:latin typeface="Times New Roman" panose="02020603050405020304" pitchFamily="18" charset="0"/>
                    <a:cs typeface="Times New Roman" panose="02020603050405020304" pitchFamily="18" charset="0"/>
                  </a:rPr>
                  <a:t>Number of augmentation = </a:t>
                </a:r>
                <a14:m>
                  <m:oMath xmlns:m="http://schemas.openxmlformats.org/officeDocument/2006/math">
                    <m:r>
                      <a:rPr lang="en-US" altLang="zh-TW" b="1" i="1" smtClean="0">
                        <a:solidFill>
                          <a:srgbClr val="7B8A95"/>
                        </a:solidFill>
                        <a:latin typeface="Cambria Math" panose="02040503050406030204" pitchFamily="18" charset="0"/>
                        <a:cs typeface="Times New Roman" panose="02020603050405020304" pitchFamily="18" charset="0"/>
                      </a:rPr>
                      <m:t>𝑶</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𝒎</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𝑫</m:t>
                    </m:r>
                    <m:r>
                      <a:rPr lang="en-US" altLang="zh-TW" b="1" i="1" smtClean="0">
                        <a:solidFill>
                          <a:srgbClr val="7B8A95"/>
                        </a:solidFill>
                        <a:latin typeface="Cambria Math" panose="02040503050406030204" pitchFamily="18" charset="0"/>
                        <a:cs typeface="Times New Roman" panose="02020603050405020304" pitchFamily="18" charset="0"/>
                      </a:rPr>
                      <m:t>)</m:t>
                    </m:r>
                  </m:oMath>
                </a14:m>
                <a:endParaRPr lang="en-US" altLang="zh-TW" b="1" dirty="0">
                  <a:solidFill>
                    <a:srgbClr val="7B8A95"/>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19C1AF34-1E30-3DD9-D6A9-88A17F536DC7}"/>
                  </a:ext>
                </a:extLst>
              </p:cNvPr>
              <p:cNvSpPr>
                <a:spLocks noGrp="1" noRot="1" noChangeAspect="1" noMove="1" noResize="1" noEditPoints="1" noAdjustHandles="1" noChangeArrowheads="1" noChangeShapeType="1" noTextEdit="1"/>
              </p:cNvSpPr>
              <p:nvPr>
                <p:ph idx="1"/>
              </p:nvPr>
            </p:nvSpPr>
            <p:spPr>
              <a:xfrm>
                <a:off x="838200" y="1825624"/>
                <a:ext cx="10515600" cy="5123815"/>
              </a:xfrm>
              <a:blipFill>
                <a:blip r:embed="rId5"/>
                <a:stretch>
                  <a:fillRect l="-1043" t="-1308"/>
                </a:stretch>
              </a:blipFill>
            </p:spPr>
            <p:txBody>
              <a:bodyPr/>
              <a:lstStyle/>
              <a:p>
                <a:r>
                  <a:rPr lang="zh-TW" altLang="en-US">
                    <a:noFill/>
                  </a:rPr>
                  <a:t> </a:t>
                </a:r>
              </a:p>
            </p:txBody>
          </p:sp>
        </mc:Fallback>
      </mc:AlternateContent>
      <p:pic>
        <p:nvPicPr>
          <p:cNvPr id="23" name="音訊 22">
            <a:hlinkClick r:id="" action="ppaction://media"/>
            <a:extLst>
              <a:ext uri="{FF2B5EF4-FFF2-40B4-BE49-F238E27FC236}">
                <a16:creationId xmlns:a16="http://schemas.microsoft.com/office/drawing/2014/main" id="{BA83560D-BAA4-5267-F9DE-3EB10BD25A3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6594256"/>
      </p:ext>
    </p:extLst>
  </p:cSld>
  <p:clrMapOvr>
    <a:masterClrMapping/>
  </p:clrMapOvr>
  <mc:AlternateContent xmlns:mc="http://schemas.openxmlformats.org/markup-compatibility/2006">
    <mc:Choice xmlns:p14="http://schemas.microsoft.com/office/powerpoint/2010/main" Requires="p14">
      <p:transition spd="slow" p14:dur="2000" advTm="209154"/>
    </mc:Choice>
    <mc:Fallback>
      <p:transition spd="slow" advTm="209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69" x="2843213" y="3224213"/>
          <p14:tracePt t="96" x="2827338" y="3224213"/>
          <p14:tracePt t="209" x="2811463" y="3224213"/>
          <p14:tracePt t="216" x="2811463" y="3208338"/>
          <p14:tracePt t="218" x="2795588" y="3208338"/>
          <p14:tracePt t="221" x="2779713" y="3192463"/>
          <p14:tracePt t="222" x="2763838" y="3192463"/>
          <p14:tracePt t="226" x="2763838" y="3176588"/>
          <p14:tracePt t="231" x="2747963" y="3176588"/>
          <p14:tracePt t="235" x="2732088" y="3160713"/>
          <p14:tracePt t="239" x="2732088" y="3144838"/>
          <p14:tracePt t="241" x="2716213" y="3144838"/>
          <p14:tracePt t="243" x="2716213" y="3128963"/>
          <p14:tracePt t="244" x="2700338" y="3128963"/>
          <p14:tracePt t="251" x="2684463" y="3128963"/>
          <p14:tracePt t="253" x="2684463" y="3113088"/>
          <p14:tracePt t="257" x="2684463" y="3097213"/>
          <p14:tracePt t="259" x="2668588" y="3097213"/>
          <p14:tracePt t="265" x="2652713" y="3097213"/>
          <p14:tracePt t="270" x="2652713" y="3081338"/>
          <p14:tracePt t="274" x="2652713" y="3065463"/>
          <p14:tracePt t="276" x="2636838" y="3065463"/>
          <p14:tracePt t="279" x="2620963" y="3065463"/>
          <p14:tracePt t="283" x="2620963" y="3049588"/>
          <p14:tracePt t="285" x="2605088" y="3049588"/>
          <p14:tracePt t="288" x="2605088" y="3033713"/>
          <p14:tracePt t="290" x="2605088" y="3017838"/>
          <p14:tracePt t="291" x="2590800" y="3017838"/>
          <p14:tracePt t="295" x="2574925" y="3001963"/>
          <p14:tracePt t="297" x="2574925" y="2986088"/>
          <p14:tracePt t="301" x="2559050" y="2986088"/>
          <p14:tracePt t="303" x="2559050" y="2970213"/>
          <p14:tracePt t="305" x="2543175" y="2954338"/>
          <p14:tracePt t="307" x="2543175" y="2938463"/>
          <p14:tracePt t="311" x="2527300" y="2922588"/>
          <p14:tracePt t="312" x="2511425" y="2892425"/>
          <p14:tracePt t="315" x="2495550" y="2892425"/>
          <p14:tracePt t="317" x="2495550" y="2876550"/>
          <p14:tracePt t="319" x="2495550" y="2860675"/>
          <p14:tracePt t="321" x="2479675" y="2860675"/>
          <p14:tracePt t="322" x="2463800" y="2828925"/>
          <p14:tracePt t="325" x="2463800" y="2813050"/>
          <p14:tracePt t="327" x="2447925" y="2813050"/>
          <p14:tracePt t="329" x="2447925" y="2797175"/>
          <p14:tracePt t="331" x="2447925" y="2765425"/>
          <p14:tracePt t="333" x="2432050" y="2765425"/>
          <p14:tracePt t="334" x="2416175" y="2749550"/>
          <p14:tracePt t="337" x="2416175" y="2733675"/>
          <p14:tracePt t="341" x="2416175" y="2717800"/>
          <p14:tracePt t="343" x="2400300" y="2701925"/>
          <p14:tracePt t="345" x="2384425" y="2686050"/>
          <p14:tracePt t="350" x="2368550" y="2670175"/>
          <p14:tracePt t="351" x="2368550" y="2654300"/>
          <p14:tracePt t="355" x="2352675" y="2654300"/>
          <p14:tracePt t="357" x="2352675" y="2638425"/>
          <p14:tracePt t="359" x="2336800" y="2622550"/>
          <p14:tracePt t="361" x="2336800" y="2606675"/>
          <p14:tracePt t="366" x="2320925" y="2590800"/>
          <p14:tracePt t="370" x="2320925" y="2574925"/>
          <p14:tracePt t="373" x="2305050" y="2574925"/>
          <p14:tracePt t="382" x="2289175" y="2560638"/>
          <p14:tracePt t="390" x="2289175" y="2544763"/>
          <p14:tracePt t="409" x="2289175" y="2528888"/>
          <p14:tracePt t="429" x="2274888" y="2528888"/>
          <p14:tracePt t="444" x="2259013" y="2528888"/>
          <p14:tracePt t="462" x="2243138" y="2528888"/>
          <p14:tracePt t="475" x="2227263" y="2528888"/>
          <p14:tracePt t="492" x="2211388" y="2528888"/>
          <p14:tracePt t="554" x="2195513" y="2528888"/>
          <p14:tracePt t="566" x="2179638" y="2528888"/>
          <p14:tracePt t="579" x="2163763" y="2528888"/>
          <p14:tracePt t="591" x="2147888" y="2528888"/>
          <p14:tracePt t="618" x="2132013" y="2528888"/>
          <p14:tracePt t="687" x="2132013" y="2513013"/>
          <p14:tracePt t="689" x="2132013" y="2497138"/>
          <p14:tracePt t="693" x="2132013" y="2481263"/>
          <p14:tracePt t="696" x="2132013" y="2465388"/>
          <p14:tracePt t="699" x="2132013" y="2449513"/>
          <p14:tracePt t="705" x="2132013" y="2433638"/>
          <p14:tracePt t="709" x="2132013" y="2417763"/>
          <p14:tracePt t="715" x="2132013" y="2401888"/>
          <p14:tracePt t="717" x="2132013" y="2386013"/>
          <p14:tracePt t="721" x="2132013" y="2370138"/>
          <p14:tracePt t="723" x="2147888" y="2370138"/>
          <p14:tracePt t="725" x="2147888" y="2354263"/>
          <p14:tracePt t="727" x="2147888" y="2338388"/>
          <p14:tracePt t="731" x="2163763" y="2338388"/>
          <p14:tracePt t="733" x="2163763" y="2322513"/>
          <p14:tracePt t="735" x="2163763" y="2306638"/>
          <p14:tracePt t="737" x="2163763" y="2290763"/>
          <p14:tracePt t="742" x="2163763" y="2274888"/>
          <p14:tracePt t="743" x="2163763" y="2259013"/>
          <p14:tracePt t="749" x="2163763" y="2243138"/>
          <p14:tracePt t="751" x="2163763" y="2228850"/>
          <p14:tracePt t="755" x="2179638" y="2212975"/>
          <p14:tracePt t="757" x="2179638" y="2197100"/>
          <p14:tracePt t="761" x="2179638" y="2181225"/>
          <p14:tracePt t="763" x="2195513" y="2181225"/>
          <p14:tracePt t="765" x="2195513" y="2165350"/>
          <p14:tracePt t="769" x="2195513" y="2149475"/>
          <p14:tracePt t="779" x="2195513" y="2133600"/>
          <p14:tracePt t="786" x="2195513" y="2117725"/>
          <p14:tracePt t="789" x="2195513" y="2101850"/>
          <p14:tracePt t="800" x="2195513" y="2085975"/>
          <p14:tracePt t="804" x="2195513" y="2070100"/>
          <p14:tracePt t="814" x="2211388" y="2070100"/>
          <p14:tracePt t="817" x="2211388" y="2054225"/>
          <p14:tracePt t="825" x="2211388" y="2038350"/>
          <p14:tracePt t="841" x="2211388" y="2022475"/>
          <p14:tracePt t="982" x="2211388" y="2006600"/>
          <p14:tracePt t="992" x="2211388" y="1974850"/>
          <p14:tracePt t="993" x="2211388" y="1958975"/>
          <p14:tracePt t="994" x="2195513" y="1943100"/>
          <p14:tracePt t="999" x="2179638" y="1943100"/>
          <p14:tracePt t="1001" x="2179638" y="1927225"/>
          <p14:tracePt t="1003" x="2179638" y="1911350"/>
          <p14:tracePt t="1006" x="2163763" y="1911350"/>
          <p14:tracePt t="1009" x="2163763" y="1895475"/>
          <p14:tracePt t="1011" x="2147888" y="1895475"/>
          <p14:tracePt t="1012" x="2147888" y="1881188"/>
          <p14:tracePt t="1015" x="2132013" y="1881188"/>
          <p14:tracePt t="1017" x="2132013" y="1865313"/>
          <p14:tracePt t="1025" x="2116138" y="1865313"/>
          <p14:tracePt t="1027" x="2116138" y="1849438"/>
          <p14:tracePt t="1031" x="2100263" y="1849438"/>
          <p14:tracePt t="1032" x="2100263" y="1833563"/>
          <p14:tracePt t="1043" x="2084388" y="1833563"/>
          <p14:tracePt t="1047" x="2068513" y="1833563"/>
          <p14:tracePt t="1054" x="2052638" y="1817688"/>
          <p14:tracePt t="1061" x="2036763" y="1817688"/>
          <p14:tracePt t="1063" x="2020888" y="1801813"/>
          <p14:tracePt t="1070" x="2005013" y="1801813"/>
          <p14:tracePt t="1076" x="1989138" y="1801813"/>
          <p14:tracePt t="1079" x="1989138" y="1785938"/>
          <p14:tracePt t="1081" x="1974850" y="1785938"/>
          <p14:tracePt t="1085" x="1958975" y="1785938"/>
          <p14:tracePt t="1089" x="1943100" y="1785938"/>
          <p14:tracePt t="1097" x="1927225" y="1785938"/>
          <p14:tracePt t="1101" x="1911350" y="1785938"/>
          <p14:tracePt t="1107" x="1895475" y="1785938"/>
          <p14:tracePt t="1111" x="1879600" y="1785938"/>
          <p14:tracePt t="1115" x="1863725" y="1785938"/>
          <p14:tracePt t="1121" x="1847850" y="1785938"/>
          <p14:tracePt t="1125" x="1831975" y="1785938"/>
          <p14:tracePt t="1131" x="1816100" y="1785938"/>
          <p14:tracePt t="1138" x="1784350" y="1785938"/>
          <p14:tracePt t="1145" x="1768475" y="1770063"/>
          <p14:tracePt t="1149" x="1752600" y="1770063"/>
          <p14:tracePt t="1155" x="1736725" y="1770063"/>
          <p14:tracePt t="1159" x="1720850" y="1770063"/>
          <p14:tracePt t="1165" x="1704975" y="1770063"/>
          <p14:tracePt t="1175" x="1689100" y="1770063"/>
          <p14:tracePt t="1177" x="1689100" y="1754188"/>
          <p14:tracePt t="1181" x="1674813" y="1754188"/>
          <p14:tracePt t="1191" x="1658938" y="1754188"/>
          <p14:tracePt t="1196" x="1643063" y="1754188"/>
          <p14:tracePt t="1200" x="1627188" y="1754188"/>
          <p14:tracePt t="1212" x="1611313" y="1754188"/>
          <p14:tracePt t="1215" x="1595438" y="1754188"/>
          <p14:tracePt t="1223" x="1579563" y="1754188"/>
          <p14:tracePt t="1227" x="1563688" y="1754188"/>
          <p14:tracePt t="1231" x="1547813" y="1754188"/>
          <p14:tracePt t="1236" x="1531938" y="1754188"/>
          <p14:tracePt t="1239" x="1516063" y="1754188"/>
          <p14:tracePt t="1245" x="1500188" y="1754188"/>
          <p14:tracePt t="1251" x="1484313" y="1754188"/>
          <p14:tracePt t="1257" x="1468438" y="1754188"/>
          <p14:tracePt t="1261" x="1452563" y="1754188"/>
          <p14:tracePt t="1265" x="1436688" y="1754188"/>
          <p14:tracePt t="1271" x="1420813" y="1754188"/>
          <p14:tracePt t="1275" x="1404938" y="1754188"/>
          <p14:tracePt t="1283" x="1389063" y="1754188"/>
          <p14:tracePt t="1286" x="1373188" y="1754188"/>
          <p14:tracePt t="1288" x="1358900" y="1754188"/>
          <p14:tracePt t="1297" x="1343025" y="1754188"/>
          <p14:tracePt t="1301" x="1327150" y="1754188"/>
          <p14:tracePt t="1313" x="1311275" y="1754188"/>
          <p14:tracePt t="1321" x="1295400" y="1754188"/>
          <p14:tracePt t="1332" x="1279525" y="1754188"/>
          <p14:tracePt t="1364" x="1263650" y="1754188"/>
          <p14:tracePt t="1371" x="1247775" y="1754188"/>
          <p14:tracePt t="1391" x="1231900" y="1754188"/>
          <p14:tracePt t="1399" x="1216025" y="1754188"/>
          <p14:tracePt t="1408" x="1200150" y="1754188"/>
          <p14:tracePt t="1424" x="1184275" y="1738313"/>
          <p14:tracePt t="1457" x="1168400" y="1738313"/>
          <p14:tracePt t="1672" x="1168400" y="1722438"/>
          <p14:tracePt t="1689" x="1168400" y="1706563"/>
          <p14:tracePt t="1697" x="1168400" y="1690688"/>
          <p14:tracePt t="1707" x="1168400" y="1674813"/>
          <p14:tracePt t="1731" x="1168400" y="1658938"/>
          <p14:tracePt t="1745" x="1168400" y="1643063"/>
          <p14:tracePt t="1776" x="1168400" y="1627188"/>
          <p14:tracePt t="1781" x="1184275" y="1627188"/>
          <p14:tracePt t="1791" x="1184275" y="1611313"/>
          <p14:tracePt t="1804" x="1184275" y="1595438"/>
          <p14:tracePt t="1812" x="1200150" y="1595438"/>
          <p14:tracePt t="1835" x="1216025" y="1595438"/>
          <p14:tracePt t="1848" x="1216025" y="1579563"/>
          <p14:tracePt t="1853" x="1231900" y="1579563"/>
          <p14:tracePt t="1880" x="1247775" y="1563688"/>
          <p14:tracePt t="1887" x="1263650" y="1563688"/>
          <p14:tracePt t="1908" x="1279525" y="1563688"/>
          <p14:tracePt t="1915" x="1279525" y="1547813"/>
          <p14:tracePt t="1917" x="1295400" y="1547813"/>
          <p14:tracePt t="1925" x="1311275" y="1547813"/>
          <p14:tracePt t="1945" x="1327150" y="1533525"/>
          <p14:tracePt t="1951" x="1343025" y="1533525"/>
          <p14:tracePt t="1966" x="1358900" y="1517650"/>
          <p14:tracePt t="1973" x="1373188" y="1517650"/>
          <p14:tracePt t="1983" x="1389063" y="1517650"/>
          <p14:tracePt t="2019" x="1404938" y="1517650"/>
          <p14:tracePt t="2117" x="1420813" y="1517650"/>
          <p14:tracePt t="2133" x="1436688" y="1517650"/>
          <p14:tracePt t="2142" x="1452563" y="1517650"/>
          <p14:tracePt t="2149" x="1468438" y="1501775"/>
          <p14:tracePt t="2172" x="1468438" y="1485900"/>
          <p14:tracePt t="2198" x="1484313" y="1485900"/>
          <p14:tracePt t="2238" x="1500188" y="1485900"/>
          <p14:tracePt t="2760" x="1500188" y="1470025"/>
          <p14:tracePt t="2768" x="1500188" y="1438275"/>
          <p14:tracePt t="2777" x="1500188" y="1422400"/>
          <p14:tracePt t="2783" x="1500188" y="1406525"/>
          <p14:tracePt t="2795" x="1500188" y="1390650"/>
          <p14:tracePt t="2803" x="1500188" y="1374775"/>
          <p14:tracePt t="2806" x="1500188" y="1358900"/>
          <p14:tracePt t="2815" x="1500188" y="1343025"/>
          <p14:tracePt t="2819" x="1500188" y="1327150"/>
          <p14:tracePt t="2829" x="1500188" y="1311275"/>
          <p14:tracePt t="2833" x="1500188" y="1295400"/>
          <p14:tracePt t="2839" x="1500188" y="1279525"/>
          <p14:tracePt t="2849" x="1500188" y="1263650"/>
          <p14:tracePt t="2853" x="1500188" y="1247775"/>
          <p14:tracePt t="2870" x="1500188" y="1231900"/>
          <p14:tracePt t="2894" x="1500188" y="1216025"/>
          <p14:tracePt t="2922" x="1484313" y="1216025"/>
          <p14:tracePt t="2933" x="1468438" y="1216025"/>
          <p14:tracePt t="2939" x="1452563" y="1216025"/>
          <p14:tracePt t="2945" x="1436688" y="1216025"/>
          <p14:tracePt t="2953" x="1436688" y="1200150"/>
          <p14:tracePt t="2955" x="1420813" y="1200150"/>
          <p14:tracePt t="2959" x="1404938" y="1200150"/>
          <p14:tracePt t="2969" x="1389063" y="1200150"/>
          <p14:tracePt t="2975" x="1373188" y="1200150"/>
          <p14:tracePt t="2983" x="1358900" y="1200150"/>
          <p14:tracePt t="3136" x="1373188" y="1200150"/>
          <p14:tracePt t="3138" x="1389063" y="1200150"/>
          <p14:tracePt t="3147" x="1404938" y="1200150"/>
          <p14:tracePt t="3150" x="1420813" y="1200150"/>
          <p14:tracePt t="3153" x="1436688" y="1200150"/>
          <p14:tracePt t="3160" x="1468438" y="1200150"/>
          <p14:tracePt t="3163" x="1484313" y="1200150"/>
          <p14:tracePt t="3167" x="1500188" y="1200150"/>
          <p14:tracePt t="3171" x="1516063" y="1200150"/>
          <p14:tracePt t="3173" x="1531938" y="1200150"/>
          <p14:tracePt t="3177" x="1547813" y="1200150"/>
          <p14:tracePt t="3179" x="1563688" y="1200150"/>
          <p14:tracePt t="3181" x="1579563" y="1200150"/>
          <p14:tracePt t="3187" x="1595438" y="1200150"/>
          <p14:tracePt t="3189" x="1611313" y="1200150"/>
          <p14:tracePt t="3193" x="1627188" y="1200150"/>
          <p14:tracePt t="3195" x="1643063" y="1200150"/>
          <p14:tracePt t="3197" x="1658938" y="1200150"/>
          <p14:tracePt t="3202" x="1674813" y="1200150"/>
          <p14:tracePt t="3205" x="1689100" y="1200150"/>
          <p14:tracePt t="3209" x="1704975" y="1200150"/>
          <p14:tracePt t="3211" x="1720850" y="1200150"/>
          <p14:tracePt t="3213" x="1720850" y="1185863"/>
          <p14:tracePt t="3215" x="1736725" y="1185863"/>
          <p14:tracePt t="3219" x="1752600" y="1185863"/>
          <p14:tracePt t="3223" x="1768475" y="1185863"/>
          <p14:tracePt t="3229" x="1784350" y="1185863"/>
          <p14:tracePt t="3231" x="1800225" y="1185863"/>
          <p14:tracePt t="3236" x="1816100" y="1185863"/>
          <p14:tracePt t="3241" x="1831975" y="1185863"/>
          <p14:tracePt t="3245" x="1847850" y="1185863"/>
          <p14:tracePt t="3259" x="1863725" y="1185863"/>
          <p14:tracePt t="3269" x="1879600" y="1185863"/>
          <p14:tracePt t="3280" x="1895475" y="1185863"/>
          <p14:tracePt t="3316" x="1911350" y="1185863"/>
          <p14:tracePt t="3324" x="1927225" y="1185863"/>
          <p14:tracePt t="3338" x="1943100" y="1185863"/>
          <p14:tracePt t="3343" x="1958975" y="1185863"/>
          <p14:tracePt t="3349" x="1974850" y="1185863"/>
          <p14:tracePt t="3359" x="1989138" y="1185863"/>
          <p14:tracePt t="3363" x="2005013" y="1185863"/>
          <p14:tracePt t="3369" x="2020888" y="1185863"/>
          <p14:tracePt t="3371" x="2036763" y="1185863"/>
          <p14:tracePt t="3375" x="2052638" y="1185863"/>
          <p14:tracePt t="3379" x="2068513" y="1185863"/>
          <p14:tracePt t="3381" x="2084388" y="1185863"/>
          <p14:tracePt t="3387" x="2100263" y="1185863"/>
          <p14:tracePt t="3394" x="2116138" y="1185863"/>
          <p14:tracePt t="3397" x="2132013" y="1185863"/>
          <p14:tracePt t="3399" x="2147888" y="1185863"/>
          <p14:tracePt t="3403" x="2163763" y="1185863"/>
          <p14:tracePt t="3409" x="2179638" y="1185863"/>
          <p14:tracePt t="3410" x="2195513" y="1185863"/>
          <p14:tracePt t="3419" x="2211388" y="1185863"/>
          <p14:tracePt t="3420" x="2227263" y="1185863"/>
          <p14:tracePt t="3425" x="2243138" y="1185863"/>
          <p14:tracePt t="3433" x="2259013" y="1185863"/>
          <p14:tracePt t="3437" x="2274888" y="1185863"/>
          <p14:tracePt t="3447" x="2289175" y="1185863"/>
          <p14:tracePt t="3452" x="2305050" y="1185863"/>
          <p14:tracePt t="3455" x="2320925" y="1185863"/>
          <p14:tracePt t="3465" x="2336800" y="1185863"/>
          <p14:tracePt t="3469" x="2352675" y="1185863"/>
          <p14:tracePt t="3479" x="2368550" y="1185863"/>
          <p14:tracePt t="3483" x="2384425" y="1185863"/>
          <p14:tracePt t="3487" x="2400300" y="1185863"/>
          <p14:tracePt t="3494" x="2416175" y="1185863"/>
          <p14:tracePt t="3502" x="2432050" y="1185863"/>
          <p14:tracePt t="3510" x="2447925" y="1185863"/>
          <p14:tracePt t="3511" x="2463800" y="1185863"/>
          <p14:tracePt t="3515" x="2479675" y="1185863"/>
          <p14:tracePt t="3523" x="2495550" y="1185863"/>
          <p14:tracePt t="3527" x="2511425" y="1185863"/>
          <p14:tracePt t="3529" x="2511425" y="1169988"/>
          <p14:tracePt t="3535" x="2527300" y="1169988"/>
          <p14:tracePt t="3539" x="2543175" y="1169988"/>
          <p14:tracePt t="3543" x="2559050" y="1169988"/>
          <p14:tracePt t="3553" x="2574925" y="1169988"/>
          <p14:tracePt t="3569" x="2605088" y="1169988"/>
          <p14:tracePt t="3570" x="2620963" y="1169988"/>
          <p14:tracePt t="3581" x="2636838" y="1169988"/>
          <p14:tracePt t="3587" x="2652713" y="1169988"/>
          <p14:tracePt t="3591" x="2668588" y="1169988"/>
          <p14:tracePt t="3599" x="2684463" y="1169988"/>
          <p14:tracePt t="3603" x="2700338" y="1169988"/>
          <p14:tracePt t="3611" x="2716213" y="1169988"/>
          <p14:tracePt t="3615" x="2732088" y="1169988"/>
          <p14:tracePt t="3618" x="2747963" y="1169988"/>
          <p14:tracePt t="3625" x="2763838" y="1169988"/>
          <p14:tracePt t="3628" x="2779713" y="1169988"/>
          <p14:tracePt t="3635" x="2795588" y="1169988"/>
          <p14:tracePt t="3639" x="2811463" y="1169988"/>
          <p14:tracePt t="3645" x="2827338" y="1169988"/>
          <p14:tracePt t="3653" x="2843213" y="1169988"/>
          <p14:tracePt t="3665" x="2859088" y="1169988"/>
          <p14:tracePt t="3677" x="2874963" y="1169988"/>
          <p14:tracePt t="3686" x="2890838" y="1169988"/>
          <p14:tracePt t="3691" x="2905125" y="1169988"/>
          <p14:tracePt t="3703" x="2921000" y="1169988"/>
          <p14:tracePt t="3711" x="2936875" y="1169988"/>
          <p14:tracePt t="3723" x="2952750" y="1169988"/>
          <p14:tracePt t="3732" x="2968625" y="1169988"/>
          <p14:tracePt t="3737" x="2984500" y="1169988"/>
          <p14:tracePt t="3749" x="3000375" y="1169988"/>
          <p14:tracePt t="3755" x="3016250" y="1169988"/>
          <p14:tracePt t="3768" x="3032125" y="1169988"/>
          <p14:tracePt t="3772" x="3048000" y="1169988"/>
          <p14:tracePt t="3779" x="3063875" y="1169988"/>
          <p14:tracePt t="3788" x="3079750" y="1169988"/>
          <p14:tracePt t="3793" x="3095625" y="1169988"/>
          <p14:tracePt t="3801" x="3111500" y="1169988"/>
          <p14:tracePt t="3808" x="3127375" y="1169988"/>
          <p14:tracePt t="3811" x="3143250" y="1169988"/>
          <p14:tracePt t="3815" x="3159125" y="1169988"/>
          <p14:tracePt t="3819" x="3175000" y="1169988"/>
          <p14:tracePt t="3829" x="3190875" y="1169988"/>
          <p14:tracePt t="3835" x="3205163" y="1169988"/>
          <p14:tracePt t="3844" x="3221038" y="1169988"/>
          <p14:tracePt t="3852" x="3236913" y="1169988"/>
          <p14:tracePt t="3857" x="3252788" y="1169988"/>
          <p14:tracePt t="3869" x="3268663" y="1169988"/>
          <p14:tracePt t="3875" x="3284538" y="1169988"/>
          <p14:tracePt t="3887" x="3300413" y="1169988"/>
          <p14:tracePt t="3893" x="3316288" y="1169988"/>
          <p14:tracePt t="3900" x="3332163" y="1169988"/>
          <p14:tracePt t="3912" x="3348038" y="1169988"/>
          <p14:tracePt t="3919" x="3363913" y="1169988"/>
          <p14:tracePt t="3930" x="3379788" y="1169988"/>
          <p14:tracePt t="3937" x="3395663" y="1169988"/>
          <p14:tracePt t="3939" x="3411538" y="1169988"/>
          <p14:tracePt t="3947" x="3427413" y="1169988"/>
          <p14:tracePt t="3951" x="3443288" y="1169988"/>
          <p14:tracePt t="3956" x="3459163" y="1169988"/>
          <p14:tracePt t="3961" x="3475038" y="1169988"/>
          <p14:tracePt t="3965" x="3490913" y="1169988"/>
          <p14:tracePt t="3971" x="3505200" y="1169988"/>
          <p14:tracePt t="3975" x="3521075" y="1169988"/>
          <p14:tracePt t="3981" x="3536950" y="1169988"/>
          <p14:tracePt t="3985" x="3552825" y="1169988"/>
          <p14:tracePt t="3987" x="3568700" y="1169988"/>
          <p14:tracePt t="3995" x="3584575" y="1169988"/>
          <p14:tracePt t="3997" x="3600450" y="1169988"/>
          <p14:tracePt t="4005" x="3616325" y="1169988"/>
          <p14:tracePt t="4009" x="3632200" y="1169988"/>
          <p14:tracePt t="4015" x="3648075" y="1169988"/>
          <p14:tracePt t="4019" x="3663950" y="1169988"/>
          <p14:tracePt t="4021" x="3679825" y="1169988"/>
          <p14:tracePt t="4029" x="3695700" y="1169988"/>
          <p14:tracePt t="4034" x="3711575" y="1169988"/>
          <p14:tracePt t="4041" x="3727450" y="1169988"/>
          <p14:tracePt t="4044" x="3743325" y="1169988"/>
          <p14:tracePt t="4049" x="3759200" y="1169988"/>
          <p14:tracePt t="4057" x="3775075" y="1169988"/>
          <p14:tracePt t="4061" x="3790950" y="1169988"/>
          <p14:tracePt t="4069" x="3806825" y="1169988"/>
          <p14:tracePt t="4071" x="3806825" y="1154113"/>
          <p14:tracePt t="4073" x="3821113" y="1154113"/>
          <p14:tracePt t="4077" x="3836988" y="1154113"/>
          <p14:tracePt t="4085" x="3852863" y="1154113"/>
          <p14:tracePt t="4089" x="3868738" y="1154113"/>
          <p14:tracePt t="4106" x="3884613" y="1154113"/>
          <p14:tracePt t="4119" x="3900488" y="1154113"/>
          <p14:tracePt t="4136" x="3916363" y="1154113"/>
          <p14:tracePt t="4186" x="3932238" y="1154113"/>
          <p14:tracePt t="4191" x="3932238" y="1138238"/>
          <p14:tracePt t="4194" x="3948113" y="1138238"/>
          <p14:tracePt t="4210" x="3963988" y="1138238"/>
          <p14:tracePt t="4217" x="3979863" y="1138238"/>
          <p14:tracePt t="4226" x="3995738" y="1138238"/>
          <p14:tracePt t="4237" x="4011613" y="1138238"/>
          <p14:tracePt t="4246" x="4027488" y="1138238"/>
          <p14:tracePt t="4260" x="4043363" y="1138238"/>
          <p14:tracePt t="4266" x="4059238" y="1138238"/>
          <p14:tracePt t="4273" x="4075113" y="1138238"/>
          <p14:tracePt t="4287" x="4090988" y="1138238"/>
          <p14:tracePt t="4295" x="4106863" y="1138238"/>
          <p14:tracePt t="4309" x="4121150" y="1138238"/>
          <p14:tracePt t="4315" x="4137025" y="1138238"/>
          <p14:tracePt t="4326" x="4152900" y="1138238"/>
          <p14:tracePt t="4329" x="4168775" y="1138238"/>
          <p14:tracePt t="4333" x="4184650" y="1138238"/>
          <p14:tracePt t="4341" x="4200525" y="1122363"/>
          <p14:tracePt t="4342" x="4216400" y="1122363"/>
          <p14:tracePt t="4351" x="4232275" y="1122363"/>
          <p14:tracePt t="4353" x="4248150" y="1122363"/>
          <p14:tracePt t="4357" x="4264025" y="1122363"/>
          <p14:tracePt t="4362" x="4279900" y="1122363"/>
          <p14:tracePt t="4368" x="4295775" y="1122363"/>
          <p14:tracePt t="4373" x="4311650" y="1122363"/>
          <p14:tracePt t="4377" x="4327525" y="1122363"/>
          <p14:tracePt t="4380" x="4343400" y="1122363"/>
          <p14:tracePt t="4389" x="4359275" y="1122363"/>
          <p14:tracePt t="4392" x="4375150" y="1122363"/>
          <p14:tracePt t="4402" x="4391025" y="1122363"/>
          <p14:tracePt t="4408" x="4406900" y="1122363"/>
          <p14:tracePt t="4409" x="4406900" y="1106488"/>
          <p14:tracePt t="4413" x="4421188" y="1106488"/>
          <p14:tracePt t="4427" x="4437063" y="1106488"/>
          <p14:tracePt t="4432" x="4452938" y="1106488"/>
          <p14:tracePt t="4444" x="4468813" y="1106488"/>
          <p14:tracePt t="4449" x="4484688" y="1106488"/>
          <p14:tracePt t="4455" x="4500563" y="1106488"/>
          <p14:tracePt t="4465" x="4516438" y="1106488"/>
          <p14:tracePt t="4469" x="4532313" y="1106488"/>
          <p14:tracePt t="4479" x="4548188" y="1106488"/>
          <p14:tracePt t="4485" x="4564063" y="1106488"/>
          <p14:tracePt t="4491" x="4579938" y="1106488"/>
          <p14:tracePt t="4503" x="4595813" y="1106488"/>
          <p14:tracePt t="4509" x="4611688" y="1106488"/>
          <p14:tracePt t="4525" x="4627563" y="1106488"/>
          <p14:tracePt t="4534" x="4643438" y="1106488"/>
          <p14:tracePt t="4552" x="4659313" y="1106488"/>
          <p14:tracePt t="4571" x="4691063" y="1106488"/>
          <p14:tracePt t="4580" x="4706938" y="1106488"/>
          <p14:tracePt t="4584" x="4722813" y="1106488"/>
          <p14:tracePt t="4598" x="4737100" y="1106488"/>
          <p14:tracePt t="4603" x="4752975" y="1106488"/>
          <p14:tracePt t="4609" x="4768850" y="1106488"/>
          <p14:tracePt t="4624" x="4784725" y="1106488"/>
          <p14:tracePt t="4631" x="4800600" y="1106488"/>
          <p14:tracePt t="4646" x="4816475" y="1106488"/>
          <p14:tracePt t="4657" x="4832350" y="1106488"/>
          <p14:tracePt t="4678" x="4848225" y="1106488"/>
          <p14:tracePt t="4736" x="4864100" y="1106488"/>
          <p14:tracePt t="4749" x="4879975" y="1106488"/>
          <p14:tracePt t="4759" x="4895850" y="1106488"/>
          <p14:tracePt t="4764" x="4911725" y="1106488"/>
          <p14:tracePt t="4768" x="4927600" y="1106488"/>
          <p14:tracePt t="4774" x="4943475" y="1106488"/>
          <p14:tracePt t="4777" x="4959350" y="1106488"/>
          <p14:tracePt t="4789" x="4975225" y="1106488"/>
          <p14:tracePt t="4793" x="4991100" y="1106488"/>
          <p14:tracePt t="4798" x="5006975" y="1106488"/>
          <p14:tracePt t="4814" x="5022850" y="1106488"/>
          <p14:tracePt t="4821" x="5037138" y="1106488"/>
          <p14:tracePt t="4831" x="5053013" y="1106488"/>
          <p14:tracePt t="4836" x="5068888" y="1106488"/>
          <p14:tracePt t="4839" x="5084763" y="1106488"/>
          <p14:tracePt t="4843" x="5116513" y="1106488"/>
          <p14:tracePt t="4847" x="5132388" y="1106488"/>
          <p14:tracePt t="4849" x="5148263" y="1106488"/>
          <p14:tracePt t="4851" x="5164138" y="1106488"/>
          <p14:tracePt t="4855" x="5195888" y="1106488"/>
          <p14:tracePt t="4857" x="5211763" y="1106488"/>
          <p14:tracePt t="4861" x="5227638" y="1106488"/>
          <p14:tracePt t="4863" x="5243513" y="1106488"/>
          <p14:tracePt t="4865" x="5259388" y="1106488"/>
          <p14:tracePt t="4867" x="5291138" y="1106488"/>
          <p14:tracePt t="4869" x="5291138" y="1122363"/>
          <p14:tracePt t="4870" x="5322888" y="1122363"/>
          <p14:tracePt t="4873" x="5337175" y="1122363"/>
          <p14:tracePt t="4877" x="5368925" y="1122363"/>
          <p14:tracePt t="4879" x="5384800" y="1122363"/>
          <p14:tracePt t="4881" x="5400675" y="1122363"/>
          <p14:tracePt t="4884" x="5432425" y="1122363"/>
          <p14:tracePt t="4887" x="5464175" y="1122363"/>
          <p14:tracePt t="4889" x="5480050" y="1122363"/>
          <p14:tracePt t="4891" x="5495925" y="1122363"/>
          <p14:tracePt t="4893" x="5527675" y="1122363"/>
          <p14:tracePt t="4897" x="5559425" y="1122363"/>
          <p14:tracePt t="4899" x="5575300" y="1122363"/>
          <p14:tracePt t="4901" x="5591175" y="1122363"/>
          <p14:tracePt t="4902" x="5622925" y="1122363"/>
          <p14:tracePt t="4905" x="5622925" y="1138238"/>
          <p14:tracePt t="4907" x="5638800" y="1138238"/>
          <p14:tracePt t="4909" x="5668963" y="1138238"/>
          <p14:tracePt t="4913" x="5684838" y="1138238"/>
          <p14:tracePt t="4915" x="5716588" y="1138238"/>
          <p14:tracePt t="4919" x="5748338" y="1138238"/>
          <p14:tracePt t="4920" x="5764213" y="1138238"/>
          <p14:tracePt t="4924" x="5795963" y="1138238"/>
          <p14:tracePt t="4927" x="5811838" y="1138238"/>
          <p14:tracePt t="4930" x="5843588" y="1138238"/>
          <p14:tracePt t="4935" x="5859463" y="1138238"/>
          <p14:tracePt t="4937" x="5891213" y="1138238"/>
          <p14:tracePt t="4941" x="5922963" y="1138238"/>
          <p14:tracePt t="4943" x="5938838" y="1138238"/>
          <p14:tracePt t="4947" x="5969000" y="1138238"/>
          <p14:tracePt t="4949" x="5984875" y="1138238"/>
          <p14:tracePt t="4951" x="6000750" y="1138238"/>
          <p14:tracePt t="4953" x="6032500" y="1138238"/>
          <p14:tracePt t="4955" x="6048375" y="1138238"/>
          <p14:tracePt t="4957" x="6080125" y="1138238"/>
          <p14:tracePt t="4959" x="6096000" y="1138238"/>
          <p14:tracePt t="4961" x="6111875" y="1154113"/>
          <p14:tracePt t="4963" x="6143625" y="1154113"/>
          <p14:tracePt t="4965" x="6159500" y="1154113"/>
          <p14:tracePt t="4968" x="6191250" y="1154113"/>
          <p14:tracePt t="4969" x="6207125" y="1154113"/>
          <p14:tracePt t="4970" x="6223000" y="1154113"/>
          <p14:tracePt t="4973" x="6238875" y="1154113"/>
          <p14:tracePt t="4974" x="6253163" y="1154113"/>
          <p14:tracePt t="4977" x="6284913" y="1154113"/>
          <p14:tracePt t="4979" x="6316663" y="1154113"/>
          <p14:tracePt t="4983" x="6348413" y="1154113"/>
          <p14:tracePt t="4986" x="6364288" y="1154113"/>
          <p14:tracePt t="4987" x="6396038" y="1154113"/>
          <p14:tracePt t="4988" x="6427788" y="1154113"/>
          <p14:tracePt t="4992" x="6459538" y="1154113"/>
          <p14:tracePt t="4995" x="6475413" y="1154113"/>
          <p14:tracePt t="4997" x="6507163" y="1154113"/>
          <p14:tracePt t="4999" x="6538913" y="1154113"/>
          <p14:tracePt t="5003" x="6569075" y="1154113"/>
          <p14:tracePt t="5005" x="6584950" y="1154113"/>
          <p14:tracePt t="5006" x="6616700" y="1154113"/>
          <p14:tracePt t="5009" x="6648450" y="1154113"/>
          <p14:tracePt t="5010" x="6664325" y="1154113"/>
          <p14:tracePt t="5013" x="6696075" y="1154113"/>
          <p14:tracePt t="5015" x="6711950" y="1154113"/>
          <p14:tracePt t="5018" x="6743700" y="1154113"/>
          <p14:tracePt t="5019" x="6775450" y="1154113"/>
          <p14:tracePt t="5020" x="6791325" y="1154113"/>
          <p14:tracePt t="5023" x="6823075" y="1154113"/>
          <p14:tracePt t="5024" x="6838950" y="1154113"/>
          <p14:tracePt t="5027" x="6869113" y="1154113"/>
          <p14:tracePt t="5029" x="6900863" y="1154113"/>
          <p14:tracePt t="5030" x="6916738" y="1154113"/>
          <p14:tracePt t="5034" x="6948488" y="1154113"/>
          <p14:tracePt t="5035" x="6964363" y="1154113"/>
          <p14:tracePt t="5037" x="6996113" y="1154113"/>
          <p14:tracePt t="5039" x="7011988" y="1154113"/>
          <p14:tracePt t="5041" x="7027863" y="1154113"/>
          <p14:tracePt t="5043" x="7059613" y="1154113"/>
          <p14:tracePt t="5045" x="7075488" y="1154113"/>
          <p14:tracePt t="5047" x="7107238" y="1154113"/>
          <p14:tracePt t="5049" x="7123113" y="1154113"/>
          <p14:tracePt t="5051" x="7138988" y="1154113"/>
          <p14:tracePt t="5052" x="7169150" y="1154113"/>
          <p14:tracePt t="5054" x="7185025" y="1154113"/>
          <p14:tracePt t="5057" x="7200900" y="1154113"/>
          <p14:tracePt t="5059" x="7232650" y="1154113"/>
          <p14:tracePt t="5061" x="7248525" y="1154113"/>
          <p14:tracePt t="5062" x="7280275" y="1154113"/>
          <p14:tracePt t="5064" x="7296150" y="1154113"/>
          <p14:tracePt t="5068" x="7312025" y="1154113"/>
          <p14:tracePt t="5069" x="7359650" y="1154113"/>
          <p14:tracePt t="5073" x="7391400" y="1154113"/>
          <p14:tracePt t="5074" x="7407275" y="1154113"/>
          <p14:tracePt t="5076" x="7439025" y="1154113"/>
          <p14:tracePt t="5078" x="7469188" y="1154113"/>
          <p14:tracePt t="5081" x="7500938" y="1154113"/>
          <p14:tracePt t="5083" x="7532688" y="1154113"/>
          <p14:tracePt t="5085" x="7548563" y="1154113"/>
          <p14:tracePt t="5086" x="7580313" y="1154113"/>
          <p14:tracePt t="5089" x="7612063" y="1154113"/>
          <p14:tracePt t="5091" x="7627938" y="1154113"/>
          <p14:tracePt t="5093" x="7659688" y="1154113"/>
          <p14:tracePt t="5095" x="7691438" y="1154113"/>
          <p14:tracePt t="5096" x="7707313" y="1154113"/>
          <p14:tracePt t="5099" x="7739063" y="1154113"/>
          <p14:tracePt t="5101" x="7754938" y="1154113"/>
          <p14:tracePt t="5103" x="7785100" y="1154113"/>
          <p14:tracePt t="5105" x="7816850" y="1154113"/>
          <p14:tracePt t="5106" x="7832725" y="1138238"/>
          <p14:tracePt t="5108" x="7864475" y="1138238"/>
          <p14:tracePt t="5110" x="7896225" y="1138238"/>
          <p14:tracePt t="5113" x="7912100" y="1138238"/>
          <p14:tracePt t="5114" x="7943850" y="1122363"/>
          <p14:tracePt t="5117" x="7959725" y="1122363"/>
          <p14:tracePt t="5119" x="7991475" y="1122363"/>
          <p14:tracePt t="5120" x="8023225" y="1106488"/>
          <p14:tracePt t="5125" x="8054975" y="1090613"/>
          <p14:tracePt t="5127" x="8070850" y="1090613"/>
          <p14:tracePt t="5128" x="8085138" y="1090613"/>
          <p14:tracePt t="5130" x="8116888" y="1090613"/>
          <p14:tracePt t="5134" x="8132763" y="1090613"/>
          <p14:tracePt t="5135" x="8148638" y="1090613"/>
          <p14:tracePt t="5136" x="8164513" y="1074738"/>
          <p14:tracePt t="5138" x="8180388" y="1058863"/>
          <p14:tracePt t="5140" x="8196263" y="1058863"/>
          <p14:tracePt t="5143" x="8228013" y="1042988"/>
          <p14:tracePt t="5147" x="8259763" y="1027113"/>
          <p14:tracePt t="5149" x="8291513" y="1027113"/>
          <p14:tracePt t="5153" x="8323263" y="1011238"/>
          <p14:tracePt t="5155" x="8339138" y="995363"/>
          <p14:tracePt t="5160" x="8370888" y="979488"/>
          <p14:tracePt t="5160" x="8385175" y="979488"/>
          <p14:tracePt t="5163" x="8401050" y="979488"/>
          <p14:tracePt t="5165" x="8416925" y="963613"/>
          <p14:tracePt t="5167" x="8448675" y="947738"/>
          <p14:tracePt t="5171" x="8464550" y="931863"/>
          <p14:tracePt t="5173" x="8480425" y="931863"/>
          <p14:tracePt t="5177" x="8512175" y="915988"/>
          <p14:tracePt t="5179" x="8528050" y="915988"/>
          <p14:tracePt t="5181" x="8528050" y="900113"/>
          <p14:tracePt t="5183" x="8543925" y="900113"/>
          <p14:tracePt t="5186" x="8559800" y="900113"/>
          <p14:tracePt t="5189" x="8575675" y="884238"/>
          <p14:tracePt t="5190" x="8591550" y="868363"/>
          <p14:tracePt t="5193" x="8607425" y="868363"/>
          <p14:tracePt t="5195" x="8607425" y="854075"/>
          <p14:tracePt t="5199" x="8623300" y="854075"/>
          <p14:tracePt t="5201" x="8639175" y="838200"/>
          <p14:tracePt t="5204" x="8639175" y="822325"/>
          <p14:tracePt t="5208" x="8655050" y="822325"/>
          <p14:tracePt t="5213" x="8670925" y="806450"/>
          <p14:tracePt t="5218" x="8670925" y="790575"/>
          <p14:tracePt t="5220" x="8686800" y="774700"/>
          <p14:tracePt t="5225" x="8686800" y="758825"/>
          <p14:tracePt t="5227" x="8686800" y="742950"/>
          <p14:tracePt t="5228" x="8701088" y="742950"/>
          <p14:tracePt t="5234" x="8701088" y="727075"/>
          <p14:tracePt t="5235" x="8701088" y="711200"/>
          <p14:tracePt t="5237" x="8716963" y="695325"/>
          <p14:tracePt t="5241" x="8716963" y="679450"/>
          <p14:tracePt t="5245" x="8716963" y="663575"/>
          <p14:tracePt t="5249" x="8716963" y="647700"/>
          <p14:tracePt t="5253" x="8716963" y="615950"/>
          <p14:tracePt t="5259" x="8716963" y="600075"/>
          <p14:tracePt t="5260" x="8716963" y="584200"/>
          <p14:tracePt t="5268" x="8716963" y="568325"/>
          <p14:tracePt t="5271" x="8716963" y="552450"/>
          <p14:tracePt t="5273" x="8716963" y="536575"/>
          <p14:tracePt t="5278" x="8716963" y="520700"/>
          <p14:tracePt t="5284" x="8716963" y="506413"/>
          <p14:tracePt t="5287" x="8701088" y="506413"/>
          <p14:tracePt t="5289" x="8701088" y="490538"/>
          <p14:tracePt t="5293" x="8701088" y="474663"/>
          <p14:tracePt t="5294" x="8686800" y="474663"/>
          <p14:tracePt t="5300" x="8670925" y="458788"/>
          <p14:tracePt t="5302" x="8655050" y="458788"/>
          <p14:tracePt t="5305" x="8655050" y="442913"/>
          <p14:tracePt t="5307" x="8639175" y="427038"/>
          <p14:tracePt t="5309" x="8623300" y="427038"/>
          <p14:tracePt t="5313" x="8607425" y="427038"/>
          <p14:tracePt t="5315" x="8591550" y="411163"/>
          <p14:tracePt t="5317" x="8575675" y="411163"/>
          <p14:tracePt t="5318" x="8575675" y="395288"/>
          <p14:tracePt t="5320" x="8543925" y="395288"/>
          <p14:tracePt t="5323" x="8528050" y="379413"/>
          <p14:tracePt t="5325" x="8480425" y="379413"/>
          <p14:tracePt t="5327" x="8448675" y="379413"/>
          <p14:tracePt t="5329" x="8432800" y="379413"/>
          <p14:tracePt t="5330" x="8401050" y="363538"/>
          <p14:tracePt t="5334" x="8370888" y="347663"/>
          <p14:tracePt t="5335" x="8355013" y="347663"/>
          <p14:tracePt t="5336" x="8323263" y="347663"/>
          <p14:tracePt t="5339" x="8291513" y="331788"/>
          <p14:tracePt t="5341" x="8259763" y="331788"/>
          <p14:tracePt t="5343" x="8228013" y="331788"/>
          <p14:tracePt t="5345" x="8180388" y="315913"/>
          <p14:tracePt t="5346" x="8164513" y="315913"/>
          <p14:tracePt t="5349" x="8132763" y="315913"/>
          <p14:tracePt t="5351" x="8085138" y="300038"/>
          <p14:tracePt t="5353" x="8070850" y="300038"/>
          <p14:tracePt t="5355" x="8023225" y="300038"/>
          <p14:tracePt t="5357" x="7975600" y="300038"/>
          <p14:tracePt t="5359" x="7943850" y="284163"/>
          <p14:tracePt t="5361" x="7896225" y="284163"/>
          <p14:tracePt t="5363" x="7864475" y="284163"/>
          <p14:tracePt t="5365" x="7832725" y="284163"/>
          <p14:tracePt t="5367" x="7785100" y="284163"/>
          <p14:tracePt t="5369" x="7739063" y="284163"/>
          <p14:tracePt t="5371" x="7707313" y="284163"/>
          <p14:tracePt t="5373" x="7659688" y="284163"/>
          <p14:tracePt t="5374" x="7612063" y="284163"/>
          <p14:tracePt t="5377" x="7564438" y="284163"/>
          <p14:tracePt t="5378" x="7516813" y="284163"/>
          <p14:tracePt t="5381" x="7469188" y="284163"/>
          <p14:tracePt t="5384" x="7439025" y="284163"/>
          <p14:tracePt t="5385" x="7391400" y="284163"/>
          <p14:tracePt t="5386" x="7327900" y="284163"/>
          <p14:tracePt t="5388" x="7280275" y="284163"/>
          <p14:tracePt t="5390" x="7248525" y="284163"/>
          <p14:tracePt t="5392" x="7200900" y="284163"/>
          <p14:tracePt t="5394" x="7154863" y="284163"/>
          <p14:tracePt t="5396" x="7123113" y="284163"/>
          <p14:tracePt t="5398" x="7059613" y="284163"/>
          <p14:tracePt t="5401" x="7011988" y="284163"/>
          <p14:tracePt t="5403" x="6980238" y="284163"/>
          <p14:tracePt t="5405" x="6932613" y="284163"/>
          <p14:tracePt t="5407" x="6884988" y="284163"/>
          <p14:tracePt t="5409" x="6854825" y="284163"/>
          <p14:tracePt t="5411" x="6807200" y="284163"/>
          <p14:tracePt t="5413" x="6759575" y="284163"/>
          <p14:tracePt t="5415" x="6727825" y="284163"/>
          <p14:tracePt t="5417" x="6680200" y="300038"/>
          <p14:tracePt t="5419" x="6632575" y="300038"/>
          <p14:tracePt t="5420" x="6600825" y="300038"/>
          <p14:tracePt t="5423" x="6553200" y="300038"/>
          <p14:tracePt t="5425" x="6523038" y="300038"/>
          <p14:tracePt t="5427" x="6491288" y="300038"/>
          <p14:tracePt t="5428" x="6443663" y="300038"/>
          <p14:tracePt t="5431" x="6396038" y="300038"/>
          <p14:tracePt t="5434" x="6380163" y="300038"/>
          <p14:tracePt t="5435" x="6348413" y="300038"/>
          <p14:tracePt t="5436" x="6300788" y="315913"/>
          <p14:tracePt t="5439" x="6284913" y="315913"/>
          <p14:tracePt t="5441" x="6253163" y="315913"/>
          <p14:tracePt t="5443" x="6238875" y="315913"/>
          <p14:tracePt t="5445" x="6207125" y="315913"/>
          <p14:tracePt t="5446" x="6175375" y="315913"/>
          <p14:tracePt t="5449" x="6159500" y="315913"/>
          <p14:tracePt t="5451" x="6127750" y="331788"/>
          <p14:tracePt t="5452" x="6096000" y="331788"/>
          <p14:tracePt t="5457" x="6064250" y="331788"/>
          <p14:tracePt t="5459" x="6032500" y="347663"/>
          <p14:tracePt t="5463" x="6000750" y="347663"/>
          <p14:tracePt t="5468" x="5984875" y="347663"/>
          <p14:tracePt t="5469" x="5969000" y="347663"/>
          <p14:tracePt t="5470" x="5953125" y="347663"/>
          <p14:tracePt t="5472" x="5938838" y="347663"/>
          <p14:tracePt t="5474" x="5922963" y="347663"/>
          <p14:tracePt t="5476" x="5907088" y="347663"/>
          <p14:tracePt t="5486" x="5891213" y="347663"/>
          <p14:tracePt t="5487" x="5875338" y="347663"/>
          <p14:tracePt t="5489" x="5875338" y="363538"/>
          <p14:tracePt t="5493" x="5859463" y="363538"/>
          <p14:tracePt t="5494" x="5843588" y="363538"/>
          <p14:tracePt t="5497" x="5827713" y="363538"/>
          <p14:tracePt t="5499" x="5827713" y="379413"/>
          <p14:tracePt t="5503" x="5811838" y="379413"/>
          <p14:tracePt t="5505" x="5795963" y="379413"/>
          <p14:tracePt t="5508" x="5780088" y="395288"/>
          <p14:tracePt t="5511" x="5764213" y="395288"/>
          <p14:tracePt t="5515" x="5748338" y="395288"/>
          <p14:tracePt t="5519" x="5732463" y="395288"/>
          <p14:tracePt t="5521" x="5716588" y="395288"/>
          <p14:tracePt t="5523" x="5684838" y="411163"/>
          <p14:tracePt t="5525" x="5653088" y="411163"/>
          <p14:tracePt t="5527" x="5653088" y="427038"/>
          <p14:tracePt t="5529" x="5622925" y="427038"/>
          <p14:tracePt t="5531" x="5607050" y="427038"/>
          <p14:tracePt t="5533" x="5591175" y="442913"/>
          <p14:tracePt t="5535" x="5575300" y="442913"/>
          <p14:tracePt t="5536" x="5543550" y="442913"/>
          <p14:tracePt t="5538" x="5527675" y="442913"/>
          <p14:tracePt t="5540" x="5511800" y="442913"/>
          <p14:tracePt t="5543" x="5495925" y="458788"/>
          <p14:tracePt t="5545" x="5480050" y="458788"/>
          <p14:tracePt t="5547" x="5448300" y="474663"/>
          <p14:tracePt t="5549" x="5432425" y="474663"/>
          <p14:tracePt t="5551" x="5400675" y="490538"/>
          <p14:tracePt t="5553" x="5384800" y="490538"/>
          <p14:tracePt t="5554" x="5368925" y="506413"/>
          <p14:tracePt t="5557" x="5337175" y="506413"/>
          <p14:tracePt t="5558" x="5307013" y="506413"/>
          <p14:tracePt t="5561" x="5291138" y="520700"/>
          <p14:tracePt t="5563" x="5259388" y="520700"/>
          <p14:tracePt t="5565" x="5243513" y="536575"/>
          <p14:tracePt t="5567" x="5227638" y="536575"/>
          <p14:tracePt t="5569" x="5195888" y="552450"/>
          <p14:tracePt t="5571" x="5164138" y="568325"/>
          <p14:tracePt t="5573" x="5148263" y="568325"/>
          <p14:tracePt t="5574" x="5116513" y="584200"/>
          <p14:tracePt t="5577" x="5084763" y="584200"/>
          <p14:tracePt t="5578" x="5068888" y="600075"/>
          <p14:tracePt t="5580" x="5037138" y="600075"/>
          <p14:tracePt t="5582" x="5006975" y="615950"/>
          <p14:tracePt t="5584" x="4991100" y="631825"/>
          <p14:tracePt t="5586" x="4959350" y="647700"/>
          <p14:tracePt t="5588" x="4927600" y="663575"/>
          <p14:tracePt t="5591" x="4911725" y="663575"/>
          <p14:tracePt t="5593" x="4879975" y="679450"/>
          <p14:tracePt t="5595" x="4848225" y="679450"/>
          <p14:tracePt t="5603" x="4784725" y="727075"/>
          <p14:tracePt t="5605" x="4768850" y="727075"/>
          <p14:tracePt t="5606" x="4752975" y="742950"/>
          <p14:tracePt t="5609" x="4737100" y="758825"/>
          <p14:tracePt t="5611" x="4722813" y="774700"/>
          <p14:tracePt t="5613" x="4706938" y="774700"/>
          <p14:tracePt t="5617" x="4706938" y="790575"/>
          <p14:tracePt t="5620" x="4691063" y="790575"/>
          <p14:tracePt t="5620" x="4675188" y="806450"/>
          <p14:tracePt t="5625" x="4659313" y="806450"/>
          <p14:tracePt t="5631" x="4659313" y="822325"/>
          <p14:tracePt t="5637" x="4643438" y="822325"/>
          <p14:tracePt t="5639" x="4643438" y="838200"/>
          <p14:tracePt t="5646" x="4627563" y="854075"/>
          <p14:tracePt t="5732" x="4627563" y="868363"/>
          <p14:tracePt t="5738" x="4611688" y="884238"/>
          <p14:tracePt t="5745" x="4595813" y="884238"/>
          <p14:tracePt t="5753" x="4564063" y="915988"/>
          <p14:tracePt t="5757" x="4548188" y="931863"/>
          <p14:tracePt t="5762" x="4548188" y="947738"/>
          <p14:tracePt t="5765" x="4532313" y="947738"/>
          <p14:tracePt t="5769" x="4532313" y="963613"/>
          <p14:tracePt t="5771" x="4516438" y="963613"/>
          <p14:tracePt t="5789" x="4500563" y="979488"/>
          <p14:tracePt t="5797" x="4484688" y="979488"/>
          <p14:tracePt t="5803" x="4484688" y="995363"/>
          <p14:tracePt t="5805" x="4468813" y="995363"/>
          <p14:tracePt t="5818" x="4468813" y="1011238"/>
          <p14:tracePt t="5829" x="4452938" y="1011238"/>
          <p14:tracePt t="5841" x="4437063" y="1011238"/>
          <p14:tracePt t="5847" x="4437063" y="1027113"/>
          <p14:tracePt t="5854" x="4421188" y="1027113"/>
          <p14:tracePt t="5856" x="4421188" y="1042988"/>
          <p14:tracePt t="5860" x="4406900" y="1042988"/>
          <p14:tracePt t="5861" x="4391025" y="1042988"/>
          <p14:tracePt t="5865" x="4375150" y="1042988"/>
          <p14:tracePt t="5868" x="4359275" y="1058863"/>
          <p14:tracePt t="5873" x="4343400" y="1074738"/>
          <p14:tracePt t="5875" x="4327525" y="1074738"/>
          <p14:tracePt t="5877" x="4311650" y="1074738"/>
          <p14:tracePt t="5881" x="4311650" y="1090613"/>
          <p14:tracePt t="5883" x="4295775" y="1090613"/>
          <p14:tracePt t="5885" x="4279900" y="1090613"/>
          <p14:tracePt t="5889" x="4264025" y="1090613"/>
          <p14:tracePt t="5891" x="4248150" y="1090613"/>
          <p14:tracePt t="5893" x="4232275" y="1106488"/>
          <p14:tracePt t="5895" x="4216400" y="1106488"/>
          <p14:tracePt t="5897" x="4200525" y="1122363"/>
          <p14:tracePt t="5899" x="4184650" y="1122363"/>
          <p14:tracePt t="5901" x="4168775" y="1138238"/>
          <p14:tracePt t="5903" x="4137025" y="1138238"/>
          <p14:tracePt t="5905" x="4121150" y="1138238"/>
          <p14:tracePt t="5906" x="4090988" y="1154113"/>
          <p14:tracePt t="5909" x="4059238" y="1154113"/>
          <p14:tracePt t="5911" x="4043363" y="1169988"/>
          <p14:tracePt t="5913" x="4011613" y="1185863"/>
          <p14:tracePt t="5915" x="3979863" y="1185863"/>
          <p14:tracePt t="5918" x="3963988" y="1200150"/>
          <p14:tracePt t="5919" x="3932238" y="1200150"/>
          <p14:tracePt t="5920" x="3900488" y="1216025"/>
          <p14:tracePt t="5923" x="3884613" y="1231900"/>
          <p14:tracePt t="5925" x="3852863" y="1231900"/>
          <p14:tracePt t="5926" x="3821113" y="1231900"/>
          <p14:tracePt t="5929" x="3790950" y="1231900"/>
          <p14:tracePt t="5930" x="3759200" y="1247775"/>
          <p14:tracePt t="5934" x="3727450" y="1263650"/>
          <p14:tracePt t="5937" x="3679825" y="1279525"/>
          <p14:tracePt t="5939" x="3648075" y="1279525"/>
          <p14:tracePt t="5941" x="3616325" y="1295400"/>
          <p14:tracePt t="5943" x="3584575" y="1311275"/>
          <p14:tracePt t="5945" x="3552825" y="1311275"/>
          <p14:tracePt t="5946" x="3521075" y="1327150"/>
          <p14:tracePt t="5948" x="3505200" y="1327150"/>
          <p14:tracePt t="5951" x="3490913" y="1327150"/>
          <p14:tracePt t="5953" x="3459163" y="1343025"/>
          <p14:tracePt t="5954" x="3443288" y="1343025"/>
          <p14:tracePt t="5956" x="3411538" y="1358900"/>
          <p14:tracePt t="5958" x="3395663" y="1358900"/>
          <p14:tracePt t="5960" x="3363913" y="1374775"/>
          <p14:tracePt t="5963" x="3348038" y="1374775"/>
          <p14:tracePt t="5965" x="3332163" y="1390650"/>
          <p14:tracePt t="5967" x="3300413" y="1390650"/>
          <p14:tracePt t="5969" x="3284538" y="1390650"/>
          <p14:tracePt t="5971" x="3268663" y="1390650"/>
          <p14:tracePt t="5973" x="3236913" y="1406525"/>
          <p14:tracePt t="5977" x="3205163" y="1406525"/>
          <p14:tracePt t="5979" x="3190875" y="1422400"/>
          <p14:tracePt t="5984" x="3159125" y="1438275"/>
          <p14:tracePt t="5987" x="3127375" y="1438275"/>
          <p14:tracePt t="5989" x="3095625" y="1454150"/>
          <p14:tracePt t="5990" x="3063875" y="1470025"/>
          <p14:tracePt t="5993" x="3063875" y="1485900"/>
          <p14:tracePt t="5995" x="3032125" y="1485900"/>
          <p14:tracePt t="5997" x="3016250" y="1501775"/>
          <p14:tracePt t="5998" x="2984500" y="1501775"/>
          <p14:tracePt t="6002" x="2952750" y="1517650"/>
          <p14:tracePt t="6002" x="2921000" y="1533525"/>
          <p14:tracePt t="6005" x="2905125" y="1547813"/>
          <p14:tracePt t="6006" x="2874963" y="1547813"/>
          <p14:tracePt t="6008" x="2843213" y="1563688"/>
          <p14:tracePt t="6010" x="2843213" y="1579563"/>
          <p14:tracePt t="6013" x="2795588" y="1579563"/>
          <p14:tracePt t="6018" x="2763838" y="1595438"/>
          <p14:tracePt t="6019" x="2732088" y="1611313"/>
          <p14:tracePt t="6020" x="2716213" y="1627188"/>
          <p14:tracePt t="6022" x="2684463" y="1627188"/>
          <p14:tracePt t="6024" x="2668588" y="1643063"/>
          <p14:tracePt t="6026" x="2652713" y="1643063"/>
          <p14:tracePt t="6028" x="2620963" y="1643063"/>
          <p14:tracePt t="6030" x="2605088" y="1658938"/>
          <p14:tracePt t="6033" x="2590800" y="1674813"/>
          <p14:tracePt t="6035" x="2559050" y="1674813"/>
          <p14:tracePt t="6037" x="2559050" y="1690688"/>
          <p14:tracePt t="6039" x="2543175" y="1690688"/>
          <p14:tracePt t="6040" x="2527300" y="1690688"/>
          <p14:tracePt t="6043" x="2511425" y="1690688"/>
          <p14:tracePt t="6045" x="2495550" y="1706563"/>
          <p14:tracePt t="6047" x="2479675" y="1706563"/>
          <p14:tracePt t="6048" x="2447925" y="1722438"/>
          <p14:tracePt t="6051" x="2447925" y="1738313"/>
          <p14:tracePt t="6053" x="2432050" y="1738313"/>
          <p14:tracePt t="6055" x="2400300" y="1738313"/>
          <p14:tracePt t="6059" x="2384425" y="1754188"/>
          <p14:tracePt t="6061" x="2352675" y="1754188"/>
          <p14:tracePt t="6063" x="2352675" y="1770063"/>
          <p14:tracePt t="6065" x="2320925" y="1785938"/>
          <p14:tracePt t="6066" x="2305050" y="1785938"/>
          <p14:tracePt t="6071" x="2274888" y="1785938"/>
          <p14:tracePt t="6073" x="2274888" y="1801813"/>
          <p14:tracePt t="6075" x="2259013" y="1817688"/>
          <p14:tracePt t="6077" x="2227263" y="1817688"/>
          <p14:tracePt t="6081" x="2211388" y="1817688"/>
          <p14:tracePt t="6084" x="2195513" y="1833563"/>
          <p14:tracePt t="6085" x="2179638" y="1849438"/>
          <p14:tracePt t="6086" x="2163763" y="1849438"/>
          <p14:tracePt t="6088" x="2132013" y="1865313"/>
          <p14:tracePt t="6093" x="2116138" y="1865313"/>
          <p14:tracePt t="6095" x="2084388" y="1881188"/>
          <p14:tracePt t="6097" x="2084388" y="1895475"/>
          <p14:tracePt t="6099" x="2052638" y="1911350"/>
          <p14:tracePt t="6100" x="2036763" y="1911350"/>
          <p14:tracePt t="6105" x="2020888" y="1927225"/>
          <p14:tracePt t="6107" x="1989138" y="1927225"/>
          <p14:tracePt t="6109" x="1989138" y="1943100"/>
          <p14:tracePt t="6111" x="1974850" y="1958975"/>
          <p14:tracePt t="6112" x="1958975" y="1958975"/>
          <p14:tracePt t="6117" x="1943100" y="1958975"/>
          <p14:tracePt t="6118" x="1927225" y="1974850"/>
          <p14:tracePt t="6121" x="1911350" y="1974850"/>
          <p14:tracePt t="6123" x="1911350" y="1990725"/>
          <p14:tracePt t="6125" x="1895475" y="1990725"/>
          <p14:tracePt t="6126" x="1879600" y="1990725"/>
          <p14:tracePt t="6128" x="1879600" y="2006600"/>
          <p14:tracePt t="6131" x="1863725" y="2006600"/>
          <p14:tracePt t="6135" x="1847850" y="2022475"/>
          <p14:tracePt t="6139" x="1831975" y="2022475"/>
          <p14:tracePt t="6141" x="1831975" y="2038350"/>
          <p14:tracePt t="6145" x="1816100" y="2038350"/>
          <p14:tracePt t="6149" x="1800225" y="2038350"/>
          <p14:tracePt t="6155" x="1784350" y="2038350"/>
          <p14:tracePt t="6156" x="1784350" y="2054225"/>
          <p14:tracePt t="6159" x="1768475" y="2054225"/>
          <p14:tracePt t="6160" x="1752600" y="2054225"/>
          <p14:tracePt t="6164" x="1752600" y="2070100"/>
          <p14:tracePt t="6169" x="1736725" y="2070100"/>
          <p14:tracePt t="6173" x="1720850" y="2070100"/>
          <p14:tracePt t="6179" x="1704975" y="2070100"/>
          <p14:tracePt t="6183" x="1689100" y="2070100"/>
          <p14:tracePt t="6187" x="1689100" y="2085975"/>
          <p14:tracePt t="6189" x="1674813" y="2085975"/>
          <p14:tracePt t="6191" x="1658938" y="2085975"/>
          <p14:tracePt t="6193" x="1643063" y="2085975"/>
          <p14:tracePt t="6197" x="1627188" y="2085975"/>
          <p14:tracePt t="6199" x="1627188" y="2101850"/>
          <p14:tracePt t="6201" x="1611313" y="2101850"/>
          <p14:tracePt t="6205" x="1595438" y="2101850"/>
          <p14:tracePt t="6207" x="1579563" y="2101850"/>
          <p14:tracePt t="6209" x="1563688" y="2101850"/>
          <p14:tracePt t="6213" x="1547813" y="2101850"/>
          <p14:tracePt t="6215" x="1531938" y="2117725"/>
          <p14:tracePt t="6221" x="1516063" y="2117725"/>
          <p14:tracePt t="6225" x="1500188" y="2117725"/>
          <p14:tracePt t="6227" x="1484313" y="2117725"/>
          <p14:tracePt t="6243" x="1468438" y="2117725"/>
          <p14:tracePt t="6255" x="1468438" y="2133600"/>
          <p14:tracePt t="6258" x="1452563" y="2133600"/>
          <p14:tracePt t="6323" x="1436688" y="2133600"/>
          <p14:tracePt t="6345" x="1420813" y="2149475"/>
          <p14:tracePt t="6371" x="1404938" y="2149475"/>
          <p14:tracePt t="6407" x="1389063" y="2149475"/>
          <p14:tracePt t="6413" x="1373188" y="2149475"/>
          <p14:tracePt t="6416" x="1373188" y="2165350"/>
          <p14:tracePt t="6426" x="1358900" y="2165350"/>
          <p14:tracePt t="6429" x="1358900" y="2181225"/>
          <p14:tracePt t="6431" x="1343025" y="2181225"/>
          <p14:tracePt t="6438" x="1327150" y="2181225"/>
          <p14:tracePt t="6470" x="1327150" y="2197100"/>
          <p14:tracePt t="6534" x="1327150" y="2212975"/>
          <p14:tracePt t="6536" x="1343025" y="2212975"/>
          <p14:tracePt t="6539" x="1358900" y="2212975"/>
          <p14:tracePt t="6543" x="1373188" y="2212975"/>
          <p14:tracePt t="6544" x="1389063" y="2228850"/>
          <p14:tracePt t="6555" x="1436688" y="2228850"/>
          <p14:tracePt t="6561" x="1468438" y="2228850"/>
          <p14:tracePt t="6563" x="1484313" y="2228850"/>
          <p14:tracePt t="6568" x="1516063" y="2228850"/>
          <p14:tracePt t="6571" x="1531938" y="2228850"/>
          <p14:tracePt t="6573" x="1547813" y="2243138"/>
          <p14:tracePt t="6577" x="1563688" y="2243138"/>
          <p14:tracePt t="6579" x="1579563" y="2243138"/>
          <p14:tracePt t="6581" x="1595438" y="2243138"/>
          <p14:tracePt t="6585" x="1595438" y="2259013"/>
          <p14:tracePt t="6587" x="1611313" y="2259013"/>
          <p14:tracePt t="6589" x="1627188" y="2259013"/>
          <p14:tracePt t="6595" x="1643063" y="2259013"/>
          <p14:tracePt t="6597" x="1658938" y="2259013"/>
          <p14:tracePt t="6600" x="1674813" y="2259013"/>
          <p14:tracePt t="6614" x="1689100" y="2259013"/>
          <p14:tracePt t="6623" x="1704975" y="2259013"/>
          <p14:tracePt t="6639" x="1720850" y="2259013"/>
          <p14:tracePt t="6643" x="1720850" y="2274888"/>
          <p14:tracePt t="6645" x="1736725" y="2274888"/>
          <p14:tracePt t="6653" x="1752600" y="2274888"/>
          <p14:tracePt t="6655" x="1768475" y="2274888"/>
          <p14:tracePt t="6657" x="1784350" y="2274888"/>
          <p14:tracePt t="6661" x="1800225" y="2274888"/>
          <p14:tracePt t="6663" x="1816100" y="2274888"/>
          <p14:tracePt t="6669" x="1847850" y="2274888"/>
          <p14:tracePt t="6670" x="1847850" y="2290763"/>
          <p14:tracePt t="6673" x="1863725" y="2290763"/>
          <p14:tracePt t="6675" x="1879600" y="2290763"/>
          <p14:tracePt t="6677" x="1895475" y="2290763"/>
          <p14:tracePt t="6678" x="1911350" y="2306638"/>
          <p14:tracePt t="6684" x="1927225" y="2306638"/>
          <p14:tracePt t="6686" x="1943100" y="2306638"/>
          <p14:tracePt t="6689" x="1958975" y="2306638"/>
          <p14:tracePt t="6691" x="1989138" y="2306638"/>
          <p14:tracePt t="6695" x="2005013" y="2306638"/>
          <p14:tracePt t="6696" x="2020888" y="2306638"/>
          <p14:tracePt t="6699" x="2036763" y="2306638"/>
          <p14:tracePt t="6701" x="2052638" y="2306638"/>
          <p14:tracePt t="6703" x="2068513" y="2306638"/>
          <p14:tracePt t="6707" x="2084388" y="2306638"/>
          <p14:tracePt t="6708" x="2100263" y="2306638"/>
          <p14:tracePt t="6711" x="2116138" y="2306638"/>
          <p14:tracePt t="6715" x="2147888" y="2306638"/>
          <p14:tracePt t="6719" x="2163763" y="2306638"/>
          <p14:tracePt t="6723" x="2179638" y="2306638"/>
          <p14:tracePt t="6725" x="2195513" y="2306638"/>
          <p14:tracePt t="6731" x="2211388" y="2322513"/>
          <p14:tracePt t="6734" x="2227263" y="2322513"/>
          <p14:tracePt t="6735" x="2243138" y="2322513"/>
          <p14:tracePt t="6741" x="2259013" y="2322513"/>
          <p14:tracePt t="6745" x="2274888" y="2322513"/>
          <p14:tracePt t="6751" x="2289175" y="2322513"/>
          <p14:tracePt t="6753" x="2305050" y="2322513"/>
          <p14:tracePt t="6761" x="2320925" y="2322513"/>
          <p14:tracePt t="6763" x="2336800" y="2322513"/>
          <p14:tracePt t="6768" x="2352675" y="2322513"/>
          <p14:tracePt t="6771" x="2368550" y="2322513"/>
          <p14:tracePt t="6775" x="2384425" y="2322513"/>
          <p14:tracePt t="6779" x="2400300" y="2322513"/>
          <p14:tracePt t="6781" x="2416175" y="2322513"/>
          <p14:tracePt t="6783" x="2432050" y="2322513"/>
          <p14:tracePt t="6787" x="2447925" y="2322513"/>
          <p14:tracePt t="6789" x="2463800" y="2322513"/>
          <p14:tracePt t="6793" x="2479675" y="2322513"/>
          <p14:tracePt t="6795" x="2495550" y="2322513"/>
          <p14:tracePt t="6797" x="2511425" y="2322513"/>
          <p14:tracePt t="6801" x="2527300" y="2322513"/>
          <p14:tracePt t="6802" x="2543175" y="2322513"/>
          <p14:tracePt t="6805" x="2559050" y="2322513"/>
          <p14:tracePt t="6807" x="2574925" y="2322513"/>
          <p14:tracePt t="6808" x="2590800" y="2322513"/>
          <p14:tracePt t="6813" x="2620963" y="2322513"/>
          <p14:tracePt t="6815" x="2636838" y="2322513"/>
          <p14:tracePt t="6819" x="2668588" y="2322513"/>
          <p14:tracePt t="6821" x="2684463" y="2322513"/>
          <p14:tracePt t="6823" x="2700338" y="2322513"/>
          <p14:tracePt t="6825" x="2716213" y="2322513"/>
          <p14:tracePt t="6829" x="2747963" y="2322513"/>
          <p14:tracePt t="6831" x="2763838" y="2322513"/>
          <p14:tracePt t="6834" x="2779713" y="2322513"/>
          <p14:tracePt t="6835" x="2795588" y="2322513"/>
          <p14:tracePt t="6836" x="2811463" y="2322513"/>
          <p14:tracePt t="6839" x="2827338" y="2322513"/>
          <p14:tracePt t="6841" x="2859088" y="2322513"/>
          <p14:tracePt t="6845" x="2890838" y="2322513"/>
          <p14:tracePt t="6847" x="2905125" y="2322513"/>
          <p14:tracePt t="6849" x="2921000" y="2322513"/>
          <p14:tracePt t="6850" x="2952750" y="2322513"/>
          <p14:tracePt t="6855" x="2984500" y="2322513"/>
          <p14:tracePt t="6857" x="3000375" y="2322513"/>
          <p14:tracePt t="6859" x="3016250" y="2322513"/>
          <p14:tracePt t="6861" x="3048000" y="2322513"/>
          <p14:tracePt t="6865" x="3079750" y="2322513"/>
          <p14:tracePt t="6867" x="3095625" y="2322513"/>
          <p14:tracePt t="6868" x="3111500" y="2322513"/>
          <p14:tracePt t="6870" x="3127375" y="2322513"/>
          <p14:tracePt t="6873" x="3143250" y="2322513"/>
          <p14:tracePt t="6875" x="3159125" y="2322513"/>
          <p14:tracePt t="6877" x="3190875" y="2322513"/>
          <p14:tracePt t="6881" x="3205163" y="2322513"/>
          <p14:tracePt t="6884" x="3236913" y="2322513"/>
          <p14:tracePt t="6887" x="3252788" y="2322513"/>
          <p14:tracePt t="6889" x="3268663" y="2322513"/>
          <p14:tracePt t="6890" x="3284538" y="2322513"/>
          <p14:tracePt t="6893" x="3300413" y="2322513"/>
          <p14:tracePt t="6895" x="3316288" y="2322513"/>
          <p14:tracePt t="6899" x="3332163" y="2322513"/>
          <p14:tracePt t="6902" x="3348038" y="2322513"/>
          <p14:tracePt t="6905" x="3363913" y="2322513"/>
          <p14:tracePt t="6907" x="3379788" y="2322513"/>
          <p14:tracePt t="6909" x="3395663" y="2322513"/>
          <p14:tracePt t="6913" x="3411538" y="2322513"/>
          <p14:tracePt t="6916" x="3427413" y="2322513"/>
          <p14:tracePt t="6921" x="3443288" y="2322513"/>
          <p14:tracePt t="6923" x="3459163" y="2322513"/>
          <p14:tracePt t="6927" x="3475038" y="2322513"/>
          <p14:tracePt t="6943" x="3490913" y="2322513"/>
          <p14:tracePt t="6952" x="3505200" y="2322513"/>
          <p14:tracePt t="7002" x="3521075" y="2322513"/>
          <p14:tracePt t="7049" x="3536950" y="2322513"/>
          <p14:tracePt t="7057" x="3552825" y="2322513"/>
          <p14:tracePt t="7072" x="3568700" y="2322513"/>
          <p14:tracePt t="7079" x="3584575" y="2322513"/>
          <p14:tracePt t="7094" x="3600450" y="2322513"/>
          <p14:tracePt t="7101" x="3616325" y="2322513"/>
          <p14:tracePt t="7107" x="3632200" y="2322513"/>
          <p14:tracePt t="7119" x="3648075" y="2322513"/>
          <p14:tracePt t="7126" x="3663950" y="2322513"/>
          <p14:tracePt t="7133" x="3679825" y="2322513"/>
          <p14:tracePt t="7139" x="3695700" y="2322513"/>
          <p14:tracePt t="7146" x="3711575" y="2322513"/>
          <p14:tracePt t="7149" x="3727450" y="2322513"/>
          <p14:tracePt t="7153" x="3743325" y="2322513"/>
          <p14:tracePt t="7159" x="3759200" y="2322513"/>
          <p14:tracePt t="7163" x="3775075" y="2322513"/>
          <p14:tracePt t="7169" x="3790950" y="2322513"/>
          <p14:tracePt t="7171" x="3806825" y="2322513"/>
          <p14:tracePt t="7175" x="3821113" y="2322513"/>
          <p14:tracePt t="7180" x="3836988" y="2322513"/>
          <p14:tracePt t="7183" x="3852863" y="2322513"/>
          <p14:tracePt t="7189" x="3868738" y="2322513"/>
          <p14:tracePt t="7193" x="3884613" y="2322513"/>
          <p14:tracePt t="7195" x="3900488" y="2322513"/>
          <p14:tracePt t="7203" x="3916363" y="2322513"/>
          <p14:tracePt t="7205" x="3932238" y="2322513"/>
          <p14:tracePt t="7211" x="3948113" y="2322513"/>
          <p14:tracePt t="7212" x="3963988" y="2322513"/>
          <p14:tracePt t="7214" x="3979863" y="2322513"/>
          <p14:tracePt t="7221" x="3995738" y="2322513"/>
          <p14:tracePt t="7223" x="4011613" y="2322513"/>
          <p14:tracePt t="7229" x="4027488" y="2322513"/>
          <p14:tracePt t="7231" x="4043363" y="2322513"/>
          <p14:tracePt t="7235" x="4059238" y="2322513"/>
          <p14:tracePt t="7244" x="4075113" y="2322513"/>
          <p14:tracePt t="7247" x="4090988" y="2322513"/>
          <p14:tracePt t="7257" x="4106863" y="2322513"/>
          <p14:tracePt t="7265" x="4121150" y="2322513"/>
          <p14:tracePt t="7275" x="4137025" y="2322513"/>
          <p14:tracePt t="7317" x="4152900" y="2322513"/>
          <p14:tracePt t="7342" x="4168775" y="2322513"/>
          <p14:tracePt t="7368" x="4184650" y="2322513"/>
          <p14:tracePt t="7374" x="4200525" y="2322513"/>
          <p14:tracePt t="7387" x="4216400" y="2322513"/>
          <p14:tracePt t="7391" x="4232275" y="2322513"/>
          <p14:tracePt t="7394" x="4248150" y="2322513"/>
          <p14:tracePt t="7401" x="4264025" y="2322513"/>
          <p14:tracePt t="7403" x="4279900" y="2322513"/>
          <p14:tracePt t="7406" x="4295775" y="2322513"/>
          <p14:tracePt t="7414" x="4327525" y="2322513"/>
          <p14:tracePt t="7419" x="4343400" y="2322513"/>
          <p14:tracePt t="7423" x="4359275" y="2322513"/>
          <p14:tracePt t="7427" x="4359275" y="2338388"/>
          <p14:tracePt t="7435" x="4375150" y="2338388"/>
          <p14:tracePt t="7437" x="4391025" y="2338388"/>
          <p14:tracePt t="7440" x="4406900" y="2338388"/>
          <p14:tracePt t="7471" x="4421188" y="2338388"/>
          <p14:tracePt t="7510" x="4437063" y="2338388"/>
          <p14:tracePt t="7564" x="4452938" y="2338388"/>
          <p14:tracePt t="7573" x="4468813" y="2338388"/>
          <p14:tracePt t="7579" x="4484688" y="2338388"/>
          <p14:tracePt t="7593" x="4500563" y="2338388"/>
          <p14:tracePt t="7596" x="4516438" y="2354263"/>
          <p14:tracePt t="7601" x="4532313" y="2354263"/>
          <p14:tracePt t="7603" x="4548188" y="2370138"/>
          <p14:tracePt t="7607" x="4564063" y="2370138"/>
          <p14:tracePt t="7611" x="4579938" y="2370138"/>
          <p14:tracePt t="7613" x="4595813" y="2386013"/>
          <p14:tracePt t="7618" x="4611688" y="2386013"/>
          <p14:tracePt t="7621" x="4627563" y="2386013"/>
          <p14:tracePt t="7623" x="4643438" y="2386013"/>
          <p14:tracePt t="7625" x="4643438" y="2401888"/>
          <p14:tracePt t="7627" x="4659313" y="2401888"/>
          <p14:tracePt t="7629" x="4675188" y="2401888"/>
          <p14:tracePt t="7633" x="4675188" y="2417763"/>
          <p14:tracePt t="7635" x="4691063" y="2417763"/>
          <p14:tracePt t="7637" x="4706938" y="2417763"/>
          <p14:tracePt t="7643" x="4722813" y="2417763"/>
          <p14:tracePt t="7646" x="4737100" y="2417763"/>
          <p14:tracePt t="7651" x="4737100" y="2433638"/>
          <p14:tracePt t="7652" x="4752975" y="2433638"/>
          <p14:tracePt t="7672" x="4752975" y="2449513"/>
          <p14:tracePt t="7694" x="4768850" y="2449513"/>
          <p14:tracePt t="7746" x="4768850" y="2465388"/>
          <p14:tracePt t="8121" x="4784725" y="2465388"/>
          <p14:tracePt t="8135" x="4800600" y="2465388"/>
          <p14:tracePt t="8139" x="4816475" y="2465388"/>
          <p14:tracePt t="8145" x="4832350" y="2465388"/>
          <p14:tracePt t="8153" x="4848225" y="2465388"/>
          <p14:tracePt t="8157" x="4864100" y="2465388"/>
          <p14:tracePt t="8166" x="4879975" y="2465388"/>
          <p14:tracePt t="8169" x="4895850" y="2465388"/>
          <p14:tracePt t="8173" x="4911725" y="2465388"/>
          <p14:tracePt t="8183" x="4927600" y="2465388"/>
          <p14:tracePt t="8188" x="4943475" y="2465388"/>
          <p14:tracePt t="8193" x="4959350" y="2465388"/>
          <p14:tracePt t="8197" x="4975225" y="2465388"/>
          <p14:tracePt t="8200" x="4991100" y="2465388"/>
          <p14:tracePt t="8205" x="5022850" y="2465388"/>
          <p14:tracePt t="8209" x="5037138" y="2465388"/>
          <p14:tracePt t="8210" x="5053013" y="2465388"/>
          <p14:tracePt t="8213" x="5068888" y="2465388"/>
          <p14:tracePt t="8217" x="5100638" y="2465388"/>
          <p14:tracePt t="8219" x="5116513" y="2465388"/>
          <p14:tracePt t="8223" x="5132388" y="2465388"/>
          <p14:tracePt t="8225" x="5148263" y="2449513"/>
          <p14:tracePt t="8226" x="5164138" y="2449513"/>
          <p14:tracePt t="8229" x="5180013" y="2449513"/>
          <p14:tracePt t="8230" x="5195888" y="2449513"/>
          <p14:tracePt t="8235" x="5211763" y="2449513"/>
          <p14:tracePt t="8237" x="5227638" y="2449513"/>
          <p14:tracePt t="8238" x="5243513" y="2449513"/>
          <p14:tracePt t="8240" x="5259388" y="2449513"/>
          <p14:tracePt t="8243" x="5275263" y="2449513"/>
          <p14:tracePt t="8247" x="5291138" y="2449513"/>
          <p14:tracePt t="8248" x="5322888" y="2449513"/>
          <p14:tracePt t="8255" x="5337175" y="2449513"/>
          <p14:tracePt t="8257" x="5368925" y="2449513"/>
          <p14:tracePt t="8258" x="5384800" y="2449513"/>
          <p14:tracePt t="8261" x="5400675" y="2449513"/>
          <p14:tracePt t="8266" x="5432425" y="2449513"/>
          <p14:tracePt t="8268" x="5448300" y="2449513"/>
          <p14:tracePt t="8271" x="5480050" y="2449513"/>
          <p14:tracePt t="8273" x="5495925" y="2449513"/>
          <p14:tracePt t="8275" x="5511800" y="2449513"/>
          <p14:tracePt t="8277" x="5527675" y="2449513"/>
          <p14:tracePt t="8278" x="5543550" y="2449513"/>
          <p14:tracePt t="8280" x="5559425" y="2449513"/>
          <p14:tracePt t="8283" x="5591175" y="2449513"/>
          <p14:tracePt t="8285" x="5607050" y="2449513"/>
          <p14:tracePt t="8286" x="5622925" y="2449513"/>
          <p14:tracePt t="8288" x="5638800" y="2449513"/>
          <p14:tracePt t="8291" x="5668963" y="2449513"/>
          <p14:tracePt t="8293" x="5684838" y="2449513"/>
          <p14:tracePt t="8295" x="5700713" y="2449513"/>
          <p14:tracePt t="8297" x="5716588" y="2449513"/>
          <p14:tracePt t="8299" x="5732463" y="2449513"/>
          <p14:tracePt t="8301" x="5764213" y="2449513"/>
          <p14:tracePt t="8303" x="5795963" y="2449513"/>
          <p14:tracePt t="8307" x="5827713" y="2449513"/>
          <p14:tracePt t="8308" x="5843588" y="2449513"/>
          <p14:tracePt t="8311" x="5859463" y="2449513"/>
          <p14:tracePt t="8313" x="5891213" y="2449513"/>
          <p14:tracePt t="8316" x="5907088" y="2449513"/>
          <p14:tracePt t="8317" x="5922963" y="2449513"/>
          <p14:tracePt t="8319" x="5938838" y="2449513"/>
          <p14:tracePt t="8320" x="5969000" y="2449513"/>
          <p14:tracePt t="8323" x="6000750" y="2449513"/>
          <p14:tracePt t="8330" x="6064250" y="2449513"/>
          <p14:tracePt t="8333" x="6096000" y="2449513"/>
          <p14:tracePt t="8335" x="6111875" y="2449513"/>
          <p14:tracePt t="8337" x="6143625" y="2449513"/>
          <p14:tracePt t="8339" x="6159500" y="2449513"/>
          <p14:tracePt t="8341" x="6175375" y="2449513"/>
          <p14:tracePt t="8342" x="6207125" y="2449513"/>
          <p14:tracePt t="8348" x="6238875" y="2449513"/>
          <p14:tracePt t="8350" x="6269038" y="2449513"/>
          <p14:tracePt t="8350" x="6284913" y="2449513"/>
          <p14:tracePt t="8353" x="6300788" y="2449513"/>
          <p14:tracePt t="8355" x="6316663" y="2449513"/>
          <p14:tracePt t="8356" x="6348413" y="2449513"/>
          <p14:tracePt t="8359" x="6380163" y="2449513"/>
          <p14:tracePt t="8363" x="6411913" y="2449513"/>
          <p14:tracePt t="8365" x="6427788" y="2449513"/>
          <p14:tracePt t="8367" x="6443663" y="2449513"/>
          <p14:tracePt t="8369" x="6475413" y="2449513"/>
          <p14:tracePt t="8371" x="6491288" y="2449513"/>
          <p14:tracePt t="8373" x="6507163" y="2449513"/>
          <p14:tracePt t="8375" x="6523038" y="2449513"/>
          <p14:tracePt t="8376" x="6538913" y="2449513"/>
          <p14:tracePt t="8379" x="6569075" y="2449513"/>
          <p14:tracePt t="8381" x="6584950" y="2449513"/>
          <p14:tracePt t="8383" x="6600825" y="2449513"/>
          <p14:tracePt t="8385" x="6616700" y="2449513"/>
          <p14:tracePt t="8387" x="6632575" y="2449513"/>
          <p14:tracePt t="8389" x="6664325" y="2449513"/>
          <p14:tracePt t="8393" x="6696075" y="2449513"/>
          <p14:tracePt t="8395" x="6711950" y="2449513"/>
          <p14:tracePt t="8399" x="6743700" y="2449513"/>
          <p14:tracePt t="8401" x="6759575" y="2449513"/>
          <p14:tracePt t="8405" x="6775450" y="2449513"/>
          <p14:tracePt t="8407" x="6791325" y="2449513"/>
          <p14:tracePt t="8409" x="6807200" y="2449513"/>
          <p14:tracePt t="8414" x="6823075" y="2449513"/>
          <p14:tracePt t="8415" x="6838950" y="2449513"/>
          <p14:tracePt t="8419" x="6854825" y="2449513"/>
          <p14:tracePt t="8425" x="6869113" y="2449513"/>
          <p14:tracePt t="8441" x="6884988" y="2449513"/>
          <p14:tracePt t="8469" x="6900863" y="2449513"/>
          <p14:tracePt t="8598" x="6932613" y="2465388"/>
          <p14:tracePt t="8599" x="6964363" y="2465388"/>
          <p14:tracePt t="8603" x="6996113" y="2481263"/>
          <p14:tracePt t="8605" x="7027863" y="2497138"/>
          <p14:tracePt t="8607" x="7043738" y="2513013"/>
          <p14:tracePt t="8609" x="7107238" y="2544763"/>
          <p14:tracePt t="8611" x="7169150" y="2574925"/>
          <p14:tracePt t="8613" x="7232650" y="2590800"/>
          <p14:tracePt t="8616" x="7280275" y="2606675"/>
          <p14:tracePt t="8617" x="7343775" y="2638425"/>
          <p14:tracePt t="8618" x="7407275" y="2654300"/>
          <p14:tracePt t="8620" x="7485063" y="2686050"/>
          <p14:tracePt t="8623" x="7548563" y="2701925"/>
          <p14:tracePt t="8624" x="7643813" y="2717800"/>
          <p14:tracePt t="8626" x="7707313" y="2733675"/>
          <p14:tracePt t="8628" x="7785100" y="2749550"/>
          <p14:tracePt t="8630" x="7864475" y="2765425"/>
          <p14:tracePt t="8633" x="7959725" y="2797175"/>
          <p14:tracePt t="8634" x="8054975" y="2813050"/>
          <p14:tracePt t="8636" x="8132763" y="2844800"/>
          <p14:tracePt t="8638" x="8228013" y="2876550"/>
          <p14:tracePt t="8640" x="8339138" y="2892425"/>
          <p14:tracePt t="8643" x="8416925" y="2908300"/>
          <p14:tracePt t="8645" x="8496300" y="2922588"/>
          <p14:tracePt t="8646" x="8591550" y="2938463"/>
          <p14:tracePt t="8649" x="8686800" y="2986088"/>
          <p14:tracePt t="8651" x="8764588" y="2986088"/>
          <p14:tracePt t="8652" x="8828088" y="2986088"/>
          <p14:tracePt t="8655" x="8907463" y="3017838"/>
          <p14:tracePt t="8656" x="8986838" y="3033713"/>
          <p14:tracePt t="8659" x="9048750" y="3049588"/>
          <p14:tracePt t="8661" x="9144000" y="3065463"/>
          <p14:tracePt t="8663" x="9207500" y="3081338"/>
          <p14:tracePt t="8666" x="9255125" y="3081338"/>
          <p14:tracePt t="8668" x="9317038" y="3097213"/>
          <p14:tracePt t="8668" x="9380538" y="3113088"/>
          <p14:tracePt t="8670" x="9444038" y="3128963"/>
          <p14:tracePt t="8673" x="9507538" y="3128963"/>
          <p14:tracePt t="8675" x="9555163" y="3144838"/>
          <p14:tracePt t="8677" x="9601200" y="3144838"/>
          <p14:tracePt t="8679" x="9664700" y="3144838"/>
          <p14:tracePt t="8681" x="9728200" y="3144838"/>
          <p14:tracePt t="8683" x="9759950" y="3160713"/>
          <p14:tracePt t="8685" x="9807575" y="3160713"/>
          <p14:tracePt t="8687" x="9871075" y="3176588"/>
          <p14:tracePt t="8689" x="9917113" y="3176588"/>
          <p14:tracePt t="8691" x="9948863" y="3192463"/>
          <p14:tracePt t="8693" x="10012363" y="3192463"/>
          <p14:tracePt t="8695" x="10059988" y="3192463"/>
          <p14:tracePt t="8697" x="10091738" y="3208338"/>
          <p14:tracePt t="8699" x="10139363" y="3208338"/>
          <p14:tracePt t="8700" x="10186988" y="3208338"/>
          <p14:tracePt t="8703" x="10217150" y="3208338"/>
          <p14:tracePt t="8704" x="10264775" y="3224213"/>
          <p14:tracePt t="8707" x="10312400" y="3224213"/>
          <p14:tracePt t="8708" x="10360025" y="3224213"/>
          <p14:tracePt t="8710" x="10375900" y="3224213"/>
          <p14:tracePt t="8713" x="10423525" y="3224213"/>
          <p14:tracePt t="8717" x="10487025" y="3224213"/>
          <p14:tracePt t="8718" x="10517188" y="3240088"/>
          <p14:tracePt t="8720" x="10533063" y="3240088"/>
          <p14:tracePt t="8723" x="10564813" y="3240088"/>
          <p14:tracePt t="8725" x="10580688" y="3240088"/>
          <p14:tracePt t="8729" x="10612438" y="3240088"/>
          <p14:tracePt t="8734" x="10644188" y="3240088"/>
          <p14:tracePt t="8740" x="10675938" y="3240088"/>
          <p14:tracePt t="8745" x="10691813" y="3240088"/>
          <p14:tracePt t="8752" x="10707688" y="3240088"/>
          <p14:tracePt t="8790" x="10691813" y="3240088"/>
          <p14:tracePt t="8795" x="10675938" y="3240088"/>
          <p14:tracePt t="8797" x="10660063" y="3240088"/>
          <p14:tracePt t="8799" x="10644188" y="3240088"/>
          <p14:tracePt t="8803" x="10628313" y="3240088"/>
          <p14:tracePt t="8805" x="10612438" y="3240088"/>
          <p14:tracePt t="8810" x="10596563" y="3240088"/>
          <p14:tracePt t="8811" x="10580688" y="3240088"/>
          <p14:tracePt t="8813" x="10564813" y="3240088"/>
          <p14:tracePt t="8816" x="10548938" y="3240088"/>
          <p14:tracePt t="8819" x="10533063" y="3240088"/>
          <p14:tracePt t="8823" x="10517188" y="3224213"/>
          <p14:tracePt t="8824" x="10502900" y="3224213"/>
          <p14:tracePt t="8827" x="10487025" y="3224213"/>
          <p14:tracePt t="8831" x="10471150" y="3208338"/>
          <p14:tracePt t="8833" x="10455275" y="3208338"/>
          <p14:tracePt t="8835" x="10439400" y="3208338"/>
          <p14:tracePt t="8837" x="10423525" y="3208338"/>
          <p14:tracePt t="8839" x="10407650" y="3208338"/>
          <p14:tracePt t="8840" x="10407650" y="3192463"/>
          <p14:tracePt t="8843" x="10391775" y="3192463"/>
          <p14:tracePt t="8845" x="10360025" y="3192463"/>
          <p14:tracePt t="8849" x="10344150" y="3192463"/>
          <p14:tracePt t="8850" x="10328275" y="3192463"/>
          <p14:tracePt t="8852" x="10312400" y="3192463"/>
          <p14:tracePt t="8855" x="10296525" y="3176588"/>
          <p14:tracePt t="8856" x="10280650" y="3176588"/>
          <p14:tracePt t="8858" x="10264775" y="3176588"/>
          <p14:tracePt t="8861" x="10248900" y="3160713"/>
          <p14:tracePt t="8862" x="10233025" y="3160713"/>
          <p14:tracePt t="8865" x="10217150" y="3160713"/>
          <p14:tracePt t="8867" x="10202863" y="3160713"/>
          <p14:tracePt t="8868" x="10186988" y="3160713"/>
          <p14:tracePt t="8871" x="10171113" y="3160713"/>
          <p14:tracePt t="8873" x="10139363" y="3144838"/>
          <p14:tracePt t="8877" x="10107613" y="3128963"/>
          <p14:tracePt t="8879" x="10091738" y="3128963"/>
          <p14:tracePt t="8881" x="10059988" y="3113088"/>
          <p14:tracePt t="8883" x="10012363" y="3113088"/>
          <p14:tracePt t="8885" x="9996488" y="3097213"/>
          <p14:tracePt t="8887" x="9964738" y="3097213"/>
          <p14:tracePt t="8888" x="9932988" y="3081338"/>
          <p14:tracePt t="8893" x="9902825" y="3081338"/>
          <p14:tracePt t="8895" x="9871075" y="3081338"/>
          <p14:tracePt t="8896" x="9855200" y="3065463"/>
          <p14:tracePt t="8900" x="9823450" y="3065463"/>
          <p14:tracePt t="8901" x="9791700" y="3065463"/>
          <p14:tracePt t="8903" x="9759950" y="3049588"/>
          <p14:tracePt t="8905" x="9728200" y="3049588"/>
          <p14:tracePt t="8907" x="9680575" y="3033713"/>
          <p14:tracePt t="8908" x="9664700" y="3033713"/>
          <p14:tracePt t="8911" x="9632950" y="3017838"/>
          <p14:tracePt t="8913" x="9586913" y="3017838"/>
          <p14:tracePt t="8916" x="9571038" y="3017838"/>
          <p14:tracePt t="8917" x="9523413" y="3001963"/>
          <p14:tracePt t="8918" x="9475788" y="3001963"/>
          <p14:tracePt t="8921" x="9444038" y="2986088"/>
          <p14:tracePt t="8922" x="9396413" y="2986088"/>
          <p14:tracePt t="8925" x="9348788" y="2970213"/>
          <p14:tracePt t="8927" x="9317038" y="2970213"/>
          <p14:tracePt t="8928" x="9271000" y="2970213"/>
          <p14:tracePt t="8931" x="9223375" y="2970213"/>
          <p14:tracePt t="8933" x="9159875" y="2954338"/>
          <p14:tracePt t="8935" x="9128125" y="2954338"/>
          <p14:tracePt t="8936" x="9080500" y="2954338"/>
          <p14:tracePt t="8938" x="9032875" y="2954338"/>
          <p14:tracePt t="8941" x="9001125" y="2954338"/>
          <p14:tracePt t="8942" x="8939213" y="2938463"/>
          <p14:tracePt t="8945" x="8891588" y="2938463"/>
          <p14:tracePt t="8947" x="8828088" y="2938463"/>
          <p14:tracePt t="8949" x="8796338" y="2938463"/>
          <p14:tracePt t="8950" x="8732838" y="2938463"/>
          <p14:tracePt t="8953" x="8670925" y="2938463"/>
          <p14:tracePt t="8955" x="8591550" y="2938463"/>
          <p14:tracePt t="8956" x="8512175" y="2938463"/>
          <p14:tracePt t="8958" x="8432800" y="2938463"/>
          <p14:tracePt t="8961" x="8370888" y="2938463"/>
          <p14:tracePt t="8963" x="8307388" y="2938463"/>
          <p14:tracePt t="8966" x="8259763" y="2938463"/>
          <p14:tracePt t="8967" x="8196263" y="2922588"/>
          <p14:tracePt t="8968" x="8132763" y="2922588"/>
          <p14:tracePt t="8970" x="8070850" y="2922588"/>
          <p14:tracePt t="8973" x="7991475" y="2922588"/>
          <p14:tracePt t="8975" x="7943850" y="2922588"/>
          <p14:tracePt t="8977" x="7896225" y="2922588"/>
          <p14:tracePt t="8978" x="7816850" y="2922588"/>
          <p14:tracePt t="8982" x="7754938" y="2908300"/>
          <p14:tracePt t="8983" x="7707313" y="2908300"/>
          <p14:tracePt t="8984" x="7659688" y="2892425"/>
          <p14:tracePt t="8986" x="7596188" y="2892425"/>
          <p14:tracePt t="8988" x="7532688" y="2892425"/>
          <p14:tracePt t="8991" x="7469188" y="2876550"/>
          <p14:tracePt t="8993" x="7423150" y="2876550"/>
          <p14:tracePt t="8994" x="7359650" y="2876550"/>
          <p14:tracePt t="8996" x="7312025" y="2876550"/>
          <p14:tracePt t="9000" x="7248525" y="2860675"/>
          <p14:tracePt t="9001" x="7216775" y="2860675"/>
          <p14:tracePt t="9003" x="7154863" y="2860675"/>
          <p14:tracePt t="9005" x="7107238" y="2844800"/>
          <p14:tracePt t="9007" x="7075488" y="2844800"/>
          <p14:tracePt t="9008" x="7011988" y="2828925"/>
          <p14:tracePt t="9011" x="6964363" y="2828925"/>
          <p14:tracePt t="9013" x="6916738" y="2828925"/>
          <p14:tracePt t="9016" x="6884988" y="2813050"/>
          <p14:tracePt t="9018" x="6838950" y="2813050"/>
          <p14:tracePt t="9019" x="6791325" y="2797175"/>
          <p14:tracePt t="9021" x="6759575" y="2797175"/>
          <p14:tracePt t="9023" x="6711950" y="2781300"/>
          <p14:tracePt t="9025" x="6680200" y="2781300"/>
          <p14:tracePt t="9027" x="6632575" y="2765425"/>
          <p14:tracePt t="9028" x="6616700" y="2765425"/>
          <p14:tracePt t="9031" x="6569075" y="2749550"/>
          <p14:tracePt t="9033" x="6538913" y="2749550"/>
          <p14:tracePt t="9035" x="6523038" y="2733675"/>
          <p14:tracePt t="9037" x="6475413" y="2733675"/>
          <p14:tracePt t="9039" x="6443663" y="2733675"/>
          <p14:tracePt t="9041" x="6427788" y="2717800"/>
          <p14:tracePt t="9043" x="6411913" y="2701925"/>
          <p14:tracePt t="9045" x="6380163" y="2701925"/>
          <p14:tracePt t="9047" x="6364288" y="2686050"/>
          <p14:tracePt t="9049" x="6348413" y="2686050"/>
          <p14:tracePt t="9050" x="6332538" y="2670175"/>
          <p14:tracePt t="9053" x="6316663" y="2670175"/>
          <p14:tracePt t="9055" x="6300788" y="2670175"/>
          <p14:tracePt t="9057" x="6284913" y="2654300"/>
          <p14:tracePt t="9059" x="6284913" y="2638425"/>
          <p14:tracePt t="9061" x="6253163" y="2638425"/>
          <p14:tracePt t="9063" x="6238875" y="2622550"/>
          <p14:tracePt t="9067" x="6207125" y="2606675"/>
          <p14:tracePt t="9069" x="6191250" y="2590800"/>
          <p14:tracePt t="9073" x="6175375" y="2574925"/>
          <p14:tracePt t="9075" x="6159500" y="2544763"/>
          <p14:tracePt t="9076" x="6143625" y="2528888"/>
          <p14:tracePt t="9078" x="6127750" y="2528888"/>
          <p14:tracePt t="9081" x="6111875" y="2497138"/>
          <p14:tracePt t="9082" x="6096000" y="2481263"/>
          <p14:tracePt t="9087" x="6080125" y="2449513"/>
          <p14:tracePt t="9089" x="6064250" y="2433638"/>
          <p14:tracePt t="9091" x="6048375" y="2417763"/>
          <p14:tracePt t="9093" x="6048375" y="2386013"/>
          <p14:tracePt t="9094" x="6032500" y="2370138"/>
          <p14:tracePt t="9097" x="6016625" y="2354263"/>
          <p14:tracePt t="9099" x="6000750" y="2338388"/>
          <p14:tracePt t="9101" x="6000750" y="2322513"/>
          <p14:tracePt t="9103" x="5984875" y="2306638"/>
          <p14:tracePt t="9105" x="5984875" y="2274888"/>
          <p14:tracePt t="9107" x="5969000" y="2274888"/>
          <p14:tracePt t="9108" x="5953125" y="2243138"/>
          <p14:tracePt t="9111" x="5953125" y="2228850"/>
          <p14:tracePt t="9112" x="5953125" y="2212975"/>
          <p14:tracePt t="9115" x="5938838" y="2197100"/>
          <p14:tracePt t="9116" x="5938838" y="2181225"/>
          <p14:tracePt t="9118" x="5922963" y="2181225"/>
          <p14:tracePt t="9121" x="5922963" y="2149475"/>
          <p14:tracePt t="9123" x="5907088" y="2149475"/>
          <p14:tracePt t="9125" x="5907088" y="2117725"/>
          <p14:tracePt t="9127" x="5907088" y="2101850"/>
          <p14:tracePt t="9131" x="5907088" y="2070100"/>
          <p14:tracePt t="9133" x="5907088" y="2054225"/>
          <p14:tracePt t="9135" x="5907088" y="2038350"/>
          <p14:tracePt t="9137" x="5907088" y="2022475"/>
          <p14:tracePt t="9138" x="5907088" y="2006600"/>
          <p14:tracePt t="9141" x="5907088" y="1990725"/>
          <p14:tracePt t="9142" x="5907088" y="1958975"/>
          <p14:tracePt t="9145" x="5907088" y="1943100"/>
          <p14:tracePt t="9147" x="5907088" y="1927225"/>
          <p14:tracePt t="9149" x="5907088" y="1911350"/>
          <p14:tracePt t="9151" x="5907088" y="1895475"/>
          <p14:tracePt t="9153" x="5907088" y="1865313"/>
          <p14:tracePt t="9157" x="5907088" y="1833563"/>
          <p14:tracePt t="9159" x="5907088" y="1817688"/>
          <p14:tracePt t="9160" x="5907088" y="1801813"/>
          <p14:tracePt t="9163" x="5907088" y="1785938"/>
          <p14:tracePt t="9165" x="5907088" y="1770063"/>
          <p14:tracePt t="9167" x="5907088" y="1754188"/>
          <p14:tracePt t="9169" x="5922963" y="1738313"/>
          <p14:tracePt t="9171" x="5938838" y="1722438"/>
          <p14:tracePt t="9172" x="5938838" y="1706563"/>
          <p14:tracePt t="9175" x="5938838" y="1690688"/>
          <p14:tracePt t="9177" x="5953125" y="1674813"/>
          <p14:tracePt t="9179" x="5969000" y="1658938"/>
          <p14:tracePt t="9181" x="5984875" y="1643063"/>
          <p14:tracePt t="9182" x="5984875" y="1627188"/>
          <p14:tracePt t="9184" x="6000750" y="1611313"/>
          <p14:tracePt t="9186" x="6032500" y="1595438"/>
          <p14:tracePt t="9188" x="6032500" y="1579563"/>
          <p14:tracePt t="9191" x="6048375" y="1579563"/>
          <p14:tracePt t="9193" x="6080125" y="1563688"/>
          <p14:tracePt t="9195" x="6096000" y="1547813"/>
          <p14:tracePt t="9196" x="6111875" y="1533525"/>
          <p14:tracePt t="9199" x="6143625" y="1533525"/>
          <p14:tracePt t="9200" x="6159500" y="1517650"/>
          <p14:tracePt t="9202" x="6191250" y="1501775"/>
          <p14:tracePt t="9204" x="6223000" y="1501775"/>
          <p14:tracePt t="9207" x="6238875" y="1485900"/>
          <p14:tracePt t="9209" x="6284913" y="1470025"/>
          <p14:tracePt t="9211" x="6316663" y="1470025"/>
          <p14:tracePt t="9213" x="6332538" y="1454150"/>
          <p14:tracePt t="9215" x="6364288" y="1454150"/>
          <p14:tracePt t="9217" x="6411913" y="1438275"/>
          <p14:tracePt t="9219" x="6427788" y="1438275"/>
          <p14:tracePt t="9220" x="6475413" y="1438275"/>
          <p14:tracePt t="9223" x="6507163" y="1422400"/>
          <p14:tracePt t="9225" x="6523038" y="1422400"/>
          <p14:tracePt t="9226" x="6569075" y="1422400"/>
          <p14:tracePt t="9228" x="6616700" y="1422400"/>
          <p14:tracePt t="9231" x="6632575" y="1422400"/>
          <p14:tracePt t="9233" x="6680200" y="1406525"/>
          <p14:tracePt t="9234" x="6727825" y="1406525"/>
          <p14:tracePt t="9236" x="6743700" y="1406525"/>
          <p14:tracePt t="9239" x="6791325" y="1390650"/>
          <p14:tracePt t="9241" x="6838950" y="1390650"/>
          <p14:tracePt t="9243" x="6869113" y="1390650"/>
          <p14:tracePt t="9245" x="6916738" y="1374775"/>
          <p14:tracePt t="9247" x="6948488" y="1374775"/>
          <p14:tracePt t="9249" x="6980238" y="1374775"/>
          <p14:tracePt t="9251" x="7027863" y="1374775"/>
          <p14:tracePt t="9252" x="7091363" y="1374775"/>
          <p14:tracePt t="9255" x="7138988" y="1374775"/>
          <p14:tracePt t="9256" x="7169150" y="1358900"/>
          <p14:tracePt t="9259" x="7216775" y="1358900"/>
          <p14:tracePt t="9261" x="7264400" y="1358900"/>
          <p14:tracePt t="9263" x="7296150" y="1358900"/>
          <p14:tracePt t="9266" x="7359650" y="1358900"/>
          <p14:tracePt t="9267" x="7407275" y="1343025"/>
          <p14:tracePt t="9269" x="7439025" y="1343025"/>
          <p14:tracePt t="9270" x="7485063" y="1343025"/>
          <p14:tracePt t="9273" x="7548563" y="1343025"/>
          <p14:tracePt t="9274" x="7596188" y="1343025"/>
          <p14:tracePt t="9276" x="7627938" y="1343025"/>
          <p14:tracePt t="9279" x="7691438" y="1343025"/>
          <p14:tracePt t="9281" x="7739063" y="1343025"/>
          <p14:tracePt t="9283" x="7785100" y="1327150"/>
          <p14:tracePt t="9284" x="7832725" y="1327150"/>
          <p14:tracePt t="9286" x="7880350" y="1327150"/>
          <p14:tracePt t="9288" x="7943850" y="1327150"/>
          <p14:tracePt t="9290" x="7991475" y="1327150"/>
          <p14:tracePt t="9292" x="8039100" y="1327150"/>
          <p14:tracePt t="9294" x="8101013" y="1327150"/>
          <p14:tracePt t="9296" x="8132763" y="1327150"/>
          <p14:tracePt t="9298" x="8196263" y="1327150"/>
          <p14:tracePt t="9300" x="8259763" y="1327150"/>
          <p14:tracePt t="9303" x="8291513" y="1327150"/>
          <p14:tracePt t="9305" x="8355013" y="1327150"/>
          <p14:tracePt t="9307" x="8416925" y="1327150"/>
          <p14:tracePt t="9309" x="8464550" y="1327150"/>
          <p14:tracePt t="9311" x="8512175" y="1327150"/>
          <p14:tracePt t="9312" x="8575675" y="1327150"/>
          <p14:tracePt t="9315" x="8639175" y="1327150"/>
          <p14:tracePt t="9316" x="8686800" y="1327150"/>
          <p14:tracePt t="9318" x="8732838" y="1327150"/>
          <p14:tracePt t="9321" x="8796338" y="1327150"/>
          <p14:tracePt t="9323" x="8843963" y="1327150"/>
          <p14:tracePt t="9325" x="8891588" y="1327150"/>
          <p14:tracePt t="9326" x="8955088" y="1327150"/>
          <p14:tracePt t="9328" x="9001125" y="1327150"/>
          <p14:tracePt t="9331" x="9064625" y="1327150"/>
          <p14:tracePt t="9333" x="9144000" y="1327150"/>
          <p14:tracePt t="9334" x="9223375" y="1327150"/>
          <p14:tracePt t="9336" x="9301163" y="1343025"/>
          <p14:tracePt t="9339" x="9364663" y="1343025"/>
          <p14:tracePt t="9340" x="9412288" y="1343025"/>
          <p14:tracePt t="9342" x="9459913" y="1358900"/>
          <p14:tracePt t="9345" x="9507538" y="1358900"/>
          <p14:tracePt t="9347" x="9571038" y="1358900"/>
          <p14:tracePt t="9349" x="9632950" y="1374775"/>
          <p14:tracePt t="9351" x="9664700" y="1374775"/>
          <p14:tracePt t="9353" x="9728200" y="1374775"/>
          <p14:tracePt t="9355" x="9775825" y="1374775"/>
          <p14:tracePt t="9357" x="9807575" y="1390650"/>
          <p14:tracePt t="9359" x="9871075" y="1390650"/>
          <p14:tracePt t="9360" x="9932988" y="1406525"/>
          <p14:tracePt t="9363" x="9980613" y="1406525"/>
          <p14:tracePt t="9365" x="10012363" y="1422400"/>
          <p14:tracePt t="9366" x="10059988" y="1422400"/>
          <p14:tracePt t="9368" x="10123488" y="1438275"/>
          <p14:tracePt t="9370" x="10171113" y="1454150"/>
          <p14:tracePt t="9373" x="10202863" y="1454150"/>
          <p14:tracePt t="9375" x="10248900" y="1470025"/>
          <p14:tracePt t="9377" x="10296525" y="1470025"/>
          <p14:tracePt t="9379" x="10344150" y="1470025"/>
          <p14:tracePt t="9381" x="10375900" y="1485900"/>
          <p14:tracePt t="9383" x="10423525" y="1501775"/>
          <p14:tracePt t="9384" x="10471150" y="1501775"/>
          <p14:tracePt t="9386" x="10502900" y="1517650"/>
          <p14:tracePt t="9389" x="10533063" y="1533525"/>
          <p14:tracePt t="9390" x="10580688" y="1533525"/>
          <p14:tracePt t="9393" x="10612438" y="1547813"/>
          <p14:tracePt t="9395" x="10644188" y="1563688"/>
          <p14:tracePt t="9397" x="10691813" y="1579563"/>
          <p14:tracePt t="9399" x="10723563" y="1579563"/>
          <p14:tracePt t="9400" x="10755313" y="1595438"/>
          <p14:tracePt t="9403" x="10787063" y="1611313"/>
          <p14:tracePt t="9405" x="10818813" y="1611313"/>
          <p14:tracePt t="9407" x="10848975" y="1627188"/>
          <p14:tracePt t="9408" x="10880725" y="1643063"/>
          <p14:tracePt t="9411" x="10912475" y="1658938"/>
          <p14:tracePt t="9413" x="10944225" y="1674813"/>
          <p14:tracePt t="9415" x="10960100" y="1690688"/>
          <p14:tracePt t="9417" x="10991850" y="1690688"/>
          <p14:tracePt t="9419" x="11023600" y="1706563"/>
          <p14:tracePt t="9421" x="11039475" y="1706563"/>
          <p14:tracePt t="9423" x="11071225" y="1722438"/>
          <p14:tracePt t="9425" x="11102975" y="1738313"/>
          <p14:tracePt t="9427" x="11133138" y="1754188"/>
          <p14:tracePt t="9429" x="11149013" y="1770063"/>
          <p14:tracePt t="9431" x="11164888" y="1785938"/>
          <p14:tracePt t="9432" x="11196638" y="1785938"/>
          <p14:tracePt t="9434" x="11196638" y="1801813"/>
          <p14:tracePt t="9437" x="11212513" y="1817688"/>
          <p14:tracePt t="9439" x="11228388" y="1817688"/>
          <p14:tracePt t="9443" x="11244263" y="1833563"/>
          <p14:tracePt t="9445" x="11260138" y="1849438"/>
          <p14:tracePt t="9446" x="11260138" y="1865313"/>
          <p14:tracePt t="9449" x="11276013" y="1865313"/>
          <p14:tracePt t="9450" x="11291888" y="1881188"/>
          <p14:tracePt t="9452" x="11307763" y="1895475"/>
          <p14:tracePt t="9457" x="11323638" y="1911350"/>
          <p14:tracePt t="9459" x="11323638" y="1927225"/>
          <p14:tracePt t="9461" x="11339513" y="1943100"/>
          <p14:tracePt t="9465" x="11339513" y="1958975"/>
          <p14:tracePt t="9467" x="11355388" y="1974850"/>
          <p14:tracePt t="9468" x="11355388" y="1990725"/>
          <p14:tracePt t="9470" x="11355388" y="2006600"/>
          <p14:tracePt t="9473" x="11371263" y="2022475"/>
          <p14:tracePt t="9477" x="11371263" y="2038350"/>
          <p14:tracePt t="9478" x="11371263" y="2054225"/>
          <p14:tracePt t="9480" x="11387138" y="2070100"/>
          <p14:tracePt t="9483" x="11387138" y="2085975"/>
          <p14:tracePt t="9484" x="11387138" y="2101850"/>
          <p14:tracePt t="9488" x="11387138" y="2133600"/>
          <p14:tracePt t="9491" x="11387138" y="2149475"/>
          <p14:tracePt t="9493" x="11387138" y="2165350"/>
          <p14:tracePt t="9495" x="11387138" y="2181225"/>
          <p14:tracePt t="9497" x="11387138" y="2197100"/>
          <p14:tracePt t="9499" x="11387138" y="2212975"/>
          <p14:tracePt t="9501" x="11387138" y="2228850"/>
          <p14:tracePt t="9503" x="11387138" y="2243138"/>
          <p14:tracePt t="9505" x="11387138" y="2259013"/>
          <p14:tracePt t="9507" x="11371263" y="2274888"/>
          <p14:tracePt t="9508" x="11371263" y="2290763"/>
          <p14:tracePt t="9510" x="11371263" y="2306638"/>
          <p14:tracePt t="9513" x="11355388" y="2322513"/>
          <p14:tracePt t="9515" x="11355388" y="2338388"/>
          <p14:tracePt t="9516" x="11339513" y="2354263"/>
          <p14:tracePt t="9518" x="11339513" y="2370138"/>
          <p14:tracePt t="9521" x="11323638" y="2370138"/>
          <p14:tracePt t="9522" x="11323638" y="2386013"/>
          <p14:tracePt t="9524" x="11323638" y="2401888"/>
          <p14:tracePt t="9528" x="11307763" y="2417763"/>
          <p14:tracePt t="9531" x="11291888" y="2433638"/>
          <p14:tracePt t="9533" x="11291888" y="2449513"/>
          <p14:tracePt t="9537" x="11276013" y="2465388"/>
          <p14:tracePt t="9539" x="11276013" y="2481263"/>
          <p14:tracePt t="9541" x="11260138" y="2481263"/>
          <p14:tracePt t="9543" x="11244263" y="2497138"/>
          <p14:tracePt t="9545" x="11244263" y="2513013"/>
          <p14:tracePt t="9547" x="11228388" y="2528888"/>
          <p14:tracePt t="9551" x="11212513" y="2528888"/>
          <p14:tracePt t="9553" x="11212513" y="2544763"/>
          <p14:tracePt t="9555" x="11196638" y="2560638"/>
          <p14:tracePt t="9557" x="11180763" y="2560638"/>
          <p14:tracePt t="9559" x="11164888" y="2560638"/>
          <p14:tracePt t="9561" x="11149013" y="2574925"/>
          <p14:tracePt t="9562" x="11133138" y="2590800"/>
          <p14:tracePt t="9565" x="11118850" y="2606675"/>
          <p14:tracePt t="9567" x="11102975" y="2606675"/>
          <p14:tracePt t="9569" x="11071225" y="2606675"/>
          <p14:tracePt t="9570" x="11055350" y="2622550"/>
          <p14:tracePt t="9573" x="11039475" y="2638425"/>
          <p14:tracePt t="9575" x="11007725" y="2638425"/>
          <p14:tracePt t="9577" x="10991850" y="2654300"/>
          <p14:tracePt t="9579" x="10960100" y="2670175"/>
          <p14:tracePt t="9583" x="10912475" y="2686050"/>
          <p14:tracePt t="9584" x="10880725" y="2686050"/>
          <p14:tracePt t="9586" x="10833100" y="2686050"/>
          <p14:tracePt t="9588" x="10818813" y="2701925"/>
          <p14:tracePt t="9591" x="10787063" y="2701925"/>
          <p14:tracePt t="9593" x="10739438" y="2717800"/>
          <p14:tracePt t="9595" x="10723563" y="2717800"/>
          <p14:tracePt t="9596" x="10675938" y="2717800"/>
          <p14:tracePt t="9599" x="10644188" y="2733675"/>
          <p14:tracePt t="9601" x="10612438" y="2733675"/>
          <p14:tracePt t="9603" x="10580688" y="2733675"/>
          <p14:tracePt t="9605" x="10533063" y="2749550"/>
          <p14:tracePt t="9607" x="10502900" y="2749550"/>
          <p14:tracePt t="9609" x="10455275" y="2749550"/>
          <p14:tracePt t="9611" x="10407650" y="2765425"/>
          <p14:tracePt t="9613" x="10375900" y="2765425"/>
          <p14:tracePt t="9615" x="10344150" y="2765425"/>
          <p14:tracePt t="9616" x="10296525" y="2765425"/>
          <p14:tracePt t="9619" x="10264775" y="2781300"/>
          <p14:tracePt t="9621" x="10217150" y="2781300"/>
          <p14:tracePt t="9623" x="10171113" y="2781300"/>
          <p14:tracePt t="9624" x="10139363" y="2781300"/>
          <p14:tracePt t="9627" x="10091738" y="2781300"/>
          <p14:tracePt t="9629" x="10044113" y="2781300"/>
          <p14:tracePt t="9631" x="10012363" y="2781300"/>
          <p14:tracePt t="9633" x="9980613" y="2797175"/>
          <p14:tracePt t="9635" x="9932988" y="2797175"/>
          <p14:tracePt t="9636" x="9902825" y="2797175"/>
          <p14:tracePt t="9639" x="9855200" y="2797175"/>
          <p14:tracePt t="9641" x="9807575" y="2797175"/>
          <p14:tracePt t="9643" x="9759950" y="2797175"/>
          <p14:tracePt t="9645" x="9744075" y="2797175"/>
          <p14:tracePt t="9647" x="9696450" y="2797175"/>
          <p14:tracePt t="9648" x="9664700" y="2797175"/>
          <p14:tracePt t="9650" x="9617075" y="2797175"/>
          <p14:tracePt t="9653" x="9586913" y="2797175"/>
          <p14:tracePt t="9654" x="9555163" y="2797175"/>
          <p14:tracePt t="9656" x="9523413" y="2797175"/>
          <p14:tracePt t="9658" x="9475788" y="2797175"/>
          <p14:tracePt t="9661" x="9444038" y="2797175"/>
          <p14:tracePt t="9663" x="9412288" y="2797175"/>
          <p14:tracePt t="9665" x="9380538" y="2797175"/>
          <p14:tracePt t="9667" x="9348788" y="2797175"/>
          <p14:tracePt t="9668" x="9317038" y="2797175"/>
          <p14:tracePt t="9684" x="9144000" y="2797175"/>
          <p14:tracePt t="9685" x="9112250" y="2797175"/>
          <p14:tracePt t="9689" x="9080500" y="2797175"/>
          <p14:tracePt t="9691" x="9064625" y="2797175"/>
          <p14:tracePt t="9693" x="9048750" y="2797175"/>
          <p14:tracePt t="9695" x="9032875" y="2797175"/>
          <p14:tracePt t="9699" x="9017000" y="2797175"/>
          <p14:tracePt t="9701" x="9001125" y="2797175"/>
          <p14:tracePt t="9705" x="8986838" y="2797175"/>
          <p14:tracePt t="9716" x="8970963" y="2797175"/>
          <p14:tracePt t="9733" x="8955088" y="2797175"/>
          <p14:tracePt t="12069" x="8923338" y="2797175"/>
          <p14:tracePt t="12073" x="8907463" y="2797175"/>
          <p14:tracePt t="12079" x="8875713" y="2797175"/>
          <p14:tracePt t="12083" x="8859838" y="2797175"/>
          <p14:tracePt t="12085" x="8843963" y="2797175"/>
          <p14:tracePt t="12091" x="8828088" y="2797175"/>
          <p14:tracePt t="12138" x="8812213" y="2797175"/>
          <p14:tracePt t="12174" x="8796338" y="2797175"/>
          <p14:tracePt t="12177" x="8780463" y="2797175"/>
          <p14:tracePt t="12179" x="8764588" y="2797175"/>
          <p14:tracePt t="12181" x="8748713" y="2797175"/>
          <p14:tracePt t="12183" x="8732838" y="2797175"/>
          <p14:tracePt t="12185" x="8701088" y="2797175"/>
          <p14:tracePt t="12186" x="8686800" y="2797175"/>
          <p14:tracePt t="12188" x="8655050" y="2797175"/>
          <p14:tracePt t="12190" x="8639175" y="2797175"/>
          <p14:tracePt t="12193" x="8591550" y="2797175"/>
          <p14:tracePt t="12195" x="8543925" y="2797175"/>
          <p14:tracePt t="12197" x="8528050" y="2797175"/>
          <p14:tracePt t="12198" x="8480425" y="2797175"/>
          <p14:tracePt t="12201" x="8432800" y="2797175"/>
          <p14:tracePt t="12203" x="8385175" y="2797175"/>
          <p14:tracePt t="12205" x="8339138" y="2797175"/>
          <p14:tracePt t="12207" x="8291513" y="2797175"/>
          <p14:tracePt t="12209" x="8259763" y="2797175"/>
          <p14:tracePt t="12211" x="8212138" y="2797175"/>
          <p14:tracePt t="12213" x="8148638" y="2797175"/>
          <p14:tracePt t="12215" x="8101013" y="2797175"/>
          <p14:tracePt t="12216" x="8070850" y="2797175"/>
          <p14:tracePt t="12218" x="8007350" y="2797175"/>
          <p14:tracePt t="12221" x="7959725" y="2797175"/>
          <p14:tracePt t="12222" x="7927975" y="2797175"/>
          <p14:tracePt t="12225" x="7880350" y="2797175"/>
          <p14:tracePt t="12226" x="7816850" y="2797175"/>
          <p14:tracePt t="12228" x="7785100" y="2797175"/>
          <p14:tracePt t="12230" x="7739063" y="2797175"/>
          <p14:tracePt t="12233" x="7691438" y="2797175"/>
          <p14:tracePt t="12235" x="7659688" y="2797175"/>
          <p14:tracePt t="12237" x="7612063" y="2797175"/>
          <p14:tracePt t="12238" x="7564438" y="2797175"/>
          <p14:tracePt t="12240" x="7532688" y="2797175"/>
          <p14:tracePt t="12243" x="7485063" y="2797175"/>
          <p14:tracePt t="12245" x="7439025" y="2797175"/>
          <p14:tracePt t="12247" x="7423150" y="2797175"/>
          <p14:tracePt t="12249" x="7375525" y="2797175"/>
          <p14:tracePt t="12251" x="7327900" y="2797175"/>
          <p14:tracePt t="12253" x="7296150" y="2797175"/>
          <p14:tracePt t="12255" x="7264400" y="2797175"/>
          <p14:tracePt t="12256" x="7216775" y="2797175"/>
          <p14:tracePt t="12258" x="7200900" y="2797175"/>
          <p14:tracePt t="12260" x="7169150" y="2797175"/>
          <p14:tracePt t="12264" x="7138988" y="2797175"/>
          <p14:tracePt t="12265" x="7107238" y="2797175"/>
          <p14:tracePt t="12267" x="7075488" y="2797175"/>
          <p14:tracePt t="12269" x="7059613" y="2797175"/>
          <p14:tracePt t="12271" x="7027863" y="2797175"/>
          <p14:tracePt t="12272" x="7011988" y="2797175"/>
          <p14:tracePt t="12275" x="6980238" y="2797175"/>
          <p14:tracePt t="12277" x="6948488" y="2797175"/>
          <p14:tracePt t="12280" x="6932613" y="2797175"/>
          <p14:tracePt t="12281" x="6916738" y="2797175"/>
          <p14:tracePt t="12282" x="6884988" y="2797175"/>
          <p14:tracePt t="12284" x="6869113" y="2797175"/>
          <p14:tracePt t="12287" x="6838950" y="2797175"/>
          <p14:tracePt t="12288" x="6823075" y="2797175"/>
          <p14:tracePt t="12291" x="6807200" y="2797175"/>
          <p14:tracePt t="12293" x="6775450" y="2797175"/>
          <p14:tracePt t="12295" x="6759575" y="2797175"/>
          <p14:tracePt t="12297" x="6727825" y="2797175"/>
          <p14:tracePt t="12301" x="6696075" y="2797175"/>
          <p14:tracePt t="12303" x="6664325" y="2797175"/>
          <p14:tracePt t="12305" x="6648450" y="2797175"/>
          <p14:tracePt t="12307" x="6632575" y="2797175"/>
          <p14:tracePt t="12308" x="6616700" y="2797175"/>
          <p14:tracePt t="12311" x="6584950" y="2797175"/>
          <p14:tracePt t="12315" x="6553200" y="2797175"/>
          <p14:tracePt t="12316" x="6538913" y="2797175"/>
          <p14:tracePt t="12319" x="6523038" y="2797175"/>
          <p14:tracePt t="12320" x="6507163" y="2797175"/>
          <p14:tracePt t="12323" x="6491288" y="2797175"/>
          <p14:tracePt t="12325" x="6475413" y="2797175"/>
          <p14:tracePt t="12331" x="6459538" y="2797175"/>
          <p14:tracePt t="12333" x="6443663" y="2797175"/>
          <p14:tracePt t="12351" x="6427788" y="2797175"/>
          <p14:tracePt t="12383" x="6411913" y="2797175"/>
          <p14:tracePt t="12609" x="6396038" y="2797175"/>
          <p14:tracePt t="12619" x="6380163" y="2797175"/>
          <p14:tracePt t="12622" x="6364288" y="2797175"/>
          <p14:tracePt t="12623" x="6364288" y="2781300"/>
          <p14:tracePt t="12631" x="6332538" y="2781300"/>
          <p14:tracePt t="12637" x="6300788" y="2749550"/>
          <p14:tracePt t="12639" x="6284913" y="2733675"/>
          <p14:tracePt t="12643" x="6269038" y="2733675"/>
          <p14:tracePt t="12644" x="6253163" y="2717800"/>
          <p14:tracePt t="12648" x="6238875" y="2701925"/>
          <p14:tracePt t="12651" x="6223000" y="2701925"/>
          <p14:tracePt t="12653" x="6207125" y="2686050"/>
          <p14:tracePt t="12657" x="6191250" y="2670175"/>
          <p14:tracePt t="12658" x="6175375" y="2670175"/>
          <p14:tracePt t="12661" x="6159500" y="2670175"/>
          <p14:tracePt t="12666" x="6111875" y="2622550"/>
          <p14:tracePt t="12667" x="6096000" y="2606675"/>
          <p14:tracePt t="12671" x="6064250" y="2590800"/>
          <p14:tracePt t="12672" x="6048375" y="2574925"/>
          <p14:tracePt t="12675" x="6048375" y="2560638"/>
          <p14:tracePt t="12676" x="6032500" y="2560638"/>
          <p14:tracePt t="12679" x="6016625" y="2544763"/>
          <p14:tracePt t="12680" x="6000750" y="2528888"/>
          <p14:tracePt t="12682" x="5984875" y="2513013"/>
          <p14:tracePt t="12685" x="5953125" y="2497138"/>
          <p14:tracePt t="12687" x="5953125" y="2481263"/>
          <p14:tracePt t="12689" x="5938838" y="2465388"/>
          <p14:tracePt t="12690" x="5907088" y="2465388"/>
          <p14:tracePt t="12693" x="5907088" y="2449513"/>
          <p14:tracePt t="12696" x="5875338" y="2433638"/>
          <p14:tracePt t="12698" x="5859463" y="2417763"/>
          <p14:tracePt t="12701" x="5827713" y="2386013"/>
          <p14:tracePt t="12703" x="5811838" y="2370138"/>
          <p14:tracePt t="12707" x="5795963" y="2354263"/>
          <p14:tracePt t="12709" x="5764213" y="2338388"/>
          <p14:tracePt t="12711" x="5764213" y="2322513"/>
          <p14:tracePt t="12713" x="5748338" y="2322513"/>
          <p14:tracePt t="12715" x="5732463" y="2306638"/>
          <p14:tracePt t="12717" x="5732463" y="2290763"/>
          <p14:tracePt t="12718" x="5716588" y="2290763"/>
          <p14:tracePt t="12723" x="5716588" y="2274888"/>
          <p14:tracePt t="12724" x="5700713" y="2274888"/>
          <p14:tracePt t="12731" x="5684838" y="2259013"/>
          <p14:tracePt t="12735" x="5684838" y="2243138"/>
          <p14:tracePt t="12743" x="5684838" y="2228850"/>
          <p14:tracePt t="12751" x="5684838" y="2212975"/>
          <p14:tracePt t="12761" x="5684838" y="2197100"/>
          <p14:tracePt t="12764" x="5684838" y="2181225"/>
          <p14:tracePt t="12769" x="5684838" y="2165350"/>
          <p14:tracePt t="12771" x="5684838" y="2149475"/>
          <p14:tracePt t="12775" x="5700713" y="2133600"/>
          <p14:tracePt t="12778" x="5700713" y="2117725"/>
          <p14:tracePt t="12781" x="5716588" y="2117725"/>
          <p14:tracePt t="12783" x="5716588" y="2101850"/>
          <p14:tracePt t="12785" x="5732463" y="2101850"/>
          <p14:tracePt t="12789" x="5748338" y="2085975"/>
          <p14:tracePt t="12793" x="5748338" y="2070100"/>
          <p14:tracePt t="12795" x="5764213" y="2054225"/>
          <p14:tracePt t="12799" x="5780088" y="2054225"/>
          <p14:tracePt t="12803" x="5780088" y="2038350"/>
          <p14:tracePt t="12807" x="5795963" y="2038350"/>
          <p14:tracePt t="12809" x="5795963" y="2022475"/>
          <p14:tracePt t="12811" x="5811838" y="2022475"/>
          <p14:tracePt t="12815" x="5827713" y="2022475"/>
          <p14:tracePt t="12821" x="5843588" y="2006600"/>
          <p14:tracePt t="12823" x="5859463" y="2006600"/>
          <p14:tracePt t="12829" x="5875338" y="1990725"/>
          <p14:tracePt t="12831" x="5891213" y="1990725"/>
          <p14:tracePt t="12833" x="5907088" y="1990725"/>
          <p14:tracePt t="12835" x="5922963" y="1974850"/>
          <p14:tracePt t="12836" x="5938838" y="1974850"/>
          <p14:tracePt t="12838" x="5953125" y="1974850"/>
          <p14:tracePt t="12842" x="5984875" y="1974850"/>
          <p14:tracePt t="12847" x="6016625" y="1958975"/>
          <p14:tracePt t="12849" x="6032500" y="1958975"/>
          <p14:tracePt t="12851" x="6048375" y="1958975"/>
          <p14:tracePt t="12853" x="6064250" y="1943100"/>
          <p14:tracePt t="12854" x="6080125" y="1943100"/>
          <p14:tracePt t="12856" x="6096000" y="1943100"/>
          <p14:tracePt t="12858" x="6127750" y="1927225"/>
          <p14:tracePt t="12860" x="6143625" y="1927225"/>
          <p14:tracePt t="12865" x="6191250" y="1927225"/>
          <p14:tracePt t="12866" x="6207125" y="1927225"/>
          <p14:tracePt t="12868" x="6223000" y="1927225"/>
          <p14:tracePt t="12870" x="6238875" y="1927225"/>
          <p14:tracePt t="12873" x="6269038" y="1927225"/>
          <p14:tracePt t="12875" x="6300788" y="1927225"/>
          <p14:tracePt t="12877" x="6300788" y="1911350"/>
          <p14:tracePt t="12879" x="6332538" y="1911350"/>
          <p14:tracePt t="12881" x="6348413" y="1911350"/>
          <p14:tracePt t="12883" x="6364288" y="1911350"/>
          <p14:tracePt t="12885" x="6396038" y="1911350"/>
          <p14:tracePt t="12888" x="6427788" y="1895475"/>
          <p14:tracePt t="12891" x="6443663" y="1895475"/>
          <p14:tracePt t="12893" x="6459538" y="1895475"/>
          <p14:tracePt t="12895" x="6475413" y="1895475"/>
          <p14:tracePt t="12897" x="6491288" y="1895475"/>
          <p14:tracePt t="12899" x="6507163" y="1895475"/>
          <p14:tracePt t="12900" x="6523038" y="1895475"/>
          <p14:tracePt t="12903" x="6538913" y="1895475"/>
          <p14:tracePt t="12905" x="6553200" y="1881188"/>
          <p14:tracePt t="12907" x="6569075" y="1881188"/>
          <p14:tracePt t="12911" x="6584950" y="1881188"/>
          <p14:tracePt t="12916" x="6616700" y="1881188"/>
          <p14:tracePt t="12918" x="6632575" y="1881188"/>
          <p14:tracePt t="12923" x="6648450" y="1881188"/>
          <p14:tracePt t="12930" x="6664325" y="1881188"/>
          <p14:tracePt t="12933" x="6680200" y="1881188"/>
          <p14:tracePt t="12937" x="6696075" y="1881188"/>
          <p14:tracePt t="12945" x="6711950" y="1881188"/>
          <p14:tracePt t="12948" x="6727825" y="1881188"/>
          <p14:tracePt t="12961" x="6743700" y="1881188"/>
          <p14:tracePt t="12977" x="6759575" y="1881188"/>
          <p14:tracePt t="13004" x="6775450" y="1881188"/>
          <p14:tracePt t="13018" x="6775450" y="1895475"/>
          <p14:tracePt t="13025" x="6775450" y="1911350"/>
          <p14:tracePt t="13031" x="6775450" y="1927225"/>
          <p14:tracePt t="13033" x="6775450" y="1943100"/>
          <p14:tracePt t="13037" x="6791325" y="1943100"/>
          <p14:tracePt t="13039" x="6791325" y="1958975"/>
          <p14:tracePt t="13040" x="6791325" y="1974850"/>
          <p14:tracePt t="13043" x="6791325" y="1990725"/>
          <p14:tracePt t="13047" x="6791325" y="2006600"/>
          <p14:tracePt t="13049" x="6791325" y="2022475"/>
          <p14:tracePt t="13053" x="6791325" y="2038350"/>
          <p14:tracePt t="13055" x="6791325" y="2054225"/>
          <p14:tracePt t="13057" x="6791325" y="2070100"/>
          <p14:tracePt t="13061" x="6791325" y="2085975"/>
          <p14:tracePt t="13064" x="6791325" y="2101850"/>
          <p14:tracePt t="13066" x="6791325" y="2117725"/>
          <p14:tracePt t="13069" x="6775450" y="2133600"/>
          <p14:tracePt t="13071" x="6775450" y="2149475"/>
          <p14:tracePt t="13073" x="6775450" y="2165350"/>
          <p14:tracePt t="13075" x="6759575" y="2181225"/>
          <p14:tracePt t="13079" x="6743700" y="2197100"/>
          <p14:tracePt t="13081" x="6743700" y="2212975"/>
          <p14:tracePt t="13083" x="6743700" y="2228850"/>
          <p14:tracePt t="13085" x="6727825" y="2228850"/>
          <p14:tracePt t="13086" x="6727825" y="2243138"/>
          <p14:tracePt t="13089" x="6711950" y="2259013"/>
          <p14:tracePt t="13094" x="6696075" y="2274888"/>
          <p14:tracePt t="13098" x="6680200" y="2290763"/>
          <p14:tracePt t="13099" x="6680200" y="2306638"/>
          <p14:tracePt t="13100" x="6664325" y="2306638"/>
          <p14:tracePt t="13103" x="6664325" y="2322513"/>
          <p14:tracePt t="13104" x="6648450" y="2322513"/>
          <p14:tracePt t="13107" x="6648450" y="2338388"/>
          <p14:tracePt t="13109" x="6632575" y="2338388"/>
          <p14:tracePt t="13111" x="6632575" y="2354263"/>
          <p14:tracePt t="13113" x="6616700" y="2354263"/>
          <p14:tracePt t="13116" x="6616700" y="2370138"/>
          <p14:tracePt t="13117" x="6600825" y="2386013"/>
          <p14:tracePt t="13118" x="6584950" y="2386013"/>
          <p14:tracePt t="13120" x="6584950" y="2401888"/>
          <p14:tracePt t="13124" x="6569075" y="2417763"/>
          <p14:tracePt t="13127" x="6553200" y="2417763"/>
          <p14:tracePt t="13133" x="6538913" y="2449513"/>
          <p14:tracePt t="13137" x="6523038" y="2465388"/>
          <p14:tracePt t="13141" x="6507163" y="2465388"/>
          <p14:tracePt t="13143" x="6507163" y="2481263"/>
          <p14:tracePt t="13151" x="6507163" y="2497138"/>
          <p14:tracePt t="13159" x="6491288" y="2497138"/>
          <p14:tracePt t="13165" x="6491288" y="2513013"/>
          <p14:tracePt t="13167" x="6475413" y="2513013"/>
          <p14:tracePt t="13180" x="6475413" y="2528888"/>
          <p14:tracePt t="13185" x="6459538" y="2528888"/>
          <p14:tracePt t="13188" x="6443663" y="2528888"/>
          <p14:tracePt t="13193" x="6427788" y="2528888"/>
          <p14:tracePt t="13199" x="6411913" y="2528888"/>
          <p14:tracePt t="13201" x="6396038" y="2528888"/>
          <p14:tracePt t="13207" x="6380163" y="2528888"/>
          <p14:tracePt t="13209" x="6364288" y="2528888"/>
          <p14:tracePt t="13214" x="6348413" y="2544763"/>
          <p14:tracePt t="13215" x="6332538" y="2544763"/>
          <p14:tracePt t="13216" x="6316663" y="2544763"/>
          <p14:tracePt t="13221" x="6300788" y="2544763"/>
          <p14:tracePt t="13223" x="6284913" y="2544763"/>
          <p14:tracePt t="13227" x="6269038" y="2544763"/>
          <p14:tracePt t="13229" x="6253163" y="2544763"/>
          <p14:tracePt t="13231" x="6238875" y="2544763"/>
          <p14:tracePt t="13232" x="6223000" y="2544763"/>
          <p14:tracePt t="13235" x="6207125" y="2544763"/>
          <p14:tracePt t="13237" x="6191250" y="2544763"/>
          <p14:tracePt t="13241" x="6175375" y="2544763"/>
          <p14:tracePt t="13243" x="6159500" y="2544763"/>
          <p14:tracePt t="13247" x="6127750" y="2544763"/>
          <p14:tracePt t="13249" x="6111875" y="2544763"/>
          <p14:tracePt t="13253" x="6096000" y="2544763"/>
          <p14:tracePt t="13255" x="6080125" y="2544763"/>
          <p14:tracePt t="13259" x="6064250" y="2544763"/>
          <p14:tracePt t="13261" x="6048375" y="2544763"/>
          <p14:tracePt t="13263" x="6032500" y="2544763"/>
          <p14:tracePt t="13269" x="6016625" y="2528888"/>
          <p14:tracePt t="13271" x="6000750" y="2528888"/>
          <p14:tracePt t="13277" x="5984875" y="2513013"/>
          <p14:tracePt t="13280" x="5969000" y="2513013"/>
          <p14:tracePt t="13287" x="5953125" y="2513013"/>
          <p14:tracePt t="13300" x="5953125" y="2497138"/>
          <p14:tracePt t="13305" x="5938838" y="2497138"/>
          <p14:tracePt t="13307" x="5938838" y="2481263"/>
          <p14:tracePt t="13314" x="5938838" y="2465388"/>
          <p14:tracePt t="13317" x="5922963" y="2449513"/>
          <p14:tracePt t="13319" x="5922963" y="2433638"/>
          <p14:tracePt t="13324" x="5922963" y="2417763"/>
          <p14:tracePt t="13324" x="5922963" y="2401888"/>
          <p14:tracePt t="13331" x="5922963" y="2386013"/>
          <p14:tracePt t="13333" x="5922963" y="2370138"/>
          <p14:tracePt t="13335" x="5922963" y="2354263"/>
          <p14:tracePt t="13337" x="5922963" y="2338388"/>
          <p14:tracePt t="13341" x="5922963" y="2322513"/>
          <p14:tracePt t="13343" x="5922963" y="2306638"/>
          <p14:tracePt t="13347" x="5922963" y="2290763"/>
          <p14:tracePt t="13349" x="5922963" y="2274888"/>
          <p14:tracePt t="13352" x="5922963" y="2259013"/>
          <p14:tracePt t="13355" x="5922963" y="2243138"/>
          <p14:tracePt t="13357" x="5922963" y="2228850"/>
          <p14:tracePt t="13361" x="5922963" y="2212975"/>
          <p14:tracePt t="13363" x="5922963" y="2197100"/>
          <p14:tracePt t="13366" x="5922963" y="2181225"/>
          <p14:tracePt t="13369" x="5922963" y="2165350"/>
          <p14:tracePt t="13373" x="5922963" y="2149475"/>
          <p14:tracePt t="13375" x="5922963" y="2133600"/>
          <p14:tracePt t="13385" x="5922963" y="2101850"/>
          <p14:tracePt t="13391" x="5938838" y="2070100"/>
          <p14:tracePt t="13396" x="5953125" y="2038350"/>
          <p14:tracePt t="13401" x="5984875" y="2038350"/>
          <p14:tracePt t="13403" x="5984875" y="2006600"/>
          <p14:tracePt t="13406" x="6000750" y="2006600"/>
          <p14:tracePt t="13409" x="6016625" y="2006600"/>
          <p14:tracePt t="13410" x="6016625" y="1990725"/>
          <p14:tracePt t="13413" x="6016625" y="1974850"/>
          <p14:tracePt t="13414" x="6048375" y="1958975"/>
          <p14:tracePt t="13416" x="6080125" y="1943100"/>
          <p14:tracePt t="13423" x="6096000" y="1927225"/>
          <p14:tracePt t="13424" x="6111875" y="1927225"/>
          <p14:tracePt t="13427" x="6127750" y="1911350"/>
          <p14:tracePt t="13431" x="6143625" y="1911350"/>
          <p14:tracePt t="13433" x="6159500" y="1911350"/>
          <p14:tracePt t="13437" x="6175375" y="1911350"/>
          <p14:tracePt t="13439" x="6191250" y="1895475"/>
          <p14:tracePt t="13441" x="6207125" y="1895475"/>
          <p14:tracePt t="13445" x="6223000" y="1895475"/>
          <p14:tracePt t="13448" x="6238875" y="1881188"/>
          <p14:tracePt t="13451" x="6253163" y="1881188"/>
          <p14:tracePt t="13452" x="6269038" y="1881188"/>
          <p14:tracePt t="13457" x="6284913" y="1881188"/>
          <p14:tracePt t="13458" x="6300788" y="1881188"/>
          <p14:tracePt t="13460" x="6316663" y="1881188"/>
          <p14:tracePt t="13463" x="6332538" y="1881188"/>
          <p14:tracePt t="13465" x="6348413" y="1881188"/>
          <p14:tracePt t="13467" x="6364288" y="1881188"/>
          <p14:tracePt t="13469" x="6380163" y="1881188"/>
          <p14:tracePt t="13471" x="6396038" y="1881188"/>
          <p14:tracePt t="13475" x="6427788" y="1881188"/>
          <p14:tracePt t="13477" x="6443663" y="1881188"/>
          <p14:tracePt t="13481" x="6475413" y="1881188"/>
          <p14:tracePt t="13483" x="6491288" y="1881188"/>
          <p14:tracePt t="13485" x="6507163" y="1881188"/>
          <p14:tracePt t="13487" x="6523038" y="1881188"/>
          <p14:tracePt t="13489" x="6538913" y="1881188"/>
          <p14:tracePt t="13491" x="6553200" y="1881188"/>
          <p14:tracePt t="13493" x="6584950" y="1881188"/>
          <p14:tracePt t="13497" x="6600825" y="1881188"/>
          <p14:tracePt t="13499" x="6632575" y="1881188"/>
          <p14:tracePt t="13504" x="6664325" y="1881188"/>
          <p14:tracePt t="13507" x="6680200" y="1881188"/>
          <p14:tracePt t="13508" x="6696075" y="1881188"/>
          <p14:tracePt t="13511" x="6711950" y="1881188"/>
          <p14:tracePt t="13513" x="6727825" y="1881188"/>
          <p14:tracePt t="13515" x="6743700" y="1881188"/>
          <p14:tracePt t="13516" x="6759575" y="1881188"/>
          <p14:tracePt t="13523" x="6775450" y="1881188"/>
          <p14:tracePt t="13525" x="6791325" y="1881188"/>
          <p14:tracePt t="13533" x="6807200" y="1881188"/>
          <p14:tracePt t="13536" x="6823075" y="1881188"/>
          <p14:tracePt t="13539" x="6838950" y="1881188"/>
          <p14:tracePt t="13546" x="6838950" y="1895475"/>
          <p14:tracePt t="13567" x="6869113" y="1895475"/>
          <p14:tracePt t="13578" x="6869113" y="1911350"/>
          <p14:tracePt t="13580" x="6884988" y="1911350"/>
          <p14:tracePt t="13583" x="6884988" y="1927225"/>
          <p14:tracePt t="13585" x="6900863" y="1927225"/>
          <p14:tracePt t="13589" x="6916738" y="1927225"/>
          <p14:tracePt t="13591" x="6916738" y="1943100"/>
          <p14:tracePt t="13592" x="6932613" y="1958975"/>
          <p14:tracePt t="13596" x="6948488" y="1974850"/>
          <p14:tracePt t="13599" x="6964363" y="1974850"/>
          <p14:tracePt t="13601" x="6964363" y="1990725"/>
          <p14:tracePt t="13603" x="6980238" y="2006600"/>
          <p14:tracePt t="13607" x="6996113" y="2038350"/>
          <p14:tracePt t="13609" x="7011988" y="2054225"/>
          <p14:tracePt t="13610" x="7027863" y="2054225"/>
          <p14:tracePt t="13613" x="7027863" y="2070100"/>
          <p14:tracePt t="13616" x="7027863" y="2085975"/>
          <p14:tracePt t="13617" x="7043738" y="2101850"/>
          <p14:tracePt t="13618" x="7059613" y="2117725"/>
          <p14:tracePt t="13620" x="7075488" y="2133600"/>
          <p14:tracePt t="13623" x="7075488" y="2149475"/>
          <p14:tracePt t="13627" x="7091363" y="2165350"/>
          <p14:tracePt t="13630" x="7091363" y="2181225"/>
          <p14:tracePt t="13631" x="7107238" y="2181225"/>
          <p14:tracePt t="13633" x="7107238" y="2197100"/>
          <p14:tracePt t="13635" x="7107238" y="2212975"/>
          <p14:tracePt t="13637" x="7123113" y="2228850"/>
          <p14:tracePt t="13641" x="7138988" y="2243138"/>
          <p14:tracePt t="13644" x="7138988" y="2259013"/>
          <p14:tracePt t="13645" x="7154863" y="2259013"/>
          <p14:tracePt t="13647" x="7154863" y="2274888"/>
          <p14:tracePt t="13648" x="7154863" y="2290763"/>
          <p14:tracePt t="13650" x="7154863" y="2306638"/>
          <p14:tracePt t="13655" x="7154863" y="2322513"/>
          <p14:tracePt t="13657" x="7154863" y="2338388"/>
          <p14:tracePt t="13659" x="7169150" y="2338388"/>
          <p14:tracePt t="13661" x="7169150" y="2354263"/>
          <p14:tracePt t="13663" x="7169150" y="2370138"/>
          <p14:tracePt t="13665" x="7169150" y="2386013"/>
          <p14:tracePt t="13669" x="7169150" y="2401888"/>
          <p14:tracePt t="13671" x="7169150" y="2417763"/>
          <p14:tracePt t="13678" x="7185025" y="2449513"/>
          <p14:tracePt t="13684" x="7185025" y="2481263"/>
          <p14:tracePt t="13690" x="7185025" y="2497138"/>
          <p14:tracePt t="13694" x="7185025" y="2528888"/>
          <p14:tracePt t="13697" x="7185025" y="2544763"/>
          <p14:tracePt t="13698" x="7185025" y="2560638"/>
          <p14:tracePt t="13701" x="7185025" y="2574925"/>
          <p14:tracePt t="13705" x="7169150" y="2574925"/>
          <p14:tracePt t="13707" x="7169150" y="2590800"/>
          <p14:tracePt t="13708" x="7169150" y="2606675"/>
          <p14:tracePt t="13713" x="7154863" y="2622550"/>
          <p14:tracePt t="13715" x="7138988" y="2638425"/>
          <p14:tracePt t="13717" x="7138988" y="2654300"/>
          <p14:tracePt t="13719" x="7123113" y="2654300"/>
          <p14:tracePt t="13723" x="7107238" y="2670175"/>
          <p14:tracePt t="13725" x="7107238" y="2686050"/>
          <p14:tracePt t="13726" x="7075488" y="2686050"/>
          <p14:tracePt t="13731" x="7043738" y="2717800"/>
          <p14:tracePt t="13733" x="7011988" y="2733675"/>
          <p14:tracePt t="13734" x="7011988" y="2749550"/>
          <p14:tracePt t="13736" x="6980238" y="2749550"/>
          <p14:tracePt t="13739" x="6964363" y="2749550"/>
          <p14:tracePt t="13741" x="6948488" y="2765425"/>
          <p14:tracePt t="13743" x="6932613" y="2765425"/>
          <p14:tracePt t="13745" x="6916738" y="2781300"/>
          <p14:tracePt t="13746" x="6900863" y="2781300"/>
          <p14:tracePt t="13749" x="6869113" y="2797175"/>
          <p14:tracePt t="13751" x="6854825" y="2797175"/>
          <p14:tracePt t="13753" x="6838950" y="2797175"/>
          <p14:tracePt t="13755" x="6823075" y="2797175"/>
          <p14:tracePt t="13757" x="6807200" y="2813050"/>
          <p14:tracePt t="13759" x="6775450" y="2813050"/>
          <p14:tracePt t="13764" x="6743700" y="2828925"/>
          <p14:tracePt t="13765" x="6727825" y="2828925"/>
          <p14:tracePt t="13767" x="6711950" y="2828925"/>
          <p14:tracePt t="13769" x="6696075" y="2828925"/>
          <p14:tracePt t="13771" x="6680200" y="2844800"/>
          <p14:tracePt t="13775" x="6648450" y="2844800"/>
          <p14:tracePt t="13777" x="6632575" y="2844800"/>
          <p14:tracePt t="13781" x="6600825" y="2844800"/>
          <p14:tracePt t="13785" x="6584950" y="2844800"/>
          <p14:tracePt t="13787" x="6569075" y="2844800"/>
          <p14:tracePt t="13789" x="6553200" y="2844800"/>
          <p14:tracePt t="13793" x="6538913" y="2844800"/>
          <p14:tracePt t="13795" x="6523038" y="2844800"/>
          <p14:tracePt t="13798" x="6507163" y="2844800"/>
          <p14:tracePt t="13800" x="6491288" y="2844800"/>
          <p14:tracePt t="13802" x="6475413" y="2844800"/>
          <p14:tracePt t="13806" x="6459538" y="2844800"/>
          <p14:tracePt t="13809" x="6443663" y="2844800"/>
          <p14:tracePt t="13813" x="6427788" y="2844800"/>
          <p14:tracePt t="13815" x="6411913" y="2844800"/>
          <p14:tracePt t="13816" x="6396038" y="2844800"/>
          <p14:tracePt t="13821" x="6380163" y="2844800"/>
          <p14:tracePt t="13823" x="6364288" y="2844800"/>
          <p14:tracePt t="13825" x="6364288" y="2828925"/>
          <p14:tracePt t="13827" x="6348413" y="2828925"/>
          <p14:tracePt t="13832" x="6332538" y="2813050"/>
          <p14:tracePt t="13833" x="6316663" y="2813050"/>
          <p14:tracePt t="13841" x="6300788" y="2813050"/>
          <p14:tracePt t="13845" x="6284913" y="2797175"/>
          <p14:tracePt t="13850" x="6284913" y="2781300"/>
          <p14:tracePt t="13855" x="6269038" y="2781300"/>
          <p14:tracePt t="13857" x="6269038" y="2765425"/>
          <p14:tracePt t="13860" x="6253163" y="2749550"/>
          <p14:tracePt t="13865" x="6253163" y="2733675"/>
          <p14:tracePt t="13866" x="6253163" y="2717800"/>
          <p14:tracePt t="13868" x="6238875" y="2701925"/>
          <p14:tracePt t="13873" x="6238875" y="2686050"/>
          <p14:tracePt t="13875" x="6238875" y="2670175"/>
          <p14:tracePt t="13878" x="6238875" y="2654300"/>
          <p14:tracePt t="13881" x="6238875" y="2622550"/>
          <p14:tracePt t="13883" x="6223000" y="2622550"/>
          <p14:tracePt t="13885" x="6223000" y="2606675"/>
          <p14:tracePt t="13887" x="6223000" y="2590800"/>
          <p14:tracePt t="13889" x="6223000" y="2574925"/>
          <p14:tracePt t="13891" x="6223000" y="2560638"/>
          <p14:tracePt t="13893" x="6223000" y="2544763"/>
          <p14:tracePt t="13895" x="6223000" y="2528888"/>
          <p14:tracePt t="13897" x="6223000" y="2513013"/>
          <p14:tracePt t="13899" x="6207125" y="2497138"/>
          <p14:tracePt t="13902" x="6207125" y="2481263"/>
          <p14:tracePt t="13905" x="6207125" y="2465388"/>
          <p14:tracePt t="13907" x="6207125" y="2449513"/>
          <p14:tracePt t="13909" x="6207125" y="2433638"/>
          <p14:tracePt t="13911" x="6207125" y="2417763"/>
          <p14:tracePt t="13914" x="6207125" y="2401888"/>
          <p14:tracePt t="13917" x="6207125" y="2386013"/>
          <p14:tracePt t="13919" x="6207125" y="2370138"/>
          <p14:tracePt t="13923" x="6207125" y="2354263"/>
          <p14:tracePt t="13925" x="6207125" y="2338388"/>
          <p14:tracePt t="13927" x="6191250" y="2338388"/>
          <p14:tracePt t="13931" x="6191250" y="2306638"/>
          <p14:tracePt t="13932" x="6191250" y="2290763"/>
          <p14:tracePt t="13939" x="6191250" y="2274888"/>
          <p14:tracePt t="13941" x="6191250" y="2259013"/>
          <p14:tracePt t="13944" x="6191250" y="2243138"/>
          <p14:tracePt t="13948" x="6191250" y="2228850"/>
          <p14:tracePt t="13951" x="6191250" y="2212975"/>
          <p14:tracePt t="13955" x="6191250" y="2197100"/>
          <p14:tracePt t="13956" x="6191250" y="2181225"/>
          <p14:tracePt t="13961" x="6191250" y="2165350"/>
          <p14:tracePt t="13964" x="6191250" y="2133600"/>
          <p14:tracePt t="13965" x="6191250" y="2117725"/>
          <p14:tracePt t="13966" x="6191250" y="2101850"/>
          <p14:tracePt t="13968" x="6191250" y="2070100"/>
          <p14:tracePt t="13971" x="6207125" y="2070100"/>
          <p14:tracePt t="13973" x="6223000" y="2054225"/>
          <p14:tracePt t="13975" x="6223000" y="2038350"/>
          <p14:tracePt t="13976" x="6238875" y="2038350"/>
          <p14:tracePt t="13981" x="6238875" y="2006600"/>
          <p14:tracePt t="13982" x="6253163" y="2006600"/>
          <p14:tracePt t="13987" x="6269038" y="1990725"/>
          <p14:tracePt t="13989" x="6269038" y="1974850"/>
          <p14:tracePt t="13993" x="6284913" y="1958975"/>
          <p14:tracePt t="13995" x="6300788" y="1958975"/>
          <p14:tracePt t="14001" x="6316663" y="1943100"/>
          <p14:tracePt t="14004" x="6316663" y="1927225"/>
          <p14:tracePt t="14011" x="6332538" y="1927225"/>
          <p14:tracePt t="14015" x="6348413" y="1911350"/>
          <p14:tracePt t="14021" x="6348413" y="1895475"/>
          <p14:tracePt t="14036" x="6364288" y="1881188"/>
          <p14:tracePt t="14040" x="6380163" y="1881188"/>
          <p14:tracePt t="14044" x="6396038" y="1881188"/>
          <p14:tracePt t="14045" x="6396038" y="1865313"/>
          <p14:tracePt t="14047" x="6411913" y="1865313"/>
          <p14:tracePt t="14051" x="6427788" y="1849438"/>
          <p14:tracePt t="14057" x="6443663" y="1849438"/>
          <p14:tracePt t="14059" x="6459538" y="1849438"/>
          <p14:tracePt t="14065" x="6475413" y="1849438"/>
          <p14:tracePt t="14067" x="6491288" y="1849438"/>
          <p14:tracePt t="14069" x="6507163" y="1833563"/>
          <p14:tracePt t="14073" x="6523038" y="1833563"/>
          <p14:tracePt t="14076" x="6538913" y="1833563"/>
          <p14:tracePt t="14081" x="6553200" y="1817688"/>
          <p14:tracePt t="14083" x="6569075" y="1817688"/>
          <p14:tracePt t="14085" x="6584950" y="1817688"/>
          <p14:tracePt t="14089" x="6600825" y="1817688"/>
          <p14:tracePt t="14091" x="6616700" y="1817688"/>
          <p14:tracePt t="14093" x="6616700" y="1801813"/>
          <p14:tracePt t="14097" x="6632575" y="1801813"/>
          <p14:tracePt t="14099" x="6648450" y="1801813"/>
          <p14:tracePt t="14101" x="6664325" y="1801813"/>
          <p14:tracePt t="14107" x="6680200" y="1801813"/>
          <p14:tracePt t="14109" x="6696075" y="1801813"/>
          <p14:tracePt t="14117" x="6711950" y="1801813"/>
          <p14:tracePt t="14131" x="6727825" y="1801813"/>
          <p14:tracePt t="14146" x="6743700" y="1801813"/>
          <p14:tracePt t="14293" x="6759575" y="1801813"/>
          <p14:tracePt t="14298" x="6775450" y="1801813"/>
          <p14:tracePt t="14308" x="6807200" y="1801813"/>
          <p14:tracePt t="14315" x="6838950" y="1801813"/>
          <p14:tracePt t="14319" x="6869113" y="1801813"/>
          <p14:tracePt t="14321" x="6884988" y="1801813"/>
          <p14:tracePt t="14322" x="6900863" y="1801813"/>
          <p14:tracePt t="14327" x="6916738" y="1801813"/>
          <p14:tracePt t="14330" x="6932613" y="1801813"/>
          <p14:tracePt t="14333" x="6948488" y="1817688"/>
          <p14:tracePt t="14335" x="6964363" y="1817688"/>
          <p14:tracePt t="14339" x="6980238" y="1817688"/>
          <p14:tracePt t="14341" x="6996113" y="1817688"/>
          <p14:tracePt t="14343" x="7011988" y="1833563"/>
          <p14:tracePt t="14349" x="7043738" y="1833563"/>
          <p14:tracePt t="14352" x="7059613" y="1833563"/>
          <p14:tracePt t="14355" x="7075488" y="1833563"/>
          <p14:tracePt t="14357" x="7091363" y="1833563"/>
          <p14:tracePt t="14361" x="7107238" y="1833563"/>
          <p14:tracePt t="14363" x="7123113" y="1833563"/>
          <p14:tracePt t="14366" x="7123113" y="1849438"/>
          <p14:tracePt t="14369" x="7138988" y="1849438"/>
          <p14:tracePt t="14370" x="7154863" y="1849438"/>
          <p14:tracePt t="14373" x="7169150" y="1849438"/>
          <p14:tracePt t="14377" x="7185025" y="1865313"/>
          <p14:tracePt t="14381" x="7200900" y="1865313"/>
          <p14:tracePt t="14385" x="7216775" y="1865313"/>
          <p14:tracePt t="14388" x="7232650" y="1865313"/>
          <p14:tracePt t="14393" x="7248525" y="1865313"/>
          <p14:tracePt t="14400" x="7248525" y="1881188"/>
          <p14:tracePt t="14403" x="7264400" y="1881188"/>
          <p14:tracePt t="14409" x="7280275" y="1881188"/>
          <p14:tracePt t="14414" x="7280275" y="1895475"/>
          <p14:tracePt t="14423" x="7280275" y="1911350"/>
          <p14:tracePt t="14428" x="7296150" y="1911350"/>
          <p14:tracePt t="14431" x="7312025" y="1943100"/>
          <p14:tracePt t="14435" x="7327900" y="1943100"/>
          <p14:tracePt t="14437" x="7327900" y="1958975"/>
          <p14:tracePt t="14439" x="7327900" y="1974850"/>
          <p14:tracePt t="14441" x="7327900" y="1990725"/>
          <p14:tracePt t="14447" x="7343775" y="2022475"/>
          <p14:tracePt t="14450" x="7343775" y="2038350"/>
          <p14:tracePt t="14453" x="7343775" y="2070100"/>
          <p14:tracePt t="14457" x="7343775" y="2085975"/>
          <p14:tracePt t="14459" x="7343775" y="2101850"/>
          <p14:tracePt t="14463" x="7343775" y="2117725"/>
          <p14:tracePt t="14465" x="7343775" y="2133600"/>
          <p14:tracePt t="14466" x="7343775" y="2149475"/>
          <p14:tracePt t="14469" x="7343775" y="2165350"/>
          <p14:tracePt t="14470" x="7343775" y="2181225"/>
          <p14:tracePt t="14475" x="7343775" y="2197100"/>
          <p14:tracePt t="14477" x="7343775" y="2212975"/>
          <p14:tracePt t="14480" x="7343775" y="2228850"/>
          <p14:tracePt t="14481" x="7343775" y="2243138"/>
          <p14:tracePt t="14482" x="7343775" y="2259013"/>
          <p14:tracePt t="14484" x="7343775" y="2274888"/>
          <p14:tracePt t="14488" x="7343775" y="2290763"/>
          <p14:tracePt t="14490" x="7343775" y="2306638"/>
          <p14:tracePt t="14493" x="7343775" y="2322513"/>
          <p14:tracePt t="14495" x="7343775" y="2338388"/>
          <p14:tracePt t="14497" x="7343775" y="2354263"/>
          <p14:tracePt t="14501" x="7343775" y="2370138"/>
          <p14:tracePt t="14502" x="7343775" y="2386013"/>
          <p14:tracePt t="14507" x="7343775" y="2401888"/>
          <p14:tracePt t="14508" x="7343775" y="2417763"/>
          <p14:tracePt t="14511" x="7343775" y="2433638"/>
          <p14:tracePt t="14513" x="7327900" y="2433638"/>
          <p14:tracePt t="14515" x="7327900" y="2449513"/>
          <p14:tracePt t="14516" x="7327900" y="2465388"/>
          <p14:tracePt t="14519" x="7312025" y="2465388"/>
          <p14:tracePt t="14521" x="7312025" y="2481263"/>
          <p14:tracePt t="14528" x="7296150" y="2513013"/>
          <p14:tracePt t="14538" x="7296150" y="2544763"/>
          <p14:tracePt t="14542" x="7280275" y="2560638"/>
          <p14:tracePt t="14547" x="7264400" y="2574925"/>
          <p14:tracePt t="14550" x="7264400" y="2590800"/>
          <p14:tracePt t="14553" x="7248525" y="2590800"/>
          <p14:tracePt t="14557" x="7232650" y="2606675"/>
          <p14:tracePt t="14561" x="7216775" y="2622550"/>
          <p14:tracePt t="14583" x="7138988" y="2670175"/>
          <p14:tracePt t="14585" x="7123113" y="2670175"/>
          <p14:tracePt t="14586" x="7107238" y="2670175"/>
          <p14:tracePt t="14590" x="7107238" y="2686050"/>
          <p14:tracePt t="14593" x="7091363" y="2686050"/>
          <p14:tracePt t="14597" x="7059613" y="2701925"/>
          <p14:tracePt t="14598" x="7043738" y="2701925"/>
          <p14:tracePt t="14600" x="7027863" y="2701925"/>
          <p14:tracePt t="14603" x="7011988" y="2701925"/>
          <p14:tracePt t="14609" x="6996113" y="2717800"/>
          <p14:tracePt t="14613" x="6980238" y="2717800"/>
          <p14:tracePt t="14615" x="6964363" y="2717800"/>
          <p14:tracePt t="14616" x="6948488" y="2733675"/>
          <p14:tracePt t="14623" x="6932613" y="2733675"/>
          <p14:tracePt t="14625" x="6916738" y="2749550"/>
          <p14:tracePt t="14627" x="6900863" y="2749550"/>
          <p14:tracePt t="14633" x="6884988" y="2749550"/>
          <p14:tracePt t="14637" x="6869113" y="2749550"/>
          <p14:tracePt t="14648" x="6838950" y="2749550"/>
          <p14:tracePt t="14651" x="6823075" y="2749550"/>
          <p14:tracePt t="14657" x="6823075" y="2765425"/>
          <p14:tracePt t="14663" x="6807200" y="2765425"/>
          <p14:tracePt t="14669" x="6791325" y="2765425"/>
          <p14:tracePt t="14682" x="6775450" y="2765425"/>
          <p14:tracePt t="14685" x="6759575" y="2765425"/>
          <p14:tracePt t="14689" x="6743700" y="2765425"/>
          <p14:tracePt t="14697" x="6727825" y="2765425"/>
          <p14:tracePt t="14699" x="6696075" y="2765425"/>
          <p14:tracePt t="14704" x="6680200" y="2765425"/>
          <p14:tracePt t="14707" x="6664325" y="2765425"/>
          <p14:tracePt t="14712" x="6648450" y="2765425"/>
          <p14:tracePt t="14713" x="6632575" y="2765425"/>
          <p14:tracePt t="14719" x="6616700" y="2765425"/>
          <p14:tracePt t="14720" x="6600825" y="2765425"/>
          <p14:tracePt t="14723" x="6584950" y="2765425"/>
          <p14:tracePt t="14727" x="6569075" y="2765425"/>
          <p14:tracePt t="14731" x="6553200" y="2765425"/>
          <p14:tracePt t="14734" x="6538913" y="2765425"/>
          <p14:tracePt t="14737" x="6523038" y="2749550"/>
          <p14:tracePt t="14741" x="6507163" y="2749550"/>
          <p14:tracePt t="14744" x="6507163" y="2733675"/>
          <p14:tracePt t="14747" x="6491288" y="2733675"/>
          <p14:tracePt t="14749" x="6475413" y="2733675"/>
          <p14:tracePt t="14753" x="6475413" y="2717800"/>
          <p14:tracePt t="14757" x="6459538" y="2717800"/>
          <p14:tracePt t="14761" x="6443663" y="2717800"/>
          <p14:tracePt t="14765" x="6427788" y="2701925"/>
          <p14:tracePt t="14773" x="6427788" y="2686050"/>
          <p14:tracePt t="14775" x="6411913" y="2686050"/>
          <p14:tracePt t="14780" x="6396038" y="2686050"/>
          <p14:tracePt t="14783" x="6396038" y="2670175"/>
          <p14:tracePt t="14787" x="6396038" y="2654300"/>
          <p14:tracePt t="14791" x="6380163" y="2654300"/>
          <p14:tracePt t="14793" x="6380163" y="2638425"/>
          <p14:tracePt t="14797" x="6364288" y="2638425"/>
          <p14:tracePt t="14801" x="6348413" y="2622550"/>
          <p14:tracePt t="14807" x="6348413" y="2606675"/>
          <p14:tracePt t="14813" x="6332538" y="2590800"/>
          <p14:tracePt t="14815" x="6316663" y="2574925"/>
          <p14:tracePt t="14819" x="6316663" y="2560638"/>
          <p14:tracePt t="14823" x="6300788" y="2560638"/>
          <p14:tracePt t="14827" x="6284913" y="2544763"/>
          <p14:tracePt t="14831" x="6269038" y="2528888"/>
          <p14:tracePt t="14839" x="6253163" y="2513013"/>
          <p14:tracePt t="14843" x="6238875" y="2497138"/>
          <p14:tracePt t="14849" x="6238875" y="2481263"/>
          <p14:tracePt t="14851" x="6238875" y="2465388"/>
          <p14:tracePt t="14853" x="6223000" y="2465388"/>
          <p14:tracePt t="14855" x="6223000" y="2449513"/>
          <p14:tracePt t="14856" x="6207125" y="2449513"/>
          <p14:tracePt t="14861" x="6191250" y="2433638"/>
          <p14:tracePt t="14864" x="6191250" y="2417763"/>
          <p14:tracePt t="14869" x="6191250" y="2401888"/>
          <p14:tracePt t="14871" x="6191250" y="2386013"/>
          <p14:tracePt t="14873" x="6175375" y="2370138"/>
          <p14:tracePt t="14880" x="6159500" y="2354263"/>
          <p14:tracePt t="14881" x="6159500" y="2338388"/>
          <p14:tracePt t="14885" x="6159500" y="2322513"/>
          <p14:tracePt t="14887" x="6159500" y="2306638"/>
          <p14:tracePt t="14888" x="6159500" y="2290763"/>
          <p14:tracePt t="14893" x="6143625" y="2290763"/>
          <p14:tracePt t="14897" x="6143625" y="2259013"/>
          <p14:tracePt t="14901" x="6127750" y="2259013"/>
          <p14:tracePt t="14903" x="6127750" y="2243138"/>
          <p14:tracePt t="14904" x="6127750" y="2228850"/>
          <p14:tracePt t="14908" x="6127750" y="2212975"/>
          <p14:tracePt t="14917" x="6127750" y="2197100"/>
          <p14:tracePt t="14925" x="6127750" y="2181225"/>
          <p14:tracePt t="14941" x="6127750" y="2165350"/>
          <p14:tracePt t="14956" x="6127750" y="2149475"/>
          <p14:tracePt t="15004" x="6127750" y="2133600"/>
          <p14:tracePt t="15005" x="6143625" y="2133600"/>
          <p14:tracePt t="15013" x="6159500" y="2133600"/>
          <p14:tracePt t="15014" x="6175375" y="2133600"/>
          <p14:tracePt t="15021" x="6191250" y="2133600"/>
          <p14:tracePt t="15022" x="6207125" y="2133600"/>
          <p14:tracePt t="15027" x="6223000" y="2133600"/>
          <p14:tracePt t="15030" x="6223000" y="2117725"/>
          <p14:tracePt t="15030" x="6238875" y="2117725"/>
          <p14:tracePt t="15035" x="6253163" y="2117725"/>
          <p14:tracePt t="15039" x="6269038" y="2117725"/>
          <p14:tracePt t="15043" x="6284913" y="2101850"/>
          <p14:tracePt t="15047" x="6300788" y="2101850"/>
          <p14:tracePt t="15051" x="6316663" y="2101850"/>
          <p14:tracePt t="15055" x="6332538" y="2101850"/>
          <p14:tracePt t="15063" x="6348413" y="2101850"/>
          <p14:tracePt t="15067" x="6364288" y="2101850"/>
          <p14:tracePt t="15075" x="6380163" y="2101850"/>
          <p14:tracePt t="15091" x="6396038" y="2101850"/>
          <p14:tracePt t="15098" x="6411913" y="2101850"/>
          <p14:tracePt t="15113" x="6427788" y="2101850"/>
          <p14:tracePt t="15119" x="6443663" y="2101850"/>
          <p14:tracePt t="15129" x="6459538" y="2101850"/>
          <p14:tracePt t="15139" x="6459538" y="2117725"/>
          <p14:tracePt t="15150" x="6475413" y="2133600"/>
          <p14:tracePt t="15154" x="6491288" y="2165350"/>
          <p14:tracePt t="15157" x="6491288" y="2181225"/>
          <p14:tracePt t="15159" x="6491288" y="2197100"/>
          <p14:tracePt t="15163" x="6491288" y="2259013"/>
          <p14:tracePt t="15164" x="6491288" y="2274888"/>
          <p14:tracePt t="15167" x="6491288" y="2306638"/>
          <p14:tracePt t="15169" x="6491288" y="2322513"/>
          <p14:tracePt t="15173" x="6491288" y="2338388"/>
          <p14:tracePt t="15175" x="6491288" y="2370138"/>
          <p14:tracePt t="15176" x="6475413" y="2370138"/>
          <p14:tracePt t="15179" x="6475413" y="2386013"/>
          <p14:tracePt t="15180" x="6475413" y="2417763"/>
          <p14:tracePt t="15182" x="6459538" y="2433638"/>
          <p14:tracePt t="15185" x="6443663" y="2449513"/>
          <p14:tracePt t="15186" x="6443663" y="2465388"/>
          <p14:tracePt t="15191" x="6443663" y="2481263"/>
          <p14:tracePt t="15193" x="6427788" y="2497138"/>
          <p14:tracePt t="15199" x="6427788" y="2513013"/>
          <p14:tracePt t="15204" x="6427788" y="2528888"/>
          <p14:tracePt t="15205" x="6427788" y="2544763"/>
          <p14:tracePt t="15207" x="6411913" y="2544763"/>
          <p14:tracePt t="15217" x="6411913" y="2560638"/>
          <p14:tracePt t="15225" x="6411913" y="2574925"/>
          <p14:tracePt t="15235" x="6396038" y="2574925"/>
          <p14:tracePt t="15271" x="6396038" y="2590800"/>
          <p14:tracePt t="15356" x="6396038" y="2574925"/>
          <p14:tracePt t="15364" x="6396038" y="2560638"/>
          <p14:tracePt t="15427" x="6396038" y="2544763"/>
          <p14:tracePt t="15468" x="6411913" y="2544763"/>
          <p14:tracePt t="15479" x="6459538" y="2544763"/>
          <p14:tracePt t="15484" x="6491288" y="2544763"/>
          <p14:tracePt t="15489" x="6523038" y="2544763"/>
          <p14:tracePt t="15492" x="6538913" y="2544763"/>
          <p14:tracePt t="15495" x="6553200" y="2544763"/>
          <p14:tracePt t="15499" x="6569075" y="2544763"/>
          <p14:tracePt t="15500" x="6569075" y="2560638"/>
          <p14:tracePt t="15503" x="6584950" y="2560638"/>
          <p14:tracePt t="15505" x="6600825" y="2560638"/>
          <p14:tracePt t="15508" x="6616700" y="2560638"/>
          <p14:tracePt t="15512" x="6632575" y="2574925"/>
          <p14:tracePt t="15513" x="6648450" y="2574925"/>
          <p14:tracePt t="15515" x="6664325" y="2574925"/>
          <p14:tracePt t="15517" x="6680200" y="2574925"/>
          <p14:tracePt t="15521" x="6696075" y="2574925"/>
          <p14:tracePt t="15523" x="6711950" y="2574925"/>
          <p14:tracePt t="15525" x="6727825" y="2574925"/>
          <p14:tracePt t="15529" x="6743700" y="2574925"/>
          <p14:tracePt t="15531" x="6759575" y="2574925"/>
          <p14:tracePt t="15535" x="6775450" y="2574925"/>
          <p14:tracePt t="15537" x="6791325" y="2574925"/>
          <p14:tracePt t="15538" x="6807200" y="2590800"/>
          <p14:tracePt t="15543" x="6823075" y="2590800"/>
          <p14:tracePt t="15545" x="6838950" y="2590800"/>
          <p14:tracePt t="15551" x="6854825" y="2590800"/>
          <p14:tracePt t="15553" x="6869113" y="2590800"/>
          <p14:tracePt t="15557" x="6884988" y="2590800"/>
          <p14:tracePt t="15592" x="6900863" y="2590800"/>
          <p14:tracePt t="15620" x="6884988" y="2590800"/>
          <p14:tracePt t="15623" x="6869113" y="2590800"/>
          <p14:tracePt t="15625" x="6854825" y="2590800"/>
          <p14:tracePt t="15629" x="6838950" y="2590800"/>
          <p14:tracePt t="15631" x="6823075" y="2590800"/>
          <p14:tracePt t="15635" x="6807200" y="2590800"/>
          <p14:tracePt t="15637" x="6775450" y="2590800"/>
          <p14:tracePt t="15641" x="6759575" y="2590800"/>
          <p14:tracePt t="15643" x="6743700" y="2590800"/>
          <p14:tracePt t="15646" x="6727825" y="2590800"/>
          <p14:tracePt t="15649" x="6711950" y="2574925"/>
          <p14:tracePt t="15650" x="6696075" y="2574925"/>
          <p14:tracePt t="15653" x="6680200" y="2574925"/>
          <p14:tracePt t="15655" x="6664325" y="2574925"/>
          <p14:tracePt t="15657" x="6648450" y="2574925"/>
          <p14:tracePt t="15659" x="6648450" y="2560638"/>
          <p14:tracePt t="15663" x="6632575" y="2560638"/>
          <p14:tracePt t="15665" x="6616700" y="2560638"/>
          <p14:tracePt t="15669" x="6600825" y="2560638"/>
          <p14:tracePt t="15671" x="6584950" y="2560638"/>
          <p14:tracePt t="15675" x="6569075" y="2560638"/>
          <p14:tracePt t="15681" x="6553200" y="2560638"/>
          <p14:tracePt t="15691" x="6538913" y="2560638"/>
          <p14:tracePt t="15739" x="6523038" y="2560638"/>
          <p14:tracePt t="15776" x="6538913" y="2560638"/>
          <p14:tracePt t="15778" x="6553200" y="2560638"/>
          <p14:tracePt t="15781" x="6569075" y="2560638"/>
          <p14:tracePt t="15783" x="6584950" y="2560638"/>
          <p14:tracePt t="15785" x="6600825" y="2560638"/>
          <p14:tracePt t="15789" x="6616700" y="2560638"/>
          <p14:tracePt t="15791" x="6632575" y="2560638"/>
          <p14:tracePt t="15796" x="6648450" y="2560638"/>
          <p14:tracePt t="15798" x="6664325" y="2560638"/>
          <p14:tracePt t="15799" x="6680200" y="2560638"/>
          <p14:tracePt t="15800" x="6696075" y="2560638"/>
          <p14:tracePt t="15802" x="6711950" y="2560638"/>
          <p14:tracePt t="15806" x="6727825" y="2560638"/>
          <p14:tracePt t="15809" x="6743700" y="2560638"/>
          <p14:tracePt t="15811" x="6759575" y="2560638"/>
          <p14:tracePt t="15815" x="6791325" y="2560638"/>
          <p14:tracePt t="15817" x="6807200" y="2560638"/>
          <p14:tracePt t="15821" x="6823075" y="2560638"/>
          <p14:tracePt t="15823" x="6838950" y="2560638"/>
          <p14:tracePt t="15829" x="6854825" y="2560638"/>
          <p14:tracePt t="15832" x="6869113" y="2560638"/>
          <p14:tracePt t="15836" x="6884988" y="2560638"/>
          <p14:tracePt t="15849" x="6900863" y="2560638"/>
          <p14:tracePt t="15865" x="6916738" y="2560638"/>
          <p14:tracePt t="15896" x="6900863" y="2560638"/>
          <p14:tracePt t="15899" x="6884988" y="2560638"/>
          <p14:tracePt t="15901" x="6869113" y="2560638"/>
          <p14:tracePt t="15903" x="6854825" y="2560638"/>
          <p14:tracePt t="15907" x="6838950" y="2560638"/>
          <p14:tracePt t="15908" x="6823075" y="2560638"/>
          <p14:tracePt t="15913" x="6807200" y="2560638"/>
          <p14:tracePt t="15915" x="6775450" y="2560638"/>
          <p14:tracePt t="15920" x="6743700" y="2560638"/>
          <p14:tracePt t="15925" x="6696075" y="2560638"/>
          <p14:tracePt t="15927" x="6680200" y="2560638"/>
          <p14:tracePt t="15929" x="6648450" y="2560638"/>
          <p14:tracePt t="15931" x="6600825" y="2560638"/>
          <p14:tracePt t="15933" x="6569075" y="2560638"/>
          <p14:tracePt t="15935" x="6538913" y="2560638"/>
          <p14:tracePt t="15937" x="6507163" y="2560638"/>
          <p14:tracePt t="15939" x="6491288" y="2560638"/>
          <p14:tracePt t="15940" x="6459538" y="2560638"/>
          <p14:tracePt t="15942" x="6443663" y="2560638"/>
          <p14:tracePt t="15946" x="6411913" y="2560638"/>
          <p14:tracePt t="15947" x="6380163" y="2560638"/>
          <p14:tracePt t="15949" x="6364288" y="2560638"/>
          <p14:tracePt t="15951" x="6348413" y="2560638"/>
          <p14:tracePt t="15953" x="6332538" y="2560638"/>
          <p14:tracePt t="15955" x="6300788" y="2544763"/>
          <p14:tracePt t="15956" x="6284913" y="2544763"/>
          <p14:tracePt t="15959" x="6269038" y="2544763"/>
          <p14:tracePt t="15962" x="6253163" y="2544763"/>
          <p14:tracePt t="15963" x="6238875" y="2544763"/>
          <p14:tracePt t="15967" x="6223000" y="2544763"/>
          <p14:tracePt t="15975" x="6207125" y="2544763"/>
          <p14:tracePt t="15992" x="6191250" y="2544763"/>
          <p14:tracePt t="16082" x="6207125" y="2544763"/>
          <p14:tracePt t="16089" x="6223000" y="2544763"/>
          <p14:tracePt t="16106" x="6238875" y="2544763"/>
          <p14:tracePt t="16111" x="6253163" y="2544763"/>
          <p14:tracePt t="16124" x="6269038" y="2544763"/>
          <p14:tracePt t="16133" x="6284913" y="2544763"/>
          <p14:tracePt t="16149" x="6300788" y="2544763"/>
          <p14:tracePt t="16184" x="6316663" y="2544763"/>
          <p14:tracePt t="16196" x="6332538" y="2544763"/>
          <p14:tracePt t="16212" x="6348413" y="2544763"/>
          <p14:tracePt t="16242" x="6364288" y="2544763"/>
          <p14:tracePt t="16924" x="6380163" y="2544763"/>
          <p14:tracePt t="16952" x="6396038" y="2544763"/>
          <p14:tracePt t="16970" x="6396038" y="2528888"/>
          <p14:tracePt t="16984" x="6411913" y="2528888"/>
          <p14:tracePt t="17026" x="6427788" y="2528888"/>
          <p14:tracePt t="17038" x="6443663" y="2528888"/>
          <p14:tracePt t="17058" x="6459538" y="2528888"/>
          <p14:tracePt t="17067" x="6475413" y="2528888"/>
          <p14:tracePt t="17070" x="6491288" y="2528888"/>
          <p14:tracePt t="17073" x="6491288" y="2513013"/>
          <p14:tracePt t="17083" x="6507163" y="2513013"/>
          <p14:tracePt t="17087" x="6523038" y="2513013"/>
          <p14:tracePt t="17100" x="6538913" y="2513013"/>
          <p14:tracePt t="17107" x="6553200" y="2513013"/>
          <p14:tracePt t="17115" x="6569075" y="2513013"/>
          <p14:tracePt t="17145" x="6584950" y="2513013"/>
          <p14:tracePt t="17162" x="6600825" y="2513013"/>
          <p14:tracePt t="17190" x="6616700" y="2513013"/>
          <p14:tracePt t="17203" x="6632575" y="2513013"/>
          <p14:tracePt t="17219" x="6648450" y="2513013"/>
          <p14:tracePt t="17261" x="6648450" y="2497138"/>
          <p14:tracePt t="17274" x="6664325" y="2497138"/>
          <p14:tracePt t="17637" x="6664325" y="2481263"/>
          <p14:tracePt t="17644" x="6680200" y="2465388"/>
          <p14:tracePt t="17655" x="6696075" y="2433638"/>
          <p14:tracePt t="17663" x="6711950" y="2433638"/>
          <p14:tracePt t="17669" x="6727825" y="2417763"/>
          <p14:tracePt t="17672" x="6727825" y="2401888"/>
          <p14:tracePt t="17676" x="6743700" y="2401888"/>
          <p14:tracePt t="17680" x="6759575" y="2401888"/>
          <p14:tracePt t="17681" x="6759575" y="2386013"/>
          <p14:tracePt t="17685" x="6775450" y="2370138"/>
          <p14:tracePt t="17689" x="6791325" y="2354263"/>
          <p14:tracePt t="17690" x="6807200" y="2354263"/>
          <p14:tracePt t="17696" x="6807200" y="2338388"/>
          <p14:tracePt t="17697" x="6823075" y="2338388"/>
          <p14:tracePt t="17699" x="6838950" y="2322513"/>
          <p14:tracePt t="17707" x="6854825" y="2306638"/>
          <p14:tracePt t="17710" x="6869113" y="2306638"/>
          <p14:tracePt t="17712" x="6869113" y="2290763"/>
          <p14:tracePt t="17715" x="6869113" y="2274888"/>
          <p14:tracePt t="17716" x="6884988" y="2274888"/>
          <p14:tracePt t="17721" x="6900863" y="2259013"/>
          <p14:tracePt t="17723" x="6916738" y="2259013"/>
          <p14:tracePt t="17725" x="6916738" y="2243138"/>
          <p14:tracePt t="17733" x="6932613" y="2228850"/>
          <p14:tracePt t="17737" x="6948488" y="2212975"/>
          <p14:tracePt t="17742" x="6948488" y="2197100"/>
          <p14:tracePt t="17749" x="6948488" y="2181225"/>
          <p14:tracePt t="17750" x="6964363" y="2181225"/>
          <p14:tracePt t="17753" x="6964363" y="2165350"/>
          <p14:tracePt t="17760" x="6980238" y="2165350"/>
          <p14:tracePt t="17767" x="6980238" y="2149475"/>
          <p14:tracePt t="17771" x="6996113" y="2149475"/>
          <p14:tracePt t="17775" x="6996113" y="2133600"/>
          <p14:tracePt t="17781" x="6996113" y="2117725"/>
          <p14:tracePt t="17787" x="7011988" y="2117725"/>
          <p14:tracePt t="17795" x="7027863" y="2117725"/>
          <p14:tracePt t="17798" x="7027863" y="2101850"/>
          <p14:tracePt t="17818" x="7043738" y="2101850"/>
          <p14:tracePt t="17821" x="7043738" y="2085975"/>
          <p14:tracePt t="17847" x="7059613" y="2085975"/>
          <p14:tracePt t="18038" x="7075488" y="2085975"/>
          <p14:tracePt t="18082" x="7091363" y="2085975"/>
          <p14:tracePt t="18087" x="7107238" y="2085975"/>
          <p14:tracePt t="18097" x="7123113" y="2085975"/>
          <p14:tracePt t="18103" x="7138988" y="2085975"/>
          <p14:tracePt t="18107" x="7154863" y="2085975"/>
          <p14:tracePt t="18113" x="7169150" y="2085975"/>
          <p14:tracePt t="18117" x="7185025" y="2085975"/>
          <p14:tracePt t="18125" x="7200900" y="2085975"/>
          <p14:tracePt t="18129" x="7216775" y="2085975"/>
          <p14:tracePt t="18137" x="7232650" y="2085975"/>
          <p14:tracePt t="18160" x="7248525" y="2085975"/>
          <p14:tracePt t="18191" x="7264400" y="2085975"/>
          <p14:tracePt t="18237" x="7296150" y="2085975"/>
          <p14:tracePt t="18242" x="7312025" y="2085975"/>
          <p14:tracePt t="18245" x="7327900" y="2085975"/>
          <p14:tracePt t="18247" x="7343775" y="2085975"/>
          <p14:tracePt t="18256" x="7375525" y="2085975"/>
          <p14:tracePt t="18259" x="7391400" y="2085975"/>
          <p14:tracePt t="18261" x="7407275" y="2085975"/>
          <p14:tracePt t="18263" x="7423150" y="2085975"/>
          <p14:tracePt t="18264" x="7423150" y="2101850"/>
          <p14:tracePt t="18268" x="7439025" y="2101850"/>
          <p14:tracePt t="18270" x="7454900" y="2101850"/>
          <p14:tracePt t="18275" x="7469188" y="2101850"/>
          <p14:tracePt t="18278" x="7485063" y="2101850"/>
          <p14:tracePt t="18279" x="7500938" y="2101850"/>
          <p14:tracePt t="18283" x="7516813" y="2101850"/>
          <p14:tracePt t="18285" x="7532688" y="2101850"/>
          <p14:tracePt t="18289" x="7548563" y="2101850"/>
          <p14:tracePt t="18290" x="7564438" y="2101850"/>
          <p14:tracePt t="18293" x="7580313" y="2101850"/>
          <p14:tracePt t="18295" x="7596188" y="2101850"/>
          <p14:tracePt t="18297" x="7612063" y="2101850"/>
          <p14:tracePt t="18298" x="7643813" y="2101850"/>
          <p14:tracePt t="18300" x="7675563" y="2117725"/>
          <p14:tracePt t="18303" x="7707313" y="2117725"/>
          <p14:tracePt t="18305" x="7739063" y="2117725"/>
          <p14:tracePt t="18307" x="7770813" y="2117725"/>
          <p14:tracePt t="18309" x="7785100" y="2117725"/>
          <p14:tracePt t="18311" x="7832725" y="2117725"/>
          <p14:tracePt t="18313" x="7864475" y="2117725"/>
          <p14:tracePt t="18314" x="7896225" y="2117725"/>
          <p14:tracePt t="18317" x="7943850" y="2117725"/>
          <p14:tracePt t="18319" x="7991475" y="2117725"/>
          <p14:tracePt t="18321" x="8023225" y="2117725"/>
          <p14:tracePt t="18322" x="8070850" y="2117725"/>
          <p14:tracePt t="18325" x="8116888" y="2117725"/>
          <p14:tracePt t="18329" x="8212138" y="2117725"/>
          <p14:tracePt t="18330" x="8275638" y="2117725"/>
          <p14:tracePt t="18333" x="8370888" y="2117725"/>
          <p14:tracePt t="18335" x="8432800" y="2117725"/>
          <p14:tracePt t="18337" x="8496300" y="2117725"/>
          <p14:tracePt t="18338" x="8543925" y="2117725"/>
          <p14:tracePt t="18340" x="8607425" y="2117725"/>
          <p14:tracePt t="18343" x="8670925" y="2117725"/>
          <p14:tracePt t="18344" x="8716963" y="2117725"/>
          <p14:tracePt t="18347" x="8764588" y="2117725"/>
          <p14:tracePt t="18349" x="8812213" y="2117725"/>
          <p14:tracePt t="18351" x="8875713" y="2117725"/>
          <p14:tracePt t="18352" x="8939213" y="2101850"/>
          <p14:tracePt t="18354" x="8970963" y="2101850"/>
          <p14:tracePt t="18357" x="9017000" y="2101850"/>
          <p14:tracePt t="18359" x="9080500" y="2101850"/>
          <p14:tracePt t="18361" x="9112250" y="2101850"/>
          <p14:tracePt t="18363" x="9159875" y="2101850"/>
          <p14:tracePt t="18365" x="9207500" y="2101850"/>
          <p14:tracePt t="18367" x="9239250" y="2101850"/>
          <p14:tracePt t="18369" x="9271000" y="2101850"/>
          <p14:tracePt t="18370" x="9317038" y="2101850"/>
          <p14:tracePt t="18372" x="9332913" y="2101850"/>
          <p14:tracePt t="18374" x="9364663" y="2101850"/>
          <p14:tracePt t="18377" x="9412288" y="2085975"/>
          <p14:tracePt t="18381" x="9444038" y="2085975"/>
          <p14:tracePt t="18383" x="9475788" y="2070100"/>
          <p14:tracePt t="18384" x="9491663" y="2070100"/>
          <p14:tracePt t="18387" x="9507538" y="2070100"/>
          <p14:tracePt t="18388" x="9523413" y="2070100"/>
          <p14:tracePt t="18391" x="9539288" y="2070100"/>
          <p14:tracePt t="18393" x="9571038" y="2054225"/>
          <p14:tracePt t="18394" x="9586913" y="2054225"/>
          <p14:tracePt t="18396" x="9601200" y="2054225"/>
          <p14:tracePt t="18398" x="9632950" y="2054225"/>
          <p14:tracePt t="18400" x="9648825" y="2054225"/>
          <p14:tracePt t="18403" x="9680575" y="2038350"/>
          <p14:tracePt t="18405" x="9712325" y="2038350"/>
          <p14:tracePt t="18407" x="9728200" y="2022475"/>
          <p14:tracePt t="18409" x="9759950" y="2022475"/>
          <p14:tracePt t="18411" x="9775825" y="2022475"/>
          <p14:tracePt t="18412" x="9807575" y="2006600"/>
          <p14:tracePt t="18414" x="9839325" y="2006600"/>
          <p14:tracePt t="18416" x="9855200" y="1990725"/>
          <p14:tracePt t="18418" x="9886950" y="1990725"/>
          <p14:tracePt t="18420" x="9932988" y="1990725"/>
          <p14:tracePt t="18423" x="9964738" y="1974850"/>
          <p14:tracePt t="18425" x="9980613" y="1974850"/>
          <p14:tracePt t="18427" x="10012363" y="1958975"/>
          <p14:tracePt t="18428" x="10059988" y="1943100"/>
          <p14:tracePt t="18431" x="10075863" y="1943100"/>
          <p14:tracePt t="18432" x="10107613" y="1927225"/>
          <p14:tracePt t="18435" x="10139363" y="1911350"/>
          <p14:tracePt t="18437" x="10155238" y="1895475"/>
          <p14:tracePt t="18439" x="10186988" y="1895475"/>
          <p14:tracePt t="18441" x="10217150" y="1881188"/>
          <p14:tracePt t="18442" x="10233025" y="1865313"/>
          <p14:tracePt t="18445" x="10264775" y="1849438"/>
          <p14:tracePt t="18446" x="10296525" y="1833563"/>
          <p14:tracePt t="18448" x="10328275" y="1817688"/>
          <p14:tracePt t="18450" x="10344150" y="1817688"/>
          <p14:tracePt t="18452" x="10360025" y="1801813"/>
          <p14:tracePt t="18454" x="10391775" y="1785938"/>
          <p14:tracePt t="18456" x="10391775" y="1770063"/>
          <p14:tracePt t="18458" x="10423525" y="1754188"/>
          <p14:tracePt t="18460" x="10439400" y="1754188"/>
          <p14:tracePt t="18462" x="10439400" y="1738313"/>
          <p14:tracePt t="18464" x="10455275" y="1722438"/>
          <p14:tracePt t="18467" x="10471150" y="1706563"/>
          <p14:tracePt t="18469" x="10487025" y="1706563"/>
          <p14:tracePt t="18471" x="10487025" y="1690688"/>
          <p14:tracePt t="18475" x="10502900" y="1674813"/>
          <p14:tracePt t="18481" x="10517188" y="1674813"/>
          <p14:tracePt t="18483" x="10517188" y="1658938"/>
          <p14:tracePt t="18485" x="10517188" y="1643063"/>
          <p14:tracePt t="18488" x="10517188" y="1627188"/>
          <p14:tracePt t="18495" x="10533063" y="1611313"/>
          <p14:tracePt t="18499" x="10533063" y="1595438"/>
          <p14:tracePt t="18506" x="10533063" y="1579563"/>
          <p14:tracePt t="18512" x="10533063" y="1563688"/>
          <p14:tracePt t="18516" x="10533063" y="1547813"/>
          <p14:tracePt t="18528" x="10533063" y="1533525"/>
          <p14:tracePt t="18531" x="10517188" y="1517650"/>
          <p14:tracePt t="18533" x="10502900" y="1517650"/>
          <p14:tracePt t="18539" x="10487025" y="1501775"/>
          <p14:tracePt t="18546" x="10455275" y="1485900"/>
          <p14:tracePt t="18547" x="10455275" y="1470025"/>
          <p14:tracePt t="18548" x="10439400" y="1470025"/>
          <p14:tracePt t="18550" x="10423525" y="1470025"/>
          <p14:tracePt t="18555" x="10391775" y="1454150"/>
          <p14:tracePt t="18557" x="10375900" y="1454150"/>
          <p14:tracePt t="18559" x="10375900" y="1438275"/>
          <p14:tracePt t="18561" x="10344150" y="1438275"/>
          <p14:tracePt t="18563" x="10328275" y="1438275"/>
          <p14:tracePt t="18569" x="10296525" y="1438275"/>
          <p14:tracePt t="18575" x="10202863" y="1406525"/>
          <p14:tracePt t="18579" x="10123488" y="1374775"/>
          <p14:tracePt t="18581" x="10107613" y="1374775"/>
          <p14:tracePt t="18582" x="10075863" y="1374775"/>
          <p14:tracePt t="18584" x="10059988" y="1358900"/>
          <p14:tracePt t="18586" x="10044113" y="1358900"/>
          <p14:tracePt t="18588" x="10012363" y="1358900"/>
          <p14:tracePt t="18591" x="9980613" y="1358900"/>
          <p14:tracePt t="18593" x="9964738" y="1358900"/>
          <p14:tracePt t="18595" x="9932988" y="1358900"/>
          <p14:tracePt t="18596" x="9902825" y="1343025"/>
          <p14:tracePt t="18599" x="9886950" y="1343025"/>
          <p14:tracePt t="18600" x="9855200" y="1343025"/>
          <p14:tracePt t="18603" x="9839325" y="1343025"/>
          <p14:tracePt t="18605" x="9807575" y="1327150"/>
          <p14:tracePt t="18606" x="9775825" y="1327150"/>
          <p14:tracePt t="18609" x="9759950" y="1327150"/>
          <p14:tracePt t="18611" x="9728200" y="1327150"/>
          <p14:tracePt t="18613" x="9712325" y="1327150"/>
          <p14:tracePt t="18614" x="9696450" y="1327150"/>
          <p14:tracePt t="18616" x="9664700" y="1311275"/>
          <p14:tracePt t="18619" x="9648825" y="1311275"/>
          <p14:tracePt t="18620" x="9617075" y="1311275"/>
          <p14:tracePt t="18623" x="9601200" y="1311275"/>
          <p14:tracePt t="18625" x="9586913" y="1311275"/>
          <p14:tracePt t="18627" x="9571038" y="1311275"/>
          <p14:tracePt t="18628" x="9555163" y="1311275"/>
          <p14:tracePt t="18631" x="9539288" y="1311275"/>
          <p14:tracePt t="18633" x="9523413" y="1311275"/>
          <p14:tracePt t="18637" x="9491663" y="1311275"/>
          <p14:tracePt t="18639" x="9475788" y="1311275"/>
          <p14:tracePt t="18641" x="9475788" y="1295400"/>
          <p14:tracePt t="18642" x="9459913" y="1295400"/>
          <p14:tracePt t="18645" x="9444038" y="1295400"/>
          <p14:tracePt t="18647" x="9428163" y="1295400"/>
          <p14:tracePt t="18656" x="9412288" y="1295400"/>
          <p14:tracePt t="18660" x="9396413" y="1295400"/>
          <p14:tracePt t="18663" x="9380538" y="1295400"/>
          <p14:tracePt t="18664" x="9364663" y="1295400"/>
          <p14:tracePt t="18669" x="9348788" y="1295400"/>
          <p14:tracePt t="18675" x="9332913" y="1295400"/>
          <p14:tracePt t="18677" x="9317038" y="1295400"/>
          <p14:tracePt t="18684" x="9301163" y="1295400"/>
          <p14:tracePt t="18688" x="9286875" y="1295400"/>
          <p14:tracePt t="18694" x="9271000" y="1295400"/>
          <p14:tracePt t="18743" x="9255125" y="1295400"/>
          <p14:tracePt t="18773" x="9301163" y="1295400"/>
          <p14:tracePt t="18781" x="9491663" y="1327150"/>
          <p14:tracePt t="18781" x="9555163" y="1343025"/>
          <p14:tracePt t="18783" x="9632950" y="1358900"/>
          <p14:tracePt t="18785" x="9728200" y="1374775"/>
          <p14:tracePt t="18786" x="9807575" y="1390650"/>
          <p14:tracePt t="18788" x="9917113" y="1438275"/>
          <p14:tracePt t="18790" x="10059988" y="1470025"/>
          <p14:tracePt t="18793" x="10248900" y="1517650"/>
          <p14:tracePt t="18795" x="10391775" y="1547813"/>
          <p14:tracePt t="18797" x="10548938" y="1595438"/>
          <p14:tracePt t="18799" x="10691813" y="1611313"/>
          <p14:tracePt t="18801" x="10833100" y="1658938"/>
          <p14:tracePt t="18803" x="10975975" y="1690688"/>
          <p14:tracePt t="18805" x="11133138" y="1738313"/>
          <p14:tracePt t="18806" x="11291888" y="1754188"/>
          <p14:tracePt t="18809" x="11433175" y="1770063"/>
          <p14:tracePt t="18810" x="11560175" y="1817688"/>
          <p14:tracePt t="18813" x="11734800" y="1833563"/>
          <p14:tracePt t="18814" x="11860213" y="1849438"/>
          <p14:tracePt t="18816" x="12003088" y="1895475"/>
          <p14:tracePt t="18819" x="12144375" y="1911350"/>
          <p14:tracePt t="19097" x="12160250" y="2070100"/>
          <p14:tracePt t="19101" x="12144375" y="2070100"/>
          <p14:tracePt t="19106" x="12128500" y="2070100"/>
          <p14:tracePt t="19110" x="12112625" y="2070100"/>
          <p14:tracePt t="19115" x="12096750" y="2070100"/>
          <p14:tracePt t="19119" x="12080875" y="2085975"/>
          <p14:tracePt t="19120" x="12065000" y="2085975"/>
          <p14:tracePt t="19124" x="12049125" y="2085975"/>
          <p14:tracePt t="19127" x="12034838" y="2085975"/>
          <p14:tracePt t="19131" x="12018963" y="2085975"/>
          <p14:tracePt t="19133" x="12003088" y="2085975"/>
          <p14:tracePt t="19134" x="11987213" y="2085975"/>
          <p14:tracePt t="19138" x="11971338" y="2085975"/>
          <p14:tracePt t="19141" x="11955463" y="2085975"/>
          <p14:tracePt t="19145" x="11939588" y="2085975"/>
          <p14:tracePt t="19147" x="11923713" y="2085975"/>
          <p14:tracePt t="19150" x="11891963" y="2085975"/>
          <p14:tracePt t="19152" x="11876088" y="2085975"/>
          <p14:tracePt t="19156" x="11860213" y="2085975"/>
          <p14:tracePt t="19159" x="11844338" y="2085975"/>
          <p14:tracePt t="19162" x="11828463" y="2085975"/>
          <p14:tracePt t="19165" x="11796713" y="2070100"/>
          <p14:tracePt t="19166" x="11780838" y="2070100"/>
          <p14:tracePt t="19171" x="11764963" y="2070100"/>
          <p14:tracePt t="19172" x="11749088" y="2070100"/>
          <p14:tracePt t="19175" x="11734800" y="2054225"/>
          <p14:tracePt t="19178" x="11718925" y="2054225"/>
          <p14:tracePt t="19179" x="11703050" y="2054225"/>
          <p14:tracePt t="19182" x="11687175" y="2054225"/>
          <p14:tracePt t="19185" x="11655425" y="2054225"/>
          <p14:tracePt t="19188" x="11639550" y="2054225"/>
          <p14:tracePt t="19191" x="11623675" y="2054225"/>
          <p14:tracePt t="19195" x="11591925" y="2054225"/>
          <p14:tracePt t="19196" x="11576050" y="2054225"/>
          <p14:tracePt t="19201" x="11560175" y="2054225"/>
          <p14:tracePt t="19203" x="11544300" y="2054225"/>
          <p14:tracePt t="19205" x="11528425" y="2054225"/>
          <p14:tracePt t="19211" x="11512550" y="2054225"/>
          <p14:tracePt t="19213" x="11496675" y="2054225"/>
          <p14:tracePt t="19216" x="11480800" y="2054225"/>
          <p14:tracePt t="19219" x="11464925" y="2054225"/>
          <p14:tracePt t="19223" x="11449050" y="2054225"/>
          <p14:tracePt t="19224" x="11433175" y="2054225"/>
          <p14:tracePt t="19229" x="11418888" y="2054225"/>
          <p14:tracePt t="19233" x="11403013" y="2054225"/>
          <p14:tracePt t="19235" x="11387138" y="2054225"/>
          <p14:tracePt t="19240" x="11371263" y="2070100"/>
          <p14:tracePt t="19245" x="11339513" y="2070100"/>
          <p14:tracePt t="19248" x="11323638" y="2070100"/>
          <p14:tracePt t="19251" x="11307763" y="2085975"/>
          <p14:tracePt t="19254" x="11291888" y="2085975"/>
          <p14:tracePt t="19259" x="11260138" y="2085975"/>
          <p14:tracePt t="19265" x="11244263" y="2085975"/>
          <p14:tracePt t="19267" x="11228388" y="2085975"/>
          <p14:tracePt t="19269" x="11212513" y="2085975"/>
          <p14:tracePt t="19272" x="11196638" y="2085975"/>
          <p14:tracePt t="19277" x="11180763" y="2085975"/>
          <p14:tracePt t="19280" x="11164888" y="2085975"/>
          <p14:tracePt t="19283" x="11164888" y="2101850"/>
          <p14:tracePt t="19285" x="11149013" y="2101850"/>
          <p14:tracePt t="19291" x="11133138" y="2101850"/>
          <p14:tracePt t="19295" x="11118850" y="2101850"/>
          <p14:tracePt t="19297" x="11102975" y="2101850"/>
          <p14:tracePt t="19306" x="11087100" y="2101850"/>
          <p14:tracePt t="19307" x="11071225" y="2101850"/>
          <p14:tracePt t="19311" x="11071225" y="2117725"/>
          <p14:tracePt t="19312" x="11055350" y="2117725"/>
          <p14:tracePt t="19315" x="11039475" y="2117725"/>
          <p14:tracePt t="19317" x="11023600" y="2117725"/>
          <p14:tracePt t="19319" x="11023600" y="2133600"/>
          <p14:tracePt t="19321" x="11007725" y="2133600"/>
          <p14:tracePt t="19323" x="10975975" y="2133600"/>
          <p14:tracePt t="19327" x="10944225" y="2133600"/>
          <p14:tracePt t="19329" x="10912475" y="2133600"/>
          <p14:tracePt t="19331" x="10880725" y="2149475"/>
          <p14:tracePt t="19333" x="10848975" y="2149475"/>
          <p14:tracePt t="19334" x="10833100" y="2149475"/>
          <p14:tracePt t="19336" x="10802938" y="2165350"/>
          <p14:tracePt t="19338" x="10755313" y="2165350"/>
          <p14:tracePt t="19340" x="10739438" y="2181225"/>
          <p14:tracePt t="19345" x="10660063" y="2197100"/>
          <p14:tracePt t="19346" x="10612438" y="2197100"/>
          <p14:tracePt t="19349" x="10596563" y="2212975"/>
          <p14:tracePt t="19350" x="10548938" y="2212975"/>
          <p14:tracePt t="19352" x="10502900" y="2212975"/>
          <p14:tracePt t="19355" x="10471150" y="2228850"/>
          <p14:tracePt t="19356" x="10423525" y="2243138"/>
          <p14:tracePt t="19358" x="10375900" y="2243138"/>
          <p14:tracePt t="19363" x="10296525" y="2243138"/>
          <p14:tracePt t="19364" x="10248900" y="2243138"/>
          <p14:tracePt t="19366" x="10186988" y="2243138"/>
          <p14:tracePt t="19368" x="10139363" y="2259013"/>
          <p14:tracePt t="19370" x="10091738" y="2259013"/>
          <p14:tracePt t="19372" x="10012363" y="2274888"/>
          <p14:tracePt t="19375" x="9932988" y="2274888"/>
          <p14:tracePt t="19377" x="9871075" y="2290763"/>
          <p14:tracePt t="19379" x="9807575" y="2290763"/>
          <p14:tracePt t="19381" x="9744075" y="2290763"/>
          <p14:tracePt t="19383" x="9696450" y="2290763"/>
          <p14:tracePt t="19385" x="9632950" y="2290763"/>
          <p14:tracePt t="19386" x="9571038" y="2290763"/>
          <p14:tracePt t="19389" x="9507538" y="2290763"/>
          <p14:tracePt t="19391" x="9459913" y="2306638"/>
          <p14:tracePt t="19394" x="9396413" y="2306638"/>
          <p14:tracePt t="19395" x="9332913" y="2306638"/>
          <p14:tracePt t="19396" x="9271000" y="2322513"/>
          <p14:tracePt t="19398" x="9207500" y="2322513"/>
          <p14:tracePt t="19401" x="9128125" y="2322513"/>
          <p14:tracePt t="19402" x="9080500" y="2322513"/>
          <p14:tracePt t="19404" x="9001125" y="2322513"/>
          <p14:tracePt t="19407" x="8939213" y="2322513"/>
          <p14:tracePt t="19408" x="8875713" y="2322513"/>
          <p14:tracePt t="19411" x="8796338" y="2338388"/>
          <p14:tracePt t="19413" x="8716963" y="2338388"/>
          <p14:tracePt t="19415" x="8655050" y="2338388"/>
          <p14:tracePt t="19417" x="8607425" y="2338388"/>
          <p14:tracePt t="19419" x="8543925" y="2338388"/>
          <p14:tracePt t="19421" x="8480425" y="2338388"/>
          <p14:tracePt t="19423" x="8416925" y="2338388"/>
          <p14:tracePt t="19425" x="8339138" y="2354263"/>
          <p14:tracePt t="19427" x="8275638" y="2354263"/>
          <p14:tracePt t="19428" x="8228013" y="2370138"/>
          <p14:tracePt t="19431" x="8180388" y="2370138"/>
          <p14:tracePt t="19433" x="8116888" y="2370138"/>
          <p14:tracePt t="19435" x="8070850" y="2386013"/>
          <p14:tracePt t="19436" x="8023225" y="2386013"/>
          <p14:tracePt t="19438" x="7975600" y="2401888"/>
          <p14:tracePt t="19441" x="7927975" y="2401888"/>
          <p14:tracePt t="19443" x="7896225" y="2417763"/>
          <p14:tracePt t="19444" x="7848600" y="2417763"/>
          <p14:tracePt t="19446" x="7800975" y="2417763"/>
          <p14:tracePt t="19448" x="7754938" y="2433638"/>
          <p14:tracePt t="19450" x="7723188" y="2433638"/>
          <p14:tracePt t="19453" x="7691438" y="2449513"/>
          <p14:tracePt t="19455" x="7643813" y="2449513"/>
          <p14:tracePt t="19456" x="7627938" y="2465388"/>
          <p14:tracePt t="19459" x="7596188" y="2465388"/>
          <p14:tracePt t="19460" x="7548563" y="2481263"/>
          <p14:tracePt t="19462" x="7532688" y="2481263"/>
          <p14:tracePt t="19464" x="7500938" y="2481263"/>
          <p14:tracePt t="19467" x="7485063" y="2481263"/>
          <p14:tracePt t="19471" x="7469188" y="2481263"/>
          <p14:tracePt t="19473" x="7439025" y="2497138"/>
          <p14:tracePt t="19477" x="7423150" y="2497138"/>
          <p14:tracePt t="19479" x="7407275" y="2497138"/>
          <p14:tracePt t="19481" x="7391400" y="2497138"/>
          <p14:tracePt t="19485" x="7391400" y="2513013"/>
          <p14:tracePt t="19497" x="7375525" y="2513013"/>
          <p14:tracePt t="19528" x="7375525" y="2528888"/>
          <p14:tracePt t="19537" x="7391400" y="2528888"/>
          <p14:tracePt t="19539" x="7407275" y="2528888"/>
          <p14:tracePt t="19540" x="7423150" y="2528888"/>
          <p14:tracePt t="19544" x="7439025" y="2544763"/>
          <p14:tracePt t="19547" x="7454900" y="2544763"/>
          <p14:tracePt t="19549" x="7469188" y="2544763"/>
          <p14:tracePt t="19550" x="7500938" y="2560638"/>
          <p14:tracePt t="19553" x="7516813" y="2560638"/>
          <p14:tracePt t="19562" x="7564438" y="2560638"/>
          <p14:tracePt t="19563" x="7596188" y="2560638"/>
          <p14:tracePt t="19564" x="7612063" y="2560638"/>
          <p14:tracePt t="19568" x="7627938" y="2560638"/>
          <p14:tracePt t="19571" x="7643813" y="2560638"/>
          <p14:tracePt t="19572" x="7659688" y="2560638"/>
          <p14:tracePt t="19583" x="7675563" y="2560638"/>
          <p14:tracePt t="19587" x="7691438" y="2560638"/>
          <p14:tracePt t="19597" x="7707313" y="2560638"/>
          <p14:tracePt t="19603" x="7723188" y="2560638"/>
          <p14:tracePt t="19622" x="7739063" y="2560638"/>
          <p14:tracePt t="19654" x="7707313" y="2560638"/>
          <p14:tracePt t="19656" x="7691438" y="2560638"/>
          <p14:tracePt t="19659" x="7659688" y="2560638"/>
          <p14:tracePt t="19661" x="7643813" y="2560638"/>
          <p14:tracePt t="19662" x="7612063" y="2560638"/>
          <p14:tracePt t="19664" x="7596188" y="2560638"/>
          <p14:tracePt t="19666" x="7564438" y="2560638"/>
          <p14:tracePt t="19669" x="7532688" y="2560638"/>
          <p14:tracePt t="19670" x="7516813" y="2560638"/>
          <p14:tracePt t="19672" x="7485063" y="2560638"/>
          <p14:tracePt t="19675" x="7454900" y="2560638"/>
          <p14:tracePt t="19678" x="7423150" y="2560638"/>
          <p14:tracePt t="19679" x="7391400" y="2560638"/>
          <p14:tracePt t="19680" x="7375525" y="2560638"/>
          <p14:tracePt t="19683" x="7327900" y="2560638"/>
          <p14:tracePt t="19685" x="7312025" y="2560638"/>
          <p14:tracePt t="19686" x="7280275" y="2574925"/>
          <p14:tracePt t="19689" x="7232650" y="2574925"/>
          <p14:tracePt t="19691" x="7216775" y="2574925"/>
          <p14:tracePt t="19694" x="7169150" y="2590800"/>
          <p14:tracePt t="19695" x="7138988" y="2590800"/>
          <p14:tracePt t="19696" x="7107238" y="2590800"/>
          <p14:tracePt t="19698" x="7075488" y="2590800"/>
          <p14:tracePt t="19700" x="7043738" y="2606675"/>
          <p14:tracePt t="19702" x="7027863" y="2606675"/>
          <p14:tracePt t="19704" x="6980238" y="2606675"/>
          <p14:tracePt t="19706" x="6948488" y="2606675"/>
          <p14:tracePt t="19708" x="6932613" y="2606675"/>
          <p14:tracePt t="19711" x="6900863" y="2606675"/>
          <p14:tracePt t="19713" x="6869113" y="2606675"/>
          <p14:tracePt t="19715" x="6854825" y="2606675"/>
          <p14:tracePt t="19716" x="6838950" y="2606675"/>
          <p14:tracePt t="19718" x="6823075" y="2622550"/>
          <p14:tracePt t="19721" x="6791325" y="2622550"/>
          <p14:tracePt t="19723" x="6759575" y="2622550"/>
          <p14:tracePt t="19728" x="6727825" y="2622550"/>
          <p14:tracePt t="19729" x="6711950" y="2622550"/>
          <p14:tracePt t="19730" x="6696075" y="2622550"/>
          <p14:tracePt t="19732" x="6680200" y="2622550"/>
          <p14:tracePt t="19735" x="6664325" y="2622550"/>
          <p14:tracePt t="19736" x="6648450" y="2622550"/>
          <p14:tracePt t="19738" x="6632575" y="2622550"/>
          <p14:tracePt t="19741" x="6616700" y="2622550"/>
          <p14:tracePt t="19744" x="6600825" y="2622550"/>
          <p14:tracePt t="19745" x="6584950" y="2622550"/>
          <p14:tracePt t="19746" x="6569075" y="2622550"/>
          <p14:tracePt t="19749" x="6553200" y="2622550"/>
          <p14:tracePt t="19750" x="6538913" y="2622550"/>
          <p14:tracePt t="19753" x="6523038" y="2622550"/>
          <p14:tracePt t="19755" x="6507163" y="2622550"/>
          <p14:tracePt t="19756" x="6491288" y="2622550"/>
          <p14:tracePt t="19761" x="6475413" y="2606675"/>
          <p14:tracePt t="19763" x="6443663" y="2606675"/>
          <p14:tracePt t="19765" x="6443663" y="2590800"/>
          <p14:tracePt t="19766" x="6427788" y="2590800"/>
          <p14:tracePt t="19768" x="6411913" y="2590800"/>
          <p14:tracePt t="19773" x="6380163" y="2574925"/>
          <p14:tracePt t="19775" x="6364288" y="2574925"/>
          <p14:tracePt t="19779" x="6348413" y="2560638"/>
          <p14:tracePt t="19780" x="6332538" y="2560638"/>
          <p14:tracePt t="19783" x="6316663" y="2544763"/>
          <p14:tracePt t="19785" x="6300788" y="2544763"/>
          <p14:tracePt t="19787" x="6284913" y="2544763"/>
          <p14:tracePt t="19791" x="6269038" y="2544763"/>
          <p14:tracePt t="19794" x="6253163" y="2528888"/>
          <p14:tracePt t="19796" x="6238875" y="2528888"/>
          <p14:tracePt t="19797" x="6223000" y="2528888"/>
          <p14:tracePt t="19798" x="6207125" y="2513013"/>
          <p14:tracePt t="19803" x="6191250" y="2513013"/>
          <p14:tracePt t="19805" x="6175375" y="2497138"/>
          <p14:tracePt t="19807" x="6159500" y="2497138"/>
          <p14:tracePt t="19809" x="6143625" y="2481263"/>
          <p14:tracePt t="19813" x="6127750" y="2465388"/>
          <p14:tracePt t="19815" x="6111875" y="2465388"/>
          <p14:tracePt t="19818" x="6096000" y="2449513"/>
          <p14:tracePt t="19821" x="6080125" y="2449513"/>
          <p14:tracePt t="19823" x="6080125" y="2433638"/>
          <p14:tracePt t="19825" x="6064250" y="2417763"/>
          <p14:tracePt t="19827" x="6048375" y="2417763"/>
          <p14:tracePt t="19828" x="6032500" y="2417763"/>
          <p14:tracePt t="19831" x="6032500" y="2401888"/>
          <p14:tracePt t="19833" x="6032500" y="2386013"/>
          <p14:tracePt t="19834" x="6016625" y="2386013"/>
          <p14:tracePt t="19836" x="6000750" y="2386013"/>
          <p14:tracePt t="19839" x="6000750" y="2370138"/>
          <p14:tracePt t="19841" x="5984875" y="2354263"/>
          <p14:tracePt t="19845" x="5969000" y="2338388"/>
          <p14:tracePt t="19846" x="5953125" y="2322513"/>
          <p14:tracePt t="19848" x="5953125" y="2306638"/>
          <p14:tracePt t="19853" x="5953125" y="2290763"/>
          <p14:tracePt t="19855" x="5938838" y="2274888"/>
          <p14:tracePt t="19859" x="5922963" y="2259013"/>
          <p14:tracePt t="19861" x="5922963" y="2243138"/>
          <p14:tracePt t="19862" x="5922963" y="2228850"/>
          <p14:tracePt t="19867" x="5922963" y="2212975"/>
          <p14:tracePt t="19869" x="5922963" y="2197100"/>
          <p14:tracePt t="19871" x="5922963" y="2181225"/>
          <p14:tracePt t="19873" x="5907088" y="2165350"/>
          <p14:tracePt t="19875" x="5907088" y="2149475"/>
          <p14:tracePt t="19877" x="5907088" y="2133600"/>
          <p14:tracePt t="19878" x="5907088" y="2117725"/>
          <p14:tracePt t="19880" x="5907088" y="2101850"/>
          <p14:tracePt t="19883" x="5907088" y="2085975"/>
          <p14:tracePt t="19885" x="5907088" y="2070100"/>
          <p14:tracePt t="19886" x="5907088" y="2054225"/>
          <p14:tracePt t="19889" x="5907088" y="2038350"/>
          <p14:tracePt t="19891" x="5907088" y="2006600"/>
          <p14:tracePt t="19893" x="5907088" y="1990725"/>
          <p14:tracePt t="19895" x="5907088" y="1958975"/>
          <p14:tracePt t="19896" x="5907088" y="1943100"/>
          <p14:tracePt t="19898" x="5907088" y="1911350"/>
          <p14:tracePt t="19900" x="5907088" y="1895475"/>
          <p14:tracePt t="19903" x="5907088" y="1881188"/>
          <p14:tracePt t="19909" x="5907088" y="1849438"/>
          <p14:tracePt t="19910" x="5922963" y="1849438"/>
          <p14:tracePt t="19911" x="5922963" y="1817688"/>
          <p14:tracePt t="19913" x="5922963" y="1801813"/>
          <p14:tracePt t="19914" x="5938838" y="1801813"/>
          <p14:tracePt t="19916" x="5938838" y="1785938"/>
          <p14:tracePt t="19918" x="5938838" y="1754188"/>
          <p14:tracePt t="19923" x="5953125" y="1738313"/>
          <p14:tracePt t="19925" x="5953125" y="1722438"/>
          <p14:tracePt t="19929" x="5953125" y="1706563"/>
          <p14:tracePt t="19931" x="5969000" y="1690688"/>
          <p14:tracePt t="19933" x="5984875" y="1674813"/>
          <p14:tracePt t="19937" x="5984875" y="1658938"/>
          <p14:tracePt t="19938" x="6000750" y="1627188"/>
          <p14:tracePt t="19941" x="6016625" y="1627188"/>
          <p14:tracePt t="19943" x="6032500" y="1627188"/>
          <p14:tracePt t="19945" x="6032500" y="1611313"/>
          <p14:tracePt t="19947" x="6048375" y="1595438"/>
          <p14:tracePt t="19948" x="6064250" y="1595438"/>
          <p14:tracePt t="19953" x="6080125" y="1579563"/>
          <p14:tracePt t="19955" x="6111875" y="1563688"/>
          <p14:tracePt t="19959" x="6143625" y="1547813"/>
          <p14:tracePt t="19961" x="6159500" y="1547813"/>
          <p14:tracePt t="19963" x="6175375" y="1547813"/>
          <p14:tracePt t="19965" x="6207125" y="1533525"/>
          <p14:tracePt t="19967" x="6238875" y="1533525"/>
          <p14:tracePt t="19969" x="6253163" y="1517650"/>
          <p14:tracePt t="19970" x="6284913" y="1517650"/>
          <p14:tracePt t="19972" x="6300788" y="1517650"/>
          <p14:tracePt t="19975" x="6332538" y="1501775"/>
          <p14:tracePt t="19977" x="6380163" y="1501775"/>
          <p14:tracePt t="19978" x="6396038" y="1501775"/>
          <p14:tracePt t="19980" x="6427788" y="1485900"/>
          <p14:tracePt t="19982" x="6475413" y="1485900"/>
          <p14:tracePt t="19984" x="6491288" y="1485900"/>
          <p14:tracePt t="19986" x="6523038" y="1485900"/>
          <p14:tracePt t="19988" x="6569075" y="1485900"/>
          <p14:tracePt t="19991" x="6584950" y="1485900"/>
          <p14:tracePt t="19993" x="6616700" y="1485900"/>
          <p14:tracePt t="19994" x="6632575" y="1485900"/>
          <p14:tracePt t="19996" x="6680200" y="1485900"/>
          <p14:tracePt t="19998" x="6711950" y="1485900"/>
          <p14:tracePt t="20000" x="6727825" y="1485900"/>
          <p14:tracePt t="20002" x="6759575" y="1485900"/>
          <p14:tracePt t="20005" x="6791325" y="1485900"/>
          <p14:tracePt t="20006" x="6807200" y="1485900"/>
          <p14:tracePt t="20011" x="6854825" y="1485900"/>
          <p14:tracePt t="20012" x="6884988" y="1485900"/>
          <p14:tracePt t="20015" x="6900863" y="1485900"/>
          <p14:tracePt t="20016" x="6916738" y="1485900"/>
          <p14:tracePt t="20018" x="6932613" y="1485900"/>
          <p14:tracePt t="20021" x="6948488" y="1485900"/>
          <p14:tracePt t="20023" x="6980238" y="1485900"/>
          <p14:tracePt t="20025" x="6996113" y="1485900"/>
          <p14:tracePt t="20029" x="7027863" y="1485900"/>
          <p14:tracePt t="20031" x="7043738" y="1485900"/>
          <p14:tracePt t="20035" x="7059613" y="1485900"/>
          <p14:tracePt t="20037" x="7075488" y="1485900"/>
          <p14:tracePt t="20039" x="7075488" y="1501775"/>
          <p14:tracePt t="20040" x="7091363" y="1501775"/>
          <p14:tracePt t="20044" x="7107238" y="1501775"/>
          <p14:tracePt t="20045" x="7123113" y="1501775"/>
          <p14:tracePt t="20049" x="7138988" y="1501775"/>
          <p14:tracePt t="20051" x="7154863" y="1501775"/>
          <p14:tracePt t="20053" x="7154863" y="1517650"/>
          <p14:tracePt t="20055" x="7169150" y="1517650"/>
          <p14:tracePt t="20057" x="7185025" y="1533525"/>
          <p14:tracePt t="20059" x="7200900" y="1533525"/>
          <p14:tracePt t="20063" x="7216775" y="1533525"/>
          <p14:tracePt t="20065" x="7232650" y="1547813"/>
          <p14:tracePt t="20069" x="7248525" y="1563688"/>
          <p14:tracePt t="20071" x="7264400" y="1579563"/>
          <p14:tracePt t="20072" x="7280275" y="1579563"/>
          <p14:tracePt t="20075" x="7280275" y="1595438"/>
          <p14:tracePt t="20078" x="7296150" y="1595438"/>
          <p14:tracePt t="20079" x="7312025" y="1611313"/>
          <p14:tracePt t="20083" x="7327900" y="1627188"/>
          <p14:tracePt t="20085" x="7343775" y="1643063"/>
          <p14:tracePt t="20087" x="7359650" y="1643063"/>
          <p14:tracePt t="20089" x="7359650" y="1658938"/>
          <p14:tracePt t="20091" x="7375525" y="1690688"/>
          <p14:tracePt t="20093" x="7391400" y="1690688"/>
          <p14:tracePt t="20094" x="7391400" y="1706563"/>
          <p14:tracePt t="20096" x="7391400" y="1722438"/>
          <p14:tracePt t="20098" x="7391400" y="1738313"/>
          <p14:tracePt t="20100" x="7407275" y="1738313"/>
          <p14:tracePt t="20103" x="7407275" y="1754188"/>
          <p14:tracePt t="20105" x="7423150" y="1754188"/>
          <p14:tracePt t="20106" x="7423150" y="1770063"/>
          <p14:tracePt t="20113" x="7439025" y="1785938"/>
          <p14:tracePt t="20117" x="7439025" y="1801813"/>
          <p14:tracePt t="20119" x="7439025" y="1817688"/>
          <p14:tracePt t="20125" x="7439025" y="1833563"/>
          <p14:tracePt t="20128" x="7439025" y="1849438"/>
          <p14:tracePt t="20133" x="7439025" y="1865313"/>
          <p14:tracePt t="20135" x="7439025" y="1881188"/>
          <p14:tracePt t="20137" x="7439025" y="1895475"/>
          <p14:tracePt t="20141" x="7439025" y="1911350"/>
          <p14:tracePt t="20143" x="7439025" y="1927225"/>
          <p14:tracePt t="20147" x="7439025" y="1943100"/>
          <p14:tracePt t="20148" x="7439025" y="1958975"/>
          <p14:tracePt t="20151" x="7439025" y="1974850"/>
          <p14:tracePt t="20155" x="7439025" y="1990725"/>
          <p14:tracePt t="20157" x="7439025" y="2006600"/>
          <p14:tracePt t="20161" x="7423150" y="2022475"/>
          <p14:tracePt t="20163" x="7423150" y="2038350"/>
          <p14:tracePt t="20164" x="7407275" y="2038350"/>
          <p14:tracePt t="20166" x="7407275" y="2054225"/>
          <p14:tracePt t="20171" x="7407275" y="2070100"/>
          <p14:tracePt t="20173" x="7391400" y="2085975"/>
          <p14:tracePt t="20177" x="7375525" y="2101850"/>
          <p14:tracePt t="20179" x="7375525" y="2117725"/>
          <p14:tracePt t="20181" x="7375525" y="2133600"/>
          <p14:tracePt t="20183" x="7359650" y="2133600"/>
          <p14:tracePt t="20185" x="7343775" y="2149475"/>
          <p14:tracePt t="20188" x="7343775" y="2165350"/>
          <p14:tracePt t="20191" x="7327900" y="2165350"/>
          <p14:tracePt t="20193" x="7312025" y="2181225"/>
          <p14:tracePt t="20195" x="7296150" y="2197100"/>
          <p14:tracePt t="20199" x="7280275" y="2197100"/>
          <p14:tracePt t="20201" x="7264400" y="2212975"/>
          <p14:tracePt t="20203" x="7264400" y="2228850"/>
          <p14:tracePt t="20209" x="7216775" y="2243138"/>
          <p14:tracePt t="20213" x="7200900" y="2259013"/>
          <p14:tracePt t="20214" x="7185025" y="2259013"/>
          <p14:tracePt t="20217" x="7169150" y="2274888"/>
          <p14:tracePt t="20219" x="7154863" y="2290763"/>
          <p14:tracePt t="20223" x="7138988" y="2290763"/>
          <p14:tracePt t="20225" x="7123113" y="2290763"/>
          <p14:tracePt t="20228" x="7107238" y="2306638"/>
          <p14:tracePt t="20229" x="7091363" y="2306638"/>
          <p14:tracePt t="20230" x="7075488" y="2322513"/>
          <p14:tracePt t="20235" x="7059613" y="2338388"/>
          <p14:tracePt t="20237" x="7027863" y="2338388"/>
          <p14:tracePt t="20241" x="7011988" y="2338388"/>
          <p14:tracePt t="20244" x="6980238" y="2354263"/>
          <p14:tracePt t="20247" x="6964363" y="2354263"/>
          <p14:tracePt t="20248" x="6932613" y="2370138"/>
          <p14:tracePt t="20250" x="6900863" y="2370138"/>
          <p14:tracePt t="20252" x="6869113" y="2386013"/>
          <p14:tracePt t="20255" x="6854825" y="2386013"/>
          <p14:tracePt t="20257" x="6838950" y="2401888"/>
          <p14:tracePt t="20259" x="6807200" y="2401888"/>
          <p14:tracePt t="20263" x="6791325" y="2401888"/>
          <p14:tracePt t="20265" x="6759575" y="2401888"/>
          <p14:tracePt t="20269" x="6743700" y="2401888"/>
          <p14:tracePt t="20270" x="6727825" y="2401888"/>
          <p14:tracePt t="20273" x="6711950" y="2417763"/>
          <p14:tracePt t="20275" x="6696075" y="2417763"/>
          <p14:tracePt t="20277" x="6680200" y="2417763"/>
          <p14:tracePt t="20281" x="6664325" y="2417763"/>
          <p14:tracePt t="20283" x="6648450" y="2417763"/>
          <p14:tracePt t="20285" x="6632575" y="2417763"/>
          <p14:tracePt t="20289" x="6616700" y="2417763"/>
          <p14:tracePt t="20291" x="6600825" y="2417763"/>
          <p14:tracePt t="20295" x="6584950" y="2417763"/>
          <p14:tracePt t="20298" x="6569075" y="2417763"/>
          <p14:tracePt t="20302" x="6553200" y="2417763"/>
          <p14:tracePt t="20309" x="6538913" y="2417763"/>
          <p14:tracePt t="20312" x="6523038" y="2417763"/>
          <p14:tracePt t="20320" x="6507163" y="2417763"/>
          <p14:tracePt t="20321" x="6491288" y="2417763"/>
          <p14:tracePt t="20326" x="6475413" y="2417763"/>
          <p14:tracePt t="20333" x="6459538" y="2417763"/>
          <p14:tracePt t="20339" x="6443663" y="2417763"/>
          <p14:tracePt t="20347" x="6443663" y="2401888"/>
          <p14:tracePt t="20357" x="6427788" y="2401888"/>
          <p14:tracePt t="20359" x="6427788" y="2386013"/>
          <p14:tracePt t="20363" x="6411913" y="2370138"/>
          <p14:tracePt t="20367" x="6396038" y="2370138"/>
          <p14:tracePt t="20371" x="6396038" y="2354263"/>
          <p14:tracePt t="20373" x="6396038" y="2338388"/>
          <p14:tracePt t="20377" x="6380163" y="2338388"/>
          <p14:tracePt t="20379" x="6380163" y="2322513"/>
          <p14:tracePt t="20381" x="6364288" y="2306638"/>
          <p14:tracePt t="20383" x="6364288" y="2290763"/>
          <p14:tracePt t="20387" x="6364288" y="2274888"/>
          <p14:tracePt t="20388" x="6364288" y="2259013"/>
          <p14:tracePt t="20391" x="6348413" y="2259013"/>
          <p14:tracePt t="20393" x="6348413" y="2243138"/>
          <p14:tracePt t="20395" x="6348413" y="2212975"/>
          <p14:tracePt t="20396" x="6332538" y="2212975"/>
          <p14:tracePt t="20399" x="6332538" y="2197100"/>
          <p14:tracePt t="20400" x="6332538" y="2181225"/>
          <p14:tracePt t="20405" x="6332538" y="2165350"/>
          <p14:tracePt t="20406" x="6332538" y="2149475"/>
          <p14:tracePt t="20412" x="6332538" y="2133600"/>
          <p14:tracePt t="20412" x="6332538" y="2117725"/>
          <p14:tracePt t="20415" x="6332538" y="2101850"/>
          <p14:tracePt t="20419" x="6332538" y="2085975"/>
          <p14:tracePt t="20421" x="6332538" y="2070100"/>
          <p14:tracePt t="20423" x="6332538" y="2054225"/>
          <p14:tracePt t="20429" x="6332538" y="2038350"/>
          <p14:tracePt t="20438" x="6332538" y="2022475"/>
          <p14:tracePt t="20646" x="6348413" y="2022475"/>
          <p14:tracePt t="20653" x="6364288" y="2022475"/>
          <p14:tracePt t="20661" x="6380163" y="2022475"/>
          <p14:tracePt t="20670" x="6396038" y="2022475"/>
          <p14:tracePt t="20677" x="6411913" y="2022475"/>
          <p14:tracePt t="20683" x="6427788" y="2022475"/>
          <p14:tracePt t="20769" x="6443663" y="2022475"/>
          <p14:tracePt t="20776" x="6459538" y="2022475"/>
          <p14:tracePt t="20789" x="6475413" y="2022475"/>
          <p14:tracePt t="20798" x="6491288" y="2038350"/>
          <p14:tracePt t="20824" x="6507163" y="2038350"/>
          <p14:tracePt t="20836" x="6507163" y="2054225"/>
          <p14:tracePt t="20846" x="6507163" y="2070100"/>
          <p14:tracePt t="20856" x="6507163" y="2085975"/>
          <p14:tracePt t="20870" x="6507163" y="2101850"/>
          <p14:tracePt t="20878" x="6507163" y="2117725"/>
          <p14:tracePt t="20894" x="6507163" y="2133600"/>
          <p14:tracePt t="20913" x="6507163" y="2149475"/>
          <p14:tracePt t="20931" x="6507163" y="2165350"/>
          <p14:tracePt t="20972" x="6507163" y="2181225"/>
          <p14:tracePt t="20982" x="6507163" y="2197100"/>
          <p14:tracePt t="21002" x="6507163" y="2212975"/>
          <p14:tracePt t="21008" x="6507163" y="2228850"/>
          <p14:tracePt t="21014" x="6507163" y="2243138"/>
          <p14:tracePt t="21028" x="6507163" y="2259013"/>
          <p14:tracePt t="21033" x="6507163" y="2274888"/>
          <p14:tracePt t="21035" x="6523038" y="2274888"/>
          <p14:tracePt t="21046" x="6538913" y="2274888"/>
          <p14:tracePt t="21048" x="6538913" y="2290763"/>
          <p14:tracePt t="21057" x="6538913" y="2306638"/>
          <p14:tracePt t="21088" x="6538913" y="2322513"/>
          <p14:tracePt t="21117" x="6553200" y="2322513"/>
          <p14:tracePt t="21161" x="6553200" y="2338388"/>
          <p14:tracePt t="21174" x="6553200" y="2354263"/>
          <p14:tracePt t="21194" x="6553200" y="2370138"/>
          <p14:tracePt t="21201" x="6553200" y="2386013"/>
          <p14:tracePt t="21205" x="6553200" y="2401888"/>
          <p14:tracePt t="21215" x="6553200" y="2417763"/>
          <p14:tracePt t="21221" x="6553200" y="2433638"/>
          <p14:tracePt t="21233" x="6553200" y="2449513"/>
          <p14:tracePt t="21241" x="6553200" y="2465388"/>
          <p14:tracePt t="21254" x="6553200" y="2481263"/>
          <p14:tracePt t="21256" x="6569075" y="2481263"/>
          <p14:tracePt t="21261" x="6584950" y="2497138"/>
          <p14:tracePt t="21266" x="6584950" y="2513013"/>
          <p14:tracePt t="21269" x="6600825" y="2513013"/>
          <p14:tracePt t="21271" x="6616700" y="2513013"/>
          <p14:tracePt t="21279" x="6632575" y="2513013"/>
          <p14:tracePt t="21281" x="6648450" y="2513013"/>
          <p14:tracePt t="21283" x="6664325" y="2513013"/>
          <p14:tracePt t="21285" x="6664325" y="2528888"/>
          <p14:tracePt t="21286" x="6680200" y="2528888"/>
          <p14:tracePt t="21289" x="6696075" y="2528888"/>
          <p14:tracePt t="21291" x="6711950" y="2544763"/>
          <p14:tracePt t="21293" x="6727825" y="2544763"/>
          <p14:tracePt t="21295" x="6743700" y="2544763"/>
          <p14:tracePt t="21298" x="6759575" y="2560638"/>
          <p14:tracePt t="21301" x="6791325" y="2560638"/>
          <p14:tracePt t="21304" x="6807200" y="2560638"/>
          <p14:tracePt t="21307" x="6823075" y="2560638"/>
          <p14:tracePt t="21310" x="6838950" y="2560638"/>
          <p14:tracePt t="21311" x="6854825" y="2560638"/>
          <p14:tracePt t="21313" x="6869113" y="2560638"/>
          <p14:tracePt t="21315" x="6884988" y="2560638"/>
          <p14:tracePt t="21319" x="6916738" y="2560638"/>
          <p14:tracePt t="21323" x="6932613" y="2560638"/>
          <p14:tracePt t="21325" x="6964363" y="2560638"/>
          <p14:tracePt t="21329" x="6980238" y="2560638"/>
          <p14:tracePt t="21331" x="7011988" y="2574925"/>
          <p14:tracePt t="21335" x="7043738" y="2574925"/>
          <p14:tracePt t="21337" x="7059613" y="2574925"/>
          <p14:tracePt t="21340" x="7091363" y="2574925"/>
          <p14:tracePt t="21343" x="7107238" y="2574925"/>
          <p14:tracePt t="21346" x="7138988" y="2574925"/>
          <p14:tracePt t="21351" x="7154863" y="2574925"/>
          <p14:tracePt t="21353" x="7185025" y="2574925"/>
          <p14:tracePt t="21356" x="7200900" y="2574925"/>
          <p14:tracePt t="21359" x="7232650" y="2574925"/>
          <p14:tracePt t="21363" x="7248525" y="2574925"/>
          <p14:tracePt t="21364" x="7264400" y="2574925"/>
          <p14:tracePt t="21368" x="7280275" y="2574925"/>
          <p14:tracePt t="21371" x="7296150" y="2574925"/>
          <p14:tracePt t="21373" x="7312025" y="2574925"/>
          <p14:tracePt t="21377" x="7327900" y="2574925"/>
          <p14:tracePt t="21378" x="7343775" y="2574925"/>
          <p14:tracePt t="21381" x="7359650" y="2574925"/>
          <p14:tracePt t="21385" x="7375525" y="2574925"/>
          <p14:tracePt t="21387" x="7391400" y="2574925"/>
          <p14:tracePt t="21393" x="7407275" y="2574925"/>
          <p14:tracePt t="21395" x="7423150" y="2574925"/>
          <p14:tracePt t="21396" x="7439025" y="2574925"/>
          <p14:tracePt t="21402" x="7454900" y="2574925"/>
          <p14:tracePt t="21407" x="7469188" y="2574925"/>
          <p14:tracePt t="21417" x="7485063" y="2574925"/>
          <p14:tracePt t="21425" x="7500938" y="2574925"/>
          <p14:tracePt t="21444" x="7516813" y="2574925"/>
          <p14:tracePt t="21450" x="7532688" y="2574925"/>
          <p14:tracePt t="21455" x="7548563" y="2574925"/>
          <p14:tracePt t="21467" x="7564438" y="2574925"/>
          <p14:tracePt t="21471" x="7580313" y="2574925"/>
          <p14:tracePt t="21479" x="7596188" y="2574925"/>
          <p14:tracePt t="21482" x="7612063" y="2574925"/>
          <p14:tracePt t="21488" x="7627938" y="2574925"/>
          <p14:tracePt t="21497" x="7643813" y="2574925"/>
          <p14:tracePt t="21503" x="7659688" y="2574925"/>
          <p14:tracePt t="21529" x="7675563" y="2574925"/>
          <p14:tracePt t="21559" x="7691438" y="2574925"/>
          <p14:tracePt t="21582" x="7707313" y="2574925"/>
          <p14:tracePt t="21645" x="7691438" y="2574925"/>
          <p14:tracePt t="21649" x="7675563" y="2574925"/>
          <p14:tracePt t="21653" x="7659688" y="2574925"/>
          <p14:tracePt t="21657" x="7643813" y="2574925"/>
          <p14:tracePt t="21664" x="7627938" y="2574925"/>
          <p14:tracePt t="21665" x="7612063" y="2574925"/>
          <p14:tracePt t="21669" x="7596188" y="2574925"/>
          <p14:tracePt t="21676" x="7580313" y="2574925"/>
          <p14:tracePt t="21681" x="7564438" y="2574925"/>
          <p14:tracePt t="21703" x="7548563" y="2574925"/>
          <p14:tracePt t="21717" x="7532688" y="2574925"/>
          <p14:tracePt t="21731" x="7516813" y="2574925"/>
          <p14:tracePt t="21752" x="7500938" y="2574925"/>
          <p14:tracePt t="21756" x="7485063" y="2574925"/>
          <p14:tracePt t="21765" x="7469188" y="2574925"/>
          <p14:tracePt t="21771" x="7454900" y="2574925"/>
          <p14:tracePt t="21783" x="7439025" y="2574925"/>
          <p14:tracePt t="21789" x="7423150" y="2574925"/>
          <p14:tracePt t="21796" x="7407275" y="2574925"/>
          <p14:tracePt t="21807" x="7407275" y="2560638"/>
          <p14:tracePt t="21813" x="7391400" y="2560638"/>
          <p14:tracePt t="21837" x="7375525" y="2560638"/>
          <p14:tracePt t="21977" x="7391400" y="2560638"/>
          <p14:tracePt t="21990" x="7407275" y="2560638"/>
          <p14:tracePt t="21997" x="7439025" y="2560638"/>
          <p14:tracePt t="22003" x="7454900" y="2560638"/>
          <p14:tracePt t="22007" x="7469188" y="2560638"/>
          <p14:tracePt t="22015" x="7485063" y="2560638"/>
          <p14:tracePt t="22017" x="7500938" y="2560638"/>
          <p14:tracePt t="22026" x="7516813" y="2560638"/>
          <p14:tracePt t="22027" x="7532688" y="2560638"/>
          <p14:tracePt t="22032" x="7548563" y="2560638"/>
          <p14:tracePt t="22039" x="7564438" y="2560638"/>
          <p14:tracePt t="22043" x="7580313" y="2560638"/>
          <p14:tracePt t="22065" x="7596188" y="2560638"/>
          <p14:tracePt t="22081" x="7612063" y="2560638"/>
          <p14:tracePt t="22102" x="7627938" y="2560638"/>
          <p14:tracePt t="22114" x="7643813" y="2560638"/>
          <p14:tracePt t="22118" x="7659688" y="2560638"/>
          <p14:tracePt t="22120" x="7675563" y="2560638"/>
          <p14:tracePt t="22123" x="7691438" y="2560638"/>
          <p14:tracePt t="22126" x="7707313" y="2560638"/>
          <p14:tracePt t="22131" x="7723188" y="2560638"/>
          <p14:tracePt t="22133" x="7739063" y="2560638"/>
          <p14:tracePt t="22137" x="7754938" y="2560638"/>
          <p14:tracePt t="22139" x="7770813" y="2560638"/>
          <p14:tracePt t="22142" x="7785100" y="2560638"/>
          <p14:tracePt t="22147" x="7800975" y="2560638"/>
          <p14:tracePt t="22149" x="7816850" y="2560638"/>
          <p14:tracePt t="22152" x="7832725" y="2560638"/>
          <p14:tracePt t="22155" x="7848600" y="2560638"/>
          <p14:tracePt t="22157" x="7864475" y="2560638"/>
          <p14:tracePt t="22163" x="7880350" y="2560638"/>
          <p14:tracePt t="22164" x="7896225" y="2560638"/>
          <p14:tracePt t="22170" x="7912100" y="2560638"/>
          <p14:tracePt t="22176" x="7927975" y="2560638"/>
          <p14:tracePt t="22183" x="7943850" y="2560638"/>
          <p14:tracePt t="22199" x="7959725" y="2560638"/>
          <p14:tracePt t="22211" x="7975600" y="2560638"/>
          <p14:tracePt t="22231" x="7991475" y="2560638"/>
          <p14:tracePt t="22240" x="8007350" y="2560638"/>
          <p14:tracePt t="22248" x="8023225" y="2560638"/>
          <p14:tracePt t="22252" x="8039100" y="2560638"/>
          <p14:tracePt t="22254" x="8054975" y="2560638"/>
          <p14:tracePt t="22257" x="8070850" y="2560638"/>
          <p14:tracePt t="22259" x="8085138" y="2560638"/>
          <p14:tracePt t="22262" x="8101013" y="2560638"/>
          <p14:tracePt t="22267" x="8132763" y="2560638"/>
          <p14:tracePt t="22273" x="8164513" y="2560638"/>
          <p14:tracePt t="22278" x="8212138" y="2560638"/>
          <p14:tracePt t="22285" x="8291513" y="2560638"/>
          <p14:tracePt t="22288" x="8307388" y="2560638"/>
          <p14:tracePt t="22291" x="8355013" y="2560638"/>
          <p14:tracePt t="22292" x="8370888" y="2560638"/>
          <p14:tracePt t="22294" x="8385175" y="2560638"/>
          <p14:tracePt t="22297" x="8416925" y="2560638"/>
          <p14:tracePt t="22301" x="8464550" y="2560638"/>
          <p14:tracePt t="22303" x="8512175" y="2560638"/>
          <p14:tracePt t="22305" x="8528050" y="2560638"/>
          <p14:tracePt t="22307" x="8575675" y="2560638"/>
          <p14:tracePt t="22309" x="8591550" y="2560638"/>
          <p14:tracePt t="22310" x="8607425" y="2560638"/>
          <p14:tracePt t="22312" x="8639175" y="2560638"/>
          <p14:tracePt t="22315" x="8655050" y="2560638"/>
          <p14:tracePt t="22317" x="8686800" y="2560638"/>
          <p14:tracePt t="22318" x="8701088" y="2560638"/>
          <p14:tracePt t="22320" x="8732838" y="2560638"/>
          <p14:tracePt t="22323" x="8764588" y="2560638"/>
          <p14:tracePt t="22327" x="8812213" y="2560638"/>
          <p14:tracePt t="22328" x="8828088" y="2560638"/>
          <p14:tracePt t="22331" x="8843963" y="2560638"/>
          <p14:tracePt t="22333" x="8875713" y="2560638"/>
          <p14:tracePt t="22335" x="8891588" y="2560638"/>
          <p14:tracePt t="22336" x="8923338" y="2560638"/>
          <p14:tracePt t="22338" x="8939213" y="2560638"/>
          <p14:tracePt t="22341" x="8955088" y="2560638"/>
          <p14:tracePt t="22342" x="8986838" y="2560638"/>
          <p14:tracePt t="22347" x="9017000" y="2560638"/>
          <p14:tracePt t="22349" x="9032875" y="2560638"/>
          <p14:tracePt t="22351" x="9048750" y="2560638"/>
          <p14:tracePt t="22353" x="9080500" y="2560638"/>
          <p14:tracePt t="22357" x="9112250" y="2560638"/>
          <p14:tracePt t="22359" x="9128125" y="2560638"/>
          <p14:tracePt t="22360" x="9144000" y="2560638"/>
          <p14:tracePt t="22362" x="9159875" y="2560638"/>
          <p14:tracePt t="22365" x="9175750" y="2560638"/>
          <p14:tracePt t="22366" x="9191625" y="2560638"/>
          <p14:tracePt t="22369" x="9207500" y="2560638"/>
          <p14:tracePt t="22373" x="9223375" y="2560638"/>
          <p14:tracePt t="22377" x="9255125" y="2560638"/>
          <p14:tracePt t="22378" x="9271000" y="2560638"/>
          <p14:tracePt t="22381" x="9286875" y="2560638"/>
          <p14:tracePt t="22387" x="9301163" y="2560638"/>
          <p14:tracePt t="22394" x="9332913" y="2560638"/>
          <p14:tracePt t="22407" x="9348788" y="2560638"/>
          <p14:tracePt t="22414" x="9364663" y="2560638"/>
          <p14:tracePt t="22444" x="9380538" y="2560638"/>
          <p14:tracePt t="22561" x="9364663" y="2560638"/>
          <p14:tracePt t="22570" x="9317038" y="2560638"/>
          <p14:tracePt t="22579" x="9271000" y="2560638"/>
          <p14:tracePt t="22584" x="9223375" y="2560638"/>
          <p14:tracePt t="22587" x="9207500" y="2560638"/>
          <p14:tracePt t="22588" x="9191625" y="2560638"/>
          <p14:tracePt t="22592" x="9175750" y="2560638"/>
          <p14:tracePt t="22595" x="9159875" y="2560638"/>
          <p14:tracePt t="22599" x="9144000" y="2560638"/>
          <p14:tracePt t="22600" x="9128125" y="2560638"/>
          <p14:tracePt t="22603" x="9112250" y="2560638"/>
          <p14:tracePt t="22607" x="9096375" y="2560638"/>
          <p14:tracePt t="22609" x="9080500" y="2560638"/>
          <p14:tracePt t="22613" x="9064625" y="2560638"/>
          <p14:tracePt t="22615" x="9048750" y="2560638"/>
          <p14:tracePt t="22616" x="9032875" y="2560638"/>
          <p14:tracePt t="22625" x="9017000" y="2560638"/>
          <p14:tracePt t="22631" x="9001125" y="2560638"/>
          <p14:tracePt t="22649" x="8986838" y="2560638"/>
          <p14:tracePt t="22678" x="8970963" y="2560638"/>
          <p14:tracePt t="22704" x="8955088" y="2560638"/>
          <p14:tracePt t="22717" x="8939213" y="2560638"/>
          <p14:tracePt t="22721" x="8923338" y="2560638"/>
          <p14:tracePt t="22729" x="8907463" y="2560638"/>
          <p14:tracePt t="22733" x="8891588" y="2544763"/>
          <p14:tracePt t="22737" x="8875713" y="2544763"/>
          <p14:tracePt t="22745" x="8859838" y="2544763"/>
          <p14:tracePt t="22752" x="8843963" y="2544763"/>
          <p14:tracePt t="22764" x="8828088" y="2544763"/>
          <p14:tracePt t="22771" x="8812213" y="2544763"/>
          <p14:tracePt t="22800" x="8796338" y="2544763"/>
          <p14:tracePt t="22828" x="8780463" y="2544763"/>
          <p14:tracePt t="22833" x="8764588" y="2544763"/>
          <p14:tracePt t="22841" x="8748713" y="2544763"/>
          <p14:tracePt t="22845" x="8732838" y="2544763"/>
          <p14:tracePt t="22849" x="8716963" y="2544763"/>
          <p14:tracePt t="22860" x="8701088" y="2544763"/>
          <p14:tracePt t="22868" x="8686800" y="2544763"/>
          <p14:tracePt t="22897" x="8701088" y="2560638"/>
          <p14:tracePt t="22903" x="8716963" y="2560638"/>
          <p14:tracePt t="22905" x="8732838" y="2560638"/>
          <p14:tracePt t="22906" x="8748713" y="2560638"/>
          <p14:tracePt t="22909" x="8764588" y="2560638"/>
          <p14:tracePt t="22911" x="8780463" y="2560638"/>
          <p14:tracePt t="22913" x="8796338" y="2560638"/>
          <p14:tracePt t="22917" x="8828088" y="2574925"/>
          <p14:tracePt t="22919" x="8843963" y="2574925"/>
          <p14:tracePt t="22921" x="8859838" y="2574925"/>
          <p14:tracePt t="22923" x="8875713" y="2590800"/>
          <p14:tracePt t="22925" x="8891588" y="2590800"/>
          <p14:tracePt t="22927" x="8907463" y="2590800"/>
          <p14:tracePt t="22928" x="8923338" y="2590800"/>
          <p14:tracePt t="22930" x="8939213" y="2606675"/>
          <p14:tracePt t="22932" x="8955088" y="2606675"/>
          <p14:tracePt t="22934" x="8986838" y="2606675"/>
          <p14:tracePt t="22936" x="9017000" y="2622550"/>
          <p14:tracePt t="22939" x="9048750" y="2622550"/>
          <p14:tracePt t="22943" x="9096375" y="2622550"/>
          <p14:tracePt t="22944" x="9112250" y="2622550"/>
          <p14:tracePt t="22946" x="9128125" y="2622550"/>
          <p14:tracePt t="22948" x="9159875" y="2622550"/>
          <p14:tracePt t="22951" x="9175750" y="2622550"/>
          <p14:tracePt t="22953" x="9191625" y="2622550"/>
          <p14:tracePt t="22954" x="9223375" y="2622550"/>
          <p14:tracePt t="22960" x="9286875" y="2622550"/>
          <p14:tracePt t="22962" x="9301163" y="2622550"/>
          <p14:tracePt t="22964" x="9332913" y="2622550"/>
          <p14:tracePt t="22967" x="9348788" y="2622550"/>
          <p14:tracePt t="22969" x="9364663" y="2622550"/>
          <p14:tracePt t="22971" x="9396413" y="2622550"/>
          <p14:tracePt t="22973" x="9412288" y="2622550"/>
          <p14:tracePt t="22975" x="9444038" y="2622550"/>
          <p14:tracePt t="22976" x="9459913" y="2622550"/>
          <p14:tracePt t="22979" x="9491663" y="2622550"/>
          <p14:tracePt t="22981" x="9523413" y="2622550"/>
          <p14:tracePt t="22983" x="9539288" y="2622550"/>
          <p14:tracePt t="22985" x="9586913" y="2622550"/>
          <p14:tracePt t="22987" x="9601200" y="2622550"/>
          <p14:tracePt t="22989" x="9632950" y="2622550"/>
          <p14:tracePt t="22991" x="9664700" y="2622550"/>
          <p14:tracePt t="22992" x="9696450" y="2622550"/>
          <p14:tracePt t="22995" x="9728200" y="2622550"/>
          <p14:tracePt t="22997" x="9775825" y="2622550"/>
          <p14:tracePt t="22999" x="9791700" y="2622550"/>
          <p14:tracePt t="23001" x="9839325" y="2622550"/>
          <p14:tracePt t="23003" x="9855200" y="2622550"/>
          <p14:tracePt t="23005" x="9902825" y="2622550"/>
          <p14:tracePt t="23007" x="9932988" y="2622550"/>
          <p14:tracePt t="23009" x="9980613" y="2622550"/>
          <p14:tracePt t="23010" x="10012363" y="2622550"/>
          <p14:tracePt t="23013" x="10059988" y="2622550"/>
          <p14:tracePt t="23015" x="10091738" y="2622550"/>
          <p14:tracePt t="23016" x="10139363" y="2622550"/>
          <p14:tracePt t="23018" x="10171113" y="2622550"/>
          <p14:tracePt t="23020" x="10217150" y="2622550"/>
          <p14:tracePt t="23023" x="10248900" y="2622550"/>
          <p14:tracePt t="23025" x="10296525" y="2622550"/>
          <p14:tracePt t="23026" x="10328275" y="2622550"/>
          <p14:tracePt t="23029" x="10375900" y="2622550"/>
          <p14:tracePt t="23030" x="10407650" y="2622550"/>
          <p14:tracePt t="23033" x="10439400" y="2622550"/>
          <p14:tracePt t="23034" x="10487025" y="2622550"/>
          <p14:tracePt t="23036" x="10517188" y="2622550"/>
          <p14:tracePt t="23038" x="10548938" y="2622550"/>
          <p14:tracePt t="23041" x="10580688" y="2622550"/>
          <p14:tracePt t="23043" x="10612438" y="2622550"/>
          <p14:tracePt t="23044" x="10644188" y="2622550"/>
          <p14:tracePt t="23046" x="10675938" y="2622550"/>
          <p14:tracePt t="23048" x="10691813" y="2622550"/>
          <p14:tracePt t="23051" x="10723563" y="2622550"/>
          <p14:tracePt t="23053" x="10739438" y="2622550"/>
          <p14:tracePt t="23055" x="10755313" y="2622550"/>
          <p14:tracePt t="23056" x="10771188" y="2622550"/>
          <p14:tracePt t="23059" x="10787063" y="2622550"/>
          <p14:tracePt t="23062" x="10787063" y="2638425"/>
          <p14:tracePt t="23071" x="10802938" y="2638425"/>
          <p14:tracePt t="23087" x="10818813" y="2638425"/>
          <p14:tracePt t="23153" x="10833100" y="2638425"/>
          <p14:tracePt t="23160" x="10848975" y="2638425"/>
          <p14:tracePt t="23339" x="10833100" y="2638425"/>
          <p14:tracePt t="23347" x="10802938" y="2638425"/>
          <p14:tracePt t="23351" x="10787063" y="2638425"/>
          <p14:tracePt t="23355" x="10771188" y="2638425"/>
          <p14:tracePt t="23357" x="10755313" y="2638425"/>
          <p14:tracePt t="23363" x="10739438" y="2638425"/>
          <p14:tracePt t="23364" x="10723563" y="2638425"/>
          <p14:tracePt t="23367" x="10707688" y="2638425"/>
          <p14:tracePt t="23373" x="10691813" y="2638425"/>
          <p14:tracePt t="23376" x="10675938" y="2622550"/>
          <p14:tracePt t="23379" x="10660063" y="2622550"/>
          <p14:tracePt t="23383" x="10644188" y="2622550"/>
          <p14:tracePt t="23385" x="10628313" y="2622550"/>
          <p14:tracePt t="23393" x="10612438" y="2622550"/>
          <p14:tracePt t="23395" x="10596563" y="2622550"/>
          <p14:tracePt t="23411" x="10580688" y="2622550"/>
          <p14:tracePt t="23439" x="10564813" y="2622550"/>
          <p14:tracePt t="23471" x="10564813" y="2606675"/>
          <p14:tracePt t="23558" x="10580688" y="2606675"/>
          <p14:tracePt t="23567" x="10596563" y="2606675"/>
          <p14:tracePt t="23573" x="10612438" y="2606675"/>
          <p14:tracePt t="23577" x="10644188" y="2606675"/>
          <p14:tracePt t="23581" x="10660063" y="2606675"/>
          <p14:tracePt t="23589" x="10675938" y="2606675"/>
          <p14:tracePt t="23595" x="10691813" y="2606675"/>
          <p14:tracePt t="23622" x="10707688" y="2606675"/>
          <p14:tracePt t="23654" x="10723563" y="2606675"/>
          <p14:tracePt t="23674" x="10739438" y="2606675"/>
          <p14:tracePt t="23702" x="10755313" y="2606675"/>
          <p14:tracePt t="23733" x="10771188" y="2606675"/>
          <p14:tracePt t="23802" x="10755313" y="2606675"/>
          <p14:tracePt t="23810" x="10739438" y="2606675"/>
          <p14:tracePt t="23814" x="10723563" y="2606675"/>
          <p14:tracePt t="23819" x="10675938" y="2606675"/>
          <p14:tracePt t="23821" x="10660063" y="2606675"/>
          <p14:tracePt t="23824" x="10644188" y="2606675"/>
          <p14:tracePt t="23827" x="10628313" y="2606675"/>
          <p14:tracePt t="23831" x="10612438" y="2606675"/>
          <p14:tracePt t="23833" x="10596563" y="2606675"/>
          <p14:tracePt t="23835" x="10580688" y="2606675"/>
          <p14:tracePt t="23836" x="10564813" y="2606675"/>
          <p14:tracePt t="23838" x="10548938" y="2606675"/>
          <p14:tracePt t="23842" x="10517188" y="2606675"/>
          <p14:tracePt t="23845" x="10502900" y="2606675"/>
          <p14:tracePt t="23849" x="10487025" y="2606675"/>
          <p14:tracePt t="23850" x="10455275" y="2606675"/>
          <p14:tracePt t="23855" x="10439400" y="2622550"/>
          <p14:tracePt t="23857" x="10423525" y="2622550"/>
          <p14:tracePt t="23861" x="10407650" y="2622550"/>
          <p14:tracePt t="23863" x="10391775" y="2622550"/>
          <p14:tracePt t="23865" x="10375900" y="2622550"/>
          <p14:tracePt t="23871" x="10360025" y="2622550"/>
          <p14:tracePt t="23879" x="10344150" y="2622550"/>
          <p14:tracePt t="23923" x="10328275" y="2622550"/>
          <p14:tracePt t="23934" x="10312400" y="2622550"/>
          <p14:tracePt t="23940" x="10296525" y="2622550"/>
          <p14:tracePt t="23947" x="10280650" y="2622550"/>
          <p14:tracePt t="23949" x="10264775" y="2622550"/>
          <p14:tracePt t="23952" x="10248900" y="2622550"/>
          <p14:tracePt t="23955" x="10233025" y="2622550"/>
          <p14:tracePt t="23958" x="10217150" y="2622550"/>
          <p14:tracePt t="23961" x="10202863" y="2622550"/>
          <p14:tracePt t="23963" x="10186988" y="2622550"/>
          <p14:tracePt t="23967" x="10171113" y="2622550"/>
          <p14:tracePt t="23969" x="10155238" y="2622550"/>
          <p14:tracePt t="23971" x="10139363" y="2622550"/>
          <p14:tracePt t="23976" x="10123488" y="2622550"/>
          <p14:tracePt t="23978" x="10107613" y="2622550"/>
          <p14:tracePt t="23983" x="10091738" y="2622550"/>
          <p14:tracePt t="23985" x="10075863" y="2622550"/>
          <p14:tracePt t="23986" x="10059988" y="2622550"/>
          <p14:tracePt t="23991" x="10044113" y="2622550"/>
          <p14:tracePt t="23993" x="10028238" y="2622550"/>
          <p14:tracePt t="23997" x="10012363" y="2622550"/>
          <p14:tracePt t="23998" x="9996488" y="2622550"/>
          <p14:tracePt t="24003" x="9980613" y="2622550"/>
          <p14:tracePt t="24006" x="9964738" y="2622550"/>
          <p14:tracePt t="24008" x="9948863" y="2622550"/>
          <p14:tracePt t="24011" x="9932988" y="2622550"/>
          <p14:tracePt t="24013" x="9917113" y="2622550"/>
          <p14:tracePt t="24016" x="9902825" y="2622550"/>
          <p14:tracePt t="24019" x="9886950" y="2622550"/>
          <p14:tracePt t="24021" x="9871075" y="2622550"/>
          <p14:tracePt t="24025" x="9855200" y="2622550"/>
          <p14:tracePt t="24027" x="9839325" y="2622550"/>
          <p14:tracePt t="24031" x="9823450" y="2622550"/>
          <p14:tracePt t="24033" x="9807575" y="2622550"/>
          <p14:tracePt t="24034" x="9791700" y="2622550"/>
          <p14:tracePt t="24039" x="9775825" y="2622550"/>
          <p14:tracePt t="24043" x="9759950" y="2622550"/>
          <p14:tracePt t="24045" x="9744075" y="2622550"/>
          <p14:tracePt t="24047" x="9728200" y="2622550"/>
          <p14:tracePt t="24048" x="9712325" y="2622550"/>
          <p14:tracePt t="24052" x="9696450" y="2622550"/>
          <p14:tracePt t="24055" x="9680575" y="2622550"/>
          <p14:tracePt t="24061" x="9664700" y="2622550"/>
          <p14:tracePt t="24063" x="9632950" y="2622550"/>
          <p14:tracePt t="24067" x="9617075" y="2622550"/>
          <p14:tracePt t="24069" x="9601200" y="2622550"/>
          <p14:tracePt t="24073" x="9586913" y="2622550"/>
          <p14:tracePt t="24076" x="9571038" y="2622550"/>
          <p14:tracePt t="24077" x="9555163" y="2622550"/>
          <p14:tracePt t="24081" x="9523413" y="2622550"/>
          <p14:tracePt t="24083" x="9507538" y="2622550"/>
          <p14:tracePt t="24086" x="9491663" y="2622550"/>
          <p14:tracePt t="24089" x="9475788" y="2622550"/>
          <p14:tracePt t="24093" x="9459913" y="2622550"/>
          <p14:tracePt t="24094" x="9444038" y="2622550"/>
          <p14:tracePt t="24096" x="9428163" y="2622550"/>
          <p14:tracePt t="24101" x="9412288" y="2622550"/>
          <p14:tracePt t="24102" x="9396413" y="2622550"/>
          <p14:tracePt t="24109" x="9380538" y="2622550"/>
          <p14:tracePt t="24110" x="9364663" y="2622550"/>
          <p14:tracePt t="24118" x="9348788" y="2622550"/>
          <p14:tracePt t="24121" x="9332913" y="2622550"/>
          <p14:tracePt t="24129" x="9317038" y="2622550"/>
          <p14:tracePt t="24142" x="9301163" y="2622550"/>
          <p14:tracePt t="24149" x="9286875" y="2622550"/>
          <p14:tracePt t="24159" x="9271000" y="2622550"/>
          <p14:tracePt t="24163" x="9255125" y="2622550"/>
          <p14:tracePt t="24165" x="9239250" y="2622550"/>
          <p14:tracePt t="24169" x="9223375" y="2622550"/>
          <p14:tracePt t="24170" x="9207500" y="2622550"/>
          <p14:tracePt t="24177" x="9191625" y="2622550"/>
          <p14:tracePt t="24179" x="9175750" y="2622550"/>
          <p14:tracePt t="24181" x="9159875" y="2622550"/>
          <p14:tracePt t="24191" x="9128125" y="2622550"/>
          <p14:tracePt t="24199" x="9080500" y="2622550"/>
          <p14:tracePt t="24205" x="9064625" y="2622550"/>
          <p14:tracePt t="24208" x="9048750" y="2622550"/>
          <p14:tracePt t="24209" x="9032875" y="2622550"/>
          <p14:tracePt t="24213" x="9017000" y="2622550"/>
          <p14:tracePt t="24215" x="9001125" y="2622550"/>
          <p14:tracePt t="24221" x="8986838" y="2622550"/>
          <p14:tracePt t="24223" x="8970963" y="2622550"/>
          <p14:tracePt t="24229" x="8955088" y="2622550"/>
          <p14:tracePt t="24233" x="8939213" y="2622550"/>
          <p14:tracePt t="24237" x="8923338" y="2622550"/>
          <p14:tracePt t="24243" x="8907463" y="2622550"/>
          <p14:tracePt t="24247" x="8891588" y="2622550"/>
          <p14:tracePt t="24252" x="8875713" y="2622550"/>
          <p14:tracePt t="24258" x="8859838" y="2622550"/>
          <p14:tracePt t="24259" x="8859838" y="2606675"/>
          <p14:tracePt t="24263" x="8843963" y="2606675"/>
          <p14:tracePt t="24265" x="8828088" y="2606675"/>
          <p14:tracePt t="24268" x="8812213" y="2606675"/>
          <p14:tracePt t="24275" x="8796338" y="2606675"/>
          <p14:tracePt t="24276" x="8780463" y="2606675"/>
          <p14:tracePt t="24283" x="8764588" y="2590800"/>
          <p14:tracePt t="24287" x="8748713" y="2590800"/>
          <p14:tracePt t="24291" x="8732838" y="2590800"/>
          <p14:tracePt t="24304" x="8716963" y="2590800"/>
          <p14:tracePt t="24327" x="8716963" y="2574925"/>
          <p14:tracePt t="24330" x="8701088" y="2574925"/>
          <p14:tracePt t="24521" x="8716963" y="2574925"/>
          <p14:tracePt t="24568" x="8732838" y="2574925"/>
          <p14:tracePt t="24582" x="8748713" y="2574925"/>
          <p14:tracePt t="24597" x="8764588" y="2574925"/>
          <p14:tracePt t="24707" x="8748713" y="2574925"/>
          <p14:tracePt t="24713" x="8732838" y="2574925"/>
          <p14:tracePt t="24721" x="8716963" y="2574925"/>
          <p14:tracePt t="24726" x="8701088" y="2574925"/>
          <p14:tracePt t="24733" x="8686800" y="2574925"/>
          <p14:tracePt t="24737" x="8670925" y="2574925"/>
          <p14:tracePt t="24743" x="8655050" y="2574925"/>
          <p14:tracePt t="24753" x="8639175" y="2574925"/>
          <p14:tracePt t="24769" x="8623300" y="2574925"/>
          <p14:tracePt t="24796" x="8607425" y="2574925"/>
          <p14:tracePt t="24803" x="8591550" y="2574925"/>
          <p14:tracePt t="24808" x="8575675" y="2574925"/>
          <p14:tracePt t="24815" x="8559800" y="2574925"/>
          <p14:tracePt t="24817" x="8543925" y="2574925"/>
          <p14:tracePt t="24821" x="8528050" y="2574925"/>
          <p14:tracePt t="24822" x="8512175" y="2574925"/>
          <p14:tracePt t="24825" x="8496300" y="2574925"/>
          <p14:tracePt t="24831" x="8480425" y="2574925"/>
          <p14:tracePt t="24833" x="8464550" y="2574925"/>
          <p14:tracePt t="24837" x="8448675" y="2574925"/>
          <p14:tracePt t="24839" x="8432800" y="2574925"/>
          <p14:tracePt t="24843" x="8416925" y="2560638"/>
          <p14:tracePt t="24850" x="8385175" y="2560638"/>
          <p14:tracePt t="24858" x="8370888" y="2560638"/>
          <p14:tracePt t="24861" x="8355013" y="2560638"/>
          <p14:tracePt t="24876" x="8339138" y="2544763"/>
          <p14:tracePt t="24883" x="8323263" y="2544763"/>
          <p14:tracePt t="24885" x="8323263" y="2528888"/>
          <p14:tracePt t="24893" x="8307388" y="2528888"/>
          <p14:tracePt t="24899" x="8307388" y="2513013"/>
          <p14:tracePt t="24904" x="8307388" y="2497138"/>
          <p14:tracePt t="24911" x="8307388" y="2481263"/>
          <p14:tracePt t="24915" x="8291513" y="2481263"/>
          <p14:tracePt t="24918" x="8291513" y="2465388"/>
          <p14:tracePt t="24921" x="8275638" y="2433638"/>
          <p14:tracePt t="24933" x="8275638" y="2417763"/>
          <p14:tracePt t="24935" x="8259763" y="2401888"/>
          <p14:tracePt t="24943" x="8259763" y="2370138"/>
          <p14:tracePt t="24945" x="8259763" y="2354263"/>
          <p14:tracePt t="24951" x="8259763" y="2338388"/>
          <p14:tracePt t="24953" x="8259763" y="2322513"/>
          <p14:tracePt t="24959" x="8243888" y="2290763"/>
          <p14:tracePt t="24960" x="8243888" y="2274888"/>
          <p14:tracePt t="24965" x="8228013" y="2259013"/>
          <p14:tracePt t="24966" x="8228013" y="2243138"/>
          <p14:tracePt t="24971" x="8228013" y="2228850"/>
          <p14:tracePt t="24973" x="8228013" y="2212975"/>
          <p14:tracePt t="24977" x="8228013" y="2197100"/>
          <p14:tracePt t="24979" x="8212138" y="2181225"/>
          <p14:tracePt t="24981" x="8212138" y="2165350"/>
          <p14:tracePt t="24985" x="8196263" y="2149475"/>
          <p14:tracePt t="24986" x="8196263" y="2133600"/>
          <p14:tracePt t="24992" x="8196263" y="2117725"/>
          <p14:tracePt t="24993" x="8180388" y="2101850"/>
          <p14:tracePt t="24994" x="8180388" y="2085975"/>
          <p14:tracePt t="25001" x="8180388" y="2070100"/>
          <p14:tracePt t="25003" x="8180388" y="2054225"/>
          <p14:tracePt t="25011" x="8180388" y="2038350"/>
          <p14:tracePt t="25016" x="8180388" y="2022475"/>
          <p14:tracePt t="25026" x="8180388" y="2006600"/>
          <p14:tracePt t="25049" x="8180388" y="1990725"/>
          <p14:tracePt t="25082" x="8180388" y="1974850"/>
          <p14:tracePt t="25095" x="8180388" y="1958975"/>
          <p14:tracePt t="25101" x="8180388" y="1943100"/>
          <p14:tracePt t="25108" x="8180388" y="1927225"/>
          <p14:tracePt t="25117" x="8180388" y="1911350"/>
          <p14:tracePt t="25124" x="8180388" y="1895475"/>
          <p14:tracePt t="25131" x="8180388" y="1881188"/>
          <p14:tracePt t="25132" x="8196263" y="1881188"/>
          <p14:tracePt t="25137" x="8196263" y="1865313"/>
          <p14:tracePt t="25143" x="8196263" y="1849438"/>
          <p14:tracePt t="25144" x="8212138" y="1849438"/>
          <p14:tracePt t="25161" x="8212138" y="1833563"/>
          <p14:tracePt t="25169" x="8228013" y="1817688"/>
          <p14:tracePt t="25180" x="8243888" y="1817688"/>
          <p14:tracePt t="25186" x="8243888" y="1801813"/>
          <p14:tracePt t="25192" x="8243888" y="1785938"/>
          <p14:tracePt t="25193" x="8259763" y="1770063"/>
          <p14:tracePt t="25194" x="8275638" y="1770063"/>
          <p14:tracePt t="25199" x="8291513" y="1770063"/>
          <p14:tracePt t="25206" x="8307388" y="1754188"/>
          <p14:tracePt t="25209" x="8323263" y="1754188"/>
          <p14:tracePt t="25212" x="8323263" y="1738313"/>
          <p14:tracePt t="25215" x="8339138" y="1738313"/>
          <p14:tracePt t="25219" x="8355013" y="1738313"/>
          <p14:tracePt t="25223" x="8370888" y="1738313"/>
          <p14:tracePt t="25227" x="8370888" y="1722438"/>
          <p14:tracePt t="25228" x="8385175" y="1722438"/>
          <p14:tracePt t="25230" x="8401050" y="1722438"/>
          <p14:tracePt t="25233" x="8401050" y="1706563"/>
          <p14:tracePt t="25239" x="8416925" y="1706563"/>
          <p14:tracePt t="25243" x="8432800" y="1706563"/>
          <p14:tracePt t="25244" x="8448675" y="1706563"/>
          <p14:tracePt t="25255" x="8464550" y="1706563"/>
          <p14:tracePt t="25263" x="8480425" y="1690688"/>
          <p14:tracePt t="25268" x="8496300" y="1690688"/>
          <p14:tracePt t="25272" x="8512175" y="1690688"/>
          <p14:tracePt t="25276" x="8528050" y="1690688"/>
          <p14:tracePt t="25281" x="8543925" y="1690688"/>
          <p14:tracePt t="25284" x="8559800" y="1690688"/>
          <p14:tracePt t="25293" x="8575675" y="1690688"/>
          <p14:tracePt t="25295" x="8591550" y="1690688"/>
          <p14:tracePt t="25299" x="8607425" y="1690688"/>
          <p14:tracePt t="25310" x="8639175" y="1690688"/>
          <p14:tracePt t="25318" x="8670925" y="1690688"/>
          <p14:tracePt t="25323" x="8701088" y="1690688"/>
          <p14:tracePt t="25325" x="8716963" y="1690688"/>
          <p14:tracePt t="25329" x="8732838" y="1690688"/>
          <p14:tracePt t="25331" x="8748713" y="1690688"/>
          <p14:tracePt t="25336" x="8764588" y="1690688"/>
          <p14:tracePt t="25339" x="8780463" y="1690688"/>
          <p14:tracePt t="25341" x="8796338" y="1690688"/>
          <p14:tracePt t="25349" x="8812213" y="1706563"/>
          <p14:tracePt t="25351" x="8828088" y="1706563"/>
          <p14:tracePt t="25360" x="8843963" y="1706563"/>
          <p14:tracePt t="25367" x="8859838" y="1706563"/>
          <p14:tracePt t="25375" x="8875713" y="1722438"/>
          <p14:tracePt t="25389" x="8891588" y="1722438"/>
          <p14:tracePt t="25396" x="8907463" y="1738313"/>
          <p14:tracePt t="25403" x="8907463" y="1754188"/>
          <p14:tracePt t="25407" x="8923338" y="1754188"/>
          <p14:tracePt t="25415" x="8939213" y="1785938"/>
          <p14:tracePt t="25420" x="8955088" y="1801813"/>
          <p14:tracePt t="25426" x="8955088" y="1833563"/>
          <p14:tracePt t="25429" x="8970963" y="1833563"/>
          <p14:tracePt t="25430" x="8986838" y="1849438"/>
          <p14:tracePt t="25432" x="8986838" y="1865313"/>
          <p14:tracePt t="25436" x="8986838" y="1881188"/>
          <p14:tracePt t="25442" x="9001125" y="1895475"/>
          <p14:tracePt t="25445" x="9017000" y="1911350"/>
          <p14:tracePt t="25449" x="9032875" y="1927225"/>
          <p14:tracePt t="25451" x="9032875" y="1943100"/>
          <p14:tracePt t="25454" x="9032875" y="1958975"/>
          <p14:tracePt t="25458" x="9048750" y="1958975"/>
          <p14:tracePt t="25461" x="9048750" y="1974850"/>
          <p14:tracePt t="25462" x="9048750" y="1990725"/>
          <p14:tracePt t="25464" x="9064625" y="1990725"/>
          <p14:tracePt t="25471" x="9064625" y="2022475"/>
          <p14:tracePt t="25475" x="9080500" y="2038350"/>
          <p14:tracePt t="25478" x="9080500" y="2054225"/>
          <p14:tracePt t="25481" x="9096375" y="2054225"/>
          <p14:tracePt t="25483" x="9096375" y="2070100"/>
          <p14:tracePt t="25486" x="9112250" y="2085975"/>
          <p14:tracePt t="25492" x="9112250" y="2101850"/>
          <p14:tracePt t="25493" x="9112250" y="2117725"/>
          <p14:tracePt t="25497" x="9112250" y="2133600"/>
          <p14:tracePt t="25501" x="9128125" y="2149475"/>
          <p14:tracePt t="25505" x="9128125" y="2165350"/>
          <p14:tracePt t="25509" x="9144000" y="2181225"/>
          <p14:tracePt t="25512" x="9144000" y="2197100"/>
          <p14:tracePt t="25519" x="9144000" y="2212975"/>
          <p14:tracePt t="25524" x="9144000" y="2228850"/>
          <p14:tracePt t="25533" x="9144000" y="2243138"/>
          <p14:tracePt t="25537" x="9144000" y="2259013"/>
          <p14:tracePt t="25547" x="9144000" y="2274888"/>
          <p14:tracePt t="25560" x="9144000" y="2306638"/>
          <p14:tracePt t="25567" x="9144000" y="2322513"/>
          <p14:tracePt t="25571" x="9144000" y="2338388"/>
          <p14:tracePt t="25572" x="9128125" y="2338388"/>
          <p14:tracePt t="25581" x="9128125" y="2354263"/>
          <p14:tracePt t="25585" x="9128125" y="2370138"/>
          <p14:tracePt t="25587" x="9112250" y="2370138"/>
          <p14:tracePt t="25591" x="9112250" y="2386013"/>
          <p14:tracePt t="25592" x="9096375" y="2386013"/>
          <p14:tracePt t="25599" x="9080500" y="2401888"/>
          <p14:tracePt t="25603" x="9080500" y="2417763"/>
          <p14:tracePt t="25611" x="9064625" y="2417763"/>
          <p14:tracePt t="25615" x="9064625" y="2433638"/>
          <p14:tracePt t="25631" x="9048750" y="2465388"/>
          <p14:tracePt t="25638" x="9032875" y="2481263"/>
          <p14:tracePt t="25646" x="9017000" y="2497138"/>
          <p14:tracePt t="25649" x="9001125" y="2497138"/>
          <p14:tracePt t="25653" x="9001125" y="2513013"/>
          <p14:tracePt t="25657" x="8986838" y="2513013"/>
          <p14:tracePt t="25660" x="8986838" y="2528888"/>
          <p14:tracePt t="25661" x="8970963" y="2528888"/>
          <p14:tracePt t="25665" x="8970963" y="2544763"/>
          <p14:tracePt t="25666" x="8955088" y="2544763"/>
          <p14:tracePt t="25670" x="8939213" y="2544763"/>
          <p14:tracePt t="25674" x="8923338" y="2544763"/>
          <p14:tracePt t="25677" x="8923338" y="2560638"/>
          <p14:tracePt t="25678" x="8907463" y="2560638"/>
          <p14:tracePt t="25682" x="8891588" y="2574925"/>
          <p14:tracePt t="25689" x="8875713" y="2574925"/>
          <p14:tracePt t="25691" x="8859838" y="2574925"/>
          <p14:tracePt t="25692" x="8843963" y="2574925"/>
          <p14:tracePt t="25699" x="8828088" y="2590800"/>
          <p14:tracePt t="25703" x="8812213" y="2590800"/>
          <p14:tracePt t="25706" x="8812213" y="2606675"/>
          <p14:tracePt t="25709" x="8796338" y="2606675"/>
          <p14:tracePt t="25713" x="8780463" y="2606675"/>
          <p14:tracePt t="25716" x="8764588" y="2622550"/>
          <p14:tracePt t="25725" x="8748713" y="2622550"/>
          <p14:tracePt t="25726" x="8732838" y="2622550"/>
          <p14:tracePt t="25731" x="8732838" y="2638425"/>
          <p14:tracePt t="25735" x="8716963" y="2638425"/>
          <p14:tracePt t="25739" x="8701088" y="2654300"/>
          <p14:tracePt t="25743" x="8686800" y="2654300"/>
          <p14:tracePt t="25749" x="8670925" y="2654300"/>
          <p14:tracePt t="25753" x="8655050" y="2654300"/>
          <p14:tracePt t="25755" x="8655050" y="2670175"/>
          <p14:tracePt t="25760" x="8639175" y="2670175"/>
          <p14:tracePt t="25762" x="8639175" y="2686050"/>
          <p14:tracePt t="25765" x="8623300" y="2686050"/>
          <p14:tracePt t="25773" x="8607425" y="2701925"/>
          <p14:tracePt t="25779" x="8591550" y="2701925"/>
          <p14:tracePt t="25783" x="8559800" y="2701925"/>
          <p14:tracePt t="25784" x="8559800" y="2717800"/>
          <p14:tracePt t="25788" x="8543925" y="2717800"/>
          <p14:tracePt t="25791" x="8543925" y="2733675"/>
          <p14:tracePt t="25805" x="8528050" y="2733675"/>
          <p14:tracePt t="25821" x="8512175" y="2733675"/>
          <p14:tracePt t="25824" x="8512175" y="2749550"/>
          <p14:tracePt t="26029" x="8528050" y="2749550"/>
          <p14:tracePt t="29111" x="8543925" y="2749550"/>
          <p14:tracePt t="29117" x="8559800" y="2749550"/>
          <p14:tracePt t="29133" x="8575675" y="2749550"/>
          <p14:tracePt t="29142" x="8591550" y="2749550"/>
          <p14:tracePt t="29164" x="8607425" y="2749550"/>
          <p14:tracePt t="29289" x="8623300" y="2749550"/>
          <p14:tracePt t="29309" x="8639175" y="2749550"/>
          <p14:tracePt t="29350" x="8655050" y="2749550"/>
          <p14:tracePt t="29357" x="8670925" y="2749550"/>
          <p14:tracePt t="29363" x="8670925" y="2733675"/>
          <p14:tracePt t="29369" x="8686800" y="2733675"/>
          <p14:tracePt t="29371" x="8701088" y="2717800"/>
          <p14:tracePt t="29374" x="8716963" y="2717800"/>
          <p14:tracePt t="29379" x="8732838" y="2717800"/>
          <p14:tracePt t="29381" x="8748713" y="2717800"/>
          <p14:tracePt t="29382" x="8748713" y="2701925"/>
          <p14:tracePt t="29387" x="8764588" y="2701925"/>
          <p14:tracePt t="29389" x="8764588" y="2686050"/>
          <p14:tracePt t="29391" x="8780463" y="2686050"/>
          <p14:tracePt t="29392" x="8796338" y="2686050"/>
          <p14:tracePt t="29397" x="8796338" y="2670175"/>
          <p14:tracePt t="29399" x="8812213" y="2670175"/>
          <p14:tracePt t="29403" x="8828088" y="2670175"/>
          <p14:tracePt t="29407" x="8843963" y="2670175"/>
          <p14:tracePt t="29409" x="8859838" y="2670175"/>
          <p14:tracePt t="29413" x="8875713" y="2670175"/>
          <p14:tracePt t="29415" x="8875713" y="2654300"/>
          <p14:tracePt t="29416" x="8891588" y="2654300"/>
          <p14:tracePt t="29419" x="8907463" y="2654300"/>
          <p14:tracePt t="29423" x="8923338" y="2654300"/>
          <p14:tracePt t="29425" x="8955088" y="2654300"/>
          <p14:tracePt t="29427" x="8955088" y="2638425"/>
          <p14:tracePt t="29429" x="8970963" y="2638425"/>
          <p14:tracePt t="29431" x="9001125" y="2638425"/>
          <p14:tracePt t="29433" x="9017000" y="2622550"/>
          <p14:tracePt t="29435" x="9048750" y="2622550"/>
          <p14:tracePt t="29437" x="9064625" y="2622550"/>
          <p14:tracePt t="29439" x="9080500" y="2622550"/>
          <p14:tracePt t="29441" x="9096375" y="2622550"/>
          <p14:tracePt t="29443" x="9112250" y="2606675"/>
          <p14:tracePt t="29445" x="9128125" y="2606675"/>
          <p14:tracePt t="29447" x="9144000" y="2606675"/>
          <p14:tracePt t="29449" x="9159875" y="2606675"/>
          <p14:tracePt t="29451" x="9175750" y="2606675"/>
          <p14:tracePt t="29453" x="9191625" y="2590800"/>
          <p14:tracePt t="29459" x="9207500" y="2590800"/>
          <p14:tracePt t="29463" x="9223375" y="2590800"/>
          <p14:tracePt t="29467" x="9239250" y="2590800"/>
          <p14:tracePt t="29471" x="9239250" y="2574925"/>
          <p14:tracePt t="29475" x="9255125" y="2574925"/>
          <p14:tracePt t="29482" x="9271000" y="2574925"/>
          <p14:tracePt t="29509" x="9286875" y="2574925"/>
          <p14:tracePt t="29519" x="9301163" y="2574925"/>
          <p14:tracePt t="29529" x="9317038" y="2574925"/>
          <p14:tracePt t="29545" x="9332913" y="2574925"/>
          <p14:tracePt t="29576" x="9348788" y="2574925"/>
          <p14:tracePt t="29611" x="9332913" y="2574925"/>
          <p14:tracePt t="29656" x="9317038" y="2574925"/>
          <p14:tracePt t="29701" x="9301163" y="2574925"/>
          <p14:tracePt t="29708" x="9286875" y="2560638"/>
          <p14:tracePt t="29719" x="9271000" y="2544763"/>
          <p14:tracePt t="29722" x="9255125" y="2544763"/>
          <p14:tracePt t="29732" x="9239250" y="2544763"/>
          <p14:tracePt t="29741" x="9223375" y="2528888"/>
          <p14:tracePt t="29772" x="9207500" y="2528888"/>
          <p14:tracePt t="29785" x="9207500" y="2513013"/>
          <p14:tracePt t="29799" x="9191625" y="2497138"/>
          <p14:tracePt t="29805" x="9175750" y="2497138"/>
          <p14:tracePt t="29815" x="9144000" y="2465388"/>
          <p14:tracePt t="29820" x="9128125" y="2465388"/>
          <p14:tracePt t="29826" x="9096375" y="2449513"/>
          <p14:tracePt t="29833" x="9096375" y="2433638"/>
          <p14:tracePt t="29841" x="9080500" y="2433638"/>
          <p14:tracePt t="29855" x="9064625" y="2433638"/>
          <p14:tracePt t="29861" x="9064625" y="2417763"/>
          <p14:tracePt t="29865" x="9064625" y="2401888"/>
          <p14:tracePt t="29868" x="9064625" y="2386013"/>
          <p14:tracePt t="29875" x="9064625" y="2370138"/>
          <p14:tracePt t="29877" x="9064625" y="2354263"/>
          <p14:tracePt t="29882" x="9064625" y="2338388"/>
          <p14:tracePt t="29887" x="9064625" y="2322513"/>
          <p14:tracePt t="29889" x="9064625" y="2306638"/>
          <p14:tracePt t="29893" x="9048750" y="2306638"/>
          <p14:tracePt t="29895" x="9048750" y="2290763"/>
          <p14:tracePt t="29899" x="9048750" y="2274888"/>
          <p14:tracePt t="29906" x="9048750" y="2259013"/>
          <p14:tracePt t="29907" x="9048750" y="2243138"/>
          <p14:tracePt t="29911" x="9032875" y="2228850"/>
          <p14:tracePt t="29917" x="9032875" y="2212975"/>
          <p14:tracePt t="29918" x="9017000" y="2197100"/>
          <p14:tracePt t="29925" x="9017000" y="2181225"/>
          <p14:tracePt t="29929" x="9017000" y="2165350"/>
          <p14:tracePt t="29931" x="9017000" y="2149475"/>
          <p14:tracePt t="29938" x="9017000" y="2133600"/>
          <p14:tracePt t="29941" x="9017000" y="2117725"/>
          <p14:tracePt t="29947" x="9017000" y="2101850"/>
          <p14:tracePt t="29951" x="9017000" y="2085975"/>
          <p14:tracePt t="29955" x="9017000" y="2070100"/>
          <p14:tracePt t="29963" x="9017000" y="2054225"/>
          <p14:tracePt t="29965" x="9017000" y="2038350"/>
          <p14:tracePt t="29973" x="9017000" y="2022475"/>
          <p14:tracePt t="29977" x="9017000" y="2006600"/>
          <p14:tracePt t="29981" x="9032875" y="1990725"/>
          <p14:tracePt t="29989" x="9032875" y="1974850"/>
          <p14:tracePt t="29993" x="9032875" y="1958975"/>
          <p14:tracePt t="29995" x="9048750" y="1958975"/>
          <p14:tracePt t="30003" x="9064625" y="1943100"/>
          <p14:tracePt t="30011" x="9064625" y="1927225"/>
          <p14:tracePt t="30016" x="9080500" y="1927225"/>
          <p14:tracePt t="30027" x="9080500" y="1911350"/>
          <p14:tracePt t="30033" x="9096375" y="1911350"/>
          <p14:tracePt t="30039" x="9112250" y="1911350"/>
          <p14:tracePt t="30049" x="9128125" y="1911350"/>
          <p14:tracePt t="30053" x="9144000" y="1911350"/>
          <p14:tracePt t="30059" x="9159875" y="1911350"/>
          <p14:tracePt t="30065" x="9175750" y="1911350"/>
          <p14:tracePt t="30068" x="9191625" y="1911350"/>
          <p14:tracePt t="30079" x="9207500" y="1895475"/>
          <p14:tracePt t="30085" x="9223375" y="1895475"/>
          <p14:tracePt t="30093" x="9239250" y="1895475"/>
          <p14:tracePt t="30110" x="9255125" y="1895475"/>
          <p14:tracePt t="30117" x="9271000" y="1895475"/>
          <p14:tracePt t="30136" x="9286875" y="1895475"/>
          <p14:tracePt t="30142" x="9301163" y="1895475"/>
          <p14:tracePt t="30146" x="9317038" y="1895475"/>
          <p14:tracePt t="30152" x="9332913" y="1895475"/>
          <p14:tracePt t="30153" x="9348788" y="1895475"/>
          <p14:tracePt t="30157" x="9364663" y="1895475"/>
          <p14:tracePt t="30159" x="9380538" y="1895475"/>
          <p14:tracePt t="30160" x="9396413" y="1911350"/>
          <p14:tracePt t="30164" x="9412288" y="1911350"/>
          <p14:tracePt t="30167" x="9428163" y="1911350"/>
          <p14:tracePt t="30171" x="9444038" y="1911350"/>
          <p14:tracePt t="30173" x="9459913" y="1911350"/>
          <p14:tracePt t="30174" x="9475788" y="1911350"/>
          <p14:tracePt t="30178" x="9491663" y="1911350"/>
          <p14:tracePt t="30183" x="9507538" y="1927225"/>
          <p14:tracePt t="30189" x="9523413" y="1927225"/>
          <p14:tracePt t="30195" x="9539288" y="1927225"/>
          <p14:tracePt t="30246" x="9539288" y="1943100"/>
          <p14:tracePt t="30271" x="9539288" y="1958975"/>
          <p14:tracePt t="30277" x="9539288" y="1974850"/>
          <p14:tracePt t="30288" x="9539288" y="1990725"/>
          <p14:tracePt t="30291" x="9539288" y="2006600"/>
          <p14:tracePt t="30295" x="9523413" y="2022475"/>
          <p14:tracePt t="30303" x="9507538" y="2038350"/>
          <p14:tracePt t="30307" x="9491663" y="2054225"/>
          <p14:tracePt t="30313" x="9475788" y="2054225"/>
          <p14:tracePt t="30314" x="9459913" y="2070100"/>
          <p14:tracePt t="30318" x="9444038" y="2070100"/>
          <p14:tracePt t="30323" x="9428163" y="2085975"/>
          <p14:tracePt t="30327" x="9412288" y="2101850"/>
          <p14:tracePt t="30331" x="9396413" y="2101850"/>
          <p14:tracePt t="30333" x="9380538" y="2101850"/>
          <p14:tracePt t="30335" x="9364663" y="2101850"/>
          <p14:tracePt t="30341" x="9348788" y="2117725"/>
          <p14:tracePt t="30343" x="9332913" y="2117725"/>
          <p14:tracePt t="30347" x="9317038" y="2117725"/>
          <p14:tracePt t="30348" x="9301163" y="2133600"/>
          <p14:tracePt t="30353" x="9286875" y="2133600"/>
          <p14:tracePt t="30357" x="9271000" y="2133600"/>
          <p14:tracePt t="30361" x="9255125" y="2133600"/>
          <p14:tracePt t="30365" x="9255125" y="2149475"/>
          <p14:tracePt t="30367" x="9239250" y="2149475"/>
          <p14:tracePt t="30369" x="9223375" y="2149475"/>
          <p14:tracePt t="30372" x="9207500" y="2165350"/>
          <p14:tracePt t="30381" x="9191625" y="2181225"/>
          <p14:tracePt t="30385" x="9175750" y="2181225"/>
          <p14:tracePt t="30392" x="9159875" y="2181225"/>
          <p14:tracePt t="30397" x="9144000" y="2181225"/>
          <p14:tracePt t="30400" x="9128125" y="2197100"/>
          <p14:tracePt t="30405" x="9112250" y="2212975"/>
          <p14:tracePt t="30409" x="9096375" y="2212975"/>
          <p14:tracePt t="30413" x="9080500" y="2212975"/>
          <p14:tracePt t="30416" x="9064625" y="2212975"/>
          <p14:tracePt t="30423" x="9048750" y="2228850"/>
          <p14:tracePt t="30429" x="9032875" y="2228850"/>
          <p14:tracePt t="30432" x="9017000" y="2228850"/>
          <p14:tracePt t="30435" x="9017000" y="2243138"/>
          <p14:tracePt t="30447" x="9001125" y="2243138"/>
          <p14:tracePt t="30451" x="9001125" y="2259013"/>
          <p14:tracePt t="30456" x="8986838" y="2259013"/>
          <p14:tracePt t="30472" x="8970963" y="2259013"/>
          <p14:tracePt t="30498" x="8955088" y="2259013"/>
          <p14:tracePt t="30520" x="8939213" y="2259013"/>
          <p14:tracePt t="30534" x="8923338" y="2259013"/>
          <p14:tracePt t="30540" x="8907463" y="2259013"/>
          <p14:tracePt t="30547" x="8891588" y="2259013"/>
          <p14:tracePt t="30549" x="8875713" y="2259013"/>
          <p14:tracePt t="30551" x="8859838" y="2259013"/>
          <p14:tracePt t="30557" x="8843963" y="2259013"/>
          <p14:tracePt t="30559" x="8828088" y="2259013"/>
          <p14:tracePt t="30563" x="8812213" y="2259013"/>
          <p14:tracePt t="30580" x="8748713" y="2259013"/>
          <p14:tracePt t="30583" x="8732838" y="2259013"/>
          <p14:tracePt t="30585" x="8716963" y="2259013"/>
          <p14:tracePt t="30586" x="8701088" y="2259013"/>
          <p14:tracePt t="30595" x="8686800" y="2259013"/>
          <p14:tracePt t="30603" x="8670925" y="2259013"/>
          <p14:tracePt t="30622" x="8670925" y="2243138"/>
          <p14:tracePt t="30655" x="8670925" y="2228850"/>
          <p14:tracePt t="30663" x="8670925" y="2212975"/>
          <p14:tracePt t="30665" x="8670925" y="2197100"/>
          <p14:tracePt t="30673" x="8670925" y="2165350"/>
          <p14:tracePt t="30675" x="8670925" y="2149475"/>
          <p14:tracePt t="30676" x="8655050" y="2149475"/>
          <p14:tracePt t="30680" x="8655050" y="2133600"/>
          <p14:tracePt t="30683" x="8655050" y="2117725"/>
          <p14:tracePt t="30689" x="8655050" y="2101850"/>
          <p14:tracePt t="30693" x="8655050" y="2085975"/>
          <p14:tracePt t="30695" x="8655050" y="2070100"/>
          <p14:tracePt t="30700" x="8655050" y="2054225"/>
          <p14:tracePt t="30702" x="8655050" y="2038350"/>
          <p14:tracePt t="30709" x="8655050" y="2022475"/>
          <p14:tracePt t="30710" x="8655050" y="2006600"/>
          <p14:tracePt t="30712" x="8655050" y="1990725"/>
          <p14:tracePt t="30719" x="8655050" y="1974850"/>
          <p14:tracePt t="30722" x="8655050" y="1958975"/>
          <p14:tracePt t="30727" x="8655050" y="1943100"/>
          <p14:tracePt t="30729" x="8670925" y="1927225"/>
          <p14:tracePt t="30735" x="8686800" y="1911350"/>
          <p14:tracePt t="30737" x="8686800" y="1895475"/>
          <p14:tracePt t="30739" x="8686800" y="1881188"/>
          <p14:tracePt t="30744" x="8701088" y="1865313"/>
          <p14:tracePt t="30746" x="8701088" y="1849438"/>
          <p14:tracePt t="30748" x="8716963" y="1849438"/>
          <p14:tracePt t="30752" x="8732838" y="1833563"/>
          <p14:tracePt t="30757" x="8732838" y="1817688"/>
          <p14:tracePt t="30759" x="8732838" y="1801813"/>
          <p14:tracePt t="30765" x="8748713" y="1785938"/>
          <p14:tracePt t="30769" x="8764588" y="1770063"/>
          <p14:tracePt t="30777" x="8764588" y="1754188"/>
          <p14:tracePt t="30778" x="8780463" y="1754188"/>
          <p14:tracePt t="30781" x="8780463" y="1738313"/>
          <p14:tracePt t="30782" x="8796338" y="1738313"/>
          <p14:tracePt t="30785" x="8796338" y="1722438"/>
          <p14:tracePt t="30788" x="8812213" y="1722438"/>
          <p14:tracePt t="30793" x="8812213" y="1706563"/>
          <p14:tracePt t="30795" x="8828088" y="1706563"/>
          <p14:tracePt t="30797" x="8828088" y="1690688"/>
          <p14:tracePt t="30799" x="8843963" y="1690688"/>
          <p14:tracePt t="30801" x="8859838" y="1690688"/>
          <p14:tracePt t="30803" x="8875713" y="1690688"/>
          <p14:tracePt t="30804" x="8891588" y="1674813"/>
          <p14:tracePt t="30809" x="8907463" y="1674813"/>
          <p14:tracePt t="30810" x="8923338" y="1674813"/>
          <p14:tracePt t="30813" x="8939213" y="1674813"/>
          <p14:tracePt t="30817" x="8970963" y="1674813"/>
          <p14:tracePt t="30822" x="8986838" y="1658938"/>
          <p14:tracePt t="30824" x="9017000" y="1658938"/>
          <p14:tracePt t="30827" x="9032875" y="1658938"/>
          <p14:tracePt t="30829" x="9064625" y="1658938"/>
          <p14:tracePt t="30833" x="9096375" y="1643063"/>
          <p14:tracePt t="30834" x="9112250" y="1643063"/>
          <p14:tracePt t="30839" x="9128125" y="1643063"/>
          <p14:tracePt t="30841" x="9159875" y="1643063"/>
          <p14:tracePt t="30845" x="9175750" y="1643063"/>
          <p14:tracePt t="30846" x="9191625" y="1643063"/>
          <p14:tracePt t="30851" x="9207500" y="1643063"/>
          <p14:tracePt t="30852" x="9223375" y="1643063"/>
          <p14:tracePt t="30856" x="9239250" y="1643063"/>
          <p14:tracePt t="30859" x="9255125" y="1643063"/>
          <p14:tracePt t="30860" x="9271000" y="1643063"/>
          <p14:tracePt t="30865" x="9286875" y="1643063"/>
          <p14:tracePt t="30867" x="9301163" y="1643063"/>
          <p14:tracePt t="30875" x="9317038" y="1643063"/>
          <p14:tracePt t="30877" x="9332913" y="1643063"/>
          <p14:tracePt t="30880" x="9348788" y="1643063"/>
          <p14:tracePt t="30888" x="9364663" y="1643063"/>
          <p14:tracePt t="30889" x="9380538" y="1643063"/>
          <p14:tracePt t="30895" x="9396413" y="1643063"/>
          <p14:tracePt t="30900" x="9412288" y="1658938"/>
          <p14:tracePt t="30901" x="9428163" y="1658938"/>
          <p14:tracePt t="30907" x="9444038" y="1658938"/>
          <p14:tracePt t="30911" x="9459913" y="1658938"/>
          <p14:tracePt t="30917" x="9475788" y="1658938"/>
          <p14:tracePt t="30923" x="9507538" y="1674813"/>
          <p14:tracePt t="30929" x="9507538" y="1690688"/>
          <p14:tracePt t="30931" x="9523413" y="1690688"/>
          <p14:tracePt t="30934" x="9539288" y="1690688"/>
          <p14:tracePt t="30938" x="9539288" y="1706563"/>
          <p14:tracePt t="30943" x="9555163" y="1706563"/>
          <p14:tracePt t="30945" x="9571038" y="1706563"/>
          <p14:tracePt t="30950" x="9586913" y="1722438"/>
          <p14:tracePt t="30961" x="9586913" y="1738313"/>
          <p14:tracePt t="30965" x="9601200" y="1738313"/>
          <p14:tracePt t="30973" x="9617075" y="1738313"/>
          <p14:tracePt t="30978" x="9617075" y="1754188"/>
          <p14:tracePt t="30988" x="9617075" y="1770063"/>
          <p14:tracePt t="30993" x="9617075" y="1785938"/>
          <p14:tracePt t="31002" x="9632950" y="1785938"/>
          <p14:tracePt t="31006" x="9632950" y="1801813"/>
          <p14:tracePt t="31008" x="9632950" y="1817688"/>
          <p14:tracePt t="31017" x="9632950" y="1833563"/>
          <p14:tracePt t="31019" x="9632950" y="1849438"/>
          <p14:tracePt t="31022" x="9632950" y="1865313"/>
          <p14:tracePt t="31029" x="9632950" y="1881188"/>
          <p14:tracePt t="31033" x="9632950" y="1895475"/>
          <p14:tracePt t="31037" x="9632950" y="1911350"/>
          <p14:tracePt t="31040" x="9632950" y="1927225"/>
          <p14:tracePt t="31041" x="9632950" y="1943100"/>
          <p14:tracePt t="31045" x="9632950" y="1958975"/>
          <p14:tracePt t="31046" x="9632950" y="1974850"/>
          <p14:tracePt t="31051" x="9632950" y="1990725"/>
          <p14:tracePt t="31053" x="9632950" y="2006600"/>
          <p14:tracePt t="31059" x="9632950" y="2022475"/>
          <p14:tracePt t="31061" x="9632950" y="2038350"/>
          <p14:tracePt t="31063" x="9632950" y="2054225"/>
          <p14:tracePt t="31067" x="9632950" y="2070100"/>
          <p14:tracePt t="31068" x="9617075" y="2070100"/>
          <p14:tracePt t="31070" x="9617075" y="2085975"/>
          <p14:tracePt t="31075" x="9617075" y="2101850"/>
          <p14:tracePt t="31077" x="9617075" y="2117725"/>
          <p14:tracePt t="31079" x="9601200" y="2117725"/>
          <p14:tracePt t="31081" x="9601200" y="2133600"/>
          <p14:tracePt t="31087" x="9601200" y="2149475"/>
          <p14:tracePt t="31089" x="9601200" y="2165350"/>
          <p14:tracePt t="31096" x="9601200" y="2181225"/>
          <p14:tracePt t="31106" x="9601200" y="2197100"/>
          <p14:tracePt t="31114" x="9601200" y="2212975"/>
          <p14:tracePt t="31124" x="9586913" y="2212975"/>
          <p14:tracePt t="31147" x="9586913" y="2228850"/>
          <p14:tracePt t="31156" x="9586913" y="2243138"/>
          <p14:tracePt t="31167" x="9586913" y="2259013"/>
          <p14:tracePt t="31172" x="9601200" y="2259013"/>
          <p14:tracePt t="31174" x="9601200" y="2274888"/>
          <p14:tracePt t="31176" x="9617075" y="2274888"/>
          <p14:tracePt t="31179" x="9617075" y="2290763"/>
          <p14:tracePt t="31189" x="9632950" y="2290763"/>
          <p14:tracePt t="31193" x="9632950" y="2306638"/>
          <p14:tracePt t="31195" x="9648825" y="2306638"/>
          <p14:tracePt t="31201" x="9664700" y="2322513"/>
          <p14:tracePt t="31221" x="9680575" y="2338388"/>
          <p14:tracePt t="31232" x="9680575" y="2354263"/>
          <p14:tracePt t="31238" x="9696450" y="2354263"/>
          <p14:tracePt t="31241" x="9696450" y="2370138"/>
          <p14:tracePt t="31252" x="9696450" y="2386013"/>
          <p14:tracePt t="31257" x="9696450" y="2401888"/>
          <p14:tracePt t="31259" x="9712325" y="2401888"/>
          <p14:tracePt t="31261" x="9728200" y="2401888"/>
          <p14:tracePt t="31263" x="9728200" y="2417763"/>
          <p14:tracePt t="31265" x="9744075" y="2433638"/>
          <p14:tracePt t="31269" x="9744075" y="2449513"/>
          <p14:tracePt t="31273" x="9759950" y="2449513"/>
          <p14:tracePt t="31275" x="9775825" y="2465388"/>
          <p14:tracePt t="31279" x="9775825" y="2481263"/>
          <p14:tracePt t="31283" x="9791700" y="2481263"/>
          <p14:tracePt t="31285" x="9807575" y="2497138"/>
          <p14:tracePt t="31287" x="9807575" y="2513013"/>
          <p14:tracePt t="31293" x="9823450" y="2528888"/>
          <p14:tracePt t="31297" x="9839325" y="2544763"/>
          <p14:tracePt t="31299" x="9855200" y="2544763"/>
          <p14:tracePt t="31301" x="9855200" y="2560638"/>
          <p14:tracePt t="31309" x="9871075" y="2574925"/>
          <p14:tracePt t="31313" x="9886950" y="2590800"/>
          <p14:tracePt t="31327" x="9886950" y="2606675"/>
          <p14:tracePt t="31333" x="9902825" y="2606675"/>
          <p14:tracePt t="31338" x="9902825" y="2622550"/>
          <p14:tracePt t="31351" x="9902825" y="2638425"/>
          <p14:tracePt t="31366" x="9917113" y="2638425"/>
          <p14:tracePt t="31386" x="9917113" y="2654300"/>
          <p14:tracePt t="31389" x="9932988" y="2654300"/>
          <p14:tracePt t="31395" x="9932988" y="2670175"/>
          <p14:tracePt t="31405" x="9948863" y="2670175"/>
          <p14:tracePt t="31411" x="9964738" y="2670175"/>
          <p14:tracePt t="31413" x="9964738" y="2686050"/>
          <p14:tracePt t="31427" x="9980613" y="2686050"/>
          <p14:tracePt t="31429" x="9980613" y="2701925"/>
          <p14:tracePt t="31453" x="9996488" y="2701925"/>
          <p14:tracePt t="31488" x="9980613" y="2701925"/>
          <p14:tracePt t="31496" x="9964738" y="2701925"/>
          <p14:tracePt t="31498" x="9948863" y="2701925"/>
          <p14:tracePt t="31503" x="9932988" y="2701925"/>
          <p14:tracePt t="31505" x="9917113" y="2701925"/>
          <p14:tracePt t="31506" x="9902825" y="2701925"/>
          <p14:tracePt t="31512" x="9886950" y="2701925"/>
          <p14:tracePt t="31515" x="9871075" y="2701925"/>
          <p14:tracePt t="31519" x="9855200" y="2701925"/>
          <p14:tracePt t="31522" x="9839325" y="2701925"/>
          <p14:tracePt t="31523" x="9823450" y="2701925"/>
          <p14:tracePt t="31526" x="9807575" y="2701925"/>
          <p14:tracePt t="31528" x="9791700" y="2701925"/>
          <p14:tracePt t="31531" x="9775825" y="2701925"/>
          <p14:tracePt t="31532" x="9759950" y="2701925"/>
          <p14:tracePt t="31534" x="9744075" y="2686050"/>
          <p14:tracePt t="31539" x="9728200" y="2686050"/>
          <p14:tracePt t="31541" x="9712325" y="2686050"/>
          <p14:tracePt t="31545" x="9680575" y="2686050"/>
          <p14:tracePt t="31547" x="9664700" y="2686050"/>
          <p14:tracePt t="31548" x="9664700" y="2670175"/>
          <p14:tracePt t="31550" x="9648825" y="2670175"/>
          <p14:tracePt t="31552" x="9632950" y="2670175"/>
          <p14:tracePt t="31555" x="9617075" y="2654300"/>
          <p14:tracePt t="31557" x="9601200" y="2654300"/>
          <p14:tracePt t="31559" x="9586913" y="2654300"/>
          <p14:tracePt t="31574" x="9475788" y="2590800"/>
          <p14:tracePt t="31575" x="9459913" y="2574925"/>
          <p14:tracePt t="31576" x="9444038" y="2560638"/>
          <p14:tracePt t="31578" x="9428163" y="2560638"/>
          <p14:tracePt t="31580" x="9412288" y="2560638"/>
          <p14:tracePt t="31582" x="9396413" y="2544763"/>
          <p14:tracePt t="31585" x="9396413" y="2528888"/>
          <p14:tracePt t="31588" x="9380538" y="2528888"/>
          <p14:tracePt t="31589" x="9348788" y="2513013"/>
          <p14:tracePt t="31590" x="9348788" y="2497138"/>
          <p14:tracePt t="31593" x="9348788" y="2481263"/>
          <p14:tracePt t="31594" x="9332913" y="2481263"/>
          <p14:tracePt t="31596" x="9317038" y="2481263"/>
          <p14:tracePt t="31598" x="9317038" y="2465388"/>
          <p14:tracePt t="31600" x="9317038" y="2449513"/>
          <p14:tracePt t="31603" x="9301163" y="2449513"/>
          <p14:tracePt t="31607" x="9286875" y="2433638"/>
          <p14:tracePt t="31608" x="9286875" y="2417763"/>
          <p14:tracePt t="31613" x="9271000" y="2401888"/>
          <p14:tracePt t="31619" x="9271000" y="2386013"/>
          <p14:tracePt t="31622" x="9271000" y="2370138"/>
          <p14:tracePt t="31626" x="9271000" y="2354263"/>
          <p14:tracePt t="31628" x="9271000" y="2338388"/>
          <p14:tracePt t="31632" x="9271000" y="2322513"/>
          <p14:tracePt t="31638" x="9271000" y="2306638"/>
          <p14:tracePt t="31639" x="9271000" y="2290763"/>
          <p14:tracePt t="31645" x="9271000" y="2274888"/>
          <p14:tracePt t="31647" x="9271000" y="2259013"/>
          <p14:tracePt t="31649" x="9271000" y="2243138"/>
          <p14:tracePt t="31654" x="9271000" y="2228850"/>
          <p14:tracePt t="31657" x="9271000" y="2212975"/>
          <p14:tracePt t="31661" x="9271000" y="2197100"/>
          <p14:tracePt t="31663" x="9271000" y="2181225"/>
          <p14:tracePt t="31667" x="9271000" y="2165350"/>
          <p14:tracePt t="31671" x="9271000" y="2149475"/>
          <p14:tracePt t="31677" x="9271000" y="2133600"/>
          <p14:tracePt t="31689" x="9271000" y="2117725"/>
          <p14:tracePt t="31690" x="9271000" y="2101850"/>
          <p14:tracePt t="31695" x="9271000" y="2085975"/>
          <p14:tracePt t="31701" x="9286875" y="2085975"/>
          <p14:tracePt t="31707" x="9301163" y="2070100"/>
          <p14:tracePt t="31711" x="9301163" y="2054225"/>
          <p14:tracePt t="31715" x="9317038" y="2054225"/>
          <p14:tracePt t="31719" x="9332913" y="2054225"/>
          <p14:tracePt t="31723" x="9332913" y="2038350"/>
          <p14:tracePt t="31725" x="9348788" y="2038350"/>
          <p14:tracePt t="31726" x="9364663" y="2038350"/>
          <p14:tracePt t="31731" x="9380538" y="2022475"/>
          <p14:tracePt t="31735" x="9396413" y="2006600"/>
          <p14:tracePt t="31738" x="9412288" y="2006600"/>
          <p14:tracePt t="31743" x="9428163" y="1990725"/>
          <p14:tracePt t="31747" x="9444038" y="1974850"/>
          <p14:tracePt t="31748" x="9459913" y="1974850"/>
          <p14:tracePt t="31755" x="9475788" y="1958975"/>
          <p14:tracePt t="31757" x="9475788" y="1943100"/>
          <p14:tracePt t="31758" x="9491663" y="1943100"/>
          <p14:tracePt t="31765" x="9507538" y="1927225"/>
          <p14:tracePt t="31769" x="9523413" y="1911350"/>
          <p14:tracePt t="31771" x="9523413" y="1895475"/>
          <p14:tracePt t="31775" x="9539288" y="1895475"/>
          <p14:tracePt t="31779" x="9555163" y="1881188"/>
          <p14:tracePt t="31783" x="9571038" y="1865313"/>
          <p14:tracePt t="31789" x="9571038" y="1849438"/>
          <p14:tracePt t="31791" x="9586913" y="1849438"/>
          <p14:tracePt t="31792" x="9586913" y="1833563"/>
          <p14:tracePt t="31795" x="9601200" y="1833563"/>
          <p14:tracePt t="31797" x="9601200" y="1817688"/>
          <p14:tracePt t="31802" x="9617075" y="1817688"/>
          <p14:tracePt t="31807" x="9632950" y="1801813"/>
          <p14:tracePt t="31811" x="9648825" y="1785938"/>
          <p14:tracePt t="31816" x="9664700" y="1785938"/>
          <p14:tracePt t="31821" x="9680575" y="1785938"/>
          <p14:tracePt t="31823" x="9680575" y="1770063"/>
          <p14:tracePt t="31827" x="9696450" y="1754188"/>
          <p14:tracePt t="31829" x="9712325" y="1754188"/>
          <p14:tracePt t="31831" x="9728200" y="1754188"/>
          <p14:tracePt t="31833" x="9728200" y="1738313"/>
          <p14:tracePt t="31838" x="9744075" y="1738313"/>
          <p14:tracePt t="31840" x="9759950" y="1738313"/>
          <p14:tracePt t="31842" x="9775825" y="1738313"/>
          <p14:tracePt t="31845" x="9791700" y="1738313"/>
          <p14:tracePt t="31847" x="9807575" y="1722438"/>
          <p14:tracePt t="31850" x="9823450" y="1722438"/>
          <p14:tracePt t="31854" x="9839325" y="1722438"/>
          <p14:tracePt t="31855" x="9839325" y="1706563"/>
          <p14:tracePt t="31857" x="9855200" y="1706563"/>
          <p14:tracePt t="31859" x="9871075" y="1706563"/>
          <p14:tracePt t="31861" x="9886950" y="1706563"/>
          <p14:tracePt t="31865" x="9902825" y="1706563"/>
          <p14:tracePt t="31866" x="9917113" y="1706563"/>
          <p14:tracePt t="31874" x="9932988" y="1706563"/>
          <p14:tracePt t="31874" x="9948863" y="1706563"/>
          <p14:tracePt t="31876" x="9964738" y="1706563"/>
          <p14:tracePt t="31883" x="9980613" y="1690688"/>
          <p14:tracePt t="31888" x="9996488" y="1690688"/>
          <p14:tracePt t="31894" x="10012363" y="1690688"/>
          <p14:tracePt t="31899" x="10028238" y="1690688"/>
          <p14:tracePt t="31907" x="10044113" y="1690688"/>
          <p14:tracePt t="31911" x="10059988" y="1690688"/>
          <p14:tracePt t="31915" x="10075863" y="1690688"/>
          <p14:tracePt t="31922" x="10091738" y="1690688"/>
          <p14:tracePt t="31928" x="10107613" y="1690688"/>
          <p14:tracePt t="31935" x="10123488" y="1690688"/>
          <p14:tracePt t="31938" x="10139363" y="1690688"/>
          <p14:tracePt t="31941" x="10155238" y="1690688"/>
          <p14:tracePt t="31947" x="10171113" y="1690688"/>
          <p14:tracePt t="31949" x="10186988" y="1690688"/>
          <p14:tracePt t="31955" x="10202863" y="1690688"/>
          <p14:tracePt t="31957" x="10217150" y="1690688"/>
          <p14:tracePt t="31961" x="10233025" y="1690688"/>
          <p14:tracePt t="31965" x="10248900" y="1690688"/>
          <p14:tracePt t="31967" x="10264775" y="1690688"/>
          <p14:tracePt t="31971" x="10280650" y="1690688"/>
          <p14:tracePt t="31972" x="10296525" y="1690688"/>
          <p14:tracePt t="31974" x="10312400" y="1690688"/>
          <p14:tracePt t="31978" x="10328275" y="1690688"/>
          <p14:tracePt t="31982" x="10344150" y="1690688"/>
          <p14:tracePt t="31988" x="10360025" y="1690688"/>
          <p14:tracePt t="31989" x="10375900" y="1690688"/>
          <p14:tracePt t="31990" x="10391775" y="1690688"/>
          <p14:tracePt t="31995" x="10407650" y="1690688"/>
          <p14:tracePt t="31997" x="10423525" y="1706563"/>
          <p14:tracePt t="32003" x="10439400" y="1706563"/>
          <p14:tracePt t="32006" x="10455275" y="1706563"/>
          <p14:tracePt t="32007" x="10471150" y="1706563"/>
          <p14:tracePt t="32008" x="10471150" y="1722438"/>
          <p14:tracePt t="32015" x="10487025" y="1722438"/>
          <p14:tracePt t="32019" x="10502900" y="1722438"/>
          <p14:tracePt t="32069" x="10517188" y="1722438"/>
          <p14:tracePt t="32076" x="10533063" y="1722438"/>
          <p14:tracePt t="32083" x="10533063" y="1738313"/>
          <p14:tracePt t="32084" x="10548938" y="1738313"/>
          <p14:tracePt t="32089" x="10564813" y="1738313"/>
          <p14:tracePt t="32093" x="10580688" y="1754188"/>
          <p14:tracePt t="32101" x="10596563" y="1770063"/>
          <p14:tracePt t="32104" x="10612438" y="1770063"/>
          <p14:tracePt t="32108" x="10628313" y="1785938"/>
          <p14:tracePt t="32117" x="10644188" y="1801813"/>
          <p14:tracePt t="32119" x="10660063" y="1801813"/>
          <p14:tracePt t="32125" x="10660063" y="1817688"/>
          <p14:tracePt t="32127" x="10675938" y="1817688"/>
          <p14:tracePt t="32131" x="10675938" y="1833563"/>
          <p14:tracePt t="32132" x="10691813" y="1833563"/>
          <p14:tracePt t="32139" x="10691813" y="1849438"/>
          <p14:tracePt t="32155" x="10707688" y="1849438"/>
          <p14:tracePt t="32157" x="10707688" y="1865313"/>
          <p14:tracePt t="32163" x="10707688" y="1881188"/>
          <p14:tracePt t="32177" x="10707688" y="1895475"/>
          <p14:tracePt t="32181" x="10707688" y="1911350"/>
          <p14:tracePt t="32188" x="10707688" y="1927225"/>
          <p14:tracePt t="32195" x="10707688" y="1943100"/>
          <p14:tracePt t="32199" x="10707688" y="1958975"/>
          <p14:tracePt t="32207" x="10691813" y="1958975"/>
          <p14:tracePt t="32208" x="10691813" y="1974850"/>
          <p14:tracePt t="32213" x="10691813" y="1990725"/>
          <p14:tracePt t="32222" x="10691813" y="2006600"/>
          <p14:tracePt t="32225" x="10691813" y="2022475"/>
          <p14:tracePt t="32229" x="10691813" y="2038350"/>
          <p14:tracePt t="32239" x="10691813" y="2054225"/>
          <p14:tracePt t="32241" x="10691813" y="2070100"/>
          <p14:tracePt t="32249" x="10691813" y="2085975"/>
          <p14:tracePt t="32251" x="10675938" y="2101850"/>
          <p14:tracePt t="32255" x="10675938" y="2117725"/>
          <p14:tracePt t="32263" x="10675938" y="2133600"/>
          <p14:tracePt t="32272" x="10675938" y="2149475"/>
          <p14:tracePt t="32284" x="10675938" y="2165350"/>
          <p14:tracePt t="32289" x="10660063" y="2181225"/>
          <p14:tracePt t="32293" x="10660063" y="2197100"/>
          <p14:tracePt t="32297" x="10644188" y="2197100"/>
          <p14:tracePt t="32304" x="10644188" y="2212975"/>
          <p14:tracePt t="32306" x="10628313" y="2228850"/>
          <p14:tracePt t="32311" x="10628313" y="2243138"/>
          <p14:tracePt t="32317" x="10628313" y="2274888"/>
          <p14:tracePt t="32327" x="10612438" y="2290763"/>
          <p14:tracePt t="32329" x="10612438" y="2306638"/>
          <p14:tracePt t="32333" x="10596563" y="2322513"/>
          <p14:tracePt t="32338" x="10596563" y="2338388"/>
          <p14:tracePt t="32341" x="10596563" y="2354263"/>
          <p14:tracePt t="32345" x="10580688" y="2354263"/>
          <p14:tracePt t="32347" x="10580688" y="2370138"/>
          <p14:tracePt t="32349" x="10580688" y="2386013"/>
          <p14:tracePt t="32354" x="10564813" y="2386013"/>
          <p14:tracePt t="32358" x="10564813" y="2401888"/>
          <p14:tracePt t="32360" x="10564813" y="2417763"/>
          <p14:tracePt t="32363" x="10548938" y="2417763"/>
          <p14:tracePt t="32365" x="10548938" y="2433638"/>
          <p14:tracePt t="32373" x="10548938" y="2449513"/>
          <p14:tracePt t="32379" x="10548938" y="2465388"/>
          <p14:tracePt t="32393" x="10548938" y="2481263"/>
          <p14:tracePt t="32402" x="10548938" y="2497138"/>
          <p14:tracePt t="32411" x="10533063" y="2513013"/>
          <p14:tracePt t="32414" x="10533063" y="2528888"/>
          <p14:tracePt t="32418" x="10517188" y="2544763"/>
          <p14:tracePt t="32426" x="10517188" y="2560638"/>
          <p14:tracePt t="32430" x="10517188" y="2574925"/>
          <p14:tracePt t="32438" x="10502900" y="2574925"/>
          <p14:tracePt t="32439" x="10502900" y="2590800"/>
          <p14:tracePt t="32441" x="10487025" y="2590800"/>
          <p14:tracePt t="32445" x="10487025" y="2606675"/>
          <p14:tracePt t="32449" x="10471150" y="2606675"/>
          <p14:tracePt t="32451" x="10471150" y="2622550"/>
          <p14:tracePt t="32453" x="10455275" y="2622550"/>
          <p14:tracePt t="32454" x="10439400" y="2622550"/>
          <p14:tracePt t="32461" x="10423525" y="2622550"/>
          <p14:tracePt t="32463" x="10407650" y="2638425"/>
          <p14:tracePt t="32466" x="10391775" y="2638425"/>
          <p14:tracePt t="32468" x="10375900" y="2654300"/>
          <p14:tracePt t="32471" x="10360025" y="2654300"/>
          <p14:tracePt t="32474" x="10344150" y="2654300"/>
          <p14:tracePt t="32477" x="10328275" y="2654300"/>
          <p14:tracePt t="32479" x="10312400" y="2654300"/>
          <p14:tracePt t="32481" x="10296525" y="2654300"/>
          <p14:tracePt t="32483" x="10280650" y="2670175"/>
          <p14:tracePt t="32485" x="10264775" y="2670175"/>
          <p14:tracePt t="32488" x="10248900" y="2670175"/>
          <p14:tracePt t="32489" x="10233025" y="2670175"/>
          <p14:tracePt t="32491" x="10217150" y="2670175"/>
          <p14:tracePt t="32492" x="10202863" y="2670175"/>
          <p14:tracePt t="32495" x="10186988" y="2670175"/>
          <p14:tracePt t="32496" x="10171113" y="2670175"/>
          <p14:tracePt t="32498" x="10155238" y="2670175"/>
          <p14:tracePt t="32504" x="10123488" y="2670175"/>
          <p14:tracePt t="32505" x="10107613" y="2670175"/>
          <p14:tracePt t="32511" x="10091738" y="2670175"/>
          <p14:tracePt t="32514" x="10059988" y="2670175"/>
          <p14:tracePt t="32518" x="10044113" y="2670175"/>
          <p14:tracePt t="32519" x="10028238" y="2670175"/>
          <p14:tracePt t="32523" x="10012363" y="2670175"/>
          <p14:tracePt t="32526" x="9996488" y="2670175"/>
          <p14:tracePt t="32529" x="9980613" y="2670175"/>
          <p14:tracePt t="32539" x="9948863" y="2670175"/>
          <p14:tracePt t="32544" x="9932988" y="2670175"/>
          <p14:tracePt t="32548" x="9917113" y="2670175"/>
          <p14:tracePt t="32554" x="9902825" y="2670175"/>
          <p14:tracePt t="32555" x="9886950" y="2670175"/>
          <p14:tracePt t="32573" x="9839325" y="2638425"/>
          <p14:tracePt t="32574" x="9823450" y="2638425"/>
          <p14:tracePt t="32578" x="9807575" y="2638425"/>
          <p14:tracePt t="32583" x="9791700" y="2638425"/>
          <p14:tracePt t="32593" x="9775825" y="2638425"/>
          <p14:tracePt t="32601" x="9759950" y="2638425"/>
          <p14:tracePt t="32619" x="9744075" y="2638425"/>
          <p14:tracePt t="32626" x="9744075" y="2622550"/>
          <p14:tracePt t="32645" x="9728200" y="2622550"/>
          <p14:tracePt t="32678" x="9712325" y="2622550"/>
          <p14:tracePt t="32702" x="9712325" y="2606675"/>
          <p14:tracePt t="38836" x="9728200" y="2606675"/>
          <p14:tracePt t="38839" x="9744075" y="2606675"/>
          <p14:tracePt t="38843" x="9759950" y="2606675"/>
          <p14:tracePt t="38845" x="9775825" y="2606675"/>
          <p14:tracePt t="38847" x="9775825" y="2590800"/>
          <p14:tracePt t="38849" x="9791700" y="2590800"/>
          <p14:tracePt t="38851" x="9807575" y="2590800"/>
          <p14:tracePt t="38853" x="9823450" y="2590800"/>
          <p14:tracePt t="38854" x="9855200" y="2590800"/>
          <p14:tracePt t="38856" x="9886950" y="2574925"/>
          <p14:tracePt t="38858" x="9902825" y="2574925"/>
          <p14:tracePt t="38860" x="9948863" y="2560638"/>
          <p14:tracePt t="38863" x="9980613" y="2560638"/>
          <p14:tracePt t="38865" x="9996488" y="2544763"/>
          <p14:tracePt t="38867" x="10028238" y="2544763"/>
          <p14:tracePt t="38869" x="10059988" y="2528888"/>
          <p14:tracePt t="38871" x="10075863" y="2528888"/>
          <p14:tracePt t="38873" x="10107613" y="2513013"/>
          <p14:tracePt t="38875" x="10155238" y="2513013"/>
          <p14:tracePt t="38876" x="10171113" y="2497138"/>
          <p14:tracePt t="38879" x="10202863" y="2497138"/>
          <p14:tracePt t="38880" x="10233025" y="2497138"/>
          <p14:tracePt t="38884" x="10248900" y="2497138"/>
          <p14:tracePt t="38885" x="10280650" y="2481263"/>
          <p14:tracePt t="38886" x="10312400" y="2481263"/>
          <p14:tracePt t="38888" x="10328275" y="2465388"/>
          <p14:tracePt t="38890" x="10360025" y="2465388"/>
          <p14:tracePt t="38893" x="10375900" y="2449513"/>
          <p14:tracePt t="38895" x="10391775" y="2449513"/>
          <p14:tracePt t="38897" x="10407650" y="2449513"/>
          <p14:tracePt t="38899" x="10423525" y="2433638"/>
          <p14:tracePt t="38900" x="10439400" y="2433638"/>
          <p14:tracePt t="38902" x="10455275" y="2433638"/>
          <p14:tracePt t="38909" x="10471150" y="2433638"/>
          <p14:tracePt t="38941" x="10471150" y="2417763"/>
          <p14:tracePt t="38961" x="10487025" y="2417763"/>
          <p14:tracePt t="38974" x="10517188" y="2417763"/>
          <p14:tracePt t="38978" x="10533063" y="2417763"/>
          <p14:tracePt t="38982" x="10580688" y="2417763"/>
          <p14:tracePt t="38985" x="10628313" y="2417763"/>
          <p14:tracePt t="38987" x="10644188" y="2417763"/>
          <p14:tracePt t="38989" x="10675938" y="2417763"/>
          <p14:tracePt t="38990" x="10707688" y="2417763"/>
          <p14:tracePt t="38992" x="10723563" y="2433638"/>
          <p14:tracePt t="38994" x="10755313" y="2433638"/>
          <p14:tracePt t="38996" x="10787063" y="2433638"/>
          <p14:tracePt t="38998" x="10802938" y="2449513"/>
          <p14:tracePt t="39000" x="10818813" y="2449513"/>
          <p14:tracePt t="39003" x="10848975" y="2449513"/>
          <p14:tracePt t="39005" x="10864850" y="2449513"/>
          <p14:tracePt t="39006" x="10896600" y="2449513"/>
          <p14:tracePt t="39009" x="10912475" y="2449513"/>
          <p14:tracePt t="39011" x="10928350" y="2449513"/>
          <p14:tracePt t="39012" x="10944225" y="2465388"/>
          <p14:tracePt t="39014" x="10960100" y="2465388"/>
          <p14:tracePt t="39027" x="10975975" y="2465388"/>
          <p14:tracePt t="39057" x="10991850" y="2481263"/>
          <p14:tracePt t="39073" x="10975975" y="2481263"/>
          <p14:tracePt t="39085" x="10960100" y="2481263"/>
          <p14:tracePt t="39090" x="10944225" y="2481263"/>
          <p14:tracePt t="39097" x="10928350" y="2481263"/>
          <p14:tracePt t="39179" x="10896600" y="2465388"/>
          <p14:tracePt t="39191" x="10818813" y="2417763"/>
          <p14:tracePt t="39192" x="10787063" y="2417763"/>
          <p14:tracePt t="39194" x="10771188" y="2401888"/>
          <p14:tracePt t="39196" x="10739438" y="2386013"/>
          <p14:tracePt t="39198" x="10707688" y="2386013"/>
          <p14:tracePt t="39200" x="10691813" y="2370138"/>
          <p14:tracePt t="39202" x="10660063" y="2370138"/>
          <p14:tracePt t="39204" x="10628313" y="2354263"/>
          <p14:tracePt t="39207" x="10612438" y="2354263"/>
          <p14:tracePt t="39208" x="10564813" y="2338388"/>
          <p14:tracePt t="39210" x="10533063" y="2338388"/>
          <p14:tracePt t="39213" x="10517188" y="2338388"/>
          <p14:tracePt t="39215" x="10471150" y="2338388"/>
          <p14:tracePt t="39217" x="10439400" y="2322513"/>
          <p14:tracePt t="39219" x="10407650" y="2322513"/>
          <p14:tracePt t="39220" x="10375900" y="2306638"/>
          <p14:tracePt t="39222" x="10328275" y="2306638"/>
          <p14:tracePt t="39224" x="10296525" y="2290763"/>
          <p14:tracePt t="39226" x="10264775" y="2290763"/>
          <p14:tracePt t="39228" x="10217150" y="2274888"/>
          <p14:tracePt t="39230" x="10186988" y="2274888"/>
          <p14:tracePt t="39233" x="10139363" y="2259013"/>
          <p14:tracePt t="39235" x="10091738" y="2259013"/>
          <p14:tracePt t="39236" x="10044113" y="2243138"/>
          <p14:tracePt t="39239" x="10012363" y="2243138"/>
          <p14:tracePt t="39240" x="9964738" y="2228850"/>
          <p14:tracePt t="39243" x="9917113" y="2212975"/>
          <p14:tracePt t="39245" x="9855200" y="2197100"/>
          <p14:tracePt t="39247" x="9823450" y="2197100"/>
          <p14:tracePt t="39250" x="9775825" y="2181225"/>
          <p14:tracePt t="39251" x="9728200" y="2181225"/>
          <p14:tracePt t="39253" x="9696450" y="2165350"/>
          <p14:tracePt t="39255" x="9648825" y="2165350"/>
          <p14:tracePt t="39257" x="9586913" y="2149475"/>
          <p14:tracePt t="39259" x="9539288" y="2133600"/>
          <p14:tracePt t="39261" x="9507538" y="2117725"/>
          <p14:tracePt t="39263" x="9475788" y="2101850"/>
          <p14:tracePt t="39265" x="9428163" y="2085975"/>
          <p14:tracePt t="39267" x="9380538" y="2070100"/>
          <p14:tracePt t="39269" x="9348788" y="2054225"/>
          <p14:tracePt t="39270" x="9301163" y="2054225"/>
          <p14:tracePt t="39272" x="9271000" y="2038350"/>
          <p14:tracePt t="39275" x="9255125" y="2038350"/>
          <p14:tracePt t="39277" x="9223375" y="2038350"/>
          <p14:tracePt t="39279" x="9191625" y="2022475"/>
          <p14:tracePt t="39280" x="9175750" y="2006600"/>
          <p14:tracePt t="39283" x="9159875" y="2006600"/>
          <p14:tracePt t="39285" x="9128125" y="1990725"/>
          <p14:tracePt t="39302" x="9112250" y="1990725"/>
          <p14:tracePt t="39322" x="9112250" y="1974850"/>
          <p14:tracePt t="39331" x="9096375" y="1974850"/>
          <p14:tracePt t="39399" x="9128125" y="1974850"/>
          <p14:tracePt t="39401" x="9144000" y="1974850"/>
          <p14:tracePt t="39405" x="9159875" y="1974850"/>
          <p14:tracePt t="39407" x="9175750" y="1974850"/>
          <p14:tracePt t="39408" x="9191625" y="1974850"/>
          <p14:tracePt t="39413" x="9207500" y="1974850"/>
          <p14:tracePt t="39415" x="9223375" y="1974850"/>
          <p14:tracePt t="39419" x="9255125" y="1974850"/>
          <p14:tracePt t="39421" x="9271000" y="1974850"/>
          <p14:tracePt t="39425" x="9301163" y="1974850"/>
          <p14:tracePt t="39427" x="9317038" y="1990725"/>
          <p14:tracePt t="39430" x="9332913" y="1990725"/>
          <p14:tracePt t="39434" x="9348788" y="1990725"/>
          <p14:tracePt t="39435" x="9364663" y="1990725"/>
          <p14:tracePt t="39436" x="9380538" y="2006600"/>
          <p14:tracePt t="39439" x="9396413" y="2006600"/>
          <p14:tracePt t="39443" x="9412288" y="2006600"/>
          <p14:tracePt t="39445" x="9428163" y="2006600"/>
          <p14:tracePt t="39449" x="9444038" y="2006600"/>
          <p14:tracePt t="39451" x="9459913" y="2006600"/>
          <p14:tracePt t="39452" x="9475788" y="2006600"/>
          <p14:tracePt t="39457" x="9491663" y="2006600"/>
          <p14:tracePt t="39458" x="9507538" y="2006600"/>
          <p14:tracePt t="39461" x="9507538" y="2022475"/>
          <p14:tracePt t="39462" x="9523413" y="2022475"/>
          <p14:tracePt t="39465" x="9539288" y="2022475"/>
          <p14:tracePt t="39469" x="9555163" y="2022475"/>
          <p14:tracePt t="39471" x="9555163" y="2038350"/>
          <p14:tracePt t="39473" x="9571038" y="2038350"/>
          <p14:tracePt t="39477" x="9586913" y="2038350"/>
          <p14:tracePt t="39486" x="9617075" y="2038350"/>
          <p14:tracePt t="39488" x="9632950" y="2054225"/>
          <p14:tracePt t="39495" x="9632950" y="2070100"/>
          <p14:tracePt t="39497" x="9648825" y="2070100"/>
          <p14:tracePt t="39501" x="9664700" y="2070100"/>
          <p14:tracePt t="39508" x="9680575" y="2070100"/>
          <p14:tracePt t="39510" x="9680575" y="2085975"/>
          <p14:tracePt t="39518" x="9696450" y="2085975"/>
          <p14:tracePt t="39521" x="9696450" y="2101850"/>
          <p14:tracePt t="39539" x="9712325" y="2101850"/>
          <p14:tracePt t="39543" x="9712325" y="2117725"/>
          <p14:tracePt t="39653" x="9696450" y="2117725"/>
          <p14:tracePt t="39670" x="9680575" y="2117725"/>
          <p14:tracePt t="39753" x="9664700" y="2117725"/>
          <p14:tracePt t="39766" x="9648825" y="2117725"/>
          <p14:tracePt t="39773" x="9648825" y="2101850"/>
          <p14:tracePt t="39779" x="9648825" y="2085975"/>
          <p14:tracePt t="39782" x="9648825" y="2070100"/>
          <p14:tracePt t="39786" x="9632950" y="2054225"/>
          <p14:tracePt t="39791" x="9632950" y="2038350"/>
          <p14:tracePt t="39794" x="9632950" y="2022475"/>
          <p14:tracePt t="39799" x="9632950" y="2006600"/>
          <p14:tracePt t="39801" x="9617075" y="2006600"/>
          <p14:tracePt t="39803" x="9617075" y="1990725"/>
          <p14:tracePt t="39805" x="9617075" y="1974850"/>
          <p14:tracePt t="39809" x="9617075" y="1958975"/>
          <p14:tracePt t="39811" x="9617075" y="1943100"/>
          <p14:tracePt t="39812" x="9617075" y="1927225"/>
          <p14:tracePt t="39815" x="9617075" y="1911350"/>
          <p14:tracePt t="39817" x="9617075" y="1895475"/>
          <p14:tracePt t="39820" x="9617075" y="1881188"/>
          <p14:tracePt t="39823" x="9617075" y="1865313"/>
          <p14:tracePt t="39825" x="9617075" y="1849438"/>
          <p14:tracePt t="39836" x="9632950" y="1817688"/>
          <p14:tracePt t="39842" x="9632950" y="1801813"/>
          <p14:tracePt t="39845" x="9632950" y="1785938"/>
          <p14:tracePt t="39847" x="9632950" y="1770063"/>
          <p14:tracePt t="39863" x="9632950" y="1754188"/>
          <p14:tracePt t="39869" x="9632950" y="1738313"/>
          <p14:tracePt t="39881" x="9632950" y="1722438"/>
          <p14:tracePt t="39886" x="9632950" y="1706563"/>
          <p14:tracePt t="39893" x="9632950" y="1690688"/>
          <p14:tracePt t="39896" x="9632950" y="1674813"/>
          <p14:tracePt t="39898" x="9632950" y="1658938"/>
          <p14:tracePt t="39907" x="9632950" y="1643063"/>
          <p14:tracePt t="39908" x="9632950" y="1627188"/>
          <p14:tracePt t="39922" x="9632950" y="1595438"/>
          <p14:tracePt t="39926" x="9632950" y="1579563"/>
          <p14:tracePt t="39933" x="9632950" y="1563688"/>
          <p14:tracePt t="39940" x="9632950" y="1547813"/>
          <p14:tracePt t="39947" x="9632950" y="1501775"/>
          <p14:tracePt t="39957" x="9632950" y="1485900"/>
          <p14:tracePt t="39963" x="9632950" y="1470025"/>
          <p14:tracePt t="39971" x="9632950" y="1454150"/>
          <p14:tracePt t="39979" x="9632950" y="1438275"/>
          <p14:tracePt t="39989" x="9632950" y="1422400"/>
          <p14:tracePt t="40002" x="9632950" y="1406525"/>
          <p14:tracePt t="40010" x="9648825" y="1406525"/>
          <p14:tracePt t="40013" x="9648825" y="1390650"/>
          <p14:tracePt t="40022" x="9664700" y="1390650"/>
          <p14:tracePt t="40035" x="9680575" y="1390650"/>
          <p14:tracePt t="40040" x="9712325" y="1390650"/>
          <p14:tracePt t="40042" x="9728200" y="1390650"/>
          <p14:tracePt t="40044" x="9744075" y="1390650"/>
          <p14:tracePt t="40049" x="9759950" y="1390650"/>
          <p14:tracePt t="40051" x="9775825" y="1390650"/>
          <p14:tracePt t="40052" x="9791700" y="1390650"/>
          <p14:tracePt t="40054" x="9807575" y="1390650"/>
          <p14:tracePt t="40056" x="9823450" y="1390650"/>
          <p14:tracePt t="40058" x="9839325" y="1390650"/>
          <p14:tracePt t="40060" x="9855200" y="1390650"/>
          <p14:tracePt t="40063" x="9871075" y="1406525"/>
          <p14:tracePt t="40067" x="9902825" y="1406525"/>
          <p14:tracePt t="40069" x="9917113" y="1406525"/>
          <p14:tracePt t="40071" x="9932988" y="1406525"/>
          <p14:tracePt t="40073" x="9948863" y="1422400"/>
          <p14:tracePt t="40074" x="9964738" y="1422400"/>
          <p14:tracePt t="40077" x="9980613" y="1438275"/>
          <p14:tracePt t="40079" x="9996488" y="1438275"/>
          <p14:tracePt t="40080" x="10012363" y="1454150"/>
          <p14:tracePt t="40084" x="10044113" y="1454150"/>
          <p14:tracePt t="40087" x="10059988" y="1470025"/>
          <p14:tracePt t="40088" x="10059988" y="1485900"/>
          <p14:tracePt t="40091" x="10075863" y="1501775"/>
          <p14:tracePt t="40093" x="10091738" y="1501775"/>
          <p14:tracePt t="40097" x="10123488" y="1533525"/>
          <p14:tracePt t="40101" x="10139363" y="1547813"/>
          <p14:tracePt t="40103" x="10139363" y="1563688"/>
          <p14:tracePt t="40105" x="10155238" y="1579563"/>
          <p14:tracePt t="40106" x="10171113" y="1595438"/>
          <p14:tracePt t="40109" x="10186988" y="1611313"/>
          <p14:tracePt t="40110" x="10186988" y="1627188"/>
          <p14:tracePt t="40113" x="10186988" y="1643063"/>
          <p14:tracePt t="40115" x="10186988" y="1658938"/>
          <p14:tracePt t="40118" x="10186988" y="1674813"/>
          <p14:tracePt t="40118" x="10186988" y="1690688"/>
          <p14:tracePt t="40121" x="10202863" y="1706563"/>
          <p14:tracePt t="40122" x="10202863" y="1722438"/>
          <p14:tracePt t="40127" x="10202863" y="1754188"/>
          <p14:tracePt t="40128" x="10202863" y="1770063"/>
          <p14:tracePt t="40133" x="10186988" y="1785938"/>
          <p14:tracePt t="40135" x="10155238" y="1817688"/>
          <p14:tracePt t="40137" x="10139363" y="1817688"/>
          <p14:tracePt t="40138" x="10123488" y="1833563"/>
          <p14:tracePt t="40140" x="10091738" y="1849438"/>
          <p14:tracePt t="40143" x="10075863" y="1865313"/>
          <p14:tracePt t="40145" x="10044113" y="1865313"/>
          <p14:tracePt t="40147" x="9996488" y="1881188"/>
          <p14:tracePt t="40149" x="9980613" y="1881188"/>
          <p14:tracePt t="40151" x="9932988" y="1895475"/>
          <p14:tracePt t="40152" x="9902825" y="1895475"/>
          <p14:tracePt t="40154" x="9886950" y="1895475"/>
          <p14:tracePt t="40157" x="9839325" y="1911350"/>
          <p14:tracePt t="40159" x="9791700" y="1911350"/>
          <p14:tracePt t="40160" x="9775825" y="1911350"/>
          <p14:tracePt t="40163" x="9728200" y="1911350"/>
          <p14:tracePt t="40165" x="9696450" y="1927225"/>
          <p14:tracePt t="40167" x="9664700" y="1927225"/>
          <p14:tracePt t="40168" x="9632950" y="1943100"/>
          <p14:tracePt t="40170" x="9586913" y="1943100"/>
          <p14:tracePt t="40172" x="9571038" y="1943100"/>
          <p14:tracePt t="40174" x="9539288" y="1958975"/>
          <p14:tracePt t="40177" x="9523413" y="1958975"/>
          <p14:tracePt t="40179" x="9507538" y="1974850"/>
          <p14:tracePt t="40181" x="9491663" y="1974850"/>
          <p14:tracePt t="40183" x="9475788" y="1974850"/>
          <p14:tracePt t="40191" x="9459913" y="1974850"/>
          <p14:tracePt t="40201" x="9444038" y="1974850"/>
          <p14:tracePt t="40202" x="9444038" y="1990725"/>
          <p14:tracePt t="40207" x="9459913" y="1990725"/>
          <p14:tracePt t="40208" x="9459913" y="2006600"/>
          <p14:tracePt t="40210" x="9475788" y="2006600"/>
          <p14:tracePt t="40212" x="9491663" y="2006600"/>
          <p14:tracePt t="40215" x="9507538" y="2022475"/>
          <p14:tracePt t="40217" x="9555163" y="2022475"/>
          <p14:tracePt t="40219" x="9586913" y="2022475"/>
          <p14:tracePt t="40221" x="9601200" y="2022475"/>
          <p14:tracePt t="40223" x="9632950" y="2038350"/>
          <p14:tracePt t="40224" x="9648825" y="2038350"/>
          <p14:tracePt t="40226" x="9680575" y="2038350"/>
          <p14:tracePt t="40228" x="9728200" y="2038350"/>
          <p14:tracePt t="40230" x="9744075" y="2038350"/>
          <p14:tracePt t="40232" x="9791700" y="2038350"/>
          <p14:tracePt t="40235" x="9823450" y="2038350"/>
          <p14:tracePt t="40236" x="9855200" y="2038350"/>
          <p14:tracePt t="40238" x="9886950" y="2038350"/>
          <p14:tracePt t="40240" x="9932988" y="2038350"/>
          <p14:tracePt t="40242" x="9964738" y="2038350"/>
          <p14:tracePt t="40245" x="9996488" y="2038350"/>
          <p14:tracePt t="40246" x="10028238" y="2038350"/>
          <p14:tracePt t="40251" x="10107613" y="2038350"/>
          <p14:tracePt t="40253" x="10139363" y="2038350"/>
          <p14:tracePt t="40254" x="10202863" y="2038350"/>
          <p14:tracePt t="40256" x="10248900" y="2038350"/>
          <p14:tracePt t="40258" x="10296525" y="2038350"/>
          <p14:tracePt t="40261" x="10328275" y="2022475"/>
          <p14:tracePt t="40262" x="10375900" y="2022475"/>
          <p14:tracePt t="40265" x="10423525" y="2006600"/>
          <p14:tracePt t="40267" x="10471150" y="2006600"/>
          <p14:tracePt t="40268" x="10517188" y="1990725"/>
          <p14:tracePt t="40270" x="10564813" y="1990725"/>
          <p14:tracePt t="40273" x="10612438" y="1974850"/>
          <p14:tracePt t="40274" x="10644188" y="1974850"/>
          <p14:tracePt t="40277" x="10691813" y="1958975"/>
          <p14:tracePt t="40278" x="10755313" y="1958975"/>
          <p14:tracePt t="40281" x="10802938" y="1943100"/>
          <p14:tracePt t="40283" x="10833100" y="1943100"/>
          <p14:tracePt t="40285" x="10880725" y="1927225"/>
          <p14:tracePt t="40286" x="10928350" y="1927225"/>
          <p14:tracePt t="40289" x="10960100" y="1911350"/>
          <p14:tracePt t="40291" x="11023600" y="1895475"/>
          <p14:tracePt t="40293" x="11055350" y="1881188"/>
          <p14:tracePt t="40294" x="11102975" y="1881188"/>
          <p14:tracePt t="40296" x="11133138" y="1881188"/>
          <p14:tracePt t="40298" x="11164888" y="1865313"/>
          <p14:tracePt t="40301" x="11212513" y="1849438"/>
          <p14:tracePt t="40302" x="11228388" y="1833563"/>
          <p14:tracePt t="40305" x="11260138" y="1817688"/>
          <p14:tracePt t="40306" x="11291888" y="1801813"/>
          <p14:tracePt t="40309" x="11323638" y="1785938"/>
          <p14:tracePt t="40313" x="11355388" y="1770063"/>
          <p14:tracePt t="40315" x="11371263" y="1754188"/>
          <p14:tracePt t="40317" x="11371263" y="1738313"/>
          <p14:tracePt t="40318" x="11387138" y="1738313"/>
          <p14:tracePt t="40320" x="11403013" y="1722438"/>
          <p14:tracePt t="40323" x="11403013" y="1706563"/>
          <p14:tracePt t="40327" x="11418888" y="1674813"/>
          <p14:tracePt t="40329" x="11433175" y="1658938"/>
          <p14:tracePt t="40330" x="11433175" y="1643063"/>
          <p14:tracePt t="40333" x="11449050" y="1627188"/>
          <p14:tracePt t="40334" x="11449050" y="1611313"/>
          <p14:tracePt t="40336" x="11449050" y="1595438"/>
          <p14:tracePt t="40338" x="11449050" y="1563688"/>
          <p14:tracePt t="40340" x="11449050" y="1547813"/>
          <p14:tracePt t="40343" x="11449050" y="1533525"/>
          <p14:tracePt t="40344" x="11449050" y="1501775"/>
          <p14:tracePt t="40346" x="11449050" y="1485900"/>
          <p14:tracePt t="40348" x="11449050" y="1454150"/>
          <p14:tracePt t="40350" x="11449050" y="1438275"/>
          <p14:tracePt t="40352" x="11449050" y="1406525"/>
          <p14:tracePt t="40354" x="11449050" y="1374775"/>
          <p14:tracePt t="40356" x="11449050" y="1358900"/>
          <p14:tracePt t="40358" x="11449050" y="1327150"/>
          <p14:tracePt t="40360" x="11433175" y="1295400"/>
          <p14:tracePt t="40363" x="11418888" y="1279525"/>
          <p14:tracePt t="40365" x="11403013" y="1231900"/>
          <p14:tracePt t="40367" x="11387138" y="1200150"/>
          <p14:tracePt t="40368" x="11387138" y="1185863"/>
          <p14:tracePt t="40370" x="11371263" y="1138238"/>
          <p14:tracePt t="40373" x="11371263" y="1106488"/>
          <p14:tracePt t="40375" x="11339513" y="1058863"/>
          <p14:tracePt t="40376" x="11323638" y="1042988"/>
          <p14:tracePt t="40379" x="11307763" y="1011238"/>
          <p14:tracePt t="40380" x="11291888" y="979488"/>
          <p14:tracePt t="40383" x="11276013" y="931863"/>
          <p14:tracePt t="40386" x="11260138" y="915988"/>
          <p14:tracePt t="40386" x="11244263" y="884238"/>
          <p14:tracePt t="40388" x="11244263" y="838200"/>
          <p14:tracePt t="40390" x="11244263" y="822325"/>
          <p14:tracePt t="40393" x="11228388" y="790575"/>
          <p14:tracePt t="40395" x="11212513" y="758825"/>
          <p14:tracePt t="40396" x="11196638" y="742950"/>
          <p14:tracePt t="40399" x="11196638" y="711200"/>
          <p14:tracePt t="40402" x="11180763" y="679450"/>
          <p14:tracePt t="40403" x="11164888" y="663575"/>
          <p14:tracePt t="40404" x="11164888" y="647700"/>
          <p14:tracePt t="40406" x="11164888" y="615950"/>
          <p14:tracePt t="40409" x="11164888" y="600075"/>
          <p14:tracePt t="40410" x="11149013" y="584200"/>
          <p14:tracePt t="40413" x="11149013" y="552450"/>
          <p14:tracePt t="40415" x="11133138" y="552450"/>
          <p14:tracePt t="40417" x="11133138" y="520700"/>
          <p14:tracePt t="40419" x="11133138" y="506413"/>
          <p14:tracePt t="40420" x="11118850" y="506413"/>
          <p14:tracePt t="40422" x="11118850" y="490538"/>
          <p14:tracePt t="40425" x="11118850" y="474663"/>
          <p14:tracePt t="40429" x="11118850" y="458788"/>
          <p14:tracePt t="40431" x="11118850" y="442913"/>
          <p14:tracePt t="40433" x="11102975" y="442913"/>
          <p14:tracePt t="40435" x="11102975" y="427038"/>
          <p14:tracePt t="40438" x="11102975" y="411163"/>
          <p14:tracePt t="40440" x="11102975" y="395288"/>
          <p14:tracePt t="40445" x="11087100" y="395288"/>
          <p14:tracePt t="40449" x="11087100" y="379413"/>
          <p14:tracePt t="40453" x="11087100" y="363538"/>
          <p14:tracePt t="40465" x="11087100" y="347663"/>
          <p14:tracePt t="40473" x="11087100" y="331788"/>
          <p14:tracePt t="40475" x="11071225" y="331788"/>
          <p14:tracePt t="40485" x="11071225" y="315913"/>
          <p14:tracePt t="40487" x="11055350" y="315913"/>
          <p14:tracePt t="40497" x="11039475" y="315913"/>
          <p14:tracePt t="40509" x="11023600" y="315913"/>
          <p14:tracePt t="40511" x="11007725" y="315913"/>
          <p14:tracePt t="40517" x="10991850" y="315913"/>
          <p14:tracePt t="40521" x="10975975" y="315913"/>
          <p14:tracePt t="40522" x="10960100" y="315913"/>
          <p14:tracePt t="40527" x="10944225" y="315913"/>
          <p14:tracePt t="40531" x="10928350" y="315913"/>
          <p14:tracePt t="40535" x="10912475" y="331788"/>
          <p14:tracePt t="40537" x="10896600" y="331788"/>
          <p14:tracePt t="40539" x="10880725" y="347663"/>
          <p14:tracePt t="40543" x="10864850" y="363538"/>
          <p14:tracePt t="40545" x="10833100" y="379413"/>
          <p14:tracePt t="40547" x="10833100" y="395288"/>
          <p14:tracePt t="40551" x="10787063" y="442913"/>
          <p14:tracePt t="40552" x="10771188" y="474663"/>
          <p14:tracePt t="40555" x="10755313" y="490538"/>
          <p14:tracePt t="40570" x="10675938" y="695325"/>
          <p14:tracePt t="40570" x="10675938" y="727075"/>
          <p14:tracePt t="40573" x="10660063" y="758825"/>
          <p14:tracePt t="40574" x="10660063" y="790575"/>
          <p14:tracePt t="40576" x="10660063" y="838200"/>
          <p14:tracePt t="40579" x="10660063" y="868363"/>
          <p14:tracePt t="40581" x="10660063" y="915988"/>
          <p14:tracePt t="40583" x="10660063" y="963613"/>
          <p14:tracePt t="40584" x="10660063" y="979488"/>
          <p14:tracePt t="40587" x="10660063" y="1027113"/>
          <p14:tracePt t="40588" x="10660063" y="1074738"/>
          <p14:tracePt t="40590" x="10660063" y="1122363"/>
          <p14:tracePt t="40592" x="10660063" y="1169988"/>
          <p14:tracePt t="40595" x="10660063" y="1231900"/>
          <p14:tracePt t="40596" x="10660063" y="1279525"/>
          <p14:tracePt t="40599" x="10660063" y="1311275"/>
          <p14:tracePt t="40601" x="10660063" y="1374775"/>
          <p14:tracePt t="40602" x="10675938" y="1485900"/>
          <p14:tracePt t="40604" x="10691813" y="1533525"/>
          <p14:tracePt t="40607" x="10707688" y="1595438"/>
          <p14:tracePt t="40609" x="10723563" y="1658938"/>
          <p14:tracePt t="40611" x="10739438" y="1722438"/>
          <p14:tracePt t="40613" x="10755313" y="1785938"/>
          <p14:tracePt t="40615" x="10755313" y="1849438"/>
          <p14:tracePt t="40618" x="10771188" y="1881188"/>
          <p14:tracePt t="40619" x="10787063" y="1943100"/>
          <p14:tracePt t="40620" x="10802938" y="1990725"/>
          <p14:tracePt t="40623" x="10802938" y="2054225"/>
          <p14:tracePt t="40625" x="10818813" y="2085975"/>
          <p14:tracePt t="40627" x="10833100" y="2149475"/>
          <p14:tracePt t="40629" x="10833100" y="2197100"/>
          <p14:tracePt t="40630" x="10848975" y="2243138"/>
          <p14:tracePt t="40633" x="10848975" y="2274888"/>
          <p14:tracePt t="40635" x="10864850" y="2322513"/>
          <p14:tracePt t="40636" x="10864850" y="2370138"/>
          <p14:tracePt t="40639" x="10880725" y="2433638"/>
          <p14:tracePt t="40641" x="10880725" y="2465388"/>
          <p14:tracePt t="40643" x="10880725" y="2497138"/>
          <p14:tracePt t="40645" x="10896600" y="2544763"/>
          <p14:tracePt t="40647" x="10896600" y="2574925"/>
          <p14:tracePt t="40649" x="10896600" y="2622550"/>
          <p14:tracePt t="40651" x="10912475" y="2670175"/>
          <p14:tracePt t="40652" x="10912475" y="2701925"/>
          <p14:tracePt t="40654" x="10912475" y="2749550"/>
          <p14:tracePt t="40657" x="10912475" y="2797175"/>
          <p14:tracePt t="40658" x="10928350" y="2828925"/>
          <p14:tracePt t="40661" x="10928350" y="2876550"/>
          <p14:tracePt t="40663" x="10928350" y="2938463"/>
          <p14:tracePt t="40664" x="10928350" y="2986088"/>
          <p14:tracePt t="40666" x="10928350" y="3017838"/>
          <p14:tracePt t="40668" x="10928350" y="3065463"/>
          <p14:tracePt t="40671" x="10928350" y="3113088"/>
          <p14:tracePt t="40673" x="10928350" y="3144838"/>
          <p14:tracePt t="40675" x="10928350" y="3208338"/>
          <p14:tracePt t="40677" x="10928350" y="3255963"/>
          <p14:tracePt t="40678" x="10928350" y="3286125"/>
          <p14:tracePt t="40681" x="10928350" y="3333750"/>
          <p14:tracePt t="40683" x="10928350" y="3381375"/>
          <p14:tracePt t="40684" x="10928350" y="3413125"/>
          <p14:tracePt t="40687" x="10928350" y="3460750"/>
          <p14:tracePt t="40688" x="10928350" y="3508375"/>
          <p14:tracePt t="40691" x="10928350" y="3540125"/>
          <p14:tracePt t="40693" x="10928350" y="3587750"/>
          <p14:tracePt t="40695" x="10928350" y="3633788"/>
          <p14:tracePt t="40697" x="10928350" y="3665538"/>
          <p14:tracePt t="40699" x="10912475" y="3697288"/>
          <p14:tracePt t="40701" x="10912475" y="3744913"/>
          <p14:tracePt t="40703" x="10912475" y="3776663"/>
          <p14:tracePt t="40704" x="10896600" y="3808413"/>
          <p14:tracePt t="40707" x="10896600" y="3856038"/>
          <p14:tracePt t="40709" x="10880725" y="3903663"/>
          <p14:tracePt t="40711" x="10880725" y="3919538"/>
          <p14:tracePt t="40713" x="10864850" y="3949700"/>
          <p14:tracePt t="40714" x="10864850" y="3965575"/>
          <p14:tracePt t="40717" x="10848975" y="3997325"/>
          <p14:tracePt t="40718" x="10848975" y="4013200"/>
          <p14:tracePt t="40720" x="10833100" y="4029075"/>
          <p14:tracePt t="40722" x="10833100" y="4060825"/>
          <p14:tracePt t="40725" x="10818813" y="4060825"/>
          <p14:tracePt t="40727" x="10818813" y="4076700"/>
          <p14:tracePt t="40728" x="10802938" y="4092575"/>
          <p14:tracePt t="40731" x="10787063" y="4092575"/>
          <p14:tracePt t="40733" x="10787063" y="4108450"/>
          <p14:tracePt t="40734" x="10755313" y="4124325"/>
          <p14:tracePt t="40736" x="10739438" y="4124325"/>
          <p14:tracePt t="40741" x="10723563" y="4140200"/>
          <p14:tracePt t="40743" x="10707688" y="4140200"/>
          <p14:tracePt t="40744" x="10691813" y="4156075"/>
          <p14:tracePt t="40747" x="10660063" y="4156075"/>
          <p14:tracePt t="40750" x="10644188" y="4156075"/>
          <p14:tracePt t="40752" x="10596563" y="4171950"/>
          <p14:tracePt t="40757" x="10564813" y="4171950"/>
          <p14:tracePt t="40759" x="10548938" y="4171950"/>
          <p14:tracePt t="40761" x="10517188" y="4171950"/>
          <p14:tracePt t="40763" x="10487025" y="4171950"/>
          <p14:tracePt t="40765" x="10471150" y="4171950"/>
          <p14:tracePt t="40767" x="10439400" y="4171950"/>
          <p14:tracePt t="40768" x="10407650" y="4171950"/>
          <p14:tracePt t="40771" x="10375900" y="4156075"/>
          <p14:tracePt t="40773" x="10344150" y="4156075"/>
          <p14:tracePt t="40774" x="10312400" y="4140200"/>
          <p14:tracePt t="40776" x="10296525" y="4140200"/>
          <p14:tracePt t="40779" x="10264775" y="4124325"/>
          <p14:tracePt t="40780" x="10233025" y="4108450"/>
          <p14:tracePt t="40783" x="10217150" y="4108450"/>
          <p14:tracePt t="40784" x="10186988" y="4092575"/>
          <p14:tracePt t="40786" x="10155238" y="4076700"/>
          <p14:tracePt t="40788" x="10123488" y="4060825"/>
          <p14:tracePt t="40790" x="10107613" y="4044950"/>
          <p14:tracePt t="40792" x="10075863" y="4029075"/>
          <p14:tracePt t="40795" x="10059988" y="4029075"/>
          <p14:tracePt t="40796" x="10044113" y="3997325"/>
          <p14:tracePt t="40799" x="10012363" y="3981450"/>
          <p14:tracePt t="40800" x="9996488" y="3965575"/>
          <p14:tracePt t="40802" x="9996488" y="3949700"/>
          <p14:tracePt t="40805" x="9964738" y="3935413"/>
          <p14:tracePt t="40807" x="9948863" y="3903663"/>
          <p14:tracePt t="40808" x="9932988" y="3887788"/>
          <p14:tracePt t="40810" x="9917113" y="3871913"/>
          <p14:tracePt t="40813" x="9917113" y="3840163"/>
          <p14:tracePt t="40815" x="9902825" y="3824288"/>
          <p14:tracePt t="40816" x="9886950" y="3808413"/>
          <p14:tracePt t="40818" x="9871075" y="3776663"/>
          <p14:tracePt t="40820" x="9855200" y="3760788"/>
          <p14:tracePt t="40823" x="9855200" y="3729038"/>
          <p14:tracePt t="40825" x="9855200" y="3697288"/>
          <p14:tracePt t="40827" x="9839325" y="3681413"/>
          <p14:tracePt t="40829" x="9823450" y="3649663"/>
          <p14:tracePt t="40830" x="9823450" y="3617913"/>
          <p14:tracePt t="40833" x="9807575" y="3602038"/>
          <p14:tracePt t="40834" x="9807575" y="3571875"/>
          <p14:tracePt t="40836" x="9791700" y="3556000"/>
          <p14:tracePt t="40838" x="9791700" y="3540125"/>
          <p14:tracePt t="40840" x="9791700" y="3508375"/>
          <p14:tracePt t="40842" x="9791700" y="3476625"/>
          <p14:tracePt t="40844" x="9791700" y="3444875"/>
          <p14:tracePt t="40846" x="9791700" y="3429000"/>
          <p14:tracePt t="40849" x="9791700" y="3413125"/>
          <p14:tracePt t="40850" x="9791700" y="3381375"/>
          <p14:tracePt t="40852" x="9791700" y="3349625"/>
          <p14:tracePt t="40854" x="9791700" y="3333750"/>
          <p14:tracePt t="40857" x="9791700" y="3302000"/>
          <p14:tracePt t="40859" x="9791700" y="3286125"/>
          <p14:tracePt t="40860" x="9791700" y="3255963"/>
          <p14:tracePt t="40863" x="9807575" y="3240088"/>
          <p14:tracePt t="40865" x="9823450" y="3224213"/>
          <p14:tracePt t="40867" x="9823450" y="3192463"/>
          <p14:tracePt t="40868" x="9839325" y="3160713"/>
          <p14:tracePt t="40871" x="9839325" y="3144838"/>
          <p14:tracePt t="40873" x="9839325" y="3113088"/>
          <p14:tracePt t="40875" x="9839325" y="3097213"/>
          <p14:tracePt t="40877" x="9855200" y="3081338"/>
          <p14:tracePt t="40878" x="9871075" y="3049588"/>
          <p14:tracePt t="40880" x="9886950" y="3017838"/>
          <p14:tracePt t="40883" x="9886950" y="3001963"/>
          <p14:tracePt t="40884" x="9902825" y="2986088"/>
          <p14:tracePt t="40887" x="9902825" y="2970213"/>
          <p14:tracePt t="40888" x="9902825" y="2954338"/>
          <p14:tracePt t="40891" x="9917113" y="2922588"/>
          <p14:tracePt t="40893" x="9932988" y="2908300"/>
          <p14:tracePt t="40895" x="9932988" y="2892425"/>
          <p14:tracePt t="40896" x="9948863" y="2860675"/>
          <p14:tracePt t="40900" x="9948863" y="2844800"/>
          <p14:tracePt t="40903" x="9964738" y="2813050"/>
          <p14:tracePt t="40905" x="9980613" y="2813050"/>
          <p14:tracePt t="40906" x="9980613" y="2797175"/>
          <p14:tracePt t="40908" x="9996488" y="2781300"/>
          <p14:tracePt t="40910" x="9996488" y="2765425"/>
          <p14:tracePt t="40913" x="10012363" y="2765425"/>
          <p14:tracePt t="40914" x="10012363" y="2749550"/>
          <p14:tracePt t="40917" x="10028238" y="2733675"/>
          <p14:tracePt t="40918" x="10044113" y="2733675"/>
          <p14:tracePt t="40920" x="10044113" y="2717800"/>
          <p14:tracePt t="40923" x="10044113" y="2701925"/>
          <p14:tracePt t="40925" x="10059988" y="2701925"/>
          <p14:tracePt t="40927" x="10075863" y="2686050"/>
          <p14:tracePt t="40935" x="10091738" y="2686050"/>
          <p14:tracePt t="40939" x="10107613" y="2670175"/>
          <p14:tracePt t="40942" x="10123488" y="2670175"/>
          <p14:tracePt t="40945" x="10123488" y="2654300"/>
          <p14:tracePt t="40951" x="10139363" y="2654300"/>
          <p14:tracePt t="40952" x="10155238" y="2654300"/>
          <p14:tracePt t="40958" x="10171113" y="2654300"/>
          <p14:tracePt t="40961" x="10186988" y="2638425"/>
          <p14:tracePt t="40963" x="10202863" y="2638425"/>
          <p14:tracePt t="40966" x="10217150" y="2638425"/>
          <p14:tracePt t="40969" x="10233025" y="2622550"/>
          <p14:tracePt t="40972" x="10248900" y="2622550"/>
          <p14:tracePt t="40974" x="10264775" y="2622550"/>
          <p14:tracePt t="40977" x="10280650" y="2622550"/>
          <p14:tracePt t="40978" x="10296525" y="2622550"/>
          <p14:tracePt t="40980" x="10312400" y="2622550"/>
          <p14:tracePt t="40982" x="10328275" y="2622550"/>
          <p14:tracePt t="40985" x="10344150" y="2622550"/>
          <p14:tracePt t="40987" x="10360025" y="2622550"/>
          <p14:tracePt t="40988" x="10375900" y="2622550"/>
          <p14:tracePt t="40991" x="10407650" y="2622550"/>
          <p14:tracePt t="40992" x="10439400" y="2622550"/>
          <p14:tracePt t="40995" x="10471150" y="2622550"/>
          <p14:tracePt t="40997" x="10517188" y="2622550"/>
          <p14:tracePt t="41000" x="10564813" y="2622550"/>
          <p14:tracePt t="41002" x="10580688" y="2622550"/>
          <p14:tracePt t="41005" x="10612438" y="2622550"/>
          <p14:tracePt t="41007" x="10644188" y="2622550"/>
          <p14:tracePt t="41008" x="10660063" y="2622550"/>
          <p14:tracePt t="41010" x="10691813" y="2622550"/>
          <p14:tracePt t="41013" x="10707688" y="2622550"/>
          <p14:tracePt t="41014" x="10739438" y="2622550"/>
          <p14:tracePt t="41016" x="10755313" y="2622550"/>
          <p14:tracePt t="41018" x="10771188" y="2622550"/>
          <p14:tracePt t="41020" x="10802938" y="2622550"/>
          <p14:tracePt t="41023" x="10818813" y="2622550"/>
          <p14:tracePt t="41025" x="10833100" y="2622550"/>
          <p14:tracePt t="41027" x="10864850" y="2622550"/>
          <p14:tracePt t="41031" x="10880725" y="2622550"/>
          <p14:tracePt t="41033" x="10896600" y="2622550"/>
          <p14:tracePt t="41035" x="10912475" y="2622550"/>
          <p14:tracePt t="41036" x="10928350" y="2622550"/>
          <p14:tracePt t="41041" x="10944225" y="2622550"/>
          <p14:tracePt t="41055" x="10960100" y="2622550"/>
          <p14:tracePt t="41087" x="10975975" y="2622550"/>
          <p14:tracePt t="41182" x="10960100" y="2622550"/>
          <p14:tracePt t="41192" x="10944225" y="2622550"/>
          <p14:tracePt t="41195" x="10928350" y="2622550"/>
          <p14:tracePt t="41206" x="10912475" y="2622550"/>
          <p14:tracePt t="41210" x="10896600" y="2622550"/>
          <p14:tracePt t="41213" x="10880725" y="2622550"/>
          <p14:tracePt t="41219" x="10864850" y="2622550"/>
          <p14:tracePt t="41222" x="10848975" y="2622550"/>
          <p14:tracePt t="41224" x="10833100" y="2622550"/>
          <p14:tracePt t="41227" x="10818813" y="2622550"/>
          <p14:tracePt t="41228" x="10802938" y="2622550"/>
          <p14:tracePt t="41233" x="10787063" y="2622550"/>
          <p14:tracePt t="41235" x="10771188" y="2622550"/>
          <p14:tracePt t="41239" x="10755313" y="2622550"/>
          <p14:tracePt t="41241" x="10739438" y="2622550"/>
          <p14:tracePt t="41243" x="10739438" y="2606675"/>
          <p14:tracePt t="41245" x="10723563" y="2606675"/>
          <p14:tracePt t="41251" x="10691813" y="2606675"/>
          <p14:tracePt t="41255" x="10675938" y="2606675"/>
          <p14:tracePt t="41257" x="10660063" y="2606675"/>
          <p14:tracePt t="41261" x="10644188" y="2606675"/>
          <p14:tracePt t="41263" x="10628313" y="2606675"/>
          <p14:tracePt t="41265" x="10612438" y="2606675"/>
          <p14:tracePt t="41269" x="10596563" y="2606675"/>
          <p14:tracePt t="41271" x="10564813" y="2606675"/>
          <p14:tracePt t="41275" x="10548938" y="2606675"/>
          <p14:tracePt t="41276" x="10533063" y="2606675"/>
          <p14:tracePt t="41279" x="10517188" y="2606675"/>
          <p14:tracePt t="41280" x="10502900" y="2606675"/>
          <p14:tracePt t="41283" x="10487025" y="2606675"/>
          <p14:tracePt t="41285" x="10471150" y="2606675"/>
          <p14:tracePt t="41286" x="10455275" y="2606675"/>
          <p14:tracePt t="41288" x="10439400" y="2606675"/>
          <p14:tracePt t="41291" x="10423525" y="2606675"/>
          <p14:tracePt t="41293" x="10407650" y="2606675"/>
          <p14:tracePt t="41294" x="10391775" y="2606675"/>
          <p14:tracePt t="41296" x="10375900" y="2606675"/>
          <p14:tracePt t="41299" x="10344150" y="2606675"/>
          <p14:tracePt t="41303" x="10328275" y="2606675"/>
          <p14:tracePt t="41304" x="10312400" y="2606675"/>
          <p14:tracePt t="41307" x="10296525" y="2606675"/>
          <p14:tracePt t="41308" x="10264775" y="2606675"/>
          <p14:tracePt t="41312" x="10233025" y="2606675"/>
          <p14:tracePt t="41314" x="10217150" y="2606675"/>
          <p14:tracePt t="41317" x="10202863" y="2606675"/>
          <p14:tracePt t="41319" x="10186988" y="2606675"/>
          <p14:tracePt t="41320" x="10171113" y="2606675"/>
          <p14:tracePt t="41323" x="10139363" y="2606675"/>
          <p14:tracePt t="41325" x="10123488" y="2606675"/>
          <p14:tracePt t="41327" x="10107613" y="2606675"/>
          <p14:tracePt t="41329" x="10091738" y="2606675"/>
          <p14:tracePt t="41331" x="10075863" y="2606675"/>
          <p14:tracePt t="41333" x="10059988" y="2606675"/>
          <p14:tracePt t="41335" x="10028238" y="2606675"/>
          <p14:tracePt t="41339" x="10012363" y="2606675"/>
          <p14:tracePt t="41340" x="9980613" y="2622550"/>
          <p14:tracePt t="41345" x="9964738" y="2638425"/>
          <p14:tracePt t="41346" x="9932988" y="2638425"/>
          <p14:tracePt t="41351" x="9917113" y="2654300"/>
          <p14:tracePt t="41352" x="9886950" y="2654300"/>
          <p14:tracePt t="41357" x="9871075" y="2654300"/>
          <p14:tracePt t="41358" x="9855200" y="2670175"/>
          <p14:tracePt t="41360" x="9855200" y="2686050"/>
          <p14:tracePt t="41362" x="9839325" y="2686050"/>
          <p14:tracePt t="41365" x="9823450" y="2686050"/>
          <p14:tracePt t="41366" x="9807575" y="2701925"/>
          <p14:tracePt t="41368" x="9807575" y="2717800"/>
          <p14:tracePt t="41370" x="9775825" y="2733675"/>
          <p14:tracePt t="41372" x="9759950" y="2733675"/>
          <p14:tracePt t="41377" x="9759950" y="2749550"/>
          <p14:tracePt t="41378" x="9744075" y="2765425"/>
          <p14:tracePt t="41380" x="9728200" y="2765425"/>
          <p14:tracePt t="41384" x="9712325" y="2781300"/>
          <p14:tracePt t="41387" x="9696450" y="2781300"/>
          <p14:tracePt t="41389" x="9696450" y="2797175"/>
          <p14:tracePt t="41390" x="9680575" y="2797175"/>
          <p14:tracePt t="41393" x="9680575" y="2813050"/>
          <p14:tracePt t="41395" x="9664700" y="2813050"/>
          <p14:tracePt t="41396" x="9648825" y="2813050"/>
          <p14:tracePt t="41400" x="9648825" y="2828925"/>
          <p14:tracePt t="41403" x="9632950" y="2828925"/>
          <p14:tracePt t="41405" x="9617075" y="2844800"/>
          <p14:tracePt t="41409" x="9601200" y="2844800"/>
          <p14:tracePt t="41411" x="9586913" y="2844800"/>
          <p14:tracePt t="41413" x="9571038" y="2844800"/>
          <p14:tracePt t="41415" x="9571038" y="2860675"/>
          <p14:tracePt t="41418" x="9555163" y="2860675"/>
          <p14:tracePt t="41421" x="9539288" y="2876550"/>
          <p14:tracePt t="41425" x="9523413" y="2876550"/>
          <p14:tracePt t="41427" x="9507538" y="2876550"/>
          <p14:tracePt t="41428" x="9491663" y="2892425"/>
          <p14:tracePt t="41434" x="9475788" y="2892425"/>
          <p14:tracePt t="41435" x="9444038" y="2892425"/>
          <p14:tracePt t="41438" x="9428163" y="2892425"/>
          <p14:tracePt t="41441" x="9412288" y="2892425"/>
          <p14:tracePt t="41445" x="9380538" y="2892425"/>
          <p14:tracePt t="41446" x="9364663" y="2892425"/>
          <p14:tracePt t="41449" x="9348788" y="2908300"/>
          <p14:tracePt t="41450" x="9332913" y="2908300"/>
          <p14:tracePt t="41452" x="9317038" y="2908300"/>
          <p14:tracePt t="41454" x="9301163" y="2908300"/>
          <p14:tracePt t="41457" x="9271000" y="2908300"/>
          <p14:tracePt t="41458" x="9239250" y="2908300"/>
          <p14:tracePt t="41460" x="9207500" y="2908300"/>
          <p14:tracePt t="41462" x="9159875" y="2908300"/>
          <p14:tracePt t="41466" x="9144000" y="2908300"/>
          <p14:tracePt t="41467" x="9112250" y="2908300"/>
          <p14:tracePt t="41469" x="9080500" y="2922588"/>
          <p14:tracePt t="41471" x="9048750" y="2922588"/>
          <p14:tracePt t="41473" x="9017000" y="2922588"/>
          <p14:tracePt t="41474" x="9001125" y="2922588"/>
          <p14:tracePt t="41476" x="8970963" y="2922588"/>
          <p14:tracePt t="41479" x="8923338" y="2922588"/>
          <p14:tracePt t="41481" x="8907463" y="2922588"/>
          <p14:tracePt t="41483" x="8859838" y="2922588"/>
          <p14:tracePt t="41484" x="8828088" y="2922588"/>
          <p14:tracePt t="41486" x="8796338" y="2922588"/>
          <p14:tracePt t="41488" x="8764588" y="2922588"/>
          <p14:tracePt t="41490" x="8732838" y="2922588"/>
          <p14:tracePt t="41493" x="8686800" y="2922588"/>
          <p14:tracePt t="41495" x="8655050" y="2922588"/>
          <p14:tracePt t="41496" x="8623300" y="2922588"/>
          <p14:tracePt t="41499" x="8591550" y="2922588"/>
          <p14:tracePt t="41501" x="8559800" y="2922588"/>
          <p14:tracePt t="41502" x="8528050" y="2922588"/>
          <p14:tracePt t="41505" x="8496300" y="2922588"/>
          <p14:tracePt t="41506" x="8480425" y="2922588"/>
          <p14:tracePt t="41508" x="8432800" y="2922588"/>
          <p14:tracePt t="41510" x="8416925" y="2922588"/>
          <p14:tracePt t="41512" x="8401050" y="2922588"/>
          <p14:tracePt t="41515" x="8370888" y="2922588"/>
          <p14:tracePt t="41517" x="8339138" y="2922588"/>
          <p14:tracePt t="41521" x="8307388" y="2908300"/>
          <p14:tracePt t="41523" x="8291513" y="2908300"/>
          <p14:tracePt t="41525" x="8275638" y="2908300"/>
          <p14:tracePt t="41527" x="8259763" y="2908300"/>
          <p14:tracePt t="41529" x="8243888" y="2908300"/>
          <p14:tracePt t="41531" x="8228013" y="2908300"/>
          <p14:tracePt t="41533" x="8212138" y="2908300"/>
          <p14:tracePt t="41535" x="8196263" y="2908300"/>
          <p14:tracePt t="41543" x="8180388" y="2908300"/>
          <p14:tracePt t="41545" x="8164513" y="2908300"/>
          <p14:tracePt t="41568" x="8148638" y="2892425"/>
          <p14:tracePt t="41599" x="8164513" y="2892425"/>
          <p14:tracePt t="41601" x="8180388" y="2892425"/>
          <p14:tracePt t="41604" x="8196263" y="2892425"/>
          <p14:tracePt t="41606" x="8243888" y="2876550"/>
          <p14:tracePt t="41608" x="8259763" y="2876550"/>
          <p14:tracePt t="41610" x="8291513" y="2876550"/>
          <p14:tracePt t="41612" x="8323263" y="2876550"/>
          <p14:tracePt t="41614" x="8355013" y="2876550"/>
          <p14:tracePt t="41617" x="8401050" y="2876550"/>
          <p14:tracePt t="41618" x="8416925" y="2876550"/>
          <p14:tracePt t="41621" x="8464550" y="2876550"/>
          <p14:tracePt t="41622" x="8512175" y="2876550"/>
          <p14:tracePt t="41624" x="8543925" y="2876550"/>
          <p14:tracePt t="41626" x="8591550" y="2876550"/>
          <p14:tracePt t="41628" x="8639175" y="2876550"/>
          <p14:tracePt t="41630" x="8670925" y="2876550"/>
          <p14:tracePt t="41632" x="8716963" y="2876550"/>
          <p14:tracePt t="41634" x="8764588" y="2876550"/>
          <p14:tracePt t="41636" x="8796338" y="2876550"/>
          <p14:tracePt t="41638" x="8859838" y="2876550"/>
          <p14:tracePt t="41640" x="8907463" y="2876550"/>
          <p14:tracePt t="41643" x="8955088" y="2876550"/>
          <p14:tracePt t="41644" x="8986838" y="2876550"/>
          <p14:tracePt t="41646" x="9032875" y="2876550"/>
          <p14:tracePt t="41649" x="9080500" y="2876550"/>
          <p14:tracePt t="41650" x="9112250" y="2892425"/>
          <p14:tracePt t="41652" x="9144000" y="2892425"/>
          <p14:tracePt t="41655" x="9191625" y="2892425"/>
          <p14:tracePt t="41657" x="9207500" y="2908300"/>
          <p14:tracePt t="41659" x="9239250" y="2908300"/>
          <p14:tracePt t="41660" x="9271000" y="2922588"/>
          <p14:tracePt t="41663" x="9286875" y="2922588"/>
          <p14:tracePt t="41667" x="9317038" y="2922588"/>
          <p14:tracePt t="41668" x="9332913" y="2922588"/>
          <p14:tracePt t="41670" x="9348788" y="2938463"/>
          <p14:tracePt t="41675" x="9364663" y="2938463"/>
          <p14:tracePt t="41681" x="9364663" y="2954338"/>
          <p14:tracePt t="41696" x="9380538" y="2954338"/>
          <p14:tracePt t="41697" x="9380538" y="2970213"/>
          <p14:tracePt t="41793" x="9348788" y="2970213"/>
          <p14:tracePt t="41797" x="9317038" y="2970213"/>
          <p14:tracePt t="41799" x="9301163" y="2970213"/>
          <p14:tracePt t="41803" x="9286875" y="2970213"/>
          <p14:tracePt t="41804" x="9255125" y="2970213"/>
          <p14:tracePt t="41807" x="9223375" y="2970213"/>
          <p14:tracePt t="41808" x="9191625" y="2986088"/>
          <p14:tracePt t="41810" x="9159875" y="2986088"/>
          <p14:tracePt t="41816" x="9128125" y="2986088"/>
          <p14:tracePt t="41817" x="9112250" y="2986088"/>
          <p14:tracePt t="41818" x="9080500" y="2986088"/>
          <p14:tracePt t="41820" x="9048750" y="2986088"/>
          <p14:tracePt t="41823" x="9032875" y="2986088"/>
          <p14:tracePt t="41825" x="9001125" y="2986088"/>
          <p14:tracePt t="41827" x="8986838" y="2986088"/>
          <p14:tracePt t="41828" x="8955088" y="2986088"/>
          <p14:tracePt t="41831" x="8923338" y="2986088"/>
          <p14:tracePt t="41835" x="8891588" y="2986088"/>
          <p14:tracePt t="41837" x="8875713" y="2986088"/>
          <p14:tracePt t="41839" x="8859838" y="2986088"/>
          <p14:tracePt t="41841" x="8843963" y="2986088"/>
          <p14:tracePt t="41842" x="8828088" y="2986088"/>
          <p14:tracePt t="41844" x="8812213" y="2986088"/>
          <p14:tracePt t="41846" x="8796338" y="2986088"/>
          <p14:tracePt t="41854" x="8780463" y="2986088"/>
          <p14:tracePt t="41862" x="8764588" y="2986088"/>
          <p14:tracePt t="41869" x="8748713" y="2986088"/>
          <p14:tracePt t="41972" x="8764588" y="2970213"/>
          <p14:tracePt t="41977" x="8780463" y="2954338"/>
          <p14:tracePt t="41979" x="8796338" y="2954338"/>
          <p14:tracePt t="41981" x="8812213" y="2938463"/>
          <p14:tracePt t="41985" x="8828088" y="2922588"/>
          <p14:tracePt t="41989" x="8843963" y="2908300"/>
          <p14:tracePt t="41990" x="8859838" y="2908300"/>
          <p14:tracePt t="41996" x="8875713" y="2892425"/>
          <p14:tracePt t="42001" x="8891588" y="2892425"/>
          <p14:tracePt t="42003" x="8891588" y="2876550"/>
          <p14:tracePt t="42010" x="8907463" y="2876550"/>
          <p14:tracePt t="42022" x="8923338" y="2876550"/>
          <p14:tracePt t="42023" x="8923338" y="2860675"/>
          <p14:tracePt t="42053" x="8939213" y="2844800"/>
          <p14:tracePt t="42075" x="8923338" y="2844800"/>
          <p14:tracePt t="42079" x="8907463" y="2844800"/>
          <p14:tracePt t="42080" x="8891588" y="2844800"/>
          <p14:tracePt t="42082" x="8875713" y="2844800"/>
          <p14:tracePt t="42087" x="8859838" y="2844800"/>
          <p14:tracePt t="42089" x="8828088" y="2844800"/>
          <p14:tracePt t="42091" x="8812213" y="2844800"/>
          <p14:tracePt t="42093" x="8780463" y="2860675"/>
          <p14:tracePt t="42095" x="8732838" y="2860675"/>
          <p14:tracePt t="42099" x="8701088" y="2860675"/>
          <p14:tracePt t="42100" x="8686800" y="2860675"/>
          <p14:tracePt t="42102" x="8655050" y="2860675"/>
          <p14:tracePt t="42104" x="8623300" y="2876550"/>
          <p14:tracePt t="42107" x="8607425" y="2876550"/>
          <p14:tracePt t="42108" x="8591550" y="2876550"/>
          <p14:tracePt t="42111" x="8559800" y="2892425"/>
          <p14:tracePt t="42112" x="8543925" y="2892425"/>
          <p14:tracePt t="42117" x="8496300" y="2892425"/>
          <p14:tracePt t="42119" x="8480425" y="2892425"/>
          <p14:tracePt t="42120" x="8448675" y="2892425"/>
          <p14:tracePt t="42122" x="8448675" y="2908300"/>
          <p14:tracePt t="42124" x="8416925" y="2908300"/>
          <p14:tracePt t="42126" x="8401050" y="2908300"/>
          <p14:tracePt t="42128" x="8385175" y="2908300"/>
          <p14:tracePt t="42130" x="8355013" y="2922588"/>
          <p14:tracePt t="42132" x="8339138" y="2922588"/>
          <p14:tracePt t="42137" x="8307388" y="2922588"/>
          <p14:tracePt t="42141" x="8291513" y="2922588"/>
          <p14:tracePt t="42143" x="8259763" y="2922588"/>
          <p14:tracePt t="42146" x="8243888" y="2922588"/>
          <p14:tracePt t="42151" x="8228013" y="2922588"/>
          <p14:tracePt t="42153" x="8212138" y="2922588"/>
          <p14:tracePt t="42159" x="8196263" y="2922588"/>
          <p14:tracePt t="42166" x="8180388" y="2922588"/>
          <p14:tracePt t="42188" x="8164513" y="2922588"/>
          <p14:tracePt t="42199" x="8148638" y="2922588"/>
          <p14:tracePt t="42210" x="8132763" y="2908300"/>
          <p14:tracePt t="42213" x="8132763" y="2892425"/>
          <p14:tracePt t="42215" x="8116888" y="2892425"/>
          <p14:tracePt t="42219" x="8101013" y="2876550"/>
          <p14:tracePt t="42221" x="8101013" y="2860675"/>
          <p14:tracePt t="42225" x="8085138" y="2844800"/>
          <p14:tracePt t="42226" x="8085138" y="2828925"/>
          <p14:tracePt t="42229" x="8070850" y="2813050"/>
          <p14:tracePt t="42232" x="8070850" y="2797175"/>
          <p14:tracePt t="42235" x="8054975" y="2765425"/>
          <p14:tracePt t="42237" x="8039100" y="2765425"/>
          <p14:tracePt t="42238" x="8023225" y="2749550"/>
          <p14:tracePt t="42240" x="8023225" y="2733675"/>
          <p14:tracePt t="42243" x="8007350" y="2733675"/>
          <p14:tracePt t="42245" x="8007350" y="2701925"/>
          <p14:tracePt t="42247" x="7991475" y="2686050"/>
          <p14:tracePt t="42249" x="7975600" y="2686050"/>
          <p14:tracePt t="42250" x="7975600" y="2670175"/>
          <p14:tracePt t="42252" x="7959725" y="2654300"/>
          <p14:tracePt t="42255" x="7943850" y="2638425"/>
          <p14:tracePt t="42257" x="7943850" y="2622550"/>
          <p14:tracePt t="42259" x="7927975" y="2606675"/>
          <p14:tracePt t="42261" x="7912100" y="2606675"/>
          <p14:tracePt t="42263" x="7912100" y="2590800"/>
          <p14:tracePt t="42265" x="7896225" y="2574925"/>
          <p14:tracePt t="42267" x="7896225" y="2560638"/>
          <p14:tracePt t="42269" x="7896225" y="2544763"/>
          <p14:tracePt t="42271" x="7880350" y="2528888"/>
          <p14:tracePt t="42272" x="7864475" y="2513013"/>
          <p14:tracePt t="42277" x="7864475" y="2497138"/>
          <p14:tracePt t="42279" x="7864475" y="2481263"/>
          <p14:tracePt t="42283" x="7832725" y="2449513"/>
          <p14:tracePt t="42284" x="7832725" y="2433638"/>
          <p14:tracePt t="42286" x="7816850" y="2433638"/>
          <p14:tracePt t="42288" x="7816850" y="2417763"/>
          <p14:tracePt t="42290" x="7816850" y="2401888"/>
          <p14:tracePt t="42295" x="7800975" y="2386013"/>
          <p14:tracePt t="42297" x="7800975" y="2354263"/>
          <p14:tracePt t="42299" x="7785100" y="2354263"/>
          <p14:tracePt t="42301" x="7785100" y="2338388"/>
          <p14:tracePt t="42302" x="7770813" y="2322513"/>
          <p14:tracePt t="42304" x="7770813" y="2306638"/>
          <p14:tracePt t="42306" x="7770813" y="2290763"/>
          <p14:tracePt t="42308" x="7770813" y="2259013"/>
          <p14:tracePt t="42313" x="7754938" y="2243138"/>
          <p14:tracePt t="42318" x="7739063" y="2212975"/>
          <p14:tracePt t="42319" x="7739063" y="2181225"/>
          <p14:tracePt t="42320" x="7723188" y="2149475"/>
          <p14:tracePt t="42322" x="7723188" y="2117725"/>
          <p14:tracePt t="42324" x="7723188" y="2085975"/>
          <p14:tracePt t="42326" x="7707313" y="2070100"/>
          <p14:tracePt t="42328" x="7707313" y="2054225"/>
          <p14:tracePt t="42330" x="7707313" y="2022475"/>
          <p14:tracePt t="42332" x="7691438" y="2006600"/>
          <p14:tracePt t="42334" x="7691438" y="1974850"/>
          <p14:tracePt t="42336" x="7675563" y="1943100"/>
          <p14:tracePt t="42340" x="7675563" y="1911350"/>
          <p14:tracePt t="42343" x="7659688" y="1881188"/>
          <p14:tracePt t="42345" x="7659688" y="1865313"/>
          <p14:tracePt t="42347" x="7659688" y="1833563"/>
          <p14:tracePt t="42350" x="7659688" y="1817688"/>
          <p14:tracePt t="42351" x="7643813" y="1785938"/>
          <p14:tracePt t="42352" x="7643813" y="1754188"/>
          <p14:tracePt t="42354" x="7643813" y="1738313"/>
          <p14:tracePt t="42356" x="7627938" y="1706563"/>
          <p14:tracePt t="42358" x="7627938" y="1674813"/>
          <p14:tracePt t="42361" x="7627938" y="1658938"/>
          <p14:tracePt t="42363" x="7627938" y="1627188"/>
          <p14:tracePt t="42366" x="7627938" y="1595438"/>
          <p14:tracePt t="42367" x="7627938" y="1579563"/>
          <p14:tracePt t="42369" x="7612063" y="1547813"/>
          <p14:tracePt t="42370" x="7612063" y="1533525"/>
          <p14:tracePt t="42373" x="7612063" y="1501775"/>
          <p14:tracePt t="42375" x="7612063" y="1485900"/>
          <p14:tracePt t="42376" x="7612063" y="1470025"/>
          <p14:tracePt t="42378" x="7612063" y="1438275"/>
          <p14:tracePt t="42380" x="7612063" y="1422400"/>
          <p14:tracePt t="42382" x="7612063" y="1406525"/>
          <p14:tracePt t="42385" x="7612063" y="1390650"/>
          <p14:tracePt t="42386" x="7612063" y="1374775"/>
          <p14:tracePt t="42388" x="7612063" y="1358900"/>
          <p14:tracePt t="42390" x="7612063" y="1343025"/>
          <p14:tracePt t="42395" x="7612063" y="1327150"/>
          <p14:tracePt t="42397" x="7612063" y="1311275"/>
          <p14:tracePt t="42400" x="7627938" y="1295400"/>
          <p14:tracePt t="42403" x="7643813" y="1295400"/>
          <p14:tracePt t="42408" x="7643813" y="1279525"/>
          <p14:tracePt t="42413" x="7659688" y="1279525"/>
          <p14:tracePt t="42415" x="7659688" y="1263650"/>
          <p14:tracePt t="42418" x="7675563" y="1263650"/>
          <p14:tracePt t="42427" x="7691438" y="1263650"/>
          <p14:tracePt t="42431" x="7707313" y="1247775"/>
          <p14:tracePt t="42435" x="7723188" y="1247775"/>
          <p14:tracePt t="42441" x="7739063" y="1247775"/>
          <p14:tracePt t="42444" x="7754938" y="1247775"/>
          <p14:tracePt t="42451" x="7770813" y="1247775"/>
          <p14:tracePt t="42455" x="7785100" y="1247775"/>
          <p14:tracePt t="42457" x="7800975" y="1247775"/>
          <p14:tracePt t="42461" x="7816850" y="1247775"/>
          <p14:tracePt t="42463" x="7832725" y="1247775"/>
          <p14:tracePt t="42469" x="7848600" y="1247775"/>
          <p14:tracePt t="42470" x="7864475" y="1247775"/>
          <p14:tracePt t="42473" x="7880350" y="1247775"/>
          <p14:tracePt t="42474" x="7896225" y="1247775"/>
          <p14:tracePt t="42477" x="7912100" y="1247775"/>
          <p14:tracePt t="42481" x="7927975" y="1247775"/>
          <p14:tracePt t="42482" x="7943850" y="1247775"/>
          <p14:tracePt t="42484" x="7959725" y="1247775"/>
          <p14:tracePt t="42487" x="7975600" y="1247775"/>
          <p14:tracePt t="42489" x="7991475" y="1247775"/>
          <p14:tracePt t="42491" x="8007350" y="1247775"/>
          <p14:tracePt t="42493" x="8023225" y="1247775"/>
          <p14:tracePt t="42495" x="8054975" y="1247775"/>
          <p14:tracePt t="42500" x="8085138" y="1247775"/>
          <p14:tracePt t="42503" x="8116888" y="1247775"/>
          <p14:tracePt t="42505" x="8132763" y="1247775"/>
          <p14:tracePt t="42507" x="8148638" y="1247775"/>
          <p14:tracePt t="42508" x="8180388" y="1247775"/>
          <p14:tracePt t="42511" x="8212138" y="1247775"/>
          <p14:tracePt t="42513" x="8243888" y="1247775"/>
          <p14:tracePt t="42515" x="8275638" y="1247775"/>
          <p14:tracePt t="42516" x="8291513" y="1247775"/>
          <p14:tracePt t="42518" x="8323263" y="1247775"/>
          <p14:tracePt t="42521" x="8339138" y="1247775"/>
          <p14:tracePt t="42522" x="8370888" y="1247775"/>
          <p14:tracePt t="42525" x="8401050" y="1247775"/>
          <p14:tracePt t="42529" x="8432800" y="1247775"/>
          <p14:tracePt t="42531" x="8464550" y="1247775"/>
          <p14:tracePt t="42535" x="8496300" y="1247775"/>
          <p14:tracePt t="42537" x="8512175" y="1247775"/>
          <p14:tracePt t="42539" x="8528050" y="1247775"/>
          <p14:tracePt t="42541" x="8559800" y="1247775"/>
          <p14:tracePt t="42544" x="8575675" y="1247775"/>
          <p14:tracePt t="42547" x="8607425" y="1247775"/>
          <p14:tracePt t="42566" x="8686800" y="1263650"/>
          <p14:tracePt t="42569" x="8701088" y="1263650"/>
          <p14:tracePt t="42571" x="8701088" y="1279525"/>
          <p14:tracePt t="42572" x="8716963" y="1279525"/>
          <p14:tracePt t="42592" x="8732838" y="1279525"/>
          <p14:tracePt t="42615" x="8748713" y="1279525"/>
          <p14:tracePt t="42621" x="8748713" y="1295400"/>
          <p14:tracePt t="42639" x="8748713" y="1311275"/>
          <p14:tracePt t="42641" x="8764588" y="1311275"/>
          <p14:tracePt t="42645" x="8764588" y="1327150"/>
          <p14:tracePt t="42649" x="8764588" y="1343025"/>
          <p14:tracePt t="42650" x="8764588" y="1358900"/>
          <p14:tracePt t="42652" x="8764588" y="1374775"/>
          <p14:tracePt t="42656" x="8764588" y="1390650"/>
          <p14:tracePt t="42660" x="8764588" y="1406525"/>
          <p14:tracePt t="42664" x="8780463" y="1422400"/>
          <p14:tracePt t="42667" x="8780463" y="1438275"/>
          <p14:tracePt t="42670" x="8780463" y="1454150"/>
          <p14:tracePt t="42675" x="8780463" y="1470025"/>
          <p14:tracePt t="42679" x="8780463" y="1485900"/>
          <p14:tracePt t="42683" x="8780463" y="1501775"/>
          <p14:tracePt t="42685" x="8796338" y="1501775"/>
          <p14:tracePt t="42687" x="8796338" y="1517650"/>
          <p14:tracePt t="42689" x="8796338" y="1533525"/>
          <p14:tracePt t="42694" x="8796338" y="1547813"/>
          <p14:tracePt t="42697" x="8796338" y="1563688"/>
          <p14:tracePt t="42703" x="8796338" y="1579563"/>
          <p14:tracePt t="42704" x="8796338" y="1595438"/>
          <p14:tracePt t="42709" x="8796338" y="1611313"/>
          <p14:tracePt t="42710" x="8796338" y="1627188"/>
          <p14:tracePt t="42717" x="8796338" y="1643063"/>
          <p14:tracePt t="42719" x="8796338" y="1658938"/>
          <p14:tracePt t="42721" x="8796338" y="1674813"/>
          <p14:tracePt t="42730" x="8796338" y="1706563"/>
          <p14:tracePt t="42731" x="8796338" y="1722438"/>
          <p14:tracePt t="42734" x="8796338" y="1738313"/>
          <p14:tracePt t="42739" x="8796338" y="1754188"/>
          <p14:tracePt t="42742" x="8796338" y="1770063"/>
          <p14:tracePt t="42745" x="8796338" y="1785938"/>
          <p14:tracePt t="42747" x="8796338" y="1801813"/>
          <p14:tracePt t="42751" x="8796338" y="1817688"/>
          <p14:tracePt t="42752" x="8796338" y="1849438"/>
          <p14:tracePt t="42760" x="8796338" y="1881188"/>
          <p14:tracePt t="42764" x="8796338" y="1895475"/>
          <p14:tracePt t="42767" x="8796338" y="1943100"/>
          <p14:tracePt t="42768" x="8812213" y="1974850"/>
          <p14:tracePt t="42770" x="8812213" y="1990725"/>
          <p14:tracePt t="42772" x="8812213" y="2006600"/>
          <p14:tracePt t="42774" x="8812213" y="2022475"/>
          <p14:tracePt t="42776" x="8812213" y="2038350"/>
          <p14:tracePt t="42778" x="8812213" y="2054225"/>
          <p14:tracePt t="42782" x="8828088" y="2070100"/>
          <p14:tracePt t="42785" x="8828088" y="2085975"/>
          <p14:tracePt t="42787" x="8843963" y="2101850"/>
          <p14:tracePt t="42788" x="8843963" y="2117725"/>
          <p14:tracePt t="42791" x="8843963" y="2133600"/>
          <p14:tracePt t="42793" x="8843963" y="2149475"/>
          <p14:tracePt t="42795" x="8843963" y="2165350"/>
          <p14:tracePt t="42799" x="8859838" y="2181225"/>
          <p14:tracePt t="42800" x="8859838" y="2197100"/>
          <p14:tracePt t="42807" x="8875713" y="2197100"/>
          <p14:tracePt t="42809" x="8875713" y="2212975"/>
          <p14:tracePt t="42813" x="8875713" y="2228850"/>
          <p14:tracePt t="42817" x="8875713" y="2243138"/>
          <p14:tracePt t="42825" x="8891588" y="2243138"/>
          <p14:tracePt t="42835" x="8891588" y="2259013"/>
          <p14:tracePt t="42841" x="8891588" y="2274888"/>
          <p14:tracePt t="42863" x="8891588" y="2290763"/>
          <p14:tracePt t="42871" x="8891588" y="2306638"/>
          <p14:tracePt t="42884" x="8891588" y="2354263"/>
          <p14:tracePt t="42890" x="8891588" y="2370138"/>
          <p14:tracePt t="42892" x="8891588" y="2386013"/>
          <p14:tracePt t="42899" x="8891588" y="2401888"/>
          <p14:tracePt t="42903" x="8891588" y="2417763"/>
          <p14:tracePt t="42905" x="8891588" y="2433638"/>
          <p14:tracePt t="42911" x="8891588" y="2449513"/>
          <p14:tracePt t="42912" x="8875713" y="2449513"/>
          <p14:tracePt t="42915" x="8875713" y="2465388"/>
          <p14:tracePt t="42921" x="8875713" y="2481263"/>
          <p14:tracePt t="42922" x="8875713" y="2497138"/>
          <p14:tracePt t="42925" x="8859838" y="2497138"/>
          <p14:tracePt t="42926" x="8859838" y="2513013"/>
          <p14:tracePt t="42933" x="8859838" y="2528888"/>
          <p14:tracePt t="42937" x="8859838" y="2544763"/>
          <p14:tracePt t="42943" x="8859838" y="2560638"/>
          <p14:tracePt t="42952" x="8859838" y="2574925"/>
          <p14:tracePt t="42957" x="8859838" y="2590800"/>
          <p14:tracePt t="42974" x="8859838" y="2606675"/>
          <p14:tracePt t="42985" x="8859838" y="2622550"/>
          <p14:tracePt t="43051" x="8875713" y="2638425"/>
          <p14:tracePt t="43054" x="8891588" y="2638425"/>
          <p14:tracePt t="43061" x="8891588" y="2654300"/>
          <p14:tracePt t="43064" x="8907463" y="2654300"/>
          <p14:tracePt t="43067" x="8923338" y="2654300"/>
          <p14:tracePt t="43071" x="8923338" y="2670175"/>
          <p14:tracePt t="43073" x="8939213" y="2670175"/>
          <p14:tracePt t="43075" x="8955088" y="2670175"/>
          <p14:tracePt t="43079" x="8970963" y="2670175"/>
          <p14:tracePt t="43085" x="8986838" y="2670175"/>
          <p14:tracePt t="43087" x="9001125" y="2670175"/>
          <p14:tracePt t="43090" x="9017000" y="2686050"/>
          <p14:tracePt t="43093" x="9032875" y="2686050"/>
          <p14:tracePt t="43097" x="9032875" y="2701925"/>
          <p14:tracePt t="43100" x="9048750" y="2701925"/>
          <p14:tracePt t="43101" x="9064625" y="2701925"/>
          <p14:tracePt t="43103" x="9080500" y="2701925"/>
          <p14:tracePt t="43107" x="9096375" y="2701925"/>
          <p14:tracePt t="43109" x="9112250" y="2701925"/>
          <p14:tracePt t="43111" x="9112250" y="2717800"/>
          <p14:tracePt t="43113" x="9128125" y="2717800"/>
          <p14:tracePt t="43115" x="9144000" y="2733675"/>
          <p14:tracePt t="43116" x="9159875" y="2733675"/>
          <p14:tracePt t="43121" x="9175750" y="2749550"/>
          <p14:tracePt t="43123" x="9191625" y="2749550"/>
          <p14:tracePt t="43127" x="9207500" y="2749550"/>
          <p14:tracePt t="43129" x="9223375" y="2749550"/>
          <p14:tracePt t="43130" x="9239250" y="2765425"/>
          <p14:tracePt t="43135" x="9255125" y="2765425"/>
          <p14:tracePt t="43136" x="9255125" y="2781300"/>
          <p14:tracePt t="43138" x="9271000" y="2781300"/>
          <p14:tracePt t="43145" x="9286875" y="2781300"/>
          <p14:tracePt t="43146" x="9286875" y="2797175"/>
          <p14:tracePt t="43149" x="9301163" y="2797175"/>
          <p14:tracePt t="43153" x="9301163" y="2813050"/>
          <p14:tracePt t="43157" x="9317038" y="2813050"/>
          <p14:tracePt t="43163" x="9317038" y="2828925"/>
          <p14:tracePt t="43167" x="9317038" y="2844800"/>
          <p14:tracePt t="43173" x="9317038" y="2860675"/>
          <p14:tracePt t="43181" x="9317038" y="2876550"/>
          <p14:tracePt t="43184" x="9317038" y="2892425"/>
          <p14:tracePt t="43191" x="9301163" y="2908300"/>
          <p14:tracePt t="43194" x="9301163" y="2922588"/>
          <p14:tracePt t="43197" x="9301163" y="2938463"/>
          <p14:tracePt t="43202" x="9301163" y="2954338"/>
          <p14:tracePt t="43207" x="9301163" y="2970213"/>
          <p14:tracePt t="43211" x="9301163" y="2986088"/>
          <p14:tracePt t="43216" x="9301163" y="3001963"/>
          <p14:tracePt t="43217" x="9301163" y="3017838"/>
          <p14:tracePt t="43226" x="9301163" y="3033713"/>
          <p14:tracePt t="43232" x="9286875" y="3049588"/>
          <p14:tracePt t="43236" x="9286875" y="3065463"/>
          <p14:tracePt t="43245" x="9271000" y="3081338"/>
          <p14:tracePt t="43255" x="9255125" y="3081338"/>
          <p14:tracePt t="43258" x="9255125" y="3097213"/>
          <p14:tracePt t="43271" x="9223375" y="3097213"/>
          <p14:tracePt t="43281" x="9207500" y="3097213"/>
          <p14:tracePt t="43294" x="9191625" y="3113088"/>
          <p14:tracePt t="43301" x="9175750" y="3113088"/>
          <p14:tracePt t="43316" x="9159875" y="3113088"/>
          <p14:tracePt t="43319" x="9159875" y="3128963"/>
          <p14:tracePt t="43329" x="9144000" y="3128963"/>
          <p14:tracePt t="43339" x="9128125" y="3128963"/>
          <p14:tracePt t="43357" x="9112250" y="3128963"/>
          <p14:tracePt t="43362" x="9096375" y="3128963"/>
          <p14:tracePt t="43373" x="9080500" y="3128963"/>
          <p14:tracePt t="43376" x="9064625" y="3128963"/>
          <p14:tracePt t="43382" x="9048750" y="3128963"/>
          <p14:tracePt t="43391" x="9032875" y="3128963"/>
          <p14:tracePt t="43395" x="9017000" y="3128963"/>
          <p14:tracePt t="43403" x="9001125" y="3128963"/>
          <p14:tracePt t="43407" x="8986838" y="3128963"/>
          <p14:tracePt t="43418" x="8970963" y="3128963"/>
          <p14:tracePt t="43422" x="8955088" y="3128963"/>
          <p14:tracePt t="43424" x="8939213" y="3128963"/>
          <p14:tracePt t="43435" x="8923338" y="3128963"/>
          <p14:tracePt t="43440" x="8907463" y="3144838"/>
          <p14:tracePt t="43451" x="8891588" y="3160713"/>
          <p14:tracePt t="43456" x="8875713" y="3160713"/>
          <p14:tracePt t="43458" x="8875713" y="3176588"/>
          <p14:tracePt t="43461" x="8859838" y="3176588"/>
          <p14:tracePt t="43475" x="8843963" y="3176588"/>
          <p14:tracePt t="43481" x="8828088" y="3176588"/>
          <p14:tracePt t="43489" x="8812213" y="3176588"/>
          <p14:tracePt t="43493" x="8796338" y="3176588"/>
          <p14:tracePt t="43497" x="8780463" y="3176588"/>
          <p14:tracePt t="43501" x="8764588" y="3176588"/>
          <p14:tracePt t="43503" x="8748713" y="3176588"/>
          <p14:tracePt t="43507" x="8732838" y="3176588"/>
          <p14:tracePt t="43509" x="8716963" y="3176588"/>
          <p14:tracePt t="43510" x="8701088" y="3176588"/>
          <p14:tracePt t="43515" x="8686800" y="3176588"/>
          <p14:tracePt t="43517" x="8670925" y="3176588"/>
          <p14:tracePt t="43526" x="8639175" y="3176588"/>
          <p14:tracePt t="43527" x="8623300" y="3176588"/>
          <p14:tracePt t="43533" x="8607425" y="3176588"/>
          <p14:tracePt t="43535" x="8591550" y="3176588"/>
          <p14:tracePt t="43539" x="8575675" y="3176588"/>
          <p14:tracePt t="43543" x="8559800" y="3176588"/>
          <p14:tracePt t="43545" x="8543925" y="3176588"/>
          <p14:tracePt t="43565" x="8528050" y="3176588"/>
          <p14:tracePt t="43573" x="8512175" y="3176588"/>
          <p14:tracePt t="43599" x="8512175" y="3160713"/>
          <p14:tracePt t="43609" x="8496300" y="3144838"/>
          <p14:tracePt t="43616" x="8480425" y="3144838"/>
          <p14:tracePt t="43619" x="8480425" y="3128963"/>
          <p14:tracePt t="43627" x="8464550" y="3113088"/>
          <p14:tracePt t="43628" x="8448675" y="3113088"/>
          <p14:tracePt t="43631" x="8432800" y="3097213"/>
          <p14:tracePt t="43635" x="8432800" y="3081338"/>
          <p14:tracePt t="43637" x="8416925" y="3081338"/>
          <p14:tracePt t="43639" x="8416925" y="3065463"/>
          <p14:tracePt t="43640" x="8401050" y="3065463"/>
          <p14:tracePt t="43645" x="8385175" y="3065463"/>
          <p14:tracePt t="43647" x="8385175" y="3049588"/>
          <p14:tracePt t="43649" x="8370888" y="3049588"/>
          <p14:tracePt t="43650" x="8355013" y="3049588"/>
          <p14:tracePt t="43652" x="8355013" y="3033713"/>
          <p14:tracePt t="43657" x="8339138" y="3033713"/>
          <p14:tracePt t="43661" x="8323263" y="3033713"/>
          <p14:tracePt t="43669" x="8323263" y="3017838"/>
          <p14:tracePt t="43676" x="8307388" y="3017838"/>
          <p14:tracePt t="43681" x="8307388" y="3001963"/>
          <p14:tracePt t="43685" x="8291513" y="3001963"/>
          <p14:tracePt t="43691" x="8291513" y="2986088"/>
          <p14:tracePt t="43695" x="8275638" y="2986088"/>
          <p14:tracePt t="43701" x="8275638" y="2970213"/>
          <p14:tracePt t="43703" x="8275638" y="2954338"/>
          <p14:tracePt t="43705" x="8259763" y="2954338"/>
          <p14:tracePt t="43709" x="8259763" y="2938463"/>
          <p14:tracePt t="43711" x="8243888" y="2922588"/>
          <p14:tracePt t="43713" x="8243888" y="2908300"/>
          <p14:tracePt t="43717" x="8243888" y="2892425"/>
          <p14:tracePt t="43719" x="8228013" y="2876550"/>
          <p14:tracePt t="43722" x="8212138" y="2860675"/>
          <p14:tracePt t="43725" x="8212138" y="2844800"/>
          <p14:tracePt t="43727" x="8196263" y="2828925"/>
          <p14:tracePt t="43728" x="8196263" y="2813050"/>
          <p14:tracePt t="43732" x="8196263" y="2797175"/>
          <p14:tracePt t="43735" x="8180388" y="2781300"/>
          <p14:tracePt t="43736" x="8180388" y="2749550"/>
          <p14:tracePt t="43738" x="8164513" y="2749550"/>
          <p14:tracePt t="43741" x="8164513" y="2733675"/>
          <p14:tracePt t="43743" x="8148638" y="2701925"/>
          <p14:tracePt t="43746" x="8148638" y="2686050"/>
          <p14:tracePt t="43750" x="8148638" y="2654300"/>
          <p14:tracePt t="43750" x="8132763" y="2654300"/>
          <p14:tracePt t="43752" x="8132763" y="2622550"/>
          <p14:tracePt t="43754" x="8116888" y="2606675"/>
          <p14:tracePt t="43756" x="8116888" y="2590800"/>
          <p14:tracePt t="43758" x="8116888" y="2574925"/>
          <p14:tracePt t="43761" x="8116888" y="2560638"/>
          <p14:tracePt t="43762" x="8116888" y="2544763"/>
          <p14:tracePt t="43765" x="8101013" y="2513013"/>
          <p14:tracePt t="43769" x="8085138" y="2481263"/>
          <p14:tracePt t="43771" x="8085138" y="2465388"/>
          <p14:tracePt t="43773" x="8085138" y="2449513"/>
          <p14:tracePt t="43775" x="8070850" y="2417763"/>
          <p14:tracePt t="43777" x="8070850" y="2401888"/>
          <p14:tracePt t="43779" x="8054975" y="2354263"/>
          <p14:tracePt t="43781" x="8054975" y="2322513"/>
          <p14:tracePt t="43783" x="8039100" y="2306638"/>
          <p14:tracePt t="43784" x="8039100" y="2274888"/>
          <p14:tracePt t="43786" x="8039100" y="2259013"/>
          <p14:tracePt t="43788" x="8039100" y="2243138"/>
          <p14:tracePt t="43790" x="8039100" y="2212975"/>
          <p14:tracePt t="43792" x="8023225" y="2197100"/>
          <p14:tracePt t="43797" x="8023225" y="2165350"/>
          <p14:tracePt t="43799" x="8023225" y="2149475"/>
          <p14:tracePt t="43800" x="8007350" y="2133600"/>
          <p14:tracePt t="43803" x="8007350" y="2117725"/>
          <p14:tracePt t="43805" x="8007350" y="2101850"/>
          <p14:tracePt t="43809" x="8007350" y="2070100"/>
          <p14:tracePt t="43813" x="8007350" y="2054225"/>
          <p14:tracePt t="43816" x="8007350" y="2038350"/>
          <p14:tracePt t="43817" x="8007350" y="2022475"/>
          <p14:tracePt t="43820" x="8007350" y="2006600"/>
          <p14:tracePt t="43825" x="8007350" y="1990725"/>
          <p14:tracePt t="43831" x="8007350" y="1974850"/>
          <p14:tracePt t="43835" x="8007350" y="1958975"/>
          <p14:tracePt t="43836" x="8007350" y="1943100"/>
          <p14:tracePt t="43842" x="8007350" y="1927225"/>
          <p14:tracePt t="43845" x="8007350" y="1911350"/>
          <p14:tracePt t="43847" x="8023225" y="1911350"/>
          <p14:tracePt t="43848" x="8023225" y="1895475"/>
          <p14:tracePt t="43850" x="8023225" y="1881188"/>
          <p14:tracePt t="43855" x="8023225" y="1865313"/>
          <p14:tracePt t="43857" x="8039100" y="1865313"/>
          <p14:tracePt t="43858" x="8054975" y="1849438"/>
          <p14:tracePt t="43861" x="8054975" y="1833563"/>
          <p14:tracePt t="43865" x="8070850" y="1817688"/>
          <p14:tracePt t="43866" x="8070850" y="1801813"/>
          <p14:tracePt t="43868" x="8085138" y="1785938"/>
          <p14:tracePt t="43870" x="8101013" y="1785938"/>
          <p14:tracePt t="43873" x="8101013" y="1770063"/>
          <p14:tracePt t="43874" x="8116888" y="1754188"/>
          <p14:tracePt t="43877" x="8148638" y="1738313"/>
          <p14:tracePt t="43878" x="8148638" y="1722438"/>
          <p14:tracePt t="43881" x="8164513" y="1690688"/>
          <p14:tracePt t="43884" x="8180388" y="1674813"/>
          <p14:tracePt t="43887" x="8196263" y="1658938"/>
          <p14:tracePt t="43888" x="8212138" y="1643063"/>
          <p14:tracePt t="43890" x="8228013" y="1627188"/>
          <p14:tracePt t="43895" x="8228013" y="1611313"/>
          <p14:tracePt t="43901" x="8243888" y="1595438"/>
          <p14:tracePt t="43902" x="8259763" y="1579563"/>
          <p14:tracePt t="43907" x="8275638" y="1563688"/>
          <p14:tracePt t="43914" x="8275638" y="1547813"/>
          <p14:tracePt t="43917" x="8291513" y="1547813"/>
          <p14:tracePt t="43919" x="8291513" y="1533525"/>
          <p14:tracePt t="43929" x="8307388" y="1533525"/>
          <p14:tracePt t="43933" x="8307388" y="1517650"/>
          <p14:tracePt t="43941" x="8307388" y="1501775"/>
          <p14:tracePt t="43944" x="8323263" y="1501775"/>
          <p14:tracePt t="43946" x="8339138" y="1501775"/>
          <p14:tracePt t="43949" x="8355013" y="1501775"/>
          <p14:tracePt t="43951" x="8355013" y="1485900"/>
          <p14:tracePt t="43952" x="8370888" y="1485900"/>
          <p14:tracePt t="43955" x="8385175" y="1485900"/>
          <p14:tracePt t="43959" x="8401050" y="1485900"/>
          <p14:tracePt t="43961" x="8432800" y="1485900"/>
          <p14:tracePt t="43966" x="8480425" y="1485900"/>
          <p14:tracePt t="43967" x="8496300" y="1485900"/>
          <p14:tracePt t="43968" x="8528050" y="1485900"/>
          <p14:tracePt t="43971" x="8543925" y="1485900"/>
          <p14:tracePt t="43973" x="8575675" y="1485900"/>
          <p14:tracePt t="43975" x="8607425" y="1485900"/>
          <p14:tracePt t="43977" x="8623300" y="1485900"/>
          <p14:tracePt t="43979" x="8655050" y="1485900"/>
          <p14:tracePt t="43981" x="8670925" y="1485900"/>
          <p14:tracePt t="43983" x="8701088" y="1485900"/>
          <p14:tracePt t="43984" x="8732838" y="1485900"/>
          <p14:tracePt t="43987" x="8748713" y="1485900"/>
          <p14:tracePt t="43989" x="8764588" y="1485900"/>
          <p14:tracePt t="43991" x="8796338" y="1485900"/>
          <p14:tracePt t="43992" x="8812213" y="1485900"/>
          <p14:tracePt t="43994" x="8843963" y="1485900"/>
          <p14:tracePt t="43997" x="8859838" y="1485900"/>
          <p14:tracePt t="43998" x="8891588" y="1485900"/>
          <p14:tracePt t="44000" x="8907463" y="1485900"/>
          <p14:tracePt t="44002" x="8923338" y="1485900"/>
          <p14:tracePt t="44005" x="8955088" y="1485900"/>
          <p14:tracePt t="44006" x="8970963" y="1485900"/>
          <p14:tracePt t="44008" x="8986838" y="1485900"/>
          <p14:tracePt t="44010" x="9017000" y="1485900"/>
          <p14:tracePt t="44015" x="9032875" y="1485900"/>
          <p14:tracePt t="44016" x="9048750" y="1485900"/>
          <p14:tracePt t="44018" x="9064625" y="1485900"/>
          <p14:tracePt t="44021" x="9080500" y="1485900"/>
          <p14:tracePt t="44025" x="9096375" y="1485900"/>
          <p14:tracePt t="44037" x="9128125" y="1485900"/>
          <p14:tracePt t="44089" x="9128125" y="1517650"/>
          <p14:tracePt t="44093" x="9128125" y="1547813"/>
          <p14:tracePt t="44097" x="9128125" y="1563688"/>
          <p14:tracePt t="44099" x="9128125" y="1579563"/>
          <p14:tracePt t="44100" x="9128125" y="1595438"/>
          <p14:tracePt t="44103" x="9128125" y="1611313"/>
          <p14:tracePt t="44105" x="9128125" y="1658938"/>
          <p14:tracePt t="44106" x="9128125" y="1674813"/>
          <p14:tracePt t="44108" x="9128125" y="1706563"/>
          <p14:tracePt t="44110" x="9128125" y="1738313"/>
          <p14:tracePt t="44113" x="9112250" y="1754188"/>
          <p14:tracePt t="44115" x="9112250" y="1785938"/>
          <p14:tracePt t="44116" x="9112250" y="1817688"/>
          <p14:tracePt t="44121" x="9112250" y="1849438"/>
          <p14:tracePt t="44123" x="9112250" y="1865313"/>
          <p14:tracePt t="44125" x="9112250" y="1895475"/>
          <p14:tracePt t="44126" x="9112250" y="1927225"/>
          <p14:tracePt t="44131" x="9112250" y="1958975"/>
          <p14:tracePt t="44133" x="9112250" y="1974850"/>
          <p14:tracePt t="44134" x="9112250" y="1990725"/>
          <p14:tracePt t="44136" x="9112250" y="2022475"/>
          <p14:tracePt t="44138" x="9112250" y="2038350"/>
          <p14:tracePt t="44140" x="9112250" y="2054225"/>
          <p14:tracePt t="44143" x="9112250" y="2085975"/>
          <p14:tracePt t="44147" x="9128125" y="2117725"/>
          <p14:tracePt t="44149" x="9128125" y="2133600"/>
          <p14:tracePt t="44153" x="9128125" y="2165350"/>
          <p14:tracePt t="44157" x="9128125" y="2181225"/>
          <p14:tracePt t="44159" x="9128125" y="2197100"/>
          <p14:tracePt t="44161" x="9128125" y="2212975"/>
          <p14:tracePt t="44163" x="9144000" y="2212975"/>
          <p14:tracePt t="44165" x="9144000" y="2243138"/>
          <p14:tracePt t="44166" x="9144000" y="2259013"/>
          <p14:tracePt t="44171" x="9144000" y="2274888"/>
          <p14:tracePt t="44173" x="9144000" y="2290763"/>
          <p14:tracePt t="44175" x="9159875" y="2290763"/>
          <p14:tracePt t="44177" x="9159875" y="2306638"/>
          <p14:tracePt t="44178" x="9159875" y="2322513"/>
          <p14:tracePt t="44182" x="9159875" y="2338388"/>
          <p14:tracePt t="44191" x="9159875" y="2370138"/>
          <p14:tracePt t="44197" x="9159875" y="2386013"/>
          <p14:tracePt t="44201" x="9159875" y="2401888"/>
          <p14:tracePt t="44203" x="9159875" y="2417763"/>
          <p14:tracePt t="44209" x="9159875" y="2433638"/>
          <p14:tracePt t="44213" x="9159875" y="2449513"/>
          <p14:tracePt t="44216" x="9144000" y="2449513"/>
          <p14:tracePt t="44219" x="9144000" y="2465388"/>
          <p14:tracePt t="44220" x="9144000" y="2481263"/>
          <p14:tracePt t="44227" x="9128125" y="2497138"/>
          <p14:tracePt t="44233" x="9112250" y="2513013"/>
          <p14:tracePt t="44235" x="9096375" y="2528888"/>
          <p14:tracePt t="44239" x="9096375" y="2544763"/>
          <p14:tracePt t="44245" x="9080500" y="2560638"/>
          <p14:tracePt t="44247" x="9064625" y="2560638"/>
          <p14:tracePt t="44249" x="9064625" y="2574925"/>
          <p14:tracePt t="44253" x="9064625" y="2590800"/>
          <p14:tracePt t="44255" x="9048750" y="2590800"/>
          <p14:tracePt t="44257" x="9048750" y="2606675"/>
          <p14:tracePt t="44259" x="9032875" y="2606675"/>
          <p14:tracePt t="44265" x="9032875" y="2622550"/>
          <p14:tracePt t="44273" x="9017000" y="2622550"/>
          <p14:tracePt t="44274" x="9017000" y="2638425"/>
          <p14:tracePt t="44288" x="9001125" y="2638425"/>
          <p14:tracePt t="44355" x="8986838" y="2638425"/>
          <p14:tracePt t="44363" x="8955088" y="2638425"/>
          <p14:tracePt t="44365" x="8955088" y="2654300"/>
          <p14:tracePt t="44368" x="8939213" y="2654300"/>
          <p14:tracePt t="44371" x="8923338" y="2654300"/>
          <p14:tracePt t="44372" x="8907463" y="2654300"/>
          <p14:tracePt t="44377" x="8907463" y="2670175"/>
          <p14:tracePt t="44379" x="8891588" y="2670175"/>
          <p14:tracePt t="44381" x="8875713" y="2670175"/>
          <p14:tracePt t="44385" x="8859838" y="2670175"/>
          <p14:tracePt t="44387" x="8843963" y="2670175"/>
          <p14:tracePt t="44389" x="8828088" y="2670175"/>
          <p14:tracePt t="44395" x="8812213" y="2670175"/>
          <p14:tracePt t="44399" x="8796338" y="2686050"/>
          <p14:tracePt t="44403" x="8780463" y="2686050"/>
          <p14:tracePt t="44411" x="8764588" y="2686050"/>
          <p14:tracePt t="44423" x="8748713" y="2686050"/>
          <p14:tracePt t="44441" x="8748713" y="2701925"/>
          <p14:tracePt t="44482" x="8748713" y="2717800"/>
          <p14:tracePt t="44500" x="8748713" y="2733675"/>
          <p14:tracePt t="44508" x="8764588" y="2733675"/>
          <p14:tracePt t="44511" x="8780463" y="2749550"/>
          <p14:tracePt t="44517" x="8796338" y="2749550"/>
          <p14:tracePt t="44519" x="8812213" y="2765425"/>
          <p14:tracePt t="44523" x="8828088" y="2765425"/>
          <p14:tracePt t="44525" x="8843963" y="2765425"/>
          <p14:tracePt t="44527" x="8859838" y="2765425"/>
          <p14:tracePt t="44531" x="8875713" y="2765425"/>
          <p14:tracePt t="44535" x="8891588" y="2765425"/>
          <p14:tracePt t="44538" x="8907463" y="2765425"/>
          <p14:tracePt t="44543" x="8923338" y="2765425"/>
          <p14:tracePt t="44548" x="8939213" y="2765425"/>
          <p14:tracePt t="44567" x="8970963" y="2765425"/>
          <p14:tracePt t="44598" x="8970963" y="2749550"/>
          <p14:tracePt t="44599" x="8970963" y="2733675"/>
          <p14:tracePt t="44602" x="8970963" y="2686050"/>
          <p14:tracePt t="44604" x="8970963" y="2670175"/>
          <p14:tracePt t="44606" x="8970963" y="2638425"/>
          <p14:tracePt t="44609" x="8970963" y="2622550"/>
          <p14:tracePt t="44610" x="8970963" y="2590800"/>
          <p14:tracePt t="44613" x="8970963" y="2560638"/>
          <p14:tracePt t="44614" x="8970963" y="2544763"/>
          <p14:tracePt t="44617" x="8970963" y="2513013"/>
          <p14:tracePt t="44619" x="8970963" y="2465388"/>
          <p14:tracePt t="44620" x="8970963" y="2449513"/>
          <p14:tracePt t="44622" x="8955088" y="2401888"/>
          <p14:tracePt t="44625" x="8955088" y="2354263"/>
          <p14:tracePt t="44627" x="8939213" y="2338388"/>
          <p14:tracePt t="44629" x="8939213" y="2290763"/>
          <p14:tracePt t="44632" x="8923338" y="2243138"/>
          <p14:tracePt t="44633" x="8923338" y="2197100"/>
          <p14:tracePt t="44634" x="8907463" y="2181225"/>
          <p14:tracePt t="44637" x="8907463" y="2133600"/>
          <p14:tracePt t="44639" x="8891588" y="2085975"/>
          <p14:tracePt t="44640" x="8891588" y="2070100"/>
          <p14:tracePt t="44643" x="8875713" y="2022475"/>
          <p14:tracePt t="44644" x="8859838" y="1974850"/>
          <p14:tracePt t="44647" x="8859838" y="1958975"/>
          <p14:tracePt t="44648" x="8843963" y="1911350"/>
          <p14:tracePt t="44651" x="8843963" y="1881188"/>
          <p14:tracePt t="44652" x="8843963" y="1865313"/>
          <p14:tracePt t="44654" x="8828088" y="1833563"/>
          <p14:tracePt t="44657" x="8812213" y="1785938"/>
          <p14:tracePt t="44659" x="8812213" y="1770063"/>
          <p14:tracePt t="44660" x="8796338" y="1738313"/>
          <p14:tracePt t="44663" x="8796338" y="1706563"/>
          <p14:tracePt t="44665" x="8780463" y="1706563"/>
          <p14:tracePt t="44667" x="8764588" y="1658938"/>
          <p14:tracePt t="44668" x="8764588" y="1643063"/>
          <p14:tracePt t="44671" x="8764588" y="1627188"/>
          <p14:tracePt t="44672" x="8748713" y="1595438"/>
          <p14:tracePt t="44674" x="8748713" y="1579563"/>
          <p14:tracePt t="44676" x="8732838" y="1563688"/>
          <p14:tracePt t="44678" x="8732838" y="1533525"/>
          <p14:tracePt t="44681" x="8716963" y="1517650"/>
          <p14:tracePt t="44682" x="8716963" y="1501775"/>
          <p14:tracePt t="44685" x="8716963" y="1485900"/>
          <p14:tracePt t="44686" x="8701088" y="1470025"/>
          <p14:tracePt t="44689" x="8701088" y="1454150"/>
          <p14:tracePt t="44691" x="8686800" y="1438275"/>
          <p14:tracePt t="44693" x="8686800" y="1422400"/>
          <p14:tracePt t="44695" x="8670925" y="1406525"/>
          <p14:tracePt t="44697" x="8670925" y="1390650"/>
          <p14:tracePt t="44699" x="8670925" y="1374775"/>
          <p14:tracePt t="44700" x="8655050" y="1358900"/>
          <p14:tracePt t="44703" x="8655050" y="1343025"/>
          <p14:tracePt t="44705" x="8639175" y="1343025"/>
          <p14:tracePt t="44706" x="8623300" y="1327150"/>
          <p14:tracePt t="44708" x="8623300" y="1311275"/>
          <p14:tracePt t="44711" x="8623300" y="1295400"/>
          <p14:tracePt t="44713" x="8607425" y="1279525"/>
          <p14:tracePt t="44715" x="8607425" y="1263650"/>
          <p14:tracePt t="44716" x="8591550" y="1247775"/>
          <p14:tracePt t="44718" x="8575675" y="1247775"/>
          <p14:tracePt t="44721" x="8575675" y="1231900"/>
          <p14:tracePt t="44723" x="8575675" y="1216025"/>
          <p14:tracePt t="44725" x="8559800" y="1200150"/>
          <p14:tracePt t="44727" x="8543925" y="1185863"/>
          <p14:tracePt t="44729" x="8543925" y="1169988"/>
          <p14:tracePt t="44731" x="8528050" y="1169988"/>
          <p14:tracePt t="44732" x="8512175" y="1138238"/>
          <p14:tracePt t="44734" x="8496300" y="1122363"/>
          <p14:tracePt t="44739" x="8480425" y="1106488"/>
          <p14:tracePt t="44741" x="8448675" y="1074738"/>
          <p14:tracePt t="44744" x="8432800" y="1058863"/>
          <p14:tracePt t="44747" x="8416925" y="1042988"/>
          <p14:tracePt t="44750" x="8401050" y="1027113"/>
          <p14:tracePt t="44750" x="8385175" y="1011238"/>
          <p14:tracePt t="44752" x="8370888" y="995363"/>
          <p14:tracePt t="44755" x="8355013" y="979488"/>
          <p14:tracePt t="44756" x="8339138" y="979488"/>
          <p14:tracePt t="44758" x="8307388" y="963613"/>
          <p14:tracePt t="44760" x="8307388" y="947738"/>
          <p14:tracePt t="44763" x="8275638" y="931863"/>
          <p14:tracePt t="44765" x="8259763" y="931863"/>
          <p14:tracePt t="44768" x="8228013" y="915988"/>
          <p14:tracePt t="44770" x="8212138" y="900113"/>
          <p14:tracePt t="44775" x="8196263" y="900113"/>
          <p14:tracePt t="44779" x="8180388" y="900113"/>
          <p14:tracePt t="44793" x="8164513" y="900113"/>
          <p14:tracePt t="44807" x="8148638" y="900113"/>
          <p14:tracePt t="44817" x="8132763" y="900113"/>
          <p14:tracePt t="44826" x="8132763" y="963613"/>
          <p14:tracePt t="44830" x="8116888" y="979488"/>
          <p14:tracePt t="44835" x="8085138" y="1090613"/>
          <p14:tracePt t="44837" x="8085138" y="1106488"/>
          <p14:tracePt t="44838" x="8085138" y="1154113"/>
          <p14:tracePt t="44840" x="8085138" y="1185863"/>
          <p14:tracePt t="44843" x="8085138" y="1200150"/>
          <p14:tracePt t="44844" x="8085138" y="1247775"/>
          <p14:tracePt t="44847" x="8085138" y="1279525"/>
          <p14:tracePt t="44849" x="8085138" y="1311275"/>
          <p14:tracePt t="44850" x="8085138" y="1358900"/>
          <p14:tracePt t="44852" x="8085138" y="1390650"/>
          <p14:tracePt t="44855" x="8085138" y="1422400"/>
          <p14:tracePt t="44856" x="8085138" y="1470025"/>
          <p14:tracePt t="44859" x="8085138" y="1517650"/>
          <p14:tracePt t="44861" x="8085138" y="1547813"/>
          <p14:tracePt t="44862" x="8085138" y="1595438"/>
          <p14:tracePt t="44865" x="8085138" y="1643063"/>
          <p14:tracePt t="44867" x="8085138" y="1674813"/>
          <p14:tracePt t="44868" x="8085138" y="1722438"/>
          <p14:tracePt t="44870" x="8085138" y="1770063"/>
          <p14:tracePt t="44873" x="8085138" y="1801813"/>
          <p14:tracePt t="44875" x="8085138" y="1865313"/>
          <p14:tracePt t="44877" x="8101013" y="1911350"/>
          <p14:tracePt t="44879" x="8101013" y="1943100"/>
          <p14:tracePt t="44881" x="8116888" y="1990725"/>
          <p14:tracePt t="44882" x="8132763" y="2038350"/>
          <p14:tracePt t="44884" x="8132763" y="2085975"/>
          <p14:tracePt t="44886" x="8148638" y="2133600"/>
          <p14:tracePt t="44889" x="8164513" y="2181225"/>
          <p14:tracePt t="44891" x="8164513" y="2228850"/>
          <p14:tracePt t="44893" x="8180388" y="2274888"/>
          <p14:tracePt t="44895" x="8180388" y="2306638"/>
          <p14:tracePt t="44897" x="8196263" y="2370138"/>
          <p14:tracePt t="44899" x="8196263" y="2417763"/>
          <p14:tracePt t="44900" x="8212138" y="2465388"/>
          <p14:tracePt t="44902" x="8212138" y="2497138"/>
          <p14:tracePt t="44904" x="8212138" y="2544763"/>
          <p14:tracePt t="44906" x="8212138" y="2606675"/>
          <p14:tracePt t="44908" x="8212138" y="2638425"/>
          <p14:tracePt t="44910" x="8228013" y="2686050"/>
          <p14:tracePt t="44913" x="8228013" y="2733675"/>
          <p14:tracePt t="44915" x="8243888" y="2749550"/>
          <p14:tracePt t="44916" x="8243888" y="2797175"/>
          <p14:tracePt t="44918" x="8243888" y="2844800"/>
          <p14:tracePt t="44920" x="8259763" y="2892425"/>
          <p14:tracePt t="44922" x="8259763" y="2908300"/>
          <p14:tracePt t="44924" x="8259763" y="2938463"/>
          <p14:tracePt t="44926" x="8259763" y="2954338"/>
          <p14:tracePt t="44928" x="8275638" y="3001963"/>
          <p14:tracePt t="44931" x="8275638" y="3033713"/>
          <p14:tracePt t="44932" x="8275638" y="3049588"/>
          <p14:tracePt t="44934" x="8275638" y="3081338"/>
          <p14:tracePt t="44937" x="8275638" y="3113088"/>
          <p14:tracePt t="44939" x="8275638" y="3128963"/>
          <p14:tracePt t="44940" x="8275638" y="3144838"/>
          <p14:tracePt t="44943" x="8275638" y="3160713"/>
          <p14:tracePt t="44945" x="8275638" y="3192463"/>
          <p14:tracePt t="44949" x="8275638" y="3224213"/>
          <p14:tracePt t="44950" x="8275638" y="3240088"/>
          <p14:tracePt t="44952" x="8275638" y="3255963"/>
          <p14:tracePt t="44957" x="8259763" y="3286125"/>
          <p14:tracePt t="44961" x="8259763" y="3302000"/>
          <p14:tracePt t="44967" x="8259763" y="3317875"/>
          <p14:tracePt t="44971" x="8259763" y="3333750"/>
          <p14:tracePt t="44975" x="8243888" y="3333750"/>
          <p14:tracePt t="44977" x="8243888" y="3349625"/>
          <p14:tracePt t="44981" x="8228013" y="3365500"/>
          <p14:tracePt t="44987" x="8228013" y="3381375"/>
          <p14:tracePt t="44991" x="8212138" y="3381375"/>
          <p14:tracePt t="44995" x="8196263" y="3381375"/>
          <p14:tracePt t="44998" x="8180388" y="3381375"/>
          <p14:tracePt t="45001" x="8180388" y="3397250"/>
          <p14:tracePt t="45002" x="8164513" y="3397250"/>
          <p14:tracePt t="45005" x="8148638" y="3397250"/>
          <p14:tracePt t="45011" x="8132763" y="3397250"/>
          <p14:tracePt t="45014" x="8116888" y="3397250"/>
          <p14:tracePt t="45015" x="8101013" y="3397250"/>
          <p14:tracePt t="45016" x="8085138" y="3397250"/>
          <p14:tracePt t="45018" x="8070850" y="3397250"/>
          <p14:tracePt t="45020" x="8039100" y="3397250"/>
          <p14:tracePt t="45023" x="8007350" y="3397250"/>
          <p14:tracePt t="45025" x="7991475" y="3397250"/>
          <p14:tracePt t="45026" x="7959725" y="3397250"/>
          <p14:tracePt t="45028" x="7912100" y="3397250"/>
          <p14:tracePt t="45031" x="7896225" y="3397250"/>
          <p14:tracePt t="45032" x="7864475" y="3397250"/>
          <p14:tracePt t="45035" x="7848600" y="3397250"/>
          <p14:tracePt t="45036" x="7832725" y="3397250"/>
          <p14:tracePt t="45039" x="7800975" y="3397250"/>
          <p14:tracePt t="45040" x="7785100" y="3381375"/>
          <p14:tracePt t="45043" x="7754938" y="3381375"/>
          <p14:tracePt t="45045" x="7723188" y="3381375"/>
          <p14:tracePt t="45047" x="7707313" y="3381375"/>
          <p14:tracePt t="45048" x="7675563" y="3365500"/>
          <p14:tracePt t="45050" x="7643813" y="3365500"/>
          <p14:tracePt t="45053" x="7627938" y="3365500"/>
          <p14:tracePt t="45054" x="7612063" y="3349625"/>
          <p14:tracePt t="45057" x="7596188" y="3349625"/>
          <p14:tracePt t="45058" x="7564438" y="3333750"/>
          <p14:tracePt t="45060" x="7548563" y="3317875"/>
          <p14:tracePt t="45063" x="7532688" y="3317875"/>
          <p14:tracePt t="45065" x="7516813" y="3317875"/>
          <p14:tracePt t="45067" x="7485063" y="3302000"/>
          <p14:tracePt t="45068" x="7469188" y="3286125"/>
          <p14:tracePt t="45071" x="7454900" y="3270250"/>
          <p14:tracePt t="45073" x="7423150" y="3255963"/>
          <p14:tracePt t="45077" x="7391400" y="3224213"/>
          <p14:tracePt t="45079" x="7375525" y="3208338"/>
          <p14:tracePt t="45083" x="7343775" y="3192463"/>
          <p14:tracePt t="45085" x="7327900" y="3176588"/>
          <p14:tracePt t="45087" x="7312025" y="3160713"/>
          <p14:tracePt t="45089" x="7312025" y="3144838"/>
          <p14:tracePt t="45090" x="7296150" y="3113088"/>
          <p14:tracePt t="45093" x="7280275" y="3113088"/>
          <p14:tracePt t="45094" x="7280275" y="3081338"/>
          <p14:tracePt t="45098" x="7264400" y="3065463"/>
          <p14:tracePt t="45100" x="7264400" y="3049588"/>
          <p14:tracePt t="45100" x="7248525" y="3033713"/>
          <p14:tracePt t="45102" x="7248525" y="3017838"/>
          <p14:tracePt t="45104" x="7232650" y="3001963"/>
          <p14:tracePt t="45106" x="7232650" y="2970213"/>
          <p14:tracePt t="45111" x="7232650" y="2954338"/>
          <p14:tracePt t="45113" x="7232650" y="2922588"/>
          <p14:tracePt t="45117" x="7232650" y="2892425"/>
          <p14:tracePt t="45121" x="7232650" y="2860675"/>
          <p14:tracePt t="45122" x="7232650" y="2844800"/>
          <p14:tracePt t="45124" x="7232650" y="2828925"/>
          <p14:tracePt t="45126" x="7248525" y="2813050"/>
          <p14:tracePt t="45129" x="7264400" y="2797175"/>
          <p14:tracePt t="45131" x="7264400" y="2781300"/>
          <p14:tracePt t="45132" x="7264400" y="2749550"/>
          <p14:tracePt t="45134" x="7280275" y="2749550"/>
          <p14:tracePt t="45136" x="7296150" y="2733675"/>
          <p14:tracePt t="45138" x="7296150" y="2701925"/>
          <p14:tracePt t="45143" x="7312025" y="2686050"/>
          <p14:tracePt t="45145" x="7327900" y="2654300"/>
          <p14:tracePt t="45149" x="7343775" y="2638425"/>
          <p14:tracePt t="45150" x="7359650" y="2622550"/>
          <p14:tracePt t="45153" x="7359650" y="2606675"/>
          <p14:tracePt t="45155" x="7375525" y="2590800"/>
          <p14:tracePt t="45157" x="7391400" y="2574925"/>
          <p14:tracePt t="45160" x="7391400" y="2560638"/>
          <p14:tracePt t="45163" x="7407275" y="2544763"/>
          <p14:tracePt t="45165" x="7407275" y="2528888"/>
          <p14:tracePt t="45167" x="7423150" y="2528888"/>
          <p14:tracePt t="45175" x="7423150" y="2513013"/>
          <p14:tracePt t="45181" x="7439025" y="2497138"/>
          <p14:tracePt t="45187" x="7454900" y="2497138"/>
          <p14:tracePt t="45189" x="7454900" y="2481263"/>
          <p14:tracePt t="45199" x="7469188" y="2465388"/>
          <p14:tracePt t="45209" x="7485063" y="2449513"/>
          <p14:tracePt t="45213" x="7500938" y="2449513"/>
          <p14:tracePt t="45217" x="7500938" y="2433638"/>
          <p14:tracePt t="45221" x="7516813" y="2433638"/>
          <p14:tracePt t="45223" x="7532688" y="2417763"/>
          <p14:tracePt t="45231" x="7548563" y="2417763"/>
          <p14:tracePt t="45236" x="7564438" y="2417763"/>
          <p14:tracePt t="45240" x="7580313" y="2417763"/>
          <p14:tracePt t="45243" x="7596188" y="2417763"/>
          <p14:tracePt t="45245" x="7612063" y="2417763"/>
          <p14:tracePt t="45251" x="7627938" y="2417763"/>
          <p14:tracePt t="45255" x="7643813" y="2417763"/>
          <p14:tracePt t="45256" x="7659688" y="2417763"/>
          <p14:tracePt t="45260" x="7675563" y="2417763"/>
          <p14:tracePt t="45265" x="7691438" y="2417763"/>
          <p14:tracePt t="45269" x="7707313" y="2417763"/>
          <p14:tracePt t="45271" x="7723188" y="2417763"/>
          <p14:tracePt t="45273" x="7739063" y="2417763"/>
          <p14:tracePt t="45278" x="7754938" y="2417763"/>
          <p14:tracePt t="45281" x="7770813" y="2417763"/>
          <p14:tracePt t="45285" x="7785100" y="2417763"/>
          <p14:tracePt t="45287" x="7800975" y="2417763"/>
          <p14:tracePt t="45289" x="7816850" y="2417763"/>
          <p14:tracePt t="45293" x="7832725" y="2417763"/>
          <p14:tracePt t="45295" x="7848600" y="2417763"/>
          <p14:tracePt t="45299" x="7864475" y="2417763"/>
          <p14:tracePt t="45300" x="7880350" y="2417763"/>
          <p14:tracePt t="45302" x="7896225" y="2417763"/>
          <p14:tracePt t="45308" x="7912100" y="2417763"/>
          <p14:tracePt t="45311" x="7927975" y="2417763"/>
          <p14:tracePt t="45314" x="7943850" y="2417763"/>
          <p14:tracePt t="45317" x="7959725" y="2417763"/>
          <p14:tracePt t="45318" x="7975600" y="2417763"/>
          <p14:tracePt t="45325" x="7991475" y="2417763"/>
          <p14:tracePt t="45326" x="8007350" y="2417763"/>
          <p14:tracePt t="45332" x="8023225" y="2401888"/>
          <p14:tracePt t="45335" x="8039100" y="2401888"/>
          <p14:tracePt t="45339" x="8054975" y="2401888"/>
          <p14:tracePt t="45342" x="8070850" y="2401888"/>
          <p14:tracePt t="45345" x="8085138" y="2401888"/>
          <p14:tracePt t="45351" x="8101013" y="2401888"/>
          <p14:tracePt t="45353" x="8101013" y="2386013"/>
          <p14:tracePt t="45355" x="8116888" y="2386013"/>
          <p14:tracePt t="45364" x="8132763" y="2386013"/>
          <p14:tracePt t="45374" x="8148638" y="2386013"/>
          <p14:tracePt t="45382" x="8164513" y="2386013"/>
          <p14:tracePt t="45428" x="8180388" y="2386013"/>
          <p14:tracePt t="45446" x="8196263" y="2386013"/>
          <p14:tracePt t="45468" x="8212138" y="2386013"/>
          <p14:tracePt t="45478" x="8228013" y="2386013"/>
          <p14:tracePt t="45484" x="8228013" y="2370138"/>
          <p14:tracePt t="45494" x="8243888" y="2370138"/>
          <p14:tracePt t="45546" x="8259763" y="2370138"/>
          <p14:tracePt t="48380" x="8323263" y="2370138"/>
          <p14:tracePt t="48386" x="8432800" y="2338388"/>
          <p14:tracePt t="48389" x="8543925" y="2306638"/>
          <p14:tracePt t="48391" x="8591550" y="2290763"/>
          <p14:tracePt t="48393" x="8655050" y="2274888"/>
          <p14:tracePt t="48394" x="8716963" y="2243138"/>
          <p14:tracePt t="48396" x="8812213" y="2228850"/>
          <p14:tracePt t="48398" x="8875713" y="2197100"/>
          <p14:tracePt t="48400" x="8939213" y="2181225"/>
          <p14:tracePt t="48402" x="9001125" y="2149475"/>
          <p14:tracePt t="48405" x="9064625" y="2117725"/>
          <p14:tracePt t="48407" x="9128125" y="2101850"/>
          <p14:tracePt t="48408" x="9191625" y="2085975"/>
          <p14:tracePt t="48411" x="9255125" y="2054225"/>
          <p14:tracePt t="48413" x="9301163" y="2038350"/>
          <p14:tracePt t="48415" x="9364663" y="2022475"/>
          <p14:tracePt t="48416" x="9396413" y="2006600"/>
          <p14:tracePt t="48418" x="9444038" y="1990725"/>
          <p14:tracePt t="48420" x="9491663" y="1990725"/>
          <p14:tracePt t="48423" x="9523413" y="1974850"/>
          <p14:tracePt t="48424" x="9555163" y="1958975"/>
          <p14:tracePt t="48426" x="9586913" y="1958975"/>
          <p14:tracePt t="48429" x="9601200" y="1958975"/>
          <p14:tracePt t="48430" x="9617075" y="1958975"/>
          <p14:tracePt t="48432" x="9648825" y="1943100"/>
          <p14:tracePt t="48438" x="9680575" y="1943100"/>
          <p14:tracePt t="48441" x="9696450" y="1943100"/>
          <p14:tracePt t="48450" x="9712325" y="1943100"/>
          <p14:tracePt t="48459" x="9728200" y="1943100"/>
          <p14:tracePt t="48473" x="9744075" y="1943100"/>
          <p14:tracePt t="48477" x="9759950" y="1943100"/>
          <p14:tracePt t="48480" x="9775825" y="1943100"/>
          <p14:tracePt t="48485" x="9791700" y="1943100"/>
          <p14:tracePt t="48487" x="9807575" y="1943100"/>
          <p14:tracePt t="48492" x="9823450" y="1943100"/>
          <p14:tracePt t="48496" x="9839325" y="1943100"/>
          <p14:tracePt t="48500" x="9855200" y="1943100"/>
          <p14:tracePt t="48501" x="9855200" y="1958975"/>
          <p14:tracePt t="48504" x="9871075" y="1958975"/>
          <p14:tracePt t="48506" x="9886950" y="1958975"/>
          <p14:tracePt t="48508" x="9886950" y="1974850"/>
          <p14:tracePt t="48513" x="9902825" y="1974850"/>
          <p14:tracePt t="48516" x="9917113" y="1974850"/>
          <p14:tracePt t="48519" x="9932988" y="1974850"/>
          <p14:tracePt t="48520" x="9932988" y="1990725"/>
          <p14:tracePt t="48525" x="9948863" y="2006600"/>
          <p14:tracePt t="48527" x="9964738" y="2006600"/>
          <p14:tracePt t="48530" x="9980613" y="2022475"/>
          <p14:tracePt t="48533" x="9996488" y="2022475"/>
          <p14:tracePt t="48535" x="9996488" y="2038350"/>
          <p14:tracePt t="48537" x="10012363" y="2054225"/>
          <p14:tracePt t="48539" x="10044113" y="2054225"/>
          <p14:tracePt t="48542" x="10059988" y="2070100"/>
          <p14:tracePt t="48545" x="10075863" y="2085975"/>
          <p14:tracePt t="48546" x="10091738" y="2101850"/>
          <p14:tracePt t="48548" x="10123488" y="2101850"/>
          <p14:tracePt t="48550" x="10155238" y="2133600"/>
          <p14:tracePt t="48567" x="10312400" y="2212975"/>
          <p14:tracePt t="48568" x="10328275" y="2228850"/>
          <p14:tracePt t="48570" x="10360025" y="2228850"/>
          <p14:tracePt t="48574" x="10391775" y="2243138"/>
          <p14:tracePt t="48578" x="10407650" y="2259013"/>
          <p14:tracePt t="48583" x="10423525" y="2274888"/>
          <p14:tracePt t="48588" x="10439400" y="2274888"/>
          <p14:tracePt t="48595" x="10455275" y="2274888"/>
          <p14:tracePt t="48604" x="10455275" y="2290763"/>
          <p14:tracePt t="48610" x="10471150" y="2290763"/>
          <p14:tracePt t="48691" x="10487025" y="2290763"/>
          <p14:tracePt t="48719" x="10487025" y="2306638"/>
          <p14:tracePt t="48729" x="10471150" y="2306638"/>
          <p14:tracePt t="48732" x="10455275" y="2306638"/>
          <p14:tracePt t="48734" x="10439400" y="2322513"/>
          <p14:tracePt t="48736" x="10423525" y="2322513"/>
          <p14:tracePt t="48741" x="10391775" y="2338388"/>
          <p14:tracePt t="48743" x="10375900" y="2354263"/>
          <p14:tracePt t="48745" x="10360025" y="2354263"/>
          <p14:tracePt t="48747" x="10344150" y="2354263"/>
          <p14:tracePt t="48748" x="10312400" y="2354263"/>
          <p14:tracePt t="48753" x="10296525" y="2370138"/>
          <p14:tracePt t="48755" x="10280650" y="2370138"/>
          <p14:tracePt t="48757" x="10248900" y="2386013"/>
          <p14:tracePt t="48758" x="10233025" y="2386013"/>
          <p14:tracePt t="48760" x="10217150" y="2401888"/>
          <p14:tracePt t="48763" x="10202863" y="2401888"/>
          <p14:tracePt t="48764" x="10186988" y="2401888"/>
          <p14:tracePt t="48766" x="10171113" y="2401888"/>
          <p14:tracePt t="48768" x="10155238" y="2401888"/>
          <p14:tracePt t="48770" x="10139363" y="2417763"/>
          <p14:tracePt t="48772" x="10123488" y="2417763"/>
          <p14:tracePt t="48774" x="10107613" y="2417763"/>
          <p14:tracePt t="48776" x="10091738" y="2433638"/>
          <p14:tracePt t="48781" x="10059988" y="2433638"/>
          <p14:tracePt t="48783" x="10044113" y="2449513"/>
          <p14:tracePt t="48784" x="10028238" y="2449513"/>
          <p14:tracePt t="48787" x="10012363" y="2449513"/>
          <p14:tracePt t="48789" x="9996488" y="2449513"/>
          <p14:tracePt t="48791" x="9980613" y="2449513"/>
          <p14:tracePt t="48792" x="9964738" y="2449513"/>
          <p14:tracePt t="48795" x="9948863" y="2449513"/>
          <p14:tracePt t="48797" x="9902825" y="2465388"/>
          <p14:tracePt t="48799" x="9871075" y="2465388"/>
          <p14:tracePt t="48800" x="9839325" y="2465388"/>
          <p14:tracePt t="48802" x="9807575" y="2465388"/>
          <p14:tracePt t="48804" x="9791700" y="2465388"/>
          <p14:tracePt t="48807" x="9759950" y="2465388"/>
          <p14:tracePt t="48808" x="9728200" y="2465388"/>
          <p14:tracePt t="48811" x="9712325" y="2465388"/>
          <p14:tracePt t="48813" x="9664700" y="2465388"/>
          <p14:tracePt t="48814" x="9632950" y="2465388"/>
          <p14:tracePt t="48816" x="9617075" y="2465388"/>
          <p14:tracePt t="48819" x="9586913" y="2465388"/>
          <p14:tracePt t="48820" x="9555163" y="2465388"/>
          <p14:tracePt t="48823" x="9523413" y="2465388"/>
          <p14:tracePt t="48824" x="9491663" y="2465388"/>
          <p14:tracePt t="48826" x="9459913" y="2465388"/>
          <p14:tracePt t="48829" x="9428163" y="2465388"/>
          <p14:tracePt t="48830" x="9412288" y="2465388"/>
          <p14:tracePt t="48832" x="9380538" y="2465388"/>
          <p14:tracePt t="48834" x="9348788" y="2465388"/>
          <p14:tracePt t="48836" x="9332913" y="2465388"/>
          <p14:tracePt t="48839" x="9301163" y="2465388"/>
          <p14:tracePt t="48840" x="9271000" y="2465388"/>
          <p14:tracePt t="48842" x="9255125" y="2449513"/>
          <p14:tracePt t="48846" x="9223375" y="2449513"/>
          <p14:tracePt t="48847" x="9207500" y="2449513"/>
          <p14:tracePt t="48849" x="9191625" y="2433638"/>
          <p14:tracePt t="48850" x="9175750" y="2433638"/>
          <p14:tracePt t="48853" x="9159875" y="2417763"/>
          <p14:tracePt t="48855" x="9144000" y="2417763"/>
          <p14:tracePt t="48857" x="9128125" y="2401888"/>
          <p14:tracePt t="48859" x="9112250" y="2386013"/>
          <p14:tracePt t="48860" x="9112250" y="2370138"/>
          <p14:tracePt t="48862" x="9096375" y="2370138"/>
          <p14:tracePt t="48865" x="9064625" y="2338388"/>
          <p14:tracePt t="48866" x="9064625" y="2322513"/>
          <p14:tracePt t="48868" x="9064625" y="2306638"/>
          <p14:tracePt t="48870" x="9048750" y="2290763"/>
          <p14:tracePt t="48873" x="9032875" y="2274888"/>
          <p14:tracePt t="48875" x="9017000" y="2259013"/>
          <p14:tracePt t="48876" x="9017000" y="2228850"/>
          <p14:tracePt t="48879" x="9017000" y="2212975"/>
          <p14:tracePt t="48880" x="9001125" y="2181225"/>
          <p14:tracePt t="48882" x="9001125" y="2149475"/>
          <p14:tracePt t="48884" x="8986838" y="2149475"/>
          <p14:tracePt t="48886" x="8986838" y="2117725"/>
          <p14:tracePt t="48888" x="8970963" y="2085975"/>
          <p14:tracePt t="48890" x="8955088" y="2070100"/>
          <p14:tracePt t="48892" x="8955088" y="2038350"/>
          <p14:tracePt t="48895" x="8955088" y="2022475"/>
          <p14:tracePt t="48897" x="8955088" y="2006600"/>
          <p14:tracePt t="48899" x="8955088" y="1990725"/>
          <p14:tracePt t="48900" x="8955088" y="1974850"/>
          <p14:tracePt t="48903" x="8955088" y="1943100"/>
          <p14:tracePt t="48905" x="8955088" y="1927225"/>
          <p14:tracePt t="48909" x="8955088" y="1895475"/>
          <p14:tracePt t="48911" x="8955088" y="1881188"/>
          <p14:tracePt t="48913" x="8955088" y="1865313"/>
          <p14:tracePt t="48915" x="8955088" y="1849438"/>
          <p14:tracePt t="48916" x="8955088" y="1833563"/>
          <p14:tracePt t="48919" x="8955088" y="1801813"/>
          <p14:tracePt t="48920" x="8955088" y="1785938"/>
          <p14:tracePt t="48923" x="8970963" y="1770063"/>
          <p14:tracePt t="48924" x="8970963" y="1738313"/>
          <p14:tracePt t="48926" x="8986838" y="1722438"/>
          <p14:tracePt t="48930" x="8986838" y="1706563"/>
          <p14:tracePt t="48931" x="9001125" y="1690688"/>
          <p14:tracePt t="48932" x="9017000" y="1674813"/>
          <p14:tracePt t="48934" x="9032875" y="1643063"/>
          <p14:tracePt t="48937" x="9048750" y="1611313"/>
          <p14:tracePt t="48939" x="9048750" y="1595438"/>
          <p14:tracePt t="48940" x="9064625" y="1579563"/>
          <p14:tracePt t="48943" x="9096375" y="1563688"/>
          <p14:tracePt t="48946" x="9112250" y="1533525"/>
          <p14:tracePt t="48947" x="9128125" y="1517650"/>
          <p14:tracePt t="48948" x="9144000" y="1501775"/>
          <p14:tracePt t="48950" x="9175750" y="1470025"/>
          <p14:tracePt t="48952" x="9207500" y="1454150"/>
          <p14:tracePt t="48955" x="9223375" y="1422400"/>
          <p14:tracePt t="48956" x="9255125" y="1406525"/>
          <p14:tracePt t="48958" x="9301163" y="1390650"/>
          <p14:tracePt t="48960" x="9332913" y="1358900"/>
          <p14:tracePt t="48963" x="9364663" y="1343025"/>
          <p14:tracePt t="48964" x="9396413" y="1327150"/>
          <p14:tracePt t="48966" x="9444038" y="1311275"/>
          <p14:tracePt t="48968" x="9491663" y="1295400"/>
          <p14:tracePt t="48971" x="9523413" y="1279525"/>
          <p14:tracePt t="48973" x="9571038" y="1263650"/>
          <p14:tracePt t="48975" x="9617075" y="1247775"/>
          <p14:tracePt t="48976" x="9664700" y="1247775"/>
          <p14:tracePt t="48979" x="9696450" y="1247775"/>
          <p14:tracePt t="48981" x="9744075" y="1231900"/>
          <p14:tracePt t="48982" x="9791700" y="1231900"/>
          <p14:tracePt t="48985" x="9823450" y="1231900"/>
          <p14:tracePt t="48986" x="9871075" y="1216025"/>
          <p14:tracePt t="48988" x="9917113" y="1216025"/>
          <p14:tracePt t="48990" x="9932988" y="1216025"/>
          <p14:tracePt t="48992" x="9980613" y="1216025"/>
          <p14:tracePt t="48995" x="10012363" y="1216025"/>
          <p14:tracePt t="48997" x="10044113" y="1216025"/>
          <p14:tracePt t="48998" x="10075863" y="1216025"/>
          <p14:tracePt t="49000" x="10107613" y="1216025"/>
          <p14:tracePt t="49002" x="10123488" y="1216025"/>
          <p14:tracePt t="49004" x="10155238" y="1216025"/>
          <p14:tracePt t="49009" x="10186988" y="1216025"/>
          <p14:tracePt t="49011" x="10202863" y="1216025"/>
          <p14:tracePt t="49013" x="10217150" y="1216025"/>
          <p14:tracePt t="49014" x="10233025" y="1216025"/>
          <p14:tracePt t="49017" x="10248900" y="1216025"/>
          <p14:tracePt t="49021" x="10264775" y="1216025"/>
          <p14:tracePt t="49023" x="10280650" y="1216025"/>
          <p14:tracePt t="49031" x="10296525" y="1216025"/>
          <p14:tracePt t="49039" x="10312400" y="1216025"/>
          <p14:tracePt t="49049" x="10328275" y="1216025"/>
          <p14:tracePt t="49067" x="10344150" y="1247775"/>
          <p14:tracePt t="49073" x="10344150" y="1279525"/>
          <p14:tracePt t="49077" x="10344150" y="1327150"/>
          <p14:tracePt t="49081" x="10344150" y="1358900"/>
          <p14:tracePt t="49083" x="10344150" y="1406525"/>
          <p14:tracePt t="49084" x="10344150" y="1422400"/>
          <p14:tracePt t="49086" x="10344150" y="1470025"/>
          <p14:tracePt t="49088" x="10344150" y="1485900"/>
          <p14:tracePt t="49090" x="10344150" y="1517650"/>
          <p14:tracePt t="49093" x="10344150" y="1547813"/>
          <p14:tracePt t="49096" x="10344150" y="1563688"/>
          <p14:tracePt t="49097" x="10344150" y="1595438"/>
          <p14:tracePt t="49098" x="10344150" y="1611313"/>
          <p14:tracePt t="49101" x="10328275" y="1643063"/>
          <p14:tracePt t="49102" x="10328275" y="1658938"/>
          <p14:tracePt t="49104" x="10328275" y="1674813"/>
          <p14:tracePt t="49107" x="10312400" y="1706563"/>
          <p14:tracePt t="49108" x="10312400" y="1738313"/>
          <p14:tracePt t="49111" x="10312400" y="1754188"/>
          <p14:tracePt t="49113" x="10312400" y="1770063"/>
          <p14:tracePt t="49114" x="10312400" y="1801813"/>
          <p14:tracePt t="49116" x="10296525" y="1817688"/>
          <p14:tracePt t="49118" x="10296525" y="1849438"/>
          <p14:tracePt t="49120" x="10280650" y="1865313"/>
          <p14:tracePt t="49123" x="10280650" y="1881188"/>
          <p14:tracePt t="49125" x="10264775" y="1895475"/>
          <p14:tracePt t="49130" x="10264775" y="1927225"/>
          <p14:tracePt t="49131" x="10248900" y="1943100"/>
          <p14:tracePt t="49132" x="10233025" y="1943100"/>
          <p14:tracePt t="49134" x="10233025" y="1958975"/>
          <p14:tracePt t="49137" x="10233025" y="1974850"/>
          <p14:tracePt t="49139" x="10217150" y="1990725"/>
          <p14:tracePt t="49140" x="10217150" y="2006600"/>
          <p14:tracePt t="49142" x="10202863" y="2006600"/>
          <p14:tracePt t="49145" x="10186988" y="2022475"/>
          <p14:tracePt t="49149" x="10171113" y="2038350"/>
          <p14:tracePt t="49151" x="10171113" y="2054225"/>
          <p14:tracePt t="49152" x="10155238" y="2070100"/>
          <p14:tracePt t="49156" x="10139363" y="2070100"/>
          <p14:tracePt t="49159" x="10123488" y="2085975"/>
          <p14:tracePt t="49163" x="10107613" y="2101850"/>
          <p14:tracePt t="49164" x="10091738" y="2101850"/>
          <p14:tracePt t="49166" x="10075863" y="2101850"/>
          <p14:tracePt t="49168" x="10075863" y="2117725"/>
          <p14:tracePt t="49172" x="10059988" y="2133600"/>
          <p14:tracePt t="49179" x="10044113" y="2133600"/>
          <p14:tracePt t="49190" x="10012363" y="2149475"/>
          <p14:tracePt t="49200" x="9996488" y="2149475"/>
          <p14:tracePt t="49208" x="9980613" y="2149475"/>
          <p14:tracePt t="49216" x="9964738" y="2149475"/>
          <p14:tracePt t="49234" x="9948863" y="2149475"/>
          <p14:tracePt t="49242" x="9932988" y="2149475"/>
          <p14:tracePt t="49250" x="9917113" y="2149475"/>
          <p14:tracePt t="49260" x="9902825" y="2149475"/>
          <p14:tracePt t="49265" x="9886950" y="2149475"/>
          <p14:tracePt t="49271" x="9886950" y="2165350"/>
          <p14:tracePt t="49272" x="9871075" y="2165350"/>
          <p14:tracePt t="49274" x="9871075" y="2181225"/>
          <p14:tracePt t="49276" x="9855200" y="2181225"/>
          <p14:tracePt t="49281" x="9839325" y="2197100"/>
          <p14:tracePt t="49285" x="9839325" y="2212975"/>
          <p14:tracePt t="49287" x="9839325" y="2228850"/>
          <p14:tracePt t="49293" x="9823450" y="2243138"/>
          <p14:tracePt t="49295" x="9823450" y="2259013"/>
          <p14:tracePt t="49298" x="9823450" y="2274888"/>
          <p14:tracePt t="49301" x="9807575" y="2290763"/>
          <p14:tracePt t="49303" x="9807575" y="2306638"/>
          <p14:tracePt t="49306" x="9807575" y="2322513"/>
          <p14:tracePt t="49311" x="9807575" y="2338388"/>
          <p14:tracePt t="49315" x="9807575" y="2354263"/>
          <p14:tracePt t="49316" x="9791700" y="2370138"/>
          <p14:tracePt t="49321" x="9791700" y="2386013"/>
          <p14:tracePt t="49323" x="9775825" y="2386013"/>
          <p14:tracePt t="49324" x="9775825" y="2401888"/>
          <p14:tracePt t="49327" x="9775825" y="2417763"/>
          <p14:tracePt t="49330" x="9759950" y="2433638"/>
          <p14:tracePt t="49335" x="9759950" y="2449513"/>
          <p14:tracePt t="49337" x="9759950" y="2465388"/>
          <p14:tracePt t="49341" x="9744075" y="2481263"/>
          <p14:tracePt t="49343" x="9744075" y="2497138"/>
          <p14:tracePt t="49347" x="9728200" y="2513013"/>
          <p14:tracePt t="49350" x="9728200" y="2528888"/>
          <p14:tracePt t="49353" x="9712325" y="2528888"/>
          <p14:tracePt t="49355" x="9712325" y="2544763"/>
          <p14:tracePt t="49356" x="9696450" y="2544763"/>
          <p14:tracePt t="49358" x="9680575" y="2560638"/>
          <p14:tracePt t="49361" x="9680575" y="2574925"/>
          <p14:tracePt t="49367" x="9664700" y="2590800"/>
          <p14:tracePt t="49368" x="9664700" y="2606675"/>
          <p14:tracePt t="49370" x="9648825" y="2606675"/>
          <p14:tracePt t="49375" x="9648825" y="2622550"/>
          <p14:tracePt t="49376" x="9632950" y="2638425"/>
          <p14:tracePt t="49379" x="9617075" y="2654300"/>
          <p14:tracePt t="49385" x="9601200" y="2670175"/>
          <p14:tracePt t="49389" x="9586913" y="2686050"/>
          <p14:tracePt t="49391" x="9571038" y="2686050"/>
          <p14:tracePt t="49397" x="9555163" y="2701925"/>
          <p14:tracePt t="49399" x="9539288" y="2701925"/>
          <p14:tracePt t="49400" x="9539288" y="2717800"/>
          <p14:tracePt t="49402" x="9523413" y="2717800"/>
          <p14:tracePt t="49405" x="9507538" y="2733675"/>
          <p14:tracePt t="49407" x="9491663" y="2733675"/>
          <p14:tracePt t="49419" x="9444038" y="2733675"/>
          <p14:tracePt t="49420" x="9428163" y="2733675"/>
          <p14:tracePt t="49424" x="9412288" y="2733675"/>
          <p14:tracePt t="49430" x="9380538" y="2733675"/>
          <p14:tracePt t="49435" x="9364663" y="2733675"/>
          <p14:tracePt t="49437" x="9348788" y="2733675"/>
          <p14:tracePt t="49441" x="9332913" y="2733675"/>
          <p14:tracePt t="49443" x="9317038" y="2733675"/>
          <p14:tracePt t="49445" x="9301163" y="2733675"/>
          <p14:tracePt t="49449" x="9286875" y="2733675"/>
          <p14:tracePt t="49451" x="9271000" y="2733675"/>
          <p14:tracePt t="49452" x="9255125" y="2733675"/>
          <p14:tracePt t="49456" x="9239250" y="2733675"/>
          <p14:tracePt t="49458" x="9207500" y="2733675"/>
          <p14:tracePt t="49462" x="9191625" y="2733675"/>
          <p14:tracePt t="49464" x="9175750" y="2733675"/>
          <p14:tracePt t="49467" x="9159875" y="2733675"/>
          <p14:tracePt t="49469" x="9144000" y="2733675"/>
          <p14:tracePt t="49471" x="9128125" y="2733675"/>
          <p14:tracePt t="49473" x="9112250" y="2733675"/>
          <p14:tracePt t="49474" x="9096375" y="2733675"/>
          <p14:tracePt t="49477" x="9080500" y="2733675"/>
          <p14:tracePt t="49480" x="9048750" y="2733675"/>
          <p14:tracePt t="49483" x="9032875" y="2733675"/>
          <p14:tracePt t="49487" x="9017000" y="2733675"/>
          <p14:tracePt t="49488" x="8986838" y="2733675"/>
          <p14:tracePt t="49492" x="8970963" y="2733675"/>
          <p14:tracePt t="49497" x="8939213" y="2717800"/>
          <p14:tracePt t="49499" x="8923338" y="2717800"/>
          <p14:tracePt t="49500" x="8907463" y="2717800"/>
          <p14:tracePt t="49503" x="8891588" y="2717800"/>
          <p14:tracePt t="49505" x="8859838" y="2701925"/>
          <p14:tracePt t="49508" x="8812213" y="2686050"/>
          <p14:tracePt t="49511" x="8796338" y="2686050"/>
          <p14:tracePt t="49513" x="8748713" y="2686050"/>
          <p14:tracePt t="49514" x="8732838" y="2686050"/>
          <p14:tracePt t="49516" x="8716963" y="2670175"/>
          <p14:tracePt t="49519" x="8701088" y="2670175"/>
          <p14:tracePt t="49521" x="8670925" y="2654300"/>
          <p14:tracePt t="49523" x="8655050" y="2654300"/>
          <p14:tracePt t="49525" x="8639175" y="2654300"/>
          <p14:tracePt t="49526" x="8607425" y="2638425"/>
          <p14:tracePt t="49530" x="8591550" y="2622550"/>
          <p14:tracePt t="49533" x="8559800" y="2622550"/>
          <p14:tracePt t="49537" x="8543925" y="2622550"/>
          <p14:tracePt t="49539" x="8528050" y="2606675"/>
          <p14:tracePt t="49540" x="8512175" y="2606675"/>
          <p14:tracePt t="49542" x="8496300" y="2590800"/>
          <p14:tracePt t="49546" x="8480425" y="2590800"/>
          <p14:tracePt t="49548" x="8464550" y="2590800"/>
          <p14:tracePt t="49550" x="8448675" y="2590800"/>
          <p14:tracePt t="49552" x="8448675" y="2574925"/>
          <p14:tracePt t="49555" x="8432800" y="2574925"/>
          <p14:tracePt t="49556" x="8432800" y="2560638"/>
          <p14:tracePt t="49558" x="8416925" y="2560638"/>
          <p14:tracePt t="49561" x="8401050" y="2560638"/>
          <p14:tracePt t="49563" x="8401050" y="2544763"/>
          <p14:tracePt t="49564" x="8385175" y="2544763"/>
          <p14:tracePt t="49568" x="8370888" y="2544763"/>
          <p14:tracePt t="49575" x="8355013" y="2528888"/>
          <p14:tracePt t="49576" x="8339138" y="2528888"/>
          <p14:tracePt t="49579" x="8323263" y="2513013"/>
          <p14:tracePt t="49585" x="8307388" y="2513013"/>
          <p14:tracePt t="49587" x="8291513" y="2497138"/>
          <p14:tracePt t="49593" x="8275638" y="2481263"/>
          <p14:tracePt t="49595" x="8259763" y="2465388"/>
          <p14:tracePt t="49597" x="8243888" y="2465388"/>
          <p14:tracePt t="49601" x="8212138" y="2465388"/>
          <p14:tracePt t="49602" x="8212138" y="2449513"/>
          <p14:tracePt t="49604" x="8196263" y="2449513"/>
          <p14:tracePt t="49607" x="8164513" y="2449513"/>
          <p14:tracePt t="49609" x="8164513" y="2433638"/>
          <p14:tracePt t="49611" x="8132763" y="2433638"/>
          <p14:tracePt t="49612" x="8101013" y="2433638"/>
          <p14:tracePt t="49614" x="8085138" y="2433638"/>
          <p14:tracePt t="49616" x="8070850" y="2417763"/>
          <p14:tracePt t="49618" x="8054975" y="2417763"/>
          <p14:tracePt t="49620" x="8023225" y="2401888"/>
          <p14:tracePt t="49622" x="7991475" y="2401888"/>
          <p14:tracePt t="49625" x="7975600" y="2401888"/>
          <p14:tracePt t="49626" x="7927975" y="2386013"/>
          <p14:tracePt t="49629" x="7896225" y="2386013"/>
          <p14:tracePt t="49630" x="7880350" y="2386013"/>
          <p14:tracePt t="49632" x="7848600" y="2370138"/>
          <p14:tracePt t="49634" x="7816850" y="2370138"/>
          <p14:tracePt t="49636" x="7800975" y="2370138"/>
          <p14:tracePt t="49639" x="7754938" y="2370138"/>
          <p14:tracePt t="49641" x="7739063" y="2370138"/>
          <p14:tracePt t="49643" x="7707313" y="2370138"/>
          <p14:tracePt t="49645" x="7675563" y="2354263"/>
          <p14:tracePt t="49646" x="7659688" y="2354263"/>
          <p14:tracePt t="49648" x="7627938" y="2354263"/>
          <p14:tracePt t="49651" x="7612063" y="2354263"/>
          <p14:tracePt t="49653" x="7596188" y="2354263"/>
          <p14:tracePt t="49655" x="7564438" y="2354263"/>
          <p14:tracePt t="49657" x="7548563" y="2354263"/>
          <p14:tracePt t="49658" x="7532688" y="2354263"/>
          <p14:tracePt t="49661" x="7516813" y="2354263"/>
          <p14:tracePt t="49663" x="7500938" y="2354263"/>
          <p14:tracePt t="49665" x="7485063" y="2338388"/>
          <p14:tracePt t="49666" x="7469188" y="2338388"/>
          <p14:tracePt t="49668" x="7454900" y="2338388"/>
          <p14:tracePt t="49670" x="7439025" y="2322513"/>
          <p14:tracePt t="49672" x="7423150" y="2322513"/>
          <p14:tracePt t="49674" x="7407275" y="2306638"/>
          <p14:tracePt t="49676" x="7391400" y="2306638"/>
          <p14:tracePt t="49679" x="7375525" y="2306638"/>
          <p14:tracePt t="49682" x="7343775" y="2290763"/>
          <p14:tracePt t="49685" x="7327900" y="2274888"/>
          <p14:tracePt t="49687" x="7327900" y="2259013"/>
          <p14:tracePt t="49689" x="7296150" y="2259013"/>
          <p14:tracePt t="49697" x="7232650" y="2212975"/>
          <p14:tracePt t="49701" x="7200900" y="2197100"/>
          <p14:tracePt t="49702" x="7185025" y="2181225"/>
          <p14:tracePt t="49707" x="7154863" y="2165350"/>
          <p14:tracePt t="49708" x="7138988" y="2149475"/>
          <p14:tracePt t="49711" x="7138988" y="2133600"/>
          <p14:tracePt t="49713" x="7107238" y="2133600"/>
          <p14:tracePt t="49714" x="7091363" y="2117725"/>
          <p14:tracePt t="49718" x="7075488" y="2101850"/>
          <p14:tracePt t="49721" x="7059613" y="2085975"/>
          <p14:tracePt t="49724" x="7059613" y="2070100"/>
          <p14:tracePt t="49726" x="7043738" y="2070100"/>
          <p14:tracePt t="49728" x="7027863" y="2054225"/>
          <p14:tracePt t="49749" x="7027863" y="2038350"/>
          <p14:tracePt t="49751" x="7011988" y="2038350"/>
          <p14:tracePt t="49759" x="7011988" y="2022475"/>
          <p14:tracePt t="49766" x="7011988" y="2006600"/>
          <p14:tracePt t="49771" x="7011988" y="1990725"/>
          <p14:tracePt t="49774" x="7011988" y="1974850"/>
          <p14:tracePt t="49782" x="7027863" y="1958975"/>
          <p14:tracePt t="49785" x="7043738" y="1943100"/>
          <p14:tracePt t="49791" x="7059613" y="1943100"/>
          <p14:tracePt t="49795" x="7059613" y="1927225"/>
          <p14:tracePt t="49799" x="7075488" y="1927225"/>
          <p14:tracePt t="49803" x="7075488" y="1911350"/>
          <p14:tracePt t="49813" x="7075488" y="1895475"/>
          <p14:tracePt t="49825" x="7091363" y="1895475"/>
          <p14:tracePt t="49837" x="7091363" y="1881188"/>
          <p14:tracePt t="49853" x="7107238" y="1865313"/>
          <p14:tracePt t="49859" x="7123113" y="1865313"/>
          <p14:tracePt t="49869" x="7185025" y="1849438"/>
          <p14:tracePt t="49873" x="7264400" y="1833563"/>
          <p14:tracePt t="49876" x="7280275" y="1833563"/>
          <p14:tracePt t="49876" x="7312025" y="1817688"/>
          <p14:tracePt t="49879" x="7327900" y="1817688"/>
          <p14:tracePt t="49880" x="7343775" y="1817688"/>
          <p14:tracePt t="49882" x="7375525" y="1801813"/>
          <p14:tracePt t="49884" x="7407275" y="1801813"/>
          <p14:tracePt t="49886" x="7423150" y="1801813"/>
          <p14:tracePt t="49888" x="7454900" y="1785938"/>
          <p14:tracePt t="49890" x="7500938" y="1785938"/>
          <p14:tracePt t="49892" x="7516813" y="1785938"/>
          <p14:tracePt t="49895" x="7548563" y="1785938"/>
          <p14:tracePt t="49896" x="7580313" y="1785938"/>
          <p14:tracePt t="49898" x="7612063" y="1785938"/>
          <p14:tracePt t="49901" x="7643813" y="1770063"/>
          <p14:tracePt t="49903" x="7675563" y="1770063"/>
          <p14:tracePt t="49905" x="7707313" y="1770063"/>
          <p14:tracePt t="49907" x="7739063" y="1754188"/>
          <p14:tracePt t="49909" x="7770813" y="1754188"/>
          <p14:tracePt t="49911" x="7800975" y="1738313"/>
          <p14:tracePt t="49913" x="7832725" y="1738313"/>
          <p14:tracePt t="49915" x="7864475" y="1722438"/>
          <p14:tracePt t="49916" x="7896225" y="1722438"/>
          <p14:tracePt t="49918" x="7927975" y="1706563"/>
          <p14:tracePt t="49920" x="7959725" y="1706563"/>
          <p14:tracePt t="49923" x="7975600" y="1690688"/>
          <p14:tracePt t="49924" x="8023225" y="1690688"/>
          <p14:tracePt t="49926" x="8054975" y="1690688"/>
          <p14:tracePt t="49931" x="8085138" y="1690688"/>
          <p14:tracePt t="49933" x="8101013" y="1690688"/>
          <p14:tracePt t="49935" x="8132763" y="1674813"/>
          <p14:tracePt t="49937" x="8164513" y="1674813"/>
          <p14:tracePt t="49940" x="8196263" y="1658938"/>
          <p14:tracePt t="49942" x="8212138" y="1658938"/>
          <p14:tracePt t="49944" x="8228013" y="1643063"/>
          <p14:tracePt t="49947" x="8243888" y="1643063"/>
          <p14:tracePt t="49949" x="8259763" y="1643063"/>
          <p14:tracePt t="49950" x="8275638" y="1643063"/>
          <p14:tracePt t="49952" x="8291513" y="1643063"/>
          <p14:tracePt t="49954" x="8307388" y="1643063"/>
          <p14:tracePt t="49956" x="8323263" y="1627188"/>
          <p14:tracePt t="49958" x="8339138" y="1627188"/>
          <p14:tracePt t="49961" x="8355013" y="1627188"/>
          <p14:tracePt t="49962" x="8370888" y="1627188"/>
          <p14:tracePt t="49964" x="8385175" y="1627188"/>
          <p14:tracePt t="49966" x="8401050" y="1627188"/>
          <p14:tracePt t="49968" x="8416925" y="1627188"/>
          <p14:tracePt t="49971" x="8432800" y="1627188"/>
          <p14:tracePt t="49973" x="8448675" y="1627188"/>
          <p14:tracePt t="49975" x="8464550" y="1611313"/>
          <p14:tracePt t="49976" x="8480425" y="1611313"/>
          <p14:tracePt t="49978" x="8512175" y="1611313"/>
          <p14:tracePt t="49981" x="8528050" y="1611313"/>
          <p14:tracePt t="49983" x="8543925" y="1611313"/>
          <p14:tracePt t="49984" x="8575675" y="1611313"/>
          <p14:tracePt t="49986" x="8591550" y="1611313"/>
          <p14:tracePt t="49988" x="8607425" y="1611313"/>
          <p14:tracePt t="49991" x="8639175" y="1611313"/>
          <p14:tracePt t="49993" x="8655050" y="1611313"/>
          <p14:tracePt t="49995" x="8686800" y="1611313"/>
          <p14:tracePt t="49996" x="8716963" y="1611313"/>
          <p14:tracePt t="49998" x="8732838" y="1611313"/>
          <p14:tracePt t="50001" x="8748713" y="1611313"/>
          <p14:tracePt t="50003" x="8764588" y="1611313"/>
          <p14:tracePt t="50004" x="8796338" y="1611313"/>
          <p14:tracePt t="50006" x="8828088" y="1611313"/>
          <p14:tracePt t="50009" x="8843963" y="1611313"/>
          <p14:tracePt t="50011" x="8875713" y="1611313"/>
          <p14:tracePt t="50013" x="8891588" y="1611313"/>
          <p14:tracePt t="50015" x="8923338" y="1611313"/>
          <p14:tracePt t="50017" x="8955088" y="1611313"/>
          <p14:tracePt t="50019" x="8970963" y="1611313"/>
          <p14:tracePt t="50021" x="9001125" y="1611313"/>
          <p14:tracePt t="50023" x="9017000" y="1611313"/>
          <p14:tracePt t="50025" x="9048750" y="1611313"/>
          <p14:tracePt t="50027" x="9080500" y="1627188"/>
          <p14:tracePt t="50028" x="9096375" y="1627188"/>
          <p14:tracePt t="50031" x="9128125" y="1627188"/>
          <p14:tracePt t="50032" x="9159875" y="1627188"/>
          <p14:tracePt t="50034" x="9175750" y="1643063"/>
          <p14:tracePt t="50036" x="9207500" y="1643063"/>
          <p14:tracePt t="50038" x="9223375" y="1643063"/>
          <p14:tracePt t="50040" x="9255125" y="1643063"/>
          <p14:tracePt t="50042" x="9286875" y="1643063"/>
          <p14:tracePt t="50045" x="9286875" y="1658938"/>
          <p14:tracePt t="50046" x="9317038" y="1658938"/>
          <p14:tracePt t="50048" x="9348788" y="1658938"/>
          <p14:tracePt t="50050" x="9364663" y="1674813"/>
          <p14:tracePt t="50053" x="9396413" y="1674813"/>
          <p14:tracePt t="50054" x="9428163" y="1674813"/>
          <p14:tracePt t="50056" x="9444038" y="1690688"/>
          <p14:tracePt t="50058" x="9475788" y="1690688"/>
          <p14:tracePt t="50061" x="9507538" y="1706563"/>
          <p14:tracePt t="50063" x="9523413" y="1706563"/>
          <p14:tracePt t="50065" x="9555163" y="1706563"/>
          <p14:tracePt t="50066" x="9571038" y="1722438"/>
          <p14:tracePt t="50068" x="9601200" y="1722438"/>
          <p14:tracePt t="50070" x="9632950" y="1722438"/>
          <p14:tracePt t="50072" x="9664700" y="1722438"/>
          <p14:tracePt t="50074" x="9696450" y="1722438"/>
          <p14:tracePt t="50077" x="9728200" y="1738313"/>
          <p14:tracePt t="50080" x="9759950" y="1738313"/>
          <p14:tracePt t="50081" x="9791700" y="1754188"/>
          <p14:tracePt t="50082" x="9823450" y="1754188"/>
          <p14:tracePt t="50085" x="9855200" y="1770063"/>
          <p14:tracePt t="50087" x="9886950" y="1770063"/>
          <p14:tracePt t="50088" x="9932988" y="1770063"/>
          <p14:tracePt t="50090" x="9948863" y="1785938"/>
          <p14:tracePt t="50092" x="9996488" y="1785938"/>
          <p14:tracePt t="50095" x="10028238" y="1801813"/>
          <p14:tracePt t="50096" x="10059988" y="1801813"/>
          <p14:tracePt t="50098" x="10091738" y="1817688"/>
          <p14:tracePt t="50100" x="10139363" y="1817688"/>
          <p14:tracePt t="50102" x="10186988" y="1833563"/>
          <p14:tracePt t="50105" x="10202863" y="1833563"/>
          <p14:tracePt t="50106" x="10248900" y="1833563"/>
          <p14:tracePt t="50108" x="10280650" y="1849438"/>
          <p14:tracePt t="50113" x="10344150" y="1865313"/>
          <p14:tracePt t="50114" x="10391775" y="1881188"/>
          <p14:tracePt t="50116" x="10407650" y="1881188"/>
          <p14:tracePt t="50118" x="10439400" y="1895475"/>
          <p14:tracePt t="50120" x="10471150" y="1911350"/>
          <p14:tracePt t="50122" x="10502900" y="1911350"/>
          <p14:tracePt t="50124" x="10533063" y="1927225"/>
          <p14:tracePt t="50126" x="10564813" y="1927225"/>
          <p14:tracePt t="50128" x="10580688" y="1943100"/>
          <p14:tracePt t="50130" x="10612438" y="1943100"/>
          <p14:tracePt t="50132" x="10628313" y="1943100"/>
          <p14:tracePt t="50135" x="10644188" y="1943100"/>
          <p14:tracePt t="50136" x="10660063" y="1943100"/>
          <p14:tracePt t="50138" x="10691813" y="1958975"/>
          <p14:tracePt t="50144" x="10723563" y="1958975"/>
          <p14:tracePt t="50145" x="10739438" y="1974850"/>
          <p14:tracePt t="50148" x="10755313" y="1974850"/>
          <p14:tracePt t="50152" x="10771188" y="1974850"/>
          <p14:tracePt t="50155" x="10771188" y="1990725"/>
          <p14:tracePt t="50163" x="10787063" y="1990725"/>
          <p14:tracePt t="50179" x="10802938" y="1990725"/>
          <p14:tracePt t="50211" x="10802938" y="2006600"/>
          <p14:tracePt t="50217" x="10802938" y="2022475"/>
          <p14:tracePt t="50221" x="10787063" y="2022475"/>
          <p14:tracePt t="50225" x="10787063" y="2038350"/>
          <p14:tracePt t="50229" x="10771188" y="2054225"/>
          <p14:tracePt t="50231" x="10771188" y="2070100"/>
          <p14:tracePt t="50232" x="10755313" y="2070100"/>
          <p14:tracePt t="50234" x="10755313" y="2085975"/>
          <p14:tracePt t="50237" x="10755313" y="2101850"/>
          <p14:tracePt t="50243" x="10739438" y="2117725"/>
          <p14:tracePt t="50245" x="10739438" y="2133600"/>
          <p14:tracePt t="50246" x="10723563" y="2133600"/>
          <p14:tracePt t="50248" x="10723563" y="2149475"/>
          <p14:tracePt t="50251" x="10707688" y="2165350"/>
          <p14:tracePt t="50253" x="10707688" y="2181225"/>
          <p14:tracePt t="50256" x="10707688" y="2197100"/>
          <p14:tracePt t="50258" x="10691813" y="2212975"/>
          <p14:tracePt t="50262" x="10675938" y="2228850"/>
          <p14:tracePt t="50266" x="10675938" y="2243138"/>
          <p14:tracePt t="50268" x="10660063" y="2259013"/>
          <p14:tracePt t="50270" x="10644188" y="2259013"/>
          <p14:tracePt t="50272" x="10628313" y="2274888"/>
          <p14:tracePt t="50274" x="10628313" y="2290763"/>
          <p14:tracePt t="50277" x="10612438" y="2290763"/>
          <p14:tracePt t="50279" x="10596563" y="2306638"/>
          <p14:tracePt t="50281" x="10596563" y="2322513"/>
          <p14:tracePt t="50282" x="10580688" y="2338388"/>
          <p14:tracePt t="50284" x="10564813" y="2338388"/>
          <p14:tracePt t="50286" x="10548938" y="2354263"/>
          <p14:tracePt t="50288" x="10548938" y="2370138"/>
          <p14:tracePt t="50290" x="10533063" y="2370138"/>
          <p14:tracePt t="50293" x="10517188" y="2386013"/>
          <p14:tracePt t="50295" x="10502900" y="2401888"/>
          <p14:tracePt t="50296" x="10471150" y="2433638"/>
          <p14:tracePt t="50298" x="10439400" y="2449513"/>
          <p14:tracePt t="50300" x="10423525" y="2465388"/>
          <p14:tracePt t="50302" x="10407650" y="2481263"/>
          <p14:tracePt t="50304" x="10375900" y="2497138"/>
          <p14:tracePt t="50306" x="10360025" y="2513013"/>
          <p14:tracePt t="50311" x="10328275" y="2528888"/>
          <p14:tracePt t="50315" x="10312400" y="2544763"/>
          <p14:tracePt t="50316" x="10296525" y="2544763"/>
          <p14:tracePt t="50318" x="10280650" y="2560638"/>
          <p14:tracePt t="50321" x="10280650" y="2574925"/>
          <p14:tracePt t="50323" x="10264775" y="2574925"/>
          <p14:tracePt t="50325" x="10264775" y="2590800"/>
          <p14:tracePt t="50330" x="10248900" y="2590800"/>
          <p14:tracePt t="50334" x="10248900" y="2606675"/>
          <p14:tracePt t="50340" x="10233025" y="2606675"/>
          <p14:tracePt t="50342" x="10233025" y="2622550"/>
          <p14:tracePt t="50360" x="10217150" y="2622550"/>
          <p14:tracePt t="50486" x="10202863" y="2622550"/>
          <p14:tracePt t="50495" x="10171113" y="2622550"/>
          <p14:tracePt t="50503" x="10123488" y="2622550"/>
          <p14:tracePt t="50510" x="10075863" y="2622550"/>
          <p14:tracePt t="50515" x="10012363" y="2622550"/>
          <p14:tracePt t="50519" x="9980613" y="2622550"/>
          <p14:tracePt t="50520" x="9964738" y="2622550"/>
          <p14:tracePt t="50522" x="9948863" y="2622550"/>
          <p14:tracePt t="50524" x="9902825" y="2622550"/>
          <p14:tracePt t="50526" x="9871075" y="2622550"/>
          <p14:tracePt t="50529" x="9839325" y="2622550"/>
          <p14:tracePt t="50530" x="9807575" y="2622550"/>
          <p14:tracePt t="50532" x="9775825" y="2622550"/>
          <p14:tracePt t="50534" x="9759950" y="2622550"/>
          <p14:tracePt t="50536" x="9728200" y="2622550"/>
          <p14:tracePt t="50538" x="9712325" y="2622550"/>
          <p14:tracePt t="50540" x="9680575" y="2622550"/>
          <p14:tracePt t="50542" x="9648825" y="2622550"/>
          <p14:tracePt t="50544" x="9632950" y="2638425"/>
          <p14:tracePt t="50547" x="9601200" y="2638425"/>
          <p14:tracePt t="50548" x="9586913" y="2638425"/>
          <p14:tracePt t="50551" x="9555163" y="2638425"/>
          <p14:tracePt t="50552" x="9523413" y="2638425"/>
          <p14:tracePt t="50554" x="9507538" y="2638425"/>
          <p14:tracePt t="50556" x="9475788" y="2638425"/>
          <p14:tracePt t="50558" x="9444038" y="2654300"/>
          <p14:tracePt t="50561" x="9428163" y="2654300"/>
          <p14:tracePt t="50562" x="9396413" y="2654300"/>
          <p14:tracePt t="50581" x="9239250" y="2686050"/>
          <p14:tracePt t="50582" x="9223375" y="2686050"/>
          <p14:tracePt t="50585" x="9191625" y="2686050"/>
          <p14:tracePt t="50588" x="9159875" y="2686050"/>
          <p14:tracePt t="50590" x="9144000" y="2686050"/>
          <p14:tracePt t="50596" x="9112250" y="2686050"/>
          <p14:tracePt t="50597" x="9096375" y="2686050"/>
          <p14:tracePt t="50598" x="9080500" y="2686050"/>
          <p14:tracePt t="50600" x="9048750" y="2686050"/>
          <p14:tracePt t="50605" x="9017000" y="2686050"/>
          <p14:tracePt t="50607" x="9001125" y="2686050"/>
          <p14:tracePt t="50609" x="8986838" y="2686050"/>
          <p14:tracePt t="50613" x="8939213" y="2686050"/>
          <p14:tracePt t="50615" x="8907463" y="2686050"/>
          <p14:tracePt t="50616" x="8891588" y="2686050"/>
          <p14:tracePt t="50618" x="8859838" y="2686050"/>
          <p14:tracePt t="50620" x="8812213" y="2686050"/>
          <p14:tracePt t="50622" x="8796338" y="2686050"/>
          <p14:tracePt t="50625" x="8748713" y="2686050"/>
          <p14:tracePt t="50626" x="8716963" y="2686050"/>
          <p14:tracePt t="50628" x="8686800" y="2686050"/>
          <p14:tracePt t="50630" x="8655050" y="2686050"/>
          <p14:tracePt t="50632" x="8607425" y="2686050"/>
          <p14:tracePt t="50634" x="8575675" y="2686050"/>
          <p14:tracePt t="50636" x="8543925" y="2686050"/>
          <p14:tracePt t="50638" x="8496300" y="2686050"/>
          <p14:tracePt t="50640" x="8480425" y="2686050"/>
          <p14:tracePt t="50642" x="8432800" y="2686050"/>
          <p14:tracePt t="50644" x="8385175" y="2686050"/>
          <p14:tracePt t="50647" x="8370888" y="2670175"/>
          <p14:tracePt t="50649" x="8323263" y="2670175"/>
          <p14:tracePt t="50650" x="8291513" y="2654300"/>
          <p14:tracePt t="50653" x="8259763" y="2654300"/>
          <p14:tracePt t="50655" x="8212138" y="2654300"/>
          <p14:tracePt t="50657" x="8180388" y="2638425"/>
          <p14:tracePt t="50659" x="8148638" y="2638425"/>
          <p14:tracePt t="50663" x="8085138" y="2622550"/>
          <p14:tracePt t="50664" x="8070850" y="2622550"/>
          <p14:tracePt t="50666" x="8039100" y="2622550"/>
          <p14:tracePt t="50668" x="8023225" y="2622550"/>
          <p14:tracePt t="50670" x="8007350" y="2622550"/>
          <p14:tracePt t="50672" x="7991475" y="2622550"/>
          <p14:tracePt t="50674" x="7975600" y="2622550"/>
          <p14:tracePt t="50677" x="7959725" y="2622550"/>
          <p14:tracePt t="50679" x="7943850" y="2622550"/>
          <p14:tracePt t="50681" x="7943850" y="2606675"/>
          <p14:tracePt t="50685" x="7927975" y="2606675"/>
          <p14:tracePt t="50689" x="7912100" y="2606675"/>
          <p14:tracePt t="50697" x="7896225" y="2606675"/>
          <p14:tracePt t="50720" x="7896225" y="2590800"/>
          <p14:tracePt t="50723" x="7880350" y="2590800"/>
          <p14:tracePt t="50743" x="7864475" y="2590800"/>
          <p14:tracePt t="50762" x="7848600" y="2590800"/>
          <p14:tracePt t="50765" x="7832725" y="2590800"/>
          <p14:tracePt t="50766" x="7832725" y="2574925"/>
          <p14:tracePt t="50771" x="7816850" y="2574925"/>
          <p14:tracePt t="50782" x="7800975" y="2574925"/>
          <p14:tracePt t="50789" x="7785100" y="2574925"/>
          <p14:tracePt t="50803" x="7785100" y="2560638"/>
          <p14:tracePt t="50816" x="7770813" y="2560638"/>
          <p14:tracePt t="50843" x="7754938" y="2560638"/>
          <p14:tracePt t="51055" x="7739063" y="2560638"/>
          <p14:tracePt t="51067" x="7723188" y="2560638"/>
          <p14:tracePt t="51074" x="7707313" y="2560638"/>
          <p14:tracePt t="51080" x="7675563" y="2560638"/>
          <p14:tracePt t="51085" x="7659688" y="2560638"/>
          <p14:tracePt t="51090" x="7643813" y="2560638"/>
          <p14:tracePt t="51093" x="7627938" y="2560638"/>
          <p14:tracePt t="51101" x="7612063" y="2560638"/>
          <p14:tracePt t="51102" x="7596188" y="2560638"/>
          <p14:tracePt t="51107" x="7580313" y="2560638"/>
          <p14:tracePt t="51113" x="7564438" y="2560638"/>
          <p14:tracePt t="51116" x="7548563" y="2560638"/>
          <p14:tracePt t="51122" x="7532688" y="2560638"/>
          <p14:tracePt t="51126" x="7516813" y="2560638"/>
          <p14:tracePt t="51131" x="7500938" y="2560638"/>
          <p14:tracePt t="51135" x="7485063" y="2560638"/>
          <p14:tracePt t="51139" x="7469188" y="2560638"/>
          <p14:tracePt t="51147" x="7454900" y="2560638"/>
          <p14:tracePt t="51151" x="7439025" y="2560638"/>
          <p14:tracePt t="51178" x="7423150" y="2560638"/>
          <p14:tracePt t="51208" x="7407275" y="2560638"/>
          <p14:tracePt t="52203" x="7391400" y="2560638"/>
          <p14:tracePt t="52209" x="7359650" y="2560638"/>
          <p14:tracePt t="52215" x="7312025" y="2560638"/>
          <p14:tracePt t="52216" x="7296150" y="2574925"/>
          <p14:tracePt t="52217" x="7280275" y="2574925"/>
          <p14:tracePt t="52219" x="7248525" y="2574925"/>
          <p14:tracePt t="52220" x="7248525" y="2590800"/>
          <p14:tracePt t="52223" x="7216775" y="2590800"/>
          <p14:tracePt t="52227" x="7185025" y="2606675"/>
          <p14:tracePt t="52228" x="7154863" y="2622550"/>
          <p14:tracePt t="52232" x="7123113" y="2622550"/>
          <p14:tracePt t="52235" x="7091363" y="2638425"/>
          <p14:tracePt t="52237" x="7075488" y="2638425"/>
          <p14:tracePt t="52239" x="7043738" y="2654300"/>
          <p14:tracePt t="52241" x="7011988" y="2670175"/>
          <p14:tracePt t="52242" x="6996113" y="2670175"/>
          <p14:tracePt t="52245" x="6964363" y="2686050"/>
          <p14:tracePt t="52246" x="6932613" y="2701925"/>
          <p14:tracePt t="52248" x="6916738" y="2701925"/>
          <p14:tracePt t="52250" x="6884988" y="2701925"/>
          <p14:tracePt t="52252" x="6854825" y="2717800"/>
          <p14:tracePt t="52254" x="6838950" y="2733675"/>
          <p14:tracePt t="52256" x="6807200" y="2749550"/>
          <p14:tracePt t="52258" x="6775450" y="2749550"/>
          <p14:tracePt t="52261" x="6727825" y="2765425"/>
          <p14:tracePt t="52262" x="6711950" y="2765425"/>
          <p14:tracePt t="52264" x="6680200" y="2781300"/>
          <p14:tracePt t="52266" x="6648450" y="2797175"/>
          <p14:tracePt t="52269" x="6616700" y="2797175"/>
          <p14:tracePt t="52271" x="6584950" y="2813050"/>
          <p14:tracePt t="52273" x="6538913" y="2813050"/>
          <p14:tracePt t="52275" x="6523038" y="2813050"/>
          <p14:tracePt t="52277" x="6475413" y="2813050"/>
          <p14:tracePt t="52278" x="6443663" y="2828925"/>
          <p14:tracePt t="52280" x="6427788" y="2844800"/>
          <p14:tracePt t="52283" x="6380163" y="2844800"/>
          <p14:tracePt t="52285" x="6332538" y="2860675"/>
          <p14:tracePt t="52286" x="6300788" y="2860675"/>
          <p14:tracePt t="52289" x="6269038" y="2876550"/>
          <p14:tracePt t="52290" x="6223000" y="2876550"/>
          <p14:tracePt t="52293" x="6191250" y="2892425"/>
          <p14:tracePt t="52294" x="6159500" y="2892425"/>
          <p14:tracePt t="52296" x="6111875" y="2908300"/>
          <p14:tracePt t="52298" x="6080125" y="2908300"/>
          <p14:tracePt t="52301" x="6048375" y="2908300"/>
          <p14:tracePt t="52303" x="6000750" y="2922588"/>
          <p14:tracePt t="52305" x="5969000" y="2922588"/>
          <p14:tracePt t="52306" x="5938838" y="2922588"/>
          <p14:tracePt t="52309" x="5891213" y="2922588"/>
          <p14:tracePt t="52311" x="5859463" y="2922588"/>
          <p14:tracePt t="52312" x="5843588" y="2922588"/>
          <p14:tracePt t="52314" x="5795963" y="2938463"/>
          <p14:tracePt t="52316" x="5764213" y="2938463"/>
          <p14:tracePt t="52318" x="5732463" y="2938463"/>
          <p14:tracePt t="52320" x="5700713" y="2954338"/>
          <p14:tracePt t="52323" x="5668963" y="2954338"/>
          <p14:tracePt t="52324" x="5653088" y="2954338"/>
          <p14:tracePt t="52328" x="5622925" y="2970213"/>
          <p14:tracePt t="52329" x="5607050" y="2970213"/>
          <p14:tracePt t="52330" x="5575300" y="2970213"/>
          <p14:tracePt t="52333" x="5559425" y="2970213"/>
          <p14:tracePt t="52335" x="5543550" y="2970213"/>
          <p14:tracePt t="52337" x="5527675" y="2970213"/>
          <p14:tracePt t="52338" x="5511800" y="2970213"/>
          <p14:tracePt t="52344" x="5495925" y="2970213"/>
          <p14:tracePt t="52347" x="5480050" y="2970213"/>
          <p14:tracePt t="52359" x="5464175" y="2970213"/>
          <p14:tracePt t="52383" x="5448300" y="2970213"/>
          <p14:tracePt t="52454" x="5464175" y="2970213"/>
          <p14:tracePt t="52462" x="5480050" y="2970213"/>
          <p14:tracePt t="52466" x="5495925" y="2970213"/>
          <p14:tracePt t="52472" x="5511800" y="2970213"/>
          <p14:tracePt t="52473" x="5527675" y="2970213"/>
          <p14:tracePt t="52478" x="5543550" y="2954338"/>
          <p14:tracePt t="52483" x="5559425" y="2954338"/>
          <p14:tracePt t="52485" x="5575300" y="2954338"/>
          <p14:tracePt t="52487" x="5575300" y="2938463"/>
          <p14:tracePt t="52491" x="5591175" y="2938463"/>
          <p14:tracePt t="52493" x="5607050" y="2938463"/>
          <p14:tracePt t="52499" x="5622925" y="2938463"/>
          <p14:tracePt t="52500" x="5638800" y="2922588"/>
          <p14:tracePt t="52502" x="5653088" y="2922588"/>
          <p14:tracePt t="52509" x="5668963" y="2908300"/>
          <p14:tracePt t="52513" x="5684838" y="2908300"/>
          <p14:tracePt t="52515" x="5684838" y="2892425"/>
          <p14:tracePt t="52519" x="5700713" y="2892425"/>
          <p14:tracePt t="52521" x="5716588" y="2892425"/>
          <p14:tracePt t="52525" x="5732463" y="2892425"/>
          <p14:tracePt t="52533" x="5748338" y="2892425"/>
          <p14:tracePt t="52535" x="5748338" y="2876550"/>
          <p14:tracePt t="52536" x="5764213" y="2876550"/>
          <p14:tracePt t="52557" x="5780088" y="2876550"/>
          <p14:tracePt t="52573" x="5795963" y="2876550"/>
          <p14:tracePt t="52682" x="5811838" y="2876550"/>
          <p14:tracePt t="52710" x="5827713" y="2876550"/>
          <p14:tracePt t="52727" x="5843588" y="2876550"/>
          <p14:tracePt t="52832" x="5859463" y="2876550"/>
          <p14:tracePt t="52840" x="5875338" y="2876550"/>
          <p14:tracePt t="52846" x="5891213" y="2876550"/>
          <p14:tracePt t="52850" x="5907088" y="2876550"/>
          <p14:tracePt t="52854" x="5922963" y="2860675"/>
          <p14:tracePt t="52857" x="5938838" y="2860675"/>
          <p14:tracePt t="52859" x="5953125" y="2860675"/>
          <p14:tracePt t="52863" x="5969000" y="2860675"/>
          <p14:tracePt t="52866" x="5984875" y="2860675"/>
          <p14:tracePt t="52869" x="6000750" y="2860675"/>
          <p14:tracePt t="52873" x="6016625" y="2844800"/>
          <p14:tracePt t="52874" x="6032500" y="2844800"/>
          <p14:tracePt t="52881" x="6048375" y="2844800"/>
          <p14:tracePt t="52883" x="6064250" y="2828925"/>
          <p14:tracePt t="52884" x="6080125" y="2828925"/>
          <p14:tracePt t="52889" x="6096000" y="2828925"/>
          <p14:tracePt t="52891" x="6111875" y="2813050"/>
          <p14:tracePt t="52895" x="6127750" y="2813050"/>
          <p14:tracePt t="52897" x="6143625" y="2813050"/>
          <p14:tracePt t="52899" x="6159500" y="2813050"/>
          <p14:tracePt t="52902" x="6175375" y="2813050"/>
          <p14:tracePt t="52905" x="6191250" y="2813050"/>
          <p14:tracePt t="52907" x="6207125" y="2797175"/>
          <p14:tracePt t="52909" x="6223000" y="2797175"/>
          <p14:tracePt t="52911" x="6238875" y="2797175"/>
          <p14:tracePt t="52914" x="6253163" y="2781300"/>
          <p14:tracePt t="52916" x="6269038" y="2781300"/>
          <p14:tracePt t="52918" x="6284913" y="2781300"/>
          <p14:tracePt t="52920" x="6300788" y="2781300"/>
          <p14:tracePt t="52923" x="6316663" y="2781300"/>
          <p14:tracePt t="52928" x="6332538" y="2781300"/>
          <p14:tracePt t="52929" x="6348413" y="2765425"/>
          <p14:tracePt t="52930" x="6364288" y="2765425"/>
          <p14:tracePt t="52937" x="6380163" y="2749550"/>
          <p14:tracePt t="52941" x="6396038" y="2749550"/>
          <p14:tracePt t="52965" x="6411913" y="2749550"/>
          <p14:tracePt t="52968" x="6411913" y="2733675"/>
          <p14:tracePt t="53188" x="6396038" y="2717800"/>
          <p14:tracePt t="53192" x="6380163" y="2717800"/>
          <p14:tracePt t="53195" x="6380163" y="2701925"/>
          <p14:tracePt t="53201" x="6348413" y="2701925"/>
          <p14:tracePt t="53203" x="6332538" y="2701925"/>
          <p14:tracePt t="53209" x="6316663" y="2701925"/>
          <p14:tracePt t="53213" x="6300788" y="2686050"/>
          <p14:tracePt t="53219" x="6284913" y="2686050"/>
          <p14:tracePt t="53221" x="6269038" y="2686050"/>
          <p14:tracePt t="53225" x="6253163" y="2686050"/>
          <p14:tracePt t="53231" x="6238875" y="2686050"/>
          <p14:tracePt t="53235" x="6223000" y="2686050"/>
          <p14:tracePt t="53243" x="6207125" y="2686050"/>
          <p14:tracePt t="53250" x="6175375" y="2686050"/>
          <p14:tracePt t="53256" x="6143625" y="2670175"/>
          <p14:tracePt t="53265" x="6096000" y="2670175"/>
          <p14:tracePt t="53272" x="6064250" y="2670175"/>
          <p14:tracePt t="53274" x="6016625" y="2654300"/>
          <p14:tracePt t="53279" x="6000750" y="2654300"/>
          <p14:tracePt t="53280" x="5984875" y="2654300"/>
          <p14:tracePt t="53282" x="5969000" y="2654300"/>
          <p14:tracePt t="53284" x="5953125" y="2654300"/>
          <p14:tracePt t="53286" x="5922963" y="2654300"/>
          <p14:tracePt t="53290" x="5891213" y="2654300"/>
          <p14:tracePt t="53295" x="5843588" y="2654300"/>
          <p14:tracePt t="53297" x="5795963" y="2654300"/>
          <p14:tracePt t="53299" x="5780088" y="2654300"/>
          <p14:tracePt t="53301" x="5748338" y="2654300"/>
          <p14:tracePt t="53303" x="5732463" y="2654300"/>
          <p14:tracePt t="53305" x="5700713" y="2654300"/>
          <p14:tracePt t="53306" x="5653088" y="2654300"/>
          <p14:tracePt t="53308" x="5638800" y="2654300"/>
          <p14:tracePt t="53311" x="5607050" y="2654300"/>
          <p14:tracePt t="53312" x="5591175" y="2654300"/>
          <p14:tracePt t="53314" x="5543550" y="2654300"/>
          <p14:tracePt t="53316" x="5511800" y="2654300"/>
          <p14:tracePt t="53318" x="5495925" y="2654300"/>
          <p14:tracePt t="53321" x="5448300" y="2654300"/>
          <p14:tracePt t="53322" x="5416550" y="2654300"/>
          <p14:tracePt t="53325" x="5384800" y="2654300"/>
          <p14:tracePt t="53327" x="5337175" y="2654300"/>
          <p14:tracePt t="53328" x="5322888" y="2654300"/>
          <p14:tracePt t="53330" x="5275263" y="2654300"/>
          <p14:tracePt t="53333" x="5227638" y="2654300"/>
          <p14:tracePt t="53335" x="5195888" y="2654300"/>
          <p14:tracePt t="53337" x="5164138" y="2654300"/>
          <p14:tracePt t="53338" x="5116513" y="2654300"/>
          <p14:tracePt t="53341" x="5084763" y="2654300"/>
          <p14:tracePt t="53343" x="5037138" y="2654300"/>
          <p14:tracePt t="53345" x="4991100" y="2654300"/>
          <p14:tracePt t="53347" x="4959350" y="2654300"/>
          <p14:tracePt t="53349" x="4911725" y="2654300"/>
          <p14:tracePt t="53350" x="4864100" y="2654300"/>
          <p14:tracePt t="53352" x="4816475" y="2654300"/>
          <p14:tracePt t="53355" x="4800600" y="2654300"/>
          <p14:tracePt t="53356" x="4737100" y="2654300"/>
          <p14:tracePt t="53358" x="4691063" y="2670175"/>
          <p14:tracePt t="53361" x="4675188" y="2670175"/>
          <p14:tracePt t="53362" x="4627563" y="2670175"/>
          <p14:tracePt t="53364" x="4579938" y="2686050"/>
          <p14:tracePt t="53366" x="4548188" y="2686050"/>
          <p14:tracePt t="53368" x="4500563" y="2686050"/>
          <p14:tracePt t="53371" x="4452938" y="2701925"/>
          <p14:tracePt t="53373" x="4421188" y="2701925"/>
          <p14:tracePt t="53375" x="4375150" y="2701925"/>
          <p14:tracePt t="53377" x="4343400" y="2717800"/>
          <p14:tracePt t="53378" x="4311650" y="2717800"/>
          <p14:tracePt t="53381" x="4264025" y="2733675"/>
          <p14:tracePt t="53382" x="4216400" y="2733675"/>
          <p14:tracePt t="53385" x="4184650" y="2749550"/>
          <p14:tracePt t="53387" x="4152900" y="2749550"/>
          <p14:tracePt t="53388" x="4106863" y="2765425"/>
          <p14:tracePt t="53390" x="4075113" y="2765425"/>
          <p14:tracePt t="53393" x="4043363" y="2765425"/>
          <p14:tracePt t="53396" x="3995738" y="2781300"/>
          <p14:tracePt t="53396" x="3948113" y="2781300"/>
          <p14:tracePt t="53398" x="3932238" y="2797175"/>
          <p14:tracePt t="53401" x="3884613" y="2797175"/>
          <p14:tracePt t="53403" x="3836988" y="2813050"/>
          <p14:tracePt t="53404" x="3821113" y="2813050"/>
          <p14:tracePt t="53406" x="3775075" y="2828925"/>
          <p14:tracePt t="53409" x="3727450" y="2828925"/>
          <p14:tracePt t="53411" x="3695700" y="2844800"/>
          <p14:tracePt t="53413" x="3663950" y="2844800"/>
          <p14:tracePt t="53414" x="3632200" y="2860675"/>
          <p14:tracePt t="53416" x="3584575" y="2860675"/>
          <p14:tracePt t="53418" x="3552825" y="2876550"/>
          <p14:tracePt t="53420" x="3505200" y="2892425"/>
          <p14:tracePt t="53423" x="3475038" y="2892425"/>
          <p14:tracePt t="53425" x="3443288" y="2892425"/>
          <p14:tracePt t="53427" x="3395663" y="2892425"/>
          <p14:tracePt t="53428" x="3348038" y="2908300"/>
          <p14:tracePt t="53430" x="3332163" y="2908300"/>
          <p14:tracePt t="53432" x="3284538" y="2922588"/>
          <p14:tracePt t="53434" x="3236913" y="2922588"/>
          <p14:tracePt t="53436" x="3205163" y="2938463"/>
          <p14:tracePt t="53438" x="3175000" y="2938463"/>
          <p14:tracePt t="53440" x="3127375" y="2954338"/>
          <p14:tracePt t="53443" x="3079750" y="2954338"/>
          <p14:tracePt t="53445" x="3063875" y="2970213"/>
          <p14:tracePt t="53446" x="3016250" y="2970213"/>
          <p14:tracePt t="53448" x="2984500" y="2986088"/>
          <p14:tracePt t="53450" x="2936875" y="3001963"/>
          <p14:tracePt t="53452" x="2921000" y="3001963"/>
          <p14:tracePt t="53454" x="2874963" y="3017838"/>
          <p14:tracePt t="53456" x="2859088" y="3017838"/>
          <p14:tracePt t="53458" x="2827338" y="3017838"/>
          <p14:tracePt t="53460" x="2779713" y="3017838"/>
          <p14:tracePt t="53463" x="2763838" y="3017838"/>
          <p14:tracePt t="53464" x="2732088" y="3033713"/>
          <p14:tracePt t="53466" x="2684463" y="3049588"/>
          <p14:tracePt t="53468" x="2668588" y="3049588"/>
          <p14:tracePt t="53470" x="2636838" y="3065463"/>
          <p14:tracePt t="53472" x="2605088" y="3065463"/>
          <p14:tracePt t="53474" x="2590800" y="3065463"/>
          <p14:tracePt t="53476" x="2559050" y="3081338"/>
          <p14:tracePt t="53478" x="2527300" y="3081338"/>
          <p14:tracePt t="53480" x="2511425" y="3097213"/>
          <p14:tracePt t="53482" x="2479675" y="3097213"/>
          <p14:tracePt t="53485" x="2447925" y="3097213"/>
          <p14:tracePt t="53487" x="2447925" y="3113088"/>
          <p14:tracePt t="53489" x="2416175" y="3113088"/>
          <p14:tracePt t="53491" x="2400300" y="3113088"/>
          <p14:tracePt t="53495" x="2368550" y="3113088"/>
          <p14:tracePt t="53501" x="2352675" y="3128963"/>
          <p14:tracePt t="53503" x="2336800" y="3128963"/>
          <p14:tracePt t="53507" x="2320925" y="3128963"/>
          <p14:tracePt t="53515" x="2320925" y="3144838"/>
          <p14:tracePt t="53517" x="2305050" y="3144838"/>
          <p14:tracePt t="53528" x="2289175" y="3144838"/>
          <p14:tracePt t="53607" x="2274888" y="3160713"/>
          <p14:tracePt t="53614" x="2259013" y="3160713"/>
          <p14:tracePt t="53617" x="2259013" y="3176588"/>
          <p14:tracePt t="53619" x="2243138" y="3176588"/>
          <p14:tracePt t="53629" x="2243138" y="3192463"/>
          <p14:tracePt t="53631" x="2227263" y="3192463"/>
          <p14:tracePt t="53634" x="2211388" y="3192463"/>
          <p14:tracePt t="53644" x="2195513" y="3192463"/>
          <p14:tracePt t="53649" x="2179638" y="3192463"/>
          <p14:tracePt t="53651" x="2179638" y="3208338"/>
          <p14:tracePt t="53655" x="2163763" y="3208338"/>
          <p14:tracePt t="53665" x="2147888" y="3208338"/>
          <p14:tracePt t="53667" x="2147888" y="3224213"/>
          <p14:tracePt t="53670" x="2132013" y="3224213"/>
          <p14:tracePt t="53683" x="2116138" y="3224213"/>
          <p14:tracePt t="53687" x="2100263" y="3224213"/>
          <p14:tracePt t="53691" x="2084388" y="3224213"/>
          <p14:tracePt t="53700" x="2052638" y="3224213"/>
          <p14:tracePt t="53704" x="2020888" y="3224213"/>
          <p14:tracePt t="53707" x="2005013" y="3224213"/>
          <p14:tracePt t="53711" x="1989138" y="3224213"/>
          <p14:tracePt t="53713" x="1974850" y="3224213"/>
          <p14:tracePt t="53717" x="1958975" y="3224213"/>
          <p14:tracePt t="53718" x="1943100" y="3224213"/>
          <p14:tracePt t="53720" x="1927225" y="3224213"/>
          <p14:tracePt t="53725" x="1911350" y="3224213"/>
          <p14:tracePt t="53727" x="1895475" y="3224213"/>
          <p14:tracePt t="53729" x="1895475" y="3208338"/>
          <p14:tracePt t="53731" x="1863725" y="3208338"/>
          <p14:tracePt t="53733" x="1847850" y="3208338"/>
          <p14:tracePt t="53736" x="1831975" y="3208338"/>
          <p14:tracePt t="53739" x="1800225" y="3208338"/>
          <p14:tracePt t="53744" x="1768475" y="3208338"/>
          <p14:tracePt t="53745" x="1752600" y="3192463"/>
          <p14:tracePt t="53746" x="1720850" y="3192463"/>
          <p14:tracePt t="53748" x="1689100" y="3192463"/>
          <p14:tracePt t="53750" x="1674813" y="3176588"/>
          <p14:tracePt t="53752" x="1643063" y="3176588"/>
          <p14:tracePt t="53754" x="1611313" y="3176588"/>
          <p14:tracePt t="53756" x="1595438" y="3160713"/>
          <p14:tracePt t="53759" x="1579563" y="3160713"/>
          <p14:tracePt t="53760" x="1563688" y="3160713"/>
          <p14:tracePt t="53763" x="1531938" y="3160713"/>
          <p14:tracePt t="53765" x="1516063" y="3160713"/>
          <p14:tracePt t="53766" x="1500188" y="3144838"/>
          <p14:tracePt t="53768" x="1468438" y="3144838"/>
          <p14:tracePt t="53770" x="1452563" y="3144838"/>
          <p14:tracePt t="53772" x="1452563" y="3128963"/>
          <p14:tracePt t="53775" x="1420813" y="3128963"/>
          <p14:tracePt t="53778" x="1404938" y="3128963"/>
          <p14:tracePt t="53779" x="1389063" y="3128963"/>
          <p14:tracePt t="53780" x="1373188" y="3128963"/>
          <p14:tracePt t="53782" x="1358900" y="3128963"/>
          <p14:tracePt t="53786" x="1343025" y="3128963"/>
          <p14:tracePt t="53789" x="1327150" y="3113088"/>
          <p14:tracePt t="53793" x="1295400" y="3113088"/>
          <p14:tracePt t="53795" x="1279525" y="3113088"/>
          <p14:tracePt t="53796" x="1279525" y="3097213"/>
          <p14:tracePt t="53800" x="1263650" y="3097213"/>
          <p14:tracePt t="53804" x="1247775" y="3097213"/>
          <p14:tracePt t="53811" x="1231900" y="3097213"/>
          <p14:tracePt t="53813" x="1216025" y="3097213"/>
          <p14:tracePt t="53817" x="1200150" y="3097213"/>
          <p14:tracePt t="53819" x="1200150" y="3081338"/>
          <p14:tracePt t="53823" x="1184275" y="3081338"/>
          <p14:tracePt t="53827" x="1168400" y="3065463"/>
          <p14:tracePt t="53835" x="1152525" y="3065463"/>
          <p14:tracePt t="53839" x="1136650" y="3065463"/>
          <p14:tracePt t="53841" x="1136650" y="3049588"/>
          <p14:tracePt t="53845" x="1120775" y="3049588"/>
          <p14:tracePt t="53876" x="1104900" y="3049588"/>
          <p14:tracePt t="53902" x="1089025" y="3049588"/>
          <p14:tracePt t="53911" x="1089025" y="3033713"/>
          <p14:tracePt t="53920" x="1073150" y="3033713"/>
          <p14:tracePt t="53922" x="1073150" y="3017838"/>
          <p14:tracePt t="53927" x="1058863" y="3017838"/>
          <p14:tracePt t="53935" x="1042988" y="3017838"/>
          <p14:tracePt t="53943" x="1027113" y="3001963"/>
          <p14:tracePt t="53951" x="1011238" y="2986088"/>
          <p14:tracePt t="53958" x="963613" y="2970213"/>
          <p14:tracePt t="53962" x="947738" y="2938463"/>
          <p14:tracePt t="53967" x="931863" y="2922588"/>
          <p14:tracePt t="53968" x="915988" y="2908300"/>
          <p14:tracePt t="53973" x="900113" y="2892425"/>
          <p14:tracePt t="53979" x="884238" y="2860675"/>
          <p14:tracePt t="53980" x="868363" y="2844800"/>
          <p14:tracePt t="53983" x="852488" y="2828925"/>
          <p14:tracePt t="53985" x="852488" y="2813050"/>
          <p14:tracePt t="53987" x="836613" y="2813050"/>
          <p14:tracePt t="53989" x="820738" y="2797175"/>
          <p14:tracePt t="53991" x="820738" y="2781300"/>
          <p14:tracePt t="53993" x="804863" y="2765425"/>
          <p14:tracePt t="53995" x="804863" y="2749550"/>
          <p14:tracePt t="53996" x="788988" y="2733675"/>
          <p14:tracePt t="53998" x="773113" y="2733675"/>
          <p14:tracePt t="54000" x="773113" y="2701925"/>
          <p14:tracePt t="54003" x="773113" y="2686050"/>
          <p14:tracePt t="54004" x="758825" y="2686050"/>
          <p14:tracePt t="54006" x="742950" y="2670175"/>
          <p14:tracePt t="54010" x="727075" y="2654300"/>
          <p14:tracePt t="54012" x="727075" y="2638425"/>
          <p14:tracePt t="54014" x="711200" y="2622550"/>
          <p14:tracePt t="54016" x="711200" y="2606675"/>
          <p14:tracePt t="54018" x="695325" y="2606675"/>
          <p14:tracePt t="54020" x="695325" y="2590800"/>
          <p14:tracePt t="54022" x="695325" y="2560638"/>
          <p14:tracePt t="54027" x="679450" y="2544763"/>
          <p14:tracePt t="54029" x="679450" y="2528888"/>
          <p14:tracePt t="54031" x="663575" y="2528888"/>
          <p14:tracePt t="54035" x="663575" y="2513013"/>
          <p14:tracePt t="54037" x="647700" y="2497138"/>
          <p14:tracePt t="54039" x="647700" y="2481263"/>
          <p14:tracePt t="54043" x="647700" y="2465388"/>
          <p14:tracePt t="54045" x="647700" y="2449513"/>
          <p14:tracePt t="54048" x="647700" y="2433638"/>
          <p14:tracePt t="54051" x="647700" y="2417763"/>
          <p14:tracePt t="54053" x="647700" y="2401888"/>
          <p14:tracePt t="54055" x="647700" y="2386013"/>
          <p14:tracePt t="54057" x="647700" y="2370138"/>
          <p14:tracePt t="54060" x="647700" y="2354263"/>
          <p14:tracePt t="54065" x="647700" y="2338388"/>
          <p14:tracePt t="54066" x="663575" y="2322513"/>
          <p14:tracePt t="54071" x="679450" y="2322513"/>
          <p14:tracePt t="54075" x="679450" y="2306638"/>
          <p14:tracePt t="54079" x="695325" y="2290763"/>
          <p14:tracePt t="54085" x="711200" y="2290763"/>
          <p14:tracePt t="54090" x="742950" y="2259013"/>
          <p14:tracePt t="54096" x="788988" y="2243138"/>
          <p14:tracePt t="54106" x="900113" y="2197100"/>
          <p14:tracePt t="54106" x="931863" y="2181225"/>
          <p14:tracePt t="54111" x="963613" y="2165350"/>
          <p14:tracePt t="54113" x="979488" y="2165350"/>
          <p14:tracePt t="54115" x="995363" y="2165350"/>
          <p14:tracePt t="54116" x="1011238" y="2165350"/>
          <p14:tracePt t="54118" x="1027113" y="2165350"/>
          <p14:tracePt t="54121" x="1042988" y="2165350"/>
          <p14:tracePt t="54122" x="1073150" y="2149475"/>
          <p14:tracePt t="54124" x="1089025" y="2149475"/>
          <p14:tracePt t="54127" x="1104900" y="2149475"/>
          <p14:tracePt t="54129" x="1136650" y="2133600"/>
          <p14:tracePt t="54131" x="1152525" y="2133600"/>
          <p14:tracePt t="54133" x="1168400" y="2133600"/>
          <p14:tracePt t="54135" x="1184275" y="2133600"/>
          <p14:tracePt t="54137" x="1216025" y="2117725"/>
          <p14:tracePt t="54139" x="1231900" y="2117725"/>
          <p14:tracePt t="54141" x="1247775" y="2117725"/>
          <p14:tracePt t="54143" x="1279525" y="2101850"/>
          <p14:tracePt t="54144" x="1311275" y="2101850"/>
          <p14:tracePt t="54146" x="1327150" y="2101850"/>
          <p14:tracePt t="54148" x="1358900" y="2101850"/>
          <p14:tracePt t="54150" x="1389063" y="2101850"/>
          <p14:tracePt t="54153" x="1404938" y="2101850"/>
          <p14:tracePt t="54154" x="1436688" y="2101850"/>
          <p14:tracePt t="54157" x="1468438" y="2085975"/>
          <p14:tracePt t="54161" x="1500188" y="2085975"/>
          <p14:tracePt t="54162" x="1516063" y="2085975"/>
          <p14:tracePt t="54164" x="1531938" y="2085975"/>
          <p14:tracePt t="54167" x="1563688" y="2070100"/>
          <p14:tracePt t="54168" x="1579563" y="2070100"/>
          <p14:tracePt t="54171" x="1611313" y="2070100"/>
          <p14:tracePt t="54172" x="1627188" y="2070100"/>
          <p14:tracePt t="54174" x="1643063" y="2070100"/>
          <p14:tracePt t="54177" x="1674813" y="2070100"/>
          <p14:tracePt t="54178" x="1689100" y="2054225"/>
          <p14:tracePt t="54181" x="1704975" y="2054225"/>
          <p14:tracePt t="54182" x="1736725" y="2054225"/>
          <p14:tracePt t="54186" x="1768475" y="2054225"/>
          <p14:tracePt t="54190" x="1800225" y="2054225"/>
          <p14:tracePt t="54194" x="1816100" y="2054225"/>
          <p14:tracePt t="54195" x="1831975" y="2054225"/>
          <p14:tracePt t="54196" x="1847850" y="2054225"/>
          <p14:tracePt t="54198" x="1863725" y="2054225"/>
          <p14:tracePt t="54200" x="1879600" y="2054225"/>
          <p14:tracePt t="54202" x="1911350" y="2054225"/>
          <p14:tracePt t="54207" x="1927225" y="2054225"/>
          <p14:tracePt t="54211" x="1958975" y="2054225"/>
          <p14:tracePt t="54213" x="1974850" y="2054225"/>
          <p14:tracePt t="54215" x="2005013" y="2054225"/>
          <p14:tracePt t="54219" x="2020888" y="2054225"/>
          <p14:tracePt t="54221" x="2036763" y="2054225"/>
          <p14:tracePt t="54223" x="2052638" y="2054225"/>
          <p14:tracePt t="54225" x="2068513" y="2054225"/>
          <p14:tracePt t="54226" x="2084388" y="2054225"/>
          <p14:tracePt t="54228" x="2100263" y="2054225"/>
          <p14:tracePt t="54230" x="2132013" y="2054225"/>
          <p14:tracePt t="54234" x="2147888" y="2054225"/>
          <p14:tracePt t="54236" x="2163763" y="2054225"/>
          <p14:tracePt t="54239" x="2179638" y="2054225"/>
          <p14:tracePt t="54240" x="2195513" y="2054225"/>
          <p14:tracePt t="54244" x="2211388" y="2054225"/>
          <p14:tracePt t="54245" x="2243138" y="2054225"/>
          <p14:tracePt t="54246" x="2259013" y="2054225"/>
          <p14:tracePt t="54248" x="2274888" y="2054225"/>
          <p14:tracePt t="54251" x="2305050" y="2054225"/>
          <p14:tracePt t="54253" x="2320925" y="2070100"/>
          <p14:tracePt t="54255" x="2336800" y="2070100"/>
          <p14:tracePt t="54256" x="2368550" y="2070100"/>
          <p14:tracePt t="54259" x="2384425" y="2070100"/>
          <p14:tracePt t="54261" x="2416175" y="2070100"/>
          <p14:tracePt t="54262" x="2447925" y="2070100"/>
          <p14:tracePt t="54264" x="2463800" y="2070100"/>
          <p14:tracePt t="54266" x="2495550" y="2070100"/>
          <p14:tracePt t="54268" x="2527300" y="2085975"/>
          <p14:tracePt t="54271" x="2543175" y="2085975"/>
          <p14:tracePt t="54272" x="2574925" y="2085975"/>
          <p14:tracePt t="54274" x="2574925" y="2101850"/>
          <p14:tracePt t="54276" x="2620963" y="2101850"/>
          <p14:tracePt t="54278" x="2636838" y="2101850"/>
          <p14:tracePt t="54280" x="2652713" y="2101850"/>
          <p14:tracePt t="54283" x="2684463" y="2117725"/>
          <p14:tracePt t="54285" x="2700338" y="2117725"/>
          <p14:tracePt t="54286" x="2716213" y="2117725"/>
          <p14:tracePt t="54289" x="2747963" y="2117725"/>
          <p14:tracePt t="54291" x="2763838" y="2133600"/>
          <p14:tracePt t="54293" x="2795588" y="2133600"/>
          <p14:tracePt t="54294" x="2811463" y="2133600"/>
          <p14:tracePt t="54297" x="2827338" y="2133600"/>
          <p14:tracePt t="54299" x="2843213" y="2133600"/>
          <p14:tracePt t="54300" x="2859088" y="2133600"/>
          <p14:tracePt t="54302" x="2874963" y="2133600"/>
          <p14:tracePt t="54304" x="2890838" y="2133600"/>
          <p14:tracePt t="54307" x="2905125" y="2133600"/>
          <p14:tracePt t="54309" x="2921000" y="2133600"/>
          <p14:tracePt t="54310" x="2936875" y="2133600"/>
          <p14:tracePt t="54315" x="2952750" y="2133600"/>
          <p14:tracePt t="54316" x="2968625" y="2133600"/>
          <p14:tracePt t="54318" x="2984500" y="2133600"/>
          <p14:tracePt t="54322" x="3000375" y="2133600"/>
          <p14:tracePt t="54325" x="3016250" y="2149475"/>
          <p14:tracePt t="54328" x="3032125" y="2149475"/>
          <p14:tracePt t="54335" x="3048000" y="2149475"/>
          <p14:tracePt t="54340" x="3063875" y="2149475"/>
          <p14:tracePt t="54343" x="3079750" y="2165350"/>
          <p14:tracePt t="54345" x="3095625" y="2165350"/>
          <p14:tracePt t="54350" x="3111500" y="2181225"/>
          <p14:tracePt t="54354" x="3127375" y="2181225"/>
          <p14:tracePt t="54361" x="3143250" y="2181225"/>
          <p14:tracePt t="54376" x="3159125" y="2181225"/>
          <p14:tracePt t="54381" x="3175000" y="2181225"/>
          <p14:tracePt t="54390" x="3175000" y="2197100"/>
          <p14:tracePt t="54394" x="3190875" y="2197100"/>
          <p14:tracePt t="54401" x="3205163" y="2212975"/>
          <p14:tracePt t="54419" x="3221038" y="2212975"/>
          <p14:tracePt t="54443" x="3221038" y="2228850"/>
          <p14:tracePt t="54453" x="3221038" y="2243138"/>
          <p14:tracePt t="54460" x="3221038" y="2259013"/>
          <p14:tracePt t="54469" x="3221038" y="2274888"/>
          <p14:tracePt t="54471" x="3221038" y="2290763"/>
          <p14:tracePt t="54481" x="3221038" y="2306638"/>
          <p14:tracePt t="54484" x="3236913" y="2322513"/>
          <p14:tracePt t="54485" x="3236913" y="2338388"/>
          <p14:tracePt t="54497" x="3236913" y="2354263"/>
          <p14:tracePt t="54503" x="3236913" y="2370138"/>
          <p14:tracePt t="54504" x="3252788" y="2370138"/>
          <p14:tracePt t="54515" x="3252788" y="2386013"/>
          <p14:tracePt t="54521" x="3252788" y="2401888"/>
          <p14:tracePt t="54526" x="3252788" y="2417763"/>
          <p14:tracePt t="54536" x="3268663" y="2417763"/>
          <p14:tracePt t="54544" x="3268663" y="2433638"/>
          <p14:tracePt t="54553" x="3268663" y="2449513"/>
          <p14:tracePt t="54565" x="3284538" y="2449513"/>
          <p14:tracePt t="54571" x="3284538" y="2465388"/>
          <p14:tracePt t="54580" x="3284538" y="2481263"/>
          <p14:tracePt t="54585" x="3284538" y="2497138"/>
          <p14:tracePt t="54591" x="3300413" y="2497138"/>
          <p14:tracePt t="54597" x="3300413" y="2513013"/>
          <p14:tracePt t="54606" x="3300413" y="2528888"/>
          <p14:tracePt t="54620" x="3316288" y="2528888"/>
          <p14:tracePt t="54624" x="3316288" y="2544763"/>
          <p14:tracePt t="54646" x="3316288" y="2560638"/>
          <p14:tracePt t="54673" x="3316288" y="2574925"/>
          <p14:tracePt t="54682" x="3316288" y="2590800"/>
          <p14:tracePt t="54689" x="3316288" y="2606675"/>
          <p14:tracePt t="54703" x="3316288" y="2622550"/>
          <p14:tracePt t="54716" x="3332163" y="2638425"/>
          <p14:tracePt t="54720" x="3332163" y="2654300"/>
          <p14:tracePt t="54726" x="3332163" y="2670175"/>
          <p14:tracePt t="54732" x="3332163" y="2686050"/>
          <p14:tracePt t="54740" x="3332163" y="2701925"/>
          <p14:tracePt t="54745" x="3332163" y="2717800"/>
          <p14:tracePt t="54758" x="3332163" y="2733675"/>
          <p14:tracePt t="54763" x="3332163" y="2749550"/>
          <p14:tracePt t="54768" x="3332163" y="2765425"/>
          <p14:tracePt t="54779" x="3332163" y="2781300"/>
          <p14:tracePt t="54785" x="3332163" y="2797175"/>
          <p14:tracePt t="54795" x="3332163" y="2813050"/>
          <p14:tracePt t="54799" x="3332163" y="2828925"/>
          <p14:tracePt t="54805" x="3332163" y="2844800"/>
          <p14:tracePt t="54817" x="3332163" y="2860675"/>
          <p14:tracePt t="54823" x="3332163" y="2876550"/>
          <p14:tracePt t="54839" x="3332163" y="2892425"/>
          <p14:tracePt t="54857" x="3332163" y="2908300"/>
          <p14:tracePt t="54869" x="3332163" y="2922588"/>
          <p14:tracePt t="54906" x="3332163" y="2938463"/>
          <p14:tracePt t="54925" x="3332163" y="2954338"/>
          <p14:tracePt t="54945" x="3332163" y="2970213"/>
          <p14:tracePt t="54957" x="3332163" y="2986088"/>
          <p14:tracePt t="54967" x="3316288" y="2986088"/>
          <p14:tracePt t="54975" x="3316288" y="3001963"/>
          <p14:tracePt t="55147" x="3332163" y="3001963"/>
          <p14:tracePt t="55153" x="3348038" y="3001963"/>
          <p14:tracePt t="55155" x="3363913" y="3001963"/>
          <p14:tracePt t="55157" x="3379788" y="3001963"/>
          <p14:tracePt t="55160" x="3395663" y="3001963"/>
          <p14:tracePt t="55163" x="3411538" y="3001963"/>
          <p14:tracePt t="55165" x="3427413" y="3001963"/>
          <p14:tracePt t="55167" x="3443288" y="3001963"/>
          <p14:tracePt t="55169" x="3459163" y="3001963"/>
          <p14:tracePt t="55173" x="3475038" y="3001963"/>
          <p14:tracePt t="55177" x="3505200" y="3001963"/>
          <p14:tracePt t="55179" x="3521075" y="3001963"/>
          <p14:tracePt t="55181" x="3536950" y="3001963"/>
          <p14:tracePt t="55183" x="3552825" y="3001963"/>
          <p14:tracePt t="55185" x="3568700" y="3001963"/>
          <p14:tracePt t="55187" x="3584575" y="3001963"/>
          <p14:tracePt t="55189" x="3600450" y="3001963"/>
          <p14:tracePt t="55190" x="3616325" y="3001963"/>
          <p14:tracePt t="55193" x="3632200" y="3001963"/>
          <p14:tracePt t="55195" x="3663950" y="3001963"/>
          <p14:tracePt t="55197" x="3695700" y="3001963"/>
          <p14:tracePt t="55199" x="3727450" y="3001963"/>
          <p14:tracePt t="55201" x="3759200" y="3001963"/>
          <p14:tracePt t="55203" x="3806825" y="3001963"/>
          <p14:tracePt t="55205" x="3821113" y="3001963"/>
          <p14:tracePt t="55206" x="3852863" y="3001963"/>
          <p14:tracePt t="55209" x="3884613" y="3001963"/>
          <p14:tracePt t="55211" x="3916363" y="3001963"/>
          <p14:tracePt t="55213" x="3963988" y="3001963"/>
          <p14:tracePt t="55215" x="3979863" y="3001963"/>
          <p14:tracePt t="55216" x="4027488" y="3001963"/>
          <p14:tracePt t="55218" x="4075113" y="3001963"/>
          <p14:tracePt t="55220" x="4106863" y="3001963"/>
          <p14:tracePt t="55223" x="4152900" y="2986088"/>
          <p14:tracePt t="55226" x="4232275" y="2986088"/>
          <p14:tracePt t="55228" x="4279900" y="2970213"/>
          <p14:tracePt t="55230" x="4343400" y="2970213"/>
          <p14:tracePt t="55233" x="4437063" y="2970213"/>
          <p14:tracePt t="55235" x="4500563" y="2954338"/>
          <p14:tracePt t="55237" x="4579938" y="2954338"/>
          <p14:tracePt t="55239" x="4643438" y="2954338"/>
          <p14:tracePt t="55240" x="4706938" y="2938463"/>
          <p14:tracePt t="55243" x="4768850" y="2938463"/>
          <p14:tracePt t="55244" x="4848225" y="2922588"/>
          <p14:tracePt t="55246" x="4895850" y="2922588"/>
          <p14:tracePt t="55248" x="4991100" y="2908300"/>
          <p14:tracePt t="55251" x="5037138" y="2892425"/>
          <p14:tracePt t="55252" x="5132388" y="2876550"/>
          <p14:tracePt t="55255" x="5211763" y="2860675"/>
          <p14:tracePt t="55256" x="5307013" y="2844800"/>
          <p14:tracePt t="55258" x="5384800" y="2844800"/>
          <p14:tracePt t="55260" x="5464175" y="2828925"/>
          <p14:tracePt t="55262" x="5527675" y="2813050"/>
          <p14:tracePt t="55265" x="5622925" y="2781300"/>
          <p14:tracePt t="55266" x="5700713" y="2765425"/>
          <p14:tracePt t="55269" x="5780088" y="2765425"/>
          <p14:tracePt t="55271" x="5843588" y="2749550"/>
          <p14:tracePt t="55273" x="5922963" y="2733675"/>
          <p14:tracePt t="55275" x="5984875" y="2733675"/>
          <p14:tracePt t="55277" x="6048375" y="2717800"/>
          <p14:tracePt t="55278" x="6127750" y="2717800"/>
          <p14:tracePt t="55280" x="6191250" y="2701925"/>
          <p14:tracePt t="55282" x="6253163" y="2701925"/>
          <p14:tracePt t="55284" x="6316663" y="2686050"/>
          <p14:tracePt t="55286" x="6364288" y="2686050"/>
          <p14:tracePt t="55288" x="6411913" y="2686050"/>
          <p14:tracePt t="55290" x="6475413" y="2686050"/>
          <p14:tracePt t="55292" x="6507163" y="2686050"/>
          <p14:tracePt t="55294" x="6569075" y="2670175"/>
          <p14:tracePt t="55296" x="6616700" y="2670175"/>
          <p14:tracePt t="55298" x="6664325" y="2670175"/>
          <p14:tracePt t="55300" x="6696075" y="2654300"/>
          <p14:tracePt t="55302" x="6743700" y="2654300"/>
          <p14:tracePt t="55304" x="6791325" y="2654300"/>
          <p14:tracePt t="55307" x="6823075" y="2654300"/>
          <p14:tracePt t="55309" x="6854825" y="2654300"/>
          <p14:tracePt t="55310" x="6900863" y="2638425"/>
          <p14:tracePt t="55313" x="6916738" y="2638425"/>
          <p14:tracePt t="55315" x="6964363" y="2638425"/>
          <p14:tracePt t="55317" x="6996113" y="2638425"/>
          <p14:tracePt t="55318" x="7011988" y="2638425"/>
          <p14:tracePt t="55321" x="7043738" y="2638425"/>
          <p14:tracePt t="55322" x="7075488" y="2622550"/>
          <p14:tracePt t="55325" x="7091363" y="2622550"/>
          <p14:tracePt t="55326" x="7123113" y="2622550"/>
          <p14:tracePt t="55328" x="7138988" y="2622550"/>
          <p14:tracePt t="55330" x="7169150" y="2622550"/>
          <p14:tracePt t="55333" x="7200900" y="2622550"/>
          <p14:tracePt t="55334" x="7216775" y="2622550"/>
          <p14:tracePt t="55336" x="7248525" y="2622550"/>
          <p14:tracePt t="55339" x="7264400" y="2622550"/>
          <p14:tracePt t="55340" x="7296150" y="2622550"/>
          <p14:tracePt t="55342" x="7327900" y="2622550"/>
          <p14:tracePt t="55344" x="7343775" y="2622550"/>
          <p14:tracePt t="55347" x="7359650" y="2622550"/>
          <p14:tracePt t="55349" x="7391400" y="2622550"/>
          <p14:tracePt t="55350" x="7423150" y="2622550"/>
          <p14:tracePt t="55352" x="7439025" y="2622550"/>
          <p14:tracePt t="55354" x="7469188" y="2622550"/>
          <p14:tracePt t="55356" x="7500938" y="2622550"/>
          <p14:tracePt t="55359" x="7516813" y="2606675"/>
          <p14:tracePt t="55361" x="7548563" y="2606675"/>
          <p14:tracePt t="55362" x="7580313" y="2606675"/>
          <p14:tracePt t="55365" x="7596188" y="2590800"/>
          <p14:tracePt t="55367" x="7627938" y="2590800"/>
          <p14:tracePt t="55368" x="7643813" y="2590800"/>
          <p14:tracePt t="55371" x="7675563" y="2590800"/>
          <p14:tracePt t="55373" x="7691438" y="2590800"/>
          <p14:tracePt t="55376" x="7723188" y="2590800"/>
          <p14:tracePt t="55379" x="7739063" y="2590800"/>
          <p14:tracePt t="55381" x="7754938" y="2590800"/>
          <p14:tracePt t="55382" x="7770813" y="2590800"/>
          <p14:tracePt t="55384" x="7785100" y="2590800"/>
          <p14:tracePt t="55386" x="7800975" y="2590800"/>
          <p14:tracePt t="55388" x="7816850" y="2590800"/>
          <p14:tracePt t="55390" x="7832725" y="2590800"/>
          <p14:tracePt t="55393" x="7848600" y="2590800"/>
          <p14:tracePt t="55394" x="7864475" y="2590800"/>
          <p14:tracePt t="55399" x="7880350" y="2574925"/>
          <p14:tracePt t="55406" x="7896225" y="2574925"/>
          <p14:tracePt t="55410" x="7912100" y="2574925"/>
          <p14:tracePt t="55431" x="7943850" y="2574925"/>
          <p14:tracePt t="55441" x="7959725" y="2574925"/>
          <p14:tracePt t="55448" x="7991475" y="2574925"/>
          <p14:tracePt t="55454" x="8023225" y="2574925"/>
          <p14:tracePt t="55460" x="8070850" y="2574925"/>
          <p14:tracePt t="55464" x="8101013" y="2574925"/>
          <p14:tracePt t="55468" x="8116888" y="2574925"/>
          <p14:tracePt t="55470" x="8132763" y="2574925"/>
          <p14:tracePt t="55473" x="8148638" y="2574925"/>
          <p14:tracePt t="55475" x="8164513" y="2574925"/>
          <p14:tracePt t="55477" x="8180388" y="2574925"/>
          <p14:tracePt t="55478" x="8196263" y="2574925"/>
          <p14:tracePt t="55485" x="8212138" y="2574925"/>
          <p14:tracePt t="55487" x="8228013" y="2574925"/>
          <p14:tracePt t="55492" x="8243888" y="2574925"/>
          <p14:tracePt t="55493" x="8259763" y="2574925"/>
          <p14:tracePt t="55507" x="8275638" y="2574925"/>
          <p14:tracePt t="55523" x="8291513" y="2574925"/>
          <p14:tracePt t="55599" x="8275638" y="2590800"/>
          <p14:tracePt t="55606" x="8259763" y="2606675"/>
          <p14:tracePt t="55612" x="8243888" y="2638425"/>
          <p14:tracePt t="55616" x="8212138" y="2654300"/>
          <p14:tracePt t="55619" x="8212138" y="2670175"/>
          <p14:tracePt t="55620" x="8196263" y="2670175"/>
          <p14:tracePt t="55622" x="8180388" y="2686050"/>
          <p14:tracePt t="55626" x="8164513" y="2686050"/>
          <p14:tracePt t="55629" x="8148638" y="2686050"/>
          <p14:tracePt t="55631" x="8132763" y="2701925"/>
          <p14:tracePt t="55635" x="8101013" y="2717800"/>
          <p14:tracePt t="55637" x="8070850" y="2733675"/>
          <p14:tracePt t="55641" x="8039100" y="2733675"/>
          <p14:tracePt t="55644" x="8007350" y="2733675"/>
          <p14:tracePt t="55646" x="7975600" y="2749550"/>
          <p14:tracePt t="55648" x="7959725" y="2749550"/>
          <p14:tracePt t="55650" x="7943850" y="2749550"/>
          <p14:tracePt t="55652" x="7912100" y="2749550"/>
          <p14:tracePt t="55654" x="7896225" y="2765425"/>
          <p14:tracePt t="55656" x="7880350" y="2765425"/>
          <p14:tracePt t="55660" x="7848600" y="2765425"/>
          <p14:tracePt t="55661" x="7832725" y="2765425"/>
          <p14:tracePt t="55662" x="7816850" y="2765425"/>
          <p14:tracePt t="55664" x="7785100" y="2781300"/>
          <p14:tracePt t="55666" x="7770813" y="2781300"/>
          <p14:tracePt t="55668" x="7739063" y="2781300"/>
          <p14:tracePt t="55673" x="7707313" y="2781300"/>
          <p14:tracePt t="55676" x="7691438" y="2781300"/>
          <p14:tracePt t="55677" x="7675563" y="2781300"/>
          <p14:tracePt t="55679" x="7659688" y="2781300"/>
          <p14:tracePt t="55680" x="7643813" y="2781300"/>
          <p14:tracePt t="55685" x="7627938" y="2781300"/>
          <p14:tracePt t="55689" x="7612063" y="2781300"/>
          <p14:tracePt t="55695" x="7596188" y="2781300"/>
          <p14:tracePt t="55701" x="7580313" y="2781300"/>
          <p14:tracePt t="55711" x="7564438" y="2781300"/>
          <p14:tracePt t="58517" x="7596188" y="2781300"/>
          <p14:tracePt t="58524" x="7659688" y="2781300"/>
          <p14:tracePt t="58531" x="7723188" y="2781300"/>
          <p14:tracePt t="58536" x="7785100" y="2781300"/>
          <p14:tracePt t="58541" x="7864475" y="2765425"/>
          <p14:tracePt t="58544" x="7896225" y="2765425"/>
          <p14:tracePt t="58547" x="7912100" y="2765425"/>
          <p14:tracePt t="58563" x="7959725" y="2749550"/>
          <p14:tracePt t="58606" x="7975600" y="2749550"/>
          <p14:tracePt t="58788" x="7991475" y="2749550"/>
          <p14:tracePt t="58799" x="8054975" y="2749550"/>
          <p14:tracePt t="58801" x="8070850" y="2749550"/>
          <p14:tracePt t="58804" x="8085138" y="2749550"/>
          <p14:tracePt t="58808" x="8116888" y="2749550"/>
          <p14:tracePt t="58811" x="8132763" y="2749550"/>
          <p14:tracePt t="58813" x="8148638" y="2749550"/>
          <p14:tracePt t="58814" x="8164513" y="2749550"/>
          <p14:tracePt t="58816" x="8180388" y="2749550"/>
          <p14:tracePt t="58818" x="8196263" y="2749550"/>
          <p14:tracePt t="58820" x="8212138" y="2749550"/>
          <p14:tracePt t="58822" x="8228013" y="2749550"/>
          <p14:tracePt t="58824" x="8243888" y="2749550"/>
          <p14:tracePt t="58827" x="8259763" y="2749550"/>
          <p14:tracePt t="58829" x="8291513" y="2749550"/>
          <p14:tracePt t="58833" x="8323263" y="2749550"/>
          <p14:tracePt t="58835" x="8339138" y="2749550"/>
          <p14:tracePt t="58837" x="8355013" y="2749550"/>
          <p14:tracePt t="58838" x="8385175" y="2749550"/>
          <p14:tracePt t="58841" x="8416925" y="2749550"/>
          <p14:tracePt t="58842" x="8464550" y="2749550"/>
          <p14:tracePt t="58844" x="8496300" y="2749550"/>
          <p14:tracePt t="58846" x="8512175" y="2749550"/>
          <p14:tracePt t="58848" x="8559800" y="2749550"/>
          <p14:tracePt t="58850" x="8575675" y="2749550"/>
          <p14:tracePt t="58853" x="8607425" y="2749550"/>
          <p14:tracePt t="58854" x="8655050" y="2749550"/>
          <p14:tracePt t="58858" x="8670925" y="2749550"/>
          <p14:tracePt t="58859" x="8701088" y="2749550"/>
          <p14:tracePt t="58860" x="8732838" y="2749550"/>
          <p14:tracePt t="58862" x="8764588" y="2749550"/>
          <p14:tracePt t="58864" x="8812213" y="2749550"/>
          <p14:tracePt t="58866" x="8828088" y="2749550"/>
          <p14:tracePt t="58868" x="8875713" y="2749550"/>
          <p14:tracePt t="58870" x="8923338" y="2749550"/>
          <p14:tracePt t="58873" x="8955088" y="2749550"/>
          <p14:tracePt t="58875" x="8986838" y="2749550"/>
          <p14:tracePt t="58876" x="9032875" y="2749550"/>
          <p14:tracePt t="58878" x="9064625" y="2749550"/>
          <p14:tracePt t="58880" x="9112250" y="2749550"/>
          <p14:tracePt t="58883" x="9159875" y="2749550"/>
          <p14:tracePt t="58885" x="9191625" y="2749550"/>
          <p14:tracePt t="58886" x="9239250" y="2749550"/>
          <p14:tracePt t="58889" x="9286875" y="2749550"/>
          <p14:tracePt t="58891" x="9317038" y="2749550"/>
          <p14:tracePt t="58892" x="9348788" y="2749550"/>
          <p14:tracePt t="58894" x="9396413" y="2749550"/>
          <p14:tracePt t="58897" x="9428163" y="2749550"/>
          <p14:tracePt t="58898" x="9459913" y="2749550"/>
          <p14:tracePt t="58900" x="9507538" y="2749550"/>
          <p14:tracePt t="58903" x="9523413" y="2749550"/>
          <p14:tracePt t="58905" x="9571038" y="2749550"/>
          <p14:tracePt t="58908" x="9601200" y="2749550"/>
          <p14:tracePt t="58909" x="9617075" y="2749550"/>
          <p14:tracePt t="58910" x="9648825" y="2749550"/>
          <p14:tracePt t="58912" x="9680575" y="2749550"/>
          <p14:tracePt t="58915" x="9712325" y="2749550"/>
          <p14:tracePt t="58917" x="9744075" y="2749550"/>
          <p14:tracePt t="58918" x="9759950" y="2749550"/>
          <p14:tracePt t="58920" x="9775825" y="2749550"/>
          <p14:tracePt t="58922" x="9791700" y="2749550"/>
          <p14:tracePt t="58924" x="9823450" y="2749550"/>
          <p14:tracePt t="58927" x="9855200" y="2749550"/>
          <p14:tracePt t="58930" x="9886950" y="2749550"/>
          <p14:tracePt t="58933" x="9902825" y="2749550"/>
          <p14:tracePt t="58935" x="9917113" y="2749550"/>
          <p14:tracePt t="58937" x="9932988" y="2749550"/>
          <p14:tracePt t="58938" x="9948863" y="2749550"/>
          <p14:tracePt t="58941" x="9964738" y="2749550"/>
          <p14:tracePt t="58942" x="9980613" y="2749550"/>
          <p14:tracePt t="58944" x="9996488" y="2749550"/>
          <p14:tracePt t="58946" x="10012363" y="2749550"/>
          <p14:tracePt t="58948" x="10028238" y="2749550"/>
          <p14:tracePt t="58953" x="10044113" y="2749550"/>
          <p14:tracePt t="58954" x="10059988" y="2749550"/>
          <p14:tracePt t="58957" x="10075863" y="2749550"/>
          <p14:tracePt t="58958" x="10091738" y="2749550"/>
          <p14:tracePt t="58960" x="10107613" y="2749550"/>
          <p14:tracePt t="58963" x="10123488" y="2749550"/>
          <p14:tracePt t="58967" x="10139363" y="2749550"/>
          <p14:tracePt t="58968" x="10155238" y="2749550"/>
          <p14:tracePt t="58973" x="10171113" y="2749550"/>
          <p14:tracePt t="58977" x="10186988" y="2749550"/>
          <p14:tracePt t="58983" x="10202863" y="2749550"/>
          <p14:tracePt t="58985" x="10217150" y="2749550"/>
          <p14:tracePt t="58988" x="10233025" y="2749550"/>
          <p14:tracePt t="58995" x="10248900" y="2749550"/>
          <p14:tracePt t="58999" x="10264775" y="2749550"/>
          <p14:tracePt t="59049" x="10280650" y="2749550"/>
          <p14:tracePt t="59123" x="10296525" y="2749550"/>
          <p14:tracePt t="59153" x="10280650" y="2749550"/>
          <p14:tracePt t="59163" x="10264775" y="2749550"/>
          <p14:tracePt t="59165" x="10248900" y="2749550"/>
          <p14:tracePt t="59175" x="10217150" y="2749550"/>
          <p14:tracePt t="59178" x="10202863" y="2749550"/>
          <p14:tracePt t="59182" x="10186988" y="2749550"/>
          <p14:tracePt t="59185" x="10171113" y="2749550"/>
          <p14:tracePt t="59191" x="10155238" y="2749550"/>
          <p14:tracePt t="59193" x="10139363" y="2749550"/>
          <p14:tracePt t="59197" x="10123488" y="2749550"/>
          <p14:tracePt t="59199" x="10107613" y="2749550"/>
          <p14:tracePt t="59201" x="10091738" y="2749550"/>
          <p14:tracePt t="59203" x="10075863" y="2749550"/>
          <p14:tracePt t="59205" x="10059988" y="2749550"/>
          <p14:tracePt t="59208" x="10044113" y="2749550"/>
          <p14:tracePt t="59211" x="10028238" y="2749550"/>
          <p14:tracePt t="59213" x="10012363" y="2749550"/>
          <p14:tracePt t="59214" x="9996488" y="2749550"/>
          <p14:tracePt t="59217" x="9980613" y="2749550"/>
          <p14:tracePt t="59218" x="9964738" y="2749550"/>
          <p14:tracePt t="59220" x="9948863" y="2749550"/>
          <p14:tracePt t="59223" x="9932988" y="2749550"/>
          <p14:tracePt t="59225" x="9902825" y="2749550"/>
          <p14:tracePt t="59226" x="9855200" y="2749550"/>
          <p14:tracePt t="59228" x="9823450" y="2749550"/>
          <p14:tracePt t="59230" x="9807575" y="2749550"/>
          <p14:tracePt t="59233" x="9775825" y="2749550"/>
          <p14:tracePt t="59235" x="9759950" y="2749550"/>
          <p14:tracePt t="59236" x="9728200" y="2749550"/>
          <p14:tracePt t="59238" x="9680575" y="2749550"/>
          <p14:tracePt t="59241" x="9664700" y="2749550"/>
          <p14:tracePt t="59243" x="9632950" y="2749550"/>
          <p14:tracePt t="59244" x="9601200" y="2749550"/>
          <p14:tracePt t="59247" x="9571038" y="2733675"/>
          <p14:tracePt t="59248" x="9523413" y="2733675"/>
          <p14:tracePt t="59250" x="9507538" y="2733675"/>
          <p14:tracePt t="59252" x="9459913" y="2733675"/>
          <p14:tracePt t="59254" x="9412288" y="2733675"/>
          <p14:tracePt t="59257" x="9396413" y="2733675"/>
          <p14:tracePt t="59259" x="9364663" y="2733675"/>
          <p14:tracePt t="59260" x="9317038" y="2733675"/>
          <p14:tracePt t="59263" x="9301163" y="2733675"/>
          <p14:tracePt t="59265" x="9255125" y="2733675"/>
          <p14:tracePt t="59266" x="9223375" y="2733675"/>
          <p14:tracePt t="59268" x="9207500" y="2733675"/>
          <p14:tracePt t="59271" x="9191625" y="2733675"/>
          <p14:tracePt t="59275" x="9144000" y="2733675"/>
          <p14:tracePt t="59276" x="9128125" y="2733675"/>
          <p14:tracePt t="59278" x="9112250" y="2733675"/>
          <p14:tracePt t="59280" x="9096375" y="2717800"/>
          <p14:tracePt t="59282" x="9080500" y="2717800"/>
          <p14:tracePt t="59287" x="9048750" y="2717800"/>
          <p14:tracePt t="59289" x="9032875" y="2717800"/>
          <p14:tracePt t="59299" x="9017000" y="2717800"/>
          <p14:tracePt t="59300" x="9001125" y="2717800"/>
          <p14:tracePt t="59313" x="8970963" y="2717800"/>
          <p14:tracePt t="59317" x="8955088" y="2717800"/>
          <p14:tracePt t="59331" x="8939213" y="2717800"/>
          <p14:tracePt t="59337" x="8923338" y="2717800"/>
          <p14:tracePt t="59382" x="8907463" y="2717800"/>
          <p14:tracePt t="59412" x="8891588" y="2717800"/>
          <p14:tracePt t="59420" x="8875713" y="2717800"/>
          <p14:tracePt t="59430" x="8859838" y="2717800"/>
          <p14:tracePt t="59433" x="8843963" y="2701925"/>
          <p14:tracePt t="59437" x="8828088" y="2701925"/>
          <p14:tracePt t="59438" x="8812213" y="2686050"/>
          <p14:tracePt t="59443" x="8796338" y="2686050"/>
          <p14:tracePt t="59446" x="8780463" y="2686050"/>
          <p14:tracePt t="59448" x="8764588" y="2686050"/>
          <p14:tracePt t="59455" x="8748713" y="2686050"/>
          <p14:tracePt t="59459" x="8716963" y="2686050"/>
          <p14:tracePt t="59461" x="8716963" y="2670175"/>
          <p14:tracePt t="59463" x="8701088" y="2670175"/>
          <p14:tracePt t="59465" x="8686800" y="2670175"/>
          <p14:tracePt t="59468" x="8670925" y="2670175"/>
          <p14:tracePt t="59471" x="8655050" y="2670175"/>
          <p14:tracePt t="59473" x="8639175" y="2670175"/>
          <p14:tracePt t="59474" x="8639175" y="2654300"/>
          <p14:tracePt t="59478" x="8623300" y="2654300"/>
          <p14:tracePt t="59480" x="8607425" y="2654300"/>
          <p14:tracePt t="59495" x="8591550" y="2654300"/>
          <p14:tracePt t="59528" x="8575675" y="2654300"/>
          <p14:tracePt t="59597" x="8559800" y="2654300"/>
          <p14:tracePt t="59603" x="8543925" y="2654300"/>
          <p14:tracePt t="59606" x="8528050" y="2654300"/>
          <p14:tracePt t="59610" x="8512175" y="2654300"/>
          <p14:tracePt t="59616" x="8496300" y="2638425"/>
          <p14:tracePt t="59624" x="8480425" y="2638425"/>
          <p14:tracePt t="59634" x="8401050" y="2622550"/>
          <p14:tracePt t="59639" x="8385175" y="2622550"/>
          <p14:tracePt t="59641" x="8370888" y="2622550"/>
          <p14:tracePt t="59644" x="8355013" y="2606675"/>
          <p14:tracePt t="59646" x="8339138" y="2606675"/>
          <p14:tracePt t="59651" x="8323263" y="2606675"/>
          <p14:tracePt t="59654" x="8307388" y="2606675"/>
          <p14:tracePt t="59657" x="8291513" y="2606675"/>
          <p14:tracePt t="59659" x="8275638" y="2606675"/>
          <p14:tracePt t="59660" x="8259763" y="2606675"/>
          <p14:tracePt t="59662" x="8243888" y="2606675"/>
          <p14:tracePt t="59664" x="8243888" y="2590800"/>
          <p14:tracePt t="59666" x="8228013" y="2590800"/>
          <p14:tracePt t="59668" x="8196263" y="2590800"/>
          <p14:tracePt t="59675" x="8180388" y="2574925"/>
          <p14:tracePt t="59676" x="8116888" y="2560638"/>
          <p14:tracePt t="59678" x="8085138" y="2560638"/>
          <p14:tracePt t="59681" x="8054975" y="2544763"/>
          <p14:tracePt t="59683" x="8039100" y="2544763"/>
          <p14:tracePt t="59684" x="8007350" y="2544763"/>
          <p14:tracePt t="59687" x="7991475" y="2544763"/>
          <p14:tracePt t="59688" x="7959725" y="2528888"/>
          <p14:tracePt t="59691" x="7912100" y="2528888"/>
          <p14:tracePt t="59692" x="7880350" y="2513013"/>
          <p14:tracePt t="59694" x="7864475" y="2513013"/>
          <p14:tracePt t="59696" x="7816850" y="2497138"/>
          <p14:tracePt t="59698" x="7785100" y="2481263"/>
          <p14:tracePt t="59700" x="7754938" y="2481263"/>
          <p14:tracePt t="59702" x="7723188" y="2465388"/>
          <p14:tracePt t="59704" x="7675563" y="2465388"/>
          <p14:tracePt t="59707" x="7659688" y="2449513"/>
          <p14:tracePt t="59708" x="7627938" y="2449513"/>
          <p14:tracePt t="59710" x="7596188" y="2449513"/>
          <p14:tracePt t="59712" x="7564438" y="2449513"/>
          <p14:tracePt t="59715" x="7548563" y="2433638"/>
          <p14:tracePt t="59716" x="7516813" y="2433638"/>
          <p14:tracePt t="59718" x="7500938" y="2433638"/>
          <p14:tracePt t="59720" x="7485063" y="2433638"/>
          <p14:tracePt t="59724" x="7469188" y="2417763"/>
          <p14:tracePt t="59745" x="7454900" y="2417763"/>
          <p14:tracePt t="59766" x="7500938" y="2417763"/>
          <p14:tracePt t="59767" x="7532688" y="2417763"/>
          <p14:tracePt t="59768" x="7548563" y="2401888"/>
          <p14:tracePt t="59771" x="7580313" y="2401888"/>
          <p14:tracePt t="59775" x="7627938" y="2401888"/>
          <p14:tracePt t="59776" x="7643813" y="2401888"/>
          <p14:tracePt t="59778" x="7675563" y="2401888"/>
          <p14:tracePt t="59780" x="7691438" y="2401888"/>
          <p14:tracePt t="59782" x="7723188" y="2401888"/>
          <p14:tracePt t="59784" x="7739063" y="2401888"/>
          <p14:tracePt t="59786" x="7754938" y="2401888"/>
          <p14:tracePt t="59788" x="7785100" y="2401888"/>
          <p14:tracePt t="59790" x="7800975" y="2386013"/>
          <p14:tracePt t="59792" x="7832725" y="2386013"/>
          <p14:tracePt t="59794" x="7848600" y="2386013"/>
          <p14:tracePt t="59796" x="7880350" y="2386013"/>
          <p14:tracePt t="59798" x="7912100" y="2386013"/>
          <p14:tracePt t="59800" x="7927975" y="2386013"/>
          <p14:tracePt t="59803" x="7959725" y="2386013"/>
          <p14:tracePt t="59805" x="7991475" y="2386013"/>
          <p14:tracePt t="59807" x="8007350" y="2386013"/>
          <p14:tracePt t="59808" x="8039100" y="2386013"/>
          <p14:tracePt t="59810" x="8070850" y="2386013"/>
          <p14:tracePt t="59812" x="8101013" y="2386013"/>
          <p14:tracePt t="59814" x="8132763" y="2386013"/>
          <p14:tracePt t="59816" x="8148638" y="2386013"/>
          <p14:tracePt t="59819" x="8196263" y="2370138"/>
          <p14:tracePt t="59820" x="8228013" y="2370138"/>
          <p14:tracePt t="59822" x="8243888" y="2370138"/>
          <p14:tracePt t="59824" x="8275638" y="2370138"/>
          <p14:tracePt t="59826" x="8307388" y="2370138"/>
          <p14:tracePt t="59829" x="8339138" y="2370138"/>
          <p14:tracePt t="59830" x="8385175" y="2370138"/>
          <p14:tracePt t="59832" x="8401050" y="2370138"/>
          <p14:tracePt t="59835" x="8432800" y="2370138"/>
          <p14:tracePt t="59836" x="8480425" y="2370138"/>
          <p14:tracePt t="59839" x="8496300" y="2370138"/>
          <p14:tracePt t="59841" x="8543925" y="2370138"/>
          <p14:tracePt t="59842" x="8559800" y="2370138"/>
          <p14:tracePt t="59844" x="8591550" y="2370138"/>
          <p14:tracePt t="59846" x="8623300" y="2370138"/>
          <p14:tracePt t="59848" x="8655050" y="2370138"/>
          <p14:tracePt t="59850" x="8686800" y="2370138"/>
          <p14:tracePt t="59853" x="8716963" y="2370138"/>
          <p14:tracePt t="59854" x="8732838" y="2370138"/>
          <p14:tracePt t="59857" x="8764588" y="2370138"/>
          <p14:tracePt t="59858" x="8780463" y="2370138"/>
          <p14:tracePt t="59860" x="8812213" y="2370138"/>
          <p14:tracePt t="59862" x="8843963" y="2370138"/>
          <p14:tracePt t="59865" x="8859838" y="2370138"/>
          <p14:tracePt t="59867" x="8891588" y="2370138"/>
          <p14:tracePt t="59869" x="8891588" y="2354263"/>
          <p14:tracePt t="59871" x="8923338" y="2354263"/>
          <p14:tracePt t="59873" x="8939213" y="2354263"/>
          <p14:tracePt t="59875" x="8955088" y="2354263"/>
          <p14:tracePt t="59876" x="8970963" y="2354263"/>
          <p14:tracePt t="59879" x="8986838" y="2354263"/>
          <p14:tracePt t="59883" x="9001125" y="2354263"/>
          <p14:tracePt t="59885" x="9017000" y="2354263"/>
          <p14:tracePt t="59891" x="9032875" y="2354263"/>
          <p14:tracePt t="59894" x="9048750" y="2354263"/>
          <p14:tracePt t="59898" x="9064625" y="2354263"/>
          <p14:tracePt t="59913" x="9080500" y="2354263"/>
          <p14:tracePt t="59921" x="9096375" y="2354263"/>
          <p14:tracePt t="59931" x="9112250" y="2354263"/>
          <p14:tracePt t="59935" x="9128125" y="2354263"/>
          <p14:tracePt t="59940" x="9144000" y="2354263"/>
          <p14:tracePt t="59947" x="9159875" y="2354263"/>
          <p14:tracePt t="59951" x="9175750" y="2354263"/>
          <p14:tracePt t="59957" x="9191625" y="2354263"/>
          <p14:tracePt t="59959" x="9207500" y="2354263"/>
          <p14:tracePt t="59960" x="9223375" y="2354263"/>
          <p14:tracePt t="59962" x="9239250" y="2354263"/>
          <p14:tracePt t="59964" x="9255125" y="2354263"/>
          <p14:tracePt t="59969" x="9271000" y="2354263"/>
          <p14:tracePt t="59971" x="9286875" y="2354263"/>
          <p14:tracePt t="59974" x="9301163" y="2354263"/>
          <p14:tracePt t="59975" x="9317038" y="2354263"/>
          <p14:tracePt t="59976" x="9332913" y="2354263"/>
          <p14:tracePt t="59979" x="9348788" y="2354263"/>
          <p14:tracePt t="59982" x="9364663" y="2354263"/>
          <p14:tracePt t="59985" x="9380538" y="2354263"/>
          <p14:tracePt t="59986" x="9396413" y="2354263"/>
          <p14:tracePt t="59989" x="9412288" y="2354263"/>
          <p14:tracePt t="59990" x="9428163" y="2354263"/>
          <p14:tracePt t="59995" x="9444038" y="2354263"/>
          <p14:tracePt t="59997" x="9459913" y="2354263"/>
          <p14:tracePt t="60003" x="9491663" y="2354263"/>
          <p14:tracePt t="60005" x="9507538" y="2370138"/>
          <p14:tracePt t="60006" x="9523413" y="2370138"/>
          <p14:tracePt t="60008" x="9539288" y="2370138"/>
          <p14:tracePt t="60012" x="9555163" y="2370138"/>
          <p14:tracePt t="60015" x="9571038" y="2370138"/>
          <p14:tracePt t="60017" x="9586913" y="2370138"/>
          <p14:tracePt t="60019" x="9601200" y="2370138"/>
          <p14:tracePt t="60021" x="9617075" y="2370138"/>
          <p14:tracePt t="60024" x="9632950" y="2370138"/>
          <p14:tracePt t="60026" x="9648825" y="2370138"/>
          <p14:tracePt t="60029" x="9664700" y="2370138"/>
          <p14:tracePt t="60030" x="9680575" y="2370138"/>
          <p14:tracePt t="60033" x="9696450" y="2370138"/>
          <p14:tracePt t="60035" x="9712325" y="2370138"/>
          <p14:tracePt t="60038" x="9728200" y="2370138"/>
          <p14:tracePt t="60041" x="9744075" y="2370138"/>
          <p14:tracePt t="60044" x="9759950" y="2370138"/>
          <p14:tracePt t="60047" x="9775825" y="2370138"/>
          <p14:tracePt t="60049" x="9791700" y="2370138"/>
          <p14:tracePt t="60053" x="9807575" y="2370138"/>
          <p14:tracePt t="60055" x="9823450" y="2370138"/>
          <p14:tracePt t="60058" x="9839325" y="2370138"/>
          <p14:tracePt t="60061" x="9855200" y="2370138"/>
          <p14:tracePt t="60063" x="9871075" y="2370138"/>
          <p14:tracePt t="60067" x="9886950" y="2370138"/>
          <p14:tracePt t="60069" x="9902825" y="2370138"/>
          <p14:tracePt t="60070" x="9902825" y="2386013"/>
          <p14:tracePt t="60074" x="9932988" y="2386013"/>
          <p14:tracePt t="60076" x="9948863" y="2386013"/>
          <p14:tracePt t="60078" x="9964738" y="2386013"/>
          <p14:tracePt t="60080" x="9980613" y="2386013"/>
          <p14:tracePt t="60084" x="9996488" y="2386013"/>
          <p14:tracePt t="60086" x="10028238" y="2386013"/>
          <p14:tracePt t="60089" x="10028238" y="2401888"/>
          <p14:tracePt t="60091" x="10044113" y="2401888"/>
          <p14:tracePt t="60092" x="10075863" y="2401888"/>
          <p14:tracePt t="60097" x="10107613" y="2401888"/>
          <p14:tracePt t="60098" x="10123488" y="2401888"/>
          <p14:tracePt t="60101" x="10139363" y="2401888"/>
          <p14:tracePt t="60102" x="10155238" y="2401888"/>
          <p14:tracePt t="60105" x="10171113" y="2417763"/>
          <p14:tracePt t="60107" x="10186988" y="2417763"/>
          <p14:tracePt t="60108" x="10217150" y="2417763"/>
          <p14:tracePt t="60110" x="10233025" y="2417763"/>
          <p14:tracePt t="60112" x="10248900" y="2433638"/>
          <p14:tracePt t="60114" x="10264775" y="2433638"/>
          <p14:tracePt t="60116" x="10296525" y="2433638"/>
          <p14:tracePt t="60118" x="10312400" y="2433638"/>
          <p14:tracePt t="60120" x="10328275" y="2433638"/>
          <p14:tracePt t="60125" x="10375900" y="2449513"/>
          <p14:tracePt t="60126" x="10391775" y="2449513"/>
          <p14:tracePt t="60128" x="10423525" y="2449513"/>
          <p14:tracePt t="60130" x="10439400" y="2449513"/>
          <p14:tracePt t="60132" x="10455275" y="2449513"/>
          <p14:tracePt t="60135" x="10487025" y="2449513"/>
          <p14:tracePt t="60138" x="10517188" y="2449513"/>
          <p14:tracePt t="60141" x="10533063" y="2449513"/>
          <p14:tracePt t="60143" x="10533063" y="2465388"/>
          <p14:tracePt t="60145" x="10564813" y="2465388"/>
          <p14:tracePt t="60146" x="10580688" y="2465388"/>
          <p14:tracePt t="60155" x="10612438" y="2465388"/>
          <p14:tracePt t="60157" x="10628313" y="2465388"/>
          <p14:tracePt t="60160" x="10644188" y="2465388"/>
          <p14:tracePt t="60170" x="10660063" y="2481263"/>
          <p14:tracePt t="60174" x="10675938" y="2481263"/>
          <p14:tracePt t="60179" x="10691813" y="2481263"/>
          <p14:tracePt t="60186" x="10707688" y="2481263"/>
          <p14:tracePt t="60191" x="10723563" y="2481263"/>
          <p14:tracePt t="60196" x="10739438" y="2481263"/>
          <p14:tracePt t="60200" x="10755313" y="2481263"/>
          <p14:tracePt t="60201" x="10771188" y="2481263"/>
          <p14:tracePt t="60207" x="10787063" y="2481263"/>
          <p14:tracePt t="60209" x="10802938" y="2481263"/>
          <p14:tracePt t="60215" x="10818813" y="2481263"/>
          <p14:tracePt t="60217" x="10833100" y="2481263"/>
          <p14:tracePt t="60218" x="10848975" y="2481263"/>
          <p14:tracePt t="60224" x="10864850" y="2481263"/>
          <p14:tracePt t="60227" x="10880725" y="2481263"/>
          <p14:tracePt t="60235" x="10896600" y="2481263"/>
          <p14:tracePt t="60243" x="10912475" y="2481263"/>
          <p14:tracePt t="60251" x="10928350" y="2481263"/>
          <p14:tracePt t="60296" x="10928350" y="2465388"/>
          <p14:tracePt t="60306" x="10912475" y="2465388"/>
          <p14:tracePt t="60311" x="10896600" y="2465388"/>
          <p14:tracePt t="60315" x="10896600" y="2449513"/>
          <p14:tracePt t="60320" x="10880725" y="2433638"/>
          <p14:tracePt t="60325" x="10864850" y="2433638"/>
          <p14:tracePt t="60330" x="10848975" y="2433638"/>
          <p14:tracePt t="60332" x="10833100" y="2417763"/>
          <p14:tracePt t="60335" x="10818813" y="2401888"/>
          <p14:tracePt t="60338" x="10818813" y="2386013"/>
          <p14:tracePt t="60341" x="10802938" y="2386013"/>
          <p14:tracePt t="60342" x="10787063" y="2386013"/>
          <p14:tracePt t="60347" x="10787063" y="2370138"/>
          <p14:tracePt t="60348" x="10771188" y="2370138"/>
          <p14:tracePt t="60350" x="10771188" y="2354263"/>
          <p14:tracePt t="60353" x="10755313" y="2354263"/>
          <p14:tracePt t="60355" x="10739438" y="2354263"/>
          <p14:tracePt t="60359" x="10739438" y="2338388"/>
          <p14:tracePt t="60363" x="10723563" y="2322513"/>
          <p14:tracePt t="60366" x="10707688" y="2306638"/>
          <p14:tracePt t="60375" x="10691813" y="2306638"/>
          <p14:tracePt t="60376" x="10675938" y="2290763"/>
          <p14:tracePt t="60378" x="10660063" y="2274888"/>
          <p14:tracePt t="60384" x="10644188" y="2274888"/>
          <p14:tracePt t="60386" x="10628313" y="2259013"/>
          <p14:tracePt t="60390" x="10612438" y="2243138"/>
          <p14:tracePt t="60393" x="10596563" y="2228850"/>
          <p14:tracePt t="60397" x="10548938" y="2212975"/>
          <p14:tracePt t="60398" x="10533063" y="2197100"/>
          <p14:tracePt t="60401" x="10517188" y="2181225"/>
          <p14:tracePt t="60403" x="10487025" y="2181225"/>
          <p14:tracePt t="60405" x="10455275" y="2181225"/>
          <p14:tracePt t="60407" x="10455275" y="2165350"/>
          <p14:tracePt t="60408" x="10423525" y="2149475"/>
          <p14:tracePt t="60410" x="10407650" y="2149475"/>
          <p14:tracePt t="60413" x="10375900" y="2133600"/>
          <p14:tracePt t="60414" x="10344150" y="2117725"/>
          <p14:tracePt t="60416" x="10312400" y="2117725"/>
          <p14:tracePt t="60418" x="10296525" y="2117725"/>
          <p14:tracePt t="60420" x="10264775" y="2101850"/>
          <p14:tracePt t="60423" x="10217150" y="2085975"/>
          <p14:tracePt t="60425" x="10202863" y="2070100"/>
          <p14:tracePt t="60426" x="10155238" y="2070100"/>
          <p14:tracePt t="60428" x="10123488" y="2054225"/>
          <p14:tracePt t="60430" x="10107613" y="2038350"/>
          <p14:tracePt t="60432" x="10059988" y="2022475"/>
          <p14:tracePt t="60434" x="10028238" y="2022475"/>
          <p14:tracePt t="60436" x="9996488" y="2006600"/>
          <p14:tracePt t="60439" x="9948863" y="1990725"/>
          <p14:tracePt t="60440" x="9917113" y="1990725"/>
          <p14:tracePt t="60442" x="9871075" y="1974850"/>
          <p14:tracePt t="60444" x="9839325" y="1974850"/>
          <p14:tracePt t="60446" x="9807575" y="1958975"/>
          <p14:tracePt t="60449" x="9759950" y="1943100"/>
          <p14:tracePt t="60450" x="9712325" y="1927225"/>
          <p14:tracePt t="60452" x="9680575" y="1927225"/>
          <p14:tracePt t="60455" x="9632950" y="1911350"/>
          <p14:tracePt t="60457" x="9601200" y="1911350"/>
          <p14:tracePt t="60459" x="9571038" y="1895475"/>
          <p14:tracePt t="60460" x="9523413" y="1895475"/>
          <p14:tracePt t="60463" x="9491663" y="1881188"/>
          <p14:tracePt t="60464" x="9459913" y="1865313"/>
          <p14:tracePt t="60466" x="9412288" y="1865313"/>
          <p14:tracePt t="60468" x="9380538" y="1865313"/>
          <p14:tracePt t="60470" x="9348788" y="1849438"/>
          <p14:tracePt t="60473" x="9317038" y="1849438"/>
          <p14:tracePt t="60475" x="9271000" y="1849438"/>
          <p14:tracePt t="60476" x="9255125" y="1849438"/>
          <p14:tracePt t="60478" x="9223375" y="1849438"/>
          <p14:tracePt t="60480" x="9191625" y="1849438"/>
          <p14:tracePt t="60482" x="9175750" y="1849438"/>
          <p14:tracePt t="60484" x="9144000" y="1833563"/>
          <p14:tracePt t="60486" x="9128125" y="1833563"/>
          <p14:tracePt t="60489" x="9112250" y="1833563"/>
          <p14:tracePt t="60490" x="9080500" y="1833563"/>
          <p14:tracePt t="60494" x="9048750" y="1833563"/>
          <p14:tracePt t="60497" x="9032875" y="1833563"/>
          <p14:tracePt t="60499" x="9017000" y="1833563"/>
          <p14:tracePt t="60501" x="9001125" y="1833563"/>
          <p14:tracePt t="60503" x="8986838" y="1833563"/>
          <p14:tracePt t="60506" x="8955088" y="1833563"/>
          <p14:tracePt t="60509" x="8939213" y="1833563"/>
          <p14:tracePt t="60513" x="8923338" y="1833563"/>
          <p14:tracePt t="60515" x="8907463" y="1833563"/>
          <p14:tracePt t="60517" x="8891588" y="1833563"/>
          <p14:tracePt t="60518" x="8875713" y="1833563"/>
          <p14:tracePt t="60520" x="8859838" y="1833563"/>
          <p14:tracePt t="60523" x="8843963" y="1833563"/>
          <p14:tracePt t="60525" x="8812213" y="1833563"/>
          <p14:tracePt t="60529" x="8780463" y="1833563"/>
          <p14:tracePt t="60531" x="8764588" y="1833563"/>
          <p14:tracePt t="60533" x="8748713" y="1833563"/>
          <p14:tracePt t="60535" x="8716963" y="1833563"/>
          <p14:tracePt t="60539" x="8686800" y="1833563"/>
          <p14:tracePt t="60541" x="8670925" y="1833563"/>
          <p14:tracePt t="60542" x="8639175" y="1833563"/>
          <p14:tracePt t="60545" x="8623300" y="1833563"/>
          <p14:tracePt t="60547" x="8607425" y="1833563"/>
          <p14:tracePt t="60548" x="8575675" y="1833563"/>
          <p14:tracePt t="60550" x="8559800" y="1833563"/>
          <p14:tracePt t="60552" x="8528050" y="1833563"/>
          <p14:tracePt t="60555" x="8512175" y="1833563"/>
          <p14:tracePt t="60557" x="8496300" y="1833563"/>
          <p14:tracePt t="60575" x="8259763" y="1849438"/>
          <p14:tracePt t="60576" x="8243888" y="1849438"/>
          <p14:tracePt t="60578" x="8212138" y="1865313"/>
          <p14:tracePt t="60580" x="8180388" y="1865313"/>
          <p14:tracePt t="60582" x="8164513" y="1881188"/>
          <p14:tracePt t="60584" x="8132763" y="1881188"/>
          <p14:tracePt t="60586" x="8101013" y="1881188"/>
          <p14:tracePt t="60589" x="8085138" y="1895475"/>
          <p14:tracePt t="60591" x="8054975" y="1895475"/>
          <p14:tracePt t="60592" x="8007350" y="1911350"/>
          <p14:tracePt t="60594" x="7991475" y="1911350"/>
          <p14:tracePt t="60597" x="7943850" y="1927225"/>
          <p14:tracePt t="60599" x="7912100" y="1927225"/>
          <p14:tracePt t="60601" x="7896225" y="1927225"/>
          <p14:tracePt t="60603" x="7848600" y="1927225"/>
          <p14:tracePt t="60605" x="7816850" y="1943100"/>
          <p14:tracePt t="60607" x="7785100" y="1943100"/>
          <p14:tracePt t="60608" x="7739063" y="1958975"/>
          <p14:tracePt t="60610" x="7707313" y="1958975"/>
          <p14:tracePt t="60613" x="7675563" y="1974850"/>
          <p14:tracePt t="60614" x="7643813" y="1974850"/>
          <p14:tracePt t="60617" x="7596188" y="1990725"/>
          <p14:tracePt t="60618" x="7580313" y="1990725"/>
          <p14:tracePt t="60621" x="7532688" y="2006600"/>
          <p14:tracePt t="60623" x="7500938" y="2006600"/>
          <p14:tracePt t="60625" x="7485063" y="2022475"/>
          <p14:tracePt t="60626" x="7439025" y="2022475"/>
          <p14:tracePt t="60628" x="7407275" y="2038350"/>
          <p14:tracePt t="60630" x="7391400" y="2038350"/>
          <p14:tracePt t="60633" x="7359650" y="2038350"/>
          <p14:tracePt t="60634" x="7327900" y="2038350"/>
          <p14:tracePt t="60637" x="7312025" y="2038350"/>
          <p14:tracePt t="60639" x="7280275" y="2054225"/>
          <p14:tracePt t="60641" x="7248525" y="2054225"/>
          <p14:tracePt t="60643" x="7232650" y="2070100"/>
          <p14:tracePt t="60644" x="7216775" y="2070100"/>
          <p14:tracePt t="60647" x="7185025" y="2070100"/>
          <p14:tracePt t="60649" x="7169150" y="2070100"/>
          <p14:tracePt t="60650" x="7154863" y="2085975"/>
          <p14:tracePt t="60652" x="7138988" y="2085975"/>
          <p14:tracePt t="60654" x="7107238" y="2085975"/>
          <p14:tracePt t="60656" x="7091363" y="2101850"/>
          <p14:tracePt t="60661" x="7059613" y="2101850"/>
          <p14:tracePt t="60663" x="7043738" y="2101850"/>
          <p14:tracePt t="60664" x="7027863" y="2101850"/>
          <p14:tracePt t="60667" x="6996113" y="2101850"/>
          <p14:tracePt t="60671" x="6964363" y="2101850"/>
          <p14:tracePt t="60673" x="6932613" y="2101850"/>
          <p14:tracePt t="60676" x="6900863" y="2117725"/>
          <p14:tracePt t="60678" x="6884988" y="2117725"/>
          <p14:tracePt t="60680" x="6854825" y="2117725"/>
          <p14:tracePt t="60682" x="6823075" y="2133600"/>
          <p14:tracePt t="60684" x="6807200" y="2133600"/>
          <p14:tracePt t="60686" x="6775450" y="2133600"/>
          <p14:tracePt t="60688" x="6743700" y="2149475"/>
          <p14:tracePt t="60690" x="6727825" y="2149475"/>
          <p14:tracePt t="60693" x="6696075" y="2149475"/>
          <p14:tracePt t="60695" x="6664325" y="2165350"/>
          <p14:tracePt t="60696" x="6648450" y="2165350"/>
          <p14:tracePt t="60698" x="6632575" y="2165350"/>
          <p14:tracePt t="60700" x="6616700" y="2165350"/>
          <p14:tracePt t="60702" x="6584950" y="2181225"/>
          <p14:tracePt t="60704" x="6553200" y="2181225"/>
          <p14:tracePt t="60706" x="6538913" y="2181225"/>
          <p14:tracePt t="60708" x="6507163" y="2181225"/>
          <p14:tracePt t="60710" x="6491288" y="2181225"/>
          <p14:tracePt t="60713" x="6475413" y="2197100"/>
          <p14:tracePt t="60715" x="6443663" y="2197100"/>
          <p14:tracePt t="60717" x="6427788" y="2197100"/>
          <p14:tracePt t="60719" x="6427788" y="2212975"/>
          <p14:tracePt t="60721" x="6396038" y="2212975"/>
          <p14:tracePt t="60723" x="6380163" y="2212975"/>
          <p14:tracePt t="60725" x="6380163" y="2228850"/>
          <p14:tracePt t="60726" x="6348413" y="2228850"/>
          <p14:tracePt t="60730" x="6332538" y="2228850"/>
          <p14:tracePt t="60735" x="6316663" y="2228850"/>
          <p14:tracePt t="60736" x="6300788" y="2243138"/>
          <p14:tracePt t="60742" x="6284913" y="2243138"/>
          <p14:tracePt t="60748" x="6269038" y="2243138"/>
          <p14:tracePt t="60749" x="6269038" y="2259013"/>
          <p14:tracePt t="60762" x="6253163" y="2259013"/>
          <p14:tracePt t="60777" x="6238875" y="2259013"/>
          <p14:tracePt t="60825" x="6238875" y="2274888"/>
          <p14:tracePt t="60831" x="6238875" y="2290763"/>
          <p14:tracePt t="60836" x="6238875" y="2306638"/>
          <p14:tracePt t="60847" x="6253163" y="2338388"/>
          <p14:tracePt t="60851" x="6253163" y="2354263"/>
          <p14:tracePt t="60853" x="6269038" y="2370138"/>
          <p14:tracePt t="60856" x="6284913" y="2386013"/>
          <p14:tracePt t="60858" x="6284913" y="2401888"/>
          <p14:tracePt t="60860" x="6300788" y="2417763"/>
          <p14:tracePt t="60863" x="6316663" y="2417763"/>
          <p14:tracePt t="60864" x="6332538" y="2417763"/>
          <p14:tracePt t="60866" x="6332538" y="2433638"/>
          <p14:tracePt t="60868" x="6348413" y="2449513"/>
          <p14:tracePt t="60870" x="6364288" y="2449513"/>
          <p14:tracePt t="60873" x="6364288" y="2465388"/>
          <p14:tracePt t="60875" x="6396038" y="2481263"/>
          <p14:tracePt t="60876" x="6411913" y="2481263"/>
          <p14:tracePt t="60878" x="6411913" y="2497138"/>
          <p14:tracePt t="60880" x="6443663" y="2513013"/>
          <p14:tracePt t="60883" x="6475413" y="2528888"/>
          <p14:tracePt t="60884" x="6491288" y="2544763"/>
          <p14:tracePt t="60886" x="6523038" y="2560638"/>
          <p14:tracePt t="60888" x="6553200" y="2574925"/>
          <p14:tracePt t="60892" x="6584950" y="2574925"/>
          <p14:tracePt t="60895" x="6600825" y="2590800"/>
          <p14:tracePt t="60897" x="6616700" y="2590800"/>
          <p14:tracePt t="60898" x="6648450" y="2606675"/>
          <p14:tracePt t="60900" x="6664325" y="2622550"/>
          <p14:tracePt t="60903" x="6680200" y="2622550"/>
          <p14:tracePt t="60904" x="6711950" y="2638425"/>
          <p14:tracePt t="60908" x="6727825" y="2638425"/>
          <p14:tracePt t="60909" x="6759575" y="2638425"/>
          <p14:tracePt t="60910" x="6791325" y="2638425"/>
          <p14:tracePt t="60912" x="6807200" y="2654300"/>
          <p14:tracePt t="60914" x="6838950" y="2654300"/>
          <p14:tracePt t="60916" x="6869113" y="2654300"/>
          <p14:tracePt t="60918" x="6884988" y="2670175"/>
          <p14:tracePt t="60920" x="6932613" y="2670175"/>
          <p14:tracePt t="60922" x="6964363" y="2670175"/>
          <p14:tracePt t="60924" x="6980238" y="2686050"/>
          <p14:tracePt t="60926" x="7027863" y="2686050"/>
          <p14:tracePt t="60929" x="7075488" y="2686050"/>
          <p14:tracePt t="60930" x="7107238" y="2686050"/>
          <p14:tracePt t="60933" x="7138988" y="2686050"/>
          <p14:tracePt t="60935" x="7185025" y="2686050"/>
          <p14:tracePt t="60937" x="7216775" y="2686050"/>
          <p14:tracePt t="60939" x="7264400" y="2686050"/>
          <p14:tracePt t="60940" x="7312025" y="2686050"/>
          <p14:tracePt t="60942" x="7343775" y="2701925"/>
          <p14:tracePt t="60944" x="7391400" y="2701925"/>
          <p14:tracePt t="60946" x="7439025" y="2701925"/>
          <p14:tracePt t="60948" x="7469188" y="2701925"/>
          <p14:tracePt t="60950" x="7516813" y="2701925"/>
          <p14:tracePt t="60952" x="7580313" y="2701925"/>
          <p14:tracePt t="60954" x="7612063" y="2701925"/>
          <p14:tracePt t="60957" x="7659688" y="2701925"/>
          <p14:tracePt t="60958" x="7707313" y="2701925"/>
          <p14:tracePt t="60960" x="7770813" y="2701925"/>
          <p14:tracePt t="60962" x="7800975" y="2701925"/>
          <p14:tracePt t="60964" x="7864475" y="2701925"/>
          <p14:tracePt t="60967" x="7912100" y="2701925"/>
          <p14:tracePt t="60969" x="7943850" y="2701925"/>
          <p14:tracePt t="60971" x="7991475" y="2701925"/>
          <p14:tracePt t="60973" x="8054975" y="2701925"/>
          <p14:tracePt t="60974" x="8085138" y="2701925"/>
          <p14:tracePt t="60977" x="8148638" y="2701925"/>
          <p14:tracePt t="60979" x="8196263" y="2701925"/>
          <p14:tracePt t="60980" x="8259763" y="2701925"/>
          <p14:tracePt t="60983" x="8291513" y="2701925"/>
          <p14:tracePt t="60984" x="8355013" y="2701925"/>
          <p14:tracePt t="60987" x="8401050" y="2701925"/>
          <p14:tracePt t="60989" x="8448675" y="2701925"/>
          <p14:tracePt t="60991" x="8512175" y="2701925"/>
          <p14:tracePt t="60993" x="8559800" y="2686050"/>
          <p14:tracePt t="60995" x="8623300" y="2686050"/>
          <p14:tracePt t="60996" x="8670925" y="2686050"/>
          <p14:tracePt t="60998" x="8716963" y="2686050"/>
          <p14:tracePt t="61000" x="8796338" y="2686050"/>
          <p14:tracePt t="61002" x="8843963" y="2686050"/>
          <p14:tracePt t="61005" x="8891588" y="2686050"/>
          <p14:tracePt t="61007" x="8955088" y="2686050"/>
          <p14:tracePt t="61009" x="9001125" y="2686050"/>
          <p14:tracePt t="61011" x="9048750" y="2686050"/>
          <p14:tracePt t="61012" x="9096375" y="2686050"/>
          <p14:tracePt t="61015" x="9159875" y="2686050"/>
          <p14:tracePt t="61016" x="9207500" y="2686050"/>
          <p14:tracePt t="61018" x="9255125" y="2686050"/>
          <p14:tracePt t="61021" x="9301163" y="2670175"/>
          <p14:tracePt t="61023" x="9348788" y="2670175"/>
          <p14:tracePt t="61024" x="9412288" y="2670175"/>
          <p14:tracePt t="61026" x="9444038" y="2670175"/>
          <p14:tracePt t="61028" x="9491663" y="2670175"/>
          <p14:tracePt t="61030" x="9555163" y="2670175"/>
          <p14:tracePt t="61033" x="9586913" y="2670175"/>
          <p14:tracePt t="61035" x="9632950" y="2670175"/>
          <p14:tracePt t="61036" x="9680575" y="2670175"/>
          <p14:tracePt t="61039" x="9712325" y="2670175"/>
          <p14:tracePt t="61041" x="9759950" y="2670175"/>
          <p14:tracePt t="61042" x="9807575" y="2654300"/>
          <p14:tracePt t="61044" x="9839325" y="2654300"/>
          <p14:tracePt t="61046" x="9886950" y="2654300"/>
          <p14:tracePt t="61048" x="9932988" y="2654300"/>
          <p14:tracePt t="61051" x="9964738" y="2654300"/>
          <p14:tracePt t="61053" x="10012363" y="2654300"/>
          <p14:tracePt t="61054" x="10044113" y="2638425"/>
          <p14:tracePt t="61057" x="10075863" y="2638425"/>
          <p14:tracePt t="61058" x="10123488" y="2638425"/>
          <p14:tracePt t="61061" x="10171113" y="2638425"/>
          <p14:tracePt t="61062" x="10202863" y="2638425"/>
          <p14:tracePt t="61064" x="10233025" y="2638425"/>
          <p14:tracePt t="61066" x="10280650" y="2638425"/>
          <p14:tracePt t="61069" x="10312400" y="2638425"/>
          <p14:tracePt t="61071" x="10344150" y="2638425"/>
          <p14:tracePt t="61073" x="10407650" y="2638425"/>
          <p14:tracePt t="61075" x="10423525" y="2638425"/>
          <p14:tracePt t="61077" x="10471150" y="2638425"/>
          <p14:tracePt t="61078" x="10517188" y="2622550"/>
          <p14:tracePt t="61080" x="10533063" y="2622550"/>
          <p14:tracePt t="61082" x="10580688" y="2622550"/>
          <p14:tracePt t="61085" x="10628313" y="2622550"/>
          <p14:tracePt t="61087" x="10644188" y="2622550"/>
          <p14:tracePt t="61091" x="10723563" y="2622550"/>
          <p14:tracePt t="61093" x="10755313" y="2622550"/>
          <p14:tracePt t="61094" x="10787063" y="2606675"/>
          <p14:tracePt t="61096" x="10833100" y="2606675"/>
          <p14:tracePt t="61098" x="10848975" y="2590800"/>
          <p14:tracePt t="61100" x="10896600" y="2590800"/>
          <p14:tracePt t="61102" x="10928350" y="2590800"/>
          <p14:tracePt t="61104" x="10944225" y="2574925"/>
          <p14:tracePt t="61107" x="10975975" y="2574925"/>
          <p14:tracePt t="61108" x="11023600" y="2574925"/>
          <p14:tracePt t="61110" x="11039475" y="2574925"/>
          <p14:tracePt t="61112" x="11055350" y="2560638"/>
          <p14:tracePt t="61114" x="11071225" y="2560638"/>
          <p14:tracePt t="61116" x="11102975" y="2560638"/>
          <p14:tracePt t="61118" x="11133138" y="2544763"/>
          <p14:tracePt t="61121" x="11149013" y="2544763"/>
          <p14:tracePt t="61123" x="11180763" y="2544763"/>
          <p14:tracePt t="61125" x="11196638" y="2544763"/>
          <p14:tracePt t="61126" x="11212513" y="2544763"/>
          <p14:tracePt t="61128" x="11228388" y="2544763"/>
          <p14:tracePt t="61130" x="11244263" y="2544763"/>
          <p14:tracePt t="61132" x="11260138" y="2544763"/>
          <p14:tracePt t="61134" x="11291888" y="2544763"/>
          <p14:tracePt t="61139" x="11307763" y="2544763"/>
          <p14:tracePt t="61141" x="11323638" y="2544763"/>
          <p14:tracePt t="61142" x="11339513" y="2544763"/>
          <p14:tracePt t="61145" x="11355388" y="2544763"/>
          <p14:tracePt t="61147" x="11371263" y="2528888"/>
          <p14:tracePt t="61151" x="11387138" y="2528888"/>
          <p14:tracePt t="61153" x="11403013" y="2528888"/>
          <p14:tracePt t="61155" x="11418888" y="2528888"/>
          <p14:tracePt t="61157" x="11418888" y="2513013"/>
          <p14:tracePt t="61161" x="11433175" y="2513013"/>
          <p14:tracePt t="61165" x="11449050" y="2513013"/>
          <p14:tracePt t="61171" x="11464925" y="2513013"/>
          <p14:tracePt t="61175" x="11480800" y="2513013"/>
          <p14:tracePt t="61180" x="11496675" y="2513013"/>
          <p14:tracePt t="61206" x="11512550" y="2513013"/>
          <p14:tracePt t="77611" x="11496675" y="2513013"/>
          <p14:tracePt t="77619" x="11480800" y="2513013"/>
          <p14:tracePt t="77625" x="11464925" y="2513013"/>
          <p14:tracePt t="77662" x="11449050" y="2513013"/>
          <p14:tracePt t="77672" x="11433175" y="2513013"/>
          <p14:tracePt t="77683" x="11418888" y="2513013"/>
          <p14:tracePt t="77686" x="11403013" y="2513013"/>
          <p14:tracePt t="77689" x="11387138" y="2513013"/>
          <p14:tracePt t="77691" x="11355388" y="2513013"/>
          <p14:tracePt t="77694" x="11339513" y="2513013"/>
          <p14:tracePt t="77696" x="11323638" y="2513013"/>
          <p14:tracePt t="77699" x="11307763" y="2513013"/>
          <p14:tracePt t="77702" x="11276013" y="2513013"/>
          <p14:tracePt t="77705" x="11260138" y="2513013"/>
          <p14:tracePt t="77706" x="11244263" y="2513013"/>
          <p14:tracePt t="77708" x="11228388" y="2513013"/>
          <p14:tracePt t="77712" x="11196638" y="2513013"/>
          <p14:tracePt t="77715" x="11164888" y="2513013"/>
          <p14:tracePt t="77716" x="11149013" y="2513013"/>
          <p14:tracePt t="77718" x="11118850" y="2513013"/>
          <p14:tracePt t="77720" x="11087100" y="2513013"/>
          <p14:tracePt t="77723" x="11055350" y="2513013"/>
          <p14:tracePt t="77725" x="11007725" y="2513013"/>
          <p14:tracePt t="77726" x="10991850" y="2513013"/>
          <p14:tracePt t="77728" x="10944225" y="2513013"/>
          <p14:tracePt t="77731" x="10912475" y="2513013"/>
          <p14:tracePt t="77733" x="10896600" y="2513013"/>
          <p14:tracePt t="77734" x="10864850" y="2513013"/>
          <p14:tracePt t="77736" x="10848975" y="2513013"/>
          <p14:tracePt t="77738" x="10818813" y="2513013"/>
          <p14:tracePt t="77740" x="10771188" y="2513013"/>
          <p14:tracePt t="77742" x="10755313" y="2513013"/>
          <p14:tracePt t="77744" x="10723563" y="2513013"/>
          <p14:tracePt t="77747" x="10707688" y="2513013"/>
          <p14:tracePt t="77749" x="10675938" y="2513013"/>
          <p14:tracePt t="77750" x="10644188" y="2513013"/>
          <p14:tracePt t="77752" x="10628313" y="2513013"/>
          <p14:tracePt t="77754" x="10580688" y="2513013"/>
          <p14:tracePt t="77757" x="10548938" y="2513013"/>
          <p14:tracePt t="77759" x="10533063" y="2513013"/>
          <p14:tracePt t="77760" x="10487025" y="2497138"/>
          <p14:tracePt t="77766" x="10423525" y="2497138"/>
          <p14:tracePt t="77776" x="10202863" y="2465388"/>
          <p14:tracePt t="77778" x="10059988" y="2449513"/>
          <p14:tracePt t="77781" x="10012363" y="2433638"/>
          <p14:tracePt t="77782" x="9948863" y="2433638"/>
          <p14:tracePt t="77784" x="9871075" y="2417763"/>
          <p14:tracePt t="77786" x="9807575" y="2401888"/>
          <p14:tracePt t="77788" x="9728200" y="2401888"/>
          <p14:tracePt t="77790" x="9664700" y="2386013"/>
          <p14:tracePt t="77792" x="9586913" y="2386013"/>
          <p14:tracePt t="77794" x="9491663" y="2370138"/>
          <p14:tracePt t="77797" x="9412288" y="2370138"/>
          <p14:tracePt t="77798" x="9332913" y="2354263"/>
          <p14:tracePt t="77801" x="9191625" y="2354263"/>
          <p14:tracePt t="77802" x="9112250" y="2338388"/>
          <p14:tracePt t="77804" x="9001125" y="2338388"/>
          <p14:tracePt t="77806" x="8891588" y="2322513"/>
          <p14:tracePt t="77808" x="8780463" y="2322513"/>
          <p14:tracePt t="77811" x="8670925" y="2306638"/>
          <p14:tracePt t="77812" x="8543925" y="2290763"/>
          <p14:tracePt t="77815" x="8401050" y="2290763"/>
          <p14:tracePt t="77816" x="8291513" y="2290763"/>
          <p14:tracePt t="77818" x="8180388" y="2259013"/>
          <p14:tracePt t="77820" x="8054975" y="2243138"/>
          <p14:tracePt t="77823" x="7943850" y="2243138"/>
          <p14:tracePt t="77824" x="7800975" y="2228850"/>
          <p14:tracePt t="77826" x="7675563" y="2228850"/>
          <p14:tracePt t="77828" x="7564438" y="2212975"/>
          <p14:tracePt t="77831" x="7454900" y="2197100"/>
          <p14:tracePt t="77832" x="7343775" y="2197100"/>
          <p14:tracePt t="77834" x="7216775" y="2165350"/>
          <p14:tracePt t="77836" x="7107238" y="2165350"/>
          <p14:tracePt t="77838" x="6996113" y="2149475"/>
          <p14:tracePt t="77841" x="6884988" y="2133600"/>
          <p14:tracePt t="77843" x="6807200" y="2133600"/>
          <p14:tracePt t="77845" x="6696075" y="2117725"/>
          <p14:tracePt t="77847" x="6600825" y="2117725"/>
          <p14:tracePt t="77848" x="6507163" y="2117725"/>
          <p14:tracePt t="77850" x="6443663" y="2101850"/>
          <p14:tracePt t="77852" x="6364288" y="2101850"/>
          <p14:tracePt t="77854" x="6269038" y="2085975"/>
          <p14:tracePt t="77856" x="6207125" y="2085975"/>
          <p14:tracePt t="77858" x="6159500" y="2070100"/>
          <p14:tracePt t="77860" x="6096000" y="2070100"/>
          <p14:tracePt t="77862" x="6032500" y="2070100"/>
          <p14:tracePt t="77865" x="6000750" y="2070100"/>
          <p14:tracePt t="77866" x="5953125" y="2070100"/>
          <p14:tracePt t="77868" x="5907088" y="2070100"/>
          <p14:tracePt t="77871" x="5875338" y="2070100"/>
          <p14:tracePt t="77873" x="5827713" y="2070100"/>
          <p14:tracePt t="77875" x="5795963" y="2070100"/>
          <p14:tracePt t="77876" x="5748338" y="2054225"/>
          <p14:tracePt t="77879" x="5732463" y="2054225"/>
          <p14:tracePt t="77881" x="5684838" y="2054225"/>
          <p14:tracePt t="77882" x="5668963" y="2054225"/>
          <p14:tracePt t="77885" x="5638800" y="2054225"/>
          <p14:tracePt t="77886" x="5591175" y="2054225"/>
          <p14:tracePt t="77888" x="5575300" y="2054225"/>
          <p14:tracePt t="77891" x="5543550" y="2054225"/>
          <p14:tracePt t="77892" x="5527675" y="2054225"/>
          <p14:tracePt t="77895" x="5480050" y="2054225"/>
          <p14:tracePt t="77897" x="5448300" y="2054225"/>
          <p14:tracePt t="77899" x="5416550" y="2054225"/>
          <p14:tracePt t="77900" x="5384800" y="2070100"/>
          <p14:tracePt t="77903" x="5337175" y="2070100"/>
          <p14:tracePt t="77904" x="5322888" y="2070100"/>
          <p14:tracePt t="77906" x="5275263" y="2085975"/>
          <p14:tracePt t="77908" x="5227638" y="2101850"/>
          <p14:tracePt t="77910" x="5180013" y="2101850"/>
          <p14:tracePt t="77912" x="5164138" y="2101850"/>
          <p14:tracePt t="77915" x="5116513" y="2101850"/>
          <p14:tracePt t="77916" x="5068888" y="2117725"/>
          <p14:tracePt t="77918" x="5053013" y="2117725"/>
          <p14:tracePt t="77920" x="4991100" y="2133600"/>
          <p14:tracePt t="77922" x="4959350" y="2133600"/>
          <p14:tracePt t="77924" x="4911725" y="2149475"/>
          <p14:tracePt t="77926" x="4879975" y="2149475"/>
          <p14:tracePt t="77928" x="4832350" y="2165350"/>
          <p14:tracePt t="77931" x="4800600" y="2181225"/>
          <p14:tracePt t="77932" x="4768850" y="2181225"/>
          <p14:tracePt t="77934" x="4722813" y="2197100"/>
          <p14:tracePt t="77936" x="4691063" y="2212975"/>
          <p14:tracePt t="77938" x="4643438" y="2228850"/>
          <p14:tracePt t="77940" x="4627563" y="2228850"/>
          <p14:tracePt t="77942" x="4595813" y="2228850"/>
          <p14:tracePt t="77944" x="4548188" y="2243138"/>
          <p14:tracePt t="77947" x="4532313" y="2259013"/>
          <p14:tracePt t="77948" x="4516438" y="2274888"/>
          <p14:tracePt t="77950" x="4484688" y="2290763"/>
          <p14:tracePt t="77954" x="4468813" y="2290763"/>
          <p14:tracePt t="77956" x="4452938" y="2306638"/>
          <p14:tracePt t="77958" x="4452938" y="2322513"/>
          <p14:tracePt t="77960" x="4437063" y="2338388"/>
          <p14:tracePt t="77962" x="4421188" y="2338388"/>
          <p14:tracePt t="77965" x="4406900" y="2354263"/>
          <p14:tracePt t="77967" x="4406900" y="2370138"/>
          <p14:tracePt t="77968" x="4391025" y="2386013"/>
          <p14:tracePt t="77971" x="4391025" y="2401888"/>
          <p14:tracePt t="77972" x="4375150" y="2417763"/>
          <p14:tracePt t="77975" x="4375150" y="2433638"/>
          <p14:tracePt t="77976" x="4375150" y="2449513"/>
          <p14:tracePt t="77978" x="4359275" y="2465388"/>
          <p14:tracePt t="77981" x="4359275" y="2497138"/>
          <p14:tracePt t="77983" x="4343400" y="2513013"/>
          <p14:tracePt t="77984" x="4343400" y="2528888"/>
          <p14:tracePt t="77986" x="4327525" y="2560638"/>
          <p14:tracePt t="77988" x="4311650" y="2590800"/>
          <p14:tracePt t="77990" x="4295775" y="2622550"/>
          <p14:tracePt t="77992" x="4295775" y="2654300"/>
          <p14:tracePt t="77994" x="4279900" y="2717800"/>
          <p14:tracePt t="77997" x="4248150" y="2781300"/>
          <p14:tracePt t="77999" x="4232275" y="2828925"/>
          <p14:tracePt t="78000" x="4200525" y="2876550"/>
          <p14:tracePt t="78002" x="4168775" y="2908300"/>
          <p14:tracePt t="78004" x="4137025" y="2970213"/>
          <p14:tracePt t="78006" x="4106863" y="3017838"/>
          <p14:tracePt t="78008" x="4075113" y="3065463"/>
          <p14:tracePt t="78011" x="4027488" y="3113088"/>
          <p14:tracePt t="78012" x="3995738" y="3176588"/>
          <p14:tracePt t="78015" x="3963988" y="3224213"/>
          <p14:tracePt t="78016" x="3916363" y="3286125"/>
          <p14:tracePt t="78018" x="3868738" y="3333750"/>
          <p14:tracePt t="78020" x="3821113" y="3397250"/>
          <p14:tracePt t="78022" x="3790950" y="3444875"/>
          <p14:tracePt t="78024" x="3743325" y="3492500"/>
          <p14:tracePt t="78026" x="3695700" y="3556000"/>
          <p14:tracePt t="78028" x="3648075" y="3602038"/>
          <p14:tracePt t="78031" x="3600450" y="3649663"/>
          <p14:tracePt t="78032" x="3568700" y="3697288"/>
          <p14:tracePt t="78034" x="3505200" y="3760788"/>
          <p14:tracePt t="78036" x="3459163" y="3808413"/>
          <p14:tracePt t="78038" x="3427413" y="3856038"/>
          <p14:tracePt t="78040" x="3363913" y="3903663"/>
          <p14:tracePt t="78042" x="3316288" y="3949700"/>
          <p14:tracePt t="78044" x="3284538" y="3997325"/>
          <p14:tracePt t="78047" x="3236913" y="4044950"/>
          <p14:tracePt t="78048" x="3190875" y="4060825"/>
          <p14:tracePt t="78050" x="3143250" y="4108450"/>
          <p14:tracePt t="78052" x="3095625" y="4156075"/>
          <p14:tracePt t="78054" x="3063875" y="4187825"/>
          <p14:tracePt t="78057" x="3016250" y="4235450"/>
          <p14:tracePt t="78058" x="3000375" y="4283075"/>
          <p14:tracePt t="78060" x="2952750" y="4297363"/>
          <p14:tracePt t="78062" x="2921000" y="4329113"/>
          <p14:tracePt t="78065" x="2874963" y="4376738"/>
          <p14:tracePt t="78066" x="2843213" y="4408488"/>
          <p14:tracePt t="78068" x="2827338" y="4424363"/>
          <p14:tracePt t="78070" x="2795588" y="4456113"/>
          <p14:tracePt t="78072" x="2763838" y="4471988"/>
          <p14:tracePt t="78074" x="2732088" y="4487863"/>
          <p14:tracePt t="78076" x="2716213" y="4519613"/>
          <p14:tracePt t="78078" x="2684463" y="4551363"/>
          <p14:tracePt t="78081" x="2668588" y="4551363"/>
          <p14:tracePt t="78082" x="2652713" y="4567238"/>
          <p14:tracePt t="78085" x="2636838" y="4583113"/>
          <p14:tracePt t="78087" x="2605088" y="4614863"/>
          <p14:tracePt t="78090" x="2590800" y="4614863"/>
          <p14:tracePt t="78092" x="2559050" y="4629150"/>
          <p14:tracePt t="78097" x="2543175" y="4645025"/>
          <p14:tracePt t="78101" x="2511425" y="4660900"/>
          <p14:tracePt t="78102" x="2495550" y="4660900"/>
          <p14:tracePt t="78104" x="2463800" y="4660900"/>
          <p14:tracePt t="78108" x="2432050" y="4660900"/>
          <p14:tracePt t="78110" x="2416175" y="4660900"/>
          <p14:tracePt t="78112" x="2400300" y="4676775"/>
          <p14:tracePt t="78115" x="2368550" y="4676775"/>
          <p14:tracePt t="78116" x="2352675" y="4676775"/>
          <p14:tracePt t="78118" x="2336800" y="4676775"/>
          <p14:tracePt t="78120" x="2305050" y="4676775"/>
          <p14:tracePt t="78122" x="2289175" y="4676775"/>
          <p14:tracePt t="78125" x="2274888" y="4676775"/>
          <p14:tracePt t="78127" x="2259013" y="4676775"/>
          <p14:tracePt t="78128" x="2227263" y="4676775"/>
          <p14:tracePt t="78131" x="2211388" y="4676775"/>
          <p14:tracePt t="78132" x="2195513" y="4676775"/>
          <p14:tracePt t="78135" x="2163763" y="4676775"/>
          <p14:tracePt t="78136" x="2132013" y="4676775"/>
          <p14:tracePt t="78140" x="2100263" y="4676775"/>
          <p14:tracePt t="78144" x="2084388" y="4676775"/>
          <p14:tracePt t="78146" x="2052638" y="4676775"/>
          <p14:tracePt t="78150" x="2036763" y="4676775"/>
          <p14:tracePt t="78157" x="2020888" y="4676775"/>
          <p14:tracePt t="78159" x="2005013" y="4676775"/>
          <p14:tracePt t="78195" x="1989138" y="4676775"/>
          <p14:tracePt t="78230" x="1989138" y="4660900"/>
          <p14:tracePt t="78236" x="1989138" y="4645025"/>
          <p14:tracePt t="78242" x="1989138" y="4629150"/>
          <p14:tracePt t="78245" x="1989138" y="4614863"/>
          <p14:tracePt t="78246" x="2005013" y="4598988"/>
          <p14:tracePt t="78250" x="2020888" y="4583113"/>
          <p14:tracePt t="78252" x="2020888" y="4567238"/>
          <p14:tracePt t="78254" x="2036763" y="4567238"/>
          <p14:tracePt t="78256" x="2036763" y="4535488"/>
          <p14:tracePt t="78258" x="2036763" y="4519613"/>
          <p14:tracePt t="78260" x="2052638" y="4519613"/>
          <p14:tracePt t="78262" x="2068513" y="4487863"/>
          <p14:tracePt t="78266" x="2100263" y="4440238"/>
          <p14:tracePt t="78268" x="2100263" y="4408488"/>
          <p14:tracePt t="78270" x="2100263" y="4376738"/>
          <p14:tracePt t="78272" x="2116138" y="4360863"/>
          <p14:tracePt t="78274" x="2132013" y="4344988"/>
          <p14:tracePt t="78276" x="2132013" y="4313238"/>
          <p14:tracePt t="78278" x="2147888" y="4297363"/>
          <p14:tracePt t="78281" x="2163763" y="4267200"/>
          <p14:tracePt t="78282" x="2163763" y="4251325"/>
          <p14:tracePt t="78284" x="2179638" y="4235450"/>
          <p14:tracePt t="78286" x="2179638" y="4219575"/>
          <p14:tracePt t="78288" x="2179638" y="4203700"/>
          <p14:tracePt t="78290" x="2179638" y="4187825"/>
          <p14:tracePt t="78293" x="2195513" y="4171950"/>
          <p14:tracePt t="78294" x="2211388" y="4156075"/>
          <p14:tracePt t="78299" x="2211388" y="4140200"/>
          <p14:tracePt t="78300" x="2211388" y="4124325"/>
          <p14:tracePt t="78302" x="2227263" y="4108450"/>
          <p14:tracePt t="78307" x="2243138" y="4108450"/>
          <p14:tracePt t="78308" x="2243138" y="4092575"/>
          <p14:tracePt t="78313" x="2243138" y="4076700"/>
          <p14:tracePt t="78319" x="2259013" y="4076700"/>
          <p14:tracePt t="78320" x="2274888" y="4076700"/>
          <p14:tracePt t="78325" x="2289175" y="4076700"/>
          <p14:tracePt t="78329" x="2289175" y="4060825"/>
          <p14:tracePt t="78331" x="2305050" y="4060825"/>
          <p14:tracePt t="78335" x="2320925" y="4060825"/>
          <p14:tracePt t="78340" x="2336800" y="4044950"/>
          <p14:tracePt t="78342" x="2352675" y="4044950"/>
          <p14:tracePt t="78348" x="2368550" y="4044950"/>
          <p14:tracePt t="78355" x="2384425" y="4044950"/>
          <p14:tracePt t="78360" x="2400300" y="4044950"/>
          <p14:tracePt t="78363" x="2416175" y="4044950"/>
          <p14:tracePt t="78364" x="2432050" y="4044950"/>
          <p14:tracePt t="78368" x="2447925" y="4029075"/>
          <p14:tracePt t="78380" x="2479675" y="4029075"/>
          <p14:tracePt t="78388" x="2495550" y="4013200"/>
          <p14:tracePt t="78391" x="2511425" y="4013200"/>
          <p14:tracePt t="78393" x="2527300" y="4013200"/>
          <p14:tracePt t="78396" x="2527300" y="3997325"/>
          <p14:tracePt t="78401" x="2543175" y="3997325"/>
          <p14:tracePt t="78403" x="2559050" y="3997325"/>
          <p14:tracePt t="78411" x="2574925" y="3997325"/>
          <p14:tracePt t="78416" x="2590800" y="3997325"/>
          <p14:tracePt t="78417" x="2605088" y="3997325"/>
          <p14:tracePt t="78418" x="2605088" y="3981450"/>
          <p14:tracePt t="78425" x="2620963" y="3981450"/>
          <p14:tracePt t="78429" x="2636838" y="3981450"/>
          <p14:tracePt t="78443" x="2652713" y="3981450"/>
          <p14:tracePt t="78449" x="2668588" y="3965575"/>
          <p14:tracePt t="78455" x="2684463" y="3965575"/>
          <p14:tracePt t="78465" x="2700338" y="3965575"/>
          <p14:tracePt t="78467" x="2716213" y="3965575"/>
          <p14:tracePt t="78471" x="2732088" y="3965575"/>
          <p14:tracePt t="78472" x="2763838" y="3965575"/>
          <p14:tracePt t="78477" x="2779713" y="3949700"/>
          <p14:tracePt t="78479" x="2795588" y="3949700"/>
          <p14:tracePt t="78481" x="2811463" y="3949700"/>
          <p14:tracePt t="78483" x="2843213" y="3935413"/>
          <p14:tracePt t="78485" x="2874963" y="3935413"/>
          <p14:tracePt t="78486" x="2890838" y="3919538"/>
          <p14:tracePt t="78488" x="2921000" y="3919538"/>
          <p14:tracePt t="78490" x="2936875" y="3919538"/>
          <p14:tracePt t="78492" x="2952750" y="3919538"/>
          <p14:tracePt t="78494" x="2984500" y="3903663"/>
          <p14:tracePt t="78497" x="3000375" y="3903663"/>
          <p14:tracePt t="78499" x="3016250" y="3903663"/>
          <p14:tracePt t="78500" x="3048000" y="3903663"/>
          <p14:tracePt t="78505" x="3063875" y="3903663"/>
          <p14:tracePt t="78506" x="3095625" y="3887788"/>
          <p14:tracePt t="78511" x="3111500" y="3887788"/>
          <p14:tracePt t="78512" x="3127375" y="3887788"/>
          <p14:tracePt t="78515" x="3127375" y="3871913"/>
          <p14:tracePt t="78523" x="3143250" y="3871913"/>
          <p14:tracePt t="78538" x="3159125" y="3871913"/>
          <p14:tracePt t="78550" x="3159125" y="3856038"/>
          <p14:tracePt t="78569" x="3175000" y="3856038"/>
          <p14:tracePt t="79296" x="3190875" y="3856038"/>
          <p14:tracePt t="79302" x="3205163" y="3856038"/>
          <p14:tracePt t="79324" x="3221038" y="3856038"/>
          <p14:tracePt t="79353" x="3236913" y="3856038"/>
          <p14:tracePt t="79824" x="3236913" y="3840163"/>
          <p14:tracePt t="79831" x="3221038" y="3824288"/>
          <p14:tracePt t="79836" x="3190875" y="3808413"/>
          <p14:tracePt t="79840" x="3175000" y="3808413"/>
          <p14:tracePt t="79842" x="3159125" y="3792538"/>
          <p14:tracePt t="79844" x="3143250" y="3792538"/>
          <p14:tracePt t="79847" x="3143250" y="3776663"/>
          <p14:tracePt t="79850" x="3127375" y="3776663"/>
          <p14:tracePt t="79854" x="3111500" y="3760788"/>
          <p14:tracePt t="79865" x="3111500" y="3744913"/>
          <p14:tracePt t="79898" x="3095625" y="3744913"/>
          <p14:tracePt t="79918" x="3095625" y="3729038"/>
          <p14:tracePt t="79971" x="3079750" y="3729038"/>
          <p14:tracePt t="79979" x="3063875" y="3713163"/>
          <p14:tracePt t="79989" x="3063875" y="3697288"/>
          <p14:tracePt t="79994" x="3048000" y="3697288"/>
          <p14:tracePt t="80015" x="3032125" y="3697288"/>
          <p14:tracePt t="80053" x="3016250" y="3697288"/>
          <p14:tracePt t="80057" x="3000375" y="3697288"/>
          <p14:tracePt t="80058" x="2984500" y="3681413"/>
          <p14:tracePt t="80065" x="2952750" y="3681413"/>
          <p14:tracePt t="80068" x="2936875" y="3681413"/>
          <p14:tracePt t="80070" x="2921000" y="3665538"/>
          <p14:tracePt t="80072" x="2905125" y="3665538"/>
          <p14:tracePt t="80076" x="2890838" y="3665538"/>
          <p14:tracePt t="80079" x="2874963" y="3665538"/>
          <p14:tracePt t="80081" x="2859088" y="3665538"/>
          <p14:tracePt t="80082" x="2843213" y="3665538"/>
          <p14:tracePt t="80084" x="2827338" y="3665538"/>
          <p14:tracePt t="80088" x="2795588" y="3665538"/>
          <p14:tracePt t="80091" x="2779713" y="3665538"/>
          <p14:tracePt t="80093" x="2779713" y="3649663"/>
          <p14:tracePt t="80094" x="2747963" y="3649663"/>
          <p14:tracePt t="80099" x="2716213" y="3649663"/>
          <p14:tracePt t="80100" x="2700338" y="3649663"/>
          <p14:tracePt t="80103" x="2684463" y="3649663"/>
          <p14:tracePt t="80105" x="2668588" y="3649663"/>
          <p14:tracePt t="80106" x="2652713" y="3649663"/>
          <p14:tracePt t="80109" x="2636838" y="3649663"/>
          <p14:tracePt t="80110" x="2605088" y="3649663"/>
          <p14:tracePt t="80113" x="2590800" y="3649663"/>
          <p14:tracePt t="80115" x="2574925" y="3649663"/>
          <p14:tracePt t="80117" x="2527300" y="3649663"/>
          <p14:tracePt t="80118" x="2495550" y="3649663"/>
          <p14:tracePt t="80120" x="2479675" y="3649663"/>
          <p14:tracePt t="80122" x="2447925" y="3649663"/>
          <p14:tracePt t="80124" x="2416175" y="3649663"/>
          <p14:tracePt t="80126" x="2400300" y="3649663"/>
          <p14:tracePt t="80128" x="2368550" y="3649663"/>
          <p14:tracePt t="80131" x="2352675" y="3649663"/>
          <p14:tracePt t="80133" x="2320925" y="3649663"/>
          <p14:tracePt t="80134" x="2289175" y="3649663"/>
          <p14:tracePt t="80136" x="2274888" y="3649663"/>
          <p14:tracePt t="80138" x="2243138" y="3649663"/>
          <p14:tracePt t="80141" x="2227263" y="3649663"/>
          <p14:tracePt t="80143" x="2211388" y="3649663"/>
          <p14:tracePt t="80144" x="2179638" y="3649663"/>
          <p14:tracePt t="80149" x="2147888" y="3649663"/>
          <p14:tracePt t="80150" x="2132013" y="3649663"/>
          <p14:tracePt t="80153" x="2100263" y="3649663"/>
          <p14:tracePt t="80155" x="2084388" y="3649663"/>
          <p14:tracePt t="80156" x="2068513" y="3649663"/>
          <p14:tracePt t="80158" x="2052638" y="3649663"/>
          <p14:tracePt t="80160" x="2020888" y="3649663"/>
          <p14:tracePt t="80165" x="1989138" y="3649663"/>
          <p14:tracePt t="80168" x="1974850" y="3649663"/>
          <p14:tracePt t="80170" x="1958975" y="3649663"/>
          <p14:tracePt t="80172" x="1943100" y="3649663"/>
          <p14:tracePt t="80174" x="1927225" y="3633788"/>
          <p14:tracePt t="80176" x="1911350" y="3633788"/>
          <p14:tracePt t="80178" x="1895475" y="3633788"/>
          <p14:tracePt t="80185" x="1879600" y="3633788"/>
          <p14:tracePt t="80188" x="1863725" y="3633788"/>
          <p14:tracePt t="80199" x="1847850" y="3633788"/>
          <p14:tracePt t="80201" x="1847850" y="3617913"/>
          <p14:tracePt t="80207" x="1831975" y="3617913"/>
          <p14:tracePt t="80395" x="1816100" y="3617913"/>
          <p14:tracePt t="80404" x="1784350" y="3617913"/>
          <p14:tracePt t="80407" x="1752600" y="3617913"/>
          <p14:tracePt t="80411" x="1736725" y="3617913"/>
          <p14:tracePt t="80413" x="1720850" y="3602038"/>
          <p14:tracePt t="80415" x="1704975" y="3602038"/>
          <p14:tracePt t="80416" x="1689100" y="3602038"/>
          <p14:tracePt t="80418" x="1674813" y="3587750"/>
          <p14:tracePt t="80420" x="1658938" y="3587750"/>
          <p14:tracePt t="80422" x="1611313" y="3571875"/>
          <p14:tracePt t="80424" x="1579563" y="3571875"/>
          <p14:tracePt t="80426" x="1563688" y="3571875"/>
          <p14:tracePt t="80428" x="1531938" y="3571875"/>
          <p14:tracePt t="80430" x="1500188" y="3556000"/>
          <p14:tracePt t="80433" x="1484313" y="3556000"/>
          <p14:tracePt t="80434" x="1452563" y="3540125"/>
          <p14:tracePt t="80436" x="1420813" y="3540125"/>
          <p14:tracePt t="80438" x="1404938" y="3540125"/>
          <p14:tracePt t="80440" x="1373188" y="3524250"/>
          <p14:tracePt t="80442" x="1327150" y="3524250"/>
          <p14:tracePt t="80444" x="1311275" y="3508375"/>
          <p14:tracePt t="80446" x="1279525" y="3508375"/>
          <p14:tracePt t="80448" x="1231900" y="3492500"/>
          <p14:tracePt t="80450" x="1216025" y="3492500"/>
          <p14:tracePt t="80452" x="1184275" y="3492500"/>
          <p14:tracePt t="80454" x="1136650" y="3476625"/>
          <p14:tracePt t="80456" x="1120775" y="3476625"/>
          <p14:tracePt t="80458" x="1089025" y="3476625"/>
          <p14:tracePt t="80460" x="1042988" y="3460750"/>
          <p14:tracePt t="80464" x="1027113" y="3460750"/>
          <p14:tracePt t="80465" x="979488" y="3460750"/>
          <p14:tracePt t="80466" x="947738" y="3444875"/>
          <p14:tracePt t="80468" x="931863" y="3444875"/>
          <p14:tracePt t="80470" x="884238" y="3444875"/>
          <p14:tracePt t="80472" x="868363" y="3444875"/>
          <p14:tracePt t="80474" x="836613" y="3444875"/>
          <p14:tracePt t="80476" x="804863" y="3444875"/>
          <p14:tracePt t="80481" x="742950" y="3429000"/>
          <p14:tracePt t="80482" x="727075" y="3429000"/>
          <p14:tracePt t="80484" x="695325" y="3429000"/>
          <p14:tracePt t="80486" x="679450" y="3413125"/>
          <p14:tracePt t="80488" x="663575" y="3413125"/>
          <p14:tracePt t="80490" x="647700" y="3413125"/>
          <p14:tracePt t="80492" x="615950" y="3413125"/>
          <p14:tracePt t="80498" x="600075" y="3413125"/>
          <p14:tracePt t="80501" x="584200" y="3413125"/>
          <p14:tracePt t="80502" x="584200" y="3397250"/>
          <p14:tracePt t="80511" x="568325" y="3397250"/>
          <p14:tracePt t="80527" x="552450" y="3397250"/>
          <p14:tracePt t="80591" x="552450" y="3381375"/>
          <p14:tracePt t="80601" x="584200" y="3349625"/>
          <p14:tracePt t="80607" x="615950" y="3317875"/>
          <p14:tracePt t="80610" x="647700" y="3302000"/>
          <p14:tracePt t="80616" x="679450" y="3270250"/>
          <p14:tracePt t="80622" x="711200" y="3255963"/>
          <p14:tracePt t="80626" x="758825" y="3224213"/>
          <p14:tracePt t="80628" x="773113" y="3224213"/>
          <p14:tracePt t="80630" x="788988" y="3224213"/>
          <p14:tracePt t="80632" x="804863" y="3208338"/>
          <p14:tracePt t="80634" x="820738" y="3208338"/>
          <p14:tracePt t="80636" x="836613" y="3192463"/>
          <p14:tracePt t="80639" x="852488" y="3192463"/>
          <p14:tracePt t="80640" x="868363" y="3192463"/>
          <p14:tracePt t="80642" x="884238" y="3192463"/>
          <p14:tracePt t="80644" x="900113" y="3176588"/>
          <p14:tracePt t="80647" x="915988" y="3176588"/>
          <p14:tracePt t="80648" x="931863" y="3176588"/>
          <p14:tracePt t="80650" x="947738" y="3160713"/>
          <p14:tracePt t="80654" x="979488" y="3160713"/>
          <p14:tracePt t="80657" x="995363" y="3160713"/>
          <p14:tracePt t="80659" x="995363" y="3144838"/>
          <p14:tracePt t="80660" x="1011238" y="3144838"/>
          <p14:tracePt t="80663" x="1027113" y="3144838"/>
          <p14:tracePt t="80664" x="1042988" y="3144838"/>
          <p14:tracePt t="80671" x="1058863" y="3144838"/>
          <p14:tracePt t="80679" x="1073150" y="3144838"/>
          <p14:tracePt t="80703" x="1089025" y="3144838"/>
          <p14:tracePt t="80747" x="1104900" y="3144838"/>
          <p14:tracePt t="80757" x="1104900" y="3160713"/>
          <p14:tracePt t="80761" x="1104900" y="3176588"/>
          <p14:tracePt t="80765" x="1104900" y="3192463"/>
          <p14:tracePt t="80769" x="1104900" y="3208338"/>
          <p14:tracePt t="80773" x="1104900" y="3224213"/>
          <p14:tracePt t="80774" x="1104900" y="3240088"/>
          <p14:tracePt t="80779" x="1089025" y="3255963"/>
          <p14:tracePt t="80783" x="1089025" y="3270250"/>
          <p14:tracePt t="80785" x="1089025" y="3286125"/>
          <p14:tracePt t="80791" x="1073150" y="3302000"/>
          <p14:tracePt t="80792" x="1073150" y="3317875"/>
          <p14:tracePt t="80797" x="1073150" y="3333750"/>
          <p14:tracePt t="80799" x="1058863" y="3333750"/>
          <p14:tracePt t="80809" x="1058863" y="3349625"/>
          <p14:tracePt t="80810" x="1058863" y="3365500"/>
          <p14:tracePt t="80821" x="1042988" y="3381375"/>
          <p14:tracePt t="80825" x="1042988" y="3397250"/>
          <p14:tracePt t="80830" x="1042988" y="3413125"/>
          <p14:tracePt t="80838" x="1027113" y="3413125"/>
          <p14:tracePt t="80851" x="1027113" y="3429000"/>
          <p14:tracePt t="80883" x="1027113" y="3444875"/>
          <p14:tracePt t="81145" x="1027113" y="3460750"/>
          <p14:tracePt t="81166" x="1027113" y="3476625"/>
          <p14:tracePt t="81275" x="1042988" y="3492500"/>
          <p14:tracePt t="81282" x="1058863" y="3492500"/>
          <p14:tracePt t="81286" x="1073150" y="3492500"/>
          <p14:tracePt t="81290" x="1073150" y="3508375"/>
          <p14:tracePt t="81296" x="1089025" y="3508375"/>
          <p14:tracePt t="81301" x="1104900" y="3524250"/>
          <p14:tracePt t="81304" x="1136650" y="3524250"/>
          <p14:tracePt t="81306" x="1152525" y="3524250"/>
          <p14:tracePt t="81308" x="1152525" y="3540125"/>
          <p14:tracePt t="81311" x="1168400" y="3540125"/>
          <p14:tracePt t="81313" x="1184275" y="3540125"/>
          <p14:tracePt t="81314" x="1200150" y="3556000"/>
          <p14:tracePt t="81321" x="1216025" y="3556000"/>
          <p14:tracePt t="81323" x="1231900" y="3556000"/>
          <p14:tracePt t="81336" x="1263650" y="3571875"/>
          <p14:tracePt t="81340" x="1279525" y="3587750"/>
          <p14:tracePt t="81352" x="1295400" y="3587750"/>
          <p14:tracePt t="81367" x="1311275" y="3587750"/>
          <p14:tracePt t="81552" x="1327150" y="3587750"/>
          <p14:tracePt t="81562" x="1343025" y="3587750"/>
          <p14:tracePt t="81571" x="1358900" y="3587750"/>
          <p14:tracePt t="81601" x="1373188" y="3587750"/>
          <p14:tracePt t="81615" x="1373188" y="3571875"/>
          <p14:tracePt t="81627" x="1389063" y="3571875"/>
          <p14:tracePt t="81693" x="1404938" y="3571875"/>
          <p14:tracePt t="81698" x="1420813" y="3571875"/>
          <p14:tracePt t="81706" x="1420813" y="3556000"/>
          <p14:tracePt t="81712" x="1436688" y="3556000"/>
          <p14:tracePt t="81718" x="1452563" y="3556000"/>
          <p14:tracePt t="81723" x="1468438" y="3556000"/>
          <p14:tracePt t="81727" x="1468438" y="3540125"/>
          <p14:tracePt t="81731" x="1484313" y="3540125"/>
          <p14:tracePt t="81736" x="1500188" y="3540125"/>
          <p14:tracePt t="81753" x="1516063" y="3540125"/>
          <p14:tracePt t="81761" x="1531938" y="3540125"/>
          <p14:tracePt t="81768" x="1547813" y="3540125"/>
          <p14:tracePt t="81776" x="1547813" y="3524250"/>
          <p14:tracePt t="81783" x="1563688" y="3524250"/>
          <p14:tracePt t="81790" x="1579563" y="3524250"/>
          <p14:tracePt t="81807" x="1595438" y="3524250"/>
          <p14:tracePt t="81815" x="1611313" y="3524250"/>
          <p14:tracePt t="81821" x="1627188" y="3524250"/>
          <p14:tracePt t="81830" x="1627188" y="3508375"/>
          <p14:tracePt t="81833" x="1643063" y="3508375"/>
          <p14:tracePt t="81843" x="1658938" y="3508375"/>
          <p14:tracePt t="81874" x="1674813" y="3508375"/>
          <p14:tracePt t="81881" x="1689100" y="3492500"/>
          <p14:tracePt t="81889" x="1704975" y="3492500"/>
          <p14:tracePt t="81903" x="1720850" y="3492500"/>
          <p14:tracePt t="81909" x="1736725" y="3492500"/>
          <p14:tracePt t="81914" x="1752600" y="3492500"/>
          <p14:tracePt t="81917" x="1768475" y="3492500"/>
          <p14:tracePt t="81921" x="1784350" y="3492500"/>
          <p14:tracePt t="81927" x="1800225" y="3492500"/>
          <p14:tracePt t="81931" x="1816100" y="3492500"/>
          <p14:tracePt t="81935" x="1816100" y="3476625"/>
          <p14:tracePt t="81937" x="1831975" y="3476625"/>
          <p14:tracePt t="81938" x="1847850" y="3476625"/>
          <p14:tracePt t="81943" x="1863725" y="3476625"/>
          <p14:tracePt t="81949" x="1879600" y="3476625"/>
          <p14:tracePt t="81952" x="1895475" y="3476625"/>
          <p14:tracePt t="81965" x="1911350" y="3476625"/>
          <p14:tracePt t="81975" x="1927225" y="3476625"/>
          <p14:tracePt t="81996" x="1943100" y="3476625"/>
          <p14:tracePt t="82034" x="1958975" y="3476625"/>
          <p14:tracePt t="82047" x="1974850" y="3476625"/>
          <p14:tracePt t="82064" x="1989138" y="3476625"/>
          <p14:tracePt t="82071" x="2005013" y="3476625"/>
          <p14:tracePt t="82075" x="2005013" y="3460750"/>
          <p14:tracePt t="82076" x="2020888" y="3460750"/>
          <p14:tracePt t="82090" x="2036763" y="3460750"/>
          <p14:tracePt t="82092" x="2052638" y="3460750"/>
          <p14:tracePt t="82101" x="2068513" y="3460750"/>
          <p14:tracePt t="82108" x="2084388" y="3460750"/>
          <p14:tracePt t="82111" x="2100263" y="3460750"/>
          <p14:tracePt t="82119" x="2116138" y="3460750"/>
          <p14:tracePt t="82124" x="2132013" y="3460750"/>
          <p14:tracePt t="82131" x="2147888" y="3460750"/>
          <p14:tracePt t="82137" x="2163763" y="3460750"/>
          <p14:tracePt t="82140" x="2179638" y="3460750"/>
          <p14:tracePt t="82154" x="2195513" y="3460750"/>
          <p14:tracePt t="82159" x="2211388" y="3460750"/>
          <p14:tracePt t="82179" x="2227263" y="3460750"/>
          <p14:tracePt t="82187" x="2243138" y="3460750"/>
          <p14:tracePt t="82203" x="2259013" y="3460750"/>
          <p14:tracePt t="82209" x="2274888" y="3460750"/>
          <p14:tracePt t="82215" x="2289175" y="3460750"/>
          <p14:tracePt t="82221" x="2305050" y="3460750"/>
          <p14:tracePt t="82223" x="2320925" y="3460750"/>
          <p14:tracePt t="82225" x="2320925" y="3444875"/>
          <p14:tracePt t="82229" x="2336800" y="3444875"/>
          <p14:tracePt t="82233" x="2352675" y="3444875"/>
          <p14:tracePt t="82235" x="2368550" y="3444875"/>
          <p14:tracePt t="82236" x="2368550" y="3429000"/>
          <p14:tracePt t="82241" x="2384425" y="3429000"/>
          <p14:tracePt t="82245" x="2400300" y="3429000"/>
          <p14:tracePt t="82250" x="2416175" y="3429000"/>
          <p14:tracePt t="82255" x="2432050" y="3429000"/>
          <p14:tracePt t="82259" x="2447925" y="3429000"/>
          <p14:tracePt t="82266" x="2463800" y="3429000"/>
          <p14:tracePt t="82275" x="2479675" y="3429000"/>
          <p14:tracePt t="82277" x="2479675" y="3413125"/>
          <p14:tracePt t="82289" x="2495550" y="3413125"/>
          <p14:tracePt t="82297" x="2511425" y="3413125"/>
          <p14:tracePt t="82314" x="2527300" y="3413125"/>
          <p14:tracePt t="82345" x="2543175" y="3413125"/>
          <p14:tracePt t="82355" x="2559050" y="3413125"/>
          <p14:tracePt t="82377" x="2574925" y="3397250"/>
          <p14:tracePt t="82393" x="2590800" y="3397250"/>
          <p14:tracePt t="82431" x="2590800" y="3381375"/>
          <p14:tracePt t="82577" x="2605088" y="3381375"/>
          <p14:tracePt t="82585" x="2636838" y="3381375"/>
          <p14:tracePt t="82591" x="2732088" y="3381375"/>
          <p14:tracePt t="82592" x="2763838" y="3381375"/>
          <p14:tracePt t="82595" x="2779713" y="3381375"/>
          <p14:tracePt t="82596" x="2795588" y="3381375"/>
          <p14:tracePt t="82598" x="2811463" y="3381375"/>
          <p14:tracePt t="82600" x="2843213" y="3381375"/>
          <p14:tracePt t="82602" x="2874963" y="3397250"/>
          <p14:tracePt t="82607" x="2905125" y="3397250"/>
          <p14:tracePt t="82608" x="2921000" y="3397250"/>
          <p14:tracePt t="82611" x="2936875" y="3397250"/>
          <p14:tracePt t="82613" x="2968625" y="3397250"/>
          <p14:tracePt t="82614" x="2984500" y="3413125"/>
          <p14:tracePt t="82616" x="3016250" y="3413125"/>
          <p14:tracePt t="82618" x="3032125" y="3413125"/>
          <p14:tracePt t="82620" x="3048000" y="3413125"/>
          <p14:tracePt t="82622" x="3079750" y="3413125"/>
          <p14:tracePt t="82624" x="3095625" y="3413125"/>
          <p14:tracePt t="82626" x="3127375" y="3413125"/>
          <p14:tracePt t="82629" x="3159125" y="3413125"/>
          <p14:tracePt t="82633" x="3190875" y="3413125"/>
          <p14:tracePt t="82635" x="3221038" y="3429000"/>
          <p14:tracePt t="82639" x="3252788" y="3429000"/>
          <p14:tracePt t="82641" x="3268663" y="3429000"/>
          <p14:tracePt t="82643" x="3300413" y="3429000"/>
          <p14:tracePt t="82646" x="3332163" y="3429000"/>
          <p14:tracePt t="82648" x="3363913" y="3429000"/>
          <p14:tracePt t="82650" x="3379788" y="3429000"/>
          <p14:tracePt t="82652" x="3395663" y="3429000"/>
          <p14:tracePt t="82654" x="3427413" y="3429000"/>
          <p14:tracePt t="82658" x="3459163" y="3429000"/>
          <p14:tracePt t="82661" x="3475038" y="3429000"/>
          <p14:tracePt t="82664" x="3505200" y="3429000"/>
          <p14:tracePt t="82669" x="3521075" y="3429000"/>
          <p14:tracePt t="82670" x="3536950" y="3429000"/>
          <p14:tracePt t="82673" x="3552825" y="3429000"/>
          <p14:tracePt t="82679" x="3568700" y="3429000"/>
          <p14:tracePt t="82685" x="3584575" y="3429000"/>
          <p14:tracePt t="82693" x="3584575" y="3444875"/>
          <p14:tracePt t="82715" x="3600450" y="3444875"/>
          <p14:tracePt t="82841" x="3616325" y="3444875"/>
          <p14:tracePt t="82847" x="3632200" y="3444875"/>
          <p14:tracePt t="82854" x="3648075" y="3444875"/>
          <p14:tracePt t="82857" x="3663950" y="3444875"/>
          <p14:tracePt t="82865" x="3679825" y="3444875"/>
          <p14:tracePt t="82869" x="3695700" y="3429000"/>
          <p14:tracePt t="82873" x="3711575" y="3429000"/>
          <p14:tracePt t="82880" x="3711575" y="3413125"/>
          <p14:tracePt t="82882" x="3727450" y="3413125"/>
          <p14:tracePt t="82883" x="3743325" y="3413125"/>
          <p14:tracePt t="82892" x="3759200" y="3413125"/>
          <p14:tracePt t="82901" x="3790950" y="3413125"/>
          <p14:tracePt t="82905" x="3790950" y="3397250"/>
          <p14:tracePt t="82908" x="3806825" y="3397250"/>
          <p14:tracePt t="82911" x="3821113" y="3397250"/>
          <p14:tracePt t="82921" x="3836988" y="3397250"/>
          <p14:tracePt t="82925" x="3852863" y="3381375"/>
          <p14:tracePt t="82930" x="3868738" y="3381375"/>
          <p14:tracePt t="82943" x="3884613" y="3381375"/>
          <p14:tracePt t="82948" x="3900488" y="3381375"/>
          <p14:tracePt t="82959" x="3916363" y="3381375"/>
          <p14:tracePt t="82966" x="3932238" y="3381375"/>
          <p14:tracePt t="82970" x="3948113" y="3381375"/>
          <p14:tracePt t="82975" x="3963988" y="3381375"/>
          <p14:tracePt t="82976" x="3979863" y="3381375"/>
          <p14:tracePt t="82986" x="3995738" y="3381375"/>
          <p14:tracePt t="82988" x="4011613" y="3381375"/>
          <p14:tracePt t="82996" x="4027488" y="3381375"/>
          <p14:tracePt t="83001" x="4043363" y="3381375"/>
          <p14:tracePt t="83004" x="4059238" y="3381375"/>
          <p14:tracePt t="83013" x="4075113" y="3381375"/>
          <p14:tracePt t="83014" x="4090988" y="3381375"/>
          <p14:tracePt t="83022" x="4106863" y="3381375"/>
          <p14:tracePt t="83029" x="4137025" y="3381375"/>
          <p14:tracePt t="83038" x="4184650" y="3381375"/>
          <p14:tracePt t="83041" x="4200525" y="3381375"/>
          <p14:tracePt t="83046" x="4216400" y="3381375"/>
          <p14:tracePt t="83049" x="4232275" y="3381375"/>
          <p14:tracePt t="83050" x="4248150" y="3381375"/>
          <p14:tracePt t="83055" x="4264025" y="3381375"/>
          <p14:tracePt t="83056" x="4279900" y="3381375"/>
          <p14:tracePt t="83058" x="4295775" y="3381375"/>
          <p14:tracePt t="83060" x="4311650" y="3381375"/>
          <p14:tracePt t="83062" x="4327525" y="3381375"/>
          <p14:tracePt t="83065" x="4343400" y="3381375"/>
          <p14:tracePt t="83069" x="4359275" y="3381375"/>
          <p14:tracePt t="83071" x="4375150" y="3381375"/>
          <p14:tracePt t="83072" x="4391025" y="3381375"/>
          <p14:tracePt t="83074" x="4406900" y="3381375"/>
          <p14:tracePt t="83076" x="4421188" y="3365500"/>
          <p14:tracePt t="83081" x="4452938" y="3365500"/>
          <p14:tracePt t="83083" x="4468813" y="3365500"/>
          <p14:tracePt t="83087" x="4500563" y="3365500"/>
          <p14:tracePt t="83089" x="4500563" y="3349625"/>
          <p14:tracePt t="83091" x="4516438" y="3349625"/>
          <p14:tracePt t="83093" x="4532313" y="3349625"/>
          <p14:tracePt t="83096" x="4564063" y="3333750"/>
          <p14:tracePt t="83098" x="4579938" y="3333750"/>
          <p14:tracePt t="83100" x="4595813" y="3333750"/>
          <p14:tracePt t="83102" x="4611688" y="3333750"/>
          <p14:tracePt t="83104" x="4627563" y="3333750"/>
          <p14:tracePt t="83108" x="4643438" y="3333750"/>
          <p14:tracePt t="83113" x="4675188" y="3333750"/>
          <p14:tracePt t="83116" x="4691063" y="3333750"/>
          <p14:tracePt t="83118" x="4706938" y="3333750"/>
          <p14:tracePt t="83120" x="4706938" y="3317875"/>
          <p14:tracePt t="83122" x="4722813" y="3317875"/>
          <p14:tracePt t="83124" x="4737100" y="3317875"/>
          <p14:tracePt t="83127" x="4752975" y="3317875"/>
          <p14:tracePt t="83130" x="4768850" y="3317875"/>
          <p14:tracePt t="83132" x="4784725" y="3302000"/>
          <p14:tracePt t="83139" x="4800600" y="3302000"/>
          <p14:tracePt t="83141" x="4816475" y="3302000"/>
          <p14:tracePt t="83143" x="4832350" y="3302000"/>
          <p14:tracePt t="83149" x="4848225" y="3302000"/>
          <p14:tracePt t="83151" x="4864100" y="3302000"/>
          <p14:tracePt t="83160" x="4895850" y="3302000"/>
          <p14:tracePt t="83163" x="4911725" y="3302000"/>
          <p14:tracePt t="83168" x="4927600" y="3302000"/>
          <p14:tracePt t="83172" x="4943475" y="3302000"/>
          <p14:tracePt t="83182" x="4959350" y="3302000"/>
          <p14:tracePt t="83187" x="4975225" y="3302000"/>
          <p14:tracePt t="83193" x="4991100" y="3302000"/>
          <p14:tracePt t="83217" x="5006975" y="3302000"/>
          <p14:tracePt t="83229" x="5022850" y="3302000"/>
          <p14:tracePt t="83253" x="5037138" y="3302000"/>
          <p14:tracePt t="83259" x="5053013" y="3302000"/>
          <p14:tracePt t="83264" x="5068888" y="3302000"/>
          <p14:tracePt t="83267" x="5084763" y="3302000"/>
          <p14:tracePt t="83271" x="5100638" y="3302000"/>
          <p14:tracePt t="83277" x="5116513" y="3302000"/>
          <p14:tracePt t="83279" x="5132388" y="3286125"/>
          <p14:tracePt t="83283" x="5148263" y="3286125"/>
          <p14:tracePt t="83285" x="5164138" y="3286125"/>
          <p14:tracePt t="83289" x="5180013" y="3286125"/>
          <p14:tracePt t="83292" x="5195888" y="3286125"/>
          <p14:tracePt t="83295" x="5211763" y="3270250"/>
          <p14:tracePt t="83300" x="5227638" y="3270250"/>
          <p14:tracePt t="83303" x="5243513" y="3270250"/>
          <p14:tracePt t="83304" x="5259388" y="3270250"/>
          <p14:tracePt t="83312" x="5275263" y="3270250"/>
          <p14:tracePt t="83313" x="5291138" y="3270250"/>
          <p14:tracePt t="83316" x="5307013" y="3270250"/>
          <p14:tracePt t="83320" x="5322888" y="3270250"/>
          <p14:tracePt t="83324" x="5337175" y="3255963"/>
          <p14:tracePt t="83327" x="5353050" y="3255963"/>
          <p14:tracePt t="83331" x="5368925" y="3255963"/>
          <p14:tracePt t="83335" x="5384800" y="3255963"/>
          <p14:tracePt t="83337" x="5400675" y="3255963"/>
          <p14:tracePt t="83339" x="5416550" y="3255963"/>
          <p14:tracePt t="83347" x="5448300" y="3255963"/>
          <p14:tracePt t="83351" x="5464175" y="3255963"/>
          <p14:tracePt t="83355" x="5480050" y="3255963"/>
          <p14:tracePt t="83357" x="5495925" y="3255963"/>
          <p14:tracePt t="83363" x="5527675" y="3255963"/>
          <p14:tracePt t="83368" x="5543550" y="3255963"/>
          <p14:tracePt t="83371" x="5559425" y="3255963"/>
          <p14:tracePt t="83372" x="5575300" y="3255963"/>
          <p14:tracePt t="83379" x="5591175" y="3255963"/>
          <p14:tracePt t="83381" x="5607050" y="3240088"/>
          <p14:tracePt t="83386" x="5622925" y="3240088"/>
          <p14:tracePt t="83390" x="5638800" y="3240088"/>
          <p14:tracePt t="83395" x="5653088" y="3240088"/>
          <p14:tracePt t="83398" x="5668963" y="3240088"/>
          <p14:tracePt t="83402" x="5684838" y="3240088"/>
          <p14:tracePt t="83408" x="5700713" y="3240088"/>
          <p14:tracePt t="83413" x="5716588" y="3240088"/>
          <p14:tracePt t="83419" x="5732463" y="3240088"/>
          <p14:tracePt t="83422" x="5748338" y="3240088"/>
          <p14:tracePt t="83426" x="5764213" y="3240088"/>
          <p14:tracePt t="83433" x="5780088" y="3240088"/>
          <p14:tracePt t="83436" x="5795963" y="3240088"/>
          <p14:tracePt t="83442" x="5811838" y="3240088"/>
          <p14:tracePt t="83446" x="5827713" y="3240088"/>
          <p14:tracePt t="83449" x="5843588" y="3240088"/>
          <p14:tracePt t="83454" x="5859463" y="3240088"/>
          <p14:tracePt t="83459" x="5875338" y="3240088"/>
          <p14:tracePt t="83462" x="5907088" y="3240088"/>
          <p14:tracePt t="83464" x="5922963" y="3240088"/>
          <p14:tracePt t="83468" x="5938838" y="3240088"/>
          <p14:tracePt t="83470" x="5953125" y="3224213"/>
          <p14:tracePt t="83474" x="5969000" y="3224213"/>
          <p14:tracePt t="83477" x="5984875" y="3224213"/>
          <p14:tracePt t="83479" x="6000750" y="3224213"/>
          <p14:tracePt t="83483" x="6016625" y="3224213"/>
          <p14:tracePt t="83485" x="6032500" y="3224213"/>
          <p14:tracePt t="83489" x="6048375" y="3224213"/>
          <p14:tracePt t="83490" x="6064250" y="3224213"/>
          <p14:tracePt t="83492" x="6080125" y="3224213"/>
          <p14:tracePt t="83496" x="6096000" y="3224213"/>
          <p14:tracePt t="83498" x="6111875" y="3224213"/>
          <p14:tracePt t="83502" x="6127750" y="3224213"/>
          <p14:tracePt t="83504" x="6143625" y="3224213"/>
          <p14:tracePt t="83511" x="6159500" y="3224213"/>
          <p14:tracePt t="83513" x="6175375" y="3224213"/>
          <p14:tracePt t="83514" x="6191250" y="3224213"/>
          <p14:tracePt t="83524" x="6207125" y="3224213"/>
          <p14:tracePt t="83533" x="6223000" y="3224213"/>
          <p14:tracePt t="83579" x="6238875" y="3224213"/>
          <p14:tracePt t="83610" x="6253163" y="3224213"/>
          <p14:tracePt t="83622" x="6269038" y="3224213"/>
          <p14:tracePt t="83642" x="6284913" y="3224213"/>
          <p14:tracePt t="83654" x="6300788" y="3224213"/>
          <p14:tracePt t="83700" x="6316663" y="3224213"/>
          <p14:tracePt t="83833" x="6332538" y="3224213"/>
          <p14:tracePt t="83842" x="6396038" y="3240088"/>
          <p14:tracePt t="83850" x="6491288" y="3302000"/>
          <p14:tracePt t="83854" x="6553200" y="3333750"/>
          <p14:tracePt t="83855" x="6569075" y="3333750"/>
          <p14:tracePt t="83857" x="6600825" y="3349625"/>
          <p14:tracePt t="83858" x="6632575" y="3365500"/>
          <p14:tracePt t="83863" x="6696075" y="3397250"/>
          <p14:tracePt t="83864" x="6727825" y="3413125"/>
          <p14:tracePt t="83866" x="6775450" y="3429000"/>
          <p14:tracePt t="83868" x="6791325" y="3429000"/>
          <p14:tracePt t="83870" x="6823075" y="3444875"/>
          <p14:tracePt t="83872" x="6869113" y="3460750"/>
          <p14:tracePt t="83874" x="6916738" y="3460750"/>
          <p14:tracePt t="83876" x="6932613" y="3476625"/>
          <p14:tracePt t="83879" x="6980238" y="3492500"/>
          <p14:tracePt t="83880" x="7011988" y="3492500"/>
          <p14:tracePt t="83882" x="7043738" y="3508375"/>
          <p14:tracePt t="83884" x="7091363" y="3508375"/>
          <p14:tracePt t="83886" x="7123113" y="3524250"/>
          <p14:tracePt t="83888" x="7154863" y="3524250"/>
          <p14:tracePt t="83890" x="7185025" y="3540125"/>
          <p14:tracePt t="83892" x="7232650" y="3540125"/>
          <p14:tracePt t="83895" x="7248525" y="3540125"/>
          <p14:tracePt t="83897" x="7296150" y="3540125"/>
          <p14:tracePt t="83898" x="7343775" y="3556000"/>
          <p14:tracePt t="83900" x="7359650" y="3556000"/>
          <p14:tracePt t="83902" x="7391400" y="3571875"/>
          <p14:tracePt t="83905" x="7439025" y="3571875"/>
          <p14:tracePt t="83907" x="7469188" y="3587750"/>
          <p14:tracePt t="83909" x="7500938" y="3587750"/>
          <p14:tracePt t="83911" x="7548563" y="3587750"/>
          <p14:tracePt t="83913" x="7580313" y="3587750"/>
          <p14:tracePt t="83914" x="7612063" y="3602038"/>
          <p14:tracePt t="83917" x="7643813" y="3602038"/>
          <p14:tracePt t="83918" x="7691438" y="3602038"/>
          <p14:tracePt t="83920" x="7707313" y="3602038"/>
          <p14:tracePt t="83922" x="7739063" y="3602038"/>
          <p14:tracePt t="83925" x="7754938" y="3602038"/>
          <p14:tracePt t="83926" x="7800975" y="3602038"/>
          <p14:tracePt t="83929" x="7832725" y="3602038"/>
          <p14:tracePt t="83931" x="7832725" y="3617913"/>
          <p14:tracePt t="83932" x="7880350" y="3617913"/>
          <p14:tracePt t="83937" x="7912100" y="3617913"/>
          <p14:tracePt t="83939" x="7927975" y="3617913"/>
          <p14:tracePt t="83940" x="7943850" y="3617913"/>
          <p14:tracePt t="83942" x="7959725" y="3617913"/>
          <p14:tracePt t="83945" x="7975600" y="3617913"/>
          <p14:tracePt t="83946" x="7991475" y="3617913"/>
          <p14:tracePt t="83948" x="8007350" y="3617913"/>
          <p14:tracePt t="83950" x="8023225" y="3617913"/>
          <p14:tracePt t="83952" x="8039100" y="3617913"/>
          <p14:tracePt t="83954" x="8054975" y="3617913"/>
          <p14:tracePt t="83958" x="8070850" y="3617913"/>
          <p14:tracePt t="83962" x="8085138" y="3617913"/>
          <p14:tracePt t="83965" x="8101013" y="3617913"/>
          <p14:tracePt t="83970" x="8116888" y="3617913"/>
          <p14:tracePt t="83974" x="8132763" y="3617913"/>
          <p14:tracePt t="83979" x="8148638" y="3617913"/>
          <p14:tracePt t="83980" x="8164513" y="3617913"/>
          <p14:tracePt t="83982" x="8180388" y="3617913"/>
          <p14:tracePt t="83988" x="8196263" y="3617913"/>
          <p14:tracePt t="83990" x="8212138" y="3617913"/>
          <p14:tracePt t="83996" x="8228013" y="3617913"/>
          <p14:tracePt t="83997" x="8243888" y="3617913"/>
          <p14:tracePt t="83998" x="8259763" y="3617913"/>
          <p14:tracePt t="84003" x="8275638" y="3617913"/>
          <p14:tracePt t="84005" x="8291513" y="3617913"/>
          <p14:tracePt t="84013" x="8323263" y="3617913"/>
          <p14:tracePt t="84016" x="8339138" y="3617913"/>
          <p14:tracePt t="84023" x="8355013" y="3617913"/>
          <p14:tracePt t="84025" x="8370888" y="3617913"/>
          <p14:tracePt t="84032" x="8385175" y="3617913"/>
          <p14:tracePt t="84038" x="8401050" y="3617913"/>
          <p14:tracePt t="84053" x="8416925" y="3617913"/>
          <p14:tracePt t="84059" x="8432800" y="3617913"/>
          <p14:tracePt t="84065" x="8448675" y="3617913"/>
          <p14:tracePt t="84079" x="8464550" y="3617913"/>
          <p14:tracePt t="84086" x="8480425" y="3617913"/>
          <p14:tracePt t="84103" x="8496300" y="3617913"/>
          <p14:tracePt t="84109" x="8512175" y="3617913"/>
          <p14:tracePt t="84115" x="8528050" y="3617913"/>
          <p14:tracePt t="84125" x="8543925" y="3617913"/>
          <p14:tracePt t="84129" x="8559800" y="3617913"/>
          <p14:tracePt t="84146" x="8575675" y="3617913"/>
          <p14:tracePt t="84175" x="8591550" y="3617913"/>
          <p14:tracePt t="84192" x="8607425" y="3617913"/>
          <p14:tracePt t="84197" x="8623300" y="3617913"/>
          <p14:tracePt t="84198" x="8639175" y="3617913"/>
          <p14:tracePt t="84206" x="8655050" y="3617913"/>
          <p14:tracePt t="84207" x="8670925" y="3617913"/>
          <p14:tracePt t="84208" x="8686800" y="3617913"/>
          <p14:tracePt t="84213" x="8701088" y="3617913"/>
          <p14:tracePt t="84214" x="8716963" y="3617913"/>
          <p14:tracePt t="84216" x="8732838" y="3617913"/>
          <p14:tracePt t="84218" x="8748713" y="3602038"/>
          <p14:tracePt t="84220" x="8764588" y="3602038"/>
          <p14:tracePt t="84223" x="8780463" y="3602038"/>
          <p14:tracePt t="84224" x="8796338" y="3602038"/>
          <p14:tracePt t="84226" x="8828088" y="3602038"/>
          <p14:tracePt t="84228" x="8859838" y="3587750"/>
          <p14:tracePt t="84230" x="8891588" y="3587750"/>
          <p14:tracePt t="84232" x="8907463" y="3587750"/>
          <p14:tracePt t="84234" x="8939213" y="3587750"/>
          <p14:tracePt t="84236" x="8970963" y="3571875"/>
          <p14:tracePt t="84240" x="9001125" y="3571875"/>
          <p14:tracePt t="84242" x="9017000" y="3556000"/>
          <p14:tracePt t="84244" x="9048750" y="3556000"/>
          <p14:tracePt t="84246" x="9064625" y="3556000"/>
          <p14:tracePt t="84248" x="9080500" y="3540125"/>
          <p14:tracePt t="84250" x="9112250" y="3540125"/>
          <p14:tracePt t="84253" x="9144000" y="3540125"/>
          <p14:tracePt t="84255" x="9144000" y="3524250"/>
          <p14:tracePt t="84256" x="9175750" y="3524250"/>
          <p14:tracePt t="84258" x="9191625" y="3524250"/>
          <p14:tracePt t="84261" x="9223375" y="3524250"/>
          <p14:tracePt t="84263" x="9239250" y="3524250"/>
          <p14:tracePt t="84264" x="9255125" y="3524250"/>
          <p14:tracePt t="84266" x="9271000" y="3508375"/>
          <p14:tracePt t="84268" x="9286875" y="3508375"/>
          <p14:tracePt t="84270" x="9317038" y="3508375"/>
          <p14:tracePt t="84272" x="9332913" y="3508375"/>
          <p14:tracePt t="84274" x="9348788" y="3492500"/>
          <p14:tracePt t="84277" x="9364663" y="3492500"/>
          <p14:tracePt t="84278" x="9380538" y="3492500"/>
          <p14:tracePt t="84280" x="9396413" y="3492500"/>
          <p14:tracePt t="84282" x="9412288" y="3492500"/>
          <p14:tracePt t="84285" x="9428163" y="3476625"/>
          <p14:tracePt t="84287" x="9444038" y="3476625"/>
          <p14:tracePt t="84288" x="9459913" y="3476625"/>
          <p14:tracePt t="84290" x="9475788" y="3476625"/>
          <p14:tracePt t="84293" x="9491663" y="3476625"/>
          <p14:tracePt t="84295" x="9507538" y="3476625"/>
          <p14:tracePt t="84296" x="9523413" y="3476625"/>
          <p14:tracePt t="84298" x="9539288" y="3476625"/>
          <p14:tracePt t="84301" x="9571038" y="3476625"/>
          <p14:tracePt t="84305" x="9601200" y="3476625"/>
          <p14:tracePt t="84306" x="9617075" y="3476625"/>
          <p14:tracePt t="84308" x="9632950" y="3460750"/>
          <p14:tracePt t="84312" x="9664700" y="3460750"/>
          <p14:tracePt t="84314" x="9696450" y="3444875"/>
          <p14:tracePt t="84316" x="9728200" y="3444875"/>
          <p14:tracePt t="84318" x="9744075" y="3444875"/>
          <p14:tracePt t="84320" x="9775825" y="3429000"/>
          <p14:tracePt t="84322" x="9791700" y="3429000"/>
          <p14:tracePt t="84324" x="9823450" y="3429000"/>
          <p14:tracePt t="84326" x="9855200" y="3413125"/>
          <p14:tracePt t="84329" x="9886950" y="3413125"/>
          <p14:tracePt t="84330" x="9917113" y="3413125"/>
          <p14:tracePt t="84332" x="9948863" y="3413125"/>
          <p14:tracePt t="84334" x="9964738" y="3413125"/>
          <p14:tracePt t="84336" x="9996488" y="3413125"/>
          <p14:tracePt t="84338" x="10044113" y="3413125"/>
          <p14:tracePt t="84341" x="10059988" y="3413125"/>
          <p14:tracePt t="84343" x="10091738" y="3397250"/>
          <p14:tracePt t="84345" x="10123488" y="3397250"/>
          <p14:tracePt t="84346" x="10139363" y="3397250"/>
          <p14:tracePt t="84348" x="10186988" y="3381375"/>
          <p14:tracePt t="84350" x="10202863" y="3381375"/>
          <p14:tracePt t="84352" x="10233025" y="3381375"/>
          <p14:tracePt t="84354" x="10264775" y="3381375"/>
          <p14:tracePt t="84356" x="10280650" y="3365500"/>
          <p14:tracePt t="84359" x="10312400" y="3365500"/>
          <p14:tracePt t="84363" x="10344150" y="3349625"/>
          <p14:tracePt t="84364" x="10375900" y="3349625"/>
          <p14:tracePt t="84367" x="10391775" y="3349625"/>
          <p14:tracePt t="84369" x="10407650" y="3349625"/>
          <p14:tracePt t="84370" x="10439400" y="3349625"/>
          <p14:tracePt t="84375" x="10455275" y="3333750"/>
          <p14:tracePt t="84377" x="10471150" y="3333750"/>
          <p14:tracePt t="84380" x="10487025" y="3333750"/>
          <p14:tracePt t="84380" x="10502900" y="3333750"/>
          <p14:tracePt t="84382" x="10517188" y="3333750"/>
          <p14:tracePt t="84386" x="10533063" y="3333750"/>
          <p14:tracePt t="84389" x="10548938" y="3317875"/>
          <p14:tracePt t="84397" x="10564813" y="3317875"/>
          <p14:tracePt t="84400" x="10580688" y="3317875"/>
          <p14:tracePt t="84402" x="10596563" y="3317875"/>
          <p14:tracePt t="84406" x="10612438" y="3317875"/>
          <p14:tracePt t="84408" x="10628313" y="3317875"/>
          <p14:tracePt t="84413" x="10644188" y="3302000"/>
          <p14:tracePt t="84414" x="10660063" y="3302000"/>
          <p14:tracePt t="84416" x="10675938" y="3302000"/>
          <p14:tracePt t="84420" x="10707688" y="3302000"/>
          <p14:tracePt t="84422" x="10723563" y="3302000"/>
          <p14:tracePt t="84424" x="10739438" y="3302000"/>
          <p14:tracePt t="84426" x="10755313" y="3302000"/>
          <p14:tracePt t="84429" x="10787063" y="3302000"/>
          <p14:tracePt t="84431" x="10818813" y="3286125"/>
          <p14:tracePt t="84432" x="10848975" y="3286125"/>
          <p14:tracePt t="84435" x="10864850" y="3270250"/>
          <p14:tracePt t="84436" x="10896600" y="3270250"/>
          <p14:tracePt t="84438" x="10928350" y="3255963"/>
          <p14:tracePt t="84440" x="10944225" y="3255963"/>
          <p14:tracePt t="84442" x="10975975" y="3240088"/>
          <p14:tracePt t="84445" x="11007725" y="3240088"/>
          <p14:tracePt t="84446" x="11023600" y="3224213"/>
          <p14:tracePt t="84449" x="11055350" y="3208338"/>
          <p14:tracePt t="84450" x="11087100" y="3208338"/>
          <p14:tracePt t="84453" x="11102975" y="3208338"/>
          <p14:tracePt t="84454" x="11133138" y="3192463"/>
          <p14:tracePt t="84456" x="11164888" y="3192463"/>
          <p14:tracePt t="84458" x="11180763" y="3176588"/>
          <p14:tracePt t="84461" x="11212513" y="3160713"/>
          <p14:tracePt t="84463" x="11244263" y="3144838"/>
          <p14:tracePt t="84464" x="11260138" y="3144838"/>
          <p14:tracePt t="84467" x="11291888" y="3128963"/>
          <p14:tracePt t="84468" x="11323638" y="3128963"/>
          <p14:tracePt t="84471" x="11339513" y="3113088"/>
          <p14:tracePt t="84473" x="11371263" y="3097213"/>
          <p14:tracePt t="84475" x="11387138" y="3081338"/>
          <p14:tracePt t="84476" x="11403013" y="3065463"/>
          <p14:tracePt t="84479" x="11433175" y="3049588"/>
          <p14:tracePt t="84481" x="11464925" y="3049588"/>
          <p14:tracePt t="84482" x="11464925" y="3033713"/>
          <p14:tracePt t="84484" x="11496675" y="3017838"/>
          <p14:tracePt t="84486" x="11512550" y="3001963"/>
          <p14:tracePt t="84488" x="11528425" y="3001963"/>
          <p14:tracePt t="84491" x="11544300" y="3001963"/>
          <p14:tracePt t="84492" x="11576050" y="2986088"/>
          <p14:tracePt t="84494" x="11576050" y="2970213"/>
          <p14:tracePt t="84496" x="11591925" y="2954338"/>
          <p14:tracePt t="84498" x="11607800" y="2954338"/>
          <p14:tracePt t="84503" x="11623675" y="2938463"/>
          <p14:tracePt t="84504" x="11639550" y="2922588"/>
          <p14:tracePt t="84509" x="11655425" y="2922588"/>
          <p14:tracePt t="84513" x="11655425" y="2908300"/>
          <p14:tracePt t="84521" x="11655425" y="2892425"/>
          <p14:tracePt t="84523" x="11671300" y="2892425"/>
          <p14:tracePt t="84543" x="11687175" y="2876550"/>
          <p14:tracePt t="84576" x="11687175" y="2844800"/>
          <p14:tracePt t="84581" x="11671300" y="2828925"/>
          <p14:tracePt t="84585" x="11655425" y="2813050"/>
          <p14:tracePt t="84586" x="11639550" y="2813050"/>
          <p14:tracePt t="84588" x="11623675" y="2813050"/>
          <p14:tracePt t="84590" x="11623675" y="2797175"/>
          <p14:tracePt t="84592" x="11623675" y="2781300"/>
          <p14:tracePt t="84594" x="11607800" y="2765425"/>
          <p14:tracePt t="84596" x="11591925" y="2765425"/>
          <p14:tracePt t="84599" x="11591925" y="2749550"/>
          <p14:tracePt t="84601" x="11591925" y="2733675"/>
          <p14:tracePt t="84602" x="11576050" y="2733675"/>
          <p14:tracePt t="84604" x="11560175" y="2717800"/>
          <p14:tracePt t="84606" x="11544300" y="2701925"/>
          <p14:tracePt t="84608" x="11544300" y="2686050"/>
          <p14:tracePt t="84613" x="11496675" y="2670175"/>
          <p14:tracePt t="84614" x="11480800" y="2638425"/>
          <p14:tracePt t="84616" x="11464925" y="2622550"/>
          <p14:tracePt t="84618" x="11433175" y="2606675"/>
          <p14:tracePt t="84620" x="11433175" y="2590800"/>
          <p14:tracePt t="84623" x="11418888" y="2574925"/>
          <p14:tracePt t="84625" x="11387138" y="2574925"/>
          <p14:tracePt t="84626" x="11387138" y="2560638"/>
          <p14:tracePt t="84629" x="11355388" y="2544763"/>
          <p14:tracePt t="84630" x="11339513" y="2528888"/>
          <p14:tracePt t="84632" x="11323638" y="2528888"/>
          <p14:tracePt t="84634" x="11291888" y="2513013"/>
          <p14:tracePt t="84636" x="11276013" y="2513013"/>
          <p14:tracePt t="84638" x="11260138" y="2497138"/>
          <p14:tracePt t="84640" x="11228388" y="2481263"/>
          <p14:tracePt t="84642" x="11196638" y="2465388"/>
          <p14:tracePt t="84645" x="11180763" y="2449513"/>
          <p14:tracePt t="84646" x="11149013" y="2449513"/>
          <p14:tracePt t="84648" x="11102975" y="2433638"/>
          <p14:tracePt t="84650" x="11087100" y="2433638"/>
          <p14:tracePt t="84652" x="11039475" y="2417763"/>
          <p14:tracePt t="84654" x="11007725" y="2401888"/>
          <p14:tracePt t="84656" x="10975975" y="2386013"/>
          <p14:tracePt t="84658" x="10944225" y="2386013"/>
          <p14:tracePt t="84661" x="10896600" y="2370138"/>
          <p14:tracePt t="84663" x="10848975" y="2370138"/>
          <p14:tracePt t="84664" x="10818813" y="2354263"/>
          <p14:tracePt t="84666" x="10787063" y="2354263"/>
          <p14:tracePt t="84668" x="10739438" y="2338388"/>
          <p14:tracePt t="84670" x="10707688" y="2322513"/>
          <p14:tracePt t="84672" x="10660063" y="2322513"/>
          <p14:tracePt t="84674" x="10628313" y="2322513"/>
          <p14:tracePt t="84677" x="10596563" y="2306638"/>
          <p14:tracePt t="84679" x="10548938" y="2306638"/>
          <p14:tracePt t="84680" x="10502900" y="2306638"/>
          <p14:tracePt t="84682" x="10471150" y="2306638"/>
          <p14:tracePt t="84684" x="10439400" y="2306638"/>
          <p14:tracePt t="84687" x="10407650" y="2306638"/>
          <p14:tracePt t="84688" x="10375900" y="2306638"/>
          <p14:tracePt t="84690" x="10328275" y="2306638"/>
          <p14:tracePt t="84692" x="10296525" y="2306638"/>
          <p14:tracePt t="84695" x="10280650" y="2290763"/>
          <p14:tracePt t="84696" x="10248900" y="2290763"/>
          <p14:tracePt t="84698" x="10217150" y="2290763"/>
          <p14:tracePt t="84700" x="10202863" y="2290763"/>
          <p14:tracePt t="84702" x="10171113" y="2290763"/>
          <p14:tracePt t="84704" x="10155238" y="2290763"/>
          <p14:tracePt t="84706" x="10123488" y="2290763"/>
          <p14:tracePt t="84708" x="10107613" y="2290763"/>
          <p14:tracePt t="84711" x="10091738" y="2290763"/>
          <p14:tracePt t="84712" x="10075863" y="2290763"/>
          <p14:tracePt t="84714" x="10059988" y="2290763"/>
          <p14:tracePt t="84721" x="10044113" y="2290763"/>
          <p14:tracePt t="84722" x="10028238" y="2290763"/>
          <p14:tracePt t="84728" x="10012363" y="2290763"/>
          <p14:tracePt t="84741" x="9996488" y="2290763"/>
          <p14:tracePt t="84757" x="9980613" y="2290763"/>
          <p14:tracePt t="84784" x="9964738" y="2290763"/>
          <p14:tracePt t="84787" x="9948863" y="2290763"/>
          <p14:tracePt t="84791" x="9932988" y="2290763"/>
          <p14:tracePt t="84793" x="9917113" y="2306638"/>
          <p14:tracePt t="84795" x="9902825" y="2306638"/>
          <p14:tracePt t="84796" x="9902825" y="2322513"/>
          <p14:tracePt t="84800" x="9886950" y="2322513"/>
          <p14:tracePt t="84803" x="9871075" y="2338388"/>
          <p14:tracePt t="84811" x="9839325" y="2354263"/>
          <p14:tracePt t="84821" x="9759950" y="2401888"/>
          <p14:tracePt t="84822" x="9744075" y="2401888"/>
          <p14:tracePt t="84825" x="9728200" y="2401888"/>
          <p14:tracePt t="84827" x="9712325" y="2401888"/>
          <p14:tracePt t="84828" x="9696450" y="2417763"/>
          <p14:tracePt t="84832" x="9664700" y="2433638"/>
          <p14:tracePt t="84835" x="9648825" y="2433638"/>
          <p14:tracePt t="84837" x="9648825" y="2449513"/>
          <p14:tracePt t="84838" x="9632950" y="2449513"/>
          <p14:tracePt t="84840" x="9617075" y="2449513"/>
          <p14:tracePt t="84843" x="9601200" y="2449513"/>
          <p14:tracePt t="84845" x="9586913" y="2449513"/>
          <p14:tracePt t="84846" x="9571038" y="2465388"/>
          <p14:tracePt t="84851" x="9555163" y="2465388"/>
          <p14:tracePt t="84852" x="9523413" y="2481263"/>
          <p14:tracePt t="84856" x="9507538" y="2497138"/>
          <p14:tracePt t="84858" x="9491663" y="2497138"/>
          <p14:tracePt t="84861" x="9475788" y="2497138"/>
          <p14:tracePt t="84864" x="9459913" y="2497138"/>
          <p14:tracePt t="84866" x="9444038" y="2497138"/>
          <p14:tracePt t="84870" x="9444038" y="2513013"/>
          <p14:tracePt t="84872" x="9428163" y="2513013"/>
          <p14:tracePt t="84874" x="9412288" y="2513013"/>
          <p14:tracePt t="84877" x="9396413" y="2528888"/>
          <p14:tracePt t="84885" x="9380538" y="2528888"/>
          <p14:tracePt t="84888" x="9364663" y="2528888"/>
          <p14:tracePt t="84907" x="9348788" y="2528888"/>
          <p14:tracePt t="84915" x="9332913" y="2528888"/>
          <p14:tracePt t="84922" x="9317038" y="2528888"/>
          <p14:tracePt t="84937" x="9317038" y="2544763"/>
          <p14:tracePt t="84949" x="9301163" y="2544763"/>
          <p14:tracePt t="84981" x="9286875" y="2544763"/>
          <p14:tracePt t="85009" x="9286875" y="2560638"/>
          <p14:tracePt t="85340" x="9286875" y="2574925"/>
          <p14:tracePt t="85347" x="9301163" y="2574925"/>
          <p14:tracePt t="85350" x="9301163" y="2590800"/>
          <p14:tracePt t="85352" x="9301163" y="2606675"/>
          <p14:tracePt t="85361" x="9317038" y="2606675"/>
          <p14:tracePt t="85365" x="9317038" y="2622550"/>
          <p14:tracePt t="85373" x="9332913" y="2638425"/>
          <p14:tracePt t="85385" x="9332913" y="2654300"/>
          <p14:tracePt t="85398" x="9348788" y="2654300"/>
          <p14:tracePt t="85435" x="9348788" y="2670175"/>
          <p14:tracePt t="85519" x="9348788" y="2686050"/>
          <p14:tracePt t="85551" x="9332913" y="2686050"/>
          <p14:tracePt t="85565" x="9317038" y="2686050"/>
          <p14:tracePt t="85659" x="9317038" y="2701925"/>
          <p14:tracePt t="85668" x="9301163" y="2717800"/>
          <p14:tracePt t="85673" x="9286875" y="2717800"/>
          <p14:tracePt t="85679" x="9271000" y="2717800"/>
          <p14:tracePt t="85681" x="9271000" y="2733675"/>
          <p14:tracePt t="85684" x="9255125" y="2733675"/>
          <p14:tracePt t="85684" x="9239250" y="2749550"/>
          <p14:tracePt t="85688" x="9239250" y="2765425"/>
          <p14:tracePt t="85690" x="9223375" y="2765425"/>
          <p14:tracePt t="85693" x="9207500" y="2765425"/>
          <p14:tracePt t="85696" x="9191625" y="2765425"/>
          <p14:tracePt t="85698" x="9175750" y="2781300"/>
          <p14:tracePt t="85701" x="9159875" y="2781300"/>
          <p14:tracePt t="85702" x="9159875" y="2797175"/>
          <p14:tracePt t="85707" x="9144000" y="2797175"/>
          <p14:tracePt t="85708" x="9128125" y="2797175"/>
          <p14:tracePt t="85711" x="9112250" y="2813050"/>
          <p14:tracePt t="85714" x="9080500" y="2828925"/>
          <p14:tracePt t="85719" x="9064625" y="2844800"/>
          <p14:tracePt t="85721" x="9048750" y="2844800"/>
          <p14:tracePt t="85722" x="9032875" y="2844800"/>
          <p14:tracePt t="85728" x="9017000" y="2860675"/>
          <p14:tracePt t="85731" x="9001125" y="2876550"/>
          <p14:tracePt t="85736" x="8986838" y="2892425"/>
          <p14:tracePt t="85736" x="8970963" y="2892425"/>
          <p14:tracePt t="85738" x="8955088" y="2892425"/>
          <p14:tracePt t="85745" x="8939213" y="2908300"/>
          <p14:tracePt t="85746" x="8923338" y="2908300"/>
          <p14:tracePt t="85749" x="8923338" y="2922588"/>
          <p14:tracePt t="85753" x="8907463" y="2922588"/>
          <p14:tracePt t="85757" x="8891588" y="2922588"/>
          <p14:tracePt t="85758" x="8875713" y="2922588"/>
          <p14:tracePt t="85765" x="8859838" y="2938463"/>
          <p14:tracePt t="85767" x="8843963" y="2938463"/>
          <p14:tracePt t="85769" x="8828088" y="2954338"/>
          <p14:tracePt t="85771" x="8796338" y="2954338"/>
          <p14:tracePt t="85772" x="8780463" y="2970213"/>
          <p14:tracePt t="85774" x="8764588" y="2970213"/>
          <p14:tracePt t="85777" x="8732838" y="2970213"/>
          <p14:tracePt t="85779" x="8716963" y="2970213"/>
          <p14:tracePt t="85780" x="8686800" y="2986088"/>
          <p14:tracePt t="85782" x="8655050" y="2986088"/>
          <p14:tracePt t="85784" x="8639175" y="3001963"/>
          <p14:tracePt t="85786" x="8607425" y="3001963"/>
          <p14:tracePt t="85788" x="8575675" y="3017838"/>
          <p14:tracePt t="85790" x="8559800" y="3033713"/>
          <p14:tracePt t="85792" x="8512175" y="3033713"/>
          <p14:tracePt t="85795" x="8464550" y="3049588"/>
          <p14:tracePt t="85796" x="8448675" y="3065463"/>
          <p14:tracePt t="85798" x="8401050" y="3081338"/>
          <p14:tracePt t="85800" x="8355013" y="3081338"/>
          <p14:tracePt t="85802" x="8275638" y="3097213"/>
          <p14:tracePt t="85804" x="8212138" y="3113088"/>
          <p14:tracePt t="85806" x="8148638" y="3144838"/>
          <p14:tracePt t="85808" x="8101013" y="3160713"/>
          <p14:tracePt t="85810" x="8054975" y="3176588"/>
          <p14:tracePt t="85812" x="8023225" y="3192463"/>
          <p14:tracePt t="85814" x="7959725" y="3224213"/>
          <p14:tracePt t="85816" x="7896225" y="3240088"/>
          <p14:tracePt t="85818" x="7848600" y="3270250"/>
          <p14:tracePt t="85820" x="7785100" y="3302000"/>
          <p14:tracePt t="85822" x="7739063" y="3317875"/>
          <p14:tracePt t="85824" x="7675563" y="3349625"/>
          <p14:tracePt t="85826" x="7612063" y="3381375"/>
          <p14:tracePt t="85828" x="7564438" y="3397250"/>
          <p14:tracePt t="85831" x="7500938" y="3429000"/>
          <p14:tracePt t="85832" x="7469188" y="3444875"/>
          <p14:tracePt t="85834" x="7423150" y="3476625"/>
          <p14:tracePt t="85836" x="7375525" y="3492500"/>
          <p14:tracePt t="85838" x="7312025" y="3524250"/>
          <p14:tracePt t="85840" x="7248525" y="3556000"/>
          <p14:tracePt t="85842" x="7200900" y="3587750"/>
          <p14:tracePt t="85844" x="7138988" y="3602038"/>
          <p14:tracePt t="85846" x="7107238" y="3617913"/>
          <p14:tracePt t="85848" x="7059613" y="3649663"/>
          <p14:tracePt t="85850" x="6996113" y="3665538"/>
          <p14:tracePt t="85852" x="6932613" y="3697288"/>
          <p14:tracePt t="85854" x="6884988" y="3729038"/>
          <p14:tracePt t="85856" x="6838950" y="3760788"/>
          <p14:tracePt t="85858" x="6775450" y="3776663"/>
          <p14:tracePt t="85860" x="6711950" y="3808413"/>
          <p14:tracePt t="85862" x="6664325" y="3840163"/>
          <p14:tracePt t="85865" x="6616700" y="3856038"/>
          <p14:tracePt t="85866" x="6569075" y="3871913"/>
          <p14:tracePt t="85868" x="6523038" y="3887788"/>
          <p14:tracePt t="85870" x="6475413" y="3903663"/>
          <p14:tracePt t="85872" x="6443663" y="3919538"/>
          <p14:tracePt t="85874" x="6380163" y="3919538"/>
          <p14:tracePt t="85877" x="6332538" y="3935413"/>
          <p14:tracePt t="85879" x="6300788" y="3949700"/>
          <p14:tracePt t="85880" x="6253163" y="3965575"/>
          <p14:tracePt t="85882" x="6223000" y="3981450"/>
          <p14:tracePt t="85884" x="6159500" y="3981450"/>
          <p14:tracePt t="85887" x="6111875" y="3997325"/>
          <p14:tracePt t="85889" x="6080125" y="4013200"/>
          <p14:tracePt t="85891" x="6032500" y="4013200"/>
          <p14:tracePt t="85893" x="5984875" y="4029075"/>
          <p14:tracePt t="85895" x="5938838" y="4029075"/>
          <p14:tracePt t="85896" x="5891213" y="4044950"/>
          <p14:tracePt t="85898" x="5843588" y="4044950"/>
          <p14:tracePt t="85900" x="5795963" y="4044950"/>
          <p14:tracePt t="85902" x="5764213" y="4044950"/>
          <p14:tracePt t="85904" x="5700713" y="4044950"/>
          <p14:tracePt t="85906" x="5653088" y="4060825"/>
          <p14:tracePt t="85908" x="5607050" y="4060825"/>
          <p14:tracePt t="85911" x="5575300" y="4060825"/>
          <p14:tracePt t="85912" x="5527675" y="4060825"/>
          <p14:tracePt t="85914" x="5464175" y="4060825"/>
          <p14:tracePt t="85916" x="5432425" y="4060825"/>
          <p14:tracePt t="85918" x="5384800" y="4060825"/>
          <p14:tracePt t="85920" x="5337175" y="4060825"/>
          <p14:tracePt t="85922" x="5307013" y="4060825"/>
          <p14:tracePt t="85924" x="5259388" y="4060825"/>
          <p14:tracePt t="85927" x="5211763" y="4060825"/>
          <p14:tracePt t="85928" x="5195888" y="4060825"/>
          <p14:tracePt t="85930" x="5148263" y="4060825"/>
          <p14:tracePt t="85932" x="5132388" y="4060825"/>
          <p14:tracePt t="85934" x="5084763" y="4060825"/>
          <p14:tracePt t="85936" x="5053013" y="4060825"/>
          <p14:tracePt t="85938" x="5022850" y="4060825"/>
          <p14:tracePt t="85940" x="4991100" y="4060825"/>
          <p14:tracePt t="85942" x="4959350" y="4060825"/>
          <p14:tracePt t="85945" x="4927600" y="4060825"/>
          <p14:tracePt t="85946" x="4895850" y="4060825"/>
          <p14:tracePt t="85948" x="4879975" y="4060825"/>
          <p14:tracePt t="85950" x="4848225" y="4060825"/>
          <p14:tracePt t="85952" x="4816475" y="4060825"/>
          <p14:tracePt t="85954" x="4800600" y="4060825"/>
          <p14:tracePt t="85956" x="4768850" y="4060825"/>
          <p14:tracePt t="85958" x="4752975" y="4060825"/>
          <p14:tracePt t="85960" x="4722813" y="4060825"/>
          <p14:tracePt t="85962" x="4706938" y="4060825"/>
          <p14:tracePt t="85964" x="4691063" y="4060825"/>
          <p14:tracePt t="85966" x="4675188" y="4060825"/>
          <p14:tracePt t="85968" x="4659313" y="4060825"/>
          <p14:tracePt t="85970" x="4643438" y="4060825"/>
          <p14:tracePt t="85972" x="4611688" y="4060825"/>
          <p14:tracePt t="85974" x="4595813" y="4060825"/>
          <p14:tracePt t="85977" x="4579938" y="4060825"/>
          <p14:tracePt t="85978" x="4548188" y="4060825"/>
          <p14:tracePt t="85981" x="4532313" y="4060825"/>
          <p14:tracePt t="85982" x="4500563" y="4060825"/>
          <p14:tracePt t="85984" x="4484688" y="4060825"/>
          <p14:tracePt t="85986" x="4452938" y="4060825"/>
          <p14:tracePt t="85989" x="4421188" y="4060825"/>
          <p14:tracePt t="85990" x="4406900" y="4060825"/>
          <p14:tracePt t="85993" x="4359275" y="4060825"/>
          <p14:tracePt t="85995" x="4327525" y="4060825"/>
          <p14:tracePt t="85996" x="4295775" y="4060825"/>
          <p14:tracePt t="85998" x="4264025" y="4060825"/>
          <p14:tracePt t="86000" x="4216400" y="4060825"/>
          <p14:tracePt t="86002" x="4184650" y="4060825"/>
          <p14:tracePt t="86004" x="4137025" y="4060825"/>
          <p14:tracePt t="86006" x="4090988" y="4060825"/>
          <p14:tracePt t="86008" x="4059238" y="4060825"/>
          <p14:tracePt t="86010" x="4011613" y="4060825"/>
          <p14:tracePt t="86013" x="3963988" y="4060825"/>
          <p14:tracePt t="86014" x="3932238" y="4060825"/>
          <p14:tracePt t="86016" x="3884613" y="4060825"/>
          <p14:tracePt t="86018" x="3821113" y="4060825"/>
          <p14:tracePt t="86020" x="3790950" y="4060825"/>
          <p14:tracePt t="86022" x="3743325" y="4060825"/>
          <p14:tracePt t="86025" x="3695700" y="4060825"/>
          <p14:tracePt t="86027" x="3663950" y="4060825"/>
          <p14:tracePt t="86028" x="3616325" y="4044950"/>
          <p14:tracePt t="86030" x="3568700" y="4044950"/>
          <p14:tracePt t="86033" x="3536950" y="4044950"/>
          <p14:tracePt t="86034" x="3490913" y="4044950"/>
          <p14:tracePt t="86036" x="3443288" y="4044950"/>
          <p14:tracePt t="86038" x="3395663" y="4029075"/>
          <p14:tracePt t="86041" x="3363913" y="4029075"/>
          <p14:tracePt t="86042" x="3300413" y="4029075"/>
          <p14:tracePt t="86045" x="3252788" y="4029075"/>
          <p14:tracePt t="86046" x="3236913" y="4029075"/>
          <p14:tracePt t="86048" x="3190875" y="4029075"/>
          <p14:tracePt t="86050" x="3143250" y="4013200"/>
          <p14:tracePt t="86052" x="3127375" y="4013200"/>
          <p14:tracePt t="86054" x="3079750" y="4013200"/>
          <p14:tracePt t="86056" x="3048000" y="3997325"/>
          <p14:tracePt t="86058" x="3016250" y="3997325"/>
          <p14:tracePt t="86061" x="2984500" y="3997325"/>
          <p14:tracePt t="86062" x="2952750" y="3981450"/>
          <p14:tracePt t="86064" x="2936875" y="3981450"/>
          <p14:tracePt t="86066" x="2905125" y="3965575"/>
          <p14:tracePt t="86068" x="2890838" y="3965575"/>
          <p14:tracePt t="86070" x="2859088" y="3965575"/>
          <p14:tracePt t="86072" x="2843213" y="3965575"/>
          <p14:tracePt t="86074" x="2827338" y="3965575"/>
          <p14:tracePt t="86077" x="2811463" y="3965575"/>
          <p14:tracePt t="86078" x="2779713" y="3949700"/>
          <p14:tracePt t="86081" x="2763838" y="3949700"/>
          <p14:tracePt t="86082" x="2747963" y="3949700"/>
          <p14:tracePt t="86084" x="2732088" y="3935413"/>
          <p14:tracePt t="86088" x="2716213" y="3935413"/>
          <p14:tracePt t="86090" x="2700338" y="3935413"/>
          <p14:tracePt t="86093" x="2700338" y="3919538"/>
          <p14:tracePt t="86095" x="2684463" y="3919538"/>
          <p14:tracePt t="86096" x="2668588" y="3919538"/>
          <p14:tracePt t="86098" x="2652713" y="3919538"/>
          <p14:tracePt t="86106" x="2636838" y="3919538"/>
          <p14:tracePt t="86109" x="2620963" y="3919538"/>
          <p14:tracePt t="86116" x="2605088" y="3919538"/>
          <p14:tracePt t="86117" x="2590800" y="3919538"/>
          <p14:tracePt t="86118" x="2590800" y="3903663"/>
          <p14:tracePt t="86120" x="2574925" y="3903663"/>
          <p14:tracePt t="86125" x="2559050" y="3903663"/>
          <p14:tracePt t="86127" x="2527300" y="3903663"/>
          <p14:tracePt t="86129" x="2511425" y="3903663"/>
          <p14:tracePt t="86130" x="2479675" y="3887788"/>
          <p14:tracePt t="86132" x="2463800" y="3887788"/>
          <p14:tracePt t="86134" x="2432050" y="3887788"/>
          <p14:tracePt t="86136" x="2400300" y="3887788"/>
          <p14:tracePt t="86138" x="2384425" y="3887788"/>
          <p14:tracePt t="86140" x="2368550" y="3887788"/>
          <p14:tracePt t="86143" x="2352675" y="3887788"/>
          <p14:tracePt t="86144" x="2320925" y="3887788"/>
          <p14:tracePt t="86146" x="2289175" y="3887788"/>
          <p14:tracePt t="86148" x="2274888" y="3887788"/>
          <p14:tracePt t="86150" x="2243138" y="3887788"/>
          <p14:tracePt t="86152" x="2227263" y="3887788"/>
          <p14:tracePt t="86154" x="2211388" y="3887788"/>
          <p14:tracePt t="86156" x="2179638" y="3887788"/>
          <p14:tracePt t="86158" x="2163763" y="3887788"/>
          <p14:tracePt t="86160" x="2147888" y="3887788"/>
          <p14:tracePt t="86162" x="2132013" y="3887788"/>
          <p14:tracePt t="86164" x="2100263" y="3887788"/>
          <p14:tracePt t="86167" x="2068513" y="3887788"/>
          <p14:tracePt t="86169" x="2052638" y="3887788"/>
          <p14:tracePt t="86171" x="2036763" y="3887788"/>
          <p14:tracePt t="86173" x="2005013" y="3887788"/>
          <p14:tracePt t="86174" x="1989138" y="3887788"/>
          <p14:tracePt t="86176" x="1974850" y="3887788"/>
          <p14:tracePt t="86178" x="1958975" y="3887788"/>
          <p14:tracePt t="86180" x="1943100" y="3887788"/>
          <p14:tracePt t="86183" x="1911350" y="3887788"/>
          <p14:tracePt t="86184" x="1895475" y="3887788"/>
          <p14:tracePt t="86186" x="1879600" y="3887788"/>
          <p14:tracePt t="86188" x="1863725" y="3887788"/>
          <p14:tracePt t="86191" x="1847850" y="3887788"/>
          <p14:tracePt t="86193" x="1816100" y="3887788"/>
          <p14:tracePt t="86196" x="1784350" y="3887788"/>
          <p14:tracePt t="86199" x="1768475" y="3887788"/>
          <p14:tracePt t="86201" x="1752600" y="3887788"/>
          <p14:tracePt t="86202" x="1736725" y="3887788"/>
          <p14:tracePt t="86204" x="1720850" y="3887788"/>
          <p14:tracePt t="86207" x="1704975" y="3887788"/>
          <p14:tracePt t="86208" x="1689100" y="3887788"/>
          <p14:tracePt t="86210" x="1674813" y="3887788"/>
          <p14:tracePt t="86212" x="1658938" y="3887788"/>
          <p14:tracePt t="86215" x="1643063" y="3887788"/>
          <p14:tracePt t="86216" x="1627188" y="3887788"/>
          <p14:tracePt t="86218" x="1611313" y="3887788"/>
          <p14:tracePt t="86220" x="1595438" y="3887788"/>
          <p14:tracePt t="86222" x="1563688" y="3887788"/>
          <p14:tracePt t="86224" x="1547813" y="3887788"/>
          <p14:tracePt t="86227" x="1531938" y="3887788"/>
          <p14:tracePt t="86228" x="1500188" y="3887788"/>
          <p14:tracePt t="86230" x="1484313" y="3887788"/>
          <p14:tracePt t="86232" x="1452563" y="3887788"/>
          <p14:tracePt t="86234" x="1436688" y="3887788"/>
          <p14:tracePt t="86236" x="1420813" y="3887788"/>
          <p14:tracePt t="86238" x="1389063" y="3887788"/>
          <p14:tracePt t="86240" x="1358900" y="3887788"/>
          <p14:tracePt t="86242" x="1343025" y="3887788"/>
          <p14:tracePt t="86244" x="1295400" y="3887788"/>
          <p14:tracePt t="86246" x="1279525" y="3887788"/>
          <p14:tracePt t="86248" x="1247775" y="3887788"/>
          <p14:tracePt t="86250" x="1216025" y="3871913"/>
          <p14:tracePt t="86252" x="1200150" y="3871913"/>
          <p14:tracePt t="86254" x="1168400" y="3871913"/>
          <p14:tracePt t="86256" x="1136650" y="3856038"/>
          <p14:tracePt t="86258" x="1120775" y="3856038"/>
          <p14:tracePt t="86260" x="1089025" y="3856038"/>
          <p14:tracePt t="86262" x="1058863" y="3856038"/>
          <p14:tracePt t="86264" x="1042988" y="3856038"/>
          <p14:tracePt t="86266" x="1011238" y="3840163"/>
          <p14:tracePt t="86268" x="995363" y="3840163"/>
          <p14:tracePt t="86270" x="963613" y="3840163"/>
          <p14:tracePt t="86272" x="931863" y="3824288"/>
          <p14:tracePt t="86274" x="915988" y="3824288"/>
          <p14:tracePt t="86277" x="900113" y="3824288"/>
          <p14:tracePt t="86278" x="868363" y="3808413"/>
          <p14:tracePt t="86280" x="852488" y="3808413"/>
          <p14:tracePt t="86282" x="836613" y="3808413"/>
          <p14:tracePt t="86284" x="804863" y="3792538"/>
          <p14:tracePt t="86288" x="788988" y="3792538"/>
          <p14:tracePt t="86291" x="758825" y="3792538"/>
          <p14:tracePt t="86295" x="742950" y="3792538"/>
          <p14:tracePt t="86296" x="727075" y="3792538"/>
          <p14:tracePt t="86298" x="727075" y="3776663"/>
          <p14:tracePt t="86309" x="711200" y="3776663"/>
          <p14:tracePt t="86336" x="711200" y="3760788"/>
          <p14:tracePt t="86341" x="695325" y="3760788"/>
          <p14:tracePt t="86548" x="727075" y="3760788"/>
          <p14:tracePt t="86553" x="758825" y="3760788"/>
          <p14:tracePt t="86555" x="773113" y="3760788"/>
          <p14:tracePt t="86557" x="788988" y="3760788"/>
          <p14:tracePt t="86558" x="804863" y="3760788"/>
          <p14:tracePt t="86560" x="820738" y="3760788"/>
          <p14:tracePt t="86581" x="963613" y="3760788"/>
          <p14:tracePt t="86582" x="979488" y="3760788"/>
          <p14:tracePt t="86584" x="1011238" y="3760788"/>
          <p14:tracePt t="86589" x="1027113" y="3760788"/>
          <p14:tracePt t="86590" x="1058863" y="3760788"/>
          <p14:tracePt t="86595" x="1073150" y="3744913"/>
          <p14:tracePt t="86597" x="1089025" y="3744913"/>
          <p14:tracePt t="86599" x="1104900" y="3744913"/>
          <p14:tracePt t="86600" x="1120775" y="3744913"/>
          <p14:tracePt t="86603" x="1136650" y="3744913"/>
          <p14:tracePt t="86604" x="1152525" y="3744913"/>
          <p14:tracePt t="86607" x="1168400" y="3744913"/>
          <p14:tracePt t="86608" x="1184275" y="3744913"/>
          <p14:tracePt t="86613" x="1200150" y="3744913"/>
          <p14:tracePt t="86614" x="1216025" y="3744913"/>
          <p14:tracePt t="86618" x="1231900" y="3744913"/>
          <p14:tracePt t="86621" x="1247775" y="3744913"/>
          <p14:tracePt t="86625" x="1263650" y="3744913"/>
          <p14:tracePt t="86629" x="1279525" y="3744913"/>
          <p14:tracePt t="86637" x="1295400" y="3744913"/>
          <p14:tracePt t="86660" x="1311275" y="3744913"/>
          <p14:tracePt t="86837" x="1327150" y="3744913"/>
          <p14:tracePt t="86847" x="1343025" y="3744913"/>
          <p14:tracePt t="86854" x="1373188" y="3744913"/>
          <p14:tracePt t="86855" x="1389063" y="3744913"/>
          <p14:tracePt t="86857" x="1404938" y="3744913"/>
          <p14:tracePt t="86861" x="1404938" y="3729038"/>
          <p14:tracePt t="86863" x="1420813" y="3729038"/>
          <p14:tracePt t="86867" x="1436688" y="3729038"/>
          <p14:tracePt t="86869" x="1452563" y="3729038"/>
          <p14:tracePt t="86875" x="1468438" y="3729038"/>
          <p14:tracePt t="86878" x="1484313" y="3729038"/>
          <p14:tracePt t="86881" x="1484313" y="3713163"/>
          <p14:tracePt t="86882" x="1500188" y="3713163"/>
          <p14:tracePt t="86885" x="1516063" y="3713163"/>
          <p14:tracePt t="86889" x="1531938" y="3713163"/>
          <p14:tracePt t="86894" x="1547813" y="3713163"/>
          <p14:tracePt t="86897" x="1563688" y="3713163"/>
          <p14:tracePt t="86902" x="1579563" y="3697288"/>
          <p14:tracePt t="86907" x="1595438" y="3697288"/>
          <p14:tracePt t="86908" x="1611313" y="3697288"/>
          <p14:tracePt t="86917" x="1627188" y="3697288"/>
          <p14:tracePt t="86919" x="1627188" y="3681413"/>
          <p14:tracePt t="86920" x="1643063" y="3681413"/>
          <p14:tracePt t="86928" x="1658938" y="3681413"/>
          <p14:tracePt t="86933" x="1674813" y="3681413"/>
          <p14:tracePt t="86937" x="1689100" y="3681413"/>
          <p14:tracePt t="86945" x="1704975" y="3681413"/>
          <p14:tracePt t="86947" x="1720850" y="3681413"/>
          <p14:tracePt t="86953" x="1736725" y="3681413"/>
          <p14:tracePt t="86956" x="1752600" y="3681413"/>
          <p14:tracePt t="86963" x="1768475" y="3681413"/>
          <p14:tracePt t="86964" x="1784350" y="3681413"/>
          <p14:tracePt t="86967" x="1800225" y="3681413"/>
          <p14:tracePt t="86972" x="1816100" y="3681413"/>
          <p14:tracePt t="86974" x="1831975" y="3681413"/>
          <p14:tracePt t="86978" x="1847850" y="3681413"/>
          <p14:tracePt t="86980" x="1863725" y="3681413"/>
          <p14:tracePt t="86982" x="1879600" y="3681413"/>
          <p14:tracePt t="86987" x="1895475" y="3681413"/>
          <p14:tracePt t="86989" x="1911350" y="3681413"/>
          <p14:tracePt t="86994" x="1943100" y="3681413"/>
          <p14:tracePt t="86996" x="1958975" y="3681413"/>
          <p14:tracePt t="86998" x="1974850" y="3681413"/>
          <p14:tracePt t="87000" x="1989138" y="3681413"/>
          <p14:tracePt t="87002" x="2005013" y="3681413"/>
          <p14:tracePt t="87006" x="2020888" y="3665538"/>
          <p14:tracePt t="87009" x="2036763" y="3665538"/>
          <p14:tracePt t="87012" x="2068513" y="3665538"/>
          <p14:tracePt t="87014" x="2084388" y="3665538"/>
          <p14:tracePt t="87018" x="2100263" y="3665538"/>
          <p14:tracePt t="87021" x="2116138" y="3665538"/>
          <p14:tracePt t="87025" x="2132013" y="3665538"/>
          <p14:tracePt t="87027" x="2147888" y="3665538"/>
          <p14:tracePt t="87028" x="2163763" y="3665538"/>
          <p14:tracePt t="87033" x="2179638" y="3665538"/>
          <p14:tracePt t="87034" x="2195513" y="3665538"/>
          <p14:tracePt t="87038" x="2211388" y="3665538"/>
          <p14:tracePt t="87041" x="2227263" y="3665538"/>
          <p14:tracePt t="87044" x="2243138" y="3665538"/>
          <p14:tracePt t="87047" x="2243138" y="3649663"/>
          <p14:tracePt t="87049" x="2259013" y="3649663"/>
          <p14:tracePt t="87051" x="2274888" y="3649663"/>
          <p14:tracePt t="87055" x="2289175" y="3649663"/>
          <p14:tracePt t="87059" x="2305050" y="3649663"/>
          <p14:tracePt t="87061" x="2320925" y="3649663"/>
          <p14:tracePt t="87066" x="2336800" y="3649663"/>
          <p14:tracePt t="87070" x="2352675" y="3649663"/>
          <p14:tracePt t="87079" x="2384425" y="3649663"/>
          <p14:tracePt t="87086" x="2400300" y="3649663"/>
          <p14:tracePt t="87091" x="2416175" y="3649663"/>
          <p14:tracePt t="87093" x="2432050" y="3649663"/>
          <p14:tracePt t="87100" x="2447925" y="3649663"/>
          <p14:tracePt t="87105" x="2463800" y="3649663"/>
          <p14:tracePt t="87114" x="2479675" y="3649663"/>
          <p14:tracePt t="87119" x="2495550" y="3649663"/>
          <p14:tracePt t="87128" x="2511425" y="3649663"/>
          <p14:tracePt t="87144" x="2527300" y="3649663"/>
          <p14:tracePt t="87151" x="2543175" y="3649663"/>
          <p14:tracePt t="87163" x="2559050" y="3649663"/>
          <p14:tracePt t="87167" x="2559050" y="3633788"/>
          <p14:tracePt t="87170" x="2574925" y="3633788"/>
          <p14:tracePt t="87181" x="2590800" y="3633788"/>
          <p14:tracePt t="87194" x="2605088" y="3633788"/>
          <p14:tracePt t="87203" x="2620963" y="3633788"/>
          <p14:tracePt t="87217" x="2636838" y="3633788"/>
          <p14:tracePt t="87225" x="2652713" y="3633788"/>
          <p14:tracePt t="87229" x="2668588" y="3633788"/>
          <p14:tracePt t="87239" x="2684463" y="3633788"/>
          <p14:tracePt t="87245" x="2700338" y="3633788"/>
          <p14:tracePt t="87255" x="2716213" y="3617913"/>
          <p14:tracePt t="87261" x="2732088" y="3617913"/>
          <p14:tracePt t="87267" x="2747963" y="3617913"/>
          <p14:tracePt t="87294" x="2763838" y="3617913"/>
          <p14:tracePt t="87324" x="2779713" y="3617913"/>
          <p14:tracePt t="87437" x="2763838" y="3617913"/>
          <p14:tracePt t="87447" x="2747963" y="3617913"/>
          <p14:tracePt t="87453" x="2732088" y="3617913"/>
          <p14:tracePt t="87457" x="2716213" y="3617913"/>
          <p14:tracePt t="87465" x="2700338" y="3617913"/>
          <p14:tracePt t="87466" x="2684463" y="3617913"/>
          <p14:tracePt t="87477" x="2652713" y="3617913"/>
          <p14:tracePt t="87479" x="2636838" y="3617913"/>
          <p14:tracePt t="87481" x="2620963" y="3617913"/>
          <p14:tracePt t="87483" x="2605088" y="3617913"/>
          <p14:tracePt t="87484" x="2590800" y="3617913"/>
          <p14:tracePt t="87489" x="2574925" y="3617913"/>
          <p14:tracePt t="87490" x="2559050" y="3617913"/>
          <p14:tracePt t="87494" x="2543175" y="3617913"/>
          <p14:tracePt t="87496" x="2511425" y="3617913"/>
          <p14:tracePt t="87500" x="2495550" y="3617913"/>
          <p14:tracePt t="87503" x="2479675" y="3617913"/>
          <p14:tracePt t="87507" x="2447925" y="3617913"/>
          <p14:tracePt t="87509" x="2432050" y="3617913"/>
          <p14:tracePt t="87513" x="2416175" y="3617913"/>
          <p14:tracePt t="87514" x="2400300" y="3617913"/>
          <p14:tracePt t="87519" x="2384425" y="3617913"/>
          <p14:tracePt t="87520" x="2368550" y="3617913"/>
          <p14:tracePt t="87522" x="2352675" y="3617913"/>
          <p14:tracePt t="87524" x="2336800" y="3617913"/>
          <p14:tracePt t="87529" x="2305050" y="3617913"/>
          <p14:tracePt t="87535" x="2289175" y="3617913"/>
          <p14:tracePt t="87536" x="2274888" y="3617913"/>
          <p14:tracePt t="87543" x="2259013" y="3617913"/>
          <p14:tracePt t="87545" x="2243138" y="3617913"/>
          <p14:tracePt t="87568" x="2179638" y="3617913"/>
          <p14:tracePt t="87579" x="2163763" y="3617913"/>
          <p14:tracePt t="87586" x="2147888" y="3617913"/>
          <p14:tracePt t="87598" x="2132013" y="3617913"/>
          <p14:tracePt t="87603" x="2116138" y="3617913"/>
          <p14:tracePt t="87605" x="2116138" y="3633788"/>
          <p14:tracePt t="87615" x="2100263" y="3633788"/>
          <p14:tracePt t="87621" x="2084388" y="3633788"/>
          <p14:tracePt t="87628" x="2068513" y="3633788"/>
          <p14:tracePt t="87632" x="2068513" y="3649663"/>
          <p14:tracePt t="87655" x="2052638" y="3649663"/>
          <p14:tracePt t="87696" x="2036763" y="3649663"/>
          <p14:tracePt t="87703" x="2020888" y="3649663"/>
          <p14:tracePt t="87712" x="1989138" y="3649663"/>
          <p14:tracePt t="87718" x="1958975" y="3649663"/>
          <p14:tracePt t="87723" x="1927225" y="3665538"/>
          <p14:tracePt t="87725" x="1911350" y="3665538"/>
          <p14:tracePt t="87728" x="1895475" y="3665538"/>
          <p14:tracePt t="87730" x="1879600" y="3665538"/>
          <p14:tracePt t="87735" x="1863725" y="3665538"/>
          <p14:tracePt t="87736" x="1847850" y="3665538"/>
          <p14:tracePt t="87738" x="1831975" y="3665538"/>
          <p14:tracePt t="87740" x="1831975" y="3681413"/>
          <p14:tracePt t="87743" x="1816100" y="3681413"/>
          <p14:tracePt t="87744" x="1800225" y="3681413"/>
          <p14:tracePt t="87748" x="1784350" y="3681413"/>
          <p14:tracePt t="87751" x="1768475" y="3697288"/>
          <p14:tracePt t="87754" x="1752600" y="3697288"/>
          <p14:tracePt t="87757" x="1736725" y="3697288"/>
          <p14:tracePt t="87759" x="1720850" y="3697288"/>
          <p14:tracePt t="87763" x="1704975" y="3697288"/>
          <p14:tracePt t="87765" x="1689100" y="3697288"/>
          <p14:tracePt t="87771" x="1674813" y="3697288"/>
          <p14:tracePt t="87773" x="1658938" y="3713163"/>
          <p14:tracePt t="87775" x="1643063" y="3713163"/>
          <p14:tracePt t="87780" x="1627188" y="3713163"/>
          <p14:tracePt t="87783" x="1627188" y="3729038"/>
          <p14:tracePt t="87784" x="1611313" y="3729038"/>
          <p14:tracePt t="87801" x="1595438" y="3729038"/>
          <p14:tracePt t="87804" x="1579563" y="3729038"/>
          <p14:tracePt t="87811" x="1563688" y="3729038"/>
          <p14:tracePt t="87826" x="1547813" y="3729038"/>
          <p14:tracePt t="87832" x="1531938" y="3729038"/>
          <p14:tracePt t="87839" x="1516063" y="3729038"/>
          <p14:tracePt t="87844" x="1500188" y="3744913"/>
          <p14:tracePt t="87850" x="1484313" y="3744913"/>
          <p14:tracePt t="87853" x="1468438" y="3744913"/>
          <p14:tracePt t="87857" x="1452563" y="3744913"/>
          <p14:tracePt t="87863" x="1436688" y="3744913"/>
          <p14:tracePt t="87867" x="1420813" y="3744913"/>
          <p14:tracePt t="87871" x="1404938" y="3744913"/>
          <p14:tracePt t="87879" x="1389063" y="3744913"/>
          <p14:tracePt t="87885" x="1373188" y="3744913"/>
          <p14:tracePt t="87947" x="1389063" y="3744913"/>
          <p14:tracePt t="87953" x="1404938" y="3744913"/>
          <p14:tracePt t="87955" x="1420813" y="3744913"/>
          <p14:tracePt t="87956" x="1436688" y="3744913"/>
          <p14:tracePt t="87960" x="1452563" y="3744913"/>
          <p14:tracePt t="87962" x="1468438" y="3744913"/>
          <p14:tracePt t="87967" x="1484313" y="3744913"/>
          <p14:tracePt t="87969" x="1500188" y="3744913"/>
          <p14:tracePt t="87970" x="1516063" y="3744913"/>
          <p14:tracePt t="87974" x="1531938" y="3744913"/>
          <p14:tracePt t="87977" x="1547813" y="3744913"/>
          <p14:tracePt t="87980" x="1579563" y="3744913"/>
          <p14:tracePt t="87982" x="1595438" y="3744913"/>
          <p14:tracePt t="87987" x="1627188" y="3744913"/>
          <p14:tracePt t="87989" x="1643063" y="3744913"/>
          <p14:tracePt t="87991" x="1674813" y="3744913"/>
          <p14:tracePt t="87993" x="1704975" y="3744913"/>
          <p14:tracePt t="87995" x="1720850" y="3744913"/>
          <p14:tracePt t="87996" x="1736725" y="3744913"/>
          <p14:tracePt t="87998" x="1752600" y="3744913"/>
          <p14:tracePt t="88000" x="1784350" y="3744913"/>
          <p14:tracePt t="88002" x="1800225" y="3744913"/>
          <p14:tracePt t="88004" x="1816100" y="3744913"/>
          <p14:tracePt t="88006" x="1831975" y="3744913"/>
          <p14:tracePt t="88009" x="1847850" y="3744913"/>
          <p14:tracePt t="88011" x="1863725" y="3744913"/>
          <p14:tracePt t="88012" x="1895475" y="3744913"/>
          <p14:tracePt t="88016" x="1927225" y="3744913"/>
          <p14:tracePt t="88019" x="1958975" y="3744913"/>
          <p14:tracePt t="88021" x="1974850" y="3744913"/>
          <p14:tracePt t="88022" x="1989138" y="3744913"/>
          <p14:tracePt t="88024" x="2005013" y="3744913"/>
          <p14:tracePt t="88027" x="2020888" y="3744913"/>
          <p14:tracePt t="88028" x="2052638" y="3744913"/>
          <p14:tracePt t="88030" x="2068513" y="3744913"/>
          <p14:tracePt t="88032" x="2100263" y="3744913"/>
          <p14:tracePt t="88034" x="2116138" y="3744913"/>
          <p14:tracePt t="88036" x="2147888" y="3744913"/>
          <p14:tracePt t="88038" x="2163763" y="3744913"/>
          <p14:tracePt t="88040" x="2179638" y="3744913"/>
          <p14:tracePt t="88043" x="2211388" y="3744913"/>
          <p14:tracePt t="88044" x="2227263" y="3744913"/>
          <p14:tracePt t="88046" x="2259013" y="3744913"/>
          <p14:tracePt t="88048" x="2289175" y="3744913"/>
          <p14:tracePt t="88053" x="2320925" y="3744913"/>
          <p14:tracePt t="88054" x="2336800" y="3744913"/>
          <p14:tracePt t="88056" x="2368550" y="3744913"/>
          <p14:tracePt t="88060" x="2384425" y="3729038"/>
          <p14:tracePt t="88061" x="2400300" y="3729038"/>
          <p14:tracePt t="88062" x="2432050" y="3729038"/>
          <p14:tracePt t="88064" x="2447925" y="3729038"/>
          <p14:tracePt t="88066" x="2463800" y="3729038"/>
          <p14:tracePt t="88068" x="2479675" y="3729038"/>
          <p14:tracePt t="88070" x="2495550" y="3729038"/>
          <p14:tracePt t="88073" x="2511425" y="3713163"/>
          <p14:tracePt t="88074" x="2527300" y="3713163"/>
          <p14:tracePt t="88078" x="2559050" y="3713163"/>
          <p14:tracePt t="88080" x="2574925" y="3713163"/>
          <p14:tracePt t="88085" x="2590800" y="3713163"/>
          <p14:tracePt t="88086" x="2605088" y="3713163"/>
          <p14:tracePt t="88093" x="2620963" y="3713163"/>
          <p14:tracePt t="88096" x="2636838" y="3713163"/>
          <p14:tracePt t="88098" x="2652713" y="3697288"/>
          <p14:tracePt t="88107" x="2668588" y="3697288"/>
          <p14:tracePt t="88114" x="2684463" y="3697288"/>
          <p14:tracePt t="88119" x="2700338" y="3697288"/>
          <p14:tracePt t="88124" x="2716213" y="3697288"/>
          <p14:tracePt t="88130" x="2732088" y="3697288"/>
          <p14:tracePt t="88139" x="2747963" y="3697288"/>
          <p14:tracePt t="88147" x="2763838" y="3697288"/>
          <p14:tracePt t="88157" x="2779713" y="3697288"/>
          <p14:tracePt t="88161" x="2795588" y="3697288"/>
          <p14:tracePt t="88166" x="2811463" y="3697288"/>
          <p14:tracePt t="88172" x="2827338" y="3697288"/>
          <p14:tracePt t="88178" x="2843213" y="3697288"/>
          <p14:tracePt t="88184" x="2859088" y="3697288"/>
          <p14:tracePt t="88187" x="2874963" y="3697288"/>
          <p14:tracePt t="88190" x="2890838" y="3697288"/>
          <p14:tracePt t="88197" x="2905125" y="3697288"/>
          <p14:tracePt t="88200" x="2921000" y="3697288"/>
          <p14:tracePt t="88210" x="2936875" y="3697288"/>
          <p14:tracePt t="88213" x="2952750" y="3697288"/>
          <p14:tracePt t="88216" x="2968625" y="3697288"/>
          <p14:tracePt t="88227" x="2984500" y="3697288"/>
          <p14:tracePt t="88229" x="3000375" y="3697288"/>
          <p14:tracePt t="88237" x="3016250" y="3697288"/>
          <p14:tracePt t="88238" x="3032125" y="3697288"/>
          <p14:tracePt t="88240" x="3032125" y="3713163"/>
          <p14:tracePt t="88244" x="3048000" y="3713163"/>
          <p14:tracePt t="88252" x="3063875" y="3713163"/>
          <p14:tracePt t="88254" x="3079750" y="3713163"/>
          <p14:tracePt t="88256" x="3079750" y="3729038"/>
          <p14:tracePt t="88263" x="3095625" y="3729038"/>
          <p14:tracePt t="88264" x="3111500" y="3729038"/>
          <p14:tracePt t="88272" x="3127375" y="3729038"/>
          <p14:tracePt t="88276" x="3143250" y="3729038"/>
          <p14:tracePt t="88279" x="3159125" y="3729038"/>
          <p14:tracePt t="88284" x="3175000" y="3729038"/>
          <p14:tracePt t="88286" x="3190875" y="3729038"/>
          <p14:tracePt t="88293" x="3205163" y="3744913"/>
          <p14:tracePt t="88294" x="3221038" y="3744913"/>
          <p14:tracePt t="88297" x="3236913" y="3744913"/>
          <p14:tracePt t="88302" x="3252788" y="3744913"/>
          <p14:tracePt t="88305" x="3268663" y="3744913"/>
          <p14:tracePt t="88311" x="3284538" y="3744913"/>
          <p14:tracePt t="88312" x="3300413" y="3760788"/>
          <p14:tracePt t="88314" x="3316288" y="3760788"/>
          <p14:tracePt t="88325" x="3348038" y="3760788"/>
          <p14:tracePt t="88336" x="3411538" y="3760788"/>
          <p14:tracePt t="88339" x="3427413" y="3760788"/>
          <p14:tracePt t="88343" x="3443288" y="3760788"/>
          <p14:tracePt t="88344" x="3459163" y="3760788"/>
          <p14:tracePt t="88346" x="3475038" y="3760788"/>
          <p14:tracePt t="88350" x="3490913" y="3760788"/>
          <p14:tracePt t="88353" x="3505200" y="3760788"/>
          <p14:tracePt t="88357" x="3536950" y="3760788"/>
          <p14:tracePt t="88360" x="3552825" y="3760788"/>
          <p14:tracePt t="88363" x="3568700" y="3760788"/>
          <p14:tracePt t="88365" x="3584575" y="3760788"/>
          <p14:tracePt t="88369" x="3616325" y="3760788"/>
          <p14:tracePt t="88371" x="3632200" y="3760788"/>
          <p14:tracePt t="88375" x="3648075" y="3760788"/>
          <p14:tracePt t="88377" x="3663950" y="3760788"/>
          <p14:tracePt t="88379" x="3679825" y="3760788"/>
          <p14:tracePt t="88380" x="3695700" y="3760788"/>
          <p14:tracePt t="88382" x="3711575" y="3760788"/>
          <p14:tracePt t="88387" x="3727450" y="3760788"/>
          <p14:tracePt t="88388" x="3759200" y="3760788"/>
          <p14:tracePt t="88393" x="3775075" y="3760788"/>
          <p14:tracePt t="88394" x="3790950" y="3760788"/>
          <p14:tracePt t="88396" x="3806825" y="3760788"/>
          <p14:tracePt t="88398" x="3821113" y="3760788"/>
          <p14:tracePt t="88400" x="3836988" y="3760788"/>
          <p14:tracePt t="88405" x="3852863" y="3760788"/>
          <p14:tracePt t="88407" x="3868738" y="3760788"/>
          <p14:tracePt t="88410" x="3884613" y="3760788"/>
          <p14:tracePt t="88413" x="3900488" y="3760788"/>
          <p14:tracePt t="88415" x="3932238" y="3760788"/>
          <p14:tracePt t="88418" x="3948113" y="3760788"/>
          <p14:tracePt t="88421" x="3963988" y="3760788"/>
          <p14:tracePt t="88425" x="3979863" y="3760788"/>
          <p14:tracePt t="88427" x="3995738" y="3760788"/>
          <p14:tracePt t="88431" x="4011613" y="3760788"/>
          <p14:tracePt t="88433" x="4027488" y="3760788"/>
          <p14:tracePt t="88435" x="4043363" y="3760788"/>
          <p14:tracePt t="88439" x="4059238" y="3760788"/>
          <p14:tracePt t="88441" x="4075113" y="3760788"/>
          <p14:tracePt t="88445" x="4090988" y="3760788"/>
          <p14:tracePt t="88446" x="4106863" y="3760788"/>
          <p14:tracePt t="88448" x="4121150" y="3760788"/>
          <p14:tracePt t="88452" x="4137025" y="3760788"/>
          <p14:tracePt t="88456" x="4152900" y="3760788"/>
          <p14:tracePt t="88460" x="4168775" y="3760788"/>
          <p14:tracePt t="88463" x="4184650" y="3760788"/>
          <p14:tracePt t="88464" x="4200525" y="3760788"/>
          <p14:tracePt t="88469" x="4216400" y="3760788"/>
          <p14:tracePt t="88471" x="4232275" y="3760788"/>
          <p14:tracePt t="88477" x="4248150" y="3760788"/>
          <p14:tracePt t="88478" x="4264025" y="3760788"/>
          <p14:tracePt t="88481" x="4279900" y="3760788"/>
          <p14:tracePt t="88485" x="4295775" y="3760788"/>
          <p14:tracePt t="88489" x="4311650" y="3760788"/>
          <p14:tracePt t="88493" x="4327525" y="3760788"/>
          <p14:tracePt t="88494" x="4327525" y="3744913"/>
          <p14:tracePt t="88496" x="4343400" y="3744913"/>
          <p14:tracePt t="88498" x="4359275" y="3744913"/>
          <p14:tracePt t="88507" x="4375150" y="3744913"/>
          <p14:tracePt t="88511" x="4391025" y="3744913"/>
          <p14:tracePt t="88516" x="4406900" y="3744913"/>
          <p14:tracePt t="88520" x="4421188" y="3744913"/>
          <p14:tracePt t="88524" x="4437063" y="3744913"/>
          <p14:tracePt t="88533" x="4452938" y="3744913"/>
          <p14:tracePt t="88535" x="4468813" y="3744913"/>
          <p14:tracePt t="88541" x="4484688" y="3744913"/>
          <p14:tracePt t="88545" x="4500563" y="3744913"/>
          <p14:tracePt t="88551" x="4516438" y="3744913"/>
          <p14:tracePt t="88552" x="4532313" y="3744913"/>
          <p14:tracePt t="88554" x="4548188" y="3744913"/>
          <p14:tracePt t="88560" x="4564063" y="3744913"/>
          <p14:tracePt t="88562" x="4579938" y="3729038"/>
          <p14:tracePt t="88568" x="4595813" y="3729038"/>
          <p14:tracePt t="88572" x="4611688" y="3729038"/>
          <p14:tracePt t="88578" x="4643438" y="3729038"/>
          <p14:tracePt t="88585" x="4659313" y="3713163"/>
          <p14:tracePt t="88590" x="4691063" y="3713163"/>
          <p14:tracePt t="88593" x="4706938" y="3713163"/>
          <p14:tracePt t="88600" x="4722813" y="3713163"/>
          <p14:tracePt t="88616" x="4737100" y="3697288"/>
          <p14:tracePt t="88620" x="4752975" y="3697288"/>
          <p14:tracePt t="88626" x="4768850" y="3697288"/>
          <p14:tracePt t="88630" x="4784725" y="3697288"/>
          <p14:tracePt t="88632" x="4784725" y="3681413"/>
          <p14:tracePt t="88638" x="4800600" y="3681413"/>
          <p14:tracePt t="88647" x="4800600" y="3665538"/>
          <p14:tracePt t="88649" x="4816475" y="3665538"/>
          <p14:tracePt t="88671" x="4816475" y="3649663"/>
          <p14:tracePt t="88673" x="4832350" y="3649663"/>
          <p14:tracePt t="88691" x="4832350" y="3633788"/>
          <p14:tracePt t="88703" x="4832350" y="3617913"/>
          <p14:tracePt t="88707" x="4848225" y="3617913"/>
          <p14:tracePt t="88721" x="4848225" y="3602038"/>
          <p14:tracePt t="88729" x="4848225" y="3587750"/>
          <p14:tracePt t="88737" x="4832350" y="3587750"/>
          <p14:tracePt t="88740" x="4832350" y="3571875"/>
          <p14:tracePt t="88745" x="4832350" y="3556000"/>
          <p14:tracePt t="88748" x="4832350" y="3540125"/>
          <p14:tracePt t="88761" x="4816475" y="3524250"/>
          <p14:tracePt t="88768" x="4816475" y="3508375"/>
          <p14:tracePt t="88773" x="4800600" y="3492500"/>
          <p14:tracePt t="88778" x="4800600" y="3476625"/>
          <p14:tracePt t="88781" x="4800600" y="3460750"/>
          <p14:tracePt t="88783" x="4784725" y="3460750"/>
          <p14:tracePt t="88786" x="4768850" y="3444875"/>
          <p14:tracePt t="88788" x="4752975" y="3444875"/>
          <p14:tracePt t="88790" x="4752975" y="3429000"/>
          <p14:tracePt t="88796" x="4737100" y="3429000"/>
          <p14:tracePt t="88799" x="4722813" y="3413125"/>
          <p14:tracePt t="88803" x="4722813" y="3397250"/>
          <p14:tracePt t="88805" x="4706938" y="3397250"/>
          <p14:tracePt t="88806" x="4691063" y="3397250"/>
          <p14:tracePt t="88809" x="4675188" y="3397250"/>
          <p14:tracePt t="88810" x="4675188" y="3381375"/>
          <p14:tracePt t="88812" x="4659313" y="3381375"/>
          <p14:tracePt t="88814" x="4643438" y="3365500"/>
          <p14:tracePt t="88818" x="4627563" y="3365500"/>
          <p14:tracePt t="88821" x="4611688" y="3349625"/>
          <p14:tracePt t="88822" x="4595813" y="3349625"/>
          <p14:tracePt t="88827" x="4564063" y="3349625"/>
          <p14:tracePt t="88831" x="4548188" y="3333750"/>
          <p14:tracePt t="88833" x="4516438" y="3333750"/>
          <p14:tracePt t="88835" x="4516438" y="3317875"/>
          <p14:tracePt t="88836" x="4500563" y="3317875"/>
          <p14:tracePt t="88838" x="4468813" y="3317875"/>
          <p14:tracePt t="88843" x="4452938" y="3317875"/>
          <p14:tracePt t="88844" x="4421188" y="3302000"/>
          <p14:tracePt t="88848" x="4391025" y="3286125"/>
          <p14:tracePt t="88850" x="4375150" y="3286125"/>
          <p14:tracePt t="88852" x="4359275" y="3270250"/>
          <p14:tracePt t="88854" x="4343400" y="3270250"/>
          <p14:tracePt t="88857" x="4327525" y="3270250"/>
          <p14:tracePt t="88859" x="4311650" y="3255963"/>
          <p14:tracePt t="88860" x="4295775" y="3255963"/>
          <p14:tracePt t="88862" x="4279900" y="3255963"/>
          <p14:tracePt t="88865" x="4264025" y="3255963"/>
          <p14:tracePt t="88867" x="4248150" y="3255963"/>
          <p14:tracePt t="88869" x="4232275" y="3255963"/>
          <p14:tracePt t="88870" x="4232275" y="3240088"/>
          <p14:tracePt t="88872" x="4200525" y="3240088"/>
          <p14:tracePt t="88876" x="4184650" y="3240088"/>
          <p14:tracePt t="88878" x="4168775" y="3224213"/>
          <p14:tracePt t="88880" x="4152900" y="3224213"/>
          <p14:tracePt t="88885" x="4121150" y="3224213"/>
          <p14:tracePt t="88886" x="4106863" y="3208338"/>
          <p14:tracePt t="88891" x="4090988" y="3208338"/>
          <p14:tracePt t="88893" x="4075113" y="3208338"/>
          <p14:tracePt t="88896" x="4059238" y="3208338"/>
          <p14:tracePt t="88899" x="4043363" y="3208338"/>
          <p14:tracePt t="88901" x="4027488" y="3208338"/>
          <p14:tracePt t="88904" x="4011613" y="3208338"/>
          <p14:tracePt t="88906" x="3995738" y="3208338"/>
          <p14:tracePt t="88911" x="3979863" y="3208338"/>
          <p14:tracePt t="88912" x="3963988" y="3208338"/>
          <p14:tracePt t="88914" x="3948113" y="3208338"/>
          <p14:tracePt t="88916" x="3948113" y="3192463"/>
          <p14:tracePt t="88918" x="3932238" y="3192463"/>
          <p14:tracePt t="88920" x="3916363" y="3192463"/>
          <p14:tracePt t="88925" x="3900488" y="3192463"/>
          <p14:tracePt t="88927" x="3884613" y="3192463"/>
          <p14:tracePt t="88930" x="3868738" y="3192463"/>
          <p14:tracePt t="88932" x="3852863" y="3192463"/>
          <p14:tracePt t="88934" x="3836988" y="3192463"/>
          <p14:tracePt t="88939" x="3821113" y="3192463"/>
          <p14:tracePt t="88940" x="3806825" y="3192463"/>
          <p14:tracePt t="88945" x="3790950" y="3192463"/>
          <p14:tracePt t="88947" x="3775075" y="3192463"/>
          <p14:tracePt t="88948" x="3759200" y="3192463"/>
          <p14:tracePt t="88950" x="3743325" y="3192463"/>
          <p14:tracePt t="88952" x="3727450" y="3192463"/>
          <p14:tracePt t="88954" x="3711575" y="3192463"/>
          <p14:tracePt t="88959" x="3695700" y="3192463"/>
          <p14:tracePt t="88961" x="3679825" y="3192463"/>
          <p14:tracePt t="88962" x="3663950" y="3192463"/>
          <p14:tracePt t="88964" x="3648075" y="3192463"/>
          <p14:tracePt t="88966" x="3632200" y="3192463"/>
          <p14:tracePt t="88968" x="3616325" y="3192463"/>
          <p14:tracePt t="88970" x="3600450" y="3192463"/>
          <p14:tracePt t="88972" x="3584575" y="3192463"/>
          <p14:tracePt t="88975" x="3552825" y="3208338"/>
          <p14:tracePt t="88977" x="3521075" y="3208338"/>
          <p14:tracePt t="88978" x="3505200" y="3224213"/>
          <p14:tracePt t="88981" x="3475038" y="3224213"/>
          <p14:tracePt t="88982" x="3443288" y="3224213"/>
          <p14:tracePt t="88987" x="3411538" y="3224213"/>
          <p14:tracePt t="88988" x="3379788" y="3240088"/>
          <p14:tracePt t="88993" x="3348038" y="3240088"/>
          <p14:tracePt t="88995" x="3332163" y="3255963"/>
          <p14:tracePt t="88997" x="3316288" y="3255963"/>
          <p14:tracePt t="88998" x="3284538" y="3255963"/>
          <p14:tracePt t="89000" x="3284538" y="3270250"/>
          <p14:tracePt t="89003" x="3252788" y="3270250"/>
          <p14:tracePt t="89004" x="3236913" y="3270250"/>
          <p14:tracePt t="89006" x="3221038" y="3270250"/>
          <p14:tracePt t="89009" x="3205163" y="3270250"/>
          <p14:tracePt t="89011" x="3190875" y="3270250"/>
          <p14:tracePt t="89012" x="3175000" y="3270250"/>
          <p14:tracePt t="89015" x="3159125" y="3270250"/>
          <p14:tracePt t="89016" x="3143250" y="3270250"/>
          <p14:tracePt t="89018" x="3127375" y="3286125"/>
          <p14:tracePt t="89020" x="3111500" y="3286125"/>
          <p14:tracePt t="89022" x="3095625" y="3286125"/>
          <p14:tracePt t="89024" x="3079750" y="3286125"/>
          <p14:tracePt t="89026" x="3063875" y="3286125"/>
          <p14:tracePt t="89030" x="3032125" y="3302000"/>
          <p14:tracePt t="89033" x="3016250" y="3302000"/>
          <p14:tracePt t="89037" x="3000375" y="3302000"/>
          <p14:tracePt t="89039" x="2984500" y="3302000"/>
          <p14:tracePt t="89042" x="2968625" y="3317875"/>
          <p14:tracePt t="89045" x="2952750" y="3317875"/>
          <p14:tracePt t="89046" x="2936875" y="3317875"/>
          <p14:tracePt t="89050" x="2921000" y="3317875"/>
          <p14:tracePt t="89053" x="2905125" y="3317875"/>
          <p14:tracePt t="89061" x="2890838" y="3317875"/>
          <p14:tracePt t="89062" x="2874963" y="3317875"/>
          <p14:tracePt t="89071" x="2859088" y="3317875"/>
          <p14:tracePt t="89076" x="2843213" y="3333750"/>
          <p14:tracePt t="89081" x="2827338" y="3333750"/>
          <p14:tracePt t="89086" x="2811463" y="3349625"/>
          <p14:tracePt t="89089" x="2795588" y="3349625"/>
          <p14:tracePt t="89091" x="2779713" y="3349625"/>
          <p14:tracePt t="89098" x="2763838" y="3349625"/>
          <p14:tracePt t="89105" x="2747963" y="3349625"/>
          <p14:tracePt t="89108" x="2747963" y="3365500"/>
          <p14:tracePt t="89113" x="2732088" y="3365500"/>
          <p14:tracePt t="89116" x="2732088" y="3381375"/>
          <p14:tracePt t="89118" x="2716213" y="3381375"/>
          <p14:tracePt t="89130" x="2716213" y="3397250"/>
          <p14:tracePt t="89138" x="2700338" y="3397250"/>
          <p14:tracePt t="89147" x="2684463" y="3397250"/>
          <p14:tracePt t="89153" x="2684463" y="3413125"/>
          <p14:tracePt t="89159" x="2668588" y="3413125"/>
          <p14:tracePt t="89164" x="2668588" y="3429000"/>
          <p14:tracePt t="89193" x="2668588" y="3444875"/>
          <p14:tracePt t="89205" x="2652713" y="3444875"/>
          <p14:tracePt t="89207" x="2652713" y="3460750"/>
          <p14:tracePt t="89219" x="2652713" y="3476625"/>
          <p14:tracePt t="89237" x="2652713" y="3492500"/>
          <p14:tracePt t="89245" x="2652713" y="3508375"/>
          <p14:tracePt t="89247" x="2668588" y="3508375"/>
          <p14:tracePt t="89250" x="2684463" y="3508375"/>
          <p14:tracePt t="89254" x="2700338" y="3524250"/>
          <p14:tracePt t="89261" x="2716213" y="3540125"/>
          <p14:tracePt t="89264" x="2732088" y="3540125"/>
          <p14:tracePt t="89271" x="2747963" y="3540125"/>
          <p14:tracePt t="89272" x="2763838" y="3556000"/>
          <p14:tracePt t="89278" x="2763838" y="3571875"/>
          <p14:tracePt t="89280" x="2779713" y="3571875"/>
          <p14:tracePt t="89282" x="2795588" y="3571875"/>
          <p14:tracePt t="89285" x="2811463" y="3571875"/>
          <p14:tracePt t="89286" x="2811463" y="3587750"/>
          <p14:tracePt t="89293" x="2827338" y="3587750"/>
          <p14:tracePt t="89294" x="2843213" y="3587750"/>
          <p14:tracePt t="89300" x="2859088" y="3587750"/>
          <p14:tracePt t="89303" x="2874963" y="3602038"/>
          <p14:tracePt t="89306" x="2890838" y="3602038"/>
          <p14:tracePt t="89313" x="2905125" y="3602038"/>
          <p14:tracePt t="89315" x="2921000" y="3617913"/>
          <p14:tracePt t="89322" x="2936875" y="3617913"/>
          <p14:tracePt t="89323" x="2952750" y="3617913"/>
          <p14:tracePt t="89327" x="2968625" y="3617913"/>
          <p14:tracePt t="89331" x="2984500" y="3617913"/>
          <p14:tracePt t="89332" x="3000375" y="3633788"/>
          <p14:tracePt t="89336" x="3016250" y="3633788"/>
          <p14:tracePt t="89341" x="3032125" y="3633788"/>
          <p14:tracePt t="89343" x="3048000" y="3633788"/>
          <p14:tracePt t="89344" x="3048000" y="3649663"/>
          <p14:tracePt t="89346" x="3063875" y="3649663"/>
          <p14:tracePt t="89348" x="3079750" y="3649663"/>
          <p14:tracePt t="89350" x="3095625" y="3649663"/>
          <p14:tracePt t="89353" x="3111500" y="3665538"/>
          <p14:tracePt t="89354" x="3127375" y="3665538"/>
          <p14:tracePt t="89361" x="3175000" y="3665538"/>
          <p14:tracePt t="89365" x="3190875" y="3665538"/>
          <p14:tracePt t="89366" x="3205163" y="3665538"/>
          <p14:tracePt t="89369" x="3221038" y="3665538"/>
          <p14:tracePt t="89370" x="3236913" y="3665538"/>
          <p14:tracePt t="89373" x="3252788" y="3665538"/>
          <p14:tracePt t="89375" x="3268663" y="3665538"/>
          <p14:tracePt t="89377" x="3300413" y="3665538"/>
          <p14:tracePt t="89381" x="3332163" y="3681413"/>
          <p14:tracePt t="89382" x="3348038" y="3681413"/>
          <p14:tracePt t="89387" x="3379788" y="3681413"/>
          <p14:tracePt t="89389" x="3395663" y="3681413"/>
          <p14:tracePt t="89390" x="3411538" y="3681413"/>
          <p14:tracePt t="89392" x="3427413" y="3681413"/>
          <p14:tracePt t="89394" x="3443288" y="3681413"/>
          <p14:tracePt t="89396" x="3459163" y="3681413"/>
          <p14:tracePt t="89398" x="3490913" y="3681413"/>
          <p14:tracePt t="89402" x="3521075" y="3681413"/>
          <p14:tracePt t="89406" x="3536950" y="3681413"/>
          <p14:tracePt t="89409" x="3568700" y="3681413"/>
          <p14:tracePt t="89412" x="3584575" y="3681413"/>
          <p14:tracePt t="89414" x="3616325" y="3681413"/>
          <p14:tracePt t="89418" x="3648075" y="3681413"/>
          <p14:tracePt t="89420" x="3663950" y="3681413"/>
          <p14:tracePt t="89425" x="3679825" y="3681413"/>
          <p14:tracePt t="89427" x="3695700" y="3681413"/>
          <p14:tracePt t="89428" x="3711575" y="3681413"/>
          <p14:tracePt t="89431" x="3743325" y="3681413"/>
          <p14:tracePt t="89434" x="3759200" y="3681413"/>
          <p14:tracePt t="89437" x="3775075" y="3681413"/>
          <p14:tracePt t="89438" x="3790950" y="3681413"/>
          <p14:tracePt t="89441" x="3806825" y="3681413"/>
          <p14:tracePt t="89443" x="3821113" y="3681413"/>
          <p14:tracePt t="89447" x="3836988" y="3681413"/>
          <p14:tracePt t="89448" x="3852863" y="3681413"/>
          <p14:tracePt t="89450" x="3868738" y="3681413"/>
          <p14:tracePt t="89455" x="3884613" y="3681413"/>
          <p14:tracePt t="89456" x="3900488" y="3681413"/>
          <p14:tracePt t="89461" x="3916363" y="3681413"/>
          <p14:tracePt t="89465" x="3932238" y="3681413"/>
          <p14:tracePt t="89466" x="3948113" y="3681413"/>
          <p14:tracePt t="89482" x="3963988" y="3681413"/>
          <p14:tracePt t="89491" x="3979863" y="3681413"/>
          <p14:tracePt t="89510" x="3995738" y="3681413"/>
          <p14:tracePt t="89517" x="4011613" y="3681413"/>
          <p14:tracePt t="89526" x="4027488" y="3681413"/>
          <p14:tracePt t="89537" x="4043363" y="3681413"/>
          <p14:tracePt t="89543" x="4059238" y="3681413"/>
          <p14:tracePt t="89555" x="4075113" y="3681413"/>
          <p14:tracePt t="89563" x="4090988" y="3681413"/>
          <p14:tracePt t="89570" x="4106863" y="3681413"/>
          <p14:tracePt t="89667" x="4121150" y="3681413"/>
          <p14:tracePt t="89699" x="4137025" y="3681413"/>
          <p14:tracePt t="89724" x="4168775" y="3681413"/>
          <p14:tracePt t="89729" x="4200525" y="3681413"/>
          <p14:tracePt t="89730" x="4216400" y="3681413"/>
          <p14:tracePt t="89734" x="4232275" y="3681413"/>
          <p14:tracePt t="89737" x="4248150" y="3681413"/>
          <p14:tracePt t="89738" x="4264025" y="3681413"/>
          <p14:tracePt t="89741" x="4279900" y="3681413"/>
          <p14:tracePt t="89743" x="4295775" y="3681413"/>
          <p14:tracePt t="89746" x="4327525" y="3681413"/>
          <p14:tracePt t="89749" x="4343400" y="3681413"/>
          <p14:tracePt t="89750" x="4359275" y="3681413"/>
          <p14:tracePt t="89753" x="4375150" y="3681413"/>
          <p14:tracePt t="89755" x="4391025" y="3681413"/>
          <p14:tracePt t="89756" x="4406900" y="3681413"/>
          <p14:tracePt t="89759" x="4437063" y="3681413"/>
          <p14:tracePt t="89763" x="4468813" y="3681413"/>
          <p14:tracePt t="89764" x="4484688" y="3681413"/>
          <p14:tracePt t="89766" x="4516438" y="3681413"/>
          <p14:tracePt t="89768" x="4532313" y="3681413"/>
          <p14:tracePt t="89770" x="4548188" y="3681413"/>
          <p14:tracePt t="89772" x="4564063" y="3681413"/>
          <p14:tracePt t="89777" x="4611688" y="3681413"/>
          <p14:tracePt t="89779" x="4643438" y="3697288"/>
          <p14:tracePt t="89780" x="4659313" y="3697288"/>
          <p14:tracePt t="89783" x="4675188" y="3697288"/>
          <p14:tracePt t="89785" x="4722813" y="3697288"/>
          <p14:tracePt t="89787" x="4752975" y="3697288"/>
          <p14:tracePt t="89788" x="4784725" y="3697288"/>
          <p14:tracePt t="89791" x="4800600" y="3697288"/>
          <p14:tracePt t="89792" x="4832350" y="3713163"/>
          <p14:tracePt t="89795" x="4848225" y="3713163"/>
          <p14:tracePt t="89796" x="4864100" y="3713163"/>
          <p14:tracePt t="89798" x="4895850" y="3729038"/>
          <p14:tracePt t="89800" x="4911725" y="3729038"/>
          <p14:tracePt t="89803" x="4927600" y="3729038"/>
          <p14:tracePt t="89804" x="4943475" y="3729038"/>
          <p14:tracePt t="89806" x="4959350" y="3729038"/>
          <p14:tracePt t="89809" x="4975225" y="3729038"/>
          <p14:tracePt t="89811" x="5006975" y="3729038"/>
          <p14:tracePt t="89815" x="5022850" y="3729038"/>
          <p14:tracePt t="89816" x="5053013" y="3729038"/>
          <p14:tracePt t="89820" x="5068888" y="3729038"/>
          <p14:tracePt t="89822" x="5100638" y="3729038"/>
          <p14:tracePt t="89827" x="5116513" y="3729038"/>
          <p14:tracePt t="89829" x="5132388" y="3729038"/>
          <p14:tracePt t="89830" x="5148263" y="3744913"/>
          <p14:tracePt t="89833" x="5164138" y="3744913"/>
          <p14:tracePt t="89834" x="5195888" y="3744913"/>
          <p14:tracePt t="89837" x="5195888" y="3760788"/>
          <p14:tracePt t="89839" x="5211763" y="3760788"/>
          <p14:tracePt t="89841" x="5227638" y="3760788"/>
          <p14:tracePt t="89843" x="5243513" y="3760788"/>
          <p14:tracePt t="89844" x="5275263" y="3760788"/>
          <p14:tracePt t="89846" x="5291138" y="3760788"/>
          <p14:tracePt t="89849" x="5307013" y="3760788"/>
          <p14:tracePt t="89850" x="5337175" y="3776663"/>
          <p14:tracePt t="89852" x="5353050" y="3776663"/>
          <p14:tracePt t="89854" x="5384800" y="3776663"/>
          <p14:tracePt t="89859" x="5416550" y="3776663"/>
          <p14:tracePt t="89861" x="5448300" y="3776663"/>
          <p14:tracePt t="89862" x="5464175" y="3776663"/>
          <p14:tracePt t="89864" x="5495925" y="3776663"/>
          <p14:tracePt t="89867" x="5511800" y="3776663"/>
          <p14:tracePt t="89868" x="5543550" y="3776663"/>
          <p14:tracePt t="89870" x="5575300" y="3776663"/>
          <p14:tracePt t="89883" x="5684838" y="3776663"/>
          <p14:tracePt t="89887" x="5732463" y="3776663"/>
          <p14:tracePt t="89889" x="5764213" y="3776663"/>
          <p14:tracePt t="89890" x="5780088" y="3776663"/>
          <p14:tracePt t="89892" x="5795963" y="3776663"/>
          <p14:tracePt t="89894" x="5827713" y="3776663"/>
          <p14:tracePt t="89896" x="5843588" y="3776663"/>
          <p14:tracePt t="89898" x="5859463" y="3776663"/>
          <p14:tracePt t="89900" x="5875338" y="3776663"/>
          <p14:tracePt t="89902" x="5891213" y="3776663"/>
          <p14:tracePt t="89904" x="5907088" y="3776663"/>
          <p14:tracePt t="89906" x="5922963" y="3776663"/>
          <p14:tracePt t="89908" x="5938838" y="3776663"/>
          <p14:tracePt t="89910" x="5953125" y="3776663"/>
          <p14:tracePt t="89912" x="5969000" y="3776663"/>
          <p14:tracePt t="89917" x="5984875" y="3776663"/>
          <p14:tracePt t="89919" x="6016625" y="3776663"/>
          <p14:tracePt t="89922" x="6032500" y="3776663"/>
          <p14:tracePt t="89925" x="6048375" y="3776663"/>
          <p14:tracePt t="89929" x="6064250" y="3776663"/>
          <p14:tracePt t="89931" x="6080125" y="3776663"/>
          <p14:tracePt t="89932" x="6096000" y="3776663"/>
          <p14:tracePt t="89936" x="6127750" y="3776663"/>
          <p14:tracePt t="89938" x="6143625" y="3776663"/>
          <p14:tracePt t="89943" x="6159500" y="3776663"/>
          <p14:tracePt t="89945" x="6175375" y="3776663"/>
          <p14:tracePt t="89949" x="6191250" y="3776663"/>
          <p14:tracePt t="89951" x="6207125" y="3776663"/>
          <p14:tracePt t="89954" x="6223000" y="3776663"/>
          <p14:tracePt t="89957" x="6238875" y="3776663"/>
          <p14:tracePt t="89958" x="6253163" y="3776663"/>
          <p14:tracePt t="89962" x="6269038" y="3776663"/>
          <p14:tracePt t="89965" x="6284913" y="3776663"/>
          <p14:tracePt t="89969" x="6300788" y="3776663"/>
          <p14:tracePt t="89970" x="6316663" y="3776663"/>
          <p14:tracePt t="89973" x="6332538" y="3776663"/>
          <p14:tracePt t="89977" x="6348413" y="3776663"/>
          <p14:tracePt t="89978" x="6364288" y="3776663"/>
          <p14:tracePt t="89982" x="6380163" y="3776663"/>
          <p14:tracePt t="89984" x="6396038" y="3776663"/>
          <p14:tracePt t="89986" x="6411913" y="3776663"/>
          <p14:tracePt t="89991" x="6427788" y="3776663"/>
          <p14:tracePt t="89995" x="6443663" y="3776663"/>
          <p14:tracePt t="90005" x="6475413" y="3776663"/>
          <p14:tracePt t="90009" x="6491288" y="3776663"/>
          <p14:tracePt t="90010" x="6491288" y="3760788"/>
          <p14:tracePt t="90017" x="6507163" y="3760788"/>
          <p14:tracePt t="90026" x="6523038" y="3760788"/>
          <p14:tracePt t="94829" x="6507163" y="3760788"/>
          <p14:tracePt t="94839" x="6459538" y="3760788"/>
          <p14:tracePt t="94846" x="6348413" y="3760788"/>
          <p14:tracePt t="94852" x="6253163" y="3760788"/>
          <p14:tracePt t="94853" x="6238875" y="3760788"/>
          <p14:tracePt t="94856" x="6143625" y="3760788"/>
          <p14:tracePt t="94858" x="6111875" y="3760788"/>
          <p14:tracePt t="94861" x="6064250" y="3760788"/>
          <p14:tracePt t="94862" x="6000750" y="3760788"/>
          <p14:tracePt t="94864" x="5953125" y="3760788"/>
          <p14:tracePt t="94866" x="5843588" y="3760788"/>
          <p14:tracePt t="94869" x="5780088" y="3760788"/>
          <p14:tracePt t="94870" x="5732463" y="3760788"/>
          <p14:tracePt t="94873" x="5653088" y="3760788"/>
          <p14:tracePt t="94874" x="5591175" y="3760788"/>
          <p14:tracePt t="94876" x="5511800" y="3760788"/>
          <p14:tracePt t="94878" x="5448300" y="3760788"/>
          <p14:tracePt t="94881" x="5368925" y="3760788"/>
          <p14:tracePt t="94882" x="5259388" y="3760788"/>
          <p14:tracePt t="94885" x="5180013" y="3760788"/>
          <p14:tracePt t="94886" x="5100638" y="3760788"/>
          <p14:tracePt t="94889" x="5022850" y="3760788"/>
          <p14:tracePt t="94891" x="4927600" y="3776663"/>
          <p14:tracePt t="94892" x="4848225" y="3776663"/>
          <p14:tracePt t="94895" x="4737100" y="3776663"/>
          <p14:tracePt t="94896" x="4659313" y="3776663"/>
          <p14:tracePt t="94899" x="4548188" y="3776663"/>
          <p14:tracePt t="94900" x="4468813" y="3792538"/>
          <p14:tracePt t="94902" x="4359275" y="3792538"/>
          <p14:tracePt t="94905" x="4279900" y="3808413"/>
          <p14:tracePt t="94906" x="4137025" y="3808413"/>
          <p14:tracePt t="94908" x="4059238" y="3840163"/>
          <p14:tracePt t="94910" x="3948113" y="3856038"/>
          <p14:tracePt t="94912" x="3868738" y="3856038"/>
          <p14:tracePt t="94914" x="3759200" y="3871913"/>
          <p14:tracePt t="94916" x="3663950" y="3887788"/>
          <p14:tracePt t="94918" x="3552825" y="3903663"/>
          <p14:tracePt t="94920" x="3475038" y="3919538"/>
          <p14:tracePt t="94923" x="3363913" y="3919538"/>
          <p14:tracePt t="94924" x="3284538" y="3935413"/>
          <p14:tracePt t="94926" x="3190875" y="3949700"/>
          <p14:tracePt t="94928" x="3143250" y="3949700"/>
          <p14:tracePt t="94930" x="3032125" y="3965575"/>
          <p14:tracePt t="94933" x="2952750" y="3997325"/>
          <p14:tracePt t="94934" x="2890838" y="3997325"/>
          <p14:tracePt t="94937" x="2827338" y="3997325"/>
          <p14:tracePt t="94939" x="2747963" y="4013200"/>
          <p14:tracePt t="94940" x="2684463" y="4013200"/>
          <p14:tracePt t="94942" x="2620963" y="4029075"/>
          <p14:tracePt t="94944" x="2574925" y="4029075"/>
          <p14:tracePt t="94946" x="2511425" y="4029075"/>
          <p14:tracePt t="94948" x="2447925" y="4029075"/>
          <p14:tracePt t="94951" x="2400300" y="4029075"/>
          <p14:tracePt t="94952" x="2368550" y="4044950"/>
          <p14:tracePt t="94954" x="2305050" y="4044950"/>
          <p14:tracePt t="94956" x="2259013" y="4044950"/>
          <p14:tracePt t="94958" x="2227263" y="4044950"/>
          <p14:tracePt t="94960" x="2179638" y="4060825"/>
          <p14:tracePt t="94962" x="2132013" y="4060825"/>
          <p14:tracePt t="94964" x="2100263" y="4060825"/>
          <p14:tracePt t="94966" x="2052638" y="4076700"/>
          <p14:tracePt t="94968" x="2005013" y="4076700"/>
          <p14:tracePt t="94970" x="1989138" y="4076700"/>
          <p14:tracePt t="94973" x="1943100" y="4076700"/>
          <p14:tracePt t="94974" x="1911350" y="4092575"/>
          <p14:tracePt t="94976" x="1879600" y="4092575"/>
          <p14:tracePt t="94978" x="1831975" y="4092575"/>
          <p14:tracePt t="94980" x="1800225" y="4092575"/>
          <p14:tracePt t="94982" x="1784350" y="4092575"/>
          <p14:tracePt t="94984" x="1752600" y="4092575"/>
          <p14:tracePt t="94986" x="1704975" y="4092575"/>
          <p14:tracePt t="94991" x="1658938" y="4108450"/>
          <p14:tracePt t="94992" x="1627188" y="4108450"/>
          <p14:tracePt t="94994" x="1611313" y="4108450"/>
          <p14:tracePt t="94996" x="1563688" y="4108450"/>
          <p14:tracePt t="94998" x="1547813" y="4108450"/>
          <p14:tracePt t="95000" x="1516063" y="4108450"/>
          <p14:tracePt t="95002" x="1484313" y="4108450"/>
          <p14:tracePt t="95004" x="1468438" y="4108450"/>
          <p14:tracePt t="95006" x="1436688" y="4108450"/>
          <p14:tracePt t="95008" x="1420813" y="4108450"/>
          <p14:tracePt t="95010" x="1389063" y="4108450"/>
          <p14:tracePt t="95012" x="1358900" y="4108450"/>
          <p14:tracePt t="95014" x="1343025" y="4108450"/>
          <p14:tracePt t="95016" x="1327150" y="4108450"/>
          <p14:tracePt t="95018" x="1311275" y="4108450"/>
          <p14:tracePt t="95021" x="1295400" y="4108450"/>
          <p14:tracePt t="95023" x="1279525" y="4108450"/>
          <p14:tracePt t="95024" x="1263650" y="4108450"/>
          <p14:tracePt t="95026" x="1231900" y="4108450"/>
          <p14:tracePt t="95028" x="1216025" y="4108450"/>
          <p14:tracePt t="95030" x="1200150" y="4124325"/>
          <p14:tracePt t="95032" x="1184275" y="4124325"/>
          <p14:tracePt t="95034" x="1168400" y="4124325"/>
          <p14:tracePt t="95036" x="1152525" y="4124325"/>
          <p14:tracePt t="95039" x="1136650" y="4124325"/>
          <p14:tracePt t="95040" x="1120775" y="4124325"/>
          <p14:tracePt t="95047" x="1104900" y="4124325"/>
          <p14:tracePt t="95050" x="1089025" y="4124325"/>
          <p14:tracePt t="95053" x="1089025" y="4140200"/>
          <p14:tracePt t="95087" x="1073150" y="4140200"/>
          <p14:tracePt t="95348" x="1073150" y="4156075"/>
          <p14:tracePt t="95354" x="1104900" y="4156075"/>
          <p14:tracePt t="95357" x="1120775" y="4156075"/>
          <p14:tracePt t="95358" x="1136650" y="4156075"/>
          <p14:tracePt t="95360" x="1152525" y="4156075"/>
          <p14:tracePt t="95365" x="1168400" y="4156075"/>
          <p14:tracePt t="95367" x="1184275" y="4156075"/>
          <p14:tracePt t="95370" x="1200150" y="4171950"/>
          <p14:tracePt t="95373" x="1216025" y="4171950"/>
          <p14:tracePt t="95375" x="1231900" y="4171950"/>
          <p14:tracePt t="95379" x="1247775" y="4171950"/>
          <p14:tracePt t="95380" x="1263650" y="4171950"/>
          <p14:tracePt t="95385" x="1279525" y="4171950"/>
          <p14:tracePt t="95386" x="1311275" y="4171950"/>
          <p14:tracePt t="95389" x="1311275" y="4187825"/>
          <p14:tracePt t="95391" x="1327150" y="4187825"/>
          <p14:tracePt t="95392" x="1343025" y="4187825"/>
          <p14:tracePt t="95397" x="1373188" y="4203700"/>
          <p14:tracePt t="95398" x="1389063" y="4203700"/>
          <p14:tracePt t="95403" x="1404938" y="4203700"/>
          <p14:tracePt t="95404" x="1436688" y="4203700"/>
          <p14:tracePt t="95409" x="1452563" y="4203700"/>
          <p14:tracePt t="95411" x="1468438" y="4203700"/>
          <p14:tracePt t="95415" x="1500188" y="4203700"/>
          <p14:tracePt t="95416" x="1516063" y="4203700"/>
          <p14:tracePt t="95420" x="1531938" y="4203700"/>
          <p14:tracePt t="95422" x="1547813" y="4203700"/>
          <p14:tracePt t="95425" x="1563688" y="4203700"/>
          <p14:tracePt t="95429" x="1579563" y="4203700"/>
          <p14:tracePt t="95431" x="1595438" y="4203700"/>
          <p14:tracePt t="95432" x="1611313" y="4203700"/>
          <p14:tracePt t="95435" x="1627188" y="4203700"/>
          <p14:tracePt t="95437" x="1643063" y="4203700"/>
          <p14:tracePt t="95441" x="1658938" y="4203700"/>
          <p14:tracePt t="95442" x="1658938" y="4219575"/>
          <p14:tracePt t="95444" x="1674813" y="4219575"/>
          <p14:tracePt t="95449" x="1689100" y="4219575"/>
          <p14:tracePt t="95450" x="1704975" y="4219575"/>
          <p14:tracePt t="95452" x="1720850" y="4219575"/>
          <p14:tracePt t="95459" x="1736725" y="4219575"/>
          <p14:tracePt t="95460" x="1752600" y="4219575"/>
          <p14:tracePt t="95466" x="1768475" y="4219575"/>
          <p14:tracePt t="95468" x="1784350" y="4219575"/>
          <p14:tracePt t="95476" x="1800225" y="4219575"/>
          <p14:tracePt t="95487" x="1816100" y="4219575"/>
          <p14:tracePt t="95495" x="1831975" y="4219575"/>
          <p14:tracePt t="95565" x="1847850" y="4219575"/>
          <p14:tracePt t="95573" x="1863725" y="4219575"/>
          <p14:tracePt t="95577" x="1879600" y="4219575"/>
          <p14:tracePt t="95588" x="1895475" y="4219575"/>
          <p14:tracePt t="95595" x="1943100" y="4235450"/>
          <p14:tracePt t="95600" x="1958975" y="4235450"/>
          <p14:tracePt t="95602" x="1974850" y="4235450"/>
          <p14:tracePt t="95605" x="1974850" y="4251325"/>
          <p14:tracePt t="95607" x="1989138" y="4251325"/>
          <p14:tracePt t="95617" x="2005013" y="4251325"/>
          <p14:tracePt t="95621" x="2020888" y="4251325"/>
          <p14:tracePt t="95624" x="2036763" y="4251325"/>
          <p14:tracePt t="95636" x="2052638" y="4251325"/>
          <p14:tracePt t="95641" x="2068513" y="4251325"/>
          <p14:tracePt t="95648" x="2084388" y="4251325"/>
          <p14:tracePt t="95652" x="2100263" y="4251325"/>
          <p14:tracePt t="95657" x="2100263" y="4267200"/>
          <p14:tracePt t="95658" x="2116138" y="4267200"/>
          <p14:tracePt t="95660" x="2132013" y="4267200"/>
          <p14:tracePt t="95664" x="2147888" y="4267200"/>
          <p14:tracePt t="95673" x="2179638" y="4283075"/>
          <p14:tracePt t="95681" x="2195513" y="4283075"/>
          <p14:tracePt t="95682" x="2211388" y="4283075"/>
          <p14:tracePt t="95684" x="2227263" y="4283075"/>
          <p14:tracePt t="95696" x="2259013" y="4283075"/>
          <p14:tracePt t="95704" x="2274888" y="4283075"/>
          <p14:tracePt t="95710" x="2289175" y="4297363"/>
          <p14:tracePt t="95719" x="2305050" y="4297363"/>
          <p14:tracePt t="95731" x="2320925" y="4297363"/>
          <p14:tracePt t="95740" x="2336800" y="4297363"/>
          <p14:tracePt t="95749" x="2352675" y="4297363"/>
          <p14:tracePt t="95753" x="2368550" y="4297363"/>
          <p14:tracePt t="95757" x="2384425" y="4297363"/>
          <p14:tracePt t="95764" x="2400300" y="4297363"/>
          <p14:tracePt t="95767" x="2416175" y="4297363"/>
          <p14:tracePt t="95775" x="2432050" y="4297363"/>
          <p14:tracePt t="95779" x="2447925" y="4297363"/>
          <p14:tracePt t="95783" x="2463800" y="4297363"/>
          <p14:tracePt t="95793" x="2479675" y="4297363"/>
          <p14:tracePt t="95798" x="2495550" y="4297363"/>
          <p14:tracePt t="95811" x="2511425" y="4297363"/>
          <p14:tracePt t="95816" x="2527300" y="4297363"/>
          <p14:tracePt t="95825" x="2543175" y="4297363"/>
          <p14:tracePt t="95837" x="2559050" y="4297363"/>
          <p14:tracePt t="95843" x="2574925" y="4297363"/>
          <p14:tracePt t="95857" x="2590800" y="4297363"/>
          <p14:tracePt t="95865" x="2605088" y="4297363"/>
          <p14:tracePt t="95877" x="2605088" y="4313238"/>
          <p14:tracePt t="95885" x="2620963" y="4313238"/>
          <p14:tracePt t="95893" x="2620963" y="4329113"/>
          <p14:tracePt t="95895" x="2636838" y="4329113"/>
          <p14:tracePt t="95910" x="2652713" y="4329113"/>
          <p14:tracePt t="95922" x="2668588" y="4344988"/>
          <p14:tracePt t="95927" x="2684463" y="4360863"/>
          <p14:tracePt t="95945" x="2684463" y="4376738"/>
          <p14:tracePt t="95951" x="2700338" y="4376738"/>
          <p14:tracePt t="95952" x="2700338" y="4392613"/>
          <p14:tracePt t="95961" x="2700338" y="4408488"/>
          <p14:tracePt t="95999" x="2716213" y="4408488"/>
          <p14:tracePt t="96003" x="2716213" y="4424363"/>
          <p14:tracePt t="96041" x="2700338" y="4424363"/>
          <p14:tracePt t="96062" x="2684463" y="4408488"/>
          <p14:tracePt t="96069" x="2668588" y="4408488"/>
          <p14:tracePt t="96074" x="2668588" y="4392613"/>
          <p14:tracePt t="96079" x="2652713" y="4392613"/>
          <p14:tracePt t="96087" x="2636838" y="4392613"/>
          <p14:tracePt t="96093" x="2620963" y="4392613"/>
          <p14:tracePt t="96107" x="2605088" y="4376738"/>
          <p14:tracePt t="96109" x="2590800" y="4376738"/>
          <p14:tracePt t="96123" x="2574925" y="4376738"/>
          <p14:tracePt t="96129" x="2559050" y="4376738"/>
          <p14:tracePt t="96141" x="2543175" y="4376738"/>
          <p14:tracePt t="96147" x="2527300" y="4376738"/>
          <p14:tracePt t="96151" x="2511425" y="4376738"/>
          <p14:tracePt t="96161" x="2495550" y="4376738"/>
          <p14:tracePt t="96163" x="2479675" y="4376738"/>
          <p14:tracePt t="96167" x="2463800" y="4376738"/>
          <p14:tracePt t="96169" x="2447925" y="4376738"/>
          <p14:tracePt t="96170" x="2432050" y="4360863"/>
          <p14:tracePt t="96177" x="2416175" y="4360863"/>
          <p14:tracePt t="96179" x="2400300" y="4360863"/>
          <p14:tracePt t="96183" x="2384425" y="4360863"/>
          <p14:tracePt t="96184" x="2368550" y="4360863"/>
          <p14:tracePt t="96189" x="2352675" y="4360863"/>
          <p14:tracePt t="96193" x="2336800" y="4360863"/>
          <p14:tracePt t="96194" x="2320925" y="4344988"/>
          <p14:tracePt t="96201" x="2305050" y="4344988"/>
          <p14:tracePt t="96202" x="2289175" y="4344988"/>
          <p14:tracePt t="96206" x="2274888" y="4344988"/>
          <p14:tracePt t="96211" x="2259013" y="4344988"/>
          <p14:tracePt t="96215" x="2243138" y="4344988"/>
          <p14:tracePt t="96220" x="2227263" y="4344988"/>
          <p14:tracePt t="96224" x="2211388" y="4344988"/>
          <p14:tracePt t="96227" x="2195513" y="4344988"/>
          <p14:tracePt t="96232" x="2195513" y="4329113"/>
          <p14:tracePt t="96235" x="2179638" y="4329113"/>
          <p14:tracePt t="96240" x="2163763" y="4329113"/>
          <p14:tracePt t="96255" x="2147888" y="4329113"/>
          <p14:tracePt t="96263" x="2132013" y="4329113"/>
          <p14:tracePt t="96269" x="2132013" y="4313238"/>
          <p14:tracePt t="96273" x="2116138" y="4313238"/>
          <p14:tracePt t="96283" x="2100263" y="4313238"/>
          <p14:tracePt t="96286" x="2084388" y="4313238"/>
          <p14:tracePt t="96293" x="2068513" y="4313238"/>
          <p14:tracePt t="96297" x="2036763" y="4313238"/>
          <p14:tracePt t="96301" x="2020888" y="4313238"/>
          <p14:tracePt t="96306" x="2005013" y="4313238"/>
          <p14:tracePt t="96309" x="1989138" y="4313238"/>
          <p14:tracePt t="96310" x="1974850" y="4313238"/>
          <p14:tracePt t="96312" x="1958975" y="4313238"/>
          <p14:tracePt t="96316" x="1943100" y="4313238"/>
          <p14:tracePt t="96319" x="1927225" y="4313238"/>
          <p14:tracePt t="96323" x="1895475" y="4313238"/>
          <p14:tracePt t="96325" x="1879600" y="4313238"/>
          <p14:tracePt t="96329" x="1863725" y="4313238"/>
          <p14:tracePt t="96331" x="1847850" y="4313238"/>
          <p14:tracePt t="96335" x="1831975" y="4313238"/>
          <p14:tracePt t="96336" x="1816100" y="4313238"/>
          <p14:tracePt t="96340" x="1800225" y="4313238"/>
          <p14:tracePt t="96343" x="1784350" y="4313238"/>
          <p14:tracePt t="96345" x="1768475" y="4313238"/>
          <p14:tracePt t="96357" x="1736725" y="4313238"/>
          <p14:tracePt t="96360" x="1720850" y="4313238"/>
          <p14:tracePt t="96365" x="1704975" y="4313238"/>
          <p14:tracePt t="96368" x="1689100" y="4313238"/>
          <p14:tracePt t="96395" x="1674813" y="4313238"/>
          <p14:tracePt t="96437" x="1658938" y="4313238"/>
          <p14:tracePt t="96445" x="1643063" y="4313238"/>
          <p14:tracePt t="96458" x="1627188" y="4313238"/>
          <p14:tracePt t="96463" x="1611313" y="4313238"/>
          <p14:tracePt t="96469" x="1595438" y="4313238"/>
          <p14:tracePt t="96475" x="1579563" y="4313238"/>
          <p14:tracePt t="96478" x="1563688" y="4313238"/>
          <p14:tracePt t="96485" x="1547813" y="4313238"/>
          <p14:tracePt t="96490" x="1531938" y="4313238"/>
          <p14:tracePt t="96503" x="1516063" y="4313238"/>
          <p14:tracePt t="96510" x="1500188" y="4313238"/>
          <p14:tracePt t="96517" x="1484313" y="4313238"/>
          <p14:tracePt t="96561" x="1468438" y="4313238"/>
          <p14:tracePt t="96753" x="1468438" y="4329113"/>
          <p14:tracePt t="96772" x="1484313" y="4329113"/>
          <p14:tracePt t="96775" x="1500188" y="4329113"/>
          <p14:tracePt t="96783" x="1516063" y="4329113"/>
          <p14:tracePt t="96792" x="1531938" y="4329113"/>
          <p14:tracePt t="96798" x="1547813" y="4329113"/>
          <p14:tracePt t="96804" x="1595438" y="4329113"/>
          <p14:tracePt t="96810" x="1611313" y="4329113"/>
          <p14:tracePt t="96812" x="1627188" y="4329113"/>
          <p14:tracePt t="96819" x="1643063" y="4329113"/>
          <p14:tracePt t="96823" x="1658938" y="4329113"/>
          <p14:tracePt t="96827" x="1674813" y="4329113"/>
          <p14:tracePt t="96843" x="1689100" y="4329113"/>
          <p14:tracePt t="96855" x="1704975" y="4329113"/>
          <p14:tracePt t="96901" x="1720850" y="4329113"/>
          <p14:tracePt t="96937" x="1736725" y="4329113"/>
          <p14:tracePt t="96947" x="1752600" y="4329113"/>
          <p14:tracePt t="96957" x="1768475" y="4329113"/>
          <p14:tracePt t="96964" x="1784350" y="4344988"/>
          <p14:tracePt t="96967" x="1800225" y="4344988"/>
          <p14:tracePt t="96968" x="1816100" y="4344988"/>
          <p14:tracePt t="96972" x="1831975" y="4344988"/>
          <p14:tracePt t="96974" x="1847850" y="4360863"/>
          <p14:tracePt t="96978" x="1863725" y="4360863"/>
          <p14:tracePt t="96982" x="1879600" y="4360863"/>
          <p14:tracePt t="96986" x="1895475" y="4360863"/>
          <p14:tracePt t="96989" x="1911350" y="4360863"/>
          <p14:tracePt t="96999" x="1927225" y="4360863"/>
          <p14:tracePt t="97007" x="1943100" y="4360863"/>
          <p14:tracePt t="97022" x="1958975" y="4360863"/>
          <p14:tracePt t="97033" x="1958975" y="4376738"/>
          <p14:tracePt t="97045" x="1974850" y="4376738"/>
          <p14:tracePt t="97069" x="1989138" y="4376738"/>
          <p14:tracePt t="97073" x="2005013" y="4376738"/>
          <p14:tracePt t="97075" x="2020888" y="4376738"/>
          <p14:tracePt t="97077" x="2020888" y="4392613"/>
          <p14:tracePt t="97080" x="2036763" y="4392613"/>
          <p14:tracePt t="97083" x="2052638" y="4392613"/>
          <p14:tracePt t="97085" x="2052638" y="4408488"/>
          <p14:tracePt t="97089" x="2068513" y="4408488"/>
          <p14:tracePt t="97090" x="2084388" y="4408488"/>
          <p14:tracePt t="97092" x="2100263" y="4408488"/>
          <p14:tracePt t="97101" x="2132013" y="4424363"/>
          <p14:tracePt t="97102" x="2147888" y="4424363"/>
          <p14:tracePt t="97105" x="2179638" y="4440238"/>
          <p14:tracePt t="97108" x="2195513" y="4440238"/>
          <p14:tracePt t="97110" x="2211388" y="4440238"/>
          <p14:tracePt t="97112" x="2227263" y="4440238"/>
          <p14:tracePt t="97115" x="2243138" y="4456113"/>
          <p14:tracePt t="97117" x="2259013" y="4456113"/>
          <p14:tracePt t="97118" x="2274888" y="4471988"/>
          <p14:tracePt t="97122" x="2305050" y="4471988"/>
          <p14:tracePt t="97125" x="2305050" y="4487863"/>
          <p14:tracePt t="97126" x="2320925" y="4487863"/>
          <p14:tracePt t="97128" x="2336800" y="4487863"/>
          <p14:tracePt t="97131" x="2352675" y="4487863"/>
          <p14:tracePt t="97133" x="2368550" y="4487863"/>
          <p14:tracePt t="97135" x="2384425" y="4503738"/>
          <p14:tracePt t="97136" x="2400300" y="4503738"/>
          <p14:tracePt t="97140" x="2416175" y="4519613"/>
          <p14:tracePt t="97142" x="2432050" y="4519613"/>
          <p14:tracePt t="97147" x="2447925" y="4519613"/>
          <p14:tracePt t="97148" x="2447925" y="4535488"/>
          <p14:tracePt t="97150" x="2463800" y="4535488"/>
          <p14:tracePt t="97153" x="2479675" y="4535488"/>
          <p14:tracePt t="97156" x="2495550" y="4535488"/>
          <p14:tracePt t="97161" x="2511425" y="4535488"/>
          <p14:tracePt t="97170" x="2527300" y="4551363"/>
          <p14:tracePt t="97179" x="2559050" y="4551363"/>
          <p14:tracePt t="97195" x="2574925" y="4567238"/>
          <p14:tracePt t="97199" x="2590800" y="4567238"/>
          <p14:tracePt t="97210" x="2605088" y="4567238"/>
          <p14:tracePt t="97217" x="2620963" y="4567238"/>
          <p14:tracePt t="97227" x="2636838" y="4567238"/>
          <p14:tracePt t="97231" x="2652713" y="4567238"/>
          <p14:tracePt t="97234" x="2668588" y="4567238"/>
          <p14:tracePt t="97243" x="2684463" y="4567238"/>
          <p14:tracePt t="97246" x="2700338" y="4567238"/>
          <p14:tracePt t="97253" x="2732088" y="4567238"/>
          <p14:tracePt t="97255" x="2747963" y="4567238"/>
          <p14:tracePt t="97261" x="2763838" y="4567238"/>
          <p14:tracePt t="97263" x="2779713" y="4567238"/>
          <p14:tracePt t="97266" x="2795588" y="4567238"/>
          <p14:tracePt t="97272" x="2811463" y="4583113"/>
          <p14:tracePt t="97281" x="2827338" y="4583113"/>
          <p14:tracePt t="97293" x="2843213" y="4583113"/>
          <p14:tracePt t="97303" x="2859088" y="4583113"/>
          <p14:tracePt t="97313" x="2874963" y="4583113"/>
          <p14:tracePt t="97331" x="2890838" y="4583113"/>
          <p14:tracePt t="97338" x="2905125" y="4583113"/>
          <p14:tracePt t="97350" x="2921000" y="4583113"/>
          <p14:tracePt t="97353" x="2936875" y="4583113"/>
          <p14:tracePt t="97359" x="2952750" y="4583113"/>
          <p14:tracePt t="97360" x="2968625" y="4583113"/>
          <p14:tracePt t="97365" x="2984500" y="4583113"/>
          <p14:tracePt t="97373" x="3016250" y="4583113"/>
          <p14:tracePt t="97379" x="3032125" y="4583113"/>
          <p14:tracePt t="97383" x="3048000" y="4583113"/>
          <p14:tracePt t="97385" x="3063875" y="4583113"/>
          <p14:tracePt t="97391" x="3079750" y="4583113"/>
          <p14:tracePt t="97394" x="3095625" y="4583113"/>
          <p14:tracePt t="97417" x="3111500" y="4583113"/>
          <p14:tracePt t="97448" x="3127375" y="4583113"/>
          <p14:tracePt t="97479" x="3143250" y="4583113"/>
          <p14:tracePt t="97557" x="3159125" y="4583113"/>
          <p14:tracePt t="97563" x="3175000" y="4583113"/>
          <p14:tracePt t="97574" x="3190875" y="4583113"/>
          <p14:tracePt t="97577" x="3205163" y="4583113"/>
          <p14:tracePt t="97580" x="3221038" y="4583113"/>
          <p14:tracePt t="97586" x="3236913" y="4583113"/>
          <p14:tracePt t="97591" x="3252788" y="4583113"/>
          <p14:tracePt t="97599" x="3268663" y="4583113"/>
          <p14:tracePt t="97601" x="3284538" y="4583113"/>
          <p14:tracePt t="97605" x="3300413" y="4583113"/>
          <p14:tracePt t="97612" x="3316288" y="4583113"/>
          <p14:tracePt t="97621" x="3332163" y="4583113"/>
          <p14:tracePt t="97628" x="3348038" y="4583113"/>
          <p14:tracePt t="97635" x="3363913" y="4583113"/>
          <p14:tracePt t="97641" x="3379788" y="4583113"/>
          <p14:tracePt t="97686" x="3395663" y="4583113"/>
          <p14:tracePt t="97716" x="3411538" y="4583113"/>
          <p14:tracePt t="97725" x="3427413" y="4583113"/>
          <p14:tracePt t="97729" x="3443288" y="4583113"/>
          <p14:tracePt t="97738" x="3459163" y="4583113"/>
          <p14:tracePt t="97741" x="3475038" y="4583113"/>
          <p14:tracePt t="97744" x="3490913" y="4583113"/>
          <p14:tracePt t="97750" x="3505200" y="4583113"/>
          <p14:tracePt t="97752" x="3521075" y="4583113"/>
          <p14:tracePt t="97759" x="3536950" y="4583113"/>
          <p14:tracePt t="97762" x="3552825" y="4583113"/>
          <p14:tracePt t="97764" x="3568700" y="4583113"/>
          <p14:tracePt t="97767" x="3568700" y="4567238"/>
          <p14:tracePt t="97771" x="3584575" y="4567238"/>
          <p14:tracePt t="97775" x="3600450" y="4567238"/>
          <p14:tracePt t="97781" x="3600450" y="4551363"/>
          <p14:tracePt t="97783" x="3616325" y="4551363"/>
          <p14:tracePt t="97787" x="3632200" y="4551363"/>
          <p14:tracePt t="97790" x="3648075" y="4551363"/>
          <p14:tracePt t="97805" x="3663950" y="4551363"/>
          <p14:tracePt t="97817" x="3679825" y="4551363"/>
          <p14:tracePt t="97860" x="3695700" y="4551363"/>
          <p14:tracePt t="97863" x="3695700" y="4535488"/>
          <p14:tracePt t="97866" x="3711575" y="4535488"/>
          <p14:tracePt t="97871" x="3727450" y="4535488"/>
          <p14:tracePt t="97879" x="3727450" y="4519613"/>
          <p14:tracePt t="97883" x="3743325" y="4519613"/>
          <p14:tracePt t="97888" x="3759200" y="4519613"/>
          <p14:tracePt t="97896" x="3759200" y="4503738"/>
          <p14:tracePt t="97900" x="3775075" y="4503738"/>
          <p14:tracePt t="97907" x="3790950" y="4503738"/>
          <p14:tracePt t="97913" x="3806825" y="4503738"/>
          <p14:tracePt t="97929" x="3821113" y="4503738"/>
          <p14:tracePt t="97938" x="3821113" y="4487863"/>
          <p14:tracePt t="97945" x="3836988" y="4487863"/>
          <p14:tracePt t="98151" x="3836988" y="4471988"/>
          <p14:tracePt t="98185" x="3836988" y="4456113"/>
          <p14:tracePt t="98197" x="3836988" y="4440238"/>
          <p14:tracePt t="98209" x="3836988" y="4424363"/>
          <p14:tracePt t="98215" x="3836988" y="4408488"/>
          <p14:tracePt t="98218" x="3836988" y="4392613"/>
          <p14:tracePt t="98227" x="3836988" y="4376738"/>
          <p14:tracePt t="98229" x="3836988" y="4360863"/>
          <p14:tracePt t="98233" x="3836988" y="4344988"/>
          <p14:tracePt t="98236" x="3852863" y="4344988"/>
          <p14:tracePt t="98241" x="3852863" y="4329113"/>
          <p14:tracePt t="98244" x="3852863" y="4313238"/>
          <p14:tracePt t="98255" x="3852863" y="4297363"/>
          <p14:tracePt t="98259" x="3852863" y="4283075"/>
          <p14:tracePt t="98263" x="3852863" y="4267200"/>
          <p14:tracePt t="98279" x="3852863" y="4251325"/>
          <p14:tracePt t="98286" x="3852863" y="4235450"/>
          <p14:tracePt t="98301" x="3852863" y="4219575"/>
          <p14:tracePt t="98329" x="3852863" y="4203700"/>
          <p14:tracePt t="98557" x="3868738" y="4203700"/>
          <p14:tracePt t="98562" x="3884613" y="4203700"/>
          <p14:tracePt t="98566" x="3900488" y="4203700"/>
          <p14:tracePt t="98568" x="3916363" y="4203700"/>
          <p14:tracePt t="98571" x="3932238" y="4203700"/>
          <p14:tracePt t="98572" x="3963988" y="4203700"/>
          <p14:tracePt t="98574" x="3979863" y="4203700"/>
          <p14:tracePt t="98576" x="3995738" y="4203700"/>
          <p14:tracePt t="98578" x="4027488" y="4203700"/>
          <p14:tracePt t="98581" x="4043363" y="4219575"/>
          <p14:tracePt t="98583" x="4075113" y="4219575"/>
          <p14:tracePt t="98584" x="4106863" y="4235450"/>
          <p14:tracePt t="98588" x="4137025" y="4235450"/>
          <p14:tracePt t="98591" x="4152900" y="4235450"/>
          <p14:tracePt t="98592" x="4168775" y="4235450"/>
          <p14:tracePt t="98595" x="4200525" y="4251325"/>
          <p14:tracePt t="98596" x="4216400" y="4251325"/>
          <p14:tracePt t="98601" x="4232275" y="4251325"/>
          <p14:tracePt t="98606" x="4248150" y="4251325"/>
          <p14:tracePt t="98614" x="4264025" y="4251325"/>
          <p14:tracePt t="98626" x="4279900" y="4251325"/>
          <p14:tracePt t="98641" x="4295775" y="4251325"/>
          <p14:tracePt t="98675" x="4279900" y="4267200"/>
          <p14:tracePt t="98688" x="4264025" y="4267200"/>
          <p14:tracePt t="98703" x="4264025" y="4283075"/>
          <p14:tracePt t="98761" x="4248150" y="4283075"/>
          <p14:tracePt t="98767" x="4232275" y="4297363"/>
          <p14:tracePt t="98775" x="4232275" y="4313238"/>
          <p14:tracePt t="98777" x="4216400" y="4313238"/>
          <p14:tracePt t="98781" x="4216400" y="4329113"/>
          <p14:tracePt t="98782" x="4200525" y="4329113"/>
          <p14:tracePt t="98787" x="4184650" y="4329113"/>
          <p14:tracePt t="98794" x="4184650" y="4344988"/>
          <p14:tracePt t="98796" x="4168775" y="4344988"/>
          <p14:tracePt t="98798" x="4152900" y="4360863"/>
          <p14:tracePt t="98806" x="4137025" y="4360863"/>
          <p14:tracePt t="98808" x="4121150" y="4376738"/>
          <p14:tracePt t="98813" x="4106863" y="4376738"/>
          <p14:tracePt t="98814" x="4106863" y="4392613"/>
          <p14:tracePt t="98822" x="4106863" y="4408488"/>
          <p14:tracePt t="98823" x="4090988" y="4408488"/>
          <p14:tracePt t="98826" x="4075113" y="4408488"/>
          <p14:tracePt t="98837" x="4059238" y="4424363"/>
          <p14:tracePt t="98845" x="4043363" y="4424363"/>
          <p14:tracePt t="98849" x="4043363" y="4440238"/>
          <p14:tracePt t="98851" x="4027488" y="4440238"/>
          <p14:tracePt t="98865" x="4011613" y="4440238"/>
          <p14:tracePt t="98871" x="4011613" y="4456113"/>
          <p14:tracePt t="98880" x="3995738" y="4456113"/>
          <p14:tracePt t="98884" x="3995738" y="4471988"/>
          <p14:tracePt t="98890" x="3979863" y="4471988"/>
          <p14:tracePt t="98898" x="3963988" y="4487863"/>
          <p14:tracePt t="98904" x="3948113" y="4487863"/>
          <p14:tracePt t="98918" x="3932238" y="4487863"/>
          <p14:tracePt t="98926" x="3916363" y="4487863"/>
          <p14:tracePt t="98939" x="3900488" y="4487863"/>
          <p14:tracePt t="98942" x="3884613" y="4487863"/>
          <p14:tracePt t="98953" x="3884613" y="4503738"/>
          <p14:tracePt t="98960" x="3868738" y="4503738"/>
          <p14:tracePt t="98964" x="3852863" y="4503738"/>
          <p14:tracePt t="98966" x="3836988" y="4503738"/>
          <p14:tracePt t="98980" x="3821113" y="4503738"/>
          <p14:tracePt t="98986" x="3806825" y="4503738"/>
          <p14:tracePt t="98996" x="3790950" y="4503738"/>
          <p14:tracePt t="99002" x="3775075" y="4503738"/>
          <p14:tracePt t="99006" x="3759200" y="4503738"/>
          <p14:tracePt t="99020" x="3743325" y="4503738"/>
          <p14:tracePt t="99024" x="3727450" y="4503738"/>
          <p14:tracePt t="99025" x="3727450" y="4519613"/>
          <p14:tracePt t="99032" x="3711575" y="4519613"/>
          <p14:tracePt t="99038" x="3695700" y="4519613"/>
          <p14:tracePt t="99042" x="3679825" y="4519613"/>
          <p14:tracePt t="99048" x="3663950" y="4519613"/>
          <p14:tracePt t="99053" x="3648075" y="4519613"/>
          <p14:tracePt t="99057" x="3616325" y="4519613"/>
          <p14:tracePt t="99059" x="3600450" y="4519613"/>
          <p14:tracePt t="99062" x="3584575" y="4519613"/>
          <p14:tracePt t="99065" x="3568700" y="4519613"/>
          <p14:tracePt t="99068" x="3552825" y="4519613"/>
          <p14:tracePt t="99073" x="3536950" y="4519613"/>
          <p14:tracePt t="99074" x="3521075" y="4519613"/>
          <p14:tracePt t="99078" x="3505200" y="4519613"/>
          <p14:tracePt t="99080" x="3490913" y="4519613"/>
          <p14:tracePt t="99089" x="3459163" y="4519613"/>
          <p14:tracePt t="99093" x="3443288" y="4519613"/>
          <p14:tracePt t="99098" x="3427413" y="4535488"/>
          <p14:tracePt t="99103" x="3411538" y="4535488"/>
          <p14:tracePt t="99112" x="3395663" y="4535488"/>
          <p14:tracePt t="99121" x="3379788" y="4535488"/>
          <p14:tracePt t="99129" x="3363913" y="4535488"/>
          <p14:tracePt t="99134" x="3363913" y="4551363"/>
          <p14:tracePt t="99147" x="3348038" y="4551363"/>
          <p14:tracePt t="99159" x="3332163" y="4551363"/>
          <p14:tracePt t="99173" x="3316288" y="4551363"/>
          <p14:tracePt t="99177" x="3316288" y="4567238"/>
          <p14:tracePt t="99181" x="3300413" y="4567238"/>
          <p14:tracePt t="99194" x="3284538" y="4567238"/>
          <p14:tracePt t="99210" x="3268663" y="4567238"/>
          <p14:tracePt t="99218" x="3252788" y="4567238"/>
          <p14:tracePt t="99234" x="3236913" y="4567238"/>
          <p14:tracePt t="99241" x="3221038" y="4567238"/>
          <p14:tracePt t="99246" x="3205163" y="4567238"/>
          <p14:tracePt t="99256" x="3190875" y="4583113"/>
          <p14:tracePt t="99260" x="3175000" y="4583113"/>
          <p14:tracePt t="99270" x="3159125" y="4583113"/>
          <p14:tracePt t="99273" x="3143250" y="4583113"/>
          <p14:tracePt t="99274" x="3143250" y="4598988"/>
          <p14:tracePt t="99278" x="3127375" y="4598988"/>
          <p14:tracePt t="99293" x="3111500" y="4598988"/>
          <p14:tracePt t="99300" x="3095625" y="4598988"/>
          <p14:tracePt t="99315" x="3079750" y="4598988"/>
          <p14:tracePt t="99325" x="3063875" y="4598988"/>
          <p14:tracePt t="99338" x="3048000" y="4598988"/>
          <p14:tracePt t="99343" x="3032125" y="4598988"/>
          <p14:tracePt t="99347" x="3016250" y="4598988"/>
          <p14:tracePt t="99355" x="3000375" y="4598988"/>
          <p14:tracePt t="99358" x="2984500" y="4598988"/>
          <p14:tracePt t="99364" x="2952750" y="4598988"/>
          <p14:tracePt t="99368" x="2936875" y="4598988"/>
          <p14:tracePt t="99373" x="2921000" y="4598988"/>
          <p14:tracePt t="99374" x="2905125" y="4598988"/>
          <p14:tracePt t="99376" x="2890838" y="4598988"/>
          <p14:tracePt t="99383" x="2874963" y="4598988"/>
          <p14:tracePt t="99385" x="2859088" y="4598988"/>
          <p14:tracePt t="99391" x="2843213" y="4598988"/>
          <p14:tracePt t="99394" x="2827338" y="4598988"/>
          <p14:tracePt t="99398" x="2811463" y="4598988"/>
          <p14:tracePt t="99420" x="2795588" y="4598988"/>
          <p14:tracePt t="99433" x="2779713" y="4598988"/>
          <p14:tracePt t="99457" x="2763838" y="4598988"/>
          <p14:tracePt t="99471" x="2747963" y="4598988"/>
          <p14:tracePt t="99489" x="2732088" y="4598988"/>
          <p14:tracePt t="99496" x="2716213" y="4598988"/>
          <p14:tracePt t="99502" x="2700338" y="4583113"/>
          <p14:tracePt t="99512" x="2684463" y="4567238"/>
          <p14:tracePt t="99516" x="2668588" y="4567238"/>
          <p14:tracePt t="99520" x="2668588" y="4551363"/>
          <p14:tracePt t="99524" x="2652713" y="4535488"/>
          <p14:tracePt t="99528" x="2636838" y="4535488"/>
          <p14:tracePt t="99535" x="2620963" y="4519613"/>
          <p14:tracePt t="99538" x="2620963" y="4503738"/>
          <p14:tracePt t="99551" x="2605088" y="4487863"/>
          <p14:tracePt t="99559" x="2605088" y="4471988"/>
          <p14:tracePt t="99562" x="2605088" y="4456113"/>
          <p14:tracePt t="99565" x="2590800" y="4456113"/>
          <p14:tracePt t="99573" x="2590800" y="4440238"/>
          <p14:tracePt t="99576" x="2590800" y="4424363"/>
          <p14:tracePt t="99586" x="2590800" y="4376738"/>
          <p14:tracePt t="99594" x="2590800" y="4344988"/>
          <p14:tracePt t="99595" x="2590800" y="4329113"/>
          <p14:tracePt t="99598" x="2605088" y="4313238"/>
          <p14:tracePt t="99600" x="2605088" y="4297363"/>
          <p14:tracePt t="99603" x="2605088" y="4283075"/>
          <p14:tracePt t="99605" x="2605088" y="4267200"/>
          <p14:tracePt t="99606" x="2605088" y="4251325"/>
          <p14:tracePt t="99608" x="2620963" y="4251325"/>
          <p14:tracePt t="99610" x="2620963" y="4235450"/>
          <p14:tracePt t="99613" x="2620963" y="4219575"/>
          <p14:tracePt t="99614" x="2636838" y="4219575"/>
          <p14:tracePt t="99616" x="2636838" y="4203700"/>
          <p14:tracePt t="99618" x="2636838" y="4187825"/>
          <p14:tracePt t="99621" x="2652713" y="4171950"/>
          <p14:tracePt t="99624" x="2652713" y="4156075"/>
          <p14:tracePt t="99627" x="2652713" y="4140200"/>
          <p14:tracePt t="99631" x="2652713" y="4108450"/>
          <p14:tracePt t="99633" x="2668588" y="4092575"/>
          <p14:tracePt t="99637" x="2668588" y="4076700"/>
          <p14:tracePt t="99639" x="2684463" y="4060825"/>
          <p14:tracePt t="99642" x="2684463" y="4044950"/>
          <p14:tracePt t="99645" x="2684463" y="4029075"/>
          <p14:tracePt t="99647" x="2700338" y="4013200"/>
          <p14:tracePt t="99648" x="2700338" y="3997325"/>
          <p14:tracePt t="99650" x="2700338" y="3981450"/>
          <p14:tracePt t="99653" x="2700338" y="3965575"/>
          <p14:tracePt t="99656" x="2700338" y="3949700"/>
          <p14:tracePt t="99661" x="2700338" y="3935413"/>
          <p14:tracePt t="99662" x="2716213" y="3935413"/>
          <p14:tracePt t="99665" x="2716213" y="3919538"/>
          <p14:tracePt t="99666" x="2716213" y="3903663"/>
          <p14:tracePt t="99671" x="2732088" y="3887788"/>
          <p14:tracePt t="99679" x="2732088" y="3871913"/>
          <p14:tracePt t="99682" x="2732088" y="3856038"/>
          <p14:tracePt t="99692" x="2747963" y="3856038"/>
          <p14:tracePt t="99699" x="2763838" y="3840163"/>
          <p14:tracePt t="99702" x="2763838" y="3824288"/>
          <p14:tracePt t="99705" x="2779713" y="3824288"/>
          <p14:tracePt t="99715" x="2779713" y="3808413"/>
          <p14:tracePt t="99719" x="2795588" y="3808413"/>
          <p14:tracePt t="99723" x="2795588" y="3792538"/>
          <p14:tracePt t="99726" x="2811463" y="3792538"/>
          <p14:tracePt t="99733" x="2811463" y="3776663"/>
          <p14:tracePt t="99742" x="2827338" y="3776663"/>
          <p14:tracePt t="99761" x="2843213" y="3776663"/>
          <p14:tracePt t="99767" x="2843213" y="3760788"/>
          <p14:tracePt t="99773" x="2843213" y="3744913"/>
          <p14:tracePt t="99775" x="2859088" y="3744913"/>
          <p14:tracePt t="99780" x="2874963" y="3744913"/>
          <p14:tracePt t="99785" x="2874963" y="3729038"/>
          <p14:tracePt t="99788" x="2890838" y="3729038"/>
          <p14:tracePt t="99791" x="2890838" y="3713163"/>
          <p14:tracePt t="99795" x="2890838" y="3697288"/>
          <p14:tracePt t="99799" x="2905125" y="3697288"/>
          <p14:tracePt t="99803" x="2921000" y="3697288"/>
          <p14:tracePt t="99805" x="2921000" y="3681413"/>
          <p14:tracePt t="99810" x="2921000" y="3665538"/>
          <p14:tracePt t="99814" x="2936875" y="3665538"/>
          <p14:tracePt t="99819" x="2952750" y="3665538"/>
          <p14:tracePt t="99825" x="2968625" y="3649663"/>
          <p14:tracePt t="99831" x="2968625" y="3633788"/>
          <p14:tracePt t="99838" x="2984500" y="3633788"/>
          <p14:tracePt t="99839" x="2984500" y="3617913"/>
          <p14:tracePt t="99843" x="3000375" y="3617913"/>
          <p14:tracePt t="99856" x="3032125" y="3602038"/>
          <p14:tracePt t="99860" x="3048000" y="3602038"/>
          <p14:tracePt t="99863" x="3048000" y="3587750"/>
          <p14:tracePt t="99867" x="3063875" y="3587750"/>
          <p14:tracePt t="99868" x="3079750" y="3587750"/>
          <p14:tracePt t="99873" x="3095625" y="3587750"/>
          <p14:tracePt t="99874" x="3111500" y="3587750"/>
          <p14:tracePt t="99878" x="3127375" y="3571875"/>
          <p14:tracePt t="99882" x="3143250" y="3571875"/>
          <p14:tracePt t="99884" x="3159125" y="3571875"/>
          <p14:tracePt t="99891" x="3175000" y="3571875"/>
          <p14:tracePt t="99893" x="3190875" y="3571875"/>
          <p14:tracePt t="99895" x="3205163" y="3571875"/>
          <p14:tracePt t="99896" x="3205163" y="3556000"/>
          <p14:tracePt t="99898" x="3221038" y="3556000"/>
          <p14:tracePt t="99903" x="3236913" y="3556000"/>
          <p14:tracePt t="99907" x="3252788" y="3556000"/>
          <p14:tracePt t="99911" x="3268663" y="3556000"/>
          <p14:tracePt t="99915" x="3284538" y="3556000"/>
          <p14:tracePt t="99931" x="3300413" y="3556000"/>
          <p14:tracePt t="99938" x="3316288" y="3556000"/>
          <p14:tracePt t="99951" x="3332163" y="3556000"/>
          <p14:tracePt t="99959" x="3348038" y="3556000"/>
          <p14:tracePt t="99975" x="3363913" y="3556000"/>
          <p14:tracePt t="99981" x="3379788" y="3571875"/>
          <p14:tracePt t="99987" x="3395663" y="3571875"/>
          <p14:tracePt t="99997" x="3411538" y="3571875"/>
          <p14:tracePt t="100001" x="3427413" y="3571875"/>
          <p14:tracePt t="100004" x="3443288" y="3571875"/>
          <p14:tracePt t="100009" x="3459163" y="3571875"/>
          <p14:tracePt t="100012" x="3475038" y="3587750"/>
          <p14:tracePt t="100023" x="3490913" y="3587750"/>
          <p14:tracePt t="100026" x="3490913" y="3602038"/>
          <p14:tracePt t="100030" x="3505200" y="3602038"/>
          <p14:tracePt t="100089" x="3521075" y="3602038"/>
          <p14:tracePt t="100092" x="3536950" y="3602038"/>
          <p14:tracePt t="100095" x="3536950" y="3617913"/>
          <p14:tracePt t="100107" x="3536950" y="3633788"/>
          <p14:tracePt t="100111" x="3536950" y="3649663"/>
          <p14:tracePt t="100113" x="3552825" y="3649663"/>
          <p14:tracePt t="100117" x="3552825" y="3665538"/>
          <p14:tracePt t="100121" x="3552825" y="3681413"/>
          <p14:tracePt t="100128" x="3552825" y="3697288"/>
          <p14:tracePt t="100133" x="3552825" y="3713163"/>
          <p14:tracePt t="100139" x="3552825" y="3729038"/>
          <p14:tracePt t="100148" x="3552825" y="3744913"/>
          <p14:tracePt t="100156" x="3552825" y="3760788"/>
          <p14:tracePt t="100171" x="3552825" y="3776663"/>
          <p14:tracePt t="100179" x="3552825" y="3792538"/>
          <p14:tracePt t="100185" x="3568700" y="3808413"/>
          <p14:tracePt t="100203" x="3568700" y="3824288"/>
          <p14:tracePt t="100217" x="3568700" y="3840163"/>
          <p14:tracePt t="100238" x="3584575" y="3840163"/>
          <p14:tracePt t="100253" x="3584575" y="3856038"/>
          <p14:tracePt t="100263" x="3584575" y="3871913"/>
          <p14:tracePt t="100276" x="3584575" y="3887788"/>
          <p14:tracePt t="100283" x="3584575" y="3903663"/>
          <p14:tracePt t="100291" x="3584575" y="3919538"/>
          <p14:tracePt t="100305" x="3584575" y="3935413"/>
          <p14:tracePt t="100311" x="3584575" y="3949700"/>
          <p14:tracePt t="100323" x="3584575" y="3965575"/>
          <p14:tracePt t="100331" x="3584575" y="3981450"/>
          <p14:tracePt t="100345" x="3584575" y="3997325"/>
          <p14:tracePt t="100365" x="3600450" y="3997325"/>
          <p14:tracePt t="100381" x="3600450" y="4013200"/>
          <p14:tracePt t="100404" x="3616325" y="4029075"/>
          <p14:tracePt t="100421" x="3632200" y="4029075"/>
          <p14:tracePt t="100424" x="3632200" y="4044950"/>
          <p14:tracePt t="100430" x="3632200" y="4060825"/>
          <p14:tracePt t="100434" x="3648075" y="4060825"/>
          <p14:tracePt t="100435" x="3648075" y="4076700"/>
          <p14:tracePt t="100438" x="3663950" y="4076700"/>
          <p14:tracePt t="100442" x="3663950" y="4092575"/>
          <p14:tracePt t="100444" x="3679825" y="4092575"/>
          <p14:tracePt t="100446" x="3695700" y="4108450"/>
          <p14:tracePt t="100448" x="3711575" y="4108450"/>
          <p14:tracePt t="100453" x="3711575" y="4124325"/>
          <p14:tracePt t="100454" x="3727450" y="4124325"/>
          <p14:tracePt t="100456" x="3727450" y="4140200"/>
          <p14:tracePt t="100458" x="3743325" y="4140200"/>
          <p14:tracePt t="100460" x="3743325" y="4156075"/>
          <p14:tracePt t="100466" x="3759200" y="4156075"/>
          <p14:tracePt t="100474" x="3759200" y="4171950"/>
          <p14:tracePt t="100480" x="3775075" y="4171950"/>
          <p14:tracePt t="100484" x="3775075" y="4187825"/>
          <p14:tracePt t="100487" x="3790950" y="4187825"/>
          <p14:tracePt t="100513" x="3806825" y="4203700"/>
          <p14:tracePt t="100531" x="3806825" y="4219575"/>
          <p14:tracePt t="100546" x="3821113" y="4219575"/>
          <p14:tracePt t="100557" x="3821113" y="4235450"/>
          <p14:tracePt t="100576" x="3821113" y="4251325"/>
          <p14:tracePt t="100587" x="3821113" y="4267200"/>
          <p14:tracePt t="100608" x="3821113" y="4283075"/>
          <p14:tracePt t="100618" x="3821113" y="4297363"/>
          <p14:tracePt t="100631" x="3821113" y="4313238"/>
          <p14:tracePt t="100778" x="3821113" y="4329113"/>
          <p14:tracePt t="100786" x="3821113" y="4344988"/>
          <p14:tracePt t="100797" x="3806825" y="4344988"/>
          <p14:tracePt t="100803" x="3806825" y="4360863"/>
          <p14:tracePt t="100808" x="3806825" y="4376738"/>
          <p14:tracePt t="100816" x="3790950" y="4376738"/>
          <p14:tracePt t="100823" x="3775075" y="4392613"/>
          <p14:tracePt t="100833" x="3759200" y="4392613"/>
          <p14:tracePt t="100835" x="3759200" y="4408488"/>
          <p14:tracePt t="100851" x="3759200" y="4424363"/>
          <p14:tracePt t="100865" x="3743325" y="4424363"/>
          <p14:tracePt t="100883" x="3727450" y="4424363"/>
          <p14:tracePt t="101017" x="3711575" y="4424363"/>
          <p14:tracePt t="101055" x="3695700" y="4424363"/>
          <p14:tracePt t="101075" x="3679825" y="4424363"/>
          <p14:tracePt t="103101" x="3663950" y="4424363"/>
          <p14:tracePt t="103107" x="3648075" y="4424363"/>
          <p14:tracePt t="103119" x="3632200" y="4424363"/>
          <p14:tracePt t="103123" x="3616325" y="4424363"/>
          <p14:tracePt t="103129" x="3600450" y="4424363"/>
          <p14:tracePt t="103139" x="3584575" y="4424363"/>
          <p14:tracePt t="103143" x="3568700" y="4424363"/>
          <p14:tracePt t="103156" x="3552825" y="4424363"/>
          <p14:tracePt t="103161" x="3536950" y="4424363"/>
          <p14:tracePt t="103166" x="3521075" y="4424363"/>
          <p14:tracePt t="103172" x="3490913" y="4424363"/>
          <p14:tracePt t="103175" x="3475038" y="4424363"/>
          <p14:tracePt t="103177" x="3459163" y="4424363"/>
          <p14:tracePt t="103178" x="3443288" y="4424363"/>
          <p14:tracePt t="103181" x="3443288" y="4408488"/>
          <p14:tracePt t="103187" x="3411538" y="4408488"/>
          <p14:tracePt t="103189" x="3411538" y="4392613"/>
          <p14:tracePt t="103193" x="3395663" y="4392613"/>
          <p14:tracePt t="103197" x="3379788" y="4392613"/>
          <p14:tracePt t="103202" x="3363913" y="4392613"/>
          <p14:tracePt t="103210" x="3348038" y="4392613"/>
          <p14:tracePt t="103243" x="3332163" y="4392613"/>
          <p14:tracePt t="103267" x="3332163" y="4376738"/>
          <p14:tracePt t="103275" x="3316288" y="4376738"/>
          <p14:tracePt t="103286" x="3300413" y="4376738"/>
          <p14:tracePt t="103314" x="3284538" y="4376738"/>
          <p14:tracePt t="103399" x="3268663" y="4376738"/>
          <p14:tracePt t="103415" x="3268663" y="4392613"/>
          <p14:tracePt t="103429" x="3268663" y="4408488"/>
          <p14:tracePt t="103440" x="3268663" y="4424363"/>
          <p14:tracePt t="103454" x="3268663" y="4440238"/>
          <p14:tracePt t="103457" x="3284538" y="4440238"/>
          <p14:tracePt t="103461" x="3284538" y="4456113"/>
          <p14:tracePt t="103474" x="3284538" y="4471988"/>
          <p14:tracePt t="103481" x="3284538" y="4487863"/>
          <p14:tracePt t="103487" x="3284538" y="4503738"/>
          <p14:tracePt t="103492" x="3300413" y="4503738"/>
          <p14:tracePt t="103496" x="3300413" y="4519613"/>
          <p14:tracePt t="103501" x="3300413" y="4535488"/>
          <p14:tracePt t="103505" x="3316288" y="4535488"/>
          <p14:tracePt t="103509" x="3316288" y="4551363"/>
          <p14:tracePt t="103510" x="3316288" y="4567238"/>
          <p14:tracePt t="103514" x="3316288" y="4583113"/>
          <p14:tracePt t="103519" x="3332163" y="4583113"/>
          <p14:tracePt t="103523" x="3332163" y="4598988"/>
          <p14:tracePt t="103524" x="3348038" y="4598988"/>
          <p14:tracePt t="103526" x="3348038" y="4614863"/>
          <p14:tracePt t="103533" x="3348038" y="4629150"/>
          <p14:tracePt t="103535" x="3363913" y="4629150"/>
          <p14:tracePt t="103537" x="3363913" y="4645025"/>
          <p14:tracePt t="103541" x="3379788" y="4645025"/>
          <p14:tracePt t="103543" x="3379788" y="4660900"/>
          <p14:tracePt t="103544" x="3395663" y="4660900"/>
          <p14:tracePt t="103552" x="3395663" y="4676775"/>
          <p14:tracePt t="103557" x="3395663" y="4692650"/>
          <p14:tracePt t="103558" x="3411538" y="4692650"/>
          <p14:tracePt t="103573" x="3427413" y="4692650"/>
          <p14:tracePt t="103581" x="3427413" y="4708525"/>
          <p14:tracePt t="103752" x="3411538" y="4708525"/>
          <p14:tracePt t="103767" x="3395663" y="4708525"/>
          <p14:tracePt t="103773" x="3379788" y="4708525"/>
          <p14:tracePt t="103779" x="3379788" y="4692650"/>
          <p14:tracePt t="103781" x="3363913" y="4692650"/>
          <p14:tracePt t="103787" x="3363913" y="4676775"/>
          <p14:tracePt t="103803" x="3348038" y="4676775"/>
          <p14:tracePt t="103811" x="3348038" y="4660900"/>
          <p14:tracePt t="103818" x="3332163" y="4660900"/>
          <p14:tracePt t="103821" x="3332163" y="4645025"/>
          <p14:tracePt t="103833" x="3332163" y="4629150"/>
          <p14:tracePt t="103857" x="3332163" y="4614863"/>
          <p14:tracePt t="103865" x="3316288" y="4614863"/>
          <p14:tracePt t="103877" x="3316288" y="4598988"/>
          <p14:tracePt t="103903" x="3300413" y="4583113"/>
          <p14:tracePt t="103908" x="3300413" y="4567238"/>
          <p14:tracePt t="103917" x="3300413" y="4551363"/>
          <p14:tracePt t="103929" x="3284538" y="4551363"/>
          <p14:tracePt t="103931" x="3284538" y="4535488"/>
          <p14:tracePt t="103935" x="3284538" y="4519613"/>
          <p14:tracePt t="103939" x="3268663" y="4519613"/>
          <p14:tracePt t="103947" x="3252788" y="4503738"/>
          <p14:tracePt t="103951" x="3252788" y="4487863"/>
          <p14:tracePt t="103954" x="3236913" y="4471988"/>
          <p14:tracePt t="103959" x="3221038" y="4471988"/>
          <p14:tracePt t="103961" x="3221038" y="4456113"/>
          <p14:tracePt t="103964" x="3221038" y="4440238"/>
          <p14:tracePt t="103966" x="3205163" y="4440238"/>
          <p14:tracePt t="103970" x="3190875" y="4440238"/>
          <p14:tracePt t="103972" x="3190875" y="4424363"/>
          <p14:tracePt t="103977" x="3175000" y="4424363"/>
          <p14:tracePt t="103978" x="3175000" y="4408488"/>
          <p14:tracePt t="103989" x="3159125" y="4408488"/>
          <p14:tracePt t="103990" x="3159125" y="4392613"/>
          <p14:tracePt t="103997" x="3143250" y="4392613"/>
          <p14:tracePt t="104009" x="3143250" y="4376738"/>
          <p14:tracePt t="104018" x="3143250" y="4360863"/>
          <p14:tracePt t="104024" x="3127375" y="4360863"/>
          <p14:tracePt t="104055" x="3111500" y="4360863"/>
          <p14:tracePt t="104073" x="3111500" y="4344988"/>
          <p14:tracePt t="104085" x="3111500" y="4329113"/>
          <p14:tracePt t="104097" x="3111500" y="4313238"/>
          <p14:tracePt t="104104" x="3111500" y="4297363"/>
          <p14:tracePt t="104107" x="3095625" y="4283075"/>
          <p14:tracePt t="104115" x="3095625" y="4267200"/>
          <p14:tracePt t="104119" x="3095625" y="4251325"/>
          <p14:tracePt t="104124" x="3095625" y="4235450"/>
          <p14:tracePt t="104127" x="3095625" y="4219575"/>
          <p14:tracePt t="104128" x="3095625" y="4203700"/>
          <p14:tracePt t="104135" x="3095625" y="4187825"/>
          <p14:tracePt t="104139" x="3095625" y="4171950"/>
          <p14:tracePt t="104145" x="3095625" y="4156075"/>
          <p14:tracePt t="104147" x="3095625" y="4140200"/>
          <p14:tracePt t="104152" x="3095625" y="4124325"/>
          <p14:tracePt t="104153" x="3111500" y="4124325"/>
          <p14:tracePt t="104160" x="3127375" y="4108450"/>
          <p14:tracePt t="104169" x="3127375" y="4092575"/>
          <p14:tracePt t="104178" x="3143250" y="4092575"/>
          <p14:tracePt t="104187" x="3159125" y="4092575"/>
          <p14:tracePt t="104191" x="3159125" y="4076700"/>
          <p14:tracePt t="104213" x="3175000" y="4076700"/>
          <p14:tracePt t="104239" x="3190875" y="4076700"/>
          <p14:tracePt t="104253" x="3205163" y="4076700"/>
          <p14:tracePt t="104257" x="3205163" y="4092575"/>
          <p14:tracePt t="104262" x="3205163" y="4108450"/>
          <p14:tracePt t="104272" x="3205163" y="4124325"/>
          <p14:tracePt t="104274" x="3221038" y="4124325"/>
          <p14:tracePt t="104278" x="3221038" y="4140200"/>
          <p14:tracePt t="104282" x="3221038" y="4156075"/>
          <p14:tracePt t="104285" x="3236913" y="4156075"/>
          <p14:tracePt t="104293" x="3236913" y="4171950"/>
          <p14:tracePt t="104297" x="3236913" y="4187825"/>
          <p14:tracePt t="104303" x="3252788" y="4187825"/>
          <p14:tracePt t="104306" x="3252788" y="4203700"/>
          <p14:tracePt t="104310" x="3252788" y="4219575"/>
          <p14:tracePt t="104312" x="3268663" y="4219575"/>
          <p14:tracePt t="104317" x="3268663" y="4235450"/>
          <p14:tracePt t="104329" x="3284538" y="4251325"/>
          <p14:tracePt t="104337" x="3284538" y="4267200"/>
          <p14:tracePt t="104349" x="3268663" y="4283075"/>
          <p14:tracePt t="104352" x="3252788" y="4283075"/>
          <p14:tracePt t="104355" x="3252788" y="4297363"/>
          <p14:tracePt t="104358" x="3236913" y="4297363"/>
          <p14:tracePt t="104362" x="3221038" y="4313238"/>
          <p14:tracePt t="104368" x="3205163" y="4313238"/>
          <p14:tracePt t="104373" x="3190875" y="4313238"/>
          <p14:tracePt t="104375" x="3175000" y="4313238"/>
          <p14:tracePt t="104383" x="3159125" y="4313238"/>
          <p14:tracePt t="104389" x="3159125" y="4329113"/>
          <p14:tracePt t="104391" x="3143250" y="4329113"/>
          <p14:tracePt t="104401" x="3127375" y="4329113"/>
          <p14:tracePt t="104405" x="3111500" y="4329113"/>
          <p14:tracePt t="104411" x="3095625" y="4329113"/>
          <p14:tracePt t="104421" x="3079750" y="4344988"/>
          <p14:tracePt t="104426" x="3063875" y="4344988"/>
          <p14:tracePt t="104441" x="3048000" y="4344988"/>
          <p14:tracePt t="104503" x="3063875" y="4344988"/>
          <p14:tracePt t="104510" x="3079750" y="4344988"/>
          <p14:tracePt t="104521" x="3095625" y="4344988"/>
          <p14:tracePt t="104529" x="3111500" y="4344988"/>
          <p14:tracePt t="104535" x="3127375" y="4344988"/>
          <p14:tracePt t="104542" x="3143250" y="4344988"/>
          <p14:tracePt t="104544" x="3159125" y="4344988"/>
          <p14:tracePt t="104553" x="3175000" y="4344988"/>
          <p14:tracePt t="104554" x="3175000" y="4360863"/>
          <p14:tracePt t="104556" x="3190875" y="4360863"/>
          <p14:tracePt t="104570" x="3205163" y="4360863"/>
          <p14:tracePt t="104579" x="3205163" y="4376738"/>
          <p14:tracePt t="104594" x="3221038" y="4376738"/>
          <p14:tracePt t="104607" x="3236913" y="4376738"/>
          <p14:tracePt t="104651" x="3252788" y="4376738"/>
          <p14:tracePt t="104662" x="3268663" y="4376738"/>
          <p14:tracePt t="104668" x="3284538" y="4376738"/>
          <p14:tracePt t="104679" x="3300413" y="4376738"/>
          <p14:tracePt t="104683" x="3316288" y="4376738"/>
          <p14:tracePt t="104691" x="3332163" y="4376738"/>
          <p14:tracePt t="104693" x="3348038" y="4376738"/>
          <p14:tracePt t="104696" x="3363913" y="4376738"/>
          <p14:tracePt t="104703" x="3395663" y="4376738"/>
          <p14:tracePt t="104706" x="3411538" y="4376738"/>
          <p14:tracePt t="104710" x="3427413" y="4376738"/>
          <p14:tracePt t="104717" x="3427413" y="4360863"/>
          <p14:tracePt t="104724" x="3459163" y="4360863"/>
          <p14:tracePt t="104728" x="3475038" y="4360863"/>
          <p14:tracePt t="104741" x="3490913" y="4360863"/>
          <p14:tracePt t="104747" x="3505200" y="4360863"/>
          <p14:tracePt t="104759" x="3521075" y="4360863"/>
          <p14:tracePt t="104765" x="3536950" y="4360863"/>
          <p14:tracePt t="104768" x="3552825" y="4360863"/>
          <p14:tracePt t="104778" x="3584575" y="4360863"/>
          <p14:tracePt t="104782" x="3600450" y="4360863"/>
          <p14:tracePt t="104785" x="3616325" y="4360863"/>
          <p14:tracePt t="104787" x="3632200" y="4360863"/>
          <p14:tracePt t="104791" x="3648075" y="4360863"/>
          <p14:tracePt t="104792" x="3663950" y="4360863"/>
          <p14:tracePt t="104796" x="3679825" y="4360863"/>
          <p14:tracePt t="104799" x="3695700" y="4360863"/>
          <p14:tracePt t="104801" x="3711575" y="4376738"/>
          <p14:tracePt t="104805" x="3727450" y="4376738"/>
          <p14:tracePt t="104807" x="3743325" y="4376738"/>
          <p14:tracePt t="104811" x="3759200" y="4376738"/>
          <p14:tracePt t="104812" x="3775075" y="4376738"/>
          <p14:tracePt t="104814" x="3790950" y="4376738"/>
          <p14:tracePt t="104818" x="3806825" y="4392613"/>
          <p14:tracePt t="104820" x="3821113" y="4392613"/>
          <p14:tracePt t="104825" x="3836988" y="4392613"/>
          <p14:tracePt t="104826" x="3852863" y="4392613"/>
          <p14:tracePt t="104828" x="3852863" y="4408488"/>
          <p14:tracePt t="104830" x="3868738" y="4408488"/>
          <p14:tracePt t="104832" x="3884613" y="4408488"/>
          <p14:tracePt t="104834" x="3900488" y="4408488"/>
          <p14:tracePt t="104838" x="3900488" y="4424363"/>
          <p14:tracePt t="104841" x="3916363" y="4424363"/>
          <p14:tracePt t="104843" x="3932238" y="4424363"/>
          <p14:tracePt t="104848" x="3948113" y="4424363"/>
          <p14:tracePt t="104853" x="3963988" y="4424363"/>
          <p14:tracePt t="104857" x="3979863" y="4424363"/>
          <p14:tracePt t="104894" x="3979863" y="4440238"/>
          <p14:tracePt t="104895" x="3995738" y="4440238"/>
          <p14:tracePt t="105061" x="4011613" y="4440238"/>
          <p14:tracePt t="105077" x="4027488" y="4440238"/>
          <p14:tracePt t="105083" x="4043363" y="4440238"/>
          <p14:tracePt t="105089" x="4059238" y="4440238"/>
          <p14:tracePt t="105099" x="4075113" y="4440238"/>
          <p14:tracePt t="105103" x="4090988" y="4440238"/>
          <p14:tracePt t="105108" x="4106863" y="4456113"/>
          <p14:tracePt t="105112" x="4121150" y="4456113"/>
          <p14:tracePt t="105119" x="4137025" y="4456113"/>
          <p14:tracePt t="105124" x="4168775" y="4456113"/>
          <p14:tracePt t="105131" x="4184650" y="4456113"/>
          <p14:tracePt t="105134" x="4200525" y="4456113"/>
          <p14:tracePt t="105137" x="4216400" y="4456113"/>
          <p14:tracePt t="105143" x="4232275" y="4456113"/>
          <p14:tracePt t="105146" x="4248150" y="4456113"/>
          <p14:tracePt t="105153" x="4264025" y="4456113"/>
          <p14:tracePt t="105156" x="4279900" y="4456113"/>
          <p14:tracePt t="105161" x="4295775" y="4456113"/>
          <p14:tracePt t="105169" x="4311650" y="4456113"/>
          <p14:tracePt t="105175" x="4327525" y="4456113"/>
          <p14:tracePt t="105191" x="4343400" y="4456113"/>
          <p14:tracePt t="105221" x="4359275" y="4456113"/>
          <p14:tracePt t="105277" x="4375150" y="4456113"/>
          <p14:tracePt t="105286" x="4391025" y="4456113"/>
          <p14:tracePt t="105293" x="4406900" y="4456113"/>
          <p14:tracePt t="105312" x="4421188" y="4456113"/>
          <p14:tracePt t="105322" x="4437063" y="4456113"/>
          <p14:tracePt t="105348" x="4437063" y="4440238"/>
          <p14:tracePt t="105356" x="4452938" y="4440238"/>
          <p14:tracePt t="105374" x="4468813" y="4440238"/>
          <p14:tracePt t="105379" x="4484688" y="4440238"/>
          <p14:tracePt t="105381" x="4484688" y="4424363"/>
          <p14:tracePt t="105387" x="4500563" y="4424363"/>
          <p14:tracePt t="105388" x="4500563" y="4408488"/>
          <p14:tracePt t="105391" x="4516438" y="4408488"/>
          <p14:tracePt t="105401" x="4532313" y="4408488"/>
          <p14:tracePt t="105408" x="4548188" y="4408488"/>
          <p14:tracePt t="105413" x="4564063" y="4408488"/>
          <p14:tracePt t="105434" x="4579938" y="4408488"/>
          <p14:tracePt t="105466" x="4564063" y="4408488"/>
          <p14:tracePt t="105470" x="4548188" y="4408488"/>
          <p14:tracePt t="105473" x="4532313" y="4408488"/>
          <p14:tracePt t="105474" x="4516438" y="4408488"/>
          <p14:tracePt t="105479" x="4500563" y="4408488"/>
          <p14:tracePt t="105482" x="4484688" y="4408488"/>
          <p14:tracePt t="105485" x="4468813" y="4408488"/>
          <p14:tracePt t="105486" x="4452938" y="4408488"/>
          <p14:tracePt t="105490" x="4437063" y="4408488"/>
          <p14:tracePt t="105494" x="4421188" y="4408488"/>
          <p14:tracePt t="105498" x="4406900" y="4408488"/>
          <p14:tracePt t="105502" x="4391025" y="4408488"/>
          <p14:tracePt t="105503" x="4375150" y="4408488"/>
          <p14:tracePt t="105508" x="4359275" y="4408488"/>
          <p14:tracePt t="105511" x="4343400" y="4424363"/>
          <p14:tracePt t="105523" x="4311650" y="4424363"/>
          <p14:tracePt t="105530" x="4264025" y="4440238"/>
          <p14:tracePt t="105539" x="4232275" y="4456113"/>
          <p14:tracePt t="105543" x="4216400" y="4456113"/>
          <p14:tracePt t="105544" x="4200525" y="4456113"/>
          <p14:tracePt t="105546" x="4184650" y="4456113"/>
          <p14:tracePt t="105551" x="4168775" y="4456113"/>
          <p14:tracePt t="105555" x="4152900" y="4471988"/>
          <p14:tracePt t="105559" x="4137025" y="4471988"/>
          <p14:tracePt t="105569" x="4090988" y="4471988"/>
          <p14:tracePt t="105570" x="4075113" y="4471988"/>
          <p14:tracePt t="105579" x="4059238" y="4471988"/>
          <p14:tracePt t="105586" x="4043363" y="4471988"/>
          <p14:tracePt t="105602" x="4027488" y="4471988"/>
          <p14:tracePt t="105639" x="4043363" y="4471988"/>
          <p14:tracePt t="105645" x="4059238" y="4471988"/>
          <p14:tracePt t="105653" x="4075113" y="4471988"/>
          <p14:tracePt t="105655" x="4090988" y="4471988"/>
          <p14:tracePt t="105662" x="4106863" y="4471988"/>
          <p14:tracePt t="105664" x="4121150" y="4471988"/>
          <p14:tracePt t="105669" x="4137025" y="4471988"/>
          <p14:tracePt t="105675" x="4152900" y="4471988"/>
          <p14:tracePt t="105676" x="4168775" y="4471988"/>
          <p14:tracePt t="105683" x="4184650" y="4471988"/>
          <p14:tracePt t="105685" x="4200525" y="4471988"/>
          <p14:tracePt t="105686" x="4216400" y="4471988"/>
          <p14:tracePt t="105692" x="4232275" y="4471988"/>
          <p14:tracePt t="105694" x="4248150" y="4471988"/>
          <p14:tracePt t="105697" x="4264025" y="4471988"/>
          <p14:tracePt t="105699" x="4279900" y="4471988"/>
          <p14:tracePt t="105701" x="4295775" y="4471988"/>
          <p14:tracePt t="105705" x="4311650" y="4471988"/>
          <p14:tracePt t="105706" x="4343400" y="4471988"/>
          <p14:tracePt t="105711" x="4359275" y="4471988"/>
          <p14:tracePt t="105712" x="4375150" y="4471988"/>
          <p14:tracePt t="105714" x="4391025" y="4471988"/>
          <p14:tracePt t="105718" x="4406900" y="4471988"/>
          <p14:tracePt t="105719" x="4421188" y="4471988"/>
          <p14:tracePt t="105720" x="4437063" y="4471988"/>
          <p14:tracePt t="105722" x="4468813" y="4471988"/>
          <p14:tracePt t="105726" x="4500563" y="4471988"/>
          <p14:tracePt t="105728" x="4516438" y="4471988"/>
          <p14:tracePt t="105730" x="4532313" y="4471988"/>
          <p14:tracePt t="105733" x="4548188" y="4471988"/>
          <p14:tracePt t="105734" x="4564063" y="4471988"/>
          <p14:tracePt t="105736" x="4579938" y="4471988"/>
          <p14:tracePt t="105738" x="4595813" y="4471988"/>
          <p14:tracePt t="105740" x="4611688" y="4471988"/>
          <p14:tracePt t="105742" x="4627563" y="4471988"/>
          <p14:tracePt t="105744" x="4643438" y="4471988"/>
          <p14:tracePt t="105748" x="4659313" y="4471988"/>
          <p14:tracePt t="105748" x="4675188" y="4471988"/>
          <p14:tracePt t="105750" x="4691063" y="4471988"/>
          <p14:tracePt t="105752" x="4706938" y="4471988"/>
          <p14:tracePt t="105755" x="4722813" y="4471988"/>
          <p14:tracePt t="105756" x="4737100" y="4471988"/>
          <p14:tracePt t="105761" x="4752975" y="4471988"/>
          <p14:tracePt t="105762" x="4768850" y="4471988"/>
          <p14:tracePt t="105768" x="4784725" y="4471988"/>
          <p14:tracePt t="105778" x="4800600" y="4471988"/>
          <p14:tracePt t="105850" x="4784725" y="4471988"/>
          <p14:tracePt t="105866" x="4768850" y="4471988"/>
          <p14:tracePt t="105872" x="4752975" y="4471988"/>
          <p14:tracePt t="105878" x="4737100" y="4471988"/>
          <p14:tracePt t="105882" x="4722813" y="4456113"/>
          <p14:tracePt t="105887" x="4691063" y="4456113"/>
          <p14:tracePt t="105889" x="4675188" y="4456113"/>
          <p14:tracePt t="105893" x="4659313" y="4456113"/>
          <p14:tracePt t="105894" x="4627563" y="4456113"/>
          <p14:tracePt t="105898" x="4611688" y="4456113"/>
          <p14:tracePt t="105901" x="4564063" y="4456113"/>
          <p14:tracePt t="105902" x="4548188" y="4456113"/>
          <p14:tracePt t="105904" x="4500563" y="4440238"/>
          <p14:tracePt t="105906" x="4484688" y="4440238"/>
          <p14:tracePt t="105908" x="4468813" y="4440238"/>
          <p14:tracePt t="105910" x="4437063" y="4440238"/>
          <p14:tracePt t="105913" x="4421188" y="4424363"/>
          <p14:tracePt t="105914" x="4391025" y="4424363"/>
          <p14:tracePt t="105917" x="4375150" y="4424363"/>
          <p14:tracePt t="105918" x="4359275" y="4424363"/>
          <p14:tracePt t="105920" x="4327525" y="4424363"/>
          <p14:tracePt t="105922" x="4311650" y="4424363"/>
          <p14:tracePt t="105924" x="4295775" y="4424363"/>
          <p14:tracePt t="105926" x="4279900" y="4424363"/>
          <p14:tracePt t="105928" x="4264025" y="4424363"/>
          <p14:tracePt t="105930" x="4248150" y="4424363"/>
          <p14:tracePt t="105933" x="4232275" y="4424363"/>
          <p14:tracePt t="105940" x="4216400" y="4424363"/>
          <p14:tracePt t="105945" x="4200525" y="4424363"/>
          <p14:tracePt t="105951" x="4184650" y="4424363"/>
          <p14:tracePt t="106022" x="4200525" y="4424363"/>
          <p14:tracePt t="106028" x="4216400" y="4424363"/>
          <p14:tracePt t="106033" x="4232275" y="4424363"/>
          <p14:tracePt t="106034" x="4248150" y="4424363"/>
          <p14:tracePt t="106038" x="4264025" y="4424363"/>
          <p14:tracePt t="106040" x="4279900" y="4424363"/>
          <p14:tracePt t="106043" x="4295775" y="4424363"/>
          <p14:tracePt t="106044" x="4311650" y="4424363"/>
          <p14:tracePt t="106046" x="4327525" y="4424363"/>
          <p14:tracePt t="106049" x="4343400" y="4424363"/>
          <p14:tracePt t="106052" x="4359275" y="4424363"/>
          <p14:tracePt t="106054" x="4375150" y="4424363"/>
          <p14:tracePt t="106058" x="4391025" y="4424363"/>
          <p14:tracePt t="106061" x="4421188" y="4424363"/>
          <p14:tracePt t="106065" x="4437063" y="4424363"/>
          <p14:tracePt t="106068" x="4452938" y="4424363"/>
          <p14:tracePt t="106069" x="4468813" y="4424363"/>
          <p14:tracePt t="106070" x="4484688" y="4424363"/>
          <p14:tracePt t="106072" x="4500563" y="4424363"/>
          <p14:tracePt t="106074" x="4548188" y="4408488"/>
          <p14:tracePt t="106076" x="4579938" y="4408488"/>
          <p14:tracePt t="106078" x="4611688" y="4408488"/>
          <p14:tracePt t="106080" x="4659313" y="4408488"/>
          <p14:tracePt t="106083" x="4691063" y="4408488"/>
          <p14:tracePt t="106084" x="4706938" y="4408488"/>
          <p14:tracePt t="106086" x="4752975" y="4408488"/>
          <p14:tracePt t="106088" x="4784725" y="4408488"/>
          <p14:tracePt t="106090" x="4800600" y="4408488"/>
          <p14:tracePt t="106092" x="4848225" y="4408488"/>
          <p14:tracePt t="106094" x="4895850" y="4408488"/>
          <p14:tracePt t="106096" x="4911725" y="4408488"/>
          <p14:tracePt t="106099" x="4959350" y="4408488"/>
          <p14:tracePt t="106101" x="4975225" y="4408488"/>
          <p14:tracePt t="106102" x="5022850" y="4408488"/>
          <p14:tracePt t="106104" x="5068888" y="4408488"/>
          <p14:tracePt t="106106" x="5100638" y="4408488"/>
          <p14:tracePt t="106108" x="5132388" y="4408488"/>
          <p14:tracePt t="106110" x="5180013" y="4408488"/>
          <p14:tracePt t="106112" x="5195888" y="4408488"/>
          <p14:tracePt t="106115" x="5227638" y="4408488"/>
          <p14:tracePt t="106117" x="5275263" y="4408488"/>
          <p14:tracePt t="106118" x="5291138" y="4408488"/>
          <p14:tracePt t="106120" x="5322888" y="4408488"/>
          <p14:tracePt t="106122" x="5337175" y="4408488"/>
          <p14:tracePt t="106124" x="5353050" y="4408488"/>
          <p14:tracePt t="106126" x="5384800" y="4408488"/>
          <p14:tracePt t="106128" x="5400675" y="4408488"/>
          <p14:tracePt t="106130" x="5416550" y="4408488"/>
          <p14:tracePt t="106133" x="5432425" y="4408488"/>
          <p14:tracePt t="106142" x="5448300" y="4408488"/>
          <p14:tracePt t="106147" x="5464175" y="4408488"/>
          <p14:tracePt t="106159" x="5464175" y="4392613"/>
          <p14:tracePt t="106175" x="5448300" y="4392613"/>
          <p14:tracePt t="106181" x="5432425" y="4392613"/>
          <p14:tracePt t="106185" x="5416550" y="4392613"/>
          <p14:tracePt t="106187" x="5400675" y="4392613"/>
          <p14:tracePt t="106192" x="5384800" y="4392613"/>
          <p14:tracePt t="106196" x="5368925" y="4392613"/>
          <p14:tracePt t="106202" x="5353050" y="4392613"/>
          <p14:tracePt t="106206" x="5337175" y="4392613"/>
          <p14:tracePt t="106210" x="5322888" y="4392613"/>
          <p14:tracePt t="106275" x="5337175" y="4392613"/>
          <p14:tracePt t="106281" x="5353050" y="4392613"/>
          <p14:tracePt t="106304" x="5368925" y="4392613"/>
          <p14:tracePt t="106439" x="5353050" y="4392613"/>
          <p14:tracePt t="106446" x="5322888" y="4392613"/>
          <p14:tracePt t="106457" x="5291138" y="4392613"/>
          <p14:tracePt t="106462" x="5275263" y="4392613"/>
          <p14:tracePt t="106465" x="5259388" y="4392613"/>
          <p14:tracePt t="106469" x="5243513" y="4392613"/>
          <p14:tracePt t="106473" x="5227638" y="4392613"/>
          <p14:tracePt t="106474" x="5211763" y="4392613"/>
          <p14:tracePt t="106481" x="5195888" y="4392613"/>
          <p14:tracePt t="106484" x="5180013" y="4392613"/>
          <p14:tracePt t="106492" x="5148263" y="4392613"/>
          <p14:tracePt t="106496" x="5132388" y="4392613"/>
          <p14:tracePt t="106502" x="5100638" y="4392613"/>
          <p14:tracePt t="106507" x="5084763" y="4392613"/>
          <p14:tracePt t="106509" x="5068888" y="4392613"/>
          <p14:tracePt t="106514" x="5053013" y="4392613"/>
          <p14:tracePt t="106519" x="5037138" y="4392613"/>
          <p14:tracePt t="106520" x="5022850" y="4392613"/>
          <p14:tracePt t="106527" x="5006975" y="4392613"/>
          <p14:tracePt t="106532" x="4991100" y="4392613"/>
          <p14:tracePt t="106540" x="4975225" y="4392613"/>
          <p14:tracePt t="106555" x="4959350" y="4392613"/>
          <p14:tracePt t="106562" x="4943475" y="4392613"/>
          <p14:tracePt t="106579" x="4927600" y="4392613"/>
          <p14:tracePt t="106585" x="4911725" y="4392613"/>
          <p14:tracePt t="106589" x="4895850" y="4392613"/>
          <p14:tracePt t="106595" x="4879975" y="4392613"/>
          <p14:tracePt t="106596" x="4864100" y="4408488"/>
          <p14:tracePt t="106601" x="4848225" y="4408488"/>
          <p14:tracePt t="106605" x="4832350" y="4408488"/>
          <p14:tracePt t="106606" x="4816475" y="4408488"/>
          <p14:tracePt t="106610" x="4800600" y="4408488"/>
          <p14:tracePt t="106612" x="4784725" y="4408488"/>
          <p14:tracePt t="106617" x="4768850" y="4408488"/>
          <p14:tracePt t="106618" x="4752975" y="4408488"/>
          <p14:tracePt t="106620" x="4737100" y="4408488"/>
          <p14:tracePt t="106622" x="4722813" y="4408488"/>
          <p14:tracePt t="106624" x="4706938" y="4408488"/>
          <p14:tracePt t="106628" x="4691063" y="4408488"/>
          <p14:tracePt t="106630" x="4659313" y="4408488"/>
          <p14:tracePt t="106634" x="4643438" y="4424363"/>
          <p14:tracePt t="106637" x="4627563" y="4424363"/>
          <p14:tracePt t="106641" x="4611688" y="4424363"/>
          <p14:tracePt t="106643" x="4579938" y="4424363"/>
          <p14:tracePt t="106647" x="4564063" y="4424363"/>
          <p14:tracePt t="106649" x="4548188" y="4424363"/>
          <p14:tracePt t="106651" x="4532313" y="4424363"/>
          <p14:tracePt t="106654" x="4516438" y="4424363"/>
          <p14:tracePt t="106656" x="4500563" y="4424363"/>
          <p14:tracePt t="106660" x="4484688" y="4424363"/>
          <p14:tracePt t="106663" x="4468813" y="4424363"/>
          <p14:tracePt t="106664" x="4452938" y="4424363"/>
          <p14:tracePt t="106668" x="4437063" y="4424363"/>
          <p14:tracePt t="106671" x="4421188" y="4424363"/>
          <p14:tracePt t="106679" x="4391025" y="4424363"/>
          <p14:tracePt t="106683" x="4375150" y="4424363"/>
          <p14:tracePt t="106687" x="4359275" y="4424363"/>
          <p14:tracePt t="106688" x="4359275" y="4440238"/>
          <p14:tracePt t="106690" x="4343400" y="4440238"/>
          <p14:tracePt t="106696" x="4327525" y="4440238"/>
          <p14:tracePt t="106699" x="4311650" y="4440238"/>
          <p14:tracePt t="106704" x="4295775" y="4440238"/>
          <p14:tracePt t="106708" x="4279900" y="4440238"/>
          <p14:tracePt t="106712" x="4264025" y="4440238"/>
          <p14:tracePt t="106718" x="4248150" y="4440238"/>
          <p14:tracePt t="106720" x="4232275" y="4456113"/>
          <p14:tracePt t="106727" x="4216400" y="4456113"/>
          <p14:tracePt t="106728" x="4200525" y="4456113"/>
          <p14:tracePt t="106734" x="4184650" y="4456113"/>
          <p14:tracePt t="106736" x="4168775" y="4456113"/>
          <p14:tracePt t="106740" x="4152900" y="4456113"/>
          <p14:tracePt t="106744" x="4137025" y="4456113"/>
          <p14:tracePt t="106746" x="4121150" y="4456113"/>
          <p14:tracePt t="106748" x="4106863" y="4456113"/>
          <p14:tracePt t="106754" x="4090988" y="4456113"/>
          <p14:tracePt t="106756" x="4075113" y="4456113"/>
          <p14:tracePt t="106761" x="4059238" y="4456113"/>
          <p14:tracePt t="106764" x="4043363" y="4456113"/>
          <p14:tracePt t="106767" x="4027488" y="4456113"/>
          <p14:tracePt t="106772" x="4011613" y="4456113"/>
          <p14:tracePt t="106774" x="3995738" y="4456113"/>
          <p14:tracePt t="106784" x="3979863" y="4456113"/>
          <p14:tracePt t="106787" x="3963988" y="4456113"/>
          <p14:tracePt t="106796" x="3948113" y="4456113"/>
          <p14:tracePt t="106816" x="3932238" y="4456113"/>
          <p14:tracePt t="106824" x="3916363" y="4456113"/>
          <p14:tracePt t="106836" x="3900488" y="4456113"/>
          <p14:tracePt t="106839" x="3884613" y="4456113"/>
          <p14:tracePt t="106844" x="3868738" y="4456113"/>
          <p14:tracePt t="106849" x="3868738" y="4440238"/>
          <p14:tracePt t="106853" x="3852863" y="4440238"/>
          <p14:tracePt t="106858" x="3836988" y="4440238"/>
          <p14:tracePt t="106869" x="3821113" y="4424363"/>
          <p14:tracePt t="106877" x="3806825" y="4408488"/>
          <p14:tracePt t="106889" x="3790950" y="4392613"/>
          <p14:tracePt t="106897" x="3775075" y="4376738"/>
          <p14:tracePt t="106908" x="3759200" y="4360863"/>
          <p14:tracePt t="106912" x="3759200" y="4344988"/>
          <p14:tracePt t="106914" x="3759200" y="4329113"/>
          <p14:tracePt t="106918" x="3759200" y="4313238"/>
          <p14:tracePt t="106920" x="3759200" y="4297363"/>
          <p14:tracePt t="106925" x="3759200" y="4283075"/>
          <p14:tracePt t="106928" x="3759200" y="4267200"/>
          <p14:tracePt t="106930" x="3759200" y="4251325"/>
          <p14:tracePt t="106935" x="3759200" y="4235450"/>
          <p14:tracePt t="106937" x="3759200" y="4219575"/>
          <p14:tracePt t="106944" x="3759200" y="4187825"/>
          <p14:tracePt t="106947" x="3759200" y="4171950"/>
          <p14:tracePt t="106949" x="3759200" y="4156075"/>
          <p14:tracePt t="106950" x="3759200" y="4140200"/>
          <p14:tracePt t="106954" x="3759200" y="4124325"/>
          <p14:tracePt t="106957" x="3759200" y="4108450"/>
          <p14:tracePt t="106958" x="3775075" y="4092575"/>
          <p14:tracePt t="106960" x="3775075" y="4076700"/>
          <p14:tracePt t="106962" x="3775075" y="4060825"/>
          <p14:tracePt t="106964" x="3775075" y="4044950"/>
          <p14:tracePt t="106967" x="3790950" y="4029075"/>
          <p14:tracePt t="106969" x="3790950" y="4013200"/>
          <p14:tracePt t="106971" x="3790950" y="3997325"/>
          <p14:tracePt t="106974" x="3790950" y="3965575"/>
          <p14:tracePt t="106978" x="3790950" y="3949700"/>
          <p14:tracePt t="106981" x="3806825" y="3935413"/>
          <p14:tracePt t="106985" x="3806825" y="3919538"/>
          <p14:tracePt t="106986" x="3806825" y="3903663"/>
          <p14:tracePt t="106988" x="3806825" y="3887788"/>
          <p14:tracePt t="106990" x="3806825" y="3871913"/>
          <p14:tracePt t="106994" x="3821113" y="3856038"/>
          <p14:tracePt t="106996" x="3821113" y="3840163"/>
          <p14:tracePt t="107002" x="3821113" y="3824288"/>
          <p14:tracePt t="107004" x="3821113" y="3808413"/>
          <p14:tracePt t="107006" x="3821113" y="3792538"/>
          <p14:tracePt t="107019" x="3836988" y="3792538"/>
          <p14:tracePt t="107024" x="3836988" y="3776663"/>
          <p14:tracePt t="107033" x="3836988" y="3760788"/>
          <p14:tracePt t="107057" x="3836988" y="3744913"/>
          <p14:tracePt t="107062" x="3852863" y="3744913"/>
          <p14:tracePt t="107071" x="3868738" y="3729038"/>
          <p14:tracePt t="107097" x="3884613" y="3729038"/>
          <p14:tracePt t="107103" x="3900488" y="3729038"/>
          <p14:tracePt t="107118" x="3916363" y="3729038"/>
          <p14:tracePt t="107123" x="3916363" y="3713163"/>
          <p14:tracePt t="107127" x="3932238" y="3713163"/>
          <p14:tracePt t="107137" x="3948113" y="3713163"/>
          <p14:tracePt t="107147" x="3948113" y="3697288"/>
          <p14:tracePt t="107156" x="3963988" y="3697288"/>
          <p14:tracePt t="107166" x="3979863" y="3697288"/>
          <p14:tracePt t="107179" x="3995738" y="3697288"/>
          <p14:tracePt t="107185" x="4011613" y="3697288"/>
          <p14:tracePt t="107191" x="4027488" y="3697288"/>
          <p14:tracePt t="107200" x="4043363" y="3697288"/>
          <p14:tracePt t="107202" x="4059238" y="3697288"/>
          <p14:tracePt t="107209" x="4075113" y="3697288"/>
          <p14:tracePt t="107211" x="4090988" y="3697288"/>
          <p14:tracePt t="107212" x="4106863" y="3697288"/>
          <p14:tracePt t="107219" x="4121150" y="3697288"/>
          <p14:tracePt t="107222" x="4137025" y="3697288"/>
          <p14:tracePt t="107228" x="4152900" y="3697288"/>
          <p14:tracePt t="107234" x="4168775" y="3697288"/>
          <p14:tracePt t="107236" x="4184650" y="3697288"/>
          <p14:tracePt t="107254" x="4200525" y="3697288"/>
          <p14:tracePt t="107284" x="4216400" y="3697288"/>
          <p14:tracePt t="107339" x="4232275" y="3713163"/>
          <p14:tracePt t="107354" x="4232275" y="3729038"/>
          <p14:tracePt t="107356" x="4248150" y="3729038"/>
          <p14:tracePt t="107359" x="4248150" y="3744913"/>
          <p14:tracePt t="107364" x="4248150" y="3760788"/>
          <p14:tracePt t="107368" x="4248150" y="3776663"/>
          <p14:tracePt t="107375" x="4248150" y="3792538"/>
          <p14:tracePt t="107379" x="4248150" y="3808413"/>
          <p14:tracePt t="107384" x="4248150" y="3824288"/>
          <p14:tracePt t="107395" x="4248150" y="3840163"/>
          <p14:tracePt t="107400" x="4248150" y="3856038"/>
          <p14:tracePt t="107416" x="4248150" y="3871913"/>
          <p14:tracePt t="107423" x="4248150" y="3887788"/>
          <p14:tracePt t="107429" x="4248150" y="3903663"/>
          <p14:tracePt t="107441" x="4248150" y="3919538"/>
          <p14:tracePt t="107445" x="4232275" y="3935413"/>
          <p14:tracePt t="107457" x="4232275" y="3949700"/>
          <p14:tracePt t="107461" x="4232275" y="3965575"/>
          <p14:tracePt t="107465" x="4232275" y="3981450"/>
          <p14:tracePt t="107475" x="4232275" y="3997325"/>
          <p14:tracePt t="107481" x="4232275" y="4013200"/>
          <p14:tracePt t="107493" x="4232275" y="4029075"/>
          <p14:tracePt t="107499" x="4232275" y="4044950"/>
          <p14:tracePt t="107505" x="4232275" y="4060825"/>
          <p14:tracePt t="107523" x="4232275" y="4076700"/>
          <p14:tracePt t="107533" x="4232275" y="4092575"/>
          <p14:tracePt t="107553" x="4232275" y="4108450"/>
          <p14:tracePt t="107568" x="4232275" y="4124325"/>
          <p14:tracePt t="107575" x="4232275" y="4140200"/>
          <p14:tracePt t="107629" x="4232275" y="4156075"/>
          <p14:tracePt t="107678" x="4216400" y="4156075"/>
          <p14:tracePt t="107681" x="4200525" y="4171950"/>
          <p14:tracePt t="107685" x="4184650" y="4171950"/>
          <p14:tracePt t="107689" x="4168775" y="4171950"/>
          <p14:tracePt t="107690" x="4152900" y="4171950"/>
          <p14:tracePt t="107696" x="4137025" y="4187825"/>
          <p14:tracePt t="107701" x="4121150" y="4187825"/>
          <p14:tracePt t="107705" x="4106863" y="4203700"/>
          <p14:tracePt t="107710" x="4090988" y="4203700"/>
          <p14:tracePt t="107717" x="4075113" y="4219575"/>
          <p14:tracePt t="107732" x="4059238" y="4219575"/>
          <p14:tracePt t="107743" x="4043363" y="4235450"/>
          <p14:tracePt t="107763" x="4043363" y="4251325"/>
          <p14:tracePt t="107867" x="4043363" y="4267200"/>
          <p14:tracePt t="107877" x="4043363" y="4283075"/>
          <p14:tracePt t="107896" x="4043363" y="4297363"/>
          <p14:tracePt t="107906" x="4043363" y="4313238"/>
          <p14:tracePt t="107920" x="4059238" y="4329113"/>
          <p14:tracePt t="107950" x="4059238" y="4344988"/>
          <p14:tracePt t="107983" x="4059238" y="4360863"/>
          <p14:tracePt t="108215" x="4043363" y="4360863"/>
          <p14:tracePt t="108316" x="4043363" y="4344988"/>
          <p14:tracePt t="108349" x="4027488" y="4344988"/>
          <p14:tracePt t="108711" x="4011613" y="4344988"/>
          <p14:tracePt t="108719" x="3995738" y="4344988"/>
          <p14:tracePt t="108733" x="3979863" y="4344988"/>
          <p14:tracePt t="108741" x="3963988" y="4344988"/>
          <p14:tracePt t="108770" x="3948113" y="4344988"/>
          <p14:tracePt t="108773" x="3948113" y="4360863"/>
          <p14:tracePt t="108801" x="3932238" y="4360863"/>
          <p14:tracePt t="108825" x="3916363" y="4360863"/>
          <p14:tracePt t="108845" x="3900488" y="4360863"/>
          <p14:tracePt t="108853" x="3884613" y="4360863"/>
          <p14:tracePt t="108877" x="3868738" y="4360863"/>
          <p14:tracePt t="108885" x="3868738" y="4376738"/>
          <p14:tracePt t="108903" x="3852863" y="4376738"/>
          <p14:tracePt t="108957" x="3836988" y="4376738"/>
          <p14:tracePt t="109096" x="3852863" y="4376738"/>
          <p14:tracePt t="109103" x="3868738" y="4376738"/>
          <p14:tracePt t="109119" x="3884613" y="4376738"/>
          <p14:tracePt t="109123" x="3884613" y="4392613"/>
          <p14:tracePt t="109128" x="3900488" y="4392613"/>
          <p14:tracePt t="109142" x="3916363" y="4392613"/>
          <p14:tracePt t="109151" x="3932238" y="4392613"/>
          <p14:tracePt t="109167" x="3948113" y="4392613"/>
          <p14:tracePt t="109706" x="3963988" y="4392613"/>
          <p14:tracePt t="109739" x="3979863" y="4392613"/>
          <p14:tracePt t="109775" x="3979863" y="4408488"/>
          <p14:tracePt t="109781" x="3995738" y="4408488"/>
          <p14:tracePt t="109791" x="4011613" y="4408488"/>
          <p14:tracePt t="109802" x="4027488" y="4408488"/>
          <p14:tracePt t="109827" x="4043363" y="4408488"/>
          <p14:tracePt t="109844" x="4059238" y="4408488"/>
          <p14:tracePt t="109865" x="4075113" y="4408488"/>
          <p14:tracePt t="109875" x="4090988" y="4408488"/>
          <p14:tracePt t="109885" x="4106863" y="4408488"/>
          <p14:tracePt t="109904" x="4121150" y="4408488"/>
          <p14:tracePt t="109914" x="4137025" y="4408488"/>
          <p14:tracePt t="109925" x="4137025" y="4424363"/>
          <p14:tracePt t="109926" x="4152900" y="4424363"/>
          <p14:tracePt t="109933" x="4168775" y="4424363"/>
          <p14:tracePt t="109939" x="4184650" y="4424363"/>
          <p14:tracePt t="109950" x="4200525" y="4440238"/>
          <p14:tracePt t="109953" x="4216400" y="4440238"/>
          <p14:tracePt t="109961" x="4232275" y="4440238"/>
          <p14:tracePt t="109966" x="4248150" y="4440238"/>
          <p14:tracePt t="109969" x="4264025" y="4440238"/>
          <p14:tracePt t="109974" x="4279900" y="4440238"/>
          <p14:tracePt t="109976" x="4295775" y="4440238"/>
          <p14:tracePt t="109983" x="4311650" y="4440238"/>
          <p14:tracePt t="109984" x="4311650" y="4456113"/>
          <p14:tracePt t="109988" x="4327525" y="4456113"/>
          <p14:tracePt t="109995" x="4343400" y="4456113"/>
          <p14:tracePt t="110001" x="4343400" y="4471988"/>
          <p14:tracePt t="110012" x="4359275" y="4471988"/>
          <p14:tracePt t="110019" x="4375150" y="4471988"/>
          <p14:tracePt t="110023" x="4375150" y="4487863"/>
          <p14:tracePt t="110107" x="4359275" y="4487863"/>
          <p14:tracePt t="110115" x="4343400" y="4503738"/>
          <p14:tracePt t="110122" x="4311650" y="4503738"/>
          <p14:tracePt t="110126" x="4295775" y="4503738"/>
          <p14:tracePt t="110127" x="4279900" y="4503738"/>
          <p14:tracePt t="110128" x="4279900" y="4519613"/>
          <p14:tracePt t="110132" x="4264025" y="4519613"/>
          <p14:tracePt t="110134" x="4248150" y="4519613"/>
          <p14:tracePt t="110139" x="4232275" y="4519613"/>
          <p14:tracePt t="110145" x="4216400" y="4519613"/>
          <p14:tracePt t="110147" x="4200525" y="4519613"/>
          <p14:tracePt t="110157" x="4184650" y="4519613"/>
          <p14:tracePt t="110163" x="4168775" y="4519613"/>
          <p14:tracePt t="110170" x="4152900" y="4519613"/>
          <p14:tracePt t="110171" x="4152900" y="4503738"/>
          <p14:tracePt t="110180" x="4137025" y="4503738"/>
          <p14:tracePt t="110188" x="4121150" y="4503738"/>
          <p14:tracePt t="110191" x="4121150" y="4487863"/>
          <p14:tracePt t="110198" x="4121150" y="4456113"/>
          <p14:tracePt t="110205" x="4106863" y="4440238"/>
          <p14:tracePt t="110206" x="4106863" y="4424363"/>
          <p14:tracePt t="110210" x="4106863" y="4408488"/>
          <p14:tracePt t="110213" x="4106863" y="4392613"/>
          <p14:tracePt t="110215" x="4106863" y="4376738"/>
          <p14:tracePt t="110217" x="4090988" y="4376738"/>
          <p14:tracePt t="110218" x="4090988" y="4360863"/>
          <p14:tracePt t="110221" x="4090988" y="4344988"/>
          <p14:tracePt t="110225" x="4090988" y="4329113"/>
          <p14:tracePt t="110226" x="4090988" y="4313238"/>
          <p14:tracePt t="110228" x="4090988" y="4297363"/>
          <p14:tracePt t="110230" x="4075113" y="4283075"/>
          <p14:tracePt t="110232" x="4075113" y="4267200"/>
          <p14:tracePt t="110234" x="4075113" y="4251325"/>
          <p14:tracePt t="110238" x="4075113" y="4235450"/>
          <p14:tracePt t="110241" x="4075113" y="4203700"/>
          <p14:tracePt t="110242" x="4059238" y="4203700"/>
          <p14:tracePt t="110245" x="4059238" y="4187825"/>
          <p14:tracePt t="110246" x="4059238" y="4171950"/>
          <p14:tracePt t="110250" x="4043363" y="4156075"/>
          <p14:tracePt t="110253" x="4043363" y="4124325"/>
          <p14:tracePt t="110257" x="4043363" y="4108450"/>
          <p14:tracePt t="110258" x="4043363" y="4092575"/>
          <p14:tracePt t="110262" x="4043363" y="4076700"/>
          <p14:tracePt t="110267" x="4027488" y="4060825"/>
          <p14:tracePt t="110268" x="4027488" y="4044950"/>
          <p14:tracePt t="110275" x="4027488" y="4029075"/>
          <p14:tracePt t="110276" x="4011613" y="4013200"/>
          <p14:tracePt t="110285" x="4011613" y="3997325"/>
          <p14:tracePt t="110286" x="3995738" y="3997325"/>
          <p14:tracePt t="110290" x="3995738" y="3981450"/>
          <p14:tracePt t="110300" x="3995738" y="3965575"/>
          <p14:tracePt t="110319" x="3995738" y="3949700"/>
          <p14:tracePt t="110335" x="3995738" y="3935413"/>
          <p14:tracePt t="110363" x="3995738" y="3919538"/>
          <p14:tracePt t="110367" x="4011613" y="3919538"/>
          <p14:tracePt t="110370" x="4027488" y="3919538"/>
          <p14:tracePt t="110373" x="4027488" y="3903663"/>
          <p14:tracePt t="110376" x="4043363" y="3903663"/>
          <p14:tracePt t="110378" x="4059238" y="3887788"/>
          <p14:tracePt t="110382" x="4075113" y="3887788"/>
          <p14:tracePt t="110387" x="4090988" y="3887788"/>
          <p14:tracePt t="110390" x="4106863" y="3871913"/>
          <p14:tracePt t="110392" x="4121150" y="3871913"/>
          <p14:tracePt t="110394" x="4137025" y="3871913"/>
          <p14:tracePt t="110396" x="4137025" y="3856038"/>
          <p14:tracePt t="110400" x="4152900" y="3856038"/>
          <p14:tracePt t="110402" x="4168775" y="3856038"/>
          <p14:tracePt t="110404" x="4168775" y="3840163"/>
          <p14:tracePt t="110406" x="4184650" y="3840163"/>
          <p14:tracePt t="110408" x="4200525" y="3824288"/>
          <p14:tracePt t="110410" x="4216400" y="3824288"/>
          <p14:tracePt t="110415" x="4232275" y="3808413"/>
          <p14:tracePt t="110418" x="4248150" y="3808413"/>
          <p14:tracePt t="110421" x="4248150" y="3792538"/>
          <p14:tracePt t="110423" x="4264025" y="3792538"/>
          <p14:tracePt t="110424" x="4264025" y="3776663"/>
          <p14:tracePt t="110426" x="4279900" y="3776663"/>
          <p14:tracePt t="110428" x="4295775" y="3776663"/>
          <p14:tracePt t="110436" x="4311650" y="3776663"/>
          <p14:tracePt t="110442" x="4311650" y="3760788"/>
          <p14:tracePt t="110445" x="4327525" y="3760788"/>
          <p14:tracePt t="110461" x="4343400" y="3760788"/>
          <p14:tracePt t="110466" x="4359275" y="3760788"/>
          <p14:tracePt t="110470" x="4375150" y="3760788"/>
          <p14:tracePt t="110478" x="4391025" y="3760788"/>
          <p14:tracePt t="110482" x="4406900" y="3744913"/>
          <p14:tracePt t="110488" x="4421188" y="3744913"/>
          <p14:tracePt t="110493" x="4437063" y="3744913"/>
          <p14:tracePt t="110495" x="4452938" y="3744913"/>
          <p14:tracePt t="110500" x="4468813" y="3744913"/>
          <p14:tracePt t="110502" x="4484688" y="3744913"/>
          <p14:tracePt t="110508" x="4500563" y="3744913"/>
          <p14:tracePt t="110511" x="4516438" y="3744913"/>
          <p14:tracePt t="110515" x="4532313" y="3744913"/>
          <p14:tracePt t="110521" x="4548188" y="3744913"/>
          <p14:tracePt t="110522" x="4564063" y="3744913"/>
          <p14:tracePt t="110532" x="4579938" y="3744913"/>
          <p14:tracePt t="110539" x="4595813" y="3744913"/>
          <p14:tracePt t="110547" x="4595813" y="3760788"/>
          <p14:tracePt t="110551" x="4611688" y="3760788"/>
          <p14:tracePt t="110567" x="4643438" y="3760788"/>
          <p14:tracePt t="110595" x="4643438" y="3776663"/>
          <p14:tracePt t="110604" x="4659313" y="3792538"/>
          <p14:tracePt t="110609" x="4659313" y="3808413"/>
          <p14:tracePt t="110615" x="4659313" y="3824288"/>
          <p14:tracePt t="110619" x="4659313" y="3840163"/>
          <p14:tracePt t="110625" x="4659313" y="3856038"/>
          <p14:tracePt t="110626" x="4659313" y="3871913"/>
          <p14:tracePt t="110637" x="4659313" y="3887788"/>
          <p14:tracePt t="110639" x="4659313" y="3903663"/>
          <p14:tracePt t="110642" x="4643438" y="3919538"/>
          <p14:tracePt t="110649" x="4627563" y="3935413"/>
          <p14:tracePt t="110651" x="4627563" y="3949700"/>
          <p14:tracePt t="110652" x="4611688" y="3949700"/>
          <p14:tracePt t="110656" x="4611688" y="3965575"/>
          <p14:tracePt t="110660" x="4611688" y="3981450"/>
          <p14:tracePt t="110662" x="4611688" y="3997325"/>
          <p14:tracePt t="110666" x="4595813" y="3997325"/>
          <p14:tracePt t="110669" x="4595813" y="4013200"/>
          <p14:tracePt t="110670" x="4595813" y="4029075"/>
          <p14:tracePt t="110672" x="4579938" y="4029075"/>
          <p14:tracePt t="110677" x="4579938" y="4044950"/>
          <p14:tracePt t="110680" x="4579938" y="4060825"/>
          <p14:tracePt t="110685" x="4579938" y="4076700"/>
          <p14:tracePt t="110693" x="4579938" y="4092575"/>
          <p14:tracePt t="110700" x="4579938" y="4108450"/>
          <p14:tracePt t="110727" x="4579938" y="4124325"/>
          <p14:tracePt t="110756" x="4595813" y="4124325"/>
          <p14:tracePt t="110765" x="4611688" y="4124325"/>
          <p14:tracePt t="110769" x="4627563" y="4124325"/>
          <p14:tracePt t="110771" x="4643438" y="4124325"/>
          <p14:tracePt t="110775" x="4659313" y="4124325"/>
          <p14:tracePt t="110777" x="4675188" y="4124325"/>
          <p14:tracePt t="110781" x="4691063" y="4124325"/>
          <p14:tracePt t="110783" x="4706938" y="4124325"/>
          <p14:tracePt t="110785" x="4722813" y="4124325"/>
          <p14:tracePt t="110789" x="4737100" y="4124325"/>
          <p14:tracePt t="110791" x="4752975" y="4124325"/>
          <p14:tracePt t="110795" x="4768850" y="4124325"/>
          <p14:tracePt t="110796" x="4800600" y="4124325"/>
          <p14:tracePt t="110800" x="4816475" y="4124325"/>
          <p14:tracePt t="110802" x="4832350" y="4124325"/>
          <p14:tracePt t="110804" x="4848225" y="4124325"/>
          <p14:tracePt t="110806" x="4864100" y="4124325"/>
          <p14:tracePt t="110808" x="4895850" y="4124325"/>
          <p14:tracePt t="110812" x="4911725" y="4108450"/>
          <p14:tracePt t="110815" x="4927600" y="4108450"/>
          <p14:tracePt t="110819" x="4943475" y="4108450"/>
          <p14:tracePt t="110820" x="4959350" y="4108450"/>
          <p14:tracePt t="110822" x="4975225" y="4108450"/>
          <p14:tracePt t="110824" x="4975225" y="4092575"/>
          <p14:tracePt t="110826" x="4991100" y="4092575"/>
          <p14:tracePt t="110832" x="5006975" y="4092575"/>
          <p14:tracePt t="110855" x="5022850" y="4092575"/>
          <p14:tracePt t="110873" x="5006975" y="4092575"/>
          <p14:tracePt t="110875" x="4991100" y="4092575"/>
          <p14:tracePt t="110878" x="4975225" y="4092575"/>
          <p14:tracePt t="110883" x="4943475" y="4092575"/>
          <p14:tracePt t="110886" x="4927600" y="4092575"/>
          <p14:tracePt t="110888" x="4911725" y="4092575"/>
          <p14:tracePt t="110892" x="4895850" y="4092575"/>
          <p14:tracePt t="110894" x="4879975" y="4092575"/>
          <p14:tracePt t="110896" x="4864100" y="4092575"/>
          <p14:tracePt t="110899" x="4848225" y="4092575"/>
          <p14:tracePt t="110900" x="4832350" y="4092575"/>
          <p14:tracePt t="110906" x="4816475" y="4092575"/>
          <p14:tracePt t="110916" x="4800600" y="4092575"/>
          <p14:tracePt t="110939" x="4816475" y="4092575"/>
          <p14:tracePt t="110949" x="4832350" y="4092575"/>
          <p14:tracePt t="110953" x="4848225" y="4108450"/>
          <p14:tracePt t="110954" x="4864100" y="4108450"/>
          <p14:tracePt t="110956" x="4879975" y="4108450"/>
          <p14:tracePt t="110960" x="4911725" y="4108450"/>
          <p14:tracePt t="110965" x="4927600" y="4108450"/>
          <p14:tracePt t="110967" x="4943475" y="4108450"/>
          <p14:tracePt t="110971" x="4959350" y="4108450"/>
          <p14:tracePt t="110972" x="4975225" y="4108450"/>
          <p14:tracePt t="110976" x="4991100" y="4108450"/>
          <p14:tracePt t="110979" x="5022850" y="4108450"/>
          <p14:tracePt t="110983" x="5037138" y="4108450"/>
          <p14:tracePt t="110984" x="5068888" y="4108450"/>
          <p14:tracePt t="110988" x="5084763" y="4108450"/>
          <p14:tracePt t="110991" x="5116513" y="4108450"/>
          <p14:tracePt t="110995" x="5148263" y="4108450"/>
          <p14:tracePt t="110997" x="5164138" y="4108450"/>
          <p14:tracePt t="111000" x="5195888" y="4108450"/>
          <p14:tracePt t="111004" x="5211763" y="4108450"/>
          <p14:tracePt t="111007" x="5243513" y="4108450"/>
          <p14:tracePt t="111009" x="5243513" y="4092575"/>
          <p14:tracePt t="111011" x="5259388" y="4092575"/>
          <p14:tracePt t="111013" x="5275263" y="4092575"/>
          <p14:tracePt t="111015" x="5291138" y="4076700"/>
          <p14:tracePt t="111019" x="5307013" y="4060825"/>
          <p14:tracePt t="111020" x="5322888" y="4060825"/>
          <p14:tracePt t="111022" x="5322888" y="4044950"/>
          <p14:tracePt t="111027" x="5337175" y="4044950"/>
          <p14:tracePt t="111032" x="5337175" y="4029075"/>
          <p14:tracePt t="111035" x="5353050" y="4013200"/>
          <p14:tracePt t="111043" x="5353050" y="3997325"/>
          <p14:tracePt t="111048" x="5353050" y="3981450"/>
          <p14:tracePt t="111050" x="5353050" y="3965575"/>
          <p14:tracePt t="111059" x="5337175" y="3949700"/>
          <p14:tracePt t="111063" x="5337175" y="3935413"/>
          <p14:tracePt t="111069" x="5322888" y="3935413"/>
          <p14:tracePt t="111079" x="5322888" y="3919538"/>
          <p14:tracePt t="111095" x="5322888" y="3903663"/>
          <p14:tracePt t="111102" x="5307013" y="3903663"/>
          <p14:tracePt t="111205" x="5307013" y="3919538"/>
          <p14:tracePt t="111212" x="5307013" y="3935413"/>
          <p14:tracePt t="111218" x="5291138" y="3949700"/>
          <p14:tracePt t="111221" x="5291138" y="3981450"/>
          <p14:tracePt t="111223" x="5291138" y="3997325"/>
          <p14:tracePt t="111224" x="5275263" y="3997325"/>
          <p14:tracePt t="111228" x="5275263" y="4013200"/>
          <p14:tracePt t="111231" x="5275263" y="4029075"/>
          <p14:tracePt t="111232" x="5259388" y="4029075"/>
          <p14:tracePt t="111234" x="5259388" y="4044950"/>
          <p14:tracePt t="111236" x="5259388" y="4060825"/>
          <p14:tracePt t="111238" x="5259388" y="4076700"/>
          <p14:tracePt t="111242" x="5259388" y="4092575"/>
          <p14:tracePt t="111244" x="5259388" y="4108450"/>
          <p14:tracePt t="111249" x="5243513" y="4124325"/>
          <p14:tracePt t="111251" x="5243513" y="4140200"/>
          <p14:tracePt t="111254" x="5243513" y="4156075"/>
          <p14:tracePt t="111256" x="5243513" y="4171950"/>
          <p14:tracePt t="111259" x="5243513" y="4187825"/>
          <p14:tracePt t="111260" x="5227638" y="4187825"/>
          <p14:tracePt t="111262" x="5227638" y="4203700"/>
          <p14:tracePt t="111265" x="5227638" y="4219575"/>
          <p14:tracePt t="111268" x="5227638" y="4235450"/>
          <p14:tracePt t="111271" x="5227638" y="4251325"/>
          <p14:tracePt t="111273" x="5227638" y="4267200"/>
          <p14:tracePt t="111274" x="5227638" y="4283075"/>
          <p14:tracePt t="111276" x="5227638" y="4297363"/>
          <p14:tracePt t="111278" x="5211763" y="4313238"/>
          <p14:tracePt t="111285" x="5211763" y="4329113"/>
          <p14:tracePt t="111286" x="5211763" y="4344988"/>
          <p14:tracePt t="111291" x="5211763" y="4360863"/>
          <p14:tracePt t="111297" x="5211763" y="4376738"/>
          <p14:tracePt t="111299" x="5195888" y="4376738"/>
          <p14:tracePt t="111300" x="5195888" y="4392613"/>
          <p14:tracePt t="111315" x="5195888" y="4408488"/>
          <p14:tracePt t="111335" x="5195888" y="4424363"/>
          <p14:tracePt t="111907" x="5180013" y="4424363"/>
          <p14:tracePt t="111911" x="5164138" y="4424363"/>
          <p14:tracePt t="111913" x="5148263" y="4424363"/>
          <p14:tracePt t="111916" x="5100638" y="4424363"/>
          <p14:tracePt t="111918" x="5084763" y="4424363"/>
          <p14:tracePt t="111920" x="5053013" y="4424363"/>
          <p14:tracePt t="111922" x="5022850" y="4424363"/>
          <p14:tracePt t="111926" x="5006975" y="4424363"/>
          <p14:tracePt t="111928" x="4991100" y="4424363"/>
          <p14:tracePt t="111957" x="4975225" y="4424363"/>
          <p14:tracePt t="111989" x="4959350" y="4424363"/>
          <p14:tracePt t="113725" x="4943475" y="4424363"/>
          <p14:tracePt t="113732" x="4927600" y="4424363"/>
          <p14:tracePt t="113740" x="4864100" y="4424363"/>
          <p14:tracePt t="113748" x="4768850" y="4456113"/>
          <p14:tracePt t="113750" x="4722813" y="4471988"/>
          <p14:tracePt t="113751" x="4691063" y="4471988"/>
          <p14:tracePt t="113753" x="4659313" y="4487863"/>
          <p14:tracePt t="113755" x="4611688" y="4487863"/>
          <p14:tracePt t="113756" x="4548188" y="4503738"/>
          <p14:tracePt t="113758" x="4468813" y="4519613"/>
          <p14:tracePt t="113760" x="4391025" y="4519613"/>
          <p14:tracePt t="113763" x="4327525" y="4535488"/>
          <p14:tracePt t="113764" x="4264025" y="4551363"/>
          <p14:tracePt t="113766" x="4184650" y="4551363"/>
          <p14:tracePt t="113768" x="4121150" y="4551363"/>
          <p14:tracePt t="113771" x="4059238" y="4567238"/>
          <p14:tracePt t="113772" x="3979863" y="4567238"/>
          <p14:tracePt t="113775" x="3916363" y="4567238"/>
          <p14:tracePt t="113776" x="3836988" y="4583113"/>
          <p14:tracePt t="113779" x="3759200" y="4583113"/>
          <p14:tracePt t="113780" x="3663950" y="4598988"/>
          <p14:tracePt t="113782" x="3584575" y="4598988"/>
          <p14:tracePt t="113784" x="3536950" y="4598988"/>
          <p14:tracePt t="113786" x="3443288" y="4614863"/>
          <p14:tracePt t="113788" x="3363913" y="4614863"/>
          <p14:tracePt t="113790" x="3284538" y="4614863"/>
          <p14:tracePt t="113792" x="3205163" y="4614863"/>
          <p14:tracePt t="113795" x="3143250" y="4614863"/>
          <p14:tracePt t="113797" x="3079750" y="4614863"/>
          <p14:tracePt t="113799" x="3000375" y="4629150"/>
          <p14:tracePt t="113800" x="2952750" y="4629150"/>
          <p14:tracePt t="113802" x="2874963" y="4629150"/>
          <p14:tracePt t="113804" x="2811463" y="4629150"/>
          <p14:tracePt t="113806" x="2747963" y="4645025"/>
          <p14:tracePt t="113808" x="2700338" y="4645025"/>
          <p14:tracePt t="113810" x="2652713" y="4645025"/>
          <p14:tracePt t="113813" x="2590800" y="4645025"/>
          <p14:tracePt t="113815" x="2543175" y="4645025"/>
          <p14:tracePt t="113817" x="2479675" y="4660900"/>
          <p14:tracePt t="113818" x="2447925" y="4660900"/>
          <p14:tracePt t="113820" x="2400300" y="4660900"/>
          <p14:tracePt t="113822" x="2352675" y="4676775"/>
          <p14:tracePt t="113824" x="2320925" y="4676775"/>
          <p14:tracePt t="113826" x="2274888" y="4676775"/>
          <p14:tracePt t="113828" x="2243138" y="4692650"/>
          <p14:tracePt t="113830" x="2211388" y="4692650"/>
          <p14:tracePt t="113832" x="2179638" y="4692650"/>
          <p14:tracePt t="113834" x="2147888" y="4692650"/>
          <p14:tracePt t="113837" x="2116138" y="4708525"/>
          <p14:tracePt t="113838" x="2084388" y="4708525"/>
          <p14:tracePt t="113840" x="2052638" y="4708525"/>
          <p14:tracePt t="113842" x="2036763" y="4724400"/>
          <p14:tracePt t="113844" x="2005013" y="4724400"/>
          <p14:tracePt t="113849" x="1989138" y="4724400"/>
          <p14:tracePt t="113851" x="1974850" y="4724400"/>
          <p14:tracePt t="113852" x="1958975" y="4724400"/>
          <p14:tracePt t="113854" x="1943100" y="4740275"/>
          <p14:tracePt t="113856" x="1927225" y="4740275"/>
          <p14:tracePt t="113858" x="1911350" y="4740275"/>
          <p14:tracePt t="113865" x="1895475" y="4756150"/>
          <p14:tracePt t="113912" x="1879600" y="4756150"/>
          <p14:tracePt t="113921" x="1879600" y="4772025"/>
          <p14:tracePt t="113979" x="1863725" y="4772025"/>
          <p14:tracePt t="113994" x="1847850" y="4787900"/>
          <p14:tracePt t="114004" x="1800225" y="4819650"/>
          <p14:tracePt t="114010" x="1768475" y="4835525"/>
          <p14:tracePt t="114016" x="1752600" y="4867275"/>
          <p14:tracePt t="114020" x="1736725" y="4883150"/>
          <p14:tracePt t="114025" x="1704975" y="4914900"/>
          <p14:tracePt t="114030" x="1689100" y="4930775"/>
          <p14:tracePt t="114032" x="1674813" y="4946650"/>
          <p14:tracePt t="114034" x="1674813" y="4962525"/>
          <p14:tracePt t="114040" x="1674813" y="4976813"/>
          <p14:tracePt t="114043" x="1674813" y="4992688"/>
          <p14:tracePt t="114044" x="1658938" y="4992688"/>
          <p14:tracePt t="114050" x="1658938" y="5008563"/>
          <p14:tracePt t="114055" x="1643063" y="5040313"/>
          <p14:tracePt t="114064" x="1643063" y="5056188"/>
          <p14:tracePt t="114068" x="1643063" y="5072063"/>
          <p14:tracePt t="114085" x="1643063" y="5087938"/>
          <p14:tracePt t="114101" x="1627188" y="5087938"/>
          <p14:tracePt t="114114" x="1627188" y="5103813"/>
          <p14:tracePt t="114217" x="1643063" y="5103813"/>
          <p14:tracePt t="114233" x="1658938" y="5103813"/>
          <p14:tracePt t="114276" x="1674813" y="5103813"/>
          <p14:tracePt t="114281" x="1689100" y="5103813"/>
          <p14:tracePt t="114283" x="1689100" y="5087938"/>
          <p14:tracePt t="114287" x="1704975" y="5087938"/>
          <p14:tracePt t="114288" x="1720850" y="5087938"/>
          <p14:tracePt t="114290" x="1736725" y="5087938"/>
          <p14:tracePt t="114295" x="1752600" y="5087938"/>
          <p14:tracePt t="114297" x="1768475" y="5072063"/>
          <p14:tracePt t="114300" x="1784350" y="5056188"/>
          <p14:tracePt t="114302" x="1800225" y="5056188"/>
          <p14:tracePt t="114307" x="1831975" y="5040313"/>
          <p14:tracePt t="114308" x="1863725" y="5040313"/>
          <p14:tracePt t="114313" x="1895475" y="5024438"/>
          <p14:tracePt t="114314" x="1911350" y="5024438"/>
          <p14:tracePt t="114316" x="1911350" y="5008563"/>
          <p14:tracePt t="114318" x="1943100" y="5008563"/>
          <p14:tracePt t="114320" x="1958975" y="4992688"/>
          <p14:tracePt t="114324" x="1989138" y="4992688"/>
          <p14:tracePt t="114326" x="2005013" y="4992688"/>
          <p14:tracePt t="114328" x="2005013" y="4976813"/>
          <p14:tracePt t="114331" x="2020888" y="4976813"/>
          <p14:tracePt t="114332" x="2052638" y="4962525"/>
          <p14:tracePt t="114337" x="2068513" y="4962525"/>
          <p14:tracePt t="114339" x="2084388" y="4962525"/>
          <p14:tracePt t="114341" x="2100263" y="4946650"/>
          <p14:tracePt t="114342" x="2116138" y="4946650"/>
          <p14:tracePt t="114344" x="2132013" y="4946650"/>
          <p14:tracePt t="114349" x="2147888" y="4946650"/>
          <p14:tracePt t="114350" x="2163763" y="4930775"/>
          <p14:tracePt t="114352" x="2179638" y="4930775"/>
          <p14:tracePt t="114357" x="2195513" y="4930775"/>
          <p14:tracePt t="114359" x="2211388" y="4914900"/>
          <p14:tracePt t="114366" x="2227263" y="4914900"/>
          <p14:tracePt t="114371" x="2243138" y="4914900"/>
          <p14:tracePt t="114373" x="2259013" y="4914900"/>
          <p14:tracePt t="114377" x="2259013" y="4899025"/>
          <p14:tracePt t="114381" x="2274888" y="4899025"/>
          <p14:tracePt t="114389" x="2289175" y="4883150"/>
          <p14:tracePt t="114407" x="2305050" y="4883150"/>
          <p14:tracePt t="114408" x="2305050" y="4867275"/>
          <p14:tracePt t="114421" x="2320925" y="4867275"/>
          <p14:tracePt t="114459" x="2336800" y="4867275"/>
          <p14:tracePt t="114475" x="2352675" y="4867275"/>
          <p14:tracePt t="114479" x="2368550" y="4867275"/>
          <p14:tracePt t="114483" x="2384425" y="4867275"/>
          <p14:tracePt t="114484" x="2400300" y="4867275"/>
          <p14:tracePt t="114489" x="2416175" y="4851400"/>
          <p14:tracePt t="114493" x="2432050" y="4851400"/>
          <p14:tracePt t="114494" x="2447925" y="4851400"/>
          <p14:tracePt t="114498" x="2463800" y="4851400"/>
          <p14:tracePt t="114500" x="2495550" y="4835525"/>
          <p14:tracePt t="114504" x="2511425" y="4835525"/>
          <p14:tracePt t="114507" x="2527300" y="4835525"/>
          <p14:tracePt t="114508" x="2543175" y="4835525"/>
          <p14:tracePt t="114513" x="2559050" y="4819650"/>
          <p14:tracePt t="114515" x="2574925" y="4819650"/>
          <p14:tracePt t="114516" x="2590800" y="4819650"/>
          <p14:tracePt t="114518" x="2605088" y="4819650"/>
          <p14:tracePt t="114520" x="2620963" y="4819650"/>
          <p14:tracePt t="114525" x="2652713" y="4819650"/>
          <p14:tracePt t="114526" x="2668588" y="4819650"/>
          <p14:tracePt t="114531" x="2684463" y="4819650"/>
          <p14:tracePt t="114533" x="2700338" y="4819650"/>
          <p14:tracePt t="114537" x="2747963" y="4803775"/>
          <p14:tracePt t="114539" x="2763838" y="4803775"/>
          <p14:tracePt t="114541" x="2779713" y="4803775"/>
          <p14:tracePt t="114542" x="2811463" y="4787900"/>
          <p14:tracePt t="114548" x="2859088" y="4787900"/>
          <p14:tracePt t="114550" x="2859088" y="4772025"/>
          <p14:tracePt t="114552" x="2890838" y="4772025"/>
          <p14:tracePt t="114565" x="2968625" y="4772025"/>
          <p14:tracePt t="114566" x="2984500" y="4756150"/>
          <p14:tracePt t="114571" x="3000375" y="4756150"/>
          <p14:tracePt t="114572" x="3016250" y="4756150"/>
          <p14:tracePt t="114574" x="3016250" y="4740275"/>
          <p14:tracePt t="114581" x="3032125" y="4740275"/>
          <p14:tracePt t="114584" x="3048000" y="4740275"/>
          <p14:tracePt t="114589" x="3063875" y="4740275"/>
          <p14:tracePt t="114603" x="3079750" y="4740275"/>
          <p14:tracePt t="114612" x="3095625" y="4740275"/>
          <p14:tracePt t="114630" x="3095625" y="4724400"/>
          <p14:tracePt t="114637" x="3111500" y="4724400"/>
          <p14:tracePt t="114665" x="3127375" y="4724400"/>
          <p14:tracePt t="114677" x="3143250" y="4724400"/>
          <p14:tracePt t="114707" x="3159125" y="4724400"/>
          <p14:tracePt t="114717" x="3175000" y="4724400"/>
          <p14:tracePt t="114734" x="3190875" y="4724400"/>
          <p14:tracePt t="114742" x="3205163" y="4724400"/>
          <p14:tracePt t="114747" x="3221038" y="4724400"/>
          <p14:tracePt t="114755" x="3236913" y="4724400"/>
          <p14:tracePt t="114758" x="3252788" y="4724400"/>
          <p14:tracePt t="114765" x="3268663" y="4724400"/>
          <p14:tracePt t="114766" x="3284538" y="4724400"/>
          <p14:tracePt t="114770" x="3300413" y="4724400"/>
          <p14:tracePt t="114776" x="3316288" y="4724400"/>
          <p14:tracePt t="114780" x="3332163" y="4724400"/>
          <p14:tracePt t="114785" x="3348038" y="4724400"/>
          <p14:tracePt t="114788" x="3363913" y="4724400"/>
          <p14:tracePt t="114790" x="3379788" y="4724400"/>
          <p14:tracePt t="114794" x="3395663" y="4724400"/>
          <p14:tracePt t="114799" x="3411538" y="4724400"/>
          <p14:tracePt t="114803" x="3427413" y="4724400"/>
          <p14:tracePt t="114804" x="3443288" y="4724400"/>
          <p14:tracePt t="114814" x="3475038" y="4724400"/>
          <p14:tracePt t="114822" x="3505200" y="4724400"/>
          <p14:tracePt t="114824" x="3521075" y="4724400"/>
          <p14:tracePt t="114831" x="3552825" y="4724400"/>
          <p14:tracePt t="114832" x="3552825" y="4740275"/>
          <p14:tracePt t="114834" x="3568700" y="4740275"/>
          <p14:tracePt t="114839" x="3584575" y="4756150"/>
          <p14:tracePt t="114840" x="3600450" y="4756150"/>
          <p14:tracePt t="114847" x="3616325" y="4756150"/>
          <p14:tracePt t="114849" x="3632200" y="4772025"/>
          <p14:tracePt t="114850" x="3648075" y="4772025"/>
          <p14:tracePt t="114854" x="3648075" y="4787900"/>
          <p14:tracePt t="114856" x="3663950" y="4787900"/>
          <p14:tracePt t="114858" x="3679825" y="4787900"/>
          <p14:tracePt t="114860" x="3679825" y="4803775"/>
          <p14:tracePt t="114865" x="3695700" y="4803775"/>
          <p14:tracePt t="114867" x="3711575" y="4803775"/>
          <p14:tracePt t="114871" x="3727450" y="4819650"/>
          <p14:tracePt t="114874" x="3743325" y="4819650"/>
          <p14:tracePt t="114880" x="3759200" y="4835525"/>
          <p14:tracePt t="114884" x="3775075" y="4835525"/>
          <p14:tracePt t="114889" x="3790950" y="4835525"/>
          <p14:tracePt t="114893" x="3806825" y="4851400"/>
          <p14:tracePt t="114898" x="3821113" y="4851400"/>
          <p14:tracePt t="114900" x="3821113" y="4867275"/>
          <p14:tracePt t="114903" x="3836988" y="4867275"/>
          <p14:tracePt t="114915" x="3852863" y="4883150"/>
          <p14:tracePt t="114922" x="3884613" y="4883150"/>
          <p14:tracePt t="114927" x="3900488" y="4883150"/>
          <p14:tracePt t="114931" x="3916363" y="4883150"/>
          <p14:tracePt t="114938" x="3932238" y="4899025"/>
          <p14:tracePt t="114943" x="3948113" y="4899025"/>
          <p14:tracePt t="114949" x="3963988" y="4914900"/>
          <p14:tracePt t="114953" x="3979863" y="4914900"/>
          <p14:tracePt t="114955" x="3995738" y="4914900"/>
          <p14:tracePt t="114965" x="4027488" y="4914900"/>
          <p14:tracePt t="114972" x="4059238" y="4930775"/>
          <p14:tracePt t="114975" x="4075113" y="4946650"/>
          <p14:tracePt t="114981" x="4090988" y="4962525"/>
          <p14:tracePt t="114982" x="4106863" y="4962525"/>
          <p14:tracePt t="114988" x="4121150" y="4962525"/>
          <p14:tracePt t="114991" x="4137025" y="4962525"/>
          <p14:tracePt t="114994" x="4152900" y="4962525"/>
          <p14:tracePt t="114999" x="4152900" y="4976813"/>
          <p14:tracePt t="115000" x="4168775" y="4976813"/>
          <p14:tracePt t="115002" x="4184650" y="4976813"/>
          <p14:tracePt t="115013" x="4200525" y="4976813"/>
          <p14:tracePt t="115020" x="4232275" y="4976813"/>
          <p14:tracePt t="115033" x="4248150" y="4976813"/>
          <p14:tracePt t="115039" x="4264025" y="4976813"/>
          <p14:tracePt t="115050" x="4279900" y="4976813"/>
          <p14:tracePt t="115055" x="4295775" y="4976813"/>
          <p14:tracePt t="115061" x="4311650" y="4976813"/>
          <p14:tracePt t="115080" x="4327525" y="4976813"/>
          <p14:tracePt t="115089" x="4343400" y="4976813"/>
          <p14:tracePt t="115117" x="4359275" y="4976813"/>
          <p14:tracePt t="115125" x="4359275" y="4992688"/>
          <p14:tracePt t="115134" x="4375150" y="4992688"/>
          <p14:tracePt t="115147" x="4391025" y="4992688"/>
          <p14:tracePt t="115225" x="4375150" y="4992688"/>
          <p14:tracePt t="115231" x="4359275" y="4992688"/>
          <p14:tracePt t="115242" x="4343400" y="4992688"/>
          <p14:tracePt t="115248" x="4327525" y="4992688"/>
          <p14:tracePt t="115251" x="4311650" y="4992688"/>
          <p14:tracePt t="115254" x="4295775" y="4992688"/>
          <p14:tracePt t="115260" x="4279900" y="4992688"/>
          <p14:tracePt t="115266" x="4264025" y="4992688"/>
          <p14:tracePt t="115271" x="4248150" y="4992688"/>
          <p14:tracePt t="115279" x="4232275" y="4992688"/>
          <p14:tracePt t="115283" x="4216400" y="4992688"/>
          <p14:tracePt t="115289" x="4216400" y="4976813"/>
          <p14:tracePt t="115290" x="4200525" y="4976813"/>
          <p14:tracePt t="115319" x="4184650" y="4976813"/>
          <p14:tracePt t="115335" x="4168775" y="4976813"/>
          <p14:tracePt t="115373" x="4152900" y="4976813"/>
          <p14:tracePt t="115388" x="4137025" y="4976813"/>
          <p14:tracePt t="115400" x="4121150" y="4976813"/>
          <p14:tracePt t="115417" x="4106863" y="4976813"/>
          <p14:tracePt t="115423" x="4090988" y="4976813"/>
          <p14:tracePt t="115447" x="4075113" y="4976813"/>
          <p14:tracePt t="115506" x="4059238" y="4976813"/>
          <p14:tracePt t="115518" x="4043363" y="4976813"/>
          <p14:tracePt t="115540" x="4027488" y="4976813"/>
          <p14:tracePt t="115546" x="4027488" y="4992688"/>
          <p14:tracePt t="115556" x="4011613" y="4992688"/>
          <p14:tracePt t="115572" x="4011613" y="5008563"/>
          <p14:tracePt t="115588" x="3995738" y="5024438"/>
          <p14:tracePt t="115597" x="3979863" y="5024438"/>
          <p14:tracePt t="115602" x="3963988" y="5024438"/>
          <p14:tracePt t="115604" x="3963988" y="5040313"/>
          <p14:tracePt t="115608" x="3948113" y="5040313"/>
          <p14:tracePt t="115614" x="3932238" y="5040313"/>
          <p14:tracePt t="115619" x="3916363" y="5040313"/>
          <p14:tracePt t="115623" x="3900488" y="5040313"/>
          <p14:tracePt t="115629" x="3884613" y="5040313"/>
          <p14:tracePt t="115633" x="3868738" y="5056188"/>
          <p14:tracePt t="115634" x="3852863" y="5056188"/>
          <p14:tracePt t="115640" x="3836988" y="5056188"/>
          <p14:tracePt t="115642" x="3836988" y="5072063"/>
          <p14:tracePt t="115644" x="3821113" y="5072063"/>
          <p14:tracePt t="115651" x="3806825" y="5072063"/>
          <p14:tracePt t="115655" x="3790950" y="5072063"/>
          <p14:tracePt t="115660" x="3775075" y="5072063"/>
          <p14:tracePt t="115677" x="3759200" y="5072063"/>
          <p14:tracePt t="115691" x="3743325" y="5072063"/>
          <p14:tracePt t="115738" x="3727450" y="5072063"/>
          <p14:tracePt t="115745" x="3711575" y="5072063"/>
          <p14:tracePt t="115751" x="3695700" y="5072063"/>
          <p14:tracePt t="115761" x="3679825" y="5072063"/>
          <p14:tracePt t="115765" x="3663950" y="5072063"/>
          <p14:tracePt t="115772" x="3648075" y="5072063"/>
          <p14:tracePt t="115776" x="3632200" y="5072063"/>
          <p14:tracePt t="115780" x="3616325" y="5072063"/>
          <p14:tracePt t="115788" x="3600450" y="5072063"/>
          <p14:tracePt t="115793" x="3584575" y="5072063"/>
          <p14:tracePt t="115807" x="3568700" y="5072063"/>
          <p14:tracePt t="115814" x="3552825" y="5072063"/>
          <p14:tracePt t="115830" x="3536950" y="5072063"/>
          <p14:tracePt t="115855" x="3536950" y="5056188"/>
          <p14:tracePt t="115871" x="3536950" y="5040313"/>
          <p14:tracePt t="115877" x="3536950" y="5024438"/>
          <p14:tracePt t="115881" x="3521075" y="5008563"/>
          <p14:tracePt t="115885" x="3521075" y="4992688"/>
          <p14:tracePt t="115886" x="3505200" y="4976813"/>
          <p14:tracePt t="115892" x="3505200" y="4962525"/>
          <p14:tracePt t="115896" x="3505200" y="4946650"/>
          <p14:tracePt t="115897" x="3505200" y="4930775"/>
          <p14:tracePt t="115900" x="3490913" y="4914900"/>
          <p14:tracePt t="115902" x="3490913" y="4899025"/>
          <p14:tracePt t="115904" x="3475038" y="4899025"/>
          <p14:tracePt t="115906" x="3475038" y="4883150"/>
          <p14:tracePt t="115910" x="3459163" y="4867275"/>
          <p14:tracePt t="115913" x="3459163" y="4851400"/>
          <p14:tracePt t="115916" x="3459163" y="4835525"/>
          <p14:tracePt t="115918" x="3459163" y="4819650"/>
          <p14:tracePt t="115920" x="3443288" y="4819650"/>
          <p14:tracePt t="115923" x="3443288" y="4803775"/>
          <p14:tracePt t="115926" x="3427413" y="4787900"/>
          <p14:tracePt t="115929" x="3427413" y="4772025"/>
          <p14:tracePt t="115939" x="3427413" y="4756150"/>
          <p14:tracePt t="115946" x="3427413" y="4740275"/>
          <p14:tracePt t="115989" x="3427413" y="4724400"/>
          <p14:tracePt t="116001" x="3427413" y="4708525"/>
          <p14:tracePt t="116009" x="3427413" y="4692650"/>
          <p14:tracePt t="116023" x="3443288" y="4692650"/>
          <p14:tracePt t="116024" x="3443288" y="4676775"/>
          <p14:tracePt t="116033" x="3443288" y="4660900"/>
          <p14:tracePt t="116046" x="3459163" y="4660900"/>
          <p14:tracePt t="116049" x="3459163" y="4645025"/>
          <p14:tracePt t="116053" x="3475038" y="4645025"/>
          <p14:tracePt t="116057" x="3475038" y="4629150"/>
          <p14:tracePt t="116060" x="3490913" y="4629150"/>
          <p14:tracePt t="116079" x="3505200" y="4629150"/>
          <p14:tracePt t="116086" x="3521075" y="4614863"/>
          <p14:tracePt t="116099" x="3521075" y="4598988"/>
          <p14:tracePt t="116102" x="3536950" y="4598988"/>
          <p14:tracePt t="116113" x="3552825" y="4598988"/>
          <p14:tracePt t="116121" x="3568700" y="4598988"/>
          <p14:tracePt t="116135" x="3584575" y="4583113"/>
          <p14:tracePt t="116141" x="3600450" y="4583113"/>
          <p14:tracePt t="116156" x="3616325" y="4583113"/>
          <p14:tracePt t="116165" x="3632200" y="4583113"/>
          <p14:tracePt t="116175" x="3648075" y="4583113"/>
          <p14:tracePt t="116181" x="3648075" y="4567238"/>
          <p14:tracePt t="116189" x="3663950" y="4567238"/>
          <p14:tracePt t="116197" x="3679825" y="4567238"/>
          <p14:tracePt t="116200" x="3679825" y="4551363"/>
          <p14:tracePt t="116211" x="3695700" y="4551363"/>
          <p14:tracePt t="116218" x="3711575" y="4551363"/>
          <p14:tracePt t="116223" x="3727450" y="4551363"/>
          <p14:tracePt t="116234" x="3743325" y="4551363"/>
          <p14:tracePt t="116238" x="3759200" y="4551363"/>
          <p14:tracePt t="116248" x="3775075" y="4551363"/>
          <p14:tracePt t="116251" x="3790950" y="4551363"/>
          <p14:tracePt t="116255" x="3806825" y="4551363"/>
          <p14:tracePt t="116265" x="3821113" y="4551363"/>
          <p14:tracePt t="116271" x="3836988" y="4551363"/>
          <p14:tracePt t="116283" x="3852863" y="4551363"/>
          <p14:tracePt t="116289" x="3868738" y="4551363"/>
          <p14:tracePt t="116297" x="3884613" y="4551363"/>
          <p14:tracePt t="116313" x="3900488" y="4551363"/>
          <p14:tracePt t="116321" x="3916363" y="4551363"/>
          <p14:tracePt t="116346" x="3932238" y="4551363"/>
          <p14:tracePt t="116355" x="3948113" y="4551363"/>
          <p14:tracePt t="116374" x="3963988" y="4551363"/>
          <p14:tracePt t="116380" x="3979863" y="4551363"/>
          <p14:tracePt t="116385" x="3995738" y="4551363"/>
          <p14:tracePt t="116391" x="3995738" y="4567238"/>
          <p14:tracePt t="116397" x="4011613" y="4567238"/>
          <p14:tracePt t="116400" x="4027488" y="4567238"/>
          <p14:tracePt t="116410" x="4043363" y="4567238"/>
          <p14:tracePt t="116415" x="4059238" y="4567238"/>
          <p14:tracePt t="116421" x="4075113" y="4583113"/>
          <p14:tracePt t="116429" x="4090988" y="4583113"/>
          <p14:tracePt t="116432" x="4106863" y="4583113"/>
          <p14:tracePt t="116436" x="4106863" y="4598988"/>
          <p14:tracePt t="116444" x="4121150" y="4598988"/>
          <p14:tracePt t="116450" x="4137025" y="4598988"/>
          <p14:tracePt t="116455" x="4152900" y="4614863"/>
          <p14:tracePt t="116466" x="4168775" y="4614863"/>
          <p14:tracePt t="116470" x="4184650" y="4614863"/>
          <p14:tracePt t="116481" x="4200525" y="4614863"/>
          <p14:tracePt t="116490" x="4200525" y="4629150"/>
          <p14:tracePt t="116493" x="4216400" y="4629150"/>
          <p14:tracePt t="116509" x="4232275" y="4629150"/>
          <p14:tracePt t="116527" x="4232275" y="4645025"/>
          <p14:tracePt t="116598" x="4248150" y="4645025"/>
          <p14:tracePt t="116643" x="4248150" y="4660900"/>
          <p14:tracePt t="116665" x="4248150" y="4676775"/>
          <p14:tracePt t="116691" x="4248150" y="4692650"/>
          <p14:tracePt t="116698" x="4248150" y="4708525"/>
          <p14:tracePt t="116702" x="4248150" y="4724400"/>
          <p14:tracePt t="116712" x="4248150" y="4740275"/>
          <p14:tracePt t="116718" x="4248150" y="4756150"/>
          <p14:tracePt t="116728" x="4248150" y="4772025"/>
          <p14:tracePt t="116732" x="4248150" y="4787900"/>
          <p14:tracePt t="116738" x="4248150" y="4803775"/>
          <p14:tracePt t="116751" x="4248150" y="4819650"/>
          <p14:tracePt t="116759" x="4248150" y="4835525"/>
          <p14:tracePt t="116766" x="4264025" y="4835525"/>
          <p14:tracePt t="116771" x="4264025" y="4851400"/>
          <p14:tracePt t="116779" x="4264025" y="4867275"/>
          <p14:tracePt t="116788" x="4264025" y="4883150"/>
          <p14:tracePt t="116817" x="4264025" y="4899025"/>
          <p14:tracePt t="116833" x="4264025" y="4914900"/>
          <p14:tracePt t="116857" x="4264025" y="4930775"/>
          <p14:tracePt t="116867" x="4264025" y="4946650"/>
          <p14:tracePt t="116877" x="4264025" y="4962525"/>
          <p14:tracePt t="116897" x="4264025" y="4976813"/>
          <p14:tracePt t="116909" x="4264025" y="4992688"/>
          <p14:tracePt t="116926" x="4248150" y="4992688"/>
          <p14:tracePt t="116939" x="4232275" y="5008563"/>
          <p14:tracePt t="116942" x="4216400" y="5008563"/>
          <p14:tracePt t="116953" x="4200525" y="5008563"/>
          <p14:tracePt t="116962" x="4184650" y="5008563"/>
          <p14:tracePt t="116965" x="4168775" y="5008563"/>
          <p14:tracePt t="116966" x="4168775" y="5024438"/>
          <p14:tracePt t="116972" x="4152900" y="5024438"/>
          <p14:tracePt t="116979" x="4137025" y="5024438"/>
          <p14:tracePt t="116984" x="4121150" y="5024438"/>
          <p14:tracePt t="116999" x="4106863" y="5024438"/>
          <p14:tracePt t="117003" x="4106863" y="5040313"/>
          <p14:tracePt t="117004" x="4090988" y="5040313"/>
          <p14:tracePt t="117023" x="4075113" y="5040313"/>
          <p14:tracePt t="117031" x="4059238" y="5040313"/>
          <p14:tracePt t="117039" x="4043363" y="5040313"/>
          <p14:tracePt t="117069" x="4027488" y="5040313"/>
          <p14:tracePt t="117087" x="4011613" y="5040313"/>
          <p14:tracePt t="117151" x="3995738" y="5040313"/>
          <p14:tracePt t="117204" x="3979863" y="5040313"/>
          <p14:tracePt t="117348" x="3963988" y="5040313"/>
          <p14:tracePt t="117407" x="3948113" y="5040313"/>
          <p14:tracePt t="117419" x="3932238" y="5040313"/>
          <p14:tracePt t="117437" x="3916363" y="5040313"/>
          <p14:tracePt t="117445" x="3900488" y="5040313"/>
          <p14:tracePt t="117458" x="3884613" y="5040313"/>
          <p14:tracePt t="117464" x="3868738" y="5040313"/>
          <p14:tracePt t="117471" x="3852863" y="5040313"/>
          <p14:tracePt t="117486" x="3852863" y="5024438"/>
          <p14:tracePt t="117497" x="3836988" y="5008563"/>
          <p14:tracePt t="117512" x="3821113" y="5008563"/>
          <p14:tracePt t="117515" x="3821113" y="4992688"/>
          <p14:tracePt t="117521" x="3821113" y="4976813"/>
          <p14:tracePt t="117531" x="3821113" y="4962525"/>
          <p14:tracePt t="117539" x="3821113" y="4946650"/>
          <p14:tracePt t="117546" x="3821113" y="4930775"/>
          <p14:tracePt t="117581" x="3821113" y="4914900"/>
          <p14:tracePt t="117607" x="3821113" y="4899025"/>
          <p14:tracePt t="117626" x="3836988" y="4899025"/>
          <p14:tracePt t="117637" x="3836988" y="4883150"/>
          <p14:tracePt t="117648" x="3852863" y="4883150"/>
          <p14:tracePt t="117654" x="3852863" y="4867275"/>
          <p14:tracePt t="117657" x="3868738" y="4867275"/>
          <p14:tracePt t="117674" x="3884613" y="4867275"/>
          <p14:tracePt t="117775" x="3868738" y="4867275"/>
          <p14:tracePt t="117787" x="3852863" y="4867275"/>
          <p14:tracePt t="117797" x="3836988" y="4867275"/>
          <p14:tracePt t="117803" x="3821113" y="4867275"/>
          <p14:tracePt t="117815" x="3806825" y="4867275"/>
          <p14:tracePt t="117820" x="3790950" y="4851400"/>
          <p14:tracePt t="117828" x="3775075" y="4851400"/>
          <p14:tracePt t="117833" x="3759200" y="4819650"/>
          <p14:tracePt t="117837" x="3743325" y="4803775"/>
          <p14:tracePt t="117838" x="3743325" y="4772025"/>
          <p14:tracePt t="117840" x="3727450" y="4772025"/>
          <p14:tracePt t="117842" x="3711575" y="4756150"/>
          <p14:tracePt t="117845" x="3695700" y="4740275"/>
          <p14:tracePt t="117848" x="3695700" y="4724400"/>
          <p14:tracePt t="117851" x="3679825" y="4692650"/>
          <p14:tracePt t="117852" x="3663950" y="4692650"/>
          <p14:tracePt t="117854" x="3663950" y="4676775"/>
          <p14:tracePt t="117856" x="3663950" y="4660900"/>
          <p14:tracePt t="117858" x="3648075" y="4645025"/>
          <p14:tracePt t="117861" x="3632200" y="4629150"/>
          <p14:tracePt t="117862" x="3616325" y="4614863"/>
          <p14:tracePt t="117864" x="3616325" y="4598988"/>
          <p14:tracePt t="117866" x="3600450" y="4598988"/>
          <p14:tracePt t="117868" x="3584575" y="4583113"/>
          <p14:tracePt t="117870" x="3584575" y="4567238"/>
          <p14:tracePt t="117872" x="3568700" y="4567238"/>
          <p14:tracePt t="117874" x="3568700" y="4551363"/>
          <p14:tracePt t="117876" x="3552825" y="4535488"/>
          <p14:tracePt t="117879" x="3552825" y="4519613"/>
          <p14:tracePt t="117880" x="3536950" y="4519613"/>
          <p14:tracePt t="117885" x="3536950" y="4503738"/>
          <p14:tracePt t="117886" x="3521075" y="4487863"/>
          <p14:tracePt t="117890" x="3505200" y="4487863"/>
          <p14:tracePt t="117892" x="3505200" y="4471988"/>
          <p14:tracePt t="117897" x="3490913" y="4456113"/>
          <p14:tracePt t="117900" x="3490913" y="4440238"/>
          <p14:tracePt t="117914" x="3490913" y="4424363"/>
          <p14:tracePt t="117916" x="3475038" y="4424363"/>
          <p14:tracePt t="117922" x="3475038" y="4408488"/>
          <p14:tracePt t="117932" x="3459163" y="4408488"/>
          <p14:tracePt t="117962" x="3459163" y="4392613"/>
          <p14:tracePt t="118130" x="3443288" y="4392613"/>
          <p14:tracePt t="118132" x="3427413" y="4392613"/>
          <p14:tracePt t="118136" x="3411538" y="4392613"/>
          <p14:tracePt t="118143" x="3395663" y="4392613"/>
          <p14:tracePt t="118147" x="3379788" y="4392613"/>
          <p14:tracePt t="118157" x="3363913" y="4392613"/>
          <p14:tracePt t="118165" x="3348038" y="4392613"/>
          <p14:tracePt t="118189" x="3332163" y="4392613"/>
          <p14:tracePt t="118207" x="3316288" y="4392613"/>
          <p14:tracePt t="118266" x="3300413" y="4392613"/>
          <p14:tracePt t="118303" x="3284538" y="4392613"/>
          <p14:tracePt t="118319" x="3268663" y="4392613"/>
          <p14:tracePt t="118343" x="3252788" y="4392613"/>
          <p14:tracePt t="118353" x="3236913" y="4392613"/>
          <p14:tracePt t="118365" x="3221038" y="4392613"/>
          <p14:tracePt t="118385" x="3221038" y="4408488"/>
          <p14:tracePt t="118391" x="3205163" y="4408488"/>
          <p14:tracePt t="118401" x="3190875" y="4408488"/>
          <p14:tracePt t="118416" x="3175000" y="4408488"/>
          <p14:tracePt t="118422" x="3159125" y="4408488"/>
          <p14:tracePt t="118429" x="3143250" y="4408488"/>
          <p14:tracePt t="118445" x="3127375" y="4408488"/>
          <p14:tracePt t="118451" x="3111500" y="4408488"/>
          <p14:tracePt t="118455" x="3111500" y="4424363"/>
          <p14:tracePt t="118463" x="3095625" y="4424363"/>
          <p14:tracePt t="118469" x="3079750" y="4424363"/>
          <p14:tracePt t="118474" x="3063875" y="4424363"/>
          <p14:tracePt t="118485" x="3048000" y="4424363"/>
          <p14:tracePt t="118489" x="3032125" y="4424363"/>
          <p14:tracePt t="118497" x="3016250" y="4424363"/>
          <p14:tracePt t="118501" x="3000375" y="4424363"/>
          <p14:tracePt t="118505" x="2984500" y="4424363"/>
          <p14:tracePt t="118513" x="2968625" y="4424363"/>
          <p14:tracePt t="118516" x="2952750" y="4424363"/>
          <p14:tracePt t="118522" x="2952750" y="4408488"/>
          <p14:tracePt t="118524" x="2936875" y="4408488"/>
          <p14:tracePt t="118528" x="2921000" y="4408488"/>
          <p14:tracePt t="118533" x="2905125" y="4408488"/>
          <p14:tracePt t="118536" x="2905125" y="4392613"/>
          <p14:tracePt t="118540" x="2890838" y="4392613"/>
          <p14:tracePt t="118542" x="2890838" y="4376738"/>
          <p14:tracePt t="118547" x="2874963" y="4360863"/>
          <p14:tracePt t="118554" x="2859088" y="4344988"/>
          <p14:tracePt t="118558" x="2843213" y="4329113"/>
          <p14:tracePt t="118563" x="2843213" y="4313238"/>
          <p14:tracePt t="118565" x="2827338" y="4297363"/>
          <p14:tracePt t="118571" x="2811463" y="4283075"/>
          <p14:tracePt t="118574" x="2795588" y="4267200"/>
          <p14:tracePt t="118578" x="2795588" y="4251325"/>
          <p14:tracePt t="118586" x="2795588" y="4235450"/>
          <p14:tracePt t="118588" x="2779713" y="4235450"/>
          <p14:tracePt t="118590" x="2779713" y="4219575"/>
          <p14:tracePt t="118596" x="2763838" y="4203700"/>
          <p14:tracePt t="118600" x="2763838" y="4187825"/>
          <p14:tracePt t="118602" x="2763838" y="4171950"/>
          <p14:tracePt t="118607" x="2747963" y="4171950"/>
          <p14:tracePt t="118608" x="2747963" y="4156075"/>
          <p14:tracePt t="118612" x="2732088" y="4140200"/>
          <p14:tracePt t="118618" x="2716213" y="4124325"/>
          <p14:tracePt t="118622" x="2716213" y="4108450"/>
          <p14:tracePt t="118624" x="2716213" y="4092575"/>
          <p14:tracePt t="118631" x="2716213" y="4076700"/>
          <p14:tracePt t="118633" x="2700338" y="4076700"/>
          <p14:tracePt t="118634" x="2700338" y="4060825"/>
          <p14:tracePt t="118641" x="2684463" y="4044950"/>
          <p14:tracePt t="118645" x="2684463" y="4029075"/>
          <p14:tracePt t="118646" x="2684463" y="4013200"/>
          <p14:tracePt t="118653" x="2684463" y="3997325"/>
          <p14:tracePt t="118654" x="2684463" y="3981450"/>
          <p14:tracePt t="118662" x="2684463" y="3965575"/>
          <p14:tracePt t="118663" x="2684463" y="3949700"/>
          <p14:tracePt t="118664" x="2684463" y="3935413"/>
          <p14:tracePt t="118668" x="2684463" y="3919538"/>
          <p14:tracePt t="118670" x="2684463" y="3903663"/>
          <p14:tracePt t="118675" x="2700338" y="3887788"/>
          <p14:tracePt t="118679" x="2700338" y="3871913"/>
          <p14:tracePt t="118681" x="2700338" y="3856038"/>
          <p14:tracePt t="118683" x="2700338" y="3840163"/>
          <p14:tracePt t="118684" x="2700338" y="3824288"/>
          <p14:tracePt t="118686" x="2716213" y="3824288"/>
          <p14:tracePt t="118688" x="2716213" y="3808413"/>
          <p14:tracePt t="118690" x="2716213" y="3792538"/>
          <p14:tracePt t="118692" x="2732088" y="3792538"/>
          <p14:tracePt t="118694" x="2732088" y="3776663"/>
          <p14:tracePt t="118698" x="2732088" y="3760788"/>
          <p14:tracePt t="118700" x="2747963" y="3744913"/>
          <p14:tracePt t="118706" x="2747963" y="3729038"/>
          <p14:tracePt t="118708" x="2747963" y="3713163"/>
          <p14:tracePt t="118714" x="2763838" y="3697288"/>
          <p14:tracePt t="118718" x="2763838" y="3681413"/>
          <p14:tracePt t="118722" x="2763838" y="3665538"/>
          <p14:tracePt t="118724" x="2779713" y="3665538"/>
          <p14:tracePt t="118737" x="2779713" y="3649663"/>
          <p14:tracePt t="118739" x="2795588" y="3649663"/>
          <p14:tracePt t="118745" x="2795588" y="3633788"/>
          <p14:tracePt t="118747" x="2811463" y="3633788"/>
          <p14:tracePt t="118748" x="2827338" y="3633788"/>
          <p14:tracePt t="118755" x="2843213" y="3633788"/>
          <p14:tracePt t="118756" x="2859088" y="3633788"/>
          <p14:tracePt t="118761" x="2859088" y="3617913"/>
          <p14:tracePt t="118763" x="2874963" y="3617913"/>
          <p14:tracePt t="118764" x="2890838" y="3617913"/>
          <p14:tracePt t="118770" x="2905125" y="3617913"/>
          <p14:tracePt t="118772" x="2921000" y="3617913"/>
          <p14:tracePt t="118774" x="2936875" y="3617913"/>
          <p14:tracePt t="118779" x="2952750" y="3617913"/>
          <p14:tracePt t="118780" x="2968625" y="3617913"/>
          <p14:tracePt t="118785" x="2984500" y="3617913"/>
          <p14:tracePt t="118787" x="3000375" y="3617913"/>
          <p14:tracePt t="118788" x="3016250" y="3617913"/>
          <p14:tracePt t="118793" x="3032125" y="3617913"/>
          <p14:tracePt t="118795" x="3048000" y="3617913"/>
          <p14:tracePt t="118799" x="3063875" y="3617913"/>
          <p14:tracePt t="118800" x="3079750" y="3617913"/>
          <p14:tracePt t="118803" x="3095625" y="3617913"/>
          <p14:tracePt t="118808" x="3111500" y="3617913"/>
          <p14:tracePt t="118811" x="3127375" y="3617913"/>
          <p14:tracePt t="118817" x="3143250" y="3617913"/>
          <p14:tracePt t="118819" x="3159125" y="3617913"/>
          <p14:tracePt t="118822" x="3175000" y="3617913"/>
          <p14:tracePt t="118828" x="3190875" y="3617913"/>
          <p14:tracePt t="118831" x="3205163" y="3617913"/>
          <p14:tracePt t="118837" x="3221038" y="3617913"/>
          <p14:tracePt t="118841" x="3236913" y="3617913"/>
          <p14:tracePt t="118845" x="3252788" y="3617913"/>
          <p14:tracePt t="118846" x="3252788" y="3633788"/>
          <p14:tracePt t="118859" x="3268663" y="3633788"/>
          <p14:tracePt t="118863" x="3284538" y="3633788"/>
          <p14:tracePt t="118869" x="3284538" y="3649663"/>
          <p14:tracePt t="118878" x="3300413" y="3649663"/>
          <p14:tracePt t="118889" x="3316288" y="3649663"/>
          <p14:tracePt t="118899" x="3332163" y="3649663"/>
          <p14:tracePt t="118907" x="3332163" y="3665538"/>
          <p14:tracePt t="118915" x="3348038" y="3681413"/>
          <p14:tracePt t="118921" x="3363913" y="3697288"/>
          <p14:tracePt t="118927" x="3379788" y="3697288"/>
          <p14:tracePt t="118929" x="3379788" y="3713163"/>
          <p14:tracePt t="118931" x="3395663" y="3729038"/>
          <p14:tracePt t="118938" x="3411538" y="3744913"/>
          <p14:tracePt t="118945" x="3427413" y="3760788"/>
          <p14:tracePt t="118953" x="3443288" y="3776663"/>
          <p14:tracePt t="118955" x="3443288" y="3792538"/>
          <p14:tracePt t="118959" x="3443288" y="3808413"/>
          <p14:tracePt t="118963" x="3459163" y="3808413"/>
          <p14:tracePt t="118970" x="3475038" y="3824288"/>
          <p14:tracePt t="118974" x="3475038" y="3840163"/>
          <p14:tracePt t="118983" x="3475038" y="3856038"/>
          <p14:tracePt t="118987" x="3475038" y="3871913"/>
          <p14:tracePt t="118990" x="3475038" y="3887788"/>
          <p14:tracePt t="118995" x="3490913" y="3887788"/>
          <p14:tracePt t="118997" x="3490913" y="3903663"/>
          <p14:tracePt t="119001" x="3490913" y="3919538"/>
          <p14:tracePt t="119006" x="3490913" y="3935413"/>
          <p14:tracePt t="119011" x="3490913" y="3949700"/>
          <p14:tracePt t="119013" x="3490913" y="3965575"/>
          <p14:tracePt t="119020" x="3490913" y="3981450"/>
          <p14:tracePt t="119022" x="3490913" y="3997325"/>
          <p14:tracePt t="119032" x="3490913" y="4013200"/>
          <p14:tracePt t="119035" x="3490913" y="4029075"/>
          <p14:tracePt t="119040" x="3490913" y="4044950"/>
          <p14:tracePt t="119053" x="3490913" y="4060825"/>
          <p14:tracePt t="119059" x="3490913" y="4076700"/>
          <p14:tracePt t="119069" x="3490913" y="4092575"/>
          <p14:tracePt t="119078" x="3490913" y="4108450"/>
          <p14:tracePt t="119089" x="3490913" y="4124325"/>
          <p14:tracePt t="119090" x="3475038" y="4124325"/>
          <p14:tracePt t="119100" x="3459163" y="4124325"/>
          <p14:tracePt t="119102" x="3459163" y="4140200"/>
          <p14:tracePt t="119113" x="3459163" y="4156075"/>
          <p14:tracePt t="119125" x="3443288" y="4156075"/>
          <p14:tracePt t="119139" x="3427413" y="4171950"/>
          <p14:tracePt t="119153" x="3411538" y="4171950"/>
          <p14:tracePt t="119155" x="3411538" y="4187825"/>
          <p14:tracePt t="119185" x="3411538" y="4203700"/>
          <p14:tracePt t="119203" x="3395663" y="4203700"/>
          <p14:tracePt t="119207" x="3395663" y="4219575"/>
          <p14:tracePt t="119211" x="3379788" y="4219575"/>
          <p14:tracePt t="119217" x="3379788" y="4235450"/>
          <p14:tracePt t="119224" x="3363913" y="4235450"/>
          <p14:tracePt t="119230" x="3348038" y="4251325"/>
          <p14:tracePt t="119237" x="3348038" y="4267200"/>
          <p14:tracePt t="119239" x="3332163" y="4267200"/>
          <p14:tracePt t="119240" x="3332163" y="4283075"/>
          <p14:tracePt t="119243" x="3316288" y="4283075"/>
          <p14:tracePt t="119246" x="3300413" y="4283075"/>
          <p14:tracePt t="119254" x="3284538" y="4297363"/>
          <p14:tracePt t="119261" x="3268663" y="4313238"/>
          <p14:tracePt t="119271" x="3252788" y="4313238"/>
          <p14:tracePt t="119278" x="3252788" y="4329113"/>
          <p14:tracePt t="119285" x="3236913" y="4329113"/>
          <p14:tracePt t="119293" x="3221038" y="4344988"/>
          <p14:tracePt t="119316" x="3205163" y="4344988"/>
          <p14:tracePt t="119333" x="3190875" y="4360863"/>
          <p14:tracePt t="119363" x="3175000" y="4376738"/>
          <p14:tracePt t="119371" x="3159125" y="4376738"/>
          <p14:tracePt t="119381" x="3143250" y="4376738"/>
          <p14:tracePt t="119399" x="3127375" y="4376738"/>
          <p14:tracePt t="119409" x="3111500" y="4376738"/>
          <p14:tracePt t="119441" x="3095625" y="4376738"/>
          <p14:tracePt t="119455" x="3079750" y="4376738"/>
          <p14:tracePt t="119463" x="3063875" y="4376738"/>
          <p14:tracePt t="119476" x="3063875" y="4392613"/>
          <p14:tracePt t="119479" x="3048000" y="4392613"/>
          <p14:tracePt t="119485" x="3032125" y="4392613"/>
          <p14:tracePt t="119511" x="3016250" y="4392613"/>
          <p14:tracePt t="119544" x="3000375" y="4392613"/>
          <p14:tracePt t="119674" x="3016250" y="4392613"/>
          <p14:tracePt t="119683" x="3032125" y="4392613"/>
          <p14:tracePt t="119686" x="3048000" y="4408488"/>
          <p14:tracePt t="119699" x="3063875" y="4408488"/>
          <p14:tracePt t="119705" x="3079750" y="4424363"/>
          <p14:tracePt t="119709" x="3095625" y="4424363"/>
          <p14:tracePt t="119720" x="3111500" y="4424363"/>
          <p14:tracePt t="119723" x="3127375" y="4424363"/>
          <p14:tracePt t="119732" x="3143250" y="4424363"/>
          <p14:tracePt t="119736" x="3159125" y="4440238"/>
          <p14:tracePt t="119738" x="3175000" y="4440238"/>
          <p14:tracePt t="119747" x="3190875" y="4440238"/>
          <p14:tracePt t="119749" x="3205163" y="4440238"/>
          <p14:tracePt t="119751" x="3205163" y="4456113"/>
          <p14:tracePt t="119758" x="3221038" y="4456113"/>
          <p14:tracePt t="119768" x="3252788" y="4471988"/>
          <p14:tracePt t="119771" x="3268663" y="4471988"/>
          <p14:tracePt t="119773" x="3284538" y="4471988"/>
          <p14:tracePt t="119779" x="3300413" y="4471988"/>
          <p14:tracePt t="119783" x="3316288" y="4471988"/>
          <p14:tracePt t="119784" x="3332163" y="4471988"/>
          <p14:tracePt t="119791" x="3348038" y="4471988"/>
          <p14:tracePt t="119793" x="3363913" y="4471988"/>
          <p14:tracePt t="119799" x="3379788" y="4487863"/>
          <p14:tracePt t="119805" x="3395663" y="4487863"/>
          <p14:tracePt t="119807" x="3411538" y="4487863"/>
          <p14:tracePt t="119810" x="3427413" y="4487863"/>
          <p14:tracePt t="119815" x="3443288" y="4487863"/>
          <p14:tracePt t="119817" x="3443288" y="4503738"/>
          <p14:tracePt t="119821" x="3459163" y="4503738"/>
          <p14:tracePt t="119824" x="3475038" y="4503738"/>
          <p14:tracePt t="119830" x="3490913" y="4503738"/>
          <p14:tracePt t="119834" x="3505200" y="4503738"/>
          <p14:tracePt t="119838" x="3521075" y="4503738"/>
          <p14:tracePt t="119845" x="3536950" y="4503738"/>
          <p14:tracePt t="119849" x="3552825" y="4503738"/>
          <p14:tracePt t="119853" x="3568700" y="4503738"/>
          <p14:tracePt t="119856" x="3584575" y="4503738"/>
          <p14:tracePt t="119859" x="3600450" y="4519613"/>
          <p14:tracePt t="119865" x="3616325" y="4519613"/>
          <p14:tracePt t="119866" x="3632200" y="4519613"/>
          <p14:tracePt t="119873" x="3648075" y="4519613"/>
          <p14:tracePt t="119875" x="3663950" y="4519613"/>
          <p14:tracePt t="119877" x="3679825" y="4519613"/>
          <p14:tracePt t="119881" x="3695700" y="4519613"/>
          <p14:tracePt t="119885" x="3711575" y="4519613"/>
          <p14:tracePt t="119888" x="3727450" y="4519613"/>
          <p14:tracePt t="119890" x="3743325" y="4519613"/>
          <p14:tracePt t="119893" x="3759200" y="4519613"/>
          <p14:tracePt t="119898" x="3775075" y="4519613"/>
          <p14:tracePt t="119901" x="3790950" y="4519613"/>
          <p14:tracePt t="119905" x="3806825" y="4519613"/>
          <p14:tracePt t="119907" x="3821113" y="4519613"/>
          <p14:tracePt t="119911" x="3836988" y="4519613"/>
          <p14:tracePt t="119914" x="3852863" y="4519613"/>
          <p14:tracePt t="119919" x="3868738" y="4519613"/>
          <p14:tracePt t="119925" x="3884613" y="4519613"/>
          <p14:tracePt t="119928" x="3900488" y="4519613"/>
          <p14:tracePt t="119934" x="3916363" y="4503738"/>
          <p14:tracePt t="119938" x="3932238" y="4503738"/>
          <p14:tracePt t="119946" x="3948113" y="4503738"/>
          <p14:tracePt t="119957" x="3948113" y="4487863"/>
          <p14:tracePt t="119989" x="3963988" y="4487863"/>
          <p14:tracePt t="120021" x="3979863" y="4487863"/>
          <p14:tracePt t="120041" x="3995738" y="4487863"/>
          <p14:tracePt t="120048" x="4011613" y="4487863"/>
          <p14:tracePt t="120055" x="4027488" y="4487863"/>
          <p14:tracePt t="120067" x="4043363" y="4487863"/>
          <p14:tracePt t="120071" x="4059238" y="4487863"/>
          <p14:tracePt t="120080" x="4075113" y="4487863"/>
          <p14:tracePt t="120084" x="4090988" y="4487863"/>
          <p14:tracePt t="120085" x="4106863" y="4487863"/>
          <p14:tracePt t="120091" x="4121150" y="4487863"/>
          <p14:tracePt t="120093" x="4137025" y="4487863"/>
          <p14:tracePt t="120097" x="4152900" y="4487863"/>
          <p14:tracePt t="120098" x="4168775" y="4487863"/>
          <p14:tracePt t="120100" x="4184650" y="4487863"/>
          <p14:tracePt t="120105" x="4200525" y="4487863"/>
          <p14:tracePt t="120106" x="4216400" y="4487863"/>
          <p14:tracePt t="120112" x="4232275" y="4487863"/>
          <p14:tracePt t="120114" x="4248150" y="4487863"/>
          <p14:tracePt t="120116" x="4264025" y="4487863"/>
          <p14:tracePt t="120123" x="4279900" y="4487863"/>
          <p14:tracePt t="120128" x="4295775" y="4487863"/>
          <p14:tracePt t="120134" x="4311650" y="4487863"/>
          <p14:tracePt t="120137" x="4327525" y="4487863"/>
          <p14:tracePt t="120141" x="4343400" y="4487863"/>
          <p14:tracePt t="120148" x="4359275" y="4487863"/>
          <p14:tracePt t="120151" x="4375150" y="4487863"/>
          <p14:tracePt t="120156" x="4391025" y="4487863"/>
          <p14:tracePt t="120161" x="4406900" y="4487863"/>
          <p14:tracePt t="120171" x="4421188" y="4487863"/>
          <p14:tracePt t="120174" x="4437063" y="4487863"/>
          <p14:tracePt t="120182" x="4452938" y="4487863"/>
          <p14:tracePt t="120187" x="4484688" y="4487863"/>
          <p14:tracePt t="120191" x="4500563" y="4487863"/>
          <p14:tracePt t="120195" x="4516438" y="4487863"/>
          <p14:tracePt t="120196" x="4532313" y="4487863"/>
          <p14:tracePt t="120200" x="4548188" y="4487863"/>
          <p14:tracePt t="120204" x="4564063" y="4487863"/>
          <p14:tracePt t="120208" x="4579938" y="4503738"/>
          <p14:tracePt t="120211" x="4595813" y="4503738"/>
          <p14:tracePt t="120212" x="4611688" y="4503738"/>
          <p14:tracePt t="120216" x="4627563" y="4503738"/>
          <p14:tracePt t="120218" x="4643438" y="4503738"/>
          <p14:tracePt t="120222" x="4659313" y="4519613"/>
          <p14:tracePt t="120224" x="4675188" y="4519613"/>
          <p14:tracePt t="120227" x="4691063" y="4519613"/>
          <p14:tracePt t="120228" x="4706938" y="4519613"/>
          <p14:tracePt t="120231" x="4722813" y="4535488"/>
          <p14:tracePt t="120235" x="4737100" y="4535488"/>
          <p14:tracePt t="120236" x="4752975" y="4535488"/>
          <p14:tracePt t="120239" x="4768850" y="4551363"/>
          <p14:tracePt t="120244" x="4784725" y="4551363"/>
          <p14:tracePt t="120246" x="4800600" y="4551363"/>
          <p14:tracePt t="120250" x="4816475" y="4551363"/>
          <p14:tracePt t="120252" x="4832350" y="4551363"/>
          <p14:tracePt t="120254" x="4832350" y="4567238"/>
          <p14:tracePt t="120257" x="4848225" y="4567238"/>
          <p14:tracePt t="120261" x="4864100" y="4567238"/>
          <p14:tracePt t="120262" x="4864100" y="4583113"/>
          <p14:tracePt t="120264" x="4879975" y="4583113"/>
          <p14:tracePt t="120269" x="4895850" y="4583113"/>
          <p14:tracePt t="120273" x="4911725" y="4583113"/>
          <p14:tracePt t="120274" x="4927600" y="4583113"/>
          <p14:tracePt t="120278" x="4927600" y="4598988"/>
          <p14:tracePt t="120280" x="4943475" y="4598988"/>
          <p14:tracePt t="120282" x="4959350" y="4598988"/>
          <p14:tracePt t="120287" x="4959350" y="4614863"/>
          <p14:tracePt t="120288" x="4975225" y="4614863"/>
          <p14:tracePt t="120290" x="4991100" y="4614863"/>
          <p14:tracePt t="120293" x="4991100" y="4629150"/>
          <p14:tracePt t="120295" x="5006975" y="4629150"/>
          <p14:tracePt t="120298" x="5022850" y="4629150"/>
          <p14:tracePt t="120304" x="5037138" y="4629150"/>
          <p14:tracePt t="120308" x="5053013" y="4645025"/>
          <p14:tracePt t="120310" x="5068888" y="4645025"/>
          <p14:tracePt t="120313" x="5068888" y="4660900"/>
          <p14:tracePt t="120314" x="5084763" y="4660900"/>
          <p14:tracePt t="120320" x="5100638" y="4660900"/>
          <p14:tracePt t="120322" x="5116513" y="4660900"/>
          <p14:tracePt t="120327" x="5116513" y="4676775"/>
          <p14:tracePt t="120330" x="5132388" y="4676775"/>
          <p14:tracePt t="120334" x="5148263" y="4692650"/>
          <p14:tracePt t="120338" x="5164138" y="4692650"/>
          <p14:tracePt t="120344" x="5164138" y="4708525"/>
          <p14:tracePt t="120346" x="5180013" y="4708525"/>
          <p14:tracePt t="120352" x="5195888" y="4708525"/>
          <p14:tracePt t="120365" x="5195888" y="4724400"/>
          <p14:tracePt t="120369" x="5211763" y="4724400"/>
          <p14:tracePt t="120381" x="5227638" y="4724400"/>
          <p14:tracePt t="120384" x="5227638" y="4740275"/>
          <p14:tracePt t="120407" x="5243513" y="4740275"/>
          <p14:tracePt t="120491" x="5227638" y="4740275"/>
          <p14:tracePt t="120497" x="5211763" y="4740275"/>
          <p14:tracePt t="120507" x="5195888" y="4740275"/>
          <p14:tracePt t="120518" x="5132388" y="4740275"/>
          <p14:tracePt t="120521" x="5116513" y="4740275"/>
          <p14:tracePt t="120522" x="5100638" y="4740275"/>
          <p14:tracePt t="120524" x="5084763" y="4740275"/>
          <p14:tracePt t="120528" x="5053013" y="4740275"/>
          <p14:tracePt t="120532" x="5037138" y="4740275"/>
          <p14:tracePt t="120534" x="5022850" y="4740275"/>
          <p14:tracePt t="120536" x="5006975" y="4740275"/>
          <p14:tracePt t="120540" x="4975225" y="4740275"/>
          <p14:tracePt t="120544" x="4959350" y="4740275"/>
          <p14:tracePt t="120561" x="4848225" y="4724400"/>
          <p14:tracePt t="120562" x="4848225" y="4708525"/>
          <p14:tracePt t="120564" x="4832350" y="4708525"/>
          <p14:tracePt t="120566" x="4816475" y="4708525"/>
          <p14:tracePt t="120568" x="4800600" y="4708525"/>
          <p14:tracePt t="120573" x="4784725" y="4708525"/>
          <p14:tracePt t="120575" x="4768850" y="4692650"/>
          <p14:tracePt t="120583" x="4752975" y="4692650"/>
          <p14:tracePt t="120591" x="4737100" y="4692650"/>
          <p14:tracePt t="120616" x="4722813" y="4676775"/>
          <p14:tracePt t="120673" x="4706938" y="4660900"/>
          <p14:tracePt t="120683" x="4706938" y="4645025"/>
          <p14:tracePt t="120688" x="4691063" y="4645025"/>
          <p14:tracePt t="120813" x="4706938" y="4645025"/>
          <p14:tracePt t="120835" x="4722813" y="4645025"/>
          <p14:tracePt t="120851" x="4737100" y="4645025"/>
          <p14:tracePt t="120879" x="4752975" y="4645025"/>
          <p14:tracePt t="120978" x="4737100" y="4629150"/>
          <p14:tracePt t="120985" x="4722813" y="4614863"/>
          <p14:tracePt t="120990" x="4722813" y="4598988"/>
          <p14:tracePt t="120994" x="4706938" y="4598988"/>
          <p14:tracePt t="120997" x="4691063" y="4583113"/>
          <p14:tracePt t="120998" x="4691063" y="4567238"/>
          <p14:tracePt t="121002" x="4675188" y="4567238"/>
          <p14:tracePt t="121004" x="4675188" y="4551363"/>
          <p14:tracePt t="121007" x="4659313" y="4535488"/>
          <p14:tracePt t="121009" x="4659313" y="4519613"/>
          <p14:tracePt t="121010" x="4643438" y="4519613"/>
          <p14:tracePt t="121015" x="4643438" y="4503738"/>
          <p14:tracePt t="121016" x="4643438" y="4487863"/>
          <p14:tracePt t="121018" x="4627563" y="4487863"/>
          <p14:tracePt t="121020" x="4611688" y="4471988"/>
          <p14:tracePt t="121022" x="4611688" y="4456113"/>
          <p14:tracePt t="121024" x="4611688" y="4440238"/>
          <p14:tracePt t="121027" x="4611688" y="4424363"/>
          <p14:tracePt t="121028" x="4595813" y="4408488"/>
          <p14:tracePt t="121030" x="4579938" y="4408488"/>
          <p14:tracePt t="121032" x="4579938" y="4392613"/>
          <p14:tracePt t="121034" x="4564063" y="4376738"/>
          <p14:tracePt t="121036" x="4564063" y="4360863"/>
          <p14:tracePt t="121040" x="4548188" y="4344988"/>
          <p14:tracePt t="121045" x="4532313" y="4329113"/>
          <p14:tracePt t="121046" x="4532313" y="4313238"/>
          <p14:tracePt t="121048" x="4532313" y="4283075"/>
          <p14:tracePt t="121053" x="4532313" y="4267200"/>
          <p14:tracePt t="121055" x="4516438" y="4235450"/>
          <p14:tracePt t="121059" x="4516438" y="4219575"/>
          <p14:tracePt t="121061" x="4516438" y="4187825"/>
          <p14:tracePt t="121062" x="4500563" y="4187825"/>
          <p14:tracePt t="121064" x="4500563" y="4171950"/>
          <p14:tracePt t="121066" x="4500563" y="4156075"/>
          <p14:tracePt t="121068" x="4500563" y="4140200"/>
          <p14:tracePt t="121070" x="4500563" y="4124325"/>
          <p14:tracePt t="121072" x="4500563" y="4108450"/>
          <p14:tracePt t="121074" x="4500563" y="4092575"/>
          <p14:tracePt t="121077" x="4500563" y="4076700"/>
          <p14:tracePt t="121078" x="4500563" y="4060825"/>
          <p14:tracePt t="121083" x="4500563" y="4044950"/>
          <p14:tracePt t="121084" x="4500563" y="4029075"/>
          <p14:tracePt t="121088" x="4500563" y="4013200"/>
          <p14:tracePt t="121090" x="4500563" y="3997325"/>
          <p14:tracePt t="121094" x="4500563" y="3981450"/>
          <p14:tracePt t="121100" x="4500563" y="3965575"/>
          <p14:tracePt t="121105" x="4500563" y="3949700"/>
          <p14:tracePt t="121122" x="4500563" y="3935413"/>
          <p14:tracePt t="121124" x="4516438" y="3935413"/>
          <p14:tracePt t="121132" x="4532313" y="3935413"/>
          <p14:tracePt t="121136" x="4532313" y="3919538"/>
          <p14:tracePt t="121143" x="4548188" y="3919538"/>
          <p14:tracePt t="121167" x="4564063" y="3919538"/>
          <p14:tracePt t="121230" x="4579938" y="3919538"/>
          <p14:tracePt t="121250" x="4595813" y="3919538"/>
          <p14:tracePt t="121262" x="4611688" y="3919538"/>
          <p14:tracePt t="121290" x="4627563" y="3919538"/>
          <p14:tracePt t="121381" x="4611688" y="3919538"/>
          <p14:tracePt t="121383" x="4595813" y="3919538"/>
          <p14:tracePt t="121386" x="4579938" y="3919538"/>
          <p14:tracePt t="121396" x="4548188" y="3919538"/>
          <p14:tracePt t="121406" x="4484688" y="3919538"/>
          <p14:tracePt t="121410" x="4452938" y="3919538"/>
          <p14:tracePt t="121411" x="4437063" y="3919538"/>
          <p14:tracePt t="121414" x="4421188" y="3919538"/>
          <p14:tracePt t="121416" x="4406900" y="3919538"/>
          <p14:tracePt t="121418" x="4391025" y="3919538"/>
          <p14:tracePt t="121420" x="4375150" y="3919538"/>
          <p14:tracePt t="121422" x="4359275" y="3919538"/>
          <p14:tracePt t="121427" x="4343400" y="3919538"/>
          <p14:tracePt t="121428" x="4311650" y="3919538"/>
          <p14:tracePt t="121432" x="4295775" y="3919538"/>
          <p14:tracePt t="121434" x="4279900" y="3919538"/>
          <p14:tracePt t="121439" x="4264025" y="3919538"/>
          <p14:tracePt t="121441" x="4248150" y="3919538"/>
          <p14:tracePt t="121443" x="4232275" y="3919538"/>
          <p14:tracePt t="121448" x="4216400" y="3919538"/>
          <p14:tracePt t="121450" x="4200525" y="3919538"/>
          <p14:tracePt t="121457" x="4184650" y="3919538"/>
          <p14:tracePt t="121461" x="4168775" y="3919538"/>
          <p14:tracePt t="121465" x="4152900" y="3919538"/>
          <p14:tracePt t="121483" x="4137025" y="3919538"/>
          <p14:tracePt t="121510" x="4121150" y="3919538"/>
          <p14:tracePt t="121531" x="4121150" y="3903663"/>
          <p14:tracePt t="121535" x="4106863" y="3903663"/>
          <p14:tracePt t="121547" x="4090988" y="3903663"/>
          <p14:tracePt t="121576" x="4075113" y="3903663"/>
          <p14:tracePt t="121599" x="4075113" y="3887788"/>
          <p14:tracePt t="121610" x="4075113" y="3871913"/>
          <p14:tracePt t="121626" x="4075113" y="3856038"/>
          <p14:tracePt t="121631" x="4075113" y="3840163"/>
          <p14:tracePt t="121632" x="4090988" y="3840163"/>
          <p14:tracePt t="121637" x="4090988" y="3824288"/>
          <p14:tracePt t="121638" x="4106863" y="3824288"/>
          <p14:tracePt t="121644" x="4106863" y="3808413"/>
          <p14:tracePt t="121649" x="4106863" y="3792538"/>
          <p14:tracePt t="121650" x="4121150" y="3792538"/>
          <p14:tracePt t="121655" x="4137025" y="3792538"/>
          <p14:tracePt t="121660" x="4137025" y="3776663"/>
          <p14:tracePt t="121663" x="4152900" y="3760788"/>
          <p14:tracePt t="121664" x="4168775" y="3744913"/>
          <p14:tracePt t="121666" x="4184650" y="3744913"/>
          <p14:tracePt t="121672" x="4200525" y="3729038"/>
          <p14:tracePt t="121674" x="4216400" y="3729038"/>
          <p14:tracePt t="121677" x="4216400" y="3713163"/>
          <p14:tracePt t="121680" x="4232275" y="3713163"/>
          <p14:tracePt t="121685" x="4248150" y="3697288"/>
          <p14:tracePt t="121686" x="4264025" y="3697288"/>
          <p14:tracePt t="121690" x="4264025" y="3681413"/>
          <p14:tracePt t="121693" x="4279900" y="3681413"/>
          <p14:tracePt t="121696" x="4295775" y="3681413"/>
          <p14:tracePt t="121698" x="4295775" y="3665538"/>
          <p14:tracePt t="121703" x="4311650" y="3665538"/>
          <p14:tracePt t="121706" x="4327525" y="3665538"/>
          <p14:tracePt t="121711" x="4343400" y="3665538"/>
          <p14:tracePt t="121718" x="4359275" y="3665538"/>
          <p14:tracePt t="121722" x="4375150" y="3649663"/>
          <p14:tracePt t="121739" x="4391025" y="3649663"/>
          <p14:tracePt t="121747" x="4406900" y="3649663"/>
          <p14:tracePt t="121757" x="4421188" y="3649663"/>
          <p14:tracePt t="121781" x="4437063" y="3649663"/>
          <p14:tracePt t="121791" x="4452938" y="3649663"/>
          <p14:tracePt t="121804" x="4468813" y="3649663"/>
          <p14:tracePt t="121807" x="4484688" y="3649663"/>
          <p14:tracePt t="121810" x="4500563" y="3649663"/>
          <p14:tracePt t="121815" x="4500563" y="3665538"/>
          <p14:tracePt t="121819" x="4516438" y="3665538"/>
          <p14:tracePt t="121821" x="4532313" y="3681413"/>
          <p14:tracePt t="121833" x="4564063" y="3697288"/>
          <p14:tracePt t="121838" x="4595813" y="3697288"/>
          <p14:tracePt t="121842" x="4611688" y="3697288"/>
          <p14:tracePt t="121850" x="4611688" y="3713163"/>
          <p14:tracePt t="121851" x="4627563" y="3713163"/>
          <p14:tracePt t="121867" x="4643438" y="3713163"/>
          <p14:tracePt t="121880" x="4643438" y="3729038"/>
          <p14:tracePt t="121907" x="4643438" y="3744913"/>
          <p14:tracePt t="121916" x="4627563" y="3760788"/>
          <p14:tracePt t="121920" x="4627563" y="3776663"/>
          <p14:tracePt t="121926" x="4595813" y="3776663"/>
          <p14:tracePt t="121932" x="4579938" y="3776663"/>
          <p14:tracePt t="121935" x="4579938" y="3792538"/>
          <p14:tracePt t="121936" x="4564063" y="3792538"/>
          <p14:tracePt t="121938" x="4548188" y="3792538"/>
          <p14:tracePt t="121948" x="4532313" y="3808413"/>
          <p14:tracePt t="121951" x="4516438" y="3808413"/>
          <p14:tracePt t="121955" x="4500563" y="3808413"/>
          <p14:tracePt t="121957" x="4500563" y="3824288"/>
          <p14:tracePt t="121959" x="4484688" y="3824288"/>
          <p14:tracePt t="121961" x="4468813" y="3824288"/>
          <p14:tracePt t="121963" x="4468813" y="3840163"/>
          <p14:tracePt t="121966" x="4452938" y="3840163"/>
          <p14:tracePt t="121969" x="4452938" y="3856038"/>
          <p14:tracePt t="121970" x="4437063" y="3856038"/>
          <p14:tracePt t="121980" x="4437063" y="3871913"/>
          <p14:tracePt t="121982" x="4421188" y="3871913"/>
          <p14:tracePt t="121991" x="4421188" y="3887788"/>
          <p14:tracePt t="121999" x="4406900" y="3887788"/>
          <p14:tracePt t="122017" x="4406900" y="3903663"/>
          <p14:tracePt t="122069" x="4421188" y="3903663"/>
          <p14:tracePt t="122081" x="4437063" y="3903663"/>
          <p14:tracePt t="122085" x="4437063" y="3919538"/>
          <p14:tracePt t="122085" x="4452938" y="3919538"/>
          <p14:tracePt t="122095" x="4468813" y="3919538"/>
          <p14:tracePt t="122101" x="4484688" y="3919538"/>
          <p14:tracePt t="122105" x="4500563" y="3919538"/>
          <p14:tracePt t="122107" x="4516438" y="3919538"/>
          <p14:tracePt t="122109" x="4532313" y="3935413"/>
          <p14:tracePt t="122112" x="4548188" y="3935413"/>
          <p14:tracePt t="122115" x="4564063" y="3935413"/>
          <p14:tracePt t="122119" x="4579938" y="3935413"/>
          <p14:tracePt t="122120" x="4595813" y="3949700"/>
          <p14:tracePt t="122122" x="4611688" y="3949700"/>
          <p14:tracePt t="122124" x="4611688" y="3965575"/>
          <p14:tracePt t="122126" x="4627563" y="3965575"/>
          <p14:tracePt t="122128" x="4659313" y="3965575"/>
          <p14:tracePt t="122132" x="4675188" y="3981450"/>
          <p14:tracePt t="122134" x="4691063" y="3981450"/>
          <p14:tracePt t="122136" x="4691063" y="3997325"/>
          <p14:tracePt t="122138" x="4706938" y="4013200"/>
          <p14:tracePt t="122140" x="4722813" y="4013200"/>
          <p14:tracePt t="122142" x="4737100" y="4013200"/>
          <p14:tracePt t="122144" x="4737100" y="4029075"/>
          <p14:tracePt t="122146" x="4752975" y="4044950"/>
          <p14:tracePt t="122148" x="4768850" y="4044950"/>
          <p14:tracePt t="122153" x="4768850" y="4060825"/>
          <p14:tracePt t="122155" x="4784725" y="4076700"/>
          <p14:tracePt t="122156" x="4800600" y="4092575"/>
          <p14:tracePt t="122159" x="4816475" y="4092575"/>
          <p14:tracePt t="122162" x="4816475" y="4124325"/>
          <p14:tracePt t="122164" x="4832350" y="4124325"/>
          <p14:tracePt t="122166" x="4832350" y="4140200"/>
          <p14:tracePt t="122168" x="4848225" y="4171950"/>
          <p14:tracePt t="122173" x="4848225" y="4187825"/>
          <p14:tracePt t="122175" x="4848225" y="4203700"/>
          <p14:tracePt t="122177" x="4864100" y="4219575"/>
          <p14:tracePt t="122179" x="4864100" y="4235450"/>
          <p14:tracePt t="122180" x="4879975" y="4251325"/>
          <p14:tracePt t="122183" x="4879975" y="4267200"/>
          <p14:tracePt t="122184" x="4895850" y="4283075"/>
          <p14:tracePt t="122186" x="4895850" y="4313238"/>
          <p14:tracePt t="122191" x="4895850" y="4329113"/>
          <p14:tracePt t="122192" x="4895850" y="4344988"/>
          <p14:tracePt t="122194" x="4895850" y="4360863"/>
          <p14:tracePt t="122196" x="4911725" y="4376738"/>
          <p14:tracePt t="122198" x="4911725" y="4392613"/>
          <p14:tracePt t="122202" x="4927600" y="4408488"/>
          <p14:tracePt t="122204" x="4927600" y="4424363"/>
          <p14:tracePt t="122211" x="4927600" y="4440238"/>
          <p14:tracePt t="122213" x="4943475" y="4456113"/>
          <p14:tracePt t="122219" x="4943475" y="4471988"/>
          <p14:tracePt t="122230" x="4943475" y="4487863"/>
          <p14:tracePt t="122244" x="4943475" y="4503738"/>
          <p14:tracePt t="122267" x="4943475" y="4519613"/>
          <p14:tracePt t="122277" x="4943475" y="4535488"/>
          <p14:tracePt t="122291" x="4943475" y="4551363"/>
          <p14:tracePt t="122310" x="4927600" y="4551363"/>
          <p14:tracePt t="122316" x="4927600" y="4567238"/>
          <p14:tracePt t="122320" x="4911725" y="4567238"/>
          <p14:tracePt t="122326" x="4911725" y="4583113"/>
          <p14:tracePt t="122335" x="4895850" y="4583113"/>
          <p14:tracePt t="122341" x="4879975" y="4583113"/>
          <p14:tracePt t="122353" x="4864100" y="4583113"/>
          <p14:tracePt t="122360" x="4848225" y="4583113"/>
          <p14:tracePt t="122364" x="4832350" y="4583113"/>
          <p14:tracePt t="122380" x="4816475" y="4583113"/>
          <p14:tracePt t="122385" x="4800600" y="4583113"/>
          <p14:tracePt t="122399" x="4784725" y="4583113"/>
          <p14:tracePt t="122405" x="4768850" y="4583113"/>
          <p14:tracePt t="122411" x="4752975" y="4583113"/>
          <p14:tracePt t="122421" x="4737100" y="4583113"/>
          <p14:tracePt t="122425" x="4722813" y="4583113"/>
          <p14:tracePt t="122428" x="4722813" y="4567238"/>
          <p14:tracePt t="122434" x="4706938" y="4567238"/>
          <p14:tracePt t="122438" x="4691063" y="4567238"/>
          <p14:tracePt t="122441" x="4691063" y="4551363"/>
          <p14:tracePt t="122445" x="4675188" y="4535488"/>
          <p14:tracePt t="122448" x="4675188" y="4519613"/>
          <p14:tracePt t="122453" x="4659313" y="4519613"/>
          <p14:tracePt t="122456" x="4643438" y="4519613"/>
          <p14:tracePt t="122460" x="4643438" y="4503738"/>
          <p14:tracePt t="122464" x="4643438" y="4487863"/>
          <p14:tracePt t="122466" x="4627563" y="4487863"/>
          <p14:tracePt t="122470" x="4611688" y="4487863"/>
          <p14:tracePt t="122476" x="4595813" y="4471988"/>
          <p14:tracePt t="122483" x="4595813" y="4456113"/>
          <p14:tracePt t="122486" x="4579938" y="4456113"/>
          <p14:tracePt t="122494" x="4564063" y="4440238"/>
          <p14:tracePt t="122541" x="4548188" y="4440238"/>
          <p14:tracePt t="122579" x="4564063" y="4440238"/>
          <p14:tracePt t="122585" x="4579938" y="4440238"/>
          <p14:tracePt t="122592" x="4595813" y="4440238"/>
          <p14:tracePt t="122596" x="4611688" y="4440238"/>
          <p14:tracePt t="122598" x="4627563" y="4440238"/>
          <p14:tracePt t="122602" x="4643438" y="4440238"/>
          <p14:tracePt t="122604" x="4659313" y="4440238"/>
          <p14:tracePt t="122609" x="4675188" y="4440238"/>
          <p14:tracePt t="122612" x="4691063" y="4440238"/>
          <p14:tracePt t="122615" x="4706938" y="4440238"/>
          <p14:tracePt t="122616" x="4706938" y="4456113"/>
          <p14:tracePt t="122618" x="4722813" y="4456113"/>
          <p14:tracePt t="122620" x="4737100" y="4456113"/>
          <p14:tracePt t="122622" x="4737100" y="4471988"/>
          <p14:tracePt t="122625" x="4752975" y="4471988"/>
          <p14:tracePt t="122626" x="4768850" y="4471988"/>
          <p14:tracePt t="122628" x="4784725" y="4487863"/>
          <p14:tracePt t="122630" x="4784725" y="4503738"/>
          <p14:tracePt t="122632" x="4800600" y="4503738"/>
          <p14:tracePt t="122634" x="4816475" y="4503738"/>
          <p14:tracePt t="122636" x="4816475" y="4519613"/>
          <p14:tracePt t="122638" x="4832350" y="4535488"/>
          <p14:tracePt t="122641" x="4848225" y="4551363"/>
          <p14:tracePt t="122643" x="4864100" y="4551363"/>
          <p14:tracePt t="122646" x="4879975" y="4567238"/>
          <p14:tracePt t="122649" x="4895850" y="4583113"/>
          <p14:tracePt t="122652" x="4911725" y="4598988"/>
          <p14:tracePt t="122655" x="4927600" y="4598988"/>
          <p14:tracePt t="122656" x="4943475" y="4614863"/>
          <p14:tracePt t="122659" x="4943475" y="4629150"/>
          <p14:tracePt t="122662" x="4959350" y="4629150"/>
          <p14:tracePt t="122664" x="4959350" y="4645025"/>
          <p14:tracePt t="122666" x="4975225" y="4645025"/>
          <p14:tracePt t="122668" x="4975225" y="4660900"/>
          <p14:tracePt t="122684" x="4991100" y="4676775"/>
          <p14:tracePt t="122704" x="5006975" y="4692650"/>
          <p14:tracePt t="122713" x="5006975" y="4708525"/>
          <p14:tracePt t="122727" x="5006975" y="4724400"/>
          <p14:tracePt t="122735" x="5006975" y="4740275"/>
          <p14:tracePt t="122765" x="5006975" y="4756150"/>
          <p14:tracePt t="122781" x="4991100" y="4756150"/>
          <p14:tracePt t="122787" x="4975225" y="4756150"/>
          <p14:tracePt t="122791" x="4959350" y="4756150"/>
          <p14:tracePt t="122797" x="4943475" y="4756150"/>
          <p14:tracePt t="122798" x="4927600" y="4756150"/>
          <p14:tracePt t="122803" x="4911725" y="4756150"/>
          <p14:tracePt t="122807" x="4895850" y="4756150"/>
          <p14:tracePt t="122809" x="4879975" y="4756150"/>
          <p14:tracePt t="122813" x="4864100" y="4756150"/>
          <p14:tracePt t="122814" x="4848225" y="4756150"/>
          <p14:tracePt t="122816" x="4832350" y="4756150"/>
          <p14:tracePt t="122820" x="4816475" y="4756150"/>
          <p14:tracePt t="122822" x="4800600" y="4756150"/>
          <p14:tracePt t="122827" x="4784725" y="4756150"/>
          <p14:tracePt t="122830" x="4768850" y="4756150"/>
          <p14:tracePt t="122832" x="4752975" y="4756150"/>
          <p14:tracePt t="122836" x="4737100" y="4756150"/>
          <p14:tracePt t="122839" x="4722813" y="4756150"/>
          <p14:tracePt t="122844" x="4706938" y="4756150"/>
          <p14:tracePt t="122847" x="4691063" y="4756150"/>
          <p14:tracePt t="122850" x="4675188" y="4756150"/>
          <p14:tracePt t="122858" x="4659313" y="4740275"/>
          <p14:tracePt t="122861" x="4643438" y="4740275"/>
          <p14:tracePt t="122868" x="4627563" y="4740275"/>
          <p14:tracePt t="122872" x="4611688" y="4740275"/>
          <p14:tracePt t="122877" x="4595813" y="4740275"/>
          <p14:tracePt t="122885" x="4579938" y="4740275"/>
          <p14:tracePt t="122889" x="4564063" y="4740275"/>
          <p14:tracePt t="122897" x="4548188" y="4740275"/>
          <p14:tracePt t="122900" x="4532313" y="4740275"/>
          <p14:tracePt t="122909" x="4516438" y="4740275"/>
          <p14:tracePt t="122912" x="4500563" y="4740275"/>
          <p14:tracePt t="122917" x="4484688" y="4740275"/>
          <p14:tracePt t="122924" x="4468813" y="4740275"/>
          <p14:tracePt t="122929" x="4452938" y="4740275"/>
          <p14:tracePt t="122935" x="4437063" y="4740275"/>
          <p14:tracePt t="122940" x="4421188" y="4740275"/>
          <p14:tracePt t="122943" x="4421188" y="4724400"/>
          <p14:tracePt t="122944" x="4406900" y="4724400"/>
          <p14:tracePt t="122952" x="4391025" y="4724400"/>
          <p14:tracePt t="122957" x="4375150" y="4724400"/>
          <p14:tracePt t="122967" x="4359275" y="4724400"/>
          <p14:tracePt t="122973" x="4343400" y="4724400"/>
          <p14:tracePt t="122983" x="4327525" y="4724400"/>
          <p14:tracePt t="123076" x="4311650" y="4724400"/>
          <p14:tracePt t="123082" x="4295775" y="4724400"/>
          <p14:tracePt t="123090" x="4279900" y="4724400"/>
          <p14:tracePt t="123095" x="4264025" y="4724400"/>
          <p14:tracePt t="123099" x="4248150" y="4724400"/>
          <p14:tracePt t="123104" x="4248150" y="4708525"/>
          <p14:tracePt t="123107" x="4232275" y="4708525"/>
          <p14:tracePt t="123112" x="4216400" y="4708525"/>
          <p14:tracePt t="123123" x="4200525" y="4692650"/>
          <p14:tracePt t="123129" x="4184650" y="4692650"/>
          <p14:tracePt t="123139" x="4168775" y="4692650"/>
          <p14:tracePt t="123165" x="4152900" y="4692650"/>
          <p14:tracePt t="123196" x="4137025" y="4692650"/>
          <p14:tracePt t="123297" x="4137025" y="4676775"/>
          <p14:tracePt t="123304" x="4152900" y="4676775"/>
          <p14:tracePt t="123313" x="4168775" y="4676775"/>
          <p14:tracePt t="123316" x="4184650" y="4676775"/>
          <p14:tracePt t="123321" x="4200525" y="4676775"/>
          <p14:tracePt t="123323" x="4216400" y="4676775"/>
          <p14:tracePt t="123325" x="4232275" y="4676775"/>
          <p14:tracePt t="123331" x="4248150" y="4676775"/>
          <p14:tracePt t="123335" x="4264025" y="4676775"/>
          <p14:tracePt t="123338" x="4279900" y="4676775"/>
          <p14:tracePt t="123344" x="4295775" y="4676775"/>
          <p14:tracePt t="123349" x="4311650" y="4676775"/>
          <p14:tracePt t="123355" x="4327525" y="4676775"/>
          <p14:tracePt t="123356" x="4343400" y="4676775"/>
          <p14:tracePt t="123361" x="4359275" y="4676775"/>
          <p14:tracePt t="123366" x="4375150" y="4676775"/>
          <p14:tracePt t="123371" x="4391025" y="4676775"/>
          <p14:tracePt t="123376" x="4406900" y="4676775"/>
          <p14:tracePt t="123381" x="4421188" y="4676775"/>
          <p14:tracePt t="123388" x="4437063" y="4676775"/>
          <p14:tracePt t="123400" x="4452938" y="4676775"/>
          <p14:tracePt t="123405" x="4468813" y="4676775"/>
          <p14:tracePt t="123417" x="4484688" y="4676775"/>
          <p14:tracePt t="123421" x="4500563" y="4676775"/>
          <p14:tracePt t="123426" x="4516438" y="4676775"/>
          <p14:tracePt t="123433" x="4532313" y="4676775"/>
          <p14:tracePt t="123436" x="4548188" y="4676775"/>
          <p14:tracePt t="123444" x="4564063" y="4676775"/>
          <p14:tracePt t="123448" x="4579938" y="4676775"/>
          <p14:tracePt t="123454" x="4595813" y="4676775"/>
          <p14:tracePt t="123457" x="4611688" y="4676775"/>
          <p14:tracePt t="123460" x="4627563" y="4676775"/>
          <p14:tracePt t="123467" x="4643438" y="4676775"/>
          <p14:tracePt t="123471" x="4659313" y="4676775"/>
          <p14:tracePt t="123477" x="4675188" y="4676775"/>
          <p14:tracePt t="123481" x="4691063" y="4676775"/>
          <p14:tracePt t="123485" x="4706938" y="4676775"/>
          <p14:tracePt t="123493" x="4722813" y="4676775"/>
          <p14:tracePt t="123498" x="4737100" y="4676775"/>
          <p14:tracePt t="123510" x="4752975" y="4676775"/>
          <p14:tracePt t="123515" x="4768850" y="4676775"/>
          <p14:tracePt t="123523" x="4784725" y="4676775"/>
          <p14:tracePt t="123542" x="4800600" y="4676775"/>
          <p14:tracePt t="123551" x="4816475" y="4676775"/>
          <p14:tracePt t="123577" x="4832350" y="4676775"/>
          <p14:tracePt t="123609" x="4848225" y="4676775"/>
          <p14:tracePt t="123809" x="4832350" y="4676775"/>
          <p14:tracePt t="123812" x="4832350" y="4692650"/>
          <p14:tracePt t="123827" x="4816475" y="4692650"/>
          <p14:tracePt t="123836" x="4816475" y="4708525"/>
          <p14:tracePt t="123840" x="4800600" y="4708525"/>
          <p14:tracePt t="123861" x="4784725" y="4708525"/>
          <p14:tracePt t="123864" x="4784725" y="4724400"/>
          <p14:tracePt t="123877" x="4768850" y="4740275"/>
          <p14:tracePt t="123905" x="4768850" y="4756150"/>
          <p14:tracePt t="123919" x="4768850" y="4772025"/>
          <p14:tracePt t="123937" x="4768850" y="4787900"/>
          <p14:tracePt t="123984" x="4768850" y="4803775"/>
          <p14:tracePt t="123990" x="4784725" y="4803775"/>
          <p14:tracePt t="123995" x="4784725" y="4819650"/>
          <p14:tracePt t="124009" x="4800600" y="4819650"/>
          <p14:tracePt t="124017" x="4816475" y="4835525"/>
          <p14:tracePt t="124024" x="4816475" y="4851400"/>
          <p14:tracePt t="124031" x="4832350" y="4851400"/>
          <p14:tracePt t="124039" x="4848225" y="4867275"/>
          <p14:tracePt t="124047" x="4864100" y="4883150"/>
          <p14:tracePt t="124055" x="4864100" y="4899025"/>
          <p14:tracePt t="124067" x="4879975" y="4899025"/>
          <p14:tracePt t="124076" x="4879975" y="4914900"/>
          <p14:tracePt t="124083" x="4895850" y="4914900"/>
          <p14:tracePt t="124088" x="4895850" y="4930775"/>
          <p14:tracePt t="124189" x="4895850" y="4946650"/>
          <p14:tracePt t="124203" x="4879975" y="4946650"/>
          <p14:tracePt t="124217" x="4879975" y="4962525"/>
          <p14:tracePt t="124225" x="4864100" y="4962525"/>
          <p14:tracePt t="124232" x="4848225" y="4962525"/>
          <p14:tracePt t="124246" x="4832350" y="4976813"/>
          <p14:tracePt t="124252" x="4816475" y="4976813"/>
          <p14:tracePt t="124262" x="4800600" y="4976813"/>
          <p14:tracePt t="124288" x="4784725" y="4976813"/>
          <p14:tracePt t="124495" x="4800600" y="4976813"/>
          <p14:tracePt t="124669" x="4800600" y="4992688"/>
          <p14:tracePt t="124674" x="4784725" y="4992688"/>
          <p14:tracePt t="124678" x="4768850" y="5008563"/>
          <p14:tracePt t="124681" x="4752975" y="5008563"/>
          <p14:tracePt t="124693" x="4737100" y="5008563"/>
          <p14:tracePt t="124698" x="4737100" y="5024438"/>
          <p14:tracePt t="124701" x="4722813" y="5024438"/>
          <p14:tracePt t="124707" x="4722813" y="5040313"/>
          <p14:tracePt t="124717" x="4722813" y="5056188"/>
          <p14:tracePt t="124726" x="4706938" y="5056188"/>
          <p14:tracePt t="124764" x="4691063" y="5056188"/>
          <p14:tracePt t="124770" x="4675188" y="5056188"/>
          <p14:tracePt t="124776" x="4659313" y="5056188"/>
          <p14:tracePt t="124778" x="4643438" y="5056188"/>
          <p14:tracePt t="124782" x="4627563" y="5056188"/>
          <p14:tracePt t="124784" x="4611688" y="5056188"/>
          <p14:tracePt t="124786" x="4595813" y="5056188"/>
          <p14:tracePt t="124792" x="4579938" y="5056188"/>
          <p14:tracePt t="124793" x="4564063" y="5056188"/>
          <p14:tracePt t="124797" x="4548188" y="5056188"/>
          <p14:tracePt t="124798" x="4532313" y="5056188"/>
          <p14:tracePt t="124802" x="4516438" y="5056188"/>
          <p14:tracePt t="124806" x="4500563" y="5056188"/>
          <p14:tracePt t="124808" x="4484688" y="5056188"/>
          <p14:tracePt t="124814" x="4468813" y="5056188"/>
          <p14:tracePt t="124816" x="4452938" y="5056188"/>
          <p14:tracePt t="124829" x="4437063" y="5056188"/>
          <p14:tracePt t="124838" x="4421188" y="5056188"/>
          <p14:tracePt t="124854" x="4406900" y="5056188"/>
          <p14:tracePt t="124873" x="4406900" y="5040313"/>
          <p14:tracePt t="124894" x="4406900" y="5024438"/>
          <p14:tracePt t="124910" x="4391025" y="5024438"/>
          <p14:tracePt t="124913" x="4391025" y="5008563"/>
          <p14:tracePt t="124917" x="4375150" y="4992688"/>
          <p14:tracePt t="124926" x="4375150" y="4962525"/>
          <p14:tracePt t="124930" x="4375150" y="4946650"/>
          <p14:tracePt t="124935" x="4375150" y="4930775"/>
          <p14:tracePt t="124938" x="4359275" y="4914900"/>
          <p14:tracePt t="124942" x="4359275" y="4899025"/>
          <p14:tracePt t="124947" x="4359275" y="4883150"/>
          <p14:tracePt t="124949" x="4359275" y="4867275"/>
          <p14:tracePt t="124952" x="4359275" y="4851400"/>
          <p14:tracePt t="124956" x="4343400" y="4835525"/>
          <p14:tracePt t="124966" x="4343400" y="4803775"/>
          <p14:tracePt t="124978" x="4343400" y="4787900"/>
          <p14:tracePt t="124986" x="4327525" y="4772025"/>
          <p14:tracePt t="124996" x="4327525" y="4756150"/>
          <p14:tracePt t="125036" x="4343400" y="4756150"/>
          <p14:tracePt t="125039" x="4343400" y="4740275"/>
          <p14:tracePt t="125042" x="4359275" y="4740275"/>
          <p14:tracePt t="125050" x="4375150" y="4740275"/>
          <p14:tracePt t="125054" x="4391025" y="4740275"/>
          <p14:tracePt t="125063" x="4406900" y="4740275"/>
          <p14:tracePt t="125066" x="4421188" y="4740275"/>
          <p14:tracePt t="125068" x="4421188" y="4724400"/>
          <p14:tracePt t="125070" x="4437063" y="4724400"/>
          <p14:tracePt t="125075" x="4452938" y="4724400"/>
          <p14:tracePt t="125079" x="4468813" y="4724400"/>
          <p14:tracePt t="125087" x="4484688" y="4724400"/>
          <p14:tracePt t="125095" x="4500563" y="4724400"/>
          <p14:tracePt t="125099" x="4516438" y="4724400"/>
          <p14:tracePt t="125112" x="4532313" y="4724400"/>
          <p14:tracePt t="125117" x="4548188" y="4724400"/>
          <p14:tracePt t="125126" x="4564063" y="4724400"/>
          <p14:tracePt t="125131" x="4579938" y="4724400"/>
          <p14:tracePt t="125137" x="4595813" y="4724400"/>
          <p14:tracePt t="125139" x="4611688" y="4724400"/>
          <p14:tracePt t="125141" x="4627563" y="4724400"/>
          <p14:tracePt t="125144" x="4643438" y="4724400"/>
          <p14:tracePt t="125146" x="4659313" y="4724400"/>
          <p14:tracePt t="125153" x="4675188" y="4724400"/>
          <p14:tracePt t="125154" x="4691063" y="4724400"/>
          <p14:tracePt t="125157" x="4706938" y="4724400"/>
          <p14:tracePt t="125163" x="4722813" y="4724400"/>
          <p14:tracePt t="125164" x="4737100" y="4724400"/>
          <p14:tracePt t="125173" x="4752975" y="4724400"/>
          <p14:tracePt t="125175" x="4768850" y="4724400"/>
          <p14:tracePt t="125178" x="4784725" y="4724400"/>
          <p14:tracePt t="125199" x="4800600" y="4724400"/>
          <p14:tracePt t="125217" x="4816475" y="4724400"/>
          <p14:tracePt t="125249" x="4816475" y="4740275"/>
          <p14:tracePt t="125313" x="4816475" y="4756150"/>
          <p14:tracePt t="125321" x="4816475" y="4772025"/>
          <p14:tracePt t="125329" x="4816475" y="4787900"/>
          <p14:tracePt t="125337" x="4800600" y="4803775"/>
          <p14:tracePt t="125340" x="4800600" y="4819650"/>
          <p14:tracePt t="125343" x="4784725" y="4819650"/>
          <p14:tracePt t="125346" x="4784725" y="4835525"/>
          <p14:tracePt t="125348" x="4768850" y="4835525"/>
          <p14:tracePt t="125350" x="4768850" y="4851400"/>
          <p14:tracePt t="125352" x="4752975" y="4851400"/>
          <p14:tracePt t="125361" x="4752975" y="4867275"/>
          <p14:tracePt t="125362" x="4737100" y="4867275"/>
          <p14:tracePt t="125366" x="4722813" y="4883150"/>
          <p14:tracePt t="125371" x="4722813" y="4899025"/>
          <p14:tracePt t="125376" x="4706938" y="4899025"/>
          <p14:tracePt t="125381" x="4691063" y="4899025"/>
          <p14:tracePt t="125385" x="4675188" y="4914900"/>
          <p14:tracePt t="125392" x="4659313" y="4914900"/>
          <p14:tracePt t="125395" x="4659313" y="4930775"/>
          <p14:tracePt t="125396" x="4643438" y="4930775"/>
          <p14:tracePt t="125402" x="4627563" y="4930775"/>
          <p14:tracePt t="125405" x="4611688" y="4930775"/>
          <p14:tracePt t="125407" x="4595813" y="4930775"/>
          <p14:tracePt t="125408" x="4595813" y="4946650"/>
          <p14:tracePt t="125415" x="4579938" y="4946650"/>
          <p14:tracePt t="125418" x="4564063" y="4946650"/>
          <p14:tracePt t="125421" x="4564063" y="4962525"/>
          <p14:tracePt t="125425" x="4548188" y="4962525"/>
          <p14:tracePt t="125428" x="4532313" y="4962525"/>
          <p14:tracePt t="125431" x="4532313" y="4976813"/>
          <p14:tracePt t="125435" x="4516438" y="4976813"/>
          <p14:tracePt t="125439" x="4500563" y="4976813"/>
          <p14:tracePt t="125443" x="4484688" y="4976813"/>
          <p14:tracePt t="125455" x="4468813" y="4976813"/>
          <p14:tracePt t="125461" x="4452938" y="4976813"/>
          <p14:tracePt t="125497" x="4437063" y="4976813"/>
          <p14:tracePt t="125715" x="4437063" y="4992688"/>
          <p14:tracePt t="125727" x="4437063" y="5008563"/>
          <p14:tracePt t="125747" x="4437063" y="5024438"/>
          <p14:tracePt t="125755" x="4452938" y="5024438"/>
          <p14:tracePt t="125758" x="4452938" y="5040313"/>
          <p14:tracePt t="125769" x="4452938" y="5056188"/>
          <p14:tracePt t="125771" x="4468813" y="5056188"/>
          <p14:tracePt t="125809" x="4468813" y="5072063"/>
          <p14:tracePt t="125847" x="4468813" y="5087938"/>
          <p14:tracePt t="126101" x="4484688" y="5087938"/>
          <p14:tracePt t="126113" x="4500563" y="5087938"/>
          <p14:tracePt t="126125" x="4516438" y="5087938"/>
          <p14:tracePt t="126146" x="4532313" y="5087938"/>
          <p14:tracePt t="126163" x="4548188" y="5087938"/>
          <p14:tracePt t="126222" x="4564063" y="5087938"/>
          <p14:tracePt t="126253" x="4579938" y="5087938"/>
          <p14:tracePt t="126379" x="4595813" y="5087938"/>
          <p14:tracePt t="126411" x="4611688" y="5087938"/>
          <p14:tracePt t="126741" x="4627563" y="5087938"/>
          <p14:tracePt t="126767" x="4643438" y="5087938"/>
          <p14:tracePt t="126779" x="4659313" y="5087938"/>
          <p14:tracePt t="126805" x="4675188" y="5087938"/>
          <p14:tracePt t="126831" x="4691063" y="5087938"/>
          <p14:tracePt t="126853" x="4706938" y="5087938"/>
          <p14:tracePt t="126869" x="4722813" y="5087938"/>
          <p14:tracePt t="126876" x="4737100" y="5087938"/>
          <p14:tracePt t="126886" x="4752975" y="5087938"/>
          <p14:tracePt t="126891" x="4768850" y="5087938"/>
          <p14:tracePt t="126895" x="4784725" y="5087938"/>
          <p14:tracePt t="126896" x="4784725" y="5072063"/>
          <p14:tracePt t="126904" x="4800600" y="5072063"/>
          <p14:tracePt t="126909" x="4816475" y="5072063"/>
          <p14:tracePt t="126917" x="4832350" y="5072063"/>
          <p14:tracePt t="126921" x="4848225" y="5072063"/>
          <p14:tracePt t="126929" x="4864100" y="5072063"/>
          <p14:tracePt t="126944" x="4879975" y="5072063"/>
          <p14:tracePt t="126962" x="4895850" y="5072063"/>
          <p14:tracePt t="127123" x="4895850" y="5056188"/>
          <p14:tracePt t="127180" x="4911725" y="5056188"/>
          <p14:tracePt t="127197" x="4927600" y="5040313"/>
          <p14:tracePt t="127206" x="4943475" y="5024438"/>
          <p14:tracePt t="127219" x="4959350" y="5024438"/>
          <p14:tracePt t="127223" x="4975225" y="5024438"/>
          <p14:tracePt t="127227" x="4975225" y="5008563"/>
          <p14:tracePt t="127229" x="4991100" y="5008563"/>
          <p14:tracePt t="127230" x="5006975" y="5008563"/>
          <p14:tracePt t="127232" x="5022850" y="5008563"/>
          <p14:tracePt t="127234" x="5022850" y="4992688"/>
          <p14:tracePt t="127239" x="5037138" y="4992688"/>
          <p14:tracePt t="127243" x="5053013" y="4992688"/>
          <p14:tracePt t="127244" x="5068888" y="4992688"/>
          <p14:tracePt t="127246" x="5084763" y="4992688"/>
          <p14:tracePt t="127250" x="5100638" y="4992688"/>
          <p14:tracePt t="127254" x="5116513" y="4992688"/>
          <p14:tracePt t="127258" x="5132388" y="4992688"/>
          <p14:tracePt t="127260" x="5148263" y="4992688"/>
          <p14:tracePt t="127264" x="5164138" y="4992688"/>
          <p14:tracePt t="127271" x="5180013" y="4992688"/>
          <p14:tracePt t="127273" x="5195888" y="4992688"/>
          <p14:tracePt t="127280" x="5211763" y="4976813"/>
          <p14:tracePt t="127399" x="5227638" y="4976813"/>
          <p14:tracePt t="127823" x="5211763" y="4976813"/>
          <p14:tracePt t="127835" x="5195888" y="4976813"/>
          <p14:tracePt t="127845" x="5180013" y="4976813"/>
          <p14:tracePt t="127865" x="5164138" y="4976813"/>
          <p14:tracePt t="127877" x="5148263" y="4976813"/>
          <p14:tracePt t="127897" x="5132388" y="4976813"/>
          <p14:tracePt t="127905" x="5116513" y="4976813"/>
          <p14:tracePt t="127915" x="5100638" y="4976813"/>
          <p14:tracePt t="127921" x="5100638" y="4962525"/>
          <p14:tracePt t="127940" x="5084763" y="4962525"/>
          <p14:tracePt t="127950" x="5068888" y="4962525"/>
          <p14:tracePt t="127964" x="5068888" y="4946650"/>
          <p14:tracePt t="127980" x="5053013" y="4946650"/>
          <p14:tracePt t="127992" x="5037138" y="4946650"/>
          <p14:tracePt t="128009" x="5022850" y="4946650"/>
          <p14:tracePt t="128016" x="5006975" y="4946650"/>
          <p14:tracePt t="128026" x="4991100" y="4946650"/>
          <p14:tracePt t="128134" x="4975225" y="4946650"/>
          <p14:tracePt t="128149" x="4959350" y="4946650"/>
          <p14:tracePt t="128206" x="4959350" y="4930775"/>
          <p14:tracePt t="128209" x="4943475" y="4930775"/>
          <p14:tracePt t="128213" x="4943475" y="4914900"/>
          <p14:tracePt t="128219" x="4927600" y="4914900"/>
          <p14:tracePt t="128226" x="4911725" y="4914900"/>
          <p14:tracePt t="128240" x="4911725" y="4899025"/>
          <p14:tracePt t="128267" x="4911725" y="4883150"/>
          <p14:tracePt t="128295" x="4911725" y="4867275"/>
          <p14:tracePt t="128324" x="4927600" y="4867275"/>
          <p14:tracePt t="128341" x="4927600" y="4851400"/>
          <p14:tracePt t="128354" x="4927600" y="4835525"/>
          <p14:tracePt t="128356" x="4943475" y="4835525"/>
          <p14:tracePt t="128377" x="4943475" y="4819650"/>
          <p14:tracePt t="128388" x="4943475" y="4803775"/>
          <p14:tracePt t="128410" x="4943475" y="4787900"/>
          <p14:tracePt t="128417" x="4943475" y="4772025"/>
          <p14:tracePt t="128425" x="4943475" y="4756150"/>
          <p14:tracePt t="128436" x="4927600" y="4756150"/>
          <p14:tracePt t="128443" x="4927600" y="4740275"/>
          <p14:tracePt t="128445" x="4911725" y="4740275"/>
          <p14:tracePt t="128450" x="4911725" y="4724400"/>
          <p14:tracePt t="128463" x="4895850" y="4724400"/>
          <p14:tracePt t="128469" x="4879975" y="4724400"/>
          <p14:tracePt t="128470" x="4879975" y="4708525"/>
          <p14:tracePt t="128482" x="4864100" y="4692650"/>
          <p14:tracePt t="128491" x="4848225" y="4692650"/>
          <p14:tracePt t="128503" x="4848225" y="4676775"/>
          <p14:tracePt t="128519" x="4832350" y="4676775"/>
          <p14:tracePt t="128731" x="4848225" y="4676775"/>
          <p14:tracePt t="128737" x="4864100" y="4676775"/>
          <p14:tracePt t="128748" x="4879975" y="4676775"/>
          <p14:tracePt t="128754" x="4895850" y="4676775"/>
          <p14:tracePt t="128758" x="4911725" y="4676775"/>
          <p14:tracePt t="128762" x="4927600" y="4676775"/>
          <p14:tracePt t="128765" x="4943475" y="4676775"/>
          <p14:tracePt t="128771" x="4959350" y="4676775"/>
          <p14:tracePt t="128775" x="4975225" y="4676775"/>
          <p14:tracePt t="128784" x="4991100" y="4676775"/>
          <p14:tracePt t="128789" x="5006975" y="4676775"/>
          <p14:tracePt t="128796" x="5022850" y="4676775"/>
          <p14:tracePt t="128810" x="5037138" y="4676775"/>
          <p14:tracePt t="128815" x="5053013" y="4676775"/>
          <p14:tracePt t="129132" x="5068888" y="4676775"/>
          <p14:tracePt t="129141" x="5068888" y="4660900"/>
          <p14:tracePt t="129147" x="5068888" y="4645025"/>
          <p14:tracePt t="129161" x="5068888" y="4629150"/>
          <p14:tracePt t="129169" x="5068888" y="4614863"/>
          <p14:tracePt t="129176" x="5068888" y="4598988"/>
          <p14:tracePt t="129187" x="5053013" y="4598988"/>
          <p14:tracePt t="129197" x="5053013" y="4583113"/>
          <p14:tracePt t="129207" x="5037138" y="4567238"/>
          <p14:tracePt t="129217" x="5037138" y="4535488"/>
          <p14:tracePt t="129221" x="5037138" y="4519613"/>
          <p14:tracePt t="129225" x="5022850" y="4519613"/>
          <p14:tracePt t="129226" x="5022850" y="4503738"/>
          <p14:tracePt t="129230" x="5022850" y="4487863"/>
          <p14:tracePt t="129236" x="5006975" y="4487863"/>
          <p14:tracePt t="129240" x="5006975" y="4471988"/>
          <p14:tracePt t="129246" x="5006975" y="4456113"/>
          <p14:tracePt t="129251" x="4991100" y="4456113"/>
          <p14:tracePt t="129256" x="4991100" y="4440238"/>
          <p14:tracePt t="129275" x="4975225" y="4440238"/>
          <p14:tracePt t="129295" x="4975225" y="4424363"/>
          <p14:tracePt t="129389" x="4991100" y="4424363"/>
          <p14:tracePt t="129398" x="5022850" y="4424363"/>
          <p14:tracePt t="129403" x="5053013" y="4424363"/>
          <p14:tracePt t="129411" x="5084763" y="4424363"/>
          <p14:tracePt t="129413" x="5100638" y="4424363"/>
          <p14:tracePt t="129414" x="5116513" y="4424363"/>
          <p14:tracePt t="129416" x="5132388" y="4424363"/>
          <p14:tracePt t="129420" x="5148263" y="4424363"/>
          <p14:tracePt t="129422" x="5164138" y="4424363"/>
          <p14:tracePt t="129426" x="5180013" y="4424363"/>
          <p14:tracePt t="129428" x="5195888" y="4424363"/>
          <p14:tracePt t="129430" x="5211763" y="4424363"/>
          <p14:tracePt t="129432" x="5227638" y="4424363"/>
          <p14:tracePt t="129434" x="5243513" y="4424363"/>
          <p14:tracePt t="129436" x="5259388" y="4424363"/>
          <p14:tracePt t="129441" x="5291138" y="4424363"/>
          <p14:tracePt t="129445" x="5307013" y="4424363"/>
          <p14:tracePt t="129446" x="5337175" y="4424363"/>
          <p14:tracePt t="129450" x="5353050" y="4424363"/>
          <p14:tracePt t="129455" x="5384800" y="4424363"/>
          <p14:tracePt t="129458" x="5416550" y="4424363"/>
          <p14:tracePt t="129462" x="5432425" y="4424363"/>
          <p14:tracePt t="129464" x="5464175" y="4424363"/>
          <p14:tracePt t="129471" x="5480050" y="4424363"/>
          <p14:tracePt t="129473" x="5495925" y="4424363"/>
          <p14:tracePt t="129474" x="5511800" y="4424363"/>
          <p14:tracePt t="129496" x="5527675" y="4424363"/>
          <p14:tracePt t="129527" x="5543550" y="4424363"/>
          <p14:tracePt t="129580" x="5527675" y="4424363"/>
          <p14:tracePt t="129590" x="5511800" y="4424363"/>
          <p14:tracePt t="129595" x="5495925" y="4424363"/>
          <p14:tracePt t="129601" x="5480050" y="4424363"/>
          <p14:tracePt t="129602" x="5464175" y="4424363"/>
          <p14:tracePt t="129607" x="5448300" y="4424363"/>
          <p14:tracePt t="129610" x="5432425" y="4424363"/>
          <p14:tracePt t="129612" x="5416550" y="4408488"/>
          <p14:tracePt t="129614" x="5400675" y="4408488"/>
          <p14:tracePt t="129619" x="5384800" y="4408488"/>
          <p14:tracePt t="129621" x="5368925" y="4408488"/>
          <p14:tracePt t="129624" x="5353050" y="4408488"/>
          <p14:tracePt t="129629" x="5337175" y="4392613"/>
          <p14:tracePt t="129631" x="5322888" y="4392613"/>
          <p14:tracePt t="129635" x="5307013" y="4392613"/>
          <p14:tracePt t="129639" x="5291138" y="4392613"/>
          <p14:tracePt t="129641" x="5291138" y="4376738"/>
          <p14:tracePt t="129646" x="5275263" y="4376738"/>
          <p14:tracePt t="129655" x="5259388" y="4376738"/>
          <p14:tracePt t="129665" x="5243513" y="4376738"/>
          <p14:tracePt t="129676" x="5243513" y="4360863"/>
          <p14:tracePt t="129853" x="5227638" y="4392613"/>
          <p14:tracePt t="129859" x="5211763" y="4408488"/>
          <p14:tracePt t="129861" x="5211763" y="4424363"/>
          <p14:tracePt t="129865" x="5211763" y="4440238"/>
          <p14:tracePt t="129866" x="5211763" y="4456113"/>
          <p14:tracePt t="129868" x="5195888" y="4471988"/>
          <p14:tracePt t="129871" x="5195888" y="4503738"/>
          <p14:tracePt t="129874" x="5180013" y="4551363"/>
          <p14:tracePt t="129876" x="5164138" y="4583113"/>
          <p14:tracePt t="129878" x="5164138" y="4614863"/>
          <p14:tracePt t="129880" x="5148263" y="4629150"/>
          <p14:tracePt t="129882" x="5148263" y="4660900"/>
          <p14:tracePt t="129884" x="5148263" y="4692650"/>
          <p14:tracePt t="129886" x="5132388" y="4708525"/>
          <p14:tracePt t="129888" x="5132388" y="4756150"/>
          <p14:tracePt t="129890" x="5132388" y="4787900"/>
          <p14:tracePt t="129892" x="5132388" y="4819650"/>
          <p14:tracePt t="129894" x="5116513" y="4851400"/>
          <p14:tracePt t="129897" x="5116513" y="4883150"/>
          <p14:tracePt t="129898" x="5100638" y="4914900"/>
          <p14:tracePt t="129900" x="5100638" y="4946650"/>
          <p14:tracePt t="129902" x="5100638" y="4992688"/>
          <p14:tracePt t="129907" x="5084763" y="5040313"/>
          <p14:tracePt t="129909" x="5068888" y="5087938"/>
          <p14:tracePt t="129910" x="5068888" y="5103813"/>
          <p14:tracePt t="129912" x="5053013" y="5135563"/>
          <p14:tracePt t="129914" x="5053013" y="5167313"/>
          <p14:tracePt t="129916" x="5037138" y="5183188"/>
          <p14:tracePt t="129918" x="5037138" y="5214938"/>
          <p14:tracePt t="129920" x="5037138" y="5230813"/>
          <p14:tracePt t="129922" x="5037138" y="5246688"/>
          <p14:tracePt t="129925" x="5037138" y="5262563"/>
          <p14:tracePt t="129926" x="5037138" y="5278438"/>
          <p14:tracePt t="129928" x="5022850" y="5294313"/>
          <p14:tracePt t="129930" x="5022850" y="5310188"/>
          <p14:tracePt t="129934" x="5022850" y="5324475"/>
          <p14:tracePt t="129941" x="5022850" y="5340350"/>
          <p14:tracePt t="129942" x="5006975" y="5340350"/>
          <p14:tracePt t="129945" x="5006975" y="5356225"/>
          <p14:tracePt t="129979" x="5006975" y="5372100"/>
          <p14:tracePt t="130009" x="5006975" y="5387975"/>
          <p14:tracePt t="130238" x="5022850" y="5387975"/>
          <p14:tracePt t="130247" x="5037138" y="5387975"/>
          <p14:tracePt t="130251" x="5053013" y="5387975"/>
          <p14:tracePt t="130256" x="5068888" y="5387975"/>
          <p14:tracePt t="130259" x="5084763" y="5387975"/>
          <p14:tracePt t="130262" x="5100638" y="5387975"/>
          <p14:tracePt t="130268" x="5116513" y="5387975"/>
          <p14:tracePt t="130272" x="5132388" y="5387975"/>
          <p14:tracePt t="130281" x="5148263" y="5387975"/>
          <p14:tracePt t="130285" x="5164138" y="5387975"/>
          <p14:tracePt t="130294" x="5180013" y="5387975"/>
          <p14:tracePt t="130302" x="5195888" y="5387975"/>
          <p14:tracePt t="130307" x="5211763" y="5387975"/>
          <p14:tracePt t="130329" x="5227638" y="5387975"/>
          <p14:tracePt t="130362" x="5243513" y="5387975"/>
          <p14:tracePt t="131451" x="5243513" y="5372100"/>
          <p14:tracePt t="131457" x="5259388" y="5340350"/>
          <p14:tracePt t="131460" x="5275263" y="5294313"/>
          <p14:tracePt t="131462" x="5275263" y="5246688"/>
          <p14:tracePt t="131464" x="5275263" y="5230813"/>
          <p14:tracePt t="131466" x="5291138" y="5167313"/>
          <p14:tracePt t="131468" x="5291138" y="5103813"/>
          <p14:tracePt t="131473" x="5322888" y="4992688"/>
          <p14:tracePt t="131474" x="5337175" y="4930775"/>
          <p14:tracePt t="131476" x="5337175" y="4867275"/>
          <p14:tracePt t="131478" x="5353050" y="4819650"/>
          <p14:tracePt t="131480" x="5368925" y="4756150"/>
          <p14:tracePt t="131482" x="5384800" y="4724400"/>
          <p14:tracePt t="131484" x="5384800" y="4660900"/>
          <p14:tracePt t="131487" x="5400675" y="4614863"/>
          <p14:tracePt t="131488" x="5416550" y="4567238"/>
          <p14:tracePt t="131490" x="5416550" y="4535488"/>
          <p14:tracePt t="131492" x="5416550" y="4487863"/>
          <p14:tracePt t="131494" x="5432425" y="4456113"/>
          <p14:tracePt t="131496" x="5448300" y="4408488"/>
          <p14:tracePt t="131498" x="5448300" y="4392613"/>
          <p14:tracePt t="131501" x="5464175" y="4344988"/>
          <p14:tracePt t="131502" x="5464175" y="4329113"/>
          <p14:tracePt t="131505" x="5464175" y="4297363"/>
          <p14:tracePt t="131507" x="5464175" y="4267200"/>
          <p14:tracePt t="131508" x="5464175" y="4251325"/>
          <p14:tracePt t="131510" x="5464175" y="4219575"/>
          <p14:tracePt t="131512" x="5464175" y="4203700"/>
          <p14:tracePt t="131514" x="5464175" y="4171950"/>
          <p14:tracePt t="131516" x="5464175" y="4140200"/>
          <p14:tracePt t="131523" x="5464175" y="4108450"/>
          <p14:tracePt t="131524" x="5464175" y="4092575"/>
          <p14:tracePt t="131526" x="5464175" y="4076700"/>
          <p14:tracePt t="131528" x="5464175" y="4060825"/>
          <p14:tracePt t="131530" x="5464175" y="4044950"/>
          <p14:tracePt t="131532" x="5464175" y="4029075"/>
          <p14:tracePt t="131534" x="5464175" y="4013200"/>
          <p14:tracePt t="131537" x="5448300" y="3997325"/>
          <p14:tracePt t="131539" x="5448300" y="3981450"/>
          <p14:tracePt t="131540" x="5432425" y="3965575"/>
          <p14:tracePt t="131542" x="5416550" y="3949700"/>
          <p14:tracePt t="131544" x="5416550" y="3919538"/>
          <p14:tracePt t="131548" x="5416550" y="3903663"/>
          <p14:tracePt t="131551" x="5400675" y="3871913"/>
          <p14:tracePt t="131556" x="5384800" y="3856038"/>
          <p14:tracePt t="131574" x="5368925" y="3824288"/>
          <p14:tracePt t="131657" x="5368925" y="3808413"/>
          <p14:tracePt t="131666" x="5416550" y="3776663"/>
          <p14:tracePt t="131673" x="5448300" y="3729038"/>
          <p14:tracePt t="131675" x="5480050" y="3713163"/>
          <p14:tracePt t="131676" x="5495925" y="3713163"/>
          <p14:tracePt t="131678" x="5495925" y="3697288"/>
          <p14:tracePt t="131680" x="5527675" y="3681413"/>
          <p14:tracePt t="131682" x="5543550" y="3665538"/>
          <p14:tracePt t="131687" x="5575300" y="3649663"/>
          <p14:tracePt t="131688" x="5607050" y="3649663"/>
          <p14:tracePt t="131690" x="5607050" y="3633788"/>
          <p14:tracePt t="131692" x="5638800" y="3617913"/>
          <p14:tracePt t="131694" x="5653088" y="3617913"/>
          <p14:tracePt t="131696" x="5684838" y="3602038"/>
          <p14:tracePt t="131698" x="5732463" y="3602038"/>
          <p14:tracePt t="131700" x="5748338" y="3602038"/>
          <p14:tracePt t="131702" x="5780088" y="3587750"/>
          <p14:tracePt t="131705" x="5827713" y="3587750"/>
          <p14:tracePt t="131706" x="5859463" y="3571875"/>
          <p14:tracePt t="131708" x="5891213" y="3571875"/>
          <p14:tracePt t="131710" x="5938838" y="3556000"/>
          <p14:tracePt t="131712" x="5984875" y="3556000"/>
          <p14:tracePt t="131714" x="6016625" y="3540125"/>
          <p14:tracePt t="131716" x="6048375" y="3540125"/>
          <p14:tracePt t="131718" x="6096000" y="3540125"/>
          <p14:tracePt t="131721" x="6111875" y="3524250"/>
          <p14:tracePt t="131723" x="6159500" y="3524250"/>
          <p14:tracePt t="131724" x="6207125" y="3524250"/>
          <p14:tracePt t="131726" x="6223000" y="3508375"/>
          <p14:tracePt t="131728" x="6269038" y="3508375"/>
          <p14:tracePt t="131730" x="6300788" y="3508375"/>
          <p14:tracePt t="131732" x="6316663" y="3508375"/>
          <p14:tracePt t="131734" x="6348413" y="3492500"/>
          <p14:tracePt t="131737" x="6396038" y="3492500"/>
          <p14:tracePt t="131739" x="6411913" y="3492500"/>
          <p14:tracePt t="131740" x="6427788" y="3492500"/>
          <p14:tracePt t="131742" x="6459538" y="3492500"/>
          <p14:tracePt t="131744" x="6475413" y="3492500"/>
          <p14:tracePt t="131746" x="6507163" y="3492500"/>
          <p14:tracePt t="131750" x="6538913" y="3476625"/>
          <p14:tracePt t="131753" x="6553200" y="3476625"/>
          <p14:tracePt t="131759" x="6569075" y="3476625"/>
          <p14:tracePt t="131760" x="6584950" y="3460750"/>
          <p14:tracePt t="131764" x="6600825" y="3460750"/>
          <p14:tracePt t="131789" x="6616700" y="3444875"/>
          <p14:tracePt t="131819" x="6632575" y="3444875"/>
          <p14:tracePt t="131848" x="6632575" y="3429000"/>
          <p14:tracePt t="131852" x="6632575" y="3413125"/>
          <p14:tracePt t="131857" x="6632575" y="3381375"/>
          <p14:tracePt t="131863" x="6632575" y="3365500"/>
          <p14:tracePt t="131865" x="6632575" y="3349625"/>
          <p14:tracePt t="131866" x="6632575" y="3333750"/>
          <p14:tracePt t="131872" x="6632575" y="3302000"/>
          <p14:tracePt t="131891" x="6648450" y="3302000"/>
          <p14:tracePt t="131893" x="6648450" y="3286125"/>
          <p14:tracePt t="131923" x="6648450" y="3270250"/>
          <p14:tracePt t="132063" x="6648450" y="3255963"/>
          <p14:tracePt t="132069" x="6648450" y="3240088"/>
          <p14:tracePt t="132071" x="6648450" y="3224213"/>
          <p14:tracePt t="132074" x="6648450" y="3208338"/>
          <p14:tracePt t="132076" x="6648450" y="3192463"/>
          <p14:tracePt t="132078" x="6648450" y="3176588"/>
          <p14:tracePt t="132083" x="6664325" y="3160713"/>
          <p14:tracePt t="132088" x="6664325" y="3144838"/>
          <p14:tracePt t="132107" x="6680200" y="3144838"/>
          <p14:tracePt t="132113" x="6680200" y="3128963"/>
          <p14:tracePt t="132143" x="6680200" y="3113088"/>
          <p14:tracePt t="132447" x="6664325" y="3113088"/>
          <p14:tracePt t="132453" x="6648450" y="3113088"/>
          <p14:tracePt t="132463" x="6632575" y="3113088"/>
          <p14:tracePt t="132476" x="6616700" y="3113088"/>
          <p14:tracePt t="132528" x="6600825" y="3113088"/>
          <p14:tracePt t="132534" x="6584950" y="3113088"/>
          <p14:tracePt t="132538" x="6569075" y="3113088"/>
          <p14:tracePt t="132544" x="6553200" y="3113088"/>
          <p14:tracePt t="132547" x="6538913" y="3113088"/>
          <p14:tracePt t="132550" x="6523038" y="3113088"/>
          <p14:tracePt t="132553" x="6507163" y="3113088"/>
          <p14:tracePt t="132554" x="6491288" y="3113088"/>
          <p14:tracePt t="132573" x="6475413" y="3097213"/>
          <p14:tracePt t="132597" x="6459538" y="3097213"/>
          <p14:tracePt t="132665" x="6443663" y="3097213"/>
          <p14:tracePt t="132668" x="6427788" y="3097213"/>
          <p14:tracePt t="132668" x="6411913" y="3097213"/>
          <p14:tracePt t="132672" x="6396038" y="3097213"/>
          <p14:tracePt t="132674" x="6380163" y="3097213"/>
          <p14:tracePt t="132678" x="6364288" y="3097213"/>
          <p14:tracePt t="132680" x="6348413" y="3097213"/>
          <p14:tracePt t="132684" x="6332538" y="3097213"/>
          <p14:tracePt t="132689" x="6316663" y="3097213"/>
          <p14:tracePt t="132690" x="6300788" y="3097213"/>
          <p14:tracePt t="132705" x="6284913" y="3097213"/>
          <p14:tracePt t="132733" x="6269038" y="3097213"/>
          <p14:tracePt t="134353" x="6253163" y="3097213"/>
          <p14:tracePt t="134361" x="6223000" y="3097213"/>
          <p14:tracePt t="134370" x="6207125" y="3097213"/>
          <p14:tracePt t="134376" x="6191250" y="3097213"/>
          <p14:tracePt t="134379" x="6175375" y="3097213"/>
          <p14:tracePt t="134381" x="6159500" y="3113088"/>
          <p14:tracePt t="134385" x="6143625" y="3113088"/>
          <p14:tracePt t="134387" x="6143625" y="3128963"/>
          <p14:tracePt t="134391" x="6127750" y="3128963"/>
          <p14:tracePt t="134393" x="6111875" y="3128963"/>
          <p14:tracePt t="134396" x="6111875" y="3144838"/>
          <p14:tracePt t="134398" x="6096000" y="3160713"/>
          <p14:tracePt t="134400" x="6080125" y="3160713"/>
          <p14:tracePt t="134402" x="6064250" y="3160713"/>
          <p14:tracePt t="134404" x="6064250" y="3176588"/>
          <p14:tracePt t="134406" x="6048375" y="3192463"/>
          <p14:tracePt t="134408" x="6032500" y="3208338"/>
          <p14:tracePt t="134410" x="6016625" y="3224213"/>
          <p14:tracePt t="134412" x="6000750" y="3240088"/>
          <p14:tracePt t="134415" x="5969000" y="3255963"/>
          <p14:tracePt t="134417" x="5969000" y="3270250"/>
          <p14:tracePt t="134418" x="5953125" y="3286125"/>
          <p14:tracePt t="134421" x="5938838" y="3302000"/>
          <p14:tracePt t="134422" x="5922963" y="3302000"/>
          <p14:tracePt t="134424" x="5922963" y="3317875"/>
          <p14:tracePt t="134426" x="5907088" y="3333750"/>
          <p14:tracePt t="134428" x="5891213" y="3349625"/>
          <p14:tracePt t="134432" x="5875338" y="3349625"/>
          <p14:tracePt t="134435" x="5859463" y="3365500"/>
          <p14:tracePt t="134437" x="5859463" y="3381375"/>
          <p14:tracePt t="134440" x="5843588" y="3381375"/>
          <p14:tracePt t="134442" x="5843588" y="3397250"/>
          <p14:tracePt t="134444" x="5827713" y="3413125"/>
          <p14:tracePt t="134449" x="5811838" y="3413125"/>
          <p14:tracePt t="134450" x="5811838" y="3429000"/>
          <p14:tracePt t="134456" x="5795963" y="3429000"/>
          <p14:tracePt t="134459" x="5795963" y="3444875"/>
          <p14:tracePt t="134461" x="5780088" y="3444875"/>
          <p14:tracePt t="134462" x="5780088" y="3460750"/>
          <p14:tracePt t="134465" x="5764213" y="3460750"/>
          <p14:tracePt t="134468" x="5764213" y="3476625"/>
          <p14:tracePt t="134471" x="5748338" y="3476625"/>
          <p14:tracePt t="134472" x="5732463" y="3492500"/>
          <p14:tracePt t="134474" x="5732463" y="3508375"/>
          <p14:tracePt t="134476" x="5716588" y="3508375"/>
          <p14:tracePt t="134478" x="5700713" y="3524250"/>
          <p14:tracePt t="134480" x="5684838" y="3540125"/>
          <p14:tracePt t="134482" x="5684838" y="3556000"/>
          <p14:tracePt t="134484" x="5653088" y="3571875"/>
          <p14:tracePt t="134487" x="5622925" y="3602038"/>
          <p14:tracePt t="134488" x="5607050" y="3633788"/>
          <p14:tracePt t="134490" x="5591175" y="3633788"/>
          <p14:tracePt t="134492" x="5559425" y="3665538"/>
          <p14:tracePt t="134494" x="5543550" y="3697288"/>
          <p14:tracePt t="134496" x="5511800" y="3729038"/>
          <p14:tracePt t="134498" x="5495925" y="3744913"/>
          <p14:tracePt t="134500" x="5464175" y="3760788"/>
          <p14:tracePt t="134503" x="5432425" y="3792538"/>
          <p14:tracePt t="134506" x="5368925" y="3871913"/>
          <p14:tracePt t="134508" x="5353050" y="3887788"/>
          <p14:tracePt t="134510" x="5337175" y="3919538"/>
          <p14:tracePt t="134512" x="5307013" y="3949700"/>
          <p14:tracePt t="134514" x="5275263" y="3981450"/>
          <p14:tracePt t="134516" x="5243513" y="4013200"/>
          <p14:tracePt t="134518" x="5211763" y="4029075"/>
          <p14:tracePt t="134520" x="5195888" y="4076700"/>
          <p14:tracePt t="134522" x="5164138" y="4108450"/>
          <p14:tracePt t="134524" x="5116513" y="4156075"/>
          <p14:tracePt t="134526" x="5068888" y="4219575"/>
          <p14:tracePt t="134528" x="5037138" y="4251325"/>
          <p14:tracePt t="134530" x="4991100" y="4297363"/>
          <p14:tracePt t="134532" x="4959350" y="4344988"/>
          <p14:tracePt t="134534" x="4927600" y="4360863"/>
          <p14:tracePt t="134536" x="4911725" y="4392613"/>
          <p14:tracePt t="134538" x="4879975" y="4424363"/>
          <p14:tracePt t="134540" x="4848225" y="4456113"/>
          <p14:tracePt t="134542" x="4816475" y="4471988"/>
          <p14:tracePt t="134544" x="4800600" y="4487863"/>
          <p14:tracePt t="134546" x="4768850" y="4519613"/>
          <p14:tracePt t="134548" x="4737100" y="4551363"/>
          <p14:tracePt t="134550" x="4706938" y="4583113"/>
          <p14:tracePt t="134552" x="4691063" y="4598988"/>
          <p14:tracePt t="134554" x="4659313" y="4614863"/>
          <p14:tracePt t="134556" x="4643438" y="4645025"/>
          <p14:tracePt t="134558" x="4611688" y="4676775"/>
          <p14:tracePt t="134560" x="4579938" y="4692650"/>
          <p14:tracePt t="134562" x="4564063" y="4708525"/>
          <p14:tracePt t="134564" x="4548188" y="4724400"/>
          <p14:tracePt t="134566" x="4516438" y="4756150"/>
          <p14:tracePt t="134569" x="4500563" y="4772025"/>
          <p14:tracePt t="134571" x="4484688" y="4787900"/>
          <p14:tracePt t="134572" x="4452938" y="4803775"/>
          <p14:tracePt t="134574" x="4437063" y="4819650"/>
          <p14:tracePt t="134576" x="4421188" y="4835525"/>
          <p14:tracePt t="134578" x="4391025" y="4851400"/>
          <p14:tracePt t="134580" x="4375150" y="4867275"/>
          <p14:tracePt t="134582" x="4359275" y="4883150"/>
          <p14:tracePt t="134584" x="4343400" y="4899025"/>
          <p14:tracePt t="134587" x="4311650" y="4914900"/>
          <p14:tracePt t="134589" x="4295775" y="4930775"/>
          <p14:tracePt t="134590" x="4279900" y="4946650"/>
          <p14:tracePt t="134592" x="4264025" y="4962525"/>
          <p14:tracePt t="134597" x="4248150" y="4976813"/>
          <p14:tracePt t="134598" x="4232275" y="4992688"/>
          <p14:tracePt t="134600" x="4216400" y="4992688"/>
          <p14:tracePt t="134603" x="4200525" y="5008563"/>
          <p14:tracePt t="134604" x="4184650" y="5024438"/>
          <p14:tracePt t="134606" x="4168775" y="5040313"/>
          <p14:tracePt t="134610" x="4152900" y="5056188"/>
          <p14:tracePt t="134612" x="4137025" y="5072063"/>
          <p14:tracePt t="134616" x="4121150" y="5087938"/>
          <p14:tracePt t="134619" x="4121150" y="5103813"/>
          <p14:tracePt t="134621" x="4106863" y="5119688"/>
          <p14:tracePt t="134627" x="4090988" y="5135563"/>
          <p14:tracePt t="134631" x="4090988" y="5151438"/>
          <p14:tracePt t="134637" x="4090988" y="5167313"/>
          <p14:tracePt t="134641" x="4090988" y="5183188"/>
          <p14:tracePt t="134642" x="4075113" y="5183188"/>
          <p14:tracePt t="134646" x="4075113" y="5199063"/>
          <p14:tracePt t="134672" x="4075113" y="5214938"/>
          <p14:tracePt t="134717" x="4090988" y="5214938"/>
          <p14:tracePt t="134726" x="4137025" y="5214938"/>
          <p14:tracePt t="134730" x="4152900" y="5214938"/>
          <p14:tracePt t="134736" x="4200525" y="5214938"/>
          <p14:tracePt t="134741" x="4232275" y="5214938"/>
          <p14:tracePt t="134746" x="4311650" y="5214938"/>
          <p14:tracePt t="134748" x="4327525" y="5214938"/>
          <p14:tracePt t="134750" x="4359275" y="5214938"/>
          <p14:tracePt t="134753" x="4391025" y="5214938"/>
          <p14:tracePt t="134754" x="4406900" y="5214938"/>
          <p14:tracePt t="134756" x="4437063" y="5214938"/>
          <p14:tracePt t="134758" x="4452938" y="5199063"/>
          <p14:tracePt t="134760" x="4468813" y="5199063"/>
          <p14:tracePt t="134762" x="4500563" y="5199063"/>
          <p14:tracePt t="134764" x="4516438" y="5183188"/>
          <p14:tracePt t="134766" x="4548188" y="5183188"/>
          <p14:tracePt t="134768" x="4579938" y="5183188"/>
          <p14:tracePt t="134770" x="4595813" y="5183188"/>
          <p14:tracePt t="134772" x="4627563" y="5183188"/>
          <p14:tracePt t="134774" x="4643438" y="5167313"/>
          <p14:tracePt t="134776" x="4659313" y="5167313"/>
          <p14:tracePt t="134778" x="4691063" y="5151438"/>
          <p14:tracePt t="134780" x="4706938" y="5135563"/>
          <p14:tracePt t="134782" x="4722813" y="5135563"/>
          <p14:tracePt t="134784" x="4737100" y="5135563"/>
          <p14:tracePt t="134788" x="4768850" y="5119688"/>
          <p14:tracePt t="134790" x="4784725" y="5103813"/>
          <p14:tracePt t="134792" x="4784725" y="5087938"/>
          <p14:tracePt t="134795" x="4800600" y="5087938"/>
          <p14:tracePt t="134797" x="4816475" y="5087938"/>
          <p14:tracePt t="134798" x="4832350" y="5072063"/>
          <p14:tracePt t="134800" x="4832350" y="5056188"/>
          <p14:tracePt t="134804" x="4848225" y="5056188"/>
          <p14:tracePt t="134806" x="4864100" y="5040313"/>
          <p14:tracePt t="134808" x="4864100" y="5024438"/>
          <p14:tracePt t="134812" x="4864100" y="5008563"/>
          <p14:tracePt t="134814" x="4879975" y="5008563"/>
          <p14:tracePt t="134816" x="4879975" y="4992688"/>
          <p14:tracePt t="134819" x="4879975" y="4976813"/>
          <p14:tracePt t="134820" x="4895850" y="4976813"/>
          <p14:tracePt t="134824" x="4911725" y="4962525"/>
          <p14:tracePt t="134826" x="4911725" y="4946650"/>
          <p14:tracePt t="134831" x="4911725" y="4930775"/>
          <p14:tracePt t="134837" x="4911725" y="4914900"/>
          <p14:tracePt t="134841" x="4911725" y="4899025"/>
          <p14:tracePt t="134842" x="4927600" y="4899025"/>
          <p14:tracePt t="134846" x="4927600" y="4883150"/>
          <p14:tracePt t="134849" x="4927600" y="4867275"/>
          <p14:tracePt t="134853" x="4927600" y="4851400"/>
          <p14:tracePt t="134855" x="4943475" y="4851400"/>
          <p14:tracePt t="134859" x="4943475" y="4835525"/>
          <p14:tracePt t="134860" x="4943475" y="4819650"/>
          <p14:tracePt t="134866" x="4943475" y="4803775"/>
          <p14:tracePt t="134871" x="4943475" y="4787900"/>
          <p14:tracePt t="134878" x="4943475" y="4772025"/>
          <p14:tracePt t="134880" x="4943475" y="4756150"/>
          <p14:tracePt t="134882" x="4943475" y="4740275"/>
          <p14:tracePt t="134889" x="4943475" y="4724400"/>
          <p14:tracePt t="134892" x="4943475" y="4708525"/>
          <p14:tracePt t="134899" x="4943475" y="4692650"/>
          <p14:tracePt t="134901" x="4943475" y="4676775"/>
          <p14:tracePt t="134904" x="4943475" y="4660900"/>
          <p14:tracePt t="134911" x="4943475" y="4645025"/>
          <p14:tracePt t="134914" x="4943475" y="4629150"/>
          <p14:tracePt t="134924" x="4959350" y="4614863"/>
          <p14:tracePt t="134929" x="4975225" y="4598988"/>
          <p14:tracePt t="134932" x="4991100" y="4598988"/>
          <p14:tracePt t="134934" x="4991100" y="4583113"/>
          <p14:tracePt t="134939" x="5006975" y="4583113"/>
          <p14:tracePt t="134942" x="5022850" y="4583113"/>
          <p14:tracePt t="134948" x="5037138" y="4567238"/>
          <p14:tracePt t="134953" x="5053013" y="4567238"/>
          <p14:tracePt t="134956" x="5068888" y="4567238"/>
          <p14:tracePt t="134963" x="5084763" y="4567238"/>
          <p14:tracePt t="134966" x="5100638" y="4551363"/>
          <p14:tracePt t="134981" x="5116513" y="4551363"/>
          <p14:tracePt t="134989" x="5132388" y="4551363"/>
          <p14:tracePt t="135039" x="5132388" y="4535488"/>
          <p14:tracePt t="135047" x="5132388" y="4519613"/>
          <p14:tracePt t="135053" x="5132388" y="4503738"/>
          <p14:tracePt t="135067" x="5132388" y="4487863"/>
          <p14:tracePt t="135072" x="5132388" y="4471988"/>
          <p14:tracePt t="135075" x="5116513" y="4471988"/>
          <p14:tracePt t="135081" x="5116513" y="4456113"/>
          <p14:tracePt t="135084" x="5100638" y="4456113"/>
          <p14:tracePt t="135086" x="5100638" y="4440238"/>
          <p14:tracePt t="135088" x="5084763" y="4440238"/>
          <p14:tracePt t="135090" x="5084763" y="4424363"/>
          <p14:tracePt t="135092" x="5068888" y="4424363"/>
          <p14:tracePt t="135094" x="5053013" y="4424363"/>
          <p14:tracePt t="135096" x="5037138" y="4408488"/>
          <p14:tracePt t="135100" x="5022850" y="4392613"/>
          <p14:tracePt t="135103" x="5006975" y="4392613"/>
          <p14:tracePt t="135108" x="4991100" y="4376738"/>
          <p14:tracePt t="135110" x="4975225" y="4376738"/>
          <p14:tracePt t="135113" x="4959350" y="4360863"/>
          <p14:tracePt t="135116" x="4943475" y="4360863"/>
          <p14:tracePt t="135120" x="4927600" y="4344988"/>
          <p14:tracePt t="135122" x="4911725" y="4344988"/>
          <p14:tracePt t="135124" x="4895850" y="4344988"/>
          <p14:tracePt t="135126" x="4879975" y="4329113"/>
          <p14:tracePt t="135130" x="4864100" y="4329113"/>
          <p14:tracePt t="135132" x="4864100" y="4313238"/>
          <p14:tracePt t="135134" x="4848225" y="4313238"/>
          <p14:tracePt t="135137" x="4832350" y="4313238"/>
          <p14:tracePt t="135138" x="4816475" y="4313238"/>
          <p14:tracePt t="135142" x="4800600" y="4313238"/>
          <p14:tracePt t="135147" x="4784725" y="4297363"/>
          <p14:tracePt t="135148" x="4768850" y="4297363"/>
          <p14:tracePt t="135154" x="4752975" y="4297363"/>
          <p14:tracePt t="135158" x="4737100" y="4297363"/>
          <p14:tracePt t="135164" x="4737100" y="4283075"/>
          <p14:tracePt t="135166" x="4722813" y="4283075"/>
          <p14:tracePt t="135183" x="4706938" y="4283075"/>
          <p14:tracePt t="135201" x="4691063" y="4283075"/>
          <p14:tracePt t="135243" x="4706938" y="4283075"/>
          <p14:tracePt t="135245" x="4722813" y="4283075"/>
          <p14:tracePt t="135247" x="4752975" y="4283075"/>
          <p14:tracePt t="135248" x="4768850" y="4283075"/>
          <p14:tracePt t="135250" x="4800600" y="4283075"/>
          <p14:tracePt t="135252" x="4832350" y="4283075"/>
          <p14:tracePt t="135254" x="4848225" y="4283075"/>
          <p14:tracePt t="135256" x="4879975" y="4283075"/>
          <p14:tracePt t="135258" x="4911725" y="4283075"/>
          <p14:tracePt t="135260" x="4943475" y="4283075"/>
          <p14:tracePt t="135262" x="4991100" y="4283075"/>
          <p14:tracePt t="135264" x="5022850" y="4283075"/>
          <p14:tracePt t="135266" x="5068888" y="4283075"/>
          <p14:tracePt t="135269" x="5116513" y="4283075"/>
          <p14:tracePt t="135270" x="5164138" y="4297363"/>
          <p14:tracePt t="135272" x="5211763" y="4297363"/>
          <p14:tracePt t="135274" x="5259388" y="4297363"/>
          <p14:tracePt t="135276" x="5307013" y="4297363"/>
          <p14:tracePt t="135278" x="5353050" y="4297363"/>
          <p14:tracePt t="135280" x="5400675" y="4297363"/>
          <p14:tracePt t="135283" x="5464175" y="4297363"/>
          <p14:tracePt t="135284" x="5495925" y="4297363"/>
          <p14:tracePt t="135287" x="5543550" y="4297363"/>
          <p14:tracePt t="135288" x="5591175" y="4297363"/>
          <p14:tracePt t="135290" x="5653088" y="4297363"/>
          <p14:tracePt t="135292" x="5700713" y="4297363"/>
          <p14:tracePt t="135294" x="5748338" y="4297363"/>
          <p14:tracePt t="135296" x="5795963" y="4297363"/>
          <p14:tracePt t="135298" x="5827713" y="4297363"/>
          <p14:tracePt t="135300" x="5875338" y="4297363"/>
          <p14:tracePt t="135303" x="5922963" y="4297363"/>
          <p14:tracePt t="135304" x="5953125" y="4297363"/>
          <p14:tracePt t="135306" x="6000750" y="4297363"/>
          <p14:tracePt t="135308" x="6032500" y="4297363"/>
          <p14:tracePt t="135310" x="6064250" y="4297363"/>
          <p14:tracePt t="135312" x="6096000" y="4297363"/>
          <p14:tracePt t="135314" x="6111875" y="4297363"/>
          <p14:tracePt t="135316" x="6143625" y="4297363"/>
          <p14:tracePt t="135320" x="6175375" y="4297363"/>
          <p14:tracePt t="135323" x="6207125" y="4297363"/>
          <p14:tracePt t="135324" x="6223000" y="4297363"/>
          <p14:tracePt t="135333" x="6238875" y="4297363"/>
          <p14:tracePt t="135343" x="6253163" y="4297363"/>
          <p14:tracePt t="135374" x="6223000" y="4297363"/>
          <p14:tracePt t="135380" x="6191250" y="4297363"/>
          <p14:tracePt t="135386" x="6127750" y="4267200"/>
          <p14:tracePt t="135389" x="6048375" y="4235450"/>
          <p14:tracePt t="135392" x="6032500" y="4219575"/>
          <p14:tracePt t="135394" x="6016625" y="4219575"/>
          <p14:tracePt t="135395" x="5984875" y="4219575"/>
          <p14:tracePt t="135396" x="5969000" y="4219575"/>
          <p14:tracePt t="135398" x="5938838" y="4203700"/>
          <p14:tracePt t="135400" x="5907088" y="4203700"/>
          <p14:tracePt t="135402" x="5891213" y="4187825"/>
          <p14:tracePt t="135404" x="5875338" y="4171950"/>
          <p14:tracePt t="135406" x="5859463" y="4171950"/>
          <p14:tracePt t="135408" x="5827713" y="4156075"/>
          <p14:tracePt t="135410" x="5795963" y="4156075"/>
          <p14:tracePt t="135412" x="5764213" y="4140200"/>
          <p14:tracePt t="135416" x="5732463" y="4124325"/>
          <p14:tracePt t="135419" x="5700713" y="4108450"/>
          <p14:tracePt t="135422" x="5700713" y="4092575"/>
          <p14:tracePt t="135422" x="5668963" y="4092575"/>
          <p14:tracePt t="135424" x="5653088" y="4092575"/>
          <p14:tracePt t="135426" x="5622925" y="4076700"/>
          <p14:tracePt t="135428" x="5607050" y="4076700"/>
          <p14:tracePt t="135430" x="5591175" y="4060825"/>
          <p14:tracePt t="135432" x="5575300" y="4060825"/>
          <p14:tracePt t="135434" x="5543550" y="4044950"/>
          <p14:tracePt t="135437" x="5527675" y="4044950"/>
          <p14:tracePt t="135438" x="5511800" y="4029075"/>
          <p14:tracePt t="135440" x="5480050" y="4029075"/>
          <p14:tracePt t="135444" x="5464175" y="4029075"/>
          <p14:tracePt t="135446" x="5448300" y="4029075"/>
          <p14:tracePt t="135448" x="5448300" y="4013200"/>
          <p14:tracePt t="135450" x="5432425" y="4013200"/>
          <p14:tracePt t="135452" x="5416550" y="4013200"/>
          <p14:tracePt t="135454" x="5400675" y="3997325"/>
          <p14:tracePt t="135458" x="5384800" y="3997325"/>
          <p14:tracePt t="135466" x="5368925" y="3997325"/>
          <p14:tracePt t="135474" x="5353050" y="3997325"/>
          <p14:tracePt t="135482" x="5337175" y="3997325"/>
          <p14:tracePt t="135492" x="5322888" y="3997325"/>
          <p14:tracePt t="135522" x="5307013" y="3997325"/>
          <p14:tracePt t="135527" x="5291138" y="4013200"/>
          <p14:tracePt t="135528" x="5291138" y="4029075"/>
          <p14:tracePt t="135530" x="5291138" y="4044950"/>
          <p14:tracePt t="135532" x="5291138" y="4060825"/>
          <p14:tracePt t="135536" x="5275263" y="4108450"/>
          <p14:tracePt t="135539" x="5259388" y="4124325"/>
          <p14:tracePt t="135540" x="5259388" y="4156075"/>
          <p14:tracePt t="135542" x="5243513" y="4187825"/>
          <p14:tracePt t="135544" x="5243513" y="4203700"/>
          <p14:tracePt t="135546" x="5227638" y="4235450"/>
          <p14:tracePt t="135548" x="5227638" y="4267200"/>
          <p14:tracePt t="135551" x="5211763" y="4283075"/>
          <p14:tracePt t="135554" x="5211763" y="4344988"/>
          <p14:tracePt t="135556" x="5195888" y="4360863"/>
          <p14:tracePt t="135558" x="5180013" y="4408488"/>
          <p14:tracePt t="135560" x="5180013" y="4440238"/>
          <p14:tracePt t="135562" x="5164138" y="4456113"/>
          <p14:tracePt t="135564" x="5148263" y="4503738"/>
          <p14:tracePt t="135567" x="5148263" y="4551363"/>
          <p14:tracePt t="135569" x="5132388" y="4598988"/>
          <p14:tracePt t="135572" x="5100638" y="4645025"/>
          <p14:tracePt t="135574" x="5084763" y="4692650"/>
          <p14:tracePt t="135576" x="5084763" y="4708525"/>
          <p14:tracePt t="135578" x="5084763" y="4756150"/>
          <p14:tracePt t="135580" x="5068888" y="4803775"/>
          <p14:tracePt t="135582" x="5053013" y="4835525"/>
          <p14:tracePt t="135585" x="5037138" y="4867275"/>
          <p14:tracePt t="135586" x="5022850" y="4899025"/>
          <p14:tracePt t="135588" x="5006975" y="4946650"/>
          <p14:tracePt t="135590" x="5006975" y="4962525"/>
          <p14:tracePt t="135592" x="4991100" y="5008563"/>
          <p14:tracePt t="135594" x="4975225" y="5040313"/>
          <p14:tracePt t="135596" x="4975225" y="5056188"/>
          <p14:tracePt t="135598" x="4959350" y="5087938"/>
          <p14:tracePt t="135600" x="4959350" y="5119688"/>
          <p14:tracePt t="135603" x="4943475" y="5135563"/>
          <p14:tracePt t="135605" x="4943475" y="5167313"/>
          <p14:tracePt t="135606" x="4927600" y="5199063"/>
          <p14:tracePt t="135608" x="4911725" y="5214938"/>
          <p14:tracePt t="135612" x="4911725" y="5230813"/>
          <p14:tracePt t="135614" x="4895850" y="5246688"/>
          <p14:tracePt t="135616" x="4895850" y="5262563"/>
          <p14:tracePt t="135619" x="4895850" y="5278438"/>
          <p14:tracePt t="135620" x="4895850" y="5294313"/>
          <p14:tracePt t="135626" x="4879975" y="5310188"/>
          <p14:tracePt t="135637" x="4879975" y="5324475"/>
          <p14:tracePt t="135655" x="4864100" y="5324475"/>
          <p14:tracePt t="135681" x="4864100" y="5340350"/>
          <p14:tracePt t="135946" x="4879975" y="5340350"/>
          <p14:tracePt t="135965" x="4895850" y="5340350"/>
          <p14:tracePt t="135987" x="4911725" y="5340350"/>
          <p14:tracePt t="136017" x="4927600" y="5340350"/>
          <p14:tracePt t="136249" x="4911725" y="5340350"/>
          <p14:tracePt t="136259" x="4895850" y="5340350"/>
          <p14:tracePt t="136302" x="4879975" y="5340350"/>
          <p14:tracePt t="138507" x="4864100" y="5340350"/>
          <p14:tracePt t="138511" x="4848225" y="5340350"/>
          <p14:tracePt t="138513" x="4832350" y="5340350"/>
          <p14:tracePt t="138514" x="4816475" y="5340350"/>
          <p14:tracePt t="138519" x="4800600" y="5340350"/>
          <p14:tracePt t="138520" x="4784725" y="5340350"/>
          <p14:tracePt t="138525" x="4752975" y="5340350"/>
          <p14:tracePt t="138526" x="4737100" y="5340350"/>
          <p14:tracePt t="138529" x="4722813" y="5340350"/>
          <p14:tracePt t="138530" x="4706938" y="5340350"/>
          <p14:tracePt t="138532" x="4691063" y="5340350"/>
          <p14:tracePt t="138537" x="4659313" y="5340350"/>
          <p14:tracePt t="138545" x="4643438" y="5340350"/>
          <p14:tracePt t="138557" x="4627563" y="5340350"/>
          <p14:tracePt t="138571" x="4611688" y="5340350"/>
          <p14:tracePt t="139347" x="4627563" y="5340350"/>
          <p14:tracePt t="139351" x="4643438" y="5340350"/>
          <p14:tracePt t="139353" x="4659313" y="5340350"/>
          <p14:tracePt t="139354" x="4691063" y="5340350"/>
          <p14:tracePt t="139358" x="4722813" y="5340350"/>
          <p14:tracePt t="139360" x="4752975" y="5324475"/>
          <p14:tracePt t="139363" x="4784725" y="5324475"/>
          <p14:tracePt t="139364" x="4816475" y="5324475"/>
          <p14:tracePt t="139369" x="4864100" y="5294313"/>
          <p14:tracePt t="139370" x="4895850" y="5294313"/>
          <p14:tracePt t="139372" x="4927600" y="5278438"/>
          <p14:tracePt t="139374" x="4943475" y="5262563"/>
          <p14:tracePt t="139376" x="4975225" y="5246688"/>
          <p14:tracePt t="139378" x="5006975" y="5246688"/>
          <p14:tracePt t="139380" x="5022850" y="5246688"/>
          <p14:tracePt t="139383" x="5053013" y="5230813"/>
          <p14:tracePt t="139385" x="5068888" y="5214938"/>
          <p14:tracePt t="139386" x="5084763" y="5199063"/>
          <p14:tracePt t="139388" x="5116513" y="5183188"/>
          <p14:tracePt t="139391" x="5148263" y="5167313"/>
          <p14:tracePt t="139395" x="5180013" y="5151438"/>
          <p14:tracePt t="139396" x="5195888" y="5151438"/>
          <p14:tracePt t="139398" x="5211763" y="5135563"/>
          <p14:tracePt t="139402" x="5243513" y="5119688"/>
          <p14:tracePt t="139405" x="5259388" y="5119688"/>
          <p14:tracePt t="139406" x="5275263" y="5103813"/>
          <p14:tracePt t="139408" x="5307013" y="5087938"/>
          <p14:tracePt t="139410" x="5307013" y="5072063"/>
          <p14:tracePt t="139412" x="5322888" y="5072063"/>
          <p14:tracePt t="139414" x="5337175" y="5072063"/>
          <p14:tracePt t="139417" x="5337175" y="5056188"/>
          <p14:tracePt t="139419" x="5353050" y="5040313"/>
          <p14:tracePt t="139420" x="5368925" y="5040313"/>
          <p14:tracePt t="139422" x="5384800" y="5024438"/>
          <p14:tracePt t="139427" x="5400675" y="5008563"/>
          <p14:tracePt t="139428" x="5416550" y="4992688"/>
          <p14:tracePt t="139433" x="5416550" y="4976813"/>
          <p14:tracePt t="139435" x="5432425" y="4962525"/>
          <p14:tracePt t="139437" x="5448300" y="4962525"/>
          <p14:tracePt t="139438" x="5464175" y="4962525"/>
          <p14:tracePt t="139444" x="5464175" y="4946650"/>
          <p14:tracePt t="139450" x="5480050" y="4930775"/>
          <p14:tracePt t="139460" x="5511800" y="4914900"/>
          <p14:tracePt t="139462" x="5527675" y="4914900"/>
          <p14:tracePt t="139468" x="5543550" y="4914900"/>
          <p14:tracePt t="139470" x="5543550" y="4899025"/>
          <p14:tracePt t="139476" x="5559425" y="4883150"/>
          <p14:tracePt t="139485" x="5575300" y="4883150"/>
          <p14:tracePt t="139489" x="5591175" y="4851400"/>
          <p14:tracePt t="139490" x="5607050" y="4835525"/>
          <p14:tracePt t="139492" x="5622925" y="4819650"/>
          <p14:tracePt t="139494" x="5653088" y="4787900"/>
          <p14:tracePt t="139499" x="5668963" y="4756150"/>
          <p14:tracePt t="139500" x="5684838" y="4756150"/>
          <p14:tracePt t="139504" x="5700713" y="4740275"/>
          <p14:tracePt t="139506" x="5700713" y="4724400"/>
          <p14:tracePt t="139509" x="5716588" y="4708525"/>
          <p14:tracePt t="139510" x="5732463" y="4708525"/>
          <p14:tracePt t="139513" x="5732463" y="4692650"/>
          <p14:tracePt t="139514" x="5748338" y="4676775"/>
          <p14:tracePt t="139519" x="5764213" y="4660900"/>
          <p14:tracePt t="139520" x="5780088" y="4660900"/>
          <p14:tracePt t="139522" x="5795963" y="4645025"/>
          <p14:tracePt t="139524" x="5811838" y="4629150"/>
          <p14:tracePt t="139528" x="5827713" y="4629150"/>
          <p14:tracePt t="139530" x="5843588" y="4614863"/>
          <p14:tracePt t="139536" x="5859463" y="4614863"/>
          <p14:tracePt t="139538" x="5859463" y="4598988"/>
          <p14:tracePt t="139540" x="5875338" y="4598988"/>
          <p14:tracePt t="139551" x="5891213" y="4598988"/>
          <p14:tracePt t="139591" x="5875338" y="4598988"/>
          <p14:tracePt t="139593" x="5859463" y="4598988"/>
          <p14:tracePt t="139596" x="5843588" y="4598988"/>
          <p14:tracePt t="139598" x="5827713" y="4598988"/>
          <p14:tracePt t="139600" x="5811838" y="4598988"/>
          <p14:tracePt t="139602" x="5795963" y="4598988"/>
          <p14:tracePt t="139604" x="5764213" y="4598988"/>
          <p14:tracePt t="139606" x="5732463" y="4583113"/>
          <p14:tracePt t="139608" x="5684838" y="4583113"/>
          <p14:tracePt t="139610" x="5668963" y="4583113"/>
          <p14:tracePt t="139612" x="5638800" y="4583113"/>
          <p14:tracePt t="139614" x="5591175" y="4567238"/>
          <p14:tracePt t="139618" x="5527675" y="4567238"/>
          <p14:tracePt t="139620" x="5480050" y="4567238"/>
          <p14:tracePt t="139622" x="5448300" y="4567238"/>
          <p14:tracePt t="139624" x="5400675" y="4567238"/>
          <p14:tracePt t="139626" x="5353050" y="4567238"/>
          <p14:tracePt t="139628" x="5322888" y="4567238"/>
          <p14:tracePt t="139631" x="5275263" y="4567238"/>
          <p14:tracePt t="139633" x="5195888" y="4567238"/>
          <p14:tracePt t="139635" x="5132388" y="4567238"/>
          <p14:tracePt t="139636" x="5084763" y="4567238"/>
          <p14:tracePt t="139638" x="5022850" y="4567238"/>
          <p14:tracePt t="139640" x="4975225" y="4567238"/>
          <p14:tracePt t="139642" x="4911725" y="4567238"/>
          <p14:tracePt t="139644" x="4864100" y="4567238"/>
          <p14:tracePt t="139646" x="4816475" y="4567238"/>
          <p14:tracePt t="139648" x="4752975" y="4567238"/>
          <p14:tracePt t="139650" x="4706938" y="4567238"/>
          <p14:tracePt t="139653" x="4643438" y="4583113"/>
          <p14:tracePt t="139654" x="4579938" y="4583113"/>
          <p14:tracePt t="139656" x="4516438" y="4598988"/>
          <p14:tracePt t="139658" x="4452938" y="4598988"/>
          <p14:tracePt t="139660" x="4375150" y="4614863"/>
          <p14:tracePt t="139662" x="4311650" y="4614863"/>
          <p14:tracePt t="139664" x="4264025" y="4614863"/>
          <p14:tracePt t="139668" x="4200525" y="4629150"/>
          <p14:tracePt t="139669" x="4137025" y="4629150"/>
          <p14:tracePt t="139670" x="4075113" y="4645025"/>
          <p14:tracePt t="139672" x="3995738" y="4645025"/>
          <p14:tracePt t="139674" x="3932238" y="4660900"/>
          <p14:tracePt t="139676" x="3884613" y="4660900"/>
          <p14:tracePt t="139678" x="3790950" y="4676775"/>
          <p14:tracePt t="139680" x="3743325" y="4676775"/>
          <p14:tracePt t="139682" x="3695700" y="4692650"/>
          <p14:tracePt t="139684" x="3632200" y="4692650"/>
          <p14:tracePt t="139686" x="3552825" y="4708525"/>
          <p14:tracePt t="139688" x="3505200" y="4708525"/>
          <p14:tracePt t="139690" x="3459163" y="4708525"/>
          <p14:tracePt t="139692" x="3411538" y="4708525"/>
          <p14:tracePt t="139694" x="3363913" y="4708525"/>
          <p14:tracePt t="139696" x="3332163" y="4724400"/>
          <p14:tracePt t="139698" x="3284538" y="4724400"/>
          <p14:tracePt t="139700" x="3236913" y="4740275"/>
          <p14:tracePt t="139702" x="3205163" y="4740275"/>
          <p14:tracePt t="139704" x="3175000" y="4756150"/>
          <p14:tracePt t="139706" x="3143250" y="4756150"/>
          <p14:tracePt t="139709" x="3127375" y="4756150"/>
          <p14:tracePt t="139710" x="3111500" y="4756150"/>
          <p14:tracePt t="139712" x="3095625" y="4772025"/>
          <p14:tracePt t="139714" x="3079750" y="4772025"/>
          <p14:tracePt t="139717" x="3063875" y="4772025"/>
          <p14:tracePt t="139718" x="3048000" y="4772025"/>
          <p14:tracePt t="139720" x="3032125" y="4772025"/>
          <p14:tracePt t="139724" x="3016250" y="4772025"/>
          <p14:tracePt t="139735" x="3000375" y="4772025"/>
          <p14:tracePt t="139736" x="3000375" y="4787900"/>
          <p14:tracePt t="139782" x="2984500" y="4787900"/>
          <p14:tracePt t="140523" x="2984500" y="4803775"/>
          <p14:tracePt t="140532" x="2984500" y="4819650"/>
          <p14:tracePt t="140536" x="3000375" y="4851400"/>
          <p14:tracePt t="140539" x="3016250" y="4867275"/>
          <p14:tracePt t="140542" x="3016250" y="4883150"/>
          <p14:tracePt t="140547" x="3032125" y="4899025"/>
          <p14:tracePt t="140551" x="3048000" y="4914900"/>
          <p14:tracePt t="140552" x="3063875" y="4930775"/>
          <p14:tracePt t="140555" x="3063875" y="4946650"/>
          <p14:tracePt t="140558" x="3079750" y="4946650"/>
          <p14:tracePt t="140561" x="3095625" y="4962525"/>
          <p14:tracePt t="140570" x="3175000" y="5056188"/>
          <p14:tracePt t="140571" x="3190875" y="5072063"/>
          <p14:tracePt t="140572" x="3205163" y="5087938"/>
          <p14:tracePt t="140574" x="3221038" y="5103813"/>
          <p14:tracePt t="140576" x="3252788" y="5135563"/>
          <p14:tracePt t="140580" x="3268663" y="5151438"/>
          <p14:tracePt t="140585" x="3316288" y="5183188"/>
          <p14:tracePt t="140587" x="3348038" y="5214938"/>
          <p14:tracePt t="140588" x="3379788" y="5230813"/>
          <p14:tracePt t="140590" x="3395663" y="5262563"/>
          <p14:tracePt t="140592" x="3411538" y="5278438"/>
          <p14:tracePt t="140594" x="3443288" y="5294313"/>
          <p14:tracePt t="140596" x="3475038" y="5310188"/>
          <p14:tracePt t="140598" x="3505200" y="5340350"/>
          <p14:tracePt t="140600" x="3521075" y="5372100"/>
          <p14:tracePt t="140602" x="3568700" y="5387975"/>
          <p14:tracePt t="140604" x="3600450" y="5419725"/>
          <p14:tracePt t="140606" x="3632200" y="5435600"/>
          <p14:tracePt t="140608" x="3663950" y="5467350"/>
          <p14:tracePt t="140610" x="3695700" y="5499100"/>
          <p14:tracePt t="140612" x="3743325" y="5514975"/>
          <p14:tracePt t="140614" x="3775075" y="5546725"/>
          <p14:tracePt t="140616" x="3821113" y="5578475"/>
          <p14:tracePt t="140618" x="3852863" y="5578475"/>
          <p14:tracePt t="140621" x="3884613" y="5610225"/>
          <p14:tracePt t="140622" x="3932238" y="5641975"/>
          <p14:tracePt t="140624" x="3963988" y="5657850"/>
          <p14:tracePt t="140626" x="3995738" y="5672138"/>
          <p14:tracePt t="140628" x="4027488" y="5703888"/>
          <p14:tracePt t="140630" x="4075113" y="5719763"/>
          <p14:tracePt t="140633" x="4106863" y="5719763"/>
          <p14:tracePt t="140635" x="4121150" y="5751513"/>
          <p14:tracePt t="140636" x="4152900" y="5767388"/>
          <p14:tracePt t="140638" x="4184650" y="5783263"/>
          <p14:tracePt t="140640" x="4232275" y="5799138"/>
          <p14:tracePt t="140642" x="4248150" y="5815013"/>
          <p14:tracePt t="140645" x="4279900" y="5830888"/>
          <p14:tracePt t="140646" x="4295775" y="5830888"/>
          <p14:tracePt t="140648" x="4311650" y="5846763"/>
          <p14:tracePt t="140651" x="4327525" y="5862638"/>
          <p14:tracePt t="140652" x="4343400" y="5862638"/>
          <p14:tracePt t="140654" x="4359275" y="5862638"/>
          <p14:tracePt t="140656" x="4375150" y="5878513"/>
          <p14:tracePt t="140658" x="4391025" y="5878513"/>
          <p14:tracePt t="140662" x="4391025" y="5894388"/>
          <p14:tracePt t="140664" x="4406900" y="5894388"/>
          <p14:tracePt t="140677" x="4406900" y="5910263"/>
          <p14:tracePt t="140681" x="4421188" y="5910263"/>
          <p14:tracePt t="140894" x="4421188" y="5894388"/>
          <p14:tracePt t="140896" x="4421188" y="5878513"/>
          <p14:tracePt t="140898" x="4421188" y="5862638"/>
          <p14:tracePt t="140900" x="4421188" y="5846763"/>
          <p14:tracePt t="140902" x="4421188" y="5830888"/>
          <p14:tracePt t="140904" x="4421188" y="5815013"/>
          <p14:tracePt t="140906" x="4421188" y="5799138"/>
          <p14:tracePt t="140909" x="4421188" y="5767388"/>
          <p14:tracePt t="140910" x="4421188" y="5751513"/>
          <p14:tracePt t="140912" x="4421188" y="5735638"/>
          <p14:tracePt t="140914" x="4421188" y="5703888"/>
          <p14:tracePt t="140917" x="4437063" y="5672138"/>
          <p14:tracePt t="140920" x="4437063" y="5641975"/>
          <p14:tracePt t="140922" x="4437063" y="5626100"/>
          <p14:tracePt t="140924" x="4437063" y="5594350"/>
          <p14:tracePt t="140926" x="4437063" y="5562600"/>
          <p14:tracePt t="140928" x="4437063" y="5530850"/>
          <p14:tracePt t="140930" x="4437063" y="5483225"/>
          <p14:tracePt t="140934" x="4452938" y="5435600"/>
          <p14:tracePt t="140936" x="4468813" y="5403850"/>
          <p14:tracePt t="140938" x="4468813" y="5372100"/>
          <p14:tracePt t="140940" x="4484688" y="5356225"/>
          <p14:tracePt t="140943" x="4500563" y="5324475"/>
          <p14:tracePt t="140945" x="4500563" y="5294313"/>
          <p14:tracePt t="140946" x="4516438" y="5278438"/>
          <p14:tracePt t="140949" x="4516438" y="5246688"/>
          <p14:tracePt t="140950" x="4532313" y="5199063"/>
          <p14:tracePt t="140952" x="4548188" y="5183188"/>
          <p14:tracePt t="140954" x="4548188" y="5151438"/>
          <p14:tracePt t="140956" x="4548188" y="5103813"/>
          <p14:tracePt t="140958" x="4564063" y="5087938"/>
          <p14:tracePt t="140960" x="4579938" y="5056188"/>
          <p14:tracePt t="140962" x="4595813" y="5008563"/>
          <p14:tracePt t="140965" x="4595813" y="4976813"/>
          <p14:tracePt t="140966" x="4611688" y="4946650"/>
          <p14:tracePt t="140968" x="4627563" y="4914900"/>
          <p14:tracePt t="140970" x="4643438" y="4867275"/>
          <p14:tracePt t="140972" x="4659313" y="4851400"/>
          <p14:tracePt t="140974" x="4659313" y="4803775"/>
          <p14:tracePt t="140976" x="4659313" y="4772025"/>
          <p14:tracePt t="140978" x="4675188" y="4724400"/>
          <p14:tracePt t="140980" x="4675188" y="4708525"/>
          <p14:tracePt t="140983" x="4691063" y="4676775"/>
          <p14:tracePt t="140984" x="4691063" y="4660900"/>
          <p14:tracePt t="140986" x="4706938" y="4629150"/>
          <p14:tracePt t="140988" x="4722813" y="4583113"/>
          <p14:tracePt t="140990" x="4722813" y="4567238"/>
          <p14:tracePt t="140992" x="4737100" y="4551363"/>
          <p14:tracePt t="140994" x="4737100" y="4519613"/>
          <p14:tracePt t="140996" x="4752975" y="4487863"/>
          <p14:tracePt t="140998" x="4752975" y="4471988"/>
          <p14:tracePt t="141001" x="4752975" y="4440238"/>
          <p14:tracePt t="141002" x="4752975" y="4424363"/>
          <p14:tracePt t="141004" x="4768850" y="4392613"/>
          <p14:tracePt t="141006" x="4768850" y="4360863"/>
          <p14:tracePt t="141008" x="4784725" y="4344988"/>
          <p14:tracePt t="141010" x="4800600" y="4329113"/>
          <p14:tracePt t="141012" x="4800600" y="4297363"/>
          <p14:tracePt t="141015" x="4816475" y="4283075"/>
          <p14:tracePt t="141016" x="4816475" y="4251325"/>
          <p14:tracePt t="141018" x="4832350" y="4219575"/>
          <p14:tracePt t="141022" x="4832350" y="4187825"/>
          <p14:tracePt t="141024" x="4832350" y="4156075"/>
          <p14:tracePt t="141026" x="4848225" y="4140200"/>
          <p14:tracePt t="141029" x="4848225" y="4124325"/>
          <p14:tracePt t="141030" x="4848225" y="4092575"/>
          <p14:tracePt t="141035" x="4864100" y="4060825"/>
          <p14:tracePt t="141038" x="4879975" y="4029075"/>
          <p14:tracePt t="141041" x="4879975" y="4013200"/>
          <p14:tracePt t="141044" x="4895850" y="3981450"/>
          <p14:tracePt t="141046" x="4895850" y="3965575"/>
          <p14:tracePt t="141048" x="4895850" y="3949700"/>
          <p14:tracePt t="141051" x="4895850" y="3935413"/>
          <p14:tracePt t="141053" x="4895850" y="3919538"/>
          <p14:tracePt t="141054" x="4895850" y="3903663"/>
          <p14:tracePt t="141057" x="4895850" y="3887788"/>
          <p14:tracePt t="141058" x="4895850" y="3871913"/>
          <p14:tracePt t="141060" x="4895850" y="3840163"/>
          <p14:tracePt t="141062" x="4895850" y="3824288"/>
          <p14:tracePt t="141064" x="4911725" y="3808413"/>
          <p14:tracePt t="141066" x="4911725" y="3792538"/>
          <p14:tracePt t="141068" x="4911725" y="3760788"/>
          <p14:tracePt t="141073" x="4911725" y="3729038"/>
          <p14:tracePt t="141075" x="4911725" y="3713163"/>
          <p14:tracePt t="141076" x="4911725" y="3681413"/>
          <p14:tracePt t="141079" x="4911725" y="3665538"/>
          <p14:tracePt t="141080" x="4911725" y="3649663"/>
          <p14:tracePt t="141083" x="4911725" y="3617913"/>
          <p14:tracePt t="141084" x="4911725" y="3602038"/>
          <p14:tracePt t="141086" x="4911725" y="3571875"/>
          <p14:tracePt t="141088" x="4911725" y="3540125"/>
          <p14:tracePt t="141090" x="4911725" y="3524250"/>
          <p14:tracePt t="141092" x="4895850" y="3492500"/>
          <p14:tracePt t="141094" x="4879975" y="3444875"/>
          <p14:tracePt t="141096" x="4879975" y="3429000"/>
          <p14:tracePt t="141098" x="4864100" y="3381375"/>
          <p14:tracePt t="141100" x="4864100" y="3349625"/>
          <p14:tracePt t="141102" x="4864100" y="3317875"/>
          <p14:tracePt t="141104" x="4848225" y="3270250"/>
          <p14:tracePt t="141106" x="4832350" y="3224213"/>
          <p14:tracePt t="141108" x="4832350" y="3176588"/>
          <p14:tracePt t="141110" x="4816475" y="3144838"/>
          <p14:tracePt t="141112" x="4800600" y="3081338"/>
          <p14:tracePt t="141114" x="4800600" y="3033713"/>
          <p14:tracePt t="141117" x="4784725" y="2986088"/>
          <p14:tracePt t="141118" x="4784725" y="2954338"/>
          <p14:tracePt t="141120" x="4768850" y="2892425"/>
          <p14:tracePt t="141122" x="4768850" y="2844800"/>
          <p14:tracePt t="141124" x="4752975" y="2797175"/>
          <p14:tracePt t="141126" x="4752975" y="2765425"/>
          <p14:tracePt t="141128" x="4752975" y="2717800"/>
          <p14:tracePt t="141130" x="4737100" y="2670175"/>
          <p14:tracePt t="141134" x="4722813" y="2574925"/>
          <p14:tracePt t="141136" x="4722813" y="2528888"/>
          <p14:tracePt t="141138" x="4706938" y="2497138"/>
          <p14:tracePt t="141140" x="4706938" y="2465388"/>
          <p14:tracePt t="141142" x="4706938" y="2417763"/>
          <p14:tracePt t="141144" x="4691063" y="2370138"/>
          <p14:tracePt t="141146" x="4691063" y="2338388"/>
          <p14:tracePt t="141148" x="4691063" y="2290763"/>
          <p14:tracePt t="141150" x="4691063" y="2259013"/>
          <p14:tracePt t="141152" x="4675188" y="2228850"/>
          <p14:tracePt t="141154" x="4675188" y="2197100"/>
          <p14:tracePt t="141156" x="4659313" y="2149475"/>
          <p14:tracePt t="141158" x="4659313" y="2133600"/>
          <p14:tracePt t="141160" x="4643438" y="2101850"/>
          <p14:tracePt t="141162" x="4643438" y="2070100"/>
          <p14:tracePt t="141164" x="4627563" y="2070100"/>
          <p14:tracePt t="141167" x="4627563" y="2038350"/>
          <p14:tracePt t="141168" x="4611688" y="2038350"/>
          <p14:tracePt t="141170" x="4611688" y="2022475"/>
          <p14:tracePt t="141172" x="4611688" y="2006600"/>
          <p14:tracePt t="141174" x="4611688" y="1990725"/>
          <p14:tracePt t="141183" x="4611688" y="1974850"/>
          <p14:tracePt t="141187" x="4595813" y="1958975"/>
          <p14:tracePt t="141207" x="4579938" y="1958975"/>
          <p14:tracePt t="141227" x="4579938" y="1943100"/>
          <p14:tracePt t="141387" x="4595813" y="1943100"/>
          <p14:tracePt t="141397" x="4611688" y="1943100"/>
          <p14:tracePt t="141405" x="4643438" y="1943100"/>
          <p14:tracePt t="141414" x="4659313" y="1943100"/>
          <p14:tracePt t="141416" x="4659313" y="1958975"/>
          <p14:tracePt t="141420" x="4675188" y="1958975"/>
          <p14:tracePt t="141431" x="4675188" y="1974850"/>
          <p14:tracePt t="141434" x="4691063" y="1974850"/>
          <p14:tracePt t="141454" x="4706938" y="1974850"/>
          <p14:tracePt t="141514" x="4691063" y="1974850"/>
          <p14:tracePt t="141522" x="4659313" y="2006600"/>
          <p14:tracePt t="141528" x="4595813" y="2070100"/>
          <p14:tracePt t="141531" x="4564063" y="2085975"/>
          <p14:tracePt t="141534" x="4532313" y="2101850"/>
          <p14:tracePt t="141535" x="4516438" y="2117725"/>
          <p14:tracePt t="141537" x="4500563" y="2149475"/>
          <p14:tracePt t="141538" x="4468813" y="2149475"/>
          <p14:tracePt t="141540" x="4437063" y="2165350"/>
          <p14:tracePt t="141542" x="4421188" y="2181225"/>
          <p14:tracePt t="141544" x="4391025" y="2197100"/>
          <p14:tracePt t="141546" x="4343400" y="2212975"/>
          <p14:tracePt t="141548" x="4327525" y="2243138"/>
          <p14:tracePt t="141550" x="4295775" y="2259013"/>
          <p14:tracePt t="141552" x="4248150" y="2259013"/>
          <p14:tracePt t="141554" x="4216400" y="2274888"/>
          <p14:tracePt t="141556" x="4184650" y="2290763"/>
          <p14:tracePt t="141558" x="4152900" y="2306638"/>
          <p14:tracePt t="141568" x="3963988" y="2386013"/>
          <p14:tracePt t="141570" x="3948113" y="2386013"/>
          <p14:tracePt t="141572" x="3900488" y="2401888"/>
          <p14:tracePt t="141575" x="3852863" y="2417763"/>
          <p14:tracePt t="141577" x="3821113" y="2433638"/>
          <p14:tracePt t="141578" x="3790950" y="2449513"/>
          <p14:tracePt t="141581" x="3743325" y="2465388"/>
          <p14:tracePt t="141583" x="3711575" y="2481263"/>
          <p14:tracePt t="141585" x="3663950" y="2497138"/>
          <p14:tracePt t="141586" x="3632200" y="2513013"/>
          <p14:tracePt t="141588" x="3584575" y="2513013"/>
          <p14:tracePt t="141590" x="3552825" y="2513013"/>
          <p14:tracePt t="141592" x="3521075" y="2528888"/>
          <p14:tracePt t="141594" x="3490913" y="2544763"/>
          <p14:tracePt t="141596" x="3443288" y="2560638"/>
          <p14:tracePt t="141599" x="3395663" y="2574925"/>
          <p14:tracePt t="141600" x="3363913" y="2574925"/>
          <p14:tracePt t="141602" x="3332163" y="2590800"/>
          <p14:tracePt t="141604" x="3284538" y="2606675"/>
          <p14:tracePt t="141606" x="3268663" y="2606675"/>
          <p14:tracePt t="141608" x="3221038" y="2622550"/>
          <p14:tracePt t="141610" x="3175000" y="2622550"/>
          <p14:tracePt t="141612" x="3143250" y="2638425"/>
          <p14:tracePt t="141614" x="3111500" y="2654300"/>
          <p14:tracePt t="141617" x="3079750" y="2654300"/>
          <p14:tracePt t="141618" x="3048000" y="2654300"/>
          <p14:tracePt t="141620" x="3016250" y="2670175"/>
          <p14:tracePt t="141622" x="2968625" y="2670175"/>
          <p14:tracePt t="141625" x="2936875" y="2686050"/>
          <p14:tracePt t="141627" x="2921000" y="2686050"/>
          <p14:tracePt t="141628" x="2890838" y="2701925"/>
          <p14:tracePt t="141630" x="2859088" y="2701925"/>
          <p14:tracePt t="141633" x="2843213" y="2717800"/>
          <p14:tracePt t="141634" x="2811463" y="2733675"/>
          <p14:tracePt t="141636" x="2779713" y="2733675"/>
          <p14:tracePt t="141638" x="2763838" y="2749550"/>
          <p14:tracePt t="141640" x="2747963" y="2749550"/>
          <p14:tracePt t="141642" x="2716213" y="2749550"/>
          <p14:tracePt t="141644" x="2700338" y="2749550"/>
          <p14:tracePt t="141646" x="2684463" y="2749550"/>
          <p14:tracePt t="141649" x="2668588" y="2765425"/>
          <p14:tracePt t="141657" x="2652713" y="2765425"/>
          <p14:tracePt t="141661" x="2652713" y="2781300"/>
          <p14:tracePt t="141662" x="2636838" y="2781300"/>
          <p14:tracePt t="141675" x="2620963" y="2781300"/>
          <p14:tracePt t="141685" x="2620963" y="2797175"/>
          <p14:tracePt t="141719" x="2620963" y="2813050"/>
          <p14:tracePt t="141721" x="2605088" y="2813050"/>
          <p14:tracePt t="141724" x="2605088" y="2828925"/>
          <p14:tracePt t="141733" x="2605088" y="2844800"/>
          <p14:tracePt t="141734" x="2605088" y="2860675"/>
          <p14:tracePt t="141738" x="2605088" y="2876550"/>
          <p14:tracePt t="141741" x="2590800" y="2876550"/>
          <p14:tracePt t="141744" x="2590800" y="2892425"/>
          <p14:tracePt t="141746" x="2590800" y="2908300"/>
          <p14:tracePt t="141752" x="2590800" y="2922588"/>
          <p14:tracePt t="141756" x="2574925" y="2938463"/>
          <p14:tracePt t="141763" x="2559050" y="2954338"/>
          <p14:tracePt t="141764" x="2559050" y="2970213"/>
          <p14:tracePt t="141769" x="2543175" y="2986088"/>
          <p14:tracePt t="141785" x="2543175" y="3001963"/>
          <p14:tracePt t="141793" x="2543175" y="3017838"/>
          <p14:tracePt t="141795" x="2527300" y="3017838"/>
          <p14:tracePt t="141825" x="2511425" y="3017838"/>
          <p14:tracePt t="142231" x="2495550" y="3017838"/>
          <p14:tracePt t="142237" x="2495550" y="3033713"/>
          <p14:tracePt t="142247" x="2479675" y="3033713"/>
          <p14:tracePt t="142253" x="2479675" y="3049588"/>
          <p14:tracePt t="142259" x="2479675" y="3065463"/>
          <p14:tracePt t="142267" x="2479675" y="3081338"/>
          <p14:tracePt t="142271" x="2479675" y="3097213"/>
          <p14:tracePt t="142274" x="2463800" y="3113088"/>
          <p14:tracePt t="142276" x="2463800" y="3128963"/>
          <p14:tracePt t="142279" x="2463800" y="3144838"/>
          <p14:tracePt t="142280" x="2463800" y="3160713"/>
          <p14:tracePt t="142285" x="2463800" y="3176588"/>
          <p14:tracePt t="142286" x="2463800" y="3192463"/>
          <p14:tracePt t="142290" x="2463800" y="3208338"/>
          <p14:tracePt t="142292" x="2463800" y="3224213"/>
          <p14:tracePt t="142296" x="2463800" y="3240088"/>
          <p14:tracePt t="142299" x="2463800" y="3255963"/>
          <p14:tracePt t="142302" x="2479675" y="3270250"/>
          <p14:tracePt t="142305" x="2479675" y="3286125"/>
          <p14:tracePt t="142309" x="2479675" y="3302000"/>
          <p14:tracePt t="142311" x="2495550" y="3302000"/>
          <p14:tracePt t="142312" x="2495550" y="3317875"/>
          <p14:tracePt t="142315" x="2495550" y="3333750"/>
          <p14:tracePt t="142321" x="2511425" y="3349625"/>
          <p14:tracePt t="142324" x="2511425" y="3365500"/>
          <p14:tracePt t="142326" x="2527300" y="3381375"/>
          <p14:tracePt t="142335" x="2527300" y="3397250"/>
          <p14:tracePt t="142336" x="2543175" y="3397250"/>
          <p14:tracePt t="142338" x="2543175" y="3413125"/>
          <p14:tracePt t="142343" x="2559050" y="3413125"/>
          <p14:tracePt t="142344" x="2559050" y="3429000"/>
          <p14:tracePt t="142346" x="2574925" y="3444875"/>
          <p14:tracePt t="142351" x="2574925" y="3460750"/>
          <p14:tracePt t="142355" x="2590800" y="3476625"/>
          <p14:tracePt t="142356" x="2605088" y="3492500"/>
          <p14:tracePt t="142360" x="2605088" y="3508375"/>
          <p14:tracePt t="142362" x="2620963" y="3524250"/>
          <p14:tracePt t="142365" x="2636838" y="3540125"/>
          <p14:tracePt t="142366" x="2652713" y="3571875"/>
          <p14:tracePt t="142368" x="2668588" y="3602038"/>
          <p14:tracePt t="142370" x="2684463" y="3633788"/>
          <p14:tracePt t="142375" x="2700338" y="3665538"/>
          <p14:tracePt t="142377" x="2716213" y="3697288"/>
          <p14:tracePt t="142378" x="2732088" y="3697288"/>
          <p14:tracePt t="142381" x="2732088" y="3729038"/>
          <p14:tracePt t="142382" x="2763838" y="3760788"/>
          <p14:tracePt t="142384" x="2779713" y="3760788"/>
          <p14:tracePt t="142386" x="2795588" y="3792538"/>
          <p14:tracePt t="142388" x="2811463" y="3824288"/>
          <p14:tracePt t="142391" x="2811463" y="3840163"/>
          <p14:tracePt t="142392" x="2827338" y="3871913"/>
          <p14:tracePt t="142394" x="2843213" y="3903663"/>
          <p14:tracePt t="142396" x="2859088" y="3919538"/>
          <p14:tracePt t="142399" x="2874963" y="3965575"/>
          <p14:tracePt t="142401" x="2905125" y="3997325"/>
          <p14:tracePt t="142402" x="2905125" y="4029075"/>
          <p14:tracePt t="142404" x="2921000" y="4044950"/>
          <p14:tracePt t="142406" x="2936875" y="4076700"/>
          <p14:tracePt t="142408" x="2952750" y="4108450"/>
          <p14:tracePt t="142410" x="2968625" y="4124325"/>
          <p14:tracePt t="142412" x="2984500" y="4171950"/>
          <p14:tracePt t="142415" x="3000375" y="4203700"/>
          <p14:tracePt t="142416" x="3016250" y="4235450"/>
          <p14:tracePt t="142418" x="3032125" y="4251325"/>
          <p14:tracePt t="142420" x="3048000" y="4283075"/>
          <p14:tracePt t="142422" x="3063875" y="4313238"/>
          <p14:tracePt t="142424" x="3079750" y="4344988"/>
          <p14:tracePt t="142426" x="3095625" y="4360863"/>
          <p14:tracePt t="142428" x="3111500" y="4392613"/>
          <p14:tracePt t="142430" x="3111500" y="4440238"/>
          <p14:tracePt t="142432" x="3127375" y="4456113"/>
          <p14:tracePt t="142434" x="3143250" y="4471988"/>
          <p14:tracePt t="142436" x="3159125" y="4503738"/>
          <p14:tracePt t="142438" x="3175000" y="4519613"/>
          <p14:tracePt t="142440" x="3190875" y="4551363"/>
          <p14:tracePt t="142442" x="3205163" y="4583113"/>
          <p14:tracePt t="142444" x="3221038" y="4614863"/>
          <p14:tracePt t="142446" x="3236913" y="4614863"/>
          <p14:tracePt t="142448" x="3236913" y="4645025"/>
          <p14:tracePt t="142450" x="3252788" y="4645025"/>
          <p14:tracePt t="142452" x="3252788" y="4676775"/>
          <p14:tracePt t="142454" x="3268663" y="4708525"/>
          <p14:tracePt t="142456" x="3284538" y="4708525"/>
          <p14:tracePt t="142458" x="3300413" y="4740275"/>
          <p14:tracePt t="142460" x="3300413" y="4756150"/>
          <p14:tracePt t="142465" x="3316288" y="4787900"/>
          <p14:tracePt t="142467" x="3332163" y="4803775"/>
          <p14:tracePt t="142469" x="3348038" y="4803775"/>
          <p14:tracePt t="142470" x="3348038" y="4819650"/>
          <p14:tracePt t="142472" x="3348038" y="4835525"/>
          <p14:tracePt t="142474" x="3363913" y="4851400"/>
          <p14:tracePt t="142476" x="3379788" y="4851400"/>
          <p14:tracePt t="142478" x="3379788" y="4867275"/>
          <p14:tracePt t="142480" x="3379788" y="4883150"/>
          <p14:tracePt t="142485" x="3395663" y="4883150"/>
          <p14:tracePt t="142489" x="3411538" y="4899025"/>
          <p14:tracePt t="142496" x="3427413" y="4914900"/>
          <p14:tracePt t="142502" x="3427413" y="4930775"/>
          <p14:tracePt t="142517" x="3443288" y="4930775"/>
          <p14:tracePt t="142591" x="3443288" y="4946650"/>
          <p14:tracePt t="142596" x="3459163" y="4946650"/>
          <p14:tracePt t="142601" x="3459163" y="4962525"/>
          <p14:tracePt t="142608" x="3475038" y="4962525"/>
          <p14:tracePt t="142611" x="3490913" y="4976813"/>
          <p14:tracePt t="142613" x="3505200" y="4992688"/>
          <p14:tracePt t="142616" x="3521075" y="5008563"/>
          <p14:tracePt t="142620" x="3536950" y="5008563"/>
          <p14:tracePt t="142624" x="3552825" y="5008563"/>
          <p14:tracePt t="142626" x="3552825" y="5024438"/>
          <p14:tracePt t="142628" x="3568700" y="5024438"/>
          <p14:tracePt t="142630" x="3584575" y="5024438"/>
          <p14:tracePt t="142634" x="3584575" y="5040313"/>
          <p14:tracePt t="142634" x="3600450" y="5040313"/>
          <p14:tracePt t="142638" x="3616325" y="5040313"/>
          <p14:tracePt t="142642" x="3632200" y="5040313"/>
          <p14:tracePt t="142646" x="3648075" y="5056188"/>
          <p14:tracePt t="142649" x="3663950" y="5056188"/>
          <p14:tracePt t="142654" x="3679825" y="5072063"/>
          <p14:tracePt t="142658" x="3695700" y="5072063"/>
          <p14:tracePt t="142667" x="3727450" y="5087938"/>
          <p14:tracePt t="142670" x="3743325" y="5087938"/>
          <p14:tracePt t="142677" x="3759200" y="5087938"/>
          <p14:tracePt t="142678" x="3775075" y="5087938"/>
          <p14:tracePt t="142683" x="3775075" y="5103813"/>
          <p14:tracePt t="142684" x="3790950" y="5103813"/>
          <p14:tracePt t="142686" x="3806825" y="5103813"/>
          <p14:tracePt t="142691" x="3806825" y="5119688"/>
          <p14:tracePt t="142692" x="3821113" y="5119688"/>
          <p14:tracePt t="142694" x="3836988" y="5119688"/>
          <p14:tracePt t="142696" x="3852863" y="5119688"/>
          <p14:tracePt t="142700" x="3868738" y="5119688"/>
          <p14:tracePt t="142702" x="3884613" y="5119688"/>
          <p14:tracePt t="142704" x="3884613" y="5135563"/>
          <p14:tracePt t="142706" x="3900488" y="5135563"/>
          <p14:tracePt t="142708" x="3916363" y="5151438"/>
          <p14:tracePt t="142710" x="3932238" y="5151438"/>
          <p14:tracePt t="142713" x="3948113" y="5151438"/>
          <p14:tracePt t="142714" x="3979863" y="5167313"/>
          <p14:tracePt t="142717" x="3995738" y="5167313"/>
          <p14:tracePt t="142718" x="4027488" y="5167313"/>
          <p14:tracePt t="142720" x="4059238" y="5183188"/>
          <p14:tracePt t="142722" x="4075113" y="5199063"/>
          <p14:tracePt t="142724" x="4106863" y="5199063"/>
          <p14:tracePt t="142726" x="4121150" y="5214938"/>
          <p14:tracePt t="142728" x="4137025" y="5214938"/>
          <p14:tracePt t="142730" x="4168775" y="5230813"/>
          <p14:tracePt t="142732" x="4184650" y="5230813"/>
          <p14:tracePt t="142734" x="4200525" y="5230813"/>
          <p14:tracePt t="142736" x="4232275" y="5230813"/>
          <p14:tracePt t="142738" x="4264025" y="5246688"/>
          <p14:tracePt t="142742" x="4295775" y="5246688"/>
          <p14:tracePt t="142744" x="4311650" y="5262563"/>
          <p14:tracePt t="142746" x="4327525" y="5262563"/>
          <p14:tracePt t="142749" x="4359275" y="5262563"/>
          <p14:tracePt t="142750" x="4375150" y="5262563"/>
          <p14:tracePt t="142752" x="4391025" y="5278438"/>
          <p14:tracePt t="142754" x="4406900" y="5278438"/>
          <p14:tracePt t="142756" x="4421188" y="5278438"/>
          <p14:tracePt t="142758" x="4452938" y="5294313"/>
          <p14:tracePt t="142760" x="4468813" y="5294313"/>
          <p14:tracePt t="142762" x="4484688" y="5294313"/>
          <p14:tracePt t="142765" x="4516438" y="5294313"/>
          <p14:tracePt t="142767" x="4532313" y="5294313"/>
          <p14:tracePt t="142768" x="4548188" y="5294313"/>
          <p14:tracePt t="142770" x="4564063" y="5294313"/>
          <p14:tracePt t="142772" x="4579938" y="5294313"/>
          <p14:tracePt t="142774" x="4611688" y="5310188"/>
          <p14:tracePt t="142776" x="4627563" y="5310188"/>
          <p14:tracePt t="142778" x="4643438" y="5310188"/>
          <p14:tracePt t="142780" x="4675188" y="5310188"/>
          <p14:tracePt t="142784" x="4691063" y="5310188"/>
          <p14:tracePt t="142787" x="4706938" y="5310188"/>
          <p14:tracePt t="142788" x="4722813" y="5310188"/>
          <p14:tracePt t="142790" x="4752975" y="5310188"/>
          <p14:tracePt t="142794" x="4768850" y="5310188"/>
          <p14:tracePt t="142796" x="4784725" y="5310188"/>
          <p14:tracePt t="142798" x="4800600" y="5310188"/>
          <p14:tracePt t="142809" x="4816475" y="5310188"/>
          <p14:tracePt t="142811" x="4832350" y="5310188"/>
          <p14:tracePt t="142822" x="4848225" y="5310188"/>
          <p14:tracePt t="142836" x="4864100" y="5310188"/>
          <p14:tracePt t="142840" x="4879975" y="5310188"/>
          <p14:tracePt t="142865" x="4895850" y="5310188"/>
          <p14:tracePt t="142870" x="4911725" y="5310188"/>
          <p14:tracePt t="142882" x="4927600" y="5310188"/>
          <p14:tracePt t="142884" x="4943475" y="5310188"/>
          <p14:tracePt t="142888" x="4959350" y="5310188"/>
          <p14:tracePt t="142894" x="4975225" y="5294313"/>
          <p14:tracePt t="142901" x="5006975" y="5278438"/>
          <p14:tracePt t="142910" x="5037138" y="5278438"/>
          <p14:tracePt t="142915" x="5068888" y="5262563"/>
          <p14:tracePt t="142923" x="5084763" y="5262563"/>
          <p14:tracePt t="142924" x="5084763" y="5246688"/>
          <p14:tracePt t="142926" x="5100638" y="5246688"/>
          <p14:tracePt t="142931" x="5116513" y="5246688"/>
          <p14:tracePt t="142949" x="5116513" y="5230813"/>
          <p14:tracePt t="142957" x="5132388" y="5230813"/>
          <p14:tracePt t="142988" x="5132388" y="5214938"/>
          <p14:tracePt t="143013" x="5132388" y="5199063"/>
          <p14:tracePt t="143020" x="5148263" y="5199063"/>
          <p14:tracePt t="143027" x="5148263" y="5183188"/>
          <p14:tracePt t="143037" x="5148263" y="5167313"/>
          <p14:tracePt t="143055" x="5148263" y="5151438"/>
          <p14:tracePt t="143067" x="5148263" y="5135563"/>
          <p14:tracePt t="143079" x="5148263" y="5119688"/>
          <p14:tracePt t="143102" x="5148263" y="5103813"/>
          <p14:tracePt t="143119" x="5148263" y="5087938"/>
          <p14:tracePt t="143181" x="5164138" y="5087938"/>
          <p14:tracePt t="143206" x="5164138" y="5072063"/>
          <p14:tracePt t="143212" x="5164138" y="5056188"/>
          <p14:tracePt t="143220" x="5164138" y="5040313"/>
          <p14:tracePt t="143236" x="5164138" y="5024438"/>
          <p14:tracePt t="143248" x="5164138" y="5008563"/>
          <p14:tracePt t="143276" x="5164138" y="4992688"/>
          <p14:tracePt t="143292" x="5164138" y="4976813"/>
          <p14:tracePt t="143320" x="5148263" y="4976813"/>
          <p14:tracePt t="143324" x="5148263" y="4962525"/>
          <p14:tracePt t="143330" x="5132388" y="4962525"/>
          <p14:tracePt t="143342" x="5116513" y="4962525"/>
          <p14:tracePt t="143344" x="5100638" y="4962525"/>
          <p14:tracePt t="143350" x="5084763" y="4962525"/>
          <p14:tracePt t="143351" x="5068888" y="4962525"/>
          <p14:tracePt t="143354" x="5053013" y="4962525"/>
          <p14:tracePt t="143356" x="5037138" y="4962525"/>
          <p14:tracePt t="143361" x="5022850" y="4962525"/>
          <p14:tracePt t="143362" x="5006975" y="4962525"/>
          <p14:tracePt t="143366" x="4991100" y="4962525"/>
          <p14:tracePt t="143369" x="4959350" y="4962525"/>
          <p14:tracePt t="143372" x="4943475" y="4962525"/>
          <p14:tracePt t="143374" x="4927600" y="4962525"/>
          <p14:tracePt t="143376" x="4911725" y="4962525"/>
          <p14:tracePt t="143379" x="4879975" y="4962525"/>
          <p14:tracePt t="143380" x="4864100" y="4962525"/>
          <p14:tracePt t="143382" x="4848225" y="4962525"/>
          <p14:tracePt t="143384" x="4816475" y="4962525"/>
          <p14:tracePt t="143386" x="4800600" y="4962525"/>
          <p14:tracePt t="143388" x="4768850" y="4962525"/>
          <p14:tracePt t="143390" x="4752975" y="4962525"/>
          <p14:tracePt t="143392" x="4737100" y="4962525"/>
          <p14:tracePt t="143394" x="4706938" y="4962525"/>
          <p14:tracePt t="143396" x="4691063" y="4962525"/>
          <p14:tracePt t="143399" x="4675188" y="4976813"/>
          <p14:tracePt t="143400" x="4659313" y="4976813"/>
          <p14:tracePt t="143402" x="4627563" y="4976813"/>
          <p14:tracePt t="143404" x="4611688" y="4976813"/>
          <p14:tracePt t="143406" x="4595813" y="4992688"/>
          <p14:tracePt t="143408" x="4564063" y="4992688"/>
          <p14:tracePt t="143410" x="4532313" y="4992688"/>
          <p14:tracePt t="143412" x="4516438" y="4992688"/>
          <p14:tracePt t="143417" x="4484688" y="4992688"/>
          <p14:tracePt t="143418" x="4452938" y="4992688"/>
          <p14:tracePt t="143420" x="4421188" y="4992688"/>
          <p14:tracePt t="143422" x="4421188" y="5008563"/>
          <p14:tracePt t="143424" x="4391025" y="5008563"/>
          <p14:tracePt t="143426" x="4375150" y="5008563"/>
          <p14:tracePt t="143428" x="4359275" y="5008563"/>
          <p14:tracePt t="143430" x="4343400" y="5024438"/>
          <p14:tracePt t="143432" x="4327525" y="5024438"/>
          <p14:tracePt t="143434" x="4311650" y="5024438"/>
          <p14:tracePt t="143436" x="4295775" y="5040313"/>
          <p14:tracePt t="143441" x="4264025" y="5040313"/>
          <p14:tracePt t="143442" x="4248150" y="5040313"/>
          <p14:tracePt t="143449" x="4232275" y="5040313"/>
          <p14:tracePt t="143452" x="4216400" y="5040313"/>
          <p14:tracePt t="143460" x="4200525" y="5040313"/>
          <p14:tracePt t="143469" x="4184650" y="5040313"/>
          <p14:tracePt t="143472" x="4184650" y="5056188"/>
          <p14:tracePt t="143481" x="4168775" y="5056188"/>
          <p14:tracePt t="143513" x="4152900" y="5056188"/>
          <p14:tracePt t="143521" x="4152900" y="5072063"/>
          <p14:tracePt t="143523" x="4137025" y="5072063"/>
          <p14:tracePt t="143540" x="4121150" y="5072063"/>
          <p14:tracePt t="143550" x="4106863" y="5072063"/>
          <p14:tracePt t="143555" x="4090988" y="5072063"/>
          <p14:tracePt t="143567" x="4090988" y="5087938"/>
          <p14:tracePt t="143568" x="4075113" y="5087938"/>
          <p14:tracePt t="143577" x="4059238" y="5087938"/>
          <p14:tracePt t="143585" x="4059238" y="5103813"/>
          <p14:tracePt t="143589" x="4043363" y="5103813"/>
          <p14:tracePt t="143597" x="4027488" y="5103813"/>
          <p14:tracePt t="143602" x="4011613" y="5103813"/>
          <p14:tracePt t="143608" x="3995738" y="5103813"/>
          <p14:tracePt t="143610" x="3995738" y="5119688"/>
          <p14:tracePt t="143612" x="3979863" y="5119688"/>
          <p14:tracePt t="143618" x="3963988" y="5119688"/>
          <p14:tracePt t="143622" x="3948113" y="5119688"/>
          <p14:tracePt t="143626" x="3932238" y="5119688"/>
          <p14:tracePt t="143635" x="3916363" y="5119688"/>
          <p14:tracePt t="143639" x="3900488" y="5119688"/>
          <p14:tracePt t="143646" x="3884613" y="5119688"/>
          <p14:tracePt t="143650" x="3868738" y="5119688"/>
          <p14:tracePt t="143655" x="3852863" y="5119688"/>
          <p14:tracePt t="143660" x="3836988" y="5119688"/>
          <p14:tracePt t="143665" x="3821113" y="5119688"/>
          <p14:tracePt t="143672" x="3806825" y="5119688"/>
          <p14:tracePt t="143676" x="3790950" y="5119688"/>
          <p14:tracePt t="143681" x="3775075" y="5119688"/>
          <p14:tracePt t="143683" x="3775075" y="5103813"/>
          <p14:tracePt t="143690" x="3759200" y="5103813"/>
          <p14:tracePt t="143690" x="3759200" y="5087938"/>
          <p14:tracePt t="143692" x="3743325" y="5087938"/>
          <p14:tracePt t="143701" x="3727450" y="5087938"/>
          <p14:tracePt t="143707" x="3711575" y="5087938"/>
          <p14:tracePt t="143708" x="3711575" y="5072063"/>
          <p14:tracePt t="143715" x="3695700" y="5072063"/>
          <p14:tracePt t="143720" x="3679825" y="5072063"/>
          <p14:tracePt t="143722" x="3679825" y="5056188"/>
          <p14:tracePt t="143733" x="3663950" y="5056188"/>
          <p14:tracePt t="143782" x="3663950" y="5040313"/>
          <p14:tracePt t="143785" x="3663950" y="5024438"/>
          <p14:tracePt t="143788" x="3663950" y="5008563"/>
          <p14:tracePt t="143790" x="3663950" y="4992688"/>
          <p14:tracePt t="143792" x="3663950" y="4976813"/>
          <p14:tracePt t="143797" x="3663950" y="4962525"/>
          <p14:tracePt t="143799" x="3663950" y="4946650"/>
          <p14:tracePt t="143803" x="3663950" y="4914900"/>
          <p14:tracePt t="143805" x="3663950" y="4899025"/>
          <p14:tracePt t="143809" x="3663950" y="4867275"/>
          <p14:tracePt t="143810" x="3663950" y="4851400"/>
          <p14:tracePt t="143816" x="3663950" y="4803775"/>
          <p14:tracePt t="143833" x="3663950" y="4692650"/>
          <p14:tracePt t="143834" x="3663950" y="4676775"/>
          <p14:tracePt t="143838" x="3663950" y="4660900"/>
          <p14:tracePt t="143840" x="3663950" y="4645025"/>
          <p14:tracePt t="143845" x="3663950" y="4629150"/>
          <p14:tracePt t="143846" x="3663950" y="4614863"/>
          <p14:tracePt t="143849" x="3663950" y="4598988"/>
          <p14:tracePt t="143853" x="3663950" y="4583113"/>
          <p14:tracePt t="143854" x="3663950" y="4567238"/>
          <p14:tracePt t="143858" x="3663950" y="4551363"/>
          <p14:tracePt t="143860" x="3663950" y="4535488"/>
          <p14:tracePt t="143862" x="3663950" y="4519613"/>
          <p14:tracePt t="143872" x="3663950" y="4487863"/>
          <p14:tracePt t="143877" x="3663950" y="4471988"/>
          <p14:tracePt t="143881" x="3679825" y="4456113"/>
          <p14:tracePt t="143888" x="3695700" y="4440238"/>
          <p14:tracePt t="143890" x="3695700" y="4424363"/>
          <p14:tracePt t="143894" x="3711575" y="4408488"/>
          <p14:tracePt t="143897" x="3727450" y="4408488"/>
          <p14:tracePt t="143903" x="3727450" y="4392613"/>
          <p14:tracePt t="143904" x="3743325" y="4392613"/>
          <p14:tracePt t="143909" x="3759200" y="4376738"/>
          <p14:tracePt t="143913" x="3775075" y="4376738"/>
          <p14:tracePt t="143916" x="3790950" y="4376738"/>
          <p14:tracePt t="143918" x="3806825" y="4376738"/>
          <p14:tracePt t="143925" x="3821113" y="4376738"/>
          <p14:tracePt t="143927" x="3836988" y="4360863"/>
          <p14:tracePt t="143931" x="3852863" y="4360863"/>
          <p14:tracePt t="143934" x="3868738" y="4360863"/>
          <p14:tracePt t="143934" x="3884613" y="4360863"/>
          <p14:tracePt t="143938" x="3900488" y="4344988"/>
          <p14:tracePt t="143941" x="3916363" y="4344988"/>
          <p14:tracePt t="143945" x="3932238" y="4344988"/>
          <p14:tracePt t="143949" x="3948113" y="4344988"/>
          <p14:tracePt t="143951" x="3963988" y="4344988"/>
          <p14:tracePt t="143952" x="3963988" y="4329113"/>
          <p14:tracePt t="143954" x="3979863" y="4329113"/>
          <p14:tracePt t="143956" x="3995738" y="4329113"/>
          <p14:tracePt t="143961" x="4011613" y="4329113"/>
          <p14:tracePt t="143966" x="4027488" y="4329113"/>
          <p14:tracePt t="143968" x="4043363" y="4329113"/>
          <p14:tracePt t="143974" x="4059238" y="4329113"/>
          <p14:tracePt t="143977" x="4075113" y="4329113"/>
          <p14:tracePt t="143984" x="4090988" y="4329113"/>
          <p14:tracePt t="143988" x="4106863" y="4329113"/>
          <p14:tracePt t="143992" x="4121150" y="4329113"/>
          <p14:tracePt t="144007" x="4137025" y="4329113"/>
          <p14:tracePt t="144016" x="4152900" y="4329113"/>
          <p14:tracePt t="144032" x="4168775" y="4329113"/>
          <p14:tracePt t="144039" x="4184650" y="4329113"/>
          <p14:tracePt t="144045" x="4200525" y="4329113"/>
          <p14:tracePt t="144046" x="4200525" y="4344988"/>
          <p14:tracePt t="144056" x="4216400" y="4360863"/>
          <p14:tracePt t="144063" x="4232275" y="4360863"/>
          <p14:tracePt t="144066" x="4232275" y="4376738"/>
          <p14:tracePt t="144068" x="4248150" y="4376738"/>
          <p14:tracePt t="144071" x="4248150" y="4392613"/>
          <p14:tracePt t="144072" x="4264025" y="4392613"/>
          <p14:tracePt t="144076" x="4264025" y="4408488"/>
          <p14:tracePt t="144078" x="4279900" y="4408488"/>
          <p14:tracePt t="144080" x="4279900" y="4424363"/>
          <p14:tracePt t="144086" x="4295775" y="4424363"/>
          <p14:tracePt t="144089" x="4295775" y="4440238"/>
          <p14:tracePt t="144090" x="4295775" y="4456113"/>
          <p14:tracePt t="144092" x="4311650" y="4456113"/>
          <p14:tracePt t="144094" x="4311650" y="4471988"/>
          <p14:tracePt t="144100" x="4311650" y="4487863"/>
          <p14:tracePt t="144104" x="4311650" y="4503738"/>
          <p14:tracePt t="144106" x="4327525" y="4503738"/>
          <p14:tracePt t="144110" x="4327525" y="4519613"/>
          <p14:tracePt t="144112" x="4343400" y="4519613"/>
          <p14:tracePt t="144114" x="4343400" y="4535488"/>
          <p14:tracePt t="144116" x="4343400" y="4551363"/>
          <p14:tracePt t="144121" x="4359275" y="4551363"/>
          <p14:tracePt t="144122" x="4359275" y="4567238"/>
          <p14:tracePt t="144124" x="4359275" y="4583113"/>
          <p14:tracePt t="144132" x="4359275" y="4614863"/>
          <p14:tracePt t="144134" x="4359275" y="4629150"/>
          <p14:tracePt t="144142" x="4359275" y="4660900"/>
          <p14:tracePt t="144148" x="4359275" y="4708525"/>
          <p14:tracePt t="144156" x="4359275" y="4772025"/>
          <p14:tracePt t="144161" x="4359275" y="4803775"/>
          <p14:tracePt t="144166" x="4343400" y="4851400"/>
          <p14:tracePt t="144171" x="4327525" y="4883150"/>
          <p14:tracePt t="144175" x="4311650" y="4914900"/>
          <p14:tracePt t="144176" x="4295775" y="4930775"/>
          <p14:tracePt t="144178" x="4279900" y="4930775"/>
          <p14:tracePt t="144183" x="4279900" y="4946650"/>
          <p14:tracePt t="144184" x="4264025" y="4962525"/>
          <p14:tracePt t="144188" x="4248150" y="4962525"/>
          <p14:tracePt t="144191" x="4248150" y="4976813"/>
          <p14:tracePt t="144192" x="4232275" y="4992688"/>
          <p14:tracePt t="144197" x="4216400" y="5008563"/>
          <p14:tracePt t="144199" x="4200525" y="5008563"/>
          <p14:tracePt t="144206" x="4184650" y="5008563"/>
          <p14:tracePt t="144209" x="4168775" y="5008563"/>
          <p14:tracePt t="144210" x="4168775" y="5024438"/>
          <p14:tracePt t="144217" x="4152900" y="5024438"/>
          <p14:tracePt t="144218" x="4137025" y="5040313"/>
          <p14:tracePt t="144222" x="4121150" y="5040313"/>
          <p14:tracePt t="144230" x="4106863" y="5040313"/>
          <p14:tracePt t="144238" x="4090988" y="5040313"/>
          <p14:tracePt t="144240" x="4075113" y="5040313"/>
          <p14:tracePt t="144242" x="4059238" y="5040313"/>
          <p14:tracePt t="144246" x="4043363" y="5056188"/>
          <p14:tracePt t="144255" x="4027488" y="5056188"/>
          <p14:tracePt t="144258" x="4027488" y="5072063"/>
          <p14:tracePt t="144261" x="4011613" y="5072063"/>
          <p14:tracePt t="144275" x="3995738" y="5072063"/>
          <p14:tracePt t="144282" x="3979863" y="5072063"/>
          <p14:tracePt t="144301" x="3963988" y="5072063"/>
          <p14:tracePt t="144309" x="3948113" y="5072063"/>
          <p14:tracePt t="144319" x="3932238" y="5072063"/>
          <p14:tracePt t="144337" x="3916363" y="5072063"/>
          <p14:tracePt t="144345" x="3900488" y="5072063"/>
          <p14:tracePt t="144371" x="3884613" y="5072063"/>
          <p14:tracePt t="144386" x="3868738" y="5072063"/>
          <p14:tracePt t="144541" x="3852863" y="5056188"/>
          <p14:tracePt t="144548" x="3836988" y="5008563"/>
          <p14:tracePt t="144556" x="3790950" y="4883150"/>
          <p14:tracePt t="144563" x="3759200" y="4756150"/>
          <p14:tracePt t="144566" x="3743325" y="4708525"/>
          <p14:tracePt t="144567" x="3727450" y="4692650"/>
          <p14:tracePt t="144569" x="3711575" y="4645025"/>
          <p14:tracePt t="144571" x="3695700" y="4598988"/>
          <p14:tracePt t="144572" x="3679825" y="4567238"/>
          <p14:tracePt t="144574" x="3648075" y="4519613"/>
          <p14:tracePt t="144576" x="3632200" y="4456113"/>
          <p14:tracePt t="144578" x="3600450" y="4360863"/>
          <p14:tracePt t="144581" x="3568700" y="4297363"/>
          <p14:tracePt t="144583" x="3536950" y="4251325"/>
          <p14:tracePt t="144584" x="3521075" y="4187825"/>
          <p14:tracePt t="144586" x="3490913" y="4124325"/>
          <p14:tracePt t="144588" x="3459163" y="4092575"/>
          <p14:tracePt t="144590" x="3427413" y="4044950"/>
          <p14:tracePt t="144592" x="3395663" y="3997325"/>
          <p14:tracePt t="144594" x="3379788" y="3935413"/>
          <p14:tracePt t="144596" x="3363913" y="3887788"/>
          <p14:tracePt t="144598" x="3332163" y="3840163"/>
          <p14:tracePt t="144600" x="3300413" y="3808413"/>
          <p14:tracePt t="144602" x="3268663" y="3760788"/>
          <p14:tracePt t="144604" x="3252788" y="3713163"/>
          <p14:tracePt t="144606" x="3221038" y="3681413"/>
          <p14:tracePt t="144608" x="3205163" y="3649663"/>
          <p14:tracePt t="144610" x="3175000" y="3602038"/>
          <p14:tracePt t="144612" x="3159125" y="3571875"/>
          <p14:tracePt t="144615" x="3143250" y="3540125"/>
          <p14:tracePt t="144618" x="3095625" y="3476625"/>
          <p14:tracePt t="144620" x="3063875" y="3444875"/>
          <p14:tracePt t="144622" x="3063875" y="3413125"/>
          <p14:tracePt t="144625" x="3032125" y="3381375"/>
          <p14:tracePt t="144626" x="3016250" y="3365500"/>
          <p14:tracePt t="144628" x="3000375" y="3333750"/>
          <p14:tracePt t="144631" x="2984500" y="3302000"/>
          <p14:tracePt t="144633" x="2952750" y="3286125"/>
          <p14:tracePt t="144634" x="2952750" y="3255963"/>
          <p14:tracePt t="144636" x="2936875" y="3240088"/>
          <p14:tracePt t="144638" x="2905125" y="3224213"/>
          <p14:tracePt t="144640" x="2905125" y="3208338"/>
          <p14:tracePt t="144643" x="2890838" y="3192463"/>
          <p14:tracePt t="144644" x="2874963" y="3176588"/>
          <p14:tracePt t="144646" x="2859088" y="3160713"/>
          <p14:tracePt t="144648" x="2859088" y="3128963"/>
          <p14:tracePt t="144650" x="2843213" y="3128963"/>
          <p14:tracePt t="144652" x="2827338" y="3113088"/>
          <p14:tracePt t="144654" x="2827338" y="3097213"/>
          <p14:tracePt t="144656" x="2811463" y="3081338"/>
          <p14:tracePt t="144661" x="2795588" y="3065463"/>
          <p14:tracePt t="144663" x="2779713" y="3049588"/>
          <p14:tracePt t="144667" x="2763838" y="3017838"/>
          <p14:tracePt t="144668" x="2763838" y="3001963"/>
          <p14:tracePt t="144670" x="2747963" y="3001963"/>
          <p14:tracePt t="144672" x="2747963" y="2986088"/>
          <p14:tracePt t="144674" x="2732088" y="2970213"/>
          <p14:tracePt t="144676" x="2732088" y="2954338"/>
          <p14:tracePt t="144683" x="2700338" y="2908300"/>
          <p14:tracePt t="144686" x="2684463" y="2892425"/>
          <p14:tracePt t="144688" x="2684463" y="2876550"/>
          <p14:tracePt t="144692" x="2668588" y="2860675"/>
          <p14:tracePt t="144694" x="2668588" y="2844800"/>
          <p14:tracePt t="144697" x="2652713" y="2828925"/>
          <p14:tracePt t="144701" x="2652713" y="2813050"/>
          <p14:tracePt t="144702" x="2652713" y="2797175"/>
          <p14:tracePt t="144704" x="2636838" y="2797175"/>
          <p14:tracePt t="144706" x="2636838" y="2781300"/>
          <p14:tracePt t="144709" x="2620963" y="2765425"/>
          <p14:tracePt t="144711" x="2620963" y="2749550"/>
          <p14:tracePt t="144714" x="2605088" y="2733675"/>
          <p14:tracePt t="144717" x="2605088" y="2717800"/>
          <p14:tracePt t="144725" x="2605088" y="2701925"/>
          <p14:tracePt t="144726" x="2605088" y="2686050"/>
          <p14:tracePt t="144738" x="2605088" y="2670175"/>
          <p14:tracePt t="144755" x="2605088" y="2654300"/>
          <p14:tracePt t="144765" x="2590800" y="2654300"/>
          <p14:tracePt t="144785" x="2590800" y="2638425"/>
          <p14:tracePt t="144865" x="2590800" y="2622550"/>
          <p14:tracePt t="144990" x="2620963" y="2670175"/>
          <p14:tracePt t="144997" x="2668588" y="2733675"/>
          <p14:tracePt t="145001" x="2747963" y="2797175"/>
          <p14:tracePt t="145002" x="2763838" y="2828925"/>
          <p14:tracePt t="145005" x="2795588" y="2860675"/>
          <p14:tracePt t="145006" x="2827338" y="2876550"/>
          <p14:tracePt t="145008" x="2859088" y="2908300"/>
          <p14:tracePt t="145010" x="2874963" y="2938463"/>
          <p14:tracePt t="145012" x="2905125" y="2970213"/>
          <p14:tracePt t="145014" x="2968625" y="3017838"/>
          <p14:tracePt t="145016" x="3048000" y="3081338"/>
          <p14:tracePt t="145018" x="3095625" y="3113088"/>
          <p14:tracePt t="145020" x="3127375" y="3160713"/>
          <p14:tracePt t="145022" x="3159125" y="3192463"/>
          <p14:tracePt t="145025" x="3205163" y="3224213"/>
          <p14:tracePt t="145026" x="3252788" y="3255963"/>
          <p14:tracePt t="145028" x="3316288" y="3302000"/>
          <p14:tracePt t="145031" x="3363913" y="3333750"/>
          <p14:tracePt t="145032" x="3411538" y="3349625"/>
          <p14:tracePt t="145034" x="3443288" y="3381375"/>
          <p14:tracePt t="145036" x="3505200" y="3413125"/>
          <p14:tracePt t="145038" x="3552825" y="3444875"/>
          <p14:tracePt t="145041" x="3616325" y="3476625"/>
          <p14:tracePt t="145042" x="3663950" y="3492500"/>
          <p14:tracePt t="145044" x="3711575" y="3524250"/>
          <p14:tracePt t="145047" x="3759200" y="3540125"/>
          <p14:tracePt t="145048" x="3790950" y="3571875"/>
          <p14:tracePt t="145050" x="3836988" y="3587750"/>
          <p14:tracePt t="145052" x="3884613" y="3602038"/>
          <p14:tracePt t="145054" x="3932238" y="3617913"/>
          <p14:tracePt t="145057" x="3948113" y="3633788"/>
          <p14:tracePt t="145058" x="3995738" y="3649663"/>
          <p14:tracePt t="145061" x="4027488" y="3665538"/>
          <p14:tracePt t="145062" x="4059238" y="3681413"/>
          <p14:tracePt t="145064" x="4075113" y="3697288"/>
          <p14:tracePt t="145067" x="4106863" y="3713163"/>
          <p14:tracePt t="145070" x="4121150" y="3713163"/>
          <p14:tracePt t="145074" x="4137025" y="3729038"/>
          <p14:tracePt t="145077" x="4152900" y="3744913"/>
          <p14:tracePt t="145078" x="4168775" y="3744913"/>
          <p14:tracePt t="145086" x="4184650" y="3744913"/>
          <p14:tracePt t="145089" x="4184650" y="3760788"/>
          <p14:tracePt t="145093" x="4200525" y="3776663"/>
          <p14:tracePt t="145096" x="4200525" y="3792538"/>
          <p14:tracePt t="145100" x="4200525" y="3808413"/>
          <p14:tracePt t="145103" x="4216400" y="3824288"/>
          <p14:tracePt t="145106" x="4232275" y="3871913"/>
          <p14:tracePt t="145108" x="4248150" y="3887788"/>
          <p14:tracePt t="145110" x="4248150" y="3903663"/>
          <p14:tracePt t="145112" x="4248150" y="3935413"/>
          <p14:tracePt t="145116" x="4264025" y="3949700"/>
          <p14:tracePt t="145117" x="4264025" y="3981450"/>
          <p14:tracePt t="145118" x="4279900" y="4013200"/>
          <p14:tracePt t="145120" x="4279900" y="4029075"/>
          <p14:tracePt t="145122" x="4295775" y="4060825"/>
          <p14:tracePt t="145124" x="4311650" y="4108450"/>
          <p14:tracePt t="145126" x="4327525" y="4140200"/>
          <p14:tracePt t="145128" x="4343400" y="4171950"/>
          <p14:tracePt t="145133" x="4359275" y="4235450"/>
          <p14:tracePt t="145134" x="4375150" y="4267200"/>
          <p14:tracePt t="145136" x="4391025" y="4313238"/>
          <p14:tracePt t="145138" x="4406900" y="4344988"/>
          <p14:tracePt t="145140" x="4421188" y="4392613"/>
          <p14:tracePt t="145142" x="4437063" y="4408488"/>
          <p14:tracePt t="145145" x="4468813" y="4440238"/>
          <p14:tracePt t="145146" x="4484688" y="4487863"/>
          <p14:tracePt t="145148" x="4484688" y="4519613"/>
          <p14:tracePt t="145150" x="4500563" y="4535488"/>
          <p14:tracePt t="145152" x="4532313" y="4567238"/>
          <p14:tracePt t="145154" x="4548188" y="4598988"/>
          <p14:tracePt t="145156" x="4564063" y="4614863"/>
          <p14:tracePt t="145158" x="4595813" y="4645025"/>
          <p14:tracePt t="145160" x="4595813" y="4660900"/>
          <p14:tracePt t="145162" x="4611688" y="4692650"/>
          <p14:tracePt t="145165" x="4643438" y="4692650"/>
          <p14:tracePt t="145166" x="4659313" y="4724400"/>
          <p14:tracePt t="145168" x="4659313" y="4740275"/>
          <p14:tracePt t="145170" x="4675188" y="4756150"/>
          <p14:tracePt t="145172" x="4691063" y="4772025"/>
          <p14:tracePt t="145174" x="4691063" y="4787900"/>
          <p14:tracePt t="145176" x="4706938" y="4803775"/>
          <p14:tracePt t="145178" x="4722813" y="4803775"/>
          <p14:tracePt t="145181" x="4737100" y="4819650"/>
          <p14:tracePt t="145183" x="4737100" y="4835525"/>
          <p14:tracePt t="145184" x="4752975" y="4835525"/>
          <p14:tracePt t="145188" x="4768850" y="4851400"/>
          <p14:tracePt t="145192" x="4768850" y="4867275"/>
          <p14:tracePt t="145200" x="4784725" y="4867275"/>
          <p14:tracePt t="145211" x="4800600" y="4883150"/>
          <p14:tracePt t="145227" x="4816475" y="4899025"/>
          <p14:tracePt t="145247" x="4816475" y="4914900"/>
          <p14:tracePt t="145266" x="4816475" y="4930775"/>
          <p14:tracePt t="145271" x="4816475" y="4946650"/>
          <p14:tracePt t="145284" x="4816475" y="4962525"/>
          <p14:tracePt t="145294" x="4816475" y="4976813"/>
          <p14:tracePt t="145306" x="4816475" y="4992688"/>
          <p14:tracePt t="145314" x="4800600" y="4992688"/>
          <p14:tracePt t="145481" x="4800600" y="4976813"/>
          <p14:tracePt t="145487" x="4800600" y="4962525"/>
          <p14:tracePt t="145500" x="4800600" y="4946650"/>
          <p14:tracePt t="145506" x="4800600" y="4930775"/>
          <p14:tracePt t="145512" x="4800600" y="4899025"/>
          <p14:tracePt t="145516" x="4800600" y="4883150"/>
          <p14:tracePt t="145517" x="4800600" y="4867275"/>
          <p14:tracePt t="145519" x="4800600" y="4851400"/>
          <p14:tracePt t="145523" x="4800600" y="4819650"/>
          <p14:tracePt t="145524" x="4800600" y="4803775"/>
          <p14:tracePt t="145528" x="4800600" y="4772025"/>
          <p14:tracePt t="145531" x="4800600" y="4740275"/>
          <p14:tracePt t="145532" x="4784725" y="4708525"/>
          <p14:tracePt t="145534" x="4784725" y="4660900"/>
          <p14:tracePt t="145536" x="4784725" y="4645025"/>
          <p14:tracePt t="145538" x="4784725" y="4614863"/>
          <p14:tracePt t="145540" x="4784725" y="4583113"/>
          <p14:tracePt t="145542" x="4768850" y="4551363"/>
          <p14:tracePt t="145544" x="4768850" y="4519613"/>
          <p14:tracePt t="145547" x="4768850" y="4487863"/>
          <p14:tracePt t="145548" x="4768850" y="4471988"/>
          <p14:tracePt t="145550" x="4752975" y="4424363"/>
          <p14:tracePt t="145552" x="4752975" y="4392613"/>
          <p14:tracePt t="145554" x="4737100" y="4376738"/>
          <p14:tracePt t="145568" x="4675188" y="4140200"/>
          <p14:tracePt t="145570" x="4675188" y="4108450"/>
          <p14:tracePt t="145572" x="4659313" y="4076700"/>
          <p14:tracePt t="145574" x="4643438" y="4044950"/>
          <p14:tracePt t="145576" x="4643438" y="3997325"/>
          <p14:tracePt t="145578" x="4627563" y="3949700"/>
          <p14:tracePt t="145580" x="4611688" y="3935413"/>
          <p14:tracePt t="145582" x="4595813" y="3887788"/>
          <p14:tracePt t="145584" x="4579938" y="3840163"/>
          <p14:tracePt t="145586" x="4564063" y="3808413"/>
          <p14:tracePt t="145588" x="4548188" y="3776663"/>
          <p14:tracePt t="145590" x="4532313" y="3729038"/>
          <p14:tracePt t="145592" x="4516438" y="3697288"/>
          <p14:tracePt t="145595" x="4500563" y="3649663"/>
          <p14:tracePt t="145597" x="4484688" y="3633788"/>
          <p14:tracePt t="145598" x="4468813" y="3587750"/>
          <p14:tracePt t="145600" x="4452938" y="3540125"/>
          <p14:tracePt t="145602" x="4421188" y="3508375"/>
          <p14:tracePt t="145604" x="4406900" y="3476625"/>
          <p14:tracePt t="145606" x="4391025" y="3444875"/>
          <p14:tracePt t="145608" x="4359275" y="3397250"/>
          <p14:tracePt t="145610" x="4359275" y="3365500"/>
          <p14:tracePt t="145612" x="4327525" y="3349625"/>
          <p14:tracePt t="145614" x="4295775" y="3302000"/>
          <p14:tracePt t="145616" x="4264025" y="3270250"/>
          <p14:tracePt t="145618" x="4248150" y="3240088"/>
          <p14:tracePt t="145620" x="4232275" y="3224213"/>
          <p14:tracePt t="145622" x="4200525" y="3176588"/>
          <p14:tracePt t="145624" x="4184650" y="3144838"/>
          <p14:tracePt t="145626" x="4152900" y="3113088"/>
          <p14:tracePt t="145628" x="4121150" y="3081338"/>
          <p14:tracePt t="145630" x="4090988" y="3049588"/>
          <p14:tracePt t="145632" x="4075113" y="3017838"/>
          <p14:tracePt t="145634" x="4059238" y="2986088"/>
          <p14:tracePt t="145636" x="4027488" y="2938463"/>
          <p14:tracePt t="145638" x="3995738" y="2922588"/>
          <p14:tracePt t="145640" x="3963988" y="2892425"/>
          <p14:tracePt t="145642" x="3948113" y="2860675"/>
          <p14:tracePt t="145644" x="3916363" y="2828925"/>
          <p14:tracePt t="145647" x="3884613" y="2813050"/>
          <p14:tracePt t="145648" x="3868738" y="2781300"/>
          <p14:tracePt t="145650" x="3836988" y="2749550"/>
          <p14:tracePt t="145652" x="3821113" y="2733675"/>
          <p14:tracePt t="145654" x="3790950" y="2701925"/>
          <p14:tracePt t="145656" x="3759200" y="2686050"/>
          <p14:tracePt t="145658" x="3743325" y="2670175"/>
          <p14:tracePt t="145660" x="3727450" y="2638425"/>
          <p14:tracePt t="145662" x="3695700" y="2622550"/>
          <p14:tracePt t="145664" x="3679825" y="2590800"/>
          <p14:tracePt t="145666" x="3648075" y="2574925"/>
          <p14:tracePt t="145668" x="3632200" y="2544763"/>
          <p14:tracePt t="145670" x="3616325" y="2528888"/>
          <p14:tracePt t="145672" x="3584575" y="2513013"/>
          <p14:tracePt t="145674" x="3568700" y="2497138"/>
          <p14:tracePt t="145676" x="3552825" y="2481263"/>
          <p14:tracePt t="145678" x="3521075" y="2465388"/>
          <p14:tracePt t="145680" x="3521075" y="2449513"/>
          <p14:tracePt t="145682" x="3490913" y="2433638"/>
          <p14:tracePt t="145684" x="3475038" y="2433638"/>
          <p14:tracePt t="145686" x="3459163" y="2417763"/>
          <p14:tracePt t="145688" x="3443288" y="2401888"/>
          <p14:tracePt t="145690" x="3411538" y="2386013"/>
          <p14:tracePt t="145694" x="3379788" y="2370138"/>
          <p14:tracePt t="145698" x="3363913" y="2354263"/>
          <p14:tracePt t="145701" x="3332163" y="2338388"/>
          <p14:tracePt t="145702" x="3332163" y="2322513"/>
          <p14:tracePt t="145704" x="3316288" y="2322513"/>
          <p14:tracePt t="145706" x="3284538" y="2306638"/>
          <p14:tracePt t="145708" x="3284538" y="2290763"/>
          <p14:tracePt t="145710" x="3268663" y="2290763"/>
          <p14:tracePt t="145712" x="3252788" y="2290763"/>
          <p14:tracePt t="145714" x="3236913" y="2274888"/>
          <p14:tracePt t="145716" x="3236913" y="2259013"/>
          <p14:tracePt t="145718" x="3221038" y="2259013"/>
          <p14:tracePt t="145720" x="3205163" y="2259013"/>
          <p14:tracePt t="145724" x="3190875" y="2243138"/>
          <p14:tracePt t="145728" x="3175000" y="2243138"/>
          <p14:tracePt t="145731" x="3175000" y="2228850"/>
          <p14:tracePt t="145733" x="3159125" y="2228850"/>
          <p14:tracePt t="145743" x="3159125" y="2212975"/>
          <p14:tracePt t="145753" x="3143250" y="2212975"/>
          <p14:tracePt t="145775" x="3127375" y="2212975"/>
          <p14:tracePt t="145811" x="3111500" y="2212975"/>
          <p14:tracePt t="145829" x="3095625" y="2212975"/>
          <p14:tracePt t="145863" x="3079750" y="2212975"/>
          <p14:tracePt t="146354" x="3063875" y="2212975"/>
          <p14:tracePt t="146360" x="3048000" y="2212975"/>
          <p14:tracePt t="146368" x="3016250" y="2228850"/>
          <p14:tracePt t="146370" x="3000375" y="2228850"/>
          <p14:tracePt t="146373" x="3000375" y="2243138"/>
          <p14:tracePt t="146376" x="2984500" y="2243138"/>
          <p14:tracePt t="146378" x="2968625" y="2243138"/>
          <p14:tracePt t="146383" x="2968625" y="2259013"/>
          <p14:tracePt t="146384" x="2952750" y="2259013"/>
          <p14:tracePt t="146388" x="2936875" y="2274888"/>
          <p14:tracePt t="146391" x="2921000" y="2274888"/>
          <p14:tracePt t="146395" x="2905125" y="2274888"/>
          <p14:tracePt t="146398" x="2890838" y="2290763"/>
          <p14:tracePt t="146402" x="2874963" y="2306638"/>
          <p14:tracePt t="146404" x="2859088" y="2306638"/>
          <p14:tracePt t="146408" x="2843213" y="2306638"/>
          <p14:tracePt t="146417" x="2811463" y="2322513"/>
          <p14:tracePt t="146422" x="2795588" y="2322513"/>
          <p14:tracePt t="146424" x="2795588" y="2338388"/>
          <p14:tracePt t="146426" x="2779713" y="2338388"/>
          <p14:tracePt t="146440" x="2763838" y="2354263"/>
          <p14:tracePt t="146453" x="2747963" y="2354263"/>
          <p14:tracePt t="146483" x="2732088" y="2354263"/>
          <p14:tracePt t="146788" x="2732088" y="2386013"/>
          <p14:tracePt t="146791" x="2732088" y="2401888"/>
          <p14:tracePt t="146792" x="2716213" y="2417763"/>
          <p14:tracePt t="146794" x="2716213" y="2433638"/>
          <p14:tracePt t="146798" x="2700338" y="2433638"/>
          <p14:tracePt t="146800" x="2700338" y="2449513"/>
          <p14:tracePt t="146802" x="2700338" y="2465388"/>
          <p14:tracePt t="146806" x="2700338" y="2481263"/>
          <p14:tracePt t="146808" x="2684463" y="2497138"/>
          <p14:tracePt t="146810" x="2684463" y="2513013"/>
          <p14:tracePt t="146813" x="2668588" y="2513013"/>
          <p14:tracePt t="146815" x="2668588" y="2528888"/>
          <p14:tracePt t="146817" x="2652713" y="2560638"/>
          <p14:tracePt t="146818" x="2636838" y="2574925"/>
          <p14:tracePt t="146820" x="2636838" y="2606675"/>
          <p14:tracePt t="146822" x="2636838" y="2622550"/>
          <p14:tracePt t="146826" x="2620963" y="2654300"/>
          <p14:tracePt t="146828" x="2605088" y="2670175"/>
          <p14:tracePt t="146831" x="2605088" y="2686050"/>
          <p14:tracePt t="146832" x="2590800" y="2701925"/>
          <p14:tracePt t="146834" x="2590800" y="2717800"/>
          <p14:tracePt t="146836" x="2574925" y="2733675"/>
          <p14:tracePt t="146838" x="2559050" y="2765425"/>
          <p14:tracePt t="146843" x="2559050" y="2797175"/>
          <p14:tracePt t="146844" x="2543175" y="2828925"/>
          <p14:tracePt t="146847" x="2527300" y="2828925"/>
          <p14:tracePt t="146848" x="2511425" y="2860675"/>
          <p14:tracePt t="146850" x="2511425" y="2876550"/>
          <p14:tracePt t="146852" x="2511425" y="2892425"/>
          <p14:tracePt t="146854" x="2495550" y="2922588"/>
          <p14:tracePt t="146856" x="2479675" y="2938463"/>
          <p14:tracePt t="146859" x="2463800" y="2970213"/>
          <p14:tracePt t="146860" x="2447925" y="3001963"/>
          <p14:tracePt t="146863" x="2432050" y="3033713"/>
          <p14:tracePt t="146865" x="2416175" y="3049588"/>
          <p14:tracePt t="146866" x="2416175" y="3081338"/>
          <p14:tracePt t="146868" x="2400300" y="3113088"/>
          <p14:tracePt t="146870" x="2384425" y="3128963"/>
          <p14:tracePt t="146872" x="2368550" y="3160713"/>
          <p14:tracePt t="146874" x="2368550" y="3192463"/>
          <p14:tracePt t="146876" x="2352675" y="3208338"/>
          <p14:tracePt t="146878" x="2336800" y="3255963"/>
          <p14:tracePt t="146880" x="2320925" y="3286125"/>
          <p14:tracePt t="146882" x="2320925" y="3317875"/>
          <p14:tracePt t="146884" x="2289175" y="3349625"/>
          <p14:tracePt t="146886" x="2289175" y="3381375"/>
          <p14:tracePt t="146888" x="2274888" y="3413125"/>
          <p14:tracePt t="146890" x="2243138" y="3429000"/>
          <p14:tracePt t="146892" x="2227263" y="3476625"/>
          <p14:tracePt t="146894" x="2227263" y="3508375"/>
          <p14:tracePt t="146896" x="2211388" y="3524250"/>
          <p14:tracePt t="146898" x="2195513" y="3571875"/>
          <p14:tracePt t="146900" x="2195513" y="3602038"/>
          <p14:tracePt t="146902" x="2179638" y="3649663"/>
          <p14:tracePt t="146904" x="2163763" y="3681413"/>
          <p14:tracePt t="146906" x="2163763" y="3713163"/>
          <p14:tracePt t="146908" x="2147888" y="3760788"/>
          <p14:tracePt t="146910" x="2132013" y="3824288"/>
          <p14:tracePt t="146912" x="2100263" y="3887788"/>
          <p14:tracePt t="146914" x="2084388" y="3919538"/>
          <p14:tracePt t="146916" x="2084388" y="3965575"/>
          <p14:tracePt t="146918" x="2068513" y="4013200"/>
          <p14:tracePt t="146920" x="2052638" y="4060825"/>
          <p14:tracePt t="146922" x="2036763" y="4092575"/>
          <p14:tracePt t="146924" x="2036763" y="4140200"/>
          <p14:tracePt t="146926" x="2020888" y="4187825"/>
          <p14:tracePt t="146928" x="2005013" y="4235450"/>
          <p14:tracePt t="146930" x="2005013" y="4251325"/>
          <p14:tracePt t="146932" x="1989138" y="4297363"/>
          <p14:tracePt t="146934" x="1989138" y="4344988"/>
          <p14:tracePt t="146936" x="1989138" y="4360863"/>
          <p14:tracePt t="146938" x="1974850" y="4408488"/>
          <p14:tracePt t="146940" x="1974850" y="4456113"/>
          <p14:tracePt t="146942" x="1958975" y="4471988"/>
          <p14:tracePt t="146945" x="1958975" y="4519613"/>
          <p14:tracePt t="146947" x="1943100" y="4567238"/>
          <p14:tracePt t="146948" x="1943100" y="4598988"/>
          <p14:tracePt t="146950" x="1927225" y="4629150"/>
          <p14:tracePt t="146952" x="1911350" y="4676775"/>
          <p14:tracePt t="146954" x="1911350" y="4724400"/>
          <p14:tracePt t="146956" x="1911350" y="4740275"/>
          <p14:tracePt t="146958" x="1895475" y="4787900"/>
          <p14:tracePt t="146960" x="1895475" y="4819650"/>
          <p14:tracePt t="146962" x="1879600" y="4851400"/>
          <p14:tracePt t="146965" x="1879600" y="4883150"/>
          <p14:tracePt t="146966" x="1863725" y="4930775"/>
          <p14:tracePt t="146968" x="1863725" y="4946650"/>
          <p14:tracePt t="146970" x="1863725" y="4992688"/>
          <p14:tracePt t="146972" x="1847850" y="5024438"/>
          <p14:tracePt t="146974" x="1847850" y="5056188"/>
          <p14:tracePt t="146976" x="1847850" y="5087938"/>
          <p14:tracePt t="146978" x="1847850" y="5135563"/>
          <p14:tracePt t="146980" x="1831975" y="5151438"/>
          <p14:tracePt t="146982" x="1831975" y="5183188"/>
          <p14:tracePt t="146984" x="1816100" y="5230813"/>
          <p14:tracePt t="146986" x="1816100" y="5246688"/>
          <p14:tracePt t="146988" x="1800225" y="5278438"/>
          <p14:tracePt t="146990" x="1800225" y="5310188"/>
          <p14:tracePt t="146992" x="1800225" y="5324475"/>
          <p14:tracePt t="146994" x="1784350" y="5356225"/>
          <p14:tracePt t="146996" x="1784350" y="5387975"/>
          <p14:tracePt t="146998" x="1784350" y="5403850"/>
          <p14:tracePt t="147000" x="1768475" y="5419725"/>
          <p14:tracePt t="147002" x="1768475" y="5435600"/>
          <p14:tracePt t="147004" x="1768475" y="5451475"/>
          <p14:tracePt t="147006" x="1768475" y="5467350"/>
          <p14:tracePt t="147008" x="1768475" y="5483225"/>
          <p14:tracePt t="147010" x="1768475" y="5499100"/>
          <p14:tracePt t="147012" x="1768475" y="5530850"/>
          <p14:tracePt t="147016" x="1768475" y="5562600"/>
          <p14:tracePt t="147019" x="1752600" y="5562600"/>
          <p14:tracePt t="147020" x="1752600" y="5578475"/>
          <p14:tracePt t="147022" x="1752600" y="5610225"/>
          <p14:tracePt t="147026" x="1752600" y="5626100"/>
          <p14:tracePt t="147028" x="1752600" y="5641975"/>
          <p14:tracePt t="147032" x="1752600" y="5657850"/>
          <p14:tracePt t="147041" x="1752600" y="5672138"/>
          <p14:tracePt t="147045" x="1736725" y="5688013"/>
          <p14:tracePt t="147061" x="1736725" y="5703888"/>
          <p14:tracePt t="147075" x="1736725" y="5719763"/>
          <p14:tracePt t="147106" x="1736725" y="5735638"/>
          <p14:tracePt t="147182" x="1720850" y="5735638"/>
          <p14:tracePt t="147207" x="1704975" y="5735638"/>
          <p14:tracePt t="147319" x="1689100" y="5735638"/>
          <p14:tracePt t="147325" x="1674813" y="5735638"/>
          <p14:tracePt t="147334" x="1627188" y="5735638"/>
          <p14:tracePt t="147340" x="1547813" y="5719763"/>
          <p14:tracePt t="147345" x="1500188" y="5719763"/>
          <p14:tracePt t="147347" x="1484313" y="5719763"/>
          <p14:tracePt t="147348" x="1452563" y="5703888"/>
          <p14:tracePt t="147352" x="1420813" y="5703888"/>
          <p14:tracePt t="147354" x="1389063" y="5688013"/>
          <p14:tracePt t="147356" x="1373188" y="5688013"/>
          <p14:tracePt t="147358" x="1358900" y="5688013"/>
          <p14:tracePt t="147360" x="1327150" y="5688013"/>
          <p14:tracePt t="147365" x="1295400" y="5688013"/>
          <p14:tracePt t="147369" x="1263650" y="5688013"/>
          <p14:tracePt t="147370" x="1247775" y="5688013"/>
          <p14:tracePt t="147375" x="1216025" y="5688013"/>
          <p14:tracePt t="147377" x="1200150" y="5688013"/>
          <p14:tracePt t="147378" x="1200150" y="5672138"/>
          <p14:tracePt t="147381" x="1168400" y="5672138"/>
          <p14:tracePt t="147382" x="1152525" y="5672138"/>
          <p14:tracePt t="147387" x="1136650" y="5672138"/>
          <p14:tracePt t="147388" x="1120775" y="5672138"/>
          <p14:tracePt t="147398" x="1104900" y="5672138"/>
          <p14:tracePt t="147401" x="1089025" y="5672138"/>
          <p14:tracePt t="147409" x="1073150" y="5672138"/>
          <p14:tracePt t="147487" x="1058863" y="5672138"/>
          <p14:tracePt t="147493" x="1042988" y="5672138"/>
          <p14:tracePt t="147503" x="1027113" y="5672138"/>
          <p14:tracePt t="147509" x="1011238" y="5672138"/>
          <p14:tracePt t="147514" x="995363" y="5672138"/>
          <p14:tracePt t="147520" x="979488" y="5672138"/>
          <p14:tracePt t="147524" x="963613" y="5672138"/>
          <p14:tracePt t="147532" x="947738" y="5672138"/>
          <p14:tracePt t="147539" x="931863" y="5672138"/>
          <p14:tracePt t="147542" x="915988" y="5672138"/>
          <p14:tracePt t="147551" x="900113" y="5672138"/>
          <p14:tracePt t="147568" x="884238" y="5672138"/>
          <p14:tracePt t="147574" x="868363" y="5672138"/>
          <p14:tracePt t="147595" x="852488" y="5672138"/>
          <p14:tracePt t="147715" x="868363" y="5672138"/>
          <p14:tracePt t="147722" x="884238" y="5672138"/>
          <p14:tracePt t="147728" x="915988" y="5672138"/>
          <p14:tracePt t="147733" x="947738" y="5657850"/>
          <p14:tracePt t="147737" x="963613" y="5657850"/>
          <p14:tracePt t="147738" x="979488" y="5657850"/>
          <p14:tracePt t="147743" x="995363" y="5657850"/>
          <p14:tracePt t="147744" x="1011238" y="5657850"/>
          <p14:tracePt t="147746" x="1027113" y="5657850"/>
          <p14:tracePt t="147750" x="1042988" y="5657850"/>
          <p14:tracePt t="147753" x="1058863" y="5657850"/>
          <p14:tracePt t="147756" x="1089025" y="5657850"/>
          <p14:tracePt t="147759" x="1104900" y="5657850"/>
          <p14:tracePt t="147763" x="1120775" y="5657850"/>
          <p14:tracePt t="147765" x="1136650" y="5657850"/>
          <p14:tracePt t="147766" x="1152525" y="5657850"/>
          <p14:tracePt t="147768" x="1168400" y="5657850"/>
          <p14:tracePt t="147770" x="1184275" y="5657850"/>
          <p14:tracePt t="147772" x="1184275" y="5641975"/>
          <p14:tracePt t="147775" x="1200150" y="5641975"/>
          <p14:tracePt t="147776" x="1216025" y="5641975"/>
          <p14:tracePt t="147779" x="1231900" y="5641975"/>
          <p14:tracePt t="147782" x="1247775" y="5641975"/>
          <p14:tracePt t="147785" x="1263650" y="5641975"/>
          <p14:tracePt t="147794" x="1279525" y="5641975"/>
          <p14:tracePt t="147800" x="1295400" y="5641975"/>
          <p14:tracePt t="147807" x="1311275" y="5641975"/>
          <p14:tracePt t="147836" x="1327150" y="5641975"/>
          <p14:tracePt t="147847" x="1343025" y="5641975"/>
          <p14:tracePt t="147854" x="1358900" y="5641975"/>
          <p14:tracePt t="147856" x="1373188" y="5641975"/>
          <p14:tracePt t="147861" x="1389063" y="5641975"/>
          <p14:tracePt t="147864" x="1404938" y="5641975"/>
          <p14:tracePt t="147866" x="1420813" y="5641975"/>
          <p14:tracePt t="147868" x="1436688" y="5641975"/>
          <p14:tracePt t="147870" x="1452563" y="5641975"/>
          <p14:tracePt t="147872" x="1468438" y="5641975"/>
          <p14:tracePt t="147874" x="1484313" y="5641975"/>
          <p14:tracePt t="147876" x="1531938" y="5641975"/>
          <p14:tracePt t="147878" x="1547813" y="5641975"/>
          <p14:tracePt t="147880" x="1579563" y="5641975"/>
          <p14:tracePt t="147882" x="1611313" y="5641975"/>
          <p14:tracePt t="147884" x="1627188" y="5641975"/>
          <p14:tracePt t="147886" x="1658938" y="5641975"/>
          <p14:tracePt t="147889" x="1674813" y="5641975"/>
          <p14:tracePt t="147890" x="1704975" y="5641975"/>
          <p14:tracePt t="147892" x="1736725" y="5641975"/>
          <p14:tracePt t="147894" x="1752600" y="5641975"/>
          <p14:tracePt t="147896" x="1784350" y="5641975"/>
          <p14:tracePt t="147898" x="1816100" y="5641975"/>
          <p14:tracePt t="147900" x="1847850" y="5641975"/>
          <p14:tracePt t="147902" x="1895475" y="5641975"/>
          <p14:tracePt t="147904" x="1911350" y="5641975"/>
          <p14:tracePt t="147906" x="1943100" y="5641975"/>
          <p14:tracePt t="147908" x="1989138" y="5641975"/>
          <p14:tracePt t="147910" x="2005013" y="5641975"/>
          <p14:tracePt t="147912" x="2052638" y="5641975"/>
          <p14:tracePt t="147914" x="2068513" y="5641975"/>
          <p14:tracePt t="147916" x="2116138" y="5641975"/>
          <p14:tracePt t="147918" x="2147888" y="5641975"/>
          <p14:tracePt t="147920" x="2179638" y="5641975"/>
          <p14:tracePt t="147922" x="2211388" y="5641975"/>
          <p14:tracePt t="147924" x="2259013" y="5641975"/>
          <p14:tracePt t="147926" x="2274888" y="5641975"/>
          <p14:tracePt t="147931" x="2352675" y="5641975"/>
          <p14:tracePt t="147932" x="2368550" y="5641975"/>
          <p14:tracePt t="147934" x="2416175" y="5641975"/>
          <p14:tracePt t="147936" x="2432050" y="5641975"/>
          <p14:tracePt t="147938" x="2463800" y="5641975"/>
          <p14:tracePt t="147940" x="2495550" y="5641975"/>
          <p14:tracePt t="147942" x="2511425" y="5641975"/>
          <p14:tracePt t="147945" x="2543175" y="5641975"/>
          <p14:tracePt t="147947" x="2559050" y="5641975"/>
          <p14:tracePt t="147948" x="2590800" y="5641975"/>
          <p14:tracePt t="147950" x="2636838" y="5641975"/>
          <p14:tracePt t="147955" x="2668588" y="5641975"/>
          <p14:tracePt t="147956" x="2684463" y="5641975"/>
          <p14:tracePt t="147958" x="2716213" y="5641975"/>
          <p14:tracePt t="147960" x="2732088" y="5641975"/>
          <p14:tracePt t="147963" x="2747963" y="5641975"/>
          <p14:tracePt t="147964" x="2763838" y="5641975"/>
          <p14:tracePt t="147966" x="2795588" y="5641975"/>
          <p14:tracePt t="147970" x="2811463" y="5641975"/>
          <p14:tracePt t="147973" x="2827338" y="5641975"/>
          <p14:tracePt t="147974" x="2843213" y="5641975"/>
          <p14:tracePt t="147976" x="2859088" y="5641975"/>
          <p14:tracePt t="147978" x="2874963" y="5641975"/>
          <p14:tracePt t="147980" x="2890838" y="5641975"/>
          <p14:tracePt t="147983" x="2905125" y="5641975"/>
          <p14:tracePt t="147984" x="2921000" y="5641975"/>
          <p14:tracePt t="147988" x="2936875" y="5641975"/>
          <p14:tracePt t="147990" x="2952750" y="5641975"/>
          <p14:tracePt t="147994" x="2984500" y="5641975"/>
          <p14:tracePt t="147996" x="3000375" y="5641975"/>
          <p14:tracePt t="148000" x="3016250" y="5641975"/>
          <p14:tracePt t="148002" x="3032125" y="5641975"/>
          <p14:tracePt t="148006" x="3048000" y="5641975"/>
          <p14:tracePt t="148008" x="3063875" y="5641975"/>
          <p14:tracePt t="148011" x="3079750" y="5641975"/>
          <p14:tracePt t="148016" x="3095625" y="5641975"/>
          <p14:tracePt t="148022" x="3111500" y="5641975"/>
          <p14:tracePt t="148028" x="3143250" y="5641975"/>
          <p14:tracePt t="148032" x="3159125" y="5641975"/>
          <p14:tracePt t="148037" x="3175000" y="5641975"/>
          <p14:tracePt t="148041" x="3190875" y="5641975"/>
          <p14:tracePt t="148050" x="3205163" y="5641975"/>
          <p14:tracePt t="148055" x="3221038" y="5641975"/>
          <p14:tracePt t="148063" x="3236913" y="5641975"/>
          <p14:tracePt t="148075" x="3252788" y="5641975"/>
          <p14:tracePt t="148080" x="3268663" y="5641975"/>
          <p14:tracePt t="148093" x="3284538" y="5641975"/>
          <p14:tracePt t="148097" x="3300413" y="5641975"/>
          <p14:tracePt t="148103" x="3316288" y="5641975"/>
          <p14:tracePt t="148115" x="3332163" y="5641975"/>
          <p14:tracePt t="148120" x="3348038" y="5641975"/>
          <p14:tracePt t="148133" x="3363913" y="5641975"/>
          <p14:tracePt t="148140" x="3379788" y="5641975"/>
          <p14:tracePt t="148185" x="3395663" y="5641975"/>
          <p14:tracePt t="148233" x="3411538" y="5641975"/>
          <p14:tracePt t="148241" x="3427413" y="5641975"/>
          <p14:tracePt t="148246" x="3427413" y="5626100"/>
          <p14:tracePt t="148249" x="3443288" y="5626100"/>
          <p14:tracePt t="148252" x="3459163" y="5626100"/>
          <p14:tracePt t="148261" x="3475038" y="5626100"/>
          <p14:tracePt t="148263" x="3490913" y="5626100"/>
          <p14:tracePt t="148266" x="3505200" y="5626100"/>
          <p14:tracePt t="148270" x="3521075" y="5626100"/>
          <p14:tracePt t="148272" x="3536950" y="5610225"/>
          <p14:tracePt t="148277" x="3552825" y="5610225"/>
          <p14:tracePt t="148279" x="3568700" y="5610225"/>
          <p14:tracePt t="148281" x="3584575" y="5610225"/>
          <p14:tracePt t="148285" x="3600450" y="5610225"/>
          <p14:tracePt t="148286" x="3616325" y="5610225"/>
          <p14:tracePt t="148291" x="3632200" y="5610225"/>
          <p14:tracePt t="148292" x="3663950" y="5610225"/>
          <p14:tracePt t="148296" x="3679825" y="5610225"/>
          <p14:tracePt t="148299" x="3695700" y="5610225"/>
          <p14:tracePt t="148302" x="3727450" y="5610225"/>
          <p14:tracePt t="148304" x="3743325" y="5610225"/>
          <p14:tracePt t="148309" x="3759200" y="5610225"/>
          <p14:tracePt t="148310" x="3775075" y="5610225"/>
          <p14:tracePt t="148313" x="3790950" y="5610225"/>
          <p14:tracePt t="148316" x="3806825" y="5610225"/>
          <p14:tracePt t="148318" x="3821113" y="5610225"/>
          <p14:tracePt t="148322" x="3836988" y="5610225"/>
          <p14:tracePt t="148324" x="3852863" y="5610225"/>
          <p14:tracePt t="148326" x="3868738" y="5610225"/>
          <p14:tracePt t="148333" x="3884613" y="5610225"/>
          <p14:tracePt t="148334" x="3900488" y="5610225"/>
          <p14:tracePt t="148338" x="3916363" y="5610225"/>
          <p14:tracePt t="148340" x="3932238" y="5610225"/>
          <p14:tracePt t="148342" x="3948113" y="5610225"/>
          <p14:tracePt t="148348" x="3963988" y="5610225"/>
          <p14:tracePt t="148350" x="3979863" y="5610225"/>
          <p14:tracePt t="148358" x="3995738" y="5610225"/>
          <p14:tracePt t="148361" x="4011613" y="5610225"/>
          <p14:tracePt t="148370" x="4027488" y="5610225"/>
          <p14:tracePt t="148379" x="4043363" y="5610225"/>
          <p14:tracePt t="148395" x="4059238" y="5610225"/>
          <p14:tracePt t="148554" x="4075113" y="5562600"/>
          <p14:tracePt t="148560" x="4090988" y="5514975"/>
          <p14:tracePt t="148565" x="4121150" y="5451475"/>
          <p14:tracePt t="148572" x="4137025" y="5419725"/>
          <p14:tracePt t="148577" x="4152900" y="5372100"/>
          <p14:tracePt t="148581" x="4152900" y="5324475"/>
          <p14:tracePt t="148583" x="4152900" y="5310188"/>
          <p14:tracePt t="148584" x="4152900" y="5294313"/>
          <p14:tracePt t="148586" x="4168775" y="5278438"/>
          <p14:tracePt t="148588" x="4168775" y="5262563"/>
          <p14:tracePt t="148590" x="4168775" y="5246688"/>
          <p14:tracePt t="148592" x="4168775" y="5230813"/>
          <p14:tracePt t="148594" x="4184650" y="5214938"/>
          <p14:tracePt t="148597" x="4184650" y="5199063"/>
          <p14:tracePt t="148598" x="4184650" y="5183188"/>
          <p14:tracePt t="148600" x="4184650" y="5167313"/>
          <p14:tracePt t="148602" x="4184650" y="5151438"/>
          <p14:tracePt t="148607" x="4200525" y="5119688"/>
          <p14:tracePt t="148609" x="4200525" y="5103813"/>
          <p14:tracePt t="148613" x="4200525" y="5087938"/>
          <p14:tracePt t="148615" x="4200525" y="5072063"/>
          <p14:tracePt t="148616" x="4200525" y="5056188"/>
          <p14:tracePt t="148618" x="4200525" y="5040313"/>
          <p14:tracePt t="148620" x="4200525" y="5024438"/>
          <p14:tracePt t="148622" x="4200525" y="5008563"/>
          <p14:tracePt t="148624" x="4200525" y="4992688"/>
          <p14:tracePt t="148626" x="4200525" y="4976813"/>
          <p14:tracePt t="148630" x="4200525" y="4962525"/>
          <p14:tracePt t="148632" x="4200525" y="4946650"/>
          <p14:tracePt t="148634" x="4200525" y="4930775"/>
          <p14:tracePt t="148638" x="4200525" y="4914900"/>
          <p14:tracePt t="148641" x="4200525" y="4899025"/>
          <p14:tracePt t="148645" x="4200525" y="4883150"/>
          <p14:tracePt t="148647" x="4200525" y="4867275"/>
          <p14:tracePt t="148648" x="4200525" y="4851400"/>
          <p14:tracePt t="148660" x="4200525" y="4819650"/>
          <p14:tracePt t="148671" x="4200525" y="4803775"/>
          <p14:tracePt t="148679" x="4200525" y="4787900"/>
          <p14:tracePt t="148691" x="4200525" y="4772025"/>
          <p14:tracePt t="148991" x="4184650" y="4772025"/>
          <p14:tracePt t="149001" x="4137025" y="4772025"/>
          <p14:tracePt t="149008" x="4059238" y="4787900"/>
          <p14:tracePt t="149014" x="3995738" y="4803775"/>
          <p14:tracePt t="149020" x="3932238" y="4819650"/>
          <p14:tracePt t="149024" x="3852863" y="4851400"/>
          <p14:tracePt t="149026" x="3852863" y="4867275"/>
          <p14:tracePt t="149028" x="3821113" y="4867275"/>
          <p14:tracePt t="149030" x="3790950" y="4867275"/>
          <p14:tracePt t="149032" x="3775075" y="4883150"/>
          <p14:tracePt t="149034" x="3743325" y="4899025"/>
          <p14:tracePt t="149036" x="3727450" y="4914900"/>
          <p14:tracePt t="149039" x="3711575" y="4930775"/>
          <p14:tracePt t="149040" x="3679825" y="4930775"/>
          <p14:tracePt t="149042" x="3648075" y="4946650"/>
          <p14:tracePt t="149044" x="3632200" y="4946650"/>
          <p14:tracePt t="149046" x="3600450" y="4962525"/>
          <p14:tracePt t="149048" x="3584575" y="4976813"/>
          <p14:tracePt t="149050" x="3568700" y="4992688"/>
          <p14:tracePt t="149052" x="3536950" y="4992688"/>
          <p14:tracePt t="149054" x="3505200" y="5008563"/>
          <p14:tracePt t="149058" x="3475038" y="5024438"/>
          <p14:tracePt t="149061" x="3443288" y="5024438"/>
          <p14:tracePt t="149063" x="3427413" y="5040313"/>
          <p14:tracePt t="149064" x="3411538" y="5056188"/>
          <p14:tracePt t="149066" x="3379788" y="5056188"/>
          <p14:tracePt t="149070" x="3348038" y="5072063"/>
          <p14:tracePt t="149073" x="3332163" y="5072063"/>
          <p14:tracePt t="149074" x="3316288" y="5087938"/>
          <p14:tracePt t="149077" x="3300413" y="5087938"/>
          <p14:tracePt t="149078" x="3284538" y="5103813"/>
          <p14:tracePt t="149080" x="3268663" y="5103813"/>
          <p14:tracePt t="149082" x="3252788" y="5103813"/>
          <p14:tracePt t="149086" x="3236913" y="5119688"/>
          <p14:tracePt t="149090" x="3221038" y="5119688"/>
          <p14:tracePt t="149096" x="3205163" y="5119688"/>
          <p14:tracePt t="149099" x="3205163" y="5135563"/>
          <p14:tracePt t="149102" x="3190875" y="5135563"/>
          <p14:tracePt t="149106" x="3175000" y="5135563"/>
          <p14:tracePt t="149113" x="3159125" y="5135563"/>
          <p14:tracePt t="149116" x="3143250" y="5135563"/>
          <p14:tracePt t="149118" x="3127375" y="5151438"/>
          <p14:tracePt t="149124" x="3111500" y="5151438"/>
          <p14:tracePt t="149126" x="3095625" y="5167313"/>
          <p14:tracePt t="149133" x="3079750" y="5167313"/>
          <p14:tracePt t="149134" x="3063875" y="5183188"/>
          <p14:tracePt t="149136" x="3048000" y="5183188"/>
          <p14:tracePt t="149143" x="3032125" y="5183188"/>
          <p14:tracePt t="149145" x="3016250" y="5183188"/>
          <p14:tracePt t="149147" x="3016250" y="5199063"/>
          <p14:tracePt t="149150" x="3000375" y="5199063"/>
          <p14:tracePt t="149152" x="2984500" y="5214938"/>
          <p14:tracePt t="149154" x="2968625" y="5214938"/>
          <p14:tracePt t="149161" x="2952750" y="5214938"/>
          <p14:tracePt t="149163" x="2952750" y="5230813"/>
          <p14:tracePt t="149164" x="2936875" y="5230813"/>
          <p14:tracePt t="149166" x="2936875" y="5246688"/>
          <p14:tracePt t="149171" x="2921000" y="5262563"/>
          <p14:tracePt t="149173" x="2905125" y="5262563"/>
          <p14:tracePt t="149174" x="2890838" y="5262563"/>
          <p14:tracePt t="149176" x="2890838" y="5278438"/>
          <p14:tracePt t="149180" x="2874963" y="5294313"/>
          <p14:tracePt t="149184" x="2859088" y="5294313"/>
          <p14:tracePt t="149188" x="2859088" y="5310188"/>
          <p14:tracePt t="149190" x="2843213" y="5310188"/>
          <p14:tracePt t="149192" x="2827338" y="5324475"/>
          <p14:tracePt t="149195" x="2811463" y="5324475"/>
          <p14:tracePt t="149196" x="2811463" y="5340350"/>
          <p14:tracePt t="149198" x="2795588" y="5340350"/>
          <p14:tracePt t="149200" x="2779713" y="5340350"/>
          <p14:tracePt t="149202" x="2779713" y="5356225"/>
          <p14:tracePt t="149204" x="2763838" y="5372100"/>
          <p14:tracePt t="149206" x="2732088" y="5372100"/>
          <p14:tracePt t="149208" x="2716213" y="5387975"/>
          <p14:tracePt t="149210" x="2684463" y="5403850"/>
          <p14:tracePt t="149212" x="2652713" y="5419725"/>
          <p14:tracePt t="149214" x="2652713" y="5435600"/>
          <p14:tracePt t="149216" x="2620963" y="5451475"/>
          <p14:tracePt t="149218" x="2605088" y="5451475"/>
          <p14:tracePt t="149220" x="2590800" y="5467350"/>
          <p14:tracePt t="149222" x="2559050" y="5483225"/>
          <p14:tracePt t="149224" x="2527300" y="5483225"/>
          <p14:tracePt t="149226" x="2511425" y="5499100"/>
          <p14:tracePt t="149229" x="2495550" y="5499100"/>
          <p14:tracePt t="149230" x="2463800" y="5514975"/>
          <p14:tracePt t="149232" x="2447925" y="5514975"/>
          <p14:tracePt t="149234" x="2416175" y="5530850"/>
          <p14:tracePt t="149236" x="2384425" y="5546725"/>
          <p14:tracePt t="149238" x="2368550" y="5562600"/>
          <p14:tracePt t="149240" x="2336800" y="5578475"/>
          <p14:tracePt t="149242" x="2305050" y="5578475"/>
          <p14:tracePt t="149245" x="2289175" y="5594350"/>
          <p14:tracePt t="149248" x="2243138" y="5594350"/>
          <p14:tracePt t="149250" x="2227263" y="5610225"/>
          <p14:tracePt t="149252" x="2195513" y="5610225"/>
          <p14:tracePt t="149254" x="2179638" y="5626100"/>
          <p14:tracePt t="149256" x="2163763" y="5626100"/>
          <p14:tracePt t="149258" x="2147888" y="5626100"/>
          <p14:tracePt t="149260" x="2132013" y="5626100"/>
          <p14:tracePt t="149262" x="2116138" y="5626100"/>
          <p14:tracePt t="149264" x="2100263" y="5641975"/>
          <p14:tracePt t="149268" x="2084388" y="5641975"/>
          <p14:tracePt t="149270" x="2068513" y="5641975"/>
          <p14:tracePt t="149272" x="2052638" y="5641975"/>
          <p14:tracePt t="149276" x="2036763" y="5641975"/>
          <p14:tracePt t="149279" x="2036763" y="5657850"/>
          <p14:tracePt t="149281" x="2020888" y="5657850"/>
          <p14:tracePt t="149287" x="2005013" y="5657850"/>
          <p14:tracePt t="149289" x="2005013" y="5672138"/>
          <p14:tracePt t="149291" x="1989138" y="5672138"/>
          <p14:tracePt t="149293" x="1974850" y="5672138"/>
          <p14:tracePt t="149298" x="1958975" y="5672138"/>
          <p14:tracePt t="149301" x="1943100" y="5672138"/>
          <p14:tracePt t="149305" x="1927225" y="5672138"/>
          <p14:tracePt t="149306" x="1911350" y="5672138"/>
          <p14:tracePt t="149308" x="1895475" y="5672138"/>
          <p14:tracePt t="149312" x="1879600" y="5688013"/>
          <p14:tracePt t="149315" x="1863725" y="5688013"/>
          <p14:tracePt t="149318" x="1831975" y="5703888"/>
          <p14:tracePt t="149320" x="1800225" y="5703888"/>
          <p14:tracePt t="149322" x="1784350" y="5719763"/>
          <p14:tracePt t="149324" x="1752600" y="5719763"/>
          <p14:tracePt t="149326" x="1720850" y="5735638"/>
          <p14:tracePt t="149329" x="1704975" y="5735638"/>
          <p14:tracePt t="149331" x="1674813" y="5735638"/>
          <p14:tracePt t="149332" x="1658938" y="5735638"/>
          <p14:tracePt t="149334" x="1627188" y="5735638"/>
          <p14:tracePt t="149336" x="1595438" y="5751513"/>
          <p14:tracePt t="149338" x="1579563" y="5751513"/>
          <p14:tracePt t="149340" x="1547813" y="5751513"/>
          <p14:tracePt t="149342" x="1516063" y="5767388"/>
          <p14:tracePt t="149345" x="1500188" y="5767388"/>
          <p14:tracePt t="149346" x="1468438" y="5767388"/>
          <p14:tracePt t="149348" x="1452563" y="5767388"/>
          <p14:tracePt t="149350" x="1420813" y="5767388"/>
          <p14:tracePt t="149352" x="1389063" y="5783263"/>
          <p14:tracePt t="149354" x="1373188" y="5783263"/>
          <p14:tracePt t="149356" x="1343025" y="5783263"/>
          <p14:tracePt t="149358" x="1311275" y="5783263"/>
          <p14:tracePt t="149360" x="1295400" y="5783263"/>
          <p14:tracePt t="149362" x="1263650" y="5783263"/>
          <p14:tracePt t="149364" x="1231900" y="5783263"/>
          <p14:tracePt t="149366" x="1200150" y="5783263"/>
          <p14:tracePt t="149368" x="1168400" y="5783263"/>
          <p14:tracePt t="149370" x="1152525" y="5783263"/>
          <p14:tracePt t="149372" x="1120775" y="5783263"/>
          <p14:tracePt t="149374" x="1073150" y="5783263"/>
          <p14:tracePt t="149376" x="1058863" y="5783263"/>
          <p14:tracePt t="149378" x="1027113" y="5783263"/>
          <p14:tracePt t="149380" x="995363" y="5783263"/>
          <p14:tracePt t="149382" x="963613" y="5783263"/>
          <p14:tracePt t="149384" x="931863" y="5783263"/>
          <p14:tracePt t="149386" x="900113" y="5783263"/>
          <p14:tracePt t="149388" x="868363" y="5783263"/>
          <p14:tracePt t="149390" x="852488" y="5783263"/>
          <p14:tracePt t="149392" x="820738" y="5783263"/>
          <p14:tracePt t="149395" x="788988" y="5783263"/>
          <p14:tracePt t="149397" x="773113" y="5783263"/>
          <p14:tracePt t="149398" x="742950" y="5783263"/>
          <p14:tracePt t="149400" x="727075" y="5783263"/>
          <p14:tracePt t="149402" x="695325" y="5783263"/>
          <p14:tracePt t="149404" x="679450" y="5783263"/>
          <p14:tracePt t="149406" x="663575" y="5783263"/>
          <p14:tracePt t="149408" x="631825" y="5783263"/>
          <p14:tracePt t="149410" x="615950" y="5783263"/>
          <p14:tracePt t="149414" x="600075" y="5783263"/>
          <p14:tracePt t="149417" x="584200" y="5783263"/>
          <p14:tracePt t="149425" x="568325" y="5783263"/>
          <p14:tracePt t="149433" x="552450" y="5783263"/>
          <p14:tracePt t="149449" x="536575" y="5783263"/>
          <p14:tracePt t="149564" x="552450" y="5783263"/>
          <p14:tracePt t="149569" x="568325" y="5783263"/>
          <p14:tracePt t="149573" x="584200" y="5783263"/>
          <p14:tracePt t="149574" x="600075" y="5783263"/>
          <p14:tracePt t="149581" x="615950" y="5783263"/>
          <p14:tracePt t="149582" x="631825" y="5783263"/>
          <p14:tracePt t="149585" x="647700" y="5783263"/>
          <p14:tracePt t="149590" x="663575" y="5783263"/>
          <p14:tracePt t="149596" x="679450" y="5783263"/>
          <p14:tracePt t="149601" x="695325" y="5783263"/>
          <p14:tracePt t="149603" x="711200" y="5783263"/>
          <p14:tracePt t="149606" x="727075" y="5783263"/>
          <p14:tracePt t="149613" x="742950" y="5783263"/>
          <p14:tracePt t="149616" x="758825" y="5783263"/>
          <p14:tracePt t="149622" x="773113" y="5767388"/>
          <p14:tracePt t="149626" x="788988" y="5767388"/>
          <p14:tracePt t="149634" x="804863" y="5767388"/>
          <p14:tracePt t="149643" x="820738" y="5767388"/>
          <p14:tracePt t="149651" x="836613" y="5767388"/>
          <p14:tracePt t="149697" x="852488" y="5767388"/>
          <p14:tracePt t="149752" x="868363" y="5767388"/>
          <p14:tracePt t="149758" x="884238" y="5767388"/>
          <p14:tracePt t="149761" x="900113" y="5751513"/>
          <p14:tracePt t="149763" x="915988" y="5751513"/>
          <p14:tracePt t="149765" x="915988" y="5735638"/>
          <p14:tracePt t="149766" x="931863" y="5735638"/>
          <p14:tracePt t="149768" x="947738" y="5735638"/>
          <p14:tracePt t="149773" x="963613" y="5735638"/>
          <p14:tracePt t="149774" x="979488" y="5719763"/>
          <p14:tracePt t="149776" x="995363" y="5703888"/>
          <p14:tracePt t="149779" x="1027113" y="5688013"/>
          <p14:tracePt t="149780" x="1058863" y="5672138"/>
          <p14:tracePt t="149782" x="1089025" y="5672138"/>
          <p14:tracePt t="149784" x="1089025" y="5657850"/>
          <p14:tracePt t="149786" x="1120775" y="5641975"/>
          <p14:tracePt t="149788" x="1152525" y="5626100"/>
          <p14:tracePt t="149792" x="1184275" y="5610225"/>
          <p14:tracePt t="149799" x="1247775" y="5562600"/>
          <p14:tracePt t="149800" x="1279525" y="5562600"/>
          <p14:tracePt t="149802" x="1295400" y="5546725"/>
          <p14:tracePt t="149804" x="1327150" y="5530850"/>
          <p14:tracePt t="149806" x="1358900" y="5514975"/>
          <p14:tracePt t="149808" x="1373188" y="5499100"/>
          <p14:tracePt t="149810" x="1404938" y="5483225"/>
          <p14:tracePt t="149813" x="1420813" y="5483225"/>
          <p14:tracePt t="149814" x="1436688" y="5467350"/>
          <p14:tracePt t="149816" x="1468438" y="5451475"/>
          <p14:tracePt t="149818" x="1500188" y="5435600"/>
          <p14:tracePt t="149820" x="1500188" y="5419725"/>
          <p14:tracePt t="149822" x="1531938" y="5419725"/>
          <p14:tracePt t="149824" x="1547813" y="5403850"/>
          <p14:tracePt t="149826" x="1563688" y="5403850"/>
          <p14:tracePt t="149829" x="1579563" y="5387975"/>
          <p14:tracePt t="149831" x="1595438" y="5372100"/>
          <p14:tracePt t="149835" x="1611313" y="5372100"/>
          <p14:tracePt t="149836" x="1627188" y="5372100"/>
          <p14:tracePt t="149840" x="1627188" y="5356225"/>
          <p14:tracePt t="149846" x="1643063" y="5356225"/>
          <p14:tracePt t="149857" x="1658938" y="5356225"/>
          <p14:tracePt t="149864" x="1658938" y="5340350"/>
          <p14:tracePt t="149887" x="1674813" y="5340350"/>
          <p14:tracePt t="149926" x="1658938" y="5340350"/>
          <p14:tracePt t="149929" x="1643063" y="5340350"/>
          <p14:tracePt t="149935" x="1627188" y="5340350"/>
          <p14:tracePt t="149936" x="1611313" y="5340350"/>
          <p14:tracePt t="149940" x="1595438" y="5340350"/>
          <p14:tracePt t="149942" x="1579563" y="5340350"/>
          <p14:tracePt t="149946" x="1563688" y="5356225"/>
          <p14:tracePt t="149948" x="1547813" y="5356225"/>
          <p14:tracePt t="149950" x="1531938" y="5356225"/>
          <p14:tracePt t="149954" x="1516063" y="5356225"/>
          <p14:tracePt t="149956" x="1500188" y="5356225"/>
          <p14:tracePt t="149960" x="1484313" y="5356225"/>
          <p14:tracePt t="149962" x="1468438" y="5372100"/>
          <p14:tracePt t="149965" x="1452563" y="5372100"/>
          <p14:tracePt t="149966" x="1436688" y="5372100"/>
          <p14:tracePt t="149968" x="1420813" y="5372100"/>
          <p14:tracePt t="149970" x="1404938" y="5387975"/>
          <p14:tracePt t="149975" x="1389063" y="5387975"/>
          <p14:tracePt t="149976" x="1373188" y="5403850"/>
          <p14:tracePt t="149979" x="1358900" y="5403850"/>
          <p14:tracePt t="149981" x="1343025" y="5403850"/>
          <p14:tracePt t="149982" x="1327150" y="5403850"/>
          <p14:tracePt t="149986" x="1311275" y="5403850"/>
          <p14:tracePt t="149989" x="1295400" y="5419725"/>
          <p14:tracePt t="149993" x="1279525" y="5419725"/>
          <p14:tracePt t="149996" x="1263650" y="5435600"/>
          <p14:tracePt t="149999" x="1247775" y="5435600"/>
          <p14:tracePt t="150004" x="1231900" y="5435600"/>
          <p14:tracePt t="150008" x="1216025" y="5435600"/>
          <p14:tracePt t="150013" x="1216025" y="5451475"/>
          <p14:tracePt t="150021" x="1200150" y="5451475"/>
          <p14:tracePt t="150024" x="1200150" y="5467350"/>
          <p14:tracePt t="150027" x="1184275" y="5467350"/>
          <p14:tracePt t="150035" x="1168400" y="5467350"/>
          <p14:tracePt t="150041" x="1168400" y="5483225"/>
          <p14:tracePt t="150059" x="1152525" y="5483225"/>
          <p14:tracePt t="150082" x="1136650" y="5483225"/>
          <p14:tracePt t="150108" x="1152525" y="5499100"/>
          <p14:tracePt t="150118" x="1200150" y="5514975"/>
          <p14:tracePt t="150124" x="1247775" y="5514975"/>
          <p14:tracePt t="150125" x="1279525" y="5530850"/>
          <p14:tracePt t="150126" x="1311275" y="5530850"/>
          <p14:tracePt t="150129" x="1311275" y="5546725"/>
          <p14:tracePt t="150130" x="1343025" y="5546725"/>
          <p14:tracePt t="150132" x="1358900" y="5546725"/>
          <p14:tracePt t="150134" x="1373188" y="5562600"/>
          <p14:tracePt t="150136" x="1404938" y="5562600"/>
          <p14:tracePt t="150138" x="1420813" y="5562600"/>
          <p14:tracePt t="150140" x="1452563" y="5562600"/>
          <p14:tracePt t="150142" x="1468438" y="5562600"/>
          <p14:tracePt t="150147" x="1531938" y="5562600"/>
          <p14:tracePt t="150148" x="1547813" y="5562600"/>
          <p14:tracePt t="150150" x="1579563" y="5578475"/>
          <p14:tracePt t="150152" x="1627188" y="5578475"/>
          <p14:tracePt t="150154" x="1643063" y="5578475"/>
          <p14:tracePt t="150156" x="1689100" y="5578475"/>
          <p14:tracePt t="150158" x="1704975" y="5578475"/>
          <p14:tracePt t="150160" x="1752600" y="5578475"/>
          <p14:tracePt t="150162" x="1784350" y="5578475"/>
          <p14:tracePt t="150164" x="1816100" y="5578475"/>
          <p14:tracePt t="150166" x="1863725" y="5578475"/>
          <p14:tracePt t="150168" x="1911350" y="5578475"/>
          <p14:tracePt t="150170" x="1958975" y="5594350"/>
          <p14:tracePt t="150172" x="1989138" y="5594350"/>
          <p14:tracePt t="150174" x="2052638" y="5610225"/>
          <p14:tracePt t="150177" x="2100263" y="5610225"/>
          <p14:tracePt t="150179" x="2195513" y="5626100"/>
          <p14:tracePt t="150180" x="2289175" y="5657850"/>
          <p14:tracePt t="150182" x="2336800" y="5657850"/>
          <p14:tracePt t="150184" x="2384425" y="5657850"/>
          <p14:tracePt t="150186" x="2447925" y="5657850"/>
          <p14:tracePt t="150188" x="2527300" y="5657850"/>
          <p14:tracePt t="150190" x="2590800" y="5672138"/>
          <p14:tracePt t="150192" x="2636838" y="5672138"/>
          <p14:tracePt t="150195" x="2700338" y="5688013"/>
          <p14:tracePt t="150197" x="2779713" y="5688013"/>
          <p14:tracePt t="150198" x="2843213" y="5703888"/>
          <p14:tracePt t="150200" x="2905125" y="5703888"/>
          <p14:tracePt t="150202" x="2968625" y="5703888"/>
          <p14:tracePt t="150204" x="3048000" y="5703888"/>
          <p14:tracePt t="150206" x="3111500" y="5719763"/>
          <p14:tracePt t="150208" x="3159125" y="5719763"/>
          <p14:tracePt t="150210" x="3221038" y="5719763"/>
          <p14:tracePt t="150212" x="3284538" y="5719763"/>
          <p14:tracePt t="150214" x="3363913" y="5719763"/>
          <p14:tracePt t="150216" x="3427413" y="5719763"/>
          <p14:tracePt t="150218" x="3475038" y="5719763"/>
          <p14:tracePt t="150220" x="3521075" y="5719763"/>
          <p14:tracePt t="150222" x="3584575" y="5719763"/>
          <p14:tracePt t="150224" x="3632200" y="5719763"/>
          <p14:tracePt t="150226" x="3679825" y="5719763"/>
          <p14:tracePt t="150229" x="3743325" y="5719763"/>
          <p14:tracePt t="150230" x="3775075" y="5719763"/>
          <p14:tracePt t="150232" x="3821113" y="5719763"/>
          <p14:tracePt t="150234" x="3868738" y="5719763"/>
          <p14:tracePt t="150236" x="3884613" y="5719763"/>
          <p14:tracePt t="150238" x="3932238" y="5719763"/>
          <p14:tracePt t="150240" x="3979863" y="5719763"/>
          <p14:tracePt t="150242" x="3995738" y="5735638"/>
          <p14:tracePt t="150245" x="4027488" y="5735638"/>
          <p14:tracePt t="150246" x="4075113" y="5735638"/>
          <p14:tracePt t="150248" x="4090988" y="5735638"/>
          <p14:tracePt t="150250" x="4121150" y="5735638"/>
          <p14:tracePt t="150252" x="4152900" y="5735638"/>
          <p14:tracePt t="150256" x="4168775" y="5735638"/>
          <p14:tracePt t="150258" x="4184650" y="5735638"/>
          <p14:tracePt t="150260" x="4200525" y="5735638"/>
          <p14:tracePt t="150262" x="4232275" y="5735638"/>
          <p14:tracePt t="150270" x="4264025" y="5735638"/>
          <p14:tracePt t="150271" x="4279900" y="5735638"/>
          <p14:tracePt t="150275" x="4295775" y="5735638"/>
          <p14:tracePt t="150279" x="4311650" y="5735638"/>
          <p14:tracePt t="150313" x="4327525" y="5735638"/>
          <p14:tracePt t="150413" x="4343400" y="5735638"/>
          <p14:tracePt t="150421" x="4359275" y="5735638"/>
          <p14:tracePt t="150435" x="4375150" y="5735638"/>
          <p14:tracePt t="150445" x="4391025" y="5735638"/>
          <p14:tracePt t="150541" x="4406900" y="5735638"/>
          <p14:tracePt t="150551" x="4421188" y="5735638"/>
          <p14:tracePt t="150575" x="4437063" y="5735638"/>
          <p14:tracePt t="150607" x="4452938" y="5735638"/>
          <p14:tracePt t="150640" x="4468813" y="5735638"/>
          <p14:tracePt t="150654" x="4484688" y="5735638"/>
          <p14:tracePt t="150660" x="4500563" y="5735638"/>
          <p14:tracePt t="150668" x="4516438" y="5735638"/>
          <p14:tracePt t="150674" x="4532313" y="5735638"/>
          <p14:tracePt t="150676" x="4548188" y="5735638"/>
          <p14:tracePt t="150681" x="4579938" y="5735638"/>
          <p14:tracePt t="150684" x="4595813" y="5735638"/>
          <p14:tracePt t="150686" x="4627563" y="5735638"/>
          <p14:tracePt t="150690" x="4643438" y="5735638"/>
          <p14:tracePt t="150693" x="4659313" y="5735638"/>
          <p14:tracePt t="150695" x="4675188" y="5735638"/>
          <p14:tracePt t="150697" x="4691063" y="5735638"/>
          <p14:tracePt t="150698" x="4706938" y="5735638"/>
          <p14:tracePt t="150701" x="4722813" y="5735638"/>
          <p14:tracePt t="150702" x="4737100" y="5735638"/>
          <p14:tracePt t="150704" x="4768850" y="5735638"/>
          <p14:tracePt t="150708" x="4816475" y="5735638"/>
          <p14:tracePt t="150710" x="4848225" y="5735638"/>
          <p14:tracePt t="150712" x="4879975" y="5735638"/>
          <p14:tracePt t="150714" x="4911725" y="5735638"/>
          <p14:tracePt t="150717" x="4927600" y="5735638"/>
          <p14:tracePt t="150718" x="4959350" y="5735638"/>
          <p14:tracePt t="150720" x="4975225" y="5735638"/>
          <p14:tracePt t="150722" x="5006975" y="5735638"/>
          <p14:tracePt t="150724" x="5037138" y="5735638"/>
          <p14:tracePt t="150726" x="5053013" y="5735638"/>
          <p14:tracePt t="150728" x="5084763" y="5735638"/>
          <p14:tracePt t="150730" x="5100638" y="5735638"/>
          <p14:tracePt t="150732" x="5132388" y="5735638"/>
          <p14:tracePt t="150734" x="5164138" y="5735638"/>
          <p14:tracePt t="150736" x="5180013" y="5735638"/>
          <p14:tracePt t="150738" x="5211763" y="5735638"/>
          <p14:tracePt t="150740" x="5227638" y="5735638"/>
          <p14:tracePt t="150743" x="5259388" y="5735638"/>
          <p14:tracePt t="150745" x="5291138" y="5735638"/>
          <p14:tracePt t="150746" x="5307013" y="5735638"/>
          <p14:tracePt t="150748" x="5337175" y="5735638"/>
          <p14:tracePt t="150750" x="5353050" y="5735638"/>
          <p14:tracePt t="150752" x="5384800" y="5735638"/>
          <p14:tracePt t="150754" x="5416550" y="5735638"/>
          <p14:tracePt t="150756" x="5432425" y="5735638"/>
          <p14:tracePt t="150758" x="5464175" y="5735638"/>
          <p14:tracePt t="150760" x="5480050" y="5735638"/>
          <p14:tracePt t="150762" x="5511800" y="5735638"/>
          <p14:tracePt t="150764" x="5543550" y="5735638"/>
          <p14:tracePt t="150766" x="5559425" y="5735638"/>
          <p14:tracePt t="150768" x="5591175" y="5735638"/>
          <p14:tracePt t="150773" x="5622925" y="5735638"/>
          <p14:tracePt t="150775" x="5653088" y="5735638"/>
          <p14:tracePt t="150776" x="5668963" y="5735638"/>
          <p14:tracePt t="150779" x="5700713" y="5735638"/>
          <p14:tracePt t="150780" x="5716588" y="5735638"/>
          <p14:tracePt t="150782" x="5748338" y="5735638"/>
          <p14:tracePt t="150784" x="5764213" y="5735638"/>
          <p14:tracePt t="150787" x="5780088" y="5735638"/>
          <p14:tracePt t="150788" x="5811838" y="5735638"/>
          <p14:tracePt t="150791" x="5827713" y="5719763"/>
          <p14:tracePt t="150793" x="5843588" y="5719763"/>
          <p14:tracePt t="150795" x="5859463" y="5719763"/>
          <p14:tracePt t="150797" x="5875338" y="5719763"/>
          <p14:tracePt t="150798" x="5891213" y="5719763"/>
          <p14:tracePt t="150800" x="5907088" y="5703888"/>
          <p14:tracePt t="150805" x="5922963" y="5703888"/>
          <p14:tracePt t="150806" x="5938838" y="5703888"/>
          <p14:tracePt t="150808" x="5953125" y="5703888"/>
          <p14:tracePt t="150812" x="5953125" y="5688013"/>
          <p14:tracePt t="150815" x="5969000" y="5688013"/>
          <p14:tracePt t="150816" x="5984875" y="5688013"/>
          <p14:tracePt t="150829" x="6000750" y="5688013"/>
          <p14:tracePt t="150836" x="6016625" y="5688013"/>
          <p14:tracePt t="150866" x="6032500" y="5688013"/>
          <p14:tracePt t="151080" x="6016625" y="5719763"/>
          <p14:tracePt t="151090" x="6000750" y="5751513"/>
          <p14:tracePt t="151096" x="6000750" y="5783263"/>
          <p14:tracePt t="151098" x="5984875" y="5799138"/>
          <p14:tracePt t="151103" x="5969000" y="5799138"/>
          <p14:tracePt t="151106" x="5969000" y="5815013"/>
          <p14:tracePt t="151109" x="5969000" y="5830888"/>
          <p14:tracePt t="151121" x="5953125" y="5830888"/>
          <p14:tracePt t="151129" x="5938838" y="5830888"/>
          <p14:tracePt t="151135" x="5922963" y="5846763"/>
          <p14:tracePt t="151147" x="5907088" y="5846763"/>
          <p14:tracePt t="151149" x="5907088" y="5862638"/>
          <p14:tracePt t="151150" x="5891213" y="5862638"/>
          <p14:tracePt t="151159" x="5875338" y="5862638"/>
          <p14:tracePt t="151165" x="5859463" y="5862638"/>
          <p14:tracePt t="151169" x="5843588" y="5862638"/>
          <p14:tracePt t="151174" x="5827713" y="5862638"/>
          <p14:tracePt t="151179" x="5811838" y="5862638"/>
          <p14:tracePt t="151188" x="5795963" y="5862638"/>
          <p14:tracePt t="151192" x="5780088" y="5862638"/>
          <p14:tracePt t="151203" x="5764213" y="5862638"/>
          <p14:tracePt t="151207" x="5748338" y="5862638"/>
          <p14:tracePt t="151214" x="5732463" y="5862638"/>
          <p14:tracePt t="151224" x="5716588" y="5862638"/>
          <p14:tracePt t="151226" x="5700713" y="5862638"/>
          <p14:tracePt t="151233" x="5684838" y="5862638"/>
          <p14:tracePt t="151234" x="5668963" y="5862638"/>
          <p14:tracePt t="151236" x="5668963" y="5846763"/>
          <p14:tracePt t="151238" x="5653088" y="5846763"/>
          <p14:tracePt t="151248" x="5607050" y="5846763"/>
          <p14:tracePt t="151250" x="5607050" y="5830888"/>
          <p14:tracePt t="151251" x="5575300" y="5830888"/>
          <p14:tracePt t="151252" x="5575300" y="5815013"/>
          <p14:tracePt t="151254" x="5543550" y="5799138"/>
          <p14:tracePt t="151256" x="5511800" y="5799138"/>
          <p14:tracePt t="151258" x="5495925" y="5799138"/>
          <p14:tracePt t="151261" x="5480050" y="5783263"/>
          <p14:tracePt t="151262" x="5448300" y="5767388"/>
          <p14:tracePt t="151264" x="5448300" y="5751513"/>
          <p14:tracePt t="151266" x="5416550" y="5751513"/>
          <p14:tracePt t="151268" x="5400675" y="5751513"/>
          <p14:tracePt t="151270" x="5384800" y="5735638"/>
          <p14:tracePt t="151272" x="5368925" y="5719763"/>
          <p14:tracePt t="151274" x="5353050" y="5703888"/>
          <p14:tracePt t="151277" x="5322888" y="5703888"/>
          <p14:tracePt t="151278" x="5307013" y="5703888"/>
          <p14:tracePt t="151280" x="5291138" y="5688013"/>
          <p14:tracePt t="151282" x="5275263" y="5672138"/>
          <p14:tracePt t="151284" x="5259388" y="5672138"/>
          <p14:tracePt t="151286" x="5243513" y="5672138"/>
          <p14:tracePt t="151288" x="5211763" y="5657850"/>
          <p14:tracePt t="151292" x="5195888" y="5641975"/>
          <p14:tracePt t="151296" x="5164138" y="5626100"/>
          <p14:tracePt t="151298" x="5132388" y="5626100"/>
          <p14:tracePt t="151300" x="5116513" y="5610225"/>
          <p14:tracePt t="151302" x="5116513" y="5594350"/>
          <p14:tracePt t="151304" x="5100638" y="5594350"/>
          <p14:tracePt t="151306" x="5084763" y="5578475"/>
          <p14:tracePt t="151308" x="5068888" y="5578475"/>
          <p14:tracePt t="151310" x="5053013" y="5562600"/>
          <p14:tracePt t="151312" x="5037138" y="5562600"/>
          <p14:tracePt t="151314" x="5022850" y="5546725"/>
          <p14:tracePt t="151316" x="5022850" y="5530850"/>
          <p14:tracePt t="151318" x="5006975" y="5530850"/>
          <p14:tracePt t="151320" x="4991100" y="5530850"/>
          <p14:tracePt t="151322" x="4975225" y="5514975"/>
          <p14:tracePt t="151324" x="4959350" y="5514975"/>
          <p14:tracePt t="151326" x="4943475" y="5499100"/>
          <p14:tracePt t="151330" x="4927600" y="5499100"/>
          <p14:tracePt t="151332" x="4911725" y="5483225"/>
          <p14:tracePt t="151334" x="4911725" y="5467350"/>
          <p14:tracePt t="151336" x="4895850" y="5451475"/>
          <p14:tracePt t="151338" x="4879975" y="5451475"/>
          <p14:tracePt t="151340" x="4864100" y="5451475"/>
          <p14:tracePt t="151346" x="4832350" y="5419725"/>
          <p14:tracePt t="151350" x="4816475" y="5419725"/>
          <p14:tracePt t="151353" x="4816475" y="5403850"/>
          <p14:tracePt t="151354" x="4800600" y="5403850"/>
          <p14:tracePt t="151356" x="4784725" y="5387975"/>
          <p14:tracePt t="151361" x="4768850" y="5372100"/>
          <p14:tracePt t="151362" x="4752975" y="5372100"/>
          <p14:tracePt t="151371" x="4737100" y="5356225"/>
          <p14:tracePt t="151377" x="4722813" y="5356225"/>
          <p14:tracePt t="151378" x="4722813" y="5340350"/>
          <p14:tracePt t="151384" x="4706938" y="5340350"/>
          <p14:tracePt t="151405" x="4691063" y="5340350"/>
          <p14:tracePt t="151407" x="4691063" y="5324475"/>
          <p14:tracePt t="151415" x="4675188" y="5324475"/>
          <p14:tracePt t="151418" x="4675188" y="5310188"/>
          <p14:tracePt t="151431" x="4675188" y="5294313"/>
          <p14:tracePt t="151437" x="4659313" y="5294313"/>
          <p14:tracePt t="151451" x="4659313" y="5278438"/>
          <p14:tracePt t="151452" x="4643438" y="5278438"/>
          <p14:tracePt t="151456" x="4643438" y="5262563"/>
          <p14:tracePt t="151467" x="4627563" y="5246688"/>
          <p14:tracePt t="151470" x="4627563" y="5230813"/>
          <p14:tracePt t="151479" x="4627563" y="5214938"/>
          <p14:tracePt t="151482" x="4627563" y="5199063"/>
          <p14:tracePt t="151486" x="4627563" y="5183188"/>
          <p14:tracePt t="151490" x="4627563" y="5167313"/>
          <p14:tracePt t="151492" x="4627563" y="5151438"/>
          <p14:tracePt t="151496" x="4627563" y="5135563"/>
          <p14:tracePt t="151498" x="4627563" y="5119688"/>
          <p14:tracePt t="151500" x="4627563" y="5103813"/>
          <p14:tracePt t="151502" x="4643438" y="5103813"/>
          <p14:tracePt t="151504" x="4643438" y="5087938"/>
          <p14:tracePt t="151506" x="4659313" y="5087938"/>
          <p14:tracePt t="151509" x="4659313" y="5072063"/>
          <p14:tracePt t="151512" x="4675188" y="5056188"/>
          <p14:tracePt t="151514" x="4675188" y="5040313"/>
          <p14:tracePt t="151516" x="4691063" y="5024438"/>
          <p14:tracePt t="151520" x="4706938" y="5008563"/>
          <p14:tracePt t="151522" x="4722813" y="4992688"/>
          <p14:tracePt t="151524" x="4737100" y="4992688"/>
          <p14:tracePt t="151526" x="4737100" y="4976813"/>
          <p14:tracePt t="151529" x="4737100" y="4962525"/>
          <p14:tracePt t="151530" x="4752975" y="4962525"/>
          <p14:tracePt t="151532" x="4768850" y="4946650"/>
          <p14:tracePt t="151536" x="4784725" y="4930775"/>
          <p14:tracePt t="151538" x="4800600" y="4914900"/>
          <p14:tracePt t="151540" x="4816475" y="4914900"/>
          <p14:tracePt t="151542" x="4816475" y="4899025"/>
          <p14:tracePt t="151545" x="4832350" y="4883150"/>
          <p14:tracePt t="151546" x="4864100" y="4867275"/>
          <p14:tracePt t="151570" x="5068888" y="4740275"/>
          <p14:tracePt t="151574" x="5116513" y="4708525"/>
          <p14:tracePt t="151578" x="5148263" y="4692650"/>
          <p14:tracePt t="151583" x="5243513" y="4660900"/>
          <p14:tracePt t="151584" x="5259388" y="4645025"/>
          <p14:tracePt t="151586" x="5291138" y="4629150"/>
          <p14:tracePt t="151588" x="5307013" y="4629150"/>
          <p14:tracePt t="151590" x="5322888" y="4614863"/>
          <p14:tracePt t="151592" x="5353050" y="4614863"/>
          <p14:tracePt t="151595" x="5384800" y="4598988"/>
          <p14:tracePt t="151596" x="5400675" y="4583113"/>
          <p14:tracePt t="151598" x="5432425" y="4567238"/>
          <p14:tracePt t="151600" x="5464175" y="4567238"/>
          <p14:tracePt t="151602" x="5480050" y="4551363"/>
          <p14:tracePt t="151604" x="5511800" y="4551363"/>
          <p14:tracePt t="151606" x="5543550" y="4551363"/>
          <p14:tracePt t="151608" x="5559425" y="4535488"/>
          <p14:tracePt t="151611" x="5591175" y="4519613"/>
          <p14:tracePt t="151613" x="5622925" y="4519613"/>
          <p14:tracePt t="151614" x="5638800" y="4503738"/>
          <p14:tracePt t="151616" x="5668963" y="4503738"/>
          <p14:tracePt t="151618" x="5700713" y="4487863"/>
          <p14:tracePt t="151620" x="5716588" y="4487863"/>
          <p14:tracePt t="151622" x="5732463" y="4471988"/>
          <p14:tracePt t="151624" x="5748338" y="4471988"/>
          <p14:tracePt t="151626" x="5780088" y="4471988"/>
          <p14:tracePt t="151628" x="5811838" y="4471988"/>
          <p14:tracePt t="151630" x="5811838" y="4456113"/>
          <p14:tracePt t="151632" x="5843588" y="4456113"/>
          <p14:tracePt t="151634" x="5875338" y="4440238"/>
          <p14:tracePt t="151638" x="5907088" y="4440238"/>
          <p14:tracePt t="151640" x="5922963" y="4424363"/>
          <p14:tracePt t="151644" x="5953125" y="4424363"/>
          <p14:tracePt t="151648" x="5984875" y="4424363"/>
          <p14:tracePt t="151650" x="6000750" y="4424363"/>
          <p14:tracePt t="151654" x="6016625" y="4424363"/>
          <p14:tracePt t="151656" x="6032500" y="4424363"/>
          <p14:tracePt t="151658" x="6048375" y="4408488"/>
          <p14:tracePt t="151662" x="6064250" y="4408488"/>
          <p14:tracePt t="151664" x="6080125" y="4408488"/>
          <p14:tracePt t="151669" x="6096000" y="4408488"/>
          <p14:tracePt t="151670" x="6111875" y="4408488"/>
          <p14:tracePt t="151672" x="6127750" y="4408488"/>
          <p14:tracePt t="151679" x="6143625" y="4408488"/>
          <p14:tracePt t="151680" x="6159500" y="4408488"/>
          <p14:tracePt t="151687" x="6175375" y="4408488"/>
          <p14:tracePt t="151691" x="6191250" y="4408488"/>
          <p14:tracePt t="151693" x="6207125" y="4408488"/>
          <p14:tracePt t="151698" x="6223000" y="4408488"/>
          <p14:tracePt t="151700" x="6238875" y="4408488"/>
          <p14:tracePt t="151706" x="6253163" y="4408488"/>
          <p14:tracePt t="151712" x="6269038" y="4408488"/>
          <p14:tracePt t="151714" x="6284913" y="4408488"/>
          <p14:tracePt t="151718" x="6300788" y="4408488"/>
          <p14:tracePt t="151720" x="6316663" y="4408488"/>
          <p14:tracePt t="151726" x="6332538" y="4408488"/>
          <p14:tracePt t="151729" x="6348413" y="4424363"/>
          <p14:tracePt t="151734" x="6348413" y="4440238"/>
          <p14:tracePt t="151736" x="6364288" y="4440238"/>
          <p14:tracePt t="151738" x="6380163" y="4440238"/>
          <p14:tracePt t="151742" x="6396038" y="4440238"/>
          <p14:tracePt t="151746" x="6396038" y="4456113"/>
          <p14:tracePt t="151748" x="6411913" y="4456113"/>
          <p14:tracePt t="151750" x="6427788" y="4456113"/>
          <p14:tracePt t="151752" x="6427788" y="4471988"/>
          <p14:tracePt t="151754" x="6443663" y="4471988"/>
          <p14:tracePt t="151756" x="6443663" y="4487863"/>
          <p14:tracePt t="151758" x="6475413" y="4487863"/>
          <p14:tracePt t="151762" x="6507163" y="4519613"/>
          <p14:tracePt t="151764" x="6523038" y="4535488"/>
          <p14:tracePt t="151766" x="6523038" y="4551363"/>
          <p14:tracePt t="151768" x="6538913" y="4567238"/>
          <p14:tracePt t="151770" x="6569075" y="4583113"/>
          <p14:tracePt t="151775" x="6584950" y="4614863"/>
          <p14:tracePt t="151777" x="6616700" y="4629150"/>
          <p14:tracePt t="151778" x="6632575" y="4645025"/>
          <p14:tracePt t="151780" x="6648450" y="4660900"/>
          <p14:tracePt t="151783" x="6664325" y="4692650"/>
          <p14:tracePt t="151784" x="6680200" y="4708525"/>
          <p14:tracePt t="151786" x="6711950" y="4724400"/>
          <p14:tracePt t="151788" x="6727825" y="4756150"/>
          <p14:tracePt t="151790" x="6743700" y="4787900"/>
          <p14:tracePt t="151792" x="6775450" y="4803775"/>
          <p14:tracePt t="151794" x="6791325" y="4819650"/>
          <p14:tracePt t="151796" x="6807200" y="4851400"/>
          <p14:tracePt t="151798" x="6838950" y="4883150"/>
          <p14:tracePt t="151800" x="6838950" y="4914900"/>
          <p14:tracePt t="151802" x="6869113" y="4914900"/>
          <p14:tracePt t="151804" x="6884988" y="4946650"/>
          <p14:tracePt t="151806" x="6900863" y="4962525"/>
          <p14:tracePt t="151808" x="6900863" y="4976813"/>
          <p14:tracePt t="151811" x="6932613" y="5008563"/>
          <p14:tracePt t="151812" x="6948488" y="5024438"/>
          <p14:tracePt t="151814" x="6964363" y="5040313"/>
          <p14:tracePt t="151816" x="6980238" y="5072063"/>
          <p14:tracePt t="151818" x="6980238" y="5087938"/>
          <p14:tracePt t="151820" x="6996113" y="5103813"/>
          <p14:tracePt t="151822" x="7011988" y="5119688"/>
          <p14:tracePt t="151824" x="7027863" y="5151438"/>
          <p14:tracePt t="151829" x="7027863" y="5167313"/>
          <p14:tracePt t="151830" x="7043738" y="5183188"/>
          <p14:tracePt t="151832" x="7043738" y="5199063"/>
          <p14:tracePt t="151834" x="7059613" y="5199063"/>
          <p14:tracePt t="151836" x="7059613" y="5230813"/>
          <p14:tracePt t="151841" x="7059613" y="5246688"/>
          <p14:tracePt t="151843" x="7075488" y="5262563"/>
          <p14:tracePt t="151845" x="7075488" y="5278438"/>
          <p14:tracePt t="151850" x="7075488" y="5294313"/>
          <p14:tracePt t="151854" x="7075488" y="5310188"/>
          <p14:tracePt t="151863" x="7075488" y="5340350"/>
          <p14:tracePt t="151866" x="7075488" y="5356225"/>
          <p14:tracePt t="151872" x="7075488" y="5372100"/>
          <p14:tracePt t="151874" x="7075488" y="5387975"/>
          <p14:tracePt t="151881" x="7075488" y="5403850"/>
          <p14:tracePt t="151882" x="7075488" y="5419725"/>
          <p14:tracePt t="151884" x="7075488" y="5435600"/>
          <p14:tracePt t="151890" x="7075488" y="5451475"/>
          <p14:tracePt t="151892" x="7059613" y="5467350"/>
          <p14:tracePt t="151896" x="7043738" y="5499100"/>
          <p14:tracePt t="151898" x="7027863" y="5530850"/>
          <p14:tracePt t="151902" x="7011988" y="5546725"/>
          <p14:tracePt t="151905" x="6996113" y="5562600"/>
          <p14:tracePt t="151906" x="6980238" y="5578475"/>
          <p14:tracePt t="151912" x="6980238" y="5594350"/>
          <p14:tracePt t="151913" x="6964363" y="5610225"/>
          <p14:tracePt t="151916" x="6948488" y="5626100"/>
          <p14:tracePt t="151920" x="6948488" y="5641975"/>
          <p14:tracePt t="151922" x="6932613" y="5657850"/>
          <p14:tracePt t="151925" x="6916738" y="5657850"/>
          <p14:tracePt t="151928" x="6916738" y="5672138"/>
          <p14:tracePt t="151933" x="6900863" y="5688013"/>
          <p14:tracePt t="151934" x="6884988" y="5688013"/>
          <p14:tracePt t="151939" x="6869113" y="5703888"/>
          <p14:tracePt t="151943" x="6869113" y="5719763"/>
          <p14:tracePt t="151946" x="6854825" y="5719763"/>
          <p14:tracePt t="151950" x="6838950" y="5719763"/>
          <p14:tracePt t="151955" x="6838950" y="5735638"/>
          <p14:tracePt t="151956" x="6823075" y="5735638"/>
          <p14:tracePt t="151959" x="6823075" y="5751513"/>
          <p14:tracePt t="151961" x="6807200" y="5751513"/>
          <p14:tracePt t="151962" x="6791325" y="5751513"/>
          <p14:tracePt t="151964" x="6791325" y="5767388"/>
          <p14:tracePt t="151968" x="6775450" y="5767388"/>
          <p14:tracePt t="151971" x="6759575" y="5767388"/>
          <p14:tracePt t="151972" x="6759575" y="5783263"/>
          <p14:tracePt t="151974" x="6743700" y="5783263"/>
          <p14:tracePt t="151976" x="6727825" y="5783263"/>
          <p14:tracePt t="151978" x="6727825" y="5799138"/>
          <p14:tracePt t="151980" x="6711950" y="5799138"/>
          <p14:tracePt t="151984" x="6696075" y="5799138"/>
          <p14:tracePt t="151986" x="6680200" y="5799138"/>
          <p14:tracePt t="151988" x="6680200" y="5815013"/>
          <p14:tracePt t="151990" x="6664325" y="5815013"/>
          <p14:tracePt t="151992" x="6632575" y="5830888"/>
          <p14:tracePt t="151994" x="6632575" y="5846763"/>
          <p14:tracePt t="151996" x="6600825" y="5846763"/>
          <p14:tracePt t="151998" x="6584950" y="5846763"/>
          <p14:tracePt t="152002" x="6569075" y="5862638"/>
          <p14:tracePt t="152004" x="6538913" y="5862638"/>
          <p14:tracePt t="152009" x="6523038" y="5878513"/>
          <p14:tracePt t="152012" x="6507163" y="5878513"/>
          <p14:tracePt t="152013" x="6491288" y="5894388"/>
          <p14:tracePt t="152014" x="6475413" y="5894388"/>
          <p14:tracePt t="152016" x="6459538" y="5894388"/>
          <p14:tracePt t="152018" x="6443663" y="5894388"/>
          <p14:tracePt t="152020" x="6411913" y="5894388"/>
          <p14:tracePt t="152024" x="6380163" y="5910263"/>
          <p14:tracePt t="152027" x="6364288" y="5910263"/>
          <p14:tracePt t="152029" x="6348413" y="5910263"/>
          <p14:tracePt t="152031" x="6332538" y="5910263"/>
          <p14:tracePt t="152032" x="6316663" y="5926138"/>
          <p14:tracePt t="152034" x="6284913" y="5926138"/>
          <p14:tracePt t="152036" x="6269038" y="5926138"/>
          <p14:tracePt t="152038" x="6253163" y="5926138"/>
          <p14:tracePt t="152040" x="6223000" y="5942013"/>
          <p14:tracePt t="152042" x="6191250" y="5942013"/>
          <p14:tracePt t="152044" x="6175375" y="5942013"/>
          <p14:tracePt t="152046" x="6159500" y="5942013"/>
          <p14:tracePt t="152048" x="6143625" y="5942013"/>
          <p14:tracePt t="152050" x="6111875" y="5942013"/>
          <p14:tracePt t="152052" x="6080125" y="5957888"/>
          <p14:tracePt t="152054" x="6064250" y="5957888"/>
          <p14:tracePt t="152056" x="6032500" y="5957888"/>
          <p14:tracePt t="152058" x="6000750" y="5957888"/>
          <p14:tracePt t="152061" x="5984875" y="5973763"/>
          <p14:tracePt t="152062" x="5938838" y="5973763"/>
          <p14:tracePt t="152064" x="5907088" y="5973763"/>
          <p14:tracePt t="152066" x="5891213" y="5973763"/>
          <p14:tracePt t="152068" x="5843588" y="5989638"/>
          <p14:tracePt t="152070" x="5827713" y="5989638"/>
          <p14:tracePt t="152072" x="5795963" y="5989638"/>
          <p14:tracePt t="152074" x="5748338" y="5989638"/>
          <p14:tracePt t="152077" x="5732463" y="5989638"/>
          <p14:tracePt t="152078" x="5684838" y="5989638"/>
          <p14:tracePt t="152080" x="5653088" y="5989638"/>
          <p14:tracePt t="152082" x="5622925" y="5989638"/>
          <p14:tracePt t="152084" x="5591175" y="5989638"/>
          <p14:tracePt t="152086" x="5543550" y="5989638"/>
          <p14:tracePt t="152088" x="5511800" y="6003925"/>
          <p14:tracePt t="152090" x="5480050" y="6003925"/>
          <p14:tracePt t="152092" x="5432425" y="6003925"/>
          <p14:tracePt t="152095" x="5416550" y="6003925"/>
          <p14:tracePt t="152097" x="5368925" y="6003925"/>
          <p14:tracePt t="152098" x="5353050" y="6003925"/>
          <p14:tracePt t="152100" x="5307013" y="6003925"/>
          <p14:tracePt t="152102" x="5275263" y="6003925"/>
          <p14:tracePt t="152104" x="5243513" y="6003925"/>
          <p14:tracePt t="152106" x="5211763" y="6003925"/>
          <p14:tracePt t="152108" x="5164138" y="6003925"/>
          <p14:tracePt t="152111" x="5148263" y="6003925"/>
          <p14:tracePt t="152112" x="5100638" y="6003925"/>
          <p14:tracePt t="152114" x="5068888" y="6003925"/>
          <p14:tracePt t="152116" x="5037138" y="6003925"/>
          <p14:tracePt t="152118" x="5006975" y="6003925"/>
          <p14:tracePt t="152120" x="4959350" y="6003925"/>
          <p14:tracePt t="152122" x="4927600" y="5989638"/>
          <p14:tracePt t="152124" x="4895850" y="5989638"/>
          <p14:tracePt t="152126" x="4848225" y="5989638"/>
          <p14:tracePt t="152129" x="4816475" y="5989638"/>
          <p14:tracePt t="152130" x="4768850" y="5989638"/>
          <p14:tracePt t="152132" x="4737100" y="5973763"/>
          <p14:tracePt t="152134" x="4706938" y="5973763"/>
          <p14:tracePt t="152136" x="4659313" y="5973763"/>
          <p14:tracePt t="152138" x="4611688" y="5957888"/>
          <p14:tracePt t="152140" x="4595813" y="5957888"/>
          <p14:tracePt t="152142" x="4548188" y="5942013"/>
          <p14:tracePt t="152144" x="4500563" y="5942013"/>
          <p14:tracePt t="152146" x="4468813" y="5942013"/>
          <p14:tracePt t="152148" x="4437063" y="5942013"/>
          <p14:tracePt t="152150" x="4391025" y="5942013"/>
          <p14:tracePt t="152152" x="4375150" y="5942013"/>
          <p14:tracePt t="152154" x="4327525" y="5926138"/>
          <p14:tracePt t="152156" x="4295775" y="5926138"/>
          <p14:tracePt t="152158" x="4264025" y="5910263"/>
          <p14:tracePt t="152161" x="4216400" y="5910263"/>
          <p14:tracePt t="152163" x="4184650" y="5910263"/>
          <p14:tracePt t="152164" x="4168775" y="5894388"/>
          <p14:tracePt t="152166" x="4137025" y="5894388"/>
          <p14:tracePt t="152168" x="4106863" y="5894388"/>
          <p14:tracePt t="152170" x="4075113" y="5878513"/>
          <p14:tracePt t="152172" x="4043363" y="5878513"/>
          <p14:tracePt t="152174" x="4011613" y="5878513"/>
          <p14:tracePt t="152176" x="3995738" y="5862638"/>
          <p14:tracePt t="152178" x="3979863" y="5862638"/>
          <p14:tracePt t="152180" x="3963988" y="5862638"/>
          <p14:tracePt t="152182" x="3932238" y="5846763"/>
          <p14:tracePt t="152184" x="3916363" y="5846763"/>
          <p14:tracePt t="152186" x="3900488" y="5846763"/>
          <p14:tracePt t="152188" x="3884613" y="5846763"/>
          <p14:tracePt t="152190" x="3852863" y="5846763"/>
          <p14:tracePt t="152192" x="3852863" y="5830888"/>
          <p14:tracePt t="152194" x="3836988" y="5830888"/>
          <p14:tracePt t="152196" x="3806825" y="5830888"/>
          <p14:tracePt t="152198" x="3806825" y="5815013"/>
          <p14:tracePt t="152200" x="3790950" y="5815013"/>
          <p14:tracePt t="152202" x="3775075" y="5799138"/>
          <p14:tracePt t="152207" x="3759200" y="5799138"/>
          <p14:tracePt t="152208" x="3743325" y="5799138"/>
          <p14:tracePt t="152213" x="3727450" y="5783263"/>
          <p14:tracePt t="152216" x="3711575" y="5767388"/>
          <p14:tracePt t="152218" x="3695700" y="5767388"/>
          <p14:tracePt t="152223" x="3695700" y="5751513"/>
          <p14:tracePt t="152224" x="3679825" y="5751513"/>
          <p14:tracePt t="152227" x="3663950" y="5735638"/>
          <p14:tracePt t="152229" x="3648075" y="5719763"/>
          <p14:tracePt t="152233" x="3632200" y="5719763"/>
          <p14:tracePt t="152234" x="3616325" y="5703888"/>
          <p14:tracePt t="152236" x="3616325" y="5688013"/>
          <p14:tracePt t="152240" x="3600450" y="5672138"/>
          <p14:tracePt t="152242" x="3584575" y="5657850"/>
          <p14:tracePt t="152244" x="3568700" y="5641975"/>
          <p14:tracePt t="152248" x="3552825" y="5626100"/>
          <p14:tracePt t="152251" x="3536950" y="5610225"/>
          <p14:tracePt t="152255" x="3536950" y="5594350"/>
          <p14:tracePt t="152256" x="3521075" y="5578475"/>
          <p14:tracePt t="152259" x="3505200" y="5562600"/>
          <p14:tracePt t="152263" x="3490913" y="5546725"/>
          <p14:tracePt t="152264" x="3490913" y="5514975"/>
          <p14:tracePt t="152268" x="3475038" y="5499100"/>
          <p14:tracePt t="152271" x="3459163" y="5483225"/>
          <p14:tracePt t="152275" x="3459163" y="5467350"/>
          <p14:tracePt t="152276" x="3459163" y="5435600"/>
          <p14:tracePt t="152279" x="3443288" y="5435600"/>
          <p14:tracePt t="152280" x="3443288" y="5419725"/>
          <p14:tracePt t="152282" x="3427413" y="5387975"/>
          <p14:tracePt t="152287" x="3411538" y="5372100"/>
          <p14:tracePt t="152288" x="3411538" y="5356225"/>
          <p14:tracePt t="152290" x="3411538" y="5340350"/>
          <p14:tracePt t="152292" x="3411538" y="5324475"/>
          <p14:tracePt t="152294" x="3395663" y="5310188"/>
          <p14:tracePt t="152296" x="3395663" y="5294313"/>
          <p14:tracePt t="152298" x="3395663" y="5278438"/>
          <p14:tracePt t="152301" x="3395663" y="5262563"/>
          <p14:tracePt t="152302" x="3379788" y="5262563"/>
          <p14:tracePt t="152305" x="3379788" y="5230813"/>
          <p14:tracePt t="152306" x="3379788" y="5214938"/>
          <p14:tracePt t="152311" x="3379788" y="5199063"/>
          <p14:tracePt t="152312" x="3379788" y="5183188"/>
          <p14:tracePt t="152316" x="3379788" y="5167313"/>
          <p14:tracePt t="152318" x="3379788" y="5135563"/>
          <p14:tracePt t="152322" x="3379788" y="5119688"/>
          <p14:tracePt t="152325" x="3379788" y="5103813"/>
          <p14:tracePt t="152328" x="3379788" y="5087938"/>
          <p14:tracePt t="152331" x="3395663" y="5072063"/>
          <p14:tracePt t="152332" x="3395663" y="5056188"/>
          <p14:tracePt t="152336" x="3411538" y="5040313"/>
          <p14:tracePt t="152339" x="3411538" y="5024438"/>
          <p14:tracePt t="152340" x="3427413" y="5024438"/>
          <p14:tracePt t="152342" x="3427413" y="5008563"/>
          <p14:tracePt t="152344" x="3427413" y="4992688"/>
          <p14:tracePt t="152346" x="3443288" y="4976813"/>
          <p14:tracePt t="152348" x="3459163" y="4976813"/>
          <p14:tracePt t="152350" x="3475038" y="4962525"/>
          <p14:tracePt t="152352" x="3475038" y="4946650"/>
          <p14:tracePt t="152354" x="3490913" y="4946650"/>
          <p14:tracePt t="152356" x="3505200" y="4930775"/>
          <p14:tracePt t="152358" x="3505200" y="4914900"/>
          <p14:tracePt t="152360" x="3521075" y="4899025"/>
          <p14:tracePt t="152362" x="3536950" y="4899025"/>
          <p14:tracePt t="152364" x="3552825" y="4899025"/>
          <p14:tracePt t="152366" x="3568700" y="4883150"/>
          <p14:tracePt t="152368" x="3584575" y="4867275"/>
          <p14:tracePt t="152370" x="3600450" y="4851400"/>
          <p14:tracePt t="152372" x="3616325" y="4851400"/>
          <p14:tracePt t="152374" x="3632200" y="4851400"/>
          <p14:tracePt t="152376" x="3648075" y="4835525"/>
          <p14:tracePt t="152379" x="3679825" y="4819650"/>
          <p14:tracePt t="152380" x="3695700" y="4803775"/>
          <p14:tracePt t="152382" x="3711575" y="4803775"/>
          <p14:tracePt t="152384" x="3743325" y="4803775"/>
          <p14:tracePt t="152386" x="3759200" y="4787900"/>
          <p14:tracePt t="152388" x="3775075" y="4787900"/>
          <p14:tracePt t="152390" x="3806825" y="4772025"/>
          <p14:tracePt t="152392" x="3836988" y="4756150"/>
          <p14:tracePt t="152394" x="3852863" y="4756150"/>
          <p14:tracePt t="152396" x="3884613" y="4740275"/>
          <p14:tracePt t="152398" x="3916363" y="4724400"/>
          <p14:tracePt t="152400" x="3932238" y="4724400"/>
          <p14:tracePt t="152402" x="3963988" y="4724400"/>
          <p14:tracePt t="152404" x="3995738" y="4724400"/>
          <p14:tracePt t="152406" x="4011613" y="4708525"/>
          <p14:tracePt t="152408" x="4043363" y="4708525"/>
          <p14:tracePt t="152411" x="4090988" y="4692650"/>
          <p14:tracePt t="152412" x="4106863" y="4692650"/>
          <p14:tracePt t="152414" x="4121150" y="4676775"/>
          <p14:tracePt t="152416" x="4137025" y="4676775"/>
          <p14:tracePt t="152418" x="4168775" y="4676775"/>
          <p14:tracePt t="152420" x="4200525" y="4660900"/>
          <p14:tracePt t="152422" x="4232275" y="4660900"/>
          <p14:tracePt t="152424" x="4264025" y="4645025"/>
          <p14:tracePt t="152427" x="4295775" y="4645025"/>
          <p14:tracePt t="152428" x="4311650" y="4645025"/>
          <p14:tracePt t="152430" x="4327525" y="4645025"/>
          <p14:tracePt t="152432" x="4359275" y="4645025"/>
          <p14:tracePt t="152434" x="4375150" y="4629150"/>
          <p14:tracePt t="152436" x="4406900" y="4629150"/>
          <p14:tracePt t="152438" x="4437063" y="4629150"/>
          <p14:tracePt t="152440" x="4437063" y="4614863"/>
          <p14:tracePt t="152442" x="4468813" y="4614863"/>
          <p14:tracePt t="152444" x="4484688" y="4614863"/>
          <p14:tracePt t="152446" x="4500563" y="4598988"/>
          <p14:tracePt t="152448" x="4532313" y="4598988"/>
          <p14:tracePt t="152454" x="4548188" y="4598988"/>
          <p14:tracePt t="152456" x="4564063" y="4598988"/>
          <p14:tracePt t="152458" x="4595813" y="4598988"/>
          <p14:tracePt t="152460" x="4611688" y="4598988"/>
          <p14:tracePt t="152464" x="4627563" y="4598988"/>
          <p14:tracePt t="152466" x="4643438" y="4583113"/>
          <p14:tracePt t="152470" x="4659313" y="4583113"/>
          <p14:tracePt t="152474" x="4675188" y="4583113"/>
          <p14:tracePt t="152479" x="4691063" y="4583113"/>
          <p14:tracePt t="152484" x="4706938" y="4583113"/>
          <p14:tracePt t="152488" x="4722813" y="4583113"/>
          <p14:tracePt t="152494" x="4737100" y="4583113"/>
          <p14:tracePt t="152498" x="4752975" y="4583113"/>
          <p14:tracePt t="152500" x="4768850" y="4583113"/>
          <p14:tracePt t="152507" x="4784725" y="4583113"/>
          <p14:tracePt t="152510" x="4800600" y="4583113"/>
          <p14:tracePt t="152516" x="4816475" y="4583113"/>
          <p14:tracePt t="152518" x="4832350" y="4583113"/>
          <p14:tracePt t="152520" x="4848225" y="4583113"/>
          <p14:tracePt t="152524" x="4864100" y="4583113"/>
          <p14:tracePt t="152527" x="4879975" y="4583113"/>
          <p14:tracePt t="152530" x="4895850" y="4583113"/>
          <p14:tracePt t="152532" x="4911725" y="4583113"/>
          <p14:tracePt t="152534" x="4927600" y="4583113"/>
          <p14:tracePt t="152538" x="4959350" y="4583113"/>
          <p14:tracePt t="152540" x="4975225" y="4583113"/>
          <p14:tracePt t="152542" x="5006975" y="4583113"/>
          <p14:tracePt t="152544" x="5037138" y="4583113"/>
          <p14:tracePt t="152546" x="5053013" y="4598988"/>
          <p14:tracePt t="152548" x="5084763" y="4598988"/>
          <p14:tracePt t="152550" x="5116513" y="4598988"/>
          <p14:tracePt t="152552" x="5132388" y="4598988"/>
          <p14:tracePt t="152554" x="5164138" y="4598988"/>
          <p14:tracePt t="152556" x="5180013" y="4598988"/>
          <p14:tracePt t="152558" x="5211763" y="4598988"/>
          <p14:tracePt t="152562" x="5259388" y="4614863"/>
          <p14:tracePt t="152583" x="5527675" y="4676775"/>
          <p14:tracePt t="152585" x="5543550" y="4676775"/>
          <p14:tracePt t="152587" x="5559425" y="4676775"/>
          <p14:tracePt t="152588" x="5591175" y="4692650"/>
          <p14:tracePt t="152593" x="5622925" y="4692650"/>
          <p14:tracePt t="152595" x="5653088" y="4692650"/>
          <p14:tracePt t="152598" x="5668963" y="4692650"/>
          <p14:tracePt t="152600" x="5700713" y="4692650"/>
          <p14:tracePt t="152602" x="5700713" y="4708525"/>
          <p14:tracePt t="152604" x="5716588" y="4708525"/>
          <p14:tracePt t="152606" x="5748338" y="4724400"/>
          <p14:tracePt t="152610" x="5764213" y="4724400"/>
          <p14:tracePt t="152612" x="5780088" y="4740275"/>
          <p14:tracePt t="152616" x="5795963" y="4740275"/>
          <p14:tracePt t="152618" x="5811838" y="4740275"/>
          <p14:tracePt t="152622" x="5827713" y="4740275"/>
          <p14:tracePt t="152628" x="5827713" y="4756150"/>
          <p14:tracePt t="152631" x="5843588" y="4756150"/>
          <p14:tracePt t="152632" x="5843588" y="4772025"/>
          <p14:tracePt t="152635" x="5859463" y="4772025"/>
          <p14:tracePt t="152640" x="5875338" y="4772025"/>
          <p14:tracePt t="152644" x="5875338" y="4787900"/>
          <p14:tracePt t="152646" x="5891213" y="4787900"/>
          <p14:tracePt t="152648" x="5891213" y="4803775"/>
          <p14:tracePt t="152650" x="5907088" y="4803775"/>
          <p14:tracePt t="152652" x="5907088" y="4819650"/>
          <p14:tracePt t="152661" x="5922963" y="4835525"/>
          <p14:tracePt t="152665" x="5922963" y="4851400"/>
          <p14:tracePt t="152666" x="5938838" y="4851400"/>
          <p14:tracePt t="152671" x="5938838" y="4867275"/>
          <p14:tracePt t="152672" x="5938838" y="4883150"/>
          <p14:tracePt t="152679" x="5953125" y="4899025"/>
          <p14:tracePt t="152680" x="5969000" y="4914900"/>
          <p14:tracePt t="152685" x="5984875" y="4930775"/>
          <p14:tracePt t="152689" x="5984875" y="4946650"/>
          <p14:tracePt t="152693" x="5984875" y="4962525"/>
          <p14:tracePt t="152694" x="6000750" y="4976813"/>
          <p14:tracePt t="152698" x="6016625" y="4992688"/>
          <p14:tracePt t="152705" x="6016625" y="5008563"/>
          <p14:tracePt t="152707" x="6016625" y="5024438"/>
          <p14:tracePt t="152709" x="6032500" y="5040313"/>
          <p14:tracePt t="152711" x="6032500" y="5056188"/>
          <p14:tracePt t="152712" x="6048375" y="5056188"/>
          <p14:tracePt t="152716" x="6048375" y="5072063"/>
          <p14:tracePt t="152718" x="6048375" y="5087938"/>
          <p14:tracePt t="152720" x="6064250" y="5087938"/>
          <p14:tracePt t="152722" x="6064250" y="5103813"/>
          <p14:tracePt t="152724" x="6064250" y="5119688"/>
          <p14:tracePt t="152728" x="6080125" y="5135563"/>
          <p14:tracePt t="152730" x="6096000" y="5151438"/>
          <p14:tracePt t="152732" x="6096000" y="5167313"/>
          <p14:tracePt t="152736" x="6096000" y="5183188"/>
          <p14:tracePt t="152739" x="6096000" y="5199063"/>
          <p14:tracePt t="152742" x="6096000" y="5214938"/>
          <p14:tracePt t="152745" x="6111875" y="5246688"/>
          <p14:tracePt t="152748" x="6111875" y="5262563"/>
          <p14:tracePt t="152750" x="6127750" y="5278438"/>
          <p14:tracePt t="152752" x="6127750" y="5294313"/>
          <p14:tracePt t="152757" x="6127750" y="5310188"/>
          <p14:tracePt t="152758" x="6143625" y="5340350"/>
          <p14:tracePt t="152763" x="6143625" y="5356225"/>
          <p14:tracePt t="152765" x="6143625" y="5372100"/>
          <p14:tracePt t="152768" x="6143625" y="5387975"/>
          <p14:tracePt t="152770" x="6143625" y="5403850"/>
          <p14:tracePt t="152772" x="6143625" y="5419725"/>
          <p14:tracePt t="152778" x="6143625" y="5435600"/>
          <p14:tracePt t="152780" x="6143625" y="5451475"/>
          <p14:tracePt t="152785" x="6143625" y="5467350"/>
          <p14:tracePt t="152788" x="6143625" y="5483225"/>
          <p14:tracePt t="152790" x="6143625" y="5499100"/>
          <p14:tracePt t="152804" x="6143625" y="5514975"/>
          <p14:tracePt t="152819" x="6143625" y="5530850"/>
          <p14:tracePt t="152890" x="6159500" y="5546725"/>
          <p14:tracePt t="152895" x="6175375" y="5546725"/>
          <p14:tracePt t="152900" x="6191250" y="5546725"/>
          <p14:tracePt t="152903" x="6223000" y="5546725"/>
          <p14:tracePt t="152908" x="6238875" y="5546725"/>
          <p14:tracePt t="152912" x="6253163" y="5546725"/>
          <p14:tracePt t="152919" x="6269038" y="5546725"/>
          <p14:tracePt t="152924" x="6284913" y="5546725"/>
          <p14:tracePt t="152933" x="6300788" y="5546725"/>
          <p14:tracePt t="152955" x="6316663" y="5546725"/>
          <p14:tracePt t="153092" x="6300788" y="5546725"/>
          <p14:tracePt t="153096" x="6284913" y="5546725"/>
          <p14:tracePt t="153107" x="6269038" y="5546725"/>
          <p14:tracePt t="153147" x="6253163" y="5546725"/>
          <p14:tracePt t="153518" x="6238875" y="5546725"/>
          <p14:tracePt t="153547" x="6223000" y="5546725"/>
          <p14:tracePt t="153578" x="6207125" y="5546725"/>
          <p14:tracePt t="153663" x="6223000" y="5546725"/>
          <p14:tracePt t="153667" x="6238875" y="5546725"/>
          <p14:tracePt t="153668" x="6253163" y="5546725"/>
          <p14:tracePt t="153670" x="6269038" y="5562600"/>
          <p14:tracePt t="153672" x="6300788" y="5578475"/>
          <p14:tracePt t="153674" x="6332538" y="5594350"/>
          <p14:tracePt t="153678" x="6364288" y="5610225"/>
          <p14:tracePt t="153680" x="6396038" y="5626100"/>
          <p14:tracePt t="153682" x="6411913" y="5626100"/>
          <p14:tracePt t="153684" x="6443663" y="5641975"/>
          <p14:tracePt t="153686" x="6459538" y="5641975"/>
          <p14:tracePt t="153688" x="6475413" y="5657850"/>
          <p14:tracePt t="153690" x="6507163" y="5657850"/>
          <p14:tracePt t="153693" x="6538913" y="5672138"/>
          <p14:tracePt t="153695" x="6553200" y="5688013"/>
          <p14:tracePt t="153696" x="6584950" y="5688013"/>
          <p14:tracePt t="153698" x="6616700" y="5703888"/>
          <p14:tracePt t="153700" x="6632575" y="5719763"/>
          <p14:tracePt t="153702" x="6664325" y="5719763"/>
          <p14:tracePt t="153704" x="6696075" y="5735638"/>
          <p14:tracePt t="153706" x="6711950" y="5735638"/>
          <p14:tracePt t="153708" x="6743700" y="5735638"/>
          <p14:tracePt t="153711" x="6775450" y="5751513"/>
          <p14:tracePt t="153712" x="6791325" y="5751513"/>
          <p14:tracePt t="153714" x="6823075" y="5767388"/>
          <p14:tracePt t="153716" x="6854825" y="5767388"/>
          <p14:tracePt t="153718" x="6869113" y="5783263"/>
          <p14:tracePt t="153720" x="6900863" y="5783263"/>
          <p14:tracePt t="153722" x="6932613" y="5799138"/>
          <p14:tracePt t="153724" x="6932613" y="5815013"/>
          <p14:tracePt t="153726" x="6964363" y="5815013"/>
          <p14:tracePt t="153728" x="6980238" y="5815013"/>
          <p14:tracePt t="153730" x="7011988" y="5815013"/>
          <p14:tracePt t="153732" x="7027863" y="5830888"/>
          <p14:tracePt t="153735" x="7043738" y="5830888"/>
          <p14:tracePt t="153736" x="7059613" y="5846763"/>
          <p14:tracePt t="153738" x="7091363" y="5846763"/>
          <p14:tracePt t="153743" x="7107238" y="5862638"/>
          <p14:tracePt t="153745" x="7123113" y="5862638"/>
          <p14:tracePt t="153746" x="7138988" y="5862638"/>
          <p14:tracePt t="153748" x="7154863" y="5862638"/>
          <p14:tracePt t="153750" x="7169150" y="5862638"/>
          <p14:tracePt t="153752" x="7185025" y="5862638"/>
          <p14:tracePt t="153754" x="7200900" y="5862638"/>
          <p14:tracePt t="153756" x="7216775" y="5878513"/>
          <p14:tracePt t="153760" x="7232650" y="5878513"/>
          <p14:tracePt t="153763" x="7248525" y="5878513"/>
          <p14:tracePt t="153764" x="7248525" y="5894388"/>
          <p14:tracePt t="153766" x="7264400" y="5894388"/>
          <p14:tracePt t="153768" x="7280275" y="5894388"/>
          <p14:tracePt t="153770" x="7296150" y="5894388"/>
          <p14:tracePt t="153775" x="7312025" y="5894388"/>
          <p14:tracePt t="153778" x="7327900" y="5894388"/>
          <p14:tracePt t="153784" x="7343775" y="5894388"/>
          <p14:tracePt t="153786" x="7359650" y="5894388"/>
          <p14:tracePt t="153795" x="7391400" y="5894388"/>
          <p14:tracePt t="153796" x="7407275" y="5894388"/>
          <p14:tracePt t="153800" x="7407275" y="5910263"/>
          <p14:tracePt t="153802" x="7423150" y="5910263"/>
          <p14:tracePt t="153804" x="7439025" y="5910263"/>
          <p14:tracePt t="153809" x="7454900" y="5910263"/>
          <p14:tracePt t="153811" x="7469188" y="5910263"/>
          <p14:tracePt t="153812" x="7485063" y="5910263"/>
          <p14:tracePt t="153816" x="7500938" y="5910263"/>
          <p14:tracePt t="153818" x="7516813" y="5926138"/>
          <p14:tracePt t="153825" x="7532688" y="5926138"/>
          <p14:tracePt t="153828" x="7548563" y="5926138"/>
          <p14:tracePt t="153829" x="7564438" y="5926138"/>
          <p14:tracePt t="153832" x="7580313" y="5926138"/>
          <p14:tracePt t="153835" x="7596188" y="5926138"/>
          <p14:tracePt t="153844" x="7612063" y="5926138"/>
          <p14:tracePt t="153849" x="7643813" y="5926138"/>
          <p14:tracePt t="153853" x="7659688" y="5926138"/>
          <p14:tracePt t="153857" x="7675563" y="5926138"/>
          <p14:tracePt t="153865" x="7691438" y="5926138"/>
          <p14:tracePt t="153869" x="7707313" y="5926138"/>
          <p14:tracePt t="153870" x="7723188" y="5926138"/>
          <p14:tracePt t="153879" x="7739063" y="5926138"/>
          <p14:tracePt t="153880" x="7754938" y="5926138"/>
          <p14:tracePt t="153886" x="7770813" y="5926138"/>
          <p14:tracePt t="153889" x="7785100" y="5926138"/>
          <p14:tracePt t="153890" x="7800975" y="5910263"/>
          <p14:tracePt t="153896" x="7816850" y="5910263"/>
          <p14:tracePt t="153898" x="7832725" y="5910263"/>
          <p14:tracePt t="153904" x="7848600" y="5910263"/>
          <p14:tracePt t="153907" x="7848600" y="5894388"/>
          <p14:tracePt t="153908" x="7864475" y="5894388"/>
          <p14:tracePt t="153931" x="7880350" y="5894388"/>
          <p14:tracePt t="153961" x="7896225" y="5894388"/>
          <p14:tracePt t="154039" x="7896225" y="5878513"/>
          <p14:tracePt t="156129" x="7848600" y="5878513"/>
          <p14:tracePt t="156132" x="7800975" y="5878513"/>
          <p14:tracePt t="156134" x="7754938" y="5878513"/>
          <p14:tracePt t="156136" x="7723188" y="5878513"/>
          <p14:tracePt t="156138" x="7643813" y="5862638"/>
          <p14:tracePt t="156140" x="7580313" y="5846763"/>
          <p14:tracePt t="156142" x="7516813" y="5830888"/>
          <p14:tracePt t="156144" x="7454900" y="5815013"/>
          <p14:tracePt t="156146" x="7391400" y="5799138"/>
          <p14:tracePt t="156148" x="7312025" y="5783263"/>
          <p14:tracePt t="156150" x="7216775" y="5751513"/>
          <p14:tracePt t="156152" x="7107238" y="5735638"/>
          <p14:tracePt t="156154" x="6996113" y="5688013"/>
          <p14:tracePt t="156156" x="6900863" y="5657850"/>
          <p14:tracePt t="156159" x="6791325" y="5626100"/>
          <p14:tracePt t="156160" x="6680200" y="5562600"/>
          <p14:tracePt t="156162" x="6553200" y="5530850"/>
          <p14:tracePt t="156164" x="6411913" y="5467350"/>
          <p14:tracePt t="156166" x="6300788" y="5403850"/>
          <p14:tracePt t="156168" x="6191250" y="5340350"/>
          <p14:tracePt t="156170" x="6064250" y="5262563"/>
          <p14:tracePt t="156172" x="5969000" y="5214938"/>
          <p14:tracePt t="156177" x="5732463" y="5056188"/>
          <p14:tracePt t="156179" x="5622925" y="4992688"/>
          <p14:tracePt t="156182" x="5527675" y="4914900"/>
          <p14:tracePt t="156182" x="5432425" y="4867275"/>
          <p14:tracePt t="156184" x="5337175" y="4787900"/>
          <p14:tracePt t="156186" x="5243513" y="4740275"/>
          <p14:tracePt t="156188" x="5148263" y="4660900"/>
          <p14:tracePt t="156191" x="5053013" y="4583113"/>
          <p14:tracePt t="156192" x="4991100" y="4535488"/>
          <p14:tracePt t="156194" x="4927600" y="4471988"/>
          <p14:tracePt t="156196" x="4848225" y="4408488"/>
          <p14:tracePt t="156198" x="4800600" y="4360863"/>
          <p14:tracePt t="156200" x="4737100" y="4313238"/>
          <p14:tracePt t="156203" x="4659313" y="4267200"/>
          <p14:tracePt t="156204" x="4627563" y="4219575"/>
          <p14:tracePt t="156206" x="4579938" y="4171950"/>
          <p14:tracePt t="156210" x="4548188" y="4140200"/>
          <p14:tracePt t="156213" x="4452938" y="4060825"/>
          <p14:tracePt t="156214" x="4421188" y="4029075"/>
          <p14:tracePt t="156216" x="4406900" y="4013200"/>
          <p14:tracePt t="156218" x="4375150" y="3981450"/>
          <p14:tracePt t="156220" x="4343400" y="3949700"/>
          <p14:tracePt t="156222" x="4311650" y="3935413"/>
          <p14:tracePt t="156225" x="4295775" y="3919538"/>
          <p14:tracePt t="156226" x="4264025" y="3903663"/>
          <p14:tracePt t="156228" x="4248150" y="3887788"/>
          <p14:tracePt t="156230" x="4232275" y="3871913"/>
          <p14:tracePt t="156235" x="4216400" y="3871913"/>
          <p14:tracePt t="156236" x="4200525" y="3856038"/>
          <p14:tracePt t="156238" x="4200525" y="3840163"/>
          <p14:tracePt t="156243" x="4184650" y="3824288"/>
          <p14:tracePt t="156246" x="4168775" y="3824288"/>
          <p14:tracePt t="156265" x="4152900" y="3824288"/>
          <p14:tracePt t="156269" x="4152900" y="3808413"/>
          <p14:tracePt t="156294" x="4152900" y="3792538"/>
          <p14:tracePt t="156298" x="4121150" y="3792538"/>
          <p14:tracePt t="156300" x="4106863" y="3792538"/>
          <p14:tracePt t="156302" x="4075113" y="3776663"/>
          <p14:tracePt t="156304" x="4059238" y="3760788"/>
          <p14:tracePt t="156306" x="4043363" y="3744913"/>
          <p14:tracePt t="156309" x="4011613" y="3729038"/>
          <p14:tracePt t="156310" x="3979863" y="3713163"/>
          <p14:tracePt t="156312" x="3963988" y="3697288"/>
          <p14:tracePt t="156314" x="3932238" y="3681413"/>
          <p14:tracePt t="156316" x="3900488" y="3665538"/>
          <p14:tracePt t="156318" x="3868738" y="3649663"/>
          <p14:tracePt t="156320" x="3821113" y="3617913"/>
          <p14:tracePt t="156322" x="3790950" y="3602038"/>
          <p14:tracePt t="156325" x="3743325" y="3571875"/>
          <p14:tracePt t="156328" x="3695700" y="3571875"/>
          <p14:tracePt t="156328" x="3679825" y="3540125"/>
          <p14:tracePt t="156330" x="3632200" y="3524250"/>
          <p14:tracePt t="156332" x="3584575" y="3492500"/>
          <p14:tracePt t="156334" x="3536950" y="3476625"/>
          <p14:tracePt t="156336" x="3505200" y="3460750"/>
          <p14:tracePt t="156338" x="3475038" y="3429000"/>
          <p14:tracePt t="156340" x="3427413" y="3413125"/>
          <p14:tracePt t="156342" x="3395663" y="3413125"/>
          <p14:tracePt t="156344" x="3363913" y="3397250"/>
          <p14:tracePt t="156346" x="3348038" y="3381375"/>
          <p14:tracePt t="156348" x="3316288" y="3365500"/>
          <p14:tracePt t="156352" x="3300413" y="3349625"/>
          <p14:tracePt t="156354" x="3284538" y="3333750"/>
          <p14:tracePt t="156359" x="3284538" y="3317875"/>
          <p14:tracePt t="156365" x="3268663" y="3317875"/>
          <p14:tracePt t="156368" x="3268663" y="3302000"/>
          <p14:tracePt t="156372" x="3268663" y="3286125"/>
          <p14:tracePt t="156376" x="3300413" y="3270250"/>
          <p14:tracePt t="156378" x="3316288" y="3255963"/>
          <p14:tracePt t="156380" x="3316288" y="3240088"/>
          <p14:tracePt t="156382" x="3332163" y="3224213"/>
          <p14:tracePt t="156384" x="3363913" y="3208338"/>
          <p14:tracePt t="156386" x="3363913" y="3192463"/>
          <p14:tracePt t="156388" x="3379788" y="3176588"/>
          <p14:tracePt t="156390" x="3411538" y="3160713"/>
          <p14:tracePt t="156393" x="3427413" y="3128963"/>
          <p14:tracePt t="156394" x="3459163" y="3113088"/>
          <p14:tracePt t="156396" x="3459163" y="3097213"/>
          <p14:tracePt t="156398" x="3475038" y="3097213"/>
          <p14:tracePt t="156400" x="3490913" y="3081338"/>
          <p14:tracePt t="156402" x="3505200" y="3065463"/>
          <p14:tracePt t="156404" x="3521075" y="3049588"/>
          <p14:tracePt t="156406" x="3536950" y="3033713"/>
          <p14:tracePt t="156408" x="3552825" y="3017838"/>
          <p14:tracePt t="156410" x="3568700" y="3001963"/>
          <p14:tracePt t="156412" x="3584575" y="3001963"/>
          <p14:tracePt t="156414" x="3584575" y="2970213"/>
          <p14:tracePt t="156416" x="3616325" y="2954338"/>
          <p14:tracePt t="156418" x="3632200" y="2954338"/>
          <p14:tracePt t="156420" x="3648075" y="2922588"/>
          <p14:tracePt t="156422" x="3648075" y="2908300"/>
          <p14:tracePt t="156424" x="3663950" y="2892425"/>
          <p14:tracePt t="156426" x="3679825" y="2860675"/>
          <p14:tracePt t="156428" x="3711575" y="2813050"/>
          <p14:tracePt t="156430" x="3743325" y="2765425"/>
          <p14:tracePt t="156432" x="3775075" y="2749550"/>
          <p14:tracePt t="156434" x="3775075" y="2717800"/>
          <p14:tracePt t="156436" x="3790950" y="2686050"/>
          <p14:tracePt t="156438" x="3806825" y="2670175"/>
          <p14:tracePt t="156440" x="3821113" y="2638425"/>
          <p14:tracePt t="156442" x="3852863" y="2606675"/>
          <p14:tracePt t="156444" x="3852863" y="2574925"/>
          <p14:tracePt t="156446" x="3868738" y="2560638"/>
          <p14:tracePt t="156448" x="3868738" y="2528888"/>
          <p14:tracePt t="156450" x="3884613" y="2513013"/>
          <p14:tracePt t="156452" x="3916363" y="2497138"/>
          <p14:tracePt t="156454" x="3916363" y="2481263"/>
          <p14:tracePt t="156456" x="3932238" y="2449513"/>
          <p14:tracePt t="156458" x="3948113" y="2433638"/>
          <p14:tracePt t="156460" x="3963988" y="2401888"/>
          <p14:tracePt t="156462" x="3963988" y="2370138"/>
          <p14:tracePt t="156464" x="3963988" y="2338388"/>
          <p14:tracePt t="156466" x="3979863" y="2306638"/>
          <p14:tracePt t="156468" x="3979863" y="2274888"/>
          <p14:tracePt t="156470" x="3979863" y="2228850"/>
          <p14:tracePt t="156473" x="3979863" y="2181225"/>
          <p14:tracePt t="156475" x="3979863" y="2165350"/>
          <p14:tracePt t="156481" x="3979863" y="2149475"/>
          <p14:tracePt t="156490" x="3979863" y="2133600"/>
          <p14:tracePt t="156507" x="3979863" y="2117725"/>
          <p14:tracePt t="156647" x="3995738" y="2117725"/>
          <p14:tracePt t="156649" x="3995738" y="2101850"/>
          <p14:tracePt t="156655" x="4011613" y="2101850"/>
          <p14:tracePt t="156657" x="4011613" y="2085975"/>
          <p14:tracePt t="156659" x="4027488" y="2085975"/>
          <p14:tracePt t="156673" x="4043363" y="2085975"/>
          <p14:tracePt t="156681" x="4059238" y="2085975"/>
          <p14:tracePt t="156718" x="4043363" y="2085975"/>
          <p14:tracePt t="156726" x="4043363" y="2070100"/>
          <p14:tracePt t="156735" x="4027488" y="2070100"/>
          <p14:tracePt t="156738" x="4011613" y="2101850"/>
          <p14:tracePt t="156740" x="3995738" y="2117725"/>
          <p14:tracePt t="156743" x="3995738" y="2133600"/>
          <p14:tracePt t="156744" x="3963988" y="2181225"/>
          <p14:tracePt t="156746" x="3948113" y="2212975"/>
          <p14:tracePt t="156748" x="3932238" y="2228850"/>
          <p14:tracePt t="156750" x="3900488" y="2259013"/>
          <p14:tracePt t="156752" x="3884613" y="2306638"/>
          <p14:tracePt t="156754" x="3868738" y="2338388"/>
          <p14:tracePt t="156756" x="3852863" y="2354263"/>
          <p14:tracePt t="156758" x="3821113" y="2386013"/>
          <p14:tracePt t="156760" x="3806825" y="2433638"/>
          <p14:tracePt t="156762" x="3790950" y="2465388"/>
          <p14:tracePt t="156764" x="3775075" y="2497138"/>
          <p14:tracePt t="156766" x="3759200" y="2528888"/>
          <p14:tracePt t="156768" x="3759200" y="2560638"/>
          <p14:tracePt t="156770" x="3743325" y="2606675"/>
          <p14:tracePt t="156772" x="3711575" y="2622550"/>
          <p14:tracePt t="156775" x="3695700" y="2654300"/>
          <p14:tracePt t="156776" x="3679825" y="2701925"/>
          <p14:tracePt t="156778" x="3663950" y="2717800"/>
          <p14:tracePt t="156780" x="3648075" y="2765425"/>
          <p14:tracePt t="156782" x="3648075" y="2797175"/>
          <p14:tracePt t="156784" x="3632200" y="2828925"/>
          <p14:tracePt t="156786" x="3616325" y="2860675"/>
          <p14:tracePt t="156788" x="3600450" y="2892425"/>
          <p14:tracePt t="156790" x="3584575" y="2922588"/>
          <p14:tracePt t="156792" x="3584575" y="2954338"/>
          <p14:tracePt t="156794" x="3568700" y="2970213"/>
          <p14:tracePt t="156796" x="3568700" y="2986088"/>
          <p14:tracePt t="156802" x="3568700" y="3001963"/>
          <p14:tracePt t="156806" x="3568700" y="3017838"/>
          <p14:tracePt t="156810" x="3568700" y="3033713"/>
          <p14:tracePt t="156814" x="3568700" y="3049588"/>
          <p14:tracePt t="156816" x="3568700" y="3065463"/>
          <p14:tracePt t="156819" x="3568700" y="3081338"/>
          <p14:tracePt t="156820" x="3584575" y="3081338"/>
          <p14:tracePt t="156825" x="3584575" y="3097213"/>
          <p14:tracePt t="156826" x="3600450" y="3113088"/>
          <p14:tracePt t="156828" x="3616325" y="3128963"/>
          <p14:tracePt t="156830" x="3616325" y="3144838"/>
          <p14:tracePt t="156832" x="3632200" y="3160713"/>
          <p14:tracePt t="156834" x="3648075" y="3176588"/>
          <p14:tracePt t="156836" x="3663950" y="3208338"/>
          <p14:tracePt t="156838" x="3695700" y="3240088"/>
          <p14:tracePt t="156840" x="3711575" y="3270250"/>
          <p14:tracePt t="156844" x="3727450" y="3302000"/>
          <p14:tracePt t="156846" x="3743325" y="3333750"/>
          <p14:tracePt t="156848" x="3759200" y="3349625"/>
          <p14:tracePt t="156850" x="3775075" y="3365500"/>
          <p14:tracePt t="156852" x="3775075" y="3381375"/>
          <p14:tracePt t="156854" x="3806825" y="3413125"/>
          <p14:tracePt t="156856" x="3821113" y="3444875"/>
          <p14:tracePt t="156858" x="3836988" y="3476625"/>
          <p14:tracePt t="156860" x="3852863" y="3492500"/>
          <p14:tracePt t="156862" x="3884613" y="3524250"/>
          <p14:tracePt t="156864" x="3884613" y="3556000"/>
          <p14:tracePt t="156866" x="3900488" y="3587750"/>
          <p14:tracePt t="156868" x="3916363" y="3602038"/>
          <p14:tracePt t="156870" x="3932238" y="3633788"/>
          <p14:tracePt t="156872" x="3963988" y="3681413"/>
          <p14:tracePt t="156875" x="3979863" y="3713163"/>
          <p14:tracePt t="156877" x="3995738" y="3729038"/>
          <p14:tracePt t="156878" x="3995738" y="3760788"/>
          <p14:tracePt t="156880" x="4027488" y="3792538"/>
          <p14:tracePt t="156882" x="4043363" y="3824288"/>
          <p14:tracePt t="156884" x="4075113" y="3856038"/>
          <p14:tracePt t="156886" x="4090988" y="3887788"/>
          <p14:tracePt t="156888" x="4106863" y="3935413"/>
          <p14:tracePt t="156890" x="4121150" y="3949700"/>
          <p14:tracePt t="156892" x="4137025" y="3997325"/>
          <p14:tracePt t="156894" x="4152900" y="4029075"/>
          <p14:tracePt t="156896" x="4184650" y="4076700"/>
          <p14:tracePt t="156898" x="4200525" y="4108450"/>
          <p14:tracePt t="156900" x="4232275" y="4140200"/>
          <p14:tracePt t="156902" x="4248150" y="4187825"/>
          <p14:tracePt t="156904" x="4279900" y="4235450"/>
          <p14:tracePt t="156906" x="4279900" y="4283075"/>
          <p14:tracePt t="156908" x="4343400" y="4344988"/>
          <p14:tracePt t="156910" x="4375150" y="4408488"/>
          <p14:tracePt t="156912" x="4391025" y="4471988"/>
          <p14:tracePt t="156914" x="4406900" y="4503738"/>
          <p14:tracePt t="156916" x="4437063" y="4551363"/>
          <p14:tracePt t="156918" x="4452938" y="4614863"/>
          <p14:tracePt t="156920" x="4484688" y="4660900"/>
          <p14:tracePt t="156922" x="4500563" y="4724400"/>
          <p14:tracePt t="156924" x="4516438" y="4756150"/>
          <p14:tracePt t="156926" x="4548188" y="4819650"/>
          <p14:tracePt t="156928" x="4564063" y="4867275"/>
          <p14:tracePt t="156930" x="4579938" y="4914900"/>
          <p14:tracePt t="156932" x="4611688" y="4976813"/>
          <p14:tracePt t="156934" x="4627563" y="5024438"/>
          <p14:tracePt t="156936" x="4643438" y="5056188"/>
          <p14:tracePt t="156938" x="4659313" y="5103813"/>
          <p14:tracePt t="156940" x="4675188" y="5135563"/>
          <p14:tracePt t="156943" x="4691063" y="5183188"/>
          <p14:tracePt t="156944" x="4706938" y="5214938"/>
          <p14:tracePt t="156946" x="4722813" y="5246688"/>
          <p14:tracePt t="156948" x="4752975" y="5294313"/>
          <p14:tracePt t="156950" x="4768850" y="5324475"/>
          <p14:tracePt t="156952" x="4784725" y="5340350"/>
          <p14:tracePt t="156954" x="4784725" y="5372100"/>
          <p14:tracePt t="156956" x="4800600" y="5403850"/>
          <p14:tracePt t="156959" x="4816475" y="5435600"/>
          <p14:tracePt t="156962" x="4832350" y="5451475"/>
          <p14:tracePt t="156964" x="4832350" y="5467350"/>
          <p14:tracePt t="156966" x="4848225" y="5467350"/>
          <p14:tracePt t="156968" x="4848225" y="5483225"/>
          <p14:tracePt t="156970" x="4848225" y="5499100"/>
          <p14:tracePt t="156975" x="4864100" y="5514975"/>
          <p14:tracePt t="156978" x="4864100" y="5530850"/>
          <p14:tracePt t="156982" x="4879975" y="5546725"/>
          <p14:tracePt t="156995" x="4879975" y="5562600"/>
          <p14:tracePt t="157011" x="4879975" y="5578475"/>
          <p14:tracePt t="157035" x="4879975" y="5594350"/>
          <p14:tracePt t="157042" x="4879975" y="5610225"/>
          <p14:tracePt t="157046" x="4879975" y="5626100"/>
          <p14:tracePt t="157060" x="4879975" y="5641975"/>
          <p14:tracePt t="157064" x="4879975" y="5657850"/>
          <p14:tracePt t="157081" x="4864100" y="5657850"/>
          <p14:tracePt t="157105" x="4864100" y="5672138"/>
          <p14:tracePt t="157131" x="4848225" y="5672138"/>
          <p14:tracePt t="157163" x="4848225" y="5688013"/>
          <p14:tracePt t="157186" x="4864100" y="5688013"/>
          <p14:tracePt t="157187" x="4879975" y="5688013"/>
          <p14:tracePt t="157191" x="4879975" y="5672138"/>
          <p14:tracePt t="157195" x="4895850" y="5672138"/>
          <p14:tracePt t="157196" x="4911725" y="5672138"/>
          <p14:tracePt t="157200" x="4927600" y="5672138"/>
          <p14:tracePt t="157206" x="4943475" y="5672138"/>
          <p14:tracePt t="157209" x="4959350" y="5657850"/>
          <p14:tracePt t="157214" x="4975225" y="5657850"/>
          <p14:tracePt t="157218" x="4991100" y="5641975"/>
          <p14:tracePt t="157220" x="5006975" y="5641975"/>
          <p14:tracePt t="157226" x="5022850" y="5641975"/>
          <p14:tracePt t="157234" x="5037138" y="5626100"/>
          <p14:tracePt t="157236" x="5053013" y="5626100"/>
          <p14:tracePt t="157238" x="5068888" y="5626100"/>
          <p14:tracePt t="157243" x="5084763" y="5626100"/>
          <p14:tracePt t="157247" x="5084763" y="5610225"/>
          <p14:tracePt t="157248" x="5100638" y="5610225"/>
          <p14:tracePt t="157250" x="5116513" y="5610225"/>
          <p14:tracePt t="157252" x="5116513" y="5594350"/>
          <p14:tracePt t="157262" x="5132388" y="5594350"/>
          <p14:tracePt t="157267" x="5148263" y="5594350"/>
          <p14:tracePt t="157279" x="5164138" y="5594350"/>
          <p14:tracePt t="157327" x="5180013" y="5594350"/>
          <p14:tracePt t="157333" x="5195888" y="5578475"/>
          <p14:tracePt t="157339" x="5211763" y="5578475"/>
          <p14:tracePt t="157340" x="5227638" y="5578475"/>
          <p14:tracePt t="157342" x="5227638" y="5562600"/>
          <p14:tracePt t="157346" x="5243513" y="5562600"/>
          <p14:tracePt t="157348" x="5259388" y="5562600"/>
          <p14:tracePt t="157350" x="5275263" y="5562600"/>
          <p14:tracePt t="157356" x="5291138" y="5562600"/>
          <p14:tracePt t="157359" x="5307013" y="5562600"/>
          <p14:tracePt t="157364" x="5322888" y="5562600"/>
          <p14:tracePt t="157366" x="5337175" y="5562600"/>
          <p14:tracePt t="157370" x="5353050" y="5562600"/>
          <p14:tracePt t="157375" x="5368925" y="5562600"/>
          <p14:tracePt t="157378" x="5384800" y="5546725"/>
          <p14:tracePt t="157385" x="5400675" y="5546725"/>
          <p14:tracePt t="157386" x="5416550" y="5546725"/>
          <p14:tracePt t="157392" x="5432425" y="5546725"/>
          <p14:tracePt t="157403" x="5448300" y="5546725"/>
          <p14:tracePt t="157411" x="5464175" y="5546725"/>
          <p14:tracePt t="157524" x="5448300" y="5546725"/>
          <p14:tracePt t="157530" x="5400675" y="5546725"/>
          <p14:tracePt t="157534" x="5368925" y="5562600"/>
          <p14:tracePt t="157540" x="5307013" y="5578475"/>
          <p14:tracePt t="157545" x="5259388" y="5594350"/>
          <p14:tracePt t="157549" x="5243513" y="5594350"/>
          <p14:tracePt t="157551" x="5227638" y="5594350"/>
          <p14:tracePt t="157553" x="5211763" y="5594350"/>
          <p14:tracePt t="157554" x="5195888" y="5594350"/>
          <p14:tracePt t="157556" x="5195888" y="5610225"/>
          <p14:tracePt t="157558" x="5180013" y="5610225"/>
          <p14:tracePt t="157563" x="5164138" y="5610225"/>
          <p14:tracePt t="157569" x="5148263" y="5610225"/>
          <p14:tracePt t="157572" x="5132388" y="5610225"/>
          <p14:tracePt t="157579" x="5132388" y="5626100"/>
          <p14:tracePt t="157629" x="5116513" y="5626100"/>
          <p14:tracePt t="157679" x="5100638" y="5626100"/>
          <p14:tracePt t="157692" x="5084763" y="5626100"/>
          <p14:tracePt t="157711" x="5068888" y="5626100"/>
          <p14:tracePt t="157736" x="5053013" y="5626100"/>
          <p14:tracePt t="157797" x="5037138" y="5626100"/>
          <p14:tracePt t="157821" x="5022850" y="5626100"/>
          <p14:tracePt t="157949" x="5037138" y="5626100"/>
          <p14:tracePt t="157961" x="5037138" y="5610225"/>
          <p14:tracePt t="157965" x="5053013" y="5610225"/>
          <p14:tracePt t="157977" x="5068888" y="5610225"/>
          <p14:tracePt t="157981" x="5068888" y="5594350"/>
          <p14:tracePt t="157993" x="5068888" y="5578475"/>
          <p14:tracePt t="158034" x="5068888" y="5562600"/>
          <p14:tracePt t="158047" x="5068888" y="5546725"/>
          <p14:tracePt t="158055" x="5068888" y="5530850"/>
          <p14:tracePt t="158072" x="5068888" y="5514975"/>
          <p14:tracePt t="158080" x="5068888" y="5499100"/>
          <p14:tracePt t="158087" x="5053013" y="5499100"/>
          <p14:tracePt t="158089" x="5053013" y="5483225"/>
          <p14:tracePt t="158093" x="5053013" y="5451475"/>
          <p14:tracePt t="158094" x="5037138" y="5451475"/>
          <p14:tracePt t="158098" x="5022850" y="5435600"/>
          <p14:tracePt t="158100" x="5022850" y="5419725"/>
          <p14:tracePt t="158102" x="5006975" y="5419725"/>
          <p14:tracePt t="158106" x="5006975" y="5403850"/>
          <p14:tracePt t="158108" x="4991100" y="5387975"/>
          <p14:tracePt t="158111" x="4975225" y="5372100"/>
          <p14:tracePt t="158116" x="4959350" y="5356225"/>
          <p14:tracePt t="158118" x="4943475" y="5340350"/>
          <p14:tracePt t="158122" x="4927600" y="5340350"/>
          <p14:tracePt t="158125" x="4927600" y="5324475"/>
          <p14:tracePt t="158126" x="4911725" y="5310188"/>
          <p14:tracePt t="158128" x="4895850" y="5294313"/>
          <p14:tracePt t="158132" x="4879975" y="5294313"/>
          <p14:tracePt t="158134" x="4879975" y="5278438"/>
          <p14:tracePt t="158136" x="4864100" y="5278438"/>
          <p14:tracePt t="158138" x="4864100" y="5262563"/>
          <p14:tracePt t="158141" x="4848225" y="5262563"/>
          <p14:tracePt t="158151" x="4832350" y="5262563"/>
          <p14:tracePt t="158156" x="4816475" y="5246688"/>
          <p14:tracePt t="158185" x="4816475" y="5230813"/>
          <p14:tracePt t="158267" x="4848225" y="5230813"/>
          <p14:tracePt t="158272" x="4879975" y="5230813"/>
          <p14:tracePt t="158278" x="4927600" y="5230813"/>
          <p14:tracePt t="158283" x="5022850" y="5246688"/>
          <p14:tracePt t="158284" x="5037138" y="5246688"/>
          <p14:tracePt t="158286" x="5084763" y="5246688"/>
          <p14:tracePt t="158288" x="5116513" y="5262563"/>
          <p14:tracePt t="158291" x="5132388" y="5262563"/>
          <p14:tracePt t="158292" x="5180013" y="5262563"/>
          <p14:tracePt t="158294" x="5211763" y="5278438"/>
          <p14:tracePt t="158296" x="5243513" y="5278438"/>
          <p14:tracePt t="158298" x="5291138" y="5278438"/>
          <p14:tracePt t="158300" x="5322888" y="5278438"/>
          <p14:tracePt t="158302" x="5353050" y="5278438"/>
          <p14:tracePt t="158304" x="5400675" y="5294313"/>
          <p14:tracePt t="158306" x="5448300" y="5294313"/>
          <p14:tracePt t="158308" x="5495925" y="5310188"/>
          <p14:tracePt t="158310" x="5511800" y="5310188"/>
          <p14:tracePt t="158312" x="5559425" y="5310188"/>
          <p14:tracePt t="158314" x="5607050" y="5324475"/>
          <p14:tracePt t="158316" x="5622925" y="5324475"/>
          <p14:tracePt t="158318" x="5668963" y="5340350"/>
          <p14:tracePt t="158321" x="5716588" y="5340350"/>
          <p14:tracePt t="158322" x="5732463" y="5356225"/>
          <p14:tracePt t="158325" x="5780088" y="5356225"/>
          <p14:tracePt t="158326" x="5811838" y="5372100"/>
          <p14:tracePt t="158328" x="5827713" y="5372100"/>
          <p14:tracePt t="158330" x="5875338" y="5387975"/>
          <p14:tracePt t="158332" x="5907088" y="5387975"/>
          <p14:tracePt t="158334" x="5922963" y="5403850"/>
          <p14:tracePt t="158336" x="5953125" y="5403850"/>
          <p14:tracePt t="158338" x="5984875" y="5403850"/>
          <p14:tracePt t="158340" x="6000750" y="5403850"/>
          <p14:tracePt t="158342" x="6032500" y="5419725"/>
          <p14:tracePt t="158344" x="6064250" y="5419725"/>
          <p14:tracePt t="158346" x="6064250" y="5435600"/>
          <p14:tracePt t="158348" x="6096000" y="5435600"/>
          <p14:tracePt t="158350" x="6096000" y="5451475"/>
          <p14:tracePt t="158352" x="6127750" y="5451475"/>
          <p14:tracePt t="158354" x="6159500" y="5467350"/>
          <p14:tracePt t="158359" x="6191250" y="5467350"/>
          <p14:tracePt t="158360" x="6207125" y="5483225"/>
          <p14:tracePt t="158362" x="6223000" y="5483225"/>
          <p14:tracePt t="158364" x="6253163" y="5499100"/>
          <p14:tracePt t="158366" x="6284913" y="5514975"/>
          <p14:tracePt t="158368" x="6316663" y="5530850"/>
          <p14:tracePt t="158370" x="6348413" y="5530850"/>
          <p14:tracePt t="158372" x="6396038" y="5530850"/>
          <p14:tracePt t="158374" x="6411913" y="5546725"/>
          <p14:tracePt t="158376" x="6459538" y="5562600"/>
          <p14:tracePt t="158378" x="6507163" y="5578475"/>
          <p14:tracePt t="158380" x="6553200" y="5594350"/>
          <p14:tracePt t="158382" x="6584950" y="5626100"/>
          <p14:tracePt t="158384" x="6632575" y="5641975"/>
          <p14:tracePt t="158386" x="6711950" y="5672138"/>
          <p14:tracePt t="158388" x="6807200" y="5688013"/>
          <p14:tracePt t="158391" x="6869113" y="5703888"/>
          <p14:tracePt t="158394" x="6964363" y="5751513"/>
          <p14:tracePt t="158396" x="7027863" y="5767388"/>
          <p14:tracePt t="158398" x="7091363" y="5783263"/>
          <p14:tracePt t="158400" x="7154863" y="5799138"/>
          <p14:tracePt t="158402" x="7216775" y="5815013"/>
          <p14:tracePt t="158404" x="7280275" y="5830888"/>
          <p14:tracePt t="158406" x="7327900" y="5830888"/>
          <p14:tracePt t="158409" x="7423150" y="5846763"/>
          <p14:tracePt t="158410" x="7469188" y="5862638"/>
          <p14:tracePt t="158412" x="7532688" y="5862638"/>
          <p14:tracePt t="158414" x="7596188" y="5878513"/>
          <p14:tracePt t="158416" x="7659688" y="5878513"/>
          <p14:tracePt t="158418" x="7723188" y="5894388"/>
          <p14:tracePt t="158420" x="7770813" y="5894388"/>
          <p14:tracePt t="158422" x="7816850" y="5894388"/>
          <p14:tracePt t="158424" x="7880350" y="5910263"/>
          <p14:tracePt t="158426" x="7912100" y="5910263"/>
          <p14:tracePt t="158428" x="7975600" y="5910263"/>
          <p14:tracePt t="158430" x="8023225" y="5910263"/>
          <p14:tracePt t="158432" x="8070850" y="5910263"/>
          <p14:tracePt t="158434" x="8101013" y="5910263"/>
          <p14:tracePt t="158436" x="8132763" y="5910263"/>
          <p14:tracePt t="158438" x="8164513" y="5910263"/>
          <p14:tracePt t="158440" x="8196263" y="5910263"/>
          <p14:tracePt t="158442" x="8228013" y="5910263"/>
          <p14:tracePt t="158446" x="8259763" y="5910263"/>
          <p14:tracePt t="158448" x="8275638" y="5910263"/>
          <p14:tracePt t="158452" x="8291513" y="5910263"/>
          <p14:tracePt t="158456" x="8307388" y="5910263"/>
          <p14:tracePt t="158480" x="8291513" y="5910263"/>
          <p14:tracePt t="158483" x="8275638" y="5910263"/>
          <p14:tracePt t="158485" x="8243888" y="5910263"/>
          <p14:tracePt t="158486" x="8228013" y="5910263"/>
          <p14:tracePt t="158488" x="8196263" y="5894388"/>
          <p14:tracePt t="158491" x="8164513" y="5894388"/>
          <p14:tracePt t="158493" x="8148638" y="5894388"/>
          <p14:tracePt t="158494" x="8101013" y="5878513"/>
          <p14:tracePt t="158496" x="8070850" y="5878513"/>
          <p14:tracePt t="158498" x="8039100" y="5878513"/>
          <p14:tracePt t="158500" x="8007350" y="5862638"/>
          <p14:tracePt t="158502" x="7975600" y="5862638"/>
          <p14:tracePt t="158504" x="7943850" y="5846763"/>
          <p14:tracePt t="158507" x="7896225" y="5846763"/>
          <p14:tracePt t="158508" x="7848600" y="5830888"/>
          <p14:tracePt t="158510" x="7832725" y="5830888"/>
          <p14:tracePt t="158512" x="7785100" y="5815013"/>
          <p14:tracePt t="158514" x="7739063" y="5815013"/>
          <p14:tracePt t="158516" x="7707313" y="5815013"/>
          <p14:tracePt t="158518" x="7675563" y="5815013"/>
          <p14:tracePt t="158520" x="7627938" y="5799138"/>
          <p14:tracePt t="158522" x="7580313" y="5783263"/>
          <p14:tracePt t="158525" x="7548563" y="5783263"/>
          <p14:tracePt t="158526" x="7516813" y="5767388"/>
          <p14:tracePt t="158528" x="7469188" y="5751513"/>
          <p14:tracePt t="158530" x="7423150" y="5735638"/>
          <p14:tracePt t="158532" x="7391400" y="5735638"/>
          <p14:tracePt t="158534" x="7359650" y="5719763"/>
          <p14:tracePt t="158536" x="7312025" y="5703888"/>
          <p14:tracePt t="158538" x="7296150" y="5703888"/>
          <p14:tracePt t="158540" x="7248525" y="5688013"/>
          <p14:tracePt t="158542" x="7200900" y="5688013"/>
          <p14:tracePt t="158544" x="7169150" y="5688013"/>
          <p14:tracePt t="158546" x="7138988" y="5672138"/>
          <p14:tracePt t="158560" x="6900863" y="5610225"/>
          <p14:tracePt t="158562" x="6869113" y="5610225"/>
          <p14:tracePt t="158564" x="6854825" y="5610225"/>
          <p14:tracePt t="158566" x="6823075" y="5594350"/>
          <p14:tracePt t="158568" x="6807200" y="5594350"/>
          <p14:tracePt t="158570" x="6791325" y="5594350"/>
          <p14:tracePt t="158572" x="6759575" y="5594350"/>
          <p14:tracePt t="158574" x="6759575" y="5578475"/>
          <p14:tracePt t="158576" x="6743700" y="5578475"/>
          <p14:tracePt t="158578" x="6727825" y="5578475"/>
          <p14:tracePt t="158582" x="6711950" y="5578475"/>
          <p14:tracePt t="158586" x="6696075" y="5578475"/>
          <p14:tracePt t="158588" x="6680200" y="5578475"/>
          <p14:tracePt t="158595" x="6664325" y="5578475"/>
          <p14:tracePt t="158603" x="6648450" y="5578475"/>
          <p14:tracePt t="158682" x="6632575" y="5578475"/>
          <p14:tracePt t="158690" x="6616700" y="5578475"/>
          <p14:tracePt t="158694" x="6600825" y="5578475"/>
          <p14:tracePt t="158699" x="6584950" y="5578475"/>
          <p14:tracePt t="158701" x="6569075" y="5578475"/>
          <p14:tracePt t="158704" x="6553200" y="5578475"/>
          <p14:tracePt t="158708" x="6538913" y="5578475"/>
          <p14:tracePt t="158711" x="6523038" y="5578475"/>
          <p14:tracePt t="158715" x="6507163" y="5578475"/>
          <p14:tracePt t="158716" x="6491288" y="5578475"/>
          <p14:tracePt t="158720" x="6475413" y="5578475"/>
          <p14:tracePt t="158722" x="6459538" y="5578475"/>
          <p14:tracePt t="158724" x="6443663" y="5578475"/>
          <p14:tracePt t="158727" x="6427788" y="5578475"/>
          <p14:tracePt t="158728" x="6411913" y="5578475"/>
          <p14:tracePt t="158732" x="6396038" y="5578475"/>
          <p14:tracePt t="158734" x="6380163" y="5578475"/>
          <p14:tracePt t="158736" x="6364288" y="5578475"/>
          <p14:tracePt t="158742" x="6332538" y="5578475"/>
          <p14:tracePt t="158747" x="6316663" y="5578475"/>
          <p14:tracePt t="158749" x="6300788" y="5578475"/>
          <p14:tracePt t="158751" x="6284913" y="5578475"/>
          <p14:tracePt t="158755" x="6284913" y="5562600"/>
          <p14:tracePt t="158756" x="6269038" y="5562600"/>
          <p14:tracePt t="158758" x="6253163" y="5562600"/>
          <p14:tracePt t="158762" x="6238875" y="5562600"/>
          <p14:tracePt t="158766" x="6223000" y="5562600"/>
          <p14:tracePt t="158768" x="6207125" y="5562600"/>
          <p14:tracePt t="158775" x="6191250" y="5562600"/>
          <p14:tracePt t="158779" x="6175375" y="5562600"/>
          <p14:tracePt t="158787" x="6159500" y="5562600"/>
          <p14:tracePt t="158792" x="6143625" y="5562600"/>
          <p14:tracePt t="158799" x="6127750" y="5562600"/>
          <p14:tracePt t="158811" x="6111875" y="5562600"/>
          <p14:tracePt t="158815" x="6096000" y="5562600"/>
          <p14:tracePt t="158821" x="6080125" y="5562600"/>
          <p14:tracePt t="158822" x="6064250" y="5562600"/>
          <p14:tracePt t="158825" x="6048375" y="5562600"/>
          <p14:tracePt t="158829" x="6032500" y="5562600"/>
          <p14:tracePt t="158830" x="6016625" y="5562600"/>
          <p14:tracePt t="158834" x="6000750" y="5562600"/>
          <p14:tracePt t="158836" x="5984875" y="5546725"/>
          <p14:tracePt t="158838" x="5969000" y="5546725"/>
          <p14:tracePt t="158843" x="5953125" y="5546725"/>
          <p14:tracePt t="158845" x="5938838" y="5546725"/>
          <p14:tracePt t="158848" x="5938838" y="5530850"/>
          <p14:tracePt t="158850" x="5922963" y="5530850"/>
          <p14:tracePt t="158852" x="5907088" y="5514975"/>
          <p14:tracePt t="158859" x="5891213" y="5514975"/>
          <p14:tracePt t="158860" x="5891213" y="5499100"/>
          <p14:tracePt t="158862" x="5875338" y="5483225"/>
          <p14:tracePt t="158864" x="5859463" y="5483225"/>
          <p14:tracePt t="158866" x="5859463" y="5467350"/>
          <p14:tracePt t="158870" x="5859463" y="5451475"/>
          <p14:tracePt t="158872" x="5859463" y="5435600"/>
          <p14:tracePt t="158876" x="5843588" y="5435600"/>
          <p14:tracePt t="158878" x="5843588" y="5419725"/>
          <p14:tracePt t="158880" x="5827713" y="5403850"/>
          <p14:tracePt t="158882" x="5827713" y="5387975"/>
          <p14:tracePt t="158886" x="5827713" y="5356225"/>
          <p14:tracePt t="158888" x="5827713" y="5340350"/>
          <p14:tracePt t="158892" x="5827713" y="5324475"/>
          <p14:tracePt t="158894" x="5827713" y="5310188"/>
          <p14:tracePt t="158898" x="5827713" y="5294313"/>
          <p14:tracePt t="158900" x="5827713" y="5278438"/>
          <p14:tracePt t="158902" x="5827713" y="5262563"/>
          <p14:tracePt t="158906" x="5827713" y="5246688"/>
          <p14:tracePt t="158909" x="5827713" y="5230813"/>
          <p14:tracePt t="158913" x="5827713" y="5214938"/>
          <p14:tracePt t="158914" x="5827713" y="5199063"/>
          <p14:tracePt t="158918" x="5827713" y="5183188"/>
          <p14:tracePt t="158921" x="5827713" y="5167313"/>
          <p14:tracePt t="158922" x="5843588" y="5151438"/>
          <p14:tracePt t="158928" x="5843588" y="5135563"/>
          <p14:tracePt t="158931" x="5843588" y="5119688"/>
          <p14:tracePt t="158934" x="5843588" y="5103813"/>
          <p14:tracePt t="158936" x="5859463" y="5103813"/>
          <p14:tracePt t="158938" x="5859463" y="5087938"/>
          <p14:tracePt t="158941" x="5859463" y="5072063"/>
          <p14:tracePt t="158944" x="5875338" y="5072063"/>
          <p14:tracePt t="158946" x="5875338" y="5056188"/>
          <p14:tracePt t="158951" x="5875338" y="5040313"/>
          <p14:tracePt t="158959" x="5891213" y="5040313"/>
          <p14:tracePt t="158963" x="5891213" y="5024438"/>
          <p14:tracePt t="158970" x="5891213" y="5008563"/>
          <p14:tracePt t="158977" x="5891213" y="4992688"/>
          <p14:tracePt t="158993" x="5891213" y="4976813"/>
          <p14:tracePt t="159000" x="5891213" y="4962525"/>
          <p14:tracePt t="159004" x="5907088" y="4962525"/>
          <p14:tracePt t="159017" x="5922963" y="4946650"/>
          <p14:tracePt t="159029" x="5922963" y="4930775"/>
          <p14:tracePt t="159034" x="5938838" y="4930775"/>
          <p14:tracePt t="159041" x="5953125" y="4930775"/>
          <p14:tracePt t="159044" x="5953125" y="4914900"/>
          <p14:tracePt t="159052" x="5969000" y="4914900"/>
          <p14:tracePt t="159058" x="5984875" y="4914900"/>
          <p14:tracePt t="159061" x="6000750" y="4914900"/>
          <p14:tracePt t="159066" x="6016625" y="4914900"/>
          <p14:tracePt t="159071" x="6032500" y="4914900"/>
          <p14:tracePt t="159073" x="6048375" y="4914900"/>
          <p14:tracePt t="159075" x="6064250" y="4914900"/>
          <p14:tracePt t="159076" x="6080125" y="4914900"/>
          <p14:tracePt t="159080" x="6096000" y="4914900"/>
          <p14:tracePt t="159082" x="6127750" y="4914900"/>
          <p14:tracePt t="159086" x="6143625" y="4914900"/>
          <p14:tracePt t="159088" x="6159500" y="4914900"/>
          <p14:tracePt t="159092" x="6175375" y="4930775"/>
          <p14:tracePt t="159094" x="6191250" y="4930775"/>
          <p14:tracePt t="159096" x="6207125" y="4930775"/>
          <p14:tracePt t="159100" x="6223000" y="4946650"/>
          <p14:tracePt t="159102" x="6238875" y="4946650"/>
          <p14:tracePt t="159109" x="6269038" y="4946650"/>
          <p14:tracePt t="159110" x="6284913" y="4946650"/>
          <p14:tracePt t="159115" x="6300788" y="4946650"/>
          <p14:tracePt t="159119" x="6316663" y="4946650"/>
          <p14:tracePt t="159120" x="6316663" y="4962525"/>
          <p14:tracePt t="159125" x="6332538" y="4962525"/>
          <p14:tracePt t="159130" x="6348413" y="4962525"/>
          <p14:tracePt t="159136" x="6348413" y="4976813"/>
          <p14:tracePt t="159153" x="6364288" y="4976813"/>
          <p14:tracePt t="159165" x="6364288" y="4992688"/>
          <p14:tracePt t="159166" x="6364288" y="5008563"/>
          <p14:tracePt t="159171" x="6364288" y="5024438"/>
          <p14:tracePt t="159177" x="6364288" y="5040313"/>
          <p14:tracePt t="159178" x="6364288" y="5056188"/>
          <p14:tracePt t="159184" x="6364288" y="5072063"/>
          <p14:tracePt t="159186" x="6364288" y="5087938"/>
          <p14:tracePt t="159190" x="6348413" y="5103813"/>
          <p14:tracePt t="159196" x="6348413" y="5119688"/>
          <p14:tracePt t="159198" x="6332538" y="5119688"/>
          <p14:tracePt t="159200" x="6332538" y="5135563"/>
          <p14:tracePt t="159208" x="6332538" y="5151438"/>
          <p14:tracePt t="159215" x="6316663" y="5167313"/>
          <p14:tracePt t="159221" x="6300788" y="5183188"/>
          <p14:tracePt t="159236" x="6300788" y="5199063"/>
          <p14:tracePt t="159241" x="6284913" y="5199063"/>
          <p14:tracePt t="159252" x="6269038" y="5214938"/>
          <p14:tracePt t="159267" x="6253163" y="5214938"/>
          <p14:tracePt t="159408" x="6284913" y="5214938"/>
          <p14:tracePt t="159414" x="6316663" y="5214938"/>
          <p14:tracePt t="159420" x="6364288" y="5214938"/>
          <p14:tracePt t="159428" x="6427788" y="5214938"/>
          <p14:tracePt t="159432" x="6475413" y="5214938"/>
          <p14:tracePt t="159437" x="6569075" y="5230813"/>
          <p14:tracePt t="159438" x="6616700" y="5230813"/>
          <p14:tracePt t="159441" x="6632575" y="5230813"/>
          <p14:tracePt t="159442" x="6664325" y="5230813"/>
          <p14:tracePt t="159444" x="6696075" y="5230813"/>
          <p14:tracePt t="159446" x="6711950" y="5230813"/>
          <p14:tracePt t="159448" x="6743700" y="5230813"/>
          <p14:tracePt t="159450" x="6759575" y="5230813"/>
          <p14:tracePt t="159452" x="6807200" y="5246688"/>
          <p14:tracePt t="159454" x="6838950" y="5246688"/>
          <p14:tracePt t="159458" x="6900863" y="5246688"/>
          <p14:tracePt t="159460" x="6932613" y="5246688"/>
          <p14:tracePt t="159462" x="6964363" y="5246688"/>
          <p14:tracePt t="159464" x="7011988" y="5246688"/>
          <p14:tracePt t="159466" x="7027863" y="5246688"/>
          <p14:tracePt t="159468" x="7075488" y="5246688"/>
          <p14:tracePt t="159470" x="7123113" y="5246688"/>
          <p14:tracePt t="159472" x="7138988" y="5246688"/>
          <p14:tracePt t="159474" x="7185025" y="5246688"/>
          <p14:tracePt t="159476" x="7232650" y="5262563"/>
          <p14:tracePt t="159478" x="7280275" y="5262563"/>
          <p14:tracePt t="159480" x="7312025" y="5262563"/>
          <p14:tracePt t="159482" x="7343775" y="5262563"/>
          <p14:tracePt t="159484" x="7375525" y="5262563"/>
          <p14:tracePt t="159486" x="7423150" y="5262563"/>
          <p14:tracePt t="159488" x="7454900" y="5278438"/>
          <p14:tracePt t="159491" x="7500938" y="5278438"/>
          <p14:tracePt t="159492" x="7532688" y="5278438"/>
          <p14:tracePt t="159494" x="7564438" y="5278438"/>
          <p14:tracePt t="159496" x="7612063" y="5294313"/>
          <p14:tracePt t="159498" x="7627938" y="5294313"/>
          <p14:tracePt t="159501" x="7675563" y="5294313"/>
          <p14:tracePt t="159502" x="7691438" y="5310188"/>
          <p14:tracePt t="159504" x="7723188" y="5310188"/>
          <p14:tracePt t="159507" x="7754938" y="5310188"/>
          <p14:tracePt t="159509" x="7785100" y="5324475"/>
          <p14:tracePt t="159510" x="7816850" y="5324475"/>
          <p14:tracePt t="159512" x="7848600" y="5324475"/>
          <p14:tracePt t="159514" x="7880350" y="5340350"/>
          <p14:tracePt t="159516" x="7912100" y="5340350"/>
          <p14:tracePt t="159518" x="7943850" y="5340350"/>
          <p14:tracePt t="159520" x="7959725" y="5340350"/>
          <p14:tracePt t="159522" x="7991475" y="5340350"/>
          <p14:tracePt t="159524" x="8039100" y="5356225"/>
          <p14:tracePt t="159526" x="8054975" y="5356225"/>
          <p14:tracePt t="159528" x="8070850" y="5372100"/>
          <p14:tracePt t="159530" x="8085138" y="5372100"/>
          <p14:tracePt t="159532" x="8116888" y="5372100"/>
          <p14:tracePt t="159534" x="8148638" y="5387975"/>
          <p14:tracePt t="159536" x="8164513" y="5387975"/>
          <p14:tracePt t="159538" x="8196263" y="5387975"/>
          <p14:tracePt t="159541" x="8212138" y="5403850"/>
          <p14:tracePt t="159542" x="8228013" y="5403850"/>
          <p14:tracePt t="159544" x="8259763" y="5403850"/>
          <p14:tracePt t="159546" x="8275638" y="5403850"/>
          <p14:tracePt t="159548" x="8291513" y="5403850"/>
          <p14:tracePt t="159559" x="8355013" y="5419725"/>
          <p14:tracePt t="159560" x="8370888" y="5419725"/>
          <p14:tracePt t="159562" x="8385175" y="5419725"/>
          <p14:tracePt t="159564" x="8401050" y="5419725"/>
          <p14:tracePt t="159576" x="8416925" y="5419725"/>
          <p14:tracePt t="159577" x="8432800" y="5419725"/>
          <p14:tracePt t="159582" x="8448675" y="5419725"/>
          <p14:tracePt t="159589" x="8464550" y="5419725"/>
          <p14:tracePt t="159609" x="8464550" y="5435600"/>
          <p14:tracePt t="159612" x="8480425" y="5435600"/>
          <p14:tracePt t="159633" x="8496300" y="5435600"/>
          <p14:tracePt t="159644" x="8496300" y="5451475"/>
          <p14:tracePt t="159652" x="8496300" y="5467350"/>
          <p14:tracePt t="159659" x="8496300" y="5483225"/>
          <p14:tracePt t="159671" x="8496300" y="5499100"/>
          <p14:tracePt t="159677" x="8496300" y="5514975"/>
          <p14:tracePt t="159684" x="8512175" y="5514975"/>
          <p14:tracePt t="159691" x="8512175" y="5530850"/>
          <p14:tracePt t="159697" x="8512175" y="5546725"/>
          <p14:tracePt t="159705" x="8512175" y="5562600"/>
          <p14:tracePt t="159717" x="8512175" y="5578475"/>
          <p14:tracePt t="159720" x="8512175" y="5594350"/>
          <p14:tracePt t="159725" x="8496300" y="5594350"/>
          <p14:tracePt t="159728" x="8480425" y="5610225"/>
          <p14:tracePt t="159730" x="8480425" y="5626100"/>
          <p14:tracePt t="159732" x="8464550" y="5626100"/>
          <p14:tracePt t="159735" x="8448675" y="5641975"/>
          <p14:tracePt t="159738" x="8432800" y="5641975"/>
          <p14:tracePt t="159741" x="8401050" y="5641975"/>
          <p14:tracePt t="159742" x="8401050" y="5657850"/>
          <p14:tracePt t="159744" x="8385175" y="5657850"/>
          <p14:tracePt t="159746" x="8355013" y="5657850"/>
          <p14:tracePt t="159748" x="8323263" y="5672138"/>
          <p14:tracePt t="159750" x="8291513" y="5672138"/>
          <p14:tracePt t="159752" x="8259763" y="5688013"/>
          <p14:tracePt t="159754" x="8243888" y="5688013"/>
          <p14:tracePt t="159757" x="8212138" y="5688013"/>
          <p14:tracePt t="159761" x="8180388" y="5688013"/>
          <p14:tracePt t="159762" x="8148638" y="5703888"/>
          <p14:tracePt t="159766" x="8116888" y="5703888"/>
          <p14:tracePt t="159769" x="8101013" y="5703888"/>
          <p14:tracePt t="159771" x="8085138" y="5719763"/>
          <p14:tracePt t="159772" x="8070850" y="5719763"/>
          <p14:tracePt t="159774" x="8054975" y="5719763"/>
          <p14:tracePt t="159776" x="8039100" y="5735638"/>
          <p14:tracePt t="159778" x="8007350" y="5735638"/>
          <p14:tracePt t="159782" x="7991475" y="5735638"/>
          <p14:tracePt t="159785" x="7975600" y="5735638"/>
          <p14:tracePt t="159789" x="7943850" y="5735638"/>
          <p14:tracePt t="159791" x="7927975" y="5735638"/>
          <p14:tracePt t="159794" x="7912100" y="5735638"/>
          <p14:tracePt t="159796" x="7896225" y="5735638"/>
          <p14:tracePt t="159800" x="7880350" y="5735638"/>
          <p14:tracePt t="159808" x="7864475" y="5735638"/>
          <p14:tracePt t="159820" x="7848600" y="5735638"/>
          <p14:tracePt t="159869" x="7864475" y="5735638"/>
          <p14:tracePt t="159871" x="7864475" y="5719763"/>
          <p14:tracePt t="159883" x="7880350" y="5719763"/>
          <p14:tracePt t="159886" x="7880350" y="5703888"/>
          <p14:tracePt t="159891" x="7896225" y="5703888"/>
          <p14:tracePt t="159894" x="7912100" y="5688013"/>
          <p14:tracePt t="159900" x="7912100" y="5672138"/>
          <p14:tracePt t="159902" x="7927975" y="5672138"/>
          <p14:tracePt t="159904" x="7943850" y="5657850"/>
          <p14:tracePt t="159910" x="7959725" y="5641975"/>
          <p14:tracePt t="159912" x="7975600" y="5641975"/>
          <p14:tracePt t="159914" x="7991475" y="5641975"/>
          <p14:tracePt t="159918" x="8007350" y="5626100"/>
          <p14:tracePt t="159925" x="8023225" y="5610225"/>
          <p14:tracePt t="159927" x="8039100" y="5610225"/>
          <p14:tracePt t="159928" x="8054975" y="5610225"/>
          <p14:tracePt t="159930" x="8070850" y="5610225"/>
          <p14:tracePt t="159934" x="8085138" y="5610225"/>
          <p14:tracePt t="159938" x="8101013" y="5594350"/>
          <p14:tracePt t="159942" x="8116888" y="5594350"/>
          <p14:tracePt t="159944" x="8132763" y="5594350"/>
          <p14:tracePt t="159946" x="8148638" y="5578475"/>
          <p14:tracePt t="159952" x="8164513" y="5578475"/>
          <p14:tracePt t="159956" x="8180388" y="5578475"/>
          <p14:tracePt t="159958" x="8180388" y="5562600"/>
          <p14:tracePt t="159960" x="8196263" y="5562600"/>
          <p14:tracePt t="159962" x="8212138" y="5562600"/>
          <p14:tracePt t="159977" x="8228013" y="5562600"/>
          <p14:tracePt t="160005" x="8243888" y="5562600"/>
          <p14:tracePt t="160103" x="8228013" y="5546725"/>
          <p14:tracePt t="160114" x="8212138" y="5546725"/>
          <p14:tracePt t="160118" x="8196263" y="5530850"/>
          <p14:tracePt t="160122" x="8180388" y="5530850"/>
          <p14:tracePt t="160126" x="8164513" y="5530850"/>
          <p14:tracePt t="160134" x="8148638" y="5530850"/>
          <p14:tracePt t="160138" x="8132763" y="5530850"/>
          <p14:tracePt t="160142" x="8116888" y="5530850"/>
          <p14:tracePt t="160150" x="8101013" y="5530850"/>
          <p14:tracePt t="160157" x="8085138" y="5530850"/>
          <p14:tracePt t="160171" x="8070850" y="5530850"/>
          <p14:tracePt t="160193" x="8054975" y="5530850"/>
          <p14:tracePt t="160216" x="8039100" y="5530850"/>
          <p14:tracePt t="160248" x="8023225" y="5530850"/>
          <p14:tracePt t="160263" x="8007350" y="5530850"/>
          <p14:tracePt t="160389" x="8023225" y="5530850"/>
          <p14:tracePt t="160396" x="8039100" y="5530850"/>
          <p14:tracePt t="160402" x="8054975" y="5530850"/>
          <p14:tracePt t="160406" x="8070850" y="5530850"/>
          <p14:tracePt t="160413" x="8085138" y="5530850"/>
          <p14:tracePt t="160416" x="8101013" y="5530850"/>
          <p14:tracePt t="160431" x="8116888" y="5530850"/>
          <p14:tracePt t="160461" x="8132763" y="5530850"/>
          <p14:tracePt t="160508" x="8148638" y="5530850"/>
          <p14:tracePt t="160522" x="8164513" y="5530850"/>
          <p14:tracePt t="160528" x="8180388" y="5530850"/>
          <p14:tracePt t="160541" x="8196263" y="5530850"/>
          <p14:tracePt t="160552" x="8212138" y="5530850"/>
          <p14:tracePt t="160618" x="8228013" y="5530850"/>
          <p14:tracePt t="160637" x="8243888" y="5530850"/>
          <p14:tracePt t="160653" x="8259763" y="5530850"/>
          <p14:tracePt t="160714" x="8275638" y="5530850"/>
          <p14:tracePt t="160728" x="8291513" y="5530850"/>
          <p14:tracePt t="160748" x="8307388" y="5530850"/>
          <p14:tracePt t="160759" x="8323263" y="5530850"/>
          <p14:tracePt t="160765" x="8339138" y="5530850"/>
          <p14:tracePt t="160774" x="8355013" y="5530850"/>
          <p14:tracePt t="160777" x="8370888" y="5530850"/>
          <p14:tracePt t="160783" x="8370888" y="5514975"/>
          <p14:tracePt t="160787" x="8385175" y="5514975"/>
          <p14:tracePt t="160791" x="8401050" y="5514975"/>
          <p14:tracePt t="160795" x="8416925" y="5514975"/>
          <p14:tracePt t="160803" x="8432800" y="5514975"/>
          <p14:tracePt t="160807" x="8448675" y="5514975"/>
          <p14:tracePt t="160812" x="8464550" y="5514975"/>
          <p14:tracePt t="160815" x="8480425" y="5499100"/>
          <p14:tracePt t="160816" x="8496300" y="5499100"/>
          <p14:tracePt t="160820" x="8512175" y="5499100"/>
          <p14:tracePt t="160824" x="8528050" y="5499100"/>
          <p14:tracePt t="160830" x="8543925" y="5499100"/>
          <p14:tracePt t="160833" x="8559800" y="5499100"/>
          <p14:tracePt t="160836" x="8575675" y="5499100"/>
          <p14:tracePt t="160843" x="8591550" y="5499100"/>
          <p14:tracePt t="160846" x="8607425" y="5499100"/>
          <p14:tracePt t="160858" x="8623300" y="5499100"/>
          <p14:tracePt t="160870" x="8639175" y="5499100"/>
          <p14:tracePt t="160941" x="8655050" y="5499100"/>
          <p14:tracePt t="160957" x="8670925" y="5499100"/>
          <p14:tracePt t="160965" x="8686800" y="5499100"/>
          <p14:tracePt t="160981" x="8701088" y="5499100"/>
          <p14:tracePt t="160988" x="8716963" y="5499100"/>
          <p14:tracePt t="161075" x="8732838" y="5499100"/>
          <p14:tracePt t="161081" x="8748713" y="5499100"/>
          <p14:tracePt t="161087" x="8764588" y="5514975"/>
          <p14:tracePt t="161094" x="8780463" y="5514975"/>
          <p14:tracePt t="161101" x="8796338" y="5514975"/>
          <p14:tracePt t="161110" x="8812213" y="5514975"/>
          <p14:tracePt t="161112" x="8812213" y="5530850"/>
          <p14:tracePt t="161114" x="8828088" y="5530850"/>
          <p14:tracePt t="161121" x="8843963" y="5530850"/>
          <p14:tracePt t="161126" x="8843963" y="5546725"/>
          <p14:tracePt t="161136" x="8859838" y="5546725"/>
          <p14:tracePt t="161145" x="8875713" y="5546725"/>
          <p14:tracePt t="161159" x="8891588" y="5546725"/>
          <p14:tracePt t="161164" x="8907463" y="5546725"/>
          <p14:tracePt t="161166" x="8923338" y="5546725"/>
          <p14:tracePt t="161168" x="8923338" y="5562600"/>
          <p14:tracePt t="161175" x="8939213" y="5562600"/>
          <p14:tracePt t="161180" x="8955088" y="5578475"/>
          <p14:tracePt t="161195" x="8970963" y="5578475"/>
          <p14:tracePt t="161203" x="8970963" y="5594350"/>
          <p14:tracePt t="161211" x="8986838" y="5594350"/>
          <p14:tracePt t="161234" x="9001125" y="5594350"/>
          <p14:tracePt t="161282" x="8970963" y="5594350"/>
          <p14:tracePt t="161285" x="8955088" y="5610225"/>
          <p14:tracePt t="161288" x="8923338" y="5610225"/>
          <p14:tracePt t="161290" x="8907463" y="5610225"/>
          <p14:tracePt t="161292" x="8891588" y="5610225"/>
          <p14:tracePt t="161294" x="8859838" y="5610225"/>
          <p14:tracePt t="161296" x="8828088" y="5610225"/>
          <p14:tracePt t="161298" x="8812213" y="5610225"/>
          <p14:tracePt t="161300" x="8796338" y="5626100"/>
          <p14:tracePt t="161302" x="8764588" y="5626100"/>
          <p14:tracePt t="161304" x="8732838" y="5626100"/>
          <p14:tracePt t="161306" x="8701088" y="5626100"/>
          <p14:tracePt t="161308" x="8686800" y="5626100"/>
          <p14:tracePt t="161310" x="8639175" y="5626100"/>
          <p14:tracePt t="161312" x="8623300" y="5626100"/>
          <p14:tracePt t="161314" x="8591550" y="5626100"/>
          <p14:tracePt t="161316" x="8543925" y="5626100"/>
          <p14:tracePt t="161318" x="8528050" y="5626100"/>
          <p14:tracePt t="161320" x="8480425" y="5626100"/>
          <p14:tracePt t="161324" x="8416925" y="5626100"/>
          <p14:tracePt t="161326" x="8385175" y="5626100"/>
          <p14:tracePt t="161328" x="8339138" y="5626100"/>
          <p14:tracePt t="161330" x="8323263" y="5626100"/>
          <p14:tracePt t="161332" x="8291513" y="5626100"/>
          <p14:tracePt t="161334" x="8259763" y="5626100"/>
          <p14:tracePt t="161336" x="8228013" y="5626100"/>
          <p14:tracePt t="161338" x="8180388" y="5626100"/>
          <p14:tracePt t="161340" x="8164513" y="5626100"/>
          <p14:tracePt t="161342" x="8116888" y="5626100"/>
          <p14:tracePt t="161344" x="8085138" y="5626100"/>
          <p14:tracePt t="161346" x="8070850" y="5626100"/>
          <p14:tracePt t="161348" x="8023225" y="5626100"/>
          <p14:tracePt t="161350" x="8007350" y="5626100"/>
          <p14:tracePt t="161352" x="7975600" y="5626100"/>
          <p14:tracePt t="161354" x="7927975" y="5626100"/>
          <p14:tracePt t="161356" x="7912100" y="5626100"/>
          <p14:tracePt t="161358" x="7880350" y="5626100"/>
          <p14:tracePt t="161360" x="7864475" y="5626100"/>
          <p14:tracePt t="161362" x="7832725" y="5626100"/>
          <p14:tracePt t="161364" x="7800975" y="5626100"/>
          <p14:tracePt t="161366" x="7785100" y="5626100"/>
          <p14:tracePt t="161368" x="7754938" y="5626100"/>
          <p14:tracePt t="161370" x="7723188" y="5626100"/>
          <p14:tracePt t="161372" x="7707313" y="5610225"/>
          <p14:tracePt t="161374" x="7675563" y="5610225"/>
          <p14:tracePt t="161376" x="7659688" y="5610225"/>
          <p14:tracePt t="161378" x="7643813" y="5610225"/>
          <p14:tracePt t="161381" x="7612063" y="5594350"/>
          <p14:tracePt t="161382" x="7596188" y="5594350"/>
          <p14:tracePt t="161384" x="7580313" y="5594350"/>
          <p14:tracePt t="161386" x="7564438" y="5578475"/>
          <p14:tracePt t="161388" x="7548563" y="5578475"/>
          <p14:tracePt t="161391" x="7532688" y="5578475"/>
          <p14:tracePt t="161392" x="7516813" y="5578475"/>
          <p14:tracePt t="161397" x="7485063" y="5578475"/>
          <p14:tracePt t="161398" x="7469188" y="5578475"/>
          <p14:tracePt t="161400" x="7469188" y="5562600"/>
          <p14:tracePt t="161403" x="7454900" y="5562600"/>
          <p14:tracePt t="161407" x="7439025" y="5562600"/>
          <p14:tracePt t="161414" x="7423150" y="5546725"/>
          <p14:tracePt t="161419" x="7407275" y="5546725"/>
          <p14:tracePt t="161428" x="7391400" y="5546725"/>
          <p14:tracePt t="161434" x="7391400" y="5530850"/>
          <p14:tracePt t="161439" x="7391400" y="5514975"/>
          <p14:tracePt t="161441" x="7391400" y="5499100"/>
          <p14:tracePt t="161446" x="7391400" y="5483225"/>
          <p14:tracePt t="161448" x="7391400" y="5467350"/>
          <p14:tracePt t="161452" x="7391400" y="5435600"/>
          <p14:tracePt t="161454" x="7391400" y="5403850"/>
          <p14:tracePt t="161456" x="7407275" y="5403850"/>
          <p14:tracePt t="161458" x="7423150" y="5372100"/>
          <p14:tracePt t="161460" x="7454900" y="5340350"/>
          <p14:tracePt t="161465" x="7469188" y="5324475"/>
          <p14:tracePt t="161466" x="7500938" y="5294313"/>
          <p14:tracePt t="161470" x="7532688" y="5262563"/>
          <p14:tracePt t="161472" x="7548563" y="5230813"/>
          <p14:tracePt t="161474" x="7564438" y="5214938"/>
          <p14:tracePt t="161476" x="7596188" y="5199063"/>
          <p14:tracePt t="161478" x="7627938" y="5183188"/>
          <p14:tracePt t="161480" x="7643813" y="5151438"/>
          <p14:tracePt t="161482" x="7675563" y="5135563"/>
          <p14:tracePt t="161484" x="7691438" y="5119688"/>
          <p14:tracePt t="161486" x="7723188" y="5119688"/>
          <p14:tracePt t="161488" x="7754938" y="5103813"/>
          <p14:tracePt t="161491" x="7770813" y="5087938"/>
          <p14:tracePt t="161492" x="7800975" y="5072063"/>
          <p14:tracePt t="161494" x="7832725" y="5056188"/>
          <p14:tracePt t="161496" x="7848600" y="5040313"/>
          <p14:tracePt t="161498" x="7880350" y="5024438"/>
          <p14:tracePt t="161500" x="7912100" y="5024438"/>
          <p14:tracePt t="161502" x="7927975" y="5024438"/>
          <p14:tracePt t="161504" x="7943850" y="5008563"/>
          <p14:tracePt t="161506" x="7975600" y="5008563"/>
          <p14:tracePt t="161508" x="7991475" y="4992688"/>
          <p14:tracePt t="161510" x="8023225" y="4992688"/>
          <p14:tracePt t="161512" x="8054975" y="4976813"/>
          <p14:tracePt t="161514" x="8070850" y="4976813"/>
          <p14:tracePt t="161516" x="8085138" y="4962525"/>
          <p14:tracePt t="161518" x="8116888" y="4962525"/>
          <p14:tracePt t="161520" x="8132763" y="4962525"/>
          <p14:tracePt t="161523" x="8164513" y="4962525"/>
          <p14:tracePt t="161525" x="8180388" y="4962525"/>
          <p14:tracePt t="161526" x="8196263" y="4962525"/>
          <p14:tracePt t="161528" x="8212138" y="4946650"/>
          <p14:tracePt t="161530" x="8228013" y="4946650"/>
          <p14:tracePt t="161532" x="8259763" y="4946650"/>
          <p14:tracePt t="161534" x="8275638" y="4930775"/>
          <p14:tracePt t="161536" x="8291513" y="4930775"/>
          <p14:tracePt t="161539" x="8307388" y="4930775"/>
          <p14:tracePt t="161540" x="8323263" y="4930775"/>
          <p14:tracePt t="161542" x="8323263" y="4914900"/>
          <p14:tracePt t="161544" x="8355013" y="4914900"/>
          <p14:tracePt t="161548" x="8370888" y="4914900"/>
          <p14:tracePt t="161550" x="8385175" y="4914900"/>
          <p14:tracePt t="161552" x="8401050" y="4914900"/>
          <p14:tracePt t="161559" x="8416925" y="4914900"/>
          <p14:tracePt t="161575" x="8464550" y="4914900"/>
          <p14:tracePt t="161576" x="8480425" y="4914900"/>
          <p14:tracePt t="161593" x="8496300" y="4914900"/>
          <p14:tracePt t="161598" x="8512175" y="4914900"/>
          <p14:tracePt t="161604" x="8512175" y="4930775"/>
          <p14:tracePt t="161607" x="8528050" y="4946650"/>
          <p14:tracePt t="161608" x="8543925" y="4946650"/>
          <p14:tracePt t="161610" x="8559800" y="4946650"/>
          <p14:tracePt t="161612" x="8559800" y="4962525"/>
          <p14:tracePt t="161614" x="8575675" y="4976813"/>
          <p14:tracePt t="161616" x="8591550" y="4976813"/>
          <p14:tracePt t="161618" x="8591550" y="4992688"/>
          <p14:tracePt t="161620" x="8607425" y="5008563"/>
          <p14:tracePt t="161623" x="8639175" y="5024438"/>
          <p14:tracePt t="161624" x="8639175" y="5040313"/>
          <p14:tracePt t="161626" x="8670925" y="5072063"/>
          <p14:tracePt t="161628" x="8701088" y="5087938"/>
          <p14:tracePt t="161632" x="8732838" y="5103813"/>
          <p14:tracePt t="161634" x="8748713" y="5119688"/>
          <p14:tracePt t="161636" x="8764588" y="5135563"/>
          <p14:tracePt t="161639" x="8780463" y="5151438"/>
          <p14:tracePt t="161640" x="8812213" y="5167313"/>
          <p14:tracePt t="161642" x="8828088" y="5183188"/>
          <p14:tracePt t="161644" x="8843963" y="5183188"/>
          <p14:tracePt t="161646" x="8859838" y="5199063"/>
          <p14:tracePt t="161648" x="8875713" y="5214938"/>
          <p14:tracePt t="161650" x="8891588" y="5230813"/>
          <p14:tracePt t="161652" x="8923338" y="5230813"/>
          <p14:tracePt t="161654" x="8923338" y="5246688"/>
          <p14:tracePt t="161657" x="8955088" y="5246688"/>
          <p14:tracePt t="161658" x="8955088" y="5262563"/>
          <p14:tracePt t="161660" x="8970963" y="5278438"/>
          <p14:tracePt t="161662" x="8986838" y="5278438"/>
          <p14:tracePt t="161664" x="9001125" y="5278438"/>
          <p14:tracePt t="161666" x="9001125" y="5294313"/>
          <p14:tracePt t="161668" x="9017000" y="5294313"/>
          <p14:tracePt t="161670" x="9032875" y="5310188"/>
          <p14:tracePt t="161675" x="9048750" y="5310188"/>
          <p14:tracePt t="161678" x="9064625" y="5324475"/>
          <p14:tracePt t="161682" x="9080500" y="5324475"/>
          <p14:tracePt t="161686" x="9080500" y="5340350"/>
          <p14:tracePt t="161695" x="9080500" y="5356225"/>
          <p14:tracePt t="161711" x="9080500" y="5372100"/>
          <p14:tracePt t="161713" x="9080500" y="5387975"/>
          <p14:tracePt t="161719" x="9080500" y="5403850"/>
          <p14:tracePt t="161723" x="9080500" y="5419725"/>
          <p14:tracePt t="161724" x="9080500" y="5435600"/>
          <p14:tracePt t="161730" x="9080500" y="5451475"/>
          <p14:tracePt t="161734" x="9080500" y="5467350"/>
          <p14:tracePt t="161738" x="9064625" y="5467350"/>
          <p14:tracePt t="161742" x="9064625" y="5483225"/>
          <p14:tracePt t="161744" x="9048750" y="5483225"/>
          <p14:tracePt t="161747" x="9048750" y="5499100"/>
          <p14:tracePt t="161759" x="9048750" y="5514975"/>
          <p14:tracePt t="161760" x="9032875" y="5530850"/>
          <p14:tracePt t="161766" x="9017000" y="5546725"/>
          <p14:tracePt t="161775" x="9017000" y="5562600"/>
          <p14:tracePt t="161778" x="9001125" y="5562600"/>
          <p14:tracePt t="161782" x="8986838" y="5562600"/>
          <p14:tracePt t="161784" x="8986838" y="5578475"/>
          <p14:tracePt t="161786" x="8970963" y="5578475"/>
          <p14:tracePt t="161792" x="8970963" y="5594350"/>
          <p14:tracePt t="161794" x="8955088" y="5594350"/>
          <p14:tracePt t="161797" x="8939213" y="5594350"/>
          <p14:tracePt t="161798" x="8939213" y="5610225"/>
          <p14:tracePt t="161802" x="8923338" y="5610225"/>
          <p14:tracePt t="161807" x="8907463" y="5626100"/>
          <p14:tracePt t="161810" x="8891588" y="5626100"/>
          <p14:tracePt t="161812" x="8875713" y="5626100"/>
          <p14:tracePt t="161814" x="8859838" y="5626100"/>
          <p14:tracePt t="161819" x="8843963" y="5626100"/>
          <p14:tracePt t="161823" x="8828088" y="5626100"/>
          <p14:tracePt t="161832" x="8780463" y="5641975"/>
          <p14:tracePt t="161835" x="8764588" y="5641975"/>
          <p14:tracePt t="161836" x="8748713" y="5641975"/>
          <p14:tracePt t="161840" x="8732838" y="5641975"/>
          <p14:tracePt t="161842" x="8716963" y="5641975"/>
          <p14:tracePt t="161846" x="8701088" y="5641975"/>
          <p14:tracePt t="161851" x="8686800" y="5641975"/>
          <p14:tracePt t="161855" x="8670925" y="5641975"/>
          <p14:tracePt t="161863" x="8670925" y="5657850"/>
          <p14:tracePt t="161864" x="8655050" y="5657850"/>
          <p14:tracePt t="161871" x="8639175" y="5657850"/>
          <p14:tracePt t="161882" x="8623300" y="5657850"/>
          <p14:tracePt t="161927" x="8607425" y="5657850"/>
          <p14:tracePt t="162163" x="8591550" y="5657850"/>
          <p14:tracePt t="162177" x="8575675" y="5657850"/>
          <p14:tracePt t="162179" x="8559800" y="5657850"/>
          <p14:tracePt t="162182" x="8543925" y="5641975"/>
          <p14:tracePt t="162190" x="8512175" y="5626100"/>
          <p14:tracePt t="162195" x="8496300" y="5610225"/>
          <p14:tracePt t="162196" x="8496300" y="5594350"/>
          <p14:tracePt t="162198" x="8480425" y="5594350"/>
          <p14:tracePt t="162200" x="8464550" y="5578475"/>
          <p14:tracePt t="162202" x="8448675" y="5562600"/>
          <p14:tracePt t="162205" x="8432800" y="5562600"/>
          <p14:tracePt t="162206" x="8432800" y="5546725"/>
          <p14:tracePt t="162208" x="8401050" y="5530850"/>
          <p14:tracePt t="162211" x="8370888" y="5499100"/>
          <p14:tracePt t="162212" x="8339138" y="5483225"/>
          <p14:tracePt t="162215" x="8323263" y="5483225"/>
          <p14:tracePt t="162216" x="8291513" y="5467350"/>
          <p14:tracePt t="162218" x="8259763" y="5451475"/>
          <p14:tracePt t="162220" x="8243888" y="5435600"/>
          <p14:tracePt t="162223" x="8212138" y="5403850"/>
          <p14:tracePt t="162225" x="8180388" y="5387975"/>
          <p14:tracePt t="162226" x="8132763" y="5372100"/>
          <p14:tracePt t="162228" x="8116888" y="5372100"/>
          <p14:tracePt t="162230" x="8085138" y="5356225"/>
          <p14:tracePt t="162232" x="8039100" y="5340350"/>
          <p14:tracePt t="162234" x="8023225" y="5324475"/>
          <p14:tracePt t="162236" x="7975600" y="5310188"/>
          <p14:tracePt t="162239" x="7943850" y="5294313"/>
          <p14:tracePt t="162241" x="7896225" y="5294313"/>
          <p14:tracePt t="162242" x="7864475" y="5278438"/>
          <p14:tracePt t="162244" x="7832725" y="5262563"/>
          <p14:tracePt t="162246" x="7785100" y="5262563"/>
          <p14:tracePt t="162248" x="7739063" y="5246688"/>
          <p14:tracePt t="162250" x="7707313" y="5246688"/>
          <p14:tracePt t="162252" x="7659688" y="5230813"/>
          <p14:tracePt t="162255" x="7612063" y="5214938"/>
          <p14:tracePt t="162256" x="7596188" y="5214938"/>
          <p14:tracePt t="162258" x="7548563" y="5199063"/>
          <p14:tracePt t="162260" x="7500938" y="5199063"/>
          <p14:tracePt t="162262" x="7469188" y="5183188"/>
          <p14:tracePt t="162264" x="7423150" y="5167313"/>
          <p14:tracePt t="162266" x="7375525" y="5167313"/>
          <p14:tracePt t="162268" x="7327900" y="5151438"/>
          <p14:tracePt t="162270" x="7296150" y="5135563"/>
          <p14:tracePt t="162272" x="7248525" y="5135563"/>
          <p14:tracePt t="162274" x="7200900" y="5119688"/>
          <p14:tracePt t="162276" x="7169150" y="5119688"/>
          <p14:tracePt t="162278" x="7123113" y="5103813"/>
          <p14:tracePt t="162280" x="7091363" y="5103813"/>
          <p14:tracePt t="162282" x="7043738" y="5103813"/>
          <p14:tracePt t="162284" x="7011988" y="5087938"/>
          <p14:tracePt t="162286" x="6964363" y="5087938"/>
          <p14:tracePt t="162289" x="6916738" y="5072063"/>
          <p14:tracePt t="162290" x="6884988" y="5072063"/>
          <p14:tracePt t="162292" x="6838950" y="5056188"/>
          <p14:tracePt t="162294" x="6807200" y="5056188"/>
          <p14:tracePt t="162296" x="6759575" y="5040313"/>
          <p14:tracePt t="162298" x="6727825" y="5024438"/>
          <p14:tracePt t="162300" x="6696075" y="5024438"/>
          <p14:tracePt t="162302" x="6648450" y="5008563"/>
          <p14:tracePt t="162304" x="6632575" y="5008563"/>
          <p14:tracePt t="162306" x="6584950" y="5008563"/>
          <p14:tracePt t="162308" x="6538913" y="5008563"/>
          <p14:tracePt t="162310" x="6507163" y="5008563"/>
          <p14:tracePt t="162312" x="6475413" y="5008563"/>
          <p14:tracePt t="162314" x="6443663" y="5008563"/>
          <p14:tracePt t="162316" x="6411913" y="4992688"/>
          <p14:tracePt t="162319" x="6364288" y="4992688"/>
          <p14:tracePt t="162321" x="6348413" y="4992688"/>
          <p14:tracePt t="162322" x="6300788" y="4992688"/>
          <p14:tracePt t="162324" x="6269038" y="4992688"/>
          <p14:tracePt t="162326" x="6253163" y="4992688"/>
          <p14:tracePt t="162328" x="6207125" y="4992688"/>
          <p14:tracePt t="162330" x="6175375" y="4992688"/>
          <p14:tracePt t="162332" x="6159500" y="4992688"/>
          <p14:tracePt t="162334" x="6127750" y="4992688"/>
          <p14:tracePt t="162336" x="6111875" y="4992688"/>
          <p14:tracePt t="162339" x="6080125" y="4992688"/>
          <p14:tracePt t="162340" x="6048375" y="4992688"/>
          <p14:tracePt t="162342" x="6032500" y="4992688"/>
          <p14:tracePt t="162344" x="6000750" y="4992688"/>
          <p14:tracePt t="162346" x="5984875" y="4992688"/>
          <p14:tracePt t="162348" x="5969000" y="5008563"/>
          <p14:tracePt t="162350" x="5953125" y="5008563"/>
          <p14:tracePt t="162352" x="5938838" y="5008563"/>
          <p14:tracePt t="162354" x="5922963" y="5008563"/>
          <p14:tracePt t="162359" x="5907088" y="5024438"/>
          <p14:tracePt t="162360" x="5891213" y="5024438"/>
          <p14:tracePt t="162368" x="5875338" y="5024438"/>
          <p14:tracePt t="162373" x="5859463" y="5024438"/>
          <p14:tracePt t="162387" x="5843588" y="5024438"/>
          <p14:tracePt t="162395" x="5827713" y="5024438"/>
          <p14:tracePt t="162399" x="5827713" y="5040313"/>
          <p14:tracePt t="162400" x="5811838" y="5040313"/>
          <p14:tracePt t="162404" x="5795963" y="5040313"/>
          <p14:tracePt t="162407" x="5780088" y="5056188"/>
          <p14:tracePt t="162412" x="5764213" y="5056188"/>
          <p14:tracePt t="162416" x="5748338" y="5056188"/>
          <p14:tracePt t="162418" x="5732463" y="5056188"/>
          <p14:tracePt t="162424" x="5716588" y="5072063"/>
          <p14:tracePt t="162426" x="5700713" y="5072063"/>
          <p14:tracePt t="162431" x="5684838" y="5087938"/>
          <p14:tracePt t="162432" x="5668963" y="5087938"/>
          <p14:tracePt t="162434" x="5653088" y="5087938"/>
          <p14:tracePt t="162439" x="5638800" y="5087938"/>
          <p14:tracePt t="162441" x="5607050" y="5103813"/>
          <p14:tracePt t="162444" x="5591175" y="5119688"/>
          <p14:tracePt t="162446" x="5575300" y="5119688"/>
          <p14:tracePt t="162448" x="5543550" y="5135563"/>
          <p14:tracePt t="162450" x="5495925" y="5151438"/>
          <p14:tracePt t="162452" x="5480050" y="5151438"/>
          <p14:tracePt t="162454" x="5448300" y="5167313"/>
          <p14:tracePt t="162456" x="5432425" y="5167313"/>
          <p14:tracePt t="162458" x="5416550" y="5183188"/>
          <p14:tracePt t="162460" x="5384800" y="5199063"/>
          <p14:tracePt t="162462" x="5368925" y="5199063"/>
          <p14:tracePt t="162464" x="5353050" y="5214938"/>
          <p14:tracePt t="162466" x="5322888" y="5230813"/>
          <p14:tracePt t="162469" x="5291138" y="5230813"/>
          <p14:tracePt t="162473" x="5259388" y="5246688"/>
          <p14:tracePt t="162474" x="5227638" y="5262563"/>
          <p14:tracePt t="162478" x="5195888" y="5278438"/>
          <p14:tracePt t="162480" x="5180013" y="5294313"/>
          <p14:tracePt t="162482" x="5164138" y="5294313"/>
          <p14:tracePt t="162484" x="5132388" y="5294313"/>
          <p14:tracePt t="162487" x="5116513" y="5294313"/>
          <p14:tracePt t="162489" x="5116513" y="5310188"/>
          <p14:tracePt t="162491" x="5084763" y="5324475"/>
          <p14:tracePt t="162492" x="5068888" y="5324475"/>
          <p14:tracePt t="162494" x="5068888" y="5340350"/>
          <p14:tracePt t="162496" x="5037138" y="5340350"/>
          <p14:tracePt t="162498" x="5022850" y="5340350"/>
          <p14:tracePt t="162503" x="5006975" y="5356225"/>
          <p14:tracePt t="162505" x="4991100" y="5356225"/>
          <p14:tracePt t="162507" x="4991100" y="5372100"/>
          <p14:tracePt t="162509" x="4975225" y="5372100"/>
          <p14:tracePt t="162512" x="4959350" y="5372100"/>
          <p14:tracePt t="162514" x="4943475" y="5372100"/>
          <p14:tracePt t="162522" x="4943475" y="5387975"/>
          <p14:tracePt t="162530" x="4911725" y="5403850"/>
          <p14:tracePt t="162536" x="4879975" y="5419725"/>
          <p14:tracePt t="162541" x="4864100" y="5419725"/>
          <p14:tracePt t="162545" x="4864100" y="5435600"/>
          <p14:tracePt t="162558" x="4832350" y="5451475"/>
          <p14:tracePt t="162559" x="4832350" y="5467350"/>
          <p14:tracePt t="162562" x="4816475" y="5467350"/>
          <p14:tracePt t="162565" x="4816475" y="5483225"/>
          <p14:tracePt t="162566" x="4800600" y="5483225"/>
          <p14:tracePt t="162568" x="4800600" y="5499100"/>
          <p14:tracePt t="162573" x="4784725" y="5499100"/>
          <p14:tracePt t="162589" x="4768850" y="5499100"/>
          <p14:tracePt t="162595" x="4752975" y="5514975"/>
          <p14:tracePt t="162600" x="4752975" y="5530850"/>
          <p14:tracePt t="162603" x="4737100" y="5530850"/>
          <p14:tracePt t="162609" x="4722813" y="5530850"/>
          <p14:tracePt t="162617" x="4706938" y="5530850"/>
          <p14:tracePt t="162634" x="4706938" y="5546725"/>
          <p14:tracePt t="162642" x="4691063" y="5546725"/>
          <p14:tracePt t="162682" x="4706938" y="5546725"/>
          <p14:tracePt t="162685" x="4737100" y="5546725"/>
          <p14:tracePt t="162690" x="4752975" y="5546725"/>
          <p14:tracePt t="162692" x="4768850" y="5546725"/>
          <p14:tracePt t="162696" x="4784725" y="5546725"/>
          <p14:tracePt t="162699" x="4800600" y="5546725"/>
          <p14:tracePt t="162702" x="4816475" y="5546725"/>
          <p14:tracePt t="162707" x="4832350" y="5546725"/>
          <p14:tracePt t="162711" x="4848225" y="5546725"/>
          <p14:tracePt t="162716" x="4864100" y="5546725"/>
          <p14:tracePt t="162718" x="4879975" y="5546725"/>
          <p14:tracePt t="162722" x="4895850" y="5546725"/>
          <p14:tracePt t="162731" x="4911725" y="5546725"/>
          <p14:tracePt t="162743" x="4927600" y="5546725"/>
          <p14:tracePt t="162764" x="4943475" y="5546725"/>
          <p14:tracePt t="162828" x="4959350" y="5546725"/>
          <p14:tracePt t="162838" x="4975225" y="5546725"/>
          <p14:tracePt t="162855" x="4991100" y="5546725"/>
          <p14:tracePt t="162860" x="5006975" y="5546725"/>
          <p14:tracePt t="162879" x="5022850" y="5546725"/>
          <p14:tracePt t="162892" x="5037138" y="5546725"/>
          <p14:tracePt t="162903" x="5053013" y="5546725"/>
          <p14:tracePt t="162912" x="5053013" y="5530850"/>
          <p14:tracePt t="162917" x="5068888" y="5530850"/>
          <p14:tracePt t="162921" x="5084763" y="5530850"/>
          <p14:tracePt t="162927" x="5100638" y="5530850"/>
          <p14:tracePt t="162928" x="5116513" y="5530850"/>
          <p14:tracePt t="162930" x="5132388" y="5530850"/>
          <p14:tracePt t="162934" x="5164138" y="5514975"/>
          <p14:tracePt t="162936" x="5180013" y="5514975"/>
          <p14:tracePt t="162940" x="5195888" y="5514975"/>
          <p14:tracePt t="162942" x="5211763" y="5514975"/>
          <p14:tracePt t="162945" x="5227638" y="5514975"/>
          <p14:tracePt t="162946" x="5275263" y="5514975"/>
          <p14:tracePt t="162948" x="5291138" y="5514975"/>
          <p14:tracePt t="162950" x="5322888" y="5514975"/>
          <p14:tracePt t="162952" x="5337175" y="5514975"/>
          <p14:tracePt t="162955" x="5353050" y="5514975"/>
          <p14:tracePt t="162956" x="5384800" y="5514975"/>
          <p14:tracePt t="162958" x="5400675" y="5514975"/>
          <p14:tracePt t="162960" x="5432425" y="5514975"/>
          <p14:tracePt t="162964" x="5464175" y="5514975"/>
          <p14:tracePt t="162968" x="5480050" y="5499100"/>
          <p14:tracePt t="162974" x="5527675" y="5499100"/>
          <p14:tracePt t="162982" x="5591175" y="5499100"/>
          <p14:tracePt t="162985" x="5622925" y="5499100"/>
          <p14:tracePt t="162990" x="5638800" y="5499100"/>
          <p14:tracePt t="162994" x="5653088" y="5499100"/>
          <p14:tracePt t="163006" x="5668963" y="5499100"/>
          <p14:tracePt t="163011" x="5684838" y="5499100"/>
          <p14:tracePt t="163029" x="5668963" y="5499100"/>
          <p14:tracePt t="163036" x="5653088" y="5499100"/>
          <p14:tracePt t="163040" x="5638800" y="5514975"/>
          <p14:tracePt t="163048" x="5622925" y="5514975"/>
          <p14:tracePt t="163061" x="5607050" y="5514975"/>
          <p14:tracePt t="163065" x="5591175" y="5530850"/>
          <p14:tracePt t="163078" x="5575300" y="5530850"/>
          <p14:tracePt t="163083" x="5575300" y="5546725"/>
          <p14:tracePt t="163090" x="5575300" y="5562600"/>
          <p14:tracePt t="163095" x="5559425" y="5562600"/>
          <p14:tracePt t="163100" x="5559425" y="5578475"/>
          <p14:tracePt t="163106" x="5559425" y="5594350"/>
          <p14:tracePt t="163109" x="5559425" y="5610225"/>
          <p14:tracePt t="163118" x="5559425" y="5626100"/>
          <p14:tracePt t="163125" x="5559425" y="5641975"/>
          <p14:tracePt t="163137" x="5559425" y="5657850"/>
          <p14:tracePt t="163143" x="5559425" y="5672138"/>
          <p14:tracePt t="163153" x="5559425" y="5688013"/>
          <p14:tracePt t="163155" x="5575300" y="5688013"/>
          <p14:tracePt t="163329" x="5559425" y="5688013"/>
          <p14:tracePt t="163347" x="5543550" y="5688013"/>
          <p14:tracePt t="163356" x="5527675" y="5688013"/>
          <p14:tracePt t="163363" x="5511800" y="5688013"/>
          <p14:tracePt t="163381" x="5495925" y="5688013"/>
          <p14:tracePt t="163392" x="5480050" y="5688013"/>
          <p14:tracePt t="163408" x="5464175" y="5688013"/>
          <p14:tracePt t="163418" x="5448300" y="5688013"/>
          <p14:tracePt t="163424" x="5432425" y="5688013"/>
          <p14:tracePt t="163431" x="5416550" y="5688013"/>
          <p14:tracePt t="163435" x="5400675" y="5688013"/>
          <p14:tracePt t="163442" x="5384800" y="5688013"/>
          <p14:tracePt t="163446" x="5368925" y="5688013"/>
          <p14:tracePt t="163451" x="5353050" y="5688013"/>
          <p14:tracePt t="163460" x="5337175" y="5688013"/>
          <p14:tracePt t="163464" x="5322888" y="5688013"/>
          <p14:tracePt t="163507" x="5307013" y="5688013"/>
          <p14:tracePt t="163522" x="5291138" y="5688013"/>
          <p14:tracePt t="163527" x="5275263" y="5688013"/>
          <p14:tracePt t="163532" x="5259388" y="5688013"/>
          <p14:tracePt t="163537" x="5243513" y="5688013"/>
          <p14:tracePt t="163544" x="5195888" y="5688013"/>
          <p14:tracePt t="163550" x="5148263" y="5672138"/>
          <p14:tracePt t="163555" x="5116513" y="5672138"/>
          <p14:tracePt t="163562" x="5068888" y="5657850"/>
          <p14:tracePt t="163564" x="5022850" y="5657850"/>
          <p14:tracePt t="163572" x="4959350" y="5657850"/>
          <p14:tracePt t="163574" x="4927600" y="5657850"/>
          <p14:tracePt t="163578" x="4911725" y="5657850"/>
          <p14:tracePt t="163580" x="4879975" y="5657850"/>
          <p14:tracePt t="163585" x="4864100" y="5657850"/>
          <p14:tracePt t="163586" x="4848225" y="5657850"/>
          <p14:tracePt t="163589" x="4832350" y="5657850"/>
          <p14:tracePt t="163591" x="4816475" y="5657850"/>
          <p14:tracePt t="163592" x="4800600" y="5657850"/>
          <p14:tracePt t="163596" x="4784725" y="5657850"/>
          <p14:tracePt t="163598" x="4768850" y="5657850"/>
          <p14:tracePt t="163602" x="4752975" y="5657850"/>
          <p14:tracePt t="163605" x="4737100" y="5657850"/>
          <p14:tracePt t="163606" x="4722813" y="5657850"/>
          <p14:tracePt t="163613" x="4706938" y="5657850"/>
          <p14:tracePt t="163614" x="4691063" y="5657850"/>
          <p14:tracePt t="163620" x="4675188" y="5657850"/>
          <p14:tracePt t="163622" x="4659313" y="5657850"/>
          <p14:tracePt t="163624" x="4643438" y="5657850"/>
          <p14:tracePt t="163630" x="4627563" y="5657850"/>
          <p14:tracePt t="163633" x="4611688" y="5657850"/>
          <p14:tracePt t="163636" x="4595813" y="5657850"/>
          <p14:tracePt t="163638" x="4579938" y="5657850"/>
          <p14:tracePt t="163640" x="4564063" y="5657850"/>
          <p14:tracePt t="163644" x="4548188" y="5657850"/>
          <p14:tracePt t="163646" x="4532313" y="5657850"/>
          <p14:tracePt t="163652" x="4516438" y="5657850"/>
          <p14:tracePt t="163655" x="4500563" y="5657850"/>
          <p14:tracePt t="163657" x="4484688" y="5657850"/>
          <p14:tracePt t="163661" x="4468813" y="5657850"/>
          <p14:tracePt t="163662" x="4452938" y="5657850"/>
          <p14:tracePt t="163666" x="4437063" y="5657850"/>
          <p14:tracePt t="163671" x="4421188" y="5657850"/>
          <p14:tracePt t="163673" x="4406900" y="5657850"/>
          <p14:tracePt t="163681" x="4391025" y="5657850"/>
          <p14:tracePt t="163685" x="4375150" y="5672138"/>
          <p14:tracePt t="163690" x="4359275" y="5672138"/>
          <p14:tracePt t="163694" x="4343400" y="5672138"/>
          <p14:tracePt t="163701" x="4343400" y="5688013"/>
          <p14:tracePt t="163702" x="4327525" y="5688013"/>
          <p14:tracePt t="163708" x="4311650" y="5688013"/>
          <p14:tracePt t="163713" x="4295775" y="5688013"/>
          <p14:tracePt t="163718" x="4279900" y="5688013"/>
          <p14:tracePt t="163720" x="4264025" y="5688013"/>
          <p14:tracePt t="163726" x="4248150" y="5688013"/>
          <p14:tracePt t="163730" x="4232275" y="5688013"/>
          <p14:tracePt t="163734" x="4216400" y="5688013"/>
          <p14:tracePt t="163742" x="4200525" y="5688013"/>
          <p14:tracePt t="163745" x="4184650" y="5688013"/>
          <p14:tracePt t="163752" x="4168775" y="5688013"/>
          <p14:tracePt t="163756" x="4152900" y="5688013"/>
          <p14:tracePt t="163758" x="4137025" y="5688013"/>
          <p14:tracePt t="163765" x="4121150" y="5688013"/>
          <p14:tracePt t="163766" x="4106863" y="5688013"/>
          <p14:tracePt t="163772" x="4090988" y="5688013"/>
          <p14:tracePt t="163775" x="4075113" y="5688013"/>
          <p14:tracePt t="163776" x="4059238" y="5672138"/>
          <p14:tracePt t="163780" x="4043363" y="5672138"/>
          <p14:tracePt t="163782" x="4027488" y="5672138"/>
          <p14:tracePt t="163784" x="4011613" y="5657850"/>
          <p14:tracePt t="163786" x="3995738" y="5657850"/>
          <p14:tracePt t="163789" x="3979863" y="5657850"/>
          <p14:tracePt t="163792" x="3963988" y="5657850"/>
          <p14:tracePt t="163794" x="3932238" y="5657850"/>
          <p14:tracePt t="163798" x="3900488" y="5657850"/>
          <p14:tracePt t="163800" x="3884613" y="5657850"/>
          <p14:tracePt t="163805" x="3852863" y="5657850"/>
          <p14:tracePt t="163807" x="3836988" y="5657850"/>
          <p14:tracePt t="163808" x="3821113" y="5641975"/>
          <p14:tracePt t="163810" x="3806825" y="5641975"/>
          <p14:tracePt t="163812" x="3790950" y="5641975"/>
          <p14:tracePt t="163816" x="3759200" y="5641975"/>
          <p14:tracePt t="163818" x="3759200" y="5626100"/>
          <p14:tracePt t="163820" x="3743325" y="5626100"/>
          <p14:tracePt t="163823" x="3727450" y="5626100"/>
          <p14:tracePt t="163824" x="3711575" y="5626100"/>
          <p14:tracePt t="163829" x="3695700" y="5626100"/>
          <p14:tracePt t="163831" x="3679825" y="5626100"/>
          <p14:tracePt t="163840" x="3663950" y="5626100"/>
          <p14:tracePt t="163845" x="3648075" y="5626100"/>
          <p14:tracePt t="163861" x="3632200" y="5626100"/>
          <p14:tracePt t="164062" x="3632200" y="5610225"/>
          <p14:tracePt t="164067" x="3632200" y="5594350"/>
          <p14:tracePt t="164069" x="3632200" y="5578475"/>
          <p14:tracePt t="164071" x="3616325" y="5562600"/>
          <p14:tracePt t="164073" x="3616325" y="5546725"/>
          <p14:tracePt t="164075" x="3600450" y="5530850"/>
          <p14:tracePt t="164079" x="3600450" y="5514975"/>
          <p14:tracePt t="164081" x="3600450" y="5499100"/>
          <p14:tracePt t="164082" x="3584575" y="5483225"/>
          <p14:tracePt t="164084" x="3568700" y="5467350"/>
          <p14:tracePt t="164086" x="3568700" y="5451475"/>
          <p14:tracePt t="164088" x="3552825" y="5435600"/>
          <p14:tracePt t="164092" x="3552825" y="5403850"/>
          <p14:tracePt t="164094" x="3552825" y="5387975"/>
          <p14:tracePt t="164097" x="3536950" y="5387975"/>
          <p14:tracePt t="164099" x="3521075" y="5372100"/>
          <p14:tracePt t="164100" x="3521075" y="5340350"/>
          <p14:tracePt t="164102" x="3505200" y="5340350"/>
          <p14:tracePt t="164105" x="3505200" y="5324475"/>
          <p14:tracePt t="164107" x="3505200" y="5310188"/>
          <p14:tracePt t="164109" x="3490913" y="5294313"/>
          <p14:tracePt t="164110" x="3490913" y="5278438"/>
          <p14:tracePt t="164113" x="3475038" y="5262563"/>
          <p14:tracePt t="164117" x="3475038" y="5246688"/>
          <p14:tracePt t="164118" x="3475038" y="5230813"/>
          <p14:tracePt t="164120" x="3459163" y="5230813"/>
          <p14:tracePt t="164124" x="3459163" y="5214938"/>
          <p14:tracePt t="164130" x="3443288" y="5199063"/>
          <p14:tracePt t="164135" x="3443288" y="5183188"/>
          <p14:tracePt t="164140" x="3427413" y="5183188"/>
          <p14:tracePt t="164151" x="3427413" y="5167313"/>
          <p14:tracePt t="164159" x="3427413" y="5151438"/>
          <p14:tracePt t="164176" x="3427413" y="5135563"/>
          <p14:tracePt t="164181" x="3427413" y="5119688"/>
          <p14:tracePt t="164186" x="3427413" y="5103813"/>
          <p14:tracePt t="164191" x="3443288" y="5103813"/>
          <p14:tracePt t="164193" x="3459163" y="5087938"/>
          <p14:tracePt t="164196" x="3459163" y="5072063"/>
          <p14:tracePt t="164198" x="3475038" y="5072063"/>
          <p14:tracePt t="164203" x="3490913" y="5072063"/>
          <p14:tracePt t="164206" x="3490913" y="5056188"/>
          <p14:tracePt t="164208" x="3505200" y="5056188"/>
          <p14:tracePt t="164211" x="3521075" y="5056188"/>
          <p14:tracePt t="164212" x="3536950" y="5040313"/>
          <p14:tracePt t="164224" x="3568700" y="5024438"/>
          <p14:tracePt t="164233" x="3632200" y="5024438"/>
          <p14:tracePt t="164234" x="3648075" y="5024438"/>
          <p14:tracePt t="164239" x="3663950" y="5024438"/>
          <p14:tracePt t="164240" x="3679825" y="5008563"/>
          <p14:tracePt t="164244" x="3695700" y="5008563"/>
          <p14:tracePt t="164246" x="3711575" y="5008563"/>
          <p14:tracePt t="164249" x="3727450" y="5008563"/>
          <p14:tracePt t="164252" x="3743325" y="5008563"/>
          <p14:tracePt t="164256" x="3759200" y="5008563"/>
          <p14:tracePt t="164258" x="3775075" y="4992688"/>
          <p14:tracePt t="164260" x="3790950" y="4992688"/>
          <p14:tracePt t="164264" x="3806825" y="4992688"/>
          <p14:tracePt t="164268" x="3821113" y="4992688"/>
          <p14:tracePt t="164273" x="3836988" y="4992688"/>
          <p14:tracePt t="164279" x="3852863" y="4992688"/>
          <p14:tracePt t="164282" x="3868738" y="4992688"/>
          <p14:tracePt t="164291" x="3884613" y="4992688"/>
          <p14:tracePt t="164307" x="3900488" y="4992688"/>
          <p14:tracePt t="164310" x="3916363" y="4992688"/>
          <p14:tracePt t="164321" x="3932238" y="4992688"/>
          <p14:tracePt t="164324" x="3932238" y="5008563"/>
          <p14:tracePt t="164327" x="3948113" y="5008563"/>
          <p14:tracePt t="164330" x="3963988" y="5008563"/>
          <p14:tracePt t="164340" x="3979863" y="5008563"/>
          <p14:tracePt t="164344" x="3979863" y="5024438"/>
          <p14:tracePt t="164346" x="3995738" y="5024438"/>
          <p14:tracePt t="164352" x="3995738" y="5040313"/>
          <p14:tracePt t="164357" x="3995738" y="5056188"/>
          <p14:tracePt t="164358" x="4011613" y="5056188"/>
          <p14:tracePt t="164360" x="4027488" y="5056188"/>
          <p14:tracePt t="164362" x="4027488" y="5072063"/>
          <p14:tracePt t="164364" x="4043363" y="5087938"/>
          <p14:tracePt t="164368" x="4043363" y="5103813"/>
          <p14:tracePt t="164371" x="4043363" y="5119688"/>
          <p14:tracePt t="164373" x="4059238" y="5135563"/>
          <p14:tracePt t="164376" x="4075113" y="5151438"/>
          <p14:tracePt t="164378" x="4075113" y="5167313"/>
          <p14:tracePt t="164383" x="4075113" y="5199063"/>
          <p14:tracePt t="164384" x="4075113" y="5214938"/>
          <p14:tracePt t="164386" x="4090988" y="5214938"/>
          <p14:tracePt t="164388" x="4090988" y="5230813"/>
          <p14:tracePt t="164390" x="4090988" y="5246688"/>
          <p14:tracePt t="164392" x="4106863" y="5262563"/>
          <p14:tracePt t="164397" x="4121150" y="5278438"/>
          <p14:tracePt t="164398" x="4121150" y="5294313"/>
          <p14:tracePt t="164400" x="4121150" y="5310188"/>
          <p14:tracePt t="164402" x="4121150" y="5324475"/>
          <p14:tracePt t="164404" x="4121150" y="5340350"/>
          <p14:tracePt t="164406" x="4137025" y="5340350"/>
          <p14:tracePt t="164408" x="4137025" y="5356225"/>
          <p14:tracePt t="164410" x="4152900" y="5372100"/>
          <p14:tracePt t="164414" x="4152900" y="5387975"/>
          <p14:tracePt t="164416" x="4152900" y="5403850"/>
          <p14:tracePt t="164418" x="4152900" y="5419725"/>
          <p14:tracePt t="164422" x="4152900" y="5435600"/>
          <p14:tracePt t="164424" x="4168775" y="5451475"/>
          <p14:tracePt t="164431" x="4168775" y="5467350"/>
          <p14:tracePt t="164432" x="4168775" y="5483225"/>
          <p14:tracePt t="164434" x="4184650" y="5499100"/>
          <p14:tracePt t="164443" x="4184650" y="5514975"/>
          <p14:tracePt t="164444" x="4184650" y="5530850"/>
          <p14:tracePt t="164457" x="4184650" y="5546725"/>
          <p14:tracePt t="164463" x="4184650" y="5562600"/>
          <p14:tracePt t="164466" x="4168775" y="5562600"/>
          <p14:tracePt t="164472" x="4168775" y="5578475"/>
          <p14:tracePt t="164482" x="4152900" y="5578475"/>
          <p14:tracePt t="164491" x="4137025" y="5578475"/>
          <p14:tracePt t="164564" x="4152900" y="5578475"/>
          <p14:tracePt t="164569" x="4152900" y="5562600"/>
          <p14:tracePt t="164571" x="4168775" y="5562600"/>
          <p14:tracePt t="164573" x="4184650" y="5546725"/>
          <p14:tracePt t="164574" x="4200525" y="5546725"/>
          <p14:tracePt t="164578" x="4216400" y="5546725"/>
          <p14:tracePt t="164580" x="4232275" y="5546725"/>
          <p14:tracePt t="164590" x="4279900" y="5530850"/>
          <p14:tracePt t="164601" x="4359275" y="5514975"/>
          <p14:tracePt t="164602" x="4375150" y="5514975"/>
          <p14:tracePt t="164605" x="4391025" y="5514975"/>
          <p14:tracePt t="164606" x="4421188" y="5514975"/>
          <p14:tracePt t="164608" x="4452938" y="5499100"/>
          <p14:tracePt t="164610" x="4484688" y="5499100"/>
          <p14:tracePt t="164612" x="4500563" y="5499100"/>
          <p14:tracePt t="164614" x="4532313" y="5483225"/>
          <p14:tracePt t="164616" x="4548188" y="5483225"/>
          <p14:tracePt t="164618" x="4564063" y="5483225"/>
          <p14:tracePt t="164622" x="4595813" y="5483225"/>
          <p14:tracePt t="164623" x="4595813" y="5467350"/>
          <p14:tracePt t="164624" x="4627563" y="5467350"/>
          <p14:tracePt t="164626" x="4659313" y="5467350"/>
          <p14:tracePt t="164628" x="4675188" y="5451475"/>
          <p14:tracePt t="164630" x="4706938" y="5451475"/>
          <p14:tracePt t="164632" x="4722813" y="5451475"/>
          <p14:tracePt t="164635" x="4737100" y="5451475"/>
          <p14:tracePt t="164636" x="4784725" y="5451475"/>
          <p14:tracePt t="164640" x="4816475" y="5451475"/>
          <p14:tracePt t="164642" x="4832350" y="5451475"/>
          <p14:tracePt t="164644" x="4864100" y="5451475"/>
          <p14:tracePt t="164646" x="4895850" y="5451475"/>
          <p14:tracePt t="164648" x="4911725" y="5435600"/>
          <p14:tracePt t="164650" x="4943475" y="5435600"/>
          <p14:tracePt t="164652" x="4959350" y="5435600"/>
          <p14:tracePt t="164654" x="4975225" y="5435600"/>
          <p14:tracePt t="164656" x="5006975" y="5435600"/>
          <p14:tracePt t="164660" x="5037138" y="5435600"/>
          <p14:tracePt t="164663" x="5053013" y="5435600"/>
          <p14:tracePt t="164664" x="5068888" y="5435600"/>
          <p14:tracePt t="164666" x="5084763" y="5435600"/>
          <p14:tracePt t="164668" x="5100638" y="5435600"/>
          <p14:tracePt t="164671" x="5116513" y="5435600"/>
          <p14:tracePt t="164673" x="5132388" y="5435600"/>
          <p14:tracePt t="164674" x="5148263" y="5435600"/>
          <p14:tracePt t="164680" x="5164138" y="5435600"/>
          <p14:tracePt t="164682" x="5180013" y="5435600"/>
          <p14:tracePt t="164689" x="5195888" y="5435600"/>
          <p14:tracePt t="164691" x="5211763" y="5435600"/>
          <p14:tracePt t="164696" x="5227638" y="5435600"/>
          <p14:tracePt t="164700" x="5243513" y="5435600"/>
          <p14:tracePt t="164706" x="5259388" y="5435600"/>
          <p14:tracePt t="164723" x="5275263" y="5435600"/>
          <p14:tracePt t="164741" x="5291138" y="5435600"/>
          <p14:tracePt t="164765" x="5291138" y="5451475"/>
          <p14:tracePt t="164768" x="5291138" y="5467350"/>
          <p14:tracePt t="164771" x="5307013" y="5467350"/>
          <p14:tracePt t="164775" x="5307013" y="5483225"/>
          <p14:tracePt t="164776" x="5322888" y="5483225"/>
          <p14:tracePt t="164780" x="5322888" y="5499100"/>
          <p14:tracePt t="164784" x="5337175" y="5499100"/>
          <p14:tracePt t="164787" x="5337175" y="5514975"/>
          <p14:tracePt t="164789" x="5337175" y="5530850"/>
          <p14:tracePt t="164792" x="5337175" y="5546725"/>
          <p14:tracePt t="164798" x="5353050" y="5562600"/>
          <p14:tracePt t="164803" x="5353050" y="5578475"/>
          <p14:tracePt t="164809" x="5353050" y="5594350"/>
          <p14:tracePt t="164811" x="5368925" y="5594350"/>
          <p14:tracePt t="164812" x="5368925" y="5610225"/>
          <p14:tracePt t="164817" x="5368925" y="5626100"/>
          <p14:tracePt t="164829" x="5368925" y="5641975"/>
          <p14:tracePt t="164834" x="5368925" y="5657850"/>
          <p14:tracePt t="164849" x="5368925" y="5672138"/>
          <p14:tracePt t="164858" x="5368925" y="5688013"/>
          <p14:tracePt t="164873" x="5368925" y="5703888"/>
          <p14:tracePt t="164885" x="5368925" y="5719763"/>
          <p14:tracePt t="164886" x="5353050" y="5719763"/>
          <p14:tracePt t="164890" x="5353050" y="5735638"/>
          <p14:tracePt t="164895" x="5337175" y="5735638"/>
          <p14:tracePt t="164898" x="5322888" y="5735638"/>
          <p14:tracePt t="164900" x="5307013" y="5735638"/>
          <p14:tracePt t="164905" x="5291138" y="5735638"/>
          <p14:tracePt t="164907" x="5275263" y="5735638"/>
          <p14:tracePt t="164912" x="5243513" y="5735638"/>
          <p14:tracePt t="164914" x="5227638" y="5735638"/>
          <p14:tracePt t="164918" x="5211763" y="5735638"/>
          <p14:tracePt t="164921" x="5195888" y="5735638"/>
          <p14:tracePt t="164925" x="5180013" y="5735638"/>
          <p14:tracePt t="164929" x="5164138" y="5735638"/>
          <p14:tracePt t="164930" x="5148263" y="5735638"/>
          <p14:tracePt t="164934" x="5132388" y="5735638"/>
          <p14:tracePt t="164937" x="5116513" y="5735638"/>
          <p14:tracePt t="164941" x="5100638" y="5735638"/>
          <p14:tracePt t="164942" x="5084763" y="5735638"/>
          <p14:tracePt t="164944" x="5068888" y="5735638"/>
          <p14:tracePt t="164950" x="5053013" y="5719763"/>
          <p14:tracePt t="164954" x="5037138" y="5719763"/>
          <p14:tracePt t="164956" x="5022850" y="5719763"/>
          <p14:tracePt t="164958" x="5006975" y="5719763"/>
          <p14:tracePt t="164960" x="4991100" y="5719763"/>
          <p14:tracePt t="164962" x="4991100" y="5703888"/>
          <p14:tracePt t="164964" x="4975225" y="5703888"/>
          <p14:tracePt t="164966" x="4959350" y="5703888"/>
          <p14:tracePt t="164972" x="4959350" y="5688013"/>
          <p14:tracePt t="164973" x="4943475" y="5688013"/>
          <p14:tracePt t="164974" x="4927600" y="5688013"/>
          <p14:tracePt t="164976" x="4911725" y="5688013"/>
          <p14:tracePt t="164980" x="4895850" y="5688013"/>
          <p14:tracePt t="164982" x="4879975" y="5688013"/>
          <p14:tracePt t="164985" x="4879975" y="5672138"/>
          <p14:tracePt t="164987" x="4864100" y="5672138"/>
          <p14:tracePt t="164989" x="4848225" y="5672138"/>
          <p14:tracePt t="164995" x="4832350" y="5672138"/>
          <p14:tracePt t="164996" x="4816475" y="5672138"/>
          <p14:tracePt t="164999" x="4800600" y="5672138"/>
          <p14:tracePt t="165005" x="4784725" y="5672138"/>
          <p14:tracePt t="165006" x="4768850" y="5672138"/>
          <p14:tracePt t="165008" x="4768850" y="5657850"/>
          <p14:tracePt t="165013" x="4752975" y="5657850"/>
          <p14:tracePt t="165014" x="4737100" y="5657850"/>
          <p14:tracePt t="165016" x="4722813" y="5657850"/>
          <p14:tracePt t="165018" x="4722813" y="5641975"/>
          <p14:tracePt t="165022" x="4706938" y="5641975"/>
          <p14:tracePt t="165026" x="4691063" y="5641975"/>
          <p14:tracePt t="165031" x="4675188" y="5626100"/>
          <p14:tracePt t="165032" x="4659313" y="5626100"/>
          <p14:tracePt t="165034" x="4643438" y="5610225"/>
          <p14:tracePt t="165039" x="4627563" y="5594350"/>
          <p14:tracePt t="165040" x="4611688" y="5594350"/>
          <p14:tracePt t="165045" x="4595813" y="5594350"/>
          <p14:tracePt t="165046" x="4579938" y="5578475"/>
          <p14:tracePt t="165048" x="4564063" y="5562600"/>
          <p14:tracePt t="165052" x="4548188" y="5562600"/>
          <p14:tracePt t="165055" x="4532313" y="5546725"/>
          <p14:tracePt t="165056" x="4516438" y="5546725"/>
          <p14:tracePt t="165058" x="4500563" y="5530850"/>
          <p14:tracePt t="165060" x="4484688" y="5514975"/>
          <p14:tracePt t="165062" x="4468813" y="5514975"/>
          <p14:tracePt t="165064" x="4452938" y="5514975"/>
          <p14:tracePt t="165066" x="4437063" y="5499100"/>
          <p14:tracePt t="165068" x="4421188" y="5499100"/>
          <p14:tracePt t="165070" x="4406900" y="5483225"/>
          <p14:tracePt t="165074" x="4375150" y="5483225"/>
          <p14:tracePt t="165076" x="4359275" y="5483225"/>
          <p14:tracePt t="165078" x="4359275" y="5467350"/>
          <p14:tracePt t="165080" x="4327525" y="5467350"/>
          <p14:tracePt t="165082" x="4311650" y="5451475"/>
          <p14:tracePt t="165090" x="4279900" y="5435600"/>
          <p14:tracePt t="165096" x="4264025" y="5435600"/>
          <p14:tracePt t="165099" x="4232275" y="5435600"/>
          <p14:tracePt t="165100" x="4232275" y="5419725"/>
          <p14:tracePt t="165105" x="4216400" y="5419725"/>
          <p14:tracePt t="165108" x="4200525" y="5419725"/>
          <p14:tracePt t="165110" x="4200525" y="5403850"/>
          <p14:tracePt t="165113" x="4184650" y="5403850"/>
          <p14:tracePt t="165123" x="4168775" y="5387975"/>
          <p14:tracePt t="165126" x="4152900" y="5387975"/>
          <p14:tracePt t="165128" x="4152900" y="5372100"/>
          <p14:tracePt t="165132" x="4152900" y="5356225"/>
          <p14:tracePt t="165137" x="4137025" y="5356225"/>
          <p14:tracePt t="165138" x="4137025" y="5340350"/>
          <p14:tracePt t="165140" x="4121150" y="5324475"/>
          <p14:tracePt t="165146" x="4121150" y="5310188"/>
          <p14:tracePt t="165148" x="4121150" y="5294313"/>
          <p14:tracePt t="165150" x="4121150" y="5278438"/>
          <p14:tracePt t="165152" x="4106863" y="5278438"/>
          <p14:tracePt t="165156" x="4106863" y="5246688"/>
          <p14:tracePt t="165158" x="4090988" y="5246688"/>
          <p14:tracePt t="165160" x="4090988" y="5230813"/>
          <p14:tracePt t="165162" x="4090988" y="5214938"/>
          <p14:tracePt t="165164" x="4075113" y="5199063"/>
          <p14:tracePt t="165168" x="4075113" y="5183188"/>
          <p14:tracePt t="165172" x="4075113" y="5167313"/>
          <p14:tracePt t="165177" x="4075113" y="5151438"/>
          <p14:tracePt t="165178" x="4075113" y="5135563"/>
          <p14:tracePt t="165180" x="4075113" y="5119688"/>
          <p14:tracePt t="165185" x="4075113" y="5103813"/>
          <p14:tracePt t="165187" x="4075113" y="5087938"/>
          <p14:tracePt t="165192" x="4075113" y="5072063"/>
          <p14:tracePt t="165194" x="4075113" y="5056188"/>
          <p14:tracePt t="165200" x="4075113" y="5040313"/>
          <p14:tracePt t="165205" x="4075113" y="5024438"/>
          <p14:tracePt t="165207" x="4075113" y="5008563"/>
          <p14:tracePt t="165213" x="4075113" y="4992688"/>
          <p14:tracePt t="165214" x="4075113" y="4976813"/>
          <p14:tracePt t="165221" x="4075113" y="4962525"/>
          <p14:tracePt t="165223" x="4090988" y="4962525"/>
          <p14:tracePt t="165224" x="4090988" y="4946650"/>
          <p14:tracePt t="165226" x="4106863" y="4930775"/>
          <p14:tracePt t="165232" x="4106863" y="4914900"/>
          <p14:tracePt t="165234" x="4121150" y="4914900"/>
          <p14:tracePt t="165237" x="4121150" y="4899025"/>
          <p14:tracePt t="165239" x="4137025" y="4899025"/>
          <p14:tracePt t="165242" x="4137025" y="4883150"/>
          <p14:tracePt t="165244" x="4152900" y="4883150"/>
          <p14:tracePt t="165247" x="4168775" y="4867275"/>
          <p14:tracePt t="165250" x="4168775" y="4851400"/>
          <p14:tracePt t="165253" x="4184650" y="4851400"/>
          <p14:tracePt t="165255" x="4200525" y="4851400"/>
          <p14:tracePt t="165256" x="4216400" y="4851400"/>
          <p14:tracePt t="165260" x="4232275" y="4835525"/>
          <p14:tracePt t="165262" x="4248150" y="4835525"/>
          <p14:tracePt t="165266" x="4264025" y="4819650"/>
          <p14:tracePt t="165268" x="4279900" y="4819650"/>
          <p14:tracePt t="165271" x="4295775" y="4819650"/>
          <p14:tracePt t="165273" x="4311650" y="4803775"/>
          <p14:tracePt t="165274" x="4327525" y="4803775"/>
          <p14:tracePt t="165276" x="4343400" y="4803775"/>
          <p14:tracePt t="165278" x="4359275" y="4803775"/>
          <p14:tracePt t="165280" x="4406900" y="4803775"/>
          <p14:tracePt t="165282" x="4437063" y="4787900"/>
          <p14:tracePt t="165284" x="4452938" y="4787900"/>
          <p14:tracePt t="165286" x="4468813" y="4787900"/>
          <p14:tracePt t="165288" x="4484688" y="4787900"/>
          <p14:tracePt t="165290" x="4516438" y="4772025"/>
          <p14:tracePt t="165292" x="4548188" y="4772025"/>
          <p14:tracePt t="165297" x="4579938" y="4772025"/>
          <p14:tracePt t="165298" x="4595813" y="4772025"/>
          <p14:tracePt t="165300" x="4611688" y="4772025"/>
          <p14:tracePt t="165303" x="4643438" y="4772025"/>
          <p14:tracePt t="165306" x="4675188" y="4772025"/>
          <p14:tracePt t="165308" x="4691063" y="4772025"/>
          <p14:tracePt t="165310" x="4706938" y="4772025"/>
          <p14:tracePt t="165312" x="4722813" y="4772025"/>
          <p14:tracePt t="165314" x="4737100" y="4772025"/>
          <p14:tracePt t="165316" x="4752975" y="4772025"/>
          <p14:tracePt t="165318" x="4768850" y="4772025"/>
          <p14:tracePt t="165322" x="4800600" y="4772025"/>
          <p14:tracePt t="165324" x="4816475" y="4772025"/>
          <p14:tracePt t="165328" x="4832350" y="4772025"/>
          <p14:tracePt t="165330" x="4864100" y="4772025"/>
          <p14:tracePt t="165334" x="4879975" y="4772025"/>
          <p14:tracePt t="165336" x="4895850" y="4772025"/>
          <p14:tracePt t="165340" x="4911725" y="4772025"/>
          <p14:tracePt t="165342" x="4927600" y="4772025"/>
          <p14:tracePt t="165344" x="4943475" y="4772025"/>
          <p14:tracePt t="165350" x="4959350" y="4772025"/>
          <p14:tracePt t="165353" x="4975225" y="4772025"/>
          <p14:tracePt t="165357" x="4991100" y="4772025"/>
          <p14:tracePt t="165360" x="5006975" y="4772025"/>
          <p14:tracePt t="165364" x="5022850" y="4772025"/>
          <p14:tracePt t="165371" x="5037138" y="4772025"/>
          <p14:tracePt t="165373" x="5053013" y="4772025"/>
          <p14:tracePt t="165378" x="5068888" y="4772025"/>
          <p14:tracePt t="165380" x="5084763" y="4772025"/>
          <p14:tracePt t="165385" x="5100638" y="4772025"/>
          <p14:tracePt t="165387" x="5100638" y="4787900"/>
          <p14:tracePt t="165391" x="5116513" y="4787900"/>
          <p14:tracePt t="165393" x="5132388" y="4787900"/>
          <p14:tracePt t="165396" x="5132388" y="4803775"/>
          <p14:tracePt t="165398" x="5148263" y="4803775"/>
          <p14:tracePt t="165403" x="5164138" y="4803775"/>
          <p14:tracePt t="165407" x="5180013" y="4803775"/>
          <p14:tracePt t="165408" x="5180013" y="4819650"/>
          <p14:tracePt t="165412" x="5195888" y="4819650"/>
          <p14:tracePt t="165416" x="5211763" y="4819650"/>
          <p14:tracePt t="165424" x="5227638" y="4835525"/>
          <p14:tracePt t="165426" x="5243513" y="4835525"/>
          <p14:tracePt t="165430" x="5259388" y="4851400"/>
          <p14:tracePt t="165438" x="5275263" y="4851400"/>
          <p14:tracePt t="165442" x="5291138" y="4867275"/>
          <p14:tracePt t="165448" x="5307013" y="4883150"/>
          <p14:tracePt t="165452" x="5322888" y="4883150"/>
          <p14:tracePt t="165456" x="5337175" y="4899025"/>
          <p14:tracePt t="165464" x="5353050" y="4899025"/>
          <p14:tracePt t="165469" x="5368925" y="4914900"/>
          <p14:tracePt t="165476" x="5384800" y="4914900"/>
          <p14:tracePt t="165481" x="5384800" y="4930775"/>
          <p14:tracePt t="165488" x="5400675" y="4930775"/>
          <p14:tracePt t="165501" x="5400675" y="4946650"/>
          <p14:tracePt t="165506" x="5416550" y="4962525"/>
          <p14:tracePt t="165509" x="5432425" y="4976813"/>
          <p14:tracePt t="165512" x="5448300" y="4992688"/>
          <p14:tracePt t="165514" x="5448300" y="5008563"/>
          <p14:tracePt t="165519" x="5464175" y="5008563"/>
          <p14:tracePt t="165521" x="5464175" y="5024438"/>
          <p14:tracePt t="165523" x="5480050" y="5040313"/>
          <p14:tracePt t="165527" x="5480050" y="5056188"/>
          <p14:tracePt t="165529" x="5495925" y="5072063"/>
          <p14:tracePt t="165531" x="5495925" y="5087938"/>
          <p14:tracePt t="165532" x="5511800" y="5087938"/>
          <p14:tracePt t="165534" x="5527675" y="5103813"/>
          <p14:tracePt t="165536" x="5527675" y="5119688"/>
          <p14:tracePt t="165540" x="5543550" y="5135563"/>
          <p14:tracePt t="165543" x="5543550" y="5151438"/>
          <p14:tracePt t="165545" x="5559425" y="5167313"/>
          <p14:tracePt t="165549" x="5575300" y="5183188"/>
          <p14:tracePt t="165553" x="5591175" y="5199063"/>
          <p14:tracePt t="165555" x="5607050" y="5199063"/>
          <p14:tracePt t="165556" x="5607050" y="5214938"/>
          <p14:tracePt t="165560" x="5622925" y="5230813"/>
          <p14:tracePt t="165562" x="5638800" y="5246688"/>
          <p14:tracePt t="165572" x="5653088" y="5262563"/>
          <p14:tracePt t="165574" x="5668963" y="5278438"/>
          <p14:tracePt t="165578" x="5684838" y="5278438"/>
          <p14:tracePt t="165582" x="5684838" y="5294313"/>
          <p14:tracePt t="165592" x="5684838" y="5310188"/>
          <p14:tracePt t="165602" x="5700713" y="5324475"/>
          <p14:tracePt t="165617" x="5700713" y="5340350"/>
          <p14:tracePt t="165618" x="5716588" y="5340350"/>
          <p14:tracePt t="165622" x="5716588" y="5356225"/>
          <p14:tracePt t="165631" x="5716588" y="5372100"/>
          <p14:tracePt t="165634" x="5716588" y="5387975"/>
          <p14:tracePt t="165639" x="5716588" y="5403850"/>
          <p14:tracePt t="165644" x="5716588" y="5419725"/>
          <p14:tracePt t="165646" x="5716588" y="5435600"/>
          <p14:tracePt t="165652" x="5716588" y="5451475"/>
          <p14:tracePt t="165655" x="5716588" y="5467350"/>
          <p14:tracePt t="165656" x="5716588" y="5483225"/>
          <p14:tracePt t="165664" x="5716588" y="5499100"/>
          <p14:tracePt t="165669" x="5716588" y="5514975"/>
          <p14:tracePt t="165679" x="5716588" y="5530850"/>
          <p14:tracePt t="165682" x="5716588" y="5546725"/>
          <p14:tracePt t="165685" x="5700713" y="5546725"/>
          <p14:tracePt t="165693" x="5700713" y="5562600"/>
          <p14:tracePt t="165694" x="5684838" y="5562600"/>
          <p14:tracePt t="165698" x="5668963" y="5578475"/>
          <p14:tracePt t="165702" x="5653088" y="5578475"/>
          <p14:tracePt t="165705" x="5653088" y="5594350"/>
          <p14:tracePt t="165708" x="5638800" y="5594350"/>
          <p14:tracePt t="165712" x="5622925" y="5594350"/>
          <p14:tracePt t="165716" x="5622925" y="5610225"/>
          <p14:tracePt t="165718" x="5607050" y="5610225"/>
          <p14:tracePt t="165722" x="5591175" y="5610225"/>
          <p14:tracePt t="165725" x="5575300" y="5626100"/>
          <p14:tracePt t="165732" x="5559425" y="5626100"/>
          <p14:tracePt t="165734" x="5543550" y="5626100"/>
          <p14:tracePt t="165738" x="5543550" y="5641975"/>
          <p14:tracePt t="165740" x="5527675" y="5641975"/>
          <p14:tracePt t="165744" x="5511800" y="5657850"/>
          <p14:tracePt t="165748" x="5495925" y="5657850"/>
          <p14:tracePt t="165750" x="5495925" y="5672138"/>
          <p14:tracePt t="165756" x="5480050" y="5672138"/>
          <p14:tracePt t="165758" x="5464175" y="5672138"/>
          <p14:tracePt t="165763" x="5464175" y="5688013"/>
          <p14:tracePt t="165764" x="5448300" y="5688013"/>
          <p14:tracePt t="165766" x="5448300" y="5703888"/>
          <p14:tracePt t="165768" x="5432425" y="5703888"/>
          <p14:tracePt t="165771" x="5416550" y="5703888"/>
          <p14:tracePt t="165777" x="5400675" y="5719763"/>
          <p14:tracePt t="165780" x="5384800" y="5735638"/>
          <p14:tracePt t="165787" x="5368925" y="5751513"/>
          <p14:tracePt t="165789" x="5353050" y="5751513"/>
          <p14:tracePt t="165795" x="5337175" y="5751513"/>
          <p14:tracePt t="165796" x="5337175" y="5767388"/>
          <p14:tracePt t="165798" x="5322888" y="5767388"/>
          <p14:tracePt t="165800" x="5307013" y="5767388"/>
          <p14:tracePt t="165802" x="5307013" y="5783263"/>
          <p14:tracePt t="165806" x="5291138" y="5783263"/>
          <p14:tracePt t="165810" x="5275263" y="5783263"/>
          <p14:tracePt t="165819" x="5243513" y="5799138"/>
          <p14:tracePt t="165828" x="5227638" y="5799138"/>
          <p14:tracePt t="165831" x="5195888" y="5815013"/>
          <p14:tracePt t="165838" x="5180013" y="5830888"/>
          <p14:tracePt t="165848" x="5164138" y="5830888"/>
          <p14:tracePt t="165858" x="5148263" y="5830888"/>
          <p14:tracePt t="166033" x="5148263" y="5846763"/>
          <p14:tracePt t="166041" x="5148263" y="5862638"/>
          <p14:tracePt t="166048" x="5164138" y="5910263"/>
          <p14:tracePt t="166054" x="5180013" y="5926138"/>
          <p14:tracePt t="166058" x="5211763" y="5957888"/>
          <p14:tracePt t="166061" x="5211763" y="5973763"/>
          <p14:tracePt t="166064" x="5227638" y="5989638"/>
          <p14:tracePt t="166066" x="5243513" y="5989638"/>
          <p14:tracePt t="166068" x="5259388" y="6003925"/>
          <p14:tracePt t="166070" x="5259388" y="6019800"/>
          <p14:tracePt t="166075" x="5275263" y="6019800"/>
          <p14:tracePt t="166077" x="5291138" y="6035675"/>
          <p14:tracePt t="166081" x="5307013" y="6051550"/>
          <p14:tracePt t="166083" x="5322888" y="6051550"/>
          <p14:tracePt t="166084" x="5337175" y="6051550"/>
          <p14:tracePt t="166087" x="5337175" y="6067425"/>
          <p14:tracePt t="166089" x="5368925" y="6067425"/>
          <p14:tracePt t="166090" x="5368925" y="6083300"/>
          <p14:tracePt t="166092" x="5384800" y="6099175"/>
          <p14:tracePt t="166095" x="5400675" y="6099175"/>
          <p14:tracePt t="166096" x="5416550" y="6099175"/>
          <p14:tracePt t="166101" x="5448300" y="6115050"/>
          <p14:tracePt t="166102" x="5464175" y="6115050"/>
          <p14:tracePt t="166106" x="5480050" y="6130925"/>
          <p14:tracePt t="166108" x="5511800" y="6130925"/>
          <p14:tracePt t="166110" x="5511800" y="6146800"/>
          <p14:tracePt t="166112" x="5527675" y="6146800"/>
          <p14:tracePt t="166114" x="5543550" y="6146800"/>
          <p14:tracePt t="166116" x="5559425" y="6146800"/>
          <p14:tracePt t="166118" x="5575300" y="6162675"/>
          <p14:tracePt t="166120" x="5591175" y="6162675"/>
          <p14:tracePt t="166122" x="5607050" y="6178550"/>
          <p14:tracePt t="166124" x="5638800" y="6178550"/>
          <p14:tracePt t="166128" x="5653088" y="6178550"/>
          <p14:tracePt t="166130" x="5684838" y="6194425"/>
          <p14:tracePt t="166134" x="5700713" y="6210300"/>
          <p14:tracePt t="166139" x="5732463" y="6226175"/>
          <p14:tracePt t="166140" x="5748338" y="6226175"/>
          <p14:tracePt t="166142" x="5780088" y="6226175"/>
          <p14:tracePt t="166146" x="5795963" y="6242050"/>
          <p14:tracePt t="166148" x="5811838" y="6242050"/>
          <p14:tracePt t="166150" x="5827713" y="6257925"/>
          <p14:tracePt t="166152" x="5843588" y="6257925"/>
          <p14:tracePt t="166155" x="5859463" y="6273800"/>
          <p14:tracePt t="166158" x="5891213" y="6273800"/>
          <p14:tracePt t="166161" x="5907088" y="6273800"/>
          <p14:tracePt t="166163" x="5907088" y="6289675"/>
          <p14:tracePt t="166164" x="5922963" y="6289675"/>
          <p14:tracePt t="166166" x="5938838" y="6305550"/>
          <p14:tracePt t="166172" x="5953125" y="6305550"/>
          <p14:tracePt t="166173" x="5969000" y="6305550"/>
          <p14:tracePt t="166174" x="5984875" y="6321425"/>
          <p14:tracePt t="166178" x="6000750" y="6337300"/>
          <p14:tracePt t="166181" x="6016625" y="6337300"/>
          <p14:tracePt t="166184" x="6032500" y="6351588"/>
          <p14:tracePt t="166186" x="6048375" y="6351588"/>
          <p14:tracePt t="166190" x="6064250" y="6351588"/>
          <p14:tracePt t="166197" x="6096000" y="6367463"/>
          <p14:tracePt t="166203" x="6111875" y="6383338"/>
          <p14:tracePt t="166204" x="6127750" y="6383338"/>
          <p14:tracePt t="166208" x="6143625" y="6383338"/>
          <p14:tracePt t="166215" x="6159500" y="6383338"/>
          <p14:tracePt t="166217" x="6175375" y="6383338"/>
          <p14:tracePt t="166223" x="6191250" y="6383338"/>
          <p14:tracePt t="166224" x="6207125" y="6383338"/>
          <p14:tracePt t="166226" x="6223000" y="6383338"/>
          <p14:tracePt t="166232" x="6238875" y="6383338"/>
          <p14:tracePt t="166235" x="6253163" y="6383338"/>
          <p14:tracePt t="166238" x="6269038" y="6383338"/>
          <p14:tracePt t="166240" x="6284913" y="6383338"/>
          <p14:tracePt t="166242" x="6300788" y="6383338"/>
          <p14:tracePt t="166246" x="6316663" y="6383338"/>
          <p14:tracePt t="166248" x="6332538" y="6383338"/>
          <p14:tracePt t="166252" x="6348413" y="6383338"/>
          <p14:tracePt t="166254" x="6364288" y="6383338"/>
          <p14:tracePt t="166256" x="6380163" y="6383338"/>
          <p14:tracePt t="166258" x="6396038" y="6383338"/>
          <p14:tracePt t="166261" x="6411913" y="6367463"/>
          <p14:tracePt t="166264" x="6443663" y="6367463"/>
          <p14:tracePt t="166266" x="6459538" y="6367463"/>
          <p14:tracePt t="166268" x="6475413" y="6367463"/>
          <p14:tracePt t="166271" x="6491288" y="6351588"/>
          <p14:tracePt t="166272" x="6507163" y="6337300"/>
          <p14:tracePt t="166274" x="6538913" y="6321425"/>
          <p14:tracePt t="166276" x="6584950" y="6321425"/>
          <p14:tracePt t="166278" x="6600825" y="6321425"/>
          <p14:tracePt t="166280" x="6616700" y="6305550"/>
          <p14:tracePt t="166282" x="6648450" y="6305550"/>
          <p14:tracePt t="166284" x="6648450" y="6289675"/>
          <p14:tracePt t="166288" x="6680200" y="6289675"/>
          <p14:tracePt t="166289" x="6711950" y="6273800"/>
          <p14:tracePt t="166290" x="6727825" y="6273800"/>
          <p14:tracePt t="166292" x="6743700" y="6257925"/>
          <p14:tracePt t="166294" x="6759575" y="6257925"/>
          <p14:tracePt t="166296" x="6775450" y="6257925"/>
          <p14:tracePt t="166298" x="6807200" y="6257925"/>
          <p14:tracePt t="166300" x="6823075" y="6242050"/>
          <p14:tracePt t="166303" x="6838950" y="6226175"/>
          <p14:tracePt t="166304" x="6854825" y="6226175"/>
          <p14:tracePt t="166306" x="6869113" y="6210300"/>
          <p14:tracePt t="166308" x="6884988" y="6210300"/>
          <p14:tracePt t="166310" x="6916738" y="6210300"/>
          <p14:tracePt t="166314" x="6948488" y="6194425"/>
          <p14:tracePt t="166316" x="6964363" y="6194425"/>
          <p14:tracePt t="166318" x="6964363" y="6178550"/>
          <p14:tracePt t="166321" x="6996113" y="6162675"/>
          <p14:tracePt t="166323" x="7011988" y="6162675"/>
          <p14:tracePt t="166326" x="7027863" y="6162675"/>
          <p14:tracePt t="166328" x="7043738" y="6162675"/>
          <p14:tracePt t="166330" x="7043738" y="6146800"/>
          <p14:tracePt t="166332" x="7059613" y="6146800"/>
          <p14:tracePt t="166334" x="7075488" y="6130925"/>
          <p14:tracePt t="166337" x="7091363" y="6130925"/>
          <p14:tracePt t="166338" x="7091363" y="6115050"/>
          <p14:tracePt t="166340" x="7107238" y="6115050"/>
          <p14:tracePt t="166346" x="7123113" y="6115050"/>
          <p14:tracePt t="166356" x="7154863" y="6099175"/>
          <p14:tracePt t="166363" x="7169150" y="6083300"/>
          <p14:tracePt t="166372" x="7185025" y="6083300"/>
          <p14:tracePt t="166378" x="7200900" y="6083300"/>
          <p14:tracePt t="166385" x="7200900" y="6067425"/>
          <p14:tracePt t="166395" x="7216775" y="6051550"/>
          <p14:tracePt t="166402" x="7232650" y="6051550"/>
          <p14:tracePt t="166408" x="7248525" y="6051550"/>
          <p14:tracePt t="166410" x="7248525" y="6035675"/>
          <p14:tracePt t="166417" x="7248525" y="6019800"/>
          <p14:tracePt t="166421" x="7264400" y="6019800"/>
          <p14:tracePt t="166423" x="7264400" y="6003925"/>
          <p14:tracePt t="166426" x="7280275" y="6003925"/>
          <p14:tracePt t="166434" x="7280275" y="5989638"/>
          <p14:tracePt t="166438" x="7296150" y="5989638"/>
          <p14:tracePt t="166439" x="7296150" y="5973763"/>
          <p14:tracePt t="166442" x="7312025" y="5973763"/>
          <p14:tracePt t="166447" x="7327900" y="5973763"/>
          <p14:tracePt t="166451" x="7327900" y="5957888"/>
          <p14:tracePt t="166456" x="7327900" y="5942013"/>
          <p14:tracePt t="166460" x="7343775" y="5942013"/>
          <p14:tracePt t="166462" x="7343775" y="5926138"/>
          <p14:tracePt t="166472" x="7359650" y="5926138"/>
          <p14:tracePt t="166498" x="7359650" y="5910263"/>
          <p14:tracePt t="166611" x="7343775" y="5910263"/>
          <p14:tracePt t="166614" x="7327900" y="5910263"/>
          <p14:tracePt t="166616" x="7312025" y="5910263"/>
          <p14:tracePt t="166618" x="7296150" y="5910263"/>
          <p14:tracePt t="166622" x="7280275" y="5910263"/>
          <p14:tracePt t="166625" x="7264400" y="5910263"/>
          <p14:tracePt t="166626" x="7248525" y="5910263"/>
          <p14:tracePt t="166628" x="7232650" y="5910263"/>
          <p14:tracePt t="166630" x="7216775" y="5910263"/>
          <p14:tracePt t="166635" x="7200900" y="5910263"/>
          <p14:tracePt t="166637" x="7185025" y="5926138"/>
          <p14:tracePt t="166640" x="7169150" y="5926138"/>
          <p14:tracePt t="166642" x="7154863" y="5942013"/>
          <p14:tracePt t="166644" x="7138988" y="5942013"/>
          <p14:tracePt t="166648" x="7123113" y="5957888"/>
          <p14:tracePt t="166650" x="7107238" y="5957888"/>
          <p14:tracePt t="166657" x="7091363" y="5957888"/>
          <p14:tracePt t="166658" x="7075488" y="5957888"/>
          <p14:tracePt t="166660" x="7059613" y="5973763"/>
          <p14:tracePt t="166671" x="7059613" y="5989638"/>
          <p14:tracePt t="166673" x="7043738" y="5989638"/>
          <p14:tracePt t="166678" x="7027863" y="5989638"/>
          <p14:tracePt t="166753" x="7027863" y="5973763"/>
          <p14:tracePt t="166761" x="7027863" y="5957888"/>
          <p14:tracePt t="166763" x="7027863" y="5942013"/>
          <p14:tracePt t="166767" x="7027863" y="5926138"/>
          <p14:tracePt t="166770" x="7043738" y="5910263"/>
          <p14:tracePt t="166775" x="7043738" y="5894388"/>
          <p14:tracePt t="166781" x="7043738" y="5878513"/>
          <p14:tracePt t="166782" x="7043738" y="5862638"/>
          <p14:tracePt t="166787" x="7043738" y="5846763"/>
          <p14:tracePt t="166792" x="7043738" y="5830888"/>
          <p14:tracePt t="166797" x="7043738" y="5815013"/>
          <p14:tracePt t="166798" x="7059613" y="5815013"/>
          <p14:tracePt t="166803" x="7059613" y="5799138"/>
          <p14:tracePt t="166805" x="7059613" y="5783263"/>
          <p14:tracePt t="166808" x="7059613" y="5767388"/>
          <p14:tracePt t="166810" x="7075488" y="5767388"/>
          <p14:tracePt t="166817" x="7075488" y="5751513"/>
          <p14:tracePt t="166821" x="7075488" y="5735638"/>
          <p14:tracePt t="166823" x="7091363" y="5735638"/>
          <p14:tracePt t="166829" x="7091363" y="5719763"/>
          <p14:tracePt t="166838" x="7091363" y="5703888"/>
          <p14:tracePt t="166841" x="7091363" y="5688013"/>
          <p14:tracePt t="166855" x="7091363" y="5672138"/>
          <p14:tracePt t="166860" x="7107238" y="5657850"/>
          <p14:tracePt t="166875" x="7107238" y="5641975"/>
          <p14:tracePt t="166881" x="7107238" y="5626100"/>
          <p14:tracePt t="166888" x="7123113" y="5626100"/>
          <p14:tracePt t="166889" x="7123113" y="5610225"/>
          <p14:tracePt t="166909" x="7123113" y="5594350"/>
          <p14:tracePt t="166919" x="7138988" y="5578475"/>
          <p14:tracePt t="166932" x="7154863" y="5578475"/>
          <p14:tracePt t="166942" x="7169150" y="5562600"/>
          <p14:tracePt t="166957" x="7169150" y="5546725"/>
          <p14:tracePt t="166960" x="7185025" y="5546725"/>
          <p14:tracePt t="166966" x="7200900" y="5546725"/>
          <p14:tracePt t="166974" x="7216775" y="5546725"/>
          <p14:tracePt t="166978" x="7232650" y="5546725"/>
          <p14:tracePt t="166987" x="7248525" y="5546725"/>
          <p14:tracePt t="166991" x="7264400" y="5546725"/>
          <p14:tracePt t="166994" x="7280275" y="5546725"/>
          <p14:tracePt t="167009" x="7296150" y="5546725"/>
          <p14:tracePt t="167014" x="7312025" y="5546725"/>
          <p14:tracePt t="167025" x="7327900" y="5546725"/>
          <p14:tracePt t="167030" x="7343775" y="5546725"/>
          <p14:tracePt t="167038" x="7359650" y="5546725"/>
          <p14:tracePt t="167051" x="7375525" y="5546725"/>
          <p14:tracePt t="167059" x="7391400" y="5546725"/>
          <p14:tracePt t="167073" x="7407275" y="5546725"/>
          <p14:tracePt t="167081" x="7423150" y="5546725"/>
          <p14:tracePt t="167088" x="7439025" y="5546725"/>
          <p14:tracePt t="167109" x="7454900" y="5546725"/>
          <p14:tracePt t="167133" x="7469188" y="5546725"/>
          <p14:tracePt t="167155" x="7469188" y="5562600"/>
          <p14:tracePt t="167168" x="7454900" y="5578475"/>
          <p14:tracePt t="167172" x="7454900" y="5594350"/>
          <p14:tracePt t="167176" x="7439025" y="5594350"/>
          <p14:tracePt t="167183" x="7423150" y="5610225"/>
          <p14:tracePt t="167187" x="7407275" y="5610225"/>
          <p14:tracePt t="167191" x="7407275" y="5626100"/>
          <p14:tracePt t="167193" x="7407275" y="5641975"/>
          <p14:tracePt t="167194" x="7391400" y="5641975"/>
          <p14:tracePt t="167201" x="7375525" y="5641975"/>
          <p14:tracePt t="167205" x="7375525" y="5657850"/>
          <p14:tracePt t="167208" x="7359650" y="5657850"/>
          <p14:tracePt t="167213" x="7343775" y="5657850"/>
          <p14:tracePt t="167216" x="7343775" y="5672138"/>
          <p14:tracePt t="167218" x="7327900" y="5672138"/>
          <p14:tracePt t="167224" x="7312025" y="5672138"/>
          <p14:tracePt t="167228" x="7296150" y="5672138"/>
          <p14:tracePt t="167234" x="7280275" y="5672138"/>
          <p14:tracePt t="167238" x="7264400" y="5672138"/>
          <p14:tracePt t="167240" x="7248525" y="5672138"/>
          <p14:tracePt t="167246" x="7232650" y="5672138"/>
          <p14:tracePt t="167249" x="7216775" y="5672138"/>
          <p14:tracePt t="167254" x="7200900" y="5672138"/>
          <p14:tracePt t="167256" x="7185025" y="5672138"/>
          <p14:tracePt t="167260" x="7169150" y="5672138"/>
          <p14:tracePt t="167263" x="7154863" y="5672138"/>
          <p14:tracePt t="167265" x="7138988" y="5672138"/>
          <p14:tracePt t="167271" x="7123113" y="5672138"/>
          <p14:tracePt t="167272" x="7107238" y="5688013"/>
          <p14:tracePt t="167276" x="7091363" y="5688013"/>
          <p14:tracePt t="167278" x="7075488" y="5688013"/>
          <p14:tracePt t="167284" x="7059613" y="5688013"/>
          <p14:tracePt t="167294" x="7027863" y="5688013"/>
          <p14:tracePt t="167298" x="7011988" y="5688013"/>
          <p14:tracePt t="167300" x="6996113" y="5688013"/>
          <p14:tracePt t="167304" x="6980238" y="5688013"/>
          <p14:tracePt t="167313" x="6964363" y="5688013"/>
          <p14:tracePt t="167324" x="6948488" y="5688013"/>
          <p14:tracePt t="167348" x="6932613" y="5688013"/>
          <p14:tracePt t="167397" x="6916738" y="5688013"/>
          <p14:tracePt t="167404" x="6900863" y="5657850"/>
          <p14:tracePt t="167408" x="6884988" y="5657850"/>
          <p14:tracePt t="167409" x="6884988" y="5641975"/>
          <p14:tracePt t="167410" x="6869113" y="5641975"/>
          <p14:tracePt t="167412" x="6869113" y="5626100"/>
          <p14:tracePt t="167420" x="6838950" y="5610225"/>
          <p14:tracePt t="167425" x="6823075" y="5594350"/>
          <p14:tracePt t="167427" x="6823075" y="5578475"/>
          <p14:tracePt t="167428" x="6807200" y="5578475"/>
          <p14:tracePt t="167432" x="6791325" y="5562600"/>
          <p14:tracePt t="167434" x="6791325" y="5546725"/>
          <p14:tracePt t="167439" x="6775450" y="5546725"/>
          <p14:tracePt t="167440" x="6759575" y="5546725"/>
          <p14:tracePt t="167442" x="6759575" y="5530850"/>
          <p14:tracePt t="167444" x="6743700" y="5530850"/>
          <p14:tracePt t="167446" x="6743700" y="5514975"/>
          <p14:tracePt t="167450" x="6743700" y="5499100"/>
          <p14:tracePt t="167452" x="6727825" y="5499100"/>
          <p14:tracePt t="167456" x="6711950" y="5499100"/>
          <p14:tracePt t="167458" x="6711950" y="5483225"/>
          <p14:tracePt t="167463" x="6711950" y="5467350"/>
          <p14:tracePt t="167469" x="6696075" y="5467350"/>
          <p14:tracePt t="167472" x="6696075" y="5451475"/>
          <p14:tracePt t="167478" x="6680200" y="5451475"/>
          <p14:tracePt t="167483" x="6680200" y="5435600"/>
          <p14:tracePt t="167489" x="6680200" y="5419725"/>
          <p14:tracePt t="167498" x="6680200" y="5403850"/>
          <p14:tracePt t="167502" x="6680200" y="5387975"/>
          <p14:tracePt t="167510" x="6664325" y="5372100"/>
          <p14:tracePt t="167515" x="6664325" y="5356225"/>
          <p14:tracePt t="167519" x="6664325" y="5340350"/>
          <p14:tracePt t="167522" x="6648450" y="5340350"/>
          <p14:tracePt t="167524" x="6648450" y="5324475"/>
          <p14:tracePt t="167529" x="6648450" y="5310188"/>
          <p14:tracePt t="167537" x="6632575" y="5294313"/>
          <p14:tracePt t="167539" x="6632575" y="5278438"/>
          <p14:tracePt t="167542" x="6632575" y="5262563"/>
          <p14:tracePt t="167559" x="6632575" y="5230813"/>
          <p14:tracePt t="167573" x="6632575" y="5214938"/>
          <p14:tracePt t="167578" x="6632575" y="5199063"/>
          <p14:tracePt t="167581" x="6632575" y="5183188"/>
          <p14:tracePt t="167593" x="6632575" y="5167313"/>
          <p14:tracePt t="167599" x="6632575" y="5151438"/>
          <p14:tracePt t="167611" x="6632575" y="5135563"/>
          <p14:tracePt t="167614" x="6648450" y="5119688"/>
          <p14:tracePt t="167616" x="6648450" y="5103813"/>
          <p14:tracePt t="167618" x="6664325" y="5103813"/>
          <p14:tracePt t="167621" x="6664325" y="5087938"/>
          <p14:tracePt t="167624" x="6664325" y="5072063"/>
          <p14:tracePt t="167628" x="6680200" y="5072063"/>
          <p14:tracePt t="167630" x="6680200" y="5056188"/>
          <p14:tracePt t="167632" x="6696075" y="5040313"/>
          <p14:tracePt t="167638" x="6696075" y="5024438"/>
          <p14:tracePt t="167641" x="6696075" y="5008563"/>
          <p14:tracePt t="167642" x="6711950" y="5008563"/>
          <p14:tracePt t="167644" x="6711950" y="4992688"/>
          <p14:tracePt t="167646" x="6727825" y="4992688"/>
          <p14:tracePt t="167650" x="6727825" y="4976813"/>
          <p14:tracePt t="167657" x="6743700" y="4962525"/>
          <p14:tracePt t="167658" x="6759575" y="4962525"/>
          <p14:tracePt t="167662" x="6775450" y="4962525"/>
          <p14:tracePt t="167664" x="6775450" y="4946650"/>
          <p14:tracePt t="167670" x="6791325" y="4946650"/>
          <p14:tracePt t="167672" x="6791325" y="4930775"/>
          <p14:tracePt t="167674" x="6807200" y="4930775"/>
          <p14:tracePt t="167682" x="6823075" y="4914900"/>
          <p14:tracePt t="167687" x="6838950" y="4914900"/>
          <p14:tracePt t="167690" x="6854825" y="4914900"/>
          <p14:tracePt t="167700" x="6869113" y="4914900"/>
          <p14:tracePt t="167705" x="6884988" y="4899025"/>
          <p14:tracePt t="167708" x="6884988" y="4883150"/>
          <p14:tracePt t="167714" x="6900863" y="4883150"/>
          <p14:tracePt t="167719" x="6916738" y="4883150"/>
          <p14:tracePt t="167721" x="6932613" y="4883150"/>
          <p14:tracePt t="167726" x="6948488" y="4867275"/>
          <p14:tracePt t="167730" x="6964363" y="4867275"/>
          <p14:tracePt t="167737" x="6980238" y="4867275"/>
          <p14:tracePt t="167739" x="6980238" y="4851400"/>
          <p14:tracePt t="167740" x="6996113" y="4851400"/>
          <p14:tracePt t="167742" x="7011988" y="4851400"/>
          <p14:tracePt t="167748" x="7027863" y="4851400"/>
          <p14:tracePt t="167755" x="7043738" y="4835525"/>
          <p14:tracePt t="167759" x="7059613" y="4835525"/>
          <p14:tracePt t="167761" x="7075488" y="4835525"/>
          <p14:tracePt t="167762" x="7091363" y="4835525"/>
          <p14:tracePt t="167768" x="7107238" y="4835525"/>
          <p14:tracePt t="167771" x="7123113" y="4835525"/>
          <p14:tracePt t="167777" x="7138988" y="4835525"/>
          <p14:tracePt t="167778" x="7154863" y="4835525"/>
          <p14:tracePt t="167783" x="7169150" y="4835525"/>
          <p14:tracePt t="167788" x="7185025" y="4835525"/>
          <p14:tracePt t="167790" x="7200900" y="4835525"/>
          <p14:tracePt t="167796" x="7216775" y="4835525"/>
          <p14:tracePt t="167800" x="7232650" y="4835525"/>
          <p14:tracePt t="167811" x="7248525" y="4835525"/>
          <p14:tracePt t="167821" x="7264400" y="4835525"/>
          <p14:tracePt t="167849" x="7280275" y="4835525"/>
          <p14:tracePt t="167879" x="7296150" y="4835525"/>
          <p14:tracePt t="167889" x="7312025" y="4835525"/>
          <p14:tracePt t="167897" x="7327900" y="4835525"/>
          <p14:tracePt t="167900" x="7343775" y="4835525"/>
          <p14:tracePt t="167904" x="7359650" y="4851400"/>
          <p14:tracePt t="167911" x="7375525" y="4867275"/>
          <p14:tracePt t="167912" x="7391400" y="4867275"/>
          <p14:tracePt t="167919" x="7407275" y="4867275"/>
          <p14:tracePt t="167923" x="7423150" y="4883150"/>
          <p14:tracePt t="167924" x="7439025" y="4883150"/>
          <p14:tracePt t="167926" x="7439025" y="4899025"/>
          <p14:tracePt t="167932" x="7454900" y="4899025"/>
          <p14:tracePt t="167937" x="7469188" y="4914900"/>
          <p14:tracePt t="167941" x="7469188" y="4930775"/>
          <p14:tracePt t="167943" x="7469188" y="4946650"/>
          <p14:tracePt t="167944" x="7485063" y="4946650"/>
          <p14:tracePt t="167950" x="7500938" y="4962525"/>
          <p14:tracePt t="167954" x="7500938" y="4976813"/>
          <p14:tracePt t="167956" x="7516813" y="4992688"/>
          <p14:tracePt t="167958" x="7516813" y="5008563"/>
          <p14:tracePt t="167960" x="7516813" y="5024438"/>
          <p14:tracePt t="167965" x="7516813" y="5040313"/>
          <p14:tracePt t="167966" x="7532688" y="5056188"/>
          <p14:tracePt t="167969" x="7548563" y="5103813"/>
          <p14:tracePt t="167970" x="7548563" y="5119688"/>
          <p14:tracePt t="167972" x="7564438" y="5151438"/>
          <p14:tracePt t="167974" x="7580313" y="5167313"/>
          <p14:tracePt t="167976" x="7580313" y="5199063"/>
          <p14:tracePt t="167978" x="7580313" y="5230813"/>
          <p14:tracePt t="167980" x="7580313" y="5246688"/>
          <p14:tracePt t="167982" x="7596188" y="5262563"/>
          <p14:tracePt t="167984" x="7612063" y="5278438"/>
          <p14:tracePt t="167987" x="7612063" y="5310188"/>
          <p14:tracePt t="167988" x="7627938" y="5340350"/>
          <p14:tracePt t="167993" x="7643813" y="5372100"/>
          <p14:tracePt t="167994" x="7643813" y="5403850"/>
          <p14:tracePt t="167996" x="7643813" y="5419725"/>
          <p14:tracePt t="167998" x="7643813" y="5435600"/>
          <p14:tracePt t="168000" x="7659688" y="5467350"/>
          <p14:tracePt t="168004" x="7675563" y="5499100"/>
          <p14:tracePt t="168006" x="7675563" y="5514975"/>
          <p14:tracePt t="168009" x="7691438" y="5514975"/>
          <p14:tracePt t="168010" x="7691438" y="5530850"/>
          <p14:tracePt t="168012" x="7691438" y="5546725"/>
          <p14:tracePt t="168018" x="7691438" y="5562600"/>
          <p14:tracePt t="168023" x="7691438" y="5578475"/>
          <p14:tracePt t="168028" x="7691438" y="5594350"/>
          <p14:tracePt t="168036" x="7707313" y="5594350"/>
          <p14:tracePt t="168044" x="7707313" y="5610225"/>
          <p14:tracePt t="168048" x="7707313" y="5626100"/>
          <p14:tracePt t="168062" x="7707313" y="5641975"/>
          <p14:tracePt t="168068" x="7707313" y="5657850"/>
          <p14:tracePt t="168075" x="7707313" y="5672138"/>
          <p14:tracePt t="168078" x="7691438" y="5672138"/>
          <p14:tracePt t="168080" x="7675563" y="5688013"/>
          <p14:tracePt t="168086" x="7659688" y="5703888"/>
          <p14:tracePt t="168088" x="7643813" y="5703888"/>
          <p14:tracePt t="168092" x="7627938" y="5719763"/>
          <p14:tracePt t="168096" x="7612063" y="5735638"/>
          <p14:tracePt t="168100" x="7596188" y="5735638"/>
          <p14:tracePt t="168105" x="7580313" y="5751513"/>
          <p14:tracePt t="168106" x="7564438" y="5751513"/>
          <p14:tracePt t="168108" x="7564438" y="5767388"/>
          <p14:tracePt t="168110" x="7548563" y="5767388"/>
          <p14:tracePt t="168112" x="7548563" y="5783263"/>
          <p14:tracePt t="168114" x="7532688" y="5783263"/>
          <p14:tracePt t="168116" x="7516813" y="5783263"/>
          <p14:tracePt t="168118" x="7516813" y="5799138"/>
          <p14:tracePt t="168120" x="7500938" y="5799138"/>
          <p14:tracePt t="168122" x="7485063" y="5815013"/>
          <p14:tracePt t="168124" x="7469188" y="5815013"/>
          <p14:tracePt t="168126" x="7469188" y="5830888"/>
          <p14:tracePt t="168130" x="7454900" y="5846763"/>
          <p14:tracePt t="168135" x="7439025" y="5862638"/>
          <p14:tracePt t="168139" x="7407275" y="5862638"/>
          <p14:tracePt t="168140" x="7407275" y="5878513"/>
          <p14:tracePt t="168142" x="7407275" y="5894388"/>
          <p14:tracePt t="168144" x="7391400" y="5894388"/>
          <p14:tracePt t="168146" x="7375525" y="5894388"/>
          <p14:tracePt t="168148" x="7359650" y="5894388"/>
          <p14:tracePt t="168150" x="7359650" y="5910263"/>
          <p14:tracePt t="168153" x="7343775" y="5910263"/>
          <p14:tracePt t="168156" x="7327900" y="5926138"/>
          <p14:tracePt t="168160" x="7312025" y="5926138"/>
          <p14:tracePt t="168162" x="7296150" y="5942013"/>
          <p14:tracePt t="168164" x="7280275" y="5942013"/>
          <p14:tracePt t="168170" x="7264400" y="5942013"/>
          <p14:tracePt t="168172" x="7248525" y="5942013"/>
          <p14:tracePt t="168178" x="7232650" y="5942013"/>
          <p14:tracePt t="168187" x="7216775" y="5957888"/>
          <p14:tracePt t="168194" x="7200900" y="5957888"/>
          <p14:tracePt t="168200" x="7185025" y="5957888"/>
          <p14:tracePt t="168231" x="7185025" y="5973763"/>
          <p14:tracePt t="168266" x="7169150" y="5973763"/>
          <p14:tracePt t="169003" x="7185025" y="5973763"/>
          <p14:tracePt t="169015" x="7200900" y="5973763"/>
          <p14:tracePt t="169020" x="7216775" y="5973763"/>
          <p14:tracePt t="169021" x="7232650" y="5973763"/>
          <p14:tracePt t="169024" x="7248525" y="5973763"/>
          <p14:tracePt t="169028" x="7264400" y="5973763"/>
          <p14:tracePt t="169033" x="7280275" y="5973763"/>
          <p14:tracePt t="169035" x="7296150" y="5973763"/>
          <p14:tracePt t="169037" x="7312025" y="5973763"/>
          <p14:tracePt t="169040" x="7327900" y="5989638"/>
          <p14:tracePt t="169042" x="7343775" y="5989638"/>
          <p14:tracePt t="169046" x="7359650" y="5989638"/>
          <p14:tracePt t="169048" x="7375525" y="5989638"/>
          <p14:tracePt t="169050" x="7391400" y="5989638"/>
          <p14:tracePt t="169053" x="7407275" y="5989638"/>
          <p14:tracePt t="169054" x="7423150" y="5989638"/>
          <p14:tracePt t="169059" x="7439025" y="5989638"/>
          <p14:tracePt t="169060" x="7469188" y="5989638"/>
          <p14:tracePt t="169064" x="7485063" y="5989638"/>
          <p14:tracePt t="169066" x="7500938" y="5989638"/>
          <p14:tracePt t="169069" x="7516813" y="5989638"/>
          <p14:tracePt t="169070" x="7532688" y="5989638"/>
          <p14:tracePt t="169072" x="7548563" y="5989638"/>
          <p14:tracePt t="169074" x="7564438" y="5989638"/>
          <p14:tracePt t="169076" x="7580313" y="5989638"/>
          <p14:tracePt t="169078" x="7596188" y="5989638"/>
          <p14:tracePt t="169082" x="7612063" y="5989638"/>
          <p14:tracePt t="169085" x="7643813" y="5989638"/>
          <p14:tracePt t="169088" x="7659688" y="5989638"/>
          <p14:tracePt t="169091" x="7675563" y="5989638"/>
          <p14:tracePt t="169095" x="7691438" y="5989638"/>
          <p14:tracePt t="169096" x="7707313" y="5989638"/>
          <p14:tracePt t="169099" x="7723188" y="5989638"/>
          <p14:tracePt t="169103" x="7739063" y="5989638"/>
          <p14:tracePt t="169104" x="7754938" y="5989638"/>
          <p14:tracePt t="169109" x="7770813" y="5989638"/>
          <p14:tracePt t="169112" x="7785100" y="5989638"/>
          <p14:tracePt t="169114" x="7800975" y="5989638"/>
          <p14:tracePt t="169127" x="7816850" y="5989638"/>
          <p14:tracePt t="169141" x="7832725" y="5989638"/>
          <p14:tracePt t="169281" x="7848600" y="5989638"/>
          <p14:tracePt t="169293" x="7864475" y="5989638"/>
          <p14:tracePt t="169305" x="7880350" y="5989638"/>
          <p14:tracePt t="169322" x="7896225" y="5989638"/>
          <p14:tracePt t="169342" x="7912100" y="5989638"/>
          <p14:tracePt t="169553" x="7912100" y="6003925"/>
          <p14:tracePt t="169965" x="7896225" y="6003925"/>
          <p14:tracePt t="169983" x="7880350" y="6003925"/>
          <p14:tracePt t="169989" x="7864475" y="6003925"/>
          <p14:tracePt t="169995" x="7848600" y="6003925"/>
          <p14:tracePt t="170004" x="7832725" y="6003925"/>
          <p14:tracePt t="170009" x="7816850" y="6003925"/>
          <p14:tracePt t="170020" x="7800975" y="6003925"/>
          <p14:tracePt t="170024" x="7785100" y="6003925"/>
          <p14:tracePt t="170030" x="7770813" y="6003925"/>
          <p14:tracePt t="170041" x="7770813" y="6019800"/>
          <p14:tracePt t="170044" x="7754938" y="6019800"/>
          <p14:tracePt t="170050" x="7739063" y="6019800"/>
          <p14:tracePt t="170065" x="7723188" y="6019800"/>
          <p14:tracePt t="170070" x="7707313" y="6019800"/>
          <p14:tracePt t="170077" x="7691438" y="6019800"/>
          <p14:tracePt t="170093" x="7675563" y="6019800"/>
          <p14:tracePt t="170103" x="7659688" y="6019800"/>
          <p14:tracePt t="170137" x="7643813" y="6019800"/>
          <p14:tracePt t="170165" x="7627938" y="6019800"/>
          <p14:tracePt t="170189" x="7612063" y="6019800"/>
          <p14:tracePt t="170205" x="7612063" y="6003925"/>
          <p14:tracePt t="170207" x="7596188" y="6003925"/>
          <p14:tracePt t="170215" x="7580313" y="6003925"/>
          <p14:tracePt t="170216" x="7580313" y="5989638"/>
          <p14:tracePt t="170239" x="7564438" y="5989638"/>
          <p14:tracePt t="170269" x="7548563" y="5989638"/>
          <p14:tracePt t="170285" x="7548563" y="5973763"/>
          <p14:tracePt t="170289" x="7532688" y="5973763"/>
          <p14:tracePt t="170293" x="7532688" y="5957888"/>
          <p14:tracePt t="170307" x="7516813" y="5942013"/>
          <p14:tracePt t="170313" x="7500938" y="5926138"/>
          <p14:tracePt t="170320" x="7500938" y="5910263"/>
          <p14:tracePt t="170328" x="7485063" y="5910263"/>
          <p14:tracePt t="170333" x="7469188" y="5894388"/>
          <p14:tracePt t="170341" x="7469188" y="5878513"/>
          <p14:tracePt t="170373" x="7454900" y="5878513"/>
          <p14:tracePt t="170513" x="7454900" y="5862638"/>
          <p14:tracePt t="170525" x="7454900" y="5846763"/>
          <p14:tracePt t="170535" x="7454900" y="5830888"/>
          <p14:tracePt t="170595" x="7454900" y="5815013"/>
          <p14:tracePt t="170720" x="7469188" y="5815013"/>
          <p14:tracePt t="170727" x="7485063" y="5815013"/>
          <p14:tracePt t="170738" x="7500938" y="5815013"/>
          <p14:tracePt t="170742" x="7516813" y="5815013"/>
          <p14:tracePt t="170750" x="7532688" y="5799138"/>
          <p14:tracePt t="170752" x="7548563" y="5799138"/>
          <p14:tracePt t="170755" x="7564438" y="5799138"/>
          <p14:tracePt t="170766" x="7596188" y="5799138"/>
          <p14:tracePt t="170770" x="7643813" y="5799138"/>
          <p14:tracePt t="170774" x="7659688" y="5799138"/>
          <p14:tracePt t="170776" x="7675563" y="5799138"/>
          <p14:tracePt t="170780" x="7691438" y="5799138"/>
          <p14:tracePt t="170782" x="7707313" y="5799138"/>
          <p14:tracePt t="170785" x="7723188" y="5799138"/>
          <p14:tracePt t="170789" x="7739063" y="5799138"/>
          <p14:tracePt t="170790" x="7754938" y="5799138"/>
          <p14:tracePt t="170792" x="7770813" y="5799138"/>
          <p14:tracePt t="170794" x="7800975" y="5799138"/>
          <p14:tracePt t="170796" x="7832725" y="5783263"/>
          <p14:tracePt t="170798" x="7848600" y="5783263"/>
          <p14:tracePt t="170800" x="7864475" y="5767388"/>
          <p14:tracePt t="170802" x="7880350" y="5767388"/>
          <p14:tracePt t="170804" x="7912100" y="5767388"/>
          <p14:tracePt t="170806" x="7927975" y="5767388"/>
          <p14:tracePt t="170808" x="7943850" y="5751513"/>
          <p14:tracePt t="170810" x="7959725" y="5751513"/>
          <p14:tracePt t="170812" x="7975600" y="5751513"/>
          <p14:tracePt t="170814" x="8007350" y="5735638"/>
          <p14:tracePt t="170816" x="8023225" y="5735638"/>
          <p14:tracePt t="170819" x="8039100" y="5735638"/>
          <p14:tracePt t="170820" x="8070850" y="5735638"/>
          <p14:tracePt t="170822" x="8085138" y="5735638"/>
          <p14:tracePt t="170824" x="8101013" y="5735638"/>
          <p14:tracePt t="170826" x="8132763" y="5735638"/>
          <p14:tracePt t="170828" x="8148638" y="5735638"/>
          <p14:tracePt t="170830" x="8164513" y="5719763"/>
          <p14:tracePt t="170832" x="8196263" y="5719763"/>
          <p14:tracePt t="170835" x="8212138" y="5719763"/>
          <p14:tracePt t="170836" x="8228013" y="5719763"/>
          <p14:tracePt t="170838" x="8259763" y="5719763"/>
          <p14:tracePt t="170840" x="8275638" y="5719763"/>
          <p14:tracePt t="170842" x="8307388" y="5719763"/>
          <p14:tracePt t="170844" x="8307388" y="5703888"/>
          <p14:tracePt t="170846" x="8339138" y="5703888"/>
          <p14:tracePt t="170848" x="8370888" y="5703888"/>
          <p14:tracePt t="170852" x="8401050" y="5688013"/>
          <p14:tracePt t="170854" x="8416925" y="5688013"/>
          <p14:tracePt t="170856" x="8432800" y="5688013"/>
          <p14:tracePt t="170858" x="8464550" y="5688013"/>
          <p14:tracePt t="170860" x="8480425" y="5688013"/>
          <p14:tracePt t="170862" x="8496300" y="5688013"/>
          <p14:tracePt t="170864" x="8512175" y="5688013"/>
          <p14:tracePt t="170866" x="8528050" y="5688013"/>
          <p14:tracePt t="170868" x="8559800" y="5688013"/>
          <p14:tracePt t="170873" x="8575675" y="5688013"/>
          <p14:tracePt t="170874" x="8607425" y="5688013"/>
          <p14:tracePt t="170878" x="8623300" y="5688013"/>
          <p14:tracePt t="170880" x="8639175" y="5688013"/>
          <p14:tracePt t="170882" x="8655050" y="5688013"/>
          <p14:tracePt t="170886" x="8655050" y="5672138"/>
          <p14:tracePt t="170886" x="8670925" y="5672138"/>
          <p14:tracePt t="170890" x="8686800" y="5672138"/>
          <p14:tracePt t="170901" x="8701088" y="5672138"/>
          <p14:tracePt t="170907" x="8716963" y="5672138"/>
          <p14:tracePt t="170915" x="8716963" y="5657850"/>
          <p14:tracePt t="170940" x="8732838" y="5657850"/>
          <p14:tracePt t="171128" x="8748713" y="5657850"/>
          <p14:tracePt t="171134" x="8764588" y="5657850"/>
          <p14:tracePt t="171143" x="8780463" y="5657850"/>
          <p14:tracePt t="171149" x="8796338" y="5657850"/>
          <p14:tracePt t="171155" x="8812213" y="5657850"/>
          <p14:tracePt t="171159" x="8828088" y="5657850"/>
          <p14:tracePt t="171161" x="8843963" y="5657850"/>
          <p14:tracePt t="171164" x="8859838" y="5657850"/>
          <p14:tracePt t="171167" x="8875713" y="5657850"/>
          <p14:tracePt t="171169" x="8891588" y="5657850"/>
          <p14:tracePt t="171171" x="8907463" y="5657850"/>
          <p14:tracePt t="171172" x="8923338" y="5657850"/>
          <p14:tracePt t="171176" x="8939213" y="5657850"/>
          <p14:tracePt t="171178" x="8955088" y="5657850"/>
          <p14:tracePt t="171180" x="8970963" y="5657850"/>
          <p14:tracePt t="171182" x="8986838" y="5657850"/>
          <p14:tracePt t="171185" x="9001125" y="5657850"/>
          <p14:tracePt t="171188" x="9032875" y="5657850"/>
          <p14:tracePt t="171190" x="9048750" y="5657850"/>
          <p14:tracePt t="171194" x="9064625" y="5657850"/>
          <p14:tracePt t="171197" x="9096375" y="5657850"/>
          <p14:tracePt t="171202" x="9112250" y="5657850"/>
          <p14:tracePt t="171204" x="9144000" y="5657850"/>
          <p14:tracePt t="171209" x="9175750" y="5657850"/>
          <p14:tracePt t="171213" x="9207500" y="5657850"/>
          <p14:tracePt t="171214" x="9223375" y="5657850"/>
          <p14:tracePt t="171218" x="9239250" y="5657850"/>
          <p14:tracePt t="171220" x="9255125" y="5657850"/>
          <p14:tracePt t="171224" x="9271000" y="5657850"/>
          <p14:tracePt t="171226" x="9286875" y="5657850"/>
          <p14:tracePt t="171228" x="9301163" y="5657850"/>
          <p14:tracePt t="171234" x="9317038" y="5657850"/>
          <p14:tracePt t="171242" x="9348788" y="5657850"/>
          <p14:tracePt t="171250" x="9364663" y="5641975"/>
          <p14:tracePt t="171253" x="9380538" y="5641975"/>
          <p14:tracePt t="171287" x="9396413" y="5641975"/>
          <p14:tracePt t="171322" x="9412288" y="5641975"/>
          <p14:tracePt t="171335" x="9428163" y="5626100"/>
          <p14:tracePt t="171338" x="9444038" y="5626100"/>
          <p14:tracePt t="171340" x="9459913" y="5610225"/>
          <p14:tracePt t="171344" x="9475788" y="5610225"/>
          <p14:tracePt t="171348" x="9491663" y="5610225"/>
          <p14:tracePt t="171354" x="9507538" y="5594350"/>
          <p14:tracePt t="171358" x="9523413" y="5594350"/>
          <p14:tracePt t="171360" x="9539288" y="5594350"/>
          <p14:tracePt t="171364" x="9539288" y="5578475"/>
          <p14:tracePt t="171370" x="9555163" y="5578475"/>
          <p14:tracePt t="171379" x="9571038" y="5578475"/>
          <p14:tracePt t="171529" x="9555163" y="5578475"/>
          <p14:tracePt t="171536" x="9539288" y="5578475"/>
          <p14:tracePt t="171541" x="9523413" y="5578475"/>
          <p14:tracePt t="171548" x="9507538" y="5578475"/>
          <p14:tracePt t="171553" x="9507538" y="5594350"/>
          <p14:tracePt t="171557" x="9491663" y="5594350"/>
          <p14:tracePt t="171561" x="9475788" y="5594350"/>
          <p14:tracePt t="171571" x="9459913" y="5594350"/>
          <p14:tracePt t="171577" x="9459913" y="5610225"/>
          <p14:tracePt t="171578" x="9444038" y="5610225"/>
          <p14:tracePt t="171587" x="9428163" y="5610225"/>
          <p14:tracePt t="171593" x="9428163" y="5626100"/>
          <p14:tracePt t="171603" x="9412288" y="5641975"/>
          <p14:tracePt t="171604" x="9396413" y="5641975"/>
          <p14:tracePt t="171608" x="9380538" y="5641975"/>
          <p14:tracePt t="171612" x="9364663" y="5657850"/>
          <p14:tracePt t="171614" x="9348788" y="5657850"/>
          <p14:tracePt t="171616" x="9348788" y="5672138"/>
          <p14:tracePt t="171619" x="9317038" y="5672138"/>
          <p14:tracePt t="171620" x="9286875" y="5688013"/>
          <p14:tracePt t="171622" x="9286875" y="5703888"/>
          <p14:tracePt t="171624" x="9255125" y="5703888"/>
          <p14:tracePt t="171626" x="9239250" y="5719763"/>
          <p14:tracePt t="171628" x="9223375" y="5719763"/>
          <p14:tracePt t="171630" x="9191625" y="5719763"/>
          <p14:tracePt t="171632" x="9175750" y="5735638"/>
          <p14:tracePt t="171635" x="9159875" y="5751513"/>
          <p14:tracePt t="171637" x="9128125" y="5751513"/>
          <p14:tracePt t="171638" x="9112250" y="5767388"/>
          <p14:tracePt t="171640" x="9080500" y="5767388"/>
          <p14:tracePt t="171642" x="9048750" y="5783263"/>
          <p14:tracePt t="171644" x="9032875" y="5799138"/>
          <p14:tracePt t="171646" x="9001125" y="5799138"/>
          <p14:tracePt t="171648" x="8970963" y="5799138"/>
          <p14:tracePt t="171651" x="8955088" y="5815013"/>
          <p14:tracePt t="171653" x="8923338" y="5815013"/>
          <p14:tracePt t="171654" x="8875713" y="5830888"/>
          <p14:tracePt t="171656" x="8859838" y="5830888"/>
          <p14:tracePt t="171658" x="8828088" y="5846763"/>
          <p14:tracePt t="171660" x="8796338" y="5862638"/>
          <p14:tracePt t="171662" x="8764588" y="5862638"/>
          <p14:tracePt t="171664" x="8732838" y="5862638"/>
          <p14:tracePt t="171666" x="8686800" y="5878513"/>
          <p14:tracePt t="171668" x="8670925" y="5878513"/>
          <p14:tracePt t="171670" x="8639175" y="5894388"/>
          <p14:tracePt t="171672" x="8591550" y="5894388"/>
          <p14:tracePt t="171674" x="8575675" y="5910263"/>
          <p14:tracePt t="171676" x="8528050" y="5910263"/>
          <p14:tracePt t="171678" x="8496300" y="5910263"/>
          <p14:tracePt t="171680" x="8464550" y="5910263"/>
          <p14:tracePt t="171682" x="8432800" y="5910263"/>
          <p14:tracePt t="171684" x="8401050" y="5910263"/>
          <p14:tracePt t="171686" x="8370888" y="5910263"/>
          <p14:tracePt t="171688" x="8339138" y="5910263"/>
          <p14:tracePt t="171690" x="8291513" y="5910263"/>
          <p14:tracePt t="171692" x="8275638" y="5910263"/>
          <p14:tracePt t="171694" x="8243888" y="5910263"/>
          <p14:tracePt t="171696" x="8212138" y="5910263"/>
          <p14:tracePt t="171698" x="8180388" y="5910263"/>
          <p14:tracePt t="171701" x="8148638" y="5910263"/>
          <p14:tracePt t="171702" x="8132763" y="5910263"/>
          <p14:tracePt t="171704" x="8101013" y="5910263"/>
          <p14:tracePt t="171706" x="8085138" y="5910263"/>
          <p14:tracePt t="171708" x="8054975" y="5910263"/>
          <p14:tracePt t="171710" x="8023225" y="5910263"/>
          <p14:tracePt t="171712" x="8007350" y="5910263"/>
          <p14:tracePt t="171714" x="7975600" y="5910263"/>
          <p14:tracePt t="171716" x="7959725" y="5910263"/>
          <p14:tracePt t="171718" x="7927975" y="5910263"/>
          <p14:tracePt t="171720" x="7912100" y="5910263"/>
          <p14:tracePt t="171722" x="7896225" y="5910263"/>
          <p14:tracePt t="171724" x="7864475" y="5910263"/>
          <p14:tracePt t="171726" x="7848600" y="5910263"/>
          <p14:tracePt t="171728" x="7832725" y="5910263"/>
          <p14:tracePt t="171730" x="7800975" y="5910263"/>
          <p14:tracePt t="171732" x="7785100" y="5910263"/>
          <p14:tracePt t="171734" x="7770813" y="5910263"/>
          <p14:tracePt t="171736" x="7739063" y="5910263"/>
          <p14:tracePt t="171740" x="7723188" y="5910263"/>
          <p14:tracePt t="171742" x="7707313" y="5910263"/>
          <p14:tracePt t="171745" x="7691438" y="5910263"/>
          <p14:tracePt t="171746" x="7675563" y="5910263"/>
          <p14:tracePt t="171748" x="7659688" y="5910263"/>
          <p14:tracePt t="171752" x="7627938" y="5910263"/>
          <p14:tracePt t="171758" x="7612063" y="5910263"/>
          <p14:tracePt t="171772" x="7596188" y="5910263"/>
          <p14:tracePt t="171798" x="7580313" y="5910263"/>
          <p14:tracePt t="171919" x="7596188" y="5910263"/>
          <p14:tracePt t="171928" x="7627938" y="5910263"/>
          <p14:tracePt t="171933" x="7643813" y="5910263"/>
          <p14:tracePt t="171942" x="7675563" y="5910263"/>
          <p14:tracePt t="171946" x="7707313" y="5910263"/>
          <p14:tracePt t="171951" x="7723188" y="5910263"/>
          <p14:tracePt t="171955" x="7739063" y="5910263"/>
          <p14:tracePt t="171959" x="7754938" y="5910263"/>
          <p14:tracePt t="171960" x="7754938" y="5894388"/>
          <p14:tracePt t="171967" x="7770813" y="5894388"/>
          <p14:tracePt t="171969" x="7785100" y="5894388"/>
          <p14:tracePt t="171974" x="7800975" y="5894388"/>
          <p14:tracePt t="171987" x="7816850" y="5894388"/>
          <p14:tracePt t="171991" x="7832725" y="5894388"/>
          <p14:tracePt t="172002" x="7848600" y="5894388"/>
          <p14:tracePt t="172005" x="7864475" y="5894388"/>
          <p14:tracePt t="172006" x="7864475" y="5878513"/>
          <p14:tracePt t="172009" x="7880350" y="5878513"/>
          <p14:tracePt t="172016" x="7896225" y="5878513"/>
          <p14:tracePt t="172019" x="7912100" y="5878513"/>
          <p14:tracePt t="172020" x="7912100" y="5862638"/>
          <p14:tracePt t="172022" x="7927975" y="5862638"/>
          <p14:tracePt t="172024" x="7943850" y="5862638"/>
          <p14:tracePt t="172026" x="7959725" y="5862638"/>
          <p14:tracePt t="172028" x="7959725" y="5846763"/>
          <p14:tracePt t="172032" x="7975600" y="5846763"/>
          <p14:tracePt t="172036" x="7991475" y="5846763"/>
          <p14:tracePt t="172038" x="8007350" y="5846763"/>
          <p14:tracePt t="172040" x="8023225" y="5846763"/>
          <p14:tracePt t="172044" x="8039100" y="5846763"/>
          <p14:tracePt t="172049" x="8054975" y="5846763"/>
          <p14:tracePt t="172051" x="8070850" y="5846763"/>
          <p14:tracePt t="172056" x="8085138" y="5846763"/>
          <p14:tracePt t="172058" x="8101013" y="5846763"/>
          <p14:tracePt t="172062" x="8116888" y="5846763"/>
          <p14:tracePt t="172067" x="8132763" y="5846763"/>
          <p14:tracePt t="172069" x="8148638" y="5846763"/>
          <p14:tracePt t="172074" x="8164513" y="5846763"/>
          <p14:tracePt t="172076" x="8180388" y="5846763"/>
          <p14:tracePt t="172078" x="8180388" y="5830888"/>
          <p14:tracePt t="172084" x="8196263" y="5830888"/>
          <p14:tracePt t="172093" x="8212138" y="5830888"/>
          <p14:tracePt t="172101" x="8228013" y="5830888"/>
          <p14:tracePt t="172121" x="8243888" y="5830888"/>
          <p14:tracePt t="172130" x="8259763" y="5830888"/>
          <p14:tracePt t="172135" x="8259763" y="5815013"/>
          <p14:tracePt t="172147" x="8275638" y="5815013"/>
          <p14:tracePt t="172155" x="8291513" y="5815013"/>
          <p14:tracePt t="172163" x="8307388" y="5815013"/>
          <p14:tracePt t="172197" x="8323263" y="5815013"/>
          <p14:tracePt t="172254" x="8307388" y="5815013"/>
          <p14:tracePt t="172257" x="8275638" y="5815013"/>
          <p14:tracePt t="172260" x="8259763" y="5815013"/>
          <p14:tracePt t="172262" x="8243888" y="5815013"/>
          <p14:tracePt t="172266" x="8228013" y="5815013"/>
          <p14:tracePt t="172268" x="8212138" y="5815013"/>
          <p14:tracePt t="172270" x="8196263" y="5815013"/>
          <p14:tracePt t="172272" x="8180388" y="5815013"/>
          <p14:tracePt t="172274" x="8164513" y="5815013"/>
          <p14:tracePt t="172280" x="8148638" y="5815013"/>
          <p14:tracePt t="172286" x="8116888" y="5815013"/>
          <p14:tracePt t="172295" x="8054975" y="5815013"/>
          <p14:tracePt t="172297" x="8039100" y="5815013"/>
          <p14:tracePt t="172301" x="8023225" y="5815013"/>
          <p14:tracePt t="172302" x="8007350" y="5815013"/>
          <p14:tracePt t="172306" x="7991475" y="5815013"/>
          <p14:tracePt t="172308" x="7975600" y="5815013"/>
          <p14:tracePt t="172310" x="7959725" y="5815013"/>
          <p14:tracePt t="172314" x="7943850" y="5815013"/>
          <p14:tracePt t="172316" x="7927975" y="5815013"/>
          <p14:tracePt t="172323" x="7912100" y="5815013"/>
          <p14:tracePt t="172324" x="7896225" y="5815013"/>
          <p14:tracePt t="172326" x="7880350" y="5815013"/>
          <p14:tracePt t="172332" x="7864475" y="5815013"/>
          <p14:tracePt t="172335" x="7848600" y="5815013"/>
          <p14:tracePt t="172341" x="7832725" y="5815013"/>
          <p14:tracePt t="172344" x="7816850" y="5815013"/>
          <p14:tracePt t="172346" x="7800975" y="5815013"/>
          <p14:tracePt t="172352" x="7785100" y="5815013"/>
          <p14:tracePt t="172357" x="7770813" y="5815013"/>
          <p14:tracePt t="172362" x="7754938" y="5815013"/>
          <p14:tracePt t="172365" x="7739063" y="5815013"/>
          <p14:tracePt t="172372" x="7723188" y="5815013"/>
          <p14:tracePt t="172375" x="7707313" y="5815013"/>
          <p14:tracePt t="172378" x="7691438" y="5815013"/>
          <p14:tracePt t="172385" x="7675563" y="5815013"/>
          <p14:tracePt t="172387" x="7659688" y="5815013"/>
          <p14:tracePt t="172393" x="7643813" y="5815013"/>
          <p14:tracePt t="172396" x="7627938" y="5799138"/>
          <p14:tracePt t="172399" x="7612063" y="5799138"/>
          <p14:tracePt t="172402" x="7596188" y="5783263"/>
          <p14:tracePt t="172405" x="7580313" y="5783263"/>
          <p14:tracePt t="172406" x="7580313" y="5767388"/>
          <p14:tracePt t="172409" x="7564438" y="5767388"/>
          <p14:tracePt t="172410" x="7548563" y="5767388"/>
          <p14:tracePt t="172413" x="7532688" y="5767388"/>
          <p14:tracePt t="172417" x="7516813" y="5751513"/>
          <p14:tracePt t="172418" x="7500938" y="5735638"/>
          <p14:tracePt t="172422" x="7469188" y="5735638"/>
          <p14:tracePt t="172425" x="7454900" y="5735638"/>
          <p14:tracePt t="172426" x="7454900" y="5719763"/>
          <p14:tracePt t="172428" x="7439025" y="5703888"/>
          <p14:tracePt t="172430" x="7423150" y="5703888"/>
          <p14:tracePt t="172432" x="7407275" y="5688013"/>
          <p14:tracePt t="172435" x="7375525" y="5672138"/>
          <p14:tracePt t="172436" x="7343775" y="5657850"/>
          <p14:tracePt t="172438" x="7312025" y="5641975"/>
          <p14:tracePt t="172440" x="7296150" y="5626100"/>
          <p14:tracePt t="172442" x="7280275" y="5610225"/>
          <p14:tracePt t="172444" x="7248525" y="5610225"/>
          <p14:tracePt t="172446" x="7232650" y="5594350"/>
          <p14:tracePt t="172448" x="7216775" y="5578475"/>
          <p14:tracePt t="172450" x="7185025" y="5562600"/>
          <p14:tracePt t="172453" x="7169150" y="5546725"/>
          <p14:tracePt t="172454" x="7154863" y="5546725"/>
          <p14:tracePt t="172456" x="7123113" y="5530850"/>
          <p14:tracePt t="172458" x="7107238" y="5499100"/>
          <p14:tracePt t="172460" x="7091363" y="5483225"/>
          <p14:tracePt t="172462" x="7059613" y="5483225"/>
          <p14:tracePt t="172464" x="7043738" y="5467350"/>
          <p14:tracePt t="172466" x="7011988" y="5451475"/>
          <p14:tracePt t="172468" x="6980238" y="5419725"/>
          <p14:tracePt t="172470" x="6964363" y="5403850"/>
          <p14:tracePt t="172472" x="6948488" y="5403850"/>
          <p14:tracePt t="172474" x="6916738" y="5387975"/>
          <p14:tracePt t="172476" x="6900863" y="5372100"/>
          <p14:tracePt t="172478" x="6884988" y="5340350"/>
          <p14:tracePt t="172480" x="6854825" y="5324475"/>
          <p14:tracePt t="172482" x="6838950" y="5324475"/>
          <p14:tracePt t="172484" x="6823075" y="5294313"/>
          <p14:tracePt t="172486" x="6807200" y="5278438"/>
          <p14:tracePt t="172488" x="6791325" y="5278438"/>
          <p14:tracePt t="172490" x="6775450" y="5246688"/>
          <p14:tracePt t="172492" x="6759575" y="5230813"/>
          <p14:tracePt t="172494" x="6743700" y="5230813"/>
          <p14:tracePt t="172496" x="6727825" y="5214938"/>
          <p14:tracePt t="172498" x="6727825" y="5199063"/>
          <p14:tracePt t="172500" x="6711950" y="5183188"/>
          <p14:tracePt t="172504" x="6696075" y="5167313"/>
          <p14:tracePt t="172506" x="6696075" y="5151438"/>
          <p14:tracePt t="172510" x="6680200" y="5135563"/>
          <p14:tracePt t="172519" x="6664325" y="5119688"/>
          <p14:tracePt t="172520" x="6664325" y="5103813"/>
          <p14:tracePt t="172534" x="6664325" y="5087938"/>
          <p14:tracePt t="172536" x="6648450" y="5087938"/>
          <p14:tracePt t="172538" x="6648450" y="5072063"/>
          <p14:tracePt t="172552" x="6664325" y="5056188"/>
          <p14:tracePt t="172560" x="6680200" y="5024438"/>
          <p14:tracePt t="172564" x="6711950" y="5024438"/>
          <p14:tracePt t="172567" x="6711950" y="5008563"/>
          <p14:tracePt t="172568" x="6727825" y="5008563"/>
          <p14:tracePt t="172570" x="6743700" y="5008563"/>
          <p14:tracePt t="172572" x="6759575" y="4992688"/>
          <p14:tracePt t="172576" x="6775450" y="4992688"/>
          <p14:tracePt t="172578" x="6791325" y="4992688"/>
          <p14:tracePt t="172582" x="6807200" y="4992688"/>
          <p14:tracePt t="172585" x="6838950" y="4992688"/>
          <p14:tracePt t="172588" x="6884988" y="4992688"/>
          <p14:tracePt t="172590" x="6900863" y="4976813"/>
          <p14:tracePt t="172592" x="6932613" y="4976813"/>
          <p14:tracePt t="172594" x="6964363" y="4962525"/>
          <p14:tracePt t="172596" x="6980238" y="4962525"/>
          <p14:tracePt t="172598" x="6996113" y="4962525"/>
          <p14:tracePt t="172601" x="7027863" y="4962525"/>
          <p14:tracePt t="172603" x="7043738" y="4962525"/>
          <p14:tracePt t="172604" x="7075488" y="4946650"/>
          <p14:tracePt t="172606" x="7107238" y="4946650"/>
          <p14:tracePt t="172608" x="7123113" y="4946650"/>
          <p14:tracePt t="172610" x="7154863" y="4930775"/>
          <p14:tracePt t="172612" x="7200900" y="4930775"/>
          <p14:tracePt t="172614" x="7216775" y="4930775"/>
          <p14:tracePt t="172619" x="7264400" y="4914900"/>
          <p14:tracePt t="172620" x="7312025" y="4914900"/>
          <p14:tracePt t="172622" x="7343775" y="4914900"/>
          <p14:tracePt t="172624" x="7375525" y="4899025"/>
          <p14:tracePt t="172626" x="7407275" y="4899025"/>
          <p14:tracePt t="172628" x="7439025" y="4899025"/>
          <p14:tracePt t="172630" x="7469188" y="4899025"/>
          <p14:tracePt t="172632" x="7500938" y="4899025"/>
          <p14:tracePt t="172634" x="7548563" y="4899025"/>
          <p14:tracePt t="172636" x="7564438" y="4899025"/>
          <p14:tracePt t="172639" x="7612063" y="4899025"/>
          <p14:tracePt t="172641" x="7643813" y="4883150"/>
          <p14:tracePt t="172642" x="7675563" y="4883150"/>
          <p14:tracePt t="172644" x="7707313" y="4867275"/>
          <p14:tracePt t="172646" x="7754938" y="4867275"/>
          <p14:tracePt t="172648" x="7770813" y="4867275"/>
          <p14:tracePt t="172651" x="7816850" y="4867275"/>
          <p14:tracePt t="172652" x="7848600" y="4851400"/>
          <p14:tracePt t="172654" x="7864475" y="4851400"/>
          <p14:tracePt t="172656" x="7912100" y="4851400"/>
          <p14:tracePt t="172658" x="7943850" y="4835525"/>
          <p14:tracePt t="172660" x="7959725" y="4835525"/>
          <p14:tracePt t="172662" x="7991475" y="4835525"/>
          <p14:tracePt t="172664" x="8039100" y="4835525"/>
          <p14:tracePt t="172667" x="8054975" y="4835525"/>
          <p14:tracePt t="172668" x="8070850" y="4835525"/>
          <p14:tracePt t="172670" x="8085138" y="4835525"/>
          <p14:tracePt t="172672" x="8116888" y="4819650"/>
          <p14:tracePt t="172674" x="8148638" y="4819650"/>
          <p14:tracePt t="172676" x="8164513" y="4819650"/>
          <p14:tracePt t="172678" x="8180388" y="4819650"/>
          <p14:tracePt t="172680" x="8196263" y="4819650"/>
          <p14:tracePt t="172682" x="8212138" y="4819650"/>
          <p14:tracePt t="172684" x="8228013" y="4819650"/>
          <p14:tracePt t="172686" x="8243888" y="4819650"/>
          <p14:tracePt t="172692" x="8259763" y="4819650"/>
          <p14:tracePt t="172697" x="8275638" y="4819650"/>
          <p14:tracePt t="172702" x="8291513" y="4819650"/>
          <p14:tracePt t="172707" x="8307388" y="4819650"/>
          <p14:tracePt t="172711" x="8323263" y="4819650"/>
          <p14:tracePt t="172723" x="8339138" y="4819650"/>
          <p14:tracePt t="172731" x="8355013" y="4819650"/>
          <p14:tracePt t="172750" x="8370888" y="4819650"/>
          <p14:tracePt t="172759" x="8385175" y="4819650"/>
          <p14:tracePt t="172769" x="8401050" y="4819650"/>
          <p14:tracePt t="172771" x="8401050" y="4835525"/>
          <p14:tracePt t="172783" x="8416925" y="4835525"/>
          <p14:tracePt t="172787" x="8432800" y="4835525"/>
          <p14:tracePt t="172790" x="8432800" y="4851400"/>
          <p14:tracePt t="172792" x="8448675" y="4867275"/>
          <p14:tracePt t="172796" x="8464550" y="4883150"/>
          <p14:tracePt t="172799" x="8480425" y="4883150"/>
          <p14:tracePt t="172805" x="8496300" y="4899025"/>
          <p14:tracePt t="172806" x="8496300" y="4914900"/>
          <p14:tracePt t="172808" x="8512175" y="4914900"/>
          <p14:tracePt t="172812" x="8512175" y="4930775"/>
          <p14:tracePt t="172814" x="8512175" y="4946650"/>
          <p14:tracePt t="172819" x="8528050" y="4962525"/>
          <p14:tracePt t="172820" x="8543925" y="4976813"/>
          <p14:tracePt t="172822" x="8559800" y="4992688"/>
          <p14:tracePt t="172828" x="8559800" y="5008563"/>
          <p14:tracePt t="172830" x="8575675" y="5024438"/>
          <p14:tracePt t="172832" x="8575675" y="5040313"/>
          <p14:tracePt t="172836" x="8591550" y="5056188"/>
          <p14:tracePt t="172839" x="8591550" y="5072063"/>
          <p14:tracePt t="172841" x="8591550" y="5087938"/>
          <p14:tracePt t="172842" x="8607425" y="5103813"/>
          <p14:tracePt t="172844" x="8607425" y="5119688"/>
          <p14:tracePt t="172846" x="8623300" y="5119688"/>
          <p14:tracePt t="172848" x="8623300" y="5135563"/>
          <p14:tracePt t="172851" x="8639175" y="5151438"/>
          <p14:tracePt t="172854" x="8639175" y="5183188"/>
          <p14:tracePt t="172856" x="8639175" y="5199063"/>
          <p14:tracePt t="172858" x="8655050" y="5199063"/>
          <p14:tracePt t="172860" x="8655050" y="5214938"/>
          <p14:tracePt t="172862" x="8670925" y="5246688"/>
          <p14:tracePt t="172867" x="8670925" y="5262563"/>
          <p14:tracePt t="172869" x="8686800" y="5294313"/>
          <p14:tracePt t="172873" x="8686800" y="5310188"/>
          <p14:tracePt t="172875" x="8686800" y="5324475"/>
          <p14:tracePt t="172876" x="8686800" y="5340350"/>
          <p14:tracePt t="172880" x="8686800" y="5356225"/>
          <p14:tracePt t="172883" x="8701088" y="5372100"/>
          <p14:tracePt t="172886" x="8701088" y="5387975"/>
          <p14:tracePt t="172888" x="8701088" y="5403850"/>
          <p14:tracePt t="172897" x="8701088" y="5419725"/>
          <p14:tracePt t="172907" x="8716963" y="5419725"/>
          <p14:tracePt t="172921" x="8716963" y="5435600"/>
          <p14:tracePt t="172946" x="8716963" y="5451475"/>
          <p14:tracePt t="172958" x="8732838" y="5451475"/>
          <p14:tracePt t="172961" x="8764588" y="5451475"/>
          <p14:tracePt t="172964" x="8780463" y="5451475"/>
          <p14:tracePt t="172967" x="8796338" y="5451475"/>
          <p14:tracePt t="172970" x="8812213" y="5467350"/>
          <p14:tracePt t="172972" x="8828088" y="5467350"/>
          <p14:tracePt t="172974" x="8843963" y="5467350"/>
          <p14:tracePt t="172976" x="8859838" y="5467350"/>
          <p14:tracePt t="172978" x="8875713" y="5467350"/>
          <p14:tracePt t="172980" x="8891588" y="5467350"/>
          <p14:tracePt t="172982" x="8907463" y="5467350"/>
          <p14:tracePt t="172984" x="8939213" y="5467350"/>
          <p14:tracePt t="172988" x="8970963" y="5467350"/>
          <p14:tracePt t="172990" x="8986838" y="5467350"/>
          <p14:tracePt t="172993" x="9017000" y="5467350"/>
          <p14:tracePt t="172995" x="9032875" y="5467350"/>
          <p14:tracePt t="172996" x="9048750" y="5467350"/>
          <p14:tracePt t="172998" x="9080500" y="5467350"/>
          <p14:tracePt t="173001" x="9096375" y="5467350"/>
          <p14:tracePt t="173002" x="9128125" y="5467350"/>
          <p14:tracePt t="173004" x="9144000" y="5467350"/>
          <p14:tracePt t="173006" x="9159875" y="5467350"/>
          <p14:tracePt t="173008" x="9191625" y="5467350"/>
          <p14:tracePt t="173010" x="9207500" y="5467350"/>
          <p14:tracePt t="173012" x="9223375" y="5467350"/>
          <p14:tracePt t="173014" x="9255125" y="5467350"/>
          <p14:tracePt t="173018" x="9286875" y="5467350"/>
          <p14:tracePt t="173020" x="9301163" y="5467350"/>
          <p14:tracePt t="173022" x="9317038" y="5467350"/>
          <p14:tracePt t="173024" x="9332913" y="5467350"/>
          <p14:tracePt t="173026" x="9348788" y="5467350"/>
          <p14:tracePt t="173028" x="9364663" y="5467350"/>
          <p14:tracePt t="173030" x="9380538" y="5467350"/>
          <p14:tracePt t="173032" x="9396413" y="5467350"/>
          <p14:tracePt t="173035" x="9396413" y="5483225"/>
          <p14:tracePt t="173036" x="9412288" y="5483225"/>
          <p14:tracePt t="173038" x="9428163" y="5483225"/>
          <p14:tracePt t="173045" x="9444038" y="5483225"/>
          <p14:tracePt t="173048" x="9459913" y="5483225"/>
          <p14:tracePt t="173059" x="9475788" y="5483225"/>
          <p14:tracePt t="173073" x="9491663" y="5483225"/>
          <p14:tracePt t="173105" x="9507538" y="5483225"/>
          <p14:tracePt t="173129" x="9507538" y="5499100"/>
          <p14:tracePt t="173173" x="9523413" y="5499100"/>
          <p14:tracePt t="173192" x="9523413" y="5514975"/>
          <p14:tracePt t="173193" x="9539288" y="5514975"/>
          <p14:tracePt t="173207" x="9539288" y="5530850"/>
          <p14:tracePt t="173221" x="9555163" y="5530850"/>
          <p14:tracePt t="173226" x="9555163" y="5546725"/>
          <p14:tracePt t="173234" x="9571038" y="5546725"/>
          <p14:tracePt t="173242" x="9571038" y="5562600"/>
          <p14:tracePt t="173246" x="9586913" y="5562600"/>
          <p14:tracePt t="173259" x="9586913" y="5578475"/>
          <p14:tracePt t="173271" x="9601200" y="5578475"/>
          <p14:tracePt t="173281" x="9617075" y="5578475"/>
          <p14:tracePt t="173284" x="9617075" y="5594350"/>
          <p14:tracePt t="173293" x="9617075" y="5610225"/>
          <p14:tracePt t="173297" x="9632950" y="5610225"/>
          <p14:tracePt t="173302" x="9648825" y="5610225"/>
          <p14:tracePt t="173306" x="9664700" y="5626100"/>
          <p14:tracePt t="173312" x="9664700" y="5641975"/>
          <p14:tracePt t="173318" x="9680575" y="5641975"/>
          <p14:tracePt t="173320" x="9696450" y="5641975"/>
          <p14:tracePt t="173322" x="9696450" y="5657850"/>
          <p14:tracePt t="173324" x="9712325" y="5657850"/>
          <p14:tracePt t="173326" x="9728200" y="5672138"/>
          <p14:tracePt t="173331" x="9744075" y="5688013"/>
          <p14:tracePt t="173335" x="9759950" y="5688013"/>
          <p14:tracePt t="173338" x="9775825" y="5703888"/>
          <p14:tracePt t="173344" x="9791700" y="5719763"/>
          <p14:tracePt t="173346" x="9807575" y="5719763"/>
          <p14:tracePt t="173351" x="9823450" y="5719763"/>
          <p14:tracePt t="173358" x="9823450" y="5735638"/>
          <p14:tracePt t="173360" x="9839325" y="5735638"/>
          <p14:tracePt t="173368" x="9855200" y="5735638"/>
          <p14:tracePt t="173373" x="9855200" y="5751513"/>
          <p14:tracePt t="173444" x="9855200" y="5767388"/>
          <p14:tracePt t="173456" x="9839325" y="5767388"/>
          <p14:tracePt t="173466" x="9807575" y="5767388"/>
          <p14:tracePt t="173471" x="9775825" y="5767388"/>
          <p14:tracePt t="173476" x="9759950" y="5767388"/>
          <p14:tracePt t="173479" x="9728200" y="5767388"/>
          <p14:tracePt t="173480" x="9712325" y="5767388"/>
          <p14:tracePt t="173490" x="9680575" y="5767388"/>
          <p14:tracePt t="173495" x="9648825" y="5767388"/>
          <p14:tracePt t="173499" x="9632950" y="5767388"/>
          <p14:tracePt t="173502" x="9617075" y="5767388"/>
          <p14:tracePt t="173504" x="9601200" y="5767388"/>
          <p14:tracePt t="173511" x="9586913" y="5767388"/>
          <p14:tracePt t="173515" x="9571038" y="5767388"/>
          <p14:tracePt t="173519" x="9555163" y="5767388"/>
          <p14:tracePt t="173528" x="9539288" y="5767388"/>
          <p14:tracePt t="173537" x="9523413" y="5767388"/>
          <p14:tracePt t="173609" x="9507538" y="5767388"/>
          <p14:tracePt t="173614" x="9507538" y="5751513"/>
          <p14:tracePt t="173619" x="9491663" y="5751513"/>
          <p14:tracePt t="173621" x="9491663" y="5735638"/>
          <p14:tracePt t="173622" x="9475788" y="5735638"/>
          <p14:tracePt t="173626" x="9475788" y="5719763"/>
          <p14:tracePt t="173631" x="9459913" y="5703888"/>
          <p14:tracePt t="173635" x="9444038" y="5703888"/>
          <p14:tracePt t="173640" x="9444038" y="5688013"/>
          <p14:tracePt t="173642" x="9428163" y="5688013"/>
          <p14:tracePt t="173644" x="9428163" y="5672138"/>
          <p14:tracePt t="173646" x="9412288" y="5672138"/>
          <p14:tracePt t="173648" x="9412288" y="5657850"/>
          <p14:tracePt t="173654" x="9396413" y="5657850"/>
          <p14:tracePt t="173656" x="9396413" y="5641975"/>
          <p14:tracePt t="173660" x="9380538" y="5641975"/>
          <p14:tracePt t="173664" x="9380538" y="5626100"/>
          <p14:tracePt t="173670" x="9364663" y="5626100"/>
          <p14:tracePt t="173689" x="9364663" y="5610225"/>
          <p14:tracePt t="173706" x="9348788" y="5610225"/>
          <p14:tracePt t="173707" x="9348788" y="5594350"/>
          <p14:tracePt t="173741" x="9348788" y="5578475"/>
          <p14:tracePt t="173755" x="9348788" y="5562600"/>
          <p14:tracePt t="173757" x="9332913" y="5562600"/>
          <p14:tracePt t="173774" x="9332913" y="5546725"/>
          <p14:tracePt t="173925" x="9332913" y="5530850"/>
          <p14:tracePt t="173943" x="9332913" y="5514975"/>
          <p14:tracePt t="174171" x="9348788" y="5514975"/>
          <p14:tracePt t="174189" x="9364663" y="5514975"/>
          <p14:tracePt t="174201" x="9380538" y="5514975"/>
          <p14:tracePt t="174211" x="9396413" y="5514975"/>
          <p14:tracePt t="174247" x="9412288" y="5514975"/>
          <p14:tracePt t="174255" x="9428163" y="5514975"/>
          <p14:tracePt t="174269" x="9444038" y="5514975"/>
          <p14:tracePt t="174273" x="9459913" y="5499100"/>
          <p14:tracePt t="174280" x="9475788" y="5499100"/>
          <p14:tracePt t="174284" x="9475788" y="5483225"/>
          <p14:tracePt t="174286" x="9491663" y="5483225"/>
          <p14:tracePt t="174291" x="9507538" y="5483225"/>
          <p14:tracePt t="174294" x="9507538" y="5467350"/>
          <p14:tracePt t="174301" x="9523413" y="5467350"/>
          <p14:tracePt t="174309" x="9539288" y="5467350"/>
          <p14:tracePt t="174313" x="9555163" y="5467350"/>
          <p14:tracePt t="174320" x="9571038" y="5451475"/>
          <p14:tracePt t="174322" x="9586913" y="5451475"/>
          <p14:tracePt t="174327" x="9601200" y="5435600"/>
          <p14:tracePt t="174330" x="9617075" y="5435600"/>
          <p14:tracePt t="174338" x="9632950" y="5435600"/>
          <p14:tracePt t="174341" x="9632950" y="5419725"/>
          <p14:tracePt t="174344" x="9648825" y="5419725"/>
          <p14:tracePt t="174349" x="9664700" y="5403850"/>
          <p14:tracePt t="174357" x="9664700" y="5387975"/>
          <p14:tracePt t="174358" x="9680575" y="5387975"/>
          <p14:tracePt t="174364" x="9696450" y="5387975"/>
          <p14:tracePt t="174373" x="9696450" y="5372100"/>
          <p14:tracePt t="174376" x="9712325" y="5372100"/>
          <p14:tracePt t="174386" x="9728200" y="5356225"/>
          <p14:tracePt t="174393" x="9744075" y="5356225"/>
          <p14:tracePt t="174407" x="9759950" y="5340350"/>
          <p14:tracePt t="174413" x="9775825" y="5340350"/>
          <p14:tracePt t="174421" x="9791700" y="5324475"/>
          <p14:tracePt t="174426" x="9807575" y="5324475"/>
          <p14:tracePt t="174434" x="9823450" y="5324475"/>
          <p14:tracePt t="174435" x="9823450" y="5310188"/>
          <p14:tracePt t="174447" x="9839325" y="5310188"/>
          <p14:tracePt t="174454" x="9855200" y="5310188"/>
          <p14:tracePt t="174467" x="9871075" y="5310188"/>
          <p14:tracePt t="174477" x="9886950" y="5310188"/>
          <p14:tracePt t="174488" x="9886950" y="5294313"/>
          <p14:tracePt t="174492" x="9902825" y="5294313"/>
          <p14:tracePt t="174573" x="9917113" y="5294313"/>
          <p14:tracePt t="174585" x="9932988" y="5294313"/>
          <p14:tracePt t="174590" x="9932988" y="5310188"/>
          <p14:tracePt t="174593" x="9948863" y="5310188"/>
          <p14:tracePt t="174595" x="9948863" y="5324475"/>
          <p14:tracePt t="174598" x="9964738" y="5324475"/>
          <p14:tracePt t="174600" x="9964738" y="5340350"/>
          <p14:tracePt t="174608" x="9980613" y="5340350"/>
          <p14:tracePt t="174613" x="9980613" y="5356225"/>
          <p14:tracePt t="174615" x="9996488" y="5356225"/>
          <p14:tracePt t="174618" x="10012363" y="5372100"/>
          <p14:tracePt t="174629" x="10028238" y="5372100"/>
          <p14:tracePt t="174630" x="10028238" y="5387975"/>
          <p14:tracePt t="174633" x="10044113" y="5387975"/>
          <p14:tracePt t="174637" x="10044113" y="5403850"/>
          <p14:tracePt t="174641" x="10044113" y="5419725"/>
          <p14:tracePt t="174643" x="10059988" y="5419725"/>
          <p14:tracePt t="174646" x="10075863" y="5419725"/>
          <p14:tracePt t="174651" x="10091738" y="5419725"/>
          <p14:tracePt t="174652" x="10091738" y="5435600"/>
          <p14:tracePt t="174656" x="10091738" y="5451475"/>
          <p14:tracePt t="174658" x="10107613" y="5451475"/>
          <p14:tracePt t="174662" x="10123488" y="5451475"/>
          <p14:tracePt t="174664" x="10123488" y="5467350"/>
          <p14:tracePt t="174667" x="10123488" y="5483225"/>
          <p14:tracePt t="174668" x="10139363" y="5483225"/>
          <p14:tracePt t="174670" x="10155238" y="5499100"/>
          <p14:tracePt t="174674" x="10171113" y="5499100"/>
          <p14:tracePt t="174684" x="10171113" y="5514975"/>
          <p14:tracePt t="174690" x="10186988" y="5530850"/>
          <p14:tracePt t="174698" x="10202863" y="5530850"/>
          <p14:tracePt t="174703" x="10202863" y="5546725"/>
          <p14:tracePt t="174710" x="10202863" y="5562600"/>
          <p14:tracePt t="174713" x="10217150" y="5562600"/>
          <p14:tracePt t="174718" x="10217150" y="5578475"/>
          <p14:tracePt t="174721" x="10233025" y="5578475"/>
          <p14:tracePt t="174737" x="10248900" y="5578475"/>
          <p14:tracePt t="174748" x="10248900" y="5594350"/>
          <p14:tracePt t="174779" x="10248900" y="5610225"/>
          <p14:tracePt t="175400" x="10233025" y="5610225"/>
          <p14:tracePt t="175408" x="10217150" y="5610225"/>
          <p14:tracePt t="175431" x="10202863" y="5610225"/>
          <p14:tracePt t="175445" x="10186988" y="5610225"/>
          <p14:tracePt t="175691" x="10171113" y="5610225"/>
          <p14:tracePt t="175698" x="10139363" y="5610225"/>
          <p14:tracePt t="175704" x="10123488" y="5610225"/>
          <p14:tracePt t="175709" x="10107613" y="5610225"/>
          <p14:tracePt t="175713" x="10075863" y="5610225"/>
          <p14:tracePt t="175715" x="10059988" y="5610225"/>
          <p14:tracePt t="175716" x="10059988" y="5626100"/>
          <p14:tracePt t="175720" x="10044113" y="5626100"/>
          <p14:tracePt t="175724" x="10028238" y="5626100"/>
          <p14:tracePt t="175734" x="10012363" y="5626100"/>
          <p14:tracePt t="175742" x="9996488" y="5626100"/>
          <p14:tracePt t="175751" x="9980613" y="5626100"/>
          <p14:tracePt t="175797" x="9964738" y="5641975"/>
          <p14:tracePt t="175803" x="9948863" y="5641975"/>
          <p14:tracePt t="175815" x="9932988" y="5641975"/>
          <p14:tracePt t="175821" x="9917113" y="5641975"/>
          <p14:tracePt t="175839" x="9902825" y="5641975"/>
          <p14:tracePt t="175853" x="9886950" y="5641975"/>
          <p14:tracePt t="175866" x="9871075" y="5641975"/>
          <p14:tracePt t="175910" x="9855200" y="5626100"/>
          <p14:tracePt t="175917" x="9839325" y="5594350"/>
          <p14:tracePt t="175924" x="9823450" y="5546725"/>
          <p14:tracePt t="175926" x="9807575" y="5514975"/>
          <p14:tracePt t="175929" x="9807575" y="5499100"/>
          <p14:tracePt t="175930" x="9791700" y="5499100"/>
          <p14:tracePt t="175932" x="9791700" y="5467350"/>
          <p14:tracePt t="175934" x="9791700" y="5451475"/>
          <p14:tracePt t="175936" x="9775825" y="5451475"/>
          <p14:tracePt t="175938" x="9759950" y="5435600"/>
          <p14:tracePt t="175940" x="9759950" y="5403850"/>
          <p14:tracePt t="175942" x="9744075" y="5403850"/>
          <p14:tracePt t="175944" x="9744075" y="5387975"/>
          <p14:tracePt t="175946" x="9744075" y="5372100"/>
          <p14:tracePt t="175949" x="9728200" y="5372100"/>
          <p14:tracePt t="175950" x="9712325" y="5356225"/>
          <p14:tracePt t="175952" x="9712325" y="5340350"/>
          <p14:tracePt t="175954" x="9712325" y="5324475"/>
          <p14:tracePt t="175958" x="9696450" y="5310188"/>
          <p14:tracePt t="175961" x="9696450" y="5294313"/>
          <p14:tracePt t="175962" x="9680575" y="5294313"/>
          <p14:tracePt t="175966" x="9680575" y="5278438"/>
          <p14:tracePt t="175968" x="9664700" y="5278438"/>
          <p14:tracePt t="175970" x="9664700" y="5262563"/>
          <p14:tracePt t="175980" x="9664700" y="5246688"/>
          <p14:tracePt t="175991" x="9664700" y="5230813"/>
          <p14:tracePt t="175997" x="9648825" y="5230813"/>
          <p14:tracePt t="176004" x="9648825" y="5214938"/>
          <p14:tracePt t="176019" x="9648825" y="5199063"/>
          <p14:tracePt t="176023" x="9648825" y="5183188"/>
          <p14:tracePt t="176035" x="9648825" y="5167313"/>
          <p14:tracePt t="176040" x="9648825" y="5151438"/>
          <p14:tracePt t="176043" x="9648825" y="5135563"/>
          <p14:tracePt t="176046" x="9664700" y="5135563"/>
          <p14:tracePt t="176051" x="9680575" y="5135563"/>
          <p14:tracePt t="176054" x="9680575" y="5119688"/>
          <p14:tracePt t="176056" x="9696450" y="5119688"/>
          <p14:tracePt t="176062" x="9696450" y="5103813"/>
          <p14:tracePt t="176064" x="9712325" y="5103813"/>
          <p14:tracePt t="176068" x="9728200" y="5103813"/>
          <p14:tracePt t="176075" x="9744075" y="5103813"/>
          <p14:tracePt t="176077" x="9759950" y="5087938"/>
          <p14:tracePt t="176078" x="9775825" y="5087938"/>
          <p14:tracePt t="176083" x="9791700" y="5072063"/>
          <p14:tracePt t="176085" x="9807575" y="5072063"/>
          <p14:tracePt t="176090" x="9823450" y="5056188"/>
          <p14:tracePt t="176092" x="9839325" y="5056188"/>
          <p14:tracePt t="176095" x="9855200" y="5056188"/>
          <p14:tracePt t="176100" x="9871075" y="5056188"/>
          <p14:tracePt t="176103" x="9886950" y="5056188"/>
          <p14:tracePt t="176108" x="9902825" y="5056188"/>
          <p14:tracePt t="176112" x="9917113" y="5056188"/>
          <p14:tracePt t="176116" x="9932988" y="5056188"/>
          <p14:tracePt t="176120" x="9948863" y="5056188"/>
          <p14:tracePt t="176125" x="9964738" y="5056188"/>
          <p14:tracePt t="176128" x="9980613" y="5056188"/>
          <p14:tracePt t="176133" x="9996488" y="5056188"/>
          <p14:tracePt t="176136" x="10012363" y="5056188"/>
          <p14:tracePt t="176140" x="10028238" y="5056188"/>
          <p14:tracePt t="176142" x="10044113" y="5056188"/>
          <p14:tracePt t="176150" x="10059988" y="5056188"/>
          <p14:tracePt t="176153" x="10075863" y="5056188"/>
          <p14:tracePt t="176161" x="10091738" y="5056188"/>
          <p14:tracePt t="176165" x="10107613" y="5056188"/>
          <p14:tracePt t="176173" x="10123488" y="5056188"/>
          <p14:tracePt t="176187" x="10139363" y="5056188"/>
          <p14:tracePt t="176192" x="10155238" y="5072063"/>
          <p14:tracePt t="176201" x="10155238" y="5087938"/>
          <p14:tracePt t="176202" x="10171113" y="5087938"/>
          <p14:tracePt t="176206" x="10186988" y="5103813"/>
          <p14:tracePt t="176208" x="10202863" y="5103813"/>
          <p14:tracePt t="176210" x="10202863" y="5119688"/>
          <p14:tracePt t="176216" x="10202863" y="5135563"/>
          <p14:tracePt t="176218" x="10217150" y="5167313"/>
          <p14:tracePt t="176220" x="10233025" y="5167313"/>
          <p14:tracePt t="176222" x="10233025" y="5183188"/>
          <p14:tracePt t="176224" x="10233025" y="5199063"/>
          <p14:tracePt t="176228" x="10248900" y="5214938"/>
          <p14:tracePt t="176230" x="10248900" y="5230813"/>
          <p14:tracePt t="176233" x="10264775" y="5246688"/>
          <p14:tracePt t="176234" x="10264775" y="5262563"/>
          <p14:tracePt t="176237" x="10280650" y="5278438"/>
          <p14:tracePt t="176238" x="10280650" y="5294313"/>
          <p14:tracePt t="176240" x="10280650" y="5310188"/>
          <p14:tracePt t="176242" x="10280650" y="5324475"/>
          <p14:tracePt t="176244" x="10296525" y="5340350"/>
          <p14:tracePt t="176246" x="10312400" y="5356225"/>
          <p14:tracePt t="176248" x="10312400" y="5372100"/>
          <p14:tracePt t="176250" x="10328275" y="5372100"/>
          <p14:tracePt t="176252" x="10328275" y="5403850"/>
          <p14:tracePt t="176254" x="10328275" y="5419725"/>
          <p14:tracePt t="176258" x="10344150" y="5451475"/>
          <p14:tracePt t="176261" x="10344150" y="5467350"/>
          <p14:tracePt t="176262" x="10360025" y="5467350"/>
          <p14:tracePt t="176265" x="10360025" y="5483225"/>
          <p14:tracePt t="176266" x="10360025" y="5514975"/>
          <p14:tracePt t="176270" x="10360025" y="5530850"/>
          <p14:tracePt t="176272" x="10360025" y="5562600"/>
          <p14:tracePt t="176280" x="10375900" y="5594350"/>
          <p14:tracePt t="176286" x="10375900" y="5626100"/>
          <p14:tracePt t="176294" x="10375900" y="5672138"/>
          <p14:tracePt t="176299" x="10375900" y="5688013"/>
          <p14:tracePt t="176300" x="10375900" y="5703888"/>
          <p14:tracePt t="176306" x="10375900" y="5719763"/>
          <p14:tracePt t="176311" x="10375900" y="5735638"/>
          <p14:tracePt t="176312" x="10375900" y="5751513"/>
          <p14:tracePt t="176320" x="10375900" y="5767388"/>
          <p14:tracePt t="176324" x="10375900" y="5783263"/>
          <p14:tracePt t="176330" x="10360025" y="5783263"/>
          <p14:tracePt t="176332" x="10360025" y="5799138"/>
          <p14:tracePt t="176336" x="10344150" y="5799138"/>
          <p14:tracePt t="176338" x="10344150" y="5815013"/>
          <p14:tracePt t="176342" x="10344150" y="5830888"/>
          <p14:tracePt t="176349" x="10328275" y="5830888"/>
          <p14:tracePt t="176352" x="10312400" y="5846763"/>
          <p14:tracePt t="176356" x="10296525" y="5846763"/>
          <p14:tracePt t="176360" x="10296525" y="5862638"/>
          <p14:tracePt t="176366" x="10280650" y="5862638"/>
          <p14:tracePt t="176371" x="10264775" y="5862638"/>
          <p14:tracePt t="176376" x="10264775" y="5878513"/>
          <p14:tracePt t="176378" x="10248900" y="5878513"/>
          <p14:tracePt t="176383" x="10233025" y="5878513"/>
          <p14:tracePt t="176390" x="10217150" y="5878513"/>
          <p14:tracePt t="176394" x="10202863" y="5878513"/>
          <p14:tracePt t="176400" x="10186988" y="5878513"/>
          <p14:tracePt t="176405" x="10171113" y="5878513"/>
          <p14:tracePt t="176406" x="10155238" y="5878513"/>
          <p14:tracePt t="176413" x="10139363" y="5878513"/>
          <p14:tracePt t="176417" x="10123488" y="5878513"/>
          <p14:tracePt t="176418" x="10107613" y="5878513"/>
          <p14:tracePt t="176423" x="10091738" y="5878513"/>
          <p14:tracePt t="176424" x="10075863" y="5878513"/>
          <p14:tracePt t="176430" x="10059988" y="5878513"/>
          <p14:tracePt t="176433" x="10044113" y="5878513"/>
          <p14:tracePt t="176434" x="10028238" y="5878513"/>
          <p14:tracePt t="176438" x="10012363" y="5878513"/>
          <p14:tracePt t="176440" x="9996488" y="5878513"/>
          <p14:tracePt t="176444" x="9980613" y="5878513"/>
          <p14:tracePt t="176447" x="9964738" y="5878513"/>
          <p14:tracePt t="176449" x="9948863" y="5878513"/>
          <p14:tracePt t="176452" x="9932988" y="5878513"/>
          <p14:tracePt t="176454" x="9917113" y="5878513"/>
          <p14:tracePt t="176458" x="9902825" y="5878513"/>
          <p14:tracePt t="176460" x="9871075" y="5878513"/>
          <p14:tracePt t="176464" x="9855200" y="5878513"/>
          <p14:tracePt t="176467" x="9839325" y="5878513"/>
          <p14:tracePt t="176468" x="9823450" y="5862638"/>
          <p14:tracePt t="176470" x="9807575" y="5862638"/>
          <p14:tracePt t="176472" x="9775825" y="5846763"/>
          <p14:tracePt t="176477" x="9744075" y="5830888"/>
          <p14:tracePt t="176478" x="9696450" y="5815013"/>
          <p14:tracePt t="176480" x="9680575" y="5815013"/>
          <p14:tracePt t="176483" x="9648825" y="5815013"/>
          <p14:tracePt t="176484" x="9617075" y="5799138"/>
          <p14:tracePt t="176486" x="9601200" y="5783263"/>
          <p14:tracePt t="176488" x="9571038" y="5767388"/>
          <p14:tracePt t="176490" x="9539288" y="5751513"/>
          <p14:tracePt t="176492" x="9523413" y="5751513"/>
          <p14:tracePt t="176494" x="9507538" y="5735638"/>
          <p14:tracePt t="176496" x="9475788" y="5735638"/>
          <p14:tracePt t="176499" x="9444038" y="5719763"/>
          <p14:tracePt t="176500" x="9412288" y="5688013"/>
          <p14:tracePt t="176502" x="9380538" y="5672138"/>
          <p14:tracePt t="176504" x="9348788" y="5657850"/>
          <p14:tracePt t="176506" x="9332913" y="5626100"/>
          <p14:tracePt t="176508" x="9301163" y="5626100"/>
          <p14:tracePt t="176510" x="9271000" y="5594350"/>
          <p14:tracePt t="176512" x="9239250" y="5578475"/>
          <p14:tracePt t="176515" x="9223375" y="5546725"/>
          <p14:tracePt t="176516" x="9207500" y="5530850"/>
          <p14:tracePt t="176519" x="9175750" y="5514975"/>
          <p14:tracePt t="176520" x="9175750" y="5499100"/>
          <p14:tracePt t="176522" x="9144000" y="5483225"/>
          <p14:tracePt t="176524" x="9128125" y="5467350"/>
          <p14:tracePt t="176526" x="9128125" y="5451475"/>
          <p14:tracePt t="176528" x="9112250" y="5435600"/>
          <p14:tracePt t="176530" x="9096375" y="5419725"/>
          <p14:tracePt t="176533" x="9080500" y="5403850"/>
          <p14:tracePt t="176534" x="9080500" y="5387975"/>
          <p14:tracePt t="176538" x="9064625" y="5372100"/>
          <p14:tracePt t="176540" x="9064625" y="5356225"/>
          <p14:tracePt t="176542" x="9048750" y="5356225"/>
          <p14:tracePt t="176546" x="9048750" y="5340350"/>
          <p14:tracePt t="176548" x="9048750" y="5324475"/>
          <p14:tracePt t="176553" x="9032875" y="5310188"/>
          <p14:tracePt t="176559" x="9032875" y="5294313"/>
          <p14:tracePt t="176561" x="9032875" y="5278438"/>
          <p14:tracePt t="176567" x="9032875" y="5262563"/>
          <p14:tracePt t="176568" x="9032875" y="5246688"/>
          <p14:tracePt t="176571" x="9032875" y="5230813"/>
          <p14:tracePt t="176578" x="9032875" y="5214938"/>
          <p14:tracePt t="176580" x="9032875" y="5199063"/>
          <p14:tracePt t="176588" x="9048750" y="5183188"/>
          <p14:tracePt t="176590" x="9064625" y="5183188"/>
          <p14:tracePt t="176592" x="9064625" y="5167313"/>
          <p14:tracePt t="176596" x="9080500" y="5167313"/>
          <p14:tracePt t="176599" x="9096375" y="5151438"/>
          <p14:tracePt t="176604" x="9112250" y="5151438"/>
          <p14:tracePt t="176606" x="9128125" y="5151438"/>
          <p14:tracePt t="176608" x="9144000" y="5151438"/>
          <p14:tracePt t="176612" x="9159875" y="5135563"/>
          <p14:tracePt t="176617" x="9175750" y="5135563"/>
          <p14:tracePt t="176618" x="9191625" y="5135563"/>
          <p14:tracePt t="176620" x="9207500" y="5135563"/>
          <p14:tracePt t="176622" x="9223375" y="5119688"/>
          <p14:tracePt t="176624" x="9239250" y="5119688"/>
          <p14:tracePt t="176626" x="9255125" y="5119688"/>
          <p14:tracePt t="176628" x="9271000" y="5119688"/>
          <p14:tracePt t="176633" x="9286875" y="5119688"/>
          <p14:tracePt t="176634" x="9301163" y="5119688"/>
          <p14:tracePt t="176638" x="9332913" y="5119688"/>
          <p14:tracePt t="176641" x="9348788" y="5119688"/>
          <p14:tracePt t="176645" x="9364663" y="5119688"/>
          <p14:tracePt t="176646" x="9380538" y="5119688"/>
          <p14:tracePt t="176649" x="9380538" y="5103813"/>
          <p14:tracePt t="176650" x="9396413" y="5103813"/>
          <p14:tracePt t="176652" x="9412288" y="5103813"/>
          <p14:tracePt t="176654" x="9428163" y="5103813"/>
          <p14:tracePt t="176656" x="9444038" y="5103813"/>
          <p14:tracePt t="176658" x="9459913" y="5103813"/>
          <p14:tracePt t="176660" x="9475788" y="5103813"/>
          <p14:tracePt t="176667" x="9507538" y="5103813"/>
          <p14:tracePt t="176670" x="9523413" y="5103813"/>
          <p14:tracePt t="176672" x="9539288" y="5103813"/>
          <p14:tracePt t="176678" x="9555163" y="5103813"/>
          <p14:tracePt t="176684" x="9586913" y="5103813"/>
          <p14:tracePt t="176690" x="9601200" y="5103813"/>
          <p14:tracePt t="176692" x="9617075" y="5103813"/>
          <p14:tracePt t="176695" x="9632950" y="5103813"/>
          <p14:tracePt t="176701" x="9648825" y="5103813"/>
          <p14:tracePt t="176705" x="9664700" y="5103813"/>
          <p14:tracePt t="176719" x="9680575" y="5103813"/>
          <p14:tracePt t="176729" x="9696450" y="5103813"/>
          <p14:tracePt t="176745" x="9712325" y="5135563"/>
          <p14:tracePt t="176747" x="9728200" y="5135563"/>
          <p14:tracePt t="176750" x="9744075" y="5151438"/>
          <p14:tracePt t="176752" x="9744075" y="5167313"/>
          <p14:tracePt t="176756" x="9744075" y="5183188"/>
          <p14:tracePt t="176759" x="9759950" y="5183188"/>
          <p14:tracePt t="176760" x="9759950" y="5199063"/>
          <p14:tracePt t="176763" x="9775825" y="5214938"/>
          <p14:tracePt t="176767" x="9775825" y="5230813"/>
          <p14:tracePt t="176769" x="9775825" y="5246688"/>
          <p14:tracePt t="176770" x="9791700" y="5262563"/>
          <p14:tracePt t="176775" x="9807575" y="5278438"/>
          <p14:tracePt t="176776" x="9807575" y="5294313"/>
          <p14:tracePt t="176778" x="9823450" y="5310188"/>
          <p14:tracePt t="176780" x="9823450" y="5324475"/>
          <p14:tracePt t="176782" x="9823450" y="5340350"/>
          <p14:tracePt t="176786" x="9839325" y="5356225"/>
          <p14:tracePt t="176788" x="9839325" y="5372100"/>
          <p14:tracePt t="176790" x="9855200" y="5372100"/>
          <p14:tracePt t="176792" x="9855200" y="5387975"/>
          <p14:tracePt t="176794" x="9871075" y="5403850"/>
          <p14:tracePt t="176796" x="9871075" y="5419725"/>
          <p14:tracePt t="176800" x="9871075" y="5435600"/>
          <p14:tracePt t="176802" x="9886950" y="5435600"/>
          <p14:tracePt t="176804" x="9886950" y="5451475"/>
          <p14:tracePt t="176817" x="9902825" y="5499100"/>
          <p14:tracePt t="176826" x="9917113" y="5514975"/>
          <p14:tracePt t="176835" x="9917113" y="5530850"/>
          <p14:tracePt t="176850" x="9917113" y="5546725"/>
          <p14:tracePt t="176861" x="9917113" y="5562600"/>
          <p14:tracePt t="176870" x="9917113" y="5578475"/>
          <p14:tracePt t="176884" x="9917113" y="5594350"/>
          <p14:tracePt t="176889" x="9917113" y="5610225"/>
          <p14:tracePt t="176916" x="9917113" y="5626100"/>
          <p14:tracePt t="176943" x="9917113" y="5641975"/>
          <p14:tracePt t="176965" x="9917113" y="5657850"/>
          <p14:tracePt t="177013" x="9917113" y="5672138"/>
          <p14:tracePt t="177029" x="9917113" y="5688013"/>
          <p14:tracePt t="177320" x="9886950" y="5688013"/>
          <p14:tracePt t="177326" x="9871075" y="5688013"/>
          <p14:tracePt t="177327" x="9855200" y="5688013"/>
          <p14:tracePt t="177329" x="9839325" y="5688013"/>
          <p14:tracePt t="177332" x="9823450" y="5688013"/>
          <p14:tracePt t="177334" x="9807575" y="5688013"/>
          <p14:tracePt t="177338" x="9759950" y="5688013"/>
          <p14:tracePt t="177340" x="9744075" y="5688013"/>
          <p14:tracePt t="177342" x="9728200" y="5688013"/>
          <p14:tracePt t="177344" x="9696450" y="5688013"/>
          <p14:tracePt t="177346" x="9680575" y="5688013"/>
          <p14:tracePt t="177348" x="9648825" y="5688013"/>
          <p14:tracePt t="177350" x="9617075" y="5688013"/>
          <p14:tracePt t="177352" x="9601200" y="5688013"/>
          <p14:tracePt t="177354" x="9571038" y="5688013"/>
          <p14:tracePt t="177356" x="9539288" y="5688013"/>
          <p14:tracePt t="177358" x="9507538" y="5688013"/>
          <p14:tracePt t="177360" x="9459913" y="5688013"/>
          <p14:tracePt t="177362" x="9428163" y="5688013"/>
          <p14:tracePt t="177365" x="9396413" y="5688013"/>
          <p14:tracePt t="177366" x="9348788" y="5688013"/>
          <p14:tracePt t="177368" x="9317038" y="5688013"/>
          <p14:tracePt t="177370" x="9271000" y="5688013"/>
          <p14:tracePt t="177372" x="9207500" y="5688013"/>
          <p14:tracePt t="177374" x="9175750" y="5688013"/>
          <p14:tracePt t="177376" x="9112250" y="5688013"/>
          <p14:tracePt t="177378" x="9032875" y="5688013"/>
          <p14:tracePt t="177381" x="8955088" y="5688013"/>
          <p14:tracePt t="177382" x="8891588" y="5688013"/>
          <p14:tracePt t="177384" x="8812213" y="5688013"/>
          <p14:tracePt t="177386" x="8748713" y="5688013"/>
          <p14:tracePt t="177388" x="8701088" y="5688013"/>
          <p14:tracePt t="177390" x="8639175" y="5688013"/>
          <p14:tracePt t="177392" x="8575675" y="5688013"/>
          <p14:tracePt t="177394" x="8512175" y="5688013"/>
          <p14:tracePt t="177396" x="8432800" y="5688013"/>
          <p14:tracePt t="177398" x="8385175" y="5688013"/>
          <p14:tracePt t="177400" x="8339138" y="5688013"/>
          <p14:tracePt t="177402" x="8275638" y="5688013"/>
          <p14:tracePt t="177404" x="8212138" y="5688013"/>
          <p14:tracePt t="177406" x="8164513" y="5688013"/>
          <p14:tracePt t="177408" x="8101013" y="5688013"/>
          <p14:tracePt t="177410" x="8054975" y="5688013"/>
          <p14:tracePt t="177412" x="8023225" y="5688013"/>
          <p14:tracePt t="177417" x="7912100" y="5688013"/>
          <p14:tracePt t="177418" x="7880350" y="5688013"/>
          <p14:tracePt t="177420" x="7832725" y="5688013"/>
          <p14:tracePt t="177422" x="7785100" y="5688013"/>
          <p14:tracePt t="177424" x="7754938" y="5688013"/>
          <p14:tracePt t="177426" x="7707313" y="5688013"/>
          <p14:tracePt t="177428" x="7675563" y="5688013"/>
          <p14:tracePt t="177432" x="7596188" y="5688013"/>
          <p14:tracePt t="177434" x="7564438" y="5688013"/>
          <p14:tracePt t="177436" x="7532688" y="5688013"/>
          <p14:tracePt t="177438" x="7500938" y="5703888"/>
          <p14:tracePt t="177440" x="7469188" y="5703888"/>
          <p14:tracePt t="177442" x="7439025" y="5703888"/>
          <p14:tracePt t="177444" x="7407275" y="5703888"/>
          <p14:tracePt t="177446" x="7391400" y="5703888"/>
          <p14:tracePt t="177448" x="7343775" y="5719763"/>
          <p14:tracePt t="177450" x="7312025" y="5719763"/>
          <p14:tracePt t="177452" x="7296150" y="5719763"/>
          <p14:tracePt t="177454" x="7264400" y="5719763"/>
          <p14:tracePt t="177456" x="7216775" y="5719763"/>
          <p14:tracePt t="177458" x="7200900" y="5719763"/>
          <p14:tracePt t="177460" x="7154863" y="5719763"/>
          <p14:tracePt t="177462" x="7123113" y="5735638"/>
          <p14:tracePt t="177465" x="7091363" y="5735638"/>
          <p14:tracePt t="177466" x="7043738" y="5735638"/>
          <p14:tracePt t="177468" x="6996113" y="5751513"/>
          <p14:tracePt t="177470" x="6964363" y="5751513"/>
          <p14:tracePt t="177472" x="6916738" y="5767388"/>
          <p14:tracePt t="177474" x="6854825" y="5767388"/>
          <p14:tracePt t="177476" x="6807200" y="5767388"/>
          <p14:tracePt t="177478" x="6759575" y="5783263"/>
          <p14:tracePt t="177480" x="6696075" y="5783263"/>
          <p14:tracePt t="177482" x="6632575" y="5799138"/>
          <p14:tracePt t="177484" x="6569075" y="5799138"/>
          <p14:tracePt t="177486" x="6538913" y="5799138"/>
          <p14:tracePt t="177488" x="6475413" y="5815013"/>
          <p14:tracePt t="177490" x="6411913" y="5815013"/>
          <p14:tracePt t="177492" x="6364288" y="5830888"/>
          <p14:tracePt t="177494" x="6316663" y="5830888"/>
          <p14:tracePt t="177496" x="6269038" y="5830888"/>
          <p14:tracePt t="177498" x="6223000" y="5846763"/>
          <p14:tracePt t="177500" x="6175375" y="5846763"/>
          <p14:tracePt t="177502" x="6143625" y="5862638"/>
          <p14:tracePt t="177504" x="6096000" y="5862638"/>
          <p14:tracePt t="177506" x="6064250" y="5862638"/>
          <p14:tracePt t="177508" x="6032500" y="5862638"/>
          <p14:tracePt t="177510" x="6000750" y="5862638"/>
          <p14:tracePt t="177512" x="5969000" y="5862638"/>
          <p14:tracePt t="177514" x="5953125" y="5878513"/>
          <p14:tracePt t="177516" x="5907088" y="5878513"/>
          <p14:tracePt t="177518" x="5875338" y="5894388"/>
          <p14:tracePt t="177520" x="5859463" y="5894388"/>
          <p14:tracePt t="177522" x="5811838" y="5910263"/>
          <p14:tracePt t="177524" x="5780088" y="5910263"/>
          <p14:tracePt t="177526" x="5764213" y="5910263"/>
          <p14:tracePt t="177528" x="5716588" y="5926138"/>
          <p14:tracePt t="177530" x="5700713" y="5926138"/>
          <p14:tracePt t="177533" x="5653088" y="5942013"/>
          <p14:tracePt t="177534" x="5622925" y="5942013"/>
          <p14:tracePt t="177536" x="5591175" y="5957888"/>
          <p14:tracePt t="177538" x="5559425" y="5957888"/>
          <p14:tracePt t="177540" x="5511800" y="5973763"/>
          <p14:tracePt t="177542" x="5480050" y="5973763"/>
          <p14:tracePt t="177544" x="5448300" y="5989638"/>
          <p14:tracePt t="177546" x="5416550" y="5989638"/>
          <p14:tracePt t="177548" x="5368925" y="6003925"/>
          <p14:tracePt t="177550" x="5337175" y="6003925"/>
          <p14:tracePt t="177552" x="5307013" y="6003925"/>
          <p14:tracePt t="177568" x="5053013" y="6019800"/>
          <p14:tracePt t="177568" x="5037138" y="6035675"/>
          <p14:tracePt t="177570" x="4991100" y="6035675"/>
          <p14:tracePt t="177572" x="4959350" y="6035675"/>
          <p14:tracePt t="177574" x="4927600" y="6035675"/>
          <p14:tracePt t="177576" x="4895850" y="6051550"/>
          <p14:tracePt t="177578" x="4864100" y="6051550"/>
          <p14:tracePt t="177581" x="4832350" y="6051550"/>
          <p14:tracePt t="177582" x="4800600" y="6051550"/>
          <p14:tracePt t="177584" x="4784725" y="6051550"/>
          <p14:tracePt t="177586" x="4752975" y="6067425"/>
          <p14:tracePt t="177588" x="4706938" y="6067425"/>
          <p14:tracePt t="177590" x="4691063" y="6067425"/>
          <p14:tracePt t="177592" x="4659313" y="6083300"/>
          <p14:tracePt t="177594" x="4627563" y="6083300"/>
          <p14:tracePt t="177596" x="4611688" y="6083300"/>
          <p14:tracePt t="177599" x="4564063" y="6083300"/>
          <p14:tracePt t="177600" x="4532313" y="6099175"/>
          <p14:tracePt t="177602" x="4516438" y="6099175"/>
          <p14:tracePt t="177604" x="4484688" y="6099175"/>
          <p14:tracePt t="177606" x="4452938" y="6099175"/>
          <p14:tracePt t="177608" x="4437063" y="6099175"/>
          <p14:tracePt t="177610" x="4406900" y="6099175"/>
          <p14:tracePt t="177612" x="4391025" y="6099175"/>
          <p14:tracePt t="177615" x="4359275" y="6115050"/>
          <p14:tracePt t="177617" x="4327525" y="6115050"/>
          <p14:tracePt t="177618" x="4311650" y="6115050"/>
          <p14:tracePt t="177620" x="4279900" y="6130925"/>
          <p14:tracePt t="177622" x="4248150" y="6130925"/>
          <p14:tracePt t="177624" x="4232275" y="6130925"/>
          <p14:tracePt t="177626" x="4200525" y="6146800"/>
          <p14:tracePt t="177628" x="4184650" y="6146800"/>
          <p14:tracePt t="177631" x="4168775" y="6146800"/>
          <p14:tracePt t="177633" x="4137025" y="6162675"/>
          <p14:tracePt t="177636" x="4121150" y="6162675"/>
          <p14:tracePt t="177638" x="4106863" y="6162675"/>
          <p14:tracePt t="177640" x="4075113" y="6162675"/>
          <p14:tracePt t="177644" x="4043363" y="6162675"/>
          <p14:tracePt t="177646" x="4027488" y="6162675"/>
          <p14:tracePt t="177648" x="4011613" y="6178550"/>
          <p14:tracePt t="177650" x="3995738" y="6178550"/>
          <p14:tracePt t="177652" x="3979863" y="6178550"/>
          <p14:tracePt t="177654" x="3963988" y="6194425"/>
          <p14:tracePt t="177656" x="3948113" y="6194425"/>
          <p14:tracePt t="177658" x="3932238" y="6194425"/>
          <p14:tracePt t="177660" x="3916363" y="6194425"/>
          <p14:tracePt t="177662" x="3900488" y="6210300"/>
          <p14:tracePt t="177666" x="3884613" y="6210300"/>
          <p14:tracePt t="177668" x="3868738" y="6210300"/>
          <p14:tracePt t="177670" x="3852863" y="6210300"/>
          <p14:tracePt t="177672" x="3836988" y="6210300"/>
          <p14:tracePt t="177674" x="3821113" y="6210300"/>
          <p14:tracePt t="177676" x="3806825" y="6210300"/>
          <p14:tracePt t="177678" x="3806825" y="6226175"/>
          <p14:tracePt t="177681" x="3790950" y="6226175"/>
          <p14:tracePt t="177682" x="3775075" y="6226175"/>
          <p14:tracePt t="177688" x="3759200" y="6226175"/>
          <p14:tracePt t="177690" x="3743325" y="6226175"/>
          <p14:tracePt t="177695" x="3727450" y="6226175"/>
          <p14:tracePt t="177698" x="3711575" y="6226175"/>
          <p14:tracePt t="177700" x="3695700" y="6226175"/>
          <p14:tracePt t="177702" x="3695700" y="6242050"/>
          <p14:tracePt t="177706" x="3679825" y="6242050"/>
          <p14:tracePt t="177708" x="3663950" y="6242050"/>
          <p14:tracePt t="177716" x="3648075" y="6257925"/>
          <p14:tracePt t="177718" x="3632200" y="6257925"/>
          <p14:tracePt t="177726" x="3616325" y="6257925"/>
          <p14:tracePt t="177738" x="3600450" y="6257925"/>
          <p14:tracePt t="177744" x="3584575" y="6257925"/>
          <p14:tracePt t="177754" x="3568700" y="6257925"/>
          <p14:tracePt t="177758" x="3552825" y="6257925"/>
          <p14:tracePt t="177769" x="3536950" y="6257925"/>
          <p14:tracePt t="178141" x="3552825" y="6257925"/>
          <p14:tracePt t="178143" x="3568700" y="6257925"/>
          <p14:tracePt t="178151" x="3584575" y="6257925"/>
          <p14:tracePt t="178155" x="3600450" y="6257925"/>
          <p14:tracePt t="178168" x="3616325" y="6257925"/>
          <p14:tracePt t="178175" x="3632200" y="6257925"/>
          <p14:tracePt t="178200" x="3648075" y="6257925"/>
          <p14:tracePt t="178271" x="3632200" y="6257925"/>
          <p14:tracePt t="178273" x="3616325" y="6257925"/>
          <p14:tracePt t="178281" x="3600450" y="6257925"/>
          <p14:tracePt t="178283" x="3584575" y="6257925"/>
          <p14:tracePt t="178286" x="3568700" y="6273800"/>
          <p14:tracePt t="178288" x="3552825" y="6273800"/>
          <p14:tracePt t="178290" x="3536950" y="6273800"/>
          <p14:tracePt t="178294" x="3521075" y="6273800"/>
          <p14:tracePt t="178297" x="3505200" y="6273800"/>
          <p14:tracePt t="178298" x="3490913" y="6273800"/>
          <p14:tracePt t="178300" x="3475038" y="6273800"/>
          <p14:tracePt t="178302" x="3459163" y="6273800"/>
          <p14:tracePt t="178304" x="3427413" y="6273800"/>
          <p14:tracePt t="178306" x="3395663" y="6273800"/>
          <p14:tracePt t="178308" x="3379788" y="6273800"/>
          <p14:tracePt t="178310" x="3332163" y="6273800"/>
          <p14:tracePt t="178312" x="3300413" y="6273800"/>
          <p14:tracePt t="178314" x="3284538" y="6273800"/>
          <p14:tracePt t="178316" x="3252788" y="6273800"/>
          <p14:tracePt t="178318" x="3236913" y="6273800"/>
          <p14:tracePt t="178320" x="3190875" y="6273800"/>
          <p14:tracePt t="178322" x="3159125" y="6273800"/>
          <p14:tracePt t="178324" x="3143250" y="6273800"/>
          <p14:tracePt t="178326" x="3095625" y="6273800"/>
          <p14:tracePt t="178328" x="3048000" y="6273800"/>
          <p14:tracePt t="178332" x="2984500" y="6273800"/>
          <p14:tracePt t="178334" x="2936875" y="6273800"/>
          <p14:tracePt t="178336" x="2921000" y="6257925"/>
          <p14:tracePt t="178338" x="2874963" y="6257925"/>
          <p14:tracePt t="178340" x="2827338" y="6257925"/>
          <p14:tracePt t="178342" x="2811463" y="6242050"/>
          <p14:tracePt t="178344" x="2763838" y="6242050"/>
          <p14:tracePt t="178346" x="2716213" y="6242050"/>
          <p14:tracePt t="178348" x="2700338" y="6226175"/>
          <p14:tracePt t="178350" x="2652713" y="6226175"/>
          <p14:tracePt t="178352" x="2605088" y="6226175"/>
          <p14:tracePt t="178354" x="2590800" y="6226175"/>
          <p14:tracePt t="178356" x="2559050" y="6210300"/>
          <p14:tracePt t="178358" x="2511425" y="6210300"/>
          <p14:tracePt t="178360" x="2495550" y="6194425"/>
          <p14:tracePt t="178362" x="2463800" y="6194425"/>
          <p14:tracePt t="178365" x="2432050" y="6178550"/>
          <p14:tracePt t="178366" x="2416175" y="6178550"/>
          <p14:tracePt t="178368" x="2384425" y="6178550"/>
          <p14:tracePt t="178370" x="2352675" y="6162675"/>
          <p14:tracePt t="178372" x="2336800" y="6162675"/>
          <p14:tracePt t="178374" x="2320925" y="6162675"/>
          <p14:tracePt t="178376" x="2289175" y="6146800"/>
          <p14:tracePt t="178382" x="2259013" y="6146800"/>
          <p14:tracePt t="178384" x="2243138" y="6146800"/>
          <p14:tracePt t="178389" x="2227263" y="6146800"/>
          <p14:tracePt t="178392" x="2211388" y="6146800"/>
          <p14:tracePt t="178405" x="2195513" y="6146800"/>
          <p14:tracePt t="178412" x="2179638" y="6130925"/>
          <p14:tracePt t="178551" x="2163763" y="6130925"/>
          <p14:tracePt t="178563" x="2147888" y="6130925"/>
          <p14:tracePt t="178571" x="2132013" y="6130925"/>
          <p14:tracePt t="178587" x="2116138" y="6130925"/>
          <p14:tracePt t="178595" x="2100263" y="6130925"/>
          <p14:tracePt t="178603" x="2100263" y="6146800"/>
          <p14:tracePt t="178608" x="2084388" y="6146800"/>
          <p14:tracePt t="178618" x="2068513" y="6146800"/>
          <p14:tracePt t="178622" x="2068513" y="6162675"/>
          <p14:tracePt t="178626" x="2052638" y="6162675"/>
          <p14:tracePt t="178647" x="2036763" y="6162675"/>
          <p14:tracePt t="178665" x="2020888" y="6162675"/>
          <p14:tracePt t="178993" x="2005013" y="6162675"/>
          <p14:tracePt t="179025" x="1989138" y="6162675"/>
          <p14:tracePt t="179483" x="1974850" y="6162675"/>
          <p14:tracePt t="179500" x="1958975" y="6162675"/>
          <p14:tracePt t="179505" x="1943100" y="6162675"/>
          <p14:tracePt t="179531" x="1927225" y="6162675"/>
          <p14:tracePt t="179754" x="1943100" y="6162675"/>
          <p14:tracePt t="179765" x="1958975" y="6162675"/>
          <p14:tracePt t="179776" x="1974850" y="6162675"/>
          <p14:tracePt t="179784" x="1989138" y="6162675"/>
          <p14:tracePt t="179792" x="2005013" y="6162675"/>
          <p14:tracePt t="179805" x="2005013" y="6146800"/>
          <p14:tracePt t="179833" x="2020888" y="6146800"/>
          <p14:tracePt t="179850" x="2036763" y="6146800"/>
          <p14:tracePt t="179888" x="2052638" y="6146800"/>
          <p14:tracePt t="179918" x="2068513" y="6146800"/>
          <p14:tracePt t="180013" x="2084388" y="6146800"/>
          <p14:tracePt t="180045" x="2100263" y="6146800"/>
          <p14:tracePt t="180059" x="2116138" y="6146800"/>
          <p14:tracePt t="180088" x="2132013" y="6146800"/>
          <p14:tracePt t="180096" x="2147888" y="6146800"/>
          <p14:tracePt t="180102" x="2163763" y="6146800"/>
          <p14:tracePt t="180112" x="2179638" y="6146800"/>
          <p14:tracePt t="180116" x="2195513" y="6146800"/>
          <p14:tracePt t="180122" x="2211388" y="6146800"/>
          <p14:tracePt t="180125" x="2227263" y="6146800"/>
          <p14:tracePt t="180129" x="2243138" y="6146800"/>
          <p14:tracePt t="180131" x="2274888" y="6146800"/>
          <p14:tracePt t="180136" x="2289175" y="6146800"/>
          <p14:tracePt t="180138" x="2305050" y="6146800"/>
          <p14:tracePt t="180140" x="2320925" y="6146800"/>
          <p14:tracePt t="180144" x="2336800" y="6146800"/>
          <p14:tracePt t="180147" x="2352675" y="6146800"/>
          <p14:tracePt t="180149" x="2368550" y="6146800"/>
          <p14:tracePt t="180150" x="2384425" y="6146800"/>
          <p14:tracePt t="180152" x="2400300" y="6146800"/>
          <p14:tracePt t="180156" x="2416175" y="6146800"/>
          <p14:tracePt t="180158" x="2432050" y="6146800"/>
          <p14:tracePt t="180163" x="2447925" y="6146800"/>
          <p14:tracePt t="180164" x="2463800" y="6146800"/>
          <p14:tracePt t="180166" x="2479675" y="6146800"/>
          <p14:tracePt t="180171" x="2495550" y="6146800"/>
          <p14:tracePt t="180172" x="2511425" y="6146800"/>
          <p14:tracePt t="180176" x="2527300" y="6146800"/>
          <p14:tracePt t="180178" x="2559050" y="6146800"/>
          <p14:tracePt t="180182" x="2574925" y="6146800"/>
          <p14:tracePt t="180184" x="2590800" y="6146800"/>
          <p14:tracePt t="180186" x="2605088" y="6146800"/>
          <p14:tracePt t="180190" x="2620963" y="6146800"/>
          <p14:tracePt t="180193" x="2636838" y="6146800"/>
          <p14:tracePt t="180198" x="2652713" y="6146800"/>
          <p14:tracePt t="180200" x="2684463" y="6146800"/>
          <p14:tracePt t="180207" x="2700338" y="6146800"/>
          <p14:tracePt t="180208" x="2716213" y="6146800"/>
          <p14:tracePt t="180214" x="2732088" y="6146800"/>
          <p14:tracePt t="180217" x="2747963" y="6146800"/>
          <p14:tracePt t="180224" x="2763838" y="6146800"/>
          <p14:tracePt t="180228" x="2779713" y="6146800"/>
          <p14:tracePt t="180237" x="2795588" y="6146800"/>
          <p14:tracePt t="180253" x="2811463" y="6146800"/>
          <p14:tracePt t="180259" x="2827338" y="6146800"/>
          <p14:tracePt t="180274" x="2874963" y="6146800"/>
          <p14:tracePt t="180275" x="2890838" y="6146800"/>
          <p14:tracePt t="180276" x="2905125" y="6146800"/>
          <p14:tracePt t="180281" x="2921000" y="6146800"/>
          <p14:tracePt t="180282" x="2936875" y="6146800"/>
          <p14:tracePt t="180284" x="2952750" y="6146800"/>
          <p14:tracePt t="180288" x="2968625" y="6146800"/>
          <p14:tracePt t="180290" x="2984500" y="6146800"/>
          <p14:tracePt t="180294" x="3016250" y="6146800"/>
          <p14:tracePt t="180298" x="3032125" y="6146800"/>
          <p14:tracePt t="180300" x="3048000" y="6146800"/>
          <p14:tracePt t="180302" x="3063875" y="6146800"/>
          <p14:tracePt t="180306" x="3079750" y="6146800"/>
          <p14:tracePt t="180308" x="3095625" y="6146800"/>
          <p14:tracePt t="180310" x="3111500" y="6146800"/>
          <p14:tracePt t="180313" x="3127375" y="6146800"/>
          <p14:tracePt t="180314" x="3143250" y="6146800"/>
          <p14:tracePt t="180316" x="3159125" y="6146800"/>
          <p14:tracePt t="180320" x="3175000" y="6146800"/>
          <p14:tracePt t="180322" x="3190875" y="6146800"/>
          <p14:tracePt t="180328" x="3205163" y="6146800"/>
          <p14:tracePt t="180333" x="3221038" y="6146800"/>
          <p14:tracePt t="180338" x="3236913" y="6146800"/>
          <p14:tracePt t="180357" x="3252788" y="6146800"/>
          <p14:tracePt t="180365" x="3268663" y="6146800"/>
          <p14:tracePt t="180375" x="3268663" y="6130925"/>
          <p14:tracePt t="180389" x="3252788" y="6130925"/>
          <p14:tracePt t="180399" x="3252788" y="6115050"/>
          <p14:tracePt t="180400" x="3236913" y="6115050"/>
          <p14:tracePt t="180402" x="3221038" y="6115050"/>
          <p14:tracePt t="180404" x="3205163" y="6115050"/>
          <p14:tracePt t="180411" x="3190875" y="6115050"/>
          <p14:tracePt t="180414" x="3175000" y="6115050"/>
          <p14:tracePt t="180420" x="3159125" y="6099175"/>
          <p14:tracePt t="180423" x="3143250" y="6099175"/>
          <p14:tracePt t="180424" x="3127375" y="6099175"/>
          <p14:tracePt t="180431" x="3095625" y="6099175"/>
          <p14:tracePt t="180432" x="3079750" y="6099175"/>
          <p14:tracePt t="180436" x="3063875" y="6099175"/>
          <p14:tracePt t="180439" x="3048000" y="6099175"/>
          <p14:tracePt t="180442" x="3032125" y="6099175"/>
          <p14:tracePt t="180444" x="3016250" y="6099175"/>
          <p14:tracePt t="180447" x="3000375" y="6083300"/>
          <p14:tracePt t="180448" x="2984500" y="6083300"/>
          <p14:tracePt t="180450" x="2968625" y="6083300"/>
          <p14:tracePt t="180454" x="2952750" y="6083300"/>
          <p14:tracePt t="180456" x="2921000" y="6067425"/>
          <p14:tracePt t="180461" x="2905125" y="6067425"/>
          <p14:tracePt t="180463" x="2890838" y="6067425"/>
          <p14:tracePt t="180465" x="2874963" y="6067425"/>
          <p14:tracePt t="180466" x="2859088" y="6067425"/>
          <p14:tracePt t="180468" x="2843213" y="6067425"/>
          <p14:tracePt t="180470" x="2827338" y="6067425"/>
          <p14:tracePt t="180476" x="2811463" y="6067425"/>
          <p14:tracePt t="180480" x="2795588" y="6067425"/>
          <p14:tracePt t="180487" x="2779713" y="6051550"/>
          <p14:tracePt t="180494" x="2763838" y="6051550"/>
          <p14:tracePt t="180527" x="2747963" y="6051550"/>
          <p14:tracePt t="180731" x="2732088" y="6051550"/>
          <p14:tracePt t="180736" x="2716213" y="6051550"/>
          <p14:tracePt t="180751" x="2700338" y="6051550"/>
          <p14:tracePt t="180757" x="2684463" y="6051550"/>
          <p14:tracePt t="180771" x="2668588" y="6051550"/>
          <p14:tracePt t="180777" x="2652713" y="6051550"/>
          <p14:tracePt t="180783" x="2636838" y="6051550"/>
          <p14:tracePt t="180789" x="2620963" y="6051550"/>
          <p14:tracePt t="180798" x="2605088" y="6051550"/>
          <p14:tracePt t="180814" x="2590800" y="6051550"/>
          <p14:tracePt t="180821" x="2574925" y="6051550"/>
          <p14:tracePt t="180832" x="2559050" y="6051550"/>
          <p14:tracePt t="180848" x="2543175" y="6051550"/>
          <p14:tracePt t="180855" x="2527300" y="6051550"/>
          <p14:tracePt t="180859" x="2527300" y="6035675"/>
          <p14:tracePt t="180863" x="2511425" y="6035675"/>
          <p14:tracePt t="180866" x="2495550" y="6035675"/>
          <p14:tracePt t="180872" x="2479675" y="6035675"/>
          <p14:tracePt t="180881" x="2479675" y="6019800"/>
          <p14:tracePt t="180883" x="2463800" y="6019800"/>
          <p14:tracePt t="180890" x="2447925" y="6019800"/>
          <p14:tracePt t="180910" x="2416175" y="6019800"/>
          <p14:tracePt t="180923" x="2400300" y="6019800"/>
          <p14:tracePt t="181402" x="2416175" y="6019800"/>
          <p14:tracePt t="181408" x="2432050" y="6019800"/>
          <p14:tracePt t="181410" x="2447925" y="6019800"/>
          <p14:tracePt t="181414" x="2463800" y="6019800"/>
          <p14:tracePt t="181418" x="2479675" y="6019800"/>
          <p14:tracePt t="181420" x="2495550" y="6019800"/>
          <p14:tracePt t="181424" x="2511425" y="6019800"/>
          <p14:tracePt t="181430" x="2543175" y="6019800"/>
          <p14:tracePt t="181432" x="2559050" y="6019800"/>
          <p14:tracePt t="181434" x="2574925" y="6019800"/>
          <p14:tracePt t="181436" x="2590800" y="6019800"/>
          <p14:tracePt t="181438" x="2605088" y="6019800"/>
          <p14:tracePt t="181440" x="2620963" y="6019800"/>
          <p14:tracePt t="181442" x="2636838" y="6019800"/>
          <p14:tracePt t="181444" x="2652713" y="6019800"/>
          <p14:tracePt t="181446" x="2668588" y="6019800"/>
          <p14:tracePt t="181448" x="2684463" y="6019800"/>
          <p14:tracePt t="181450" x="2700338" y="6019800"/>
          <p14:tracePt t="181453" x="2732088" y="6019800"/>
          <p14:tracePt t="181456" x="2763838" y="6019800"/>
          <p14:tracePt t="181461" x="2795588" y="6019800"/>
          <p14:tracePt t="181464" x="2827338" y="6019800"/>
          <p14:tracePt t="181465" x="2859088" y="6019800"/>
          <p14:tracePt t="181466" x="2890838" y="6019800"/>
          <p14:tracePt t="181468" x="2905125" y="6019800"/>
          <p14:tracePt t="181470" x="2921000" y="6019800"/>
          <p14:tracePt t="181472" x="2952750" y="6019800"/>
          <p14:tracePt t="181474" x="2968625" y="6035675"/>
          <p14:tracePt t="181479" x="3000375" y="6035675"/>
          <p14:tracePt t="181483" x="3016250" y="6051550"/>
          <p14:tracePt t="181484" x="3048000" y="6051550"/>
          <p14:tracePt t="181488" x="3063875" y="6051550"/>
          <p14:tracePt t="181491" x="3079750" y="6051550"/>
          <p14:tracePt t="181492" x="3095625" y="6051550"/>
          <p14:tracePt t="181494" x="3111500" y="6067425"/>
          <p14:tracePt t="181497" x="3127375" y="6067425"/>
          <p14:tracePt t="181498" x="3143250" y="6067425"/>
          <p14:tracePt t="181502" x="3159125" y="6067425"/>
          <p14:tracePt t="181504" x="3175000" y="6067425"/>
          <p14:tracePt t="181508" x="3190875" y="6067425"/>
          <p14:tracePt t="181510" x="3205163" y="6083300"/>
          <p14:tracePt t="181515" x="3221038" y="6083300"/>
          <p14:tracePt t="181516" x="3236913" y="6083300"/>
          <p14:tracePt t="181518" x="3252788" y="6099175"/>
          <p14:tracePt t="181522" x="3268663" y="6099175"/>
          <p14:tracePt t="181524" x="3284538" y="6099175"/>
          <p14:tracePt t="181526" x="3300413" y="6099175"/>
          <p14:tracePt t="181530" x="3316288" y="6099175"/>
          <p14:tracePt t="181532" x="3332163" y="6115050"/>
          <p14:tracePt t="181536" x="3348038" y="6115050"/>
          <p14:tracePt t="181538" x="3363913" y="6115050"/>
          <p14:tracePt t="181542" x="3379788" y="6130925"/>
          <p14:tracePt t="181544" x="3411538" y="6130925"/>
          <p14:tracePt t="181548" x="3427413" y="6146800"/>
          <p14:tracePt t="181550" x="3443288" y="6146800"/>
          <p14:tracePt t="181552" x="3459163" y="6146800"/>
          <p14:tracePt t="181554" x="3475038" y="6146800"/>
          <p14:tracePt t="181556" x="3490913" y="6146800"/>
          <p14:tracePt t="181565" x="3552825" y="6162675"/>
          <p14:tracePt t="181566" x="3568700" y="6162675"/>
          <p14:tracePt t="181568" x="3600450" y="6178550"/>
          <p14:tracePt t="181572" x="3632200" y="6178550"/>
          <p14:tracePt t="181574" x="3648075" y="6194425"/>
          <p14:tracePt t="181576" x="3663950" y="6194425"/>
          <p14:tracePt t="181578" x="3695700" y="6194425"/>
          <p14:tracePt t="181581" x="3711575" y="6194425"/>
          <p14:tracePt t="181582" x="3743325" y="6194425"/>
          <p14:tracePt t="181584" x="3775075" y="6194425"/>
          <p14:tracePt t="181586" x="3790950" y="6194425"/>
          <p14:tracePt t="181588" x="3806825" y="6210300"/>
          <p14:tracePt t="181590" x="3821113" y="6210300"/>
          <p14:tracePt t="181592" x="3852863" y="6210300"/>
          <p14:tracePt t="181594" x="3884613" y="6210300"/>
          <p14:tracePt t="181596" x="3900488" y="6226175"/>
          <p14:tracePt t="181598" x="3932238" y="6226175"/>
          <p14:tracePt t="181600" x="3948113" y="6226175"/>
          <p14:tracePt t="181602" x="3979863" y="6226175"/>
          <p14:tracePt t="181604" x="4011613" y="6226175"/>
          <p14:tracePt t="181606" x="4027488" y="6242050"/>
          <p14:tracePt t="181608" x="4059238" y="6242050"/>
          <p14:tracePt t="181610" x="4075113" y="6242050"/>
          <p14:tracePt t="181613" x="4090988" y="6242050"/>
          <p14:tracePt t="181614" x="4121150" y="6257925"/>
          <p14:tracePt t="181616" x="4152900" y="6257925"/>
          <p14:tracePt t="181618" x="4168775" y="6257925"/>
          <p14:tracePt t="181620" x="4200525" y="6257925"/>
          <p14:tracePt t="181622" x="4216400" y="6257925"/>
          <p14:tracePt t="181624" x="4248150" y="6257925"/>
          <p14:tracePt t="181626" x="4279900" y="6257925"/>
          <p14:tracePt t="181628" x="4295775" y="6257925"/>
          <p14:tracePt t="181630" x="4327525" y="6257925"/>
          <p14:tracePt t="181634" x="4359275" y="6257925"/>
          <p14:tracePt t="181636" x="4391025" y="6257925"/>
          <p14:tracePt t="181640" x="4421188" y="6257925"/>
          <p14:tracePt t="181642" x="4437063" y="6257925"/>
          <p14:tracePt t="181644" x="4452938" y="6257925"/>
          <p14:tracePt t="181647" x="4484688" y="6257925"/>
          <p14:tracePt t="181650" x="4516438" y="6257925"/>
          <p14:tracePt t="181652" x="4532313" y="6257925"/>
          <p14:tracePt t="181654" x="4548188" y="6257925"/>
          <p14:tracePt t="181656" x="4564063" y="6257925"/>
          <p14:tracePt t="181660" x="4579938" y="6257925"/>
          <p14:tracePt t="181662" x="4611688" y="6257925"/>
          <p14:tracePt t="181668" x="4627563" y="6257925"/>
          <p14:tracePt t="181671" x="4659313" y="6257925"/>
          <p14:tracePt t="181674" x="4675188" y="6257925"/>
          <p14:tracePt t="181676" x="4691063" y="6257925"/>
          <p14:tracePt t="181685" x="4706938" y="6257925"/>
          <p14:tracePt t="181686" x="4722813" y="6257925"/>
          <p14:tracePt t="181690" x="4737100" y="6257925"/>
          <p14:tracePt t="181694" x="4752975" y="6257925"/>
          <p14:tracePt t="181698" x="4768850" y="6257925"/>
          <p14:tracePt t="181707" x="4784725" y="6257925"/>
          <p14:tracePt t="181710" x="4800600" y="6257925"/>
          <p14:tracePt t="181751" x="4816475" y="6257925"/>
          <p14:tracePt t="181785" x="4816475" y="6242050"/>
          <p14:tracePt t="181810" x="4800600" y="6242050"/>
          <p14:tracePt t="181812" x="4784725" y="6226175"/>
          <p14:tracePt t="181816" x="4768850" y="6226175"/>
          <p14:tracePt t="181818" x="4752975" y="6210300"/>
          <p14:tracePt t="181825" x="4722813" y="6210300"/>
          <p14:tracePt t="181829" x="4706938" y="6210300"/>
          <p14:tracePt t="181839" x="4675188" y="6194425"/>
          <p14:tracePt t="181845" x="4643438" y="6194425"/>
          <p14:tracePt t="181846" x="4627563" y="6194425"/>
          <p14:tracePt t="181866" x="4611688" y="6194425"/>
          <p14:tracePt t="181895" x="4595813" y="6194425"/>
          <p14:tracePt t="181938" x="4611688" y="6194425"/>
          <p14:tracePt t="181948" x="4627563" y="6194425"/>
          <p14:tracePt t="181950" x="4643438" y="6194425"/>
          <p14:tracePt t="181953" x="4659313" y="6194425"/>
          <p14:tracePt t="181956" x="4675188" y="6194425"/>
          <p14:tracePt t="181959" x="4691063" y="6194425"/>
          <p14:tracePt t="181964" x="4706938" y="6194425"/>
          <p14:tracePt t="181966" x="4722813" y="6194425"/>
          <p14:tracePt t="181969" x="4737100" y="6194425"/>
          <p14:tracePt t="181970" x="4737100" y="6178550"/>
          <p14:tracePt t="181972" x="4752975" y="6178550"/>
          <p14:tracePt t="181974" x="4768850" y="6178550"/>
          <p14:tracePt t="181978" x="4784725" y="6178550"/>
          <p14:tracePt t="181980" x="4800600" y="6162675"/>
          <p14:tracePt t="181984" x="4816475" y="6162675"/>
          <p14:tracePt t="181986" x="4832350" y="6162675"/>
          <p14:tracePt t="181988" x="4848225" y="6162675"/>
          <p14:tracePt t="181990" x="4864100" y="6162675"/>
          <p14:tracePt t="181992" x="4879975" y="6162675"/>
          <p14:tracePt t="181996" x="4895850" y="6146800"/>
          <p14:tracePt t="182000" x="4911725" y="6146800"/>
          <p14:tracePt t="182002" x="4927600" y="6146800"/>
          <p14:tracePt t="182006" x="4943475" y="6146800"/>
          <p14:tracePt t="182008" x="4943475" y="6130925"/>
          <p14:tracePt t="182018" x="4959350" y="6130925"/>
          <p14:tracePt t="182030" x="4975225" y="6130925"/>
          <p14:tracePt t="182047" x="4975225" y="6115050"/>
          <p14:tracePt t="182050" x="4959350" y="6115050"/>
          <p14:tracePt t="182054" x="4943475" y="6115050"/>
          <p14:tracePt t="182058" x="4927600" y="6115050"/>
          <p14:tracePt t="182060" x="4911725" y="6115050"/>
          <p14:tracePt t="182063" x="4879975" y="6115050"/>
          <p14:tracePt t="182064" x="4848225" y="6115050"/>
          <p14:tracePt t="182066" x="4832350" y="6115050"/>
          <p14:tracePt t="182068" x="4800600" y="6115050"/>
          <p14:tracePt t="182070" x="4784725" y="6115050"/>
          <p14:tracePt t="182072" x="4752975" y="6115050"/>
          <p14:tracePt t="182075" x="4722813" y="6115050"/>
          <p14:tracePt t="182076" x="4706938" y="6115050"/>
          <p14:tracePt t="182079" x="4675188" y="6115050"/>
          <p14:tracePt t="182081" x="4659313" y="6115050"/>
          <p14:tracePt t="182082" x="4611688" y="6115050"/>
          <p14:tracePt t="182084" x="4579938" y="6115050"/>
          <p14:tracePt t="182086" x="4548188" y="6115050"/>
          <p14:tracePt t="182088" x="4516438" y="6115050"/>
          <p14:tracePt t="182090" x="4484688" y="6115050"/>
          <p14:tracePt t="182092" x="4452938" y="6115050"/>
          <p14:tracePt t="182094" x="4406900" y="6115050"/>
          <p14:tracePt t="182096" x="4359275" y="6115050"/>
          <p14:tracePt t="182098" x="4327525" y="6115050"/>
          <p14:tracePt t="182100" x="4279900" y="6115050"/>
          <p14:tracePt t="182102" x="4232275" y="6115050"/>
          <p14:tracePt t="182104" x="4200525" y="6115050"/>
          <p14:tracePt t="182106" x="4152900" y="6115050"/>
          <p14:tracePt t="182108" x="4090988" y="6099175"/>
          <p14:tracePt t="182110" x="4043363" y="6099175"/>
          <p14:tracePt t="182113" x="4011613" y="6099175"/>
          <p14:tracePt t="182114" x="3963988" y="6099175"/>
          <p14:tracePt t="182116" x="3916363" y="6099175"/>
          <p14:tracePt t="182118" x="3884613" y="6099175"/>
          <p14:tracePt t="182120" x="3836988" y="6083300"/>
          <p14:tracePt t="182122" x="3790950" y="6083300"/>
          <p14:tracePt t="182124" x="3775075" y="6083300"/>
          <p14:tracePt t="182126" x="3727450" y="6083300"/>
          <p14:tracePt t="182128" x="3695700" y="6083300"/>
          <p14:tracePt t="182130" x="3663950" y="6083300"/>
          <p14:tracePt t="182132" x="3632200" y="6083300"/>
          <p14:tracePt t="182134" x="3600450" y="6083300"/>
          <p14:tracePt t="182136" x="3568700" y="6083300"/>
          <p14:tracePt t="182138" x="3536950" y="6083300"/>
          <p14:tracePt t="182140" x="3521075" y="6083300"/>
          <p14:tracePt t="182142" x="3490913" y="6083300"/>
          <p14:tracePt t="182144" x="3475038" y="6083300"/>
          <p14:tracePt t="182147" x="3459163" y="6083300"/>
          <p14:tracePt t="182148" x="3427413" y="6083300"/>
          <p14:tracePt t="182150" x="3411538" y="6083300"/>
          <p14:tracePt t="182152" x="3395663" y="6083300"/>
          <p14:tracePt t="182154" x="3363913" y="6083300"/>
          <p14:tracePt t="182156" x="3348038" y="6083300"/>
          <p14:tracePt t="182158" x="3332163" y="6083300"/>
          <p14:tracePt t="182160" x="3316288" y="6083300"/>
          <p14:tracePt t="182162" x="3300413" y="6083300"/>
          <p14:tracePt t="182164" x="3284538" y="6083300"/>
          <p14:tracePt t="182166" x="3268663" y="6083300"/>
          <p14:tracePt t="182168" x="3252788" y="6083300"/>
          <p14:tracePt t="182170" x="3236913" y="6083300"/>
          <p14:tracePt t="182174" x="3221038" y="6099175"/>
          <p14:tracePt t="182176" x="3205163" y="6099175"/>
          <p14:tracePt t="182179" x="3190875" y="6099175"/>
          <p14:tracePt t="182182" x="3175000" y="6099175"/>
          <p14:tracePt t="182184" x="3175000" y="6115050"/>
          <p14:tracePt t="182186" x="3159125" y="6115050"/>
          <p14:tracePt t="182192" x="3143250" y="6115050"/>
          <p14:tracePt t="182197" x="3127375" y="6115050"/>
          <p14:tracePt t="182202" x="3111500" y="6115050"/>
          <p14:tracePt t="182227" x="3095625" y="6115050"/>
          <p14:tracePt t="182235" x="3079750" y="6115050"/>
          <p14:tracePt t="182245" x="3063875" y="6115050"/>
          <p14:tracePt t="182249" x="3048000" y="6115050"/>
          <p14:tracePt t="182252" x="3032125" y="6115050"/>
          <p14:tracePt t="182259" x="3016250" y="6115050"/>
          <p14:tracePt t="182263" x="3000375" y="6115050"/>
          <p14:tracePt t="182269" x="2984500" y="6115050"/>
          <p14:tracePt t="182270" x="2968625" y="6115050"/>
          <p14:tracePt t="182273" x="2952750" y="6115050"/>
          <p14:tracePt t="182276" x="2936875" y="6115050"/>
          <p14:tracePt t="182279" x="2921000" y="6115050"/>
          <p14:tracePt t="182282" x="2905125" y="6115050"/>
          <p14:tracePt t="182284" x="2874963" y="6115050"/>
          <p14:tracePt t="182288" x="2859088" y="6115050"/>
          <p14:tracePt t="182290" x="2827338" y="6115050"/>
          <p14:tracePt t="182294" x="2795588" y="6115050"/>
          <p14:tracePt t="182296" x="2779713" y="6115050"/>
          <p14:tracePt t="182298" x="2732088" y="6115050"/>
          <p14:tracePt t="182300" x="2700338" y="6115050"/>
          <p14:tracePt t="182302" x="2684463" y="6115050"/>
          <p14:tracePt t="182304" x="2652713" y="6099175"/>
          <p14:tracePt t="182306" x="2620963" y="6099175"/>
          <p14:tracePt t="182308" x="2605088" y="6099175"/>
          <p14:tracePt t="182311" x="2574925" y="6099175"/>
          <p14:tracePt t="182313" x="2527300" y="6083300"/>
          <p14:tracePt t="182316" x="2479675" y="6067425"/>
          <p14:tracePt t="182318" x="2463800" y="6067425"/>
          <p14:tracePt t="182320" x="2447925" y="6067425"/>
          <p14:tracePt t="182322" x="2416175" y="6051550"/>
          <p14:tracePt t="182324" x="2384425" y="6051550"/>
          <p14:tracePt t="182326" x="2352675" y="6035675"/>
          <p14:tracePt t="182329" x="2320925" y="6035675"/>
          <p14:tracePt t="182333" x="2289175" y="6035675"/>
          <p14:tracePt t="182334" x="2259013" y="6035675"/>
          <p14:tracePt t="182336" x="2243138" y="6019800"/>
          <p14:tracePt t="182338" x="2227263" y="6019800"/>
          <p14:tracePt t="182340" x="2211388" y="6019800"/>
          <p14:tracePt t="182342" x="2195513" y="6003925"/>
          <p14:tracePt t="182344" x="2179638" y="6003925"/>
          <p14:tracePt t="182346" x="2163763" y="6003925"/>
          <p14:tracePt t="182348" x="2163763" y="5989638"/>
          <p14:tracePt t="182350" x="2147888" y="5989638"/>
          <p14:tracePt t="182356" x="2132013" y="5989638"/>
          <p14:tracePt t="182367" x="2116138" y="5989638"/>
          <p14:tracePt t="182371" x="2100263" y="5973763"/>
          <p14:tracePt t="182399" x="2084388" y="5973763"/>
          <p14:tracePt t="182514" x="2116138" y="5973763"/>
          <p14:tracePt t="182520" x="2132013" y="5973763"/>
          <p14:tracePt t="182526" x="2163763" y="5973763"/>
          <p14:tracePt t="182532" x="2195513" y="5973763"/>
          <p14:tracePt t="182537" x="2227263" y="5973763"/>
          <p14:tracePt t="182542" x="2259013" y="5973763"/>
          <p14:tracePt t="182546" x="2274888" y="5973763"/>
          <p14:tracePt t="182548" x="2289175" y="5973763"/>
          <p14:tracePt t="182550" x="2305050" y="5973763"/>
          <p14:tracePt t="182554" x="2320925" y="5973763"/>
          <p14:tracePt t="182556" x="2336800" y="5973763"/>
          <p14:tracePt t="182564" x="2368550" y="5973763"/>
          <p14:tracePt t="182571" x="2416175" y="5973763"/>
          <p14:tracePt t="182576" x="2432050" y="5973763"/>
          <p14:tracePt t="182579" x="2447925" y="5973763"/>
          <p14:tracePt t="182582" x="2463800" y="5973763"/>
          <p14:tracePt t="182590" x="2479675" y="5973763"/>
          <p14:tracePt t="182599" x="2495550" y="5973763"/>
          <p14:tracePt t="182653" x="2511425" y="5973763"/>
          <p14:tracePt t="182668" x="2527300" y="5973763"/>
          <p14:tracePt t="182675" x="2543175" y="5973763"/>
          <p14:tracePt t="182679" x="2543175" y="5957888"/>
          <p14:tracePt t="182695" x="2559050" y="5957888"/>
          <p14:tracePt t="182721" x="2574925" y="5957888"/>
          <p14:tracePt t="182781" x="2590800" y="5957888"/>
          <p14:tracePt t="182786" x="2605088" y="5957888"/>
          <p14:tracePt t="182791" x="2620963" y="5957888"/>
          <p14:tracePt t="182796" x="2636838" y="5957888"/>
          <p14:tracePt t="182799" x="2636838" y="5942013"/>
          <p14:tracePt t="182801" x="2652713" y="5942013"/>
          <p14:tracePt t="182810" x="2684463" y="5942013"/>
          <p14:tracePt t="182816" x="2700338" y="5926138"/>
          <p14:tracePt t="182825" x="2747963" y="5926138"/>
          <p14:tracePt t="182833" x="2763838" y="5910263"/>
          <p14:tracePt t="182834" x="2779713" y="5910263"/>
          <p14:tracePt t="182847" x="2827338" y="5910263"/>
          <p14:tracePt t="182848" x="2843213" y="5910263"/>
          <p14:tracePt t="182854" x="2859088" y="5910263"/>
          <p14:tracePt t="182859" x="2874963" y="5910263"/>
          <p14:tracePt t="182863" x="2890838" y="5910263"/>
          <p14:tracePt t="182877" x="2905125" y="5910263"/>
          <p14:tracePt t="182882" x="2921000" y="5910263"/>
          <p14:tracePt t="182893" x="2921000" y="5894388"/>
          <p14:tracePt t="182899" x="2936875" y="5894388"/>
          <p14:tracePt t="182909" x="2952750" y="5894388"/>
          <p14:tracePt t="182918" x="2968625" y="5894388"/>
          <p14:tracePt t="182943" x="2984500" y="5894388"/>
          <p14:tracePt t="182955" x="3000375" y="5894388"/>
          <p14:tracePt t="182971" x="3016250" y="5894388"/>
          <p14:tracePt t="182977" x="3032125" y="5894388"/>
          <p14:tracePt t="182985" x="3048000" y="5894388"/>
          <p14:tracePt t="182993" x="3063875" y="5894388"/>
          <p14:tracePt t="182997" x="3079750" y="5894388"/>
          <p14:tracePt t="183005" x="3095625" y="5894388"/>
          <p14:tracePt t="183010" x="3111500" y="5894388"/>
          <p14:tracePt t="183014" x="3127375" y="5894388"/>
          <p14:tracePt t="183022" x="3143250" y="5894388"/>
          <p14:tracePt t="183029" x="3159125" y="5894388"/>
          <p14:tracePt t="183036" x="3175000" y="5894388"/>
          <p14:tracePt t="183042" x="3190875" y="5894388"/>
          <p14:tracePt t="183046" x="3205163" y="5894388"/>
          <p14:tracePt t="183059" x="3221038" y="5894388"/>
          <p14:tracePt t="183065" x="3236913" y="5894388"/>
          <p14:tracePt t="183080" x="3252788" y="5894388"/>
          <p14:tracePt t="183086" x="3268663" y="5894388"/>
          <p14:tracePt t="183099" x="3284538" y="5894388"/>
          <p14:tracePt t="183105" x="3300413" y="5894388"/>
          <p14:tracePt t="183111" x="3316288" y="5894388"/>
          <p14:tracePt t="183123" x="3332163" y="5894388"/>
          <p14:tracePt t="183133" x="3348038" y="5894388"/>
          <p14:tracePt t="183142" x="3363913" y="5894388"/>
          <p14:tracePt t="183150" x="3379788" y="5894388"/>
          <p14:tracePt t="183155" x="3395663" y="5894388"/>
          <p14:tracePt t="183165" x="3411538" y="5894388"/>
          <p14:tracePt t="183169" x="3427413" y="5894388"/>
          <p14:tracePt t="183180" x="3443288" y="5894388"/>
          <p14:tracePt t="183183" x="3459163" y="5894388"/>
          <p14:tracePt t="183189" x="3475038" y="5894388"/>
          <p14:tracePt t="183199" x="3490913" y="5894388"/>
          <p14:tracePt t="183204" x="3505200" y="5894388"/>
          <p14:tracePt t="183208" x="3505200" y="5910263"/>
          <p14:tracePt t="183216" x="3521075" y="5910263"/>
          <p14:tracePt t="183224" x="3536950" y="5910263"/>
          <p14:tracePt t="183230" x="3552825" y="5910263"/>
          <p14:tracePt t="183236" x="3552825" y="5926138"/>
          <p14:tracePt t="183240" x="3568700" y="5926138"/>
          <p14:tracePt t="183246" x="3584575" y="5926138"/>
          <p14:tracePt t="183254" x="3584575" y="5942013"/>
          <p14:tracePt t="183258" x="3600450" y="5942013"/>
          <p14:tracePt t="183264" x="3616325" y="5942013"/>
          <p14:tracePt t="183271" x="3632200" y="5942013"/>
          <p14:tracePt t="183284" x="3648075" y="5942013"/>
          <p14:tracePt t="183293" x="3663950" y="5942013"/>
          <p14:tracePt t="183313" x="3679825" y="5942013"/>
          <p14:tracePt t="183331" x="3695700" y="5942013"/>
          <p14:tracePt t="183353" x="3711575" y="5942013"/>
          <p14:tracePt t="183362" x="3711575" y="5957888"/>
          <p14:tracePt t="183411" x="3711575" y="5973763"/>
          <p14:tracePt t="183429" x="3727450" y="5973763"/>
          <p14:tracePt t="183552" x="3743325" y="5989638"/>
          <p14:tracePt t="183569" x="3743325" y="6003925"/>
          <p14:tracePt t="183594" x="3743325" y="6019800"/>
          <p14:tracePt t="183617" x="3743325" y="6035675"/>
          <p14:tracePt t="183637" x="3743325" y="6051550"/>
          <p14:tracePt t="184023" x="3759200" y="6051550"/>
          <p14:tracePt t="184028" x="3775075" y="6067425"/>
          <p14:tracePt t="184039" x="3790950" y="6067425"/>
          <p14:tracePt t="184048" x="3821113" y="6083300"/>
          <p14:tracePt t="184055" x="3836988" y="6083300"/>
          <p14:tracePt t="184059" x="3852863" y="6083300"/>
          <p14:tracePt t="184060" x="3852863" y="6099175"/>
          <p14:tracePt t="184068" x="3868738" y="6099175"/>
          <p14:tracePt t="184075" x="3884613" y="6099175"/>
          <p14:tracePt t="184079" x="3900488" y="6099175"/>
          <p14:tracePt t="184089" x="3916363" y="6099175"/>
          <p14:tracePt t="184097" x="3932238" y="6099175"/>
          <p14:tracePt t="184267" x="3916363" y="6099175"/>
          <p14:tracePt t="184278" x="3868738" y="6099175"/>
          <p14:tracePt t="184284" x="3836988" y="6083300"/>
          <p14:tracePt t="184291" x="3790950" y="6067425"/>
          <p14:tracePt t="184298" x="3759200" y="6067425"/>
          <p14:tracePt t="184302" x="3711575" y="6067425"/>
          <p14:tracePt t="184304" x="3695700" y="6051550"/>
          <p14:tracePt t="184307" x="3663950" y="6051550"/>
          <p14:tracePt t="184308" x="3648075" y="6051550"/>
          <p14:tracePt t="184311" x="3616325" y="6035675"/>
          <p14:tracePt t="184312" x="3568700" y="6035675"/>
          <p14:tracePt t="184314" x="3552825" y="6019800"/>
          <p14:tracePt t="184316" x="3521075" y="6019800"/>
          <p14:tracePt t="184318" x="3505200" y="6019800"/>
          <p14:tracePt t="184320" x="3475038" y="6003925"/>
          <p14:tracePt t="184322" x="3443288" y="6003925"/>
          <p14:tracePt t="184324" x="3427413" y="6003925"/>
          <p14:tracePt t="184326" x="3395663" y="6003925"/>
          <p14:tracePt t="184328" x="3363913" y="6003925"/>
          <p14:tracePt t="184330" x="3348038" y="5989638"/>
          <p14:tracePt t="184332" x="3316288" y="5989638"/>
          <p14:tracePt t="184334" x="3284538" y="5973763"/>
          <p14:tracePt t="184336" x="3252788" y="5973763"/>
          <p14:tracePt t="184338" x="3221038" y="5957888"/>
          <p14:tracePt t="184340" x="3190875" y="5957888"/>
          <p14:tracePt t="184342" x="3175000" y="5942013"/>
          <p14:tracePt t="184345" x="3127375" y="5942013"/>
          <p14:tracePt t="184347" x="3095625" y="5926138"/>
          <p14:tracePt t="184348" x="3079750" y="5926138"/>
          <p14:tracePt t="184350" x="3048000" y="5910263"/>
          <p14:tracePt t="184352" x="3016250" y="5910263"/>
          <p14:tracePt t="184354" x="3000375" y="5910263"/>
          <p14:tracePt t="184356" x="2968625" y="5910263"/>
          <p14:tracePt t="184358" x="2952750" y="5910263"/>
          <p14:tracePt t="184362" x="2921000" y="5894388"/>
          <p14:tracePt t="184363" x="2890838" y="5894388"/>
          <p14:tracePt t="184366" x="2859088" y="5894388"/>
          <p14:tracePt t="184368" x="2843213" y="5894388"/>
          <p14:tracePt t="184370" x="2827338" y="5878513"/>
          <p14:tracePt t="184372" x="2811463" y="5878513"/>
          <p14:tracePt t="184374" x="2795588" y="5878513"/>
          <p14:tracePt t="184383" x="2779713" y="5878513"/>
          <p14:tracePt t="184384" x="2763838" y="5878513"/>
          <p14:tracePt t="184388" x="2747963" y="5878513"/>
          <p14:tracePt t="184431" x="2732088" y="5878513"/>
          <p14:tracePt t="184479" x="2747963" y="5878513"/>
          <p14:tracePt t="184485" x="2779713" y="5878513"/>
          <p14:tracePt t="184496" x="2827338" y="5878513"/>
          <p14:tracePt t="184501" x="2874963" y="5878513"/>
          <p14:tracePt t="184502" x="2890838" y="5878513"/>
          <p14:tracePt t="184504" x="2905125" y="5878513"/>
          <p14:tracePt t="184508" x="2936875" y="5878513"/>
          <p14:tracePt t="184512" x="2952750" y="5878513"/>
          <p14:tracePt t="184514" x="2968625" y="5878513"/>
          <p14:tracePt t="184516" x="2984500" y="5878513"/>
          <p14:tracePt t="184519" x="3000375" y="5878513"/>
          <p14:tracePt t="184520" x="3016250" y="5878513"/>
          <p14:tracePt t="184522" x="3032125" y="5878513"/>
          <p14:tracePt t="184524" x="3048000" y="5878513"/>
          <p14:tracePt t="184526" x="3063875" y="5878513"/>
          <p14:tracePt t="184530" x="3095625" y="5878513"/>
          <p14:tracePt t="184532" x="3111500" y="5878513"/>
          <p14:tracePt t="184536" x="3127375" y="5878513"/>
          <p14:tracePt t="184538" x="3159125" y="5878513"/>
          <p14:tracePt t="184542" x="3175000" y="5878513"/>
          <p14:tracePt t="184545" x="3190875" y="5878513"/>
          <p14:tracePt t="184548" x="3221038" y="5878513"/>
          <p14:tracePt t="184563" x="3332163" y="5878513"/>
          <p14:tracePt t="184564" x="3348038" y="5878513"/>
          <p14:tracePt t="184566" x="3379788" y="5878513"/>
          <p14:tracePt t="184568" x="3411538" y="5878513"/>
          <p14:tracePt t="184570" x="3443288" y="5878513"/>
          <p14:tracePt t="184572" x="3490913" y="5878513"/>
          <p14:tracePt t="184574" x="3505200" y="5878513"/>
          <p14:tracePt t="184576" x="3536950" y="5878513"/>
          <p14:tracePt t="184578" x="3552825" y="5878513"/>
          <p14:tracePt t="184580" x="3584575" y="5878513"/>
          <p14:tracePt t="184582" x="3616325" y="5894388"/>
          <p14:tracePt t="184584" x="3632200" y="5894388"/>
          <p14:tracePt t="184586" x="3663950" y="5894388"/>
          <p14:tracePt t="184588" x="3695700" y="5910263"/>
          <p14:tracePt t="184590" x="3711575" y="5910263"/>
          <p14:tracePt t="184592" x="3727450" y="5926138"/>
          <p14:tracePt t="184594" x="3743325" y="5926138"/>
          <p14:tracePt t="184596" x="3775075" y="5926138"/>
          <p14:tracePt t="184598" x="3790950" y="5942013"/>
          <p14:tracePt t="184602" x="3806825" y="5942013"/>
          <p14:tracePt t="184604" x="3821113" y="5942013"/>
          <p14:tracePt t="184608" x="3836988" y="5942013"/>
          <p14:tracePt t="184625" x="3852863" y="5942013"/>
          <p14:tracePt t="184655" x="3868738" y="5942013"/>
          <p14:tracePt t="184755" x="3884613" y="5942013"/>
          <p14:tracePt t="184764" x="3900488" y="5942013"/>
          <p14:tracePt t="184776" x="3916363" y="5942013"/>
          <p14:tracePt t="184780" x="3932238" y="5942013"/>
          <p14:tracePt t="184784" x="3948113" y="5942013"/>
          <p14:tracePt t="184786" x="3963988" y="5957888"/>
          <p14:tracePt t="184788" x="3979863" y="5957888"/>
          <p14:tracePt t="184792" x="3995738" y="5973763"/>
          <p14:tracePt t="184794" x="4011613" y="5973763"/>
          <p14:tracePt t="184798" x="4027488" y="5973763"/>
          <p14:tracePt t="184802" x="4043363" y="5973763"/>
          <p14:tracePt t="184804" x="4059238" y="5973763"/>
          <p14:tracePt t="184806" x="4075113" y="5989638"/>
          <p14:tracePt t="184813" x="4106863" y="5989638"/>
          <p14:tracePt t="184814" x="4106863" y="6003925"/>
          <p14:tracePt t="184816" x="4121150" y="6003925"/>
          <p14:tracePt t="184818" x="4137025" y="6003925"/>
          <p14:tracePt t="184820" x="4152900" y="6003925"/>
          <p14:tracePt t="184822" x="4152900" y="6019800"/>
          <p14:tracePt t="184824" x="4168775" y="6019800"/>
          <p14:tracePt t="184826" x="4184650" y="6019800"/>
          <p14:tracePt t="184833" x="4200525" y="6019800"/>
          <p14:tracePt t="184834" x="4216400" y="6019800"/>
          <p14:tracePt t="184836" x="4232275" y="6019800"/>
          <p14:tracePt t="184842" x="4248150" y="6019800"/>
          <p14:tracePt t="184847" x="4264025" y="6035675"/>
          <p14:tracePt t="184854" x="4279900" y="6035675"/>
          <p14:tracePt t="184865" x="4295775" y="6035675"/>
          <p14:tracePt t="184873" x="4311650" y="6035675"/>
          <p14:tracePt t="185351" x="4295775" y="6035675"/>
          <p14:tracePt t="185358" x="4279900" y="6035675"/>
          <p14:tracePt t="185363" x="4264025" y="6035675"/>
          <p14:tracePt t="185366" x="4248150" y="6035675"/>
          <p14:tracePt t="185373" x="4232275" y="6035675"/>
          <p14:tracePt t="185377" x="4216400" y="6035675"/>
          <p14:tracePt t="185381" x="4200525" y="6035675"/>
          <p14:tracePt t="185403" x="4184650" y="6035675"/>
          <p14:tracePt t="185411" x="4168775" y="6035675"/>
          <p14:tracePt t="185505" x="4184650" y="6035675"/>
          <p14:tracePt t="185509" x="4200525" y="6035675"/>
          <p14:tracePt t="185511" x="4216400" y="6035675"/>
          <p14:tracePt t="185512" x="4232275" y="6035675"/>
          <p14:tracePt t="185517" x="4248150" y="6035675"/>
          <p14:tracePt t="185518" x="4264025" y="6035675"/>
          <p14:tracePt t="185524" x="4279900" y="6035675"/>
          <p14:tracePt t="185526" x="4311650" y="6035675"/>
          <p14:tracePt t="185533" x="4343400" y="6019800"/>
          <p14:tracePt t="185536" x="4359275" y="6019800"/>
          <p14:tracePt t="185538" x="4375150" y="6019800"/>
          <p14:tracePt t="185540" x="4391025" y="6003925"/>
          <p14:tracePt t="185542" x="4406900" y="6003925"/>
          <p14:tracePt t="185545" x="4421188" y="6003925"/>
          <p14:tracePt t="185546" x="4437063" y="6003925"/>
          <p14:tracePt t="185563" x="4532313" y="5989638"/>
          <p14:tracePt t="185564" x="4548188" y="5989638"/>
          <p14:tracePt t="185566" x="4564063" y="5989638"/>
          <p14:tracePt t="185570" x="4579938" y="5989638"/>
          <p14:tracePt t="185572" x="4595813" y="5989638"/>
          <p14:tracePt t="185577" x="4611688" y="5989638"/>
          <p14:tracePt t="185579" x="4627563" y="5989638"/>
          <p14:tracePt t="185580" x="4643438" y="5989638"/>
          <p14:tracePt t="185584" x="4659313" y="5973763"/>
          <p14:tracePt t="185587" x="4675188" y="5973763"/>
          <p14:tracePt t="185590" x="4706938" y="5973763"/>
          <p14:tracePt t="185595" x="4722813" y="5973763"/>
          <p14:tracePt t="185604" x="4752975" y="5973763"/>
          <p14:tracePt t="185612" x="4768850" y="5973763"/>
          <p14:tracePt t="185616" x="4784725" y="5973763"/>
          <p14:tracePt t="185620" x="4800600" y="5973763"/>
          <p14:tracePt t="185627" x="4800600" y="5957888"/>
          <p14:tracePt t="185630" x="4816475" y="5957888"/>
          <p14:tracePt t="185638" x="4832350" y="5957888"/>
          <p14:tracePt t="185650" x="4832350" y="5942013"/>
          <p14:tracePt t="185652" x="4848225" y="5942013"/>
          <p14:tracePt t="185663" x="4864100" y="5942013"/>
          <p14:tracePt t="185672" x="4879975" y="5942013"/>
          <p14:tracePt t="185720" x="4895850" y="5942013"/>
          <p14:tracePt t="185742" x="4911725" y="5942013"/>
          <p14:tracePt t="185768" x="4927600" y="5942013"/>
          <p14:tracePt t="185780" x="4943475" y="5942013"/>
          <p14:tracePt t="185788" x="4959350" y="5942013"/>
          <p14:tracePt t="185801" x="4975225" y="5942013"/>
          <p14:tracePt t="185805" x="4991100" y="5942013"/>
          <p14:tracePt t="185808" x="5006975" y="5942013"/>
          <p14:tracePt t="185811" x="5022850" y="5942013"/>
          <p14:tracePt t="185812" x="5037138" y="5942013"/>
          <p14:tracePt t="185818" x="5053013" y="5942013"/>
          <p14:tracePt t="185821" x="5068888" y="5942013"/>
          <p14:tracePt t="185822" x="5068888" y="5926138"/>
          <p14:tracePt t="185827" x="5084763" y="5926138"/>
          <p14:tracePt t="185829" x="5100638" y="5926138"/>
          <p14:tracePt t="185834" x="5116513" y="5926138"/>
          <p14:tracePt t="185837" x="5132388" y="5926138"/>
          <p14:tracePt t="185838" x="5148263" y="5926138"/>
          <p14:tracePt t="185844" x="5164138" y="5926138"/>
          <p14:tracePt t="185846" x="5180013" y="5910263"/>
          <p14:tracePt t="185852" x="5195888" y="5910263"/>
          <p14:tracePt t="185854" x="5211763" y="5910263"/>
          <p14:tracePt t="185856" x="5227638" y="5910263"/>
          <p14:tracePt t="185862" x="5243513" y="5910263"/>
          <p14:tracePt t="185868" x="5259388" y="5910263"/>
          <p14:tracePt t="185872" x="5275263" y="5910263"/>
          <p14:tracePt t="185877" x="5291138" y="5910263"/>
          <p14:tracePt t="185881" x="5307013" y="5910263"/>
          <p14:tracePt t="185888" x="5322888" y="5910263"/>
          <p14:tracePt t="185892" x="5337175" y="5910263"/>
          <p14:tracePt t="185903" x="5353050" y="5910263"/>
          <p14:tracePt t="185910" x="5368925" y="5910263"/>
          <p14:tracePt t="185917" x="5384800" y="5910263"/>
          <p14:tracePt t="185945" x="5400675" y="5910263"/>
          <p14:tracePt t="185960" x="5416550" y="5910263"/>
          <p14:tracePt t="185980" x="5432425" y="5910263"/>
          <p14:tracePt t="185986" x="5448300" y="5910263"/>
          <p14:tracePt t="185989" x="5464175" y="5910263"/>
          <p14:tracePt t="186000" x="5480050" y="5910263"/>
          <p14:tracePt t="186004" x="5495925" y="5910263"/>
          <p14:tracePt t="186013" x="5511800" y="5910263"/>
          <p14:tracePt t="186019" x="5527675" y="5910263"/>
          <p14:tracePt t="186022" x="5543550" y="5910263"/>
          <p14:tracePt t="186031" x="5559425" y="5910263"/>
          <p14:tracePt t="186034" x="5575300" y="5910263"/>
          <p14:tracePt t="186045" x="5591175" y="5910263"/>
          <p14:tracePt t="186051" x="5607050" y="5910263"/>
          <p14:tracePt t="186059" x="5622925" y="5910263"/>
          <p14:tracePt t="186065" x="5638800" y="5910263"/>
          <p14:tracePt t="186068" x="5653088" y="5910263"/>
          <p14:tracePt t="186077" x="5668963" y="5910263"/>
          <p14:tracePt t="186081" x="5684838" y="5910263"/>
          <p14:tracePt t="186089" x="5700713" y="5910263"/>
          <p14:tracePt t="186093" x="5716588" y="5910263"/>
          <p14:tracePt t="186096" x="5732463" y="5910263"/>
          <p14:tracePt t="186104" x="5748338" y="5910263"/>
          <p14:tracePt t="186106" x="5764213" y="5910263"/>
          <p14:tracePt t="186112" x="5780088" y="5910263"/>
          <p14:tracePt t="186114" x="5795963" y="5910263"/>
          <p14:tracePt t="186116" x="5811838" y="5910263"/>
          <p14:tracePt t="186120" x="5827713" y="5910263"/>
          <p14:tracePt t="186122" x="5843588" y="5910263"/>
          <p14:tracePt t="186128" x="5859463" y="5910263"/>
          <p14:tracePt t="186129" x="5875338" y="5926138"/>
          <p14:tracePt t="186132" x="5891213" y="5926138"/>
          <p14:tracePt t="186136" x="5907088" y="5926138"/>
          <p14:tracePt t="186138" x="5922963" y="5926138"/>
          <p14:tracePt t="186145" x="5938838" y="5926138"/>
          <p14:tracePt t="186146" x="5953125" y="5926138"/>
          <p14:tracePt t="186148" x="5953125" y="5942013"/>
          <p14:tracePt t="186150" x="5969000" y="5942013"/>
          <p14:tracePt t="186155" x="5984875" y="5942013"/>
          <p14:tracePt t="186158" x="6000750" y="5942013"/>
          <p14:tracePt t="186161" x="6000750" y="5957888"/>
          <p14:tracePt t="186164" x="6016625" y="5957888"/>
          <p14:tracePt t="186168" x="6032500" y="5957888"/>
          <p14:tracePt t="186172" x="6048375" y="5957888"/>
          <p14:tracePt t="186192" x="6064250" y="5973763"/>
          <p14:tracePt t="186196" x="6080125" y="5973763"/>
          <p14:tracePt t="186214" x="6096000" y="5973763"/>
          <p14:tracePt t="186221" x="6111875" y="5973763"/>
          <p14:tracePt t="186233" x="6127750" y="5973763"/>
          <p14:tracePt t="186238" x="6143625" y="5973763"/>
          <p14:tracePt t="186245" x="6159500" y="5973763"/>
          <p14:tracePt t="186258" x="6175375" y="5973763"/>
          <p14:tracePt t="186263" x="6175375" y="5989638"/>
          <p14:tracePt t="186264" x="6191250" y="5989638"/>
          <p14:tracePt t="186278" x="6207125" y="5989638"/>
          <p14:tracePt t="186285" x="6223000" y="5989638"/>
          <p14:tracePt t="186291" x="6238875" y="6003925"/>
          <p14:tracePt t="186300" x="6253163" y="6003925"/>
          <p14:tracePt t="186305" x="6269038" y="6003925"/>
          <p14:tracePt t="186315" x="6284913" y="6019800"/>
          <p14:tracePt t="186318" x="6300788" y="6019800"/>
          <p14:tracePt t="186322" x="6316663" y="6019800"/>
          <p14:tracePt t="186324" x="6316663" y="6035675"/>
          <p14:tracePt t="186330" x="6332538" y="6035675"/>
          <p14:tracePt t="186332" x="6348413" y="6035675"/>
          <p14:tracePt t="186334" x="6348413" y="6051550"/>
          <p14:tracePt t="186341" x="6364288" y="6051550"/>
          <p14:tracePt t="186344" x="6380163" y="6051550"/>
          <p14:tracePt t="186346" x="6396038" y="6051550"/>
          <p14:tracePt t="186354" x="6427788" y="6067425"/>
          <p14:tracePt t="186357" x="6443663" y="6067425"/>
          <p14:tracePt t="186362" x="6459538" y="6083300"/>
          <p14:tracePt t="186364" x="6475413" y="6083300"/>
          <p14:tracePt t="186371" x="6491288" y="6083300"/>
          <p14:tracePt t="186373" x="6507163" y="6083300"/>
          <p14:tracePt t="186379" x="6523038" y="6099175"/>
          <p14:tracePt t="186382" x="6538913" y="6099175"/>
          <p14:tracePt t="186384" x="6553200" y="6115050"/>
          <p14:tracePt t="186391" x="6569075" y="6115050"/>
          <p14:tracePt t="186392" x="6569075" y="6130925"/>
          <p14:tracePt t="186394" x="6584950" y="6130925"/>
          <p14:tracePt t="186398" x="6600825" y="6130925"/>
          <p14:tracePt t="186403" x="6616700" y="6146800"/>
          <p14:tracePt t="186404" x="6632575" y="6146800"/>
          <p14:tracePt t="186408" x="6648450" y="6162675"/>
          <p14:tracePt t="186412" x="6664325" y="6162675"/>
          <p14:tracePt t="186416" x="6680200" y="6162675"/>
          <p14:tracePt t="186420" x="6696075" y="6162675"/>
          <p14:tracePt t="186422" x="6711950" y="6178550"/>
          <p14:tracePt t="186432" x="6727825" y="6194425"/>
          <p14:tracePt t="186443" x="6743700" y="6194425"/>
          <p14:tracePt t="186525" x="6727825" y="6210300"/>
          <p14:tracePt t="186538" x="6648450" y="6210300"/>
          <p14:tracePt t="186547" x="6584950" y="6210300"/>
          <p14:tracePt t="186551" x="6553200" y="6210300"/>
          <p14:tracePt t="186552" x="6538913" y="6210300"/>
          <p14:tracePt t="186555" x="6523038" y="6210300"/>
          <p14:tracePt t="186556" x="6507163" y="6210300"/>
          <p14:tracePt t="186558" x="6491288" y="6210300"/>
          <p14:tracePt t="186560" x="6475413" y="6210300"/>
          <p14:tracePt t="186562" x="6459538" y="6210300"/>
          <p14:tracePt t="186564" x="6443663" y="6210300"/>
          <p14:tracePt t="186566" x="6427788" y="6210300"/>
          <p14:tracePt t="186568" x="6411913" y="6210300"/>
          <p14:tracePt t="186570" x="6396038" y="6210300"/>
          <p14:tracePt t="186575" x="6364288" y="6210300"/>
          <p14:tracePt t="186578" x="6348413" y="6210300"/>
          <p14:tracePt t="186578" x="6348413" y="6194425"/>
          <p14:tracePt t="186580" x="6316663" y="6194425"/>
          <p14:tracePt t="186582" x="6300788" y="6194425"/>
          <p14:tracePt t="186586" x="6284913" y="6194425"/>
          <p14:tracePt t="186588" x="6269038" y="6194425"/>
          <p14:tracePt t="186590" x="6269038" y="6178550"/>
          <p14:tracePt t="186592" x="6253163" y="6178550"/>
          <p14:tracePt t="186594" x="6238875" y="6178550"/>
          <p14:tracePt t="186596" x="6223000" y="6178550"/>
          <p14:tracePt t="186603" x="6207125" y="6178550"/>
          <p14:tracePt t="186604" x="6191250" y="6178550"/>
          <p14:tracePt t="186613" x="6175375" y="6178550"/>
          <p14:tracePt t="186619" x="6159500" y="6178550"/>
          <p14:tracePt t="186624" x="6143625" y="6178550"/>
          <p14:tracePt t="186627" x="6143625" y="6162675"/>
          <p14:tracePt t="186665" x="6127750" y="6162675"/>
          <p14:tracePt t="186686" x="6127750" y="6146800"/>
          <p14:tracePt t="186688" x="6127750" y="6130925"/>
          <p14:tracePt t="186693" x="6111875" y="6115050"/>
          <p14:tracePt t="186695" x="6111875" y="6099175"/>
          <p14:tracePt t="186698" x="6111875" y="6083300"/>
          <p14:tracePt t="186700" x="6111875" y="6067425"/>
          <p14:tracePt t="186705" x="6111875" y="6051550"/>
          <p14:tracePt t="186706" x="6096000" y="6035675"/>
          <p14:tracePt t="186711" x="6096000" y="6003925"/>
          <p14:tracePt t="186712" x="6080125" y="5989638"/>
          <p14:tracePt t="186716" x="6080125" y="5973763"/>
          <p14:tracePt t="186718" x="6080125" y="5957888"/>
          <p14:tracePt t="186720" x="6064250" y="5942013"/>
          <p14:tracePt t="186724" x="6064250" y="5926138"/>
          <p14:tracePt t="186728" x="6064250" y="5910263"/>
          <p14:tracePt t="186730" x="6064250" y="5894388"/>
          <p14:tracePt t="186732" x="6064250" y="5878513"/>
          <p14:tracePt t="186734" x="6064250" y="5862638"/>
          <p14:tracePt t="186739" x="6064250" y="5846763"/>
          <p14:tracePt t="186740" x="6064250" y="5830888"/>
          <p14:tracePt t="186744" x="6064250" y="5815013"/>
          <p14:tracePt t="186746" x="6064250" y="5799138"/>
          <p14:tracePt t="186750" x="6064250" y="5783263"/>
          <p14:tracePt t="186754" x="6064250" y="5767388"/>
          <p14:tracePt t="186756" x="6064250" y="5751513"/>
          <p14:tracePt t="186762" x="6064250" y="5735638"/>
          <p14:tracePt t="186764" x="6064250" y="5719763"/>
          <p14:tracePt t="186769" x="6080125" y="5719763"/>
          <p14:tracePt t="186770" x="6080125" y="5703888"/>
          <p14:tracePt t="186772" x="6080125" y="5688013"/>
          <p14:tracePt t="186774" x="6096000" y="5688013"/>
          <p14:tracePt t="186778" x="6096000" y="5672138"/>
          <p14:tracePt t="186780" x="6111875" y="5672138"/>
          <p14:tracePt t="186782" x="6111875" y="5657850"/>
          <p14:tracePt t="186784" x="6127750" y="5641975"/>
          <p14:tracePt t="186790" x="6143625" y="5626100"/>
          <p14:tracePt t="186793" x="6159500" y="5626100"/>
          <p14:tracePt t="186794" x="6159500" y="5610225"/>
          <p14:tracePt t="186796" x="6175375" y="5594350"/>
          <p14:tracePt t="186800" x="6191250" y="5594350"/>
          <p14:tracePt t="186805" x="6207125" y="5578475"/>
          <p14:tracePt t="186809" x="6223000" y="5562600"/>
          <p14:tracePt t="186811" x="6238875" y="5562600"/>
          <p14:tracePt t="186814" x="6253163" y="5562600"/>
          <p14:tracePt t="186816" x="6253163" y="5546725"/>
          <p14:tracePt t="186818" x="6269038" y="5546725"/>
          <p14:tracePt t="186820" x="6284913" y="5530850"/>
          <p14:tracePt t="186826" x="6300788" y="5514975"/>
          <p14:tracePt t="186828" x="6316663" y="5514975"/>
          <p14:tracePt t="186830" x="6332538" y="5514975"/>
          <p14:tracePt t="186834" x="6348413" y="5514975"/>
          <p14:tracePt t="186836" x="6364288" y="5514975"/>
          <p14:tracePt t="186838" x="6364288" y="5499100"/>
          <p14:tracePt t="186840" x="6380163" y="5499100"/>
          <p14:tracePt t="186842" x="6396038" y="5499100"/>
          <p14:tracePt t="186846" x="6411913" y="5483225"/>
          <p14:tracePt t="186848" x="6427788" y="5483225"/>
          <p14:tracePt t="186850" x="6443663" y="5483225"/>
          <p14:tracePt t="186854" x="6459538" y="5483225"/>
          <p14:tracePt t="186857" x="6475413" y="5483225"/>
          <p14:tracePt t="186860" x="6491288" y="5483225"/>
          <p14:tracePt t="186862" x="6507163" y="5483225"/>
          <p14:tracePt t="186864" x="6523038" y="5483225"/>
          <p14:tracePt t="186868" x="6538913" y="5483225"/>
          <p14:tracePt t="186870" x="6553200" y="5483225"/>
          <p14:tracePt t="186872" x="6553200" y="5467350"/>
          <p14:tracePt t="186877" x="6569075" y="5467350"/>
          <p14:tracePt t="186878" x="6584950" y="5467350"/>
          <p14:tracePt t="186880" x="6600825" y="5467350"/>
          <p14:tracePt t="186886" x="6616700" y="5467350"/>
          <p14:tracePt t="186888" x="6616700" y="5451475"/>
          <p14:tracePt t="186890" x="6632575" y="5451475"/>
          <p14:tracePt t="186900" x="6648450" y="5451475"/>
          <p14:tracePt t="186907" x="6664325" y="5451475"/>
          <p14:tracePt t="186911" x="6680200" y="5451475"/>
          <p14:tracePt t="186921" x="6696075" y="5451475"/>
          <p14:tracePt t="186924" x="6711950" y="5451475"/>
          <p14:tracePt t="186932" x="6727825" y="5451475"/>
          <p14:tracePt t="186938" x="6743700" y="5451475"/>
          <p14:tracePt t="186943" x="6759575" y="5451475"/>
          <p14:tracePt t="186953" x="6775450" y="5451475"/>
          <p14:tracePt t="186958" x="6791325" y="5451475"/>
          <p14:tracePt t="186969" x="6807200" y="5451475"/>
          <p14:tracePt t="186972" x="6823075" y="5451475"/>
          <p14:tracePt t="186979" x="6838950" y="5451475"/>
          <p14:tracePt t="186987" x="6854825" y="5467350"/>
          <p14:tracePt t="186991" x="6869113" y="5467350"/>
          <p14:tracePt t="186996" x="6884988" y="5467350"/>
          <p14:tracePt t="187000" x="6900863" y="5483225"/>
          <p14:tracePt t="187011" x="6900863" y="5499100"/>
          <p14:tracePt t="187014" x="6916738" y="5499100"/>
          <p14:tracePt t="187020" x="6932613" y="5499100"/>
          <p14:tracePt t="187027" x="6948488" y="5514975"/>
          <p14:tracePt t="187034" x="6948488" y="5530850"/>
          <p14:tracePt t="187038" x="6964363" y="5530850"/>
          <p14:tracePt t="187040" x="6964363" y="5546725"/>
          <p14:tracePt t="187047" x="6980238" y="5546725"/>
          <p14:tracePt t="187062" x="6980238" y="5562600"/>
          <p14:tracePt t="187072" x="6996113" y="5578475"/>
          <p14:tracePt t="187095" x="6996113" y="5594350"/>
          <p14:tracePt t="187103" x="6996113" y="5610225"/>
          <p14:tracePt t="187113" x="6996113" y="5626100"/>
          <p14:tracePt t="187139" x="6996113" y="5641975"/>
          <p14:tracePt t="187169" x="6996113" y="5657850"/>
          <p14:tracePt t="187233" x="7011988" y="5657850"/>
          <p14:tracePt t="187239" x="7027863" y="5672138"/>
          <p14:tracePt t="187247" x="7059613" y="5703888"/>
          <p14:tracePt t="187265" x="7075488" y="5703888"/>
          <p14:tracePt t="187267" x="7075488" y="5719763"/>
          <p14:tracePt t="187271" x="7091363" y="5719763"/>
          <p14:tracePt t="187275" x="7107238" y="5719763"/>
          <p14:tracePt t="187277" x="7107238" y="5735638"/>
          <p14:tracePt t="187288" x="7123113" y="5735638"/>
          <p14:tracePt t="187295" x="7138988" y="5751513"/>
          <p14:tracePt t="187301" x="7138988" y="5767388"/>
          <p14:tracePt t="187304" x="7154863" y="5767388"/>
          <p14:tracePt t="187307" x="7154863" y="5783263"/>
          <p14:tracePt t="187308" x="7169150" y="5799138"/>
          <p14:tracePt t="187311" x="7185025" y="5799138"/>
          <p14:tracePt t="187312" x="7185025" y="5815013"/>
          <p14:tracePt t="187316" x="7185025" y="5830888"/>
          <p14:tracePt t="187318" x="7200900" y="5846763"/>
          <p14:tracePt t="187323" x="7216775" y="5846763"/>
          <p14:tracePt t="187324" x="7216775" y="5862638"/>
          <p14:tracePt t="187327" x="7216775" y="5878513"/>
          <p14:tracePt t="187328" x="7232650" y="5894388"/>
          <p14:tracePt t="187330" x="7248525" y="5910263"/>
          <p14:tracePt t="187332" x="7264400" y="5942013"/>
          <p14:tracePt t="187334" x="7280275" y="5957888"/>
          <p14:tracePt t="187336" x="7280275" y="5973763"/>
          <p14:tracePt t="187338" x="7296150" y="6003925"/>
          <p14:tracePt t="187340" x="7312025" y="6019800"/>
          <p14:tracePt t="187342" x="7312025" y="6035675"/>
          <p14:tracePt t="187345" x="7327900" y="6067425"/>
          <p14:tracePt t="187348" x="7343775" y="6083300"/>
          <p14:tracePt t="187350" x="7343775" y="6115050"/>
          <p14:tracePt t="187352" x="7359650" y="6130925"/>
          <p14:tracePt t="187354" x="7375525" y="6146800"/>
          <p14:tracePt t="187357" x="7375525" y="6178550"/>
          <p14:tracePt t="187361" x="7375525" y="6210300"/>
          <p14:tracePt t="187362" x="7391400" y="6210300"/>
          <p14:tracePt t="187364" x="7407275" y="6242050"/>
          <p14:tracePt t="187366" x="7407275" y="6273800"/>
          <p14:tracePt t="187370" x="7423150" y="6305550"/>
          <p14:tracePt t="187373" x="7423150" y="6321425"/>
          <p14:tracePt t="187374" x="7423150" y="6337300"/>
          <p14:tracePt t="187376" x="7423150" y="6367463"/>
          <p14:tracePt t="187378" x="7423150" y="6383338"/>
          <p14:tracePt t="187382" x="7423150" y="6415088"/>
          <p14:tracePt t="187384" x="7423150" y="6430963"/>
          <p14:tracePt t="187388" x="7423150" y="6462713"/>
          <p14:tracePt t="187393" x="7423150" y="6478588"/>
          <p14:tracePt t="187395" x="7423150" y="6510338"/>
          <p14:tracePt t="187398" x="7423150" y="6526213"/>
          <p14:tracePt t="187400" x="7423150" y="6542088"/>
          <p14:tracePt t="187402" x="7423150" y="6557963"/>
          <p14:tracePt t="187408" x="7407275" y="6573838"/>
          <p14:tracePt t="187412" x="7407275" y="6589713"/>
          <p14:tracePt t="187416" x="7391400" y="6589713"/>
          <p14:tracePt t="187420" x="7375525" y="6589713"/>
          <p14:tracePt t="187427" x="7359650" y="6589713"/>
          <p14:tracePt t="187429" x="7343775" y="6589713"/>
          <p14:tracePt t="187430" x="7327900" y="6589713"/>
          <p14:tracePt t="187440" x="7296150" y="6589713"/>
          <p14:tracePt t="187445" x="7280275" y="6589713"/>
          <p14:tracePt t="187452" x="7248525" y="6589713"/>
          <p14:tracePt t="187456" x="7216775" y="6589713"/>
          <p14:tracePt t="187460" x="7200900" y="6589713"/>
          <p14:tracePt t="187464" x="7169150" y="6589713"/>
          <p14:tracePt t="187466" x="7154863" y="6573838"/>
          <p14:tracePt t="187468" x="7138988" y="6573838"/>
          <p14:tracePt t="187472" x="7107238" y="6557963"/>
          <p14:tracePt t="187474" x="7091363" y="6557963"/>
          <p14:tracePt t="187477" x="7091363" y="6542088"/>
          <p14:tracePt t="187478" x="7075488" y="6526213"/>
          <p14:tracePt t="187480" x="7027863" y="6510338"/>
          <p14:tracePt t="187482" x="7011988" y="6510338"/>
          <p14:tracePt t="187484" x="6980238" y="6494463"/>
          <p14:tracePt t="187486" x="6948488" y="6478588"/>
          <p14:tracePt t="187488" x="6948488" y="6462713"/>
          <p14:tracePt t="187490" x="6916738" y="6446838"/>
          <p14:tracePt t="187492" x="6884988" y="6446838"/>
          <p14:tracePt t="187495" x="6869113" y="6415088"/>
          <p14:tracePt t="187496" x="6854825" y="6399213"/>
          <p14:tracePt t="187498" x="6838950" y="6383338"/>
          <p14:tracePt t="187500" x="6807200" y="6383338"/>
          <p14:tracePt t="187502" x="6791325" y="6367463"/>
          <p14:tracePt t="187504" x="6775450" y="6337300"/>
          <p14:tracePt t="187506" x="6759575" y="6321425"/>
          <p14:tracePt t="187508" x="6743700" y="6305550"/>
          <p14:tracePt t="187510" x="6727825" y="6289675"/>
          <p14:tracePt t="187512" x="6711950" y="6273800"/>
          <p14:tracePt t="187514" x="6696075" y="6257925"/>
          <p14:tracePt t="187516" x="6680200" y="6242050"/>
          <p14:tracePt t="187518" x="6664325" y="6226175"/>
          <p14:tracePt t="187520" x="6648450" y="6194425"/>
          <p14:tracePt t="187522" x="6632575" y="6178550"/>
          <p14:tracePt t="187524" x="6632575" y="6162675"/>
          <p14:tracePt t="187526" x="6616700" y="6130925"/>
          <p14:tracePt t="187530" x="6600825" y="6099175"/>
          <p14:tracePt t="187532" x="6584950" y="6067425"/>
          <p14:tracePt t="187534" x="6569075" y="6067425"/>
          <p14:tracePt t="187536" x="6569075" y="6051550"/>
          <p14:tracePt t="187538" x="6553200" y="6019800"/>
          <p14:tracePt t="187545" x="6538913" y="5973763"/>
          <p14:tracePt t="187548" x="6523038" y="5942013"/>
          <p14:tracePt t="187550" x="6523038" y="5926138"/>
          <p14:tracePt t="187552" x="6507163" y="5926138"/>
          <p14:tracePt t="187554" x="6507163" y="5910263"/>
          <p14:tracePt t="187556" x="6507163" y="5894388"/>
          <p14:tracePt t="187562" x="6507163" y="5878513"/>
          <p14:tracePt t="187566" x="6507163" y="5862638"/>
          <p14:tracePt t="187572" x="6507163" y="5846763"/>
          <p14:tracePt t="187589" x="6507163" y="5830888"/>
          <p14:tracePt t="187602" x="6523038" y="5830888"/>
          <p14:tracePt t="187604" x="6523038" y="5815013"/>
          <p14:tracePt t="187608" x="6538913" y="5815013"/>
          <p14:tracePt t="187613" x="6553200" y="5815013"/>
          <p14:tracePt t="187624" x="6569075" y="5815013"/>
          <p14:tracePt t="187631" x="6584950" y="5815013"/>
          <p14:tracePt t="187651" x="6600825" y="5815013"/>
          <p14:tracePt t="187661" x="6616700" y="5815013"/>
          <p14:tracePt t="187671" x="6632575" y="5815013"/>
          <p14:tracePt t="187685" x="6648450" y="5815013"/>
          <p14:tracePt t="187694" x="6664325" y="5815013"/>
          <p14:tracePt t="187708" x="6680200" y="5815013"/>
          <p14:tracePt t="187716" x="6696075" y="5815013"/>
          <p14:tracePt t="187720" x="6696075" y="5830888"/>
          <p14:tracePt t="187722" x="6711950" y="5830888"/>
          <p14:tracePt t="187732" x="6711950" y="5846763"/>
          <p14:tracePt t="187736" x="6711950" y="5862638"/>
          <p14:tracePt t="187738" x="6727825" y="5862638"/>
          <p14:tracePt t="187740" x="6727825" y="5878513"/>
          <p14:tracePt t="187744" x="6727825" y="5894388"/>
          <p14:tracePt t="187748" x="6743700" y="5910263"/>
          <p14:tracePt t="187752" x="6743700" y="5926138"/>
          <p14:tracePt t="187754" x="6743700" y="5942013"/>
          <p14:tracePt t="187761" x="6743700" y="5957888"/>
          <p14:tracePt t="187764" x="6743700" y="5973763"/>
          <p14:tracePt t="187766" x="6743700" y="5989638"/>
          <p14:tracePt t="187772" x="6743700" y="6003925"/>
          <p14:tracePt t="187774" x="6743700" y="6019800"/>
          <p14:tracePt t="187780" x="6743700" y="6035675"/>
          <p14:tracePt t="187784" x="6727825" y="6051550"/>
          <p14:tracePt t="187786" x="6727825" y="6067425"/>
          <p14:tracePt t="187794" x="6727825" y="6083300"/>
          <p14:tracePt t="187796" x="6711950" y="6099175"/>
          <p14:tracePt t="187803" x="6696075" y="6099175"/>
          <p14:tracePt t="187804" x="6696075" y="6115050"/>
          <p14:tracePt t="187806" x="6680200" y="6115050"/>
          <p14:tracePt t="187808" x="6680200" y="6130925"/>
          <p14:tracePt t="187814" x="6680200" y="6146800"/>
          <p14:tracePt t="187823" x="6664325" y="6146800"/>
          <p14:tracePt t="187833" x="6648450" y="6146800"/>
          <p14:tracePt t="187836" x="6648450" y="6162675"/>
          <p14:tracePt t="187865" x="6648450" y="6178550"/>
          <p14:tracePt t="187969" x="6648450" y="6162675"/>
          <p14:tracePt t="187980" x="6664325" y="6162675"/>
          <p14:tracePt t="187983" x="6664325" y="6146800"/>
          <p14:tracePt t="187988" x="6664325" y="6130925"/>
          <p14:tracePt t="187991" x="6680200" y="6115050"/>
          <p14:tracePt t="187994" x="6696075" y="6115050"/>
          <p14:tracePt t="187998" x="6711950" y="6115050"/>
          <p14:tracePt t="188006" x="6711950" y="6099175"/>
          <p14:tracePt t="188008" x="6727825" y="6099175"/>
          <p14:tracePt t="188012" x="6727825" y="6083300"/>
          <p14:tracePt t="188016" x="6743700" y="6083300"/>
          <p14:tracePt t="188061" x="6759575" y="6083300"/>
          <p14:tracePt t="188321" x="6759575" y="6067425"/>
          <p14:tracePt t="188328" x="6727825" y="6067425"/>
          <p14:tracePt t="188334" x="6711950" y="6051550"/>
          <p14:tracePt t="188338" x="6696075" y="6051550"/>
          <p14:tracePt t="188342" x="6680200" y="6051550"/>
          <p14:tracePt t="188343" x="6680200" y="6035675"/>
          <p14:tracePt t="188348" x="6664325" y="6035675"/>
          <p14:tracePt t="188353" x="6648450" y="6035675"/>
          <p14:tracePt t="188363" x="6632575" y="6035675"/>
          <p14:tracePt t="188371" x="6616700" y="6035675"/>
          <p14:tracePt t="188379" x="6600825" y="6035675"/>
          <p14:tracePt t="188391" x="6600825" y="6019800"/>
          <p14:tracePt t="188493" x="6584950" y="6019800"/>
          <p14:tracePt t="188509" x="6569075" y="6019800"/>
          <p14:tracePt t="188643" x="6584950" y="6019800"/>
          <p14:tracePt t="188651" x="6632575" y="6019800"/>
          <p14:tracePt t="188654" x="6648450" y="6019800"/>
          <p14:tracePt t="188656" x="6664325" y="6019800"/>
          <p14:tracePt t="188660" x="6680200" y="6019800"/>
          <p14:tracePt t="188662" x="6696075" y="6019800"/>
          <p14:tracePt t="188664" x="6711950" y="6019800"/>
          <p14:tracePt t="188668" x="6743700" y="6019800"/>
          <p14:tracePt t="188675" x="6759575" y="6019800"/>
          <p14:tracePt t="188678" x="6791325" y="6019800"/>
          <p14:tracePt t="188682" x="6807200" y="6019800"/>
          <p14:tracePt t="188686" x="6823075" y="6019800"/>
          <p14:tracePt t="188693" x="6838950" y="6019800"/>
          <p14:tracePt t="188699" x="6854825" y="6019800"/>
          <p14:tracePt t="188707" x="6869113" y="6019800"/>
          <p14:tracePt t="188763" x="6869113" y="6035675"/>
          <p14:tracePt t="188771" x="6869113" y="6051550"/>
          <p14:tracePt t="188777" x="6869113" y="6067425"/>
          <p14:tracePt t="188780" x="6854825" y="6067425"/>
          <p14:tracePt t="188786" x="6838950" y="6067425"/>
          <p14:tracePt t="188797" x="6823075" y="6067425"/>
          <p14:tracePt t="188798" x="6823075" y="6083300"/>
          <p14:tracePt t="188800" x="6807200" y="6083300"/>
          <p14:tracePt t="188809" x="6791325" y="6083300"/>
          <p14:tracePt t="188812" x="6775450" y="6083300"/>
          <p14:tracePt t="188813" x="6775450" y="6099175"/>
          <p14:tracePt t="188816" x="6759575" y="6099175"/>
          <p14:tracePt t="188822" x="6743700" y="6099175"/>
          <p14:tracePt t="188827" x="6727825" y="6099175"/>
          <p14:tracePt t="188830" x="6711950" y="6099175"/>
          <p14:tracePt t="188832" x="6696075" y="6099175"/>
          <p14:tracePt t="188834" x="6680200" y="6083300"/>
          <p14:tracePt t="188838" x="6664325" y="6083300"/>
          <p14:tracePt t="188840" x="6648450" y="6083300"/>
          <p14:tracePt t="188843" x="6648450" y="6067425"/>
          <p14:tracePt t="188844" x="6632575" y="6067425"/>
          <p14:tracePt t="188846" x="6616700" y="6051550"/>
          <p14:tracePt t="188848" x="6600825" y="6035675"/>
          <p14:tracePt t="188853" x="6584950" y="6035675"/>
          <p14:tracePt t="188854" x="6584950" y="6019800"/>
          <p14:tracePt t="188856" x="6569075" y="6003925"/>
          <p14:tracePt t="188860" x="6553200" y="5989638"/>
          <p14:tracePt t="188862" x="6538913" y="5973763"/>
          <p14:tracePt t="188864" x="6538913" y="5957888"/>
          <p14:tracePt t="188868" x="6523038" y="5942013"/>
          <p14:tracePt t="188870" x="6507163" y="5926138"/>
          <p14:tracePt t="188872" x="6491288" y="5910263"/>
          <p14:tracePt t="188875" x="6491288" y="5894388"/>
          <p14:tracePt t="188876" x="6491288" y="5878513"/>
          <p14:tracePt t="188878" x="6475413" y="5878513"/>
          <p14:tracePt t="188880" x="6475413" y="5862638"/>
          <p14:tracePt t="188882" x="6459538" y="5846763"/>
          <p14:tracePt t="188886" x="6443663" y="5830888"/>
          <p14:tracePt t="188888" x="6443663" y="5815013"/>
          <p14:tracePt t="188890" x="6443663" y="5799138"/>
          <p14:tracePt t="188895" x="6443663" y="5783263"/>
          <p14:tracePt t="188896" x="6443663" y="5767388"/>
          <p14:tracePt t="188901" x="6443663" y="5751513"/>
          <p14:tracePt t="188902" x="6443663" y="5735638"/>
          <p14:tracePt t="188904" x="6443663" y="5719763"/>
          <p14:tracePt t="188910" x="6443663" y="5703888"/>
          <p14:tracePt t="188912" x="6443663" y="5688013"/>
          <p14:tracePt t="188921" x="6443663" y="5672138"/>
          <p14:tracePt t="188925" x="6443663" y="5657850"/>
          <p14:tracePt t="188929" x="6459538" y="5641975"/>
          <p14:tracePt t="188932" x="6475413" y="5641975"/>
          <p14:tracePt t="188938" x="6491288" y="5626100"/>
          <p14:tracePt t="188943" x="6507163" y="5626100"/>
          <p14:tracePt t="188946" x="6507163" y="5610225"/>
          <p14:tracePt t="188948" x="6523038" y="5610225"/>
          <p14:tracePt t="188950" x="6538913" y="5610225"/>
          <p14:tracePt t="188955" x="6553200" y="5610225"/>
          <p14:tracePt t="188960" x="6569075" y="5610225"/>
          <p14:tracePt t="188962" x="6584950" y="5610225"/>
          <p14:tracePt t="188970" x="6600825" y="5610225"/>
          <p14:tracePt t="188975" x="6616700" y="5610225"/>
          <p14:tracePt t="188984" x="6632575" y="5610225"/>
          <p14:tracePt t="189013" x="6648450" y="5610225"/>
          <p14:tracePt t="189026" x="6664325" y="5610225"/>
          <p14:tracePt t="189037" x="6680200" y="5626100"/>
          <p14:tracePt t="189041" x="6696075" y="5626100"/>
          <p14:tracePt t="189044" x="6711950" y="5641975"/>
          <p14:tracePt t="189046" x="6711950" y="5657850"/>
          <p14:tracePt t="189048" x="6711950" y="5672138"/>
          <p14:tracePt t="189052" x="6727825" y="5672138"/>
          <p14:tracePt t="189054" x="6727825" y="5688013"/>
          <p14:tracePt t="189057" x="6743700" y="5703888"/>
          <p14:tracePt t="189060" x="6743700" y="5719763"/>
          <p14:tracePt t="189064" x="6759575" y="5735638"/>
          <p14:tracePt t="189066" x="6759575" y="5751513"/>
          <p14:tracePt t="189068" x="6775450" y="5751513"/>
          <p14:tracePt t="189070" x="6775450" y="5767388"/>
          <p14:tracePt t="189072" x="6775450" y="5783263"/>
          <p14:tracePt t="189076" x="6791325" y="5799138"/>
          <p14:tracePt t="189081" x="6791325" y="5815013"/>
          <p14:tracePt t="189082" x="6791325" y="5830888"/>
          <p14:tracePt t="189088" x="6791325" y="5846763"/>
          <p14:tracePt t="189090" x="6791325" y="5862638"/>
          <p14:tracePt t="189096" x="6791325" y="5878513"/>
          <p14:tracePt t="189102" x="6791325" y="5894388"/>
          <p14:tracePt t="189106" x="6791325" y="5910263"/>
          <p14:tracePt t="189116" x="6791325" y="5926138"/>
          <p14:tracePt t="189118" x="6791325" y="5942013"/>
          <p14:tracePt t="189127" x="6775450" y="5942013"/>
          <p14:tracePt t="189131" x="6759575" y="5942013"/>
          <p14:tracePt t="189132" x="6759575" y="5957888"/>
          <p14:tracePt t="189138" x="6743700" y="5957888"/>
          <p14:tracePt t="189143" x="6727825" y="5957888"/>
          <p14:tracePt t="189153" x="6711950" y="5957888"/>
          <p14:tracePt t="189161" x="6696075" y="5957888"/>
          <p14:tracePt t="189175" x="6680200" y="5957888"/>
          <p14:tracePt t="189237" x="6680200" y="5942013"/>
          <p14:tracePt t="189238" x="6696075" y="5942013"/>
          <p14:tracePt t="189240" x="6696075" y="5926138"/>
          <p14:tracePt t="189242" x="6711950" y="5926138"/>
          <p14:tracePt t="189248" x="6727825" y="5910263"/>
          <p14:tracePt t="189251" x="6743700" y="5910263"/>
          <p14:tracePt t="189253" x="6743700" y="5894388"/>
          <p14:tracePt t="189260" x="6775450" y="5878513"/>
          <p14:tracePt t="189269" x="6823075" y="5846763"/>
          <p14:tracePt t="189270" x="6838950" y="5846763"/>
          <p14:tracePt t="189272" x="6854825" y="5830888"/>
          <p14:tracePt t="189276" x="6869113" y="5815013"/>
          <p14:tracePt t="189278" x="6884988" y="5815013"/>
          <p14:tracePt t="189280" x="6900863" y="5799138"/>
          <p14:tracePt t="189282" x="6916738" y="5799138"/>
          <p14:tracePt t="189284" x="6932613" y="5799138"/>
          <p14:tracePt t="189286" x="6948488" y="5799138"/>
          <p14:tracePt t="189290" x="6964363" y="5799138"/>
          <p14:tracePt t="189293" x="6980238" y="5799138"/>
          <p14:tracePt t="189294" x="6980238" y="5783263"/>
          <p14:tracePt t="189298" x="6996113" y="5783263"/>
          <p14:tracePt t="189302" x="7011988" y="5783263"/>
          <p14:tracePt t="189317" x="7027863" y="5783263"/>
          <p14:tracePt t="189397" x="7011988" y="5783263"/>
          <p14:tracePt t="189401" x="7011988" y="5799138"/>
          <p14:tracePt t="189403" x="6996113" y="5815013"/>
          <p14:tracePt t="189413" x="6996113" y="5830888"/>
          <p14:tracePt t="189415" x="6980238" y="5830888"/>
          <p14:tracePt t="189416" x="6980238" y="5846763"/>
          <p14:tracePt t="189420" x="6964363" y="5846763"/>
          <p14:tracePt t="189425" x="6964363" y="5862638"/>
          <p14:tracePt t="189436" x="6948488" y="5878513"/>
          <p14:tracePt t="189440" x="6948488" y="5894388"/>
          <p14:tracePt t="189443" x="6932613" y="5894388"/>
          <p14:tracePt t="189446" x="6916738" y="5894388"/>
          <p14:tracePt t="189449" x="6916738" y="5910263"/>
          <p14:tracePt t="189460" x="6916738" y="5926138"/>
          <p14:tracePt t="189472" x="6916738" y="5942013"/>
          <p14:tracePt t="189527" x="6916738" y="5957888"/>
          <p14:tracePt t="189562" x="6916738" y="5973763"/>
          <p14:tracePt t="189667" x="6932613" y="5973763"/>
          <p14:tracePt t="189674" x="6948488" y="5973763"/>
          <p14:tracePt t="189676" x="6948488" y="5989638"/>
          <p14:tracePt t="189680" x="6964363" y="5989638"/>
          <p14:tracePt t="189684" x="6980238" y="5989638"/>
          <p14:tracePt t="189688" x="6980238" y="6003925"/>
          <p14:tracePt t="189693" x="6996113" y="6003925"/>
          <p14:tracePt t="189699" x="7011988" y="6019800"/>
          <p14:tracePt t="189700" x="7027863" y="6019800"/>
          <p14:tracePt t="189710" x="7043738" y="6019800"/>
          <p14:tracePt t="189712" x="7059613" y="6019800"/>
          <p14:tracePt t="189720" x="7075488" y="6019800"/>
          <p14:tracePt t="189729" x="7091363" y="6019800"/>
          <p14:tracePt t="189731" x="7091363" y="6035675"/>
          <p14:tracePt t="189735" x="7107238" y="6035675"/>
          <p14:tracePt t="189744" x="7123113" y="6035675"/>
          <p14:tracePt t="189751" x="7138988" y="6035675"/>
          <p14:tracePt t="189764" x="7154863" y="6051550"/>
          <p14:tracePt t="189772" x="7169150" y="6051550"/>
          <p14:tracePt t="189784" x="7185025" y="6051550"/>
          <p14:tracePt t="189811" x="7200900" y="6051550"/>
          <p14:tracePt t="189829" x="7216775" y="6051550"/>
          <p14:tracePt t="189881" x="7232650" y="6051550"/>
          <p14:tracePt t="190057" x="7248525" y="6051550"/>
          <p14:tracePt t="190069" x="7264400" y="6051550"/>
          <p14:tracePt t="190086" x="7280275" y="6051550"/>
          <p14:tracePt t="190090" x="7296150" y="6051550"/>
          <p14:tracePt t="190099" x="7312025" y="6051550"/>
          <p14:tracePt t="190100" x="7327900" y="6051550"/>
          <p14:tracePt t="190105" x="7343775" y="6051550"/>
          <p14:tracePt t="190110" x="7359650" y="6051550"/>
          <p14:tracePt t="190115" x="7375525" y="6051550"/>
          <p14:tracePt t="190122" x="7391400" y="6051550"/>
          <p14:tracePt t="190125" x="7407275" y="6051550"/>
          <p14:tracePt t="190131" x="7423150" y="6067425"/>
          <p14:tracePt t="190136" x="7454900" y="6067425"/>
          <p14:tracePt t="190140" x="7485063" y="6083300"/>
          <p14:tracePt t="190146" x="7500938" y="6083300"/>
          <p14:tracePt t="190150" x="7516813" y="6083300"/>
          <p14:tracePt t="190176" x="7532688" y="6083300"/>
          <p14:tracePt t="190249" x="7548563" y="6099175"/>
          <p14:tracePt t="190261" x="7564438" y="6099175"/>
          <p14:tracePt t="190276" x="7580313" y="6099175"/>
          <p14:tracePt t="190285" x="7596188" y="6099175"/>
          <p14:tracePt t="190317" x="7612063" y="6099175"/>
          <p14:tracePt t="190478" x="7627938" y="6099175"/>
          <p14:tracePt t="190484" x="7643813" y="6099175"/>
          <p14:tracePt t="190492" x="7659688" y="6099175"/>
          <p14:tracePt t="190495" x="7675563" y="6099175"/>
          <p14:tracePt t="190497" x="7691438" y="6099175"/>
          <p14:tracePt t="190503" x="7707313" y="6099175"/>
          <p14:tracePt t="190506" x="7723188" y="6099175"/>
          <p14:tracePt t="190513" x="7739063" y="6099175"/>
          <p14:tracePt t="190514" x="7754938" y="6099175"/>
          <p14:tracePt t="190518" x="7770813" y="6099175"/>
          <p14:tracePt t="190520" x="7785100" y="6099175"/>
          <p14:tracePt t="190523" x="7800975" y="6099175"/>
          <p14:tracePt t="190525" x="7800975" y="6115050"/>
          <p14:tracePt t="190526" x="7816850" y="6115050"/>
          <p14:tracePt t="190528" x="7832725" y="6115050"/>
          <p14:tracePt t="190530" x="7848600" y="6115050"/>
          <p14:tracePt t="190540" x="7880350" y="6130925"/>
          <p14:tracePt t="190548" x="7896225" y="6130925"/>
          <p14:tracePt t="190553" x="7912100" y="6130925"/>
          <p14:tracePt t="190555" x="7927975" y="6130925"/>
          <p14:tracePt t="190561" x="7943850" y="6130925"/>
          <p14:tracePt t="190572" x="7959725" y="6130925"/>
          <p14:tracePt t="190586" x="7975600" y="6130925"/>
          <p14:tracePt t="190590" x="7991475" y="6130925"/>
          <p14:tracePt t="190595" x="8007350" y="6130925"/>
          <p14:tracePt t="190607" x="8023225" y="6130925"/>
          <p14:tracePt t="190613" x="8039100" y="6130925"/>
          <p14:tracePt t="190623" x="8054975" y="6130925"/>
          <p14:tracePt t="190629" x="8070850" y="6130925"/>
          <p14:tracePt t="190636" x="8085138" y="6130925"/>
          <p14:tracePt t="190653" x="8101013" y="6130925"/>
          <p14:tracePt t="190663" x="8116888" y="6130925"/>
          <p14:tracePt t="190691" x="8132763" y="6130925"/>
          <p14:tracePt t="190705" x="8148638" y="6130925"/>
          <p14:tracePt t="190717" x="8164513" y="6130925"/>
          <p14:tracePt t="190739" x="8180388" y="6130925"/>
          <p14:tracePt t="190749" x="8196263" y="6130925"/>
          <p14:tracePt t="190769" x="8212138" y="6130925"/>
          <p14:tracePt t="190789" x="8228013" y="6130925"/>
          <p14:tracePt t="190815" x="8243888" y="6130925"/>
          <p14:tracePt t="190821" x="8259763" y="6130925"/>
          <p14:tracePt t="190827" x="8275638" y="6130925"/>
          <p14:tracePt t="190840" x="8307388" y="6130925"/>
          <p14:tracePt t="190850" x="8355013" y="6130925"/>
          <p14:tracePt t="190853" x="8355013" y="6115050"/>
          <p14:tracePt t="190857" x="8370888" y="6115050"/>
          <p14:tracePt t="190859" x="8385175" y="6115050"/>
          <p14:tracePt t="190864" x="8401050" y="6115050"/>
          <p14:tracePt t="190868" x="8416925" y="6115050"/>
          <p14:tracePt t="190870" x="8432800" y="6115050"/>
          <p14:tracePt t="190876" x="8448675" y="6099175"/>
          <p14:tracePt t="190881" x="8464550" y="6099175"/>
          <p14:tracePt t="190890" x="8480425" y="6099175"/>
          <p14:tracePt t="190899" x="8496300" y="6083300"/>
          <p14:tracePt t="190909" x="8512175" y="6083300"/>
          <p14:tracePt t="190955" x="8512175" y="6067425"/>
          <p14:tracePt t="190965" x="8528050" y="6067425"/>
          <p14:tracePt t="190978" x="8543925" y="6067425"/>
          <p14:tracePt t="191000" x="8543925" y="6051550"/>
          <p14:tracePt t="191002" x="8559800" y="6051550"/>
          <p14:tracePt t="191015" x="8575675" y="6051550"/>
          <p14:tracePt t="191018" x="8575675" y="6035675"/>
          <p14:tracePt t="191023" x="8591550" y="6035675"/>
          <p14:tracePt t="191041" x="8591550" y="6019800"/>
          <p14:tracePt t="191051" x="8607425" y="6019800"/>
          <p14:tracePt t="191053" x="8607425" y="6003925"/>
          <p14:tracePt t="191075" x="8607425" y="5989638"/>
          <p14:tracePt t="191077" x="8623300" y="5989638"/>
          <p14:tracePt t="191103" x="8623300" y="5973763"/>
          <p14:tracePt t="191111" x="8639175" y="5957888"/>
          <p14:tracePt t="191119" x="8639175" y="5942013"/>
          <p14:tracePt t="191120" x="8655050" y="5942013"/>
          <p14:tracePt t="191125" x="8655050" y="5926138"/>
          <p14:tracePt t="191128" x="8655050" y="5910263"/>
          <p14:tracePt t="191132" x="8670925" y="5910263"/>
          <p14:tracePt t="191138" x="8670925" y="5894388"/>
          <p14:tracePt t="191143" x="8670925" y="5878513"/>
          <p14:tracePt t="191150" x="8670925" y="5862638"/>
          <p14:tracePt t="191152" x="8686800" y="5862638"/>
          <p14:tracePt t="191154" x="8686800" y="5846763"/>
          <p14:tracePt t="191159" x="8686800" y="5830888"/>
          <p14:tracePt t="191162" x="8701088" y="5830888"/>
          <p14:tracePt t="191166" x="8701088" y="5815013"/>
          <p14:tracePt t="191170" x="8701088" y="5799138"/>
          <p14:tracePt t="191178" x="8701088" y="5783263"/>
          <p14:tracePt t="191182" x="8701088" y="5767388"/>
          <p14:tracePt t="191186" x="8701088" y="5751513"/>
          <p14:tracePt t="191188" x="8716963" y="5751513"/>
          <p14:tracePt t="191197" x="8716963" y="5735638"/>
          <p14:tracePt t="191200" x="8716963" y="5719763"/>
          <p14:tracePt t="191204" x="8732838" y="5719763"/>
          <p14:tracePt t="191215" x="8732838" y="5703888"/>
          <p14:tracePt t="191222" x="8732838" y="5688013"/>
          <p14:tracePt t="191239" x="8732838" y="5672138"/>
          <p14:tracePt t="191249" x="8732838" y="5657850"/>
          <p14:tracePt t="191259" x="8732838" y="5641975"/>
          <p14:tracePt t="191276" x="8732838" y="5626100"/>
          <p14:tracePt t="191283" x="8732838" y="5610225"/>
          <p14:tracePt t="191297" x="8732838" y="5594350"/>
          <p14:tracePt t="191305" x="8732838" y="5578475"/>
          <p14:tracePt t="191311" x="8732838" y="5562600"/>
          <p14:tracePt t="191331" x="8732838" y="5546725"/>
          <p14:tracePt t="191353" x="8732838" y="5530850"/>
          <p14:tracePt t="191381" x="8716963" y="5514975"/>
          <p14:tracePt t="191387" x="8716963" y="5499100"/>
          <p14:tracePt t="191392" x="8716963" y="5483225"/>
          <p14:tracePt t="191394" x="8701088" y="5483225"/>
          <p14:tracePt t="191398" x="8686800" y="5483225"/>
          <p14:tracePt t="191404" x="8670925" y="5467350"/>
          <p14:tracePt t="191407" x="8655050" y="5467350"/>
          <p14:tracePt t="191409" x="8639175" y="5451475"/>
          <p14:tracePt t="191414" x="8623300" y="5451475"/>
          <p14:tracePt t="191417" x="8607425" y="5435600"/>
          <p14:tracePt t="191420" x="8575675" y="5419725"/>
          <p14:tracePt t="191422" x="8559800" y="5419725"/>
          <p14:tracePt t="191426" x="8528050" y="5403850"/>
          <p14:tracePt t="191428" x="8512175" y="5403850"/>
          <p14:tracePt t="191430" x="8480425" y="5403850"/>
          <p14:tracePt t="191432" x="8448675" y="5387975"/>
          <p14:tracePt t="191435" x="8416925" y="5372100"/>
          <p14:tracePt t="191436" x="8401050" y="5372100"/>
          <p14:tracePt t="191438" x="8370888" y="5356225"/>
          <p14:tracePt t="191441" x="8339138" y="5340350"/>
          <p14:tracePt t="191443" x="8323263" y="5340350"/>
          <p14:tracePt t="191444" x="8291513" y="5324475"/>
          <p14:tracePt t="191446" x="8259763" y="5310188"/>
          <p14:tracePt t="191448" x="8243888" y="5310188"/>
          <p14:tracePt t="191450" x="8196263" y="5310188"/>
          <p14:tracePt t="191453" x="8164513" y="5310188"/>
          <p14:tracePt t="191454" x="8148638" y="5294313"/>
          <p14:tracePt t="191456" x="8116888" y="5278438"/>
          <p14:tracePt t="191459" x="8085138" y="5278438"/>
          <p14:tracePt t="191460" x="8070850" y="5262563"/>
          <p14:tracePt t="191462" x="8023225" y="5262563"/>
          <p14:tracePt t="191465" x="7991475" y="5246688"/>
          <p14:tracePt t="191468" x="7959725" y="5230813"/>
          <p14:tracePt t="191471" x="7927975" y="5230813"/>
          <p14:tracePt t="191472" x="7912100" y="5230813"/>
          <p14:tracePt t="191475" x="7880350" y="5214938"/>
          <p14:tracePt t="191476" x="7864475" y="5214938"/>
          <p14:tracePt t="191480" x="7832725" y="5214938"/>
          <p14:tracePt t="191482" x="7816850" y="5214938"/>
          <p14:tracePt t="191487" x="7800975" y="5214938"/>
          <p14:tracePt t="191491" x="7785100" y="5214938"/>
          <p14:tracePt t="191498" x="7770813" y="5214938"/>
          <p14:tracePt t="191515" x="7754938" y="5214938"/>
          <p14:tracePt t="191553" x="7739063" y="5214938"/>
          <p14:tracePt t="191556" x="7739063" y="5230813"/>
          <p14:tracePt t="191558" x="7739063" y="5246688"/>
          <p14:tracePt t="191565" x="7739063" y="5278438"/>
          <p14:tracePt t="191566" x="7723188" y="5278438"/>
          <p14:tracePt t="191568" x="7723188" y="5294313"/>
          <p14:tracePt t="191570" x="7723188" y="5324475"/>
          <p14:tracePt t="191574" x="7723188" y="5356225"/>
          <p14:tracePt t="191576" x="7723188" y="5387975"/>
          <p14:tracePt t="191578" x="7707313" y="5403850"/>
          <p14:tracePt t="191580" x="7707313" y="5451475"/>
          <p14:tracePt t="191582" x="7707313" y="5483225"/>
          <p14:tracePt t="191584" x="7707313" y="5499100"/>
          <p14:tracePt t="191586" x="7707313" y="5514975"/>
          <p14:tracePt t="191588" x="7707313" y="5530850"/>
          <p14:tracePt t="191591" x="7707313" y="5562600"/>
          <p14:tracePt t="191592" x="7707313" y="5594350"/>
          <p14:tracePt t="191594" x="7707313" y="5610225"/>
          <p14:tracePt t="191596" x="7707313" y="5641975"/>
          <p14:tracePt t="191598" x="7707313" y="5657850"/>
          <p14:tracePt t="191600" x="7707313" y="5672138"/>
          <p14:tracePt t="191602" x="7707313" y="5703888"/>
          <p14:tracePt t="191604" x="7707313" y="5719763"/>
          <p14:tracePt t="191606" x="7707313" y="5751513"/>
          <p14:tracePt t="191610" x="7707313" y="5783263"/>
          <p14:tracePt t="191612" x="7707313" y="5799138"/>
          <p14:tracePt t="191616" x="7707313" y="5815013"/>
          <p14:tracePt t="191618" x="7707313" y="5846763"/>
          <p14:tracePt t="191624" x="7707313" y="5862638"/>
          <p14:tracePt t="191628" x="7707313" y="5878513"/>
          <p14:tracePt t="191632" x="7723188" y="5894388"/>
          <p14:tracePt t="191642" x="7723188" y="5910263"/>
          <p14:tracePt t="191646" x="7739063" y="5910263"/>
          <p14:tracePt t="191648" x="7739063" y="5926138"/>
          <p14:tracePt t="191654" x="7754938" y="5926138"/>
          <p14:tracePt t="191661" x="7770813" y="5926138"/>
          <p14:tracePt t="191705" x="7785100" y="5926138"/>
          <p14:tracePt t="191727" x="7785100" y="5942013"/>
          <p14:tracePt t="191760" x="7800975" y="5942013"/>
          <p14:tracePt t="191775" x="7800975" y="5957888"/>
          <p14:tracePt t="191780" x="7816850" y="5957888"/>
          <p14:tracePt t="191785" x="7832725" y="5957888"/>
          <p14:tracePt t="191793" x="7848600" y="5957888"/>
          <p14:tracePt t="191803" x="7864475" y="5957888"/>
          <p14:tracePt t="191808" x="7880350" y="5957888"/>
          <p14:tracePt t="191816" x="7896225" y="5957888"/>
          <p14:tracePt t="191818" x="7896225" y="5973763"/>
          <p14:tracePt t="191820" x="7912100" y="5973763"/>
          <p14:tracePt t="191825" x="7927975" y="5973763"/>
          <p14:tracePt t="191828" x="7943850" y="5973763"/>
          <p14:tracePt t="191831" x="7959725" y="5973763"/>
          <p14:tracePt t="191832" x="7959725" y="5989638"/>
          <p14:tracePt t="191834" x="7975600" y="5989638"/>
          <p14:tracePt t="191838" x="7991475" y="5989638"/>
          <p14:tracePt t="191842" x="8007350" y="5989638"/>
          <p14:tracePt t="191844" x="8023225" y="5989638"/>
          <p14:tracePt t="191846" x="8039100" y="5989638"/>
          <p14:tracePt t="191855" x="8070850" y="5989638"/>
          <p14:tracePt t="191858" x="8085138" y="6003925"/>
          <p14:tracePt t="191860" x="8101013" y="6003925"/>
          <p14:tracePt t="191862" x="8116888" y="6003925"/>
          <p14:tracePt t="191864" x="8132763" y="6003925"/>
          <p14:tracePt t="191866" x="8148638" y="6003925"/>
          <p14:tracePt t="191868" x="8164513" y="6003925"/>
          <p14:tracePt t="191872" x="8180388" y="6003925"/>
          <p14:tracePt t="191875" x="8196263" y="6003925"/>
          <p14:tracePt t="191876" x="8212138" y="6003925"/>
          <p14:tracePt t="191878" x="8228013" y="6003925"/>
          <p14:tracePt t="191880" x="8243888" y="6003925"/>
          <p14:tracePt t="191882" x="8259763" y="6003925"/>
          <p14:tracePt t="191884" x="8275638" y="6003925"/>
          <p14:tracePt t="191886" x="8291513" y="6003925"/>
          <p14:tracePt t="191888" x="8307388" y="6003925"/>
          <p14:tracePt t="191892" x="8339138" y="6003925"/>
          <p14:tracePt t="191894" x="8370888" y="6003925"/>
          <p14:tracePt t="191896" x="8385175" y="6003925"/>
          <p14:tracePt t="191898" x="8416925" y="6003925"/>
          <p14:tracePt t="191900" x="8448675" y="6003925"/>
          <p14:tracePt t="191905" x="8480425" y="6003925"/>
          <p14:tracePt t="191906" x="8496300" y="6003925"/>
          <p14:tracePt t="191908" x="8512175" y="6003925"/>
          <p14:tracePt t="191910" x="8528050" y="6003925"/>
          <p14:tracePt t="191912" x="8543925" y="6003925"/>
          <p14:tracePt t="191915" x="8543925" y="5989638"/>
          <p14:tracePt t="191916" x="8559800" y="5989638"/>
          <p14:tracePt t="191918" x="8575675" y="5989638"/>
          <p14:tracePt t="191920" x="8591550" y="5989638"/>
          <p14:tracePt t="191922" x="8607425" y="5989638"/>
          <p14:tracePt t="191926" x="8623300" y="5989638"/>
          <p14:tracePt t="191931" x="8623300" y="5973763"/>
          <p14:tracePt t="191934" x="8639175" y="5973763"/>
          <p14:tracePt t="191939" x="8655050" y="5973763"/>
          <p14:tracePt t="191951" x="8670925" y="5973763"/>
          <p14:tracePt t="191979" x="8686800" y="5973763"/>
          <p14:tracePt t="192005" x="8701088" y="5973763"/>
          <p14:tracePt t="192019" x="8701088" y="5957888"/>
          <p14:tracePt t="192031" x="8716963" y="5957888"/>
          <p14:tracePt t="192034" x="8716963" y="5942013"/>
          <p14:tracePt t="192045" x="8732838" y="5942013"/>
          <p14:tracePt t="192087" x="8732838" y="5926138"/>
          <p14:tracePt t="192091" x="8748713" y="5926138"/>
          <p14:tracePt t="192115" x="8748713" y="5910263"/>
          <p14:tracePt t="192128" x="8748713" y="5894388"/>
          <p14:tracePt t="192133" x="8748713" y="5878513"/>
          <p14:tracePt t="192137" x="8748713" y="5862638"/>
          <p14:tracePt t="192145" x="8748713" y="5830888"/>
          <p14:tracePt t="192148" x="8748713" y="5815013"/>
          <p14:tracePt t="192150" x="8748713" y="5799138"/>
          <p14:tracePt t="192152" x="8732838" y="5783263"/>
          <p14:tracePt t="192157" x="8732838" y="5767388"/>
          <p14:tracePt t="192159" x="8716963" y="5767388"/>
          <p14:tracePt t="192160" x="8716963" y="5751513"/>
          <p14:tracePt t="192164" x="8716963" y="5735638"/>
          <p14:tracePt t="192167" x="8716963" y="5719763"/>
          <p14:tracePt t="192169" x="8701088" y="5719763"/>
          <p14:tracePt t="192170" x="8686800" y="5703888"/>
          <p14:tracePt t="192174" x="8670925" y="5688013"/>
          <p14:tracePt t="192178" x="8670925" y="5672138"/>
          <p14:tracePt t="192180" x="8655050" y="5672138"/>
          <p14:tracePt t="192182" x="8639175" y="5657850"/>
          <p14:tracePt t="192186" x="8639175" y="5641975"/>
          <p14:tracePt t="192188" x="8623300" y="5626100"/>
          <p14:tracePt t="192191" x="8607425" y="5626100"/>
          <p14:tracePt t="192192" x="8591550" y="5626100"/>
          <p14:tracePt t="192194" x="8591550" y="5610225"/>
          <p14:tracePt t="192196" x="8575675" y="5594350"/>
          <p14:tracePt t="192198" x="8559800" y="5594350"/>
          <p14:tracePt t="192203" x="8543925" y="5578475"/>
          <p14:tracePt t="192204" x="8528050" y="5562600"/>
          <p14:tracePt t="192206" x="8512175" y="5546725"/>
          <p14:tracePt t="192213" x="8496300" y="5530850"/>
          <p14:tracePt t="192214" x="8480425" y="5514975"/>
          <p14:tracePt t="192218" x="8464550" y="5514975"/>
          <p14:tracePt t="192222" x="8448675" y="5499100"/>
          <p14:tracePt t="192226" x="8448675" y="5483225"/>
          <p14:tracePt t="192229" x="8432800" y="5483225"/>
          <p14:tracePt t="192230" x="8432800" y="5467350"/>
          <p14:tracePt t="192232" x="8416925" y="5467350"/>
          <p14:tracePt t="192238" x="8401050" y="5467350"/>
          <p14:tracePt t="192252" x="8401050" y="5451475"/>
          <p14:tracePt t="192277" x="8385175" y="5435600"/>
          <p14:tracePt t="192299" x="8370888" y="5435600"/>
          <p14:tracePt t="192312" x="8355013" y="5435600"/>
          <p14:tracePt t="192315" x="8339138" y="5435600"/>
          <p14:tracePt t="192319" x="8323263" y="5435600"/>
          <p14:tracePt t="192326" x="8307388" y="5435600"/>
          <p14:tracePt t="192330" x="8291513" y="5435600"/>
          <p14:tracePt t="192336" x="8275638" y="5435600"/>
          <p14:tracePt t="192342" x="8259763" y="5435600"/>
          <p14:tracePt t="192345" x="8243888" y="5435600"/>
          <p14:tracePt t="192350" x="8228013" y="5435600"/>
          <p14:tracePt t="192355" x="8212138" y="5435600"/>
          <p14:tracePt t="192363" x="8196263" y="5435600"/>
          <p14:tracePt t="192368" x="8180388" y="5435600"/>
          <p14:tracePt t="192377" x="8164513" y="5435600"/>
          <p14:tracePt t="192411" x="8148638" y="5435600"/>
          <p14:tracePt t="192426" x="8132763" y="5435600"/>
          <p14:tracePt t="192428" x="8132763" y="5451475"/>
          <p14:tracePt t="192442" x="8116888" y="5451475"/>
          <p14:tracePt t="192444" x="8116888" y="5467350"/>
          <p14:tracePt t="192446" x="8101013" y="5467350"/>
          <p14:tracePt t="192450" x="8085138" y="5467350"/>
          <p14:tracePt t="192452" x="8085138" y="5483225"/>
          <p14:tracePt t="192458" x="8070850" y="5483225"/>
          <p14:tracePt t="192461" x="8070850" y="5499100"/>
          <p14:tracePt t="192462" x="8054975" y="5499100"/>
          <p14:tracePt t="192467" x="8039100" y="5499100"/>
          <p14:tracePt t="192468" x="8023225" y="5499100"/>
          <p14:tracePt t="192471" x="8007350" y="5499100"/>
          <p14:tracePt t="192475" x="7991475" y="5514975"/>
          <p14:tracePt t="192479" x="7975600" y="5514975"/>
          <p14:tracePt t="192482" x="7959725" y="5514975"/>
          <p14:tracePt t="192484" x="7959725" y="5530850"/>
          <p14:tracePt t="192486" x="7943850" y="5530850"/>
          <p14:tracePt t="192493" x="7927975" y="5530850"/>
          <p14:tracePt t="192496" x="7912100" y="5530850"/>
          <p14:tracePt t="192500" x="7896225" y="5530850"/>
          <p14:tracePt t="192508" x="7880350" y="5530850"/>
          <p14:tracePt t="192517" x="7864475" y="5530850"/>
          <p14:tracePt t="192523" x="7864475" y="5546725"/>
          <p14:tracePt t="192528" x="7848600" y="5546725"/>
          <p14:tracePt t="192538" x="7848600" y="5562600"/>
          <p14:tracePt t="192542" x="7832725" y="5562600"/>
          <p14:tracePt t="192552" x="7816850" y="5562600"/>
          <p14:tracePt t="192587" x="7816850" y="5578475"/>
          <p14:tracePt t="192595" x="7800975" y="5578475"/>
          <p14:tracePt t="192767" x="7800975" y="5594350"/>
          <p14:tracePt t="192775" x="7832725" y="5610225"/>
          <p14:tracePt t="192782" x="7864475" y="5626100"/>
          <p14:tracePt t="192787" x="7896225" y="5657850"/>
          <p14:tracePt t="192791" x="7912100" y="5657850"/>
          <p14:tracePt t="192793" x="7927975" y="5657850"/>
          <p14:tracePt t="192794" x="7927975" y="5672138"/>
          <p14:tracePt t="192796" x="7943850" y="5672138"/>
          <p14:tracePt t="192798" x="7959725" y="5688013"/>
          <p14:tracePt t="192802" x="7975600" y="5688013"/>
          <p14:tracePt t="192804" x="7991475" y="5703888"/>
          <p14:tracePt t="192806" x="8007350" y="5703888"/>
          <p14:tracePt t="192809" x="8023225" y="5719763"/>
          <p14:tracePt t="192810" x="8039100" y="5735638"/>
          <p14:tracePt t="192812" x="8054975" y="5735638"/>
          <p14:tracePt t="192814" x="8085138" y="5735638"/>
          <p14:tracePt t="192816" x="8116888" y="5751513"/>
          <p14:tracePt t="192818" x="8148638" y="5767388"/>
          <p14:tracePt t="192820" x="8164513" y="5783263"/>
          <p14:tracePt t="192822" x="8196263" y="5799138"/>
          <p14:tracePt t="192824" x="8212138" y="5815013"/>
          <p14:tracePt t="192826" x="8243888" y="5815013"/>
          <p14:tracePt t="192828" x="8275638" y="5830888"/>
          <p14:tracePt t="192830" x="8307388" y="5862638"/>
          <p14:tracePt t="192832" x="8323263" y="5878513"/>
          <p14:tracePt t="192835" x="8370888" y="5894388"/>
          <p14:tracePt t="192837" x="8401050" y="5910263"/>
          <p14:tracePt t="192838" x="8432800" y="5926138"/>
          <p14:tracePt t="192841" x="8448675" y="5942013"/>
          <p14:tracePt t="192842" x="8480425" y="5957888"/>
          <p14:tracePt t="192844" x="8528050" y="5989638"/>
          <p14:tracePt t="192846" x="8543925" y="6003925"/>
          <p14:tracePt t="192848" x="8575675" y="6019800"/>
          <p14:tracePt t="192850" x="8607425" y="6035675"/>
          <p14:tracePt t="192852" x="8639175" y="6051550"/>
          <p14:tracePt t="192854" x="8655050" y="6067425"/>
          <p14:tracePt t="192857" x="8686800" y="6099175"/>
          <p14:tracePt t="192860" x="8716963" y="6115050"/>
          <p14:tracePt t="192860" x="8748713" y="6130925"/>
          <p14:tracePt t="192864" x="8780463" y="6162675"/>
          <p14:tracePt t="192866" x="8812213" y="6178550"/>
          <p14:tracePt t="192868" x="8812213" y="6194425"/>
          <p14:tracePt t="192870" x="8843963" y="6194425"/>
          <p14:tracePt t="192872" x="8875713" y="6210300"/>
          <p14:tracePt t="192876" x="8891588" y="6226175"/>
          <p14:tracePt t="192878" x="8923338" y="6242050"/>
          <p14:tracePt t="192882" x="8939213" y="6257925"/>
          <p14:tracePt t="192884" x="8955088" y="6257925"/>
          <p14:tracePt t="192886" x="8955088" y="6273800"/>
          <p14:tracePt t="192888" x="8955088" y="6289675"/>
          <p14:tracePt t="192891" x="8970963" y="6289675"/>
          <p14:tracePt t="192894" x="8986838" y="6289675"/>
          <p14:tracePt t="192902" x="8986838" y="6305550"/>
          <p14:tracePt t="192904" x="9001125" y="6305550"/>
          <p14:tracePt t="192923" x="9001125" y="6321425"/>
          <p14:tracePt t="192955" x="8986838" y="6321425"/>
          <p14:tracePt t="192959" x="8970963" y="6321425"/>
          <p14:tracePt t="192963" x="8955088" y="6337300"/>
          <p14:tracePt t="192965" x="8939213" y="6337300"/>
          <p14:tracePt t="192966" x="8923338" y="6337300"/>
          <p14:tracePt t="192970" x="8907463" y="6337300"/>
          <p14:tracePt t="192972" x="8891588" y="6337300"/>
          <p14:tracePt t="192974" x="8875713" y="6337300"/>
          <p14:tracePt t="192976" x="8859838" y="6337300"/>
          <p14:tracePt t="192978" x="8843963" y="6337300"/>
          <p14:tracePt t="192980" x="8828088" y="6337300"/>
          <p14:tracePt t="192982" x="8812213" y="6337300"/>
          <p14:tracePt t="192984" x="8796338" y="6337300"/>
          <p14:tracePt t="192986" x="8780463" y="6337300"/>
          <p14:tracePt t="192988" x="8748713" y="6337300"/>
          <p14:tracePt t="192992" x="8716963" y="6337300"/>
          <p14:tracePt t="192995" x="8701088" y="6337300"/>
          <p14:tracePt t="192996" x="8670925" y="6337300"/>
          <p14:tracePt t="192999" x="8623300" y="6337300"/>
          <p14:tracePt t="193000" x="8607425" y="6337300"/>
          <p14:tracePt t="193002" x="8575675" y="6337300"/>
          <p14:tracePt t="193004" x="8543925" y="6321425"/>
          <p14:tracePt t="193007" x="8528050" y="6321425"/>
          <p14:tracePt t="193008" x="8496300" y="6321425"/>
          <p14:tracePt t="193010" x="8464550" y="6321425"/>
          <p14:tracePt t="193012" x="8448675" y="6321425"/>
          <p14:tracePt t="193014" x="8416925" y="6321425"/>
          <p14:tracePt t="193016" x="8370888" y="6305550"/>
          <p14:tracePt t="193018" x="8355013" y="6305550"/>
          <p14:tracePt t="193020" x="8323263" y="6305550"/>
          <p14:tracePt t="193022" x="8307388" y="6289675"/>
          <p14:tracePt t="193024" x="8275638" y="6289675"/>
          <p14:tracePt t="193026" x="8243888" y="6273800"/>
          <p14:tracePt t="193028" x="8228013" y="6273800"/>
          <p14:tracePt t="193030" x="8196263" y="6273800"/>
          <p14:tracePt t="193032" x="8164513" y="6273800"/>
          <p14:tracePt t="193034" x="8148638" y="6257925"/>
          <p14:tracePt t="193036" x="8116888" y="6257925"/>
          <p14:tracePt t="193038" x="8101013" y="6257925"/>
          <p14:tracePt t="193041" x="8085138" y="6242050"/>
          <p14:tracePt t="193042" x="8070850" y="6242050"/>
          <p14:tracePt t="193044" x="8054975" y="6242050"/>
          <p14:tracePt t="193046" x="8023225" y="6242050"/>
          <p14:tracePt t="193048" x="8007350" y="6242050"/>
          <p14:tracePt t="193050" x="7991475" y="6226175"/>
          <p14:tracePt t="193052" x="7975600" y="6226175"/>
          <p14:tracePt t="193054" x="7959725" y="6226175"/>
          <p14:tracePt t="193058" x="7927975" y="6226175"/>
          <p14:tracePt t="193064" x="7912100" y="6226175"/>
          <p14:tracePt t="193071" x="7896225" y="6226175"/>
          <p14:tracePt t="193072" x="7880350" y="6210300"/>
          <p14:tracePt t="193091" x="7864475" y="6210300"/>
          <p14:tracePt t="193104" x="7864475" y="6194425"/>
          <p14:tracePt t="193117" x="7848600" y="6194425"/>
          <p14:tracePt t="193130" x="7832725" y="6194425"/>
          <p14:tracePt t="193142" x="7816850" y="6194425"/>
          <p14:tracePt t="193148" x="7800975" y="6194425"/>
          <p14:tracePt t="193154" x="7770813" y="6194425"/>
          <p14:tracePt t="193162" x="7739063" y="6210300"/>
          <p14:tracePt t="193170" x="7707313" y="6226175"/>
          <p14:tracePt t="193173" x="7691438" y="6226175"/>
          <p14:tracePt t="193174" x="7675563" y="6226175"/>
          <p14:tracePt t="193176" x="7675563" y="6242050"/>
          <p14:tracePt t="193180" x="7659688" y="6242050"/>
          <p14:tracePt t="193184" x="7643813" y="6257925"/>
          <p14:tracePt t="193195" x="7627938" y="6257925"/>
          <p14:tracePt t="193199" x="7612063" y="6257925"/>
          <p14:tracePt t="193206" x="7596188" y="6257925"/>
          <p14:tracePt t="193228" x="7580313" y="6257925"/>
          <p14:tracePt t="193244" x="7564438" y="6257925"/>
          <p14:tracePt t="193250" x="7564438" y="6242050"/>
          <p14:tracePt t="193252" x="7564438" y="6226175"/>
          <p14:tracePt t="193255" x="7564438" y="6210300"/>
          <p14:tracePt t="193259" x="7564438" y="6194425"/>
          <p14:tracePt t="193261" x="7564438" y="6178550"/>
          <p14:tracePt t="193262" x="7564438" y="6130925"/>
          <p14:tracePt t="193264" x="7564438" y="6099175"/>
          <p14:tracePt t="193266" x="7564438" y="6067425"/>
          <p14:tracePt t="193268" x="7564438" y="6051550"/>
          <p14:tracePt t="193270" x="7564438" y="6019800"/>
          <p14:tracePt t="193272" x="7564438" y="5989638"/>
          <p14:tracePt t="193274" x="7564438" y="5957888"/>
          <p14:tracePt t="193276" x="7564438" y="5926138"/>
          <p14:tracePt t="193278" x="7564438" y="5910263"/>
          <p14:tracePt t="193280" x="7564438" y="5862638"/>
          <p14:tracePt t="193282" x="7564438" y="5830888"/>
          <p14:tracePt t="193284" x="7564438" y="5783263"/>
          <p14:tracePt t="193286" x="7564438" y="5767388"/>
          <p14:tracePt t="193288" x="7564438" y="5719763"/>
          <p14:tracePt t="193290" x="7564438" y="5672138"/>
          <p14:tracePt t="193292" x="7564438" y="5657850"/>
          <p14:tracePt t="193294" x="7580313" y="5610225"/>
          <p14:tracePt t="193296" x="7596188" y="5578475"/>
          <p14:tracePt t="193298" x="7596188" y="5546725"/>
          <p14:tracePt t="193300" x="7612063" y="5499100"/>
          <p14:tracePt t="193302" x="7627938" y="5451475"/>
          <p14:tracePt t="193304" x="7643813" y="5435600"/>
          <p14:tracePt t="193307" x="7643813" y="5387975"/>
          <p14:tracePt t="193308" x="7659688" y="5340350"/>
          <p14:tracePt t="193311" x="7675563" y="5310188"/>
          <p14:tracePt t="193312" x="7691438" y="5278438"/>
          <p14:tracePt t="193314" x="7691438" y="5246688"/>
          <p14:tracePt t="193316" x="7707313" y="5214938"/>
          <p14:tracePt t="193318" x="7723188" y="5199063"/>
          <p14:tracePt t="193320" x="7723188" y="5167313"/>
          <p14:tracePt t="193322" x="7739063" y="5151438"/>
          <p14:tracePt t="193324" x="7754938" y="5135563"/>
          <p14:tracePt t="193326" x="7770813" y="5103813"/>
          <p14:tracePt t="193328" x="7770813" y="5087938"/>
          <p14:tracePt t="193330" x="7785100" y="5087938"/>
          <p14:tracePt t="193332" x="7800975" y="5072063"/>
          <p14:tracePt t="193334" x="7816850" y="5056188"/>
          <p14:tracePt t="193336" x="7832725" y="5040313"/>
          <p14:tracePt t="193338" x="7848600" y="5040313"/>
          <p14:tracePt t="193340" x="7848600" y="5024438"/>
          <p14:tracePt t="193342" x="7880350" y="5024438"/>
          <p14:tracePt t="193344" x="7896225" y="5008563"/>
          <p14:tracePt t="193346" x="7912100" y="4992688"/>
          <p14:tracePt t="193348" x="7927975" y="4992688"/>
          <p14:tracePt t="193350" x="7943850" y="4992688"/>
          <p14:tracePt t="193352" x="7959725" y="4992688"/>
          <p14:tracePt t="193354" x="7991475" y="4992688"/>
          <p14:tracePt t="193358" x="8023225" y="4992688"/>
          <p14:tracePt t="193360" x="8039100" y="4992688"/>
          <p14:tracePt t="193362" x="8070850" y="4992688"/>
          <p14:tracePt t="193364" x="8085138" y="4992688"/>
          <p14:tracePt t="193366" x="8101013" y="4992688"/>
          <p14:tracePt t="193368" x="8116888" y="4992688"/>
          <p14:tracePt t="193370" x="8132763" y="4992688"/>
          <p14:tracePt t="193372" x="8164513" y="4992688"/>
          <p14:tracePt t="193374" x="8180388" y="4992688"/>
          <p14:tracePt t="193376" x="8196263" y="4992688"/>
          <p14:tracePt t="193378" x="8212138" y="4992688"/>
          <p14:tracePt t="193380" x="8228013" y="4992688"/>
          <p14:tracePt t="193382" x="8259763" y="4992688"/>
          <p14:tracePt t="193384" x="8275638" y="4992688"/>
          <p14:tracePt t="193386" x="8291513" y="4992688"/>
          <p14:tracePt t="193388" x="8307388" y="5008563"/>
          <p14:tracePt t="193390" x="8323263" y="5008563"/>
          <p14:tracePt t="193392" x="8339138" y="5024438"/>
          <p14:tracePt t="193394" x="8355013" y="5024438"/>
          <p14:tracePt t="193396" x="8385175" y="5024438"/>
          <p14:tracePt t="193398" x="8385175" y="5040313"/>
          <p14:tracePt t="193400" x="8401050" y="5056188"/>
          <p14:tracePt t="193402" x="8432800" y="5056188"/>
          <p14:tracePt t="193404" x="8432800" y="5072063"/>
          <p14:tracePt t="193407" x="8464550" y="5072063"/>
          <p14:tracePt t="193408" x="8480425" y="5087938"/>
          <p14:tracePt t="193410" x="8496300" y="5103813"/>
          <p14:tracePt t="193412" x="8512175" y="5119688"/>
          <p14:tracePt t="193414" x="8528050" y="5119688"/>
          <p14:tracePt t="193416" x="8543925" y="5135563"/>
          <p14:tracePt t="193418" x="8575675" y="5167313"/>
          <p14:tracePt t="193423" x="8591550" y="5183188"/>
          <p14:tracePt t="193424" x="8623300" y="5199063"/>
          <p14:tracePt t="193426" x="8623300" y="5214938"/>
          <p14:tracePt t="193428" x="8639175" y="5230813"/>
          <p14:tracePt t="193430" x="8670925" y="5246688"/>
          <p14:tracePt t="193432" x="8686800" y="5262563"/>
          <p14:tracePt t="193434" x="8701088" y="5278438"/>
          <p14:tracePt t="193436" x="8716963" y="5294313"/>
          <p14:tracePt t="193438" x="8732838" y="5310188"/>
          <p14:tracePt t="193440" x="8748713" y="5324475"/>
          <p14:tracePt t="193442" x="8764588" y="5324475"/>
          <p14:tracePt t="193444" x="8780463" y="5356225"/>
          <p14:tracePt t="193446" x="8796338" y="5372100"/>
          <p14:tracePt t="193448" x="8812213" y="5387975"/>
          <p14:tracePt t="193450" x="8828088" y="5387975"/>
          <p14:tracePt t="193452" x="8843963" y="5403850"/>
          <p14:tracePt t="193454" x="8843963" y="5435600"/>
          <p14:tracePt t="193456" x="8859838" y="5435600"/>
          <p14:tracePt t="193458" x="8875713" y="5451475"/>
          <p14:tracePt t="193460" x="8891588" y="5467350"/>
          <p14:tracePt t="193464" x="8907463" y="5483225"/>
          <p14:tracePt t="193466" x="8907463" y="5499100"/>
          <p14:tracePt t="193468" x="8923338" y="5514975"/>
          <p14:tracePt t="193473" x="8923338" y="5530850"/>
          <p14:tracePt t="193475" x="8939213" y="5546725"/>
          <p14:tracePt t="193478" x="8955088" y="5562600"/>
          <p14:tracePt t="193483" x="8955088" y="5578475"/>
          <p14:tracePt t="193484" x="8970963" y="5594350"/>
          <p14:tracePt t="193493" x="8970963" y="5610225"/>
          <p14:tracePt t="193494" x="8970963" y="5626100"/>
          <p14:tracePt t="193500" x="8970963" y="5641975"/>
          <p14:tracePt t="193502" x="8970963" y="5657850"/>
          <p14:tracePt t="193509" x="8970963" y="5688013"/>
          <p14:tracePt t="193510" x="8970963" y="5703888"/>
          <p14:tracePt t="193514" x="8970963" y="5719763"/>
          <p14:tracePt t="193516" x="8970963" y="5735638"/>
          <p14:tracePt t="193520" x="8970963" y="5751513"/>
          <p14:tracePt t="193523" x="8970963" y="5767388"/>
          <p14:tracePt t="193525" x="8955088" y="5783263"/>
          <p14:tracePt t="193528" x="8939213" y="5799138"/>
          <p14:tracePt t="193530" x="8939213" y="5815013"/>
          <p14:tracePt t="193532" x="8939213" y="5830888"/>
          <p14:tracePt t="193534" x="8939213" y="5846763"/>
          <p14:tracePt t="193536" x="8923338" y="5862638"/>
          <p14:tracePt t="193541" x="8907463" y="5878513"/>
          <p14:tracePt t="193542" x="8907463" y="5894388"/>
          <p14:tracePt t="193544" x="8907463" y="5910263"/>
          <p14:tracePt t="193559" x="8828088" y="5973763"/>
          <p14:tracePt t="193562" x="8812213" y="5989638"/>
          <p14:tracePt t="193564" x="8796338" y="5989638"/>
          <p14:tracePt t="193566" x="8780463" y="6003925"/>
          <p14:tracePt t="193568" x="8780463" y="6019800"/>
          <p14:tracePt t="193570" x="8764588" y="6019800"/>
          <p14:tracePt t="193573" x="8748713" y="6019800"/>
          <p14:tracePt t="193576" x="8732838" y="6035675"/>
          <p14:tracePt t="193578" x="8716963" y="6035675"/>
          <p14:tracePt t="193580" x="8701088" y="6051550"/>
          <p14:tracePt t="193582" x="8686800" y="6051550"/>
          <p14:tracePt t="193584" x="8670925" y="6051550"/>
          <p14:tracePt t="193589" x="8655050" y="6067425"/>
          <p14:tracePt t="193591" x="8639175" y="6067425"/>
          <p14:tracePt t="193592" x="8623300" y="6067425"/>
          <p14:tracePt t="193594" x="8623300" y="6083300"/>
          <p14:tracePt t="193596" x="8607425" y="6083300"/>
          <p14:tracePt t="193598" x="8591550" y="6083300"/>
          <p14:tracePt t="193600" x="8591550" y="6099175"/>
          <p14:tracePt t="193602" x="8575675" y="6099175"/>
          <p14:tracePt t="193609" x="8543925" y="6099175"/>
          <p14:tracePt t="193612" x="8528050" y="6099175"/>
          <p14:tracePt t="193614" x="8512175" y="6115050"/>
          <p14:tracePt t="193628" x="8480425" y="6130925"/>
          <p14:tracePt t="193632" x="8464550" y="6130925"/>
          <p14:tracePt t="193645" x="8448675" y="6130925"/>
          <p14:tracePt t="193662" x="8432800" y="6130925"/>
          <p14:tracePt t="193706" x="8416925" y="6130925"/>
          <p14:tracePt t="194051" x="8432800" y="6130925"/>
          <p14:tracePt t="194056" x="8448675" y="6130925"/>
          <p14:tracePt t="194068" x="8464550" y="6130925"/>
          <p14:tracePt t="194075" x="8480425" y="6115050"/>
          <p14:tracePt t="194082" x="8496300" y="6067425"/>
          <p14:tracePt t="194084" x="8496300" y="6051550"/>
          <p14:tracePt t="194086" x="8496300" y="6035675"/>
          <p14:tracePt t="194088" x="8496300" y="6019800"/>
          <p14:tracePt t="194090" x="8496300" y="6003925"/>
          <p14:tracePt t="194092" x="8496300" y="5989638"/>
          <p14:tracePt t="194096" x="8496300" y="5957888"/>
          <p14:tracePt t="194099" x="8496300" y="5942013"/>
          <p14:tracePt t="194102" x="8496300" y="5894388"/>
          <p14:tracePt t="194105" x="8480425" y="5878513"/>
          <p14:tracePt t="194108" x="8480425" y="5846763"/>
          <p14:tracePt t="194109" x="8464550" y="5815013"/>
          <p14:tracePt t="194111" x="8448675" y="5799138"/>
          <p14:tracePt t="194112" x="8448675" y="5783263"/>
          <p14:tracePt t="194114" x="8448675" y="5751513"/>
          <p14:tracePt t="194116" x="8432800" y="5735638"/>
          <p14:tracePt t="194118" x="8416925" y="5703888"/>
          <p14:tracePt t="194120" x="8416925" y="5688013"/>
          <p14:tracePt t="194122" x="8401050" y="5672138"/>
          <p14:tracePt t="194126" x="8370888" y="5626100"/>
          <p14:tracePt t="194128" x="8370888" y="5610225"/>
          <p14:tracePt t="194130" x="8370888" y="5594350"/>
          <p14:tracePt t="194132" x="8355013" y="5562600"/>
          <p14:tracePt t="194134" x="8339138" y="5562600"/>
          <p14:tracePt t="194136" x="8339138" y="5546725"/>
          <p14:tracePt t="194138" x="8323263" y="5514975"/>
          <p14:tracePt t="194142" x="8323263" y="5499100"/>
          <p14:tracePt t="194144" x="8307388" y="5483225"/>
          <p14:tracePt t="194154" x="8291513" y="5467350"/>
          <p14:tracePt t="194158" x="8291513" y="5451475"/>
          <p14:tracePt t="194172" x="8275638" y="5435600"/>
          <p14:tracePt t="194180" x="8275638" y="5419725"/>
          <p14:tracePt t="194191" x="8259763" y="5419725"/>
          <p14:tracePt t="194196" x="8259763" y="5403850"/>
          <p14:tracePt t="194237" x="8275638" y="5403850"/>
          <p14:tracePt t="194241" x="8291513" y="5403850"/>
          <p14:tracePt t="194245" x="8307388" y="5403850"/>
          <p14:tracePt t="194250" x="8323263" y="5403850"/>
          <p14:tracePt t="194252" x="8339138" y="5403850"/>
          <p14:tracePt t="194254" x="8355013" y="5403850"/>
          <p14:tracePt t="194260" x="8370888" y="5403850"/>
          <p14:tracePt t="194265" x="8385175" y="5403850"/>
          <p14:tracePt t="194273" x="8401050" y="5403850"/>
          <p14:tracePt t="194277" x="8416925" y="5403850"/>
          <p14:tracePt t="194280" x="8432800" y="5403850"/>
          <p14:tracePt t="194307" x="8448675" y="5403850"/>
          <p14:tracePt t="194355" x="8464550" y="5403850"/>
          <p14:tracePt t="194369" x="8480425" y="5403850"/>
          <p14:tracePt t="194381" x="8496300" y="5403850"/>
          <p14:tracePt t="194385" x="8496300" y="5387975"/>
          <p14:tracePt t="194386" x="8512175" y="5387975"/>
          <p14:tracePt t="194392" x="8512175" y="5372100"/>
          <p14:tracePt t="194418" x="8512175" y="5356225"/>
          <p14:tracePt t="194497" x="8496300" y="5356225"/>
          <p14:tracePt t="194505" x="8480425" y="5356225"/>
          <p14:tracePt t="194511" x="8480425" y="5372100"/>
          <p14:tracePt t="194522" x="8464550" y="5387975"/>
          <p14:tracePt t="194532" x="8448675" y="5419725"/>
          <p14:tracePt t="194537" x="8448675" y="5435600"/>
          <p14:tracePt t="194547" x="8416925" y="5514975"/>
          <p14:tracePt t="194551" x="8416925" y="5546725"/>
          <p14:tracePt t="194552" x="8401050" y="5562600"/>
          <p14:tracePt t="194558" x="8401050" y="5610225"/>
          <p14:tracePt t="194560" x="8401050" y="5626100"/>
          <p14:tracePt t="194562" x="8401050" y="5641975"/>
          <p14:tracePt t="194564" x="8401050" y="5657850"/>
          <p14:tracePt t="194568" x="8401050" y="5672138"/>
          <p14:tracePt t="194575" x="8401050" y="5688013"/>
          <p14:tracePt t="194578" x="8401050" y="5703888"/>
          <p14:tracePt t="194580" x="8401050" y="5719763"/>
          <p14:tracePt t="194584" x="8385175" y="5735638"/>
          <p14:tracePt t="194588" x="8385175" y="5751513"/>
          <p14:tracePt t="194593" x="8385175" y="5767388"/>
          <p14:tracePt t="194608" x="8385175" y="5783263"/>
          <p14:tracePt t="194621" x="8385175" y="5799138"/>
          <p14:tracePt t="194653" x="8385175" y="5815013"/>
          <p14:tracePt t="194726" x="8385175" y="5846763"/>
          <p14:tracePt t="194732" x="8370888" y="5894388"/>
          <p14:tracePt t="194734" x="8355013" y="5910263"/>
          <p14:tracePt t="194736" x="8355013" y="5926138"/>
          <p14:tracePt t="194738" x="8355013" y="5942013"/>
          <p14:tracePt t="194742" x="8355013" y="5957888"/>
          <p14:tracePt t="194744" x="8355013" y="5973763"/>
          <p14:tracePt t="194748" x="8355013" y="5989638"/>
          <p14:tracePt t="194750" x="8339138" y="6003925"/>
          <p14:tracePt t="194758" x="8339138" y="6019800"/>
          <p14:tracePt t="194761" x="8323263" y="6035675"/>
          <p14:tracePt t="194764" x="8323263" y="6051550"/>
          <p14:tracePt t="194783" x="8323263" y="6067425"/>
          <p14:tracePt t="194794" x="8323263" y="6083300"/>
          <p14:tracePt t="194809" x="8307388" y="6083300"/>
          <p14:tracePt t="194821" x="8307388" y="6099175"/>
          <p14:tracePt t="194827" x="8291513" y="6099175"/>
          <p14:tracePt t="194843" x="8275638" y="6099175"/>
          <p14:tracePt t="194889" x="8259763" y="6099175"/>
          <p14:tracePt t="194898" x="8259763" y="6083300"/>
          <p14:tracePt t="194906" x="8243888" y="6067425"/>
          <p14:tracePt t="194912" x="8243888" y="6051550"/>
          <p14:tracePt t="194915" x="8243888" y="6035675"/>
          <p14:tracePt t="194921" x="8243888" y="6019800"/>
          <p14:tracePt t="194929" x="8243888" y="6003925"/>
          <p14:tracePt t="194933" x="8243888" y="5989638"/>
          <p14:tracePt t="194939" x="8243888" y="5973763"/>
          <p14:tracePt t="194941" x="8243888" y="5957888"/>
          <p14:tracePt t="194942" x="8243888" y="5942013"/>
          <p14:tracePt t="194946" x="8243888" y="5926138"/>
          <p14:tracePt t="194950" x="8243888" y="5910263"/>
          <p14:tracePt t="194952" x="8228013" y="5910263"/>
          <p14:tracePt t="194954" x="8228013" y="5894388"/>
          <p14:tracePt t="194957" x="8228013" y="5878513"/>
          <p14:tracePt t="194958" x="8212138" y="5878513"/>
          <p14:tracePt t="194960" x="8212138" y="5862638"/>
          <p14:tracePt t="194964" x="8212138" y="5846763"/>
          <p14:tracePt t="194966" x="8212138" y="5830888"/>
          <p14:tracePt t="194968" x="8196263" y="5830888"/>
          <p14:tracePt t="194970" x="8180388" y="5830888"/>
          <p14:tracePt t="194974" x="8164513" y="5799138"/>
          <p14:tracePt t="194976" x="8164513" y="5783263"/>
          <p14:tracePt t="194980" x="8148638" y="5767388"/>
          <p14:tracePt t="194982" x="8132763" y="5767388"/>
          <p14:tracePt t="194984" x="8132763" y="5751513"/>
          <p14:tracePt t="194989" x="8116888" y="5735638"/>
          <p14:tracePt t="194990" x="8101013" y="5719763"/>
          <p14:tracePt t="194992" x="8085138" y="5703888"/>
          <p14:tracePt t="194996" x="8070850" y="5688013"/>
          <p14:tracePt t="194998" x="8054975" y="5672138"/>
          <p14:tracePt t="195002" x="8039100" y="5657850"/>
          <p14:tracePt t="195004" x="8023225" y="5641975"/>
          <p14:tracePt t="195006" x="8007350" y="5641975"/>
          <p14:tracePt t="195008" x="8007350" y="5626100"/>
          <p14:tracePt t="195010" x="7991475" y="5610225"/>
          <p14:tracePt t="195012" x="7975600" y="5594350"/>
          <p14:tracePt t="195016" x="7959725" y="5578475"/>
          <p14:tracePt t="195018" x="7943850" y="5562600"/>
          <p14:tracePt t="195020" x="7927975" y="5562600"/>
          <p14:tracePt t="195024" x="7912100" y="5530850"/>
          <p14:tracePt t="195026" x="7896225" y="5514975"/>
          <p14:tracePt t="195030" x="7880350" y="5499100"/>
          <p14:tracePt t="195032" x="7864475" y="5483225"/>
          <p14:tracePt t="195034" x="7848600" y="5483225"/>
          <p14:tracePt t="195036" x="7848600" y="5467350"/>
          <p14:tracePt t="195039" x="7816850" y="5467350"/>
          <p14:tracePt t="195040" x="7816850" y="5451475"/>
          <p14:tracePt t="195042" x="7800975" y="5435600"/>
          <p14:tracePt t="195044" x="7785100" y="5435600"/>
          <p14:tracePt t="195046" x="7770813" y="5419725"/>
          <p14:tracePt t="195048" x="7770813" y="5403850"/>
          <p14:tracePt t="195050" x="7754938" y="5403850"/>
          <p14:tracePt t="195052" x="7739063" y="5403850"/>
          <p14:tracePt t="195054" x="7739063" y="5387975"/>
          <p14:tracePt t="195056" x="7723188" y="5387975"/>
          <p14:tracePt t="195058" x="7707313" y="5372100"/>
          <p14:tracePt t="195060" x="7707313" y="5356225"/>
          <p14:tracePt t="195063" x="7691438" y="5356225"/>
          <p14:tracePt t="195068" x="7675563" y="5340350"/>
          <p14:tracePt t="195074" x="7659688" y="5340350"/>
          <p14:tracePt t="195076" x="7659688" y="5324475"/>
          <p14:tracePt t="195080" x="7643813" y="5324475"/>
          <p14:tracePt t="195085" x="7627938" y="5324475"/>
          <p14:tracePt t="195086" x="7627938" y="5310188"/>
          <p14:tracePt t="195101" x="7612063" y="5310188"/>
          <p14:tracePt t="195113" x="7612063" y="5294313"/>
          <p14:tracePt t="195181" x="7596188" y="5294313"/>
          <p14:tracePt t="195192" x="7580313" y="5294313"/>
          <p14:tracePt t="195214" x="7564438" y="5294313"/>
          <p14:tracePt t="195223" x="7548563" y="5294313"/>
          <p14:tracePt t="195231" x="7532688" y="5294313"/>
          <p14:tracePt t="195245" x="7516813" y="5294313"/>
          <p14:tracePt t="195253" x="7500938" y="5294313"/>
          <p14:tracePt t="195347" x="7500938" y="5310188"/>
          <p14:tracePt t="195363" x="7500938" y="5324475"/>
          <p14:tracePt t="195365" x="7500938" y="5340350"/>
          <p14:tracePt t="195368" x="7500938" y="5356225"/>
          <p14:tracePt t="195370" x="7500938" y="5372100"/>
          <p14:tracePt t="195373" x="7500938" y="5387975"/>
          <p14:tracePt t="195376" x="7500938" y="5403850"/>
          <p14:tracePt t="195378" x="7500938" y="5435600"/>
          <p14:tracePt t="195380" x="7500938" y="5451475"/>
          <p14:tracePt t="195382" x="7500938" y="5483225"/>
          <p14:tracePt t="195384" x="7500938" y="5499100"/>
          <p14:tracePt t="195386" x="7500938" y="5530850"/>
          <p14:tracePt t="195388" x="7500938" y="5578475"/>
          <p14:tracePt t="195390" x="7500938" y="5594350"/>
          <p14:tracePt t="195392" x="7516813" y="5626100"/>
          <p14:tracePt t="195394" x="7516813" y="5672138"/>
          <p14:tracePt t="195396" x="7532688" y="5688013"/>
          <p14:tracePt t="195398" x="7532688" y="5735638"/>
          <p14:tracePt t="195400" x="7548563" y="5783263"/>
          <p14:tracePt t="195402" x="7548563" y="5799138"/>
          <p14:tracePt t="195404" x="7564438" y="5846763"/>
          <p14:tracePt t="195406" x="7564438" y="5894388"/>
          <p14:tracePt t="195408" x="7580313" y="5942013"/>
          <p14:tracePt t="195410" x="7580313" y="5973763"/>
          <p14:tracePt t="195412" x="7596188" y="6019800"/>
          <p14:tracePt t="195414" x="7596188" y="6067425"/>
          <p14:tracePt t="195416" x="7612063" y="6099175"/>
          <p14:tracePt t="195418" x="7612063" y="6162675"/>
          <p14:tracePt t="195420" x="7627938" y="6194425"/>
          <p14:tracePt t="195422" x="7627938" y="6242050"/>
          <p14:tracePt t="195424" x="7627938" y="6273800"/>
          <p14:tracePt t="195426" x="7627938" y="6321425"/>
          <p14:tracePt t="195428" x="7643813" y="6351588"/>
          <p14:tracePt t="195430" x="7643813" y="6383338"/>
          <p14:tracePt t="195432" x="7643813" y="6430963"/>
          <p14:tracePt t="195434" x="7643813" y="6462713"/>
          <p14:tracePt t="195436" x="7659688" y="6478588"/>
          <p14:tracePt t="195438" x="7659688" y="6510338"/>
          <p14:tracePt t="195440" x="7659688" y="6542088"/>
          <p14:tracePt t="195442" x="7659688" y="6557963"/>
          <p14:tracePt t="195444" x="7659688" y="6573838"/>
          <p14:tracePt t="195446" x="7659688" y="6589713"/>
          <p14:tracePt t="195448" x="7675563" y="6605588"/>
          <p14:tracePt t="195450" x="7675563" y="6621463"/>
          <p14:tracePt t="195452" x="7675563" y="6637338"/>
          <p14:tracePt t="195456" x="7675563" y="6653213"/>
          <p14:tracePt t="195461" x="7691438" y="6669088"/>
          <p14:tracePt t="195475" x="7691438" y="6684963"/>
          <p14:tracePt t="195507" x="7691438" y="6699250"/>
          <p14:tracePt t="195676" x="7675563" y="6699250"/>
          <p14:tracePt t="195679" x="7659688" y="6699250"/>
          <p14:tracePt t="195681" x="7643813" y="6699250"/>
          <p14:tracePt t="195682" x="7612063" y="6699250"/>
          <p14:tracePt t="195686" x="7580313" y="6699250"/>
          <p14:tracePt t="195689" x="7564438" y="6699250"/>
          <p14:tracePt t="195690" x="7516813" y="6699250"/>
          <p14:tracePt t="195692" x="7485063" y="6699250"/>
          <p14:tracePt t="195694" x="7469188" y="6699250"/>
          <p14:tracePt t="195696" x="7423150" y="6699250"/>
          <p14:tracePt t="195698" x="7391400" y="6699250"/>
          <p14:tracePt t="195700" x="7359650" y="6684963"/>
          <p14:tracePt t="195702" x="7327900" y="6684963"/>
          <p14:tracePt t="195704" x="7280275" y="6684963"/>
          <p14:tracePt t="195706" x="7248525" y="6669088"/>
          <p14:tracePt t="195708" x="7200900" y="6669088"/>
          <p14:tracePt t="195710" x="7154863" y="6669088"/>
          <p14:tracePt t="195712" x="7107238" y="6653213"/>
          <p14:tracePt t="195714" x="7011988" y="6653213"/>
          <p14:tracePt t="195716" x="6932613" y="6653213"/>
          <p14:tracePt t="195718" x="6869113" y="6653213"/>
          <p14:tracePt t="195720" x="6823075" y="6653213"/>
          <p14:tracePt t="195723" x="6759575" y="6653213"/>
          <p14:tracePt t="195724" x="6696075" y="6653213"/>
          <p14:tracePt t="195726" x="6648450" y="6653213"/>
          <p14:tracePt t="195728" x="6600825" y="6637338"/>
          <p14:tracePt t="195730" x="6523038" y="6637338"/>
          <p14:tracePt t="195732" x="6475413" y="6637338"/>
          <p14:tracePt t="195734" x="6411913" y="6637338"/>
          <p14:tracePt t="195736" x="6380163" y="6637338"/>
          <p14:tracePt t="195739" x="6332538" y="6637338"/>
          <p14:tracePt t="195741" x="6284913" y="6637338"/>
          <p14:tracePt t="195742" x="6238875" y="6637338"/>
          <p14:tracePt t="195744" x="6191250" y="6637338"/>
          <p14:tracePt t="195746" x="6143625" y="6637338"/>
          <p14:tracePt t="195748" x="6127750" y="6637338"/>
          <p14:tracePt t="195750" x="6080125" y="6637338"/>
          <p14:tracePt t="195752" x="6032500" y="6637338"/>
          <p14:tracePt t="195754" x="6000750" y="6637338"/>
          <p14:tracePt t="195756" x="5969000" y="6637338"/>
          <p14:tracePt t="195758" x="5922963" y="6637338"/>
          <p14:tracePt t="195760" x="5907088" y="6637338"/>
          <p14:tracePt t="195762" x="5875338" y="6637338"/>
          <p14:tracePt t="195764" x="5859463" y="6637338"/>
          <p14:tracePt t="195766" x="5811838" y="6637338"/>
          <p14:tracePt t="195768" x="5780088" y="6637338"/>
          <p14:tracePt t="195770" x="5764213" y="6637338"/>
          <p14:tracePt t="195773" x="5732463" y="6637338"/>
          <p14:tracePt t="195774" x="5700713" y="6621463"/>
          <p14:tracePt t="195776" x="5684838" y="6621463"/>
          <p14:tracePt t="195778" x="5653088" y="6621463"/>
          <p14:tracePt t="195782" x="5638800" y="6621463"/>
          <p14:tracePt t="195784" x="5622925" y="6621463"/>
          <p14:tracePt t="195786" x="5591175" y="6621463"/>
          <p14:tracePt t="195790" x="5559425" y="6621463"/>
          <p14:tracePt t="195792" x="5543550" y="6621463"/>
          <p14:tracePt t="195796" x="5527675" y="6621463"/>
          <p14:tracePt t="195798" x="5511800" y="6621463"/>
          <p14:tracePt t="195807" x="5495925" y="6621463"/>
          <p14:tracePt t="195810" x="5480050" y="6621463"/>
          <p14:tracePt t="195831" x="5464175" y="6621463"/>
          <p14:tracePt t="195851" x="5448300" y="6621463"/>
          <p14:tracePt t="195871" x="5432425" y="6621463"/>
          <p14:tracePt t="195885" x="5416550" y="6621463"/>
          <p14:tracePt t="195891" x="5400675" y="6621463"/>
          <p14:tracePt t="195901" x="5384800" y="6621463"/>
          <p14:tracePt t="195906" x="5368925" y="6621463"/>
          <p14:tracePt t="195909" x="5353050" y="6621463"/>
          <p14:tracePt t="195916" x="5337175" y="6621463"/>
          <p14:tracePt t="195918" x="5307013" y="6621463"/>
          <p14:tracePt t="195923" x="5291138" y="6621463"/>
          <p14:tracePt t="195924" x="5275263" y="6621463"/>
          <p14:tracePt t="195928" x="5259388" y="6621463"/>
          <p14:tracePt t="195930" x="5243513" y="6621463"/>
          <p14:tracePt t="195932" x="5227638" y="6621463"/>
          <p14:tracePt t="195934" x="5211763" y="6621463"/>
          <p14:tracePt t="195936" x="5195888" y="6621463"/>
          <p14:tracePt t="195940" x="5164138" y="6621463"/>
          <p14:tracePt t="195942" x="5148263" y="6621463"/>
          <p14:tracePt t="195944" x="5116513" y="6621463"/>
          <p14:tracePt t="195946" x="5068888" y="6621463"/>
          <p14:tracePt t="195948" x="5053013" y="6621463"/>
          <p14:tracePt t="195950" x="5022850" y="6621463"/>
          <p14:tracePt t="195952" x="4991100" y="6621463"/>
          <p14:tracePt t="195954" x="4975225" y="6621463"/>
          <p14:tracePt t="195956" x="4927600" y="6605588"/>
          <p14:tracePt t="195958" x="4895850" y="6605588"/>
          <p14:tracePt t="195960" x="4879975" y="6605588"/>
          <p14:tracePt t="195962" x="4848225" y="6605588"/>
          <p14:tracePt t="195964" x="4800600" y="6589713"/>
          <p14:tracePt t="195966" x="4784725" y="6589713"/>
          <p14:tracePt t="195968" x="4737100" y="6589713"/>
          <p14:tracePt t="195970" x="4722813" y="6589713"/>
          <p14:tracePt t="195972" x="4691063" y="6573838"/>
          <p14:tracePt t="195974" x="4643438" y="6573838"/>
          <p14:tracePt t="195976" x="4611688" y="6573838"/>
          <p14:tracePt t="195978" x="4579938" y="6573838"/>
          <p14:tracePt t="195980" x="4532313" y="6573838"/>
          <p14:tracePt t="195982" x="4484688" y="6573838"/>
          <p14:tracePt t="195984" x="4452938" y="6557963"/>
          <p14:tracePt t="195986" x="4406900" y="6557963"/>
          <p14:tracePt t="195991" x="4343400" y="6542088"/>
          <p14:tracePt t="195992" x="4279900" y="6542088"/>
          <p14:tracePt t="195994" x="4248150" y="6526213"/>
          <p14:tracePt t="195996" x="4216400" y="6526213"/>
          <p14:tracePt t="195998" x="4168775" y="6526213"/>
          <p14:tracePt t="196000" x="4137025" y="6510338"/>
          <p14:tracePt t="196002" x="4106863" y="6510338"/>
          <p14:tracePt t="196004" x="4059238" y="6510338"/>
          <p14:tracePt t="196006" x="4011613" y="6494463"/>
          <p14:tracePt t="196008" x="3995738" y="6494463"/>
          <p14:tracePt t="196010" x="3948113" y="6494463"/>
          <p14:tracePt t="196012" x="3900488" y="6478588"/>
          <p14:tracePt t="196014" x="3852863" y="6478588"/>
          <p14:tracePt t="196016" x="3821113" y="6478588"/>
          <p14:tracePt t="196018" x="3790950" y="6478588"/>
          <p14:tracePt t="196020" x="3743325" y="6462713"/>
          <p14:tracePt t="196023" x="3711575" y="6462713"/>
          <p14:tracePt t="196024" x="3663950" y="6462713"/>
          <p14:tracePt t="196026" x="3632200" y="6462713"/>
          <p14:tracePt t="196028" x="3600450" y="6462713"/>
          <p14:tracePt t="196030" x="3552825" y="6446838"/>
          <p14:tracePt t="196032" x="3505200" y="6446838"/>
          <p14:tracePt t="196034" x="3475038" y="6446838"/>
          <p14:tracePt t="196036" x="3443288" y="6446838"/>
          <p14:tracePt t="196040" x="3363913" y="6446838"/>
          <p14:tracePt t="196042" x="3332163" y="6446838"/>
          <p14:tracePt t="196044" x="3300413" y="6446838"/>
          <p14:tracePt t="196046" x="3268663" y="6446838"/>
          <p14:tracePt t="196048" x="3236913" y="6446838"/>
          <p14:tracePt t="196050" x="3221038" y="6446838"/>
          <p14:tracePt t="196052" x="3175000" y="6446838"/>
          <p14:tracePt t="196055" x="3143250" y="6446838"/>
          <p14:tracePt t="196056" x="3111500" y="6446838"/>
          <p14:tracePt t="196058" x="3079750" y="6446838"/>
          <p14:tracePt t="196060" x="3048000" y="6446838"/>
          <p14:tracePt t="196063" x="3032125" y="6446838"/>
          <p14:tracePt t="196065" x="2984500" y="6446838"/>
          <p14:tracePt t="196066" x="2968625" y="6446838"/>
          <p14:tracePt t="196068" x="2936875" y="6446838"/>
          <p14:tracePt t="196070" x="2890838" y="6446838"/>
          <p14:tracePt t="196073" x="2874963" y="6446838"/>
          <p14:tracePt t="196074" x="2843213" y="6446838"/>
          <p14:tracePt t="196076" x="2795588" y="6446838"/>
          <p14:tracePt t="196078" x="2779713" y="6446838"/>
          <p14:tracePt t="196080" x="2747963" y="6446838"/>
          <p14:tracePt t="196082" x="2716213" y="6446838"/>
          <p14:tracePt t="196084" x="2684463" y="6446838"/>
          <p14:tracePt t="196086" x="2652713" y="6446838"/>
          <p14:tracePt t="196089" x="2636838" y="6446838"/>
          <p14:tracePt t="196090" x="2605088" y="6446838"/>
          <p14:tracePt t="196092" x="2590800" y="6446838"/>
          <p14:tracePt t="196094" x="2559050" y="6446838"/>
          <p14:tracePt t="196096" x="2527300" y="6446838"/>
          <p14:tracePt t="196098" x="2511425" y="6446838"/>
          <p14:tracePt t="196100" x="2479675" y="6446838"/>
          <p14:tracePt t="196102" x="2463800" y="6446838"/>
          <p14:tracePt t="196104" x="2447925" y="6446838"/>
          <p14:tracePt t="196106" x="2432050" y="6446838"/>
          <p14:tracePt t="196108" x="2416175" y="6446838"/>
          <p14:tracePt t="196110" x="2400300" y="6446838"/>
          <p14:tracePt t="196112" x="2384425" y="6446838"/>
          <p14:tracePt t="196118" x="2368550" y="6446838"/>
          <p14:tracePt t="196122" x="2352675" y="6446838"/>
          <p14:tracePt t="196124" x="2336800" y="6446838"/>
          <p14:tracePt t="196133" x="2320925" y="6446838"/>
          <p14:tracePt t="196136" x="2305050" y="6446838"/>
          <p14:tracePt t="196149" x="2289175" y="6446838"/>
          <p14:tracePt t="196162" x="2274888" y="6446838"/>
          <p14:tracePt t="196177" x="2274888" y="6462713"/>
          <p14:tracePt t="196189" x="2259013" y="6462713"/>
          <p14:tracePt t="196201" x="2243138" y="6462713"/>
          <p14:tracePt t="196206" x="2227263" y="6462713"/>
          <p14:tracePt t="196207" x="2227263" y="6478588"/>
          <p14:tracePt t="196210" x="2211388" y="6478588"/>
          <p14:tracePt t="196212" x="2195513" y="6478588"/>
          <p14:tracePt t="196216" x="2179638" y="6478588"/>
          <p14:tracePt t="196224" x="2147888" y="6478588"/>
          <p14:tracePt t="196230" x="2132013" y="6478588"/>
          <p14:tracePt t="196232" x="2116138" y="6478588"/>
          <p14:tracePt t="196234" x="2100263" y="6478588"/>
          <p14:tracePt t="196240" x="2084388" y="6478588"/>
          <p14:tracePt t="196242" x="2068513" y="6478588"/>
          <p14:tracePt t="196244" x="2068513" y="6494463"/>
          <p14:tracePt t="196246" x="2052638" y="6494463"/>
          <p14:tracePt t="196248" x="2036763" y="6494463"/>
          <p14:tracePt t="196250" x="2020888" y="6494463"/>
          <p14:tracePt t="196254" x="2005013" y="6494463"/>
          <p14:tracePt t="196257" x="1989138" y="6494463"/>
          <p14:tracePt t="196260" x="1974850" y="6494463"/>
          <p14:tracePt t="196265" x="1958975" y="6494463"/>
          <p14:tracePt t="196268" x="1943100" y="6494463"/>
          <p14:tracePt t="196270" x="1927225" y="6494463"/>
          <p14:tracePt t="196273" x="1911350" y="6494463"/>
          <p14:tracePt t="196279" x="1895475" y="6494463"/>
          <p14:tracePt t="196280" x="1879600" y="6494463"/>
          <p14:tracePt t="196284" x="1863725" y="6494463"/>
          <p14:tracePt t="196286" x="1847850" y="6494463"/>
          <p14:tracePt t="196290" x="1831975" y="6494463"/>
          <p14:tracePt t="196294" x="1816100" y="6494463"/>
          <p14:tracePt t="196296" x="1800225" y="6494463"/>
          <p14:tracePt t="196301" x="1784350" y="6494463"/>
          <p14:tracePt t="196302" x="1768475" y="6494463"/>
          <p14:tracePt t="196304" x="1752600" y="6494463"/>
          <p14:tracePt t="196311" x="1736725" y="6494463"/>
          <p14:tracePt t="196317" x="1720850" y="6494463"/>
          <p14:tracePt t="196337" x="1704975" y="6494463"/>
          <p14:tracePt t="196353" x="1689100" y="6494463"/>
          <p14:tracePt t="196365" x="1674813" y="6494463"/>
          <p14:tracePt t="196403" x="1674813" y="6510338"/>
          <p14:tracePt t="196465" x="1658938" y="6510338"/>
          <p14:tracePt t="196790" x="1689100" y="6510338"/>
          <p14:tracePt t="196794" x="1704975" y="6510338"/>
          <p14:tracePt t="196798" x="1736725" y="6510338"/>
          <p14:tracePt t="196802" x="1752600" y="6510338"/>
          <p14:tracePt t="196806" x="1768475" y="6510338"/>
          <p14:tracePt t="196808" x="1784350" y="6510338"/>
          <p14:tracePt t="196813" x="1800225" y="6510338"/>
          <p14:tracePt t="196814" x="1816100" y="6510338"/>
          <p14:tracePt t="196816" x="1816100" y="6494463"/>
          <p14:tracePt t="196818" x="1831975" y="6494463"/>
          <p14:tracePt t="196820" x="1847850" y="6494463"/>
          <p14:tracePt t="196822" x="1863725" y="6494463"/>
          <p14:tracePt t="196826" x="1879600" y="6494463"/>
          <p14:tracePt t="196828" x="1895475" y="6494463"/>
          <p14:tracePt t="196834" x="1927225" y="6494463"/>
          <p14:tracePt t="196836" x="1943100" y="6494463"/>
          <p14:tracePt t="196842" x="1958975" y="6494463"/>
          <p14:tracePt t="196857" x="1974850" y="6478588"/>
          <p14:tracePt t="196876" x="1989138" y="6478588"/>
          <p14:tracePt t="197035" x="2005013" y="6478588"/>
          <p14:tracePt t="197049" x="2020888" y="6478588"/>
          <p14:tracePt t="197054" x="2036763" y="6478588"/>
          <p14:tracePt t="197057" x="2052638" y="6478588"/>
          <p14:tracePt t="197064" x="2068513" y="6478588"/>
          <p14:tracePt t="197069" x="2084388" y="6478588"/>
          <p14:tracePt t="197071" x="2084388" y="6462713"/>
          <p14:tracePt t="197072" x="2100263" y="6462713"/>
          <p14:tracePt t="197074" x="2116138" y="6462713"/>
          <p14:tracePt t="197076" x="2132013" y="6462713"/>
          <p14:tracePt t="197088" x="2163763" y="6462713"/>
          <p14:tracePt t="197092" x="2195513" y="6446838"/>
          <p14:tracePt t="197097" x="2211388" y="6446838"/>
          <p14:tracePt t="197100" x="2227263" y="6446838"/>
          <p14:tracePt t="197105" x="2243138" y="6446838"/>
          <p14:tracePt t="197110" x="2259013" y="6446838"/>
          <p14:tracePt t="197112" x="2274888" y="6446838"/>
          <p14:tracePt t="197114" x="2289175" y="6446838"/>
          <p14:tracePt t="197123" x="2305050" y="6430963"/>
          <p14:tracePt t="197124" x="2320925" y="6430963"/>
          <p14:tracePt t="197140" x="2336800" y="6430963"/>
          <p14:tracePt t="197165" x="2352675" y="6430963"/>
          <p14:tracePt t="197883" x="2368550" y="6430963"/>
          <p14:tracePt t="197895" x="2384425" y="6430963"/>
          <p14:tracePt t="197902" x="2400300" y="6415088"/>
          <p14:tracePt t="197910" x="2447925" y="6415088"/>
          <p14:tracePt t="197912" x="2479675" y="6415088"/>
          <p14:tracePt t="197914" x="2495550" y="6399213"/>
          <p14:tracePt t="197916" x="2511425" y="6399213"/>
          <p14:tracePt t="197918" x="2527300" y="6399213"/>
          <p14:tracePt t="197922" x="2559050" y="6399213"/>
          <p14:tracePt t="197924" x="2574925" y="6383338"/>
          <p14:tracePt t="197928" x="2605088" y="6383338"/>
          <p14:tracePt t="197932" x="2620963" y="6367463"/>
          <p14:tracePt t="197934" x="2652713" y="6367463"/>
          <p14:tracePt t="197939" x="2668588" y="6367463"/>
          <p14:tracePt t="197940" x="2700338" y="6367463"/>
          <p14:tracePt t="197944" x="2732088" y="6367463"/>
          <p14:tracePt t="197946" x="2747963" y="6351588"/>
          <p14:tracePt t="197950" x="2779713" y="6351588"/>
          <p14:tracePt t="197957" x="2843213" y="6351588"/>
          <p14:tracePt t="197958" x="2859088" y="6337300"/>
          <p14:tracePt t="197960" x="2874963" y="6337300"/>
          <p14:tracePt t="197962" x="2905125" y="6321425"/>
          <p14:tracePt t="197967" x="2936875" y="6321425"/>
          <p14:tracePt t="197968" x="2952750" y="6321425"/>
          <p14:tracePt t="197972" x="2968625" y="6321425"/>
          <p14:tracePt t="197974" x="2984500" y="6321425"/>
          <p14:tracePt t="197978" x="3000375" y="6321425"/>
          <p14:tracePt t="197980" x="3016250" y="6305550"/>
          <p14:tracePt t="197991" x="3032125" y="6305550"/>
          <p14:tracePt t="197998" x="3063875" y="6289675"/>
          <p14:tracePt t="198003" x="3095625" y="6289675"/>
          <p14:tracePt t="198009" x="3111500" y="6289675"/>
          <p14:tracePt t="198010" x="3127375" y="6289675"/>
          <p14:tracePt t="198014" x="3143250" y="6289675"/>
          <p14:tracePt t="198018" x="3159125" y="6289675"/>
          <p14:tracePt t="198022" x="3175000" y="6289675"/>
          <p14:tracePt t="198026" x="3190875" y="6289675"/>
          <p14:tracePt t="198028" x="3205163" y="6289675"/>
          <p14:tracePt t="198030" x="3221038" y="6289675"/>
          <p14:tracePt t="198034" x="3236913" y="6289675"/>
          <p14:tracePt t="198035" x="3252788" y="6289675"/>
          <p14:tracePt t="198039" x="3268663" y="6289675"/>
          <p14:tracePt t="198041" x="3284538" y="6289675"/>
          <p14:tracePt t="198042" x="3300413" y="6289675"/>
          <p14:tracePt t="198047" x="3332163" y="6289675"/>
          <p14:tracePt t="198049" x="3348038" y="6289675"/>
          <p14:tracePt t="198053" x="3379788" y="6289675"/>
          <p14:tracePt t="198055" x="3395663" y="6289675"/>
          <p14:tracePt t="198058" x="3427413" y="6289675"/>
          <p14:tracePt t="198062" x="3459163" y="6289675"/>
          <p14:tracePt t="198064" x="3505200" y="6289675"/>
          <p14:tracePt t="198066" x="3521075" y="6289675"/>
          <p14:tracePt t="198068" x="3552825" y="6289675"/>
          <p14:tracePt t="198071" x="3568700" y="6289675"/>
          <p14:tracePt t="198073" x="3600450" y="6289675"/>
          <p14:tracePt t="198074" x="3632200" y="6289675"/>
          <p14:tracePt t="198076" x="3648075" y="6289675"/>
          <p14:tracePt t="198079" x="3663950" y="6289675"/>
          <p14:tracePt t="198080" x="3679825" y="6289675"/>
          <p14:tracePt t="198082" x="3711575" y="6289675"/>
          <p14:tracePt t="198084" x="3743325" y="6289675"/>
          <p14:tracePt t="198088" x="3775075" y="6289675"/>
          <p14:tracePt t="198090" x="3790950" y="6289675"/>
          <p14:tracePt t="198092" x="3806825" y="6289675"/>
          <p14:tracePt t="198094" x="3836988" y="6289675"/>
          <p14:tracePt t="198098" x="3868738" y="6289675"/>
          <p14:tracePt t="198100" x="3884613" y="6289675"/>
          <p14:tracePt t="198102" x="3900488" y="6289675"/>
          <p14:tracePt t="198105" x="3916363" y="6289675"/>
          <p14:tracePt t="198106" x="3932238" y="6289675"/>
          <p14:tracePt t="198108" x="3948113" y="6289675"/>
          <p14:tracePt t="198110" x="3963988" y="6289675"/>
          <p14:tracePt t="198115" x="3979863" y="6289675"/>
          <p14:tracePt t="198116" x="3995738" y="6289675"/>
          <p14:tracePt t="198118" x="4011613" y="6289675"/>
          <p14:tracePt t="198122" x="4027488" y="6289675"/>
          <p14:tracePt t="198124" x="4043363" y="6289675"/>
          <p14:tracePt t="198132" x="4059238" y="6273800"/>
          <p14:tracePt t="198136" x="4075113" y="6273800"/>
          <p14:tracePt t="198142" x="4090988" y="6273800"/>
          <p14:tracePt t="198146" x="4106863" y="6273800"/>
          <p14:tracePt t="198150" x="4121150" y="6273800"/>
          <p14:tracePt t="198156" x="4137025" y="6273800"/>
          <p14:tracePt t="198159" x="4152900" y="6273800"/>
          <p14:tracePt t="198163" x="4168775" y="6273800"/>
          <p14:tracePt t="198168" x="4184650" y="6273800"/>
          <p14:tracePt t="198172" x="4200525" y="6273800"/>
          <p14:tracePt t="198176" x="4200525" y="6257925"/>
          <p14:tracePt t="198180" x="4216400" y="6257925"/>
          <p14:tracePt t="198184" x="4232275" y="6257925"/>
          <p14:tracePt t="198191" x="4248150" y="6257925"/>
          <p14:tracePt t="198198" x="4264025" y="6257925"/>
          <p14:tracePt t="198204" x="4279900" y="6257925"/>
          <p14:tracePt t="198213" x="4295775" y="6257925"/>
          <p14:tracePt t="198216" x="4311650" y="6257925"/>
          <p14:tracePt t="198221" x="4327525" y="6257925"/>
          <p14:tracePt t="198226" x="4343400" y="6257925"/>
          <p14:tracePt t="198232" x="4359275" y="6257925"/>
          <p14:tracePt t="198238" x="4375150" y="6257925"/>
          <p14:tracePt t="198243" x="4391025" y="6257925"/>
          <p14:tracePt t="198247" x="4406900" y="6257925"/>
          <p14:tracePt t="198259" x="4421188" y="6257925"/>
          <p14:tracePt t="198264" x="4437063" y="6257925"/>
          <p14:tracePt t="198275" x="4452938" y="6257925"/>
          <p14:tracePt t="198278" x="4468813" y="6257925"/>
          <p14:tracePt t="198285" x="4484688" y="6257925"/>
          <p14:tracePt t="198287" x="4500563" y="6257925"/>
          <p14:tracePt t="198289" x="4516438" y="6257925"/>
          <p14:tracePt t="198292" x="4532313" y="6257925"/>
          <p14:tracePt t="198297" x="4548188" y="6257925"/>
          <p14:tracePt t="198298" x="4548188" y="6273800"/>
          <p14:tracePt t="198300" x="4564063" y="6273800"/>
          <p14:tracePt t="198302" x="4579938" y="6273800"/>
          <p14:tracePt t="198304" x="4595813" y="6273800"/>
          <p14:tracePt t="198308" x="4611688" y="6273800"/>
          <p14:tracePt t="198310" x="4627563" y="6289675"/>
          <p14:tracePt t="198314" x="4643438" y="6289675"/>
          <p14:tracePt t="198316" x="4659313" y="6305550"/>
          <p14:tracePt t="198318" x="4675188" y="6305550"/>
          <p14:tracePt t="198322" x="4691063" y="6305550"/>
          <p14:tracePt t="198324" x="4706938" y="6305550"/>
          <p14:tracePt t="198326" x="4706938" y="6321425"/>
          <p14:tracePt t="198328" x="4722813" y="6321425"/>
          <p14:tracePt t="198330" x="4737100" y="6321425"/>
          <p14:tracePt t="198332" x="4752975" y="6337300"/>
          <p14:tracePt t="198336" x="4768850" y="6351588"/>
          <p14:tracePt t="198339" x="4784725" y="6351588"/>
          <p14:tracePt t="198344" x="4800600" y="6351588"/>
          <p14:tracePt t="198346" x="4816475" y="6351588"/>
          <p14:tracePt t="198348" x="4832350" y="6367463"/>
          <p14:tracePt t="198354" x="4848225" y="6383338"/>
          <p14:tracePt t="198357" x="4864100" y="6383338"/>
          <p14:tracePt t="198377" x="4879975" y="6383338"/>
          <p14:tracePt t="198383" x="4879975" y="6399213"/>
          <p14:tracePt t="198403" x="4895850" y="6399213"/>
          <p14:tracePt t="198579" x="4911725" y="6399213"/>
          <p14:tracePt t="198591" x="4927600" y="6399213"/>
          <p14:tracePt t="198595" x="4943475" y="6399213"/>
          <p14:tracePt t="198602" x="4959350" y="6399213"/>
          <p14:tracePt t="198605" x="4975225" y="6399213"/>
          <p14:tracePt t="198609" x="4991100" y="6415088"/>
          <p14:tracePt t="198610" x="5006975" y="6415088"/>
          <p14:tracePt t="198612" x="5022850" y="6415088"/>
          <p14:tracePt t="198616" x="5037138" y="6415088"/>
          <p14:tracePt t="198618" x="5053013" y="6415088"/>
          <p14:tracePt t="198622" x="5068888" y="6415088"/>
          <p14:tracePt t="198624" x="5100638" y="6415088"/>
          <p14:tracePt t="198628" x="5116513" y="6415088"/>
          <p14:tracePt t="198630" x="5132388" y="6415088"/>
          <p14:tracePt t="198632" x="5148263" y="6415088"/>
          <p14:tracePt t="198634" x="5164138" y="6415088"/>
          <p14:tracePt t="198636" x="5195888" y="6415088"/>
          <p14:tracePt t="198640" x="5211763" y="6415088"/>
          <p14:tracePt t="198643" x="5227638" y="6415088"/>
          <p14:tracePt t="198644" x="5243513" y="6415088"/>
          <p14:tracePt t="198646" x="5275263" y="6415088"/>
          <p14:tracePt t="198650" x="5291138" y="6415088"/>
          <p14:tracePt t="198652" x="5322888" y="6415088"/>
          <p14:tracePt t="198656" x="5353050" y="6415088"/>
          <p14:tracePt t="198658" x="5368925" y="6415088"/>
          <p14:tracePt t="198660" x="5384800" y="6415088"/>
          <p14:tracePt t="198662" x="5416550" y="6415088"/>
          <p14:tracePt t="198664" x="5432425" y="6415088"/>
          <p14:tracePt t="198666" x="5464175" y="6415088"/>
          <p14:tracePt t="198668" x="5480050" y="6415088"/>
          <p14:tracePt t="198671" x="5495925" y="6415088"/>
          <p14:tracePt t="198672" x="5511800" y="6415088"/>
          <p14:tracePt t="198674" x="5527675" y="6399213"/>
          <p14:tracePt t="198676" x="5543550" y="6399213"/>
          <p14:tracePt t="198678" x="5559425" y="6399213"/>
          <p14:tracePt t="198680" x="5575300" y="6399213"/>
          <p14:tracePt t="198682" x="5591175" y="6399213"/>
          <p14:tracePt t="198684" x="5607050" y="6399213"/>
          <p14:tracePt t="198688" x="5638800" y="6399213"/>
          <p14:tracePt t="198690" x="5653088" y="6383338"/>
          <p14:tracePt t="198694" x="5668963" y="6383338"/>
          <p14:tracePt t="198696" x="5684838" y="6383338"/>
          <p14:tracePt t="198698" x="5700713" y="6367463"/>
          <p14:tracePt t="198700" x="5716588" y="6367463"/>
          <p14:tracePt t="198702" x="5732463" y="6367463"/>
          <p14:tracePt t="198706" x="5748338" y="6351588"/>
          <p14:tracePt t="198708" x="5764213" y="6351588"/>
          <p14:tracePt t="198710" x="5780088" y="6351588"/>
          <p14:tracePt t="198714" x="5795963" y="6351588"/>
          <p14:tracePt t="198716" x="5811838" y="6351588"/>
          <p14:tracePt t="198720" x="5827713" y="6351588"/>
          <p14:tracePt t="198723" x="5843588" y="6337300"/>
          <p14:tracePt t="198724" x="5859463" y="6337300"/>
          <p14:tracePt t="198728" x="5875338" y="6337300"/>
          <p14:tracePt t="198730" x="5891213" y="6337300"/>
          <p14:tracePt t="198734" x="5907088" y="6337300"/>
          <p14:tracePt t="198736" x="5922963" y="6337300"/>
          <p14:tracePt t="198738" x="5938838" y="6337300"/>
          <p14:tracePt t="198740" x="5938838" y="6321425"/>
          <p14:tracePt t="198742" x="5953125" y="6321425"/>
          <p14:tracePt t="198744" x="5969000" y="6321425"/>
          <p14:tracePt t="198748" x="5984875" y="6321425"/>
          <p14:tracePt t="198750" x="6000750" y="6321425"/>
          <p14:tracePt t="198752" x="6016625" y="6321425"/>
          <p14:tracePt t="198756" x="6032500" y="6321425"/>
          <p14:tracePt t="198758" x="6048375" y="6321425"/>
          <p14:tracePt t="198762" x="6064250" y="6321425"/>
          <p14:tracePt t="198768" x="6080125" y="6305550"/>
          <p14:tracePt t="198778" x="6111875" y="6305550"/>
          <p14:tracePt t="198782" x="6127750" y="6305550"/>
          <p14:tracePt t="198795" x="6143625" y="6305550"/>
          <p14:tracePt t="198803" x="6159500" y="6305550"/>
          <p14:tracePt t="198807" x="6159500" y="6289675"/>
          <p14:tracePt t="198838" x="6175375" y="6289675"/>
          <p14:tracePt t="198849" x="6191250" y="6289675"/>
          <p14:tracePt t="198857" x="6207125" y="6289675"/>
          <p14:tracePt t="198869" x="6223000" y="6289675"/>
          <p14:tracePt t="198875" x="6238875" y="6289675"/>
          <p14:tracePt t="198883" x="6253163" y="6289675"/>
          <p14:tracePt t="198886" x="6269038" y="6289675"/>
          <p14:tracePt t="198890" x="6284913" y="6289675"/>
          <p14:tracePt t="198897" x="6300788" y="6289675"/>
          <p14:tracePt t="198899" x="6316663" y="6289675"/>
          <p14:tracePt t="198905" x="6348413" y="6289675"/>
          <p14:tracePt t="198907" x="6364288" y="6289675"/>
          <p14:tracePt t="198910" x="6380163" y="6289675"/>
          <p14:tracePt t="198912" x="6396038" y="6289675"/>
          <p14:tracePt t="198917" x="6411913" y="6289675"/>
          <p14:tracePt t="198921" x="6427788" y="6289675"/>
          <p14:tracePt t="198924" x="6443663" y="6289675"/>
          <p14:tracePt t="198935" x="6459538" y="6289675"/>
          <p14:tracePt t="198944" x="6475413" y="6289675"/>
          <p14:tracePt t="199013" x="6475413" y="6305550"/>
          <p14:tracePt t="199020" x="6475413" y="6321425"/>
          <p14:tracePt t="199029" x="6491288" y="6367463"/>
          <p14:tracePt t="199030" x="6491288" y="6383338"/>
          <p14:tracePt t="199034" x="6507163" y="6399213"/>
          <p14:tracePt t="199038" x="6507163" y="6415088"/>
          <p14:tracePt t="199042" x="6507163" y="6430963"/>
          <p14:tracePt t="199048" x="6507163" y="6446838"/>
          <p14:tracePt t="199055" x="6507163" y="6462713"/>
          <p14:tracePt t="199062" x="6507163" y="6478588"/>
          <p14:tracePt t="199069" x="6507163" y="6494463"/>
          <p14:tracePt t="199072" x="6523038" y="6494463"/>
          <p14:tracePt t="199076" x="6523038" y="6510338"/>
          <p14:tracePt t="199080" x="6523038" y="6526213"/>
          <p14:tracePt t="199087" x="6523038" y="6542088"/>
          <p14:tracePt t="199096" x="6523038" y="6557963"/>
          <p14:tracePt t="199101" x="6523038" y="6573838"/>
          <p14:tracePt t="199110" x="6523038" y="6589713"/>
          <p14:tracePt t="199117" x="6523038" y="6605588"/>
          <p14:tracePt t="199122" x="6523038" y="6621463"/>
          <p14:tracePt t="199130" x="6507163" y="6621463"/>
          <p14:tracePt t="199136" x="6491288" y="6637338"/>
          <p14:tracePt t="199146" x="6475413" y="6653213"/>
          <p14:tracePt t="199148" x="6459538" y="6653213"/>
          <p14:tracePt t="199150" x="6443663" y="6653213"/>
          <p14:tracePt t="199155" x="6427788" y="6669088"/>
          <p14:tracePt t="199156" x="6411913" y="6669088"/>
          <p14:tracePt t="199162" x="6396038" y="6669088"/>
          <p14:tracePt t="199168" x="6380163" y="6684963"/>
          <p14:tracePt t="199182" x="6364288" y="6684963"/>
          <p14:tracePt t="199192" x="6348413" y="6684963"/>
          <p14:tracePt t="199216" x="6332538" y="6684963"/>
          <p14:tracePt t="199225" x="6316663" y="6684963"/>
          <p14:tracePt t="199230" x="6316663" y="6699250"/>
          <p14:tracePt t="199233" x="6300788" y="6699250"/>
          <p14:tracePt t="199252" x="6284913" y="6699250"/>
          <p14:tracePt t="199257" x="6284913" y="6715125"/>
          <p14:tracePt t="199258" x="6269038" y="6715125"/>
          <p14:tracePt t="199269" x="6253163" y="6715125"/>
          <p14:tracePt t="199272" x="6253163" y="6731000"/>
          <p14:tracePt t="199274" x="6238875" y="6731000"/>
          <p14:tracePt t="199278" x="6223000" y="6731000"/>
          <p14:tracePt t="199287" x="6207125" y="6731000"/>
          <p14:tracePt t="199290" x="6191250" y="6731000"/>
          <p14:tracePt t="199298" x="6175375" y="6731000"/>
          <p14:tracePt t="199304" x="6159500" y="6731000"/>
          <p14:tracePt t="199309" x="6143625" y="6731000"/>
          <p14:tracePt t="199316" x="6127750" y="6746875"/>
          <p14:tracePt t="199320" x="6111875" y="6746875"/>
          <p14:tracePt t="199327" x="6096000" y="6746875"/>
          <p14:tracePt t="199333" x="6080125" y="6746875"/>
          <p14:tracePt t="199338" x="6064250" y="6746875"/>
          <p14:tracePt t="199352" x="6048375" y="6746875"/>
          <p14:tracePt t="199361" x="6032500" y="6746875"/>
          <p14:tracePt t="199375" x="6016625" y="6746875"/>
          <p14:tracePt t="199382" x="6000750" y="6746875"/>
          <p14:tracePt t="199387" x="5984875" y="6746875"/>
          <p14:tracePt t="199392" x="5969000" y="6746875"/>
          <p14:tracePt t="199394" x="5953125" y="6746875"/>
          <p14:tracePt t="199400" x="5938838" y="6731000"/>
          <p14:tracePt t="199402" x="5922963" y="6731000"/>
          <p14:tracePt t="199404" x="5907088" y="6715125"/>
          <p14:tracePt t="199408" x="5891213" y="6699250"/>
          <p14:tracePt t="199410" x="5875338" y="6699250"/>
          <p14:tracePt t="199414" x="5859463" y="6684963"/>
          <p14:tracePt t="199416" x="5843588" y="6684963"/>
          <p14:tracePt t="199418" x="5843588" y="6669088"/>
          <p14:tracePt t="199420" x="5827713" y="6669088"/>
          <p14:tracePt t="199422" x="5811838" y="6669088"/>
          <p14:tracePt t="199424" x="5795963" y="6653213"/>
          <p14:tracePt t="199428" x="5780088" y="6637338"/>
          <p14:tracePt t="199430" x="5764213" y="6637338"/>
          <p14:tracePt t="199436" x="5748338" y="6621463"/>
          <p14:tracePt t="199440" x="5732463" y="6605588"/>
          <p14:tracePt t="199442" x="5716588" y="6605588"/>
          <p14:tracePt t="199445" x="5716588" y="6589713"/>
          <p14:tracePt t="199456" x="5700713" y="6589713"/>
          <p14:tracePt t="199461" x="5700713" y="6573838"/>
          <p14:tracePt t="199464" x="5684838" y="6573838"/>
          <p14:tracePt t="199468" x="5684838" y="6557963"/>
          <p14:tracePt t="199480" x="5684838" y="6542088"/>
          <p14:tracePt t="199485" x="5684838" y="6526213"/>
          <p14:tracePt t="199489" x="5668963" y="6510338"/>
          <p14:tracePt t="199492" x="5668963" y="6494463"/>
          <p14:tracePt t="199495" x="5653088" y="6478588"/>
          <p14:tracePt t="199498" x="5653088" y="6462713"/>
          <p14:tracePt t="199502" x="5653088" y="6446838"/>
          <p14:tracePt t="199505" x="5653088" y="6430963"/>
          <p14:tracePt t="199506" x="5638800" y="6430963"/>
          <p14:tracePt t="199508" x="5638800" y="6415088"/>
          <p14:tracePt t="199512" x="5638800" y="6399213"/>
          <p14:tracePt t="199516" x="5638800" y="6383338"/>
          <p14:tracePt t="199519" x="5638800" y="6367463"/>
          <p14:tracePt t="199522" x="5638800" y="6351588"/>
          <p14:tracePt t="199526" x="5622925" y="6337300"/>
          <p14:tracePt t="199530" x="5622925" y="6321425"/>
          <p14:tracePt t="199534" x="5607050" y="6321425"/>
          <p14:tracePt t="199537" x="5607050" y="6305550"/>
          <p14:tracePt t="199538" x="5607050" y="6289675"/>
          <p14:tracePt t="199542" x="5607050" y="6273800"/>
          <p14:tracePt t="199557" x="5607050" y="6257925"/>
          <p14:tracePt t="199562" x="5607050" y="6242050"/>
          <p14:tracePt t="199575" x="5607050" y="6226175"/>
          <p14:tracePt t="199579" x="5607050" y="6210300"/>
          <p14:tracePt t="199585" x="5607050" y="6194425"/>
          <p14:tracePt t="199593" x="5607050" y="6178550"/>
          <p14:tracePt t="199596" x="5622925" y="6178550"/>
          <p14:tracePt t="199598" x="5622925" y="6162675"/>
          <p14:tracePt t="199606" x="5638800" y="6162675"/>
          <p14:tracePt t="199611" x="5638800" y="6146800"/>
          <p14:tracePt t="199612" x="5653088" y="6146800"/>
          <p14:tracePt t="199614" x="5668963" y="6146800"/>
          <p14:tracePt t="199616" x="5668963" y="6130925"/>
          <p14:tracePt t="199626" x="5684838" y="6130925"/>
          <p14:tracePt t="199631" x="5716588" y="6130925"/>
          <p14:tracePt t="199635" x="5732463" y="6115050"/>
          <p14:tracePt t="199638" x="5748338" y="6115050"/>
          <p14:tracePt t="199642" x="5764213" y="6115050"/>
          <p14:tracePt t="199644" x="5780088" y="6115050"/>
          <p14:tracePt t="199648" x="5795963" y="6115050"/>
          <p14:tracePt t="199650" x="5811838" y="6115050"/>
          <p14:tracePt t="199652" x="5827713" y="6115050"/>
          <p14:tracePt t="199656" x="5843588" y="6099175"/>
          <p14:tracePt t="199658" x="5859463" y="6099175"/>
          <p14:tracePt t="199662" x="5875338" y="6099175"/>
          <p14:tracePt t="199664" x="5891213" y="6099175"/>
          <p14:tracePt t="199668" x="5907088" y="6099175"/>
          <p14:tracePt t="199671" x="5922963" y="6099175"/>
          <p14:tracePt t="199672" x="5938838" y="6099175"/>
          <p14:tracePt t="199676" x="5969000" y="6099175"/>
          <p14:tracePt t="199678" x="5984875" y="6099175"/>
          <p14:tracePt t="199682" x="6000750" y="6099175"/>
          <p14:tracePt t="199684" x="6016625" y="6099175"/>
          <p14:tracePt t="199688" x="6016625" y="6083300"/>
          <p14:tracePt t="199689" x="6032500" y="6083300"/>
          <p14:tracePt t="199690" x="6048375" y="6083300"/>
          <p14:tracePt t="199692" x="6064250" y="6083300"/>
          <p14:tracePt t="199696" x="6080125" y="6083300"/>
          <p14:tracePt t="199698" x="6096000" y="6083300"/>
          <p14:tracePt t="199703" x="6111875" y="6083300"/>
          <p14:tracePt t="199705" x="6127750" y="6083300"/>
          <p14:tracePt t="199706" x="6143625" y="6083300"/>
          <p14:tracePt t="199710" x="6159500" y="6083300"/>
          <p14:tracePt t="199712" x="6175375" y="6083300"/>
          <p14:tracePt t="199718" x="6207125" y="6083300"/>
          <p14:tracePt t="199722" x="6223000" y="6083300"/>
          <p14:tracePt t="199726" x="6238875" y="6083300"/>
          <p14:tracePt t="199728" x="6253163" y="6083300"/>
          <p14:tracePt t="199732" x="6269038" y="6083300"/>
          <p14:tracePt t="199734" x="6284913" y="6083300"/>
          <p14:tracePt t="199736" x="6300788" y="6083300"/>
          <p14:tracePt t="199743" x="6316663" y="6083300"/>
          <p14:tracePt t="199746" x="6332538" y="6083300"/>
          <p14:tracePt t="199763" x="6348413" y="6083300"/>
          <p14:tracePt t="199785" x="6364288" y="6083300"/>
          <p14:tracePt t="199807" x="6380163" y="6083300"/>
          <p14:tracePt t="199821" x="6396038" y="6083300"/>
          <p14:tracePt t="199827" x="6411913" y="6083300"/>
          <p14:tracePt t="199835" x="6427788" y="6083300"/>
          <p14:tracePt t="199839" x="6459538" y="6099175"/>
          <p14:tracePt t="199840" x="6475413" y="6099175"/>
          <p14:tracePt t="199842" x="6491288" y="6099175"/>
          <p14:tracePt t="199846" x="6491288" y="6115050"/>
          <p14:tracePt t="199848" x="6507163" y="6115050"/>
          <p14:tracePt t="199850" x="6523038" y="6115050"/>
          <p14:tracePt t="199852" x="6538913" y="6115050"/>
          <p14:tracePt t="199858" x="6553200" y="6115050"/>
          <p14:tracePt t="199861" x="6569075" y="6115050"/>
          <p14:tracePt t="199867" x="6584950" y="6115050"/>
          <p14:tracePt t="199868" x="6584950" y="6130925"/>
          <p14:tracePt t="199871" x="6600825" y="6130925"/>
          <p14:tracePt t="199876" x="6616700" y="6130925"/>
          <p14:tracePt t="199907" x="6616700" y="6146800"/>
          <p14:tracePt t="199927" x="6632575" y="6146800"/>
          <p14:tracePt t="199981" x="6632575" y="6162675"/>
          <p14:tracePt t="199984" x="6600825" y="6178550"/>
          <p14:tracePt t="199986" x="6584950" y="6178550"/>
          <p14:tracePt t="199992" x="6569075" y="6194425"/>
          <p14:tracePt t="199995" x="6553200" y="6194425"/>
          <p14:tracePt t="199996" x="6538913" y="6194425"/>
          <p14:tracePt t="199998" x="6523038" y="6194425"/>
          <p14:tracePt t="200000" x="6507163" y="6194425"/>
          <p14:tracePt t="200004" x="6491288" y="6194425"/>
          <p14:tracePt t="200006" x="6459538" y="6194425"/>
          <p14:tracePt t="200010" x="6427788" y="6194425"/>
          <p14:tracePt t="200014" x="6411913" y="6194425"/>
          <p14:tracePt t="200016" x="6380163" y="6194425"/>
          <p14:tracePt t="200022" x="6364288" y="6194425"/>
          <p14:tracePt t="200023" x="6332538" y="6194425"/>
          <p14:tracePt t="200026" x="6316663" y="6194425"/>
          <p14:tracePt t="200028" x="6300788" y="6194425"/>
          <p14:tracePt t="200039" x="6284913" y="6194425"/>
          <p14:tracePt t="200055" x="6269038" y="6194425"/>
          <p14:tracePt t="200085" x="6253163" y="6194425"/>
          <p14:tracePt t="200133" x="6269038" y="6194425"/>
          <p14:tracePt t="200145" x="6284913" y="6194425"/>
          <p14:tracePt t="200156" x="6300788" y="6194425"/>
          <p14:tracePt t="200162" x="6316663" y="6194425"/>
          <p14:tracePt t="200166" x="6316663" y="6178550"/>
          <p14:tracePt t="200168" x="6316663" y="6162675"/>
          <p14:tracePt t="200170" x="6332538" y="6162675"/>
          <p14:tracePt t="200172" x="6348413" y="6162675"/>
          <p14:tracePt t="200174" x="6348413" y="6146800"/>
          <p14:tracePt t="200176" x="6364288" y="6146800"/>
          <p14:tracePt t="200178" x="6364288" y="6130925"/>
          <p14:tracePt t="200184" x="6380163" y="6115050"/>
          <p14:tracePt t="200190" x="6396038" y="6099175"/>
          <p14:tracePt t="200196" x="6396038" y="6083300"/>
          <p14:tracePt t="200206" x="6396038" y="6067425"/>
          <p14:tracePt t="200210" x="6411913" y="6051550"/>
          <p14:tracePt t="200224" x="6411913" y="6035675"/>
          <p14:tracePt t="200229" x="6411913" y="6019800"/>
          <p14:tracePt t="200233" x="6411913" y="6003925"/>
          <p14:tracePt t="200237" x="6411913" y="5973763"/>
          <p14:tracePt t="200242" x="6411913" y="5957888"/>
          <p14:tracePt t="200244" x="6396038" y="5942013"/>
          <p14:tracePt t="200246" x="6380163" y="5926138"/>
          <p14:tracePt t="200250" x="6364288" y="5910263"/>
          <p14:tracePt t="200252" x="6332538" y="5894388"/>
          <p14:tracePt t="200255" x="6300788" y="5878513"/>
          <p14:tracePt t="200256" x="6284913" y="5862638"/>
          <p14:tracePt t="200258" x="6253163" y="5846763"/>
          <p14:tracePt t="200260" x="6223000" y="5846763"/>
          <p14:tracePt t="200262" x="6191250" y="5830888"/>
          <p14:tracePt t="200264" x="6175375" y="5815013"/>
          <p14:tracePt t="200266" x="6127750" y="5799138"/>
          <p14:tracePt t="200268" x="6080125" y="5767388"/>
          <p14:tracePt t="200270" x="6064250" y="5767388"/>
          <p14:tracePt t="200272" x="6016625" y="5751513"/>
          <p14:tracePt t="200274" x="5969000" y="5735638"/>
          <p14:tracePt t="200276" x="5938838" y="5719763"/>
          <p14:tracePt t="200278" x="5907088" y="5719763"/>
          <p14:tracePt t="200280" x="5859463" y="5719763"/>
          <p14:tracePt t="200282" x="5827713" y="5703888"/>
          <p14:tracePt t="200284" x="5780088" y="5688013"/>
          <p14:tracePt t="200287" x="5764213" y="5688013"/>
          <p14:tracePt t="200289" x="5732463" y="5672138"/>
          <p14:tracePt t="200290" x="5716588" y="5672138"/>
          <p14:tracePt t="200292" x="5668963" y="5672138"/>
          <p14:tracePt t="200294" x="5638800" y="5657850"/>
          <p14:tracePt t="200296" x="5622925" y="5657850"/>
          <p14:tracePt t="200298" x="5607050" y="5657850"/>
          <p14:tracePt t="200300" x="5591175" y="5641975"/>
          <p14:tracePt t="200302" x="5575300" y="5641975"/>
          <p14:tracePt t="200304" x="5559425" y="5641975"/>
          <p14:tracePt t="200306" x="5543550" y="5641975"/>
          <p14:tracePt t="200308" x="5527675" y="5641975"/>
          <p14:tracePt t="200310" x="5511800" y="5641975"/>
          <p14:tracePt t="200312" x="5495925" y="5641975"/>
          <p14:tracePt t="200317" x="5480050" y="5641975"/>
          <p14:tracePt t="200322" x="5464175" y="5641975"/>
          <p14:tracePt t="200326" x="5448300" y="5641975"/>
          <p14:tracePt t="200328" x="5432425" y="5641975"/>
          <p14:tracePt t="200330" x="5416550" y="5641975"/>
          <p14:tracePt t="200338" x="5384800" y="5641975"/>
          <p14:tracePt t="200344" x="5368925" y="5641975"/>
          <p14:tracePt t="200346" x="5353050" y="5641975"/>
          <p14:tracePt t="200348" x="5337175" y="5641975"/>
          <p14:tracePt t="200354" x="5322888" y="5641975"/>
          <p14:tracePt t="200358" x="5307013" y="5641975"/>
          <p14:tracePt t="200360" x="5307013" y="5657850"/>
          <p14:tracePt t="200364" x="5291138" y="5657850"/>
          <p14:tracePt t="200366" x="5275263" y="5657850"/>
          <p14:tracePt t="200371" x="5259388" y="5657850"/>
          <p14:tracePt t="200376" x="5243513" y="5672138"/>
          <p14:tracePt t="200378" x="5227638" y="5672138"/>
          <p14:tracePt t="200383" x="5227638" y="5688013"/>
          <p14:tracePt t="200386" x="5211763" y="5688013"/>
          <p14:tracePt t="200389" x="5195888" y="5703888"/>
          <p14:tracePt t="200392" x="5180013" y="5703888"/>
          <p14:tracePt t="200401" x="5164138" y="5719763"/>
          <p14:tracePt t="200405" x="5148263" y="5719763"/>
          <p14:tracePt t="200406" x="5148263" y="5735638"/>
          <p14:tracePt t="200421" x="5132388" y="5735638"/>
          <p14:tracePt t="200433" x="5132388" y="5751513"/>
          <p14:tracePt t="200438" x="5116513" y="5751513"/>
          <p14:tracePt t="200493" x="5116513" y="5767388"/>
          <p14:tracePt t="200538" x="5100638" y="5783263"/>
          <p14:tracePt t="200558" x="5100638" y="5799138"/>
          <p14:tracePt t="200582" x="5100638" y="5815013"/>
          <p14:tracePt t="200592" x="5084763" y="5815013"/>
          <p14:tracePt t="200717" x="5100638" y="5815013"/>
          <p14:tracePt t="200724" x="5116513" y="5815013"/>
          <p14:tracePt t="200730" x="5132388" y="5815013"/>
          <p14:tracePt t="200745" x="5148263" y="5815013"/>
          <p14:tracePt t="200750" x="5164138" y="5815013"/>
          <p14:tracePt t="200757" x="5164138" y="5799138"/>
          <p14:tracePt t="200767" x="5180013" y="5799138"/>
          <p14:tracePt t="200777" x="5195888" y="5799138"/>
          <p14:tracePt t="200789" x="5211763" y="5799138"/>
          <p14:tracePt t="200802" x="5227638" y="5783263"/>
          <p14:tracePt t="200807" x="5243513" y="5783263"/>
          <p14:tracePt t="200815" x="5243513" y="5767388"/>
          <p14:tracePt t="200818" x="5259388" y="5767388"/>
          <p14:tracePt t="200822" x="5275263" y="5767388"/>
          <p14:tracePt t="200824" x="5275263" y="5751513"/>
          <p14:tracePt t="200826" x="5291138" y="5751513"/>
          <p14:tracePt t="200837" x="5307013" y="5751513"/>
          <p14:tracePt t="200842" x="5322888" y="5751513"/>
          <p14:tracePt t="200854" x="5337175" y="5735638"/>
          <p14:tracePt t="200858" x="5353050" y="5735638"/>
          <p14:tracePt t="200866" x="5368925" y="5735638"/>
          <p14:tracePt t="200879" x="5368925" y="5719763"/>
          <p14:tracePt t="200897" x="5384800" y="5719763"/>
          <p14:tracePt t="200905" x="5400675" y="5719763"/>
          <p14:tracePt t="200956" x="5416550" y="5719763"/>
          <p14:tracePt t="201043" x="5400675" y="5719763"/>
          <p14:tracePt t="201048" x="5384800" y="5719763"/>
          <p14:tracePt t="201055" x="5368925" y="5719763"/>
          <p14:tracePt t="201061" x="5337175" y="5719763"/>
          <p14:tracePt t="201066" x="5322888" y="5719763"/>
          <p14:tracePt t="201071" x="5307013" y="5719763"/>
          <p14:tracePt t="201077" x="5275263" y="5719763"/>
          <p14:tracePt t="201081" x="5259388" y="5719763"/>
          <p14:tracePt t="201084" x="5259388" y="5703888"/>
          <p14:tracePt t="201087" x="5243513" y="5703888"/>
          <p14:tracePt t="201088" x="5227638" y="5703888"/>
          <p14:tracePt t="201095" x="5211763" y="5703888"/>
          <p14:tracePt t="201096" x="5195888" y="5703888"/>
          <p14:tracePt t="201098" x="5180013" y="5703888"/>
          <p14:tracePt t="201104" x="5148263" y="5703888"/>
          <p14:tracePt t="201108" x="5116513" y="5703888"/>
          <p14:tracePt t="201110" x="5100638" y="5703888"/>
          <p14:tracePt t="201115" x="5084763" y="5703888"/>
          <p14:tracePt t="201116" x="5053013" y="5703888"/>
          <p14:tracePt t="201121" x="5022850" y="5703888"/>
          <p14:tracePt t="201124" x="4991100" y="5688013"/>
          <p14:tracePt t="201126" x="4943475" y="5688013"/>
          <p14:tracePt t="201128" x="4927600" y="5688013"/>
          <p14:tracePt t="201130" x="4879975" y="5688013"/>
          <p14:tracePt t="201132" x="4848225" y="5672138"/>
          <p14:tracePt t="201134" x="4816475" y="5672138"/>
          <p14:tracePt t="201136" x="4784725" y="5672138"/>
          <p14:tracePt t="201138" x="4752975" y="5672138"/>
          <p14:tracePt t="201140" x="4737100" y="5672138"/>
          <p14:tracePt t="201142" x="4691063" y="5657850"/>
          <p14:tracePt t="201144" x="4659313" y="5657850"/>
          <p14:tracePt t="201146" x="4627563" y="5657850"/>
          <p14:tracePt t="201148" x="4595813" y="5641975"/>
          <p14:tracePt t="201150" x="4548188" y="5641975"/>
          <p14:tracePt t="201153" x="4532313" y="5641975"/>
          <p14:tracePt t="201155" x="4484688" y="5641975"/>
          <p14:tracePt t="201156" x="4437063" y="5641975"/>
          <p14:tracePt t="201158" x="4421188" y="5626100"/>
          <p14:tracePt t="201160" x="4375150" y="5626100"/>
          <p14:tracePt t="201162" x="4327525" y="5610225"/>
          <p14:tracePt t="201164" x="4311650" y="5610225"/>
          <p14:tracePt t="201166" x="4264025" y="5610225"/>
          <p14:tracePt t="201168" x="4216400" y="5594350"/>
          <p14:tracePt t="201170" x="4184650" y="5594350"/>
          <p14:tracePt t="201172" x="4152900" y="5578475"/>
          <p14:tracePt t="201174" x="4106863" y="5578475"/>
          <p14:tracePt t="201176" x="4090988" y="5578475"/>
          <p14:tracePt t="201178" x="4043363" y="5578475"/>
          <p14:tracePt t="201181" x="4011613" y="5562600"/>
          <p14:tracePt t="201182" x="3995738" y="5562600"/>
          <p14:tracePt t="201184" x="3963988" y="5562600"/>
          <p14:tracePt t="201187" x="3932238" y="5546725"/>
          <p14:tracePt t="201188" x="3916363" y="5546725"/>
          <p14:tracePt t="201190" x="3884613" y="5546725"/>
          <p14:tracePt t="201192" x="3868738" y="5546725"/>
          <p14:tracePt t="201194" x="3852863" y="5546725"/>
          <p14:tracePt t="201196" x="3821113" y="5546725"/>
          <p14:tracePt t="201198" x="3806825" y="5546725"/>
          <p14:tracePt t="201200" x="3790950" y="5546725"/>
          <p14:tracePt t="201203" x="3759200" y="5546725"/>
          <p14:tracePt t="201206" x="3727450" y="5546725"/>
          <p14:tracePt t="201208" x="3711575" y="5546725"/>
          <p14:tracePt t="201212" x="3679825" y="5546725"/>
          <p14:tracePt t="201214" x="3679825" y="5530850"/>
          <p14:tracePt t="201216" x="3663950" y="5530850"/>
          <p14:tracePt t="201218" x="3632200" y="5530850"/>
          <p14:tracePt t="201222" x="3616325" y="5530850"/>
          <p14:tracePt t="201224" x="3584575" y="5514975"/>
          <p14:tracePt t="201228" x="3568700" y="5514975"/>
          <p14:tracePt t="201230" x="3536950" y="5514975"/>
          <p14:tracePt t="201234" x="3505200" y="5514975"/>
          <p14:tracePt t="201238" x="3475038" y="5499100"/>
          <p14:tracePt t="201240" x="3443288" y="5499100"/>
          <p14:tracePt t="201242" x="3427413" y="5499100"/>
          <p14:tracePt t="201244" x="3411538" y="5499100"/>
          <p14:tracePt t="201246" x="3395663" y="5499100"/>
          <p14:tracePt t="201248" x="3363913" y="5499100"/>
          <p14:tracePt t="201250" x="3332163" y="5499100"/>
          <p14:tracePt t="201254" x="3300413" y="5499100"/>
          <p14:tracePt t="201256" x="3268663" y="5499100"/>
          <p14:tracePt t="201258" x="3252788" y="5499100"/>
          <p14:tracePt t="201260" x="3221038" y="5499100"/>
          <p14:tracePt t="201262" x="3190875" y="5499100"/>
          <p14:tracePt t="201264" x="3159125" y="5499100"/>
          <p14:tracePt t="201266" x="3127375" y="5499100"/>
          <p14:tracePt t="201268" x="3111500" y="5499100"/>
          <p14:tracePt t="201270" x="3079750" y="5499100"/>
          <p14:tracePt t="201272" x="3048000" y="5499100"/>
          <p14:tracePt t="201274" x="3016250" y="5499100"/>
          <p14:tracePt t="201276" x="2968625" y="5499100"/>
          <p14:tracePt t="201278" x="2952750" y="5499100"/>
          <p14:tracePt t="201280" x="2905125" y="5499100"/>
          <p14:tracePt t="201282" x="2874963" y="5499100"/>
          <p14:tracePt t="201284" x="2843213" y="5483225"/>
          <p14:tracePt t="201286" x="2795588" y="5483225"/>
          <p14:tracePt t="201288" x="2747963" y="5483225"/>
          <p14:tracePt t="201290" x="2716213" y="5483225"/>
          <p14:tracePt t="201292" x="2668588" y="5483225"/>
          <p14:tracePt t="201294" x="2620963" y="5483225"/>
          <p14:tracePt t="201296" x="2590800" y="5483225"/>
          <p14:tracePt t="201298" x="2543175" y="5483225"/>
          <p14:tracePt t="201300" x="2495550" y="5483225"/>
          <p14:tracePt t="201303" x="2463800" y="5483225"/>
          <p14:tracePt t="201304" x="2416175" y="5483225"/>
          <p14:tracePt t="201306" x="2384425" y="5483225"/>
          <p14:tracePt t="201308" x="2352675" y="5483225"/>
          <p14:tracePt t="201310" x="2305050" y="5483225"/>
          <p14:tracePt t="201312" x="2274888" y="5483225"/>
          <p14:tracePt t="201314" x="2259013" y="5483225"/>
          <p14:tracePt t="201316" x="2211388" y="5483225"/>
          <p14:tracePt t="201319" x="2179638" y="5483225"/>
          <p14:tracePt t="201320" x="2163763" y="5483225"/>
          <p14:tracePt t="201322" x="2132013" y="5483225"/>
          <p14:tracePt t="201324" x="2116138" y="5483225"/>
          <p14:tracePt t="201326" x="2084388" y="5483225"/>
          <p14:tracePt t="201328" x="2052638" y="5483225"/>
          <p14:tracePt t="201333" x="2020888" y="5483225"/>
          <p14:tracePt t="201334" x="2005013" y="5483225"/>
          <p14:tracePt t="201337" x="1989138" y="5483225"/>
          <p14:tracePt t="201338" x="1958975" y="5483225"/>
          <p14:tracePt t="201343" x="1927225" y="5483225"/>
          <p14:tracePt t="201344" x="1911350" y="5483225"/>
          <p14:tracePt t="201346" x="1895475" y="5483225"/>
          <p14:tracePt t="201348" x="1879600" y="5483225"/>
          <p14:tracePt t="201350" x="1863725" y="5483225"/>
          <p14:tracePt t="201354" x="1831975" y="5483225"/>
          <p14:tracePt t="201356" x="1816100" y="5483225"/>
          <p14:tracePt t="201358" x="1784350" y="5483225"/>
          <p14:tracePt t="201362" x="1768475" y="5483225"/>
          <p14:tracePt t="201364" x="1736725" y="5483225"/>
          <p14:tracePt t="201368" x="1720850" y="5483225"/>
          <p14:tracePt t="201370" x="1689100" y="5483225"/>
          <p14:tracePt t="201374" x="1674813" y="5483225"/>
          <p14:tracePt t="201376" x="1658938" y="5483225"/>
          <p14:tracePt t="201380" x="1643063" y="5483225"/>
          <p14:tracePt t="201382" x="1627188" y="5483225"/>
          <p14:tracePt t="201384" x="1611313" y="5483225"/>
          <p14:tracePt t="201389" x="1595438" y="5483225"/>
          <p14:tracePt t="201390" x="1579563" y="5483225"/>
          <p14:tracePt t="201396" x="1563688" y="5483225"/>
          <p14:tracePt t="201400" x="1547813" y="5483225"/>
          <p14:tracePt t="201403" x="1531938" y="5483225"/>
          <p14:tracePt t="201408" x="1516063" y="5483225"/>
          <p14:tracePt t="201410" x="1500188" y="5483225"/>
          <p14:tracePt t="201414" x="1484313" y="5483225"/>
          <p14:tracePt t="201416" x="1468438" y="5483225"/>
          <p14:tracePt t="201423" x="1452563" y="5483225"/>
          <p14:tracePt t="201424" x="1436688" y="5483225"/>
          <p14:tracePt t="201426" x="1420813" y="5483225"/>
          <p14:tracePt t="201433" x="1404938" y="5483225"/>
          <p14:tracePt t="201434" x="1389063" y="5483225"/>
          <p14:tracePt t="201449" x="1373188" y="5483225"/>
          <p14:tracePt t="201463" x="1358900" y="5483225"/>
          <p14:tracePt t="201470" x="1343025" y="5483225"/>
          <p14:tracePt t="201485" x="1327150" y="5483225"/>
          <p14:tracePt t="201491" x="1311275" y="5483225"/>
          <p14:tracePt t="201501" x="1295400" y="5483225"/>
          <p14:tracePt t="201505" x="1279525" y="5483225"/>
          <p14:tracePt t="201508" x="1263650" y="5483225"/>
          <p14:tracePt t="201517" x="1247775" y="5483225"/>
          <p14:tracePt t="201520" x="1231900" y="5483225"/>
          <p14:tracePt t="201522" x="1231900" y="5499100"/>
          <p14:tracePt t="201528" x="1216025" y="5499100"/>
          <p14:tracePt t="201532" x="1200150" y="5499100"/>
          <p14:tracePt t="201537" x="1184275" y="5499100"/>
          <p14:tracePt t="201545" x="1168400" y="5499100"/>
          <p14:tracePt t="201548" x="1152525" y="5499100"/>
          <p14:tracePt t="201557" x="1136650" y="5499100"/>
          <p14:tracePt t="201558" x="1120775" y="5499100"/>
          <p14:tracePt t="201578" x="1073150" y="5499100"/>
          <p14:tracePt t="201584" x="1011238" y="5483225"/>
          <p14:tracePt t="201586" x="995363" y="5483225"/>
          <p14:tracePt t="201590" x="979488" y="5467350"/>
          <p14:tracePt t="201592" x="963613" y="5467350"/>
          <p14:tracePt t="201594" x="947738" y="5467350"/>
          <p14:tracePt t="201598" x="915988" y="5467350"/>
          <p14:tracePt t="201600" x="900113" y="5467350"/>
          <p14:tracePt t="201604" x="884238" y="5467350"/>
          <p14:tracePt t="201606" x="868363" y="5451475"/>
          <p14:tracePt t="201610" x="852488" y="5451475"/>
          <p14:tracePt t="201612" x="836613" y="5451475"/>
          <p14:tracePt t="201615" x="820738" y="5451475"/>
          <p14:tracePt t="201616" x="820738" y="5435600"/>
          <p14:tracePt t="201618" x="804863" y="5435600"/>
          <p14:tracePt t="201620" x="788988" y="5435600"/>
          <p14:tracePt t="201637" x="773113" y="5435600"/>
          <p14:tracePt t="201643" x="758825" y="5435600"/>
          <p14:tracePt t="201647" x="742950" y="5435600"/>
          <p14:tracePt t="201697" x="727075" y="5435600"/>
          <p14:tracePt t="201734" x="727075" y="5451475"/>
          <p14:tracePt t="201749" x="727075" y="5467350"/>
          <p14:tracePt t="201758" x="773113" y="5483225"/>
          <p14:tracePt t="201764" x="804863" y="5499100"/>
          <p14:tracePt t="201767" x="820738" y="5514975"/>
          <p14:tracePt t="201771" x="852488" y="5530850"/>
          <p14:tracePt t="201774" x="868363" y="5530850"/>
          <p14:tracePt t="201776" x="884238" y="5530850"/>
          <p14:tracePt t="201780" x="915988" y="5530850"/>
          <p14:tracePt t="201782" x="931863" y="5530850"/>
          <p14:tracePt t="201786" x="947738" y="5530850"/>
          <p14:tracePt t="201788" x="979488" y="5546725"/>
          <p14:tracePt t="201792" x="995363" y="5546725"/>
          <p14:tracePt t="201794" x="1027113" y="5546725"/>
          <p14:tracePt t="201798" x="1042988" y="5546725"/>
          <p14:tracePt t="201800" x="1058863" y="5546725"/>
          <p14:tracePt t="201803" x="1073150" y="5546725"/>
          <p14:tracePt t="201804" x="1089025" y="5546725"/>
          <p14:tracePt t="201806" x="1104900" y="5562600"/>
          <p14:tracePt t="201808" x="1120775" y="5562600"/>
          <p14:tracePt t="201810" x="1136650" y="5562600"/>
          <p14:tracePt t="201812" x="1152525" y="5562600"/>
          <p14:tracePt t="201814" x="1168400" y="5562600"/>
          <p14:tracePt t="201816" x="1184275" y="5562600"/>
          <p14:tracePt t="201818" x="1200150" y="5562600"/>
          <p14:tracePt t="201820" x="1200150" y="5578475"/>
          <p14:tracePt t="201822" x="1231900" y="5578475"/>
          <p14:tracePt t="201826" x="1247775" y="5578475"/>
          <p14:tracePt t="201828" x="1263650" y="5578475"/>
          <p14:tracePt t="201830" x="1279525" y="5578475"/>
          <p14:tracePt t="201834" x="1295400" y="5578475"/>
          <p14:tracePt t="201837" x="1311275" y="5578475"/>
          <p14:tracePt t="201840" x="1327150" y="5578475"/>
          <p14:tracePt t="201842" x="1358900" y="5578475"/>
          <p14:tracePt t="201846" x="1373188" y="5594350"/>
          <p14:tracePt t="201848" x="1389063" y="5594350"/>
          <p14:tracePt t="201853" x="1404938" y="5594350"/>
          <p14:tracePt t="201854" x="1436688" y="5594350"/>
          <p14:tracePt t="201859" x="1452563" y="5594350"/>
          <p14:tracePt t="201860" x="1468438" y="5594350"/>
          <p14:tracePt t="201862" x="1484313" y="5594350"/>
          <p14:tracePt t="201864" x="1500188" y="5594350"/>
          <p14:tracePt t="201866" x="1516063" y="5594350"/>
          <p14:tracePt t="201869" x="1531938" y="5594350"/>
          <p14:tracePt t="201870" x="1547813" y="5594350"/>
          <p14:tracePt t="201872" x="1579563" y="5594350"/>
          <p14:tracePt t="201876" x="1611313" y="5594350"/>
          <p14:tracePt t="201880" x="1627188" y="5594350"/>
          <p14:tracePt t="201883" x="1658938" y="5594350"/>
          <p14:tracePt t="201884" x="1674813" y="5594350"/>
          <p14:tracePt t="201886" x="1689100" y="5594350"/>
          <p14:tracePt t="201888" x="1704975" y="5594350"/>
          <p14:tracePt t="201890" x="1720850" y="5594350"/>
          <p14:tracePt t="201892" x="1736725" y="5594350"/>
          <p14:tracePt t="201894" x="1752600" y="5594350"/>
          <p14:tracePt t="201896" x="1784350" y="5594350"/>
          <p14:tracePt t="201898" x="1800225" y="5594350"/>
          <p14:tracePt t="201900" x="1816100" y="5594350"/>
          <p14:tracePt t="201903" x="1831975" y="5594350"/>
          <p14:tracePt t="201905" x="1847850" y="5594350"/>
          <p14:tracePt t="201906" x="1863725" y="5594350"/>
          <p14:tracePt t="201908" x="1895475" y="5594350"/>
          <p14:tracePt t="201910" x="1911350" y="5594350"/>
          <p14:tracePt t="201912" x="1927225" y="5594350"/>
          <p14:tracePt t="201914" x="1958975" y="5594350"/>
          <p14:tracePt t="201916" x="1974850" y="5594350"/>
          <p14:tracePt t="201919" x="1989138" y="5594350"/>
          <p14:tracePt t="201920" x="2005013" y="5594350"/>
          <p14:tracePt t="201922" x="2036763" y="5594350"/>
          <p14:tracePt t="201924" x="2052638" y="5594350"/>
          <p14:tracePt t="201926" x="2068513" y="5594350"/>
          <p14:tracePt t="201928" x="2084388" y="5594350"/>
          <p14:tracePt t="201930" x="2100263" y="5594350"/>
          <p14:tracePt t="201932" x="2132013" y="5594350"/>
          <p14:tracePt t="201934" x="2147888" y="5594350"/>
          <p14:tracePt t="201936" x="2163763" y="5594350"/>
          <p14:tracePt t="201938" x="2179638" y="5594350"/>
          <p14:tracePt t="201940" x="2195513" y="5594350"/>
          <p14:tracePt t="201942" x="2211388" y="5594350"/>
          <p14:tracePt t="201944" x="2243138" y="5594350"/>
          <p14:tracePt t="201948" x="2259013" y="5594350"/>
          <p14:tracePt t="201950" x="2289175" y="5594350"/>
          <p14:tracePt t="201955" x="2305050" y="5594350"/>
          <p14:tracePt t="201956" x="2336800" y="5594350"/>
          <p14:tracePt t="201960" x="2352675" y="5594350"/>
          <p14:tracePt t="201962" x="2368550" y="5594350"/>
          <p14:tracePt t="201966" x="2384425" y="5594350"/>
          <p14:tracePt t="201969" x="2416175" y="5594350"/>
          <p14:tracePt t="201972" x="2432050" y="5594350"/>
          <p14:tracePt t="201974" x="2447925" y="5594350"/>
          <p14:tracePt t="201978" x="2463800" y="5594350"/>
          <p14:tracePt t="201980" x="2479675" y="5594350"/>
          <p14:tracePt t="201982" x="2495550" y="5594350"/>
          <p14:tracePt t="201986" x="2511425" y="5594350"/>
          <p14:tracePt t="201988" x="2527300" y="5594350"/>
          <p14:tracePt t="201992" x="2543175" y="5594350"/>
          <p14:tracePt t="201994" x="2559050" y="5594350"/>
          <p14:tracePt t="201998" x="2574925" y="5594350"/>
          <p14:tracePt t="202002" x="2590800" y="5594350"/>
          <p14:tracePt t="202005" x="2605088" y="5594350"/>
          <p14:tracePt t="202009" x="2620963" y="5594350"/>
          <p14:tracePt t="202011" x="2636838" y="5594350"/>
          <p14:tracePt t="202012" x="2652713" y="5594350"/>
          <p14:tracePt t="202014" x="2668588" y="5594350"/>
          <p14:tracePt t="202016" x="2684463" y="5594350"/>
          <p14:tracePt t="202020" x="2700338" y="5594350"/>
          <p14:tracePt t="202022" x="2716213" y="5594350"/>
          <p14:tracePt t="202024" x="2732088" y="5594350"/>
          <p14:tracePt t="202026" x="2747963" y="5594350"/>
          <p14:tracePt t="202028" x="2763838" y="5594350"/>
          <p14:tracePt t="202030" x="2779713" y="5594350"/>
          <p14:tracePt t="202032" x="2795588" y="5594350"/>
          <p14:tracePt t="202034" x="2811463" y="5594350"/>
          <p14:tracePt t="202038" x="2843213" y="5594350"/>
          <p14:tracePt t="202040" x="2859088" y="5594350"/>
          <p14:tracePt t="202043" x="2874963" y="5594350"/>
          <p14:tracePt t="202044" x="2890838" y="5594350"/>
          <p14:tracePt t="202046" x="2905125" y="5594350"/>
          <p14:tracePt t="202048" x="2921000" y="5594350"/>
          <p14:tracePt t="202050" x="2936875" y="5594350"/>
          <p14:tracePt t="202053" x="2952750" y="5594350"/>
          <p14:tracePt t="202054" x="2968625" y="5594350"/>
          <p14:tracePt t="202056" x="3000375" y="5594350"/>
          <p14:tracePt t="202060" x="3016250" y="5594350"/>
          <p14:tracePt t="202062" x="3032125" y="5594350"/>
          <p14:tracePt t="202064" x="3048000" y="5594350"/>
          <p14:tracePt t="202066" x="3063875" y="5594350"/>
          <p14:tracePt t="202068" x="3079750" y="5594350"/>
          <p14:tracePt t="202070" x="3095625" y="5594350"/>
          <p14:tracePt t="202072" x="3111500" y="5594350"/>
          <p14:tracePt t="202074" x="3127375" y="5594350"/>
          <p14:tracePt t="202076" x="3143250" y="5594350"/>
          <p14:tracePt t="202078" x="3159125" y="5594350"/>
          <p14:tracePt t="202080" x="3175000" y="5594350"/>
          <p14:tracePt t="202082" x="3190875" y="5594350"/>
          <p14:tracePt t="202084" x="3205163" y="5594350"/>
          <p14:tracePt t="202088" x="3236913" y="5594350"/>
          <p14:tracePt t="202090" x="3252788" y="5594350"/>
          <p14:tracePt t="202094" x="3284538" y="5594350"/>
          <p14:tracePt t="202096" x="3300413" y="5594350"/>
          <p14:tracePt t="202100" x="3332163" y="5594350"/>
          <p14:tracePt t="202103" x="3348038" y="5594350"/>
          <p14:tracePt t="202104" x="3363913" y="5594350"/>
          <p14:tracePt t="202106" x="3379788" y="5594350"/>
          <p14:tracePt t="202108" x="3395663" y="5594350"/>
          <p14:tracePt t="202110" x="3411538" y="5594350"/>
          <p14:tracePt t="202112" x="3427413" y="5594350"/>
          <p14:tracePt t="202114" x="3459163" y="5594350"/>
          <p14:tracePt t="202116" x="3475038" y="5594350"/>
          <p14:tracePt t="202118" x="3490913" y="5594350"/>
          <p14:tracePt t="202120" x="3521075" y="5594350"/>
          <p14:tracePt t="202122" x="3536950" y="5594350"/>
          <p14:tracePt t="202124" x="3552825" y="5594350"/>
          <p14:tracePt t="202126" x="3584575" y="5594350"/>
          <p14:tracePt t="202128" x="3600450" y="5594350"/>
          <p14:tracePt t="202130" x="3616325" y="5594350"/>
          <p14:tracePt t="202132" x="3648075" y="5594350"/>
          <p14:tracePt t="202136" x="3679825" y="5594350"/>
          <p14:tracePt t="202138" x="3695700" y="5594350"/>
          <p14:tracePt t="202140" x="3727450" y="5594350"/>
          <p14:tracePt t="202142" x="3743325" y="5594350"/>
          <p14:tracePt t="202144" x="3759200" y="5594350"/>
          <p14:tracePt t="202146" x="3775075" y="5594350"/>
          <p14:tracePt t="202148" x="3790950" y="5594350"/>
          <p14:tracePt t="202150" x="3821113" y="5594350"/>
          <p14:tracePt t="202154" x="3852863" y="5594350"/>
          <p14:tracePt t="202156" x="3884613" y="5594350"/>
          <p14:tracePt t="202158" x="3900488" y="5594350"/>
          <p14:tracePt t="202160" x="3916363" y="5594350"/>
          <p14:tracePt t="202162" x="3948113" y="5594350"/>
          <p14:tracePt t="202166" x="3979863" y="5594350"/>
          <p14:tracePt t="202170" x="3995738" y="5594350"/>
          <p14:tracePt t="202172" x="4027488" y="5594350"/>
          <p14:tracePt t="202174" x="4043363" y="5594350"/>
          <p14:tracePt t="202176" x="4059238" y="5594350"/>
          <p14:tracePt t="202178" x="4075113" y="5594350"/>
          <p14:tracePt t="202180" x="4090988" y="5594350"/>
          <p14:tracePt t="202182" x="4106863" y="5594350"/>
          <p14:tracePt t="202184" x="4121150" y="5594350"/>
          <p14:tracePt t="202186" x="4137025" y="5594350"/>
          <p14:tracePt t="202188" x="4152900" y="5594350"/>
          <p14:tracePt t="202190" x="4168775" y="5594350"/>
          <p14:tracePt t="202192" x="4184650" y="5594350"/>
          <p14:tracePt t="202194" x="4216400" y="5594350"/>
          <p14:tracePt t="202198" x="4232275" y="5594350"/>
          <p14:tracePt t="202200" x="4264025" y="5594350"/>
          <p14:tracePt t="202204" x="4279900" y="5594350"/>
          <p14:tracePt t="202206" x="4295775" y="5594350"/>
          <p14:tracePt t="202208" x="4311650" y="5594350"/>
          <p14:tracePt t="202210" x="4343400" y="5594350"/>
          <p14:tracePt t="202214" x="4375150" y="5594350"/>
          <p14:tracePt t="202216" x="4391025" y="5594350"/>
          <p14:tracePt t="202219" x="4406900" y="5594350"/>
          <p14:tracePt t="202220" x="4421188" y="5594350"/>
          <p14:tracePt t="202222" x="4437063" y="5594350"/>
          <p14:tracePt t="202224" x="4468813" y="5594350"/>
          <p14:tracePt t="202226" x="4484688" y="5594350"/>
          <p14:tracePt t="202228" x="4500563" y="5594350"/>
          <p14:tracePt t="202230" x="4532313" y="5594350"/>
          <p14:tracePt t="202232" x="4548188" y="5594350"/>
          <p14:tracePt t="202234" x="4564063" y="5594350"/>
          <p14:tracePt t="202236" x="4611688" y="5594350"/>
          <p14:tracePt t="202238" x="4643438" y="5594350"/>
          <p14:tracePt t="202240" x="4691063" y="5594350"/>
          <p14:tracePt t="202242" x="4706938" y="5594350"/>
          <p14:tracePt t="202244" x="4737100" y="5594350"/>
          <p14:tracePt t="202246" x="4768850" y="5594350"/>
          <p14:tracePt t="202248" x="4784725" y="5594350"/>
          <p14:tracePt t="202250" x="4816475" y="5594350"/>
          <p14:tracePt t="202253" x="4832350" y="5594350"/>
          <p14:tracePt t="202254" x="4864100" y="5594350"/>
          <p14:tracePt t="202256" x="4895850" y="5594350"/>
          <p14:tracePt t="202258" x="4911725" y="5594350"/>
          <p14:tracePt t="202260" x="4943475" y="5594350"/>
          <p14:tracePt t="202262" x="4959350" y="5594350"/>
          <p14:tracePt t="202264" x="4991100" y="5594350"/>
          <p14:tracePt t="202266" x="5022850" y="5594350"/>
          <p14:tracePt t="202269" x="5037138" y="5594350"/>
          <p14:tracePt t="202271" x="5068888" y="5594350"/>
          <p14:tracePt t="202272" x="5084763" y="5594350"/>
          <p14:tracePt t="202274" x="5116513" y="5594350"/>
          <p14:tracePt t="202276" x="5132388" y="5594350"/>
          <p14:tracePt t="202278" x="5148263" y="5594350"/>
          <p14:tracePt t="202280" x="5180013" y="5594350"/>
          <p14:tracePt t="202282" x="5195888" y="5594350"/>
          <p14:tracePt t="202284" x="5211763" y="5594350"/>
          <p14:tracePt t="202286" x="5243513" y="5594350"/>
          <p14:tracePt t="202290" x="5275263" y="5594350"/>
          <p14:tracePt t="202292" x="5291138" y="5594350"/>
          <p14:tracePt t="202294" x="5307013" y="5594350"/>
          <p14:tracePt t="202296" x="5322888" y="5594350"/>
          <p14:tracePt t="202298" x="5337175" y="5594350"/>
          <p14:tracePt t="202300" x="5353050" y="5594350"/>
          <p14:tracePt t="202302" x="5368925" y="5594350"/>
          <p14:tracePt t="202304" x="5384800" y="5594350"/>
          <p14:tracePt t="202306" x="5400675" y="5594350"/>
          <p14:tracePt t="202308" x="5416550" y="5594350"/>
          <p14:tracePt t="202310" x="5432425" y="5594350"/>
          <p14:tracePt t="202312" x="5448300" y="5594350"/>
          <p14:tracePt t="202314" x="5464175" y="5594350"/>
          <p14:tracePt t="202316" x="5480050" y="5594350"/>
          <p14:tracePt t="202318" x="5495925" y="5594350"/>
          <p14:tracePt t="202320" x="5511800" y="5594350"/>
          <p14:tracePt t="202322" x="5527675" y="5594350"/>
          <p14:tracePt t="202324" x="5543550" y="5594350"/>
          <p14:tracePt t="202326" x="5559425" y="5594350"/>
          <p14:tracePt t="202328" x="5575300" y="5594350"/>
          <p14:tracePt t="202330" x="5591175" y="5594350"/>
          <p14:tracePt t="202332" x="5607050" y="5594350"/>
          <p14:tracePt t="202335" x="5622925" y="5594350"/>
          <p14:tracePt t="202336" x="5638800" y="5594350"/>
          <p14:tracePt t="202338" x="5653088" y="5594350"/>
          <p14:tracePt t="202340" x="5668963" y="5594350"/>
          <p14:tracePt t="202342" x="5684838" y="5594350"/>
          <p14:tracePt t="202344" x="5700713" y="5594350"/>
          <p14:tracePt t="202346" x="5716588" y="5594350"/>
          <p14:tracePt t="202348" x="5732463" y="5594350"/>
          <p14:tracePt t="202350" x="5748338" y="5594350"/>
          <p14:tracePt t="202353" x="5780088" y="5594350"/>
          <p14:tracePt t="202354" x="5795963" y="5594350"/>
          <p14:tracePt t="202356" x="5811838" y="5594350"/>
          <p14:tracePt t="202358" x="5827713" y="5594350"/>
          <p14:tracePt t="202360" x="5843588" y="5594350"/>
          <p14:tracePt t="202362" x="5875338" y="5594350"/>
          <p14:tracePt t="202364" x="5891213" y="5594350"/>
          <p14:tracePt t="202366" x="5907088" y="5594350"/>
          <p14:tracePt t="202368" x="5922963" y="5594350"/>
          <p14:tracePt t="202370" x="5953125" y="5594350"/>
          <p14:tracePt t="202372" x="5969000" y="5594350"/>
          <p14:tracePt t="202374" x="5984875" y="5594350"/>
          <p14:tracePt t="202376" x="6016625" y="5594350"/>
          <p14:tracePt t="202378" x="6032500" y="5594350"/>
          <p14:tracePt t="202380" x="6048375" y="5594350"/>
          <p14:tracePt t="202382" x="6080125" y="5594350"/>
          <p14:tracePt t="202384" x="6096000" y="5594350"/>
          <p14:tracePt t="202386" x="6111875" y="5594350"/>
          <p14:tracePt t="202388" x="6127750" y="5594350"/>
          <p14:tracePt t="202390" x="6159500" y="5594350"/>
          <p14:tracePt t="202392" x="6191250" y="5594350"/>
          <p14:tracePt t="202397" x="6223000" y="5594350"/>
          <p14:tracePt t="202398" x="6253163" y="5594350"/>
          <p14:tracePt t="202400" x="6269038" y="5594350"/>
          <p14:tracePt t="202402" x="6300788" y="5594350"/>
          <p14:tracePt t="202406" x="6332538" y="5594350"/>
          <p14:tracePt t="202408" x="6364288" y="5594350"/>
          <p14:tracePt t="202412" x="6396038" y="5594350"/>
          <p14:tracePt t="202414" x="6411913" y="5594350"/>
          <p14:tracePt t="202416" x="6427788" y="5594350"/>
          <p14:tracePt t="202418" x="6459538" y="5594350"/>
          <p14:tracePt t="202422" x="6491288" y="5594350"/>
          <p14:tracePt t="202424" x="6507163" y="5594350"/>
          <p14:tracePt t="202426" x="6523038" y="5594350"/>
          <p14:tracePt t="202428" x="6553200" y="5594350"/>
          <p14:tracePt t="202432" x="6584950" y="5594350"/>
          <p14:tracePt t="202434" x="6600825" y="5594350"/>
          <p14:tracePt t="202436" x="6616700" y="5594350"/>
          <p14:tracePt t="202438" x="6632575" y="5594350"/>
          <p14:tracePt t="202441" x="6648450" y="5594350"/>
          <p14:tracePt t="202442" x="6664325" y="5594350"/>
          <p14:tracePt t="202444" x="6696075" y="5594350"/>
          <p14:tracePt t="202448" x="6711950" y="5594350"/>
          <p14:tracePt t="202450" x="6727825" y="5594350"/>
          <p14:tracePt t="202452" x="6743700" y="5594350"/>
          <p14:tracePt t="202454" x="6759575" y="5594350"/>
          <p14:tracePt t="202456" x="6775450" y="5594350"/>
          <p14:tracePt t="202458" x="6791325" y="5594350"/>
          <p14:tracePt t="202460" x="6807200" y="5594350"/>
          <p14:tracePt t="202462" x="6823075" y="5594350"/>
          <p14:tracePt t="202464" x="6838950" y="5594350"/>
          <p14:tracePt t="202466" x="6854825" y="5594350"/>
          <p14:tracePt t="202470" x="6869113" y="5594350"/>
          <p14:tracePt t="202472" x="6884988" y="5594350"/>
          <p14:tracePt t="202474" x="6900863" y="5594350"/>
          <p14:tracePt t="202476" x="6916738" y="5594350"/>
          <p14:tracePt t="202478" x="6932613" y="5594350"/>
          <p14:tracePt t="202480" x="6948488" y="5594350"/>
          <p14:tracePt t="202484" x="6980238" y="5594350"/>
          <p14:tracePt t="202488" x="6996113" y="5594350"/>
          <p14:tracePt t="202490" x="7011988" y="5594350"/>
          <p14:tracePt t="202492" x="7027863" y="5594350"/>
          <p14:tracePt t="202494" x="7043738" y="5594350"/>
          <p14:tracePt t="202496" x="7059613" y="5594350"/>
          <p14:tracePt t="202498" x="7075488" y="5594350"/>
          <p14:tracePt t="202500" x="7091363" y="5594350"/>
          <p14:tracePt t="202502" x="7107238" y="5594350"/>
          <p14:tracePt t="202504" x="7123113" y="5594350"/>
          <p14:tracePt t="202506" x="7138988" y="5594350"/>
          <p14:tracePt t="202508" x="7154863" y="5594350"/>
          <p14:tracePt t="202512" x="7185025" y="5594350"/>
          <p14:tracePt t="202514" x="7200900" y="5594350"/>
          <p14:tracePt t="202519" x="7216775" y="5594350"/>
          <p14:tracePt t="202520" x="7232650" y="5594350"/>
          <p14:tracePt t="202522" x="7248525" y="5594350"/>
          <p14:tracePt t="202524" x="7264400" y="5594350"/>
          <p14:tracePt t="202526" x="7280275" y="5594350"/>
          <p14:tracePt t="202530" x="7296150" y="5594350"/>
          <p14:tracePt t="202532" x="7327900" y="5594350"/>
          <p14:tracePt t="202536" x="7343775" y="5594350"/>
          <p14:tracePt t="202538" x="7359650" y="5594350"/>
          <p14:tracePt t="202555" x="7454900" y="5594350"/>
          <p14:tracePt t="202557" x="7485063" y="5594350"/>
          <p14:tracePt t="202560" x="7500938" y="5594350"/>
          <p14:tracePt t="202562" x="7516813" y="5594350"/>
          <p14:tracePt t="202564" x="7532688" y="5594350"/>
          <p14:tracePt t="202569" x="7564438" y="5594350"/>
          <p14:tracePt t="202571" x="7580313" y="5594350"/>
          <p14:tracePt t="202574" x="7596188" y="5594350"/>
          <p14:tracePt t="202576" x="7612063" y="5594350"/>
          <p14:tracePt t="202578" x="7627938" y="5594350"/>
          <p14:tracePt t="202580" x="7643813" y="5594350"/>
          <p14:tracePt t="202582" x="7659688" y="5594350"/>
          <p14:tracePt t="202585" x="7675563" y="5594350"/>
          <p14:tracePt t="202587" x="7691438" y="5594350"/>
          <p14:tracePt t="202588" x="7707313" y="5594350"/>
          <p14:tracePt t="202590" x="7723188" y="5594350"/>
          <p14:tracePt t="202592" x="7739063" y="5594350"/>
          <p14:tracePt t="202596" x="7770813" y="5594350"/>
          <p14:tracePt t="202598" x="7785100" y="5594350"/>
          <p14:tracePt t="202603" x="7816850" y="5594350"/>
          <p14:tracePt t="202604" x="7832725" y="5594350"/>
          <p14:tracePt t="202608" x="7848600" y="5594350"/>
          <p14:tracePt t="202610" x="7880350" y="5594350"/>
          <p14:tracePt t="202614" x="7912100" y="5594350"/>
          <p14:tracePt t="202619" x="7927975" y="5594350"/>
          <p14:tracePt t="202621" x="7959725" y="5594350"/>
          <p14:tracePt t="202624" x="7991475" y="5594350"/>
          <p14:tracePt t="202627" x="8007350" y="5594350"/>
          <p14:tracePt t="202629" x="8023225" y="5594350"/>
          <p14:tracePt t="202630" x="8039100" y="5594350"/>
          <p14:tracePt t="202632" x="8054975" y="5594350"/>
          <p14:tracePt t="202635" x="8070850" y="5594350"/>
          <p14:tracePt t="202636" x="8085138" y="5594350"/>
          <p14:tracePt t="202638" x="8101013" y="5594350"/>
          <p14:tracePt t="202640" x="8116888" y="5594350"/>
          <p14:tracePt t="202642" x="8148638" y="5594350"/>
          <p14:tracePt t="202646" x="8164513" y="5594350"/>
          <p14:tracePt t="202648" x="8180388" y="5594350"/>
          <p14:tracePt t="202650" x="8196263" y="5594350"/>
          <p14:tracePt t="202652" x="8228013" y="5594350"/>
          <p14:tracePt t="202656" x="8243888" y="5594350"/>
          <p14:tracePt t="202658" x="8259763" y="5594350"/>
          <p14:tracePt t="202660" x="8275638" y="5594350"/>
          <p14:tracePt t="202662" x="8291513" y="5594350"/>
          <p14:tracePt t="202664" x="8307388" y="5594350"/>
          <p14:tracePt t="202669" x="8323263" y="5594350"/>
          <p14:tracePt t="202670" x="8339138" y="5594350"/>
          <p14:tracePt t="202672" x="8355013" y="5594350"/>
          <p14:tracePt t="202676" x="8385175" y="5594350"/>
          <p14:tracePt t="202678" x="8401050" y="5594350"/>
          <p14:tracePt t="202682" x="8416925" y="5594350"/>
          <p14:tracePt t="202684" x="8432800" y="5594350"/>
          <p14:tracePt t="202688" x="8448675" y="5594350"/>
          <p14:tracePt t="202690" x="8464550" y="5594350"/>
          <p14:tracePt t="202694" x="8480425" y="5594350"/>
          <p14:tracePt t="202696" x="8496300" y="5594350"/>
          <p14:tracePt t="202698" x="8512175" y="5594350"/>
          <p14:tracePt t="202702" x="8528050" y="5594350"/>
          <p14:tracePt t="202704" x="8543925" y="5594350"/>
          <p14:tracePt t="202708" x="8559800" y="5594350"/>
          <p14:tracePt t="202710" x="8575675" y="5594350"/>
          <p14:tracePt t="202712" x="8591550" y="5594350"/>
          <p14:tracePt t="202716" x="8607425" y="5594350"/>
          <p14:tracePt t="202719" x="8623300" y="5594350"/>
          <p14:tracePt t="202722" x="8639175" y="5594350"/>
          <p14:tracePt t="202724" x="8655050" y="5594350"/>
          <p14:tracePt t="202726" x="8670925" y="5594350"/>
          <p14:tracePt t="202730" x="8686800" y="5594350"/>
          <p14:tracePt t="202732" x="8701088" y="5594350"/>
          <p14:tracePt t="202737" x="8716963" y="5594350"/>
          <p14:tracePt t="202738" x="8732838" y="5594350"/>
          <p14:tracePt t="202740" x="8748713" y="5594350"/>
          <p14:tracePt t="202744" x="8764588" y="5594350"/>
          <p14:tracePt t="202746" x="8780463" y="5594350"/>
          <p14:tracePt t="202753" x="8796338" y="5594350"/>
          <p14:tracePt t="202756" x="8812213" y="5594350"/>
          <p14:tracePt t="202758" x="8828088" y="5594350"/>
          <p14:tracePt t="202764" x="8843963" y="5594350"/>
          <p14:tracePt t="202766" x="8859838" y="5594350"/>
          <p14:tracePt t="202772" x="8875713" y="5594350"/>
          <p14:tracePt t="202774" x="8891588" y="5594350"/>
          <p14:tracePt t="202779" x="8907463" y="5594350"/>
          <p14:tracePt t="202784" x="8923338" y="5594350"/>
          <p14:tracePt t="202788" x="8939213" y="5594350"/>
          <p14:tracePt t="202802" x="8955088" y="5594350"/>
          <p14:tracePt t="202806" x="8970963" y="5594350"/>
          <p14:tracePt t="202820" x="8986838" y="5594350"/>
          <p14:tracePt t="202827" x="9001125" y="5594350"/>
          <p14:tracePt t="202832" x="9017000" y="5594350"/>
          <p14:tracePt t="202849" x="9032875" y="5594350"/>
          <p14:tracePt t="202855" x="9048750" y="5594350"/>
          <p14:tracePt t="202872" x="9064625" y="5594350"/>
          <p14:tracePt t="202876" x="9080500" y="5594350"/>
          <p14:tracePt t="202880" x="9096375" y="5594350"/>
          <p14:tracePt t="202890" x="9112250" y="5578475"/>
          <p14:tracePt t="202893" x="9128125" y="5578475"/>
          <p14:tracePt t="202898" x="9144000" y="5578475"/>
          <p14:tracePt t="202900" x="9159875" y="5578475"/>
          <p14:tracePt t="202902" x="9175750" y="5578475"/>
          <p14:tracePt t="202906" x="9191625" y="5578475"/>
          <p14:tracePt t="202908" x="9207500" y="5578475"/>
          <p14:tracePt t="202910" x="9207500" y="5562600"/>
          <p14:tracePt t="202912" x="9223375" y="5562600"/>
          <p14:tracePt t="202914" x="9239250" y="5562600"/>
          <p14:tracePt t="202916" x="9255125" y="5562600"/>
          <p14:tracePt t="202920" x="9271000" y="5562600"/>
          <p14:tracePt t="202922" x="9286875" y="5562600"/>
          <p14:tracePt t="202927" x="9301163" y="5562600"/>
          <p14:tracePt t="202928" x="9317038" y="5562600"/>
          <p14:tracePt t="202930" x="9332913" y="5562600"/>
          <p14:tracePt t="202942" x="9364663" y="5546725"/>
          <p14:tracePt t="202947" x="9412288" y="5546725"/>
          <p14:tracePt t="202952" x="9428163" y="5546725"/>
          <p14:tracePt t="202955" x="9444038" y="5546725"/>
          <p14:tracePt t="202959" x="9459913" y="5546725"/>
          <p14:tracePt t="202960" x="9475788" y="5546725"/>
          <p14:tracePt t="202964" x="9491663" y="5546725"/>
          <p14:tracePt t="202969" x="9507538" y="5546725"/>
          <p14:tracePt t="202971" x="9523413" y="5546725"/>
          <p14:tracePt t="202975" x="9539288" y="5546725"/>
          <p14:tracePt t="202978" x="9555163" y="5546725"/>
          <p14:tracePt t="202983" x="9571038" y="5546725"/>
          <p14:tracePt t="202984" x="9586913" y="5546725"/>
          <p14:tracePt t="202986" x="9601200" y="5546725"/>
          <p14:tracePt t="202991" x="9601200" y="5530850"/>
          <p14:tracePt t="202992" x="9617075" y="5530850"/>
          <p14:tracePt t="202994" x="9632950" y="5530850"/>
          <p14:tracePt t="203001" x="9648825" y="5530850"/>
          <p14:tracePt t="203003" x="9664700" y="5530850"/>
          <p14:tracePt t="203006" x="9680575" y="5530850"/>
          <p14:tracePt t="203011" x="9696450" y="5530850"/>
          <p14:tracePt t="203014" x="9712325" y="5530850"/>
          <p14:tracePt t="203020" x="9744075" y="5530850"/>
          <p14:tracePt t="203024" x="9759950" y="5530850"/>
          <p14:tracePt t="203028" x="9775825" y="5530850"/>
          <p14:tracePt t="203030" x="9791700" y="5530850"/>
          <p14:tracePt t="203035" x="9807575" y="5530850"/>
          <p14:tracePt t="203036" x="9823450" y="5530850"/>
          <p14:tracePt t="203038" x="9839325" y="5530850"/>
          <p14:tracePt t="203042" x="9855200" y="5530850"/>
          <p14:tracePt t="203045" x="9871075" y="5530850"/>
          <p14:tracePt t="203048" x="9886950" y="5530850"/>
          <p14:tracePt t="203053" x="9902825" y="5530850"/>
          <p14:tracePt t="203054" x="9917113" y="5530850"/>
          <p14:tracePt t="203058" x="9932988" y="5530850"/>
          <p14:tracePt t="203060" x="9948863" y="5530850"/>
          <p14:tracePt t="203064" x="9964738" y="5530850"/>
          <p14:tracePt t="203069" x="9980613" y="5530850"/>
          <p14:tracePt t="203072" x="9996488" y="5530850"/>
          <p14:tracePt t="203077" x="10012363" y="5530850"/>
          <p14:tracePt t="203080" x="10028238" y="5530850"/>
          <p14:tracePt t="203097" x="10044113" y="5530850"/>
          <p14:tracePt t="203107" x="10059988" y="5530850"/>
          <p14:tracePt t="203133" x="10075863" y="5530850"/>
          <p14:tracePt t="203166" x="10091738" y="5530850"/>
          <p14:tracePt t="203245" x="10075863" y="5530850"/>
          <p14:tracePt t="203256" x="10028238" y="5530850"/>
          <p14:tracePt t="203266" x="9964738" y="5530850"/>
          <p14:tracePt t="203268" x="9917113" y="5530850"/>
          <p14:tracePt t="203272" x="9902825" y="5530850"/>
          <p14:tracePt t="203274" x="9871075" y="5530850"/>
          <p14:tracePt t="203278" x="9839325" y="5530850"/>
          <p14:tracePt t="203280" x="9823450" y="5530850"/>
          <p14:tracePt t="203282" x="9807575" y="5530850"/>
          <p14:tracePt t="203285" x="9775825" y="5530850"/>
          <p14:tracePt t="203288" x="9744075" y="5530850"/>
          <p14:tracePt t="203290" x="9728200" y="5530850"/>
          <p14:tracePt t="203292" x="9712325" y="5530850"/>
          <p14:tracePt t="203294" x="9680575" y="5530850"/>
          <p14:tracePt t="203296" x="9664700" y="5530850"/>
          <p14:tracePt t="203298" x="9648825" y="5530850"/>
          <p14:tracePt t="203300" x="9617075" y="5530850"/>
          <p14:tracePt t="203304" x="9586913" y="5530850"/>
          <p14:tracePt t="203306" x="9571038" y="5530850"/>
          <p14:tracePt t="203308" x="9555163" y="5530850"/>
          <p14:tracePt t="203310" x="9523413" y="5530850"/>
          <p14:tracePt t="203312" x="9507538" y="5530850"/>
          <p14:tracePt t="203314" x="9491663" y="5530850"/>
          <p14:tracePt t="203316" x="9475788" y="5530850"/>
          <p14:tracePt t="203319" x="9459913" y="5530850"/>
          <p14:tracePt t="203320" x="9428163" y="5530850"/>
          <p14:tracePt t="203322" x="9412288" y="5530850"/>
          <p14:tracePt t="203324" x="9396413" y="5530850"/>
          <p14:tracePt t="203326" x="9380538" y="5530850"/>
          <p14:tracePt t="203328" x="9364663" y="5530850"/>
          <p14:tracePt t="203330" x="9332913" y="5530850"/>
          <p14:tracePt t="203337" x="9286875" y="5530850"/>
          <p14:tracePt t="203340" x="9255125" y="5530850"/>
          <p14:tracePt t="203342" x="9239250" y="5530850"/>
          <p14:tracePt t="203344" x="9223375" y="5530850"/>
          <p14:tracePt t="203349" x="9207500" y="5530850"/>
          <p14:tracePt t="203354" x="9159875" y="5530850"/>
          <p14:tracePt t="203360" x="9112250" y="5530850"/>
          <p14:tracePt t="203365" x="9064625" y="5514975"/>
          <p14:tracePt t="203370" x="9032875" y="5514975"/>
          <p14:tracePt t="203371" x="9017000" y="5514975"/>
          <p14:tracePt t="203372" x="8986838" y="5514975"/>
          <p14:tracePt t="203374" x="8955088" y="5514975"/>
          <p14:tracePt t="203376" x="8923338" y="5514975"/>
          <p14:tracePt t="203378" x="8875713" y="5514975"/>
          <p14:tracePt t="203380" x="8843963" y="5514975"/>
          <p14:tracePt t="203382" x="8828088" y="5514975"/>
          <p14:tracePt t="203385" x="8796338" y="5514975"/>
          <p14:tracePt t="203386" x="8780463" y="5499100"/>
          <p14:tracePt t="203388" x="8732838" y="5499100"/>
          <p14:tracePt t="203390" x="8701088" y="5499100"/>
          <p14:tracePt t="203392" x="8670925" y="5499100"/>
          <p14:tracePt t="203394" x="8639175" y="5499100"/>
          <p14:tracePt t="203396" x="8607425" y="5499100"/>
          <p14:tracePt t="203398" x="8575675" y="5499100"/>
          <p14:tracePt t="203400" x="8528050" y="5499100"/>
          <p14:tracePt t="203402" x="8480425" y="5483225"/>
          <p14:tracePt t="203404" x="8464550" y="5483225"/>
          <p14:tracePt t="203406" x="8416925" y="5483225"/>
          <p14:tracePt t="203408" x="8370888" y="5483225"/>
          <p14:tracePt t="203410" x="8339138" y="5483225"/>
          <p14:tracePt t="203412" x="8307388" y="5483225"/>
          <p14:tracePt t="203414" x="8243888" y="5483225"/>
          <p14:tracePt t="203416" x="8212138" y="5483225"/>
          <p14:tracePt t="203418" x="8164513" y="5467350"/>
          <p14:tracePt t="203420" x="8116888" y="5467350"/>
          <p14:tracePt t="203422" x="8085138" y="5467350"/>
          <p14:tracePt t="203424" x="8039100" y="5467350"/>
          <p14:tracePt t="203426" x="7975600" y="5451475"/>
          <p14:tracePt t="203428" x="7927975" y="5451475"/>
          <p14:tracePt t="203430" x="7880350" y="5451475"/>
          <p14:tracePt t="203432" x="7832725" y="5435600"/>
          <p14:tracePt t="203435" x="7785100" y="5435600"/>
          <p14:tracePt t="203436" x="7739063" y="5435600"/>
          <p14:tracePt t="203438" x="7675563" y="5419725"/>
          <p14:tracePt t="203440" x="7564438" y="5419725"/>
          <p14:tracePt t="203442" x="7500938" y="5403850"/>
          <p14:tracePt t="203444" x="7439025" y="5403850"/>
          <p14:tracePt t="203446" x="7391400" y="5403850"/>
          <p14:tracePt t="203448" x="7327900" y="5403850"/>
          <p14:tracePt t="203450" x="7264400" y="5387975"/>
          <p14:tracePt t="203452" x="7216775" y="5387975"/>
          <p14:tracePt t="203454" x="7169150" y="5387975"/>
          <p14:tracePt t="203456" x="7123113" y="5387975"/>
          <p14:tracePt t="203458" x="7059613" y="5387975"/>
          <p14:tracePt t="203460" x="7011988" y="5372100"/>
          <p14:tracePt t="203462" x="6964363" y="5372100"/>
          <p14:tracePt t="203464" x="6916738" y="5372100"/>
          <p14:tracePt t="203466" x="6869113" y="5372100"/>
          <p14:tracePt t="203469" x="6838950" y="5372100"/>
          <p14:tracePt t="203470" x="6791325" y="5372100"/>
          <p14:tracePt t="203472" x="6743700" y="5372100"/>
          <p14:tracePt t="203474" x="6711950" y="5372100"/>
          <p14:tracePt t="203476" x="6664325" y="5372100"/>
          <p14:tracePt t="203479" x="6632575" y="5372100"/>
          <p14:tracePt t="203480" x="6616700" y="5372100"/>
          <p14:tracePt t="203482" x="6584950" y="5372100"/>
          <p14:tracePt t="203486" x="6523038" y="5372100"/>
          <p14:tracePt t="203488" x="6507163" y="5372100"/>
          <p14:tracePt t="203492" x="6475413" y="5372100"/>
          <p14:tracePt t="203494" x="6459538" y="5372100"/>
          <p14:tracePt t="203496" x="6443663" y="5372100"/>
          <p14:tracePt t="203498" x="6427788" y="5372100"/>
          <p14:tracePt t="203500" x="6411913" y="5372100"/>
          <p14:tracePt t="203503" x="6396038" y="5372100"/>
          <p14:tracePt t="203504" x="6364288" y="5372100"/>
          <p14:tracePt t="203508" x="6348413" y="5372100"/>
          <p14:tracePt t="203510" x="6316663" y="5372100"/>
          <p14:tracePt t="203514" x="6300788" y="5372100"/>
          <p14:tracePt t="203516" x="6284913" y="5372100"/>
          <p14:tracePt t="203520" x="6269038" y="5372100"/>
          <p14:tracePt t="203522" x="6238875" y="5372100"/>
          <p14:tracePt t="203526" x="6223000" y="5372100"/>
          <p14:tracePt t="203528" x="6207125" y="5372100"/>
          <p14:tracePt t="203530" x="6191250" y="5372100"/>
          <p14:tracePt t="203535" x="6175375" y="5372100"/>
          <p14:tracePt t="203536" x="6159500" y="5372100"/>
          <p14:tracePt t="203540" x="6143625" y="5372100"/>
          <p14:tracePt t="203542" x="6127750" y="5372100"/>
          <p14:tracePt t="203544" x="6111875" y="5372100"/>
          <p14:tracePt t="203546" x="6096000" y="5372100"/>
          <p14:tracePt t="203548" x="6080125" y="5372100"/>
          <p14:tracePt t="203552" x="6064250" y="5372100"/>
          <p14:tracePt t="203554" x="6032500" y="5372100"/>
          <p14:tracePt t="203558" x="6016625" y="5372100"/>
          <p14:tracePt t="203560" x="5984875" y="5372100"/>
          <p14:tracePt t="203564" x="5969000" y="5372100"/>
          <p14:tracePt t="203567" x="5938838" y="5372100"/>
          <p14:tracePt t="203570" x="5907088" y="5372100"/>
          <p14:tracePt t="203572" x="5891213" y="5372100"/>
          <p14:tracePt t="203574" x="5875338" y="5372100"/>
          <p14:tracePt t="203576" x="5859463" y="5372100"/>
          <p14:tracePt t="203578" x="5843588" y="5372100"/>
          <p14:tracePt t="203580" x="5811838" y="5387975"/>
          <p14:tracePt t="203582" x="5795963" y="5387975"/>
          <p14:tracePt t="203585" x="5780088" y="5387975"/>
          <p14:tracePt t="203586" x="5764213" y="5387975"/>
          <p14:tracePt t="203588" x="5748338" y="5387975"/>
          <p14:tracePt t="203590" x="5732463" y="5387975"/>
          <p14:tracePt t="203592" x="5716588" y="5387975"/>
          <p14:tracePt t="203594" x="5700713" y="5387975"/>
          <p14:tracePt t="203596" x="5684838" y="5387975"/>
          <p14:tracePt t="203598" x="5668963" y="5387975"/>
          <p14:tracePt t="203600" x="5653088" y="5403850"/>
          <p14:tracePt t="203602" x="5638800" y="5403850"/>
          <p14:tracePt t="203604" x="5622925" y="5403850"/>
          <p14:tracePt t="203606" x="5607050" y="5403850"/>
          <p14:tracePt t="203608" x="5591175" y="5403850"/>
          <p14:tracePt t="203610" x="5575300" y="5403850"/>
          <p14:tracePt t="203614" x="5559425" y="5403850"/>
          <p14:tracePt t="203616" x="5527675" y="5403850"/>
          <p14:tracePt t="203620" x="5511800" y="5403850"/>
          <p14:tracePt t="203622" x="5495925" y="5403850"/>
          <p14:tracePt t="203624" x="5480050" y="5403850"/>
          <p14:tracePt t="203626" x="5464175" y="5403850"/>
          <p14:tracePt t="203628" x="5448300" y="5403850"/>
          <p14:tracePt t="203630" x="5432425" y="5403850"/>
          <p14:tracePt t="203632" x="5416550" y="5403850"/>
          <p14:tracePt t="203634" x="5400675" y="5403850"/>
          <p14:tracePt t="203636" x="5384800" y="5403850"/>
          <p14:tracePt t="203638" x="5368925" y="5403850"/>
          <p14:tracePt t="203640" x="5353050" y="5403850"/>
          <p14:tracePt t="203642" x="5337175" y="5403850"/>
          <p14:tracePt t="203644" x="5307013" y="5403850"/>
          <p14:tracePt t="203646" x="5291138" y="5403850"/>
          <p14:tracePt t="203648" x="5275263" y="5403850"/>
          <p14:tracePt t="203650" x="5259388" y="5403850"/>
          <p14:tracePt t="203652" x="5227638" y="5403850"/>
          <p14:tracePt t="203654" x="5211763" y="5403850"/>
          <p14:tracePt t="203656" x="5195888" y="5403850"/>
          <p14:tracePt t="203658" x="5180013" y="5403850"/>
          <p14:tracePt t="203660" x="5164138" y="5403850"/>
          <p14:tracePt t="203662" x="5132388" y="5403850"/>
          <p14:tracePt t="203664" x="5100638" y="5403850"/>
          <p14:tracePt t="203669" x="5068888" y="5403850"/>
          <p14:tracePt t="203670" x="5053013" y="5403850"/>
          <p14:tracePt t="203672" x="5022850" y="5403850"/>
          <p14:tracePt t="203674" x="4991100" y="5403850"/>
          <p14:tracePt t="203676" x="4975225" y="5403850"/>
          <p14:tracePt t="203678" x="4943475" y="5403850"/>
          <p14:tracePt t="203680" x="4927600" y="5403850"/>
          <p14:tracePt t="203682" x="4895850" y="5403850"/>
          <p14:tracePt t="203686" x="4848225" y="5403850"/>
          <p14:tracePt t="203688" x="4800600" y="5403850"/>
          <p14:tracePt t="203690" x="4768850" y="5403850"/>
          <p14:tracePt t="203692" x="4752975" y="5403850"/>
          <p14:tracePt t="203694" x="4722813" y="5403850"/>
          <p14:tracePt t="203696" x="4706938" y="5403850"/>
          <p14:tracePt t="203698" x="4675188" y="5403850"/>
          <p14:tracePt t="203700" x="4643438" y="5403850"/>
          <p14:tracePt t="203702" x="4627563" y="5403850"/>
          <p14:tracePt t="203704" x="4595813" y="5403850"/>
          <p14:tracePt t="203706" x="4579938" y="5403850"/>
          <p14:tracePt t="203708" x="4548188" y="5403850"/>
          <p14:tracePt t="203710" x="4532313" y="5403850"/>
          <p14:tracePt t="203712" x="4516438" y="5403850"/>
          <p14:tracePt t="203714" x="4484688" y="5403850"/>
          <p14:tracePt t="203716" x="4468813" y="5403850"/>
          <p14:tracePt t="203719" x="4437063" y="5403850"/>
          <p14:tracePt t="203720" x="4406900" y="5403850"/>
          <p14:tracePt t="203724" x="4375150" y="5403850"/>
          <p14:tracePt t="203727" x="4359275" y="5403850"/>
          <p14:tracePt t="203729" x="4327525" y="5403850"/>
          <p14:tracePt t="203730" x="4295775" y="5403850"/>
          <p14:tracePt t="203732" x="4295775" y="5419725"/>
          <p14:tracePt t="203736" x="4248150" y="5419725"/>
          <p14:tracePt t="203738" x="4216400" y="5419725"/>
          <p14:tracePt t="203740" x="4184650" y="5419725"/>
          <p14:tracePt t="203742" x="4168775" y="5419725"/>
          <p14:tracePt t="203744" x="4152900" y="5419725"/>
          <p14:tracePt t="203746" x="4137025" y="5435600"/>
          <p14:tracePt t="203748" x="4106863" y="5435600"/>
          <p14:tracePt t="203750" x="4075113" y="5435600"/>
          <p14:tracePt t="203752" x="4059238" y="5435600"/>
          <p14:tracePt t="203754" x="4027488" y="5435600"/>
          <p14:tracePt t="203756" x="4011613" y="5435600"/>
          <p14:tracePt t="203758" x="3979863" y="5435600"/>
          <p14:tracePt t="203760" x="3948113" y="5435600"/>
          <p14:tracePt t="203762" x="3916363" y="5435600"/>
          <p14:tracePt t="203764" x="3884613" y="5435600"/>
          <p14:tracePt t="203766" x="3852863" y="5435600"/>
          <p14:tracePt t="203768" x="3836988" y="5435600"/>
          <p14:tracePt t="203770" x="3806825" y="5435600"/>
          <p14:tracePt t="203772" x="3775075" y="5435600"/>
          <p14:tracePt t="203774" x="3743325" y="5435600"/>
          <p14:tracePt t="203776" x="3695700" y="5435600"/>
          <p14:tracePt t="203778" x="3679825" y="5435600"/>
          <p14:tracePt t="203780" x="3648075" y="5435600"/>
          <p14:tracePt t="203782" x="3600450" y="5435600"/>
          <p14:tracePt t="203784" x="3568700" y="5435600"/>
          <p14:tracePt t="203786" x="3536950" y="5435600"/>
          <p14:tracePt t="203788" x="3505200" y="5435600"/>
          <p14:tracePt t="203790" x="3459163" y="5435600"/>
          <p14:tracePt t="203792" x="3427413" y="5435600"/>
          <p14:tracePt t="203794" x="3395663" y="5435600"/>
          <p14:tracePt t="203796" x="3348038" y="5435600"/>
          <p14:tracePt t="203798" x="3300413" y="5435600"/>
          <p14:tracePt t="203800" x="3268663" y="5435600"/>
          <p14:tracePt t="203802" x="3221038" y="5435600"/>
          <p14:tracePt t="203804" x="3190875" y="5435600"/>
          <p14:tracePt t="203806" x="3159125" y="5435600"/>
          <p14:tracePt t="203808" x="3111500" y="5435600"/>
          <p14:tracePt t="203810" x="3063875" y="5435600"/>
          <p14:tracePt t="203812" x="3032125" y="5435600"/>
          <p14:tracePt t="203815" x="3000375" y="5435600"/>
          <p14:tracePt t="203816" x="2952750" y="5435600"/>
          <p14:tracePt t="203818" x="2936875" y="5435600"/>
          <p14:tracePt t="203820" x="2890838" y="5435600"/>
          <p14:tracePt t="203822" x="2843213" y="5435600"/>
          <p14:tracePt t="203824" x="2827338" y="5435600"/>
          <p14:tracePt t="203826" x="2779713" y="5435600"/>
          <p14:tracePt t="203828" x="2763838" y="5435600"/>
          <p14:tracePt t="203830" x="2716213" y="5435600"/>
          <p14:tracePt t="203832" x="2684463" y="5435600"/>
          <p14:tracePt t="203835" x="2652713" y="5435600"/>
          <p14:tracePt t="203837" x="2620963" y="5435600"/>
          <p14:tracePt t="203838" x="2590800" y="5435600"/>
          <p14:tracePt t="203840" x="2574925" y="5435600"/>
          <p14:tracePt t="203842" x="2543175" y="5435600"/>
          <p14:tracePt t="203844" x="2511425" y="5435600"/>
          <p14:tracePt t="203846" x="2495550" y="5435600"/>
          <p14:tracePt t="203848" x="2463800" y="5435600"/>
          <p14:tracePt t="203850" x="2447925" y="5435600"/>
          <p14:tracePt t="203852" x="2416175" y="5435600"/>
          <p14:tracePt t="203854" x="2400300" y="5435600"/>
          <p14:tracePt t="203856" x="2352675" y="5435600"/>
          <p14:tracePt t="203858" x="2336800" y="5435600"/>
          <p14:tracePt t="203860" x="2320925" y="5435600"/>
          <p14:tracePt t="203862" x="2289175" y="5435600"/>
          <p14:tracePt t="203864" x="2259013" y="5435600"/>
          <p14:tracePt t="203866" x="2243138" y="5435600"/>
          <p14:tracePt t="203869" x="2211388" y="5435600"/>
          <p14:tracePt t="203870" x="2195513" y="5435600"/>
          <p14:tracePt t="203872" x="2163763" y="5435600"/>
          <p14:tracePt t="203874" x="2147888" y="5435600"/>
          <p14:tracePt t="203876" x="2132013" y="5435600"/>
          <p14:tracePt t="203878" x="2100263" y="5435600"/>
          <p14:tracePt t="203880" x="2084388" y="5435600"/>
          <p14:tracePt t="203882" x="2052638" y="5435600"/>
          <p14:tracePt t="203886" x="2020888" y="5435600"/>
          <p14:tracePt t="203888" x="1989138" y="5435600"/>
          <p14:tracePt t="203890" x="1958975" y="5435600"/>
          <p14:tracePt t="203892" x="1943100" y="5435600"/>
          <p14:tracePt t="203894" x="1911350" y="5435600"/>
          <p14:tracePt t="203896" x="1895475" y="5435600"/>
          <p14:tracePt t="203898" x="1863725" y="5435600"/>
          <p14:tracePt t="203901" x="1847850" y="5435600"/>
          <p14:tracePt t="203902" x="1831975" y="5435600"/>
          <p14:tracePt t="203904" x="1800225" y="5435600"/>
          <p14:tracePt t="203906" x="1784350" y="5435600"/>
          <p14:tracePt t="203908" x="1752600" y="5435600"/>
          <p14:tracePt t="203910" x="1720850" y="5435600"/>
          <p14:tracePt t="203912" x="1704975" y="5435600"/>
          <p14:tracePt t="203914" x="1674813" y="5435600"/>
          <p14:tracePt t="203916" x="1658938" y="5435600"/>
          <p14:tracePt t="203918" x="1627188" y="5435600"/>
          <p14:tracePt t="203920" x="1595438" y="5435600"/>
          <p14:tracePt t="203922" x="1579563" y="5435600"/>
          <p14:tracePt t="203924" x="1547813" y="5435600"/>
          <p14:tracePt t="203926" x="1531938" y="5435600"/>
          <p14:tracePt t="203928" x="1500188" y="5435600"/>
          <p14:tracePt t="203930" x="1468438" y="5435600"/>
          <p14:tracePt t="203933" x="1452563" y="5435600"/>
          <p14:tracePt t="203935" x="1420813" y="5435600"/>
          <p14:tracePt t="203936" x="1389063" y="5435600"/>
          <p14:tracePt t="203938" x="1358900" y="5435600"/>
          <p14:tracePt t="203940" x="1327150" y="5435600"/>
          <p14:tracePt t="203942" x="1295400" y="5419725"/>
          <p14:tracePt t="203944" x="1279525" y="5419725"/>
          <p14:tracePt t="203946" x="1247775" y="5419725"/>
          <p14:tracePt t="203948" x="1231900" y="5419725"/>
          <p14:tracePt t="203950" x="1216025" y="5403850"/>
          <p14:tracePt t="203952" x="1184275" y="5403850"/>
          <p14:tracePt t="203954" x="1168400" y="5403850"/>
          <p14:tracePt t="203956" x="1136650" y="5387975"/>
          <p14:tracePt t="203958" x="1120775" y="5387975"/>
          <p14:tracePt t="203960" x="1089025" y="5387975"/>
          <p14:tracePt t="203962" x="1073150" y="5387975"/>
          <p14:tracePt t="203964" x="1058863" y="5387975"/>
          <p14:tracePt t="203966" x="1027113" y="5387975"/>
          <p14:tracePt t="203968" x="995363" y="5372100"/>
          <p14:tracePt t="203970" x="979488" y="5372100"/>
          <p14:tracePt t="203972" x="963613" y="5372100"/>
          <p14:tracePt t="203974" x="931863" y="5356225"/>
          <p14:tracePt t="203976" x="915988" y="5356225"/>
          <p14:tracePt t="203978" x="900113" y="5356225"/>
          <p14:tracePt t="203980" x="884238" y="5340350"/>
          <p14:tracePt t="203982" x="868363" y="5340350"/>
          <p14:tracePt t="203985" x="836613" y="5340350"/>
          <p14:tracePt t="203986" x="836613" y="5324475"/>
          <p14:tracePt t="203988" x="820738" y="5324475"/>
          <p14:tracePt t="203990" x="788988" y="5324475"/>
          <p14:tracePt t="203994" x="773113" y="5324475"/>
          <p14:tracePt t="203996" x="758825" y="5324475"/>
          <p14:tracePt t="204005" x="742950" y="5324475"/>
          <p14:tracePt t="204008" x="742950" y="5310188"/>
          <p14:tracePt t="204014" x="727075" y="5310188"/>
          <p14:tracePt t="204039" x="711200" y="5310188"/>
          <p14:tracePt t="204055" x="711200" y="5294313"/>
          <p14:tracePt t="204066" x="711200" y="5278438"/>
          <p14:tracePt t="204070" x="711200" y="5262563"/>
          <p14:tracePt t="204076" x="711200" y="5246688"/>
          <p14:tracePt t="204086" x="711200" y="5230813"/>
          <p14:tracePt t="204095" x="711200" y="5214938"/>
          <p14:tracePt t="204133" x="711200" y="5199063"/>
          <p14:tracePt t="204145" x="711200" y="5183188"/>
          <p14:tracePt t="204152" x="711200" y="5167313"/>
          <p14:tracePt t="204160" x="727075" y="5151438"/>
          <p14:tracePt t="204162" x="742950" y="5151438"/>
          <p14:tracePt t="204164" x="742950" y="5135563"/>
          <p14:tracePt t="204169" x="758825" y="5135563"/>
          <p14:tracePt t="204171" x="773113" y="5119688"/>
          <p14:tracePt t="204174" x="773113" y="5103813"/>
          <p14:tracePt t="204176" x="788988" y="5087938"/>
          <p14:tracePt t="204181" x="820738" y="5087938"/>
          <p14:tracePt t="204182" x="820738" y="5072063"/>
          <p14:tracePt t="204185" x="836613" y="5056188"/>
          <p14:tracePt t="204186" x="852488" y="5056188"/>
          <p14:tracePt t="204188" x="852488" y="5040313"/>
          <p14:tracePt t="204190" x="868363" y="5024438"/>
          <p14:tracePt t="204192" x="884238" y="5008563"/>
          <p14:tracePt t="204194" x="900113" y="5008563"/>
          <p14:tracePt t="204196" x="915988" y="4992688"/>
          <p14:tracePt t="204198" x="947738" y="4976813"/>
          <p14:tracePt t="204201" x="979488" y="4946650"/>
          <p14:tracePt t="204204" x="995363" y="4930775"/>
          <p14:tracePt t="204206" x="1027113" y="4930775"/>
          <p14:tracePt t="204206" x="1042988" y="4914900"/>
          <p14:tracePt t="204208" x="1058863" y="4899025"/>
          <p14:tracePt t="204210" x="1089025" y="4883150"/>
          <p14:tracePt t="204212" x="1120775" y="4867275"/>
          <p14:tracePt t="204214" x="1136650" y="4867275"/>
          <p14:tracePt t="204216" x="1168400" y="4851400"/>
          <p14:tracePt t="204218" x="1200150" y="4835525"/>
          <p14:tracePt t="204220" x="1247775" y="4819650"/>
          <p14:tracePt t="204222" x="1263650" y="4803775"/>
          <p14:tracePt t="204224" x="1295400" y="4787900"/>
          <p14:tracePt t="204226" x="1343025" y="4772025"/>
          <p14:tracePt t="204228" x="1389063" y="4756150"/>
          <p14:tracePt t="204230" x="1404938" y="4756150"/>
          <p14:tracePt t="204232" x="1452563" y="4756150"/>
          <p14:tracePt t="204235" x="1500188" y="4740275"/>
          <p14:tracePt t="204238" x="1627188" y="4692650"/>
          <p14:tracePt t="204240" x="1674813" y="4676775"/>
          <p14:tracePt t="204242" x="1720850" y="4660900"/>
          <p14:tracePt t="204244" x="1768475" y="4645025"/>
          <p14:tracePt t="204246" x="1816100" y="4645025"/>
          <p14:tracePt t="204248" x="1847850" y="4629150"/>
          <p14:tracePt t="204250" x="1895475" y="4614863"/>
          <p14:tracePt t="204252" x="1958975" y="4598988"/>
          <p14:tracePt t="204254" x="2005013" y="4598988"/>
          <p14:tracePt t="204256" x="2036763" y="4583113"/>
          <p14:tracePt t="204258" x="2100263" y="4583113"/>
          <p14:tracePt t="204260" x="2147888" y="4567238"/>
          <p14:tracePt t="204262" x="2211388" y="4567238"/>
          <p14:tracePt t="204264" x="2243138" y="4551363"/>
          <p14:tracePt t="204266" x="2305050" y="4551363"/>
          <p14:tracePt t="204268" x="2368550" y="4535488"/>
          <p14:tracePt t="204270" x="2432050" y="4535488"/>
          <p14:tracePt t="204272" x="2463800" y="4535488"/>
          <p14:tracePt t="204274" x="2527300" y="4535488"/>
          <p14:tracePt t="204276" x="2590800" y="4519613"/>
          <p14:tracePt t="204278" x="2652713" y="4519613"/>
          <p14:tracePt t="204280" x="2716213" y="4503738"/>
          <p14:tracePt t="204282" x="2747963" y="4503738"/>
          <p14:tracePt t="204284" x="2811463" y="4503738"/>
          <p14:tracePt t="204286" x="2874963" y="4487863"/>
          <p14:tracePt t="204288" x="2921000" y="4487863"/>
          <p14:tracePt t="204290" x="2984500" y="4487863"/>
          <p14:tracePt t="204292" x="3048000" y="4487863"/>
          <p14:tracePt t="204294" x="3111500" y="4487863"/>
          <p14:tracePt t="204296" x="3143250" y="4487863"/>
          <p14:tracePt t="204298" x="3221038" y="4487863"/>
          <p14:tracePt t="204301" x="3284538" y="4487863"/>
          <p14:tracePt t="204302" x="3348038" y="4487863"/>
          <p14:tracePt t="204304" x="3411538" y="4487863"/>
          <p14:tracePt t="204306" x="3459163" y="4487863"/>
          <p14:tracePt t="204308" x="3536950" y="4487863"/>
          <p14:tracePt t="204311" x="3600450" y="4487863"/>
          <p14:tracePt t="204312" x="3679825" y="4487863"/>
          <p14:tracePt t="204314" x="3743325" y="4487863"/>
          <p14:tracePt t="204316" x="3821113" y="4487863"/>
          <p14:tracePt t="204318" x="3900488" y="4487863"/>
          <p14:tracePt t="204320" x="3979863" y="4487863"/>
          <p14:tracePt t="204322" x="4059238" y="4487863"/>
          <p14:tracePt t="204324" x="4137025" y="4487863"/>
          <p14:tracePt t="204326" x="4232275" y="4487863"/>
          <p14:tracePt t="204328" x="4311650" y="4487863"/>
          <p14:tracePt t="204330" x="4391025" y="4487863"/>
          <p14:tracePt t="204332" x="4468813" y="4487863"/>
          <p14:tracePt t="204336" x="4659313" y="4487863"/>
          <p14:tracePt t="204338" x="4768850" y="4503738"/>
          <p14:tracePt t="204340" x="4848225" y="4503738"/>
          <p14:tracePt t="204342" x="4943475" y="4519613"/>
          <p14:tracePt t="204344" x="5053013" y="4519613"/>
          <p14:tracePt t="204346" x="5148263" y="4519613"/>
          <p14:tracePt t="204348" x="5243513" y="4535488"/>
          <p14:tracePt t="204351" x="5353050" y="4535488"/>
          <p14:tracePt t="204352" x="5432425" y="4535488"/>
          <p14:tracePt t="204354" x="5511800" y="4551363"/>
          <p14:tracePt t="204356" x="5622925" y="4551363"/>
          <p14:tracePt t="204358" x="5732463" y="4567238"/>
          <p14:tracePt t="204360" x="5843588" y="4567238"/>
          <p14:tracePt t="204362" x="5922963" y="4583113"/>
          <p14:tracePt t="204364" x="6032500" y="4583113"/>
          <p14:tracePt t="204366" x="6143625" y="4583113"/>
          <p14:tracePt t="204368" x="6253163" y="4614863"/>
          <p14:tracePt t="204370" x="6380163" y="4614863"/>
          <p14:tracePt t="204372" x="6491288" y="4614863"/>
          <p14:tracePt t="204374" x="6600825" y="4629150"/>
          <p14:tracePt t="204376" x="6727825" y="4629150"/>
          <p14:tracePt t="204378" x="6838950" y="4629150"/>
          <p14:tracePt t="204380" x="6980238" y="4645025"/>
          <p14:tracePt t="204382" x="7107238" y="4645025"/>
          <p14:tracePt t="204384" x="7248525" y="4660900"/>
          <p14:tracePt t="204386" x="7375525" y="4660900"/>
          <p14:tracePt t="204388" x="7485063" y="4660900"/>
          <p14:tracePt t="204390" x="7627938" y="4676775"/>
          <p14:tracePt t="204392" x="7754938" y="4676775"/>
          <p14:tracePt t="204394" x="7896225" y="4708525"/>
          <p14:tracePt t="204396" x="8023225" y="4708525"/>
          <p14:tracePt t="204398" x="8148638" y="4708525"/>
          <p14:tracePt t="204400" x="8259763" y="4724400"/>
          <p14:tracePt t="204403" x="8401050" y="4724400"/>
          <p14:tracePt t="204404" x="8512175" y="4724400"/>
          <p14:tracePt t="204406" x="8639175" y="4740275"/>
          <p14:tracePt t="204408" x="8780463" y="4740275"/>
          <p14:tracePt t="204410" x="8891588" y="4756150"/>
          <p14:tracePt t="204412" x="8986838" y="4756150"/>
          <p14:tracePt t="204414" x="9128125" y="4756150"/>
          <p14:tracePt t="204416" x="9239250" y="4772025"/>
          <p14:tracePt t="204418" x="9364663" y="4772025"/>
          <p14:tracePt t="204420" x="9475788" y="4772025"/>
          <p14:tracePt t="204422" x="9586913" y="4772025"/>
          <p14:tracePt t="204424" x="9712325" y="4772025"/>
          <p14:tracePt t="204426" x="9823450" y="4772025"/>
          <p14:tracePt t="204428" x="9902825" y="4787900"/>
          <p14:tracePt t="204430" x="10044113" y="4787900"/>
          <p14:tracePt t="204432" x="10155238" y="4787900"/>
          <p14:tracePt t="204434" x="10248900" y="4787900"/>
          <p14:tracePt t="204437" x="10360025" y="4787900"/>
          <p14:tracePt t="204438" x="10471150" y="4787900"/>
          <p14:tracePt t="204440" x="10548938" y="4787900"/>
          <p14:tracePt t="204442" x="10660063" y="4819650"/>
          <p14:tracePt t="204444" x="10739438" y="4819650"/>
          <p14:tracePt t="204446" x="10848975" y="4819650"/>
          <p14:tracePt t="204448" x="10928350" y="4819650"/>
          <p14:tracePt t="204453" x="11071225" y="4819650"/>
          <p14:tracePt t="204454" x="11149013" y="4835525"/>
          <p14:tracePt t="204456" x="11228388" y="4835525"/>
          <p14:tracePt t="204458" x="11291888" y="4835525"/>
          <p14:tracePt t="204460" x="11355388" y="4835525"/>
          <p14:tracePt t="204462" x="11418888" y="4835525"/>
          <p14:tracePt t="204464" x="11464925" y="4835525"/>
          <p14:tracePt t="204466" x="11528425" y="4835525"/>
          <p14:tracePt t="204468" x="11576050" y="4835525"/>
          <p14:tracePt t="204470" x="11607800" y="4835525"/>
          <p14:tracePt t="204472" x="11671300" y="4835525"/>
          <p14:tracePt t="204474" x="11703050" y="4835525"/>
          <p14:tracePt t="204476" x="11734800" y="4835525"/>
          <p14:tracePt t="204478" x="11780838" y="4835525"/>
          <p14:tracePt t="204480" x="11812588" y="4835525"/>
          <p14:tracePt t="204485" x="11828463" y="4835525"/>
          <p14:tracePt t="204486" x="11860213" y="4835525"/>
          <p14:tracePt t="204490" x="11891963" y="4835525"/>
          <p14:tracePt t="204496" x="11907838" y="4835525"/>
          <p14:tracePt t="204521" x="11923713" y="4835525"/>
          <p14:tracePt t="204537" x="11939588" y="4835525"/>
          <p14:tracePt t="204572" x="11923713" y="4851400"/>
          <p14:tracePt t="204574" x="11923713" y="4867275"/>
          <p14:tracePt t="204576" x="11907838" y="4883150"/>
          <p14:tracePt t="204578" x="11891963" y="4883150"/>
          <p14:tracePt t="204582" x="11876088" y="4899025"/>
          <p14:tracePt t="204586" x="11860213" y="4914900"/>
          <p14:tracePt t="204588" x="11860213" y="4930775"/>
          <p14:tracePt t="204590" x="11844338" y="4946650"/>
          <p14:tracePt t="204592" x="11844338" y="4962525"/>
          <p14:tracePt t="204594" x="11828463" y="4962525"/>
          <p14:tracePt t="204596" x="11812588" y="4976813"/>
          <p14:tracePt t="204598" x="11796713" y="4992688"/>
          <p14:tracePt t="204602" x="11764963" y="5008563"/>
          <p14:tracePt t="204604" x="11749088" y="5040313"/>
          <p14:tracePt t="204606" x="11734800" y="5056188"/>
          <p14:tracePt t="204608" x="11718925" y="5072063"/>
          <p14:tracePt t="204610" x="11687175" y="5087938"/>
          <p14:tracePt t="204612" x="11671300" y="5103813"/>
          <p14:tracePt t="204614" x="11671300" y="5119688"/>
          <p14:tracePt t="204616" x="11655425" y="5135563"/>
          <p14:tracePt t="204619" x="11623675" y="5151438"/>
          <p14:tracePt t="204620" x="11607800" y="5167313"/>
          <p14:tracePt t="204622" x="11607800" y="5183188"/>
          <p14:tracePt t="204625" x="11576050" y="5183188"/>
          <p14:tracePt t="204626" x="11560175" y="5214938"/>
          <p14:tracePt t="204628" x="11560175" y="5230813"/>
          <p14:tracePt t="204630" x="11528425" y="5246688"/>
          <p14:tracePt t="204632" x="11512550" y="5246688"/>
          <p14:tracePt t="204635" x="11512550" y="5278438"/>
          <p14:tracePt t="204637" x="11480800" y="5294313"/>
          <p14:tracePt t="204638" x="11464925" y="5294313"/>
          <p14:tracePt t="204640" x="11449050" y="5310188"/>
          <p14:tracePt t="204642" x="11433175" y="5324475"/>
          <p14:tracePt t="204644" x="11418888" y="5340350"/>
          <p14:tracePt t="204646" x="11403013" y="5340350"/>
          <p14:tracePt t="204648" x="11387138" y="5356225"/>
          <p14:tracePt t="204651" x="11371263" y="5372100"/>
          <p14:tracePt t="204653" x="11355388" y="5387975"/>
          <p14:tracePt t="204656" x="11323638" y="5403850"/>
          <p14:tracePt t="204658" x="11307763" y="5419725"/>
          <p14:tracePt t="204662" x="11291888" y="5435600"/>
          <p14:tracePt t="204664" x="11276013" y="5451475"/>
          <p14:tracePt t="204668" x="11260138" y="5467350"/>
          <p14:tracePt t="204670" x="11244263" y="5467350"/>
          <p14:tracePt t="204672" x="11228388" y="5467350"/>
          <p14:tracePt t="204674" x="11228388" y="5483225"/>
          <p14:tracePt t="204676" x="11228388" y="5499100"/>
          <p14:tracePt t="204678" x="11212513" y="5499100"/>
          <p14:tracePt t="204682" x="11196638" y="5514975"/>
          <p14:tracePt t="204685" x="11196638" y="5530850"/>
          <p14:tracePt t="204688" x="11180763" y="5546725"/>
          <p14:tracePt t="204693" x="11164888" y="5546725"/>
          <p14:tracePt t="204694" x="11164888" y="5562600"/>
          <p14:tracePt t="204699" x="11164888" y="5578475"/>
          <p14:tracePt t="204700" x="11149013" y="5578475"/>
          <p14:tracePt t="204705" x="11133138" y="5594350"/>
          <p14:tracePt t="204706" x="11133138" y="5610225"/>
          <p14:tracePt t="204708" x="11118850" y="5610225"/>
          <p14:tracePt t="204710" x="11118850" y="5626100"/>
          <p14:tracePt t="204716" x="11102975" y="5626100"/>
          <p14:tracePt t="204719" x="11102975" y="5641975"/>
          <p14:tracePt t="204722" x="11087100" y="5641975"/>
          <p14:tracePt t="204737" x="11087100" y="5657850"/>
          <p14:tracePt t="204738" x="11071225" y="5657850"/>
          <p14:tracePt t="204744" x="11055350" y="5657850"/>
          <p14:tracePt t="204752" x="11039475" y="5657850"/>
          <p14:tracePt t="204761" x="11023600" y="5657850"/>
          <p14:tracePt t="204764" x="11007725" y="5657850"/>
          <p14:tracePt t="204768" x="10991850" y="5657850"/>
          <p14:tracePt t="204770" x="10975975" y="5657850"/>
          <p14:tracePt t="204772" x="10960100" y="5657850"/>
          <p14:tracePt t="204776" x="10944225" y="5657850"/>
          <p14:tracePt t="204778" x="10928350" y="5657850"/>
          <p14:tracePt t="204783" x="10912475" y="5657850"/>
          <p14:tracePt t="204784" x="10896600" y="5657850"/>
          <p14:tracePt t="204786" x="10880725" y="5657850"/>
          <p14:tracePt t="204788" x="10864850" y="5657850"/>
          <p14:tracePt t="204790" x="10848975" y="5657850"/>
          <p14:tracePt t="204792" x="10818813" y="5657850"/>
          <p14:tracePt t="204794" x="10787063" y="5657850"/>
          <p14:tracePt t="204796" x="10771188" y="5657850"/>
          <p14:tracePt t="204798" x="10739438" y="5657850"/>
          <p14:tracePt t="204801" x="10691813" y="5641975"/>
          <p14:tracePt t="204802" x="10675938" y="5641975"/>
          <p14:tracePt t="204804" x="10644188" y="5641975"/>
          <p14:tracePt t="204806" x="10596563" y="5626100"/>
          <p14:tracePt t="204808" x="10580688" y="5626100"/>
          <p14:tracePt t="204810" x="10533063" y="5626100"/>
          <p14:tracePt t="204812" x="10487025" y="5626100"/>
          <p14:tracePt t="204814" x="10455275" y="5610225"/>
          <p14:tracePt t="204816" x="10407650" y="5610225"/>
          <p14:tracePt t="204818" x="10375900" y="5610225"/>
          <p14:tracePt t="204820" x="10344150" y="5594350"/>
          <p14:tracePt t="204822" x="10296525" y="5594350"/>
          <p14:tracePt t="204824" x="10248900" y="5594350"/>
          <p14:tracePt t="204826" x="10186988" y="5578475"/>
          <p14:tracePt t="204828" x="10155238" y="5578475"/>
          <p14:tracePt t="204830" x="10107613" y="5578475"/>
          <p14:tracePt t="204832" x="10059988" y="5578475"/>
          <p14:tracePt t="204834" x="10028238" y="5578475"/>
          <p14:tracePt t="204836" x="9980613" y="5578475"/>
          <p14:tracePt t="204838" x="9917113" y="5578475"/>
          <p14:tracePt t="204840" x="9886950" y="5578475"/>
          <p14:tracePt t="204842" x="9839325" y="5562600"/>
          <p14:tracePt t="204844" x="9791700" y="5562600"/>
          <p14:tracePt t="204846" x="9759950" y="5562600"/>
          <p14:tracePt t="204848" x="9712325" y="5562600"/>
          <p14:tracePt t="204851" x="9648825" y="5562600"/>
          <p14:tracePt t="204853" x="9601200" y="5562600"/>
          <p14:tracePt t="204854" x="9571038" y="5562600"/>
          <p14:tracePt t="204856" x="9523413" y="5562600"/>
          <p14:tracePt t="204858" x="9459913" y="5562600"/>
          <p14:tracePt t="204860" x="9428163" y="5562600"/>
          <p14:tracePt t="204862" x="9380538" y="5562600"/>
          <p14:tracePt t="204864" x="9332913" y="5562600"/>
          <p14:tracePt t="204866" x="9286875" y="5562600"/>
          <p14:tracePt t="204868" x="9239250" y="5562600"/>
          <p14:tracePt t="204870" x="9191625" y="5562600"/>
          <p14:tracePt t="204872" x="9159875" y="5562600"/>
          <p14:tracePt t="204874" x="9096375" y="5562600"/>
          <p14:tracePt t="204876" x="9048750" y="5562600"/>
          <p14:tracePt t="204878" x="9017000" y="5562600"/>
          <p14:tracePt t="204880" x="8970963" y="5562600"/>
          <p14:tracePt t="204882" x="8923338" y="5562600"/>
          <p14:tracePt t="204885" x="8891588" y="5562600"/>
          <p14:tracePt t="204886" x="8843963" y="5562600"/>
          <p14:tracePt t="204888" x="8780463" y="5562600"/>
          <p14:tracePt t="204890" x="8732838" y="5562600"/>
          <p14:tracePt t="204892" x="8701088" y="5562600"/>
          <p14:tracePt t="204894" x="8655050" y="5562600"/>
          <p14:tracePt t="204896" x="8607425" y="5562600"/>
          <p14:tracePt t="204898" x="8575675" y="5562600"/>
          <p14:tracePt t="204901" x="8528050" y="5562600"/>
          <p14:tracePt t="204903" x="8464550" y="5562600"/>
          <p14:tracePt t="204904" x="8432800" y="5562600"/>
          <p14:tracePt t="204906" x="8385175" y="5562600"/>
          <p14:tracePt t="204908" x="8339138" y="5562600"/>
          <p14:tracePt t="204910" x="8307388" y="5562600"/>
          <p14:tracePt t="204912" x="8243888" y="5562600"/>
          <p14:tracePt t="204914" x="8196263" y="5562600"/>
          <p14:tracePt t="204917" x="8164513" y="5562600"/>
          <p14:tracePt t="204918" x="8116888" y="5562600"/>
          <p14:tracePt t="204920" x="8054975" y="5562600"/>
          <p14:tracePt t="204922" x="8023225" y="5562600"/>
          <p14:tracePt t="204924" x="7975600" y="5562600"/>
          <p14:tracePt t="204926" x="7927975" y="5562600"/>
          <p14:tracePt t="204928" x="7896225" y="5562600"/>
          <p14:tracePt t="204930" x="7848600" y="5562600"/>
          <p14:tracePt t="204932" x="7800975" y="5562600"/>
          <p14:tracePt t="204934" x="7754938" y="5562600"/>
          <p14:tracePt t="204936" x="7723188" y="5562600"/>
          <p14:tracePt t="204938" x="7675563" y="5562600"/>
          <p14:tracePt t="204940" x="7627938" y="5562600"/>
          <p14:tracePt t="204942" x="7612063" y="5562600"/>
          <p14:tracePt t="204944" x="7548563" y="5562600"/>
          <p14:tracePt t="204946" x="7516813" y="5562600"/>
          <p14:tracePt t="204948" x="7485063" y="5562600"/>
          <p14:tracePt t="204950" x="7439025" y="5562600"/>
          <p14:tracePt t="204952" x="7391400" y="5578475"/>
          <p14:tracePt t="204954" x="7375525" y="5578475"/>
          <p14:tracePt t="204956" x="7327900" y="5578475"/>
          <p14:tracePt t="204958" x="7264400" y="5578475"/>
          <p14:tracePt t="204961" x="7232650" y="5578475"/>
          <p14:tracePt t="204962" x="7185025" y="5578475"/>
          <p14:tracePt t="204964" x="7138988" y="5578475"/>
          <p14:tracePt t="204967" x="7107238" y="5578475"/>
          <p14:tracePt t="204968" x="7059613" y="5594350"/>
          <p14:tracePt t="204970" x="6996113" y="5594350"/>
          <p14:tracePt t="204972" x="6964363" y="5594350"/>
          <p14:tracePt t="204974" x="6916738" y="5594350"/>
          <p14:tracePt t="204976" x="6869113" y="5594350"/>
          <p14:tracePt t="204978" x="6807200" y="5594350"/>
          <p14:tracePt t="204980" x="6775450" y="5594350"/>
          <p14:tracePt t="204982" x="6727825" y="5594350"/>
          <p14:tracePt t="204985" x="6680200" y="5594350"/>
          <p14:tracePt t="204986" x="6648450" y="5594350"/>
          <p14:tracePt t="204988" x="6584950" y="5594350"/>
          <p14:tracePt t="204990" x="6538913" y="5594350"/>
          <p14:tracePt t="204992" x="6507163" y="5610225"/>
          <p14:tracePt t="204994" x="6459538" y="5610225"/>
          <p14:tracePt t="204996" x="6396038" y="5610225"/>
          <p14:tracePt t="204998" x="6364288" y="5610225"/>
          <p14:tracePt t="205000" x="6316663" y="5610225"/>
          <p14:tracePt t="205002" x="6269038" y="5610225"/>
          <p14:tracePt t="205004" x="6238875" y="5610225"/>
          <p14:tracePt t="205006" x="6175375" y="5610225"/>
          <p14:tracePt t="205008" x="6127750" y="5626100"/>
          <p14:tracePt t="205010" x="6080125" y="5626100"/>
          <p14:tracePt t="205012" x="6048375" y="5626100"/>
          <p14:tracePt t="205014" x="6000750" y="5626100"/>
          <p14:tracePt t="205016" x="5953125" y="5626100"/>
          <p14:tracePt t="205018" x="5922963" y="5626100"/>
          <p14:tracePt t="205020" x="5875338" y="5626100"/>
          <p14:tracePt t="205022" x="5827713" y="5626100"/>
          <p14:tracePt t="205024" x="5795963" y="5626100"/>
          <p14:tracePt t="205026" x="5732463" y="5626100"/>
          <p14:tracePt t="205028" x="5684838" y="5626100"/>
          <p14:tracePt t="205030" x="5653088" y="5626100"/>
          <p14:tracePt t="205032" x="5607050" y="5626100"/>
          <p14:tracePt t="205034" x="5559425" y="5626100"/>
          <p14:tracePt t="205036" x="5527675" y="5626100"/>
          <p14:tracePt t="205038" x="5480050" y="5626100"/>
          <p14:tracePt t="205040" x="5416550" y="5626100"/>
          <p14:tracePt t="205042" x="5384800" y="5626100"/>
          <p14:tracePt t="205044" x="5337175" y="5626100"/>
          <p14:tracePt t="205046" x="5275263" y="5626100"/>
          <p14:tracePt t="205048" x="5227638" y="5626100"/>
          <p14:tracePt t="205051" x="5180013" y="5626100"/>
          <p14:tracePt t="205052" x="5132388" y="5626100"/>
          <p14:tracePt t="205054" x="5068888" y="5626100"/>
          <p14:tracePt t="205056" x="5037138" y="5626100"/>
          <p14:tracePt t="205058" x="4975225" y="5626100"/>
          <p14:tracePt t="205060" x="4911725" y="5626100"/>
          <p14:tracePt t="205062" x="4864100" y="5626100"/>
          <p14:tracePt t="205064" x="4816475" y="5626100"/>
          <p14:tracePt t="205066" x="4737100" y="5626100"/>
          <p14:tracePt t="205068" x="4659313" y="5626100"/>
          <p14:tracePt t="205070" x="4564063" y="5626100"/>
          <p14:tracePt t="205072" x="4500563" y="5626100"/>
          <p14:tracePt t="205074" x="4452938" y="5626100"/>
          <p14:tracePt t="205076" x="4406900" y="5610225"/>
          <p14:tracePt t="205078" x="4327525" y="5610225"/>
          <p14:tracePt t="205081" x="4264025" y="5610225"/>
          <p14:tracePt t="205082" x="4200525" y="5610225"/>
          <p14:tracePt t="205085" x="4152900" y="5594350"/>
          <p14:tracePt t="205086" x="4090988" y="5594350"/>
          <p14:tracePt t="205088" x="4027488" y="5594350"/>
          <p14:tracePt t="205090" x="3948113" y="5578475"/>
          <p14:tracePt t="205092" x="3884613" y="5578475"/>
          <p14:tracePt t="205094" x="3821113" y="5562600"/>
          <p14:tracePt t="205096" x="3775075" y="5562600"/>
          <p14:tracePt t="205098" x="3711575" y="5546725"/>
          <p14:tracePt t="205101" x="3648075" y="5546725"/>
          <p14:tracePt t="205102" x="3584575" y="5530850"/>
          <p14:tracePt t="205104" x="3552825" y="5530850"/>
          <p14:tracePt t="205106" x="3490913" y="5530850"/>
          <p14:tracePt t="205108" x="3427413" y="5514975"/>
          <p14:tracePt t="205110" x="3379788" y="5514975"/>
          <p14:tracePt t="205112" x="3332163" y="5514975"/>
          <p14:tracePt t="205114" x="3268663" y="5499100"/>
          <p14:tracePt t="205116" x="3221038" y="5499100"/>
          <p14:tracePt t="205118" x="3159125" y="5483225"/>
          <p14:tracePt t="205120" x="3127375" y="5483225"/>
          <p14:tracePt t="205122" x="3063875" y="5483225"/>
          <p14:tracePt t="205124" x="3016250" y="5483225"/>
          <p14:tracePt t="205126" x="2952750" y="5467350"/>
          <p14:tracePt t="205128" x="2905125" y="5467350"/>
          <p14:tracePt t="205130" x="2859088" y="5467350"/>
          <p14:tracePt t="205132" x="2811463" y="5467350"/>
          <p14:tracePt t="205134" x="2763838" y="5467350"/>
          <p14:tracePt t="205136" x="2716213" y="5467350"/>
          <p14:tracePt t="205138" x="2668588" y="5451475"/>
          <p14:tracePt t="205140" x="2636838" y="5451475"/>
          <p14:tracePt t="205142" x="2590800" y="5451475"/>
          <p14:tracePt t="205144" x="2543175" y="5451475"/>
          <p14:tracePt t="205146" x="2511425" y="5451475"/>
          <p14:tracePt t="205148" x="2463800" y="5451475"/>
          <p14:tracePt t="205152" x="2384425" y="5451475"/>
          <p14:tracePt t="205154" x="2336800" y="5451475"/>
          <p14:tracePt t="205156" x="2305050" y="5451475"/>
          <p14:tracePt t="205158" x="2274888" y="5451475"/>
          <p14:tracePt t="205160" x="2243138" y="5451475"/>
          <p14:tracePt t="205162" x="2195513" y="5451475"/>
          <p14:tracePt t="205164" x="2163763" y="5451475"/>
          <p14:tracePt t="205166" x="2116138" y="5451475"/>
          <p14:tracePt t="205168" x="2084388" y="5451475"/>
          <p14:tracePt t="205170" x="2052638" y="5451475"/>
          <p14:tracePt t="205172" x="2020888" y="5451475"/>
          <p14:tracePt t="205174" x="1974850" y="5451475"/>
          <p14:tracePt t="205176" x="1943100" y="5451475"/>
          <p14:tracePt t="205178" x="1911350" y="5451475"/>
          <p14:tracePt t="205180" x="1895475" y="5451475"/>
          <p14:tracePt t="205182" x="1863725" y="5451475"/>
          <p14:tracePt t="205185" x="1831975" y="5451475"/>
          <p14:tracePt t="205186" x="1800225" y="5451475"/>
          <p14:tracePt t="205188" x="1768475" y="5451475"/>
          <p14:tracePt t="205190" x="1736725" y="5451475"/>
          <p14:tracePt t="205192" x="1720850" y="5451475"/>
          <p14:tracePt t="205194" x="1689100" y="5451475"/>
          <p14:tracePt t="205196" x="1674813" y="5451475"/>
          <p14:tracePt t="205198" x="1627188" y="5451475"/>
          <p14:tracePt t="205200" x="1611313" y="5451475"/>
          <p14:tracePt t="205202" x="1579563" y="5451475"/>
          <p14:tracePt t="205204" x="1547813" y="5451475"/>
          <p14:tracePt t="205208" x="1516063" y="5451475"/>
          <p14:tracePt t="205210" x="1500188" y="5451475"/>
          <p14:tracePt t="205212" x="1484313" y="5451475"/>
          <p14:tracePt t="205214" x="1468438" y="5451475"/>
          <p14:tracePt t="205216" x="1452563" y="5467350"/>
          <p14:tracePt t="205218" x="1436688" y="5467350"/>
          <p14:tracePt t="205220" x="1404938" y="5467350"/>
          <p14:tracePt t="205224" x="1389063" y="5467350"/>
          <p14:tracePt t="205226" x="1373188" y="5467350"/>
          <p14:tracePt t="205229" x="1358900" y="5467350"/>
          <p14:tracePt t="205230" x="1358900" y="5483225"/>
          <p14:tracePt t="205232" x="1327150" y="5483225"/>
          <p14:tracePt t="205244" x="1311275" y="5483225"/>
          <p14:tracePt t="205251" x="1295400" y="5483225"/>
          <p14:tracePt t="205259" x="1279525" y="5483225"/>
          <p14:tracePt t="205392" x="1279525" y="5514975"/>
          <p14:tracePt t="205397" x="1295400" y="5530850"/>
          <p14:tracePt t="205399" x="1295400" y="5546725"/>
          <p14:tracePt t="205401" x="1311275" y="5562600"/>
          <p14:tracePt t="205402" x="1311275" y="5578475"/>
          <p14:tracePt t="205404" x="1327150" y="5610225"/>
          <p14:tracePt t="205406" x="1358900" y="5626100"/>
          <p14:tracePt t="205408" x="1373188" y="5641975"/>
          <p14:tracePt t="205410" x="1373188" y="5657850"/>
          <p14:tracePt t="205412" x="1389063" y="5688013"/>
          <p14:tracePt t="205414" x="1404938" y="5703888"/>
          <p14:tracePt t="205416" x="1420813" y="5719763"/>
          <p14:tracePt t="205418" x="1436688" y="5735638"/>
          <p14:tracePt t="205420" x="1436688" y="5751513"/>
          <p14:tracePt t="205422" x="1452563" y="5783263"/>
          <p14:tracePt t="205424" x="1468438" y="5799138"/>
          <p14:tracePt t="205426" x="1484313" y="5815013"/>
          <p14:tracePt t="205428" x="1500188" y="5846763"/>
          <p14:tracePt t="205430" x="1516063" y="5862638"/>
          <p14:tracePt t="205432" x="1531938" y="5894388"/>
          <p14:tracePt t="205434" x="1547813" y="5894388"/>
          <p14:tracePt t="205436" x="1563688" y="5926138"/>
          <p14:tracePt t="205438" x="1579563" y="5957888"/>
          <p14:tracePt t="205440" x="1595438" y="5957888"/>
          <p14:tracePt t="205442" x="1611313" y="5973763"/>
          <p14:tracePt t="205444" x="1627188" y="6003925"/>
          <p14:tracePt t="205446" x="1643063" y="6019800"/>
          <p14:tracePt t="205448" x="1658938" y="6019800"/>
          <p14:tracePt t="205453" x="1689100" y="6051550"/>
          <p14:tracePt t="205455" x="1720850" y="6067425"/>
          <p14:tracePt t="205456" x="1752600" y="6067425"/>
          <p14:tracePt t="205458" x="1768475" y="6099175"/>
          <p14:tracePt t="205460" x="1800225" y="6115050"/>
          <p14:tracePt t="205462" x="1831975" y="6130925"/>
          <p14:tracePt t="205464" x="1863725" y="6130925"/>
          <p14:tracePt t="205466" x="1879600" y="6146800"/>
          <p14:tracePt t="205468" x="1911350" y="6162675"/>
          <p14:tracePt t="205470" x="1943100" y="6162675"/>
          <p14:tracePt t="205472" x="1974850" y="6178550"/>
          <p14:tracePt t="205474" x="2005013" y="6178550"/>
          <p14:tracePt t="205476" x="2036763" y="6194425"/>
          <p14:tracePt t="205478" x="2052638" y="6210300"/>
          <p14:tracePt t="205480" x="2100263" y="6210300"/>
          <p14:tracePt t="205482" x="2132013" y="6226175"/>
          <p14:tracePt t="205484" x="2147888" y="6226175"/>
          <p14:tracePt t="205486" x="2179638" y="6242050"/>
          <p14:tracePt t="205488" x="2211388" y="6257925"/>
          <p14:tracePt t="205490" x="2259013" y="6273800"/>
          <p14:tracePt t="205492" x="2274888" y="6273800"/>
          <p14:tracePt t="205494" x="2305050" y="6273800"/>
          <p14:tracePt t="205496" x="2336800" y="6289675"/>
          <p14:tracePt t="205499" x="2352675" y="6289675"/>
          <p14:tracePt t="205502" x="2432050" y="6305550"/>
          <p14:tracePt t="205504" x="2447925" y="6321425"/>
          <p14:tracePt t="205506" x="2479675" y="6321425"/>
          <p14:tracePt t="205508" x="2511425" y="6337300"/>
          <p14:tracePt t="205510" x="2543175" y="6351588"/>
          <p14:tracePt t="205512" x="2574925" y="6351588"/>
          <p14:tracePt t="205514" x="2605088" y="6367463"/>
          <p14:tracePt t="205517" x="2620963" y="6367463"/>
          <p14:tracePt t="205518" x="2652713" y="6367463"/>
          <p14:tracePt t="205520" x="2700338" y="6383338"/>
          <p14:tracePt t="205522" x="2716213" y="6383338"/>
          <p14:tracePt t="205524" x="2763838" y="6399213"/>
          <p14:tracePt t="205527" x="2795588" y="6399213"/>
          <p14:tracePt t="205528" x="2811463" y="6399213"/>
          <p14:tracePt t="205530" x="2859088" y="6399213"/>
          <p14:tracePt t="205532" x="2890838" y="6415088"/>
          <p14:tracePt t="205535" x="2921000" y="6415088"/>
          <p14:tracePt t="205536" x="2952750" y="6430963"/>
          <p14:tracePt t="205538" x="3000375" y="6430963"/>
          <p14:tracePt t="205540" x="3032125" y="6430963"/>
          <p14:tracePt t="205542" x="3079750" y="6446838"/>
          <p14:tracePt t="205544" x="3127375" y="6446838"/>
          <p14:tracePt t="205546" x="3143250" y="6462713"/>
          <p14:tracePt t="205548" x="3190875" y="6462713"/>
          <p14:tracePt t="205551" x="3236913" y="6462713"/>
          <p14:tracePt t="205552" x="3268663" y="6462713"/>
          <p14:tracePt t="205554" x="3316288" y="6478588"/>
          <p14:tracePt t="205556" x="3363913" y="6478588"/>
          <p14:tracePt t="205558" x="3411538" y="6478588"/>
          <p14:tracePt t="205560" x="3443288" y="6478588"/>
          <p14:tracePt t="205570" x="3600450" y="6494463"/>
          <p14:tracePt t="205572" x="3632200" y="6494463"/>
          <p14:tracePt t="205574" x="3663950" y="6494463"/>
          <p14:tracePt t="205578" x="3695700" y="6494463"/>
          <p14:tracePt t="205580" x="3711575" y="6494463"/>
          <p14:tracePt t="205585" x="3727450" y="6494463"/>
          <p14:tracePt t="205588" x="3743325" y="6494463"/>
          <p14:tracePt t="205625" x="3727450" y="6494463"/>
          <p14:tracePt t="205627" x="3695700" y="6494463"/>
          <p14:tracePt t="205629" x="3663950" y="6510338"/>
          <p14:tracePt t="205630" x="3648075" y="6510338"/>
          <p14:tracePt t="205632" x="3600450" y="6510338"/>
          <p14:tracePt t="205634" x="3568700" y="6526213"/>
          <p14:tracePt t="205636" x="3552825" y="6526213"/>
          <p14:tracePt t="205638" x="3521075" y="6542088"/>
          <p14:tracePt t="205640" x="3475038" y="6542088"/>
          <p14:tracePt t="205642" x="3459163" y="6542088"/>
          <p14:tracePt t="205644" x="3411538" y="6542088"/>
          <p14:tracePt t="205646" x="3379788" y="6557963"/>
          <p14:tracePt t="205648" x="3363913" y="6557963"/>
          <p14:tracePt t="205650" x="3316288" y="6557963"/>
          <p14:tracePt t="205652" x="3268663" y="6573838"/>
          <p14:tracePt t="205654" x="3252788" y="6573838"/>
          <p14:tracePt t="205656" x="3221038" y="6589713"/>
          <p14:tracePt t="205658" x="3190875" y="6589713"/>
          <p14:tracePt t="205660" x="3159125" y="6589713"/>
          <p14:tracePt t="205662" x="3127375" y="6589713"/>
          <p14:tracePt t="205664" x="3095625" y="6605588"/>
          <p14:tracePt t="205666" x="3079750" y="6605588"/>
          <p14:tracePt t="205669" x="3048000" y="6621463"/>
          <p14:tracePt t="205670" x="3000375" y="6621463"/>
          <p14:tracePt t="205672" x="2984500" y="6637338"/>
          <p14:tracePt t="205674" x="2952750" y="6637338"/>
          <p14:tracePt t="205676" x="2921000" y="6653213"/>
          <p14:tracePt t="205678" x="2905125" y="6653213"/>
          <p14:tracePt t="205680" x="2874963" y="6669088"/>
          <p14:tracePt t="205682" x="2843213" y="6669088"/>
          <p14:tracePt t="205684" x="2827338" y="6669088"/>
          <p14:tracePt t="205686" x="2795588" y="6684963"/>
          <p14:tracePt t="205688" x="2747963" y="6684963"/>
          <p14:tracePt t="205690" x="2732088" y="6684963"/>
          <p14:tracePt t="205692" x="2716213" y="6684963"/>
          <p14:tracePt t="205694" x="2700338" y="6684963"/>
          <p14:tracePt t="205696" x="2668588" y="6684963"/>
          <p14:tracePt t="205698" x="2636838" y="6684963"/>
          <p14:tracePt t="205700" x="2620963" y="6684963"/>
          <p14:tracePt t="205702" x="2605088" y="6684963"/>
          <p14:tracePt t="205704" x="2590800" y="6684963"/>
          <p14:tracePt t="205706" x="2574925" y="6684963"/>
          <p14:tracePt t="205708" x="2543175" y="6684963"/>
          <p14:tracePt t="205713" x="2511425" y="6684963"/>
          <p14:tracePt t="205714" x="2479675" y="6684963"/>
          <p14:tracePt t="205718" x="2447925" y="6669088"/>
          <p14:tracePt t="205722" x="2416175" y="6653213"/>
          <p14:tracePt t="205724" x="2400300" y="6653213"/>
          <p14:tracePt t="205726" x="2384425" y="6637338"/>
          <p14:tracePt t="205728" x="2368550" y="6637338"/>
          <p14:tracePt t="205730" x="2336800" y="6637338"/>
          <p14:tracePt t="205735" x="2305050" y="6621463"/>
          <p14:tracePt t="205736" x="2289175" y="6621463"/>
          <p14:tracePt t="205738" x="2274888" y="6605588"/>
          <p14:tracePt t="205740" x="2259013" y="6605588"/>
          <p14:tracePt t="205742" x="2243138" y="6589713"/>
          <p14:tracePt t="205744" x="2227263" y="6589713"/>
          <p14:tracePt t="205746" x="2211388" y="6589713"/>
          <p14:tracePt t="205748" x="2195513" y="6589713"/>
          <p14:tracePt t="205752" x="2179638" y="6557963"/>
          <p14:tracePt t="205754" x="2163763" y="6557963"/>
          <p14:tracePt t="205758" x="2147888" y="6542088"/>
          <p14:tracePt t="205760" x="2147888" y="6526213"/>
          <p14:tracePt t="205763" x="2132013" y="6526213"/>
          <p14:tracePt t="205764" x="2132013" y="6510338"/>
          <p14:tracePt t="205776" x="2116138" y="6478588"/>
          <p14:tracePt t="205782" x="2100263" y="6478588"/>
          <p14:tracePt t="205786" x="2100263" y="6446838"/>
          <p14:tracePt t="205788" x="2100263" y="6430963"/>
          <p14:tracePt t="205794" x="2100263" y="6415088"/>
          <p14:tracePt t="205798" x="2100263" y="6399213"/>
          <p14:tracePt t="205804" x="2100263" y="6383338"/>
          <p14:tracePt t="205806" x="2100263" y="6367463"/>
          <p14:tracePt t="205808" x="2100263" y="6351588"/>
          <p14:tracePt t="205812" x="2100263" y="6321425"/>
          <p14:tracePt t="205814" x="2116138" y="6305550"/>
          <p14:tracePt t="205818" x="2132013" y="6273800"/>
          <p14:tracePt t="205820" x="2147888" y="6273800"/>
          <p14:tracePt t="205822" x="2147888" y="6257925"/>
          <p14:tracePt t="205824" x="2163763" y="6226175"/>
          <p14:tracePt t="205826" x="2179638" y="6210300"/>
          <p14:tracePt t="205828" x="2195513" y="6194425"/>
          <p14:tracePt t="205830" x="2211388" y="6178550"/>
          <p14:tracePt t="205832" x="2227263" y="6162675"/>
          <p14:tracePt t="205835" x="2243138" y="6146800"/>
          <p14:tracePt t="205836" x="2259013" y="6115050"/>
          <p14:tracePt t="205838" x="2289175" y="6099175"/>
          <p14:tracePt t="205840" x="2305050" y="6099175"/>
          <p14:tracePt t="205842" x="2320925" y="6067425"/>
          <p14:tracePt t="205844" x="2352675" y="6051550"/>
          <p14:tracePt t="205846" x="2384425" y="6035675"/>
          <p14:tracePt t="205848" x="2416175" y="6035675"/>
          <p14:tracePt t="205850" x="2432050" y="6003925"/>
          <p14:tracePt t="205852" x="2479675" y="5989638"/>
          <p14:tracePt t="205854" x="2511425" y="5973763"/>
          <p14:tracePt t="205856" x="2559050" y="5957888"/>
          <p14:tracePt t="205858" x="2574925" y="5942013"/>
          <p14:tracePt t="205860" x="2605088" y="5910263"/>
          <p14:tracePt t="205862" x="2652713" y="5910263"/>
          <p14:tracePt t="205864" x="2668588" y="5894388"/>
          <p14:tracePt t="205867" x="2716213" y="5878513"/>
          <p14:tracePt t="205868" x="2763838" y="5862638"/>
          <p14:tracePt t="205870" x="2811463" y="5846763"/>
          <p14:tracePt t="205872" x="2843213" y="5830888"/>
          <p14:tracePt t="205874" x="2874963" y="5830888"/>
          <p14:tracePt t="205876" x="2921000" y="5815013"/>
          <p14:tracePt t="205878" x="2968625" y="5799138"/>
          <p14:tracePt t="205880" x="3000375" y="5799138"/>
          <p14:tracePt t="205882" x="3048000" y="5783263"/>
          <p14:tracePt t="205884" x="3095625" y="5783263"/>
          <p14:tracePt t="205886" x="3127375" y="5767388"/>
          <p14:tracePt t="205888" x="3175000" y="5767388"/>
          <p14:tracePt t="205890" x="3221038" y="5751513"/>
          <p14:tracePt t="205892" x="3252788" y="5751513"/>
          <p14:tracePt t="205894" x="3300413" y="5751513"/>
          <p14:tracePt t="205896" x="3348038" y="5751513"/>
          <p14:tracePt t="205898" x="3411538" y="5751513"/>
          <p14:tracePt t="205901" x="3443288" y="5735638"/>
          <p14:tracePt t="205903" x="3490913" y="5735638"/>
          <p14:tracePt t="205904" x="3536950" y="5735638"/>
          <p14:tracePt t="205906" x="3584575" y="5735638"/>
          <p14:tracePt t="205908" x="3632200" y="5719763"/>
          <p14:tracePt t="205910" x="3679825" y="5719763"/>
          <p14:tracePt t="205912" x="3727450" y="5719763"/>
          <p14:tracePt t="205914" x="3775075" y="5719763"/>
          <p14:tracePt t="205916" x="3821113" y="5719763"/>
          <p14:tracePt t="205918" x="3868738" y="5719763"/>
          <p14:tracePt t="205920" x="3900488" y="5719763"/>
          <p14:tracePt t="205922" x="3963988" y="5719763"/>
          <p14:tracePt t="205924" x="4011613" y="5719763"/>
          <p14:tracePt t="205926" x="4059238" y="5719763"/>
          <p14:tracePt t="205928" x="4106863" y="5719763"/>
          <p14:tracePt t="205930" x="4152900" y="5719763"/>
          <p14:tracePt t="205933" x="4216400" y="5719763"/>
          <p14:tracePt t="205934" x="4248150" y="5719763"/>
          <p14:tracePt t="205936" x="4311650" y="5719763"/>
          <p14:tracePt t="205938" x="4375150" y="5719763"/>
          <p14:tracePt t="205940" x="4406900" y="5719763"/>
          <p14:tracePt t="205942" x="4484688" y="5719763"/>
          <p14:tracePt t="205944" x="4564063" y="5719763"/>
          <p14:tracePt t="205946" x="4627563" y="5719763"/>
          <p14:tracePt t="205948" x="4691063" y="5719763"/>
          <p14:tracePt t="205950" x="4752975" y="5719763"/>
          <p14:tracePt t="205952" x="4800600" y="5719763"/>
          <p14:tracePt t="205954" x="4864100" y="5719763"/>
          <p14:tracePt t="205956" x="4927600" y="5719763"/>
          <p14:tracePt t="205958" x="4991100" y="5719763"/>
          <p14:tracePt t="205960" x="5037138" y="5719763"/>
          <p14:tracePt t="205962" x="5100638" y="5719763"/>
          <p14:tracePt t="205964" x="5164138" y="5719763"/>
          <p14:tracePt t="205967" x="5227638" y="5719763"/>
          <p14:tracePt t="205968" x="5275263" y="5719763"/>
          <p14:tracePt t="205970" x="5337175" y="5719763"/>
          <p14:tracePt t="205972" x="5416550" y="5719763"/>
          <p14:tracePt t="205974" x="5480050" y="5719763"/>
          <p14:tracePt t="205976" x="5559425" y="5719763"/>
          <p14:tracePt t="205978" x="5622925" y="5719763"/>
          <p14:tracePt t="205980" x="5700713" y="5735638"/>
          <p14:tracePt t="205982" x="5764213" y="5735638"/>
          <p14:tracePt t="205984" x="5843588" y="5735638"/>
          <p14:tracePt t="205986" x="5922963" y="5735638"/>
          <p14:tracePt t="205988" x="6000750" y="5751513"/>
          <p14:tracePt t="205990" x="6064250" y="5751513"/>
          <p14:tracePt t="205992" x="6143625" y="5751513"/>
          <p14:tracePt t="205994" x="6223000" y="5751513"/>
          <p14:tracePt t="205996" x="6300788" y="5751513"/>
          <p14:tracePt t="205998" x="6411913" y="5767388"/>
          <p14:tracePt t="206001" x="6491288" y="5767388"/>
          <p14:tracePt t="206002" x="6584950" y="5767388"/>
          <p14:tracePt t="206004" x="6664325" y="5767388"/>
          <p14:tracePt t="206006" x="6743700" y="5767388"/>
          <p14:tracePt t="206008" x="6823075" y="5783263"/>
          <p14:tracePt t="206010" x="6932613" y="5783263"/>
          <p14:tracePt t="206012" x="7043738" y="5783263"/>
          <p14:tracePt t="206014" x="7123113" y="5783263"/>
          <p14:tracePt t="206016" x="7200900" y="5799138"/>
          <p14:tracePt t="206018" x="7296150" y="5799138"/>
          <p14:tracePt t="206020" x="7391400" y="5799138"/>
          <p14:tracePt t="206022" x="7485063" y="5815013"/>
          <p14:tracePt t="206024" x="7564438" y="5815013"/>
          <p14:tracePt t="206026" x="7643813" y="5830888"/>
          <p14:tracePt t="206028" x="7707313" y="5846763"/>
          <p14:tracePt t="206030" x="7785100" y="5846763"/>
          <p14:tracePt t="206032" x="7880350" y="5862638"/>
          <p14:tracePt t="206034" x="7959725" y="5894388"/>
          <p14:tracePt t="206036" x="8023225" y="5894388"/>
          <p14:tracePt t="206038" x="8101013" y="5910263"/>
          <p14:tracePt t="206040" x="8164513" y="5910263"/>
          <p14:tracePt t="206042" x="8228013" y="5910263"/>
          <p14:tracePt t="206044" x="8307388" y="5942013"/>
          <p14:tracePt t="206046" x="8370888" y="5942013"/>
          <p14:tracePt t="206048" x="8448675" y="5957888"/>
          <p14:tracePt t="206050" x="8496300" y="5973763"/>
          <p14:tracePt t="206052" x="8543925" y="5973763"/>
          <p14:tracePt t="206054" x="8607425" y="5973763"/>
          <p14:tracePt t="206056" x="8670925" y="5989638"/>
          <p14:tracePt t="206058" x="8732838" y="5989638"/>
          <p14:tracePt t="206060" x="8796338" y="6003925"/>
          <p14:tracePt t="206062" x="8828088" y="6019800"/>
          <p14:tracePt t="206064" x="8875713" y="6019800"/>
          <p14:tracePt t="206066" x="8939213" y="6035675"/>
          <p14:tracePt t="206068" x="8986838" y="6035675"/>
          <p14:tracePt t="206070" x="9017000" y="6051550"/>
          <p14:tracePt t="206072" x="9064625" y="6067425"/>
          <p14:tracePt t="206074" x="9112250" y="6067425"/>
          <p14:tracePt t="206076" x="9159875" y="6083300"/>
          <p14:tracePt t="206078" x="9191625" y="6083300"/>
          <p14:tracePt t="206080" x="9239250" y="6099175"/>
          <p14:tracePt t="206082" x="9286875" y="6115050"/>
          <p14:tracePt t="206085" x="9301163" y="6115050"/>
          <p14:tracePt t="206086" x="9348788" y="6130925"/>
          <p14:tracePt t="206088" x="9380538" y="6130925"/>
          <p14:tracePt t="206090" x="9396413" y="6146800"/>
          <p14:tracePt t="206092" x="9444038" y="6146800"/>
          <p14:tracePt t="206094" x="9475788" y="6146800"/>
          <p14:tracePt t="206096" x="9491663" y="6146800"/>
          <p14:tracePt t="206098" x="9539288" y="6162675"/>
          <p14:tracePt t="206100" x="9571038" y="6162675"/>
          <p14:tracePt t="206102" x="9571038" y="6178550"/>
          <p14:tracePt t="206104" x="9601200" y="6178550"/>
          <p14:tracePt t="206106" x="9632950" y="6194425"/>
          <p14:tracePt t="206110" x="9664700" y="6210300"/>
          <p14:tracePt t="206112" x="9680575" y="6210300"/>
          <p14:tracePt t="206117" x="9696450" y="6210300"/>
          <p14:tracePt t="206118" x="9712325" y="6210300"/>
          <p14:tracePt t="206122" x="9728200" y="6226175"/>
          <p14:tracePt t="206126" x="9744075" y="6226175"/>
          <p14:tracePt t="206136" x="9759950" y="6242050"/>
          <p14:tracePt t="206149" x="9759950" y="6257925"/>
          <p14:tracePt t="206165" x="9759950" y="6273800"/>
          <p14:tracePt t="206169" x="9759950" y="6289675"/>
          <p14:tracePt t="206179" x="9759950" y="6305550"/>
          <p14:tracePt t="206182" x="9759950" y="6321425"/>
          <p14:tracePt t="206186" x="9759950" y="6337300"/>
          <p14:tracePt t="206190" x="9744075" y="6337300"/>
          <p14:tracePt t="206192" x="9744075" y="6351588"/>
          <p14:tracePt t="206194" x="9728200" y="6351588"/>
          <p14:tracePt t="206196" x="9728200" y="6367463"/>
          <p14:tracePt t="206201" x="9712325" y="6367463"/>
          <p14:tracePt t="206202" x="9696450" y="6367463"/>
          <p14:tracePt t="206204" x="9696450" y="6383338"/>
          <p14:tracePt t="206206" x="9680575" y="6383338"/>
          <p14:tracePt t="206208" x="9664700" y="6399213"/>
          <p14:tracePt t="206210" x="9648825" y="6415088"/>
          <p14:tracePt t="206212" x="9632950" y="6415088"/>
          <p14:tracePt t="206214" x="9586913" y="6430963"/>
          <p14:tracePt t="206217" x="9571038" y="6430963"/>
          <p14:tracePt t="206218" x="9555163" y="6446838"/>
          <p14:tracePt t="206220" x="9523413" y="6462713"/>
          <p14:tracePt t="206222" x="9507538" y="6462713"/>
          <p14:tracePt t="206224" x="9475788" y="6478588"/>
          <p14:tracePt t="206226" x="9444038" y="6494463"/>
          <p14:tracePt t="206228" x="9396413" y="6494463"/>
          <p14:tracePt t="206230" x="9380538" y="6494463"/>
          <p14:tracePt t="206232" x="9348788" y="6510338"/>
          <p14:tracePt t="206234" x="9317038" y="6510338"/>
          <p14:tracePt t="206236" x="9301163" y="6526213"/>
          <p14:tracePt t="206238" x="9255125" y="6542088"/>
          <p14:tracePt t="206240" x="9207500" y="6557963"/>
          <p14:tracePt t="206242" x="9191625" y="6573838"/>
          <p14:tracePt t="206244" x="9144000" y="6573838"/>
          <p14:tracePt t="206246" x="9112250" y="6589713"/>
          <p14:tracePt t="206248" x="9064625" y="6605588"/>
          <p14:tracePt t="206250" x="9032875" y="6621463"/>
          <p14:tracePt t="206252" x="9001125" y="6621463"/>
          <p14:tracePt t="206254" x="8955088" y="6621463"/>
          <p14:tracePt t="206256" x="8923338" y="6637338"/>
          <p14:tracePt t="206258" x="8875713" y="6653213"/>
          <p14:tracePt t="206260" x="8843963" y="6669088"/>
          <p14:tracePt t="206262" x="8780463" y="6684963"/>
          <p14:tracePt t="206264" x="8748713" y="6699250"/>
          <p14:tracePt t="206267" x="8716963" y="6715125"/>
          <p14:tracePt t="206269" x="8670925" y="6731000"/>
          <p14:tracePt t="206270" x="8623300" y="6731000"/>
          <p14:tracePt t="206272" x="8575675" y="6746875"/>
          <p14:tracePt t="206274" x="8528050" y="6762750"/>
          <p14:tracePt t="206276" x="8480425" y="6778625"/>
          <p14:tracePt t="206278" x="8432800" y="6778625"/>
          <p14:tracePt t="206280" x="8401050" y="6778625"/>
          <p14:tracePt t="206282" x="8355013" y="6794500"/>
          <p14:tracePt t="206284" x="8307388" y="6810375"/>
          <p14:tracePt t="206286" x="8243888" y="6826250"/>
          <p14:tracePt t="206288" x="8212138" y="6826250"/>
          <p14:tracePt t="206290" x="8164513" y="6842125"/>
          <p14:tracePt t="208101" x="236538" y="6430963"/>
          <p14:tracePt t="208102" x="379413" y="6305550"/>
          <p14:tracePt t="208104" x="552450" y="6130925"/>
          <p14:tracePt t="208106" x="711200" y="5989638"/>
          <p14:tracePt t="208108" x="852488" y="5846763"/>
          <p14:tracePt t="208110" x="995363" y="5688013"/>
          <p14:tracePt t="208112" x="1168400" y="5514975"/>
          <p14:tracePt t="208114" x="1327150" y="5340350"/>
          <p14:tracePt t="208117" x="1531938" y="5151438"/>
          <p14:tracePt t="208119" x="1674813" y="4946650"/>
          <p14:tracePt t="208120" x="1847850" y="4772025"/>
          <p14:tracePt t="208122" x="2005013" y="4583113"/>
          <p14:tracePt t="208124" x="2195513" y="4344988"/>
          <p14:tracePt t="208126" x="2368550" y="4156075"/>
          <p14:tracePt t="208128" x="2559050" y="3856038"/>
          <p14:tracePt t="208130" x="2763838" y="3571875"/>
          <p14:tracePt t="208132" x="2984500" y="3255963"/>
          <p14:tracePt t="208134" x="3205163" y="2922588"/>
          <p14:tracePt t="208136" x="3443288" y="2513013"/>
          <p14:tracePt t="208138" x="3679825" y="2085975"/>
          <p14:tracePt t="208140" x="3963988" y="1563688"/>
          <p14:tracePt t="208142" x="4216400" y="1090613"/>
          <p14:tracePt t="208144" x="4468813" y="631825"/>
          <p14:tracePt t="208146" x="4675188" y="220663"/>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Complexity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C1AF34-1E30-3DD9-D6A9-88A17F536DC7}"/>
                  </a:ext>
                </a:extLst>
              </p:cNvPr>
              <p:cNvSpPr>
                <a:spLocks noGrp="1"/>
              </p:cNvSpPr>
              <p:nvPr>
                <p:ph idx="1"/>
              </p:nvPr>
            </p:nvSpPr>
            <p:spPr>
              <a:xfrm>
                <a:off x="838200" y="1825624"/>
                <a:ext cx="10515600" cy="5123815"/>
              </a:xfrm>
            </p:spPr>
            <p:txBody>
              <a:bodyPr>
                <a:normAutofit/>
              </a:bodyPr>
              <a:lstStyle/>
              <a:p>
                <a:r>
                  <a:rPr lang="en-US" altLang="zh-TW" b="1" dirty="0">
                    <a:solidFill>
                      <a:srgbClr val="7B8A95"/>
                    </a:solidFill>
                    <a:latin typeface="Times New Roman" panose="02020603050405020304" pitchFamily="18" charset="0"/>
                    <a:cs typeface="Times New Roman" panose="02020603050405020304" pitchFamily="18" charset="0"/>
                  </a:rPr>
                  <a:t>Each iteration need to solve shortest path by </a:t>
                </a:r>
                <a14:m>
                  <m:oMath xmlns:m="http://schemas.openxmlformats.org/officeDocument/2006/math">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a:rPr lang="en-US" altLang="zh-TW" b="1" i="1" smtClean="0">
                            <a:solidFill>
                              <a:srgbClr val="7B8A95"/>
                            </a:solidFill>
                            <a:latin typeface="Cambria Math" panose="02040503050406030204" pitchFamily="18" charset="0"/>
                            <a:cs typeface="Times New Roman" panose="02020603050405020304" pitchFamily="18" charset="0"/>
                          </a:rPr>
                          <m:t>𝒏</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𝒏</m:t>
                        </m:r>
                      </m:e>
                    </m:d>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b="1" dirty="0">
                    <a:solidFill>
                      <a:srgbClr val="7B8A95"/>
                    </a:solidFill>
                    <a:latin typeface="Times New Roman" panose="02020603050405020304" pitchFamily="18" charset="0"/>
                    <a:cs typeface="Times New Roman" panose="02020603050405020304" pitchFamily="18" charset="0"/>
                  </a:rPr>
                  <a:t>Time of augmentation = </a:t>
                </a:r>
                <a14:m>
                  <m:oMath xmlns:m="http://schemas.openxmlformats.org/officeDocument/2006/math">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a:rPr lang="en-US" altLang="zh-TW" b="1" i="1" smtClean="0">
                            <a:solidFill>
                              <a:srgbClr val="7B8A95"/>
                            </a:solidFill>
                            <a:latin typeface="Cambria Math" panose="02040503050406030204" pitchFamily="18" charset="0"/>
                            <a:cs typeface="Times New Roman" panose="02020603050405020304" pitchFamily="18" charset="0"/>
                          </a:rPr>
                          <m:t>𝒎</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𝑫</m:t>
                        </m:r>
                      </m:e>
                    </m:d>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a:rPr lang="en-US" altLang="zh-TW" b="1" i="1" smtClean="0">
                            <a:solidFill>
                              <a:srgbClr val="7B8A95"/>
                            </a:solidFill>
                            <a:latin typeface="Cambria Math" panose="02040503050406030204" pitchFamily="18" charset="0"/>
                            <a:cs typeface="Times New Roman" panose="02020603050405020304" pitchFamily="18" charset="0"/>
                          </a:rPr>
                          <m:t>𝒏</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𝒏</m:t>
                        </m:r>
                      </m:e>
                    </m:d>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𝑶</m:t>
                    </m:r>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𝒏𝒎</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𝒏</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𝑫</m:t>
                    </m:r>
                    <m:r>
                      <a:rPr lang="en-US" altLang="zh-TW" b="1" i="1" smtClean="0">
                        <a:solidFill>
                          <a:srgbClr val="7B8A95"/>
                        </a:solidFill>
                        <a:latin typeface="Cambria Math" panose="02040503050406030204" pitchFamily="18" charset="0"/>
                        <a:cs typeface="Times New Roman" panose="02020603050405020304" pitchFamily="18" charset="0"/>
                      </a:rPr>
                      <m:t>)</m:t>
                    </m:r>
                  </m:oMath>
                </a14:m>
                <a:endParaRPr lang="en-US" altLang="zh-TW" b="1" dirty="0">
                  <a:solidFill>
                    <a:srgbClr val="7B8A95"/>
                  </a:solidFill>
                  <a:latin typeface="Times New Roman" panose="02020603050405020304" pitchFamily="18" charset="0"/>
                  <a:cs typeface="Times New Roman" panose="02020603050405020304" pitchFamily="18" charset="0"/>
                </a:endParaRPr>
              </a:p>
              <a:p>
                <a:r>
                  <a:rPr lang="en-US" altLang="zh-TW" b="1" dirty="0">
                    <a:solidFill>
                      <a:srgbClr val="7B8A95"/>
                    </a:solidFill>
                    <a:latin typeface="Times New Roman" panose="02020603050405020304" pitchFamily="18" charset="0"/>
                    <a:cs typeface="Times New Roman" panose="02020603050405020304" pitchFamily="18" charset="0"/>
                  </a:rPr>
                  <a:t>For kilter number iteration</a:t>
                </a:r>
              </a:p>
              <a:p>
                <a:pPr lvl="1"/>
                <a:r>
                  <a:rPr lang="en-US" altLang="zh-TW" b="1" dirty="0">
                    <a:solidFill>
                      <a:srgbClr val="7B8A95"/>
                    </a:solidFill>
                    <a:latin typeface="Times New Roman" panose="02020603050405020304" pitchFamily="18" charset="0"/>
                    <a:cs typeface="Times New Roman" panose="02020603050405020304" pitchFamily="18" charset="0"/>
                  </a:rPr>
                  <a:t>All arcs will have kilter number 0 or 1</a:t>
                </a:r>
              </a:p>
              <a:p>
                <a:pPr lvl="1"/>
                <a:r>
                  <a:rPr lang="en-US" altLang="zh-TW" b="1" dirty="0">
                    <a:solidFill>
                      <a:srgbClr val="7B8A95"/>
                    </a:solidFill>
                    <a:latin typeface="Times New Roman" panose="02020603050405020304" pitchFamily="18" charset="0"/>
                    <a:cs typeface="Times New Roman" panose="02020603050405020304" pitchFamily="18" charset="0"/>
                  </a:rPr>
                  <a:t>There are at most </a:t>
                </a:r>
                <a14:m>
                  <m:oMath xmlns:m="http://schemas.openxmlformats.org/officeDocument/2006/math">
                    <m:r>
                      <a:rPr lang="en-US" altLang="zh-TW" b="1" i="1" dirty="0" smtClean="0">
                        <a:solidFill>
                          <a:srgbClr val="7B8A95"/>
                        </a:solidFill>
                        <a:latin typeface="Cambria Math" panose="02040503050406030204" pitchFamily="18" charset="0"/>
                        <a:cs typeface="Times New Roman" panose="02020603050405020304" pitchFamily="18" charset="0"/>
                      </a:rPr>
                      <m:t>𝒎</m:t>
                    </m:r>
                  </m:oMath>
                </a14:m>
                <a:r>
                  <a:rPr lang="en-US" altLang="zh-TW" b="1" dirty="0">
                    <a:solidFill>
                      <a:srgbClr val="7B8A95"/>
                    </a:solidFill>
                    <a:latin typeface="Times New Roman" panose="02020603050405020304" pitchFamily="18" charset="0"/>
                    <a:cs typeface="Times New Roman" panose="02020603050405020304" pitchFamily="18" charset="0"/>
                  </a:rPr>
                  <a:t> iteration in each kilter number</a:t>
                </a:r>
              </a:p>
              <a:p>
                <a:r>
                  <a:rPr lang="en-US" altLang="zh-TW" b="1" dirty="0">
                    <a:solidFill>
                      <a:srgbClr val="7B8A95"/>
                    </a:solidFill>
                    <a:latin typeface="Times New Roman" panose="02020603050405020304" pitchFamily="18" charset="0"/>
                    <a:cs typeface="Times New Roman" panose="02020603050405020304" pitchFamily="18" charset="0"/>
                  </a:rPr>
                  <a:t>Actually, I do not know why kilter number is 0 or 1</a:t>
                </a:r>
              </a:p>
              <a:p>
                <a:pPr lvl="1"/>
                <a:r>
                  <a:rPr lang="en-US" altLang="zh-TW" b="1" dirty="0">
                    <a:solidFill>
                      <a:srgbClr val="7B8A95"/>
                    </a:solidFill>
                    <a:latin typeface="Times New Roman" panose="02020603050405020304" pitchFamily="18" charset="0"/>
                    <a:cs typeface="Times New Roman" panose="02020603050405020304" pitchFamily="18" charset="0"/>
                  </a:rPr>
                  <a:t>But in my understanding, the upper bound is </a:t>
                </a:r>
                <a14:m>
                  <m:oMath xmlns:m="http://schemas.openxmlformats.org/officeDocument/2006/math">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a:rPr lang="en-US" altLang="zh-TW" b="1" i="1" smtClean="0">
                            <a:solidFill>
                              <a:srgbClr val="7B8A95"/>
                            </a:solidFill>
                            <a:latin typeface="Cambria Math" panose="02040503050406030204" pitchFamily="18" charset="0"/>
                            <a:cs typeface="Times New Roman" panose="02020603050405020304" pitchFamily="18" charset="0"/>
                          </a:rPr>
                          <m:t>𝒎</m:t>
                        </m:r>
                      </m:e>
                    </m:d>
                  </m:oMath>
                </a14:m>
                <a:r>
                  <a:rPr lang="en-US" altLang="zh-TW" b="1" dirty="0">
                    <a:solidFill>
                      <a:srgbClr val="7B8A95"/>
                    </a:solidFill>
                    <a:latin typeface="Times New Roman" panose="02020603050405020304" pitchFamily="18" charset="0"/>
                    <a:cs typeface="Times New Roman" panose="02020603050405020304" pitchFamily="18" charset="0"/>
                  </a:rPr>
                  <a:t> too.</a:t>
                </a:r>
              </a:p>
              <a:p>
                <a:pPr lvl="1"/>
                <a:r>
                  <a:rPr lang="en-US" altLang="zh-TW" b="1" dirty="0">
                    <a:solidFill>
                      <a:srgbClr val="7B8A95"/>
                    </a:solidFill>
                    <a:latin typeface="Times New Roman" panose="02020603050405020304" pitchFamily="18" charset="0"/>
                    <a:cs typeface="Times New Roman" panose="02020603050405020304" pitchFamily="18" charset="0"/>
                  </a:rPr>
                  <a:t>The new path at most m paths, and the capacity of each path at most 1, so there at most update m times.</a:t>
                </a:r>
              </a:p>
              <a:p>
                <a:pPr lvl="1"/>
                <a:r>
                  <a:rPr lang="en-US" altLang="zh-TW" b="1" dirty="0">
                    <a:solidFill>
                      <a:srgbClr val="7B8A95"/>
                    </a:solidFill>
                    <a:latin typeface="Times New Roman" panose="02020603050405020304" pitchFamily="18" charset="0"/>
                    <a:cs typeface="Times New Roman" panose="02020603050405020304" pitchFamily="18" charset="0"/>
                  </a:rPr>
                  <a:t>In the example shown above, the K value is 2. I am not sure where I misunderstand.</a:t>
                </a:r>
              </a:p>
              <a:p>
                <a:pPr lvl="1"/>
                <a:endParaRPr lang="en-US" altLang="zh-TW" b="1" dirty="0">
                  <a:solidFill>
                    <a:srgbClr val="7B8A95"/>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19C1AF34-1E30-3DD9-D6A9-88A17F536DC7}"/>
                  </a:ext>
                </a:extLst>
              </p:cNvPr>
              <p:cNvSpPr>
                <a:spLocks noGrp="1" noRot="1" noChangeAspect="1" noMove="1" noResize="1" noEditPoints="1" noAdjustHandles="1" noChangeArrowheads="1" noChangeShapeType="1" noTextEdit="1"/>
              </p:cNvSpPr>
              <p:nvPr>
                <p:ph idx="1"/>
              </p:nvPr>
            </p:nvSpPr>
            <p:spPr>
              <a:xfrm>
                <a:off x="838200" y="1825624"/>
                <a:ext cx="10515600" cy="5123815"/>
              </a:xfrm>
              <a:blipFill>
                <a:blip r:embed="rId5"/>
                <a:stretch>
                  <a:fillRect l="-1043" t="-2021" r="-928"/>
                </a:stretch>
              </a:blipFill>
            </p:spPr>
            <p:txBody>
              <a:bodyPr/>
              <a:lstStyle/>
              <a:p>
                <a:r>
                  <a:rPr lang="zh-TW" altLang="en-US">
                    <a:noFill/>
                  </a:rPr>
                  <a:t> </a:t>
                </a:r>
              </a:p>
            </p:txBody>
          </p:sp>
        </mc:Fallback>
      </mc:AlternateContent>
      <p:pic>
        <p:nvPicPr>
          <p:cNvPr id="9" name="音訊 8">
            <a:hlinkClick r:id="" action="ppaction://media"/>
            <a:extLst>
              <a:ext uri="{FF2B5EF4-FFF2-40B4-BE49-F238E27FC236}">
                <a16:creationId xmlns:a16="http://schemas.microsoft.com/office/drawing/2014/main" id="{6EBA536A-BE02-6D61-E2A6-AE0750DD904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0811587"/>
      </p:ext>
    </p:extLst>
  </p:cSld>
  <p:clrMapOvr>
    <a:masterClrMapping/>
  </p:clrMapOvr>
  <mc:AlternateContent xmlns:mc="http://schemas.openxmlformats.org/markup-compatibility/2006">
    <mc:Choice xmlns:p14="http://schemas.microsoft.com/office/powerpoint/2010/main" Requires="p14">
      <p:transition spd="slow" p14:dur="2000" advTm="108166"/>
    </mc:Choice>
    <mc:Fallback>
      <p:transition spd="slow" advTm="108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70" x="1468438" y="2274888"/>
          <p14:tracePt t="78" x="1468438" y="2290763"/>
          <p14:tracePt t="90" x="1468438" y="2306638"/>
          <p14:tracePt t="94" x="1452563" y="2306638"/>
          <p14:tracePt t="196" x="1436688" y="2306638"/>
          <p14:tracePt t="204" x="1420813" y="2306638"/>
          <p14:tracePt t="213" x="1404938" y="2306638"/>
          <p14:tracePt t="218" x="1389063" y="2306638"/>
          <p14:tracePt t="226" x="1373188" y="2306638"/>
          <p14:tracePt t="230" x="1358900" y="2306638"/>
          <p14:tracePt t="232" x="1343025" y="2306638"/>
          <p14:tracePt t="238" x="1327150" y="2306638"/>
          <p14:tracePt t="240" x="1327150" y="2290763"/>
          <p14:tracePt t="242" x="1311275" y="2290763"/>
          <p14:tracePt t="246" x="1295400" y="2290763"/>
          <p14:tracePt t="248" x="1279525" y="2290763"/>
          <p14:tracePt t="253" x="1263650" y="2290763"/>
          <p14:tracePt t="255" x="1263650" y="2274888"/>
          <p14:tracePt t="257" x="1247775" y="2274888"/>
          <p14:tracePt t="258" x="1231900" y="2274888"/>
          <p14:tracePt t="262" x="1231900" y="2259013"/>
          <p14:tracePt t="264" x="1216025" y="2259013"/>
          <p14:tracePt t="271" x="1200150" y="2259013"/>
          <p14:tracePt t="279" x="1184275" y="2259013"/>
          <p14:tracePt t="499" x="1168400" y="2259013"/>
          <p14:tracePt t="1099" x="1184275" y="2259013"/>
          <p14:tracePt t="1106" x="1200150" y="2259013"/>
          <p14:tracePt t="1115" x="1216025" y="2259013"/>
          <p14:tracePt t="1122" x="1216025" y="2274888"/>
          <p14:tracePt t="1132" x="1231900" y="2274888"/>
          <p14:tracePt t="1143" x="1247775" y="2274888"/>
          <p14:tracePt t="1156" x="1263650" y="2274888"/>
          <p14:tracePt t="1158" x="1279525" y="2274888"/>
          <p14:tracePt t="1160" x="1295400" y="2274888"/>
          <p14:tracePt t="1166" x="1311275" y="2274888"/>
          <p14:tracePt t="1169" x="1327150" y="2274888"/>
          <p14:tracePt t="1174" x="1343025" y="2274888"/>
          <p14:tracePt t="1176" x="1358900" y="2274888"/>
          <p14:tracePt t="1179" x="1373188" y="2274888"/>
          <p14:tracePt t="1182" x="1389063" y="2274888"/>
          <p14:tracePt t="1185" x="1404938" y="2274888"/>
          <p14:tracePt t="1188" x="1420813" y="2274888"/>
          <p14:tracePt t="1190" x="1436688" y="2274888"/>
          <p14:tracePt t="1192" x="1452563" y="2274888"/>
          <p14:tracePt t="1196" x="1468438" y="2274888"/>
          <p14:tracePt t="1198" x="1484313" y="2274888"/>
          <p14:tracePt t="1201" x="1500188" y="2274888"/>
          <p14:tracePt t="1202" x="1516063" y="2274888"/>
          <p14:tracePt t="1204" x="1531938" y="2274888"/>
          <p14:tracePt t="1208" x="1547813" y="2274888"/>
          <p14:tracePt t="1211" x="1563688" y="2274888"/>
          <p14:tracePt t="1212" x="1579563" y="2274888"/>
          <p14:tracePt t="1214" x="1595438" y="2274888"/>
          <p14:tracePt t="1216" x="1611313" y="2274888"/>
          <p14:tracePt t="1220" x="1627188" y="2274888"/>
          <p14:tracePt t="1222" x="1643063" y="2274888"/>
          <p14:tracePt t="1224" x="1658938" y="2274888"/>
          <p14:tracePt t="1226" x="1674813" y="2274888"/>
          <p14:tracePt t="1228" x="1689100" y="2274888"/>
          <p14:tracePt t="1232" x="1704975" y="2274888"/>
          <p14:tracePt t="1234" x="1720850" y="2274888"/>
          <p14:tracePt t="1236" x="1736725" y="2274888"/>
          <p14:tracePt t="1238" x="1752600" y="2274888"/>
          <p14:tracePt t="1240" x="1768475" y="2274888"/>
          <p14:tracePt t="1242" x="1784350" y="2274888"/>
          <p14:tracePt t="1247" x="1800225" y="2274888"/>
          <p14:tracePt t="1248" x="1816100" y="2274888"/>
          <p14:tracePt t="1252" x="1831975" y="2274888"/>
          <p14:tracePt t="1254" x="1847850" y="2274888"/>
          <p14:tracePt t="1258" x="1863725" y="2274888"/>
          <p14:tracePt t="1260" x="1879600" y="2274888"/>
          <p14:tracePt t="1264" x="1895475" y="2274888"/>
          <p14:tracePt t="1269" x="1911350" y="2274888"/>
          <p14:tracePt t="1270" x="1927225" y="2274888"/>
          <p14:tracePt t="1274" x="1943100" y="2274888"/>
          <p14:tracePt t="1276" x="1958975" y="2259013"/>
          <p14:tracePt t="1278" x="1974850" y="2259013"/>
          <p14:tracePt t="1282" x="1989138" y="2259013"/>
          <p14:tracePt t="1286" x="2005013" y="2259013"/>
          <p14:tracePt t="1288" x="2020888" y="2259013"/>
          <p14:tracePt t="1290" x="2036763" y="2259013"/>
          <p14:tracePt t="1292" x="2052638" y="2259013"/>
          <p14:tracePt t="1296" x="2084388" y="2259013"/>
          <p14:tracePt t="1298" x="2100263" y="2259013"/>
          <p14:tracePt t="1303" x="2116138" y="2259013"/>
          <p14:tracePt t="1304" x="2132013" y="2259013"/>
          <p14:tracePt t="1306" x="2132013" y="2243138"/>
          <p14:tracePt t="1308" x="2147888" y="2243138"/>
          <p14:tracePt t="1310" x="2163763" y="2243138"/>
          <p14:tracePt t="1314" x="2179638" y="2243138"/>
          <p14:tracePt t="1316" x="2195513" y="2243138"/>
          <p14:tracePt t="1318" x="2211388" y="2243138"/>
          <p14:tracePt t="1320" x="2227263" y="2243138"/>
          <p14:tracePt t="1322" x="2243138" y="2243138"/>
          <p14:tracePt t="1324" x="2259013" y="2243138"/>
          <p14:tracePt t="1326" x="2259013" y="2228850"/>
          <p14:tracePt t="1328" x="2289175" y="2228850"/>
          <p14:tracePt t="1332" x="2305050" y="2228850"/>
          <p14:tracePt t="1335" x="2320925" y="2228850"/>
          <p14:tracePt t="1336" x="2336800" y="2228850"/>
          <p14:tracePt t="1340" x="2368550" y="2228850"/>
          <p14:tracePt t="1342" x="2384425" y="2228850"/>
          <p14:tracePt t="1346" x="2400300" y="2228850"/>
          <p14:tracePt t="1348" x="2416175" y="2228850"/>
          <p14:tracePt t="1352" x="2447925" y="2228850"/>
          <p14:tracePt t="1354" x="2463800" y="2228850"/>
          <p14:tracePt t="1358" x="2479675" y="2228850"/>
          <p14:tracePt t="1359" x="2495550" y="2228850"/>
          <p14:tracePt t="1362" x="2511425" y="2228850"/>
          <p14:tracePt t="1364" x="2527300" y="2228850"/>
          <p14:tracePt t="1366" x="2543175" y="2228850"/>
          <p14:tracePt t="1368" x="2559050" y="2228850"/>
          <p14:tracePt t="1370" x="2574925" y="2228850"/>
          <p14:tracePt t="1371" x="2590800" y="2228850"/>
          <p14:tracePt t="1376" x="2620963" y="2228850"/>
          <p14:tracePt t="1378" x="2636838" y="2228850"/>
          <p14:tracePt t="1382" x="2652713" y="2228850"/>
          <p14:tracePt t="1384" x="2668588" y="2228850"/>
          <p14:tracePt t="1386" x="2684463" y="2228850"/>
          <p14:tracePt t="1388" x="2700338" y="2228850"/>
          <p14:tracePt t="1390" x="2716213" y="2228850"/>
          <p14:tracePt t="1394" x="2747963" y="2228850"/>
          <p14:tracePt t="1396" x="2763838" y="2228850"/>
          <p14:tracePt t="1401" x="2779713" y="2228850"/>
          <p14:tracePt t="1403" x="2795588" y="2228850"/>
          <p14:tracePt t="1406" x="2811463" y="2228850"/>
          <p14:tracePt t="1408" x="2843213" y="2228850"/>
          <p14:tracePt t="1412" x="2859088" y="2228850"/>
          <p14:tracePt t="1414" x="2874963" y="2228850"/>
          <p14:tracePt t="1418" x="2890838" y="2228850"/>
          <p14:tracePt t="1420" x="2905125" y="2228850"/>
          <p14:tracePt t="1422" x="2921000" y="2228850"/>
          <p14:tracePt t="1426" x="2952750" y="2228850"/>
          <p14:tracePt t="1428" x="2968625" y="2228850"/>
          <p14:tracePt t="1432" x="2984500" y="2228850"/>
          <p14:tracePt t="1435" x="3000375" y="2228850"/>
          <p14:tracePt t="1438" x="3016250" y="2228850"/>
          <p14:tracePt t="1440" x="3032125" y="2228850"/>
          <p14:tracePt t="1442" x="3048000" y="2228850"/>
          <p14:tracePt t="1446" x="3063875" y="2228850"/>
          <p14:tracePt t="1448" x="3079750" y="2228850"/>
          <p14:tracePt t="1452" x="3095625" y="2228850"/>
          <p14:tracePt t="1454" x="3111500" y="2228850"/>
          <p14:tracePt t="1458" x="3127375" y="2228850"/>
          <p14:tracePt t="1460" x="3143250" y="2228850"/>
          <p14:tracePt t="1462" x="3159125" y="2243138"/>
          <p14:tracePt t="1464" x="3175000" y="2243138"/>
          <p14:tracePt t="1466" x="3190875" y="2243138"/>
          <p14:tracePt t="1468" x="3205163" y="2243138"/>
          <p14:tracePt t="1472" x="3221038" y="2243138"/>
          <p14:tracePt t="1474" x="3236913" y="2243138"/>
          <p14:tracePt t="1478" x="3252788" y="2243138"/>
          <p14:tracePt t="1480" x="3268663" y="2259013"/>
          <p14:tracePt t="1482" x="3284538" y="2259013"/>
          <p14:tracePt t="1486" x="3316288" y="2259013"/>
          <p14:tracePt t="1490" x="3332163" y="2259013"/>
          <p14:tracePt t="1492" x="3348038" y="2274888"/>
          <p14:tracePt t="1494" x="3363913" y="2274888"/>
          <p14:tracePt t="1499" x="3395663" y="2274888"/>
          <p14:tracePt t="1501" x="3411538" y="2274888"/>
          <p14:tracePt t="1504" x="3427413" y="2274888"/>
          <p14:tracePt t="1506" x="3443288" y="2274888"/>
          <p14:tracePt t="1510" x="3475038" y="2274888"/>
          <p14:tracePt t="1512" x="3490913" y="2274888"/>
          <p14:tracePt t="1516" x="3505200" y="2274888"/>
          <p14:tracePt t="1518" x="3521075" y="2274888"/>
          <p14:tracePt t="1522" x="3536950" y="2274888"/>
          <p14:tracePt t="1524" x="3552825" y="2274888"/>
          <p14:tracePt t="1526" x="3568700" y="2274888"/>
          <p14:tracePt t="1528" x="3568700" y="2290763"/>
          <p14:tracePt t="1530" x="3584575" y="2290763"/>
          <p14:tracePt t="1534" x="3600450" y="2290763"/>
          <p14:tracePt t="1541" x="3616325" y="2290763"/>
          <p14:tracePt t="1549" x="3632200" y="2290763"/>
          <p14:tracePt t="1556" x="3648075" y="2290763"/>
          <p14:tracePt t="1593" x="3663950" y="2290763"/>
          <p14:tracePt t="1611" x="3679825" y="2290763"/>
          <p14:tracePt t="1643" x="3695700" y="2290763"/>
          <p14:tracePt t="1659" x="3711575" y="2290763"/>
          <p14:tracePt t="1675" x="3727450" y="2290763"/>
          <p14:tracePt t="1725" x="3743325" y="2290763"/>
          <p14:tracePt t="1909" x="3759200" y="2290763"/>
          <p14:tracePt t="1931" x="3775075" y="2290763"/>
          <p14:tracePt t="1934" x="3790950" y="2290763"/>
          <p14:tracePt t="1936" x="3806825" y="2290763"/>
          <p14:tracePt t="1945" x="3821113" y="2290763"/>
          <p14:tracePt t="1948" x="3836988" y="2290763"/>
          <p14:tracePt t="1954" x="3852863" y="2290763"/>
          <p14:tracePt t="1956" x="3852863" y="2306638"/>
          <p14:tracePt t="1958" x="3868738" y="2306638"/>
          <p14:tracePt t="1964" x="3900488" y="2306638"/>
          <p14:tracePt t="1966" x="3916363" y="2306638"/>
          <p14:tracePt t="1970" x="3932238" y="2306638"/>
          <p14:tracePt t="1972" x="3948113" y="2306638"/>
          <p14:tracePt t="1974" x="3963988" y="2306638"/>
          <p14:tracePt t="1976" x="3963988" y="2322513"/>
          <p14:tracePt t="1978" x="3979863" y="2322513"/>
          <p14:tracePt t="1983" x="3995738" y="2322513"/>
          <p14:tracePt t="1989" x="4011613" y="2322513"/>
          <p14:tracePt t="1991" x="4027488" y="2322513"/>
          <p14:tracePt t="1994" x="4043363" y="2322513"/>
          <p14:tracePt t="2002" x="4059238" y="2322513"/>
          <p14:tracePt t="2011" x="4075113" y="2322513"/>
          <p14:tracePt t="2038" x="4090988" y="2322513"/>
          <p14:tracePt t="2047" x="4106863" y="2322513"/>
          <p14:tracePt t="2052" x="4121150" y="2322513"/>
          <p14:tracePt t="2064" x="4137025" y="2322513"/>
          <p14:tracePt t="2069" x="4152900" y="2322513"/>
          <p14:tracePt t="2078" x="4168775" y="2322513"/>
          <p14:tracePt t="2081" x="4184650" y="2322513"/>
          <p14:tracePt t="2089" x="4200525" y="2322513"/>
          <p14:tracePt t="2092" x="4216400" y="2322513"/>
          <p14:tracePt t="2094" x="4232275" y="2322513"/>
          <p14:tracePt t="2101" x="4248150" y="2322513"/>
          <p14:tracePt t="2104" x="4264025" y="2322513"/>
          <p14:tracePt t="2110" x="4279900" y="2322513"/>
          <p14:tracePt t="2112" x="4295775" y="2322513"/>
          <p14:tracePt t="2114" x="4311650" y="2322513"/>
          <p14:tracePt t="2118" x="4327525" y="2322513"/>
          <p14:tracePt t="2122" x="4343400" y="2322513"/>
          <p14:tracePt t="2128" x="4359275" y="2322513"/>
          <p14:tracePt t="2132" x="4375150" y="2322513"/>
          <p14:tracePt t="2136" x="4391025" y="2322513"/>
          <p14:tracePt t="2144" x="4406900" y="2322513"/>
          <p14:tracePt t="2148" x="4421188" y="2322513"/>
          <p14:tracePt t="2159" x="4437063" y="2322513"/>
          <p14:tracePt t="2163" x="4452938" y="2322513"/>
          <p14:tracePt t="2166" x="4468813" y="2322513"/>
          <p14:tracePt t="2174" x="4484688" y="2322513"/>
          <p14:tracePt t="2178" x="4500563" y="2322513"/>
          <p14:tracePt t="2184" x="4516438" y="2322513"/>
          <p14:tracePt t="2189" x="4532313" y="2322513"/>
          <p14:tracePt t="2192" x="4548188" y="2322513"/>
          <p14:tracePt t="2206" x="4564063" y="2322513"/>
          <p14:tracePt t="2212" x="4579938" y="2322513"/>
          <p14:tracePt t="2226" x="4595813" y="2306638"/>
          <p14:tracePt t="2235" x="4611688" y="2306638"/>
          <p14:tracePt t="2240" x="4627563" y="2306638"/>
          <p14:tracePt t="2269" x="4643438" y="2306638"/>
          <p14:tracePt t="2272" x="4643438" y="2290763"/>
          <p14:tracePt t="2273" x="4659313" y="2290763"/>
          <p14:tracePt t="2284" x="4675188" y="2290763"/>
          <p14:tracePt t="2288" x="4691063" y="2290763"/>
          <p14:tracePt t="2294" x="4706938" y="2290763"/>
          <p14:tracePt t="2299" x="4722813" y="2290763"/>
          <p14:tracePt t="2301" x="4737100" y="2290763"/>
          <p14:tracePt t="2306" x="4752975" y="2290763"/>
          <p14:tracePt t="2308" x="4768850" y="2290763"/>
          <p14:tracePt t="2316" x="4784725" y="2290763"/>
          <p14:tracePt t="2326" x="4848225" y="2290763"/>
          <p14:tracePt t="2330" x="4864100" y="2290763"/>
          <p14:tracePt t="2333" x="4879975" y="2290763"/>
          <p14:tracePt t="2335" x="4895850" y="2290763"/>
          <p14:tracePt t="2338" x="4911725" y="2290763"/>
          <p14:tracePt t="2340" x="4927600" y="2290763"/>
          <p14:tracePt t="2346" x="4943475" y="2290763"/>
          <p14:tracePt t="2348" x="4959350" y="2290763"/>
          <p14:tracePt t="2351" x="4975225" y="2290763"/>
          <p14:tracePt t="2354" x="5022850" y="2290763"/>
          <p14:tracePt t="2359" x="5037138" y="2290763"/>
          <p14:tracePt t="2360" x="5053013" y="2290763"/>
          <p14:tracePt t="2364" x="5068888" y="2290763"/>
          <p14:tracePt t="2366" x="5084763" y="2290763"/>
          <p14:tracePt t="2368" x="5100638" y="2290763"/>
          <p14:tracePt t="2372" x="5116513" y="2274888"/>
          <p14:tracePt t="2374" x="5132388" y="2274888"/>
          <p14:tracePt t="2378" x="5148263" y="2274888"/>
          <p14:tracePt t="2380" x="5180013" y="2274888"/>
          <p14:tracePt t="2384" x="5195888" y="2274888"/>
          <p14:tracePt t="2386" x="5211763" y="2274888"/>
          <p14:tracePt t="2390" x="5243513" y="2274888"/>
          <p14:tracePt t="2392" x="5259388" y="2274888"/>
          <p14:tracePt t="2396" x="5275263" y="2274888"/>
          <p14:tracePt t="2401" x="5307013" y="2274888"/>
          <p14:tracePt t="2403" x="5322888" y="2274888"/>
          <p14:tracePt t="2404" x="5337175" y="2274888"/>
          <p14:tracePt t="2406" x="5337175" y="2259013"/>
          <p14:tracePt t="2408" x="5368925" y="2259013"/>
          <p14:tracePt t="2410" x="5384800" y="2259013"/>
          <p14:tracePt t="2414" x="5400675" y="2259013"/>
          <p14:tracePt t="2417" x="5416550" y="2259013"/>
          <p14:tracePt t="2419" x="5432425" y="2259013"/>
          <p14:tracePt t="2420" x="5448300" y="2259013"/>
          <p14:tracePt t="2422" x="5464175" y="2259013"/>
          <p14:tracePt t="2426" x="5480050" y="2259013"/>
          <p14:tracePt t="2428" x="5495925" y="2259013"/>
          <p14:tracePt t="2430" x="5511800" y="2259013"/>
          <p14:tracePt t="2432" x="5527675" y="2259013"/>
          <p14:tracePt t="2434" x="5543550" y="2259013"/>
          <p14:tracePt t="2436" x="5559425" y="2259013"/>
          <p14:tracePt t="2440" x="5575300" y="2259013"/>
          <p14:tracePt t="2442" x="5591175" y="2259013"/>
          <p14:tracePt t="2448" x="5607050" y="2259013"/>
          <p14:tracePt t="2452" x="5622925" y="2243138"/>
          <p14:tracePt t="2454" x="5638800" y="2243138"/>
          <p14:tracePt t="2461" x="5653088" y="2243138"/>
          <p14:tracePt t="2462" x="5668963" y="2243138"/>
          <p14:tracePt t="2468" x="5684838" y="2243138"/>
          <p14:tracePt t="2470" x="5700713" y="2243138"/>
          <p14:tracePt t="2477" x="5716588" y="2243138"/>
          <p14:tracePt t="2479" x="5732463" y="2243138"/>
          <p14:tracePt t="2482" x="5748338" y="2243138"/>
          <p14:tracePt t="2490" x="5764213" y="2243138"/>
          <p14:tracePt t="2492" x="5780088" y="2243138"/>
          <p14:tracePt t="2500" x="5795963" y="2243138"/>
          <p14:tracePt t="2504" x="5811838" y="2243138"/>
          <p14:tracePt t="2508" x="5827713" y="2243138"/>
          <p14:tracePt t="2514" x="5843588" y="2243138"/>
          <p14:tracePt t="2518" x="5859463" y="2243138"/>
          <p14:tracePt t="2526" x="5875338" y="2243138"/>
          <p14:tracePt t="2531" x="5891213" y="2243138"/>
          <p14:tracePt t="2532" x="5907088" y="2243138"/>
          <p14:tracePt t="2539" x="5922963" y="2243138"/>
          <p14:tracePt t="2542" x="5938838" y="2243138"/>
          <p14:tracePt t="2546" x="5953125" y="2243138"/>
          <p14:tracePt t="2551" x="5969000" y="2243138"/>
          <p14:tracePt t="2553" x="5984875" y="2243138"/>
          <p14:tracePt t="2556" x="6000750" y="2243138"/>
          <p14:tracePt t="2558" x="6016625" y="2228850"/>
          <p14:tracePt t="2562" x="6032500" y="2228850"/>
          <p14:tracePt t="2565" x="6048375" y="2228850"/>
          <p14:tracePt t="2566" x="6064250" y="2228850"/>
          <p14:tracePt t="2569" x="6080125" y="2228850"/>
          <p14:tracePt t="2572" x="6096000" y="2228850"/>
          <p14:tracePt t="2576" x="6111875" y="2228850"/>
          <p14:tracePt t="2578" x="6143625" y="2228850"/>
          <p14:tracePt t="2582" x="6159500" y="2228850"/>
          <p14:tracePt t="2584" x="6175375" y="2228850"/>
          <p14:tracePt t="2588" x="6191250" y="2228850"/>
          <p14:tracePt t="2590" x="6207125" y="2228850"/>
          <p14:tracePt t="2592" x="6223000" y="2228850"/>
          <p14:tracePt t="2597" x="6238875" y="2228850"/>
          <p14:tracePt t="2598" x="6253163" y="2228850"/>
          <p14:tracePt t="2604" x="6269038" y="2228850"/>
          <p14:tracePt t="2606" x="6284913" y="2228850"/>
          <p14:tracePt t="2610" x="6300788" y="2228850"/>
          <p14:tracePt t="2614" x="6316663" y="2228850"/>
          <p14:tracePt t="2618" x="6332538" y="2228850"/>
          <p14:tracePt t="2624" x="6348413" y="2228850"/>
          <p14:tracePt t="2628" x="6364288" y="2228850"/>
          <p14:tracePt t="2632" x="6380163" y="2228850"/>
          <p14:tracePt t="2651" x="6396038" y="2228850"/>
          <p14:tracePt t="2662" x="6411913" y="2228850"/>
          <p14:tracePt t="2805" x="6427788" y="2228850"/>
          <p14:tracePt t="2819" x="6443663" y="2228850"/>
          <p14:tracePt t="2826" x="6459538" y="2228850"/>
          <p14:tracePt t="2835" x="6475413" y="2228850"/>
          <p14:tracePt t="2839" x="6491288" y="2228850"/>
          <p14:tracePt t="2843" x="6507163" y="2228850"/>
          <p14:tracePt t="2846" x="6523038" y="2228850"/>
          <p14:tracePt t="2852" x="6538913" y="2228850"/>
          <p14:tracePt t="2856" x="6553200" y="2228850"/>
          <p14:tracePt t="2858" x="6569075" y="2228850"/>
          <p14:tracePt t="2862" x="6569075" y="2243138"/>
          <p14:tracePt t="2864" x="6584950" y="2243138"/>
          <p14:tracePt t="2868" x="6600825" y="2243138"/>
          <p14:tracePt t="2870" x="6616700" y="2243138"/>
          <p14:tracePt t="2872" x="6632575" y="2243138"/>
          <p14:tracePt t="2874" x="6648450" y="2243138"/>
          <p14:tracePt t="2878" x="6664325" y="2243138"/>
          <p14:tracePt t="2882" x="6680200" y="2243138"/>
          <p14:tracePt t="2884" x="6680200" y="2259013"/>
          <p14:tracePt t="2887" x="6696075" y="2259013"/>
          <p14:tracePt t="2888" x="6711950" y="2259013"/>
          <p14:tracePt t="2890" x="6727825" y="2259013"/>
          <p14:tracePt t="2894" x="6743700" y="2259013"/>
          <p14:tracePt t="2898" x="6775450" y="2259013"/>
          <p14:tracePt t="2904" x="6807200" y="2259013"/>
          <p14:tracePt t="2909" x="6823075" y="2259013"/>
          <p14:tracePt t="2910" x="6838950" y="2259013"/>
          <p14:tracePt t="2912" x="6854825" y="2259013"/>
          <p14:tracePt t="2918" x="6884988" y="2274888"/>
          <p14:tracePt t="2920" x="6900863" y="2274888"/>
          <p14:tracePt t="2922" x="6916738" y="2274888"/>
          <p14:tracePt t="2924" x="6932613" y="2274888"/>
          <p14:tracePt t="2929" x="6964363" y="2274888"/>
          <p14:tracePt t="2930" x="6980238" y="2274888"/>
          <p14:tracePt t="2935" x="7011988" y="2274888"/>
          <p14:tracePt t="2936" x="7027863" y="2274888"/>
          <p14:tracePt t="2940" x="7059613" y="2274888"/>
          <p14:tracePt t="2945" x="7075488" y="2274888"/>
          <p14:tracePt t="2946" x="7107238" y="2274888"/>
          <p14:tracePt t="2951" x="7123113" y="2274888"/>
          <p14:tracePt t="2952" x="7138988" y="2274888"/>
          <p14:tracePt t="2954" x="7154863" y="2274888"/>
          <p14:tracePt t="2956" x="7169150" y="2274888"/>
          <p14:tracePt t="2958" x="7185025" y="2274888"/>
          <p14:tracePt t="2963" x="7200900" y="2274888"/>
          <p14:tracePt t="2964" x="7216775" y="2274888"/>
          <p14:tracePt t="2967" x="7232650" y="2274888"/>
          <p14:tracePt t="2970" x="7248525" y="2274888"/>
          <p14:tracePt t="2972" x="7264400" y="2274888"/>
          <p14:tracePt t="2976" x="7280275" y="2274888"/>
          <p14:tracePt t="2978" x="7296150" y="2274888"/>
          <p14:tracePt t="2980" x="7312025" y="2274888"/>
          <p14:tracePt t="2988" x="7327900" y="2274888"/>
          <p14:tracePt t="2993" x="7343775" y="2274888"/>
          <p14:tracePt t="2996" x="7359650" y="2274888"/>
          <p14:tracePt t="3001" x="7375525" y="2274888"/>
          <p14:tracePt t="3004" x="7391400" y="2274888"/>
          <p14:tracePt t="3021" x="7407275" y="2274888"/>
          <p14:tracePt t="3035" x="7423150" y="2274888"/>
          <p14:tracePt t="3051" x="7439025" y="2274888"/>
          <p14:tracePt t="3057" x="7454900" y="2274888"/>
          <p14:tracePt t="3063" x="7469188" y="2274888"/>
          <p14:tracePt t="3073" x="7485063" y="2274888"/>
          <p14:tracePt t="3079" x="7500938" y="2274888"/>
          <p14:tracePt t="3086" x="7516813" y="2274888"/>
          <p14:tracePt t="3090" x="7532688" y="2274888"/>
          <p14:tracePt t="3099" x="7548563" y="2274888"/>
          <p14:tracePt t="3102" x="7564438" y="2274888"/>
          <p14:tracePt t="3106" x="7580313" y="2274888"/>
          <p14:tracePt t="3116" x="7596188" y="2274888"/>
          <p14:tracePt t="3123" x="7612063" y="2274888"/>
          <p14:tracePt t="3127" x="7627938" y="2274888"/>
          <p14:tracePt t="3131" x="7643813" y="2274888"/>
          <p14:tracePt t="3133" x="7659688" y="2274888"/>
          <p14:tracePt t="3140" x="7691438" y="2274888"/>
          <p14:tracePt t="3144" x="7707313" y="2274888"/>
          <p14:tracePt t="3148" x="7723188" y="2274888"/>
          <p14:tracePt t="3153" x="7739063" y="2274888"/>
          <p14:tracePt t="3164" x="7754938" y="2274888"/>
          <p14:tracePt t="3171" x="7770813" y="2274888"/>
          <p14:tracePt t="3176" x="7785100" y="2274888"/>
          <p14:tracePt t="3188" x="7800975" y="2274888"/>
          <p14:tracePt t="3195" x="7816850" y="2274888"/>
          <p14:tracePt t="3211" x="7832725" y="2274888"/>
          <p14:tracePt t="3241" x="7848600" y="2274888"/>
          <p14:tracePt t="3591" x="7864475" y="2274888"/>
          <p14:tracePt t="3596" x="7880350" y="2274888"/>
          <p14:tracePt t="3598" x="7896225" y="2274888"/>
          <p14:tracePt t="3602" x="7912100" y="2274888"/>
          <p14:tracePt t="3604" x="7927975" y="2274888"/>
          <p14:tracePt t="3608" x="7943850" y="2274888"/>
          <p14:tracePt t="3611" x="7959725" y="2274888"/>
          <p14:tracePt t="3612" x="7975600" y="2274888"/>
          <p14:tracePt t="3617" x="7991475" y="2274888"/>
          <p14:tracePt t="3618" x="8007350" y="2290763"/>
          <p14:tracePt t="3625" x="8023225" y="2290763"/>
          <p14:tracePt t="3626" x="8039100" y="2290763"/>
          <p14:tracePt t="3628" x="8054975" y="2290763"/>
          <p14:tracePt t="3632" x="8070850" y="2290763"/>
          <p14:tracePt t="3634" x="8085138" y="2290763"/>
          <p14:tracePt t="3640" x="8101013" y="2290763"/>
          <p14:tracePt t="3642" x="8116888" y="2290763"/>
          <p14:tracePt t="3645" x="8132763" y="2290763"/>
          <p14:tracePt t="3651" x="8148638" y="2290763"/>
          <p14:tracePt t="3654" x="8164513" y="2290763"/>
          <p14:tracePt t="3665" x="8180388" y="2290763"/>
          <p14:tracePt t="3672" x="8196263" y="2290763"/>
          <p14:tracePt t="3695" x="8212138" y="2290763"/>
          <p14:tracePt t="3725" x="8228013" y="2290763"/>
          <p14:tracePt t="3729" x="8243888" y="2290763"/>
          <p14:tracePt t="3736" x="8275638" y="2290763"/>
          <p14:tracePt t="3740" x="8291513" y="2290763"/>
          <p14:tracePt t="3744" x="8307388" y="2290763"/>
          <p14:tracePt t="3746" x="8323263" y="2290763"/>
          <p14:tracePt t="3752" x="8339138" y="2290763"/>
          <p14:tracePt t="3753" x="8355013" y="2290763"/>
          <p14:tracePt t="3754" x="8370888" y="2290763"/>
          <p14:tracePt t="3758" x="8385175" y="2290763"/>
          <p14:tracePt t="3760" x="8401050" y="2290763"/>
          <p14:tracePt t="3764" x="8416925" y="2290763"/>
          <p14:tracePt t="3767" x="8448675" y="2290763"/>
          <p14:tracePt t="3770" x="8464550" y="2290763"/>
          <p14:tracePt t="3772" x="8480425" y="2290763"/>
          <p14:tracePt t="3774" x="8496300" y="2290763"/>
          <p14:tracePt t="3776" x="8512175" y="2290763"/>
          <p14:tracePt t="3778" x="8528050" y="2290763"/>
          <p14:tracePt t="3780" x="8543925" y="2290763"/>
          <p14:tracePt t="3782" x="8559800" y="2290763"/>
          <p14:tracePt t="3784" x="8575675" y="2290763"/>
          <p14:tracePt t="3787" x="8591550" y="2290763"/>
          <p14:tracePt t="3788" x="8607425" y="2290763"/>
          <p14:tracePt t="3792" x="8623300" y="2290763"/>
          <p14:tracePt t="3794" x="8639175" y="2290763"/>
          <p14:tracePt t="3797" x="8655050" y="2290763"/>
          <p14:tracePt t="3798" x="8670925" y="2290763"/>
          <p14:tracePt t="3801" x="8686800" y="2290763"/>
          <p14:tracePt t="3802" x="8701088" y="2290763"/>
          <p14:tracePt t="3806" x="8716963" y="2290763"/>
          <p14:tracePt t="3808" x="8732838" y="2290763"/>
          <p14:tracePt t="3812" x="8748713" y="2290763"/>
          <p14:tracePt t="3814" x="8764588" y="2290763"/>
          <p14:tracePt t="3817" x="8780463" y="2290763"/>
          <p14:tracePt t="3822" x="8796338" y="2290763"/>
          <p14:tracePt t="3824" x="8812213" y="2290763"/>
          <p14:tracePt t="3828" x="8828088" y="2290763"/>
          <p14:tracePt t="3830" x="8843963" y="2290763"/>
          <p14:tracePt t="3832" x="8859838" y="2290763"/>
          <p14:tracePt t="3838" x="8875713" y="2290763"/>
          <p14:tracePt t="3840" x="8891588" y="2290763"/>
          <p14:tracePt t="3846" x="8907463" y="2290763"/>
          <p14:tracePt t="3849" x="8923338" y="2290763"/>
          <p14:tracePt t="3854" x="8939213" y="2290763"/>
          <p14:tracePt t="3856" x="8955088" y="2290763"/>
          <p14:tracePt t="3862" x="8970963" y="2290763"/>
          <p14:tracePt t="3864" x="8986838" y="2290763"/>
          <p14:tracePt t="3868" x="9001125" y="2290763"/>
          <p14:tracePt t="3872" x="9017000" y="2290763"/>
          <p14:tracePt t="3874" x="9032875" y="2290763"/>
          <p14:tracePt t="3876" x="9048750" y="2290763"/>
          <p14:tracePt t="3880" x="9064625" y="2290763"/>
          <p14:tracePt t="3882" x="9080500" y="2290763"/>
          <p14:tracePt t="3886" x="9096375" y="2290763"/>
          <p14:tracePt t="3888" x="9112250" y="2290763"/>
          <p14:tracePt t="3890" x="9128125" y="2290763"/>
          <p14:tracePt t="3897" x="9159875" y="2290763"/>
          <p14:tracePt t="3901" x="9175750" y="2290763"/>
          <p14:tracePt t="3903" x="9191625" y="2290763"/>
          <p14:tracePt t="3904" x="9207500" y="2306638"/>
          <p14:tracePt t="3906" x="9223375" y="2306638"/>
          <p14:tracePt t="3908" x="9239250" y="2306638"/>
          <p14:tracePt t="3910" x="9255125" y="2306638"/>
          <p14:tracePt t="3912" x="9271000" y="2306638"/>
          <p14:tracePt t="3914" x="9286875" y="2306638"/>
          <p14:tracePt t="3918" x="9317038" y="2306638"/>
          <p14:tracePt t="3920" x="9348788" y="2322513"/>
          <p14:tracePt t="3922" x="9380538" y="2322513"/>
          <p14:tracePt t="3924" x="9412288" y="2322513"/>
          <p14:tracePt t="3926" x="9444038" y="2322513"/>
          <p14:tracePt t="3930" x="9491663" y="2322513"/>
          <p14:tracePt t="3934" x="9523413" y="2322513"/>
          <p14:tracePt t="3936" x="9555163" y="2322513"/>
          <p14:tracePt t="3938" x="9571038" y="2322513"/>
          <p14:tracePt t="3941" x="9586913" y="2322513"/>
          <p14:tracePt t="3942" x="9601200" y="2322513"/>
          <p14:tracePt t="3944" x="9632950" y="2338388"/>
          <p14:tracePt t="3946" x="9664700" y="2338388"/>
          <p14:tracePt t="3948" x="9680575" y="2338388"/>
          <p14:tracePt t="3950" x="9712325" y="2354263"/>
          <p14:tracePt t="3952" x="9744075" y="2354263"/>
          <p14:tracePt t="3954" x="9759950" y="2354263"/>
          <p14:tracePt t="3956" x="9791700" y="2370138"/>
          <p14:tracePt t="3958" x="9807575" y="2370138"/>
          <p14:tracePt t="3960" x="9823450" y="2370138"/>
          <p14:tracePt t="3962" x="9855200" y="2386013"/>
          <p14:tracePt t="3964" x="9871075" y="2386013"/>
          <p14:tracePt t="3966" x="9902825" y="2386013"/>
          <p14:tracePt t="3968" x="9932988" y="2401888"/>
          <p14:tracePt t="3970" x="9948863" y="2401888"/>
          <p14:tracePt t="3972" x="9964738" y="2401888"/>
          <p14:tracePt t="3974" x="9996488" y="2401888"/>
          <p14:tracePt t="3976" x="10012363" y="2417763"/>
          <p14:tracePt t="3978" x="10044113" y="2417763"/>
          <p14:tracePt t="3980" x="10059988" y="2417763"/>
          <p14:tracePt t="3982" x="10075863" y="2417763"/>
          <p14:tracePt t="3984" x="10107613" y="2417763"/>
          <p14:tracePt t="3986" x="10123488" y="2417763"/>
          <p14:tracePt t="3988" x="10155238" y="2417763"/>
          <p14:tracePt t="3990" x="10171113" y="2417763"/>
          <p14:tracePt t="3992" x="10186988" y="2417763"/>
          <p14:tracePt t="3994" x="10217150" y="2433638"/>
          <p14:tracePt t="3996" x="10233025" y="2433638"/>
          <p14:tracePt t="3998" x="10248900" y="2433638"/>
          <p14:tracePt t="4000" x="10280650" y="2433638"/>
          <p14:tracePt t="4005" x="10312400" y="2433638"/>
          <p14:tracePt t="4006" x="10328275" y="2433638"/>
          <p14:tracePt t="4008" x="10344150" y="2433638"/>
          <p14:tracePt t="4010" x="10360025" y="2433638"/>
          <p14:tracePt t="4012" x="10375900" y="2433638"/>
          <p14:tracePt t="4014" x="10391775" y="2433638"/>
          <p14:tracePt t="4017" x="10407650" y="2433638"/>
          <p14:tracePt t="4018" x="10423525" y="2433638"/>
          <p14:tracePt t="4024" x="10439400" y="2433638"/>
          <p14:tracePt t="4028" x="10455275" y="2433638"/>
          <p14:tracePt t="4035" x="10471150" y="2433638"/>
          <p14:tracePt t="4038" x="10487025" y="2433638"/>
          <p14:tracePt t="4061" x="10502900" y="2433638"/>
          <p14:tracePt t="4077" x="10517188" y="2433638"/>
          <p14:tracePt t="4081" x="10517188" y="2417763"/>
          <p14:tracePt t="4084" x="10533063" y="2417763"/>
          <p14:tracePt t="4086" x="10533063" y="2401888"/>
          <p14:tracePt t="4094" x="10548938" y="2386013"/>
          <p14:tracePt t="4097" x="10564813" y="2386013"/>
          <p14:tracePt t="4100" x="10564813" y="2370138"/>
          <p14:tracePt t="4104" x="10580688" y="2354263"/>
          <p14:tracePt t="4109" x="10596563" y="2338388"/>
          <p14:tracePt t="4110" x="10612438" y="2322513"/>
          <p14:tracePt t="4117" x="10628313" y="2322513"/>
          <p14:tracePt t="4118" x="10628313" y="2306638"/>
          <p14:tracePt t="4120" x="10644188" y="2290763"/>
          <p14:tracePt t="4126" x="10660063" y="2274888"/>
          <p14:tracePt t="4128" x="10675938" y="2274888"/>
          <p14:tracePt t="4131" x="10675938" y="2259013"/>
          <p14:tracePt t="4132" x="10691813" y="2259013"/>
          <p14:tracePt t="4134" x="10691813" y="2243138"/>
          <p14:tracePt t="4140" x="10707688" y="2228850"/>
          <p14:tracePt t="4145" x="10723563" y="2212975"/>
          <p14:tracePt t="4152" x="10723563" y="2197100"/>
          <p14:tracePt t="4159" x="10739438" y="2181225"/>
          <p14:tracePt t="4167" x="10739438" y="2165350"/>
          <p14:tracePt t="4177" x="10755313" y="2165350"/>
          <p14:tracePt t="4179" x="10755313" y="2149475"/>
          <p14:tracePt t="4184" x="10755313" y="2133600"/>
          <p14:tracePt t="4195" x="10755313" y="2117725"/>
          <p14:tracePt t="4201" x="10755313" y="2101850"/>
          <p14:tracePt t="4204" x="10755313" y="2085975"/>
          <p14:tracePt t="4211" x="10755313" y="2070100"/>
          <p14:tracePt t="4212" x="10755313" y="2054225"/>
          <p14:tracePt t="4217" x="10755313" y="2038350"/>
          <p14:tracePt t="4218" x="10755313" y="2022475"/>
          <p14:tracePt t="4222" x="10739438" y="2022475"/>
          <p14:tracePt t="4224" x="10739438" y="2006600"/>
          <p14:tracePt t="4226" x="10739438" y="1990725"/>
          <p14:tracePt t="4228" x="10739438" y="1974850"/>
          <p14:tracePt t="4233" x="10739438" y="1958975"/>
          <p14:tracePt t="4235" x="10723563" y="1943100"/>
          <p14:tracePt t="4238" x="10707688" y="1927225"/>
          <p14:tracePt t="4240" x="10707688" y="1911350"/>
          <p14:tracePt t="4242" x="10707688" y="1895475"/>
          <p14:tracePt t="4244" x="10691813" y="1895475"/>
          <p14:tracePt t="4246" x="10691813" y="1865313"/>
          <p14:tracePt t="4248" x="10675938" y="1849438"/>
          <p14:tracePt t="4251" x="10660063" y="1849438"/>
          <p14:tracePt t="4252" x="10660063" y="1833563"/>
          <p14:tracePt t="4254" x="10660063" y="1801813"/>
          <p14:tracePt t="4256" x="10644188" y="1801813"/>
          <p14:tracePt t="4258" x="10628313" y="1785938"/>
          <p14:tracePt t="4260" x="10612438" y="1754188"/>
          <p14:tracePt t="4262" x="10596563" y="1722438"/>
          <p14:tracePt t="4264" x="10580688" y="1706563"/>
          <p14:tracePt t="4267" x="10548938" y="1674813"/>
          <p14:tracePt t="4268" x="10533063" y="1658938"/>
          <p14:tracePt t="4270" x="10533063" y="1643063"/>
          <p14:tracePt t="4272" x="10517188" y="1627188"/>
          <p14:tracePt t="4274" x="10502900" y="1627188"/>
          <p14:tracePt t="4276" x="10487025" y="1595438"/>
          <p14:tracePt t="4278" x="10471150" y="1579563"/>
          <p14:tracePt t="4280" x="10455275" y="1579563"/>
          <p14:tracePt t="4285" x="10423525" y="1547813"/>
          <p14:tracePt t="4286" x="10407650" y="1533525"/>
          <p14:tracePt t="4291" x="10391775" y="1517650"/>
          <p14:tracePt t="4292" x="10360025" y="1501775"/>
          <p14:tracePt t="4294" x="10360025" y="1485900"/>
          <p14:tracePt t="4296" x="10344150" y="1485900"/>
          <p14:tracePt t="4299" x="10328275" y="1485900"/>
          <p14:tracePt t="4300" x="10312400" y="1470025"/>
          <p14:tracePt t="4302" x="10296525" y="1454150"/>
          <p14:tracePt t="4304" x="10280650" y="1454150"/>
          <p14:tracePt t="4306" x="10264775" y="1438275"/>
          <p14:tracePt t="4308" x="10248900" y="1438275"/>
          <p14:tracePt t="4310" x="10233025" y="1438275"/>
          <p14:tracePt t="4316" x="10202863" y="1422400"/>
          <p14:tracePt t="4318" x="10186988" y="1406525"/>
          <p14:tracePt t="4319" x="10171113" y="1406525"/>
          <p14:tracePt t="4322" x="10155238" y="1406525"/>
          <p14:tracePt t="4324" x="10139363" y="1406525"/>
          <p14:tracePt t="4326" x="10123488" y="1390650"/>
          <p14:tracePt t="4328" x="10107613" y="1390650"/>
          <p14:tracePt t="4330" x="10091738" y="1390650"/>
          <p14:tracePt t="4332" x="10091738" y="1374775"/>
          <p14:tracePt t="4334" x="10075863" y="1374775"/>
          <p14:tracePt t="4336" x="10059988" y="1374775"/>
          <p14:tracePt t="4338" x="10044113" y="1358900"/>
          <p14:tracePt t="4340" x="10028238" y="1358900"/>
          <p14:tracePt t="4342" x="10012363" y="1358900"/>
          <p14:tracePt t="4346" x="9996488" y="1358900"/>
          <p14:tracePt t="4348" x="9980613" y="1358900"/>
          <p14:tracePt t="4350" x="9964738" y="1358900"/>
          <p14:tracePt t="4352" x="9948863" y="1358900"/>
          <p14:tracePt t="4354" x="9932988" y="1358900"/>
          <p14:tracePt t="4358" x="9917113" y="1358900"/>
          <p14:tracePt t="4361" x="9902825" y="1343025"/>
          <p14:tracePt t="4363" x="9886950" y="1343025"/>
          <p14:tracePt t="4364" x="9871075" y="1343025"/>
          <p14:tracePt t="4366" x="9855200" y="1343025"/>
          <p14:tracePt t="4368" x="9839325" y="1343025"/>
          <p14:tracePt t="4370" x="9823450" y="1343025"/>
          <p14:tracePt t="4372" x="9807575" y="1343025"/>
          <p14:tracePt t="4376" x="9775825" y="1343025"/>
          <p14:tracePt t="4378" x="9759950" y="1343025"/>
          <p14:tracePt t="4384" x="9712325" y="1343025"/>
          <p14:tracePt t="4386" x="9696450" y="1343025"/>
          <p14:tracePt t="4388" x="9680575" y="1343025"/>
          <p14:tracePt t="4390" x="9664700" y="1343025"/>
          <p14:tracePt t="4392" x="9648825" y="1327150"/>
          <p14:tracePt t="4394" x="9617075" y="1327150"/>
          <p14:tracePt t="4398" x="9586913" y="1327150"/>
          <p14:tracePt t="4400" x="9571038" y="1327150"/>
          <p14:tracePt t="4404" x="9555163" y="1327150"/>
          <p14:tracePt t="4406" x="9539288" y="1327150"/>
          <p14:tracePt t="4408" x="9523413" y="1327150"/>
          <p14:tracePt t="4410" x="9507538" y="1327150"/>
          <p14:tracePt t="4412" x="9491663" y="1327150"/>
          <p14:tracePt t="4417" x="9475788" y="1327150"/>
          <p14:tracePt t="4418" x="9459913" y="1327150"/>
          <p14:tracePt t="4425" x="9444038" y="1327150"/>
          <p14:tracePt t="4426" x="9428163" y="1327150"/>
          <p14:tracePt t="4430" x="9412288" y="1327150"/>
          <p14:tracePt t="4434" x="9396413" y="1327150"/>
          <p14:tracePt t="4436" x="9380538" y="1327150"/>
          <p14:tracePt t="4442" x="9364663" y="1327150"/>
          <p14:tracePt t="4444" x="9348788" y="1327150"/>
          <p14:tracePt t="4446" x="9332913" y="1327150"/>
          <p14:tracePt t="4452" x="9317038" y="1327150"/>
          <p14:tracePt t="4456" x="9301163" y="1327150"/>
          <p14:tracePt t="4460" x="9286875" y="1327150"/>
          <p14:tracePt t="4465" x="9271000" y="1327150"/>
          <p14:tracePt t="4468" x="9255125" y="1327150"/>
          <p14:tracePt t="4475" x="9239250" y="1327150"/>
          <p14:tracePt t="4476" x="9223375" y="1327150"/>
          <p14:tracePt t="4487" x="9191625" y="1327150"/>
          <p14:tracePt t="4492" x="9175750" y="1327150"/>
          <p14:tracePt t="4496" x="9159875" y="1327150"/>
          <p14:tracePt t="4498" x="9144000" y="1343025"/>
          <p14:tracePt t="4502" x="9128125" y="1343025"/>
          <p14:tracePt t="4504" x="9112250" y="1343025"/>
          <p14:tracePt t="4508" x="9096375" y="1343025"/>
          <p14:tracePt t="4510" x="9080500" y="1343025"/>
          <p14:tracePt t="4512" x="9064625" y="1343025"/>
          <p14:tracePt t="4514" x="9048750" y="1343025"/>
          <p14:tracePt t="4516" x="9032875" y="1358900"/>
          <p14:tracePt t="4518" x="9017000" y="1358900"/>
          <p14:tracePt t="4520" x="8986838" y="1374775"/>
          <p14:tracePt t="4522" x="8955088" y="1374775"/>
          <p14:tracePt t="4524" x="8939213" y="1390650"/>
          <p14:tracePt t="4526" x="8907463" y="1390650"/>
          <p14:tracePt t="4528" x="8891588" y="1390650"/>
          <p14:tracePt t="4530" x="8875713" y="1390650"/>
          <p14:tracePt t="4533" x="8843963" y="1406525"/>
          <p14:tracePt t="4534" x="8828088" y="1406525"/>
          <p14:tracePt t="4536" x="8812213" y="1422400"/>
          <p14:tracePt t="4538" x="8796338" y="1422400"/>
          <p14:tracePt t="4540" x="8780463" y="1438275"/>
          <p14:tracePt t="4542" x="8764588" y="1438275"/>
          <p14:tracePt t="4544" x="8732838" y="1454150"/>
          <p14:tracePt t="4546" x="8716963" y="1454150"/>
          <p14:tracePt t="4548" x="8701088" y="1454150"/>
          <p14:tracePt t="4550" x="8686800" y="1470025"/>
          <p14:tracePt t="4552" x="8670925" y="1485900"/>
          <p14:tracePt t="4554" x="8655050" y="1485900"/>
          <p14:tracePt t="4556" x="8623300" y="1501775"/>
          <p14:tracePt t="4560" x="8607425" y="1501775"/>
          <p14:tracePt t="4562" x="8591550" y="1517650"/>
          <p14:tracePt t="4569" x="8543925" y="1547813"/>
          <p14:tracePt t="4572" x="8528050" y="1547813"/>
          <p14:tracePt t="4574" x="8512175" y="1547813"/>
          <p14:tracePt t="4576" x="8496300" y="1563688"/>
          <p14:tracePt t="4580" x="8480425" y="1579563"/>
          <p14:tracePt t="4583" x="8464550" y="1579563"/>
          <p14:tracePt t="4586" x="8448675" y="1579563"/>
          <p14:tracePt t="4592" x="8432800" y="1595438"/>
          <p14:tracePt t="4597" x="8401050" y="1611313"/>
          <p14:tracePt t="4603" x="8385175" y="1627188"/>
          <p14:tracePt t="4608" x="8370888" y="1627188"/>
          <p14:tracePt t="4612" x="8355013" y="1627188"/>
          <p14:tracePt t="4614" x="8339138" y="1627188"/>
          <p14:tracePt t="4617" x="8339138" y="1643063"/>
          <p14:tracePt t="4620" x="8323263" y="1643063"/>
          <p14:tracePt t="4622" x="8323263" y="1658938"/>
          <p14:tracePt t="4624" x="8307388" y="1658938"/>
          <p14:tracePt t="4630" x="8291513" y="1658938"/>
          <p14:tracePt t="4633" x="8275638" y="1658938"/>
          <p14:tracePt t="4636" x="8259763" y="1658938"/>
          <p14:tracePt t="4638" x="8259763" y="1674813"/>
          <p14:tracePt t="4640" x="8243888" y="1674813"/>
          <p14:tracePt t="4644" x="8228013" y="1674813"/>
          <p14:tracePt t="4651" x="8212138" y="1690688"/>
          <p14:tracePt t="4652" x="8196263" y="1690688"/>
          <p14:tracePt t="4656" x="8180388" y="1706563"/>
          <p14:tracePt t="4669" x="8148638" y="1706563"/>
          <p14:tracePt t="4670" x="8148638" y="1722438"/>
          <p14:tracePt t="4672" x="8132763" y="1722438"/>
          <p14:tracePt t="4674" x="8116888" y="1722438"/>
          <p14:tracePt t="4676" x="8116888" y="1738313"/>
          <p14:tracePt t="4682" x="8101013" y="1738313"/>
          <p14:tracePt t="4687" x="8085138" y="1738313"/>
          <p14:tracePt t="4688" x="8085138" y="1754188"/>
          <p14:tracePt t="4690" x="8070850" y="1754188"/>
          <p14:tracePt t="4694" x="8070850" y="1770063"/>
          <p14:tracePt t="4700" x="8054975" y="1785938"/>
          <p14:tracePt t="4707" x="8039100" y="1785938"/>
          <p14:tracePt t="4718" x="8023225" y="1801813"/>
          <p14:tracePt t="4724" x="8007350" y="1801813"/>
          <p14:tracePt t="4726" x="8007350" y="1817688"/>
          <p14:tracePt t="4730" x="7991475" y="1817688"/>
          <p14:tracePt t="4740" x="7991475" y="1833563"/>
          <p14:tracePt t="4744" x="7975600" y="1849438"/>
          <p14:tracePt t="4748" x="7959725" y="1849438"/>
          <p14:tracePt t="4751" x="7959725" y="1865313"/>
          <p14:tracePt t="4771" x="7959725" y="1881188"/>
          <p14:tracePt t="4789" x="7959725" y="1895475"/>
          <p14:tracePt t="4793" x="7943850" y="1895475"/>
          <p14:tracePt t="4805" x="7943850" y="1911350"/>
          <p14:tracePt t="4810" x="7943850" y="1927225"/>
          <p14:tracePt t="4817" x="7943850" y="1943100"/>
          <p14:tracePt t="4828" x="7943850" y="1958975"/>
          <p14:tracePt t="4834" x="7943850" y="1974850"/>
          <p14:tracePt t="4845" x="7943850" y="1990725"/>
          <p14:tracePt t="4852" x="7943850" y="2006600"/>
          <p14:tracePt t="4858" x="7943850" y="2038350"/>
          <p14:tracePt t="4863" x="7943850" y="2054225"/>
          <p14:tracePt t="4871" x="7943850" y="2085975"/>
          <p14:tracePt t="4875" x="7943850" y="2117725"/>
          <p14:tracePt t="4876" x="7959725" y="2133600"/>
          <p14:tracePt t="4884" x="7959725" y="2165350"/>
          <p14:tracePt t="4886" x="7975600" y="2165350"/>
          <p14:tracePt t="4895" x="7975600" y="2181225"/>
          <p14:tracePt t="4902" x="7975600" y="2197100"/>
          <p14:tracePt t="4911" x="7991475" y="2212975"/>
          <p14:tracePt t="4920" x="8007350" y="2212975"/>
          <p14:tracePt t="4926" x="8023225" y="2228850"/>
          <p14:tracePt t="4938" x="8039100" y="2243138"/>
          <p14:tracePt t="4942" x="8054975" y="2243138"/>
          <p14:tracePt t="4950" x="8070850" y="2243138"/>
          <p14:tracePt t="4954" x="8085138" y="2243138"/>
          <p14:tracePt t="4958" x="8101013" y="2243138"/>
          <p14:tracePt t="4960" x="8101013" y="2259013"/>
          <p14:tracePt t="4962" x="8132763" y="2259013"/>
          <p14:tracePt t="4966" x="8148638" y="2259013"/>
          <p14:tracePt t="4968" x="8164513" y="2259013"/>
          <p14:tracePt t="4970" x="8180388" y="2274888"/>
          <p14:tracePt t="4974" x="8196263" y="2274888"/>
          <p14:tracePt t="4976" x="8212138" y="2274888"/>
          <p14:tracePt t="4981" x="8228013" y="2274888"/>
          <p14:tracePt t="4984" x="8243888" y="2290763"/>
          <p14:tracePt t="4985" x="8259763" y="2290763"/>
          <p14:tracePt t="4986" x="8275638" y="2290763"/>
          <p14:tracePt t="4988" x="8291513" y="2290763"/>
          <p14:tracePt t="4990" x="8307388" y="2290763"/>
          <p14:tracePt t="4992" x="8323263" y="2290763"/>
          <p14:tracePt t="4994" x="8355013" y="2290763"/>
          <p14:tracePt t="4996" x="8385175" y="2290763"/>
          <p14:tracePt t="4998" x="8432800" y="2290763"/>
          <p14:tracePt t="5000" x="8448675" y="2290763"/>
          <p14:tracePt t="5002" x="8480425" y="2290763"/>
          <p14:tracePt t="5004" x="8512175" y="2290763"/>
          <p14:tracePt t="5006" x="8528050" y="2290763"/>
          <p14:tracePt t="5008" x="8559800" y="2290763"/>
          <p14:tracePt t="5010" x="8575675" y="2290763"/>
          <p14:tracePt t="5012" x="8607425" y="2290763"/>
          <p14:tracePt t="5014" x="8655050" y="2290763"/>
          <p14:tracePt t="5016" x="8670925" y="2290763"/>
          <p14:tracePt t="5018" x="8701088" y="2290763"/>
          <p14:tracePt t="5020" x="8716963" y="2290763"/>
          <p14:tracePt t="5022" x="8764588" y="2290763"/>
          <p14:tracePt t="5024" x="8796338" y="2290763"/>
          <p14:tracePt t="5026" x="8812213" y="2290763"/>
          <p14:tracePt t="5028" x="8843963" y="2290763"/>
          <p14:tracePt t="5030" x="8875713" y="2290763"/>
          <p14:tracePt t="5032" x="8907463" y="2290763"/>
          <p14:tracePt t="5034" x="8939213" y="2290763"/>
          <p14:tracePt t="5035" x="8955088" y="2290763"/>
          <p14:tracePt t="5038" x="8986838" y="2290763"/>
          <p14:tracePt t="5040" x="9032875" y="2290763"/>
          <p14:tracePt t="5043" x="9048750" y="2290763"/>
          <p14:tracePt t="5044" x="9080500" y="2290763"/>
          <p14:tracePt t="5046" x="9112250" y="2290763"/>
          <p14:tracePt t="5048" x="9128125" y="2290763"/>
          <p14:tracePt t="5050" x="9159875" y="2290763"/>
          <p14:tracePt t="5052" x="9191625" y="2274888"/>
          <p14:tracePt t="5054" x="9207500" y="2274888"/>
          <p14:tracePt t="5056" x="9239250" y="2274888"/>
          <p14:tracePt t="5058" x="9255125" y="2259013"/>
          <p14:tracePt t="5060" x="9286875" y="2259013"/>
          <p14:tracePt t="5062" x="9301163" y="2259013"/>
          <p14:tracePt t="5064" x="9317038" y="2243138"/>
          <p14:tracePt t="5066" x="9348788" y="2243138"/>
          <p14:tracePt t="5068" x="9364663" y="2243138"/>
          <p14:tracePt t="5070" x="9380538" y="2243138"/>
          <p14:tracePt t="5072" x="9412288" y="2228850"/>
          <p14:tracePt t="5074" x="9428163" y="2228850"/>
          <p14:tracePt t="5076" x="9444038" y="2228850"/>
          <p14:tracePt t="5078" x="9459913" y="2228850"/>
          <p14:tracePt t="5080" x="9475788" y="2228850"/>
          <p14:tracePt t="5084" x="9523413" y="2212975"/>
          <p14:tracePt t="5086" x="9523413" y="2197100"/>
          <p14:tracePt t="5088" x="9555163" y="2197100"/>
          <p14:tracePt t="5090" x="9555163" y="2181225"/>
          <p14:tracePt t="5092" x="9586913" y="2181225"/>
          <p14:tracePt t="5094" x="9617075" y="2181225"/>
          <p14:tracePt t="5099" x="9648825" y="2165350"/>
          <p14:tracePt t="5101" x="9664700" y="2165350"/>
          <p14:tracePt t="5102" x="9680575" y="2149475"/>
          <p14:tracePt t="5104" x="9696450" y="2149475"/>
          <p14:tracePt t="5106" x="9728200" y="2133600"/>
          <p14:tracePt t="5110" x="9759950" y="2117725"/>
          <p14:tracePt t="5114" x="9791700" y="2117725"/>
          <p14:tracePt t="5116" x="9807575" y="2117725"/>
          <p14:tracePt t="5118" x="9823450" y="2101850"/>
          <p14:tracePt t="5119" x="9839325" y="2101850"/>
          <p14:tracePt t="5122" x="9871075" y="2085975"/>
          <p14:tracePt t="5126" x="9902825" y="2070100"/>
          <p14:tracePt t="5128" x="9917113" y="2070100"/>
          <p14:tracePt t="5134" x="9964738" y="2070100"/>
          <p14:tracePt t="5138" x="9980613" y="2054225"/>
          <p14:tracePt t="5140" x="9996488" y="2054225"/>
          <p14:tracePt t="5142" x="10012363" y="2054225"/>
          <p14:tracePt t="5144" x="10028238" y="2054225"/>
          <p14:tracePt t="5149" x="10044113" y="2038350"/>
          <p14:tracePt t="5157" x="10059988" y="2038350"/>
          <p14:tracePt t="5163" x="10075863" y="2038350"/>
          <p14:tracePt t="5172" x="10075863" y="2022475"/>
          <p14:tracePt t="5174" x="10091738" y="2022475"/>
          <p14:tracePt t="5183" x="10107613" y="2022475"/>
          <p14:tracePt t="5200" x="10123488" y="2022475"/>
          <p14:tracePt t="5250" x="10123488" y="2006600"/>
          <p14:tracePt t="5254" x="10123488" y="1990725"/>
          <p14:tracePt t="5259" x="10123488" y="1974850"/>
          <p14:tracePt t="5260" x="10123488" y="1958975"/>
          <p14:tracePt t="5262" x="10139363" y="1943100"/>
          <p14:tracePt t="5264" x="10139363" y="1927225"/>
          <p14:tracePt t="5266" x="10155238" y="1895475"/>
          <p14:tracePt t="5270" x="10155238" y="1881188"/>
          <p14:tracePt t="5272" x="10155238" y="1865313"/>
          <p14:tracePt t="5278" x="10155238" y="1833563"/>
          <p14:tracePt t="5281" x="10155238" y="1817688"/>
          <p14:tracePt t="5283" x="10155238" y="1801813"/>
          <p14:tracePt t="5284" x="10155238" y="1785938"/>
          <p14:tracePt t="5286" x="10155238" y="1770063"/>
          <p14:tracePt t="5288" x="10155238" y="1754188"/>
          <p14:tracePt t="5290" x="10155238" y="1738313"/>
          <p14:tracePt t="5295" x="10155238" y="1722438"/>
          <p14:tracePt t="5296" x="10155238" y="1706563"/>
          <p14:tracePt t="5299" x="10155238" y="1690688"/>
          <p14:tracePt t="5301" x="10155238" y="1674813"/>
          <p14:tracePt t="5302" x="10139363" y="1658938"/>
          <p14:tracePt t="5304" x="10139363" y="1643063"/>
          <p14:tracePt t="5308" x="10123488" y="1627188"/>
          <p14:tracePt t="5310" x="10123488" y="1611313"/>
          <p14:tracePt t="5312" x="10107613" y="1595438"/>
          <p14:tracePt t="5314" x="10107613" y="1579563"/>
          <p14:tracePt t="5316" x="10091738" y="1563688"/>
          <p14:tracePt t="5319" x="10075863" y="1563688"/>
          <p14:tracePt t="5320" x="10059988" y="1547813"/>
          <p14:tracePt t="5322" x="10059988" y="1517650"/>
          <p14:tracePt t="5324" x="10044113" y="1517650"/>
          <p14:tracePt t="5326" x="10012363" y="1501775"/>
          <p14:tracePt t="5328" x="10012363" y="1485900"/>
          <p14:tracePt t="5330" x="9996488" y="1485900"/>
          <p14:tracePt t="5332" x="9964738" y="1470025"/>
          <p14:tracePt t="5334" x="9964738" y="1454150"/>
          <p14:tracePt t="5336" x="9932988" y="1438275"/>
          <p14:tracePt t="5338" x="9902825" y="1422400"/>
          <p14:tracePt t="5342" x="9871075" y="1422400"/>
          <p14:tracePt t="5344" x="9839325" y="1406525"/>
          <p14:tracePt t="5346" x="9823450" y="1390650"/>
          <p14:tracePt t="5349" x="9791700" y="1374775"/>
          <p14:tracePt t="5350" x="9759950" y="1358900"/>
          <p14:tracePt t="5352" x="9744075" y="1358900"/>
          <p14:tracePt t="5354" x="9728200" y="1343025"/>
          <p14:tracePt t="5356" x="9696450" y="1343025"/>
          <p14:tracePt t="5358" x="9664700" y="1343025"/>
          <p14:tracePt t="5360" x="9632950" y="1343025"/>
          <p14:tracePt t="5362" x="9601200" y="1327150"/>
          <p14:tracePt t="5364" x="9586913" y="1327150"/>
          <p14:tracePt t="5366" x="9555163" y="1311275"/>
          <p14:tracePt t="5368" x="9539288" y="1311275"/>
          <p14:tracePt t="5370" x="9507538" y="1295400"/>
          <p14:tracePt t="5372" x="9475788" y="1295400"/>
          <p14:tracePt t="5374" x="9459913" y="1295400"/>
          <p14:tracePt t="5376" x="9444038" y="1279525"/>
          <p14:tracePt t="5378" x="9428163" y="1279525"/>
          <p14:tracePt t="5380" x="9396413" y="1279525"/>
          <p14:tracePt t="5382" x="9364663" y="1279525"/>
          <p14:tracePt t="5384" x="9348788" y="1263650"/>
          <p14:tracePt t="5386" x="9317038" y="1263650"/>
          <p14:tracePt t="5388" x="9286875" y="1263650"/>
          <p14:tracePt t="5392" x="9255125" y="1263650"/>
          <p14:tracePt t="5394" x="9239250" y="1263650"/>
          <p14:tracePt t="5396" x="9207500" y="1263650"/>
          <p14:tracePt t="5399" x="9191625" y="1263650"/>
          <p14:tracePt t="5400" x="9175750" y="1263650"/>
          <p14:tracePt t="5402" x="9159875" y="1263650"/>
          <p14:tracePt t="5404" x="9144000" y="1263650"/>
          <p14:tracePt t="5406" x="9112250" y="1263650"/>
          <p14:tracePt t="5408" x="9096375" y="1263650"/>
          <p14:tracePt t="5410" x="9080500" y="1263650"/>
          <p14:tracePt t="5412" x="9064625" y="1263650"/>
          <p14:tracePt t="5414" x="9032875" y="1263650"/>
          <p14:tracePt t="5418" x="9017000" y="1263650"/>
          <p14:tracePt t="5420" x="9001125" y="1263650"/>
          <p14:tracePt t="5422" x="8986838" y="1263650"/>
          <p14:tracePt t="5424" x="8970963" y="1263650"/>
          <p14:tracePt t="5426" x="8955088" y="1263650"/>
          <p14:tracePt t="5428" x="8939213" y="1263650"/>
          <p14:tracePt t="5430" x="8923338" y="1263650"/>
          <p14:tracePt t="5433" x="8907463" y="1263650"/>
          <p14:tracePt t="5434" x="8891588" y="1263650"/>
          <p14:tracePt t="5436" x="8875713" y="1263650"/>
          <p14:tracePt t="5440" x="8859838" y="1263650"/>
          <p14:tracePt t="5442" x="8843963" y="1263650"/>
          <p14:tracePt t="5444" x="8828088" y="1263650"/>
          <p14:tracePt t="5446" x="8812213" y="1263650"/>
          <p14:tracePt t="5449" x="8796338" y="1263650"/>
          <p14:tracePt t="5450" x="8780463" y="1263650"/>
          <p14:tracePt t="5454" x="8764588" y="1263650"/>
          <p14:tracePt t="5456" x="8748713" y="1263650"/>
          <p14:tracePt t="5460" x="8732838" y="1263650"/>
          <p14:tracePt t="5462" x="8716963" y="1263650"/>
          <p14:tracePt t="5464" x="8701088" y="1263650"/>
          <p14:tracePt t="5466" x="8686800" y="1279525"/>
          <p14:tracePt t="5468" x="8670925" y="1279525"/>
          <p14:tracePt t="5472" x="8655050" y="1279525"/>
          <p14:tracePt t="5474" x="8639175" y="1295400"/>
          <p14:tracePt t="5476" x="8623300" y="1295400"/>
          <p14:tracePt t="5479" x="8607425" y="1295400"/>
          <p14:tracePt t="5484" x="8591550" y="1295400"/>
          <p14:tracePt t="5486" x="8575675" y="1295400"/>
          <p14:tracePt t="5490" x="8559800" y="1311275"/>
          <p14:tracePt t="5492" x="8543925" y="1311275"/>
          <p14:tracePt t="5497" x="8543925" y="1327150"/>
          <p14:tracePt t="5498" x="8528050" y="1327150"/>
          <p14:tracePt t="5500" x="8512175" y="1327150"/>
          <p14:tracePt t="5504" x="8496300" y="1327150"/>
          <p14:tracePt t="5506" x="8496300" y="1343025"/>
          <p14:tracePt t="5508" x="8480425" y="1343025"/>
          <p14:tracePt t="5510" x="8464550" y="1343025"/>
          <p14:tracePt t="5512" x="8464550" y="1358900"/>
          <p14:tracePt t="5514" x="8448675" y="1358900"/>
          <p14:tracePt t="5519" x="8432800" y="1374775"/>
          <p14:tracePt t="5524" x="8416925" y="1374775"/>
          <p14:tracePt t="5528" x="8401050" y="1374775"/>
          <p14:tracePt t="5538" x="8401050" y="1390650"/>
          <p14:tracePt t="5542" x="8385175" y="1390650"/>
          <p14:tracePt t="5558" x="8370888" y="1390650"/>
          <p14:tracePt t="5564" x="8370888" y="1406525"/>
          <p14:tracePt t="6006" x="8385175" y="1406525"/>
          <p14:tracePt t="6009" x="8401050" y="1406525"/>
          <p14:tracePt t="6011" x="8416925" y="1406525"/>
          <p14:tracePt t="6011" x="8432800" y="1422400"/>
          <p14:tracePt t="6014" x="8464550" y="1422400"/>
          <p14:tracePt t="6016" x="8480425" y="1438275"/>
          <p14:tracePt t="6018" x="8512175" y="1454150"/>
          <p14:tracePt t="6020" x="8543925" y="1454150"/>
          <p14:tracePt t="6022" x="8559800" y="1470025"/>
          <p14:tracePt t="6024" x="8607425" y="1485900"/>
          <p14:tracePt t="6026" x="8639175" y="1485900"/>
          <p14:tracePt t="6028" x="8686800" y="1501775"/>
          <p14:tracePt t="6030" x="8716963" y="1501775"/>
          <p14:tracePt t="6032" x="8764588" y="1517650"/>
          <p14:tracePt t="6034" x="8812213" y="1533525"/>
          <p14:tracePt t="6036" x="8828088" y="1547813"/>
          <p14:tracePt t="6038" x="8891588" y="1563688"/>
          <p14:tracePt t="6040" x="8939213" y="1579563"/>
          <p14:tracePt t="6042" x="8986838" y="1595438"/>
          <p14:tracePt t="6044" x="9032875" y="1611313"/>
          <p14:tracePt t="6046" x="9064625" y="1627188"/>
          <p14:tracePt t="6048" x="9128125" y="1643063"/>
          <p14:tracePt t="6051" x="9175750" y="1643063"/>
          <p14:tracePt t="6052" x="9239250" y="1658938"/>
          <p14:tracePt t="6054" x="9271000" y="1674813"/>
          <p14:tracePt t="6056" x="9317038" y="1690688"/>
          <p14:tracePt t="6058" x="9380538" y="1690688"/>
          <p14:tracePt t="6060" x="9428163" y="1706563"/>
          <p14:tracePt t="6062" x="9523413" y="1722438"/>
          <p14:tracePt t="6065" x="9617075" y="1770063"/>
          <p14:tracePt t="6067" x="9664700" y="1770063"/>
          <p14:tracePt t="6069" x="9712325" y="1770063"/>
          <p14:tracePt t="6070" x="9775825" y="1785938"/>
          <p14:tracePt t="6072" x="9823450" y="1801813"/>
          <p14:tracePt t="6074" x="9886950" y="1817688"/>
          <p14:tracePt t="6076" x="9917113" y="1833563"/>
          <p14:tracePt t="6078" x="9980613" y="1833563"/>
          <p14:tracePt t="6080" x="10028238" y="1849438"/>
          <p14:tracePt t="6082" x="10091738" y="1865313"/>
          <p14:tracePt t="6084" x="10123488" y="1881188"/>
          <p14:tracePt t="6086" x="10186988" y="1881188"/>
          <p14:tracePt t="6088" x="10233025" y="1895475"/>
          <p14:tracePt t="6090" x="10280650" y="1895475"/>
          <p14:tracePt t="6092" x="10312400" y="1911350"/>
          <p14:tracePt t="6094" x="10360025" y="1911350"/>
          <p14:tracePt t="6096" x="10407650" y="1927225"/>
          <p14:tracePt t="6099" x="10439400" y="1927225"/>
          <p14:tracePt t="6101" x="10471150" y="1943100"/>
          <p14:tracePt t="6102" x="10517188" y="1943100"/>
          <p14:tracePt t="6104" x="10548938" y="1943100"/>
          <p14:tracePt t="6106" x="10564813" y="1943100"/>
          <p14:tracePt t="6108" x="10596563" y="1958975"/>
          <p14:tracePt t="6112" x="10612438" y="1958975"/>
          <p14:tracePt t="6114" x="10628313" y="1958975"/>
          <p14:tracePt t="6116" x="10660063" y="1974850"/>
          <p14:tracePt t="6120" x="10675938" y="1974850"/>
          <p14:tracePt t="6122" x="10691813" y="1974850"/>
          <p14:tracePt t="6126" x="10707688" y="1974850"/>
          <p14:tracePt t="6139" x="10707688" y="1990725"/>
          <p14:tracePt t="6189" x="10691813" y="1990725"/>
          <p14:tracePt t="6193" x="10675938" y="1990725"/>
          <p14:tracePt t="6201" x="10644188" y="1990725"/>
          <p14:tracePt t="6203" x="10628313" y="1990725"/>
          <p14:tracePt t="6206" x="10596563" y="1990725"/>
          <p14:tracePt t="6210" x="10580688" y="1990725"/>
          <p14:tracePt t="6216" x="10564813" y="1990725"/>
          <p14:tracePt t="6218" x="10548938" y="1990725"/>
          <p14:tracePt t="6220" x="10533063" y="1990725"/>
          <p14:tracePt t="6222" x="10517188" y="1990725"/>
          <p14:tracePt t="6224" x="10502900" y="1990725"/>
          <p14:tracePt t="6228" x="10487025" y="1990725"/>
          <p14:tracePt t="6230" x="10471150" y="1990725"/>
          <p14:tracePt t="6232" x="10455275" y="1990725"/>
          <p14:tracePt t="6234" x="10439400" y="1990725"/>
          <p14:tracePt t="6236" x="10423525" y="1990725"/>
          <p14:tracePt t="6240" x="10407650" y="1990725"/>
          <p14:tracePt t="6242" x="10391775" y="1990725"/>
          <p14:tracePt t="6244" x="10375900" y="1990725"/>
          <p14:tracePt t="6246" x="10360025" y="1990725"/>
          <p14:tracePt t="6250" x="10344150" y="1990725"/>
          <p14:tracePt t="6252" x="10328275" y="1990725"/>
          <p14:tracePt t="6254" x="10312400" y="1990725"/>
          <p14:tracePt t="6258" x="10296525" y="1990725"/>
          <p14:tracePt t="6259" x="10280650" y="1990725"/>
          <p14:tracePt t="6262" x="10264775" y="1990725"/>
          <p14:tracePt t="6266" x="10248900" y="1990725"/>
          <p14:tracePt t="6268" x="10217150" y="1990725"/>
          <p14:tracePt t="6272" x="10202863" y="1974850"/>
          <p14:tracePt t="6274" x="10186988" y="1974850"/>
          <p14:tracePt t="6278" x="10171113" y="1974850"/>
          <p14:tracePt t="6280" x="10155238" y="1974850"/>
          <p14:tracePt t="6283" x="10139363" y="1974850"/>
          <p14:tracePt t="6286" x="10123488" y="1958975"/>
          <p14:tracePt t="6288" x="10107613" y="1958975"/>
          <p14:tracePt t="6292" x="10091738" y="1943100"/>
          <p14:tracePt t="6296" x="10075863" y="1943100"/>
          <p14:tracePt t="6299" x="10059988" y="1943100"/>
          <p14:tracePt t="6304" x="10044113" y="1943100"/>
          <p14:tracePt t="6306" x="10044113" y="1927225"/>
          <p14:tracePt t="6308" x="10028238" y="1927225"/>
          <p14:tracePt t="6315" x="10012363" y="1911350"/>
          <p14:tracePt t="6321" x="9996488" y="1911350"/>
          <p14:tracePt t="6322" x="9996488" y="1895475"/>
          <p14:tracePt t="6343" x="9980613" y="1895475"/>
          <p14:tracePt t="6353" x="9964738" y="1881188"/>
          <p14:tracePt t="6359" x="9948863" y="1881188"/>
          <p14:tracePt t="6367" x="9948863" y="1865313"/>
          <p14:tracePt t="6374" x="9932988" y="1865313"/>
          <p14:tracePt t="6382" x="9917113" y="1865313"/>
          <p14:tracePt t="6392" x="9917113" y="1849438"/>
          <p14:tracePt t="6403" x="9902825" y="1833563"/>
          <p14:tracePt t="6421" x="9886950" y="1817688"/>
          <p14:tracePt t="6453" x="9871075" y="1817688"/>
          <p14:tracePt t="6581" x="9855200" y="1817688"/>
          <p14:tracePt t="6589" x="9839325" y="1817688"/>
          <p14:tracePt t="6606" x="9823450" y="1817688"/>
          <p14:tracePt t="6617" x="9807575" y="1817688"/>
          <p14:tracePt t="6630" x="9791700" y="1817688"/>
          <p14:tracePt t="6821" x="9775825" y="1817688"/>
          <p14:tracePt t="6827" x="9759950" y="1817688"/>
          <p14:tracePt t="6831" x="9744075" y="1817688"/>
          <p14:tracePt t="6832" x="9728200" y="1817688"/>
          <p14:tracePt t="6834" x="9712325" y="1817688"/>
          <p14:tracePt t="6841" x="9680575" y="1817688"/>
          <p14:tracePt t="6850" x="9601200" y="1817688"/>
          <p14:tracePt t="6856" x="9507538" y="1833563"/>
          <p14:tracePt t="6858" x="9444038" y="1865313"/>
          <p14:tracePt t="6860" x="9428163" y="1865313"/>
          <p14:tracePt t="6862" x="9396413" y="1881188"/>
          <p14:tracePt t="6865" x="9364663" y="1895475"/>
          <p14:tracePt t="6866" x="9332913" y="1911350"/>
          <p14:tracePt t="6868" x="9301163" y="1911350"/>
          <p14:tracePt t="6870" x="9271000" y="1911350"/>
          <p14:tracePt t="6872" x="9255125" y="1927225"/>
          <p14:tracePt t="6874" x="9207500" y="1943100"/>
          <p14:tracePt t="6876" x="9175750" y="1958975"/>
          <p14:tracePt t="6878" x="9128125" y="1974850"/>
          <p14:tracePt t="6880" x="9112250" y="1990725"/>
          <p14:tracePt t="6882" x="9080500" y="1990725"/>
          <p14:tracePt t="6884" x="9032875" y="2006600"/>
          <p14:tracePt t="6886" x="9017000" y="2022475"/>
          <p14:tracePt t="6888" x="8970963" y="2022475"/>
          <p14:tracePt t="6890" x="8939213" y="2038350"/>
          <p14:tracePt t="6892" x="8907463" y="2054225"/>
          <p14:tracePt t="6894" x="8875713" y="2054225"/>
          <p14:tracePt t="6896" x="8828088" y="2070100"/>
          <p14:tracePt t="6898" x="8796338" y="2085975"/>
          <p14:tracePt t="6901" x="8764588" y="2085975"/>
          <p14:tracePt t="6902" x="8732838" y="2101850"/>
          <p14:tracePt t="6904" x="8686800" y="2117725"/>
          <p14:tracePt t="6906" x="8655050" y="2117725"/>
          <p14:tracePt t="6908" x="8623300" y="2133600"/>
          <p14:tracePt t="6910" x="8575675" y="2133600"/>
          <p14:tracePt t="6912" x="8559800" y="2133600"/>
          <p14:tracePt t="6914" x="8496300" y="2133600"/>
          <p14:tracePt t="6916" x="8464550" y="2133600"/>
          <p14:tracePt t="6918" x="8432800" y="2149475"/>
          <p14:tracePt t="6920" x="8385175" y="2149475"/>
          <p14:tracePt t="6922" x="8339138" y="2149475"/>
          <p14:tracePt t="6924" x="8291513" y="2165350"/>
          <p14:tracePt t="6926" x="8243888" y="2165350"/>
          <p14:tracePt t="6928" x="8164513" y="2165350"/>
          <p14:tracePt t="6930" x="8070850" y="2181225"/>
          <p14:tracePt t="6933" x="8023225" y="2181225"/>
          <p14:tracePt t="6934" x="7959725" y="2181225"/>
          <p14:tracePt t="6936" x="7896225" y="2181225"/>
          <p14:tracePt t="6938" x="7816850" y="2197100"/>
          <p14:tracePt t="6940" x="7754938" y="2197100"/>
          <p14:tracePt t="6942" x="7675563" y="2197100"/>
          <p14:tracePt t="6943" x="7612063" y="2197100"/>
          <p14:tracePt t="6946" x="7532688" y="2197100"/>
          <p14:tracePt t="6949" x="7485063" y="2197100"/>
          <p14:tracePt t="6950" x="7375525" y="2197100"/>
          <p14:tracePt t="6951" x="7296150" y="2197100"/>
          <p14:tracePt t="6954" x="7216775" y="2197100"/>
          <p14:tracePt t="6956" x="7138988" y="2197100"/>
          <p14:tracePt t="6958" x="7059613" y="2197100"/>
          <p14:tracePt t="6960" x="6980238" y="2197100"/>
          <p14:tracePt t="6962" x="6869113" y="2197100"/>
          <p14:tracePt t="6965" x="6791325" y="2197100"/>
          <p14:tracePt t="6967" x="6711950" y="2197100"/>
          <p14:tracePt t="6968" x="6600825" y="2197100"/>
          <p14:tracePt t="6970" x="6523038" y="2197100"/>
          <p14:tracePt t="6972" x="6427788" y="2197100"/>
          <p14:tracePt t="6974" x="6332538" y="2197100"/>
          <p14:tracePt t="6976" x="6223000" y="2197100"/>
          <p14:tracePt t="6978" x="6143625" y="2197100"/>
          <p14:tracePt t="6980" x="6064250" y="2197100"/>
          <p14:tracePt t="6982" x="5969000" y="2197100"/>
          <p14:tracePt t="6984" x="5875338" y="2197100"/>
          <p14:tracePt t="6986" x="5780088" y="2197100"/>
          <p14:tracePt t="6988" x="5700713" y="2197100"/>
          <p14:tracePt t="6990" x="5622925" y="2197100"/>
          <p14:tracePt t="6992" x="5543550" y="2197100"/>
          <p14:tracePt t="6994" x="5432425" y="2197100"/>
          <p14:tracePt t="6996" x="5353050" y="2197100"/>
          <p14:tracePt t="6999" x="5275263" y="2197100"/>
          <p14:tracePt t="7000" x="5180013" y="2181225"/>
          <p14:tracePt t="7002" x="5100638" y="2181225"/>
          <p14:tracePt t="7004" x="5022850" y="2181225"/>
          <p14:tracePt t="7006" x="4943475" y="2181225"/>
          <p14:tracePt t="7008" x="4848225" y="2165350"/>
          <p14:tracePt t="7010" x="4752975" y="2165350"/>
          <p14:tracePt t="7012" x="4659313" y="2165350"/>
          <p14:tracePt t="7015" x="4579938" y="2165350"/>
          <p14:tracePt t="7016" x="4500563" y="2165350"/>
          <p14:tracePt t="7018" x="4421188" y="2149475"/>
          <p14:tracePt t="7020" x="4327525" y="2149475"/>
          <p14:tracePt t="7022" x="4232275" y="2149475"/>
          <p14:tracePt t="7024" x="4137025" y="2133600"/>
          <p14:tracePt t="7026" x="4059238" y="2133600"/>
          <p14:tracePt t="7027" x="3979863" y="2117725"/>
          <p14:tracePt t="7030" x="3884613" y="2101850"/>
          <p14:tracePt t="7032" x="3821113" y="2085975"/>
          <p14:tracePt t="7034" x="3711575" y="2070100"/>
          <p14:tracePt t="7036" x="3663950" y="2070100"/>
          <p14:tracePt t="7038" x="3600450" y="2054225"/>
          <p14:tracePt t="7040" x="3536950" y="2054225"/>
          <p14:tracePt t="7042" x="3475038" y="2038350"/>
          <p14:tracePt t="7044" x="3443288" y="2038350"/>
          <p14:tracePt t="7046" x="3379788" y="2038350"/>
          <p14:tracePt t="7049" x="3316288" y="2022475"/>
          <p14:tracePt t="7050" x="3252788" y="2022475"/>
          <p14:tracePt t="7052" x="3221038" y="2022475"/>
          <p14:tracePt t="7053" x="3159125" y="2022475"/>
          <p14:tracePt t="7056" x="3111500" y="2022475"/>
          <p14:tracePt t="7058" x="3048000" y="2006600"/>
          <p14:tracePt t="7060" x="3000375" y="2006600"/>
          <p14:tracePt t="7062" x="2952750" y="2006600"/>
          <p14:tracePt t="7064" x="2890838" y="2006600"/>
          <p14:tracePt t="7066" x="2827338" y="2006600"/>
          <p14:tracePt t="7068" x="2779713" y="2006600"/>
          <p14:tracePt t="7070" x="2716213" y="2006600"/>
          <p14:tracePt t="7072" x="2652713" y="2006600"/>
          <p14:tracePt t="7074" x="2605088" y="2006600"/>
          <p14:tracePt t="7076" x="2543175" y="2006600"/>
          <p14:tracePt t="7078" x="2463800" y="2006600"/>
          <p14:tracePt t="7080" x="2400300" y="2006600"/>
          <p14:tracePt t="7082" x="2320925" y="2006600"/>
          <p14:tracePt t="7084" x="2259013" y="2006600"/>
          <p14:tracePt t="7086" x="2179638" y="2006600"/>
          <p14:tracePt t="7088" x="2132013" y="2006600"/>
          <p14:tracePt t="7089" x="2068513" y="2006600"/>
          <p14:tracePt t="7092" x="2005013" y="2006600"/>
          <p14:tracePt t="7094" x="1943100" y="2006600"/>
          <p14:tracePt t="7096" x="1895475" y="2006600"/>
          <p14:tracePt t="7098" x="1831975" y="2006600"/>
          <p14:tracePt t="7100" x="1784350" y="2006600"/>
          <p14:tracePt t="7102" x="1752600" y="2006600"/>
          <p14:tracePt t="7104" x="1704975" y="2006600"/>
          <p14:tracePt t="7106" x="1658938" y="2006600"/>
          <p14:tracePt t="7108" x="1643063" y="2006600"/>
          <p14:tracePt t="7110" x="1595438" y="2006600"/>
          <p14:tracePt t="7112" x="1579563" y="2006600"/>
          <p14:tracePt t="7115" x="1563688" y="2006600"/>
          <p14:tracePt t="7116" x="1531938" y="2006600"/>
          <p14:tracePt t="7118" x="1500188" y="2006600"/>
          <p14:tracePt t="7123" x="1484313" y="2006600"/>
          <p14:tracePt t="7124" x="1468438" y="2006600"/>
          <p14:tracePt t="7128" x="1452563" y="2006600"/>
          <p14:tracePt t="7130" x="1420813" y="2006600"/>
          <p14:tracePt t="7134" x="1404938" y="2006600"/>
          <p14:tracePt t="7136" x="1389063" y="2006600"/>
          <p14:tracePt t="7140" x="1373188" y="2006600"/>
          <p14:tracePt t="7144" x="1358900" y="2006600"/>
          <p14:tracePt t="7146" x="1343025" y="2006600"/>
          <p14:tracePt t="7150" x="1327150" y="2006600"/>
          <p14:tracePt t="7154" x="1311275" y="2006600"/>
          <p14:tracePt t="7165" x="1295400" y="2006600"/>
          <p14:tracePt t="7170" x="1279525" y="2006600"/>
          <p14:tracePt t="7179" x="1263650" y="2006600"/>
          <p14:tracePt t="7190" x="1247775" y="2022475"/>
          <p14:tracePt t="7195" x="1231900" y="2022475"/>
          <p14:tracePt t="7199" x="1216025" y="2038350"/>
          <p14:tracePt t="7202" x="1200150" y="2038350"/>
          <p14:tracePt t="7204" x="1184275" y="2038350"/>
          <p14:tracePt t="7210" x="1168400" y="2054225"/>
          <p14:tracePt t="7213" x="1152525" y="2054225"/>
          <p14:tracePt t="7218" x="1120775" y="2085975"/>
          <p14:tracePt t="7222" x="1120775" y="2101850"/>
          <p14:tracePt t="7224" x="1104900" y="2101850"/>
          <p14:tracePt t="7226" x="1089025" y="2117725"/>
          <p14:tracePt t="7228" x="1073150" y="2117725"/>
          <p14:tracePt t="7230" x="1073150" y="2133600"/>
          <p14:tracePt t="7232" x="1058863" y="2149475"/>
          <p14:tracePt t="7234" x="1042988" y="2165350"/>
          <p14:tracePt t="7238" x="1011238" y="2197100"/>
          <p14:tracePt t="7241" x="995363" y="2212975"/>
          <p14:tracePt t="7244" x="995363" y="2228850"/>
          <p14:tracePt t="7246" x="979488" y="2243138"/>
          <p14:tracePt t="7249" x="963613" y="2243138"/>
          <p14:tracePt t="7250" x="947738" y="2259013"/>
          <p14:tracePt t="7252" x="947738" y="2274888"/>
          <p14:tracePt t="7254" x="931863" y="2290763"/>
          <p14:tracePt t="7256" x="915988" y="2306638"/>
          <p14:tracePt t="7258" x="900113" y="2322513"/>
          <p14:tracePt t="7260" x="900113" y="2338388"/>
          <p14:tracePt t="7266" x="868363" y="2386013"/>
          <p14:tracePt t="7270" x="868363" y="2401888"/>
          <p14:tracePt t="7272" x="852488" y="2417763"/>
          <p14:tracePt t="7274" x="836613" y="2417763"/>
          <p14:tracePt t="7276" x="820738" y="2433638"/>
          <p14:tracePt t="7278" x="820738" y="2465388"/>
          <p14:tracePt t="7282" x="804863" y="2481263"/>
          <p14:tracePt t="7284" x="804863" y="2497138"/>
          <p14:tracePt t="7287" x="788988" y="2497138"/>
          <p14:tracePt t="7288" x="788988" y="2513013"/>
          <p14:tracePt t="7290" x="788988" y="2528888"/>
          <p14:tracePt t="7292" x="788988" y="2544763"/>
          <p14:tracePt t="7294" x="773113" y="2544763"/>
          <p14:tracePt t="7296" x="773113" y="2560638"/>
          <p14:tracePt t="7299" x="773113" y="2574925"/>
          <p14:tracePt t="7300" x="758825" y="2574925"/>
          <p14:tracePt t="7304" x="758825" y="2590800"/>
          <p14:tracePt t="7306" x="758825" y="2606675"/>
          <p14:tracePt t="7308" x="742950" y="2606675"/>
          <p14:tracePt t="7310" x="742950" y="2622550"/>
          <p14:tracePt t="7316" x="742950" y="2638425"/>
          <p14:tracePt t="7320" x="742950" y="2654300"/>
          <p14:tracePt t="7327" x="742950" y="2670175"/>
          <p14:tracePt t="7332" x="742950" y="2686050"/>
          <p14:tracePt t="7339" x="742950" y="2701925"/>
          <p14:tracePt t="7353" x="758825" y="2701925"/>
          <p14:tracePt t="7373" x="773113" y="2701925"/>
          <p14:tracePt t="7387" x="773113" y="2717800"/>
          <p14:tracePt t="7395" x="788988" y="2717800"/>
          <p14:tracePt t="7401" x="804863" y="2717800"/>
          <p14:tracePt t="7410" x="820738" y="2717800"/>
          <p14:tracePt t="7416" x="852488" y="2717800"/>
          <p14:tracePt t="7418" x="868363" y="2717800"/>
          <p14:tracePt t="7420" x="884238" y="2733675"/>
          <p14:tracePt t="7424" x="900113" y="2733675"/>
          <p14:tracePt t="7426" x="915988" y="2733675"/>
          <p14:tracePt t="7428" x="931863" y="2733675"/>
          <p14:tracePt t="7432" x="947738" y="2733675"/>
          <p14:tracePt t="7434" x="963613" y="2733675"/>
          <p14:tracePt t="7438" x="979488" y="2733675"/>
          <p14:tracePt t="7440" x="995363" y="2733675"/>
          <p14:tracePt t="7442" x="1011238" y="2733675"/>
          <p14:tracePt t="7446" x="1027113" y="2733675"/>
          <p14:tracePt t="7449" x="1042988" y="2733675"/>
          <p14:tracePt t="7450" x="1058863" y="2733675"/>
          <p14:tracePt t="7452" x="1073150" y="2733675"/>
          <p14:tracePt t="7454" x="1089025" y="2733675"/>
          <p14:tracePt t="7458" x="1104900" y="2733675"/>
          <p14:tracePt t="7460" x="1120775" y="2733675"/>
          <p14:tracePt t="7462" x="1136650" y="2733675"/>
          <p14:tracePt t="7466" x="1152525" y="2733675"/>
          <p14:tracePt t="7468" x="1168400" y="2733675"/>
          <p14:tracePt t="7478" x="1200150" y="2733675"/>
          <p14:tracePt t="7485" x="1216025" y="2733675"/>
          <p14:tracePt t="7488" x="1231900" y="2733675"/>
          <p14:tracePt t="7494" x="1247775" y="2733675"/>
          <p14:tracePt t="7528" x="1263650" y="2733675"/>
          <p14:tracePt t="7532" x="1263650" y="2749550"/>
          <p14:tracePt t="7543" x="1263650" y="2765425"/>
          <p14:tracePt t="7551" x="1263650" y="2781300"/>
          <p14:tracePt t="7552" x="1279525" y="2781300"/>
          <p14:tracePt t="7560" x="1295400" y="2781300"/>
          <p14:tracePt t="7562" x="1311275" y="2781300"/>
          <p14:tracePt t="7565" x="1327150" y="2781300"/>
          <p14:tracePt t="7572" x="1343025" y="2797175"/>
          <p14:tracePt t="7574" x="1358900" y="2797175"/>
          <p14:tracePt t="7584" x="1373188" y="2813050"/>
          <p14:tracePt t="7589" x="1389063" y="2813050"/>
          <p14:tracePt t="7593" x="1404938" y="2813050"/>
          <p14:tracePt t="7610" x="1420813" y="2813050"/>
          <p14:tracePt t="7619" x="1436688" y="2813050"/>
          <p14:tracePt t="7635" x="1452563" y="2813050"/>
          <p14:tracePt t="7642" x="1468438" y="2813050"/>
          <p14:tracePt t="7644" x="1468438" y="2828925"/>
          <p14:tracePt t="7649" x="1484313" y="2828925"/>
          <p14:tracePt t="7667" x="1516063" y="2860675"/>
          <p14:tracePt t="7668" x="1531938" y="2860675"/>
          <p14:tracePt t="7673" x="1547813" y="2876550"/>
          <p14:tracePt t="7674" x="1563688" y="2876550"/>
          <p14:tracePt t="7681" x="1563688" y="2892425"/>
          <p14:tracePt t="7684" x="1579563" y="2892425"/>
          <p14:tracePt t="7688" x="1595438" y="2892425"/>
          <p14:tracePt t="7701" x="1595438" y="2908300"/>
          <p14:tracePt t="7720" x="1611313" y="2922588"/>
          <p14:tracePt t="7825" x="1627188" y="2922588"/>
          <p14:tracePt t="8393" x="1627188" y="2908300"/>
          <p14:tracePt t="8417" x="1627188" y="2892425"/>
          <p14:tracePt t="8433" x="1627188" y="2876550"/>
          <p14:tracePt t="8930" x="1627188" y="2860675"/>
          <p14:tracePt t="8936" x="1627188" y="2828925"/>
          <p14:tracePt t="8938" x="1627188" y="2813050"/>
          <p14:tracePt t="8940" x="1627188" y="2797175"/>
          <p14:tracePt t="8944" x="1643063" y="2781300"/>
          <p14:tracePt t="8947" x="1643063" y="2765425"/>
          <p14:tracePt t="8949" x="1643063" y="2749550"/>
          <p14:tracePt t="8950" x="1643063" y="2733675"/>
          <p14:tracePt t="8952" x="1643063" y="2717800"/>
          <p14:tracePt t="8954" x="1658938" y="2701925"/>
          <p14:tracePt t="8958" x="1658938" y="2686050"/>
          <p14:tracePt t="8960" x="1674813" y="2686050"/>
          <p14:tracePt t="8961" x="1674813" y="2670175"/>
          <p14:tracePt t="8968" x="1674813" y="2654300"/>
          <p14:tracePt t="8970" x="1674813" y="2638425"/>
          <p14:tracePt t="8974" x="1689100" y="2622550"/>
          <p14:tracePt t="8981" x="1689100" y="2606675"/>
          <p14:tracePt t="8985" x="1704975" y="2590800"/>
          <p14:tracePt t="8992" x="1704975" y="2574925"/>
          <p14:tracePt t="8994" x="1720850" y="2574925"/>
          <p14:tracePt t="8998" x="1720850" y="2560638"/>
          <p14:tracePt t="9004" x="1720850" y="2544763"/>
          <p14:tracePt t="9023" x="1720850" y="2528888"/>
          <p14:tracePt t="9033" x="1736725" y="2528888"/>
          <p14:tracePt t="9038" x="1736725" y="2513013"/>
          <p14:tracePt t="9207" x="1752600" y="2513013"/>
          <p14:tracePt t="9234" x="1768475" y="2513013"/>
          <p14:tracePt t="9238" x="1784350" y="2513013"/>
          <p14:tracePt t="9244" x="1800225" y="2513013"/>
          <p14:tracePt t="9258" x="1816100" y="2513013"/>
          <p14:tracePt t="9265" x="1831975" y="2513013"/>
          <p14:tracePt t="9285" x="1847850" y="2513013"/>
          <p14:tracePt t="9297" x="1863725" y="2513013"/>
          <p14:tracePt t="9312" x="1879600" y="2513013"/>
          <p14:tracePt t="9332" x="1879600" y="2528888"/>
          <p14:tracePt t="9337" x="1879600" y="2544763"/>
          <p14:tracePt t="9347" x="1911350" y="2590800"/>
          <p14:tracePt t="9350" x="1911350" y="2606675"/>
          <p14:tracePt t="9354" x="1927225" y="2606675"/>
          <p14:tracePt t="9356" x="1927225" y="2622550"/>
          <p14:tracePt t="9358" x="1943100" y="2622550"/>
          <p14:tracePt t="9365" x="1943100" y="2638425"/>
          <p14:tracePt t="9373" x="1943100" y="2654300"/>
          <p14:tracePt t="9378" x="1958975" y="2654300"/>
          <p14:tracePt t="9386" x="1974850" y="2654300"/>
          <p14:tracePt t="9388" x="1974850" y="2670175"/>
          <p14:tracePt t="9396" x="1989138" y="2686050"/>
          <p14:tracePt t="9415" x="2005013" y="2701925"/>
          <p14:tracePt t="9425" x="2020888" y="2701925"/>
          <p14:tracePt t="9436" x="2020888" y="2717800"/>
          <p14:tracePt t="9457" x="2020888" y="2733675"/>
          <p14:tracePt t="9531" x="2005013" y="2733675"/>
          <p14:tracePt t="9537" x="1989138" y="2733675"/>
          <p14:tracePt t="9539" x="1974850" y="2733675"/>
          <p14:tracePt t="9542" x="1958975" y="2733675"/>
          <p14:tracePt t="9551" x="1927225" y="2733675"/>
          <p14:tracePt t="9557" x="1911350" y="2733675"/>
          <p14:tracePt t="9558" x="1895475" y="2733675"/>
          <p14:tracePt t="9562" x="1879600" y="2733675"/>
          <p14:tracePt t="9564" x="1863725" y="2733675"/>
          <p14:tracePt t="9568" x="1847850" y="2733675"/>
          <p14:tracePt t="9572" x="1831975" y="2733675"/>
          <p14:tracePt t="9574" x="1816100" y="2733675"/>
          <p14:tracePt t="9582" x="1784350" y="2733675"/>
          <p14:tracePt t="9584" x="1768475" y="2733675"/>
          <p14:tracePt t="9592" x="1752600" y="2733675"/>
          <p14:tracePt t="9598" x="1736725" y="2733675"/>
          <p14:tracePt t="9611" x="1720850" y="2733675"/>
          <p14:tracePt t="9616" x="1704975" y="2733675"/>
          <p14:tracePt t="9625" x="1689100" y="2733675"/>
          <p14:tracePt t="9648" x="1674813" y="2733675"/>
          <p14:tracePt t="9757" x="1689100" y="2733675"/>
          <p14:tracePt t="9766" x="1720850" y="2733675"/>
          <p14:tracePt t="9770" x="1752600" y="2733675"/>
          <p14:tracePt t="9780" x="1800225" y="2733675"/>
          <p14:tracePt t="9784" x="1831975" y="2733675"/>
          <p14:tracePt t="9788" x="1847850" y="2733675"/>
          <p14:tracePt t="9790" x="1863725" y="2733675"/>
          <p14:tracePt t="9792" x="1879600" y="2733675"/>
          <p14:tracePt t="9794" x="1895475" y="2733675"/>
          <p14:tracePt t="9797" x="1911350" y="2733675"/>
          <p14:tracePt t="9800" x="1927225" y="2733675"/>
          <p14:tracePt t="9802" x="1958975" y="2733675"/>
          <p14:tracePt t="9807" x="1974850" y="2733675"/>
          <p14:tracePt t="9809" x="2005013" y="2733675"/>
          <p14:tracePt t="9813" x="2020888" y="2733675"/>
          <p14:tracePt t="9815" x="2036763" y="2733675"/>
          <p14:tracePt t="9816" x="2052638" y="2733675"/>
          <p14:tracePt t="9818" x="2068513" y="2733675"/>
          <p14:tracePt t="9820" x="2084388" y="2733675"/>
          <p14:tracePt t="9824" x="2116138" y="2733675"/>
          <p14:tracePt t="9826" x="2132013" y="2733675"/>
          <p14:tracePt t="9831" x="2147888" y="2733675"/>
          <p14:tracePt t="9832" x="2163763" y="2733675"/>
          <p14:tracePt t="9836" x="2179638" y="2733675"/>
          <p14:tracePt t="9838" x="2195513" y="2733675"/>
          <p14:tracePt t="9840" x="2211388" y="2733675"/>
          <p14:tracePt t="9844" x="2227263" y="2733675"/>
          <p14:tracePt t="9848" x="2243138" y="2733675"/>
          <p14:tracePt t="9857" x="2259013" y="2733675"/>
          <p14:tracePt t="9860" x="2274888" y="2733675"/>
          <p14:tracePt t="9866" x="2289175" y="2733675"/>
          <p14:tracePt t="9880" x="2305050" y="2733675"/>
          <p14:tracePt t="9888" x="2320925" y="2733675"/>
          <p14:tracePt t="9906" x="2336800" y="2733675"/>
          <p14:tracePt t="9911" x="2352675" y="2733675"/>
          <p14:tracePt t="9916" x="2368550" y="2733675"/>
          <p14:tracePt t="9922" x="2384425" y="2733675"/>
          <p14:tracePt t="9926" x="2400300" y="2733675"/>
          <p14:tracePt t="9931" x="2416175" y="2733675"/>
          <p14:tracePt t="9934" x="2432050" y="2733675"/>
          <p14:tracePt t="9936" x="2447925" y="2733675"/>
          <p14:tracePt t="9941" x="2463800" y="2733675"/>
          <p14:tracePt t="9942" x="2479675" y="2733675"/>
          <p14:tracePt t="9954" x="2527300" y="2733675"/>
          <p14:tracePt t="9960" x="2559050" y="2749550"/>
          <p14:tracePt t="9969" x="2636838" y="2765425"/>
          <p14:tracePt t="9971" x="2652713" y="2765425"/>
          <p14:tracePt t="9972" x="2668588" y="2781300"/>
          <p14:tracePt t="9974" x="2684463" y="2781300"/>
          <p14:tracePt t="9978" x="2716213" y="2797175"/>
          <p14:tracePt t="9980" x="2732088" y="2797175"/>
          <p14:tracePt t="9984" x="2747963" y="2797175"/>
          <p14:tracePt t="9986" x="2763838" y="2813050"/>
          <p14:tracePt t="9988" x="2779713" y="2813050"/>
          <p14:tracePt t="9992" x="2795588" y="2813050"/>
          <p14:tracePt t="9994" x="2811463" y="2813050"/>
          <p14:tracePt t="9998" x="2827338" y="2813050"/>
          <p14:tracePt t="10000" x="2843213" y="2813050"/>
          <p14:tracePt t="10004" x="2859088" y="2813050"/>
          <p14:tracePt t="10016" x="2874963" y="2813050"/>
          <p14:tracePt t="10024" x="2890838" y="2813050"/>
          <p14:tracePt t="10034" x="2905125" y="2813050"/>
          <p14:tracePt t="10040" x="2921000" y="2813050"/>
          <p14:tracePt t="10044" x="2936875" y="2813050"/>
          <p14:tracePt t="10051" x="2952750" y="2813050"/>
          <p14:tracePt t="10055" x="2968625" y="2813050"/>
          <p14:tracePt t="10058" x="2984500" y="2813050"/>
          <p14:tracePt t="10061" x="3000375" y="2813050"/>
          <p14:tracePt t="10064" x="3016250" y="2813050"/>
          <p14:tracePt t="10066" x="3032125" y="2813050"/>
          <p14:tracePt t="10068" x="3048000" y="2813050"/>
          <p14:tracePt t="10072" x="3063875" y="2813050"/>
          <p14:tracePt t="10074" x="3079750" y="2813050"/>
          <p14:tracePt t="10078" x="3095625" y="2813050"/>
          <p14:tracePt t="10080" x="3111500" y="2813050"/>
          <p14:tracePt t="10082" x="3127375" y="2813050"/>
          <p14:tracePt t="10086" x="3143250" y="2813050"/>
          <p14:tracePt t="10088" x="3159125" y="2813050"/>
          <p14:tracePt t="10094" x="3175000" y="2813050"/>
          <p14:tracePt t="10097" x="3190875" y="2813050"/>
          <p14:tracePt t="10099" x="3205163" y="2813050"/>
          <p14:tracePt t="10102" x="3221038" y="2813050"/>
          <p14:tracePt t="10104" x="3236913" y="2813050"/>
          <p14:tracePt t="10111" x="3252788" y="2813050"/>
          <p14:tracePt t="10111" x="3268663" y="2813050"/>
          <p14:tracePt t="10116" x="3284538" y="2813050"/>
          <p14:tracePt t="10123" x="3300413" y="2813050"/>
          <p14:tracePt t="10126" x="3316288" y="2813050"/>
          <p14:tracePt t="10143" x="3332163" y="2813050"/>
          <p14:tracePt t="10150" x="3348038" y="2813050"/>
          <p14:tracePt t="10159" x="3363913" y="2813050"/>
          <p14:tracePt t="10173" x="3379788" y="2813050"/>
          <p14:tracePt t="10179" x="3395663" y="2813050"/>
          <p14:tracePt t="10191" x="3411538" y="2813050"/>
          <p14:tracePt t="10193" x="3427413" y="2813050"/>
          <p14:tracePt t="10198" x="3443288" y="2813050"/>
          <p14:tracePt t="10202" x="3459163" y="2813050"/>
          <p14:tracePt t="10206" x="3475038" y="2813050"/>
          <p14:tracePt t="10216" x="3490913" y="2813050"/>
          <p14:tracePt t="10220" x="3505200" y="2813050"/>
          <p14:tracePt t="10233" x="3521075" y="2813050"/>
          <p14:tracePt t="10238" x="3536950" y="2813050"/>
          <p14:tracePt t="10245" x="3552825" y="2813050"/>
          <p14:tracePt t="10259" x="3568700" y="2813050"/>
          <p14:tracePt t="10263" x="3584575" y="2813050"/>
          <p14:tracePt t="10273" x="3600450" y="2813050"/>
          <p14:tracePt t="10277" x="3616325" y="2813050"/>
          <p14:tracePt t="10281" x="3632200" y="2813050"/>
          <p14:tracePt t="10288" x="3648075" y="2813050"/>
          <p14:tracePt t="10293" x="3663950" y="2813050"/>
          <p14:tracePt t="10298" x="3679825" y="2813050"/>
          <p14:tracePt t="10303" x="3695700" y="2813050"/>
          <p14:tracePt t="10307" x="3711575" y="2813050"/>
          <p14:tracePt t="10312" x="3743325" y="2813050"/>
          <p14:tracePt t="10314" x="3759200" y="2813050"/>
          <p14:tracePt t="10318" x="3775075" y="2813050"/>
          <p14:tracePt t="10320" x="3790950" y="2813050"/>
          <p14:tracePt t="10324" x="3806825" y="2813050"/>
          <p14:tracePt t="10326" x="3821113" y="2813050"/>
          <p14:tracePt t="10332" x="3836988" y="2813050"/>
          <p14:tracePt t="10334" x="3852863" y="2813050"/>
          <p14:tracePt t="10336" x="3868738" y="2813050"/>
          <p14:tracePt t="10341" x="3884613" y="2813050"/>
          <p14:tracePt t="10344" x="3900488" y="2813050"/>
          <p14:tracePt t="10348" x="3916363" y="2813050"/>
          <p14:tracePt t="10352" x="3932238" y="2813050"/>
          <p14:tracePt t="10354" x="3948113" y="2813050"/>
          <p14:tracePt t="10359" x="3963988" y="2813050"/>
          <p14:tracePt t="10365" x="3979863" y="2813050"/>
          <p14:tracePt t="10372" x="3995738" y="2813050"/>
          <p14:tracePt t="10374" x="4011613" y="2813050"/>
          <p14:tracePt t="10381" x="4027488" y="2813050"/>
          <p14:tracePt t="10388" x="4043363" y="2813050"/>
          <p14:tracePt t="10392" x="4059238" y="2813050"/>
          <p14:tracePt t="10405" x="4075113" y="2813050"/>
          <p14:tracePt t="10409" x="4090988" y="2813050"/>
          <p14:tracePt t="10413" x="4106863" y="2813050"/>
          <p14:tracePt t="10420" x="4121150" y="2813050"/>
          <p14:tracePt t="10423" x="4137025" y="2813050"/>
          <p14:tracePt t="10430" x="4152900" y="2813050"/>
          <p14:tracePt t="10436" x="4168775" y="2813050"/>
          <p14:tracePt t="10438" x="4184650" y="2813050"/>
          <p14:tracePt t="10451" x="4200525" y="2813050"/>
          <p14:tracePt t="10456" x="4216400" y="2813050"/>
          <p14:tracePt t="10473" x="4232275" y="2813050"/>
          <p14:tracePt t="10484" x="4248150" y="2813050"/>
          <p14:tracePt t="10501" x="4264025" y="2813050"/>
          <p14:tracePt t="10559" x="4279900" y="2813050"/>
          <p14:tracePt t="10565" x="4295775" y="2813050"/>
          <p14:tracePt t="10574" x="4311650" y="2813050"/>
          <p14:tracePt t="10579" x="4327525" y="2813050"/>
          <p14:tracePt t="10591" x="4343400" y="2813050"/>
          <p14:tracePt t="10595" x="4359275" y="2813050"/>
          <p14:tracePt t="10602" x="4375150" y="2813050"/>
          <p14:tracePt t="10658" x="4391025" y="2813050"/>
          <p14:tracePt t="10762" x="4406900" y="2813050"/>
          <p14:tracePt t="10770" x="4406900" y="2797175"/>
          <p14:tracePt t="10775" x="4421188" y="2797175"/>
          <p14:tracePt t="10781" x="4452938" y="2781300"/>
          <p14:tracePt t="10786" x="4468813" y="2781300"/>
          <p14:tracePt t="10788" x="4484688" y="2781300"/>
          <p14:tracePt t="10790" x="4484688" y="2765425"/>
          <p14:tracePt t="10797" x="4500563" y="2765425"/>
          <p14:tracePt t="10799" x="4516438" y="2749550"/>
          <p14:tracePt t="10802" x="4532313" y="2749550"/>
          <p14:tracePt t="10808" x="4548188" y="2749550"/>
          <p14:tracePt t="10813" x="4564063" y="2749550"/>
          <p14:tracePt t="10818" x="4579938" y="2733675"/>
          <p14:tracePt t="10822" x="4595813" y="2733675"/>
          <p14:tracePt t="10829" x="4611688" y="2733675"/>
          <p14:tracePt t="10834" x="4611688" y="2717800"/>
          <p14:tracePt t="10841" x="4627563" y="2717800"/>
          <p14:tracePt t="10848" x="4643438" y="2717800"/>
          <p14:tracePt t="10864" x="4659313" y="2717800"/>
          <p14:tracePt t="10870" x="4675188" y="2717800"/>
          <p14:tracePt t="10875" x="4675188" y="2701925"/>
          <p14:tracePt t="10895" x="4691063" y="2701925"/>
          <p14:tracePt t="10921" x="4706938" y="2701925"/>
          <p14:tracePt t="10930" x="4722813" y="2701925"/>
          <p14:tracePt t="10948" x="4737100" y="2701925"/>
          <p14:tracePt t="10953" x="4752975" y="2701925"/>
          <p14:tracePt t="10964" x="4768850" y="2701925"/>
          <p14:tracePt t="10979" x="4784725" y="2701925"/>
          <p14:tracePt t="11009" x="4800600" y="2701925"/>
          <p14:tracePt t="11110" x="4832350" y="2701925"/>
          <p14:tracePt t="11122" x="4864100" y="2701925"/>
          <p14:tracePt t="11125" x="4879975" y="2701925"/>
          <p14:tracePt t="11132" x="4895850" y="2701925"/>
          <p14:tracePt t="11133" x="4911725" y="2701925"/>
          <p14:tracePt t="11138" x="4927600" y="2701925"/>
          <p14:tracePt t="11142" x="4943475" y="2701925"/>
          <p14:tracePt t="11144" x="4959350" y="2701925"/>
          <p14:tracePt t="11151" x="4975225" y="2701925"/>
          <p14:tracePt t="11152" x="4991100" y="2701925"/>
          <p14:tracePt t="11156" x="5006975" y="2701925"/>
          <p14:tracePt t="11158" x="5022850" y="2701925"/>
          <p14:tracePt t="11164" x="5037138" y="2701925"/>
          <p14:tracePt t="11167" x="5053013" y="2701925"/>
          <p14:tracePt t="11168" x="5068888" y="2701925"/>
          <p14:tracePt t="11172" x="5084763" y="2701925"/>
          <p14:tracePt t="11176" x="5100638" y="2701925"/>
          <p14:tracePt t="11179" x="5116513" y="2701925"/>
          <p14:tracePt t="11182" x="5132388" y="2701925"/>
          <p14:tracePt t="11184" x="5148263" y="2701925"/>
          <p14:tracePt t="11188" x="5148263" y="2686050"/>
          <p14:tracePt t="11190" x="5164138" y="2686050"/>
          <p14:tracePt t="11192" x="5180013" y="2686050"/>
          <p14:tracePt t="11194" x="5195888" y="2686050"/>
          <p14:tracePt t="11201" x="5211763" y="2686050"/>
          <p14:tracePt t="11204" x="5227638" y="2670175"/>
          <p14:tracePt t="11217" x="5243513" y="2670175"/>
          <p14:tracePt t="11224" x="5259388" y="2670175"/>
          <p14:tracePt t="11233" x="5275263" y="2670175"/>
          <p14:tracePt t="11353" x="5259388" y="2670175"/>
          <p14:tracePt t="11359" x="5243513" y="2654300"/>
          <p14:tracePt t="11371" x="5227638" y="2654300"/>
          <p14:tracePt t="11377" x="5211763" y="2654300"/>
          <p14:tracePt t="11389" x="5195888" y="2654300"/>
          <p14:tracePt t="11397" x="5180013" y="2654300"/>
          <p14:tracePt t="11401" x="5164138" y="2654300"/>
          <p14:tracePt t="11414" x="5148263" y="2654300"/>
          <p14:tracePt t="11418" x="5132388" y="2654300"/>
          <p14:tracePt t="11428" x="5116513" y="2654300"/>
          <p14:tracePt t="11432" x="5084763" y="2654300"/>
          <p14:tracePt t="11438" x="5068888" y="2654300"/>
          <p14:tracePt t="11440" x="5053013" y="2654300"/>
          <p14:tracePt t="11445" x="5037138" y="2654300"/>
          <p14:tracePt t="11447" x="5022850" y="2654300"/>
          <p14:tracePt t="11448" x="5006975" y="2654300"/>
          <p14:tracePt t="11452" x="4991100" y="2654300"/>
          <p14:tracePt t="11454" x="4975225" y="2654300"/>
          <p14:tracePt t="11456" x="4975225" y="2670175"/>
          <p14:tracePt t="11458" x="4959350" y="2670175"/>
          <p14:tracePt t="11460" x="4943475" y="2670175"/>
          <p14:tracePt t="11463" x="4927600" y="2670175"/>
          <p14:tracePt t="11466" x="4895850" y="2686050"/>
          <p14:tracePt t="11468" x="4879975" y="2686050"/>
          <p14:tracePt t="11472" x="4864100" y="2686050"/>
          <p14:tracePt t="11474" x="4848225" y="2686050"/>
          <p14:tracePt t="11476" x="4848225" y="2701925"/>
          <p14:tracePt t="11478" x="4832350" y="2701925"/>
          <p14:tracePt t="11480" x="4816475" y="2701925"/>
          <p14:tracePt t="11482" x="4800600" y="2701925"/>
          <p14:tracePt t="11486" x="4784725" y="2701925"/>
          <p14:tracePt t="11488" x="4768850" y="2701925"/>
          <p14:tracePt t="11492" x="4752975" y="2717800"/>
          <p14:tracePt t="11494" x="4737100" y="2717800"/>
          <p14:tracePt t="11500" x="4722813" y="2733675"/>
          <p14:tracePt t="11502" x="4706938" y="2733675"/>
          <p14:tracePt t="11507" x="4691063" y="2733675"/>
          <p14:tracePt t="11516" x="4675188" y="2733675"/>
          <p14:tracePt t="11523" x="4659313" y="2733675"/>
          <p14:tracePt t="11529" x="4659313" y="2749550"/>
          <p14:tracePt t="11535" x="4643438" y="2749550"/>
          <p14:tracePt t="11538" x="4627563" y="2765425"/>
          <p14:tracePt t="11540" x="4611688" y="2765425"/>
          <p14:tracePt t="11555" x="4595813" y="2765425"/>
          <p14:tracePt t="11561" x="4579938" y="2765425"/>
          <p14:tracePt t="11571" x="4564063" y="2765425"/>
          <p14:tracePt t="11577" x="4548188" y="2781300"/>
          <p14:tracePt t="11585" x="4532313" y="2781300"/>
          <p14:tracePt t="11615" x="4516438" y="2781300"/>
          <p14:tracePt t="11683" x="4532313" y="2781300"/>
          <p14:tracePt t="11688" x="4548188" y="2781300"/>
          <p14:tracePt t="11695" x="4564063" y="2781300"/>
          <p14:tracePt t="11704" x="4579938" y="2781300"/>
          <p14:tracePt t="11711" x="4595813" y="2781300"/>
          <p14:tracePt t="11718" x="4611688" y="2781300"/>
          <p14:tracePt t="11720" x="4627563" y="2781300"/>
          <p14:tracePt t="11722" x="4643438" y="2781300"/>
          <p14:tracePt t="11726" x="4659313" y="2781300"/>
          <p14:tracePt t="11730" x="4675188" y="2781300"/>
          <p14:tracePt t="11736" x="4691063" y="2781300"/>
          <p14:tracePt t="11738" x="4706938" y="2781300"/>
          <p14:tracePt t="11742" x="4722813" y="2781300"/>
          <p14:tracePt t="11748" x="4737100" y="2781300"/>
          <p14:tracePt t="11752" x="4752975" y="2781300"/>
          <p14:tracePt t="11758" x="4768850" y="2781300"/>
          <p14:tracePt t="11760" x="4784725" y="2781300"/>
          <p14:tracePt t="11768" x="4800600" y="2781300"/>
          <p14:tracePt t="11771" x="4816475" y="2781300"/>
          <p14:tracePt t="11774" x="4832350" y="2781300"/>
          <p14:tracePt t="11782" x="4848225" y="2781300"/>
          <p14:tracePt t="11785" x="4864100" y="2781300"/>
          <p14:tracePt t="11794" x="4879975" y="2781300"/>
          <p14:tracePt t="11800" x="4895850" y="2781300"/>
          <p14:tracePt t="11805" x="4895850" y="2797175"/>
          <p14:tracePt t="11806" x="4911725" y="2797175"/>
          <p14:tracePt t="11826" x="4927600" y="2797175"/>
          <p14:tracePt t="11833" x="4943475" y="2797175"/>
          <p14:tracePt t="11845" x="4959350" y="2797175"/>
          <p14:tracePt t="11852" x="4975225" y="2797175"/>
          <p14:tracePt t="11854" x="4991100" y="2797175"/>
          <p14:tracePt t="11860" x="5006975" y="2797175"/>
          <p14:tracePt t="11864" x="5022850" y="2797175"/>
          <p14:tracePt t="11872" x="5037138" y="2797175"/>
          <p14:tracePt t="11874" x="5053013" y="2797175"/>
          <p14:tracePt t="11879" x="5068888" y="2797175"/>
          <p14:tracePt t="11884" x="5084763" y="2797175"/>
          <p14:tracePt t="11888" x="5100638" y="2797175"/>
          <p14:tracePt t="11894" x="5116513" y="2797175"/>
          <p14:tracePt t="11897" x="5132388" y="2797175"/>
          <p14:tracePt t="11901" x="5148263" y="2797175"/>
          <p14:tracePt t="11910" x="5180013" y="2797175"/>
          <p14:tracePt t="11915" x="5195888" y="2797175"/>
          <p14:tracePt t="11921" x="5211763" y="2797175"/>
          <p14:tracePt t="11925" x="5227638" y="2797175"/>
          <p14:tracePt t="11929" x="5243513" y="2797175"/>
          <p14:tracePt t="11930" x="5259388" y="2797175"/>
          <p14:tracePt t="11938" x="5275263" y="2797175"/>
          <p14:tracePt t="11940" x="5291138" y="2797175"/>
          <p14:tracePt t="11948" x="5307013" y="2797175"/>
          <p14:tracePt t="11952" x="5322888" y="2797175"/>
          <p14:tracePt t="11956" x="5337175" y="2797175"/>
          <p14:tracePt t="11964" x="5353050" y="2797175"/>
          <p14:tracePt t="11967" x="5368925" y="2797175"/>
          <p14:tracePt t="11976" x="5384800" y="2813050"/>
          <p14:tracePt t="11980" x="5400675" y="2813050"/>
          <p14:tracePt t="11984" x="5416550" y="2813050"/>
          <p14:tracePt t="11990" x="5432425" y="2813050"/>
          <p14:tracePt t="11994" x="5448300" y="2813050"/>
          <p14:tracePt t="12000" x="5464175" y="2813050"/>
          <p14:tracePt t="12004" x="5480050" y="2813050"/>
          <p14:tracePt t="12005" x="5495925" y="2813050"/>
          <p14:tracePt t="12010" x="5511800" y="2813050"/>
          <p14:tracePt t="12012" x="5527675" y="2813050"/>
          <p14:tracePt t="12014" x="5543550" y="2813050"/>
          <p14:tracePt t="12016" x="5559425" y="2813050"/>
          <p14:tracePt t="12018" x="5575300" y="2813050"/>
          <p14:tracePt t="12022" x="5591175" y="2813050"/>
          <p14:tracePt t="12024" x="5622925" y="2813050"/>
          <p14:tracePt t="12029" x="5638800" y="2813050"/>
          <p14:tracePt t="12031" x="5653088" y="2813050"/>
          <p14:tracePt t="12034" x="5684838" y="2813050"/>
          <p14:tracePt t="12036" x="5700713" y="2813050"/>
          <p14:tracePt t="12040" x="5716588" y="2813050"/>
          <p14:tracePt t="12042" x="5732463" y="2813050"/>
          <p14:tracePt t="12044" x="5748338" y="2813050"/>
          <p14:tracePt t="12046" x="5764213" y="2813050"/>
          <p14:tracePt t="12048" x="5780088" y="2813050"/>
          <p14:tracePt t="12052" x="5811838" y="2813050"/>
          <p14:tracePt t="12054" x="5827713" y="2813050"/>
          <p14:tracePt t="12058" x="5843588" y="2813050"/>
          <p14:tracePt t="12060" x="5859463" y="2813050"/>
          <p14:tracePt t="12064" x="5875338" y="2813050"/>
          <p14:tracePt t="12066" x="5891213" y="2813050"/>
          <p14:tracePt t="12068" x="5907088" y="2813050"/>
          <p14:tracePt t="12074" x="5922963" y="2813050"/>
          <p14:tracePt t="12078" x="5938838" y="2813050"/>
          <p14:tracePt t="12095" x="5953125" y="2813050"/>
          <p14:tracePt t="12103" x="5969000" y="2813050"/>
          <p14:tracePt t="12111" x="5984875" y="2813050"/>
          <p14:tracePt t="12116" x="5984875" y="2797175"/>
          <p14:tracePt t="12127" x="6000750" y="2797175"/>
          <p14:tracePt t="12137" x="6016625" y="2797175"/>
          <p14:tracePt t="12158" x="6032500" y="2797175"/>
          <p14:tracePt t="12167" x="6048375" y="2797175"/>
          <p14:tracePt t="12183" x="6064250" y="2797175"/>
          <p14:tracePt t="12217" x="6064250" y="2781300"/>
          <p14:tracePt t="12307" x="6048375" y="2781300"/>
          <p14:tracePt t="12312" x="6032500" y="2781300"/>
          <p14:tracePt t="12321" x="6016625" y="2781300"/>
          <p14:tracePt t="12324" x="6000750" y="2765425"/>
          <p14:tracePt t="12330" x="5984875" y="2765425"/>
          <p14:tracePt t="12334" x="5969000" y="2765425"/>
          <p14:tracePt t="12336" x="5953125" y="2765425"/>
          <p14:tracePt t="12338" x="5953125" y="2749550"/>
          <p14:tracePt t="12342" x="5938838" y="2749550"/>
          <p14:tracePt t="12347" x="5922963" y="2749550"/>
          <p14:tracePt t="12349" x="5907088" y="2749550"/>
          <p14:tracePt t="12350" x="5891213" y="2749550"/>
          <p14:tracePt t="12352" x="5875338" y="2749550"/>
          <p14:tracePt t="12356" x="5859463" y="2749550"/>
          <p14:tracePt t="12358" x="5843588" y="2749550"/>
          <p14:tracePt t="12363" x="5827713" y="2749550"/>
          <p14:tracePt t="12364" x="5811838" y="2733675"/>
          <p14:tracePt t="12366" x="5795963" y="2733675"/>
          <p14:tracePt t="12370" x="5780088" y="2733675"/>
          <p14:tracePt t="12372" x="5764213" y="2733675"/>
          <p14:tracePt t="12376" x="5748338" y="2733675"/>
          <p14:tracePt t="12379" x="5732463" y="2733675"/>
          <p14:tracePt t="12380" x="5716588" y="2733675"/>
          <p14:tracePt t="12384" x="5700713" y="2733675"/>
          <p14:tracePt t="12386" x="5684838" y="2733675"/>
          <p14:tracePt t="12390" x="5668963" y="2733675"/>
          <p14:tracePt t="12392" x="5653088" y="2733675"/>
          <p14:tracePt t="12395" x="5638800" y="2717800"/>
          <p14:tracePt t="12401" x="5622925" y="2717800"/>
          <p14:tracePt t="12402" x="5607050" y="2717800"/>
          <p14:tracePt t="12406" x="5591175" y="2717800"/>
          <p14:tracePt t="12410" x="5575300" y="2717800"/>
          <p14:tracePt t="12414" x="5559425" y="2717800"/>
          <p14:tracePt t="12422" x="5543550" y="2717800"/>
          <p14:tracePt t="12430" x="5527675" y="2717800"/>
          <p14:tracePt t="12484" x="5511800" y="2717800"/>
          <p14:tracePt t="12498" x="5495925" y="2717800"/>
          <p14:tracePt t="12508" x="5480050" y="2717800"/>
          <p14:tracePt t="12511" x="5448300" y="2717800"/>
          <p14:tracePt t="12516" x="5432425" y="2717800"/>
          <p14:tracePt t="12518" x="5416550" y="2717800"/>
          <p14:tracePt t="12522" x="5400675" y="2717800"/>
          <p14:tracePt t="12524" x="5384800" y="2717800"/>
          <p14:tracePt t="12526" x="5368925" y="2717800"/>
          <p14:tracePt t="12530" x="5353050" y="2701925"/>
          <p14:tracePt t="12532" x="5337175" y="2701925"/>
          <p14:tracePt t="12536" x="5322888" y="2701925"/>
          <p14:tracePt t="12538" x="5307013" y="2701925"/>
          <p14:tracePt t="12545" x="5291138" y="2686050"/>
          <p14:tracePt t="12548" x="5259388" y="2686050"/>
          <p14:tracePt t="12554" x="5243513" y="2686050"/>
          <p14:tracePt t="12556" x="5227638" y="2686050"/>
          <p14:tracePt t="12558" x="5211763" y="2686050"/>
          <p14:tracePt t="12566" x="5195888" y="2686050"/>
          <p14:tracePt t="12568" x="5180013" y="2686050"/>
          <p14:tracePt t="12583" x="5164138" y="2686050"/>
          <p14:tracePt t="12589" x="5164138" y="2670175"/>
          <p14:tracePt t="12590" x="5148263" y="2670175"/>
          <p14:tracePt t="12597" x="5132388" y="2670175"/>
          <p14:tracePt t="12613" x="5116513" y="2670175"/>
          <p14:tracePt t="12619" x="5100638" y="2670175"/>
          <p14:tracePt t="12629" x="5084763" y="2670175"/>
          <p14:tracePt t="12631" x="5068888" y="2670175"/>
          <p14:tracePt t="12632" x="5053013" y="2670175"/>
          <p14:tracePt t="12636" x="5037138" y="2670175"/>
          <p14:tracePt t="12638" x="5022850" y="2670175"/>
          <p14:tracePt t="12647" x="4991100" y="2670175"/>
          <p14:tracePt t="12648" x="4975225" y="2670175"/>
          <p14:tracePt t="12652" x="4959350" y="2670175"/>
          <p14:tracePt t="12654" x="4943475" y="2654300"/>
          <p14:tracePt t="12656" x="4927600" y="2654300"/>
          <p14:tracePt t="12658" x="4911725" y="2654300"/>
          <p14:tracePt t="12660" x="4895850" y="2654300"/>
          <p14:tracePt t="12664" x="4879975" y="2654300"/>
          <p14:tracePt t="12666" x="4864100" y="2654300"/>
          <p14:tracePt t="12672" x="4848225" y="2654300"/>
          <p14:tracePt t="12674" x="4832350" y="2654300"/>
          <p14:tracePt t="12676" x="4816475" y="2654300"/>
          <p14:tracePt t="12684" x="4800600" y="2654300"/>
          <p14:tracePt t="12692" x="4784725" y="2654300"/>
          <p14:tracePt t="12741" x="4768850" y="2654300"/>
          <p14:tracePt t="12812" x="4752975" y="2654300"/>
          <p14:tracePt t="12844" x="4737100" y="2654300"/>
          <p14:tracePt t="12927" x="4737100" y="2670175"/>
          <p14:tracePt t="12933" x="4737100" y="2686050"/>
          <p14:tracePt t="12939" x="4737100" y="2701925"/>
          <p14:tracePt t="12944" x="4752975" y="2701925"/>
          <p14:tracePt t="12949" x="4768850" y="2717800"/>
          <p14:tracePt t="12952" x="4768850" y="2733675"/>
          <p14:tracePt t="12959" x="4784725" y="2733675"/>
          <p14:tracePt t="12963" x="4800600" y="2749550"/>
          <p14:tracePt t="12968" x="4816475" y="2749550"/>
          <p14:tracePt t="12970" x="4816475" y="2765425"/>
          <p14:tracePt t="12972" x="4832350" y="2765425"/>
          <p14:tracePt t="12976" x="4848225" y="2765425"/>
          <p14:tracePt t="12979" x="4848225" y="2781300"/>
          <p14:tracePt t="12982" x="4864100" y="2781300"/>
          <p14:tracePt t="12988" x="4879975" y="2781300"/>
          <p14:tracePt t="12995" x="4911725" y="2797175"/>
          <p14:tracePt t="13003" x="4943475" y="2797175"/>
          <p14:tracePt t="13005" x="4959350" y="2813050"/>
          <p14:tracePt t="13008" x="4975225" y="2813050"/>
          <p14:tracePt t="13013" x="4991100" y="2813050"/>
          <p14:tracePt t="13016" x="5006975" y="2813050"/>
          <p14:tracePt t="13018" x="5022850" y="2813050"/>
          <p14:tracePt t="13020" x="5037138" y="2813050"/>
          <p14:tracePt t="13026" x="5053013" y="2813050"/>
          <p14:tracePt t="13029" x="5068888" y="2813050"/>
          <p14:tracePt t="13030" x="5068888" y="2828925"/>
          <p14:tracePt t="13032" x="5084763" y="2828925"/>
          <p14:tracePt t="13034" x="5100638" y="2828925"/>
          <p14:tracePt t="13036" x="5116513" y="2828925"/>
          <p14:tracePt t="13040" x="5132388" y="2828925"/>
          <p14:tracePt t="13042" x="5148263" y="2828925"/>
          <p14:tracePt t="13049" x="5164138" y="2828925"/>
          <p14:tracePt t="13050" x="5180013" y="2828925"/>
          <p14:tracePt t="13052" x="5195888" y="2828925"/>
          <p14:tracePt t="13056" x="5211763" y="2828925"/>
          <p14:tracePt t="13060" x="5227638" y="2828925"/>
          <p14:tracePt t="13066" x="5243513" y="2828925"/>
          <p14:tracePt t="13070" x="5259388" y="2828925"/>
          <p14:tracePt t="13074" x="5275263" y="2828925"/>
          <p14:tracePt t="13082" x="5291138" y="2828925"/>
          <p14:tracePt t="13086" x="5307013" y="2828925"/>
          <p14:tracePt t="13095" x="5322888" y="2828925"/>
          <p14:tracePt t="13098" x="5337175" y="2844800"/>
          <p14:tracePt t="13100" x="5353050" y="2844800"/>
          <p14:tracePt t="13106" x="5368925" y="2844800"/>
          <p14:tracePt t="13111" x="5384800" y="2844800"/>
          <p14:tracePt t="13113" x="5384800" y="2860675"/>
          <p14:tracePt t="13114" x="5400675" y="2860675"/>
          <p14:tracePt t="13119" x="5416550" y="2860675"/>
          <p14:tracePt t="13123" x="5432425" y="2860675"/>
          <p14:tracePt t="13124" x="5448300" y="2860675"/>
          <p14:tracePt t="13126" x="5464175" y="2860675"/>
          <p14:tracePt t="13130" x="5480050" y="2876550"/>
          <p14:tracePt t="13132" x="5495925" y="2876550"/>
          <p14:tracePt t="13136" x="5511800" y="2876550"/>
          <p14:tracePt t="13138" x="5511800" y="2892425"/>
          <p14:tracePt t="13140" x="5527675" y="2892425"/>
          <p14:tracePt t="13142" x="5543550" y="2892425"/>
          <p14:tracePt t="13146" x="5559425" y="2892425"/>
          <p14:tracePt t="13150" x="5575300" y="2892425"/>
          <p14:tracePt t="13154" x="5591175" y="2892425"/>
          <p14:tracePt t="13158" x="5607050" y="2908300"/>
          <p14:tracePt t="13164" x="5622925" y="2908300"/>
          <p14:tracePt t="13209" x="5638800" y="2908300"/>
          <p14:tracePt t="13262" x="5607050" y="2908300"/>
          <p14:tracePt t="13269" x="5559425" y="2908300"/>
          <p14:tracePt t="13271" x="5543550" y="2908300"/>
          <p14:tracePt t="13272" x="5527675" y="2892425"/>
          <p14:tracePt t="13274" x="5511800" y="2892425"/>
          <p14:tracePt t="13279" x="5495925" y="2892425"/>
          <p14:tracePt t="13280" x="5464175" y="2876550"/>
          <p14:tracePt t="13284" x="5448300" y="2876550"/>
          <p14:tracePt t="13286" x="5416550" y="2876550"/>
          <p14:tracePt t="13288" x="5416550" y="2860675"/>
          <p14:tracePt t="13290" x="5400675" y="2860675"/>
          <p14:tracePt t="13292" x="5384800" y="2860675"/>
          <p14:tracePt t="13295" x="5368925" y="2860675"/>
          <p14:tracePt t="13296" x="5337175" y="2860675"/>
          <p14:tracePt t="13300" x="5322888" y="2860675"/>
          <p14:tracePt t="13302" x="5307013" y="2860675"/>
          <p14:tracePt t="13304" x="5291138" y="2860675"/>
          <p14:tracePt t="13306" x="5275263" y="2844800"/>
          <p14:tracePt t="13308" x="5259388" y="2844800"/>
          <p14:tracePt t="13310" x="5243513" y="2844800"/>
          <p14:tracePt t="13313" x="5227638" y="2844800"/>
          <p14:tracePt t="13314" x="5211763" y="2844800"/>
          <p14:tracePt t="13318" x="5195888" y="2844800"/>
          <p14:tracePt t="13320" x="5180013" y="2828925"/>
          <p14:tracePt t="13322" x="5164138" y="2828925"/>
          <p14:tracePt t="13334" x="5148263" y="2828925"/>
          <p14:tracePt t="13350" x="5132388" y="2828925"/>
          <p14:tracePt t="13381" x="5148263" y="2828925"/>
          <p14:tracePt t="13393" x="5164138" y="2828925"/>
          <p14:tracePt t="13399" x="5195888" y="2828925"/>
          <p14:tracePt t="13404" x="5211763" y="2828925"/>
          <p14:tracePt t="13409" x="5227638" y="2828925"/>
          <p14:tracePt t="13415" x="5243513" y="2828925"/>
          <p14:tracePt t="13418" x="5259388" y="2828925"/>
          <p14:tracePt t="13421" x="5275263" y="2828925"/>
          <p14:tracePt t="13425" x="5291138" y="2828925"/>
          <p14:tracePt t="13430" x="5307013" y="2828925"/>
          <p14:tracePt t="13436" x="5322888" y="2828925"/>
          <p14:tracePt t="13438" x="5337175" y="2828925"/>
          <p14:tracePt t="13440" x="5353050" y="2828925"/>
          <p14:tracePt t="13447" x="5368925" y="2828925"/>
          <p14:tracePt t="13448" x="5384800" y="2828925"/>
          <p14:tracePt t="13452" x="5400675" y="2828925"/>
          <p14:tracePt t="13454" x="5432425" y="2828925"/>
          <p14:tracePt t="13458" x="5448300" y="2828925"/>
          <p14:tracePt t="13460" x="5464175" y="2828925"/>
          <p14:tracePt t="13464" x="5480050" y="2828925"/>
          <p14:tracePt t="13466" x="5495925" y="2828925"/>
          <p14:tracePt t="13468" x="5511800" y="2828925"/>
          <p14:tracePt t="13472" x="5527675" y="2828925"/>
          <p14:tracePt t="13474" x="5543550" y="2828925"/>
          <p14:tracePt t="13480" x="5575300" y="2828925"/>
          <p14:tracePt t="13482" x="5591175" y="2828925"/>
          <p14:tracePt t="13487" x="5607050" y="2828925"/>
          <p14:tracePt t="13488" x="5622925" y="2828925"/>
          <p14:tracePt t="13492" x="5638800" y="2828925"/>
          <p14:tracePt t="13495" x="5653088" y="2828925"/>
          <p14:tracePt t="13496" x="5668963" y="2828925"/>
          <p14:tracePt t="13500" x="5684838" y="2828925"/>
          <p14:tracePt t="13502" x="5700713" y="2828925"/>
          <p14:tracePt t="13506" x="5716588" y="2828925"/>
          <p14:tracePt t="13510" x="5732463" y="2828925"/>
          <p14:tracePt t="13512" x="5748338" y="2828925"/>
          <p14:tracePt t="13516" x="5764213" y="2828925"/>
          <p14:tracePt t="13520" x="5780088" y="2828925"/>
          <p14:tracePt t="13524" x="5795963" y="2828925"/>
          <p14:tracePt t="13529" x="5811838" y="2828925"/>
          <p14:tracePt t="13530" x="5827713" y="2828925"/>
          <p14:tracePt t="13538" x="5843588" y="2828925"/>
          <p14:tracePt t="13542" x="5859463" y="2828925"/>
          <p14:tracePt t="13548" x="5875338" y="2828925"/>
          <p14:tracePt t="13552" x="5891213" y="2828925"/>
          <p14:tracePt t="13561" x="5907088" y="2828925"/>
          <p14:tracePt t="13564" x="5922963" y="2828925"/>
          <p14:tracePt t="13568" x="5938838" y="2828925"/>
          <p14:tracePt t="13574" x="5953125" y="2828925"/>
          <p14:tracePt t="13576" x="5969000" y="2828925"/>
          <p14:tracePt t="13585" x="5984875" y="2828925"/>
          <p14:tracePt t="13586" x="6000750" y="2828925"/>
          <p14:tracePt t="13588" x="6016625" y="2828925"/>
          <p14:tracePt t="13592" x="6016625" y="2813050"/>
          <p14:tracePt t="13596" x="6032500" y="2813050"/>
          <p14:tracePt t="13597" x="6048375" y="2813050"/>
          <p14:tracePt t="13602" x="6064250" y="2813050"/>
          <p14:tracePt t="13604" x="6080125" y="2797175"/>
          <p14:tracePt t="13606" x="6096000" y="2797175"/>
          <p14:tracePt t="13610" x="6111875" y="2797175"/>
          <p14:tracePt t="13613" x="6127750" y="2797175"/>
          <p14:tracePt t="13614" x="6143625" y="2781300"/>
          <p14:tracePt t="13616" x="6159500" y="2781300"/>
          <p14:tracePt t="13618" x="6175375" y="2781300"/>
          <p14:tracePt t="13622" x="6191250" y="2781300"/>
          <p14:tracePt t="13624" x="6223000" y="2781300"/>
          <p14:tracePt t="13626" x="6223000" y="2765425"/>
          <p14:tracePt t="13628" x="6238875" y="2765425"/>
          <p14:tracePt t="13630" x="6269038" y="2765425"/>
          <p14:tracePt t="13632" x="6269038" y="2749550"/>
          <p14:tracePt t="13634" x="6300788" y="2749550"/>
          <p14:tracePt t="13638" x="6332538" y="2733675"/>
          <p14:tracePt t="13641" x="6348413" y="2733675"/>
          <p14:tracePt t="13646" x="6443663" y="2717800"/>
          <p14:tracePt t="13648" x="6459538" y="2701925"/>
          <p14:tracePt t="13650" x="6475413" y="2701925"/>
          <p14:tracePt t="13652" x="6507163" y="2686050"/>
          <p14:tracePt t="13659" x="6553200" y="2670175"/>
          <p14:tracePt t="13661" x="6569075" y="2670175"/>
          <p14:tracePt t="13665" x="6600825" y="2654300"/>
          <p14:tracePt t="13666" x="6616700" y="2638425"/>
          <p14:tracePt t="13668" x="6648450" y="2622550"/>
          <p14:tracePt t="13672" x="6664325" y="2622550"/>
          <p14:tracePt t="13674" x="6680200" y="2606675"/>
          <p14:tracePt t="13676" x="6696075" y="2590800"/>
          <p14:tracePt t="13678" x="6711950" y="2590800"/>
          <p14:tracePt t="13680" x="6727825" y="2574925"/>
          <p14:tracePt t="13682" x="6743700" y="2560638"/>
          <p14:tracePt t="13684" x="6743700" y="2544763"/>
          <p14:tracePt t="13686" x="6759575" y="2544763"/>
          <p14:tracePt t="13688" x="6775450" y="2544763"/>
          <p14:tracePt t="13690" x="6775450" y="2528888"/>
          <p14:tracePt t="13692" x="6791325" y="2513013"/>
          <p14:tracePt t="13694" x="6807200" y="2513013"/>
          <p14:tracePt t="13696" x="6807200" y="2497138"/>
          <p14:tracePt t="13698" x="6823075" y="2481263"/>
          <p14:tracePt t="13700" x="6823075" y="2465388"/>
          <p14:tracePt t="13704" x="6823075" y="2449513"/>
          <p14:tracePt t="13706" x="6838950" y="2433638"/>
          <p14:tracePt t="13710" x="6838950" y="2417763"/>
          <p14:tracePt t="13713" x="6854825" y="2401888"/>
          <p14:tracePt t="13714" x="6854825" y="2386013"/>
          <p14:tracePt t="13715" x="6854825" y="2370138"/>
          <p14:tracePt t="13718" x="6854825" y="2354263"/>
          <p14:tracePt t="13722" x="6854825" y="2338388"/>
          <p14:tracePt t="13731" x="6854825" y="2306638"/>
          <p14:tracePt t="13738" x="6854825" y="2259013"/>
          <p14:tracePt t="13742" x="6854825" y="2228850"/>
          <p14:tracePt t="13746" x="6838950" y="2228850"/>
          <p14:tracePt t="13748" x="6838950" y="2212975"/>
          <p14:tracePt t="13750" x="6838950" y="2197100"/>
          <p14:tracePt t="13754" x="6823075" y="2181225"/>
          <p14:tracePt t="13756" x="6823075" y="2165350"/>
          <p14:tracePt t="13758" x="6807200" y="2149475"/>
          <p14:tracePt t="13760" x="6791325" y="2149475"/>
          <p14:tracePt t="13762" x="6791325" y="2133600"/>
          <p14:tracePt t="13764" x="6791325" y="2117725"/>
          <p14:tracePt t="13766" x="6775450" y="2117725"/>
          <p14:tracePt t="13768" x="6775450" y="2101850"/>
          <p14:tracePt t="13770" x="6759575" y="2085975"/>
          <p14:tracePt t="13772" x="6759575" y="2070100"/>
          <p14:tracePt t="13774" x="6743700" y="2070100"/>
          <p14:tracePt t="13776" x="6727825" y="2054225"/>
          <p14:tracePt t="13779" x="6711950" y="2038350"/>
          <p14:tracePt t="13782" x="6696075" y="2022475"/>
          <p14:tracePt t="13784" x="6680200" y="2006600"/>
          <p14:tracePt t="13786" x="6680200" y="1990725"/>
          <p14:tracePt t="13788" x="6664325" y="1990725"/>
          <p14:tracePt t="13790" x="6632575" y="1990725"/>
          <p14:tracePt t="13792" x="6632575" y="1974850"/>
          <p14:tracePt t="13796" x="6600825" y="1958975"/>
          <p14:tracePt t="13797" x="6584950" y="1943100"/>
          <p14:tracePt t="13800" x="6569075" y="1927225"/>
          <p14:tracePt t="13802" x="6553200" y="1927225"/>
          <p14:tracePt t="13804" x="6538913" y="1911350"/>
          <p14:tracePt t="13806" x="6523038" y="1911350"/>
          <p14:tracePt t="13808" x="6507163" y="1895475"/>
          <p14:tracePt t="13811" x="6491288" y="1881188"/>
          <p14:tracePt t="13812" x="6475413" y="1881188"/>
          <p14:tracePt t="13814" x="6459538" y="1865313"/>
          <p14:tracePt t="13816" x="6443663" y="1865313"/>
          <p14:tracePt t="13818" x="6427788" y="1849438"/>
          <p14:tracePt t="13820" x="6396038" y="1833563"/>
          <p14:tracePt t="13822" x="6396038" y="1817688"/>
          <p14:tracePt t="13824" x="6364288" y="1817688"/>
          <p14:tracePt t="13826" x="6332538" y="1817688"/>
          <p14:tracePt t="13828" x="6332538" y="1801813"/>
          <p14:tracePt t="13830" x="6300788" y="1785938"/>
          <p14:tracePt t="13832" x="6269038" y="1770063"/>
          <p14:tracePt t="13834" x="6253163" y="1754188"/>
          <p14:tracePt t="13836" x="6223000" y="1754188"/>
          <p14:tracePt t="13838" x="6191250" y="1738313"/>
          <p14:tracePt t="13840" x="6175375" y="1738313"/>
          <p14:tracePt t="13842" x="6143625" y="1722438"/>
          <p14:tracePt t="13844" x="6111875" y="1722438"/>
          <p14:tracePt t="13847" x="6096000" y="1706563"/>
          <p14:tracePt t="13848" x="6064250" y="1690688"/>
          <p14:tracePt t="13850" x="6032500" y="1690688"/>
          <p14:tracePt t="13852" x="6016625" y="1674813"/>
          <p14:tracePt t="13854" x="5984875" y="1674813"/>
          <p14:tracePt t="13856" x="5953125" y="1658938"/>
          <p14:tracePt t="13860" x="5922963" y="1658938"/>
          <p14:tracePt t="13864" x="5891213" y="1658938"/>
          <p14:tracePt t="13866" x="5859463" y="1658938"/>
          <p14:tracePt t="13868" x="5859463" y="1643063"/>
          <p14:tracePt t="13870" x="5843588" y="1643063"/>
          <p14:tracePt t="13872" x="5827713" y="1643063"/>
          <p14:tracePt t="13874" x="5811838" y="1643063"/>
          <p14:tracePt t="13876" x="5795963" y="1643063"/>
          <p14:tracePt t="13878" x="5780088" y="1643063"/>
          <p14:tracePt t="13883" x="5764213" y="1643063"/>
          <p14:tracePt t="13885" x="5748338" y="1643063"/>
          <p14:tracePt t="13886" x="5732463" y="1643063"/>
          <p14:tracePt t="13890" x="5716588" y="1643063"/>
          <p14:tracePt t="13892" x="5700713" y="1643063"/>
          <p14:tracePt t="13896" x="5684838" y="1643063"/>
          <p14:tracePt t="13898" x="5668963" y="1643063"/>
          <p14:tracePt t="13900" x="5653088" y="1643063"/>
          <p14:tracePt t="13904" x="5622925" y="1643063"/>
          <p14:tracePt t="13907" x="5607050" y="1643063"/>
          <p14:tracePt t="13911" x="5591175" y="1643063"/>
          <p14:tracePt t="13912" x="5575300" y="1643063"/>
          <p14:tracePt t="13916" x="5559425" y="1643063"/>
          <p14:tracePt t="13918" x="5527675" y="1643063"/>
          <p14:tracePt t="13922" x="5511800" y="1658938"/>
          <p14:tracePt t="13924" x="5495925" y="1658938"/>
          <p14:tracePt t="13929" x="5480050" y="1658938"/>
          <p14:tracePt t="13930" x="5464175" y="1674813"/>
          <p14:tracePt t="13932" x="5448300" y="1674813"/>
          <p14:tracePt t="13934" x="5432425" y="1674813"/>
          <p14:tracePt t="13936" x="5416550" y="1674813"/>
          <p14:tracePt t="13938" x="5400675" y="1690688"/>
          <p14:tracePt t="13940" x="5384800" y="1690688"/>
          <p14:tracePt t="13942" x="5368925" y="1690688"/>
          <p14:tracePt t="13946" x="5337175" y="1690688"/>
          <p14:tracePt t="13948" x="5322888" y="1690688"/>
          <p14:tracePt t="13952" x="5291138" y="1706563"/>
          <p14:tracePt t="13954" x="5275263" y="1706563"/>
          <p14:tracePt t="13958" x="5243513" y="1722438"/>
          <p14:tracePt t="13960" x="5227638" y="1722438"/>
          <p14:tracePt t="13963" x="5211763" y="1722438"/>
          <p14:tracePt t="13964" x="5195888" y="1738313"/>
          <p14:tracePt t="13966" x="5180013" y="1738313"/>
          <p14:tracePt t="13968" x="5164138" y="1738313"/>
          <p14:tracePt t="13970" x="5148263" y="1754188"/>
          <p14:tracePt t="13972" x="5132388" y="1754188"/>
          <p14:tracePt t="13974" x="5116513" y="1770063"/>
          <p14:tracePt t="13976" x="5100638" y="1770063"/>
          <p14:tracePt t="13978" x="5084763" y="1785938"/>
          <p14:tracePt t="13980" x="5068888" y="1785938"/>
          <p14:tracePt t="13982" x="5053013" y="1785938"/>
          <p14:tracePt t="13984" x="5037138" y="1801813"/>
          <p14:tracePt t="13986" x="5022850" y="1817688"/>
          <p14:tracePt t="13988" x="5006975" y="1817688"/>
          <p14:tracePt t="13990" x="4991100" y="1833563"/>
          <p14:tracePt t="13992" x="4975225" y="1833563"/>
          <p14:tracePt t="13996" x="4943475" y="1865313"/>
          <p14:tracePt t="13999" x="4911725" y="1865313"/>
          <p14:tracePt t="14002" x="4895850" y="1881188"/>
          <p14:tracePt t="14004" x="4895850" y="1895475"/>
          <p14:tracePt t="14006" x="4879975" y="1911350"/>
          <p14:tracePt t="14008" x="4848225" y="1911350"/>
          <p14:tracePt t="14011" x="4848225" y="1927225"/>
          <p14:tracePt t="14012" x="4832350" y="1943100"/>
          <p14:tracePt t="14014" x="4816475" y="1958975"/>
          <p14:tracePt t="14018" x="4800600" y="1990725"/>
          <p14:tracePt t="14020" x="4784725" y="1990725"/>
          <p14:tracePt t="14022" x="4768850" y="2006600"/>
          <p14:tracePt t="14024" x="4768850" y="2022475"/>
          <p14:tracePt t="14026" x="4752975" y="2038350"/>
          <p14:tracePt t="14029" x="4737100" y="2038350"/>
          <p14:tracePt t="14030" x="4737100" y="2054225"/>
          <p14:tracePt t="14031" x="4722813" y="2070100"/>
          <p14:tracePt t="14034" x="4706938" y="2070100"/>
          <p14:tracePt t="14036" x="4691063" y="2070100"/>
          <p14:tracePt t="14038" x="4691063" y="2085975"/>
          <p14:tracePt t="14040" x="4691063" y="2101850"/>
          <p14:tracePt t="14042" x="4675188" y="2117725"/>
          <p14:tracePt t="14047" x="4659313" y="2133600"/>
          <p14:tracePt t="14048" x="4659313" y="2149475"/>
          <p14:tracePt t="14050" x="4643438" y="2149475"/>
          <p14:tracePt t="14052" x="4643438" y="2165350"/>
          <p14:tracePt t="14054" x="4627563" y="2181225"/>
          <p14:tracePt t="14056" x="4611688" y="2197100"/>
          <p14:tracePt t="14058" x="4611688" y="2212975"/>
          <p14:tracePt t="14060" x="4611688" y="2228850"/>
          <p14:tracePt t="14062" x="4595813" y="2243138"/>
          <p14:tracePt t="14066" x="4579938" y="2274888"/>
          <p14:tracePt t="14068" x="4579938" y="2290763"/>
          <p14:tracePt t="14070" x="4564063" y="2290763"/>
          <p14:tracePt t="14072" x="4564063" y="2322513"/>
          <p14:tracePt t="14076" x="4564063" y="2338388"/>
          <p14:tracePt t="14078" x="4564063" y="2354263"/>
          <p14:tracePt t="14079" x="4548188" y="2370138"/>
          <p14:tracePt t="14082" x="4548188" y="2386013"/>
          <p14:tracePt t="14084" x="4548188" y="2417763"/>
          <p14:tracePt t="14088" x="4548188" y="2433638"/>
          <p14:tracePt t="14090" x="4548188" y="2465388"/>
          <p14:tracePt t="14095" x="4548188" y="2497138"/>
          <p14:tracePt t="14097" x="4548188" y="2513013"/>
          <p14:tracePt t="14098" x="4548188" y="2528888"/>
          <p14:tracePt t="14100" x="4548188" y="2560638"/>
          <p14:tracePt t="14104" x="4548188" y="2590800"/>
          <p14:tracePt t="14106" x="4548188" y="2606675"/>
          <p14:tracePt t="14108" x="4548188" y="2622550"/>
          <p14:tracePt t="14110" x="4548188" y="2654300"/>
          <p14:tracePt t="14112" x="4548188" y="2670175"/>
          <p14:tracePt t="14114" x="4564063" y="2701925"/>
          <p14:tracePt t="14116" x="4564063" y="2733675"/>
          <p14:tracePt t="14120" x="4564063" y="2765425"/>
          <p14:tracePt t="14122" x="4579938" y="2797175"/>
          <p14:tracePt t="14124" x="4579938" y="2813050"/>
          <p14:tracePt t="14126" x="4595813" y="2828925"/>
          <p14:tracePt t="14128" x="4611688" y="2844800"/>
          <p14:tracePt t="14130" x="4627563" y="2876550"/>
          <p14:tracePt t="14132" x="4627563" y="2892425"/>
          <p14:tracePt t="14134" x="4627563" y="2908300"/>
          <p14:tracePt t="14136" x="4643438" y="2922588"/>
          <p14:tracePt t="14138" x="4659313" y="2954338"/>
          <p14:tracePt t="14140" x="4675188" y="2954338"/>
          <p14:tracePt t="14142" x="4675188" y="2986088"/>
          <p14:tracePt t="14144" x="4675188" y="3001963"/>
          <p14:tracePt t="14146" x="4706938" y="3017838"/>
          <p14:tracePt t="14148" x="4722813" y="3017838"/>
          <p14:tracePt t="14150" x="4722813" y="3033713"/>
          <p14:tracePt t="14152" x="4737100" y="3049588"/>
          <p14:tracePt t="14154" x="4752975" y="3049588"/>
          <p14:tracePt t="14156" x="4768850" y="3065463"/>
          <p14:tracePt t="14158" x="4784725" y="3081338"/>
          <p14:tracePt t="14161" x="4800600" y="3097213"/>
          <p14:tracePt t="14162" x="4816475" y="3097213"/>
          <p14:tracePt t="14164" x="4832350" y="3097213"/>
          <p14:tracePt t="14166" x="4864100" y="3113088"/>
          <p14:tracePt t="14168" x="4864100" y="3128963"/>
          <p14:tracePt t="14170" x="4895850" y="3128963"/>
          <p14:tracePt t="14172" x="4911725" y="3144838"/>
          <p14:tracePt t="14173" x="4927600" y="3144838"/>
          <p14:tracePt t="14176" x="4959350" y="3144838"/>
          <p14:tracePt t="14178" x="4975225" y="3144838"/>
          <p14:tracePt t="14180" x="4991100" y="3144838"/>
          <p14:tracePt t="14182" x="5022850" y="3160713"/>
          <p14:tracePt t="14186" x="5053013" y="3160713"/>
          <p14:tracePt t="14189" x="5084763" y="3176588"/>
          <p14:tracePt t="14190" x="5100638" y="3176588"/>
          <p14:tracePt t="14192" x="5116513" y="3176588"/>
          <p14:tracePt t="14195" x="5132388" y="3176588"/>
          <p14:tracePt t="14196" x="5164138" y="3176588"/>
          <p14:tracePt t="14198" x="5180013" y="3176588"/>
          <p14:tracePt t="14200" x="5195888" y="3176588"/>
          <p14:tracePt t="14202" x="5227638" y="3176588"/>
          <p14:tracePt t="14206" x="5259388" y="3176588"/>
          <p14:tracePt t="14208" x="5291138" y="3176588"/>
          <p14:tracePt t="14210" x="5307013" y="3176588"/>
          <p14:tracePt t="14212" x="5337175" y="3176588"/>
          <p14:tracePt t="14214" x="5353050" y="3176588"/>
          <p14:tracePt t="14216" x="5368925" y="3176588"/>
          <p14:tracePt t="14218" x="5400675" y="3176588"/>
          <p14:tracePt t="14220" x="5416550" y="3176588"/>
          <p14:tracePt t="14222" x="5448300" y="3176588"/>
          <p14:tracePt t="14225" x="5480050" y="3176588"/>
          <p14:tracePt t="14226" x="5495925" y="3176588"/>
          <p14:tracePt t="14228" x="5511800" y="3176588"/>
          <p14:tracePt t="14230" x="5527675" y="3160713"/>
          <p14:tracePt t="14232" x="5559425" y="3160713"/>
          <p14:tracePt t="14234" x="5591175" y="3160713"/>
          <p14:tracePt t="14236" x="5607050" y="3160713"/>
          <p14:tracePt t="14238" x="5622925" y="3160713"/>
          <p14:tracePt t="14240" x="5653088" y="3144838"/>
          <p14:tracePt t="14244" x="5684838" y="3128963"/>
          <p14:tracePt t="14246" x="5700713" y="3128963"/>
          <p14:tracePt t="14248" x="5716588" y="3113088"/>
          <p14:tracePt t="14250" x="5748338" y="3113088"/>
          <p14:tracePt t="14252" x="5748338" y="3097213"/>
          <p14:tracePt t="14254" x="5780088" y="3097213"/>
          <p14:tracePt t="14256" x="5795963" y="3097213"/>
          <p14:tracePt t="14260" x="5827713" y="3097213"/>
          <p14:tracePt t="14262" x="5843588" y="3081338"/>
          <p14:tracePt t="14264" x="5843588" y="3065463"/>
          <p14:tracePt t="14266" x="5859463" y="3065463"/>
          <p14:tracePt t="14268" x="5875338" y="3065463"/>
          <p14:tracePt t="14272" x="5907088" y="3049588"/>
          <p14:tracePt t="14274" x="5922963" y="3049588"/>
          <p14:tracePt t="14276" x="5922963" y="3033713"/>
          <p14:tracePt t="14280" x="5953125" y="3017838"/>
          <p14:tracePt t="14282" x="5969000" y="3017838"/>
          <p14:tracePt t="14284" x="5969000" y="3001963"/>
          <p14:tracePt t="14286" x="5984875" y="3001963"/>
          <p14:tracePt t="14288" x="6000750" y="2986088"/>
          <p14:tracePt t="14293" x="6016625" y="2970213"/>
          <p14:tracePt t="14295" x="6032500" y="2954338"/>
          <p14:tracePt t="14313" x="6127750" y="2860675"/>
          <p14:tracePt t="14314" x="6127750" y="2844800"/>
          <p14:tracePt t="14316" x="6127750" y="2828925"/>
          <p14:tracePt t="14318" x="6143625" y="2828925"/>
          <p14:tracePt t="14320" x="6159500" y="2797175"/>
          <p14:tracePt t="14322" x="6159500" y="2781300"/>
          <p14:tracePt t="14326" x="6175375" y="2765425"/>
          <p14:tracePt t="14329" x="6175375" y="2749550"/>
          <p14:tracePt t="14330" x="6191250" y="2749550"/>
          <p14:tracePt t="14332" x="6207125" y="2717800"/>
          <p14:tracePt t="14334" x="6207125" y="2701925"/>
          <p14:tracePt t="14337" x="6223000" y="2670175"/>
          <p14:tracePt t="14340" x="6223000" y="2654300"/>
          <p14:tracePt t="14342" x="6238875" y="2654300"/>
          <p14:tracePt t="14345" x="6253163" y="2622550"/>
          <p14:tracePt t="14347" x="6253163" y="2606675"/>
          <p14:tracePt t="14350" x="6253163" y="2574925"/>
          <p14:tracePt t="14352" x="6269038" y="2560638"/>
          <p14:tracePt t="14356" x="6284913" y="2528888"/>
          <p14:tracePt t="14358" x="6284913" y="2513013"/>
          <p14:tracePt t="14360" x="6300788" y="2497138"/>
          <p14:tracePt t="14362" x="6300788" y="2481263"/>
          <p14:tracePt t="14364" x="6300788" y="2465388"/>
          <p14:tracePt t="14368" x="6300788" y="2433638"/>
          <p14:tracePt t="14371" x="6316663" y="2417763"/>
          <p14:tracePt t="14375" x="6316663" y="2401888"/>
          <p14:tracePt t="14376" x="6316663" y="2386013"/>
          <p14:tracePt t="14384" x="6316663" y="2370138"/>
          <p14:tracePt t="14386" x="6316663" y="2354263"/>
          <p14:tracePt t="14393" x="6316663" y="2338388"/>
          <p14:tracePt t="14396" x="6316663" y="2322513"/>
          <p14:tracePt t="14406" x="6316663" y="2306638"/>
          <p14:tracePt t="14422" x="6316663" y="2290763"/>
          <p14:tracePt t="14431" x="6300788" y="2274888"/>
          <p14:tracePt t="14438" x="6284913" y="2274888"/>
          <p14:tracePt t="14443" x="6269038" y="2259013"/>
          <p14:tracePt t="14458" x="6253163" y="2259013"/>
          <p14:tracePt t="14465" x="6238875" y="2259013"/>
          <p14:tracePt t="14470" x="6238875" y="2243138"/>
          <p14:tracePt t="14478" x="6223000" y="2243138"/>
          <p14:tracePt t="14482" x="6223000" y="2228850"/>
          <p14:tracePt t="14484" x="6207125" y="2228850"/>
          <p14:tracePt t="14491" x="6191250" y="2228850"/>
          <p14:tracePt t="14502" x="6143625" y="2197100"/>
          <p14:tracePt t="14505" x="6127750" y="2197100"/>
          <p14:tracePt t="14506" x="6127750" y="2181225"/>
          <p14:tracePt t="14508" x="6111875" y="2181225"/>
          <p14:tracePt t="14510" x="6096000" y="2181225"/>
          <p14:tracePt t="14512" x="6080125" y="2181225"/>
          <p14:tracePt t="14514" x="6064250" y="2181225"/>
          <p14:tracePt t="14516" x="6048375" y="2181225"/>
          <p14:tracePt t="14518" x="6032500" y="2181225"/>
          <p14:tracePt t="14519" x="6032500" y="2165350"/>
          <p14:tracePt t="14522" x="6016625" y="2165350"/>
          <p14:tracePt t="14524" x="6000750" y="2165350"/>
          <p14:tracePt t="14526" x="5984875" y="2149475"/>
          <p14:tracePt t="14528" x="5969000" y="2149475"/>
          <p14:tracePt t="14530" x="5938838" y="2149475"/>
          <p14:tracePt t="14532" x="5922963" y="2133600"/>
          <p14:tracePt t="14534" x="5891213" y="2133600"/>
          <p14:tracePt t="14536" x="5875338" y="2133600"/>
          <p14:tracePt t="14538" x="5843588" y="2133600"/>
          <p14:tracePt t="14540" x="5827713" y="2133600"/>
          <p14:tracePt t="14542" x="5811838" y="2133600"/>
          <p14:tracePt t="14544" x="5780088" y="2133600"/>
          <p14:tracePt t="14546" x="5764213" y="2133600"/>
          <p14:tracePt t="14548" x="5748338" y="2117725"/>
          <p14:tracePt t="14550" x="5716588" y="2117725"/>
          <p14:tracePt t="14552" x="5700713" y="2117725"/>
          <p14:tracePt t="14554" x="5668963" y="2117725"/>
          <p14:tracePt t="14556" x="5622925" y="2117725"/>
          <p14:tracePt t="14558" x="5607050" y="2117725"/>
          <p14:tracePt t="14560" x="5575300" y="2117725"/>
          <p14:tracePt t="14562" x="5543550" y="2117725"/>
          <p14:tracePt t="14564" x="5527675" y="2117725"/>
          <p14:tracePt t="14566" x="5495925" y="2117725"/>
          <p14:tracePt t="14568" x="5480050" y="2117725"/>
          <p14:tracePt t="14570" x="5448300" y="2117725"/>
          <p14:tracePt t="14572" x="5416550" y="2117725"/>
          <p14:tracePt t="14574" x="5400675" y="2117725"/>
          <p14:tracePt t="14576" x="5368925" y="2117725"/>
          <p14:tracePt t="14580" x="5337175" y="2117725"/>
          <p14:tracePt t="14582" x="5307013" y="2117725"/>
          <p14:tracePt t="14589" x="5275263" y="2117725"/>
          <p14:tracePt t="14590" x="5259388" y="2117725"/>
          <p14:tracePt t="14592" x="5227638" y="2117725"/>
          <p14:tracePt t="14596" x="5211763" y="2117725"/>
          <p14:tracePt t="14598" x="5180013" y="2117725"/>
          <p14:tracePt t="14602" x="5164138" y="2117725"/>
          <p14:tracePt t="14604" x="5148263" y="2117725"/>
          <p14:tracePt t="14608" x="5132388" y="2117725"/>
          <p14:tracePt t="14611" x="5100638" y="2117725"/>
          <p14:tracePt t="14614" x="5084763" y="2117725"/>
          <p14:tracePt t="14619" x="5068888" y="2117725"/>
          <p14:tracePt t="14620" x="5053013" y="2117725"/>
          <p14:tracePt t="14626" x="5037138" y="2117725"/>
          <p14:tracePt t="14629" x="5022850" y="2117725"/>
          <p14:tracePt t="14634" x="5006975" y="2117725"/>
          <p14:tracePt t="14636" x="4991100" y="2117725"/>
          <p14:tracePt t="14638" x="4991100" y="2133600"/>
          <p14:tracePt t="14640" x="4975225" y="2133600"/>
          <p14:tracePt t="14646" x="4959350" y="2133600"/>
          <p14:tracePt t="14648" x="4943475" y="2149475"/>
          <p14:tracePt t="14663" x="4879975" y="2165350"/>
          <p14:tracePt t="14666" x="4864100" y="2165350"/>
          <p14:tracePt t="14668" x="4864100" y="2181225"/>
          <p14:tracePt t="14670" x="4848225" y="2181225"/>
          <p14:tracePt t="14672" x="4832350" y="2181225"/>
          <p14:tracePt t="14679" x="4816475" y="2181225"/>
          <p14:tracePt t="14681" x="4800600" y="2197100"/>
          <p14:tracePt t="14682" x="4784725" y="2197100"/>
          <p14:tracePt t="14686" x="4784725" y="2212975"/>
          <p14:tracePt t="14689" x="4768850" y="2212975"/>
          <p14:tracePt t="14692" x="4752975" y="2228850"/>
          <p14:tracePt t="14699" x="4737100" y="2228850"/>
          <p14:tracePt t="14705" x="4722813" y="2243138"/>
          <p14:tracePt t="14707" x="4706938" y="2243138"/>
          <p14:tracePt t="14708" x="4706938" y="2259013"/>
          <p14:tracePt t="14720" x="4691063" y="2259013"/>
          <p14:tracePt t="14723" x="4691063" y="2274888"/>
          <p14:tracePt t="14730" x="4675188" y="2290763"/>
          <p14:tracePt t="14734" x="4675188" y="2306638"/>
          <p14:tracePt t="14746" x="4675188" y="2322513"/>
          <p14:tracePt t="14748" x="4675188" y="2338388"/>
          <p14:tracePt t="14754" x="4675188" y="2370138"/>
          <p14:tracePt t="14756" x="4659313" y="2386013"/>
          <p14:tracePt t="14761" x="4659313" y="2401888"/>
          <p14:tracePt t="14764" x="4659313" y="2417763"/>
          <p14:tracePt t="14766" x="4659313" y="2433638"/>
          <p14:tracePt t="14768" x="4659313" y="2465388"/>
          <p14:tracePt t="14772" x="4659313" y="2481263"/>
          <p14:tracePt t="14774" x="4659313" y="2497138"/>
          <p14:tracePt t="14776" x="4659313" y="2513013"/>
          <p14:tracePt t="14780" x="4659313" y="2528888"/>
          <p14:tracePt t="14782" x="4659313" y="2544763"/>
          <p14:tracePt t="14784" x="4659313" y="2560638"/>
          <p14:tracePt t="14786" x="4659313" y="2574925"/>
          <p14:tracePt t="14788" x="4659313" y="2590800"/>
          <p14:tracePt t="14790" x="4659313" y="2606675"/>
          <p14:tracePt t="14792" x="4659313" y="2622550"/>
          <p14:tracePt t="14795" x="4659313" y="2638425"/>
          <p14:tracePt t="14798" x="4659313" y="2654300"/>
          <p14:tracePt t="14800" x="4675188" y="2670175"/>
          <p14:tracePt t="14802" x="4691063" y="2686050"/>
          <p14:tracePt t="14804" x="4691063" y="2701925"/>
          <p14:tracePt t="14806" x="4706938" y="2717800"/>
          <p14:tracePt t="14812" x="4722813" y="2733675"/>
          <p14:tracePt t="14814" x="4722813" y="2749550"/>
          <p14:tracePt t="14816" x="4737100" y="2765425"/>
          <p14:tracePt t="14820" x="4752975" y="2781300"/>
          <p14:tracePt t="14822" x="4768850" y="2781300"/>
          <p14:tracePt t="14824" x="4768850" y="2797175"/>
          <p14:tracePt t="14826" x="4784725" y="2797175"/>
          <p14:tracePt t="14829" x="4784725" y="2813050"/>
          <p14:tracePt t="14830" x="4800600" y="2813050"/>
          <p14:tracePt t="14831" x="4816475" y="2828925"/>
          <p14:tracePt t="14834" x="4832350" y="2828925"/>
          <p14:tracePt t="14836" x="4832350" y="2844800"/>
          <p14:tracePt t="14838" x="4864100" y="2844800"/>
          <p14:tracePt t="14842" x="4879975" y="2844800"/>
          <p14:tracePt t="14844" x="4895850" y="2860675"/>
          <p14:tracePt t="14846" x="4911725" y="2860675"/>
          <p14:tracePt t="14848" x="4927600" y="2860675"/>
          <p14:tracePt t="14850" x="4943475" y="2876550"/>
          <p14:tracePt t="14852" x="4959350" y="2876550"/>
          <p14:tracePt t="14854" x="4975225" y="2876550"/>
          <p14:tracePt t="14856" x="4991100" y="2876550"/>
          <p14:tracePt t="14858" x="5006975" y="2876550"/>
          <p14:tracePt t="14860" x="5022850" y="2876550"/>
          <p14:tracePt t="14862" x="5053013" y="2892425"/>
          <p14:tracePt t="14866" x="5084763" y="2892425"/>
          <p14:tracePt t="14868" x="5100638" y="2892425"/>
          <p14:tracePt t="14870" x="5100638" y="2908300"/>
          <p14:tracePt t="14872" x="5132388" y="2908300"/>
          <p14:tracePt t="14876" x="5164138" y="2908300"/>
          <p14:tracePt t="14878" x="5180013" y="2908300"/>
          <p14:tracePt t="14879" x="5195888" y="2908300"/>
          <p14:tracePt t="14882" x="5211763" y="2908300"/>
          <p14:tracePt t="14884" x="5227638" y="2908300"/>
          <p14:tracePt t="14886" x="5243513" y="2908300"/>
          <p14:tracePt t="14888" x="5259388" y="2908300"/>
          <p14:tracePt t="14889" x="5275263" y="2908300"/>
          <p14:tracePt t="14892" x="5291138" y="2908300"/>
          <p14:tracePt t="14895" x="5322888" y="2908300"/>
          <p14:tracePt t="14896" x="5337175" y="2908300"/>
          <p14:tracePt t="14898" x="5368925" y="2908300"/>
          <p14:tracePt t="14900" x="5384800" y="2908300"/>
          <p14:tracePt t="14904" x="5400675" y="2908300"/>
          <p14:tracePt t="14906" x="5416550" y="2908300"/>
          <p14:tracePt t="14911" x="5432425" y="2908300"/>
          <p14:tracePt t="14912" x="5448300" y="2908300"/>
          <p14:tracePt t="14913" x="5464175" y="2908300"/>
          <p14:tracePt t="14918" x="5480050" y="2892425"/>
          <p14:tracePt t="14920" x="5495925" y="2892425"/>
          <p14:tracePt t="14924" x="5511800" y="2892425"/>
          <p14:tracePt t="14926" x="5527675" y="2876550"/>
          <p14:tracePt t="14928" x="5543550" y="2876550"/>
          <p14:tracePt t="14930" x="5559425" y="2860675"/>
          <p14:tracePt t="14932" x="5575300" y="2860675"/>
          <p14:tracePt t="14934" x="5591175" y="2860675"/>
          <p14:tracePt t="14936" x="5607050" y="2860675"/>
          <p14:tracePt t="14938" x="5622925" y="2844800"/>
          <p14:tracePt t="14940" x="5638800" y="2844800"/>
          <p14:tracePt t="14942" x="5653088" y="2828925"/>
          <p14:tracePt t="14944" x="5684838" y="2813050"/>
          <p14:tracePt t="14946" x="5700713" y="2813050"/>
          <p14:tracePt t="14948" x="5716588" y="2813050"/>
          <p14:tracePt t="14950" x="5732463" y="2797175"/>
          <p14:tracePt t="14952" x="5764213" y="2797175"/>
          <p14:tracePt t="14954" x="5780088" y="2781300"/>
          <p14:tracePt t="14956" x="5795963" y="2765425"/>
          <p14:tracePt t="14958" x="5827713" y="2765425"/>
          <p14:tracePt t="14959" x="5843588" y="2765425"/>
          <p14:tracePt t="14962" x="5859463" y="2749550"/>
          <p14:tracePt t="14964" x="5891213" y="2749550"/>
          <p14:tracePt t="14966" x="5891213" y="2733675"/>
          <p14:tracePt t="14968" x="5922963" y="2717800"/>
          <p14:tracePt t="14970" x="5938838" y="2717800"/>
          <p14:tracePt t="14972" x="5953125" y="2717800"/>
          <p14:tracePt t="14974" x="5969000" y="2701925"/>
          <p14:tracePt t="14976" x="5984875" y="2701925"/>
          <p14:tracePt t="14978" x="6000750" y="2686050"/>
          <p14:tracePt t="14980" x="6032500" y="2686050"/>
          <p14:tracePt t="14984" x="6048375" y="2670175"/>
          <p14:tracePt t="14986" x="6080125" y="2670175"/>
          <p14:tracePt t="14988" x="6080125" y="2654300"/>
          <p14:tracePt t="14990" x="6096000" y="2654300"/>
          <p14:tracePt t="14992" x="6111875" y="2638425"/>
          <p14:tracePt t="14996" x="6127750" y="2638425"/>
          <p14:tracePt t="14998" x="6143625" y="2638425"/>
          <p14:tracePt t="15000" x="6159500" y="2622550"/>
          <p14:tracePt t="15004" x="6175375" y="2606675"/>
          <p14:tracePt t="15006" x="6191250" y="2606675"/>
          <p14:tracePt t="15012" x="6207125" y="2590800"/>
          <p14:tracePt t="15018" x="6223000" y="2590800"/>
          <p14:tracePt t="15020" x="6223000" y="2574925"/>
          <p14:tracePt t="15022" x="6238875" y="2574925"/>
          <p14:tracePt t="15034" x="6253163" y="2544763"/>
          <p14:tracePt t="15036" x="6253163" y="2528888"/>
          <p14:tracePt t="15043" x="6269038" y="2528888"/>
          <p14:tracePt t="15045" x="6269038" y="2513013"/>
          <p14:tracePt t="15047" x="6269038" y="2497138"/>
          <p14:tracePt t="15052" x="6269038" y="2481263"/>
          <p14:tracePt t="15054" x="6269038" y="2465388"/>
          <p14:tracePt t="15056" x="6269038" y="2449513"/>
          <p14:tracePt t="15060" x="6269038" y="2433638"/>
          <p14:tracePt t="15062" x="6269038" y="2417763"/>
          <p14:tracePt t="15068" x="6269038" y="2401888"/>
          <p14:tracePt t="15071" x="6269038" y="2370138"/>
          <p14:tracePt t="15072" x="6269038" y="2354263"/>
          <p14:tracePt t="15073" x="6269038" y="2338388"/>
          <p14:tracePt t="15076" x="6269038" y="2322513"/>
          <p14:tracePt t="15080" x="6269038" y="2290763"/>
          <p14:tracePt t="15084" x="6269038" y="2274888"/>
          <p14:tracePt t="15086" x="6269038" y="2259013"/>
          <p14:tracePt t="15088" x="6269038" y="2243138"/>
          <p14:tracePt t="15092" x="6269038" y="2228850"/>
          <p14:tracePt t="15096" x="6253163" y="2212975"/>
          <p14:tracePt t="15098" x="6253163" y="2197100"/>
          <p14:tracePt t="15100" x="6253163" y="2181225"/>
          <p14:tracePt t="15104" x="6253163" y="2165350"/>
          <p14:tracePt t="15106" x="6238875" y="2165350"/>
          <p14:tracePt t="15109" x="6238875" y="2149475"/>
          <p14:tracePt t="15112" x="6223000" y="2133600"/>
          <p14:tracePt t="15116" x="6207125" y="2133600"/>
          <p14:tracePt t="15118" x="6207125" y="2117725"/>
          <p14:tracePt t="15125" x="6191250" y="2101850"/>
          <p14:tracePt t="15128" x="6175375" y="2085975"/>
          <p14:tracePt t="15132" x="6175375" y="2070100"/>
          <p14:tracePt t="15134" x="6159500" y="2070100"/>
          <p14:tracePt t="15136" x="6143625" y="2054225"/>
          <p14:tracePt t="15140" x="6127750" y="2054225"/>
          <p14:tracePt t="15145" x="6111875" y="2038350"/>
          <p14:tracePt t="15147" x="6096000" y="2038350"/>
          <p14:tracePt t="15148" x="6096000" y="2022475"/>
          <p14:tracePt t="15150" x="6080125" y="2022475"/>
          <p14:tracePt t="15152" x="6064250" y="2006600"/>
          <p14:tracePt t="15156" x="6048375" y="2006600"/>
          <p14:tracePt t="15159" x="6032500" y="2006600"/>
          <p14:tracePt t="15161" x="6016625" y="1990725"/>
          <p14:tracePt t="15162" x="6000750" y="1990725"/>
          <p14:tracePt t="15164" x="5984875" y="1974850"/>
          <p14:tracePt t="15166" x="5969000" y="1974850"/>
          <p14:tracePt t="15168" x="5953125" y="1974850"/>
          <p14:tracePt t="15170" x="5938838" y="1974850"/>
          <p14:tracePt t="15172" x="5922963" y="1974850"/>
          <p14:tracePt t="15174" x="5922963" y="1958975"/>
          <p14:tracePt t="15176" x="5907088" y="1958975"/>
          <p14:tracePt t="15178" x="5875338" y="1958975"/>
          <p14:tracePt t="15182" x="5859463" y="1943100"/>
          <p14:tracePt t="15184" x="5843588" y="1943100"/>
          <p14:tracePt t="15188" x="5827713" y="1943100"/>
          <p14:tracePt t="15191" x="5795963" y="1943100"/>
          <p14:tracePt t="15195" x="5780088" y="1943100"/>
          <p14:tracePt t="15196" x="5764213" y="1927225"/>
          <p14:tracePt t="15200" x="5732463" y="1927225"/>
          <p14:tracePt t="15202" x="5716588" y="1927225"/>
          <p14:tracePt t="15206" x="5684838" y="1927225"/>
          <p14:tracePt t="15208" x="5668963" y="1927225"/>
          <p14:tracePt t="15211" x="5638800" y="1927225"/>
          <p14:tracePt t="15213" x="5591175" y="1927225"/>
          <p14:tracePt t="15216" x="5559425" y="1927225"/>
          <p14:tracePt t="15217" x="5527675" y="1927225"/>
          <p14:tracePt t="15222" x="5495925" y="1943100"/>
          <p14:tracePt t="15224" x="5480050" y="1943100"/>
          <p14:tracePt t="15227" x="5448300" y="1943100"/>
          <p14:tracePt t="15228" x="5416550" y="1958975"/>
          <p14:tracePt t="15232" x="5384800" y="1958975"/>
          <p14:tracePt t="15234" x="5353050" y="1958975"/>
          <p14:tracePt t="15236" x="5337175" y="1974850"/>
          <p14:tracePt t="15238" x="5307013" y="1974850"/>
          <p14:tracePt t="15240" x="5275263" y="1974850"/>
          <p14:tracePt t="15242" x="5259388" y="1974850"/>
          <p14:tracePt t="15245" x="5243513" y="1974850"/>
          <p14:tracePt t="15246" x="5227638" y="1974850"/>
          <p14:tracePt t="15248" x="5195888" y="1974850"/>
          <p14:tracePt t="15250" x="5164138" y="1990725"/>
          <p14:tracePt t="15252" x="5148263" y="1990725"/>
          <p14:tracePt t="15254" x="5116513" y="1990725"/>
          <p14:tracePt t="15256" x="5100638" y="2006600"/>
          <p14:tracePt t="15258" x="5084763" y="2006600"/>
          <p14:tracePt t="15260" x="5053013" y="2006600"/>
          <p14:tracePt t="15261" x="5037138" y="2022475"/>
          <p14:tracePt t="15264" x="5022850" y="2022475"/>
          <p14:tracePt t="15266" x="4991100" y="2022475"/>
          <p14:tracePt t="15268" x="4991100" y="2038350"/>
          <p14:tracePt t="15270" x="4959350" y="2038350"/>
          <p14:tracePt t="15272" x="4943475" y="2038350"/>
          <p14:tracePt t="15276" x="4911725" y="2038350"/>
          <p14:tracePt t="15279" x="4895850" y="2038350"/>
          <p14:tracePt t="15280" x="4895850" y="2054225"/>
          <p14:tracePt t="15282" x="4879975" y="2054225"/>
          <p14:tracePt t="15284" x="4864100" y="2070100"/>
          <p14:tracePt t="15289" x="4848225" y="2070100"/>
          <p14:tracePt t="15290" x="4832350" y="2085975"/>
          <p14:tracePt t="15292" x="4816475" y="2085975"/>
          <p14:tracePt t="15294" x="4816475" y="2101850"/>
          <p14:tracePt t="15296" x="4800600" y="2117725"/>
          <p14:tracePt t="15297" x="4784725" y="2117725"/>
          <p14:tracePt t="15302" x="4768850" y="2133600"/>
          <p14:tracePt t="15304" x="4752975" y="2133600"/>
          <p14:tracePt t="15306" x="4737100" y="2149475"/>
          <p14:tracePt t="15313" x="4706938" y="2181225"/>
          <p14:tracePt t="15314" x="4691063" y="2197100"/>
          <p14:tracePt t="15316" x="4675188" y="2212975"/>
          <p14:tracePt t="15318" x="4659313" y="2228850"/>
          <p14:tracePt t="15320" x="4659313" y="2243138"/>
          <p14:tracePt t="15322" x="4643438" y="2259013"/>
          <p14:tracePt t="15324" x="4627563" y="2274888"/>
          <p14:tracePt t="15326" x="4611688" y="2290763"/>
          <p14:tracePt t="15330" x="4595813" y="2322513"/>
          <p14:tracePt t="15332" x="4579938" y="2338388"/>
          <p14:tracePt t="15337" x="4564063" y="2354263"/>
          <p14:tracePt t="15338" x="4564063" y="2386013"/>
          <p14:tracePt t="15342" x="4548188" y="2401888"/>
          <p14:tracePt t="15344" x="4548188" y="2417763"/>
          <p14:tracePt t="15348" x="4532313" y="2433638"/>
          <p14:tracePt t="15350" x="4532313" y="2449513"/>
          <p14:tracePt t="15352" x="4532313" y="2465388"/>
          <p14:tracePt t="15356" x="4532313" y="2481263"/>
          <p14:tracePt t="15358" x="4532313" y="2497138"/>
          <p14:tracePt t="15364" x="4532313" y="2513013"/>
          <p14:tracePt t="15366" x="4532313" y="2528888"/>
          <p14:tracePt t="15372" x="4532313" y="2544763"/>
          <p14:tracePt t="15374" x="4532313" y="2560638"/>
          <p14:tracePt t="15377" x="4532313" y="2574925"/>
          <p14:tracePt t="15380" x="4532313" y="2590800"/>
          <p14:tracePt t="15382" x="4532313" y="2606675"/>
          <p14:tracePt t="15388" x="4532313" y="2622550"/>
          <p14:tracePt t="15390" x="4548188" y="2638425"/>
          <p14:tracePt t="15392" x="4548188" y="2654300"/>
          <p14:tracePt t="15396" x="4564063" y="2670175"/>
          <p14:tracePt t="15398" x="4564063" y="2686050"/>
          <p14:tracePt t="15400" x="4579938" y="2686050"/>
          <p14:tracePt t="15402" x="4595813" y="2701925"/>
          <p14:tracePt t="15408" x="4611688" y="2717800"/>
          <p14:tracePt t="15414" x="4643438" y="2749550"/>
          <p14:tracePt t="15417" x="4691063" y="2781300"/>
          <p14:tracePt t="15419" x="4722813" y="2781300"/>
          <p14:tracePt t="15419" x="4737100" y="2813050"/>
          <p14:tracePt t="15422" x="4752975" y="2813050"/>
          <p14:tracePt t="15423" x="4784725" y="2828925"/>
          <p14:tracePt t="15426" x="4816475" y="2844800"/>
          <p14:tracePt t="15428" x="4832350" y="2860675"/>
          <p14:tracePt t="15430" x="4864100" y="2860675"/>
          <p14:tracePt t="15431" x="4879975" y="2860675"/>
          <p14:tracePt t="15434" x="4895850" y="2876550"/>
          <p14:tracePt t="15436" x="4927600" y="2876550"/>
          <p14:tracePt t="15438" x="4975225" y="2892425"/>
          <p14:tracePt t="15440" x="4991100" y="2892425"/>
          <p14:tracePt t="15442" x="5022850" y="2908300"/>
          <p14:tracePt t="15444" x="5068888" y="2908300"/>
          <p14:tracePt t="15446" x="5084763" y="2908300"/>
          <p14:tracePt t="15448" x="5116513" y="2908300"/>
          <p14:tracePt t="15450" x="5148263" y="2922588"/>
          <p14:tracePt t="15452" x="5180013" y="2922588"/>
          <p14:tracePt t="15453" x="5227638" y="2922588"/>
          <p14:tracePt t="15456" x="5259388" y="2922588"/>
          <p14:tracePt t="15458" x="5291138" y="2922588"/>
          <p14:tracePt t="15461" x="5337175" y="2922588"/>
          <p14:tracePt t="15462" x="5368925" y="2922588"/>
          <p14:tracePt t="15464" x="5400675" y="2922588"/>
          <p14:tracePt t="15466" x="5448300" y="2922588"/>
          <p14:tracePt t="15468" x="5480050" y="2922588"/>
          <p14:tracePt t="15470" x="5527675" y="2908300"/>
          <p14:tracePt t="15472" x="5559425" y="2908300"/>
          <p14:tracePt t="15474" x="5575300" y="2892425"/>
          <p14:tracePt t="15476" x="5622925" y="2892425"/>
          <p14:tracePt t="15478" x="5653088" y="2876550"/>
          <p14:tracePt t="15480" x="5684838" y="2860675"/>
          <p14:tracePt t="15481" x="5716588" y="2860675"/>
          <p14:tracePt t="15483" x="5732463" y="2860675"/>
          <p14:tracePt t="15486" x="5748338" y="2860675"/>
          <p14:tracePt t="15488" x="5780088" y="2860675"/>
          <p14:tracePt t="15490" x="5811838" y="2844800"/>
          <p14:tracePt t="15495" x="5843588" y="2828925"/>
          <p14:tracePt t="15496" x="5859463" y="2828925"/>
          <p14:tracePt t="15497" x="5859463" y="2813050"/>
          <p14:tracePt t="15500" x="5891213" y="2813050"/>
          <p14:tracePt t="15502" x="5907088" y="2813050"/>
          <p14:tracePt t="15506" x="5922963" y="2797175"/>
          <p14:tracePt t="15508" x="5938838" y="2797175"/>
          <p14:tracePt t="15511" x="5953125" y="2781300"/>
          <p14:tracePt t="15514" x="5969000" y="2781300"/>
          <p14:tracePt t="15516" x="5984875" y="2765425"/>
          <p14:tracePt t="15522" x="6000750" y="2765425"/>
          <p14:tracePt t="15524" x="6016625" y="2749550"/>
          <p14:tracePt t="15526" x="6032500" y="2749550"/>
          <p14:tracePt t="15528" x="6032500" y="2733675"/>
          <p14:tracePt t="15534" x="6048375" y="2733675"/>
          <p14:tracePt t="15539" x="6064250" y="2733675"/>
          <p14:tracePt t="15540" x="6064250" y="2717800"/>
          <p14:tracePt t="15546" x="6080125" y="2701925"/>
          <p14:tracePt t="15548" x="6080125" y="2686050"/>
          <p14:tracePt t="15550" x="6096000" y="2686050"/>
          <p14:tracePt t="15552" x="6111875" y="2686050"/>
          <p14:tracePt t="15557" x="6111875" y="2670175"/>
          <p14:tracePt t="15562" x="6127750" y="2654300"/>
          <p14:tracePt t="15564" x="6143625" y="2654300"/>
          <p14:tracePt t="15566" x="6143625" y="2638425"/>
          <p14:tracePt t="15570" x="6143625" y="2622550"/>
          <p14:tracePt t="15572" x="6159500" y="2622550"/>
          <p14:tracePt t="15574" x="6159500" y="2606675"/>
          <p14:tracePt t="15577" x="6175375" y="2606675"/>
          <p14:tracePt t="15582" x="6175375" y="2590800"/>
          <p14:tracePt t="15590" x="6191250" y="2574925"/>
          <p14:tracePt t="15601" x="6207125" y="2574925"/>
          <p14:tracePt t="15606" x="6207125" y="2560638"/>
          <p14:tracePt t="15614" x="6223000" y="2560638"/>
          <p14:tracePt t="15621" x="6223000" y="2544763"/>
          <p14:tracePt t="15755" x="6223000" y="2560638"/>
          <p14:tracePt t="15781" x="6223000" y="2574925"/>
          <p14:tracePt t="15790" x="6223000" y="2590800"/>
          <p14:tracePt t="15798" x="6223000" y="2606675"/>
          <p14:tracePt t="15802" x="6223000" y="2622550"/>
          <p14:tracePt t="15808" x="6223000" y="2638425"/>
          <p14:tracePt t="15812" x="6238875" y="2638425"/>
          <p14:tracePt t="15816" x="6238875" y="2654300"/>
          <p14:tracePt t="15820" x="6253163" y="2670175"/>
          <p14:tracePt t="15828" x="6253163" y="2686050"/>
          <p14:tracePt t="15832" x="6269038" y="2701925"/>
          <p14:tracePt t="15839" x="6284913" y="2717800"/>
          <p14:tracePt t="15842" x="6300788" y="2733675"/>
          <p14:tracePt t="15848" x="6300788" y="2749550"/>
          <p14:tracePt t="15856" x="6332538" y="2781300"/>
          <p14:tracePt t="15859" x="6364288" y="2797175"/>
          <p14:tracePt t="15862" x="6380163" y="2797175"/>
          <p14:tracePt t="15869" x="6396038" y="2797175"/>
          <p14:tracePt t="15870" x="6396038" y="2813050"/>
          <p14:tracePt t="15872" x="6411913" y="2813050"/>
          <p14:tracePt t="15876" x="6411913" y="2828925"/>
          <p14:tracePt t="15880" x="6427788" y="2828925"/>
          <p14:tracePt t="15884" x="6443663" y="2828925"/>
          <p14:tracePt t="15888" x="6459538" y="2828925"/>
          <p14:tracePt t="15895" x="6475413" y="2828925"/>
          <p14:tracePt t="15898" x="6491288" y="2828925"/>
          <p14:tracePt t="15900" x="6491288" y="2844800"/>
          <p14:tracePt t="15907" x="6507163" y="2844800"/>
          <p14:tracePt t="15915" x="6523038" y="2844800"/>
          <p14:tracePt t="15923" x="6538913" y="2860675"/>
          <p14:tracePt t="15967" x="6553200" y="2860675"/>
          <p14:tracePt t="16079" x="6538913" y="2860675"/>
          <p14:tracePt t="16084" x="6538913" y="2844800"/>
          <p14:tracePt t="16088" x="6523038" y="2844800"/>
          <p14:tracePt t="16105" x="6507163" y="2844800"/>
          <p14:tracePt t="16115" x="6507163" y="2828925"/>
          <p14:tracePt t="16173" x="6507163" y="2813050"/>
          <p14:tracePt t="16215" x="6507163" y="2797175"/>
          <p14:tracePt t="16230" x="6507163" y="2781300"/>
          <p14:tracePt t="16235" x="6491288" y="2781300"/>
          <p14:tracePt t="16353" x="6491288" y="2765425"/>
          <p14:tracePt t="16615" x="6491288" y="2733675"/>
          <p14:tracePt t="16620" x="6491288" y="2717800"/>
          <p14:tracePt t="16622" x="6507163" y="2701925"/>
          <p14:tracePt t="16624" x="6507163" y="2686050"/>
          <p14:tracePt t="16628" x="6523038" y="2670175"/>
          <p14:tracePt t="16630" x="6523038" y="2654300"/>
          <p14:tracePt t="16632" x="6523038" y="2638425"/>
          <p14:tracePt t="16634" x="6538913" y="2606675"/>
          <p14:tracePt t="16636" x="6538913" y="2574925"/>
          <p14:tracePt t="16638" x="6553200" y="2560638"/>
          <p14:tracePt t="16640" x="6553200" y="2528888"/>
          <p14:tracePt t="16643" x="6553200" y="2513013"/>
          <p14:tracePt t="16645" x="6553200" y="2481263"/>
          <p14:tracePt t="16646" x="6553200" y="2465388"/>
          <p14:tracePt t="16648" x="6553200" y="2449513"/>
          <p14:tracePt t="16650" x="6553200" y="2417763"/>
          <p14:tracePt t="16652" x="6553200" y="2401888"/>
          <p14:tracePt t="16654" x="6553200" y="2370138"/>
          <p14:tracePt t="16656" x="6553200" y="2338388"/>
          <p14:tracePt t="16658" x="6553200" y="2322513"/>
          <p14:tracePt t="16661" x="6553200" y="2306638"/>
          <p14:tracePt t="16663" x="6553200" y="2274888"/>
          <p14:tracePt t="16664" x="6553200" y="2259013"/>
          <p14:tracePt t="16666" x="6553200" y="2243138"/>
          <p14:tracePt t="16668" x="6553200" y="2228850"/>
          <p14:tracePt t="16670" x="6553200" y="2212975"/>
          <p14:tracePt t="16677" x="6553200" y="2197100"/>
          <p14:tracePt t="16683" x="6553200" y="2181225"/>
          <p14:tracePt t="16688" x="6553200" y="2165350"/>
          <p14:tracePt t="16698" x="6553200" y="2149475"/>
          <p14:tracePt t="16778" x="6523038" y="2165350"/>
          <p14:tracePt t="16783" x="6507163" y="2197100"/>
          <p14:tracePt t="16787" x="6491288" y="2228850"/>
          <p14:tracePt t="16789" x="6475413" y="2243138"/>
          <p14:tracePt t="16793" x="6475413" y="2259013"/>
          <p14:tracePt t="16794" x="6459538" y="2274888"/>
          <p14:tracePt t="16796" x="6443663" y="2290763"/>
          <p14:tracePt t="16798" x="6443663" y="2306638"/>
          <p14:tracePt t="16800" x="6427788" y="2322513"/>
          <p14:tracePt t="16804" x="6427788" y="2338388"/>
          <p14:tracePt t="16806" x="6411913" y="2370138"/>
          <p14:tracePt t="16808" x="6396038" y="2370138"/>
          <p14:tracePt t="16810" x="6396038" y="2386013"/>
          <p14:tracePt t="16812" x="6396038" y="2401888"/>
          <p14:tracePt t="16816" x="6380163" y="2417763"/>
          <p14:tracePt t="16818" x="6364288" y="2433638"/>
          <p14:tracePt t="16820" x="6364288" y="2449513"/>
          <p14:tracePt t="16822" x="6348413" y="2449513"/>
          <p14:tracePt t="16829" x="6348413" y="2481263"/>
          <p14:tracePt t="16832" x="6332538" y="2481263"/>
          <p14:tracePt t="16834" x="6332538" y="2497138"/>
          <p14:tracePt t="16836" x="6332538" y="2513013"/>
          <p14:tracePt t="16840" x="6316663" y="2528888"/>
          <p14:tracePt t="16846" x="6316663" y="2544763"/>
          <p14:tracePt t="16850" x="6316663" y="2560638"/>
          <p14:tracePt t="16854" x="6300788" y="2560638"/>
          <p14:tracePt t="16856" x="6300788" y="2574925"/>
          <p14:tracePt t="16862" x="6300788" y="2590800"/>
          <p14:tracePt t="16868" x="6284913" y="2590800"/>
          <p14:tracePt t="16871" x="6284913" y="2606675"/>
          <p14:tracePt t="16907" x="6269038" y="2606675"/>
          <p14:tracePt t="16917" x="6269038" y="2622550"/>
          <p14:tracePt t="16942" x="6269038" y="2606675"/>
          <p14:tracePt t="16946" x="6269038" y="2590800"/>
          <p14:tracePt t="16948" x="6269038" y="2574925"/>
          <p14:tracePt t="16952" x="6269038" y="2560638"/>
          <p14:tracePt t="16954" x="6269038" y="2544763"/>
          <p14:tracePt t="16956" x="6269038" y="2528888"/>
          <p14:tracePt t="16962" x="6269038" y="2497138"/>
          <p14:tracePt t="16970" x="6269038" y="2449513"/>
          <p14:tracePt t="16974" x="6269038" y="2417763"/>
          <p14:tracePt t="16978" x="6269038" y="2386013"/>
          <p14:tracePt t="16982" x="6269038" y="2354263"/>
          <p14:tracePt t="16985" x="6269038" y="2322513"/>
          <p14:tracePt t="16988" x="6269038" y="2290763"/>
          <p14:tracePt t="16990" x="6269038" y="2274888"/>
          <p14:tracePt t="16994" x="6269038" y="2259013"/>
          <p14:tracePt t="16996" x="6269038" y="2243138"/>
          <p14:tracePt t="17002" x="6269038" y="2228850"/>
          <p14:tracePt t="17004" x="6269038" y="2212975"/>
          <p14:tracePt t="17010" x="6269038" y="2197100"/>
          <p14:tracePt t="17014" x="6269038" y="2181225"/>
          <p14:tracePt t="17020" x="6269038" y="2165350"/>
          <p14:tracePt t="17030" x="6269038" y="2149475"/>
          <p14:tracePt t="17047" x="6269038" y="2133600"/>
          <p14:tracePt t="17085" x="6284913" y="2133600"/>
          <p14:tracePt t="17097" x="6284913" y="2117725"/>
          <p14:tracePt t="17144" x="6300788" y="2117725"/>
          <p14:tracePt t="17149" x="6300788" y="2133600"/>
          <p14:tracePt t="17151" x="6300788" y="2149475"/>
          <p14:tracePt t="17157" x="6316663" y="2165350"/>
          <p14:tracePt t="17158" x="6316663" y="2181225"/>
          <p14:tracePt t="17160" x="6316663" y="2197100"/>
          <p14:tracePt t="17162" x="6332538" y="2197100"/>
          <p14:tracePt t="17166" x="6332538" y="2212975"/>
          <p14:tracePt t="17168" x="6332538" y="2228850"/>
          <p14:tracePt t="17170" x="6348413" y="2228850"/>
          <p14:tracePt t="17172" x="6348413" y="2243138"/>
          <p14:tracePt t="17174" x="6348413" y="2259013"/>
          <p14:tracePt t="17177" x="6364288" y="2259013"/>
          <p14:tracePt t="17178" x="6364288" y="2274888"/>
          <p14:tracePt t="17180" x="6380163" y="2290763"/>
          <p14:tracePt t="17182" x="6380163" y="2306638"/>
          <p14:tracePt t="17188" x="6396038" y="2322513"/>
          <p14:tracePt t="17190" x="6396038" y="2338388"/>
          <p14:tracePt t="17194" x="6411913" y="2354263"/>
          <p14:tracePt t="17198" x="6411913" y="2370138"/>
          <p14:tracePt t="17200" x="6411913" y="2386013"/>
          <p14:tracePt t="17204" x="6427788" y="2386013"/>
          <p14:tracePt t="17206" x="6427788" y="2401888"/>
          <p14:tracePt t="17211" x="6443663" y="2401888"/>
          <p14:tracePt t="17213" x="6443663" y="2417763"/>
          <p14:tracePt t="17223" x="6443663" y="2433638"/>
          <p14:tracePt t="17228" x="6459538" y="2449513"/>
          <p14:tracePt t="17234" x="6459538" y="2465388"/>
          <p14:tracePt t="17238" x="6475413" y="2465388"/>
          <p14:tracePt t="17270" x="6491288" y="2465388"/>
          <p14:tracePt t="17280" x="6491288" y="2481263"/>
          <p14:tracePt t="17321" x="6491288" y="2497138"/>
          <p14:tracePt t="17532" x="6491288" y="2528888"/>
          <p14:tracePt t="17536" x="6491288" y="2544763"/>
          <p14:tracePt t="17543" x="6507163" y="2560638"/>
          <p14:tracePt t="17545" x="6523038" y="2574925"/>
          <p14:tracePt t="17550" x="6523038" y="2590800"/>
          <p14:tracePt t="17554" x="6523038" y="2606675"/>
          <p14:tracePt t="17558" x="6538913" y="2622550"/>
          <p14:tracePt t="17566" x="6553200" y="2622550"/>
          <p14:tracePt t="17574" x="6553200" y="2638425"/>
          <p14:tracePt t="17578" x="6569075" y="2638425"/>
          <p14:tracePt t="17584" x="6569075" y="2654300"/>
          <p14:tracePt t="17606" x="6584950" y="2654300"/>
          <p14:tracePt t="17619" x="6584950" y="2670175"/>
          <p14:tracePt t="17639" x="6584950" y="2686050"/>
          <p14:tracePt t="17641" x="6600825" y="2686050"/>
          <p14:tracePt t="17644" x="6600825" y="2701925"/>
          <p14:tracePt t="17661" x="6600825" y="2733675"/>
          <p14:tracePt t="17662" x="6616700" y="2733675"/>
          <p14:tracePt t="17668" x="6616700" y="2749550"/>
          <p14:tracePt t="17670" x="6632575" y="2749550"/>
          <p14:tracePt t="17674" x="6632575" y="2765425"/>
          <p14:tracePt t="17678" x="6648450" y="2765425"/>
          <p14:tracePt t="17684" x="6648450" y="2781300"/>
          <p14:tracePt t="17693" x="6664325" y="2797175"/>
          <p14:tracePt t="17701" x="6680200" y="2813050"/>
          <p14:tracePt t="17719" x="6696075" y="2813050"/>
          <p14:tracePt t="17721" x="6696075" y="2828925"/>
          <p14:tracePt t="17736" x="6711950" y="2828925"/>
          <p14:tracePt t="17738" x="6711950" y="2844800"/>
          <p14:tracePt t="17745" x="6727825" y="2844800"/>
          <p14:tracePt t="17760" x="6743700" y="2844800"/>
          <p14:tracePt t="17762" x="6759575" y="2844800"/>
          <p14:tracePt t="17775" x="6775450" y="2844800"/>
          <p14:tracePt t="17783" x="6807200" y="2844800"/>
          <p14:tracePt t="17791" x="6823075" y="2844800"/>
          <p14:tracePt t="17800" x="6854825" y="2860675"/>
          <p14:tracePt t="17805" x="6869113" y="2860675"/>
          <p14:tracePt t="17809" x="6884988" y="2860675"/>
          <p14:tracePt t="17812" x="6900863" y="2860675"/>
          <p14:tracePt t="17819" x="6916738" y="2876550"/>
          <p14:tracePt t="17824" x="6932613" y="2876550"/>
          <p14:tracePt t="17828" x="6948488" y="2876550"/>
          <p14:tracePt t="17837" x="6964363" y="2876550"/>
          <p14:tracePt t="17839" x="6980238" y="2876550"/>
          <p14:tracePt t="17842" x="6996113" y="2876550"/>
          <p14:tracePt t="17855" x="7011988" y="2876550"/>
          <p14:tracePt t="17859" x="7027863" y="2876550"/>
          <p14:tracePt t="17866" x="7043738" y="2876550"/>
          <p14:tracePt t="17871" x="7059613" y="2860675"/>
          <p14:tracePt t="17874" x="7075488" y="2860675"/>
          <p14:tracePt t="17878" x="7091363" y="2860675"/>
          <p14:tracePt t="17880" x="7107238" y="2860675"/>
          <p14:tracePt t="17886" x="7123113" y="2860675"/>
          <p14:tracePt t="17888" x="7138988" y="2860675"/>
          <p14:tracePt t="17890" x="7154863" y="2860675"/>
          <p14:tracePt t="17894" x="7169150" y="2860675"/>
          <p14:tracePt t="17896" x="7185025" y="2860675"/>
          <p14:tracePt t="17900" x="7200900" y="2860675"/>
          <p14:tracePt t="17902" x="7216775" y="2860675"/>
          <p14:tracePt t="17904" x="7232650" y="2860675"/>
          <p14:tracePt t="17906" x="7248525" y="2860675"/>
          <p14:tracePt t="17908" x="7264400" y="2860675"/>
          <p14:tracePt t="17912" x="7280275" y="2860675"/>
          <p14:tracePt t="17914" x="7296150" y="2860675"/>
          <p14:tracePt t="17916" x="7312025" y="2844800"/>
          <p14:tracePt t="17918" x="7327900" y="2844800"/>
          <p14:tracePt t="17920" x="7343775" y="2844800"/>
          <p14:tracePt t="17922" x="7359650" y="2844800"/>
          <p14:tracePt t="17927" x="7375525" y="2844800"/>
          <p14:tracePt t="17928" x="7391400" y="2844800"/>
          <p14:tracePt t="17932" x="7407275" y="2844800"/>
          <p14:tracePt t="17934" x="7423150" y="2828925"/>
          <p14:tracePt t="17936" x="7439025" y="2828925"/>
          <p14:tracePt t="17939" x="7454900" y="2828925"/>
          <p14:tracePt t="17944" x="7469188" y="2828925"/>
          <p14:tracePt t="17948" x="7485063" y="2828925"/>
          <p14:tracePt t="17952" x="7500938" y="2828925"/>
          <p14:tracePt t="17954" x="7516813" y="2828925"/>
          <p14:tracePt t="17965" x="7548563" y="2828925"/>
          <p14:tracePt t="17971" x="7580313" y="2813050"/>
          <p14:tracePt t="17978" x="7596188" y="2797175"/>
          <p14:tracePt t="17983" x="7627938" y="2797175"/>
          <p14:tracePt t="17987" x="7691438" y="2781300"/>
          <p14:tracePt t="17990" x="7723188" y="2765425"/>
          <p14:tracePt t="17993" x="7739063" y="2765425"/>
          <p14:tracePt t="17995" x="7754938" y="2749550"/>
          <p14:tracePt t="17996" x="7770813" y="2749550"/>
          <p14:tracePt t="17998" x="7785100" y="2733675"/>
          <p14:tracePt t="18000" x="7800975" y="2733675"/>
          <p14:tracePt t="18002" x="7832725" y="2733675"/>
          <p14:tracePt t="18004" x="7848600" y="2733675"/>
          <p14:tracePt t="18006" x="7864475" y="2717800"/>
          <p14:tracePt t="18008" x="7896225" y="2701925"/>
          <p14:tracePt t="18012" x="7927975" y="2686050"/>
          <p14:tracePt t="18014" x="7959725" y="2670175"/>
          <p14:tracePt t="18016" x="7975600" y="2670175"/>
          <p14:tracePt t="18018" x="7991475" y="2670175"/>
          <p14:tracePt t="18020" x="8023225" y="2654300"/>
          <p14:tracePt t="18022" x="8039100" y="2638425"/>
          <p14:tracePt t="18024" x="8070850" y="2622550"/>
          <p14:tracePt t="18026" x="8085138" y="2606675"/>
          <p14:tracePt t="18028" x="8116888" y="2606675"/>
          <p14:tracePt t="18030" x="8132763" y="2590800"/>
          <p14:tracePt t="18032" x="8148638" y="2574925"/>
          <p14:tracePt t="18034" x="8180388" y="2560638"/>
          <p14:tracePt t="18036" x="8212138" y="2544763"/>
          <p14:tracePt t="18038" x="8228013" y="2544763"/>
          <p14:tracePt t="18040" x="8259763" y="2513013"/>
          <p14:tracePt t="18042" x="8291513" y="2497138"/>
          <p14:tracePt t="18044" x="8307388" y="2481263"/>
          <p14:tracePt t="18046" x="8323263" y="2465388"/>
          <p14:tracePt t="18048" x="8355013" y="2449513"/>
          <p14:tracePt t="18050" x="8370888" y="2433638"/>
          <p14:tracePt t="18052" x="8385175" y="2417763"/>
          <p14:tracePt t="18054" x="8401050" y="2417763"/>
          <p14:tracePt t="18056" x="8432800" y="2401888"/>
          <p14:tracePt t="18059" x="8432800" y="2370138"/>
          <p14:tracePt t="18060" x="8464550" y="2354263"/>
          <p14:tracePt t="18062" x="8480425" y="2338388"/>
          <p14:tracePt t="18064" x="8496300" y="2322513"/>
          <p14:tracePt t="18066" x="8496300" y="2306638"/>
          <p14:tracePt t="18068" x="8512175" y="2290763"/>
          <p14:tracePt t="18070" x="8528050" y="2290763"/>
          <p14:tracePt t="18072" x="8543925" y="2259013"/>
          <p14:tracePt t="18074" x="8543925" y="2243138"/>
          <p14:tracePt t="18077" x="8559800" y="2243138"/>
          <p14:tracePt t="18078" x="8575675" y="2212975"/>
          <p14:tracePt t="18082" x="8575675" y="2197100"/>
          <p14:tracePt t="18084" x="8575675" y="2181225"/>
          <p14:tracePt t="18086" x="8591550" y="2165350"/>
          <p14:tracePt t="18091" x="8607425" y="2149475"/>
          <p14:tracePt t="18092" x="8607425" y="2133600"/>
          <p14:tracePt t="18096" x="8607425" y="2117725"/>
          <p14:tracePt t="18098" x="8607425" y="2101850"/>
          <p14:tracePt t="18101" x="8607425" y="2085975"/>
          <p14:tracePt t="18104" x="8607425" y="2070100"/>
          <p14:tracePt t="18106" x="8607425" y="2054225"/>
          <p14:tracePt t="18108" x="8607425" y="2038350"/>
          <p14:tracePt t="18112" x="8607425" y="2006600"/>
          <p14:tracePt t="18116" x="8607425" y="1990725"/>
          <p14:tracePt t="18120" x="8607425" y="1974850"/>
          <p14:tracePt t="18122" x="8607425" y="1958975"/>
          <p14:tracePt t="18124" x="8591550" y="1958975"/>
          <p14:tracePt t="18126" x="8591550" y="1943100"/>
          <p14:tracePt t="18128" x="8575675" y="1927225"/>
          <p14:tracePt t="18130" x="8575675" y="1911350"/>
          <p14:tracePt t="18132" x="8559800" y="1911350"/>
          <p14:tracePt t="18134" x="8543925" y="1895475"/>
          <p14:tracePt t="18136" x="8528050" y="1881188"/>
          <p14:tracePt t="18138" x="8512175" y="1881188"/>
          <p14:tracePt t="18140" x="8496300" y="1865313"/>
          <p14:tracePt t="18142" x="8464550" y="1849438"/>
          <p14:tracePt t="18144" x="8448675" y="1833563"/>
          <p14:tracePt t="18146" x="8432800" y="1817688"/>
          <p14:tracePt t="18148" x="8401050" y="1817688"/>
          <p14:tracePt t="18150" x="8355013" y="1801813"/>
          <p14:tracePt t="18152" x="8339138" y="1785938"/>
          <p14:tracePt t="18154" x="8307388" y="1770063"/>
          <p14:tracePt t="18156" x="8275638" y="1754188"/>
          <p14:tracePt t="18158" x="8228013" y="1738313"/>
          <p14:tracePt t="18161" x="8212138" y="1738313"/>
          <p14:tracePt t="18162" x="8164513" y="1722438"/>
          <p14:tracePt t="18163" x="8132763" y="1706563"/>
          <p14:tracePt t="18166" x="8116888" y="1706563"/>
          <p14:tracePt t="18168" x="8085138" y="1706563"/>
          <p14:tracePt t="18170" x="8039100" y="1706563"/>
          <p14:tracePt t="18172" x="8023225" y="1690688"/>
          <p14:tracePt t="18174" x="7991475" y="1674813"/>
          <p14:tracePt t="18176" x="7959725" y="1674813"/>
          <p14:tracePt t="18178" x="7943850" y="1674813"/>
          <p14:tracePt t="18180" x="7912100" y="1674813"/>
          <p14:tracePt t="18182" x="7896225" y="1674813"/>
          <p14:tracePt t="18184" x="7880350" y="1658938"/>
          <p14:tracePt t="18186" x="7848600" y="1658938"/>
          <p14:tracePt t="18188" x="7832725" y="1658938"/>
          <p14:tracePt t="18190" x="7816850" y="1643063"/>
          <p14:tracePt t="18193" x="7800975" y="1643063"/>
          <p14:tracePt t="18194" x="7770813" y="1643063"/>
          <p14:tracePt t="18196" x="7754938" y="1643063"/>
          <p14:tracePt t="18198" x="7739063" y="1643063"/>
          <p14:tracePt t="18200" x="7707313" y="1643063"/>
          <p14:tracePt t="18202" x="7691438" y="1643063"/>
          <p14:tracePt t="18204" x="7675563" y="1643063"/>
          <p14:tracePt t="18206" x="7659688" y="1643063"/>
          <p14:tracePt t="18208" x="7643813" y="1643063"/>
          <p14:tracePt t="18210" x="7627938" y="1643063"/>
          <p14:tracePt t="18212" x="7612063" y="1643063"/>
          <p14:tracePt t="18213" x="7596188" y="1643063"/>
          <p14:tracePt t="18216" x="7580313" y="1643063"/>
          <p14:tracePt t="18218" x="7564438" y="1643063"/>
          <p14:tracePt t="18220" x="7548563" y="1643063"/>
          <p14:tracePt t="18222" x="7532688" y="1643063"/>
          <p14:tracePt t="18224" x="7516813" y="1643063"/>
          <p14:tracePt t="18228" x="7500938" y="1643063"/>
          <p14:tracePt t="18230" x="7469188" y="1643063"/>
          <p14:tracePt t="18234" x="7454900" y="1643063"/>
          <p14:tracePt t="18236" x="7439025" y="1643063"/>
          <p14:tracePt t="18240" x="7407275" y="1643063"/>
          <p14:tracePt t="18244" x="7391400" y="1658938"/>
          <p14:tracePt t="18246" x="7375525" y="1658938"/>
          <p14:tracePt t="18247" x="7359650" y="1658938"/>
          <p14:tracePt t="18252" x="7327900" y="1674813"/>
          <p14:tracePt t="18255" x="7312025" y="1674813"/>
          <p14:tracePt t="18258" x="7296150" y="1674813"/>
          <p14:tracePt t="18261" x="7280275" y="1674813"/>
          <p14:tracePt t="18261" x="7264400" y="1674813"/>
          <p14:tracePt t="18264" x="7248525" y="1674813"/>
          <p14:tracePt t="18266" x="7232650" y="1674813"/>
          <p14:tracePt t="18267" x="7216775" y="1674813"/>
          <p14:tracePt t="18269" x="7200900" y="1690688"/>
          <p14:tracePt t="18272" x="7185025" y="1690688"/>
          <p14:tracePt t="18274" x="7169150" y="1690688"/>
          <p14:tracePt t="18276" x="7154863" y="1690688"/>
          <p14:tracePt t="18278" x="7138988" y="1706563"/>
          <p14:tracePt t="18279" x="7123113" y="1706563"/>
          <p14:tracePt t="18282" x="7091363" y="1722438"/>
          <p14:tracePt t="18284" x="7059613" y="1722438"/>
          <p14:tracePt t="18288" x="7027863" y="1722438"/>
          <p14:tracePt t="18290" x="7011988" y="1722438"/>
          <p14:tracePt t="18293" x="6996113" y="1738313"/>
          <p14:tracePt t="18294" x="6964363" y="1738313"/>
          <p14:tracePt t="18296" x="6948488" y="1738313"/>
          <p14:tracePt t="18298" x="6932613" y="1754188"/>
          <p14:tracePt t="18300" x="6900863" y="1754188"/>
          <p14:tracePt t="18302" x="6884988" y="1770063"/>
          <p14:tracePt t="18304" x="6854825" y="1770063"/>
          <p14:tracePt t="18306" x="6838950" y="1770063"/>
          <p14:tracePt t="18308" x="6823075" y="1785938"/>
          <p14:tracePt t="18310" x="6807200" y="1785938"/>
          <p14:tracePt t="18312" x="6791325" y="1785938"/>
          <p14:tracePt t="18314" x="6775450" y="1785938"/>
          <p14:tracePt t="18316" x="6743700" y="1785938"/>
          <p14:tracePt t="18318" x="6743700" y="1801813"/>
          <p14:tracePt t="18320" x="6711950" y="1801813"/>
          <p14:tracePt t="18322" x="6696075" y="1817688"/>
          <p14:tracePt t="18328" x="6648450" y="1833563"/>
          <p14:tracePt t="18332" x="6632575" y="1833563"/>
          <p14:tracePt t="18334" x="6616700" y="1833563"/>
          <p14:tracePt t="18336" x="6616700" y="1849438"/>
          <p14:tracePt t="18338" x="6600825" y="1849438"/>
          <p14:tracePt t="18340" x="6584950" y="1865313"/>
          <p14:tracePt t="18344" x="6569075" y="1865313"/>
          <p14:tracePt t="18350" x="6553200" y="1865313"/>
          <p14:tracePt t="18352" x="6538913" y="1865313"/>
          <p14:tracePt t="18354" x="6538913" y="1881188"/>
          <p14:tracePt t="18359" x="6523038" y="1881188"/>
          <p14:tracePt t="18360" x="6507163" y="1895475"/>
          <p14:tracePt t="18362" x="6491288" y="1895475"/>
          <p14:tracePt t="18366" x="6475413" y="1895475"/>
          <p14:tracePt t="18368" x="6475413" y="1911350"/>
          <p14:tracePt t="18370" x="6459538" y="1911350"/>
          <p14:tracePt t="18374" x="6443663" y="1927225"/>
          <p14:tracePt t="18376" x="6427788" y="1943100"/>
          <p14:tracePt t="18380" x="6411913" y="1943100"/>
          <p14:tracePt t="18382" x="6396038" y="1943100"/>
          <p14:tracePt t="18384" x="6380163" y="1958975"/>
          <p14:tracePt t="18386" x="6380163" y="1974850"/>
          <p14:tracePt t="18388" x="6364288" y="1990725"/>
          <p14:tracePt t="18390" x="6348413" y="1990725"/>
          <p14:tracePt t="18394" x="6332538" y="2006600"/>
          <p14:tracePt t="18396" x="6316663" y="2022475"/>
          <p14:tracePt t="18398" x="6300788" y="2022475"/>
          <p14:tracePt t="18399" x="6300788" y="2038350"/>
          <p14:tracePt t="18402" x="6284913" y="2054225"/>
          <p14:tracePt t="18404" x="6269038" y="2070100"/>
          <p14:tracePt t="18406" x="6253163" y="2070100"/>
          <p14:tracePt t="18409" x="6253163" y="2085975"/>
          <p14:tracePt t="18410" x="6238875" y="2101850"/>
          <p14:tracePt t="18412" x="6223000" y="2117725"/>
          <p14:tracePt t="18414" x="6207125" y="2133600"/>
          <p14:tracePt t="18416" x="6207125" y="2149475"/>
          <p14:tracePt t="18418" x="6191250" y="2149475"/>
          <p14:tracePt t="18420" x="6175375" y="2165350"/>
          <p14:tracePt t="18422" x="6175375" y="2181225"/>
          <p14:tracePt t="18424" x="6143625" y="2197100"/>
          <p14:tracePt t="18427" x="6111875" y="2228850"/>
          <p14:tracePt t="18428" x="6096000" y="2259013"/>
          <p14:tracePt t="18430" x="6096000" y="2274888"/>
          <p14:tracePt t="18432" x="6080125" y="2274888"/>
          <p14:tracePt t="18434" x="6080125" y="2306638"/>
          <p14:tracePt t="18436" x="6064250" y="2322513"/>
          <p14:tracePt t="18440" x="6064250" y="2338388"/>
          <p14:tracePt t="18443" x="6048375" y="2354263"/>
          <p14:tracePt t="18446" x="6048375" y="2386013"/>
          <p14:tracePt t="18448" x="6032500" y="2401888"/>
          <p14:tracePt t="18452" x="6032500" y="2417763"/>
          <p14:tracePt t="18455" x="6032500" y="2433638"/>
          <p14:tracePt t="18456" x="6016625" y="2433638"/>
          <p14:tracePt t="18459" x="6016625" y="2449513"/>
          <p14:tracePt t="18460" x="6016625" y="2481263"/>
          <p14:tracePt t="18464" x="6016625" y="2497138"/>
          <p14:tracePt t="18466" x="6016625" y="2513013"/>
          <p14:tracePt t="18470" x="6016625" y="2528888"/>
          <p14:tracePt t="18472" x="6016625" y="2544763"/>
          <p14:tracePt t="18474" x="6016625" y="2560638"/>
          <p14:tracePt t="18477" x="6016625" y="2574925"/>
          <p14:tracePt t="18477" x="6016625" y="2590800"/>
          <p14:tracePt t="18480" x="6016625" y="2606675"/>
          <p14:tracePt t="18484" x="6016625" y="2622550"/>
          <p14:tracePt t="18486" x="6016625" y="2638425"/>
          <p14:tracePt t="18490" x="6032500" y="2654300"/>
          <p14:tracePt t="18493" x="6032500" y="2670175"/>
          <p14:tracePt t="18494" x="6032500" y="2686050"/>
          <p14:tracePt t="18496" x="6048375" y="2686050"/>
          <p14:tracePt t="18498" x="6048375" y="2701925"/>
          <p14:tracePt t="18500" x="6048375" y="2717800"/>
          <p14:tracePt t="18504" x="6064250" y="2733675"/>
          <p14:tracePt t="18506" x="6064250" y="2749550"/>
          <p14:tracePt t="18508" x="6080125" y="2765425"/>
          <p14:tracePt t="18512" x="6080125" y="2781300"/>
          <p14:tracePt t="18514" x="6096000" y="2797175"/>
          <p14:tracePt t="18516" x="6111875" y="2813050"/>
          <p14:tracePt t="18518" x="6111875" y="2828925"/>
          <p14:tracePt t="18520" x="6127750" y="2844800"/>
          <p14:tracePt t="18524" x="6143625" y="2860675"/>
          <p14:tracePt t="18527" x="6159500" y="2876550"/>
          <p14:tracePt t="18530" x="6175375" y="2892425"/>
          <p14:tracePt t="18532" x="6191250" y="2892425"/>
          <p14:tracePt t="18534" x="6207125" y="2908300"/>
          <p14:tracePt t="18536" x="6207125" y="2922588"/>
          <p14:tracePt t="18538" x="6223000" y="2922588"/>
          <p14:tracePt t="18540" x="6238875" y="2922588"/>
          <p14:tracePt t="18544" x="6253163" y="2938463"/>
          <p14:tracePt t="18548" x="6269038" y="2954338"/>
          <p14:tracePt t="18550" x="6284913" y="2954338"/>
          <p14:tracePt t="18557" x="6300788" y="2954338"/>
          <p14:tracePt t="18560" x="6316663" y="2954338"/>
          <p14:tracePt t="18564" x="6332538" y="2954338"/>
          <p14:tracePt t="18566" x="6348413" y="2954338"/>
          <p14:tracePt t="18568" x="6364288" y="2954338"/>
          <p14:tracePt t="18574" x="6380163" y="2954338"/>
          <p14:tracePt t="18576" x="6396038" y="2954338"/>
          <p14:tracePt t="18580" x="6411913" y="2970213"/>
          <p14:tracePt t="18582" x="6427788" y="2970213"/>
          <p14:tracePt t="18584" x="6443663" y="2970213"/>
          <p14:tracePt t="18588" x="6459538" y="2970213"/>
          <p14:tracePt t="18590" x="6475413" y="2970213"/>
          <p14:tracePt t="18594" x="6491288" y="2970213"/>
          <p14:tracePt t="18597" x="6507163" y="2970213"/>
          <p14:tracePt t="18598" x="6523038" y="2970213"/>
          <p14:tracePt t="18603" x="6538913" y="2970213"/>
          <p14:tracePt t="18604" x="6553200" y="2970213"/>
          <p14:tracePt t="18609" x="6569075" y="2970213"/>
          <p14:tracePt t="18610" x="6584950" y="2970213"/>
          <p14:tracePt t="18614" x="6600825" y="2970213"/>
          <p14:tracePt t="18616" x="6616700" y="2970213"/>
          <p14:tracePt t="18618" x="6632575" y="2970213"/>
          <p14:tracePt t="18622" x="6664325" y="2970213"/>
          <p14:tracePt t="18624" x="6680200" y="2970213"/>
          <p14:tracePt t="18628" x="6696075" y="2954338"/>
          <p14:tracePt t="18630" x="6711950" y="2954338"/>
          <p14:tracePt t="18632" x="6727825" y="2954338"/>
          <p14:tracePt t="18634" x="6743700" y="2954338"/>
          <p14:tracePt t="18638" x="6775450" y="2938463"/>
          <p14:tracePt t="18640" x="6791325" y="2938463"/>
          <p14:tracePt t="18642" x="6807200" y="2938463"/>
          <p14:tracePt t="18644" x="6823075" y="2938463"/>
          <p14:tracePt t="18646" x="6854825" y="2938463"/>
          <p14:tracePt t="18650" x="6884988" y="2922588"/>
          <p14:tracePt t="18652" x="6932613" y="2922588"/>
          <p14:tracePt t="18654" x="6948488" y="2908300"/>
          <p14:tracePt t="18656" x="6980238" y="2908300"/>
          <p14:tracePt t="18659" x="7011988" y="2892425"/>
          <p14:tracePt t="18660" x="7027863" y="2892425"/>
          <p14:tracePt t="18661" x="7043738" y="2892425"/>
          <p14:tracePt t="18664" x="7059613" y="2876550"/>
          <p14:tracePt t="18666" x="7091363" y="2876550"/>
          <p14:tracePt t="18668" x="7123113" y="2860675"/>
          <p14:tracePt t="18670" x="7138988" y="2860675"/>
          <p14:tracePt t="18672" x="7154863" y="2860675"/>
          <p14:tracePt t="18674" x="7185025" y="2860675"/>
          <p14:tracePt t="18676" x="7200900" y="2860675"/>
          <p14:tracePt t="18678" x="7232650" y="2860675"/>
          <p14:tracePt t="18680" x="7248525" y="2860675"/>
          <p14:tracePt t="18682" x="7280275" y="2844800"/>
          <p14:tracePt t="18684" x="7296150" y="2844800"/>
          <p14:tracePt t="18686" x="7312025" y="2844800"/>
          <p14:tracePt t="18688" x="7343775" y="2828925"/>
          <p14:tracePt t="18690" x="7375525" y="2828925"/>
          <p14:tracePt t="18694" x="7407275" y="2828925"/>
          <p14:tracePt t="18696" x="7439025" y="2828925"/>
          <p14:tracePt t="18698" x="7439025" y="2813050"/>
          <p14:tracePt t="18700" x="7469188" y="2813050"/>
          <p14:tracePt t="18701" x="7469188" y="2797175"/>
          <p14:tracePt t="18704" x="7500938" y="2797175"/>
          <p14:tracePt t="18706" x="7516813" y="2797175"/>
          <p14:tracePt t="18709" x="7532688" y="2797175"/>
          <p14:tracePt t="18711" x="7548563" y="2797175"/>
          <p14:tracePt t="18712" x="7564438" y="2797175"/>
          <p14:tracePt t="18718" x="7596188" y="2797175"/>
          <p14:tracePt t="18720" x="7612063" y="2781300"/>
          <p14:tracePt t="18722" x="7627938" y="2781300"/>
          <p14:tracePt t="18724" x="7643813" y="2781300"/>
          <p14:tracePt t="18731" x="7659688" y="2781300"/>
          <p14:tracePt t="18732" x="7675563" y="2765425"/>
          <p14:tracePt t="18736" x="7691438" y="2765425"/>
          <p14:tracePt t="18747" x="7707313" y="2765425"/>
          <p14:tracePt t="18753" x="7723188" y="2765425"/>
          <p14:tracePt t="18769" x="7739063" y="2765425"/>
          <p14:tracePt t="18777" x="7754938" y="2765425"/>
          <p14:tracePt t="18780" x="7754938" y="2749550"/>
          <p14:tracePt t="18793" x="7770813" y="2749550"/>
          <p14:tracePt t="18801" x="7785100" y="2733675"/>
          <p14:tracePt t="18812" x="7800975" y="2733675"/>
          <p14:tracePt t="19318" x="7800975" y="2717800"/>
          <p14:tracePt t="19327" x="7800975" y="2701925"/>
          <p14:tracePt t="19331" x="7800975" y="2686050"/>
          <p14:tracePt t="19345" x="7800975" y="2670175"/>
          <p14:tracePt t="19348" x="7800975" y="2654300"/>
          <p14:tracePt t="19364" x="7800975" y="2638425"/>
          <p14:tracePt t="19372" x="7800975" y="2622550"/>
          <p14:tracePt t="19388" x="7800975" y="2606675"/>
          <p14:tracePt t="19509" x="7785100" y="2606675"/>
          <p14:tracePt t="19516" x="7770813" y="2606675"/>
          <p14:tracePt t="19521" x="7754938" y="2606675"/>
          <p14:tracePt t="19529" x="7739063" y="2606675"/>
          <p14:tracePt t="19532" x="7723188" y="2606675"/>
          <p14:tracePt t="19540" x="7707313" y="2606675"/>
          <p14:tracePt t="19583" x="7691438" y="2606675"/>
          <p14:tracePt t="20110" x="7675563" y="2606675"/>
          <p14:tracePt t="20126" x="7659688" y="2606675"/>
          <p14:tracePt t="20223" x="7659688" y="2622550"/>
          <p14:tracePt t="20234" x="7675563" y="2622550"/>
          <p14:tracePt t="20238" x="7691438" y="2622550"/>
          <p14:tracePt t="20243" x="7707313" y="2622550"/>
          <p14:tracePt t="20246" x="7723188" y="2622550"/>
          <p14:tracePt t="20248" x="7723188" y="2638425"/>
          <p14:tracePt t="20252" x="7739063" y="2638425"/>
          <p14:tracePt t="20260" x="7754938" y="2638425"/>
          <p14:tracePt t="20267" x="7770813" y="2638425"/>
          <p14:tracePt t="20270" x="7785100" y="2638425"/>
          <p14:tracePt t="20273" x="7800975" y="2654300"/>
          <p14:tracePt t="20280" x="7816850" y="2654300"/>
          <p14:tracePt t="20288" x="7832725" y="2654300"/>
          <p14:tracePt t="20291" x="7832725" y="2670175"/>
          <p14:tracePt t="20335" x="7848600" y="2670175"/>
          <p14:tracePt t="20844" x="7848600" y="2686050"/>
          <p14:tracePt t="20854" x="7848600" y="2701925"/>
          <p14:tracePt t="20865" x="7832725" y="2701925"/>
          <p14:tracePt t="20867" x="7832725" y="2717800"/>
          <p14:tracePt t="20917" x="7832725" y="2733675"/>
          <p14:tracePt t="20929" x="7832725" y="2749550"/>
          <p14:tracePt t="20939" x="7848600" y="2749550"/>
          <p14:tracePt t="20945" x="7864475" y="2749550"/>
          <p14:tracePt t="20951" x="7880350" y="2749550"/>
          <p14:tracePt t="20957" x="7880350" y="2765425"/>
          <p14:tracePt t="20963" x="7896225" y="2765425"/>
          <p14:tracePt t="20968" x="7912100" y="2765425"/>
          <p14:tracePt t="20979" x="7927975" y="2765425"/>
          <p14:tracePt t="20980" x="7943850" y="2765425"/>
          <p14:tracePt t="20982" x="7959725" y="2765425"/>
          <p14:tracePt t="20986" x="7959725" y="2781300"/>
          <p14:tracePt t="20988" x="7975600" y="2781300"/>
          <p14:tracePt t="20990" x="7991475" y="2781300"/>
          <p14:tracePt t="20994" x="8007350" y="2781300"/>
          <p14:tracePt t="20997" x="8023225" y="2781300"/>
          <p14:tracePt t="21004" x="8039100" y="2781300"/>
          <p14:tracePt t="21007" x="8070850" y="2781300"/>
          <p14:tracePt t="21010" x="8085138" y="2781300"/>
          <p14:tracePt t="21012" x="8101013" y="2781300"/>
          <p14:tracePt t="21014" x="8116888" y="2781300"/>
          <p14:tracePt t="21018" x="8132763" y="2781300"/>
          <p14:tracePt t="21020" x="8148638" y="2781300"/>
          <p14:tracePt t="21022" x="8164513" y="2781300"/>
          <p14:tracePt t="21026" x="8196263" y="2781300"/>
          <p14:tracePt t="21030" x="8228013" y="2781300"/>
          <p14:tracePt t="21032" x="8243888" y="2781300"/>
          <p14:tracePt t="21034" x="8259763" y="2765425"/>
          <p14:tracePt t="21036" x="8291513" y="2765425"/>
          <p14:tracePt t="21040" x="8307388" y="2765425"/>
          <p14:tracePt t="21044" x="8323263" y="2765425"/>
          <p14:tracePt t="21046" x="8339138" y="2765425"/>
          <p14:tracePt t="21052" x="8355013" y="2765425"/>
          <p14:tracePt t="21056" x="8370888" y="2765425"/>
          <p14:tracePt t="21081" x="8385175" y="2765425"/>
          <p14:tracePt t="21133" x="8370888" y="2765425"/>
          <p14:tracePt t="21144" x="8307388" y="2765425"/>
          <p14:tracePt t="21150" x="8259763" y="2765425"/>
          <p14:tracePt t="21154" x="8228013" y="2765425"/>
          <p14:tracePt t="21156" x="8148638" y="2749550"/>
          <p14:tracePt t="21158" x="8132763" y="2749550"/>
          <p14:tracePt t="21161" x="8101013" y="2749550"/>
          <p14:tracePt t="21162" x="8070850" y="2749550"/>
          <p14:tracePt t="21166" x="8039100" y="2749550"/>
          <p14:tracePt t="21168" x="8023225" y="2749550"/>
          <p14:tracePt t="21170" x="8007350" y="2749550"/>
          <p14:tracePt t="21172" x="7991475" y="2749550"/>
          <p14:tracePt t="21175" x="7975600" y="2749550"/>
          <p14:tracePt t="21178" x="7959725" y="2749550"/>
          <p14:tracePt t="21180" x="7943850" y="2749550"/>
          <p14:tracePt t="21190" x="7927975" y="2749550"/>
          <p14:tracePt t="21197" x="7896225" y="2749550"/>
          <p14:tracePt t="21232" x="7880350" y="2749550"/>
          <p14:tracePt t="21292" x="7880350" y="2765425"/>
          <p14:tracePt t="21294" x="7896225" y="2765425"/>
          <p14:tracePt t="21298" x="7912100" y="2765425"/>
          <p14:tracePt t="21302" x="7927975" y="2781300"/>
          <p14:tracePt t="21310" x="7943850" y="2781300"/>
          <p14:tracePt t="21314" x="7959725" y="2781300"/>
          <p14:tracePt t="21318" x="7959725" y="2797175"/>
          <p14:tracePt t="21320" x="7975600" y="2797175"/>
          <p14:tracePt t="21325" x="7991475" y="2797175"/>
          <p14:tracePt t="21328" x="8007350" y="2813050"/>
          <p14:tracePt t="21336" x="8023225" y="2813050"/>
          <p14:tracePt t="21338" x="8039100" y="2813050"/>
          <p14:tracePt t="21344" x="8054975" y="2813050"/>
          <p14:tracePt t="21346" x="8085138" y="2813050"/>
          <p14:tracePt t="21350" x="8101013" y="2813050"/>
          <p14:tracePt t="21352" x="8116888" y="2828925"/>
          <p14:tracePt t="21356" x="8132763" y="2828925"/>
          <p14:tracePt t="21359" x="8148638" y="2828925"/>
          <p14:tracePt t="21360" x="8164513" y="2828925"/>
          <p14:tracePt t="21364" x="8180388" y="2828925"/>
          <p14:tracePt t="21366" x="8196263" y="2828925"/>
          <p14:tracePt t="21370" x="8212138" y="2828925"/>
          <p14:tracePt t="21376" x="8243888" y="2828925"/>
          <p14:tracePt t="21382" x="8259763" y="2828925"/>
          <p14:tracePt t="21386" x="8275638" y="2828925"/>
          <p14:tracePt t="21400" x="8291513" y="2828925"/>
          <p14:tracePt t="21409" x="8307388" y="2828925"/>
          <p14:tracePt t="21426" x="8323263" y="2828925"/>
          <p14:tracePt t="21525" x="8307388" y="2828925"/>
          <p14:tracePt t="21533" x="8291513" y="2828925"/>
          <p14:tracePt t="21549" x="8275638" y="2828925"/>
          <p14:tracePt t="21556" x="8259763" y="2813050"/>
          <p14:tracePt t="21569" x="8243888" y="2813050"/>
          <p14:tracePt t="21578" x="8228013" y="2813050"/>
          <p14:tracePt t="21582" x="8212138" y="2813050"/>
          <p14:tracePt t="21610" x="8196263" y="2813050"/>
          <p14:tracePt t="21640" x="8180388" y="2813050"/>
          <p14:tracePt t="21749" x="8196263" y="2813050"/>
          <p14:tracePt t="21762" x="8212138" y="2813050"/>
          <p14:tracePt t="21768" x="8228013" y="2813050"/>
          <p14:tracePt t="21773" x="8243888" y="2813050"/>
          <p14:tracePt t="21784" x="8259763" y="2813050"/>
          <p14:tracePt t="21787" x="8275638" y="2813050"/>
          <p14:tracePt t="21796" x="8275638" y="2797175"/>
          <p14:tracePt t="21801" x="8291513" y="2797175"/>
          <p14:tracePt t="21816" x="8307388" y="2797175"/>
          <p14:tracePt t="22503" x="8323263" y="2797175"/>
          <p14:tracePt t="22535" x="8339138" y="2797175"/>
          <p14:tracePt t="22544" x="8355013" y="2797175"/>
          <p14:tracePt t="22586" x="8370888" y="2797175"/>
          <p14:tracePt t="22594" x="8385175" y="2797175"/>
          <p14:tracePt t="22602" x="8401050" y="2797175"/>
          <p14:tracePt t="22616" x="8416925" y="2797175"/>
          <p14:tracePt t="22622" x="8432800" y="2797175"/>
          <p14:tracePt t="22636" x="8448675" y="2797175"/>
          <p14:tracePt t="22639" x="8464550" y="2797175"/>
          <p14:tracePt t="22657" x="8496300" y="2797175"/>
          <p14:tracePt t="22673" x="8512175" y="2797175"/>
          <p14:tracePt t="22709" x="8528050" y="2797175"/>
          <p14:tracePt t="22723" x="8543925" y="2797175"/>
          <p14:tracePt t="22752" x="8559800" y="2797175"/>
          <p14:tracePt t="22766" x="8575675" y="2797175"/>
          <p14:tracePt t="22798" x="8591550" y="2797175"/>
          <p14:tracePt t="22917" x="8607425" y="2797175"/>
          <p14:tracePt t="22929" x="8623300" y="2797175"/>
          <p14:tracePt t="22947" x="8639175" y="2797175"/>
          <p14:tracePt t="22955" x="8655050" y="2797175"/>
          <p14:tracePt t="22963" x="8670925" y="2797175"/>
          <p14:tracePt t="22979" x="8686800" y="2797175"/>
          <p14:tracePt t="22991" x="8701088" y="2797175"/>
          <p14:tracePt t="23018" x="8716963" y="2797175"/>
          <p14:tracePt t="23048" x="8732838" y="2797175"/>
          <p14:tracePt t="23066" x="8748713" y="2797175"/>
          <p14:tracePt t="23083" x="8764588" y="2797175"/>
          <p14:tracePt t="23091" x="8780463" y="2797175"/>
          <p14:tracePt t="23103" x="8796338" y="2797175"/>
          <p14:tracePt t="23111" x="8812213" y="2797175"/>
          <p14:tracePt t="23128" x="8828088" y="2797175"/>
          <p14:tracePt t="23186" x="8843963" y="2797175"/>
          <p14:tracePt t="23201" x="8859838" y="2797175"/>
          <p14:tracePt t="23213" x="8875713" y="2797175"/>
          <p14:tracePt t="23219" x="8891588" y="2797175"/>
          <p14:tracePt t="23224" x="8907463" y="2797175"/>
          <p14:tracePt t="23234" x="8923338" y="2797175"/>
          <p14:tracePt t="23238" x="8939213" y="2797175"/>
          <p14:tracePt t="23250" x="8955088" y="2797175"/>
          <p14:tracePt t="23255" x="8970963" y="2797175"/>
          <p14:tracePt t="23273" x="8986838" y="2797175"/>
          <p14:tracePt t="23291" x="9001125" y="2797175"/>
          <p14:tracePt t="23307" x="9017000" y="2797175"/>
          <p14:tracePt t="23327" x="9032875" y="2797175"/>
          <p14:tracePt t="23336" x="9048750" y="2797175"/>
          <p14:tracePt t="23345" x="9064625" y="2797175"/>
          <p14:tracePt t="23349" x="9064625" y="2781300"/>
          <p14:tracePt t="23351" x="9080500" y="2781300"/>
          <p14:tracePt t="23354" x="9096375" y="2781300"/>
          <p14:tracePt t="23370" x="9112250" y="2781300"/>
          <p14:tracePt t="23401" x="9128125" y="2781300"/>
          <p14:tracePt t="23457" x="9144000" y="2781300"/>
          <p14:tracePt t="23466" x="9159875" y="2781300"/>
          <p14:tracePt t="23472" x="9175750" y="2781300"/>
          <p14:tracePt t="23481" x="9191625" y="2781300"/>
          <p14:tracePt t="23486" x="9207500" y="2781300"/>
          <p14:tracePt t="23494" x="9223375" y="2781300"/>
          <p14:tracePt t="23497" x="9239250" y="2781300"/>
          <p14:tracePt t="23498" x="9255125" y="2781300"/>
          <p14:tracePt t="23508" x="9286875" y="2781300"/>
          <p14:tracePt t="23516" x="9301163" y="2781300"/>
          <p14:tracePt t="23521" x="9317038" y="2781300"/>
          <p14:tracePt t="23525" x="9332913" y="2781300"/>
          <p14:tracePt t="23528" x="9332913" y="2797175"/>
          <p14:tracePt t="23532" x="9348788" y="2797175"/>
          <p14:tracePt t="23538" x="9364663" y="2797175"/>
          <p14:tracePt t="23551" x="9380538" y="2797175"/>
          <p14:tracePt t="23558" x="9396413" y="2797175"/>
          <p14:tracePt t="23567" x="9412288" y="2797175"/>
          <p14:tracePt t="23585" x="9428163" y="2797175"/>
          <p14:tracePt t="23592" x="9444038" y="2797175"/>
          <p14:tracePt t="23605" x="9459913" y="2797175"/>
          <p14:tracePt t="23611" x="9475788" y="2797175"/>
          <p14:tracePt t="23623" x="9491663" y="2797175"/>
          <p14:tracePt t="23628" x="9507538" y="2797175"/>
          <p14:tracePt t="23635" x="9523413" y="2797175"/>
          <p14:tracePt t="23645" x="9539288" y="2797175"/>
          <p14:tracePt t="23658" x="9571038" y="2797175"/>
          <p14:tracePt t="23662" x="9586913" y="2797175"/>
          <p14:tracePt t="23666" x="9601200" y="2797175"/>
          <p14:tracePt t="23675" x="9617075" y="2797175"/>
          <p14:tracePt t="23678" x="9632950" y="2797175"/>
          <p14:tracePt t="23680" x="9632950" y="2781300"/>
          <p14:tracePt t="23690" x="9664700" y="2781300"/>
          <p14:tracePt t="23698" x="9680575" y="2781300"/>
          <p14:tracePt t="23702" x="9696450" y="2781300"/>
          <p14:tracePt t="23705" x="9712325" y="2781300"/>
          <p14:tracePt t="23707" x="9712325" y="2765425"/>
          <p14:tracePt t="23712" x="9728200" y="2765425"/>
          <p14:tracePt t="23714" x="9744075" y="2765425"/>
          <p14:tracePt t="23717" x="9759950" y="2765425"/>
          <p14:tracePt t="23726" x="9775825" y="2765425"/>
          <p14:tracePt t="23728" x="9775825" y="2749550"/>
          <p14:tracePt t="23730" x="9791700" y="2749550"/>
          <p14:tracePt t="23743" x="9807575" y="2749550"/>
          <p14:tracePt t="23747" x="9823450" y="2749550"/>
          <p14:tracePt t="23751" x="9839325" y="2749550"/>
          <p14:tracePt t="23759" x="9855200" y="2749550"/>
          <p14:tracePt t="23762" x="9871075" y="2749550"/>
          <p14:tracePt t="23770" x="9886950" y="2749550"/>
          <p14:tracePt t="23776" x="9902825" y="2749550"/>
          <p14:tracePt t="23780" x="9917113" y="2749550"/>
          <p14:tracePt t="23790" x="9932988" y="2749550"/>
          <p14:tracePt t="23796" x="9948863" y="2749550"/>
          <p14:tracePt t="23807" x="9964738" y="2749550"/>
          <p14:tracePt t="23813" x="9980613" y="2749550"/>
          <p14:tracePt t="23828" x="9996488" y="2749550"/>
          <p14:tracePt t="23847" x="10012363" y="2749550"/>
          <p14:tracePt t="23871" x="10028238" y="2749550"/>
          <p14:tracePt t="23893" x="10044113" y="2749550"/>
          <p14:tracePt t="23900" x="10059988" y="2749550"/>
          <p14:tracePt t="23908" x="10091738" y="2749550"/>
          <p14:tracePt t="23915" x="10123488" y="2749550"/>
          <p14:tracePt t="23918" x="10139363" y="2749550"/>
          <p14:tracePt t="23922" x="10155238" y="2749550"/>
          <p14:tracePt t="23924" x="10171113" y="2749550"/>
          <p14:tracePt t="23926" x="10186988" y="2733675"/>
          <p14:tracePt t="23930" x="10202863" y="2733675"/>
          <p14:tracePt t="23932" x="10217150" y="2733675"/>
          <p14:tracePt t="23936" x="10233025" y="2733675"/>
          <p14:tracePt t="23938" x="10248900" y="2717800"/>
          <p14:tracePt t="23941" x="10264775" y="2717800"/>
          <p14:tracePt t="23946" x="10280650" y="2717800"/>
          <p14:tracePt t="23951" x="10296525" y="2717800"/>
          <p14:tracePt t="23957" x="10312400" y="2717800"/>
          <p14:tracePt t="23962" x="10328275" y="2717800"/>
          <p14:tracePt t="23973" x="10344150" y="2717800"/>
          <p14:tracePt t="24093" x="10328275" y="2717800"/>
          <p14:tracePt t="24096" x="10312400" y="2717800"/>
          <p14:tracePt t="24103" x="10296525" y="2717800"/>
          <p14:tracePt t="24105" x="10280650" y="2717800"/>
          <p14:tracePt t="24108" x="10248900" y="2717800"/>
          <p14:tracePt t="24110" x="10233025" y="2717800"/>
          <p14:tracePt t="24114" x="10217150" y="2717800"/>
          <p14:tracePt t="24116" x="10202863" y="2717800"/>
          <p14:tracePt t="24118" x="10186988" y="2717800"/>
          <p14:tracePt t="24120" x="10171113" y="2717800"/>
          <p14:tracePt t="24123" x="10155238" y="2717800"/>
          <p14:tracePt t="24126" x="10139363" y="2717800"/>
          <p14:tracePt t="24128" x="10107613" y="2717800"/>
          <p14:tracePt t="24132" x="10091738" y="2717800"/>
          <p14:tracePt t="24135" x="10059988" y="2717800"/>
          <p14:tracePt t="24139" x="10028238" y="2717800"/>
          <p14:tracePt t="24141" x="10012363" y="2717800"/>
          <p14:tracePt t="24144" x="9980613" y="2717800"/>
          <p14:tracePt t="24148" x="9964738" y="2717800"/>
          <p14:tracePt t="24150" x="9948863" y="2717800"/>
          <p14:tracePt t="24152" x="9932988" y="2717800"/>
          <p14:tracePt t="24154" x="9917113" y="2717800"/>
          <p14:tracePt t="24157" x="9902825" y="2717800"/>
          <p14:tracePt t="24159" x="9886950" y="2717800"/>
          <p14:tracePt t="24164" x="9871075" y="2717800"/>
          <p14:tracePt t="24166" x="9855200" y="2717800"/>
          <p14:tracePt t="24178" x="9839325" y="2717800"/>
          <p14:tracePt t="24183" x="9823450" y="2717800"/>
          <p14:tracePt t="24188" x="9807575" y="2717800"/>
          <p14:tracePt t="24195" x="9807575" y="2733675"/>
          <p14:tracePt t="24199" x="9791700" y="2733675"/>
          <p14:tracePt t="24202" x="9775825" y="2733675"/>
          <p14:tracePt t="24211" x="9759950" y="2733675"/>
          <p14:tracePt t="24214" x="9744075" y="2733675"/>
          <p14:tracePt t="24218" x="9728200" y="2733675"/>
          <p14:tracePt t="24220" x="9712325" y="2749550"/>
          <p14:tracePt t="24222" x="9696450" y="2749550"/>
          <p14:tracePt t="24226" x="9680575" y="2765425"/>
          <p14:tracePt t="24228" x="9648825" y="2765425"/>
          <p14:tracePt t="24232" x="9632950" y="2765425"/>
          <p14:tracePt t="24234" x="9617075" y="2781300"/>
          <p14:tracePt t="24238" x="9601200" y="2781300"/>
          <p14:tracePt t="24241" x="9571038" y="2781300"/>
          <p14:tracePt t="24244" x="9555163" y="2781300"/>
          <p14:tracePt t="24246" x="9539288" y="2797175"/>
          <p14:tracePt t="24248" x="9523413" y="2797175"/>
          <p14:tracePt t="24250" x="9507538" y="2797175"/>
          <p14:tracePt t="24252" x="9491663" y="2797175"/>
          <p14:tracePt t="24254" x="9491663" y="2813050"/>
          <p14:tracePt t="24256" x="9459913" y="2813050"/>
          <p14:tracePt t="24258" x="9444038" y="2813050"/>
          <p14:tracePt t="24262" x="9428163" y="2813050"/>
          <p14:tracePt t="24264" x="9396413" y="2813050"/>
          <p14:tracePt t="24270" x="9380538" y="2828925"/>
          <p14:tracePt t="24272" x="9364663" y="2828925"/>
          <p14:tracePt t="24274" x="9348788" y="2828925"/>
          <p14:tracePt t="24276" x="9317038" y="2828925"/>
          <p14:tracePt t="24280" x="9301163" y="2828925"/>
          <p14:tracePt t="24282" x="9286875" y="2828925"/>
          <p14:tracePt t="24284" x="9271000" y="2828925"/>
          <p14:tracePt t="24290" x="9255125" y="2828925"/>
          <p14:tracePt t="24292" x="9239250" y="2828925"/>
          <p14:tracePt t="24298" x="9223375" y="2828925"/>
          <p14:tracePt t="24302" x="9207500" y="2828925"/>
          <p14:tracePt t="24307" x="9191625" y="2828925"/>
          <p14:tracePt t="24314" x="9175750" y="2828925"/>
          <p14:tracePt t="24318" x="9159875" y="2828925"/>
          <p14:tracePt t="24324" x="9144000" y="2828925"/>
          <p14:tracePt t="24332" x="9128125" y="2828925"/>
          <p14:tracePt t="24338" x="9080500" y="2828925"/>
          <p14:tracePt t="24343" x="9048750" y="2828925"/>
          <p14:tracePt t="24348" x="9001125" y="2844800"/>
          <p14:tracePt t="24353" x="8970963" y="2844800"/>
          <p14:tracePt t="24354" x="8939213" y="2860675"/>
          <p14:tracePt t="24357" x="8907463" y="2860675"/>
          <p14:tracePt t="24358" x="8875713" y="2860675"/>
          <p14:tracePt t="24360" x="8859838" y="2860675"/>
          <p14:tracePt t="24362" x="8828088" y="2876550"/>
          <p14:tracePt t="24364" x="8796338" y="2876550"/>
          <p14:tracePt t="24366" x="8764588" y="2876550"/>
          <p14:tracePt t="24368" x="8732838" y="2892425"/>
          <p14:tracePt t="24370" x="8701088" y="2892425"/>
          <p14:tracePt t="24374" x="8623300" y="2892425"/>
          <p14:tracePt t="24376" x="8575675" y="2892425"/>
          <p14:tracePt t="24378" x="8528050" y="2908300"/>
          <p14:tracePt t="24380" x="8496300" y="2908300"/>
          <p14:tracePt t="24382" x="8464550" y="2922588"/>
          <p14:tracePt t="24384" x="8401050" y="2922588"/>
          <p14:tracePt t="24386" x="8370888" y="2938463"/>
          <p14:tracePt t="24388" x="8323263" y="2954338"/>
          <p14:tracePt t="24391" x="8259763" y="2954338"/>
          <p14:tracePt t="24391" x="8212138" y="2970213"/>
          <p14:tracePt t="24394" x="8180388" y="2970213"/>
          <p14:tracePt t="24396" x="8116888" y="2986088"/>
          <p14:tracePt t="24398" x="8070850" y="3001963"/>
          <p14:tracePt t="24400" x="7975600" y="3001963"/>
          <p14:tracePt t="24402" x="7912100" y="3017838"/>
          <p14:tracePt t="24404" x="7848600" y="3033713"/>
          <p14:tracePt t="24406" x="7785100" y="3033713"/>
          <p14:tracePt t="24408" x="7754938" y="3049588"/>
          <p14:tracePt t="24410" x="7675563" y="3049588"/>
          <p14:tracePt t="24412" x="7627938" y="3065463"/>
          <p14:tracePt t="24414" x="7564438" y="3065463"/>
          <p14:tracePt t="24416" x="7500938" y="3065463"/>
          <p14:tracePt t="24418" x="7469188" y="3065463"/>
          <p14:tracePt t="24420" x="7407275" y="3065463"/>
          <p14:tracePt t="24422" x="7343775" y="3065463"/>
          <p14:tracePt t="24424" x="7280275" y="3065463"/>
          <p14:tracePt t="24426" x="7248525" y="3065463"/>
          <p14:tracePt t="24428" x="7185025" y="3065463"/>
          <p14:tracePt t="24429" x="7123113" y="3065463"/>
          <p14:tracePt t="24432" x="7075488" y="3081338"/>
          <p14:tracePt t="24433" x="7027863" y="3081338"/>
          <p14:tracePt t="24436" x="6964363" y="3081338"/>
          <p14:tracePt t="24438" x="6916738" y="3081338"/>
          <p14:tracePt t="24440" x="6884988" y="3081338"/>
          <p14:tracePt t="24441" x="6823075" y="3081338"/>
          <p14:tracePt t="24444" x="6775450" y="3081338"/>
          <p14:tracePt t="24446" x="6711950" y="3081338"/>
          <p14:tracePt t="24448" x="6680200" y="3081338"/>
          <p14:tracePt t="24450" x="6632575" y="3081338"/>
          <p14:tracePt t="24452" x="6584950" y="3081338"/>
          <p14:tracePt t="24454" x="6553200" y="3097213"/>
          <p14:tracePt t="24457" x="6491288" y="3097213"/>
          <p14:tracePt t="24458" x="6443663" y="3097213"/>
          <p14:tracePt t="24460" x="6411913" y="3113088"/>
          <p14:tracePt t="24462" x="6380163" y="3113088"/>
          <p14:tracePt t="24464" x="6332538" y="3113088"/>
          <p14:tracePt t="24466" x="6300788" y="3113088"/>
          <p14:tracePt t="24468" x="6253163" y="3113088"/>
          <p14:tracePt t="24470" x="6207125" y="3113088"/>
          <p14:tracePt t="24472" x="6191250" y="3128963"/>
          <p14:tracePt t="24474" x="6143625" y="3128963"/>
          <p14:tracePt t="24476" x="6111875" y="3144838"/>
          <p14:tracePt t="24478" x="6080125" y="3144838"/>
          <p14:tracePt t="24480" x="6048375" y="3144838"/>
          <p14:tracePt t="24482" x="6000750" y="3144838"/>
          <p14:tracePt t="24484" x="5984875" y="3160713"/>
          <p14:tracePt t="24486" x="5953125" y="3160713"/>
          <p14:tracePt t="24488" x="5922963" y="3160713"/>
          <p14:tracePt t="24490" x="5907088" y="3160713"/>
          <p14:tracePt t="24492" x="5875338" y="3176588"/>
          <p14:tracePt t="24494" x="5843588" y="3176588"/>
          <p14:tracePt t="24496" x="5827713" y="3176588"/>
          <p14:tracePt t="24498" x="5811838" y="3176588"/>
          <p14:tracePt t="24501" x="5795963" y="3176588"/>
          <p14:tracePt t="24502" x="5780088" y="3176588"/>
          <p14:tracePt t="24504" x="5764213" y="3176588"/>
          <p14:tracePt t="24507" x="5748338" y="3192463"/>
          <p14:tracePt t="24508" x="5732463" y="3192463"/>
          <p14:tracePt t="24510" x="5716588" y="3192463"/>
          <p14:tracePt t="24512" x="5700713" y="3192463"/>
          <p14:tracePt t="24514" x="5684838" y="3192463"/>
          <p14:tracePt t="24516" x="5668963" y="3208338"/>
          <p14:tracePt t="24524" x="5653088" y="3208338"/>
          <p14:tracePt t="24526" x="5638800" y="3208338"/>
          <p14:tracePt t="24530" x="5622925" y="3224213"/>
          <p14:tracePt t="24541" x="5607050" y="3224213"/>
          <p14:tracePt t="24571" x="5591175" y="3224213"/>
          <p14:tracePt t="25055" x="5607050" y="3224213"/>
          <p14:tracePt t="25144" x="5622925" y="3224213"/>
          <p14:tracePt t="25161" x="5638800" y="3224213"/>
          <p14:tracePt t="25177" x="5653088" y="3224213"/>
          <p14:tracePt t="25193" x="5668963" y="3224213"/>
          <p14:tracePt t="25196" x="5684838" y="3224213"/>
          <p14:tracePt t="25207" x="5700713" y="3224213"/>
          <p14:tracePt t="25210" x="5716588" y="3224213"/>
          <p14:tracePt t="25212" x="5732463" y="3224213"/>
          <p14:tracePt t="25217" x="5748338" y="3224213"/>
          <p14:tracePt t="25218" x="5764213" y="3224213"/>
          <p14:tracePt t="25223" x="5780088" y="3224213"/>
          <p14:tracePt t="25224" x="5795963" y="3224213"/>
          <p14:tracePt t="25226" x="5811838" y="3224213"/>
          <p14:tracePt t="25232" x="5827713" y="3224213"/>
          <p14:tracePt t="25234" x="5843588" y="3224213"/>
          <p14:tracePt t="25238" x="5859463" y="3224213"/>
          <p14:tracePt t="25242" x="5875338" y="3224213"/>
          <p14:tracePt t="25244" x="5891213" y="3224213"/>
          <p14:tracePt t="25254" x="5922963" y="3224213"/>
          <p14:tracePt t="25262" x="5938838" y="3224213"/>
          <p14:tracePt t="25268" x="5969000" y="3224213"/>
          <p14:tracePt t="25269" x="5984875" y="3224213"/>
          <p14:tracePt t="25273" x="6000750" y="3224213"/>
          <p14:tracePt t="25276" x="6016625" y="3224213"/>
          <p14:tracePt t="25280" x="6032500" y="3224213"/>
          <p14:tracePt t="25286" x="6048375" y="3224213"/>
          <p14:tracePt t="25289" x="6064250" y="3224213"/>
          <p14:tracePt t="25292" x="6080125" y="3224213"/>
          <p14:tracePt t="25302" x="6096000" y="3224213"/>
          <p14:tracePt t="25308" x="6111875" y="3208338"/>
          <p14:tracePt t="25330" x="6127750" y="3208338"/>
          <p14:tracePt t="25337" x="6127750" y="3192463"/>
          <p14:tracePt t="25351" x="6143625" y="3192463"/>
          <p14:tracePt t="25409" x="6127750" y="3192463"/>
          <p14:tracePt t="25414" x="6111875" y="3192463"/>
          <p14:tracePt t="25418" x="6096000" y="3192463"/>
          <p14:tracePt t="25423" x="6080125" y="3192463"/>
          <p14:tracePt t="25425" x="6064250" y="3192463"/>
          <p14:tracePt t="25426" x="6048375" y="3208338"/>
          <p14:tracePt t="25428" x="6032500" y="3208338"/>
          <p14:tracePt t="25430" x="6016625" y="3208338"/>
          <p14:tracePt t="25432" x="6000750" y="3224213"/>
          <p14:tracePt t="25434" x="5969000" y="3224213"/>
          <p14:tracePt t="25436" x="5938838" y="3224213"/>
          <p14:tracePt t="25439" x="5922963" y="3224213"/>
          <p14:tracePt t="25440" x="5891213" y="3240088"/>
          <p14:tracePt t="25442" x="5859463" y="3240088"/>
          <p14:tracePt t="25444" x="5843588" y="3255963"/>
          <p14:tracePt t="25446" x="5795963" y="3255963"/>
          <p14:tracePt t="25448" x="5764213" y="3255963"/>
          <p14:tracePt t="25450" x="5748338" y="3270250"/>
          <p14:tracePt t="25452" x="5716588" y="3270250"/>
          <p14:tracePt t="25454" x="5684838" y="3286125"/>
          <p14:tracePt t="25457" x="5668963" y="3286125"/>
          <p14:tracePt t="25458" x="5622925" y="3302000"/>
          <p14:tracePt t="25459" x="5607050" y="3302000"/>
          <p14:tracePt t="25462" x="5575300" y="3317875"/>
          <p14:tracePt t="25464" x="5527675" y="3317875"/>
          <p14:tracePt t="25466" x="5495925" y="3333750"/>
          <p14:tracePt t="25468" x="5464175" y="3333750"/>
          <p14:tracePt t="25470" x="5432425" y="3333750"/>
          <p14:tracePt t="25472" x="5384800" y="3349625"/>
          <p14:tracePt t="25474" x="5368925" y="3349625"/>
          <p14:tracePt t="25476" x="5337175" y="3365500"/>
          <p14:tracePt t="25478" x="5291138" y="3365500"/>
          <p14:tracePt t="25480" x="5275263" y="3381375"/>
          <p14:tracePt t="25482" x="5227638" y="3381375"/>
          <p14:tracePt t="25484" x="5195888" y="3381375"/>
          <p14:tracePt t="25486" x="5180013" y="3397250"/>
          <p14:tracePt t="25489" x="5148263" y="3397250"/>
          <p14:tracePt t="25492" x="5084763" y="3413125"/>
          <p14:tracePt t="25494" x="5053013" y="3413125"/>
          <p14:tracePt t="25496" x="5006975" y="3429000"/>
          <p14:tracePt t="25498" x="4991100" y="3429000"/>
          <p14:tracePt t="25500" x="4959350" y="3444875"/>
          <p14:tracePt t="25502" x="4927600" y="3444875"/>
          <p14:tracePt t="25504" x="4911725" y="3444875"/>
          <p14:tracePt t="25507" x="4864100" y="3444875"/>
          <p14:tracePt t="25508" x="4832350" y="3460750"/>
          <p14:tracePt t="25511" x="4800600" y="3476625"/>
          <p14:tracePt t="25514" x="4768850" y="3476625"/>
          <p14:tracePt t="25516" x="4752975" y="3476625"/>
          <p14:tracePt t="25518" x="4722813" y="3492500"/>
          <p14:tracePt t="25520" x="4706938" y="3492500"/>
          <p14:tracePt t="25523" x="4675188" y="3508375"/>
          <p14:tracePt t="25524" x="4659313" y="3508375"/>
          <p14:tracePt t="25526" x="4643438" y="3524250"/>
          <p14:tracePt t="25528" x="4611688" y="3524250"/>
          <p14:tracePt t="25530" x="4595813" y="3524250"/>
          <p14:tracePt t="25532" x="4579938" y="3524250"/>
          <p14:tracePt t="25534" x="4564063" y="3524250"/>
          <p14:tracePt t="25536" x="4548188" y="3524250"/>
          <p14:tracePt t="25539" x="4516438" y="3540125"/>
          <p14:tracePt t="25540" x="4500563" y="3540125"/>
          <p14:tracePt t="25542" x="4484688" y="3540125"/>
          <p14:tracePt t="25544" x="4468813" y="3556000"/>
          <p14:tracePt t="25546" x="4437063" y="3556000"/>
          <p14:tracePt t="25549" x="4406900" y="3571875"/>
          <p14:tracePt t="25552" x="4391025" y="3571875"/>
          <p14:tracePt t="25556" x="4359275" y="3571875"/>
          <p14:tracePt t="25558" x="4343400" y="3571875"/>
          <p14:tracePt t="25560" x="4327525" y="3571875"/>
          <p14:tracePt t="25562" x="4311650" y="3587750"/>
          <p14:tracePt t="25564" x="4295775" y="3587750"/>
          <p14:tracePt t="25566" x="4279900" y="3587750"/>
          <p14:tracePt t="25568" x="4248150" y="3602038"/>
          <p14:tracePt t="25572" x="4216400" y="3602038"/>
          <p14:tracePt t="25574" x="4184650" y="3617913"/>
          <p14:tracePt t="25578" x="4152900" y="3633788"/>
          <p14:tracePt t="25580" x="4137025" y="3633788"/>
          <p14:tracePt t="25582" x="4121150" y="3633788"/>
          <p14:tracePt t="25584" x="4090988" y="3633788"/>
          <p14:tracePt t="25586" x="4075113" y="3633788"/>
          <p14:tracePt t="25588" x="4043363" y="3649663"/>
          <p14:tracePt t="25590" x="4027488" y="3649663"/>
          <p14:tracePt t="25592" x="4011613" y="3665538"/>
          <p14:tracePt t="25594" x="3979863" y="3665538"/>
          <p14:tracePt t="25596" x="3963988" y="3681413"/>
          <p14:tracePt t="25598" x="3948113" y="3681413"/>
          <p14:tracePt t="25599" x="3916363" y="3697288"/>
          <p14:tracePt t="25602" x="3900488" y="3697288"/>
          <p14:tracePt t="25604" x="3884613" y="3697288"/>
          <p14:tracePt t="25606" x="3868738" y="3697288"/>
          <p14:tracePt t="25608" x="3852863" y="3697288"/>
          <p14:tracePt t="25609" x="3836988" y="3713163"/>
          <p14:tracePt t="25612" x="3821113" y="3713163"/>
          <p14:tracePt t="25614" x="3806825" y="3713163"/>
          <p14:tracePt t="25616" x="3790950" y="3729038"/>
          <p14:tracePt t="25618" x="3775075" y="3729038"/>
          <p14:tracePt t="25624" x="3759200" y="3729038"/>
          <p14:tracePt t="25627" x="3743325" y="3729038"/>
          <p14:tracePt t="25630" x="3743325" y="3744913"/>
          <p14:tracePt t="25634" x="3727450" y="3744913"/>
          <p14:tracePt t="25647" x="3695700" y="3760788"/>
          <p14:tracePt t="25657" x="3663950" y="3776663"/>
          <p14:tracePt t="25660" x="3648075" y="3776663"/>
          <p14:tracePt t="25665" x="3632200" y="3776663"/>
          <p14:tracePt t="25668" x="3616325" y="3776663"/>
          <p14:tracePt t="25678" x="3600450" y="3776663"/>
          <p14:tracePt t="25682" x="3584575" y="3776663"/>
          <p14:tracePt t="25694" x="3568700" y="3776663"/>
          <p14:tracePt t="25698" x="3552825" y="3776663"/>
          <p14:tracePt t="25700" x="3552825" y="3792538"/>
          <p14:tracePt t="25708" x="3536950" y="3792538"/>
          <p14:tracePt t="25731" x="3521075" y="3792538"/>
          <p14:tracePt t="25740" x="3505200" y="3792538"/>
          <p14:tracePt t="25751" x="3505200" y="3808413"/>
          <p14:tracePt t="25758" x="3490913" y="3808413"/>
          <p14:tracePt t="25764" x="3475038" y="3808413"/>
          <p14:tracePt t="25769" x="3459163" y="3808413"/>
          <p14:tracePt t="25774" x="3443288" y="3808413"/>
          <p14:tracePt t="25778" x="3427413" y="3808413"/>
          <p14:tracePt t="25784" x="3411538" y="3808413"/>
          <p14:tracePt t="25789" x="3395663" y="3808413"/>
          <p14:tracePt t="25792" x="3379788" y="3808413"/>
          <p14:tracePt t="25796" x="3363913" y="3808413"/>
          <p14:tracePt t="25800" x="3348038" y="3808413"/>
          <p14:tracePt t="25806" x="3332163" y="3808413"/>
          <p14:tracePt t="25808" x="3316288" y="3808413"/>
          <p14:tracePt t="25814" x="3300413" y="3808413"/>
          <p14:tracePt t="25818" x="3284538" y="3808413"/>
          <p14:tracePt t="25822" x="3268663" y="3808413"/>
          <p14:tracePt t="25828" x="3252788" y="3808413"/>
          <p14:tracePt t="25832" x="3236913" y="3808413"/>
          <p14:tracePt t="25840" x="3221038" y="3808413"/>
          <p14:tracePt t="25844" x="3205163" y="3808413"/>
          <p14:tracePt t="25852" x="3190875" y="3808413"/>
          <p14:tracePt t="25872" x="3175000" y="3808413"/>
          <p14:tracePt t="25889" x="3159125" y="3808413"/>
          <p14:tracePt t="25915" x="3143250" y="3808413"/>
          <p14:tracePt t="25928" x="3127375" y="3808413"/>
          <p14:tracePt t="25938" x="3111500" y="3808413"/>
          <p14:tracePt t="25944" x="3111500" y="3792538"/>
          <p14:tracePt t="25969" x="3095625" y="3792538"/>
          <p14:tracePt t="25980" x="3079750" y="3792538"/>
          <p14:tracePt t="25984" x="3079750" y="3776663"/>
          <p14:tracePt t="25990" x="3079750" y="3760788"/>
          <p14:tracePt t="25995" x="3063875" y="3760788"/>
          <p14:tracePt t="25996" x="3063875" y="3744913"/>
          <p14:tracePt t="26002" x="3048000" y="3744913"/>
          <p14:tracePt t="26012" x="3032125" y="3729038"/>
          <p14:tracePt t="26018" x="3016250" y="3713163"/>
          <p14:tracePt t="26020" x="3000375" y="3713163"/>
          <p14:tracePt t="26024" x="3000375" y="3697288"/>
          <p14:tracePt t="26026" x="2984500" y="3697288"/>
          <p14:tracePt t="26028" x="2984500" y="3681413"/>
          <p14:tracePt t="26030" x="2968625" y="3681413"/>
          <p14:tracePt t="26034" x="2952750" y="3665538"/>
          <p14:tracePt t="26049" x="2936875" y="3665538"/>
          <p14:tracePt t="26052" x="2936875" y="3649663"/>
          <p14:tracePt t="26059" x="2921000" y="3649663"/>
          <p14:tracePt t="26066" x="2921000" y="3633788"/>
          <p14:tracePt t="26155" x="2905125" y="3633788"/>
          <p14:tracePt t="26170" x="2890838" y="3633788"/>
          <p14:tracePt t="26179" x="2874963" y="3633788"/>
          <p14:tracePt t="26196" x="2859088" y="3633788"/>
          <p14:tracePt t="26201" x="2843213" y="3633788"/>
          <p14:tracePt t="26221" x="2827338" y="3633788"/>
          <p14:tracePt t="26240" x="2811463" y="3633788"/>
          <p14:tracePt t="26289" x="2795588" y="3633788"/>
          <p14:tracePt t="26305" x="2779713" y="3633788"/>
          <p14:tracePt t="26318" x="2763838" y="3649663"/>
          <p14:tracePt t="26344" x="2747963" y="3649663"/>
          <p14:tracePt t="26405" x="2732088" y="3649663"/>
          <p14:tracePt t="26595" x="2716213" y="3649663"/>
          <p14:tracePt t="26904" x="2747963" y="3649663"/>
          <p14:tracePt t="26907" x="2763838" y="3649663"/>
          <p14:tracePt t="26910" x="2779713" y="3649663"/>
          <p14:tracePt t="26912" x="2795588" y="3649663"/>
          <p14:tracePt t="26916" x="2811463" y="3649663"/>
          <p14:tracePt t="26918" x="2827338" y="3649663"/>
          <p14:tracePt t="26922" x="2843213" y="3649663"/>
          <p14:tracePt t="26924" x="2859088" y="3649663"/>
          <p14:tracePt t="26928" x="2874963" y="3649663"/>
          <p14:tracePt t="26930" x="2890838" y="3649663"/>
          <p14:tracePt t="26932" x="2905125" y="3633788"/>
          <p14:tracePt t="26936" x="2921000" y="3633788"/>
          <p14:tracePt t="26939" x="2936875" y="3633788"/>
          <p14:tracePt t="26942" x="2952750" y="3633788"/>
          <p14:tracePt t="26944" x="2968625" y="3633788"/>
          <p14:tracePt t="26946" x="2984500" y="3633788"/>
          <p14:tracePt t="26950" x="3000375" y="3617913"/>
          <p14:tracePt t="26952" x="3016250" y="3617913"/>
          <p14:tracePt t="26956" x="3032125" y="3617913"/>
          <p14:tracePt t="26960" x="3048000" y="3617913"/>
          <p14:tracePt t="26962" x="3063875" y="3602038"/>
          <p14:tracePt t="26966" x="3079750" y="3602038"/>
          <p14:tracePt t="26970" x="3095625" y="3602038"/>
          <p14:tracePt t="26976" x="3111500" y="3587750"/>
          <p14:tracePt t="26983" x="3127375" y="3587750"/>
          <p14:tracePt t="26991" x="3143250" y="3587750"/>
          <p14:tracePt t="27057" x="3159125" y="3587750"/>
          <p14:tracePt t="27226" x="3175000" y="3587750"/>
          <p14:tracePt t="27239" x="3190875" y="3587750"/>
          <p14:tracePt t="27242" x="3221038" y="3587750"/>
          <p14:tracePt t="27247" x="3236913" y="3587750"/>
          <p14:tracePt t="27248" x="3252788" y="3587750"/>
          <p14:tracePt t="27252" x="3268663" y="3587750"/>
          <p14:tracePt t="27256" x="3300413" y="3587750"/>
          <p14:tracePt t="27258" x="3316288" y="3587750"/>
          <p14:tracePt t="27260" x="3332163" y="3571875"/>
          <p14:tracePt t="27262" x="3348038" y="3571875"/>
          <p14:tracePt t="27264" x="3379788" y="3571875"/>
          <p14:tracePt t="27266" x="3395663" y="3571875"/>
          <p14:tracePt t="27268" x="3427413" y="3571875"/>
          <p14:tracePt t="27270" x="3459163" y="3556000"/>
          <p14:tracePt t="27272" x="3475038" y="3556000"/>
          <p14:tracePt t="27274" x="3505200" y="3556000"/>
          <p14:tracePt t="27276" x="3536950" y="3556000"/>
          <p14:tracePt t="27278" x="3552825" y="3540125"/>
          <p14:tracePt t="27280" x="3584575" y="3540125"/>
          <p14:tracePt t="27282" x="3600450" y="3540125"/>
          <p14:tracePt t="27284" x="3632200" y="3540125"/>
          <p14:tracePt t="27286" x="3663950" y="3540125"/>
          <p14:tracePt t="27288" x="3679825" y="3524250"/>
          <p14:tracePt t="27290" x="3711575" y="3524250"/>
          <p14:tracePt t="27292" x="3759200" y="3524250"/>
          <p14:tracePt t="27294" x="3775075" y="3524250"/>
          <p14:tracePt t="27296" x="3806825" y="3524250"/>
          <p14:tracePt t="27298" x="3852863" y="3524250"/>
          <p14:tracePt t="27300" x="3868738" y="3508375"/>
          <p14:tracePt t="27302" x="3900488" y="3508375"/>
          <p14:tracePt t="27307" x="3948113" y="3508375"/>
          <p14:tracePt t="27309" x="3995738" y="3508375"/>
          <p14:tracePt t="27310" x="4011613" y="3508375"/>
          <p14:tracePt t="27312" x="4043363" y="3492500"/>
          <p14:tracePt t="27314" x="4075113" y="3492500"/>
          <p14:tracePt t="27316" x="4090988" y="3492500"/>
          <p14:tracePt t="27318" x="4121150" y="3476625"/>
          <p14:tracePt t="27320" x="4152900" y="3476625"/>
          <p14:tracePt t="27322" x="4168775" y="3460750"/>
          <p14:tracePt t="27324" x="4200525" y="3460750"/>
          <p14:tracePt t="27326" x="4216400" y="3460750"/>
          <p14:tracePt t="27328" x="4232275" y="3460750"/>
          <p14:tracePt t="27330" x="4264025" y="3444875"/>
          <p14:tracePt t="27332" x="4279900" y="3444875"/>
          <p14:tracePt t="27334" x="4295775" y="3444875"/>
          <p14:tracePt t="27336" x="4311650" y="3444875"/>
          <p14:tracePt t="27338" x="4327525" y="3444875"/>
          <p14:tracePt t="27340" x="4343400" y="3444875"/>
          <p14:tracePt t="27342" x="4359275" y="3444875"/>
          <p14:tracePt t="27346" x="4375150" y="3444875"/>
          <p14:tracePt t="27352" x="4391025" y="3444875"/>
          <p14:tracePt t="27357" x="4406900" y="3444875"/>
          <p14:tracePt t="27358" x="4421188" y="3444875"/>
          <p14:tracePt t="27360" x="4437063" y="3429000"/>
          <p14:tracePt t="27368" x="4452938" y="3429000"/>
          <p14:tracePt t="27375" x="4468813" y="3429000"/>
          <p14:tracePt t="27399" x="4484688" y="3429000"/>
          <p14:tracePt t="27480" x="4452938" y="3429000"/>
          <p14:tracePt t="27485" x="4437063" y="3429000"/>
          <p14:tracePt t="27492" x="4421188" y="3429000"/>
          <p14:tracePt t="27496" x="4375150" y="3429000"/>
          <p14:tracePt t="27500" x="4359275" y="3429000"/>
          <p14:tracePt t="27502" x="4343400" y="3429000"/>
          <p14:tracePt t="27506" x="4311650" y="3444875"/>
          <p14:tracePt t="27508" x="4295775" y="3444875"/>
          <p14:tracePt t="27512" x="4279900" y="3444875"/>
          <p14:tracePt t="27514" x="4248150" y="3444875"/>
          <p14:tracePt t="27516" x="4232275" y="3460750"/>
          <p14:tracePt t="27518" x="4200525" y="3460750"/>
          <p14:tracePt t="27520" x="4168775" y="3460750"/>
          <p14:tracePt t="27522" x="4152900" y="3460750"/>
          <p14:tracePt t="27524" x="4121150" y="3476625"/>
          <p14:tracePt t="27526" x="4106863" y="3476625"/>
          <p14:tracePt t="27528" x="4075113" y="3476625"/>
          <p14:tracePt t="27530" x="4043363" y="3492500"/>
          <p14:tracePt t="27532" x="4027488" y="3492500"/>
          <p14:tracePt t="27533" x="4011613" y="3492500"/>
          <p14:tracePt t="27536" x="3979863" y="3492500"/>
          <p14:tracePt t="27539" x="3963988" y="3492500"/>
          <p14:tracePt t="27539" x="3932238" y="3492500"/>
          <p14:tracePt t="27542" x="3916363" y="3492500"/>
          <p14:tracePt t="27544" x="3884613" y="3492500"/>
          <p14:tracePt t="27546" x="3852863" y="3508375"/>
          <p14:tracePt t="27549" x="3821113" y="3508375"/>
          <p14:tracePt t="27552" x="3790950" y="3508375"/>
          <p14:tracePt t="27555" x="3775075" y="3508375"/>
          <p14:tracePt t="27556" x="3743325" y="3508375"/>
          <p14:tracePt t="27558" x="3727450" y="3508375"/>
          <p14:tracePt t="27560" x="3711575" y="3508375"/>
          <p14:tracePt t="27562" x="3679825" y="3508375"/>
          <p14:tracePt t="27564" x="3663950" y="3508375"/>
          <p14:tracePt t="27566" x="3632200" y="3508375"/>
          <p14:tracePt t="27568" x="3616325" y="3508375"/>
          <p14:tracePt t="27570" x="3584575" y="3508375"/>
          <p14:tracePt t="27572" x="3568700" y="3508375"/>
          <p14:tracePt t="27574" x="3552825" y="3508375"/>
          <p14:tracePt t="27576" x="3521075" y="3508375"/>
          <p14:tracePt t="27578" x="3505200" y="3508375"/>
          <p14:tracePt t="27580" x="3475038" y="3508375"/>
          <p14:tracePt t="27582" x="3459163" y="3508375"/>
          <p14:tracePt t="27584" x="3443288" y="3508375"/>
          <p14:tracePt t="27586" x="3427413" y="3508375"/>
          <p14:tracePt t="27588" x="3411538" y="3508375"/>
          <p14:tracePt t="27590" x="3379788" y="3508375"/>
          <p14:tracePt t="27592" x="3363913" y="3508375"/>
          <p14:tracePt t="27594" x="3348038" y="3508375"/>
          <p14:tracePt t="27596" x="3332163" y="3508375"/>
          <p14:tracePt t="27598" x="3316288" y="3508375"/>
          <p14:tracePt t="27600" x="3284538" y="3508375"/>
          <p14:tracePt t="27602" x="3268663" y="3508375"/>
          <p14:tracePt t="27605" x="3252788" y="3508375"/>
          <p14:tracePt t="27606" x="3221038" y="3508375"/>
          <p14:tracePt t="27608" x="3205163" y="3508375"/>
          <p14:tracePt t="27610" x="3190875" y="3508375"/>
          <p14:tracePt t="27612" x="3159125" y="3508375"/>
          <p14:tracePt t="27614" x="3143250" y="3508375"/>
          <p14:tracePt t="27616" x="3127375" y="3508375"/>
          <p14:tracePt t="27618" x="3095625" y="3508375"/>
          <p14:tracePt t="27620" x="3079750" y="3508375"/>
          <p14:tracePt t="27622" x="3048000" y="3508375"/>
          <p14:tracePt t="27624" x="3032125" y="3508375"/>
          <p14:tracePt t="27626" x="3000375" y="3508375"/>
          <p14:tracePt t="27628" x="2968625" y="3508375"/>
          <p14:tracePt t="27630" x="2952750" y="3508375"/>
          <p14:tracePt t="27632" x="2921000" y="3508375"/>
          <p14:tracePt t="27634" x="2905125" y="3508375"/>
          <p14:tracePt t="27636" x="2874963" y="3508375"/>
          <p14:tracePt t="27638" x="2827338" y="3508375"/>
          <p14:tracePt t="27656" x="2559050" y="3492500"/>
          <p14:tracePt t="27658" x="2527300" y="3492500"/>
          <p14:tracePt t="27660" x="2479675" y="3492500"/>
          <p14:tracePt t="27662" x="2447925" y="3492500"/>
          <p14:tracePt t="27664" x="2416175" y="3492500"/>
          <p14:tracePt t="27666" x="2368550" y="3492500"/>
          <p14:tracePt t="27668" x="2336800" y="3492500"/>
          <p14:tracePt t="27670" x="2289175" y="3492500"/>
          <p14:tracePt t="27671" x="2243138" y="3476625"/>
          <p14:tracePt t="27674" x="2227263" y="3476625"/>
          <p14:tracePt t="27676" x="2179638" y="3476625"/>
          <p14:tracePt t="27678" x="2132013" y="3476625"/>
          <p14:tracePt t="27680" x="2100263" y="3460750"/>
          <p14:tracePt t="27682" x="2052638" y="3460750"/>
          <p14:tracePt t="27684" x="2005013" y="3460750"/>
          <p14:tracePt t="27686" x="1974850" y="3460750"/>
          <p14:tracePt t="27688" x="1943100" y="3460750"/>
          <p14:tracePt t="27689" x="1895475" y="3460750"/>
          <p14:tracePt t="27692" x="1863725" y="3444875"/>
          <p14:tracePt t="27694" x="1816100" y="3444875"/>
          <p14:tracePt t="27696" x="1768475" y="3444875"/>
          <p14:tracePt t="27698" x="1752600" y="3444875"/>
          <p14:tracePt t="27700" x="1704975" y="3444875"/>
          <p14:tracePt t="27702" x="1674813" y="3444875"/>
          <p14:tracePt t="27705" x="1643063" y="3429000"/>
          <p14:tracePt t="27706" x="1611313" y="3429000"/>
          <p14:tracePt t="27708" x="1579563" y="3429000"/>
          <p14:tracePt t="27710" x="1547813" y="3429000"/>
          <p14:tracePt t="27712" x="1516063" y="3429000"/>
          <p14:tracePt t="27714" x="1500188" y="3429000"/>
          <p14:tracePt t="27716" x="1484313" y="3429000"/>
          <p14:tracePt t="27718" x="1452563" y="3429000"/>
          <p14:tracePt t="27722" x="1420813" y="3429000"/>
          <p14:tracePt t="27724" x="1404938" y="3429000"/>
          <p14:tracePt t="27729" x="1389063" y="3429000"/>
          <p14:tracePt t="27732" x="1373188" y="3429000"/>
          <p14:tracePt t="27745" x="1358900" y="3429000"/>
          <p14:tracePt t="27765" x="1343025" y="3429000"/>
          <p14:tracePt t="27789" x="1358900" y="3429000"/>
          <p14:tracePt t="27792" x="1373188" y="3429000"/>
          <p14:tracePt t="27794" x="1389063" y="3429000"/>
          <p14:tracePt t="27796" x="1389063" y="3413125"/>
          <p14:tracePt t="27798" x="1404938" y="3413125"/>
          <p14:tracePt t="27800" x="1420813" y="3413125"/>
          <p14:tracePt t="27802" x="1436688" y="3413125"/>
          <p14:tracePt t="27806" x="1468438" y="3413125"/>
          <p14:tracePt t="27809" x="1484313" y="3413125"/>
          <p14:tracePt t="27812" x="1516063" y="3413125"/>
          <p14:tracePt t="27814" x="1531938" y="3413125"/>
          <p14:tracePt t="27819" x="1595438" y="3413125"/>
          <p14:tracePt t="27821" x="1627188" y="3413125"/>
          <p14:tracePt t="27823" x="1658938" y="3413125"/>
          <p14:tracePt t="27823" x="1689100" y="3413125"/>
          <p14:tracePt t="27826" x="1704975" y="3413125"/>
          <p14:tracePt t="27828" x="1736725" y="3413125"/>
          <p14:tracePt t="27829" x="1752600" y="3413125"/>
          <p14:tracePt t="27832" x="1784350" y="3413125"/>
          <p14:tracePt t="27834" x="1816100" y="3397250"/>
          <p14:tracePt t="27836" x="1847850" y="3397250"/>
          <p14:tracePt t="27838" x="1879600" y="3397250"/>
          <p14:tracePt t="27840" x="1895475" y="3397250"/>
          <p14:tracePt t="27842" x="1927225" y="3397250"/>
          <p14:tracePt t="27844" x="1974850" y="3381375"/>
          <p14:tracePt t="27846" x="1989138" y="3381375"/>
          <p14:tracePt t="27848" x="2036763" y="3381375"/>
          <p14:tracePt t="27850" x="2068513" y="3381375"/>
          <p14:tracePt t="27852" x="2100263" y="3381375"/>
          <p14:tracePt t="27854" x="2132013" y="3365500"/>
          <p14:tracePt t="27856" x="2163763" y="3365500"/>
          <p14:tracePt t="27858" x="2195513" y="3365500"/>
          <p14:tracePt t="27860" x="2227263" y="3365500"/>
          <p14:tracePt t="27862" x="2259013" y="3365500"/>
          <p14:tracePt t="27864" x="2289175" y="3365500"/>
          <p14:tracePt t="27866" x="2320925" y="3365500"/>
          <p14:tracePt t="27868" x="2336800" y="3365500"/>
          <p14:tracePt t="27870" x="2368550" y="3349625"/>
          <p14:tracePt t="27873" x="2416175" y="3349625"/>
          <p14:tracePt t="27874" x="2432050" y="3349625"/>
          <p14:tracePt t="27876" x="2463800" y="3333750"/>
          <p14:tracePt t="27878" x="2495550" y="3333750"/>
          <p14:tracePt t="27879" x="2511425" y="3333750"/>
          <p14:tracePt t="27882" x="2527300" y="3317875"/>
          <p14:tracePt t="27883" x="2559050" y="3317875"/>
          <p14:tracePt t="27886" x="2574925" y="3317875"/>
          <p14:tracePt t="27889" x="2590800" y="3317875"/>
          <p14:tracePt t="27890" x="2605088" y="3317875"/>
          <p14:tracePt t="27892" x="2620963" y="3317875"/>
          <p14:tracePt t="27893" x="2636838" y="3317875"/>
          <p14:tracePt t="27898" x="2652713" y="3302000"/>
          <p14:tracePt t="27900" x="2668588" y="3302000"/>
          <p14:tracePt t="27906" x="2684463" y="3302000"/>
          <p14:tracePt t="27914" x="2700338" y="3302000"/>
          <p14:tracePt t="27918" x="2700338" y="3286125"/>
          <p14:tracePt t="27920" x="2716213" y="3286125"/>
          <p14:tracePt t="27932" x="2732088" y="3286125"/>
          <p14:tracePt t="27939" x="2747963" y="3286125"/>
          <p14:tracePt t="27942" x="2763838" y="3286125"/>
          <p14:tracePt t="27952" x="2779713" y="3286125"/>
          <p14:tracePt t="27959" x="2795588" y="3286125"/>
          <p14:tracePt t="27967" x="2811463" y="3286125"/>
          <p14:tracePt t="27973" x="2827338" y="3286125"/>
          <p14:tracePt t="27977" x="2843213" y="3286125"/>
          <p14:tracePt t="27982" x="2859088" y="3286125"/>
          <p14:tracePt t="27989" x="2890838" y="3270250"/>
          <p14:tracePt t="27995" x="2936875" y="3255963"/>
          <p14:tracePt t="27997" x="2952750" y="3255963"/>
          <p14:tracePt t="27999" x="2968625" y="3255963"/>
          <p14:tracePt t="28002" x="2984500" y="3255963"/>
          <p14:tracePt t="28004" x="3000375" y="3255963"/>
          <p14:tracePt t="28006" x="3000375" y="3240088"/>
          <p14:tracePt t="28008" x="3032125" y="3240088"/>
          <p14:tracePt t="28010" x="3048000" y="3240088"/>
          <p14:tracePt t="28014" x="3063875" y="3240088"/>
          <p14:tracePt t="28016" x="3079750" y="3240088"/>
          <p14:tracePt t="28021" x="3095625" y="3240088"/>
          <p14:tracePt t="28023" x="3111500" y="3240088"/>
          <p14:tracePt t="28023" x="3127375" y="3240088"/>
          <p14:tracePt t="28031" x="3143250" y="3240088"/>
          <p14:tracePt t="28033" x="3159125" y="3240088"/>
          <p14:tracePt t="28038" x="3175000" y="3240088"/>
          <p14:tracePt t="28042" x="3190875" y="3240088"/>
          <p14:tracePt t="28046" x="3205163" y="3240088"/>
          <p14:tracePt t="28089" x="3221038" y="3240088"/>
          <p14:tracePt t="28122" x="3236913" y="3240088"/>
          <p14:tracePt t="28128" x="3252788" y="3255963"/>
          <p14:tracePt t="28129" x="3268663" y="3255963"/>
          <p14:tracePt t="28132" x="3284538" y="3270250"/>
          <p14:tracePt t="28139" x="3300413" y="3286125"/>
          <p14:tracePt t="28140" x="3316288" y="3286125"/>
          <p14:tracePt t="28142" x="3316288" y="3302000"/>
          <p14:tracePt t="28144" x="3332163" y="3302000"/>
          <p14:tracePt t="28146" x="3348038" y="3302000"/>
          <p14:tracePt t="28148" x="3363913" y="3317875"/>
          <p14:tracePt t="28150" x="3363913" y="3333750"/>
          <p14:tracePt t="28152" x="3379788" y="3333750"/>
          <p14:tracePt t="28154" x="3395663" y="3349625"/>
          <p14:tracePt t="28158" x="3411538" y="3349625"/>
          <p14:tracePt t="28160" x="3427413" y="3365500"/>
          <p14:tracePt t="28164" x="3427413" y="3381375"/>
          <p14:tracePt t="28165" x="3443288" y="3381375"/>
          <p14:tracePt t="28168" x="3459163" y="3381375"/>
          <p14:tracePt t="28171" x="3475038" y="3397250"/>
          <p14:tracePt t="28174" x="3475038" y="3413125"/>
          <p14:tracePt t="28176" x="3490913" y="3413125"/>
          <p14:tracePt t="28178" x="3505200" y="3429000"/>
          <p14:tracePt t="28186" x="3521075" y="3444875"/>
          <p14:tracePt t="28190" x="3536950" y="3460750"/>
          <p14:tracePt t="28203" x="3552825" y="3460750"/>
          <p14:tracePt t="28206" x="3552825" y="3476625"/>
          <p14:tracePt t="28214" x="3552825" y="3492500"/>
          <p14:tracePt t="28225" x="3552825" y="3508375"/>
          <p14:tracePt t="28239" x="3536950" y="3508375"/>
          <p14:tracePt t="28244" x="3536950" y="3524250"/>
          <p14:tracePt t="28246" x="3521075" y="3524250"/>
          <p14:tracePt t="28255" x="3521075" y="3540125"/>
          <p14:tracePt t="28257" x="3505200" y="3540125"/>
          <p14:tracePt t="28262" x="3490913" y="3540125"/>
          <p14:tracePt t="28272" x="3475038" y="3540125"/>
          <p14:tracePt t="28274" x="3475038" y="3556000"/>
          <p14:tracePt t="28276" x="3459163" y="3556000"/>
          <p14:tracePt t="28285" x="3443288" y="3556000"/>
          <p14:tracePt t="28295" x="3443288" y="3571875"/>
          <p14:tracePt t="28349" x="3459163" y="3571875"/>
          <p14:tracePt t="28354" x="3475038" y="3571875"/>
          <p14:tracePt t="28363" x="3490913" y="3556000"/>
          <p14:tracePt t="28371" x="3536950" y="3556000"/>
          <p14:tracePt t="28372" x="3552825" y="3556000"/>
          <p14:tracePt t="28376" x="3568700" y="3556000"/>
          <p14:tracePt t="28378" x="3584575" y="3540125"/>
          <p14:tracePt t="28384" x="3600450" y="3540125"/>
          <p14:tracePt t="28386" x="3616325" y="3540125"/>
          <p14:tracePt t="28389" x="3632200" y="3540125"/>
          <p14:tracePt t="28390" x="3648075" y="3540125"/>
          <p14:tracePt t="28392" x="3663950" y="3540125"/>
          <p14:tracePt t="28393" x="3679825" y="3540125"/>
          <p14:tracePt t="28397" x="3695700" y="3524250"/>
          <p14:tracePt t="28400" x="3711575" y="3524250"/>
          <p14:tracePt t="28402" x="3727450" y="3524250"/>
          <p14:tracePt t="28405" x="3743325" y="3524250"/>
          <p14:tracePt t="28407" x="3759200" y="3524250"/>
          <p14:tracePt t="28410" x="3775075" y="3524250"/>
          <p14:tracePt t="28412" x="3806825" y="3524250"/>
          <p14:tracePt t="28419" x="3836988" y="3508375"/>
          <p14:tracePt t="28422" x="3852863" y="3508375"/>
          <p14:tracePt t="28424" x="3868738" y="3508375"/>
          <p14:tracePt t="28431" x="3884613" y="3508375"/>
          <p14:tracePt t="28432" x="3900488" y="3508375"/>
          <p14:tracePt t="28434" x="3916363" y="3508375"/>
          <p14:tracePt t="28436" x="3932238" y="3508375"/>
          <p14:tracePt t="28438" x="3932238" y="3492500"/>
          <p14:tracePt t="28440" x="3948113" y="3492500"/>
          <p14:tracePt t="28448" x="3963988" y="3492500"/>
          <p14:tracePt t="28460" x="3979863" y="3492500"/>
          <p14:tracePt t="28467" x="3995738" y="3492500"/>
          <p14:tracePt t="28476" x="4011613" y="3492500"/>
          <p14:tracePt t="28481" x="4027488" y="3492500"/>
          <p14:tracePt t="28485" x="4043363" y="3492500"/>
          <p14:tracePt t="28493" x="4059238" y="3492500"/>
          <p14:tracePt t="28497" x="4075113" y="3492500"/>
          <p14:tracePt t="28506" x="4106863" y="3492500"/>
          <p14:tracePt t="28510" x="4121150" y="3492500"/>
          <p14:tracePt t="28515" x="4137025" y="3492500"/>
          <p14:tracePt t="28517" x="4152900" y="3492500"/>
          <p14:tracePt t="28524" x="4168775" y="3492500"/>
          <p14:tracePt t="28527" x="4184650" y="3492500"/>
          <p14:tracePt t="28532" x="4184650" y="3508375"/>
          <p14:tracePt t="28534" x="4200525" y="3508375"/>
          <p14:tracePt t="28536" x="4216400" y="3508375"/>
          <p14:tracePt t="28538" x="4232275" y="3508375"/>
          <p14:tracePt t="28542" x="4248150" y="3508375"/>
          <p14:tracePt t="28544" x="4264025" y="3524250"/>
          <p14:tracePt t="28546" x="4279900" y="3524250"/>
          <p14:tracePt t="28548" x="4295775" y="3524250"/>
          <p14:tracePt t="28550" x="4311650" y="3540125"/>
          <p14:tracePt t="28556" x="4327525" y="3540125"/>
          <p14:tracePt t="28558" x="4343400" y="3540125"/>
          <p14:tracePt t="28560" x="4359275" y="3540125"/>
          <p14:tracePt t="28562" x="4359275" y="3556000"/>
          <p14:tracePt t="28566" x="4375150" y="3556000"/>
          <p14:tracePt t="28571" x="4391025" y="3571875"/>
          <p14:tracePt t="28576" x="4406900" y="3571875"/>
          <p14:tracePt t="28582" x="4421188" y="3571875"/>
          <p14:tracePt t="28586" x="4437063" y="3571875"/>
          <p14:tracePt t="28598" x="4452938" y="3571875"/>
          <p14:tracePt t="28606" x="4468813" y="3571875"/>
          <p14:tracePt t="28627" x="4484688" y="3571875"/>
          <p14:tracePt t="28631" x="4500563" y="3571875"/>
          <p14:tracePt t="28634" x="4516438" y="3571875"/>
          <p14:tracePt t="28637" x="4532313" y="3571875"/>
          <p14:tracePt t="28640" x="4548188" y="3571875"/>
          <p14:tracePt t="28642" x="4564063" y="3571875"/>
          <p14:tracePt t="28644" x="4579938" y="3571875"/>
          <p14:tracePt t="28646" x="4595813" y="3571875"/>
          <p14:tracePt t="28650" x="4627563" y="3571875"/>
          <p14:tracePt t="28652" x="4675188" y="3556000"/>
          <p14:tracePt t="28654" x="4691063" y="3556000"/>
          <p14:tracePt t="28655" x="4722813" y="3540125"/>
          <p14:tracePt t="28657" x="4737100" y="3540125"/>
          <p14:tracePt t="28659" x="4768850" y="3540125"/>
          <p14:tracePt t="28662" x="4800600" y="3524250"/>
          <p14:tracePt t="28669" x="4864100" y="3524250"/>
          <p14:tracePt t="28672" x="4895850" y="3508375"/>
          <p14:tracePt t="28674" x="4911725" y="3508375"/>
          <p14:tracePt t="28676" x="4927600" y="3492500"/>
          <p14:tracePt t="28678" x="4959350" y="3492500"/>
          <p14:tracePt t="28682" x="4991100" y="3492500"/>
          <p14:tracePt t="28684" x="5006975" y="3476625"/>
          <p14:tracePt t="28698" x="5084763" y="3444875"/>
          <p14:tracePt t="28702" x="5116513" y="3444875"/>
          <p14:tracePt t="28704" x="5148263" y="3444875"/>
          <p14:tracePt t="28706" x="5164138" y="3429000"/>
          <p14:tracePt t="28708" x="5180013" y="3429000"/>
          <p14:tracePt t="28710" x="5180013" y="3413125"/>
          <p14:tracePt t="28712" x="5195888" y="3413125"/>
          <p14:tracePt t="28714" x="5211763" y="3413125"/>
          <p14:tracePt t="28718" x="5227638" y="3413125"/>
          <p14:tracePt t="28726" x="5243513" y="3413125"/>
          <p14:tracePt t="28728" x="5259388" y="3397250"/>
          <p14:tracePt t="28735" x="5275263" y="3397250"/>
          <p14:tracePt t="28737" x="5291138" y="3381375"/>
          <p14:tracePt t="28742" x="5307013" y="3381375"/>
          <p14:tracePt t="28744" x="5322888" y="3365500"/>
          <p14:tracePt t="28751" x="5337175" y="3365500"/>
          <p14:tracePt t="28752" x="5353050" y="3365500"/>
          <p14:tracePt t="28754" x="5368925" y="3365500"/>
          <p14:tracePt t="28758" x="5368925" y="3349625"/>
          <p14:tracePt t="28760" x="5400675" y="3349625"/>
          <p14:tracePt t="28762" x="5416550" y="3333750"/>
          <p14:tracePt t="28766" x="5448300" y="3333750"/>
          <p14:tracePt t="28768" x="5480050" y="3317875"/>
          <p14:tracePt t="28772" x="5511800" y="3302000"/>
          <p14:tracePt t="28774" x="5527675" y="3286125"/>
          <p14:tracePt t="28776" x="5559425" y="3286125"/>
          <p14:tracePt t="28778" x="5575300" y="3270250"/>
          <p14:tracePt t="28780" x="5591175" y="3270250"/>
          <p14:tracePt t="28782" x="5607050" y="3270250"/>
          <p14:tracePt t="28784" x="5638800" y="3255963"/>
          <p14:tracePt t="28786" x="5638800" y="3240088"/>
          <p14:tracePt t="28788" x="5668963" y="3224213"/>
          <p14:tracePt t="28790" x="5684838" y="3224213"/>
          <p14:tracePt t="28792" x="5700713" y="3224213"/>
          <p14:tracePt t="28794" x="5732463" y="3208338"/>
          <p14:tracePt t="28796" x="5732463" y="3192463"/>
          <p14:tracePt t="28798" x="5764213" y="3176588"/>
          <p14:tracePt t="28800" x="5780088" y="3176588"/>
          <p14:tracePt t="28802" x="5795963" y="3176588"/>
          <p14:tracePt t="28804" x="5811838" y="3160713"/>
          <p14:tracePt t="28806" x="5827713" y="3144838"/>
          <p14:tracePt t="28808" x="5859463" y="3113088"/>
          <p14:tracePt t="28810" x="5875338" y="3113088"/>
          <p14:tracePt t="28812" x="5907088" y="3097213"/>
          <p14:tracePt t="28814" x="5922963" y="3081338"/>
          <p14:tracePt t="28816" x="5938838" y="3065463"/>
          <p14:tracePt t="28818" x="5969000" y="3065463"/>
          <p14:tracePt t="28821" x="5969000" y="3033713"/>
          <p14:tracePt t="28823" x="6000750" y="3017838"/>
          <p14:tracePt t="28824" x="6016625" y="3001963"/>
          <p14:tracePt t="28826" x="6032500" y="3001963"/>
          <p14:tracePt t="28828" x="6032500" y="2986088"/>
          <p14:tracePt t="28830" x="6048375" y="2970213"/>
          <p14:tracePt t="28832" x="6064250" y="2954338"/>
          <p14:tracePt t="28834" x="6080125" y="2938463"/>
          <p14:tracePt t="28836" x="6096000" y="2922588"/>
          <p14:tracePt t="28838" x="6111875" y="2908300"/>
          <p14:tracePt t="28842" x="6111875" y="2892425"/>
          <p14:tracePt t="28845" x="6127750" y="2876550"/>
          <p14:tracePt t="28846" x="6143625" y="2876550"/>
          <p14:tracePt t="28848" x="6159500" y="2860675"/>
          <p14:tracePt t="28850" x="6159500" y="2844800"/>
          <p14:tracePt t="28852" x="6159500" y="2828925"/>
          <p14:tracePt t="28856" x="6175375" y="2828925"/>
          <p14:tracePt t="28860" x="6191250" y="2813050"/>
          <p14:tracePt t="28862" x="6191250" y="2797175"/>
          <p14:tracePt t="28868" x="6191250" y="2781300"/>
          <p14:tracePt t="28873" x="6207125" y="2749550"/>
          <p14:tracePt t="28883" x="6223000" y="2749550"/>
          <p14:tracePt t="28887" x="6223000" y="2733675"/>
          <p14:tracePt t="28897" x="6223000" y="2717800"/>
          <p14:tracePt t="28981" x="6207125" y="2717800"/>
          <p14:tracePt t="28991" x="6191250" y="2717800"/>
          <p14:tracePt t="28993" x="6175375" y="2717800"/>
          <p14:tracePt t="29005" x="6159500" y="2717800"/>
          <p14:tracePt t="29012" x="6127750" y="2717800"/>
          <p14:tracePt t="29024" x="6111875" y="2717800"/>
          <p14:tracePt t="29027" x="6096000" y="2733675"/>
          <p14:tracePt t="29035" x="6080125" y="2733675"/>
          <p14:tracePt t="29041" x="6064250" y="2733675"/>
          <p14:tracePt t="29046" x="6048375" y="2733675"/>
          <p14:tracePt t="29058" x="6048375" y="2749550"/>
          <p14:tracePt t="29060" x="6032500" y="2749550"/>
          <p14:tracePt t="29073" x="6016625" y="2749550"/>
          <p14:tracePt t="29076" x="6016625" y="2765425"/>
          <p14:tracePt t="29086" x="6016625" y="2781300"/>
          <p14:tracePt t="29093" x="6000750" y="2781300"/>
          <p14:tracePt t="29098" x="5984875" y="2781300"/>
          <p14:tracePt t="29102" x="5984875" y="2797175"/>
          <p14:tracePt t="29105" x="5969000" y="2813050"/>
          <p14:tracePt t="29110" x="5953125" y="2828925"/>
          <p14:tracePt t="29112" x="5938838" y="2844800"/>
          <p14:tracePt t="29116" x="5938838" y="2860675"/>
          <p14:tracePt t="29121" x="5922963" y="2876550"/>
          <p14:tracePt t="29123" x="5907088" y="2876550"/>
          <p14:tracePt t="29124" x="5907088" y="2892425"/>
          <p14:tracePt t="29126" x="5891213" y="2892425"/>
          <p14:tracePt t="29128" x="5891213" y="2908300"/>
          <p14:tracePt t="29132" x="5875338" y="2922588"/>
          <p14:tracePt t="29134" x="5875338" y="2938463"/>
          <p14:tracePt t="29136" x="5859463" y="2938463"/>
          <p14:tracePt t="29140" x="5859463" y="2954338"/>
          <p14:tracePt t="29144" x="5843588" y="2970213"/>
          <p14:tracePt t="29150" x="5827713" y="2970213"/>
          <p14:tracePt t="29156" x="5811838" y="3001963"/>
          <p14:tracePt t="29166" x="5780088" y="3033713"/>
          <p14:tracePt t="29169" x="5764213" y="3049588"/>
          <p14:tracePt t="29172" x="5732463" y="3097213"/>
          <p14:tracePt t="29174" x="5716588" y="3113088"/>
          <p14:tracePt t="29176" x="5716588" y="3128963"/>
          <p14:tracePt t="29178" x="5700713" y="3160713"/>
          <p14:tracePt t="29180" x="5684838" y="3176588"/>
          <p14:tracePt t="29182" x="5653088" y="3208338"/>
          <p14:tracePt t="29184" x="5638800" y="3240088"/>
          <p14:tracePt t="29186" x="5638800" y="3270250"/>
          <p14:tracePt t="29188" x="5607050" y="3302000"/>
          <p14:tracePt t="29190" x="5591175" y="3333750"/>
          <p14:tracePt t="29192" x="5575300" y="3381375"/>
          <p14:tracePt t="29194" x="5543550" y="3413125"/>
          <p14:tracePt t="29196" x="5527675" y="3444875"/>
          <p14:tracePt t="29198" x="5495925" y="3492500"/>
          <p14:tracePt t="29200" x="5480050" y="3540125"/>
          <p14:tracePt t="29202" x="5480050" y="3587750"/>
          <p14:tracePt t="29204" x="5448300" y="3617913"/>
          <p14:tracePt t="29206" x="5432425" y="3649663"/>
          <p14:tracePt t="29208" x="5400675" y="3697288"/>
          <p14:tracePt t="29210" x="5384800" y="3744913"/>
          <p14:tracePt t="29212" x="5353050" y="3776663"/>
          <p14:tracePt t="29214" x="5337175" y="3808413"/>
          <p14:tracePt t="29216" x="5337175" y="3840163"/>
          <p14:tracePt t="29217" x="5322888" y="3871913"/>
          <p14:tracePt t="29220" x="5307013" y="3887788"/>
          <p14:tracePt t="29222" x="5291138" y="3919538"/>
          <p14:tracePt t="29224" x="5275263" y="3935413"/>
          <p14:tracePt t="29226" x="5275263" y="3949700"/>
          <p14:tracePt t="29228" x="5259388" y="3949700"/>
          <p14:tracePt t="29230" x="5259388" y="3965575"/>
          <p14:tracePt t="29232" x="5243513" y="3981450"/>
          <p14:tracePt t="29238" x="5227638" y="3981450"/>
          <p14:tracePt t="29257" x="5227638" y="3997325"/>
          <p14:tracePt t="29264" x="5211763" y="3997325"/>
          <p14:tracePt t="29301" x="5227638" y="3997325"/>
          <p14:tracePt t="29305" x="5243513" y="3997325"/>
          <p14:tracePt t="29308" x="5259388" y="3997325"/>
          <p14:tracePt t="29316" x="5275263" y="3997325"/>
          <p14:tracePt t="29318" x="5291138" y="3997325"/>
          <p14:tracePt t="29328" x="5322888" y="3981450"/>
          <p14:tracePt t="29331" x="5337175" y="3981450"/>
          <p14:tracePt t="29331" x="5353050" y="3965575"/>
          <p14:tracePt t="29334" x="5368925" y="3965575"/>
          <p14:tracePt t="29338" x="5384800" y="3949700"/>
          <p14:tracePt t="29340" x="5400675" y="3949700"/>
          <p14:tracePt t="29341" x="5400675" y="3935413"/>
          <p14:tracePt t="29344" x="5432425" y="3919538"/>
          <p14:tracePt t="29346" x="5464175" y="3903663"/>
          <p14:tracePt t="29348" x="5480050" y="3887788"/>
          <p14:tracePt t="29350" x="5495925" y="3871913"/>
          <p14:tracePt t="29352" x="5511800" y="3856038"/>
          <p14:tracePt t="29354" x="5527675" y="3840163"/>
          <p14:tracePt t="29356" x="5543550" y="3824288"/>
          <p14:tracePt t="29358" x="5559425" y="3792538"/>
          <p14:tracePt t="29360" x="5591175" y="3792538"/>
          <p14:tracePt t="29362" x="5591175" y="3776663"/>
          <p14:tracePt t="29364" x="5622925" y="3744913"/>
          <p14:tracePt t="29366" x="5653088" y="3729038"/>
          <p14:tracePt t="29368" x="5668963" y="3713163"/>
          <p14:tracePt t="29370" x="5684838" y="3681413"/>
          <p14:tracePt t="29372" x="5716588" y="3649663"/>
          <p14:tracePt t="29374" x="5732463" y="3633788"/>
          <p14:tracePt t="29376" x="5748338" y="3617913"/>
          <p14:tracePt t="29378" x="5780088" y="3587750"/>
          <p14:tracePt t="29380" x="5795963" y="3571875"/>
          <p14:tracePt t="29382" x="5811838" y="3556000"/>
          <p14:tracePt t="29384" x="5843588" y="3524250"/>
          <p14:tracePt t="29387" x="5875338" y="3508375"/>
          <p14:tracePt t="29389" x="5891213" y="3476625"/>
          <p14:tracePt t="29390" x="5922963" y="3460750"/>
          <p14:tracePt t="29392" x="5938838" y="3429000"/>
          <p14:tracePt t="29394" x="5969000" y="3413125"/>
          <p14:tracePt t="29396" x="5984875" y="3381375"/>
          <p14:tracePt t="29398" x="6016625" y="3365500"/>
          <p14:tracePt t="29400" x="6032500" y="3333750"/>
          <p14:tracePt t="29402" x="6048375" y="3302000"/>
          <p14:tracePt t="29404" x="6080125" y="3270250"/>
          <p14:tracePt t="29405" x="6096000" y="3255963"/>
          <p14:tracePt t="29407" x="6127750" y="3224213"/>
          <p14:tracePt t="29410" x="6143625" y="3192463"/>
          <p14:tracePt t="29412" x="6143625" y="3160713"/>
          <p14:tracePt t="29414" x="6175375" y="3144838"/>
          <p14:tracePt t="29416" x="6191250" y="3113088"/>
          <p14:tracePt t="29418" x="6223000" y="3081338"/>
          <p14:tracePt t="29421" x="6238875" y="3049588"/>
          <p14:tracePt t="29424" x="6253163" y="3017838"/>
          <p14:tracePt t="29426" x="6269038" y="2986088"/>
          <p14:tracePt t="29428" x="6300788" y="2970213"/>
          <p14:tracePt t="29430" x="6316663" y="2954338"/>
          <p14:tracePt t="29432" x="6316663" y="2922588"/>
          <p14:tracePt t="29434" x="6332538" y="2922588"/>
          <p14:tracePt t="29438" x="6364288" y="2876550"/>
          <p14:tracePt t="29440" x="6364288" y="2860675"/>
          <p14:tracePt t="29441" x="6380163" y="2844800"/>
          <p14:tracePt t="29444" x="6396038" y="2828925"/>
          <p14:tracePt t="29446" x="6411913" y="2813050"/>
          <p14:tracePt t="29448" x="6411913" y="2797175"/>
          <p14:tracePt t="29450" x="6411913" y="2781300"/>
          <p14:tracePt t="29452" x="6427788" y="2765425"/>
          <p14:tracePt t="29454" x="6443663" y="2749550"/>
          <p14:tracePt t="29456" x="6443663" y="2733675"/>
          <p14:tracePt t="29460" x="6459538" y="2717800"/>
          <p14:tracePt t="29462" x="6475413" y="2701925"/>
          <p14:tracePt t="29464" x="6491288" y="2701925"/>
          <p14:tracePt t="29466" x="6491288" y="2686050"/>
          <p14:tracePt t="29468" x="6491288" y="2670175"/>
          <p14:tracePt t="29471" x="6507163" y="2654300"/>
          <p14:tracePt t="29472" x="6523038" y="2654300"/>
          <p14:tracePt t="29476" x="6523038" y="2638425"/>
          <p14:tracePt t="29478" x="6538913" y="2638425"/>
          <p14:tracePt t="29480" x="6538913" y="2622550"/>
          <p14:tracePt t="29482" x="6553200" y="2622550"/>
          <p14:tracePt t="29486" x="6569075" y="2622550"/>
          <p14:tracePt t="29490" x="6584950" y="2606675"/>
          <p14:tracePt t="29494" x="6600825" y="2590800"/>
          <p14:tracePt t="29498" x="6616700" y="2590800"/>
          <p14:tracePt t="29500" x="6616700" y="2574925"/>
          <p14:tracePt t="29502" x="6632575" y="2574925"/>
          <p14:tracePt t="29508" x="6648450" y="2574925"/>
          <p14:tracePt t="29510" x="6664325" y="2574925"/>
          <p14:tracePt t="29512" x="6680200" y="2574925"/>
          <p14:tracePt t="29514" x="6680200" y="2560638"/>
          <p14:tracePt t="29520" x="6696075" y="2560638"/>
          <p14:tracePt t="29530" x="6727825" y="2544763"/>
          <p14:tracePt t="29534" x="6759575" y="2544763"/>
          <p14:tracePt t="29538" x="6759575" y="2528888"/>
          <p14:tracePt t="29542" x="6775450" y="2528888"/>
          <p14:tracePt t="29549" x="6791325" y="2528888"/>
          <p14:tracePt t="29552" x="6791325" y="2513013"/>
          <p14:tracePt t="29597" x="6807200" y="2513013"/>
          <p14:tracePt t="29620" x="6775450" y="2513013"/>
          <p14:tracePt t="29621" x="6775450" y="2528888"/>
          <p14:tracePt t="29622" x="6743700" y="2528888"/>
          <p14:tracePt t="29623" x="6711950" y="2528888"/>
          <p14:tracePt t="29626" x="6711950" y="2544763"/>
          <p14:tracePt t="29628" x="6664325" y="2560638"/>
          <p14:tracePt t="29630" x="6648450" y="2560638"/>
          <p14:tracePt t="29632" x="6584950" y="2590800"/>
          <p14:tracePt t="29634" x="6538913" y="2606675"/>
          <p14:tracePt t="29636" x="6475413" y="2638425"/>
          <p14:tracePt t="29639" x="6427788" y="2654300"/>
          <p14:tracePt t="29640" x="6380163" y="2686050"/>
          <p14:tracePt t="29642" x="6316663" y="2717800"/>
          <p14:tracePt t="29644" x="6253163" y="2733675"/>
          <p14:tracePt t="29646" x="6223000" y="2749550"/>
          <p14:tracePt t="29648" x="6159500" y="2781300"/>
          <p14:tracePt t="29650" x="6111875" y="2797175"/>
          <p14:tracePt t="29652" x="6048375" y="2828925"/>
          <p14:tracePt t="29655" x="5984875" y="2860675"/>
          <p14:tracePt t="29673" x="5495925" y="3033713"/>
          <p14:tracePt t="29674" x="5448300" y="3049588"/>
          <p14:tracePt t="29676" x="5400675" y="3065463"/>
          <p14:tracePt t="29678" x="5337175" y="3081338"/>
          <p14:tracePt t="29680" x="5275263" y="3081338"/>
          <p14:tracePt t="29682" x="5227638" y="3097213"/>
          <p14:tracePt t="29684" x="5195888" y="3113088"/>
          <p14:tracePt t="29686" x="5132388" y="3128963"/>
          <p14:tracePt t="29688" x="5084763" y="3128963"/>
          <p14:tracePt t="29690" x="5022850" y="3128963"/>
          <p14:tracePt t="29692" x="4975225" y="3128963"/>
          <p14:tracePt t="29694" x="4927600" y="3144838"/>
          <p14:tracePt t="29696" x="4864100" y="3144838"/>
          <p14:tracePt t="29698" x="4832350" y="3144838"/>
          <p14:tracePt t="29700" x="4784725" y="3144838"/>
          <p14:tracePt t="29702" x="4722813" y="3160713"/>
          <p14:tracePt t="29704" x="4675188" y="3160713"/>
          <p14:tracePt t="29706" x="4659313" y="3160713"/>
          <p14:tracePt t="29708" x="4611688" y="3160713"/>
          <p14:tracePt t="29710" x="4579938" y="3160713"/>
          <p14:tracePt t="29712" x="4564063" y="3160713"/>
          <p14:tracePt t="29714" x="4548188" y="3176588"/>
          <p14:tracePt t="29716" x="4532313" y="3176588"/>
          <p14:tracePt t="29718" x="4516438" y="3176588"/>
          <p14:tracePt t="29720" x="4500563" y="3176588"/>
          <p14:tracePt t="29735" x="4484688" y="3176588"/>
          <p14:tracePt t="29751" x="4468813" y="3176588"/>
          <p14:tracePt t="29775" x="4484688" y="3176588"/>
          <p14:tracePt t="29785" x="4500563" y="3176588"/>
          <p14:tracePt t="29788" x="4516438" y="3176588"/>
          <p14:tracePt t="29798" x="4532313" y="3176588"/>
          <p14:tracePt t="29804" x="4548188" y="3176588"/>
          <p14:tracePt t="29826" x="4564063" y="3176588"/>
          <p14:tracePt t="29842" x="4579938" y="3176588"/>
          <p14:tracePt t="29855" x="4595813" y="3176588"/>
          <p14:tracePt t="29866" x="4611688" y="3176588"/>
          <p14:tracePt t="29868" x="4627563" y="3176588"/>
          <p14:tracePt t="29874" x="4643438" y="3192463"/>
          <p14:tracePt t="29876" x="4659313" y="3192463"/>
          <p14:tracePt t="29878" x="4675188" y="3192463"/>
          <p14:tracePt t="29882" x="4691063" y="3192463"/>
          <p14:tracePt t="29884" x="4706938" y="3192463"/>
          <p14:tracePt t="29886" x="4706938" y="3208338"/>
          <p14:tracePt t="29889" x="4737100" y="3208338"/>
          <p14:tracePt t="29890" x="4752975" y="3224213"/>
          <p14:tracePt t="29892" x="4752975" y="3240088"/>
          <p14:tracePt t="29894" x="4784725" y="3240088"/>
          <p14:tracePt t="29896" x="4816475" y="3255963"/>
          <p14:tracePt t="29898" x="4832350" y="3270250"/>
          <p14:tracePt t="29900" x="4848225" y="3302000"/>
          <p14:tracePt t="29902" x="4879975" y="3317875"/>
          <p14:tracePt t="29904" x="4895850" y="3317875"/>
          <p14:tracePt t="29906" x="4911725" y="3349625"/>
          <p14:tracePt t="29908" x="4943475" y="3381375"/>
          <p14:tracePt t="29910" x="4959350" y="3397250"/>
          <p14:tracePt t="29912" x="4991100" y="3413125"/>
          <p14:tracePt t="29914" x="5006975" y="3444875"/>
          <p14:tracePt t="29916" x="5037138" y="3476625"/>
          <p14:tracePt t="29918" x="5068888" y="3508375"/>
          <p14:tracePt t="29920" x="5116513" y="3556000"/>
          <p14:tracePt t="29922" x="5148263" y="3571875"/>
          <p14:tracePt t="29923" x="5164138" y="3602038"/>
          <p14:tracePt t="29926" x="5243513" y="3665538"/>
          <p14:tracePt t="29928" x="5275263" y="3713163"/>
          <p14:tracePt t="29930" x="5322888" y="3760788"/>
          <p14:tracePt t="29932" x="5368925" y="3792538"/>
          <p14:tracePt t="29934" x="5416550" y="3840163"/>
          <p14:tracePt t="29937" x="5464175" y="3871913"/>
          <p14:tracePt t="29938" x="5511800" y="3903663"/>
          <p14:tracePt t="29939" x="5559425" y="3935413"/>
          <p14:tracePt t="29942" x="5591175" y="3965575"/>
          <p14:tracePt t="29944" x="5638800" y="4013200"/>
          <p14:tracePt t="29946" x="5700713" y="4044950"/>
          <p14:tracePt t="29948" x="5748338" y="4076700"/>
          <p14:tracePt t="29950" x="5795963" y="4108450"/>
          <p14:tracePt t="29952" x="5843588" y="4140200"/>
          <p14:tracePt t="29954" x="5891213" y="4171950"/>
          <p14:tracePt t="29956" x="5953125" y="4203700"/>
          <p14:tracePt t="29958" x="5984875" y="4235450"/>
          <p14:tracePt t="29960" x="6032500" y="4251325"/>
          <p14:tracePt t="29962" x="6080125" y="4267200"/>
          <p14:tracePt t="29964" x="6127750" y="4283075"/>
          <p14:tracePt t="29966" x="6159500" y="4297363"/>
          <p14:tracePt t="29968" x="6223000" y="4313238"/>
          <p14:tracePt t="29970" x="6269038" y="4344988"/>
          <p14:tracePt t="29972" x="6316663" y="4360863"/>
          <p14:tracePt t="29974" x="6364288" y="4376738"/>
          <p14:tracePt t="29976" x="6396038" y="4376738"/>
          <p14:tracePt t="29978" x="6427788" y="4392613"/>
          <p14:tracePt t="29980" x="6475413" y="4408488"/>
          <p14:tracePt t="29982" x="6507163" y="4424363"/>
          <p14:tracePt t="29984" x="6538913" y="4424363"/>
          <p14:tracePt t="29986" x="6584950" y="4424363"/>
          <p14:tracePt t="29988" x="6600825" y="4424363"/>
          <p14:tracePt t="29989" x="6632575" y="4440238"/>
          <p14:tracePt t="29992" x="6664325" y="4440238"/>
          <p14:tracePt t="29994" x="6680200" y="4440238"/>
          <p14:tracePt t="29996" x="6696075" y="4456113"/>
          <p14:tracePt t="29998" x="6711950" y="4456113"/>
          <p14:tracePt t="30002" x="6743700" y="4456113"/>
          <p14:tracePt t="30005" x="6759575" y="4456113"/>
          <p14:tracePt t="30012" x="6775450" y="4471988"/>
          <p14:tracePt t="30019" x="6791325" y="4471988"/>
          <p14:tracePt t="30320" x="6807200" y="4471988"/>
          <p14:tracePt t="30328" x="6807200" y="4456113"/>
          <p14:tracePt t="30335" x="6823075" y="4456113"/>
          <p14:tracePt t="30340" x="6823075" y="4440238"/>
          <p14:tracePt t="30342" x="6838950" y="4440238"/>
          <p14:tracePt t="30346" x="6838950" y="4424363"/>
          <p14:tracePt t="30348" x="6838950" y="4408488"/>
          <p14:tracePt t="30355" x="6838950" y="4392613"/>
          <p14:tracePt t="30356" x="6838950" y="4376738"/>
          <p14:tracePt t="30359" x="6854825" y="4376738"/>
          <p14:tracePt t="30360" x="6854825" y="4360863"/>
          <p14:tracePt t="30364" x="6854825" y="4344988"/>
          <p14:tracePt t="30366" x="6869113" y="4329113"/>
          <p14:tracePt t="30371" x="6869113" y="4313238"/>
          <p14:tracePt t="30372" x="6869113" y="4297363"/>
          <p14:tracePt t="30376" x="6869113" y="4267200"/>
          <p14:tracePt t="30378" x="6869113" y="4251325"/>
          <p14:tracePt t="30382" x="6869113" y="4235450"/>
          <p14:tracePt t="30384" x="6869113" y="4219575"/>
          <p14:tracePt t="30388" x="6884988" y="4187825"/>
          <p14:tracePt t="30391" x="6884988" y="4171950"/>
          <p14:tracePt t="30394" x="6884988" y="4140200"/>
          <p14:tracePt t="30396" x="6884988" y="4124325"/>
          <p14:tracePt t="30400" x="6884988" y="4092575"/>
          <p14:tracePt t="30402" x="6884988" y="4076700"/>
          <p14:tracePt t="30405" x="6884988" y="4060825"/>
          <p14:tracePt t="30406" x="6884988" y="4044950"/>
          <p14:tracePt t="30410" x="6884988" y="4013200"/>
          <p14:tracePt t="30412" x="6884988" y="3997325"/>
          <p14:tracePt t="30416" x="6884988" y="3965575"/>
          <p14:tracePt t="30418" x="6884988" y="3949700"/>
          <p14:tracePt t="30422" x="6884988" y="3935413"/>
          <p14:tracePt t="30424" x="6884988" y="3919538"/>
          <p14:tracePt t="30426" x="6884988" y="3903663"/>
          <p14:tracePt t="30428" x="6869113" y="3887788"/>
          <p14:tracePt t="30430" x="6869113" y="3871913"/>
          <p14:tracePt t="30432" x="6869113" y="3856038"/>
          <p14:tracePt t="30434" x="6854825" y="3856038"/>
          <p14:tracePt t="30437" x="6854825" y="3840163"/>
          <p14:tracePt t="30440" x="6838950" y="3808413"/>
          <p14:tracePt t="30446" x="6838950" y="3792538"/>
          <p14:tracePt t="30448" x="6838950" y="3776663"/>
          <p14:tracePt t="30453" x="6823075" y="3760788"/>
          <p14:tracePt t="30456" x="6823075" y="3744913"/>
          <p14:tracePt t="30458" x="6807200" y="3744913"/>
          <p14:tracePt t="30460" x="6807200" y="3729038"/>
          <p14:tracePt t="30462" x="6807200" y="3713163"/>
          <p14:tracePt t="30466" x="6807200" y="3697288"/>
          <p14:tracePt t="30468" x="6791325" y="3697288"/>
          <p14:tracePt t="30473" x="6775450" y="3681413"/>
          <p14:tracePt t="30474" x="6775450" y="3665538"/>
          <p14:tracePt t="30476" x="6759575" y="3665538"/>
          <p14:tracePt t="30480" x="6759575" y="3649663"/>
          <p14:tracePt t="30481" x="6759575" y="3633788"/>
          <p14:tracePt t="30484" x="6743700" y="3633788"/>
          <p14:tracePt t="30487" x="6727825" y="3617913"/>
          <p14:tracePt t="30492" x="6727825" y="3602038"/>
          <p14:tracePt t="30494" x="6711950" y="3602038"/>
          <p14:tracePt t="30496" x="6696075" y="3587750"/>
          <p14:tracePt t="30500" x="6680200" y="3587750"/>
          <p14:tracePt t="30506" x="6664325" y="3571875"/>
          <p14:tracePt t="30510" x="6648450" y="3556000"/>
          <p14:tracePt t="30514" x="6632575" y="3556000"/>
          <p14:tracePt t="30516" x="6616700" y="3540125"/>
          <p14:tracePt t="30521" x="6600825" y="3540125"/>
          <p14:tracePt t="30524" x="6569075" y="3540125"/>
          <p14:tracePt t="30528" x="6553200" y="3524250"/>
          <p14:tracePt t="30530" x="6523038" y="3508375"/>
          <p14:tracePt t="30532" x="6507163" y="3508375"/>
          <p14:tracePt t="30534" x="6475413" y="3508375"/>
          <p14:tracePt t="30536" x="6443663" y="3508375"/>
          <p14:tracePt t="30538" x="6427788" y="3492500"/>
          <p14:tracePt t="30540" x="6396038" y="3492500"/>
          <p14:tracePt t="30542" x="6380163" y="3492500"/>
          <p14:tracePt t="30544" x="6332538" y="3476625"/>
          <p14:tracePt t="30546" x="6300788" y="3476625"/>
          <p14:tracePt t="30548" x="6269038" y="3476625"/>
          <p14:tracePt t="30550" x="6238875" y="3476625"/>
          <p14:tracePt t="30552" x="6191250" y="3476625"/>
          <p14:tracePt t="30554" x="6175375" y="3476625"/>
          <p14:tracePt t="30556" x="6127750" y="3476625"/>
          <p14:tracePt t="30558" x="6080125" y="3460750"/>
          <p14:tracePt t="30560" x="6016625" y="3460750"/>
          <p14:tracePt t="30562" x="5984875" y="3460750"/>
          <p14:tracePt t="30563" x="5922963" y="3460750"/>
          <p14:tracePt t="30566" x="5859463" y="3460750"/>
          <p14:tracePt t="30568" x="5764213" y="3460750"/>
          <p14:tracePt t="30570" x="5700713" y="3460750"/>
          <p14:tracePt t="30572" x="5622925" y="3460750"/>
          <p14:tracePt t="30574" x="5575300" y="3460750"/>
          <p14:tracePt t="30576" x="5511800" y="3460750"/>
          <p14:tracePt t="30578" x="5448300" y="3460750"/>
          <p14:tracePt t="30580" x="5384800" y="3460750"/>
          <p14:tracePt t="30582" x="5337175" y="3460750"/>
          <p14:tracePt t="30584" x="5275263" y="3460750"/>
          <p14:tracePt t="30588" x="5148263" y="3460750"/>
          <p14:tracePt t="30590" x="5084763" y="3476625"/>
          <p14:tracePt t="30592" x="5037138" y="3476625"/>
          <p14:tracePt t="30594" x="4975225" y="3476625"/>
          <p14:tracePt t="30596" x="4911725" y="3476625"/>
          <p14:tracePt t="30598" x="4848225" y="3476625"/>
          <p14:tracePt t="30600" x="4800600" y="3476625"/>
          <p14:tracePt t="30602" x="4737100" y="3492500"/>
          <p14:tracePt t="30604" x="4675188" y="3492500"/>
          <p14:tracePt t="30606" x="4611688" y="3508375"/>
          <p14:tracePt t="30608" x="4579938" y="3508375"/>
          <p14:tracePt t="30610" x="4516438" y="3508375"/>
          <p14:tracePt t="30612" x="4452938" y="3524250"/>
          <p14:tracePt t="30614" x="4406900" y="3540125"/>
          <p14:tracePt t="30616" x="4359275" y="3540125"/>
          <p14:tracePt t="30618" x="4295775" y="3556000"/>
          <p14:tracePt t="30621" x="4184650" y="3571875"/>
          <p14:tracePt t="30623" x="4152900" y="3571875"/>
          <p14:tracePt t="30626" x="4106863" y="3571875"/>
          <p14:tracePt t="30628" x="4059238" y="3587750"/>
          <p14:tracePt t="30630" x="4011613" y="3587750"/>
          <p14:tracePt t="30632" x="3979863" y="3587750"/>
          <p14:tracePt t="30634" x="3916363" y="3602038"/>
          <p14:tracePt t="30636" x="3868738" y="3602038"/>
          <p14:tracePt t="30638" x="3852863" y="3617913"/>
          <p14:tracePt t="30640" x="3806825" y="3617913"/>
          <p14:tracePt t="30656" x="3490913" y="3681413"/>
          <p14:tracePt t="30658" x="3459163" y="3681413"/>
          <p14:tracePt t="30659" x="3427413" y="3681413"/>
          <p14:tracePt t="30662" x="3395663" y="3681413"/>
          <p14:tracePt t="30664" x="3363913" y="3681413"/>
          <p14:tracePt t="30666" x="3332163" y="3681413"/>
          <p14:tracePt t="30668" x="3300413" y="3697288"/>
          <p14:tracePt t="30670" x="3268663" y="3697288"/>
          <p14:tracePt t="30672" x="3236913" y="3713163"/>
          <p14:tracePt t="30673" x="3221038" y="3729038"/>
          <p14:tracePt t="30676" x="3205163" y="3729038"/>
          <p14:tracePt t="30678" x="3175000" y="3744913"/>
          <p14:tracePt t="30680" x="3143250" y="3744913"/>
          <p14:tracePt t="30682" x="3127375" y="3744913"/>
          <p14:tracePt t="30684" x="3095625" y="3744913"/>
          <p14:tracePt t="30687" x="3079750" y="3744913"/>
          <p14:tracePt t="30690" x="3063875" y="3744913"/>
          <p14:tracePt t="30692" x="3032125" y="3760788"/>
          <p14:tracePt t="30696" x="3000375" y="3760788"/>
          <p14:tracePt t="30698" x="2984500" y="3776663"/>
          <p14:tracePt t="30700" x="2968625" y="3776663"/>
          <p14:tracePt t="30702" x="2936875" y="3776663"/>
          <p14:tracePt t="30705" x="2936875" y="3792538"/>
          <p14:tracePt t="30706" x="2905125" y="3792538"/>
          <p14:tracePt t="30707" x="2874963" y="3792538"/>
          <p14:tracePt t="30710" x="2874963" y="3808413"/>
          <p14:tracePt t="30712" x="2843213" y="3808413"/>
          <p14:tracePt t="30716" x="2811463" y="3808413"/>
          <p14:tracePt t="30719" x="2779713" y="3808413"/>
          <p14:tracePt t="30720" x="2763838" y="3808413"/>
          <p14:tracePt t="30721" x="2747963" y="3808413"/>
          <p14:tracePt t="30724" x="2716213" y="3824288"/>
          <p14:tracePt t="30726" x="2700338" y="3824288"/>
          <p14:tracePt t="30728" x="2684463" y="3824288"/>
          <p14:tracePt t="30730" x="2668588" y="3824288"/>
          <p14:tracePt t="30732" x="2636838" y="3824288"/>
          <p14:tracePt t="30734" x="2605088" y="3840163"/>
          <p14:tracePt t="30737" x="2590800" y="3840163"/>
          <p14:tracePt t="30738" x="2574925" y="3840163"/>
          <p14:tracePt t="30740" x="2559050" y="3840163"/>
          <p14:tracePt t="30742" x="2511425" y="3840163"/>
          <p14:tracePt t="30744" x="2479675" y="3840163"/>
          <p14:tracePt t="30746" x="2463800" y="3840163"/>
          <p14:tracePt t="30748" x="2432050" y="3840163"/>
          <p14:tracePt t="30750" x="2400300" y="3840163"/>
          <p14:tracePt t="30752" x="2384425" y="3840163"/>
          <p14:tracePt t="30754" x="2352675" y="3840163"/>
          <p14:tracePt t="30755" x="2336800" y="3840163"/>
          <p14:tracePt t="30757" x="2305050" y="3840163"/>
          <p14:tracePt t="30759" x="2274888" y="3840163"/>
          <p14:tracePt t="30762" x="2259013" y="3840163"/>
          <p14:tracePt t="30764" x="2227263" y="3840163"/>
          <p14:tracePt t="30766" x="2195513" y="3840163"/>
          <p14:tracePt t="30768" x="2163763" y="3840163"/>
          <p14:tracePt t="30770" x="2132013" y="3840163"/>
          <p14:tracePt t="30772" x="2116138" y="3840163"/>
          <p14:tracePt t="30774" x="2084388" y="3840163"/>
          <p14:tracePt t="30776" x="2068513" y="3840163"/>
          <p14:tracePt t="30778" x="2020888" y="3840163"/>
          <p14:tracePt t="30780" x="1989138" y="3840163"/>
          <p14:tracePt t="30782" x="1974850" y="3840163"/>
          <p14:tracePt t="30784" x="1943100" y="3840163"/>
          <p14:tracePt t="30786" x="1911350" y="3840163"/>
          <p14:tracePt t="30788" x="1895475" y="3824288"/>
          <p14:tracePt t="30790" x="1863725" y="3824288"/>
          <p14:tracePt t="30792" x="1847850" y="3824288"/>
          <p14:tracePt t="30794" x="1816100" y="3824288"/>
          <p14:tracePt t="30796" x="1784350" y="3808413"/>
          <p14:tracePt t="30798" x="1768475" y="3808413"/>
          <p14:tracePt t="30799" x="1736725" y="3808413"/>
          <p14:tracePt t="30802" x="1704975" y="3808413"/>
          <p14:tracePt t="30806" x="1674813" y="3808413"/>
          <p14:tracePt t="30808" x="1658938" y="3808413"/>
          <p14:tracePt t="30810" x="1643063" y="3808413"/>
          <p14:tracePt t="30812" x="1611313" y="3808413"/>
          <p14:tracePt t="30816" x="1579563" y="3808413"/>
          <p14:tracePt t="30818" x="1563688" y="3808413"/>
          <p14:tracePt t="30820" x="1547813" y="3808413"/>
          <p14:tracePt t="30821" x="1531938" y="3792538"/>
          <p14:tracePt t="30823" x="1516063" y="3792538"/>
          <p14:tracePt t="30826" x="1500188" y="3792538"/>
          <p14:tracePt t="30828" x="1468438" y="3792538"/>
          <p14:tracePt t="30832" x="1436688" y="3792538"/>
          <p14:tracePt t="30834" x="1420813" y="3792538"/>
          <p14:tracePt t="30838" x="1404938" y="3776663"/>
          <p14:tracePt t="30840" x="1389063" y="3776663"/>
          <p14:tracePt t="30844" x="1373188" y="3776663"/>
          <p14:tracePt t="30846" x="1358900" y="3776663"/>
          <p14:tracePt t="30854" x="1343025" y="3776663"/>
          <p14:tracePt t="30856" x="1343025" y="3760788"/>
          <p14:tracePt t="30858" x="1327150" y="3760788"/>
          <p14:tracePt t="30866" x="1311275" y="3760788"/>
          <p14:tracePt t="30915" x="1311275" y="3744913"/>
          <p14:tracePt t="30920" x="1311275" y="3729038"/>
          <p14:tracePt t="30927" x="1311275" y="3713163"/>
          <p14:tracePt t="30931" x="1311275" y="3697288"/>
          <p14:tracePt t="30937" x="1311275" y="3681413"/>
          <p14:tracePt t="30940" x="1311275" y="3665538"/>
          <p14:tracePt t="30944" x="1311275" y="3649663"/>
          <p14:tracePt t="30950" x="1311275" y="3633788"/>
          <p14:tracePt t="30961" x="1311275" y="3617913"/>
          <p14:tracePt t="30992" x="1327150" y="3602038"/>
          <p14:tracePt t="30996" x="1343025" y="3602038"/>
          <p14:tracePt t="30997" x="1358900" y="3602038"/>
          <p14:tracePt t="30998" x="1373188" y="3587750"/>
          <p14:tracePt t="31004" x="1389063" y="3587750"/>
          <p14:tracePt t="31006" x="1404938" y="3587750"/>
          <p14:tracePt t="31008" x="1420813" y="3587750"/>
          <p14:tracePt t="31010" x="1436688" y="3587750"/>
          <p14:tracePt t="31012" x="1452563" y="3587750"/>
          <p14:tracePt t="31016" x="1484313" y="3587750"/>
          <p14:tracePt t="31019" x="1500188" y="3571875"/>
          <p14:tracePt t="31020" x="1516063" y="3571875"/>
          <p14:tracePt t="31022" x="1531938" y="3571875"/>
          <p14:tracePt t="31024" x="1547813" y="3571875"/>
          <p14:tracePt t="31026" x="1563688" y="3571875"/>
          <p14:tracePt t="31028" x="1579563" y="3571875"/>
          <p14:tracePt t="31030" x="1595438" y="3571875"/>
          <p14:tracePt t="31032" x="1627188" y="3571875"/>
          <p14:tracePt t="31034" x="1643063" y="3571875"/>
          <p14:tracePt t="31036" x="1658938" y="3571875"/>
          <p14:tracePt t="31038" x="1674813" y="3571875"/>
          <p14:tracePt t="31040" x="1689100" y="3571875"/>
          <p14:tracePt t="31042" x="1704975" y="3571875"/>
          <p14:tracePt t="31044" x="1736725" y="3571875"/>
          <p14:tracePt t="31048" x="1768475" y="3571875"/>
          <p14:tracePt t="31050" x="1784350" y="3571875"/>
          <p14:tracePt t="31054" x="1816100" y="3571875"/>
          <p14:tracePt t="31058" x="1831975" y="3571875"/>
          <p14:tracePt t="31060" x="1863725" y="3571875"/>
          <p14:tracePt t="31064" x="1879600" y="3571875"/>
          <p14:tracePt t="31066" x="1911350" y="3571875"/>
          <p14:tracePt t="31068" x="1911350" y="3556000"/>
          <p14:tracePt t="31070" x="1927225" y="3556000"/>
          <p14:tracePt t="31072" x="1943100" y="3556000"/>
          <p14:tracePt t="31076" x="1958975" y="3556000"/>
          <p14:tracePt t="31078" x="1974850" y="3556000"/>
          <p14:tracePt t="31080" x="1989138" y="3540125"/>
          <p14:tracePt t="31087" x="2005013" y="3540125"/>
          <p14:tracePt t="31090" x="2020888" y="3540125"/>
          <p14:tracePt t="31106" x="2036763" y="3540125"/>
          <p14:tracePt t="31111" x="2052638" y="3540125"/>
          <p14:tracePt t="31122" x="2068513" y="3540125"/>
          <p14:tracePt t="31146" x="2084388" y="3540125"/>
          <p14:tracePt t="31153" x="2100263" y="3540125"/>
          <p14:tracePt t="31171" x="2116138" y="3540125"/>
          <p14:tracePt t="31179" x="2132013" y="3540125"/>
          <p14:tracePt t="31191" x="2147888" y="3540125"/>
          <p14:tracePt t="31218" x="2163763" y="3540125"/>
          <p14:tracePt t="31233" x="2179638" y="3540125"/>
          <p14:tracePt t="31255" x="2195513" y="3540125"/>
          <p14:tracePt t="31263" x="2211388" y="3540125"/>
          <p14:tracePt t="31268" x="2227263" y="3540125"/>
          <p14:tracePt t="31274" x="2243138" y="3540125"/>
          <p14:tracePt t="31276" x="2259013" y="3540125"/>
          <p14:tracePt t="31282" x="2274888" y="3540125"/>
          <p14:tracePt t="31284" x="2289175" y="3540125"/>
          <p14:tracePt t="31290" x="2305050" y="3540125"/>
          <p14:tracePt t="31292" x="2320925" y="3540125"/>
          <p14:tracePt t="31294" x="2336800" y="3540125"/>
          <p14:tracePt t="31298" x="2352675" y="3540125"/>
          <p14:tracePt t="31302" x="2368550" y="3540125"/>
          <p14:tracePt t="31307" x="2384425" y="3540125"/>
          <p14:tracePt t="31308" x="2400300" y="3540125"/>
          <p14:tracePt t="31312" x="2416175" y="3540125"/>
          <p14:tracePt t="31316" x="2432050" y="3540125"/>
          <p14:tracePt t="31320" x="2447925" y="3540125"/>
          <p14:tracePt t="31324" x="2463800" y="3540125"/>
          <p14:tracePt t="31328" x="2479675" y="3540125"/>
          <p14:tracePt t="31330" x="2495550" y="3540125"/>
          <p14:tracePt t="31337" x="2511425" y="3540125"/>
          <p14:tracePt t="31340" x="2527300" y="3540125"/>
          <p14:tracePt t="31348" x="2543175" y="3540125"/>
          <p14:tracePt t="31355" x="2559050" y="3540125"/>
          <p14:tracePt t="31356" x="2574925" y="3540125"/>
          <p14:tracePt t="31368" x="2590800" y="3540125"/>
          <p14:tracePt t="31377" x="2605088" y="3540125"/>
          <p14:tracePt t="31384" x="2620963" y="3540125"/>
          <p14:tracePt t="31393" x="2636838" y="3540125"/>
          <p14:tracePt t="31399" x="2652713" y="3540125"/>
          <p14:tracePt t="31417" x="2668588" y="3540125"/>
          <p14:tracePt t="31425" x="2684463" y="3540125"/>
          <p14:tracePt t="31455" x="2700338" y="3540125"/>
          <p14:tracePt t="31509" x="2716213" y="3540125"/>
          <p14:tracePt t="31519" x="2732088" y="3540125"/>
          <p14:tracePt t="31537" x="2747963" y="3540125"/>
          <p14:tracePt t="31543" x="2763838" y="3540125"/>
          <p14:tracePt t="31558" x="2779713" y="3540125"/>
          <p14:tracePt t="31568" x="2795588" y="3540125"/>
          <p14:tracePt t="31590" x="2811463" y="3540125"/>
          <p14:tracePt t="31601" x="2827338" y="3540125"/>
          <p14:tracePt t="31606" x="2827338" y="3556000"/>
          <p14:tracePt t="31611" x="2843213" y="3556000"/>
          <p14:tracePt t="31633" x="2859088" y="3556000"/>
          <p14:tracePt t="31641" x="2874963" y="3556000"/>
          <p14:tracePt t="31653" x="2890838" y="3556000"/>
          <p14:tracePt t="31659" x="2905125" y="3571875"/>
          <p14:tracePt t="31672" x="2952750" y="3602038"/>
          <p14:tracePt t="31675" x="2968625" y="3602038"/>
          <p14:tracePt t="31676" x="2984500" y="3602038"/>
          <p14:tracePt t="31678" x="3000375" y="3602038"/>
          <p14:tracePt t="31682" x="3016250" y="3617913"/>
          <p14:tracePt t="31684" x="3032125" y="3617913"/>
          <p14:tracePt t="31688" x="3048000" y="3633788"/>
          <p14:tracePt t="31690" x="3063875" y="3633788"/>
          <p14:tracePt t="31692" x="3079750" y="3633788"/>
          <p14:tracePt t="31696" x="3095625" y="3633788"/>
          <p14:tracePt t="31698" x="3111500" y="3633788"/>
          <p14:tracePt t="31704" x="3143250" y="3649663"/>
          <p14:tracePt t="31706" x="3159125" y="3649663"/>
          <p14:tracePt t="31710" x="3175000" y="3665538"/>
          <p14:tracePt t="31713" x="3190875" y="3665538"/>
          <p14:tracePt t="31714" x="3205163" y="3665538"/>
          <p14:tracePt t="31716" x="3221038" y="3665538"/>
          <p14:tracePt t="31718" x="3236913" y="3665538"/>
          <p14:tracePt t="31724" x="3252788" y="3681413"/>
          <p14:tracePt t="31726" x="3268663" y="3681413"/>
          <p14:tracePt t="31729" x="3284538" y="3681413"/>
          <p14:tracePt t="31734" x="3300413" y="3681413"/>
          <p14:tracePt t="31737" x="3316288" y="3681413"/>
          <p14:tracePt t="31746" x="3332163" y="3681413"/>
          <p14:tracePt t="31760" x="3348038" y="3681413"/>
          <p14:tracePt t="32042" x="3332163" y="3681413"/>
          <p14:tracePt t="32063" x="3316288" y="3681413"/>
          <p14:tracePt t="32079" x="3300413" y="3681413"/>
          <p14:tracePt t="32179" x="3316288" y="3681413"/>
          <p14:tracePt t="32193" x="3332163" y="3681413"/>
          <p14:tracePt t="32199" x="3348038" y="3681413"/>
          <p14:tracePt t="32211" x="3363913" y="3681413"/>
          <p14:tracePt t="32217" x="3379788" y="3681413"/>
          <p14:tracePt t="32222" x="3395663" y="3681413"/>
          <p14:tracePt t="32237" x="3411538" y="3681413"/>
          <p14:tracePt t="32246" x="3427413" y="3681413"/>
          <p14:tracePt t="32262" x="3443288" y="3681413"/>
          <p14:tracePt t="32274" x="3459163" y="3681413"/>
          <p14:tracePt t="32280" x="3475038" y="3681413"/>
          <p14:tracePt t="32294" x="3490913" y="3681413"/>
          <p14:tracePt t="32299" x="3505200" y="3681413"/>
          <p14:tracePt t="32309" x="3521075" y="3681413"/>
          <p14:tracePt t="32312" x="3536950" y="3681413"/>
          <p14:tracePt t="32316" x="3552825" y="3681413"/>
          <p14:tracePt t="32322" x="3568700" y="3681413"/>
          <p14:tracePt t="32326" x="3584575" y="3681413"/>
          <p14:tracePt t="32333" x="3600450" y="3681413"/>
          <p14:tracePt t="32336" x="3616325" y="3681413"/>
          <p14:tracePt t="32345" x="3648075" y="3681413"/>
          <p14:tracePt t="32348" x="3663950" y="3681413"/>
          <p14:tracePt t="32354" x="3679825" y="3681413"/>
          <p14:tracePt t="32356" x="3695700" y="3681413"/>
          <p14:tracePt t="32363" x="3711575" y="3681413"/>
          <p14:tracePt t="32367" x="3727450" y="3681413"/>
          <p14:tracePt t="32371" x="3743325" y="3681413"/>
          <p14:tracePt t="32378" x="3759200" y="3681413"/>
          <p14:tracePt t="32384" x="3775075" y="3681413"/>
          <p14:tracePt t="32401" x="3790950" y="3681413"/>
          <p14:tracePt t="32415" x="3806825" y="3681413"/>
          <p14:tracePt t="32427" x="3821113" y="3681413"/>
          <p14:tracePt t="32441" x="3836988" y="3681413"/>
          <p14:tracePt t="32444" x="3852863" y="3681413"/>
          <p14:tracePt t="32453" x="3868738" y="3681413"/>
          <p14:tracePt t="32456" x="3884613" y="3681413"/>
          <p14:tracePt t="32460" x="3900488" y="3681413"/>
          <p14:tracePt t="32467" x="3916363" y="3681413"/>
          <p14:tracePt t="32469" x="3932238" y="3681413"/>
          <p14:tracePt t="32472" x="3948113" y="3681413"/>
          <p14:tracePt t="32474" x="3963988" y="3681413"/>
          <p14:tracePt t="32476" x="3979863" y="3681413"/>
          <p14:tracePt t="32482" x="3995738" y="3681413"/>
          <p14:tracePt t="32484" x="4011613" y="3681413"/>
          <p14:tracePt t="32488" x="4027488" y="3681413"/>
          <p14:tracePt t="32492" x="4043363" y="3681413"/>
          <p14:tracePt t="32494" x="4059238" y="3681413"/>
          <p14:tracePt t="32500" x="4075113" y="3681413"/>
          <p14:tracePt t="32504" x="4090988" y="3681413"/>
          <p14:tracePt t="32508" x="4106863" y="3681413"/>
          <p14:tracePt t="32510" x="4121150" y="3681413"/>
          <p14:tracePt t="32518" x="4137025" y="3681413"/>
          <p14:tracePt t="32523" x="4152900" y="3681413"/>
          <p14:tracePt t="32530" x="4168775" y="3681413"/>
          <p14:tracePt t="32546" x="4184650" y="3681413"/>
          <p14:tracePt t="32554" x="4200525" y="3681413"/>
          <p14:tracePt t="32564" x="4216400" y="3681413"/>
          <p14:tracePt t="32570" x="4232275" y="3681413"/>
          <p14:tracePt t="32574" x="4248150" y="3697288"/>
          <p14:tracePt t="32581" x="4264025" y="3697288"/>
          <p14:tracePt t="32582" x="4279900" y="3697288"/>
          <p14:tracePt t="32588" x="4295775" y="3697288"/>
          <p14:tracePt t="32590" x="4311650" y="3697288"/>
          <p14:tracePt t="32592" x="4327525" y="3697288"/>
          <p14:tracePt t="32596" x="4343400" y="3697288"/>
          <p14:tracePt t="32598" x="4359275" y="3697288"/>
          <p14:tracePt t="32603" x="4375150" y="3697288"/>
          <p14:tracePt t="32604" x="4391025" y="3697288"/>
          <p14:tracePt t="32606" x="4406900" y="3697288"/>
          <p14:tracePt t="32610" x="4421188" y="3697288"/>
          <p14:tracePt t="32612" x="4437063" y="3697288"/>
          <p14:tracePt t="32616" x="4452938" y="3697288"/>
          <p14:tracePt t="32620" x="4484688" y="3697288"/>
          <p14:tracePt t="32624" x="4500563" y="3697288"/>
          <p14:tracePt t="32626" x="4516438" y="3697288"/>
          <p14:tracePt t="32628" x="4532313" y="3697288"/>
          <p14:tracePt t="32630" x="4548188" y="3697288"/>
          <p14:tracePt t="32635" x="4564063" y="3697288"/>
          <p14:tracePt t="32653" x="4643438" y="3697288"/>
          <p14:tracePt t="32654" x="4659313" y="3697288"/>
          <p14:tracePt t="32658" x="4675188" y="3697288"/>
          <p14:tracePt t="32670" x="4691063" y="3697288"/>
          <p14:tracePt t="32677" x="4706938" y="3697288"/>
          <p14:tracePt t="32682" x="4722813" y="3697288"/>
          <p14:tracePt t="32697" x="4737100" y="3697288"/>
          <p14:tracePt t="32703" x="4752975" y="3697288"/>
          <p14:tracePt t="32717" x="4768850" y="3697288"/>
          <p14:tracePt t="32726" x="4800600" y="3697288"/>
          <p14:tracePt t="32730" x="4816475" y="3697288"/>
          <p14:tracePt t="32733" x="4832350" y="3697288"/>
          <p14:tracePt t="32734" x="4848225" y="3697288"/>
          <p14:tracePt t="32736" x="4864100" y="3697288"/>
          <p14:tracePt t="32738" x="4879975" y="3697288"/>
          <p14:tracePt t="32742" x="4895850" y="3697288"/>
          <p14:tracePt t="32744" x="4911725" y="3697288"/>
          <p14:tracePt t="32748" x="4927600" y="3697288"/>
          <p14:tracePt t="32750" x="4943475" y="3697288"/>
          <p14:tracePt t="32754" x="4959350" y="3697288"/>
          <p14:tracePt t="32756" x="4975225" y="3697288"/>
          <p14:tracePt t="32759" x="4991100" y="3697288"/>
          <p14:tracePt t="32762" x="5006975" y="3697288"/>
          <p14:tracePt t="32764" x="5022850" y="3697288"/>
          <p14:tracePt t="32769" x="5037138" y="3697288"/>
          <p14:tracePt t="32772" x="5053013" y="3697288"/>
          <p14:tracePt t="32774" x="5068888" y="3697288"/>
          <p14:tracePt t="32781" x="5084763" y="3697288"/>
          <p14:tracePt t="32782" x="5100638" y="3697288"/>
          <p14:tracePt t="32790" x="5116513" y="3697288"/>
          <p14:tracePt t="32792" x="5132388" y="3697288"/>
          <p14:tracePt t="32795" x="5148263" y="3697288"/>
          <p14:tracePt t="32806" x="5164138" y="3697288"/>
          <p14:tracePt t="32810" x="5180013" y="3697288"/>
          <p14:tracePt t="32821" x="5195888" y="3697288"/>
          <p14:tracePt t="32824" x="5211763" y="3697288"/>
          <p14:tracePt t="32828" x="5227638" y="3713163"/>
          <p14:tracePt t="32836" x="5243513" y="3713163"/>
          <p14:tracePt t="32840" x="5259388" y="3713163"/>
          <p14:tracePt t="32846" x="5275263" y="3713163"/>
          <p14:tracePt t="32848" x="5291138" y="3713163"/>
          <p14:tracePt t="32850" x="5307013" y="3713163"/>
          <p14:tracePt t="32854" x="5322888" y="3713163"/>
          <p14:tracePt t="32856" x="5337175" y="3713163"/>
          <p14:tracePt t="32858" x="5353050" y="3713163"/>
          <p14:tracePt t="32860" x="5368925" y="3713163"/>
          <p14:tracePt t="32862" x="5384800" y="3713163"/>
          <p14:tracePt t="32864" x="5400675" y="3713163"/>
          <p14:tracePt t="32866" x="5416550" y="3713163"/>
          <p14:tracePt t="32871" x="5448300" y="3713163"/>
          <p14:tracePt t="32872" x="5480050" y="3713163"/>
          <p14:tracePt t="32874" x="5495925" y="3713163"/>
          <p14:tracePt t="32876" x="5543550" y="3713163"/>
          <p14:tracePt t="32878" x="5559425" y="3713163"/>
          <p14:tracePt t="32880" x="5607050" y="3729038"/>
          <p14:tracePt t="32882" x="5622925" y="3729038"/>
          <p14:tracePt t="32884" x="5638800" y="3729038"/>
          <p14:tracePt t="32886" x="5668963" y="3729038"/>
          <p14:tracePt t="32888" x="5700713" y="3729038"/>
          <p14:tracePt t="32890" x="5716588" y="3729038"/>
          <p14:tracePt t="32892" x="5748338" y="3729038"/>
          <p14:tracePt t="32894" x="5764213" y="3729038"/>
          <p14:tracePt t="32896" x="5780088" y="3729038"/>
          <p14:tracePt t="32898" x="5811838" y="3729038"/>
          <p14:tracePt t="32899" x="5827713" y="3729038"/>
          <p14:tracePt t="32902" x="5843588" y="3729038"/>
          <p14:tracePt t="32904" x="5859463" y="3729038"/>
          <p14:tracePt t="32906" x="5891213" y="3729038"/>
          <p14:tracePt t="32908" x="5907088" y="3729038"/>
          <p14:tracePt t="32910" x="5922963" y="3729038"/>
          <p14:tracePt t="32912" x="5938838" y="3729038"/>
          <p14:tracePt t="32914" x="5953125" y="3729038"/>
          <p14:tracePt t="32916" x="5969000" y="3729038"/>
          <p14:tracePt t="32919" x="5984875" y="3729038"/>
          <p14:tracePt t="32920" x="6000750" y="3729038"/>
          <p14:tracePt t="32921" x="6016625" y="3729038"/>
          <p14:tracePt t="32923" x="6032500" y="3729038"/>
          <p14:tracePt t="32925" x="6048375" y="3729038"/>
          <p14:tracePt t="32930" x="6064250" y="3729038"/>
          <p14:tracePt t="32932" x="6080125" y="3729038"/>
          <p14:tracePt t="32936" x="6096000" y="3729038"/>
          <p14:tracePt t="32938" x="6111875" y="3729038"/>
          <p14:tracePt t="32940" x="6127750" y="3729038"/>
          <p14:tracePt t="32946" x="6143625" y="3729038"/>
          <p14:tracePt t="32950" x="6159500" y="3729038"/>
          <p14:tracePt t="32956" x="6175375" y="3729038"/>
          <p14:tracePt t="32958" x="6191250" y="3729038"/>
          <p14:tracePt t="32962" x="6207125" y="3729038"/>
          <p14:tracePt t="32974" x="6238875" y="3729038"/>
          <p14:tracePt t="32983" x="6269038" y="3729038"/>
          <p14:tracePt t="32990" x="6284913" y="3729038"/>
          <p14:tracePt t="32991" x="6300788" y="3729038"/>
          <p14:tracePt t="32996" x="6316663" y="3729038"/>
          <p14:tracePt t="33002" x="6332538" y="3729038"/>
          <p14:tracePt t="33007" x="6348413" y="3729038"/>
          <p14:tracePt t="33012" x="6364288" y="3729038"/>
          <p14:tracePt t="33013" x="6380163" y="3729038"/>
          <p14:tracePt t="33024" x="6396038" y="3729038"/>
          <p14:tracePt t="33028" x="6427788" y="3729038"/>
          <p14:tracePt t="33030" x="6427788" y="3713163"/>
          <p14:tracePt t="33034" x="6443663" y="3713163"/>
          <p14:tracePt t="33036" x="6459538" y="3713163"/>
          <p14:tracePt t="33040" x="6475413" y="3713163"/>
          <p14:tracePt t="33049" x="6491288" y="3713163"/>
          <p14:tracePt t="33050" x="6491288" y="3697288"/>
          <p14:tracePt t="33053" x="6507163" y="3697288"/>
          <p14:tracePt t="33071" x="6523038" y="3697288"/>
          <p14:tracePt t="33079" x="6538913" y="3697288"/>
          <p14:tracePt t="33087" x="6553200" y="3697288"/>
          <p14:tracePt t="33098" x="6569075" y="3697288"/>
          <p14:tracePt t="33103" x="6569075" y="3681413"/>
          <p14:tracePt t="33105" x="6584950" y="3681413"/>
          <p14:tracePt t="33113" x="6600825" y="3681413"/>
          <p14:tracePt t="33116" x="6616700" y="3665538"/>
          <p14:tracePt t="33120" x="6632575" y="3665538"/>
          <p14:tracePt t="33126" x="6648450" y="3665538"/>
          <p14:tracePt t="33127" x="6664325" y="3665538"/>
          <p14:tracePt t="33132" x="6680200" y="3649663"/>
          <p14:tracePt t="33134" x="6696075" y="3649663"/>
          <p14:tracePt t="33137" x="6711950" y="3649663"/>
          <p14:tracePt t="33140" x="6711950" y="3633788"/>
          <p14:tracePt t="33142" x="6727825" y="3633788"/>
          <p14:tracePt t="33144" x="6743700" y="3633788"/>
          <p14:tracePt t="33146" x="6743700" y="3617913"/>
          <p14:tracePt t="33148" x="6759575" y="3617913"/>
          <p14:tracePt t="33150" x="6775450" y="3617913"/>
          <p14:tracePt t="33156" x="6791325" y="3617913"/>
          <p14:tracePt t="33158" x="6807200" y="3602038"/>
          <p14:tracePt t="33159" x="6823075" y="3602038"/>
          <p14:tracePt t="33164" x="6823075" y="3587750"/>
          <p14:tracePt t="33166" x="6838950" y="3587750"/>
          <p14:tracePt t="33168" x="6854825" y="3587750"/>
          <p14:tracePt t="33172" x="6869113" y="3571875"/>
          <p14:tracePt t="33174" x="6884988" y="3556000"/>
          <p14:tracePt t="33182" x="6900863" y="3540125"/>
          <p14:tracePt t="33187" x="6932613" y="3524250"/>
          <p14:tracePt t="33198" x="6964363" y="3476625"/>
          <p14:tracePt t="33200" x="6980238" y="3476625"/>
          <p14:tracePt t="33202" x="6980238" y="3460750"/>
          <p14:tracePt t="33204" x="6996113" y="3444875"/>
          <p14:tracePt t="33206" x="6996113" y="3429000"/>
          <p14:tracePt t="33208" x="7011988" y="3429000"/>
          <p14:tracePt t="33212" x="7011988" y="3413125"/>
          <p14:tracePt t="33214" x="7027863" y="3397250"/>
          <p14:tracePt t="33218" x="7043738" y="3397250"/>
          <p14:tracePt t="33220" x="7043738" y="3381375"/>
          <p14:tracePt t="33222" x="7043738" y="3365500"/>
          <p14:tracePt t="33226" x="7059613" y="3349625"/>
          <p14:tracePt t="33231" x="7059613" y="3333750"/>
          <p14:tracePt t="33236" x="7059613" y="3317875"/>
          <p14:tracePt t="33247" x="7075488" y="3317875"/>
          <p14:tracePt t="33250" x="7075488" y="3302000"/>
          <p14:tracePt t="33254" x="7075488" y="3286125"/>
          <p14:tracePt t="33264" x="7075488" y="3270250"/>
          <p14:tracePt t="33280" x="7075488" y="3255963"/>
          <p14:tracePt t="33289" x="7075488" y="3240088"/>
          <p14:tracePt t="33303" x="7059613" y="3224213"/>
          <p14:tracePt t="33308" x="7043738" y="3208338"/>
          <p14:tracePt t="33314" x="7027863" y="3208338"/>
          <p14:tracePt t="33316" x="7027863" y="3192463"/>
          <p14:tracePt t="33324" x="7011988" y="3192463"/>
          <p14:tracePt t="33328" x="6996113" y="3176588"/>
          <p14:tracePt t="33335" x="6996113" y="3160713"/>
          <p14:tracePt t="33336" x="6980238" y="3160713"/>
          <p14:tracePt t="33340" x="6964363" y="3160713"/>
          <p14:tracePt t="33344" x="6948488" y="3160713"/>
          <p14:tracePt t="33348" x="6948488" y="3144838"/>
          <p14:tracePt t="33350" x="6932613" y="3144838"/>
          <p14:tracePt t="33353" x="6900863" y="3128963"/>
          <p14:tracePt t="33356" x="6900863" y="3113088"/>
          <p14:tracePt t="33358" x="6884988" y="3113088"/>
          <p14:tracePt t="33360" x="6869113" y="3113088"/>
          <p14:tracePt t="33364" x="6854825" y="3113088"/>
          <p14:tracePt t="33369" x="6838950" y="3097213"/>
          <p14:tracePt t="33371" x="6823075" y="3097213"/>
          <p14:tracePt t="33374" x="6823075" y="3081338"/>
          <p14:tracePt t="33378" x="6807200" y="3081338"/>
          <p14:tracePt t="33380" x="6791325" y="3081338"/>
          <p14:tracePt t="33389" x="6775450" y="3081338"/>
          <p14:tracePt t="33390" x="6775450" y="3065463"/>
          <p14:tracePt t="33394" x="6759575" y="3065463"/>
          <p14:tracePt t="33403" x="6743700" y="3049588"/>
          <p14:tracePt t="33406" x="6727825" y="3049588"/>
          <p14:tracePt t="33408" x="6727825" y="3033713"/>
          <p14:tracePt t="33412" x="6711950" y="3033713"/>
          <p14:tracePt t="33422" x="6696075" y="3033713"/>
          <p14:tracePt t="33426" x="6680200" y="3033713"/>
          <p14:tracePt t="33428" x="6680200" y="3017838"/>
          <p14:tracePt t="33434" x="6664325" y="3017838"/>
          <p14:tracePt t="33440" x="6648450" y="3001963"/>
          <p14:tracePt t="33444" x="6632575" y="3001963"/>
          <p14:tracePt t="33453" x="6616700" y="3001963"/>
          <p14:tracePt t="33456" x="6600825" y="3001963"/>
          <p14:tracePt t="33458" x="6600825" y="2986088"/>
          <p14:tracePt t="33464" x="6584950" y="2986088"/>
          <p14:tracePt t="33472" x="6569075" y="2986088"/>
          <p14:tracePt t="33474" x="6569075" y="2970213"/>
          <p14:tracePt t="33478" x="6553200" y="2970213"/>
          <p14:tracePt t="33499" x="6538913" y="2970213"/>
          <p14:tracePt t="33500" x="6538913" y="2954338"/>
          <p14:tracePt t="33523" x="6523038" y="2954338"/>
          <p14:tracePt t="33645" x="6507163" y="2954338"/>
          <p14:tracePt t="33652" x="6491288" y="2954338"/>
          <p14:tracePt t="33657" x="6475413" y="2954338"/>
          <p14:tracePt t="33663" x="6459538" y="2954338"/>
          <p14:tracePt t="33666" x="6443663" y="2954338"/>
          <p14:tracePt t="33670" x="6427788" y="2954338"/>
          <p14:tracePt t="33674" x="6411913" y="2954338"/>
          <p14:tracePt t="33675" x="6396038" y="2954338"/>
          <p14:tracePt t="33678" x="6396038" y="2938463"/>
          <p14:tracePt t="33679" x="6380163" y="2938463"/>
          <p14:tracePt t="33682" x="6364288" y="2938463"/>
          <p14:tracePt t="33688" x="6348413" y="2938463"/>
          <p14:tracePt t="33690" x="6332538" y="2922588"/>
          <p14:tracePt t="33692" x="6316663" y="2922588"/>
          <p14:tracePt t="33696" x="6300788" y="2922588"/>
          <p14:tracePt t="33697" x="6284913" y="2922588"/>
          <p14:tracePt t="33701" x="6269038" y="2922588"/>
          <p14:tracePt t="33703" x="6253163" y="2922588"/>
          <p14:tracePt t="33704" x="6238875" y="2922588"/>
          <p14:tracePt t="33708" x="6223000" y="2922588"/>
          <p14:tracePt t="33710" x="6207125" y="2922588"/>
          <p14:tracePt t="33714" x="6175375" y="2922588"/>
          <p14:tracePt t="33716" x="6159500" y="2922588"/>
          <p14:tracePt t="33720" x="6143625" y="2922588"/>
          <p14:tracePt t="33722" x="6127750" y="2922588"/>
          <p14:tracePt t="33726" x="6111875" y="2922588"/>
          <p14:tracePt t="33728" x="6096000" y="2922588"/>
          <p14:tracePt t="33730" x="6080125" y="2922588"/>
          <p14:tracePt t="33736" x="6064250" y="2922588"/>
          <p14:tracePt t="33738" x="6048375" y="2922588"/>
          <p14:tracePt t="33744" x="6032500" y="2922588"/>
          <p14:tracePt t="33746" x="6016625" y="2922588"/>
          <p14:tracePt t="33750" x="6000750" y="2922588"/>
          <p14:tracePt t="33766" x="5984875" y="2922588"/>
          <p14:tracePt t="33774" x="5969000" y="2922588"/>
          <p14:tracePt t="33803" x="5953125" y="2922588"/>
          <p14:tracePt t="33808" x="5938838" y="2922588"/>
          <p14:tracePt t="33815" x="5922963" y="2922588"/>
          <p14:tracePt t="33821" x="5907088" y="2922588"/>
          <p14:tracePt t="33822" x="5891213" y="2922588"/>
          <p14:tracePt t="33832" x="5843588" y="2938463"/>
          <p14:tracePt t="33836" x="5827713" y="2938463"/>
          <p14:tracePt t="33838" x="5795963" y="2954338"/>
          <p14:tracePt t="33840" x="5780088" y="2954338"/>
          <p14:tracePt t="33842" x="5764213" y="2970213"/>
          <p14:tracePt t="33844" x="5748338" y="2970213"/>
          <p14:tracePt t="33846" x="5732463" y="2986088"/>
          <p14:tracePt t="33848" x="5700713" y="2986088"/>
          <p14:tracePt t="33852" x="5684838" y="2986088"/>
          <p14:tracePt t="33854" x="5668963" y="3001963"/>
          <p14:tracePt t="33856" x="5653088" y="3017838"/>
          <p14:tracePt t="33858" x="5638800" y="3017838"/>
          <p14:tracePt t="33860" x="5622925" y="3017838"/>
          <p14:tracePt t="33862" x="5622925" y="3033713"/>
          <p14:tracePt t="33864" x="5607050" y="3033713"/>
          <p14:tracePt t="33866" x="5591175" y="3033713"/>
          <p14:tracePt t="33872" x="5575300" y="3033713"/>
          <p14:tracePt t="33874" x="5575300" y="3049588"/>
          <p14:tracePt t="33883" x="5575300" y="3065463"/>
          <p14:tracePt t="33893" x="5559425" y="3065463"/>
          <p14:tracePt t="33911" x="5543550" y="3065463"/>
          <p14:tracePt t="33913" x="5543550" y="3081338"/>
          <p14:tracePt t="33927" x="5543550" y="3097213"/>
          <p14:tracePt t="33941" x="5543550" y="3113088"/>
          <p14:tracePt t="33963" x="5559425" y="3113088"/>
          <p14:tracePt t="33967" x="5559425" y="3128963"/>
          <p14:tracePt t="33988" x="5559425" y="3144838"/>
          <p14:tracePt t="34016" x="5575300" y="3144838"/>
          <p14:tracePt t="34066" x="5575300" y="3160713"/>
          <p14:tracePt t="34073" x="5575300" y="3176588"/>
          <p14:tracePt t="34078" x="5575300" y="3192463"/>
          <p14:tracePt t="34080" x="5591175" y="3192463"/>
          <p14:tracePt t="34091" x="5591175" y="3208338"/>
          <p14:tracePt t="34094" x="5607050" y="3208338"/>
          <p14:tracePt t="34096" x="5607050" y="3224213"/>
          <p14:tracePt t="34108" x="5607050" y="3240088"/>
          <p14:tracePt t="34110" x="5622925" y="3240088"/>
          <p14:tracePt t="34114" x="5622925" y="3255963"/>
          <p14:tracePt t="34119" x="5638800" y="3255963"/>
          <p14:tracePt t="34130" x="5653088" y="3270250"/>
          <p14:tracePt t="34136" x="5668963" y="3270250"/>
          <p14:tracePt t="34138" x="5668963" y="3286125"/>
          <p14:tracePt t="34142" x="5684838" y="3286125"/>
          <p14:tracePt t="34147" x="5684838" y="3302000"/>
          <p14:tracePt t="34153" x="5700713" y="3302000"/>
          <p14:tracePt t="34162" x="5716588" y="3302000"/>
          <p14:tracePt t="34193" x="5732463" y="3302000"/>
          <p14:tracePt t="34196" x="5732463" y="3317875"/>
          <p14:tracePt t="34200" x="5748338" y="3317875"/>
          <p14:tracePt t="34208" x="5764213" y="3333750"/>
          <p14:tracePt t="34213" x="5780088" y="3333750"/>
          <p14:tracePt t="34215" x="5795963" y="3333750"/>
          <p14:tracePt t="34219" x="5811838" y="3333750"/>
          <p14:tracePt t="34220" x="5827713" y="3349625"/>
          <p14:tracePt t="34222" x="5843588" y="3349625"/>
          <p14:tracePt t="34226" x="5859463" y="3365500"/>
          <p14:tracePt t="34228" x="5875338" y="3365500"/>
          <p14:tracePt t="34232" x="5891213" y="3381375"/>
          <p14:tracePt t="34235" x="5907088" y="3381375"/>
          <p14:tracePt t="34237" x="5922963" y="3381375"/>
          <p14:tracePt t="34238" x="5938838" y="3381375"/>
          <p14:tracePt t="34240" x="5953125" y="3381375"/>
          <p14:tracePt t="34244" x="5969000" y="3397250"/>
          <p14:tracePt t="34246" x="6000750" y="3397250"/>
          <p14:tracePt t="34250" x="6016625" y="3413125"/>
          <p14:tracePt t="34253" x="6032500" y="3413125"/>
          <p14:tracePt t="34256" x="6064250" y="3429000"/>
          <p14:tracePt t="34258" x="6080125" y="3429000"/>
          <p14:tracePt t="34262" x="6096000" y="3429000"/>
          <p14:tracePt t="34264" x="6111875" y="3429000"/>
          <p14:tracePt t="34270" x="6127750" y="3429000"/>
          <p14:tracePt t="34272" x="6143625" y="3429000"/>
          <p14:tracePt t="34274" x="6159500" y="3429000"/>
          <p14:tracePt t="34278" x="6159500" y="3444875"/>
          <p14:tracePt t="34288" x="6175375" y="3444875"/>
          <p14:tracePt t="34310" x="6191250" y="3444875"/>
          <p14:tracePt t="34326" x="6207125" y="3444875"/>
          <p14:tracePt t="34359" x="6223000" y="3444875"/>
          <p14:tracePt t="34364" x="6238875" y="3444875"/>
          <p14:tracePt t="34374" x="6253163" y="3444875"/>
          <p14:tracePt t="34378" x="6269038" y="3444875"/>
          <p14:tracePt t="34382" x="6284913" y="3444875"/>
          <p14:tracePt t="34391" x="6300788" y="3444875"/>
          <p14:tracePt t="34395" x="6316663" y="3444875"/>
          <p14:tracePt t="34403" x="6332538" y="3444875"/>
          <p14:tracePt t="34405" x="6348413" y="3444875"/>
          <p14:tracePt t="34406" x="6364288" y="3444875"/>
          <p14:tracePt t="34414" x="6380163" y="3444875"/>
          <p14:tracePt t="34418" x="6396038" y="3444875"/>
          <p14:tracePt t="34426" x="6411913" y="3444875"/>
          <p14:tracePt t="34440" x="6427788" y="3444875"/>
          <p14:tracePt t="34444" x="6443663" y="3444875"/>
          <p14:tracePt t="34462" x="6459538" y="3444875"/>
          <p14:tracePt t="34471" x="6475413" y="3444875"/>
          <p14:tracePt t="34489" x="6491288" y="3444875"/>
          <p14:tracePt t="34495" x="6507163" y="3444875"/>
          <p14:tracePt t="34505" x="6523038" y="3444875"/>
          <p14:tracePt t="34511" x="6538913" y="3444875"/>
          <p14:tracePt t="34512" x="6538913" y="3429000"/>
          <p14:tracePt t="34514" x="6553200" y="3429000"/>
          <p14:tracePt t="34525" x="6569075" y="3429000"/>
          <p14:tracePt t="34526" x="6569075" y="3413125"/>
          <p14:tracePt t="34528" x="6584950" y="3413125"/>
          <p14:tracePt t="34540" x="6600825" y="3413125"/>
          <p14:tracePt t="34541" x="6600825" y="3397250"/>
          <p14:tracePt t="34545" x="6616700" y="3397250"/>
          <p14:tracePt t="34551" x="6632575" y="3397250"/>
          <p14:tracePt t="34562" x="6648450" y="3397250"/>
          <p14:tracePt t="34569" x="6664325" y="3397250"/>
          <p14:tracePt t="34586" x="6664325" y="3381375"/>
          <p14:tracePt t="34588" x="6680200" y="3381375"/>
          <p14:tracePt t="34621" x="6696075" y="3381375"/>
          <p14:tracePt t="35051" x="6711950" y="3381375"/>
          <p14:tracePt t="35231" x="6727825" y="3381375"/>
          <p14:tracePt t="35487" x="6743700" y="3381375"/>
          <p14:tracePt t="35493" x="6743700" y="3397250"/>
          <p14:tracePt t="35503" x="6743700" y="3413125"/>
          <p14:tracePt t="35512" x="6759575" y="3413125"/>
          <p14:tracePt t="35516" x="6759575" y="3429000"/>
          <p14:tracePt t="35525" x="6775450" y="3429000"/>
          <p14:tracePt t="35629" x="6791325" y="3429000"/>
          <p14:tracePt t="35716" x="6807200" y="3429000"/>
          <p14:tracePt t="35729" x="6823075" y="3429000"/>
          <p14:tracePt t="35759" x="6838950" y="3429000"/>
          <p14:tracePt t="35779" x="6854825" y="3429000"/>
          <p14:tracePt t="35799" x="6869113" y="3429000"/>
          <p14:tracePt t="35839" x="6884988" y="3429000"/>
          <p14:tracePt t="35870" x="6900863" y="3429000"/>
          <p14:tracePt t="37557" x="6884988" y="3429000"/>
          <p14:tracePt t="37573" x="6869113" y="3429000"/>
          <p14:tracePt t="37593" x="6854825" y="3429000"/>
          <p14:tracePt t="37624" x="6838950" y="3429000"/>
          <p14:tracePt t="40008" x="6823075" y="3429000"/>
          <p14:tracePt t="40015" x="6807200" y="3429000"/>
          <p14:tracePt t="40023" x="6759575" y="3429000"/>
          <p14:tracePt t="40026" x="6743700" y="3429000"/>
          <p14:tracePt t="40028" x="6727825" y="3429000"/>
          <p14:tracePt t="40030" x="6711950" y="3429000"/>
          <p14:tracePt t="40033" x="6696075" y="3429000"/>
          <p14:tracePt t="40034" x="6680200" y="3429000"/>
          <p14:tracePt t="40038" x="6664325" y="3429000"/>
          <p14:tracePt t="40040" x="6632575" y="3429000"/>
          <p14:tracePt t="40044" x="6616700" y="3429000"/>
          <p14:tracePt t="40046" x="6584950" y="3429000"/>
          <p14:tracePt t="40050" x="6553200" y="3429000"/>
          <p14:tracePt t="40052" x="6538913" y="3429000"/>
          <p14:tracePt t="40054" x="6523038" y="3429000"/>
          <p14:tracePt t="40056" x="6507163" y="3429000"/>
          <p14:tracePt t="40058" x="6491288" y="3444875"/>
          <p14:tracePt t="40060" x="6475413" y="3444875"/>
          <p14:tracePt t="40062" x="6443663" y="3444875"/>
          <p14:tracePt t="40066" x="6427788" y="3444875"/>
          <p14:tracePt t="40068" x="6411913" y="3460750"/>
          <p14:tracePt t="40074" x="6396038" y="3460750"/>
          <p14:tracePt t="40078" x="6380163" y="3460750"/>
          <p14:tracePt t="40087" x="6364288" y="3460750"/>
          <p14:tracePt t="40643" x="6380163" y="3460750"/>
          <p14:tracePt t="40647" x="6396038" y="3460750"/>
          <p14:tracePt t="40649" x="6411913" y="3460750"/>
          <p14:tracePt t="40654" x="6427788" y="3460750"/>
          <p14:tracePt t="40665" x="6475413" y="3460750"/>
          <p14:tracePt t="40688" x="6553200" y="3444875"/>
          <p14:tracePt t="40692" x="6569075" y="3444875"/>
          <p14:tracePt t="40694" x="6584950" y="3429000"/>
          <p14:tracePt t="40706" x="6600825" y="3429000"/>
          <p14:tracePt t="40716" x="6616700" y="3429000"/>
          <p14:tracePt t="40725" x="6632575" y="3413125"/>
          <p14:tracePt t="40746" x="6648450" y="3413125"/>
          <p14:tracePt t="40757" x="6664325" y="3413125"/>
          <p14:tracePt t="40775" x="6680200" y="3413125"/>
          <p14:tracePt t="40784" x="6696075" y="3413125"/>
          <p14:tracePt t="40795" x="6711950" y="3413125"/>
          <p14:tracePt t="40839" x="6727825" y="3413125"/>
          <p14:tracePt t="40871" x="6743700" y="3413125"/>
          <p14:tracePt t="41257" x="6759575" y="3413125"/>
          <p14:tracePt t="41265" x="6775450" y="3413125"/>
          <p14:tracePt t="41271" x="6791325" y="3413125"/>
          <p14:tracePt t="41283" x="6807200" y="3413125"/>
          <p14:tracePt t="41287" x="6807200" y="3397250"/>
          <p14:tracePt t="41294" x="6823075" y="3397250"/>
          <p14:tracePt t="41313" x="6838950" y="3397250"/>
          <p14:tracePt t="41319" x="6838950" y="3381375"/>
          <p14:tracePt t="41320" x="6854825" y="3381375"/>
          <p14:tracePt t="41328" x="6869113" y="3381375"/>
          <p14:tracePt t="41343" x="6869113" y="3365500"/>
          <p14:tracePt t="41421" x="6884988" y="3365500"/>
          <p14:tracePt t="41429" x="6900863" y="3365500"/>
          <p14:tracePt t="41443" x="6916738" y="3365500"/>
          <p14:tracePt t="41451" x="6932613" y="3349625"/>
          <p14:tracePt t="41467" x="6948488" y="3333750"/>
          <p14:tracePt t="41493" x="6964363" y="3333750"/>
          <p14:tracePt t="42873" x="6948488" y="3333750"/>
          <p14:tracePt t="42884" x="6932613" y="3333750"/>
          <p14:tracePt t="42888" x="6916738" y="3333750"/>
          <p14:tracePt t="42897" x="6900863" y="3333750"/>
          <p14:tracePt t="42901" x="6884988" y="3333750"/>
          <p14:tracePt t="42905" x="6869113" y="3333750"/>
          <p14:tracePt t="42909" x="6854825" y="3333750"/>
          <p14:tracePt t="42915" x="6838950" y="3333750"/>
          <p14:tracePt t="42932" x="6823075" y="3333750"/>
          <p14:tracePt t="42948" x="6807200" y="3333750"/>
          <p14:tracePt t="48433" x="6791325" y="3333750"/>
          <p14:tracePt t="48440" x="6759575" y="3333750"/>
          <p14:tracePt t="48446" x="6743700" y="3333750"/>
          <p14:tracePt t="48450" x="6727825" y="3333750"/>
          <p14:tracePt t="48456" x="6680200" y="3333750"/>
          <p14:tracePt t="48458" x="6664325" y="3333750"/>
          <p14:tracePt t="48460" x="6648450" y="3333750"/>
          <p14:tracePt t="48461" x="6632575" y="3333750"/>
          <p14:tracePt t="48464" x="6632575" y="3349625"/>
          <p14:tracePt t="48466" x="6600825" y="3349625"/>
          <p14:tracePt t="48470" x="6584950" y="3349625"/>
          <p14:tracePt t="48472" x="6569075" y="3349625"/>
          <p14:tracePt t="48474" x="6553200" y="3349625"/>
          <p14:tracePt t="48476" x="6538913" y="3349625"/>
          <p14:tracePt t="48478" x="6523038" y="3349625"/>
          <p14:tracePt t="48480" x="6507163" y="3365500"/>
          <p14:tracePt t="48482" x="6491288" y="3365500"/>
          <p14:tracePt t="48484" x="6475413" y="3365500"/>
          <p14:tracePt t="48488" x="6443663" y="3381375"/>
          <p14:tracePt t="48489" x="6427788" y="3381375"/>
          <p14:tracePt t="48492" x="6411913" y="3381375"/>
          <p14:tracePt t="48494" x="6396038" y="3397250"/>
          <p14:tracePt t="48496" x="6380163" y="3397250"/>
          <p14:tracePt t="48500" x="6348413" y="3397250"/>
          <p14:tracePt t="48502" x="6332538" y="3397250"/>
          <p14:tracePt t="48506" x="6300788" y="3413125"/>
          <p14:tracePt t="48508" x="6284913" y="3413125"/>
          <p14:tracePt t="48512" x="6253163" y="3429000"/>
          <p14:tracePt t="48514" x="6238875" y="3429000"/>
          <p14:tracePt t="48518" x="6207125" y="3444875"/>
          <p14:tracePt t="48520" x="6191250" y="3444875"/>
          <p14:tracePt t="48524" x="6159500" y="3444875"/>
          <p14:tracePt t="48526" x="6143625" y="3460750"/>
          <p14:tracePt t="48528" x="6111875" y="3460750"/>
          <p14:tracePt t="48530" x="6080125" y="3476625"/>
          <p14:tracePt t="48532" x="6064250" y="3492500"/>
          <p14:tracePt t="48534" x="6032500" y="3508375"/>
          <p14:tracePt t="48536" x="6000750" y="3508375"/>
          <p14:tracePt t="48538" x="5984875" y="3524250"/>
          <p14:tracePt t="48540" x="5969000" y="3524250"/>
          <p14:tracePt t="48542" x="5938838" y="3540125"/>
          <p14:tracePt t="48544" x="5922963" y="3540125"/>
          <p14:tracePt t="48546" x="5891213" y="3556000"/>
          <p14:tracePt t="48548" x="5859463" y="3571875"/>
          <p14:tracePt t="48550" x="5843588" y="3587750"/>
          <p14:tracePt t="48552" x="5811838" y="3587750"/>
          <p14:tracePt t="48554" x="5780088" y="3587750"/>
          <p14:tracePt t="48556" x="5764213" y="3602038"/>
          <p14:tracePt t="48558" x="5732463" y="3617913"/>
          <p14:tracePt t="48560" x="5700713" y="3633788"/>
          <p14:tracePt t="48562" x="5684838" y="3633788"/>
          <p14:tracePt t="48564" x="5653088" y="3649663"/>
          <p14:tracePt t="48566" x="5607050" y="3665538"/>
          <p14:tracePt t="48568" x="5575300" y="3681413"/>
          <p14:tracePt t="48570" x="5559425" y="3681413"/>
          <p14:tracePt t="48572" x="5511800" y="3697288"/>
          <p14:tracePt t="48573" x="5480050" y="3697288"/>
          <p14:tracePt t="48576" x="5448300" y="3697288"/>
          <p14:tracePt t="48580" x="5368925" y="3713163"/>
          <p14:tracePt t="48582" x="5337175" y="3729038"/>
          <p14:tracePt t="48584" x="5291138" y="3729038"/>
          <p14:tracePt t="48586" x="5243513" y="3744913"/>
          <p14:tracePt t="48588" x="5211763" y="3744913"/>
          <p14:tracePt t="48590" x="5164138" y="3760788"/>
          <p14:tracePt t="48592" x="5100638" y="3760788"/>
          <p14:tracePt t="48594" x="5053013" y="3776663"/>
          <p14:tracePt t="48596" x="5006975" y="3776663"/>
          <p14:tracePt t="48597" x="4959350" y="3776663"/>
          <p14:tracePt t="48600" x="4895850" y="3776663"/>
          <p14:tracePt t="48602" x="4832350" y="3792538"/>
          <p14:tracePt t="48604" x="4737100" y="3792538"/>
          <p14:tracePt t="48606" x="4675188" y="3808413"/>
          <p14:tracePt t="48608" x="4595813" y="3808413"/>
          <p14:tracePt t="48610" x="4532313" y="3808413"/>
          <p14:tracePt t="48611" x="4468813" y="3808413"/>
          <p14:tracePt t="48614" x="4406900" y="3808413"/>
          <p14:tracePt t="48616" x="4359275" y="3808413"/>
          <p14:tracePt t="48618" x="4295775" y="3808413"/>
          <p14:tracePt t="48620" x="4232275" y="3824288"/>
          <p14:tracePt t="48622" x="4168775" y="3824288"/>
          <p14:tracePt t="48624" x="4121150" y="3824288"/>
          <p14:tracePt t="48626" x="4059238" y="3824288"/>
          <p14:tracePt t="48628" x="3995738" y="3824288"/>
          <p14:tracePt t="48630" x="3948113" y="3824288"/>
          <p14:tracePt t="48632" x="3900488" y="3824288"/>
          <p14:tracePt t="48634" x="3852863" y="3824288"/>
          <p14:tracePt t="48636" x="3806825" y="3824288"/>
          <p14:tracePt t="48638" x="3775075" y="3824288"/>
          <p14:tracePt t="48640" x="3727450" y="3840163"/>
          <p14:tracePt t="48642" x="3679825" y="3840163"/>
          <p14:tracePt t="48644" x="3663950" y="3840163"/>
          <p14:tracePt t="48645" x="3616325" y="3840163"/>
          <p14:tracePt t="48648" x="3584575" y="3840163"/>
          <p14:tracePt t="48649" x="3552825" y="3856038"/>
          <p14:tracePt t="48652" x="3536950" y="3856038"/>
          <p14:tracePt t="48654" x="3505200" y="3856038"/>
          <p14:tracePt t="48656" x="3490913" y="3871913"/>
          <p14:tracePt t="48658" x="3475038" y="3871913"/>
          <p14:tracePt t="48660" x="3459163" y="3871913"/>
          <p14:tracePt t="48662" x="3443288" y="3871913"/>
          <p14:tracePt t="48664" x="3427413" y="3871913"/>
          <p14:tracePt t="48666" x="3411538" y="3871913"/>
          <p14:tracePt t="48668" x="3395663" y="3871913"/>
          <p14:tracePt t="48669" x="3379788" y="3871913"/>
          <p14:tracePt t="48672" x="3363913" y="3871913"/>
          <p14:tracePt t="48676" x="3348038" y="3871913"/>
          <p14:tracePt t="48678" x="3316288" y="3887788"/>
          <p14:tracePt t="48682" x="3300413" y="3887788"/>
          <p14:tracePt t="48684" x="3284538" y="3887788"/>
          <p14:tracePt t="48686" x="3284538" y="3903663"/>
          <p14:tracePt t="48688" x="3268663" y="3903663"/>
          <p14:tracePt t="48690" x="3252788" y="3903663"/>
          <p14:tracePt t="48692" x="3236913" y="3903663"/>
          <p14:tracePt t="48696" x="3205163" y="3903663"/>
          <p14:tracePt t="48698" x="3190875" y="3903663"/>
          <p14:tracePt t="48702" x="3175000" y="3903663"/>
          <p14:tracePt t="48704" x="3159125" y="3903663"/>
          <p14:tracePt t="48706" x="3159125" y="3919538"/>
          <p14:tracePt t="48708" x="3143250" y="3919538"/>
          <p14:tracePt t="48712" x="3111500" y="3919538"/>
          <p14:tracePt t="48714" x="3095625" y="3935413"/>
          <p14:tracePt t="48716" x="3079750" y="3935413"/>
          <p14:tracePt t="48720" x="3063875" y="3935413"/>
          <p14:tracePt t="48722" x="3048000" y="3949700"/>
          <p14:tracePt t="48724" x="3032125" y="3949700"/>
          <p14:tracePt t="48728" x="3016250" y="3949700"/>
          <p14:tracePt t="48731" x="3000375" y="3949700"/>
          <p14:tracePt t="48734" x="2984500" y="3949700"/>
          <p14:tracePt t="48738" x="2968625" y="3949700"/>
          <p14:tracePt t="48742" x="2952750" y="3949700"/>
          <p14:tracePt t="48745" x="2952750" y="3965575"/>
          <p14:tracePt t="48748" x="2936875" y="3965575"/>
          <p14:tracePt t="48750" x="2921000" y="3965575"/>
          <p14:tracePt t="48755" x="2905125" y="3965575"/>
          <p14:tracePt t="48762" x="2874963" y="3981450"/>
          <p14:tracePt t="48768" x="2859088" y="3981450"/>
          <p14:tracePt t="48771" x="2843213" y="3981450"/>
          <p14:tracePt t="48777" x="2795588" y="3997325"/>
          <p14:tracePt t="48786" x="2747963" y="4029075"/>
          <p14:tracePt t="48787" x="2716213" y="4029075"/>
          <p14:tracePt t="48789" x="2684463" y="4044950"/>
          <p14:tracePt t="48790" x="2652713" y="4044950"/>
          <p14:tracePt t="48792" x="2620963" y="4060825"/>
          <p14:tracePt t="48794" x="2605088" y="4076700"/>
          <p14:tracePt t="48795" x="2590800" y="4076700"/>
          <p14:tracePt t="48797" x="2559050" y="4092575"/>
          <p14:tracePt t="48800" x="2527300" y="4108450"/>
          <p14:tracePt t="48804" x="2495550" y="4108450"/>
          <p14:tracePt t="48806" x="2479675" y="4124325"/>
          <p14:tracePt t="48808" x="2463800" y="4124325"/>
          <p14:tracePt t="48812" x="2432050" y="4156075"/>
          <p14:tracePt t="48814" x="2400300" y="4156075"/>
          <p14:tracePt t="48815" x="2384425" y="4156075"/>
          <p14:tracePt t="48818" x="2368550" y="4171950"/>
          <p14:tracePt t="48819" x="2352675" y="4171950"/>
          <p14:tracePt t="48822" x="2336800" y="4187825"/>
          <p14:tracePt t="48824" x="2320925" y="4203700"/>
          <p14:tracePt t="48826" x="2289175" y="4203700"/>
          <p14:tracePt t="48830" x="2274888" y="4203700"/>
          <p14:tracePt t="48832" x="2243138" y="4219575"/>
          <p14:tracePt t="48838" x="2211388" y="4235450"/>
          <p14:tracePt t="48840" x="2195513" y="4235450"/>
          <p14:tracePt t="48841" x="2195513" y="4251325"/>
          <p14:tracePt t="48844" x="2179638" y="4251325"/>
          <p14:tracePt t="48845" x="2163763" y="4251325"/>
          <p14:tracePt t="48850" x="2147888" y="4251325"/>
          <p14:tracePt t="48854" x="2132013" y="4251325"/>
          <p14:tracePt t="48860" x="2116138" y="4251325"/>
          <p14:tracePt t="48863" x="2100263" y="4251325"/>
          <p14:tracePt t="48864" x="2100263" y="4267200"/>
          <p14:tracePt t="48866" x="2084388" y="4267200"/>
          <p14:tracePt t="48872" x="2068513" y="4283075"/>
          <p14:tracePt t="48874" x="2052638" y="4283075"/>
          <p14:tracePt t="48887" x="2036763" y="4283075"/>
          <p14:tracePt t="48888" x="2020888" y="4283075"/>
          <p14:tracePt t="48892" x="2005013" y="4283075"/>
          <p14:tracePt t="48898" x="1989138" y="4297363"/>
          <p14:tracePt t="48902" x="1974850" y="4297363"/>
          <p14:tracePt t="48908" x="1958975" y="4297363"/>
          <p14:tracePt t="48912" x="1943100" y="4297363"/>
          <p14:tracePt t="48916" x="1927225" y="4313238"/>
          <p14:tracePt t="48922" x="1911350" y="4313238"/>
          <p14:tracePt t="48924" x="1895475" y="4329113"/>
          <p14:tracePt t="48931" x="1879600" y="4329113"/>
          <p14:tracePt t="48934" x="1863725" y="4329113"/>
          <p14:tracePt t="48938" x="1847850" y="4329113"/>
          <p14:tracePt t="48946" x="1816100" y="4344988"/>
          <p14:tracePt t="48954" x="1784350" y="4360863"/>
          <p14:tracePt t="48956" x="1768475" y="4360863"/>
          <p14:tracePt t="48962" x="1736725" y="4360863"/>
          <p14:tracePt t="48964" x="1736725" y="4376738"/>
          <p14:tracePt t="48965" x="1720850" y="4376738"/>
          <p14:tracePt t="48968" x="1704975" y="4392613"/>
          <p14:tracePt t="48970" x="1689100" y="4392613"/>
          <p14:tracePt t="48974" x="1674813" y="4392613"/>
          <p14:tracePt t="48976" x="1658938" y="4392613"/>
          <p14:tracePt t="48979" x="1658938" y="4408488"/>
          <p14:tracePt t="48980" x="1643063" y="4408488"/>
          <p14:tracePt t="48982" x="1611313" y="4424363"/>
          <p14:tracePt t="48986" x="1595438" y="4424363"/>
          <p14:tracePt t="48988" x="1579563" y="4440238"/>
          <p14:tracePt t="48993" x="1563688" y="4440238"/>
          <p14:tracePt t="48996" x="1531938" y="4456113"/>
          <p14:tracePt t="48997" x="1516063" y="4456113"/>
          <p14:tracePt t="49000" x="1500188" y="4471988"/>
          <p14:tracePt t="49002" x="1484313" y="4471988"/>
          <p14:tracePt t="49004" x="1452563" y="4487863"/>
          <p14:tracePt t="49006" x="1420813" y="4487863"/>
          <p14:tracePt t="49019" x="1343025" y="4519613"/>
          <p14:tracePt t="49022" x="1327150" y="4535488"/>
          <p14:tracePt t="49024" x="1311275" y="4535488"/>
          <p14:tracePt t="49026" x="1295400" y="4535488"/>
          <p14:tracePt t="49030" x="1279525" y="4535488"/>
          <p14:tracePt t="49033" x="1263650" y="4535488"/>
          <p14:tracePt t="49037" x="1247775" y="4535488"/>
          <p14:tracePt t="49040" x="1247775" y="4551363"/>
          <p14:tracePt t="49042" x="1231900" y="4551363"/>
          <p14:tracePt t="49046" x="1216025" y="4551363"/>
          <p14:tracePt t="49052" x="1200150" y="4567238"/>
          <p14:tracePt t="49056" x="1184275" y="4567238"/>
          <p14:tracePt t="49062" x="1168400" y="4567238"/>
          <p14:tracePt t="49066" x="1152525" y="4567238"/>
          <p14:tracePt t="49070" x="1136650" y="4567238"/>
          <p14:tracePt t="49083" x="1104900" y="4567238"/>
          <p14:tracePt t="49088" x="1089025" y="4567238"/>
          <p14:tracePt t="49094" x="1058863" y="4567238"/>
          <p14:tracePt t="49096" x="1042988" y="4567238"/>
          <p14:tracePt t="49098" x="1027113" y="4567238"/>
          <p14:tracePt t="49100" x="1027113" y="4583113"/>
          <p14:tracePt t="49102" x="1011238" y="4583113"/>
          <p14:tracePt t="49104" x="995363" y="4583113"/>
          <p14:tracePt t="49108" x="979488" y="4583113"/>
          <p14:tracePt t="49112" x="947738" y="4598988"/>
          <p14:tracePt t="49114" x="931863" y="4598988"/>
          <p14:tracePt t="49118" x="915988" y="4598988"/>
          <p14:tracePt t="49120" x="900113" y="4598988"/>
          <p14:tracePt t="49124" x="884238" y="4598988"/>
          <p14:tracePt t="49126" x="868363" y="4614863"/>
          <p14:tracePt t="49130" x="852488" y="4614863"/>
          <p14:tracePt t="49132" x="836613" y="4614863"/>
          <p14:tracePt t="49135" x="820738" y="4614863"/>
          <p14:tracePt t="49140" x="804863" y="4629150"/>
          <p14:tracePt t="49144" x="788988" y="4629150"/>
          <p14:tracePt t="49148" x="773113" y="4645025"/>
          <p14:tracePt t="49152" x="758825" y="4645025"/>
          <p14:tracePt t="49153" x="742950" y="4645025"/>
          <p14:tracePt t="49161" x="727075" y="4645025"/>
          <p14:tracePt t="49164" x="711200" y="4645025"/>
          <p14:tracePt t="49170" x="695325" y="4645025"/>
          <p14:tracePt t="49172" x="695325" y="4660900"/>
          <p14:tracePt t="49174" x="679450" y="4660900"/>
          <p14:tracePt t="49182" x="663575" y="4676775"/>
          <p14:tracePt t="49186" x="647700" y="4676775"/>
          <p14:tracePt t="49188" x="631825" y="4676775"/>
          <p14:tracePt t="49204" x="615950" y="4676775"/>
          <p14:tracePt t="49209" x="600075" y="4692650"/>
          <p14:tracePt t="49219" x="600075" y="4708525"/>
          <p14:tracePt t="49220" x="584200" y="4708525"/>
          <p14:tracePt t="49226" x="568325" y="4708525"/>
          <p14:tracePt t="49229" x="568325" y="4724400"/>
          <p14:tracePt t="49234" x="552450" y="4724400"/>
          <p14:tracePt t="49383" x="552450" y="4740275"/>
          <p14:tracePt t="49441" x="568325" y="4740275"/>
          <p14:tracePt t="49455" x="584200" y="4740275"/>
          <p14:tracePt t="49464" x="584200" y="4756150"/>
          <p14:tracePt t="49470" x="600075" y="4756150"/>
          <p14:tracePt t="49484" x="615950" y="4756150"/>
          <p14:tracePt t="49505" x="631825" y="4756150"/>
          <p14:tracePt t="49512" x="647700" y="4756150"/>
          <p14:tracePt t="49518" x="663575" y="4756150"/>
          <p14:tracePt t="49537" x="679450" y="4756150"/>
          <p14:tracePt t="49557" x="695325" y="4756150"/>
          <p14:tracePt t="49581" x="711200" y="4756150"/>
          <p14:tracePt t="49586" x="727075" y="4756150"/>
          <p14:tracePt t="49597" x="742950" y="4756150"/>
          <p14:tracePt t="49599" x="758825" y="4756150"/>
          <p14:tracePt t="49602" x="773113" y="4756150"/>
          <p14:tracePt t="49606" x="788988" y="4756150"/>
          <p14:tracePt t="49608" x="804863" y="4740275"/>
          <p14:tracePt t="49612" x="820738" y="4740275"/>
          <p14:tracePt t="49614" x="836613" y="4740275"/>
          <p14:tracePt t="49616" x="852488" y="4740275"/>
          <p14:tracePt t="49618" x="884238" y="4724400"/>
          <p14:tracePt t="49620" x="915988" y="4724400"/>
          <p14:tracePt t="49622" x="931863" y="4724400"/>
          <p14:tracePt t="49624" x="963613" y="4724400"/>
          <p14:tracePt t="49626" x="995363" y="4724400"/>
          <p14:tracePt t="49628" x="1011238" y="4724400"/>
          <p14:tracePt t="49630" x="1042988" y="4708525"/>
          <p14:tracePt t="49632" x="1073150" y="4708525"/>
          <p14:tracePt t="49634" x="1089025" y="4708525"/>
          <p14:tracePt t="49636" x="1120775" y="4692650"/>
          <p14:tracePt t="49638" x="1168400" y="4692650"/>
          <p14:tracePt t="49640" x="1184275" y="4692650"/>
          <p14:tracePt t="49642" x="1216025" y="4676775"/>
          <p14:tracePt t="49644" x="1263650" y="4660900"/>
          <p14:tracePt t="49646" x="1279525" y="4660900"/>
          <p14:tracePt t="49648" x="1311275" y="4645025"/>
          <p14:tracePt t="49650" x="1358900" y="4645025"/>
          <p14:tracePt t="49652" x="1373188" y="4629150"/>
          <p14:tracePt t="49654" x="1404938" y="4629150"/>
          <p14:tracePt t="49656" x="1452563" y="4629150"/>
          <p14:tracePt t="49663" x="1547813" y="4598988"/>
          <p14:tracePt t="49664" x="1563688" y="4583113"/>
          <p14:tracePt t="49666" x="1611313" y="4567238"/>
          <p14:tracePt t="49668" x="1643063" y="4551363"/>
          <p14:tracePt t="49670" x="1658938" y="4551363"/>
          <p14:tracePt t="49672" x="1689100" y="4535488"/>
          <p14:tracePt t="49674" x="1736725" y="4519613"/>
          <p14:tracePt t="49676" x="1768475" y="4519613"/>
          <p14:tracePt t="49678" x="1784350" y="4503738"/>
          <p14:tracePt t="49680" x="1831975" y="4503738"/>
          <p14:tracePt t="49682" x="1863725" y="4487863"/>
          <p14:tracePt t="49684" x="1879600" y="4471988"/>
          <p14:tracePt t="49686" x="1911350" y="4456113"/>
          <p14:tracePt t="49688" x="1943100" y="4440238"/>
          <p14:tracePt t="49690" x="1989138" y="4440238"/>
          <p14:tracePt t="49691" x="2005013" y="4424363"/>
          <p14:tracePt t="49694" x="2036763" y="4424363"/>
          <p14:tracePt t="49696" x="2068513" y="4408488"/>
          <p14:tracePt t="49698" x="2084388" y="4408488"/>
          <p14:tracePt t="49700" x="2116138" y="4392613"/>
          <p14:tracePt t="49702" x="2147888" y="4376738"/>
          <p14:tracePt t="49706" x="2179638" y="4360863"/>
          <p14:tracePt t="49708" x="2211388" y="4344988"/>
          <p14:tracePt t="49712" x="2243138" y="4344988"/>
          <p14:tracePt t="49714" x="2259013" y="4329113"/>
          <p14:tracePt t="49716" x="2274888" y="4329113"/>
          <p14:tracePt t="49718" x="2289175" y="4313238"/>
          <p14:tracePt t="49719" x="2305050" y="4313238"/>
          <p14:tracePt t="49722" x="2320925" y="4313238"/>
          <p14:tracePt t="49724" x="2336800" y="4297363"/>
          <p14:tracePt t="49728" x="2352675" y="4283075"/>
          <p14:tracePt t="49730" x="2368550" y="4283075"/>
          <p14:tracePt t="49732" x="2384425" y="4267200"/>
          <p14:tracePt t="49745" x="2400300" y="4267200"/>
          <p14:tracePt t="49752" x="2416175" y="4267200"/>
          <p14:tracePt t="49754" x="2416175" y="4251325"/>
          <p14:tracePt t="49777" x="2416175" y="4235450"/>
          <p14:tracePt t="49789" x="2432050" y="4235450"/>
          <p14:tracePt t="49825" x="2447925" y="4235450"/>
          <p14:tracePt t="49870" x="2432050" y="4235450"/>
          <p14:tracePt t="49885" x="2416175" y="4235450"/>
          <p14:tracePt t="49896" x="2400300" y="4235450"/>
          <p14:tracePt t="49900" x="2400300" y="4251325"/>
          <p14:tracePt t="49904" x="2384425" y="4251325"/>
          <p14:tracePt t="49909" x="2352675" y="4251325"/>
          <p14:tracePt t="49919" x="2352675" y="4267200"/>
          <p14:tracePt t="49923" x="2336800" y="4267200"/>
          <p14:tracePt t="49928" x="2320925" y="4267200"/>
          <p14:tracePt t="49930" x="2320925" y="4283075"/>
          <p14:tracePt t="49936" x="2305050" y="4297363"/>
          <p14:tracePt t="49938" x="2289175" y="4297363"/>
          <p14:tracePt t="49946" x="2274888" y="4297363"/>
          <p14:tracePt t="49950" x="2259013" y="4297363"/>
          <p14:tracePt t="49952" x="2259013" y="4313238"/>
          <p14:tracePt t="49954" x="2243138" y="4313238"/>
          <p14:tracePt t="49960" x="2243138" y="4329113"/>
          <p14:tracePt t="49968" x="2211388" y="4329113"/>
          <p14:tracePt t="49972" x="2211388" y="4344988"/>
          <p14:tracePt t="49975" x="2195513" y="4344988"/>
          <p14:tracePt t="49979" x="2179638" y="4360863"/>
          <p14:tracePt t="49982" x="2163763" y="4360863"/>
          <p14:tracePt t="49984" x="2163763" y="4376738"/>
          <p14:tracePt t="49990" x="2147888" y="4376738"/>
          <p14:tracePt t="49995" x="2132013" y="4376738"/>
          <p14:tracePt t="50003" x="2132013" y="4392613"/>
          <p14:tracePt t="50012" x="2116138" y="4392613"/>
          <p14:tracePt t="50015" x="2116138" y="4408488"/>
          <p14:tracePt t="50025" x="2100263" y="4408488"/>
          <p14:tracePt t="50035" x="2084388" y="4408488"/>
          <p14:tracePt t="50040" x="2084388" y="4424363"/>
          <p14:tracePt t="50048" x="2084388" y="4440238"/>
          <p14:tracePt t="50052" x="2068513" y="4440238"/>
          <p14:tracePt t="50055" x="2052638" y="4440238"/>
          <p14:tracePt t="50056" x="2052638" y="4456113"/>
          <p14:tracePt t="50061" x="2052638" y="4471988"/>
          <p14:tracePt t="50062" x="2036763" y="4487863"/>
          <p14:tracePt t="50066" x="2020888" y="4487863"/>
          <p14:tracePt t="50068" x="2005013" y="4487863"/>
          <p14:tracePt t="50070" x="2005013" y="4503738"/>
          <p14:tracePt t="50074" x="2005013" y="4519613"/>
          <p14:tracePt t="50077" x="1989138" y="4519613"/>
          <p14:tracePt t="50078" x="1974850" y="4519613"/>
          <p14:tracePt t="50082" x="1974850" y="4535488"/>
          <p14:tracePt t="50083" x="1958975" y="4535488"/>
          <p14:tracePt t="50086" x="1958975" y="4551363"/>
          <p14:tracePt t="50087" x="1943100" y="4551363"/>
          <p14:tracePt t="50091" x="1927225" y="4551363"/>
          <p14:tracePt t="50094" x="1927225" y="4567238"/>
          <p14:tracePt t="50098" x="1911350" y="4567238"/>
          <p14:tracePt t="50100" x="1895475" y="4567238"/>
          <p14:tracePt t="50112" x="1879600" y="4567238"/>
          <p14:tracePt t="50118" x="1847850" y="4567238"/>
          <p14:tracePt t="50128" x="1831975" y="4567238"/>
          <p14:tracePt t="50132" x="1816100" y="4567238"/>
          <p14:tracePt t="50142" x="1816100" y="4583113"/>
          <p14:tracePt t="50150" x="1784350" y="4583113"/>
          <p14:tracePt t="50160" x="1768475" y="4583113"/>
          <p14:tracePt t="50167" x="1752600" y="4598988"/>
          <p14:tracePt t="50174" x="1736725" y="4598988"/>
          <p14:tracePt t="50191" x="1720850" y="4598988"/>
          <p14:tracePt t="50203" x="1704975" y="4614863"/>
          <p14:tracePt t="50223" x="1704975" y="4629150"/>
          <p14:tracePt t="50228" x="1689100" y="4629150"/>
          <p14:tracePt t="50291" x="1674813" y="4629150"/>
          <p14:tracePt t="50299" x="1658938" y="4629150"/>
          <p14:tracePt t="50311" x="1643063" y="4629150"/>
          <p14:tracePt t="50317" x="1627188" y="4629150"/>
          <p14:tracePt t="50321" x="1611313" y="4629150"/>
          <p14:tracePt t="50327" x="1595438" y="4629150"/>
          <p14:tracePt t="50329" x="1579563" y="4629150"/>
          <p14:tracePt t="50332" x="1563688" y="4629150"/>
          <p14:tracePt t="50334" x="1547813" y="4629150"/>
          <p14:tracePt t="50336" x="1531938" y="4629150"/>
          <p14:tracePt t="50338" x="1516063" y="4629150"/>
          <p14:tracePt t="50340" x="1500188" y="4629150"/>
          <p14:tracePt t="50344" x="1484313" y="4629150"/>
          <p14:tracePt t="50346" x="1452563" y="4629150"/>
          <p14:tracePt t="50350" x="1436688" y="4614863"/>
          <p14:tracePt t="50352" x="1404938" y="4614863"/>
          <p14:tracePt t="50359" x="1373188" y="4614863"/>
          <p14:tracePt t="50369" x="1311275" y="4598988"/>
          <p14:tracePt t="50370" x="1295400" y="4598988"/>
          <p14:tracePt t="50371" x="1279525" y="4583113"/>
          <p14:tracePt t="50380" x="1263650" y="4583113"/>
          <p14:tracePt t="50389" x="1247775" y="4583113"/>
          <p14:tracePt t="50452" x="1263650" y="4583113"/>
          <p14:tracePt t="50457" x="1263650" y="4567238"/>
          <p14:tracePt t="50467" x="1279525" y="4567238"/>
          <p14:tracePt t="50475" x="1295400" y="4567238"/>
          <p14:tracePt t="50484" x="1311275" y="4567238"/>
          <p14:tracePt t="50493" x="1311275" y="4551363"/>
          <p14:tracePt t="50521" x="1327150" y="4551363"/>
          <p14:tracePt t="50551" x="1343025" y="4551363"/>
          <p14:tracePt t="50631" x="1358900" y="4551363"/>
          <p14:tracePt t="50637" x="1373188" y="4551363"/>
          <p14:tracePt t="50650" x="1420813" y="4535488"/>
          <p14:tracePt t="50656" x="1468438" y="4503738"/>
          <p14:tracePt t="50661" x="1484313" y="4503738"/>
          <p14:tracePt t="50662" x="1500188" y="4487863"/>
          <p14:tracePt t="50664" x="1500188" y="4471988"/>
          <p14:tracePt t="50666" x="1516063" y="4471988"/>
          <p14:tracePt t="50668" x="1531938" y="4456113"/>
          <p14:tracePt t="50670" x="1547813" y="4456113"/>
          <p14:tracePt t="50674" x="1563688" y="4440238"/>
          <p14:tracePt t="50678" x="1579563" y="4424363"/>
          <p14:tracePt t="50680" x="1595438" y="4424363"/>
          <p14:tracePt t="50682" x="1627188" y="4392613"/>
          <p14:tracePt t="50684" x="1627188" y="4376738"/>
          <p14:tracePt t="50686" x="1643063" y="4376738"/>
          <p14:tracePt t="50688" x="1658938" y="4360863"/>
          <p14:tracePt t="50692" x="1674813" y="4360863"/>
          <p14:tracePt t="50694" x="1674813" y="4344988"/>
          <p14:tracePt t="50696" x="1674813" y="4329113"/>
          <p14:tracePt t="50698" x="1689100" y="4329113"/>
          <p14:tracePt t="50700" x="1704975" y="4329113"/>
          <p14:tracePt t="50702" x="1704975" y="4313238"/>
          <p14:tracePt t="50704" x="1704975" y="4297363"/>
          <p14:tracePt t="50706" x="1720850" y="4297363"/>
          <p14:tracePt t="50708" x="1736725" y="4283075"/>
          <p14:tracePt t="50710" x="1752600" y="4267200"/>
          <p14:tracePt t="50712" x="1752600" y="4251325"/>
          <p14:tracePt t="50713" x="1768475" y="4251325"/>
          <p14:tracePt t="50716" x="1784350" y="4251325"/>
          <p14:tracePt t="50718" x="1784350" y="4235450"/>
          <p14:tracePt t="50720" x="1800225" y="4219575"/>
          <p14:tracePt t="50722" x="1816100" y="4219575"/>
          <p14:tracePt t="50724" x="1831975" y="4203700"/>
          <p14:tracePt t="50726" x="1831975" y="4187825"/>
          <p14:tracePt t="50728" x="1847850" y="4187825"/>
          <p14:tracePt t="50729" x="1863725" y="4171950"/>
          <p14:tracePt t="50732" x="1863725" y="4156075"/>
          <p14:tracePt t="50733" x="1895475" y="4124325"/>
          <p14:tracePt t="50736" x="1911350" y="4124325"/>
          <p14:tracePt t="50738" x="1911350" y="4108450"/>
          <p14:tracePt t="50740" x="1927225" y="4092575"/>
          <p14:tracePt t="50742" x="1943100" y="4092575"/>
          <p14:tracePt t="50744" x="1958975" y="4092575"/>
          <p14:tracePt t="50746" x="1974850" y="4060825"/>
          <p14:tracePt t="50748" x="1989138" y="4044950"/>
          <p14:tracePt t="50750" x="2005013" y="4044950"/>
          <p14:tracePt t="50754" x="2020888" y="4013200"/>
          <p14:tracePt t="50756" x="2036763" y="4013200"/>
          <p14:tracePt t="50758" x="2052638" y="3981450"/>
          <p14:tracePt t="50762" x="2068513" y="3981450"/>
          <p14:tracePt t="50764" x="2084388" y="3965575"/>
          <p14:tracePt t="50766" x="2084388" y="3949700"/>
          <p14:tracePt t="50770" x="2100263" y="3935413"/>
          <p14:tracePt t="50772" x="2116138" y="3919538"/>
          <p14:tracePt t="50774" x="2132013" y="3903663"/>
          <p14:tracePt t="50780" x="2147888" y="3887788"/>
          <p14:tracePt t="50782" x="2163763" y="3871913"/>
          <p14:tracePt t="50788" x="2179638" y="3856038"/>
          <p14:tracePt t="50795" x="2195513" y="3840163"/>
          <p14:tracePt t="50796" x="2211388" y="3824288"/>
          <p14:tracePt t="50806" x="2227263" y="3808413"/>
          <p14:tracePt t="50811" x="2243138" y="3792538"/>
          <p14:tracePt t="50818" x="2243138" y="3776663"/>
          <p14:tracePt t="50828" x="2243138" y="3760788"/>
          <p14:tracePt t="50830" x="2259013" y="3744913"/>
          <p14:tracePt t="50832" x="2274888" y="3744913"/>
          <p14:tracePt t="50840" x="2289175" y="3729038"/>
          <p14:tracePt t="50847" x="2289175" y="3713163"/>
          <p14:tracePt t="50852" x="2305050" y="3713163"/>
          <p14:tracePt t="50858" x="2320925" y="3697288"/>
          <p14:tracePt t="50866" x="2320925" y="3681413"/>
          <p14:tracePt t="50870" x="2320925" y="3665538"/>
          <p14:tracePt t="50874" x="2336800" y="3665538"/>
          <p14:tracePt t="50887" x="2352675" y="3665538"/>
          <p14:tracePt t="50894" x="2352675" y="3649663"/>
          <p14:tracePt t="51003" x="2336800" y="3649663"/>
          <p14:tracePt t="51011" x="2320925" y="3649663"/>
          <p14:tracePt t="51014" x="2305050" y="3649663"/>
          <p14:tracePt t="51022" x="2289175" y="3649663"/>
          <p14:tracePt t="51024" x="2274888" y="3665538"/>
          <p14:tracePt t="51027" x="2259013" y="3681413"/>
          <p14:tracePt t="51030" x="2243138" y="3697288"/>
          <p14:tracePt t="51032" x="2227263" y="3697288"/>
          <p14:tracePt t="51038" x="2211388" y="3713163"/>
          <p14:tracePt t="51043" x="2195513" y="3729038"/>
          <p14:tracePt t="51044" x="2179638" y="3729038"/>
          <p14:tracePt t="51050" x="2163763" y="3729038"/>
          <p14:tracePt t="51056" x="2163763" y="3744913"/>
          <p14:tracePt t="51061" x="2147888" y="3760788"/>
          <p14:tracePt t="51072" x="2132013" y="3760788"/>
          <p14:tracePt t="51079" x="2132013" y="3776663"/>
          <p14:tracePt t="51080" x="2116138" y="3776663"/>
          <p14:tracePt t="51114" x="2100263" y="3792538"/>
          <p14:tracePt t="51143" x="2100263" y="3808413"/>
          <p14:tracePt t="51207" x="2116138" y="3808413"/>
          <p14:tracePt t="51215" x="2132013" y="3808413"/>
          <p14:tracePt t="51223" x="2163763" y="3808413"/>
          <p14:tracePt t="51227" x="2179638" y="3808413"/>
          <p14:tracePt t="51230" x="2195513" y="3808413"/>
          <p14:tracePt t="51236" x="2211388" y="3792538"/>
          <p14:tracePt t="51248" x="2227263" y="3792538"/>
          <p14:tracePt t="51251" x="2227263" y="3776663"/>
          <p14:tracePt t="51256" x="2243138" y="3760788"/>
          <p14:tracePt t="51262" x="2243138" y="3744913"/>
          <p14:tracePt t="51268" x="2243138" y="3729038"/>
          <p14:tracePt t="51271" x="2243138" y="3713163"/>
          <p14:tracePt t="51276" x="2243138" y="3697288"/>
          <p14:tracePt t="51278" x="2243138" y="3681413"/>
          <p14:tracePt t="51282" x="2243138" y="3665538"/>
          <p14:tracePt t="51293" x="2243138" y="3649663"/>
          <p14:tracePt t="51295" x="2227263" y="3649663"/>
          <p14:tracePt t="51296" x="2227263" y="3633788"/>
          <p14:tracePt t="51302" x="2211388" y="3633788"/>
          <p14:tracePt t="51310" x="2179638" y="3617913"/>
          <p14:tracePt t="51318" x="2147888" y="3587750"/>
          <p14:tracePt t="51322" x="2132013" y="3571875"/>
          <p14:tracePt t="51324" x="2116138" y="3571875"/>
          <p14:tracePt t="51326" x="2100263" y="3556000"/>
          <p14:tracePt t="51333" x="2084388" y="3556000"/>
          <p14:tracePt t="51334" x="2068513" y="3540125"/>
          <p14:tracePt t="51336" x="2068513" y="3524250"/>
          <p14:tracePt t="51338" x="2052638" y="3524250"/>
          <p14:tracePt t="51348" x="2020888" y="3492500"/>
          <p14:tracePt t="51354" x="2020888" y="3476625"/>
          <p14:tracePt t="51358" x="2005013" y="3460750"/>
          <p14:tracePt t="51361" x="1989138" y="3444875"/>
          <p14:tracePt t="51381" x="1974850" y="3444875"/>
          <p14:tracePt t="51394" x="1958975" y="3444875"/>
          <p14:tracePt t="51406" x="1943100" y="3444875"/>
          <p14:tracePt t="51433" x="1943100" y="3460750"/>
          <p14:tracePt t="51441" x="1958975" y="3476625"/>
          <p14:tracePt t="51444" x="1958975" y="3492500"/>
          <p14:tracePt t="51446" x="1974850" y="3508375"/>
          <p14:tracePt t="51455" x="1974850" y="3524250"/>
          <p14:tracePt t="51458" x="1989138" y="3524250"/>
          <p14:tracePt t="51460" x="1989138" y="3540125"/>
          <p14:tracePt t="51468" x="2005013" y="3540125"/>
          <p14:tracePt t="51474" x="2005013" y="3556000"/>
          <p14:tracePt t="51478" x="2005013" y="3571875"/>
          <p14:tracePt t="51483" x="2020888" y="3571875"/>
          <p14:tracePt t="51484" x="2020888" y="3587750"/>
          <p14:tracePt t="51496" x="2036763" y="3587750"/>
          <p14:tracePt t="51507" x="2036763" y="3602038"/>
          <p14:tracePt t="51514" x="2052638" y="3602038"/>
          <p14:tracePt t="51517" x="2052638" y="3617913"/>
          <p14:tracePt t="51532" x="2052638" y="3633788"/>
          <p14:tracePt t="51539" x="2052638" y="3649663"/>
          <p14:tracePt t="51543" x="2052638" y="3665538"/>
          <p14:tracePt t="51547" x="2052638" y="3681413"/>
          <p14:tracePt t="51553" x="2052638" y="3697288"/>
          <p14:tracePt t="51560" x="2036763" y="3713163"/>
          <p14:tracePt t="51566" x="2020888" y="3729038"/>
          <p14:tracePt t="51584" x="2005013" y="3729038"/>
          <p14:tracePt t="51586" x="2005013" y="3744913"/>
          <p14:tracePt t="51594" x="1989138" y="3744913"/>
          <p14:tracePt t="51598" x="1989138" y="3760788"/>
          <p14:tracePt t="51611" x="1989138" y="3776663"/>
          <p14:tracePt t="51614" x="1974850" y="3776663"/>
          <p14:tracePt t="51641" x="1958975" y="3776663"/>
          <p14:tracePt t="51674" x="1943100" y="3776663"/>
          <p14:tracePt t="51684" x="1943100" y="3792538"/>
          <p14:tracePt t="51738" x="1927225" y="3808413"/>
          <p14:tracePt t="51748" x="1911350" y="3808413"/>
          <p14:tracePt t="51771" x="1895475" y="3808413"/>
          <p14:tracePt t="51773" x="1895475" y="3824288"/>
          <p14:tracePt t="51788" x="1879600" y="3824288"/>
          <p14:tracePt t="51808" x="1879600" y="3840163"/>
          <p14:tracePt t="51812" x="1863725" y="3840163"/>
          <p14:tracePt t="51834" x="1863725" y="3856038"/>
          <p14:tracePt t="51876" x="1847850" y="3856038"/>
          <p14:tracePt t="51886" x="1831975" y="3856038"/>
          <p14:tracePt t="51891" x="1831975" y="3871913"/>
          <p14:tracePt t="51908" x="1816100" y="3871913"/>
          <p14:tracePt t="51915" x="1816100" y="3887788"/>
          <p14:tracePt t="51920" x="1800225" y="3887788"/>
          <p14:tracePt t="52005" x="1784350" y="3887788"/>
          <p14:tracePt t="52031" x="1768475" y="3887788"/>
          <p14:tracePt t="52131" x="1768475" y="3903663"/>
          <p14:tracePt t="52141" x="1784350" y="3935413"/>
          <p14:tracePt t="52148" x="1800225" y="3935413"/>
          <p14:tracePt t="52150" x="1816100" y="3935413"/>
          <p14:tracePt t="52151" x="1816100" y="3949700"/>
          <p14:tracePt t="52156" x="1831975" y="3949700"/>
          <p14:tracePt t="52158" x="1847850" y="3949700"/>
          <p14:tracePt t="52161" x="1847850" y="3965575"/>
          <p14:tracePt t="52164" x="1863725" y="3965575"/>
          <p14:tracePt t="52166" x="1879600" y="3965575"/>
          <p14:tracePt t="52168" x="1895475" y="3965575"/>
          <p14:tracePt t="52172" x="1911350" y="3965575"/>
          <p14:tracePt t="52175" x="1927225" y="3965575"/>
          <p14:tracePt t="52178" x="1958975" y="3965575"/>
          <p14:tracePt t="52180" x="1974850" y="3965575"/>
          <p14:tracePt t="52184" x="1989138" y="3965575"/>
          <p14:tracePt t="52186" x="2005013" y="3965575"/>
          <p14:tracePt t="52188" x="2020888" y="3981450"/>
          <p14:tracePt t="52190" x="2036763" y="3981450"/>
          <p14:tracePt t="52193" x="2052638" y="3981450"/>
          <p14:tracePt t="52196" x="2084388" y="3981450"/>
          <p14:tracePt t="52198" x="2100263" y="3981450"/>
          <p14:tracePt t="52202" x="2132013" y="3981450"/>
          <p14:tracePt t="52204" x="2147888" y="3981450"/>
          <p14:tracePt t="52206" x="2163763" y="3981450"/>
          <p14:tracePt t="52208" x="2179638" y="3981450"/>
          <p14:tracePt t="52210" x="2195513" y="3981450"/>
          <p14:tracePt t="52212" x="2211388" y="3997325"/>
          <p14:tracePt t="52214" x="2227263" y="3997325"/>
          <p14:tracePt t="52216" x="2243138" y="3997325"/>
          <p14:tracePt t="52218" x="2259013" y="3997325"/>
          <p14:tracePt t="52219" x="2289175" y="4013200"/>
          <p14:tracePt t="52228" x="2320925" y="4013200"/>
          <p14:tracePt t="52230" x="2336800" y="4013200"/>
          <p14:tracePt t="52234" x="2352675" y="4013200"/>
          <p14:tracePt t="52236" x="2368550" y="4013200"/>
          <p14:tracePt t="52242" x="2384425" y="4013200"/>
          <p14:tracePt t="52244" x="2400300" y="4013200"/>
          <p14:tracePt t="52246" x="2416175" y="4013200"/>
          <p14:tracePt t="52250" x="2432050" y="4013200"/>
          <p14:tracePt t="52254" x="2447925" y="4013200"/>
          <p14:tracePt t="52259" x="2463800" y="4013200"/>
          <p14:tracePt t="52261" x="2479675" y="4013200"/>
          <p14:tracePt t="52264" x="2495550" y="4013200"/>
          <p14:tracePt t="52268" x="2511425" y="4013200"/>
          <p14:tracePt t="52270" x="2527300" y="4013200"/>
          <p14:tracePt t="52277" x="2543175" y="4013200"/>
          <p14:tracePt t="52278" x="2559050" y="4013200"/>
          <p14:tracePt t="52280" x="2574925" y="4013200"/>
          <p14:tracePt t="52284" x="2590800" y="4013200"/>
          <p14:tracePt t="52288" x="2605088" y="4013200"/>
          <p14:tracePt t="52294" x="2636838" y="4013200"/>
          <p14:tracePt t="52296" x="2652713" y="4013200"/>
          <p14:tracePt t="52300" x="2668588" y="4013200"/>
          <p14:tracePt t="52304" x="2684463" y="4013200"/>
          <p14:tracePt t="52306" x="2700338" y="4013200"/>
          <p14:tracePt t="52308" x="2716213" y="4013200"/>
          <p14:tracePt t="52310" x="2732088" y="4013200"/>
          <p14:tracePt t="52314" x="2747963" y="4013200"/>
          <p14:tracePt t="52316" x="2763838" y="4013200"/>
          <p14:tracePt t="52320" x="2779713" y="4013200"/>
          <p14:tracePt t="52322" x="2811463" y="4013200"/>
          <p14:tracePt t="52326" x="2827338" y="4013200"/>
          <p14:tracePt t="52328" x="2843213" y="4013200"/>
          <p14:tracePt t="52332" x="2859088" y="4013200"/>
          <p14:tracePt t="52334" x="2890838" y="4013200"/>
          <p14:tracePt t="52338" x="2905125" y="4013200"/>
          <p14:tracePt t="52340" x="2921000" y="4013200"/>
          <p14:tracePt t="52343" x="2936875" y="4013200"/>
          <p14:tracePt t="52346" x="2968625" y="4013200"/>
          <p14:tracePt t="52350" x="2984500" y="4013200"/>
          <p14:tracePt t="52352" x="3000375" y="4013200"/>
          <p14:tracePt t="52354" x="3016250" y="4013200"/>
          <p14:tracePt t="52359" x="3032125" y="4013200"/>
          <p14:tracePt t="52360" x="3048000" y="4013200"/>
          <p14:tracePt t="52364" x="3079750" y="4013200"/>
          <p14:tracePt t="52366" x="3095625" y="4013200"/>
          <p14:tracePt t="52371" x="3111500" y="4013200"/>
          <p14:tracePt t="52371" x="3127375" y="4013200"/>
          <p14:tracePt t="52373" x="3143250" y="4013200"/>
          <p14:tracePt t="52378" x="3159125" y="4013200"/>
          <p14:tracePt t="52380" x="3175000" y="4013200"/>
          <p14:tracePt t="52382" x="3190875" y="4013200"/>
          <p14:tracePt t="52384" x="3205163" y="4013200"/>
          <p14:tracePt t="52386" x="3221038" y="4013200"/>
          <p14:tracePt t="52390" x="3236913" y="4013200"/>
          <p14:tracePt t="52393" x="3268663" y="4013200"/>
          <p14:tracePt t="52396" x="3284538" y="4013200"/>
          <p14:tracePt t="52398" x="3300413" y="4013200"/>
          <p14:tracePt t="52400" x="3316288" y="4013200"/>
          <p14:tracePt t="52402" x="3332163" y="4013200"/>
          <p14:tracePt t="52404" x="3348038" y="4013200"/>
          <p14:tracePt t="52405" x="3363913" y="4013200"/>
          <p14:tracePt t="52408" x="3379788" y="4013200"/>
          <p14:tracePt t="52410" x="3395663" y="4013200"/>
          <p14:tracePt t="52414" x="3427413" y="4013200"/>
          <p14:tracePt t="52418" x="3443288" y="4013200"/>
          <p14:tracePt t="52420" x="3459163" y="4013200"/>
          <p14:tracePt t="52422" x="3475038" y="4013200"/>
          <p14:tracePt t="52424" x="3490913" y="4013200"/>
          <p14:tracePt t="52426" x="3505200" y="4013200"/>
          <p14:tracePt t="52428" x="3521075" y="4013200"/>
          <p14:tracePt t="52432" x="3536950" y="4013200"/>
          <p14:tracePt t="52434" x="3552825" y="4013200"/>
          <p14:tracePt t="52438" x="3568700" y="4013200"/>
          <p14:tracePt t="52440" x="3584575" y="4013200"/>
          <p14:tracePt t="52442" x="3600450" y="4013200"/>
          <p14:tracePt t="52448" x="3616325" y="4013200"/>
          <p14:tracePt t="52450" x="3632200" y="4013200"/>
          <p14:tracePt t="52456" x="3648075" y="4013200"/>
          <p14:tracePt t="52465" x="3663950" y="4013200"/>
          <p14:tracePt t="52476" x="3679825" y="4013200"/>
          <p14:tracePt t="52482" x="3695700" y="4013200"/>
          <p14:tracePt t="52488" x="3711575" y="4013200"/>
          <p14:tracePt t="52498" x="3727450" y="4013200"/>
          <p14:tracePt t="52503" x="3743325" y="4013200"/>
          <p14:tracePt t="52510" x="3759200" y="4013200"/>
          <p14:tracePt t="52512" x="3775075" y="4013200"/>
          <p14:tracePt t="52516" x="3790950" y="4013200"/>
          <p14:tracePt t="52518" x="3790950" y="4029075"/>
          <p14:tracePt t="52520" x="3806825" y="4029075"/>
          <p14:tracePt t="52522" x="3836988" y="4029075"/>
          <p14:tracePt t="52527" x="3852863" y="4029075"/>
          <p14:tracePt t="52528" x="3868738" y="4029075"/>
          <p14:tracePt t="52532" x="3884613" y="4029075"/>
          <p14:tracePt t="52534" x="3900488" y="4029075"/>
          <p14:tracePt t="52536" x="3916363" y="4029075"/>
          <p14:tracePt t="52538" x="3932238" y="4029075"/>
          <p14:tracePt t="52540" x="3948113" y="4029075"/>
          <p14:tracePt t="52544" x="3963988" y="4029075"/>
          <p14:tracePt t="52546" x="3979863" y="4029075"/>
          <p14:tracePt t="52548" x="3995738" y="4029075"/>
          <p14:tracePt t="52552" x="4011613" y="4029075"/>
          <p14:tracePt t="52554" x="4027488" y="4029075"/>
          <p14:tracePt t="52560" x="4043363" y="4029075"/>
          <p14:tracePt t="52562" x="4059238" y="4029075"/>
          <p14:tracePt t="52564" x="4075113" y="4029075"/>
          <p14:tracePt t="52568" x="4090988" y="4029075"/>
          <p14:tracePt t="52572" x="4106863" y="4029075"/>
          <p14:tracePt t="52577" x="4121150" y="4029075"/>
          <p14:tracePt t="52580" x="4137025" y="4029075"/>
          <p14:tracePt t="52582" x="4152900" y="4029075"/>
          <p14:tracePt t="52588" x="4168775" y="4029075"/>
          <p14:tracePt t="52593" x="4184650" y="4029075"/>
          <p14:tracePt t="52601" x="4200525" y="4029075"/>
          <p14:tracePt t="52604" x="4216400" y="4029075"/>
          <p14:tracePt t="52609" x="4232275" y="4029075"/>
          <p14:tracePt t="52616" x="4248150" y="4029075"/>
          <p14:tracePt t="52619" x="4264025" y="4029075"/>
          <p14:tracePt t="52629" x="4279900" y="4029075"/>
          <p14:tracePt t="52632" x="4295775" y="4029075"/>
          <p14:tracePt t="52645" x="4327525" y="4044950"/>
          <p14:tracePt t="52648" x="4343400" y="4044950"/>
          <p14:tracePt t="52656" x="4359275" y="4044950"/>
          <p14:tracePt t="52660" x="4375150" y="4044950"/>
          <p14:tracePt t="52666" x="4375150" y="4060825"/>
          <p14:tracePt t="52668" x="4391025" y="4060825"/>
          <p14:tracePt t="52670" x="4406900" y="4060825"/>
          <p14:tracePt t="52674" x="4421188" y="4060825"/>
          <p14:tracePt t="52686" x="4437063" y="4060825"/>
          <p14:tracePt t="52702" x="4452938" y="4060825"/>
          <p14:tracePt t="52893" x="4452938" y="4044950"/>
          <p14:tracePt t="52902" x="4452938" y="4029075"/>
          <p14:tracePt t="52912" x="4452938" y="4013200"/>
          <p14:tracePt t="52917" x="4452938" y="3997325"/>
          <p14:tracePt t="52923" x="4437063" y="3965575"/>
          <p14:tracePt t="52929" x="4406900" y="3949700"/>
          <p14:tracePt t="52932" x="4391025" y="3935413"/>
          <p14:tracePt t="52936" x="4375150" y="3919538"/>
          <p14:tracePt t="52938" x="4359275" y="3919538"/>
          <p14:tracePt t="52951" x="4343400" y="3919538"/>
          <p14:tracePt t="52956" x="4343400" y="3903663"/>
          <p14:tracePt t="52960" x="4327525" y="3903663"/>
          <p14:tracePt t="52978" x="4311650" y="3903663"/>
          <p14:tracePt t="53057" x="4295775" y="3903663"/>
          <p14:tracePt t="53064" x="4279900" y="3919538"/>
          <p14:tracePt t="53069" x="4264025" y="3935413"/>
          <p14:tracePt t="53074" x="4248150" y="3935413"/>
          <p14:tracePt t="53081" x="4232275" y="3949700"/>
          <p14:tracePt t="53086" x="4200525" y="3965575"/>
          <p14:tracePt t="53094" x="4184650" y="3981450"/>
          <p14:tracePt t="53105" x="4168775" y="3981450"/>
          <p14:tracePt t="53144" x="4152900" y="3981450"/>
          <p14:tracePt t="53164" x="4137025" y="3981450"/>
          <p14:tracePt t="53177" x="4121150" y="3981450"/>
          <p14:tracePt t="53182" x="4121150" y="3965575"/>
          <p14:tracePt t="53191" x="4106863" y="3949700"/>
          <p14:tracePt t="53199" x="4090988" y="3949700"/>
          <p14:tracePt t="53213" x="4090988" y="3935413"/>
          <p14:tracePt t="53225" x="4090988" y="3919538"/>
          <p14:tracePt t="53230" x="4075113" y="3919538"/>
          <p14:tracePt t="53246" x="4059238" y="3919538"/>
          <p14:tracePt t="53260" x="4059238" y="3903663"/>
          <p14:tracePt t="53265" x="4043363" y="3903663"/>
          <p14:tracePt t="53273" x="4043363" y="3887788"/>
          <p14:tracePt t="53280" x="4043363" y="3871913"/>
          <p14:tracePt t="53295" x="4043363" y="3856038"/>
          <p14:tracePt t="53296" x="4027488" y="3856038"/>
          <p14:tracePt t="53300" x="4027488" y="3840163"/>
          <p14:tracePt t="53310" x="4027488" y="3824288"/>
          <p14:tracePt t="53314" x="4027488" y="3808413"/>
          <p14:tracePt t="53320" x="4027488" y="3792538"/>
          <p14:tracePt t="53325" x="4027488" y="3776663"/>
          <p14:tracePt t="53328" x="4027488" y="3760788"/>
          <p14:tracePt t="53334" x="4011613" y="3760788"/>
          <p14:tracePt t="53336" x="4011613" y="3744913"/>
          <p14:tracePt t="53340" x="4011613" y="3729038"/>
          <p14:tracePt t="53346" x="4011613" y="3713163"/>
          <p14:tracePt t="53352" x="4011613" y="3697288"/>
          <p14:tracePt t="53356" x="4011613" y="3681413"/>
          <p14:tracePt t="53370" x="4011613" y="3665538"/>
          <p14:tracePt t="53378" x="4011613" y="3649663"/>
          <p14:tracePt t="53387" x="4027488" y="3649663"/>
          <p14:tracePt t="53397" x="4027488" y="3633788"/>
          <p14:tracePt t="53401" x="4043363" y="3633788"/>
          <p14:tracePt t="53404" x="4059238" y="3633788"/>
          <p14:tracePt t="53410" x="4075113" y="3633788"/>
          <p14:tracePt t="53411" x="4075113" y="3617913"/>
          <p14:tracePt t="53417" x="4090988" y="3617913"/>
          <p14:tracePt t="53423" x="4106863" y="3617913"/>
          <p14:tracePt t="53428" x="4121150" y="3617913"/>
          <p14:tracePt t="53432" x="4137025" y="3617913"/>
          <p14:tracePt t="53436" x="4152900" y="3617913"/>
          <p14:tracePt t="53442" x="4168775" y="3617913"/>
          <p14:tracePt t="53446" x="4184650" y="3602038"/>
          <p14:tracePt t="53452" x="4200525" y="3602038"/>
          <p14:tracePt t="53456" x="4216400" y="3602038"/>
          <p14:tracePt t="53458" x="4232275" y="3602038"/>
          <p14:tracePt t="53467" x="4248150" y="3602038"/>
          <p14:tracePt t="53469" x="4264025" y="3602038"/>
          <p14:tracePt t="53475" x="4279900" y="3602038"/>
          <p14:tracePt t="53478" x="4295775" y="3602038"/>
          <p14:tracePt t="53484" x="4311650" y="3602038"/>
          <p14:tracePt t="53486" x="4327525" y="3602038"/>
          <p14:tracePt t="53490" x="4343400" y="3602038"/>
          <p14:tracePt t="53494" x="4359275" y="3602038"/>
          <p14:tracePt t="53496" x="4375150" y="3602038"/>
          <p14:tracePt t="53503" x="4406900" y="3602038"/>
          <p14:tracePt t="53504" x="4421188" y="3602038"/>
          <p14:tracePt t="53511" x="4437063" y="3602038"/>
          <p14:tracePt t="53512" x="4452938" y="3602038"/>
          <p14:tracePt t="53514" x="4452938" y="3617913"/>
          <p14:tracePt t="53518" x="4468813" y="3617913"/>
          <p14:tracePt t="53522" x="4484688" y="3617913"/>
          <p14:tracePt t="53528" x="4500563" y="3617913"/>
          <p14:tracePt t="53532" x="4500563" y="3633788"/>
          <p14:tracePt t="53548" x="4516438" y="3633788"/>
          <p14:tracePt t="53562" x="4532313" y="3633788"/>
          <p14:tracePt t="53575" x="4532313" y="3649663"/>
          <p14:tracePt t="53580" x="4548188" y="3649663"/>
          <p14:tracePt t="53585" x="4564063" y="3665538"/>
          <p14:tracePt t="53591" x="4579938" y="3665538"/>
          <p14:tracePt t="53597" x="4579938" y="3681413"/>
          <p14:tracePt t="53602" x="4595813" y="3697288"/>
          <p14:tracePt t="53610" x="4611688" y="3713163"/>
          <p14:tracePt t="53622" x="4627563" y="3713163"/>
          <p14:tracePt t="53626" x="4627563" y="3729038"/>
          <p14:tracePt t="53630" x="4643438" y="3729038"/>
          <p14:tracePt t="53632" x="4643438" y="3744913"/>
          <p14:tracePt t="53641" x="4659313" y="3744913"/>
          <p14:tracePt t="53648" x="4659313" y="3760788"/>
          <p14:tracePt t="53666" x="4659313" y="3792538"/>
          <p14:tracePt t="53668" x="4659313" y="3808413"/>
          <p14:tracePt t="53670" x="4659313" y="3824288"/>
          <p14:tracePt t="53678" x="4659313" y="3840163"/>
          <p14:tracePt t="53682" x="4675188" y="3856038"/>
          <p14:tracePt t="53688" x="4675188" y="3871913"/>
          <p14:tracePt t="53692" x="4675188" y="3887788"/>
          <p14:tracePt t="53698" x="4675188" y="3903663"/>
          <p14:tracePt t="53706" x="4675188" y="3919538"/>
          <p14:tracePt t="53710" x="4675188" y="3935413"/>
          <p14:tracePt t="53716" x="4691063" y="3935413"/>
          <p14:tracePt t="53722" x="4691063" y="3949700"/>
          <p14:tracePt t="53728" x="4691063" y="3965575"/>
          <p14:tracePt t="53737" x="4691063" y="3981450"/>
          <p14:tracePt t="53753" x="4706938" y="3997325"/>
          <p14:tracePt t="53761" x="4706938" y="4013200"/>
          <p14:tracePt t="53767" x="4722813" y="4013200"/>
          <p14:tracePt t="53781" x="4722813" y="4029075"/>
          <p14:tracePt t="53790" x="4737100" y="4029075"/>
          <p14:tracePt t="53813" x="4737100" y="4044950"/>
          <p14:tracePt t="53912" x="4752975" y="4060825"/>
          <p14:tracePt t="53915" x="4768850" y="4060825"/>
          <p14:tracePt t="53922" x="4784725" y="4060825"/>
          <p14:tracePt t="53924" x="4800600" y="4060825"/>
          <p14:tracePt t="53928" x="4816475" y="4060825"/>
          <p14:tracePt t="53930" x="4832350" y="4060825"/>
          <p14:tracePt t="53932" x="4848225" y="4060825"/>
          <p14:tracePt t="53936" x="4864100" y="4060825"/>
          <p14:tracePt t="53940" x="4879975" y="4060825"/>
          <p14:tracePt t="53944" x="4895850" y="4060825"/>
          <p14:tracePt t="53946" x="4911725" y="4060825"/>
          <p14:tracePt t="53948" x="4927600" y="4060825"/>
          <p14:tracePt t="53952" x="4943475" y="4060825"/>
          <p14:tracePt t="53954" x="4975225" y="4060825"/>
          <p14:tracePt t="53959" x="4991100" y="4060825"/>
          <p14:tracePt t="53960" x="5006975" y="4060825"/>
          <p14:tracePt t="53964" x="5022850" y="4060825"/>
          <p14:tracePt t="53966" x="5053013" y="4060825"/>
          <p14:tracePt t="53971" x="5068888" y="4060825"/>
          <p14:tracePt t="53972" x="5084763" y="4060825"/>
          <p14:tracePt t="53974" x="5100638" y="4060825"/>
          <p14:tracePt t="53976" x="5116513" y="4060825"/>
          <p14:tracePt t="53978" x="5132388" y="4060825"/>
          <p14:tracePt t="53982" x="5148263" y="4060825"/>
          <p14:tracePt t="53984" x="5180013" y="4060825"/>
          <p14:tracePt t="53988" x="5195888" y="4060825"/>
          <p14:tracePt t="53990" x="5211763" y="4060825"/>
          <p14:tracePt t="53994" x="5227638" y="4060825"/>
          <p14:tracePt t="53996" x="5243513" y="4060825"/>
          <p14:tracePt t="53998" x="5259388" y="4060825"/>
          <p14:tracePt t="54002" x="5275263" y="4060825"/>
          <p14:tracePt t="54004" x="5307013" y="4060825"/>
          <p14:tracePt t="54009" x="5322888" y="4060825"/>
          <p14:tracePt t="54011" x="5337175" y="4060825"/>
          <p14:tracePt t="54017" x="5353050" y="4060825"/>
          <p14:tracePt t="54018" x="5368925" y="4060825"/>
          <p14:tracePt t="54022" x="5384800" y="4060825"/>
          <p14:tracePt t="54024" x="5400675" y="4060825"/>
          <p14:tracePt t="54026" x="5416550" y="4060825"/>
          <p14:tracePt t="54030" x="5432425" y="4060825"/>
          <p14:tracePt t="54032" x="5448300" y="4060825"/>
          <p14:tracePt t="54036" x="5464175" y="4060825"/>
          <p14:tracePt t="54037" x="5480050" y="4060825"/>
          <p14:tracePt t="54040" x="5495925" y="4060825"/>
          <p14:tracePt t="54044" x="5511800" y="4060825"/>
          <p14:tracePt t="54046" x="5527675" y="4060825"/>
          <p14:tracePt t="54050" x="5543550" y="4060825"/>
          <p14:tracePt t="54052" x="5559425" y="4060825"/>
          <p14:tracePt t="54054" x="5575300" y="4060825"/>
          <p14:tracePt t="54059" x="5591175" y="4060825"/>
          <p14:tracePt t="54060" x="5607050" y="4060825"/>
          <p14:tracePt t="54064" x="5622925" y="4060825"/>
          <p14:tracePt t="54066" x="5638800" y="4060825"/>
          <p14:tracePt t="54068" x="5653088" y="4060825"/>
          <p14:tracePt t="54072" x="5668963" y="4060825"/>
          <p14:tracePt t="54074" x="5684838" y="4060825"/>
          <p14:tracePt t="54078" x="5700713" y="4060825"/>
          <p14:tracePt t="54079" x="5716588" y="4060825"/>
          <p14:tracePt t="54081" x="5732463" y="4060825"/>
          <p14:tracePt t="54086" x="5748338" y="4060825"/>
          <p14:tracePt t="54088" x="5764213" y="4060825"/>
          <p14:tracePt t="54092" x="5780088" y="4060825"/>
          <p14:tracePt t="54094" x="5795963" y="4060825"/>
          <p14:tracePt t="54096" x="5811838" y="4060825"/>
          <p14:tracePt t="54100" x="5843588" y="4060825"/>
          <p14:tracePt t="54104" x="5859463" y="4060825"/>
          <p14:tracePt t="54106" x="5875338" y="4060825"/>
          <p14:tracePt t="54108" x="5891213" y="4060825"/>
          <p14:tracePt t="54112" x="5907088" y="4060825"/>
          <p14:tracePt t="54114" x="5922963" y="4060825"/>
          <p14:tracePt t="54118" x="5938838" y="4060825"/>
          <p14:tracePt t="54120" x="5953125" y="4060825"/>
          <p14:tracePt t="54122" x="5969000" y="4060825"/>
          <p14:tracePt t="54126" x="6000750" y="4060825"/>
          <p14:tracePt t="54130" x="6016625" y="4060825"/>
          <p14:tracePt t="54132" x="6048375" y="4060825"/>
          <p14:tracePt t="54133" x="6048375" y="4044950"/>
          <p14:tracePt t="54135" x="6064250" y="4044950"/>
          <p14:tracePt t="54138" x="6080125" y="4044950"/>
          <p14:tracePt t="54140" x="6096000" y="4044950"/>
          <p14:tracePt t="54142" x="6111875" y="4044950"/>
          <p14:tracePt t="54144" x="6127750" y="4044950"/>
          <p14:tracePt t="54148" x="6143625" y="4044950"/>
          <p14:tracePt t="54150" x="6159500" y="4044950"/>
          <p14:tracePt t="54152" x="6175375" y="4044950"/>
          <p14:tracePt t="54156" x="6191250" y="4044950"/>
          <p14:tracePt t="54159" x="6207125" y="4044950"/>
          <p14:tracePt t="54162" x="6223000" y="4044950"/>
          <p14:tracePt t="54164" x="6238875" y="4044950"/>
          <p14:tracePt t="54166" x="6253163" y="4044950"/>
          <p14:tracePt t="54170" x="6269038" y="4044950"/>
          <p14:tracePt t="54171" x="6284913" y="4044950"/>
          <p14:tracePt t="54182" x="6316663" y="4044950"/>
          <p14:tracePt t="54185" x="6332538" y="4044950"/>
          <p14:tracePt t="54189" x="6348413" y="4044950"/>
          <p14:tracePt t="54190" x="6364288" y="4044950"/>
          <p14:tracePt t="54196" x="6380163" y="4044950"/>
          <p14:tracePt t="54198" x="6396038" y="4044950"/>
          <p14:tracePt t="54200" x="6411913" y="4044950"/>
          <p14:tracePt t="54205" x="6427788" y="4044950"/>
          <p14:tracePt t="54209" x="6443663" y="4044950"/>
          <p14:tracePt t="54212" x="6459538" y="4044950"/>
          <p14:tracePt t="54214" x="6475413" y="4044950"/>
          <p14:tracePt t="54220" x="6491288" y="4044950"/>
          <p14:tracePt t="54227" x="6523038" y="4044950"/>
          <p14:tracePt t="54235" x="6569075" y="4044950"/>
          <p14:tracePt t="54240" x="6600825" y="4044950"/>
          <p14:tracePt t="54244" x="6616700" y="4044950"/>
          <p14:tracePt t="54246" x="6632575" y="4044950"/>
          <p14:tracePt t="54252" x="6648450" y="4044950"/>
          <p14:tracePt t="54259" x="6664325" y="4044950"/>
          <p14:tracePt t="54266" x="6680200" y="4044950"/>
          <p14:tracePt t="54426" x="6696075" y="4044950"/>
          <p14:tracePt t="54429" x="6711950" y="4044950"/>
          <p14:tracePt t="54442" x="6727825" y="4044950"/>
          <p14:tracePt t="54446" x="6743700" y="4044950"/>
          <p14:tracePt t="54450" x="6759575" y="4044950"/>
          <p14:tracePt t="54459" x="6775450" y="4044950"/>
          <p14:tracePt t="54461" x="6791325" y="4044950"/>
          <p14:tracePt t="54464" x="6807200" y="4044950"/>
          <p14:tracePt t="54466" x="6823075" y="4044950"/>
          <p14:tracePt t="54468" x="6838950" y="4044950"/>
          <p14:tracePt t="54472" x="6869113" y="4044950"/>
          <p14:tracePt t="54475" x="6884988" y="4044950"/>
          <p14:tracePt t="54478" x="6900863" y="4044950"/>
          <p14:tracePt t="54480" x="6916738" y="4044950"/>
          <p14:tracePt t="54484" x="6948488" y="4044950"/>
          <p14:tracePt t="54486" x="6964363" y="4044950"/>
          <p14:tracePt t="54491" x="6980238" y="4044950"/>
          <p14:tracePt t="54492" x="6996113" y="4044950"/>
          <p14:tracePt t="54494" x="7011988" y="4044950"/>
          <p14:tracePt t="54496" x="7027863" y="4044950"/>
          <p14:tracePt t="54498" x="7043738" y="4044950"/>
          <p14:tracePt t="54502" x="7075488" y="4044950"/>
          <p14:tracePt t="54504" x="7091363" y="4044950"/>
          <p14:tracePt t="54508" x="7123113" y="4044950"/>
          <p14:tracePt t="54510" x="7138988" y="4044950"/>
          <p14:tracePt t="54514" x="7154863" y="4044950"/>
          <p14:tracePt t="54516" x="7169150" y="4044950"/>
          <p14:tracePt t="54520" x="7200900" y="4044950"/>
          <p14:tracePt t="54522" x="7216775" y="4044950"/>
          <p14:tracePt t="54526" x="7232650" y="4044950"/>
          <p14:tracePt t="54528" x="7248525" y="4044950"/>
          <p14:tracePt t="54530" x="7264400" y="4044950"/>
          <p14:tracePt t="54533" x="7280275" y="4044950"/>
          <p14:tracePt t="54535" x="7296150" y="4044950"/>
          <p14:tracePt t="54540" x="7312025" y="4044950"/>
          <p14:tracePt t="54542" x="7327900" y="4044950"/>
          <p14:tracePt t="54547" x="7343775" y="4044950"/>
          <p14:tracePt t="54550" x="7359650" y="4044950"/>
          <p14:tracePt t="54551" x="7375525" y="4044950"/>
          <p14:tracePt t="54556" x="7391400" y="4044950"/>
          <p14:tracePt t="54560" x="7407275" y="4044950"/>
          <p14:tracePt t="54566" x="7423150" y="4044950"/>
          <p14:tracePt t="54567" x="7439025" y="4044950"/>
          <p14:tracePt t="54572" x="7454900" y="4044950"/>
          <p14:tracePt t="54578" x="7469188" y="4044950"/>
          <p14:tracePt t="54584" x="7485063" y="4044950"/>
          <p14:tracePt t="54595" x="7516813" y="4044950"/>
          <p14:tracePt t="54599" x="7532688" y="4044950"/>
          <p14:tracePt t="54620" x="7548563" y="4044950"/>
          <p14:tracePt t="54628" x="7564438" y="4044950"/>
          <p14:tracePt t="54661" x="7580313" y="4044950"/>
          <p14:tracePt t="54808" x="7580313" y="4060825"/>
          <p14:tracePt t="75344" x="7548563" y="4060825"/>
          <p14:tracePt t="75347" x="7532688" y="4060825"/>
          <p14:tracePt t="75349" x="7516813" y="4060825"/>
          <p14:tracePt t="75350" x="7500938" y="4060825"/>
          <p14:tracePt t="75357" x="7485063" y="4060825"/>
          <p14:tracePt t="75365" x="7469188" y="4060825"/>
          <p14:tracePt t="75482" x="7454900" y="4060825"/>
          <p14:tracePt t="75487" x="7423150" y="4092575"/>
          <p14:tracePt t="75489" x="7391400" y="4108450"/>
          <p14:tracePt t="75491" x="7359650" y="4124325"/>
          <p14:tracePt t="75492" x="7296150" y="4156075"/>
          <p14:tracePt t="75493" x="7264400" y="4203700"/>
          <p14:tracePt t="75496" x="7185025" y="4235450"/>
          <p14:tracePt t="75497" x="7154863" y="4267200"/>
          <p14:tracePt t="75500" x="7059613" y="4313238"/>
          <p14:tracePt t="75502" x="6964363" y="4376738"/>
          <p14:tracePt t="75503" x="6900863" y="4424363"/>
          <p14:tracePt t="75506" x="6807200" y="4487863"/>
          <p14:tracePt t="75507" x="6632575" y="4583113"/>
          <p14:tracePt t="75509" x="6523038" y="4660900"/>
          <p14:tracePt t="75511" x="6380163" y="4756150"/>
          <p14:tracePt t="75514" x="6253163" y="4803775"/>
          <p14:tracePt t="75517" x="6111875" y="4883150"/>
          <p14:tracePt t="75517" x="6000750" y="4946650"/>
          <p14:tracePt t="75519" x="5891213" y="5024438"/>
          <p14:tracePt t="75521" x="5732463" y="5103813"/>
          <p14:tracePt t="75524" x="5591175" y="5183188"/>
          <p14:tracePt t="75526" x="5448300" y="5278438"/>
          <p14:tracePt t="75528" x="5307013" y="5356225"/>
          <p14:tracePt t="75530" x="5195888" y="5451475"/>
          <p14:tracePt t="75532" x="5068888" y="5530850"/>
          <p14:tracePt t="75534" x="4927600" y="5610225"/>
          <p14:tracePt t="75536" x="4784725" y="5719763"/>
          <p14:tracePt t="75538" x="4659313" y="5815013"/>
          <p14:tracePt t="75540" x="4548188" y="5894388"/>
          <p14:tracePt t="75542" x="4421188" y="6003925"/>
          <p14:tracePt t="75544" x="4295775" y="6099175"/>
          <p14:tracePt t="75545" x="4200525" y="6178550"/>
          <p14:tracePt t="75548" x="4059238" y="6273800"/>
          <p14:tracePt t="75550" x="3963988" y="6383338"/>
          <p14:tracePt t="75552" x="3868738" y="6446838"/>
          <p14:tracePt t="75553" x="3790950" y="6526213"/>
          <p14:tracePt t="75556" x="3695700" y="6605588"/>
          <p14:tracePt t="75558" x="3632200" y="6669088"/>
          <p14:tracePt t="75560" x="3536950" y="6746875"/>
          <p14:tracePt t="75562" x="3490913" y="6794500"/>
          <p14:tracePt t="75564" x="3427413" y="6842125"/>
          <p14:tracePt t="75715" x="2636838" y="6794500"/>
          <p14:tracePt t="75718" x="2684463" y="6731000"/>
          <p14:tracePt t="75720" x="2716213" y="6715125"/>
          <p14:tracePt t="75722" x="2732088" y="6699250"/>
          <p14:tracePt t="75724" x="2763838" y="6684963"/>
          <p14:tracePt t="75726" x="2795588" y="6653213"/>
          <p14:tracePt t="75728" x="2843213" y="6637338"/>
          <p14:tracePt t="75730" x="2874963" y="6605588"/>
          <p14:tracePt t="75732" x="2921000" y="6589713"/>
          <p14:tracePt t="75734" x="2968625" y="6573838"/>
          <p14:tracePt t="75736" x="3016250" y="6557963"/>
          <p14:tracePt t="75738" x="3063875" y="6526213"/>
          <p14:tracePt t="75740" x="3127375" y="6494463"/>
          <p14:tracePt t="75741" x="3159125" y="6478588"/>
          <p14:tracePt t="75744" x="3221038" y="6446838"/>
          <p14:tracePt t="75746" x="3268663" y="6415088"/>
          <p14:tracePt t="75748" x="3332163" y="6383338"/>
          <p14:tracePt t="75750" x="3395663" y="6367463"/>
          <p14:tracePt t="75751" x="3459163" y="6337300"/>
          <p14:tracePt t="75754" x="3521075" y="6305550"/>
          <p14:tracePt t="75755" x="3584575" y="6289675"/>
          <p14:tracePt t="75758" x="3632200" y="6257925"/>
          <p14:tracePt t="75760" x="3695700" y="6242050"/>
          <p14:tracePt t="75762" x="3759200" y="6210300"/>
          <p14:tracePt t="75764" x="3821113" y="6178550"/>
          <p14:tracePt t="75766" x="3868738" y="6162675"/>
          <p14:tracePt t="75768" x="3932238" y="6130925"/>
          <p14:tracePt t="75770" x="3963988" y="6115050"/>
          <p14:tracePt t="75772" x="4011613" y="6083300"/>
          <p14:tracePt t="75774" x="4075113" y="6051550"/>
          <p14:tracePt t="75776" x="4137025" y="6019800"/>
          <p14:tracePt t="75778" x="4184650" y="6003925"/>
          <p14:tracePt t="75780" x="4232275" y="5973763"/>
          <p14:tracePt t="75782" x="4279900" y="5957888"/>
          <p14:tracePt t="75783" x="4327525" y="5942013"/>
          <p14:tracePt t="75786" x="4375150" y="5910263"/>
          <p14:tracePt t="75788" x="4421188" y="5878513"/>
          <p14:tracePt t="75789" x="4468813" y="5862638"/>
          <p14:tracePt t="75792" x="4532313" y="5830888"/>
          <p14:tracePt t="75794" x="4579938" y="5799138"/>
          <p14:tracePt t="75796" x="4611688" y="5767388"/>
          <p14:tracePt t="75798" x="4659313" y="5751513"/>
          <p14:tracePt t="75800" x="4706938" y="5719763"/>
          <p14:tracePt t="75802" x="4768850" y="5703888"/>
          <p14:tracePt t="75804" x="4816475" y="5688013"/>
          <p14:tracePt t="75805" x="4848225" y="5657850"/>
          <p14:tracePt t="75808" x="4895850" y="5641975"/>
          <p14:tracePt t="75810" x="4943475" y="5610225"/>
          <p14:tracePt t="75812" x="5006975" y="5578475"/>
          <p14:tracePt t="75814" x="5053013" y="5546725"/>
          <p14:tracePt t="75816" x="5100638" y="5514975"/>
          <p14:tracePt t="75817" x="5164138" y="5483225"/>
          <p14:tracePt t="75819" x="5195888" y="5467350"/>
          <p14:tracePt t="75822" x="5243513" y="5435600"/>
          <p14:tracePt t="75824" x="5307013" y="5403850"/>
          <p14:tracePt t="75826" x="5353050" y="5387975"/>
          <p14:tracePt t="75828" x="5400675" y="5356225"/>
          <p14:tracePt t="75831" x="5464175" y="5324475"/>
          <p14:tracePt t="75833" x="5511800" y="5294313"/>
          <p14:tracePt t="75833" x="5543550" y="5262563"/>
          <p14:tracePt t="75836" x="5607050" y="5246688"/>
          <p14:tracePt t="75837" x="5668963" y="5214938"/>
          <p14:tracePt t="75839" x="5716588" y="5183188"/>
          <p14:tracePt t="75842" x="5764213" y="5151438"/>
          <p14:tracePt t="75844" x="5827713" y="5135563"/>
          <p14:tracePt t="75846" x="5875338" y="5103813"/>
          <p14:tracePt t="75847" x="5922963" y="5072063"/>
          <p14:tracePt t="75850" x="6000750" y="5040313"/>
          <p14:tracePt t="75852" x="6032500" y="5024438"/>
          <p14:tracePt t="75854" x="6096000" y="4992688"/>
          <p14:tracePt t="75856" x="6143625" y="4976813"/>
          <p14:tracePt t="75858" x="6207125" y="4946650"/>
          <p14:tracePt t="75859" x="6253163" y="4946650"/>
          <p14:tracePt t="75862" x="6316663" y="4930775"/>
          <p14:tracePt t="75864" x="6348413" y="4914900"/>
          <p14:tracePt t="75867" x="6396038" y="4883150"/>
          <p14:tracePt t="75867" x="6459538" y="4883150"/>
          <p14:tracePt t="75870" x="6507163" y="4867275"/>
          <p14:tracePt t="75872" x="6569075" y="4851400"/>
          <p14:tracePt t="75874" x="6600825" y="4835525"/>
          <p14:tracePt t="75876" x="6648450" y="4819650"/>
          <p14:tracePt t="75878" x="6711950" y="4819650"/>
          <p14:tracePt t="75880" x="6759575" y="4803775"/>
          <p14:tracePt t="75882" x="6791325" y="4803775"/>
          <p14:tracePt t="75884" x="6838950" y="4787900"/>
          <p14:tracePt t="75885" x="6884988" y="4787900"/>
          <p14:tracePt t="75888" x="6916738" y="4787900"/>
          <p14:tracePt t="75890" x="6964363" y="4772025"/>
          <p14:tracePt t="75892" x="7011988" y="4772025"/>
          <p14:tracePt t="75894" x="7043738" y="4772025"/>
          <p14:tracePt t="75896" x="7091363" y="4772025"/>
          <p14:tracePt t="75898" x="7138988" y="4772025"/>
          <p14:tracePt t="75900" x="7154863" y="4772025"/>
          <p14:tracePt t="75902" x="7200900" y="4772025"/>
          <p14:tracePt t="75904" x="7248525" y="4772025"/>
          <p14:tracePt t="75906" x="7264400" y="4772025"/>
          <p14:tracePt t="75908" x="7312025" y="4772025"/>
          <p14:tracePt t="75910" x="7327900" y="4772025"/>
          <p14:tracePt t="75912" x="7375525" y="4772025"/>
          <p14:tracePt t="75914" x="7407275" y="4772025"/>
          <p14:tracePt t="75916" x="7423150" y="4772025"/>
          <p14:tracePt t="75918" x="7454900" y="4772025"/>
          <p14:tracePt t="75920" x="7485063" y="4772025"/>
          <p14:tracePt t="75922" x="7500938" y="4772025"/>
          <p14:tracePt t="75924" x="7516813" y="4772025"/>
          <p14:tracePt t="75926" x="7532688" y="4772025"/>
          <p14:tracePt t="75928" x="7548563" y="4772025"/>
          <p14:tracePt t="75930" x="7564438" y="4772025"/>
          <p14:tracePt t="75931" x="7580313" y="4772025"/>
          <p14:tracePt t="75934" x="7596188" y="4772025"/>
          <p14:tracePt t="75936" x="7612063" y="4772025"/>
          <p14:tracePt t="75938" x="7627938" y="4772025"/>
          <p14:tracePt t="75939" x="7643813" y="4772025"/>
          <p14:tracePt t="75942" x="7659688" y="4772025"/>
          <p14:tracePt t="75947" x="7691438" y="4772025"/>
          <p14:tracePt t="75948" x="7707313" y="4772025"/>
          <p14:tracePt t="75952" x="7723188" y="4772025"/>
          <p14:tracePt t="75954" x="7739063" y="4772025"/>
          <p14:tracePt t="75956" x="7754938" y="4772025"/>
          <p14:tracePt t="75960" x="7770813" y="4772025"/>
          <p14:tracePt t="75962" x="7785100" y="4772025"/>
          <p14:tracePt t="75964" x="7785100" y="4756150"/>
          <p14:tracePt t="75968" x="7800975" y="4756150"/>
          <p14:tracePt t="75972" x="7816850" y="4756150"/>
          <p14:tracePt t="75978" x="7832725" y="4756150"/>
          <p14:tracePt t="75982" x="7848600" y="4756150"/>
          <p14:tracePt t="75984" x="7864475" y="4756150"/>
          <p14:tracePt t="75995" x="7880350" y="4756150"/>
          <p14:tracePt t="76000" x="7896225" y="4756150"/>
          <p14:tracePt t="76025" x="7912100" y="4756150"/>
          <p14:tracePt t="76155" x="7896225" y="4756150"/>
          <p14:tracePt t="76183" x="7880350" y="4756150"/>
          <p14:tracePt t="76232" x="7864475" y="4756150"/>
          <p14:tracePt t="76235" x="7848600" y="4756150"/>
          <p14:tracePt t="76236" x="7832725" y="4756150"/>
          <p14:tracePt t="76240" x="7816850" y="4756150"/>
          <p14:tracePt t="76242" x="7800975" y="4756150"/>
          <p14:tracePt t="76246" x="7770813" y="4756150"/>
          <p14:tracePt t="76248" x="7754938" y="4756150"/>
          <p14:tracePt t="76249" x="7707313" y="4756150"/>
          <p14:tracePt t="76251" x="7675563" y="4756150"/>
          <p14:tracePt t="76254" x="7659688" y="4756150"/>
          <p14:tracePt t="76256" x="7627938" y="4756150"/>
          <p14:tracePt t="76258" x="7580313" y="4756150"/>
          <p14:tracePt t="76260" x="7564438" y="4756150"/>
          <p14:tracePt t="76261" x="7516813" y="4756150"/>
          <p14:tracePt t="76264" x="7485063" y="4756150"/>
          <p14:tracePt t="76265" x="7454900" y="4756150"/>
          <p14:tracePt t="76268" x="7423150" y="4756150"/>
          <p14:tracePt t="76269" x="7359650" y="4756150"/>
          <p14:tracePt t="76272" x="7343775" y="4772025"/>
          <p14:tracePt t="76273" x="7296150" y="4772025"/>
          <p14:tracePt t="76276" x="7232650" y="4787900"/>
          <p14:tracePt t="76278" x="7200900" y="4787900"/>
          <p14:tracePt t="76281" x="7154863" y="4787900"/>
          <p14:tracePt t="76282" x="7107238" y="4787900"/>
          <p14:tracePt t="76283" x="7059613" y="4803775"/>
          <p14:tracePt t="76286" x="7027863" y="4803775"/>
          <p14:tracePt t="76288" x="6980238" y="4819650"/>
          <p14:tracePt t="76289" x="6932613" y="4819650"/>
          <p14:tracePt t="76292" x="6900863" y="4835525"/>
          <p14:tracePt t="76294" x="6854825" y="4835525"/>
          <p14:tracePt t="76296" x="6807200" y="4835525"/>
          <p14:tracePt t="76298" x="6775450" y="4851400"/>
          <p14:tracePt t="76299" x="6743700" y="4851400"/>
          <p14:tracePt t="76302" x="6696075" y="4867275"/>
          <p14:tracePt t="76304" x="6664325" y="4867275"/>
          <p14:tracePt t="76305" x="6632575" y="4883150"/>
          <p14:tracePt t="76308" x="6600825" y="4883150"/>
          <p14:tracePt t="76311" x="6553200" y="4899025"/>
          <p14:tracePt t="76312" x="6538913" y="4899025"/>
          <p14:tracePt t="76314" x="6507163" y="4914900"/>
          <p14:tracePt t="76316" x="6459538" y="4914900"/>
          <p14:tracePt t="76318" x="6443663" y="4930775"/>
          <p14:tracePt t="76320" x="6396038" y="4930775"/>
          <p14:tracePt t="76322" x="6364288" y="4930775"/>
          <p14:tracePt t="76323" x="6348413" y="4930775"/>
          <p14:tracePt t="76326" x="6316663" y="4946650"/>
          <p14:tracePt t="76328" x="6284913" y="4946650"/>
          <p14:tracePt t="76331" x="6253163" y="4946650"/>
          <p14:tracePt t="76332" x="6223000" y="4962525"/>
          <p14:tracePt t="76333" x="6191250" y="4962525"/>
          <p14:tracePt t="76336" x="6175375" y="4962525"/>
          <p14:tracePt t="76338" x="6127750" y="4976813"/>
          <p14:tracePt t="76340" x="6096000" y="4976813"/>
          <p14:tracePt t="76342" x="6080125" y="4992688"/>
          <p14:tracePt t="76344" x="6048375" y="4992688"/>
          <p14:tracePt t="76346" x="6032500" y="4992688"/>
          <p14:tracePt t="76348" x="5984875" y="5008563"/>
          <p14:tracePt t="76349" x="5953125" y="5008563"/>
          <p14:tracePt t="76351" x="5938838" y="5008563"/>
          <p14:tracePt t="76353" x="5907088" y="5008563"/>
          <p14:tracePt t="76356" x="5859463" y="5024438"/>
          <p14:tracePt t="76358" x="5843588" y="5024438"/>
          <p14:tracePt t="76360" x="5811838" y="5024438"/>
          <p14:tracePt t="76362" x="5780088" y="5024438"/>
          <p14:tracePt t="76364" x="5764213" y="5024438"/>
          <p14:tracePt t="76366" x="5732463" y="5040313"/>
          <p14:tracePt t="76368" x="5716588" y="5040313"/>
          <p14:tracePt t="76369" x="5684838" y="5040313"/>
          <p14:tracePt t="76372" x="5653088" y="5040313"/>
          <p14:tracePt t="76374" x="5638800" y="5040313"/>
          <p14:tracePt t="76376" x="5607050" y="5040313"/>
          <p14:tracePt t="76378" x="5559425" y="5040313"/>
          <p14:tracePt t="76382" x="5527675" y="5056188"/>
          <p14:tracePt t="76384" x="5511800" y="5056188"/>
          <p14:tracePt t="76386" x="5480050" y="5056188"/>
          <p14:tracePt t="76388" x="5464175" y="5056188"/>
          <p14:tracePt t="76390" x="5448300" y="5072063"/>
          <p14:tracePt t="76392" x="5416550" y="5072063"/>
          <p14:tracePt t="76394" x="5400675" y="5072063"/>
          <p14:tracePt t="76398" x="5368925" y="5072063"/>
          <p14:tracePt t="76400" x="5353050" y="5072063"/>
          <p14:tracePt t="76402" x="5353050" y="5087938"/>
          <p14:tracePt t="76404" x="5337175" y="5087938"/>
          <p14:tracePt t="76406" x="5322888" y="5087938"/>
          <p14:tracePt t="76410" x="5307013" y="5087938"/>
          <p14:tracePt t="76413" x="5291138" y="5087938"/>
          <p14:tracePt t="76414" x="5275263" y="5087938"/>
          <p14:tracePt t="76423" x="5259388" y="5087938"/>
          <p14:tracePt t="76432" x="5243513" y="5087938"/>
          <p14:tracePt t="76467" x="5227638" y="5087938"/>
          <p14:tracePt t="76565" x="5211763" y="5087938"/>
          <p14:tracePt t="76600" x="5211763" y="5103813"/>
          <p14:tracePt t="76619" x="5195888" y="5103813"/>
          <p14:tracePt t="76974" x="5180013" y="5103813"/>
          <p14:tracePt t="76984" x="5164138" y="5103813"/>
          <p14:tracePt t="77002" x="5148263" y="5103813"/>
          <p14:tracePt t="77013" x="5132388" y="5103813"/>
          <p14:tracePt t="77020" x="5132388" y="5119688"/>
          <p14:tracePt t="77029" x="5116513" y="5119688"/>
          <p14:tracePt t="77071" x="5100638" y="5119688"/>
          <p14:tracePt t="77077" x="5084763" y="5119688"/>
          <p14:tracePt t="77088" x="5068888" y="5119688"/>
          <p14:tracePt t="77094" x="5053013" y="5135563"/>
          <p14:tracePt t="77099" x="5037138" y="5135563"/>
          <p14:tracePt t="77105" x="5022850" y="5135563"/>
          <p14:tracePt t="77110" x="5006975" y="5135563"/>
          <p14:tracePt t="77120" x="4991100" y="5135563"/>
          <p14:tracePt t="77128" x="4975225" y="5135563"/>
          <p14:tracePt t="77144" x="4959350" y="5135563"/>
          <p14:tracePt t="77160" x="4943475" y="5135563"/>
          <p14:tracePt t="77176" x="4927600" y="5135563"/>
          <p14:tracePt t="77191" x="4927600" y="5151438"/>
          <p14:tracePt t="77201" x="4911725" y="5151438"/>
          <p14:tracePt t="77210" x="4895850" y="5151438"/>
          <p14:tracePt t="77236" x="4879975" y="5167313"/>
          <p14:tracePt t="77264" x="4864100" y="5167313"/>
          <p14:tracePt t="77312" x="4879975" y="5167313"/>
          <p14:tracePt t="77326" x="4895850" y="5183188"/>
          <p14:tracePt t="77333" x="4911725" y="5183188"/>
          <p14:tracePt t="77344" x="4927600" y="5183188"/>
          <p14:tracePt t="77352" x="4959350" y="5183188"/>
          <p14:tracePt t="77361" x="4975225" y="5183188"/>
          <p14:tracePt t="77365" x="4991100" y="5183188"/>
          <p14:tracePt t="77370" x="4991100" y="5199063"/>
          <p14:tracePt t="77372" x="5006975" y="5199063"/>
          <p14:tracePt t="77373" x="5022850" y="5199063"/>
          <p14:tracePt t="77378" x="5037138" y="5199063"/>
          <p14:tracePt t="77380" x="5053013" y="5199063"/>
          <p14:tracePt t="77382" x="5068888" y="5199063"/>
          <p14:tracePt t="77385" x="5084763" y="5199063"/>
          <p14:tracePt t="77388" x="5100638" y="5199063"/>
          <p14:tracePt t="77392" x="5116513" y="5199063"/>
          <p14:tracePt t="77393" x="5132388" y="5199063"/>
          <p14:tracePt t="77397" x="5148263" y="5199063"/>
          <p14:tracePt t="77400" x="5164138" y="5214938"/>
          <p14:tracePt t="77402" x="5180013" y="5214938"/>
          <p14:tracePt t="77406" x="5211763" y="5214938"/>
          <p14:tracePt t="77408" x="5227638" y="5214938"/>
          <p14:tracePt t="77413" x="5243513" y="5214938"/>
          <p14:tracePt t="77414" x="5259388" y="5214938"/>
          <p14:tracePt t="77415" x="5275263" y="5230813"/>
          <p14:tracePt t="77418" x="5291138" y="5230813"/>
          <p14:tracePt t="77420" x="5307013" y="5230813"/>
          <p14:tracePt t="77422" x="5322888" y="5230813"/>
          <p14:tracePt t="77424" x="5337175" y="5230813"/>
          <p14:tracePt t="77426" x="5353050" y="5230813"/>
          <p14:tracePt t="77428" x="5368925" y="5230813"/>
          <p14:tracePt t="77430" x="5384800" y="5230813"/>
          <p14:tracePt t="77431" x="5400675" y="5246688"/>
          <p14:tracePt t="77434" x="5416550" y="5246688"/>
          <p14:tracePt t="77436" x="5432425" y="5246688"/>
          <p14:tracePt t="77438" x="5448300" y="5246688"/>
          <p14:tracePt t="77440" x="5464175" y="5246688"/>
          <p14:tracePt t="77442" x="5495925" y="5246688"/>
          <p14:tracePt t="77448" x="5543550" y="5246688"/>
          <p14:tracePt t="77450" x="5575300" y="5246688"/>
          <p14:tracePt t="77452" x="5622925" y="5246688"/>
          <p14:tracePt t="77454" x="5638800" y="5246688"/>
          <p14:tracePt t="77456" x="5668963" y="5246688"/>
          <p14:tracePt t="77458" x="5700713" y="5246688"/>
          <p14:tracePt t="77460" x="5716588" y="5246688"/>
          <p14:tracePt t="77461" x="5748338" y="5246688"/>
          <p14:tracePt t="77464" x="5764213" y="5246688"/>
          <p14:tracePt t="77466" x="5795963" y="5246688"/>
          <p14:tracePt t="77468" x="5827713" y="5246688"/>
          <p14:tracePt t="77470" x="5843588" y="5246688"/>
          <p14:tracePt t="77472" x="5875338" y="5246688"/>
          <p14:tracePt t="77474" x="5891213" y="5246688"/>
          <p14:tracePt t="77476" x="5922963" y="5246688"/>
          <p14:tracePt t="77478" x="5953125" y="5230813"/>
          <p14:tracePt t="77480" x="5969000" y="5230813"/>
          <p14:tracePt t="77481" x="6000750" y="5230813"/>
          <p14:tracePt t="77483" x="6032500" y="5230813"/>
          <p14:tracePt t="77485" x="6048375" y="5230813"/>
          <p14:tracePt t="77487" x="6080125" y="5214938"/>
          <p14:tracePt t="77490" x="6096000" y="5214938"/>
          <p14:tracePt t="77492" x="6111875" y="5214938"/>
          <p14:tracePt t="77494" x="6143625" y="5199063"/>
          <p14:tracePt t="77496" x="6159500" y="5199063"/>
          <p14:tracePt t="77498" x="6175375" y="5199063"/>
          <p14:tracePt t="77500" x="6207125" y="5199063"/>
          <p14:tracePt t="77502" x="6223000" y="5199063"/>
          <p14:tracePt t="77504" x="6253163" y="5199063"/>
          <p14:tracePt t="77506" x="6253163" y="5183188"/>
          <p14:tracePt t="77507" x="6284913" y="5183188"/>
          <p14:tracePt t="77510" x="6300788" y="5183188"/>
          <p14:tracePt t="77512" x="6316663" y="5183188"/>
          <p14:tracePt t="77514" x="6332538" y="5167313"/>
          <p14:tracePt t="77516" x="6348413" y="5167313"/>
          <p14:tracePt t="77518" x="6364288" y="5167313"/>
          <p14:tracePt t="77520" x="6380163" y="5167313"/>
          <p14:tracePt t="77522" x="6396038" y="5151438"/>
          <p14:tracePt t="77523" x="6411913" y="5151438"/>
          <p14:tracePt t="77526" x="6427788" y="5151438"/>
          <p14:tracePt t="77528" x="6443663" y="5151438"/>
          <p14:tracePt t="77530" x="6459538" y="5151438"/>
          <p14:tracePt t="77532" x="6475413" y="5151438"/>
          <p14:tracePt t="77539" x="6507163" y="5135563"/>
          <p14:tracePt t="77540" x="6523038" y="5135563"/>
          <p14:tracePt t="77544" x="6538913" y="5119688"/>
          <p14:tracePt t="77546" x="6553200" y="5119688"/>
          <p14:tracePt t="77549" x="6569075" y="5119688"/>
          <p14:tracePt t="77551" x="6584950" y="5119688"/>
          <p14:tracePt t="77554" x="6600825" y="5119688"/>
          <p14:tracePt t="77557" x="6616700" y="5119688"/>
          <p14:tracePt t="77559" x="6632575" y="5119688"/>
          <p14:tracePt t="77566" x="6648450" y="5119688"/>
          <p14:tracePt t="77568" x="6664325" y="5119688"/>
          <p14:tracePt t="77571" x="6680200" y="5119688"/>
          <p14:tracePt t="77574" x="6680200" y="5103813"/>
          <p14:tracePt t="77580" x="6696075" y="5103813"/>
          <p14:tracePt t="77584" x="6711950" y="5103813"/>
          <p14:tracePt t="77592" x="6727825" y="5103813"/>
          <p14:tracePt t="77593" x="6743700" y="5103813"/>
          <p14:tracePt t="77598" x="6759575" y="5103813"/>
          <p14:tracePt t="77608" x="6775450" y="5103813"/>
          <p14:tracePt t="77611" x="6791325" y="5103813"/>
          <p14:tracePt t="77618" x="6807200" y="5103813"/>
          <p14:tracePt t="77623" x="6838950" y="5103813"/>
          <p14:tracePt t="77630" x="6854825" y="5103813"/>
          <p14:tracePt t="77632" x="6869113" y="5103813"/>
          <p14:tracePt t="77634" x="6869113" y="5087938"/>
          <p14:tracePt t="77638" x="6884988" y="5087938"/>
          <p14:tracePt t="77642" x="6900863" y="5087938"/>
          <p14:tracePt t="77644" x="6916738" y="5087938"/>
          <p14:tracePt t="77665" x="6964363" y="5087938"/>
          <p14:tracePt t="77668" x="6980238" y="5087938"/>
          <p14:tracePt t="77680" x="6996113" y="5087938"/>
          <p14:tracePt t="77682" x="7011988" y="5087938"/>
          <p14:tracePt t="77688" x="7027863" y="5087938"/>
          <p14:tracePt t="77702" x="7059613" y="5087938"/>
          <p14:tracePt t="77710" x="7075488" y="5087938"/>
          <p14:tracePt t="77717" x="7091363" y="5087938"/>
          <p14:tracePt t="77721" x="7107238" y="5087938"/>
          <p14:tracePt t="77724" x="7123113" y="5087938"/>
          <p14:tracePt t="77731" x="7138988" y="5087938"/>
          <p14:tracePt t="77737" x="7169150" y="5087938"/>
          <p14:tracePt t="77740" x="7185025" y="5087938"/>
          <p14:tracePt t="77742" x="7200900" y="5087938"/>
          <p14:tracePt t="77744" x="7216775" y="5087938"/>
          <p14:tracePt t="77748" x="7232650" y="5087938"/>
          <p14:tracePt t="77750" x="7248525" y="5087938"/>
          <p14:tracePt t="77752" x="7264400" y="5087938"/>
          <p14:tracePt t="77755" x="7280275" y="5087938"/>
          <p14:tracePt t="77758" x="7296150" y="5087938"/>
          <p14:tracePt t="77762" x="7312025" y="5087938"/>
          <p14:tracePt t="77764" x="7327900" y="5087938"/>
          <p14:tracePt t="77766" x="7343775" y="5087938"/>
          <p14:tracePt t="77770" x="7359650" y="5087938"/>
          <p14:tracePt t="77772" x="7375525" y="5087938"/>
          <p14:tracePt t="77782" x="7407275" y="5087938"/>
          <p14:tracePt t="77789" x="7423150" y="5087938"/>
          <p14:tracePt t="77793" x="7439025" y="5087938"/>
          <p14:tracePt t="77800" x="7454900" y="5087938"/>
          <p14:tracePt t="77821" x="7469188" y="5087938"/>
          <p14:tracePt t="78011" x="7485063" y="5087938"/>
          <p14:tracePt t="78020" x="7500938" y="5087938"/>
          <p14:tracePt t="78030" x="7532688" y="5072063"/>
          <p14:tracePt t="78032" x="7548563" y="5072063"/>
          <p14:tracePt t="78042" x="7580313" y="5072063"/>
          <p14:tracePt t="78048" x="7612063" y="5056188"/>
          <p14:tracePt t="78052" x="7643813" y="5056188"/>
          <p14:tracePt t="78054" x="7659688" y="5040313"/>
          <p14:tracePt t="78058" x="7675563" y="5040313"/>
          <p14:tracePt t="78061" x="7691438" y="5040313"/>
          <p14:tracePt t="78064" x="7723188" y="5024438"/>
          <p14:tracePt t="78066" x="7739063" y="5024438"/>
          <p14:tracePt t="78070" x="7754938" y="5024438"/>
          <p14:tracePt t="78072" x="7770813" y="5024438"/>
          <p14:tracePt t="78074" x="7785100" y="5024438"/>
          <p14:tracePt t="78076" x="7800975" y="5024438"/>
          <p14:tracePt t="78078" x="7816850" y="5024438"/>
          <p14:tracePt t="78081" x="7832725" y="5024438"/>
          <p14:tracePt t="78082" x="7848600" y="5024438"/>
          <p14:tracePt t="78084" x="7864475" y="5008563"/>
          <p14:tracePt t="78088" x="7880350" y="5008563"/>
          <p14:tracePt t="78090" x="7912100" y="5008563"/>
          <p14:tracePt t="78092" x="7912100" y="4992688"/>
          <p14:tracePt t="78094" x="7927975" y="4992688"/>
          <p14:tracePt t="78096" x="7943850" y="4992688"/>
          <p14:tracePt t="78100" x="7959725" y="4992688"/>
          <p14:tracePt t="78103" x="7975600" y="4992688"/>
          <p14:tracePt t="78104" x="7991475" y="4992688"/>
          <p14:tracePt t="78110" x="8007350" y="4992688"/>
          <p14:tracePt t="78114" x="8023225" y="4992688"/>
          <p14:tracePt t="78124" x="8039100" y="4992688"/>
          <p14:tracePt t="78136" x="8054975" y="4992688"/>
          <p14:tracePt t="78169" x="8070850" y="4992688"/>
          <p14:tracePt t="78319" x="8054975" y="4992688"/>
          <p14:tracePt t="78336" x="8039100" y="4992688"/>
          <p14:tracePt t="81608" x="8007350" y="4992688"/>
          <p14:tracePt t="81616" x="7912100" y="4992688"/>
          <p14:tracePt t="81622" x="7800975" y="4992688"/>
          <p14:tracePt t="81626" x="7659688" y="4992688"/>
          <p14:tracePt t="81628" x="7612063" y="5008563"/>
          <p14:tracePt t="81630" x="7564438" y="5008563"/>
          <p14:tracePt t="81631" x="7516813" y="5008563"/>
          <p14:tracePt t="81634" x="7454900" y="5024438"/>
          <p14:tracePt t="81636" x="7407275" y="5024438"/>
          <p14:tracePt t="81638" x="7359650" y="5024438"/>
          <p14:tracePt t="81640" x="7327900" y="5024438"/>
          <p14:tracePt t="81642" x="7280275" y="5024438"/>
          <p14:tracePt t="81645" x="7264400" y="5024438"/>
          <p14:tracePt t="81648" x="7248525" y="5024438"/>
          <p14:tracePt t="81652" x="7232650" y="5024438"/>
          <p14:tracePt t="81668" x="7232650" y="5008563"/>
          <p14:tracePt t="81670" x="7232650" y="4992688"/>
          <p14:tracePt t="81672" x="7232650" y="4976813"/>
          <p14:tracePt t="81674" x="7232650" y="4930775"/>
          <p14:tracePt t="81676" x="7232650" y="4867275"/>
          <p14:tracePt t="81678" x="7232650" y="4787900"/>
          <p14:tracePt t="81680" x="7232650" y="4724400"/>
          <p14:tracePt t="81682" x="7248525" y="4660900"/>
          <p14:tracePt t="81684" x="7248525" y="4583113"/>
          <p14:tracePt t="81686" x="7248525" y="4487863"/>
          <p14:tracePt t="81687" x="7248525" y="4376738"/>
          <p14:tracePt t="81690" x="7248525" y="4297363"/>
          <p14:tracePt t="81692" x="7248525" y="4156075"/>
          <p14:tracePt t="81695" x="7248525" y="4044950"/>
          <p14:tracePt t="81696" x="7248525" y="3935413"/>
          <p14:tracePt t="81698" x="7232650" y="3776663"/>
          <p14:tracePt t="81699" x="7216775" y="3649663"/>
          <p14:tracePt t="81701" x="7169150" y="3524250"/>
          <p14:tracePt t="81703" x="7154863" y="3397250"/>
          <p14:tracePt t="81706" x="7123113" y="3255963"/>
          <p14:tracePt t="81708" x="7075488" y="3144838"/>
          <p14:tracePt t="81710" x="7043738" y="2970213"/>
          <p14:tracePt t="81712" x="6996113" y="2860675"/>
          <p14:tracePt t="81713" x="6948488" y="2749550"/>
          <p14:tracePt t="81715" x="6884988" y="2622550"/>
          <p14:tracePt t="81718" x="6823075" y="2544763"/>
          <p14:tracePt t="81720" x="6775450" y="2417763"/>
          <p14:tracePt t="81722" x="6696075" y="2322513"/>
          <p14:tracePt t="81723" x="6616700" y="2228850"/>
          <p14:tracePt t="81726" x="6569075" y="2165350"/>
          <p14:tracePt t="81728" x="6491288" y="2085975"/>
          <p14:tracePt t="81730" x="6443663" y="2022475"/>
          <p14:tracePt t="81732" x="6380163" y="1974850"/>
          <p14:tracePt t="81734" x="6300788" y="1895475"/>
          <p14:tracePt t="81735" x="6238875" y="1849438"/>
          <p14:tracePt t="81737" x="6191250" y="1817688"/>
          <p14:tracePt t="81740" x="6127750" y="1770063"/>
          <p14:tracePt t="81742" x="6080125" y="1738313"/>
          <p14:tracePt t="81745" x="6032500" y="1706563"/>
          <p14:tracePt t="81747" x="5969000" y="1674813"/>
          <p14:tracePt t="81747" x="5938838" y="1643063"/>
          <p14:tracePt t="81749" x="5907088" y="1627188"/>
          <p14:tracePt t="81751" x="5859463" y="1611313"/>
          <p14:tracePt t="81753" x="5811838" y="1595438"/>
          <p14:tracePt t="81755" x="5795963" y="1579563"/>
          <p14:tracePt t="81758" x="5764213" y="1563688"/>
          <p14:tracePt t="81759" x="5732463" y="1547813"/>
          <p14:tracePt t="81762" x="5716588" y="1547813"/>
          <p14:tracePt t="81763" x="5700713" y="1547813"/>
          <p14:tracePt t="81765" x="5684838" y="1547813"/>
          <p14:tracePt t="81768" x="5668963" y="1547813"/>
          <p14:tracePt t="81770" x="5653088" y="1533525"/>
          <p14:tracePt t="81772" x="5638800" y="1533525"/>
          <p14:tracePt t="81774" x="5622925" y="1533525"/>
          <p14:tracePt t="81778" x="5591175" y="1533525"/>
          <p14:tracePt t="81782" x="5575300" y="1533525"/>
          <p14:tracePt t="81783" x="5543550" y="1533525"/>
          <p14:tracePt t="81788" x="5527675" y="1533525"/>
          <p14:tracePt t="81790" x="5495925" y="1533525"/>
          <p14:tracePt t="81792" x="5480050" y="1533525"/>
          <p14:tracePt t="81795" x="5448300" y="1533525"/>
          <p14:tracePt t="81796" x="5432425" y="1533525"/>
          <p14:tracePt t="81797" x="5416550" y="1533525"/>
          <p14:tracePt t="81799" x="5384800" y="1533525"/>
          <p14:tracePt t="81801" x="5368925" y="1533525"/>
          <p14:tracePt t="81803" x="5353050" y="1533525"/>
          <p14:tracePt t="81806" x="5337175" y="1533525"/>
          <p14:tracePt t="81808" x="5322888" y="1533525"/>
          <p14:tracePt t="81810" x="5291138" y="1533525"/>
          <p14:tracePt t="81816" x="5275263" y="1533525"/>
          <p14:tracePt t="81833" x="5259388" y="1533525"/>
          <p14:tracePt t="81848" x="5243513" y="1533525"/>
          <p14:tracePt t="82021" x="5243513" y="1547813"/>
          <p14:tracePt t="82023" x="5243513" y="1563688"/>
          <p14:tracePt t="82026" x="5243513" y="1579563"/>
          <p14:tracePt t="82028" x="5243513" y="1595438"/>
          <p14:tracePt t="82030" x="5243513" y="1611313"/>
          <p14:tracePt t="82032" x="5243513" y="1658938"/>
          <p14:tracePt t="82034" x="5227638" y="1690688"/>
          <p14:tracePt t="82036" x="5227638" y="1706563"/>
          <p14:tracePt t="82038" x="5227638" y="1754188"/>
          <p14:tracePt t="82040" x="5211763" y="1801813"/>
          <p14:tracePt t="82042" x="5195888" y="1833563"/>
          <p14:tracePt t="82045" x="5195888" y="1881188"/>
          <p14:tracePt t="82046" x="5180013" y="1927225"/>
          <p14:tracePt t="82048" x="5180013" y="1974850"/>
          <p14:tracePt t="82050" x="5164138" y="2006600"/>
          <p14:tracePt t="82052" x="5148263" y="2070100"/>
          <p14:tracePt t="82053" x="5132388" y="2165350"/>
          <p14:tracePt t="82056" x="5116513" y="2243138"/>
          <p14:tracePt t="82058" x="5100638" y="2306638"/>
          <p14:tracePt t="82061" x="5084763" y="2354263"/>
          <p14:tracePt t="82063" x="5068888" y="2401888"/>
          <p14:tracePt t="82065" x="5053013" y="2449513"/>
          <p14:tracePt t="82066" x="5037138" y="2513013"/>
          <p14:tracePt t="82068" x="5022850" y="2560638"/>
          <p14:tracePt t="82070" x="4991100" y="2622550"/>
          <p14:tracePt t="82072" x="4991100" y="2670175"/>
          <p14:tracePt t="82074" x="4959350" y="2717800"/>
          <p14:tracePt t="82076" x="4927600" y="2797175"/>
          <p14:tracePt t="82079" x="4911725" y="2828925"/>
          <p14:tracePt t="82080" x="4879975" y="2876550"/>
          <p14:tracePt t="82081" x="4848225" y="2938463"/>
          <p14:tracePt t="82084" x="4816475" y="2986088"/>
          <p14:tracePt t="82086" x="4784725" y="3033713"/>
          <p14:tracePt t="82088" x="4752975" y="3081338"/>
          <p14:tracePt t="82089" x="4722813" y="3113088"/>
          <p14:tracePt t="82092" x="4675188" y="3160713"/>
          <p14:tracePt t="82094" x="4643438" y="3224213"/>
          <p14:tracePt t="82098" x="4579938" y="3302000"/>
          <p14:tracePt t="82100" x="4532313" y="3349625"/>
          <p14:tracePt t="82102" x="4484688" y="3381375"/>
          <p14:tracePt t="82104" x="4452938" y="3429000"/>
          <p14:tracePt t="82106" x="4391025" y="3460750"/>
          <p14:tracePt t="82108" x="4343400" y="3492500"/>
          <p14:tracePt t="82110" x="4295775" y="3524250"/>
          <p14:tracePt t="82112" x="4264025" y="3556000"/>
          <p14:tracePt t="82113" x="4216400" y="3587750"/>
          <p14:tracePt t="82116" x="4168775" y="3617913"/>
          <p14:tracePt t="82118" x="4121150" y="3649663"/>
          <p14:tracePt t="82119" x="4075113" y="3681413"/>
          <p14:tracePt t="82122" x="4043363" y="3713163"/>
          <p14:tracePt t="82123" x="3995738" y="3713163"/>
          <p14:tracePt t="82126" x="3963988" y="3744913"/>
          <p14:tracePt t="82127" x="3916363" y="3776663"/>
          <p14:tracePt t="82130" x="3868738" y="3808413"/>
          <p14:tracePt t="82132" x="3852863" y="3840163"/>
          <p14:tracePt t="82134" x="3806825" y="3856038"/>
          <p14:tracePt t="82135" x="3775075" y="3871913"/>
          <p14:tracePt t="82137" x="3727450" y="3903663"/>
          <p14:tracePt t="82139" x="3711575" y="3919538"/>
          <p14:tracePt t="82142" x="3663950" y="3949700"/>
          <p14:tracePt t="82144" x="3632200" y="3981450"/>
          <p14:tracePt t="82146" x="3600450" y="3997325"/>
          <p14:tracePt t="82148" x="3584575" y="4013200"/>
          <p14:tracePt t="82150" x="3552825" y="4029075"/>
          <p14:tracePt t="82152" x="3521075" y="4060825"/>
          <p14:tracePt t="82154" x="3490913" y="4076700"/>
          <p14:tracePt t="82156" x="3475038" y="4092575"/>
          <p14:tracePt t="82158" x="3459163" y="4124325"/>
          <p14:tracePt t="82159" x="3427413" y="4124325"/>
          <p14:tracePt t="82162" x="3395663" y="4140200"/>
          <p14:tracePt t="82163" x="3379788" y="4156075"/>
          <p14:tracePt t="82165" x="3363913" y="4187825"/>
          <p14:tracePt t="82168" x="3332163" y="4203700"/>
          <p14:tracePt t="82170" x="3316288" y="4203700"/>
          <p14:tracePt t="82174" x="3300413" y="4219575"/>
          <p14:tracePt t="82175" x="3284538" y="4219575"/>
          <p14:tracePt t="82180" x="3268663" y="4235450"/>
          <p14:tracePt t="82182" x="3252788" y="4251325"/>
          <p14:tracePt t="82183" x="3236913" y="4251325"/>
          <p14:tracePt t="82188" x="3221038" y="4251325"/>
          <p14:tracePt t="82190" x="3205163" y="4267200"/>
          <p14:tracePt t="82198" x="3190875" y="4267200"/>
          <p14:tracePt t="82200" x="3190875" y="4283075"/>
          <p14:tracePt t="82202" x="3175000" y="4283075"/>
          <p14:tracePt t="82211" x="3159125" y="4283075"/>
          <p14:tracePt t="82254" x="3143250" y="4283075"/>
          <p14:tracePt t="82683" x="3127375" y="4283075"/>
          <p14:tracePt t="82700" x="3127375" y="4297363"/>
          <p14:tracePt t="82706" x="3111500" y="4297363"/>
          <p14:tracePt t="82712" x="3095625" y="4313238"/>
          <p14:tracePt t="82719" x="3079750" y="4313238"/>
          <p14:tracePt t="82735" x="3063875" y="4313238"/>
          <p14:tracePt t="82741" x="3048000" y="4313238"/>
          <p14:tracePt t="82745" x="3048000" y="4329113"/>
          <p14:tracePt t="83040" x="3048000" y="4360863"/>
          <p14:tracePt t="83048" x="3048000" y="4408488"/>
          <p14:tracePt t="83054" x="3048000" y="4456113"/>
          <p14:tracePt t="83060" x="3063875" y="4551363"/>
          <p14:tracePt t="83064" x="3063875" y="4583113"/>
          <p14:tracePt t="83066" x="3079750" y="4629150"/>
          <p14:tracePt t="83068" x="3079750" y="4660900"/>
          <p14:tracePt t="83072" x="3079750" y="4692650"/>
          <p14:tracePt t="83074" x="3079750" y="4724400"/>
          <p14:tracePt t="83075" x="3095625" y="4724400"/>
          <p14:tracePt t="83078" x="3095625" y="4756150"/>
          <p14:tracePt t="83080" x="3095625" y="4772025"/>
          <p14:tracePt t="83082" x="3095625" y="4787900"/>
          <p14:tracePt t="83084" x="3095625" y="4819650"/>
          <p14:tracePt t="83088" x="3095625" y="4851400"/>
          <p14:tracePt t="83090" x="3095625" y="4867275"/>
          <p14:tracePt t="83091" x="3095625" y="4883150"/>
          <p14:tracePt t="83094" x="3095625" y="4899025"/>
          <p14:tracePt t="83098" x="3111500" y="4914900"/>
          <p14:tracePt t="83100" x="3111500" y="4930775"/>
          <p14:tracePt t="83102" x="3111500" y="4946650"/>
          <p14:tracePt t="83106" x="3111500" y="4962525"/>
          <p14:tracePt t="83107" x="3111500" y="4976813"/>
          <p14:tracePt t="83114" x="3111500" y="4992688"/>
          <p14:tracePt t="83118" x="3111500" y="5008563"/>
          <p14:tracePt t="83123" x="3111500" y="5024438"/>
          <p14:tracePt t="83138" x="3111500" y="5040313"/>
          <p14:tracePt t="83148" x="3127375" y="5056188"/>
          <p14:tracePt t="83183" x="3143250" y="5056188"/>
          <p14:tracePt t="83391" x="3143250" y="5072063"/>
          <p14:tracePt t="83394" x="3127375" y="5072063"/>
          <p14:tracePt t="83397" x="3127375" y="5087938"/>
          <p14:tracePt t="83398" x="3111500" y="5103813"/>
          <p14:tracePt t="83404" x="3095625" y="5119688"/>
          <p14:tracePt t="83408" x="3079750" y="5135563"/>
          <p14:tracePt t="83412" x="3079750" y="5151438"/>
          <p14:tracePt t="83416" x="3063875" y="5167313"/>
          <p14:tracePt t="83418" x="3063875" y="5183188"/>
          <p14:tracePt t="83420" x="3048000" y="5183188"/>
          <p14:tracePt t="83424" x="3032125" y="5199063"/>
          <p14:tracePt t="83426" x="3032125" y="5214938"/>
          <p14:tracePt t="83431" x="3016250" y="5230813"/>
          <p14:tracePt t="83434" x="3016250" y="5246688"/>
          <p14:tracePt t="83436" x="3000375" y="5246688"/>
          <p14:tracePt t="83438" x="3000375" y="5262563"/>
          <p14:tracePt t="83442" x="3000375" y="5278438"/>
          <p14:tracePt t="83444" x="2984500" y="5294313"/>
          <p14:tracePt t="83448" x="2968625" y="5294313"/>
          <p14:tracePt t="83449" x="2968625" y="5310188"/>
          <p14:tracePt t="83454" x="2968625" y="5324475"/>
          <p14:tracePt t="83455" x="2952750" y="5324475"/>
          <p14:tracePt t="83457" x="2952750" y="5340350"/>
          <p14:tracePt t="83464" x="2952750" y="5356225"/>
          <p14:tracePt t="83466" x="2936875" y="5356225"/>
          <p14:tracePt t="83472" x="2936875" y="5372100"/>
          <p14:tracePt t="83473" x="2921000" y="5372100"/>
          <p14:tracePt t="83478" x="2921000" y="5387975"/>
          <p14:tracePt t="83488" x="2921000" y="5403850"/>
          <p14:tracePt t="83511" x="2905125" y="5403850"/>
          <p14:tracePt t="83554" x="2905125" y="5419725"/>
          <p14:tracePt t="83561" x="2905125" y="5435600"/>
          <p14:tracePt t="83565" x="2890838" y="5451475"/>
          <p14:tracePt t="83570" x="2890838" y="5467350"/>
          <p14:tracePt t="83572" x="2890838" y="5483225"/>
          <p14:tracePt t="83578" x="2890838" y="5499100"/>
          <p14:tracePt t="83580" x="2890838" y="5514975"/>
          <p14:tracePt t="83584" x="2890838" y="5530850"/>
          <p14:tracePt t="83592" x="2890838" y="5546725"/>
          <p14:tracePt t="83599" x="2890838" y="5562600"/>
          <p14:tracePt t="83625" x="2890838" y="5578475"/>
          <p14:tracePt t="83997" x="2874963" y="5578475"/>
          <p14:tracePt t="84003" x="2859088" y="5578475"/>
          <p14:tracePt t="84010" x="2843213" y="5562600"/>
          <p14:tracePt t="84018" x="2827338" y="5546725"/>
          <p14:tracePt t="84022" x="2811463" y="5546725"/>
          <p14:tracePt t="84031" x="2795588" y="5546725"/>
          <p14:tracePt t="84037" x="2779713" y="5546725"/>
          <p14:tracePt t="84044" x="2763838" y="5546725"/>
          <p14:tracePt t="84048" x="2763838" y="5530850"/>
          <p14:tracePt t="84077" x="2747963" y="5530850"/>
          <p14:tracePt t="84123" x="2732088" y="5530850"/>
          <p14:tracePt t="84127" x="2732088" y="5514975"/>
          <p14:tracePt t="84137" x="2716213" y="5499100"/>
          <p14:tracePt t="84140" x="2684463" y="5499100"/>
          <p14:tracePt t="84142" x="2684463" y="5483225"/>
          <p14:tracePt t="84146" x="2668588" y="5483225"/>
          <p14:tracePt t="84148" x="2652713" y="5467350"/>
          <p14:tracePt t="84152" x="2636838" y="5467350"/>
          <p14:tracePt t="84155" x="2620963" y="5467350"/>
          <p14:tracePt t="84157" x="2605088" y="5451475"/>
          <p14:tracePt t="84162" x="2590800" y="5435600"/>
          <p14:tracePt t="84164" x="2574925" y="5435600"/>
          <p14:tracePt t="84168" x="2559050" y="5419725"/>
          <p14:tracePt t="84170" x="2543175" y="5419725"/>
          <p14:tracePt t="84172" x="2527300" y="5419725"/>
          <p14:tracePt t="84177" x="2511425" y="5403850"/>
          <p14:tracePt t="84178" x="2495550" y="5403850"/>
          <p14:tracePt t="84182" x="2479675" y="5387975"/>
          <p14:tracePt t="84183" x="2463800" y="5387975"/>
          <p14:tracePt t="84190" x="2447925" y="5387975"/>
          <p14:tracePt t="84191" x="2432050" y="5387975"/>
          <p14:tracePt t="84196" x="2416175" y="5387975"/>
          <p14:tracePt t="84211" x="2400300" y="5387975"/>
          <p14:tracePt t="84214" x="2400300" y="5372100"/>
          <p14:tracePt t="84218" x="2384425" y="5372100"/>
          <p14:tracePt t="84293" x="2368550" y="5372100"/>
          <p14:tracePt t="84313" x="2352675" y="5372100"/>
          <p14:tracePt t="84330" x="2336800" y="5372100"/>
          <p14:tracePt t="84547" x="2352675" y="5372100"/>
          <p14:tracePt t="84556" x="2384425" y="5372100"/>
          <p14:tracePt t="84562" x="2416175" y="5372100"/>
          <p14:tracePt t="84565" x="2447925" y="5372100"/>
          <p14:tracePt t="84568" x="2463800" y="5372100"/>
          <p14:tracePt t="84569" x="2479675" y="5372100"/>
          <p14:tracePt t="84574" x="2495550" y="5372100"/>
          <p14:tracePt t="84577" x="2511425" y="5372100"/>
          <p14:tracePt t="84580" x="2527300" y="5372100"/>
          <p14:tracePt t="84582" x="2543175" y="5372100"/>
          <p14:tracePt t="84586" x="2559050" y="5372100"/>
          <p14:tracePt t="84590" x="2574925" y="5372100"/>
          <p14:tracePt t="84593" x="2590800" y="5372100"/>
          <p14:tracePt t="84596" x="2605088" y="5372100"/>
          <p14:tracePt t="84600" x="2620963" y="5372100"/>
          <p14:tracePt t="84602" x="2636838" y="5372100"/>
          <p14:tracePt t="84609" x="2652713" y="5372100"/>
          <p14:tracePt t="84611" x="2668588" y="5372100"/>
          <p14:tracePt t="84616" x="2684463" y="5372100"/>
          <p14:tracePt t="84620" x="2700338" y="5372100"/>
          <p14:tracePt t="84624" x="2716213" y="5372100"/>
          <p14:tracePt t="84632" x="2732088" y="5372100"/>
          <p14:tracePt t="84638" x="2747963" y="5372100"/>
          <p14:tracePt t="84651" x="2763838" y="5372100"/>
          <p14:tracePt t="84654" x="2779713" y="5372100"/>
          <p14:tracePt t="84658" x="2795588" y="5372100"/>
          <p14:tracePt t="84666" x="2811463" y="5372100"/>
          <p14:tracePt t="84669" x="2827338" y="5372100"/>
          <p14:tracePt t="84674" x="2843213" y="5372100"/>
          <p14:tracePt t="84677" x="2859088" y="5372100"/>
          <p14:tracePt t="84678" x="2874963" y="5372100"/>
          <p14:tracePt t="84682" x="2890838" y="5372100"/>
          <p14:tracePt t="84684" x="2905125" y="5372100"/>
          <p14:tracePt t="84688" x="2921000" y="5372100"/>
          <p14:tracePt t="84691" x="2936875" y="5372100"/>
          <p14:tracePt t="84693" x="2952750" y="5372100"/>
          <p14:tracePt t="84696" x="2984500" y="5372100"/>
          <p14:tracePt t="84700" x="3000375" y="5372100"/>
          <p14:tracePt t="84702" x="3016250" y="5372100"/>
          <p14:tracePt t="84704" x="3032125" y="5372100"/>
          <p14:tracePt t="84706" x="3048000" y="5372100"/>
          <p14:tracePt t="84708" x="3063875" y="5372100"/>
          <p14:tracePt t="84710" x="3079750" y="5372100"/>
          <p14:tracePt t="84712" x="3095625" y="5372100"/>
          <p14:tracePt t="84713" x="3127375" y="5372100"/>
          <p14:tracePt t="84718" x="3159125" y="5372100"/>
          <p14:tracePt t="84722" x="3190875" y="5372100"/>
          <p14:tracePt t="84724" x="3205163" y="5372100"/>
          <p14:tracePt t="84727" x="3221038" y="5372100"/>
          <p14:tracePt t="84728" x="3236913" y="5372100"/>
          <p14:tracePt t="84730" x="3252788" y="5372100"/>
          <p14:tracePt t="84732" x="3284538" y="5372100"/>
          <p14:tracePt t="84734" x="3300413" y="5372100"/>
          <p14:tracePt t="84738" x="3332163" y="5372100"/>
          <p14:tracePt t="84740" x="3348038" y="5372100"/>
          <p14:tracePt t="84742" x="3363913" y="5372100"/>
          <p14:tracePt t="84744" x="3379788" y="5372100"/>
          <p14:tracePt t="84746" x="3395663" y="5372100"/>
          <p14:tracePt t="84747" x="3411538" y="5372100"/>
          <p14:tracePt t="84750" x="3427413" y="5372100"/>
          <p14:tracePt t="84752" x="3443288" y="5372100"/>
          <p14:tracePt t="84754" x="3459163" y="5372100"/>
          <p14:tracePt t="84756" x="3475038" y="5372100"/>
          <p14:tracePt t="84757" x="3490913" y="5372100"/>
          <p14:tracePt t="84760" x="3505200" y="5372100"/>
          <p14:tracePt t="84762" x="3521075" y="5372100"/>
          <p14:tracePt t="84766" x="3552825" y="5372100"/>
          <p14:tracePt t="84767" x="3568700" y="5372100"/>
          <p14:tracePt t="84771" x="3584575" y="5372100"/>
          <p14:tracePt t="84774" x="3616325" y="5372100"/>
          <p14:tracePt t="84778" x="3632200" y="5372100"/>
          <p14:tracePt t="84780" x="3648075" y="5372100"/>
          <p14:tracePt t="84784" x="3663950" y="5372100"/>
          <p14:tracePt t="84786" x="3695700" y="5372100"/>
          <p14:tracePt t="84790" x="3711575" y="5372100"/>
          <p14:tracePt t="84794" x="3743325" y="5372100"/>
          <p14:tracePt t="84797" x="3775075" y="5372100"/>
          <p14:tracePt t="84802" x="3790950" y="5372100"/>
          <p14:tracePt t="84804" x="3806825" y="5372100"/>
          <p14:tracePt t="84805" x="3821113" y="5372100"/>
          <p14:tracePt t="84810" x="3852863" y="5372100"/>
          <p14:tracePt t="84812" x="3868738" y="5372100"/>
          <p14:tracePt t="84816" x="3884613" y="5372100"/>
          <p14:tracePt t="84818" x="3900488" y="5372100"/>
          <p14:tracePt t="84820" x="3916363" y="5372100"/>
          <p14:tracePt t="84822" x="3932238" y="5372100"/>
          <p14:tracePt t="84824" x="3948113" y="5372100"/>
          <p14:tracePt t="84826" x="3963988" y="5372100"/>
          <p14:tracePt t="84827" x="3979863" y="5372100"/>
          <p14:tracePt t="84830" x="3995738" y="5372100"/>
          <p14:tracePt t="84833" x="4027488" y="5372100"/>
          <p14:tracePt t="84838" x="4043363" y="5372100"/>
          <p14:tracePt t="84840" x="4075113" y="5372100"/>
          <p14:tracePt t="84844" x="4090988" y="5372100"/>
          <p14:tracePt t="84846" x="4121150" y="5372100"/>
          <p14:tracePt t="84850" x="4137025" y="5372100"/>
          <p14:tracePt t="84852" x="4152900" y="5372100"/>
          <p14:tracePt t="84855" x="4184650" y="5372100"/>
          <p14:tracePt t="84858" x="4200525" y="5372100"/>
          <p14:tracePt t="84861" x="4216400" y="5372100"/>
          <p14:tracePt t="84864" x="4248150" y="5372100"/>
          <p14:tracePt t="84868" x="4264025" y="5372100"/>
          <p14:tracePt t="84870" x="4279900" y="5372100"/>
          <p14:tracePt t="84872" x="4295775" y="5372100"/>
          <p14:tracePt t="84874" x="4311650" y="5372100"/>
          <p14:tracePt t="84877" x="4327525" y="5372100"/>
          <p14:tracePt t="84880" x="4343400" y="5372100"/>
          <p14:tracePt t="84882" x="4375150" y="5372100"/>
          <p14:tracePt t="84886" x="4391025" y="5372100"/>
          <p14:tracePt t="84888" x="4406900" y="5372100"/>
          <p14:tracePt t="84890" x="4421188" y="5372100"/>
          <p14:tracePt t="84892" x="4437063" y="5372100"/>
          <p14:tracePt t="84894" x="4452938" y="5372100"/>
          <p14:tracePt t="84898" x="4484688" y="5372100"/>
          <p14:tracePt t="84900" x="4500563" y="5372100"/>
          <p14:tracePt t="84904" x="4532313" y="5372100"/>
          <p14:tracePt t="84906" x="4548188" y="5372100"/>
          <p14:tracePt t="84908" x="4564063" y="5372100"/>
          <p14:tracePt t="84910" x="4579938" y="5372100"/>
          <p14:tracePt t="84914" x="4611688" y="5372100"/>
          <p14:tracePt t="84916" x="4627563" y="5372100"/>
          <p14:tracePt t="84919" x="4659313" y="5372100"/>
          <p14:tracePt t="84922" x="4675188" y="5372100"/>
          <p14:tracePt t="84923" x="4691063" y="5372100"/>
          <p14:tracePt t="84926" x="4706938" y="5372100"/>
          <p14:tracePt t="84927" x="4722813" y="5372100"/>
          <p14:tracePt t="84930" x="4737100" y="5372100"/>
          <p14:tracePt t="84932" x="4768850" y="5372100"/>
          <p14:tracePt t="84936" x="4784725" y="5372100"/>
          <p14:tracePt t="84938" x="4816475" y="5372100"/>
          <p14:tracePt t="84942" x="4832350" y="5372100"/>
          <p14:tracePt t="84944" x="4864100" y="5387975"/>
          <p14:tracePt t="84948" x="4895850" y="5387975"/>
          <p14:tracePt t="84952" x="4911725" y="5387975"/>
          <p14:tracePt t="84954" x="4927600" y="5403850"/>
          <p14:tracePt t="84956" x="4943475" y="5403850"/>
          <p14:tracePt t="84958" x="4959350" y="5403850"/>
          <p14:tracePt t="84960" x="4975225" y="5403850"/>
          <p14:tracePt t="84962" x="4991100" y="5403850"/>
          <p14:tracePt t="84964" x="5006975" y="5403850"/>
          <p14:tracePt t="84966" x="5022850" y="5419725"/>
          <p14:tracePt t="84970" x="5053013" y="5419725"/>
          <p14:tracePt t="84972" x="5068888" y="5419725"/>
          <p14:tracePt t="84977" x="5084763" y="5419725"/>
          <p14:tracePt t="84978" x="5100638" y="5419725"/>
          <p14:tracePt t="84979" x="5116513" y="5419725"/>
          <p14:tracePt t="84984" x="5132388" y="5419725"/>
          <p14:tracePt t="84986" x="5148263" y="5419725"/>
          <p14:tracePt t="84993" x="5164138" y="5419725"/>
          <p14:tracePt t="84994" x="5180013" y="5419725"/>
          <p14:tracePt t="84996" x="5195888" y="5435600"/>
          <p14:tracePt t="85002" x="5211763" y="5435600"/>
          <p14:tracePt t="85006" x="5227638" y="5435600"/>
          <p14:tracePt t="85016" x="5243513" y="5435600"/>
          <p14:tracePt t="85022" x="5243513" y="5451475"/>
          <p14:tracePt t="85024" x="5259388" y="5451475"/>
          <p14:tracePt t="85032" x="5275263" y="5451475"/>
          <p14:tracePt t="85047" x="5291138" y="5451475"/>
          <p14:tracePt t="85053" x="5307013" y="5451475"/>
          <p14:tracePt t="85065" x="5322888" y="5451475"/>
          <p14:tracePt t="85069" x="5337175" y="5467350"/>
          <p14:tracePt t="85083" x="5337175" y="5483225"/>
          <p14:tracePt t="85085" x="5353050" y="5483225"/>
          <p14:tracePt t="85107" x="5368925" y="5483225"/>
          <p14:tracePt t="85147" x="5353050" y="5483225"/>
          <p14:tracePt t="85165" x="5337175" y="5483225"/>
          <p14:tracePt t="85172" x="5337175" y="5499100"/>
          <p14:tracePt t="85178" x="5322888" y="5499100"/>
          <p14:tracePt t="85202" x="5307013" y="5514975"/>
          <p14:tracePt t="85237" x="5291138" y="5514975"/>
          <p14:tracePt t="85252" x="5275263" y="5514975"/>
          <p14:tracePt t="85257" x="5259388" y="5530850"/>
          <p14:tracePt t="85260" x="5243513" y="5530850"/>
          <p14:tracePt t="85264" x="5227638" y="5530850"/>
          <p14:tracePt t="85268" x="5211763" y="5530850"/>
          <p14:tracePt t="85272" x="5195888" y="5530850"/>
          <p14:tracePt t="85274" x="5180013" y="5530850"/>
          <p14:tracePt t="85277" x="5164138" y="5530850"/>
          <p14:tracePt t="85282" x="5148263" y="5530850"/>
          <p14:tracePt t="85284" x="5132388" y="5530850"/>
          <p14:tracePt t="85290" x="5116513" y="5530850"/>
          <p14:tracePt t="85293" x="5100638" y="5530850"/>
          <p14:tracePt t="85296" x="5084763" y="5530850"/>
          <p14:tracePt t="85307" x="5068888" y="5530850"/>
          <p14:tracePt t="85316" x="5053013" y="5530850"/>
          <p14:tracePt t="85333" x="5037138" y="5530850"/>
          <p14:tracePt t="85346" x="5022850" y="5530850"/>
          <p14:tracePt t="85355" x="5006975" y="5530850"/>
          <p14:tracePt t="85371" x="4991100" y="5530850"/>
          <p14:tracePt t="85374" x="4991100" y="5514975"/>
          <p14:tracePt t="85378" x="4975225" y="5514975"/>
          <p14:tracePt t="85380" x="4959350" y="5514975"/>
          <p14:tracePt t="85382" x="4943475" y="5514975"/>
          <p14:tracePt t="85385" x="4927600" y="5514975"/>
          <p14:tracePt t="85390" x="4911725" y="5499100"/>
          <p14:tracePt t="85392" x="4895850" y="5499100"/>
          <p14:tracePt t="85396" x="4879975" y="5483225"/>
          <p14:tracePt t="85398" x="4864100" y="5483225"/>
          <p14:tracePt t="85400" x="4848225" y="5483225"/>
          <p14:tracePt t="85402" x="4848225" y="5467350"/>
          <p14:tracePt t="85404" x="4832350" y="5467350"/>
          <p14:tracePt t="85406" x="4816475" y="5467350"/>
          <p14:tracePt t="85412" x="4800600" y="5467350"/>
          <p14:tracePt t="85414" x="4784725" y="5467350"/>
          <p14:tracePt t="85418" x="4768850" y="5451475"/>
          <p14:tracePt t="85421" x="4752975" y="5451475"/>
          <p14:tracePt t="85424" x="4737100" y="5451475"/>
          <p14:tracePt t="85430" x="4722813" y="5451475"/>
          <p14:tracePt t="85434" x="4706938" y="5451475"/>
          <p14:tracePt t="85437" x="4706938" y="5435600"/>
          <p14:tracePt t="85440" x="4691063" y="5435600"/>
          <p14:tracePt t="85444" x="4675188" y="5435600"/>
          <p14:tracePt t="85448" x="4659313" y="5435600"/>
          <p14:tracePt t="85462" x="4643438" y="5435600"/>
          <p14:tracePt t="85481" x="4627563" y="5435600"/>
          <p14:tracePt t="85513" x="4611688" y="5419725"/>
          <p14:tracePt t="85524" x="4564063" y="5372100"/>
          <p14:tracePt t="85529" x="4548188" y="5356225"/>
          <p14:tracePt t="85532" x="4532313" y="5340350"/>
          <p14:tracePt t="85536" x="4516438" y="5324475"/>
          <p14:tracePt t="85538" x="4500563" y="5310188"/>
          <p14:tracePt t="85542" x="4484688" y="5294313"/>
          <p14:tracePt t="85544" x="4468813" y="5278438"/>
          <p14:tracePt t="85549" x="4468813" y="5262563"/>
          <p14:tracePt t="85554" x="4452938" y="5246688"/>
          <p14:tracePt t="85556" x="4452938" y="5230813"/>
          <p14:tracePt t="85561" x="4437063" y="5230813"/>
          <p14:tracePt t="85564" x="4437063" y="5214938"/>
          <p14:tracePt t="85566" x="4421188" y="5199063"/>
          <p14:tracePt t="85572" x="4421188" y="5183188"/>
          <p14:tracePt t="85578" x="4421188" y="5151438"/>
          <p14:tracePt t="85582" x="4421188" y="5135563"/>
          <p14:tracePt t="85584" x="4421188" y="5119688"/>
          <p14:tracePt t="85593" x="4421188" y="5103813"/>
          <p14:tracePt t="85601" x="4421188" y="5056188"/>
          <p14:tracePt t="85607" x="4421188" y="5024438"/>
          <p14:tracePt t="85611" x="4421188" y="5008563"/>
          <p14:tracePt t="85614" x="4421188" y="4976813"/>
          <p14:tracePt t="85616" x="4421188" y="4962525"/>
          <p14:tracePt t="85620" x="4437063" y="4930775"/>
          <p14:tracePt t="85622" x="4437063" y="4914900"/>
          <p14:tracePt t="85624" x="4452938" y="4914900"/>
          <p14:tracePt t="85628" x="4452938" y="4899025"/>
          <p14:tracePt t="85632" x="4452938" y="4883150"/>
          <p14:tracePt t="85634" x="4468813" y="4883150"/>
          <p14:tracePt t="85636" x="4468813" y="4867275"/>
          <p14:tracePt t="85638" x="4484688" y="4851400"/>
          <p14:tracePt t="85639" x="4484688" y="4835525"/>
          <p14:tracePt t="85643" x="4500563" y="4835525"/>
          <p14:tracePt t="85646" x="4500563" y="4819650"/>
          <p14:tracePt t="85650" x="4516438" y="4803775"/>
          <p14:tracePt t="85662" x="4532313" y="4772025"/>
          <p14:tracePt t="85664" x="4548188" y="4772025"/>
          <p14:tracePt t="85666" x="4548188" y="4756150"/>
          <p14:tracePt t="85668" x="4564063" y="4756150"/>
          <p14:tracePt t="85672" x="4564063" y="4740275"/>
          <p14:tracePt t="85674" x="4579938" y="4740275"/>
          <p14:tracePt t="85676" x="4595813" y="4724400"/>
          <p14:tracePt t="85680" x="4611688" y="4708525"/>
          <p14:tracePt t="85684" x="4627563" y="4708525"/>
          <p14:tracePt t="85687" x="4627563" y="4692650"/>
          <p14:tracePt t="85688" x="4643438" y="4692650"/>
          <p14:tracePt t="85689" x="4643438" y="4676775"/>
          <p14:tracePt t="85693" x="4659313" y="4676775"/>
          <p14:tracePt t="85694" x="4675188" y="4676775"/>
          <p14:tracePt t="85698" x="4691063" y="4676775"/>
          <p14:tracePt t="85700" x="4691063" y="4660900"/>
          <p14:tracePt t="85702" x="4706938" y="4660900"/>
          <p14:tracePt t="85704" x="4722813" y="4660900"/>
          <p14:tracePt t="85705" x="4722813" y="4645025"/>
          <p14:tracePt t="85708" x="4737100" y="4645025"/>
          <p14:tracePt t="85710" x="4752975" y="4645025"/>
          <p14:tracePt t="85712" x="4768850" y="4629150"/>
          <p14:tracePt t="85715" x="4784725" y="4629150"/>
          <p14:tracePt t="85721" x="4816475" y="4629150"/>
          <p14:tracePt t="85722" x="4832350" y="4629150"/>
          <p14:tracePt t="85723" x="4848225" y="4629150"/>
          <p14:tracePt t="85727" x="4864100" y="4614863"/>
          <p14:tracePt t="85728" x="4879975" y="4614863"/>
          <p14:tracePt t="85730" x="4895850" y="4614863"/>
          <p14:tracePt t="85732" x="4911725" y="4614863"/>
          <p14:tracePt t="85733" x="4927600" y="4598988"/>
          <p14:tracePt t="85735" x="4943475" y="4598988"/>
          <p14:tracePt t="85738" x="4991100" y="4598988"/>
          <p14:tracePt t="85739" x="5022850" y="4583113"/>
          <p14:tracePt t="85744" x="5068888" y="4583113"/>
          <p14:tracePt t="85746" x="5100638" y="4583113"/>
          <p14:tracePt t="85750" x="5132388" y="4583113"/>
          <p14:tracePt t="85752" x="5148263" y="4583113"/>
          <p14:tracePt t="85754" x="5180013" y="4583113"/>
          <p14:tracePt t="85756" x="5211763" y="4583113"/>
          <p14:tracePt t="85760" x="5243513" y="4583113"/>
          <p14:tracePt t="85762" x="5259388" y="4583113"/>
          <p14:tracePt t="85764" x="5291138" y="4583113"/>
          <p14:tracePt t="85766" x="5322888" y="4583113"/>
          <p14:tracePt t="85768" x="5337175" y="4583113"/>
          <p14:tracePt t="85770" x="5368925" y="4583113"/>
          <p14:tracePt t="85772" x="5384800" y="4583113"/>
          <p14:tracePt t="85774" x="5400675" y="4583113"/>
          <p14:tracePt t="85776" x="5432425" y="4583113"/>
          <p14:tracePt t="85777" x="5448300" y="4583113"/>
          <p14:tracePt t="85780" x="5480050" y="4583113"/>
          <p14:tracePt t="85782" x="5495925" y="4583113"/>
          <p14:tracePt t="85784" x="5511800" y="4583113"/>
          <p14:tracePt t="85786" x="5543550" y="4583113"/>
          <p14:tracePt t="85788" x="5559425" y="4583113"/>
          <p14:tracePt t="85790" x="5575300" y="4583113"/>
          <p14:tracePt t="85792" x="5607050" y="4583113"/>
          <p14:tracePt t="85794" x="5622925" y="4583113"/>
          <p14:tracePt t="85796" x="5638800" y="4583113"/>
          <p14:tracePt t="85797" x="5653088" y="4583113"/>
          <p14:tracePt t="85800" x="5684838" y="4583113"/>
          <p14:tracePt t="85802" x="5700713" y="4598988"/>
          <p14:tracePt t="85804" x="5716588" y="4598988"/>
          <p14:tracePt t="85806" x="5748338" y="4598988"/>
          <p14:tracePt t="85809" x="5780088" y="4598988"/>
          <p14:tracePt t="85812" x="5795963" y="4598988"/>
          <p14:tracePt t="85814" x="5811838" y="4598988"/>
          <p14:tracePt t="85816" x="5827713" y="4598988"/>
          <p14:tracePt t="85818" x="5843588" y="4598988"/>
          <p14:tracePt t="85819" x="5859463" y="4598988"/>
          <p14:tracePt t="85821" x="5875338" y="4598988"/>
          <p14:tracePt t="85824" x="5891213" y="4598988"/>
          <p14:tracePt t="85826" x="5891213" y="4614863"/>
          <p14:tracePt t="85827" x="5922963" y="4614863"/>
          <p14:tracePt t="85832" x="5938838" y="4614863"/>
          <p14:tracePt t="85834" x="5953125" y="4614863"/>
          <p14:tracePt t="85835" x="5969000" y="4629150"/>
          <p14:tracePt t="85843" x="5984875" y="4629150"/>
          <p14:tracePt t="85846" x="6000750" y="4629150"/>
          <p14:tracePt t="85852" x="6016625" y="4645025"/>
          <p14:tracePt t="85856" x="6032500" y="4645025"/>
          <p14:tracePt t="85858" x="6048375" y="4645025"/>
          <p14:tracePt t="85870" x="6064250" y="4645025"/>
          <p14:tracePt t="85874" x="6064250" y="4660900"/>
          <p14:tracePt t="85876" x="6080125" y="4660900"/>
          <p14:tracePt t="85881" x="6080125" y="4676775"/>
          <p14:tracePt t="85884" x="6096000" y="4676775"/>
          <p14:tracePt t="85887" x="6111875" y="4692650"/>
          <p14:tracePt t="85890" x="6127750" y="4708525"/>
          <p14:tracePt t="85893" x="6127750" y="4724400"/>
          <p14:tracePt t="85896" x="6127750" y="4740275"/>
          <p14:tracePt t="85898" x="6143625" y="4756150"/>
          <p14:tracePt t="85902" x="6159500" y="4772025"/>
          <p14:tracePt t="85904" x="6159500" y="4787900"/>
          <p14:tracePt t="85905" x="6159500" y="4803775"/>
          <p14:tracePt t="85908" x="6175375" y="4819650"/>
          <p14:tracePt t="85910" x="6175375" y="4835525"/>
          <p14:tracePt t="85911" x="6191250" y="4851400"/>
          <p14:tracePt t="85916" x="6207125" y="4883150"/>
          <p14:tracePt t="85920" x="6207125" y="4899025"/>
          <p14:tracePt t="85922" x="6223000" y="4930775"/>
          <p14:tracePt t="85926" x="6238875" y="4946650"/>
          <p14:tracePt t="85928" x="6238875" y="4976813"/>
          <p14:tracePt t="85929" x="6253163" y="4976813"/>
          <p14:tracePt t="85932" x="6253163" y="4992688"/>
          <p14:tracePt t="85934" x="6253163" y="5024438"/>
          <p14:tracePt t="85938" x="6269038" y="5040313"/>
          <p14:tracePt t="85940" x="6269038" y="5056188"/>
          <p14:tracePt t="85942" x="6269038" y="5072063"/>
          <p14:tracePt t="85944" x="6269038" y="5087938"/>
          <p14:tracePt t="85945" x="6284913" y="5103813"/>
          <p14:tracePt t="85950" x="6284913" y="5119688"/>
          <p14:tracePt t="85952" x="6284913" y="5135563"/>
          <p14:tracePt t="85954" x="6300788" y="5151438"/>
          <p14:tracePt t="85955" x="6300788" y="5167313"/>
          <p14:tracePt t="85958" x="6300788" y="5183188"/>
          <p14:tracePt t="85962" x="6300788" y="5199063"/>
          <p14:tracePt t="85966" x="6300788" y="5214938"/>
          <p14:tracePt t="85967" x="6300788" y="5230813"/>
          <p14:tracePt t="85971" x="6300788" y="5246688"/>
          <p14:tracePt t="85978" x="6300788" y="5278438"/>
          <p14:tracePt t="85984" x="6300788" y="5294313"/>
          <p14:tracePt t="85990" x="6300788" y="5310188"/>
          <p14:tracePt t="85997" x="6300788" y="5324475"/>
          <p14:tracePt t="86001" x="6300788" y="5340350"/>
          <p14:tracePt t="86008" x="6300788" y="5356225"/>
          <p14:tracePt t="86014" x="6300788" y="5372100"/>
          <p14:tracePt t="86022" x="6284913" y="5387975"/>
          <p14:tracePt t="86045" x="6284913" y="5403850"/>
          <p14:tracePt t="86058" x="6284913" y="5419725"/>
          <p14:tracePt t="86073" x="6300788" y="5451475"/>
          <p14:tracePt t="86078" x="6316663" y="5451475"/>
          <p14:tracePt t="86083" x="6348413" y="5467350"/>
          <p14:tracePt t="86090" x="6380163" y="5483225"/>
          <p14:tracePt t="86092" x="6396038" y="5483225"/>
          <p14:tracePt t="86094" x="6411913" y="5499100"/>
          <p14:tracePt t="86098" x="6427788" y="5499100"/>
          <p14:tracePt t="86100" x="6443663" y="5499100"/>
          <p14:tracePt t="86104" x="6459538" y="5499100"/>
          <p14:tracePt t="86106" x="6475413" y="5499100"/>
          <p14:tracePt t="86108" x="6491288" y="5514975"/>
          <p14:tracePt t="86110" x="6507163" y="5514975"/>
          <p14:tracePt t="86112" x="6523038" y="5514975"/>
          <p14:tracePt t="86114" x="6538913" y="5514975"/>
          <p14:tracePt t="86116" x="6538913" y="5530850"/>
          <p14:tracePt t="86118" x="6569075" y="5530850"/>
          <p14:tracePt t="86122" x="6584950" y="5530850"/>
          <p14:tracePt t="86124" x="6616700" y="5546725"/>
          <p14:tracePt t="86128" x="6648450" y="5546725"/>
          <p14:tracePt t="86130" x="6664325" y="5546725"/>
          <p14:tracePt t="86132" x="6680200" y="5546725"/>
          <p14:tracePt t="86134" x="6696075" y="5546725"/>
          <p14:tracePt t="86136" x="6711950" y="5546725"/>
          <p14:tracePt t="86138" x="6727825" y="5546725"/>
          <p14:tracePt t="86140" x="6759575" y="5546725"/>
          <p14:tracePt t="86142" x="6775450" y="5546725"/>
          <p14:tracePt t="86143" x="6791325" y="5546725"/>
          <p14:tracePt t="86145" x="6807200" y="5546725"/>
          <p14:tracePt t="86148" x="6823075" y="5546725"/>
          <p14:tracePt t="86150" x="6854825" y="5546725"/>
          <p14:tracePt t="86152" x="6869113" y="5546725"/>
          <p14:tracePt t="86154" x="6884988" y="5546725"/>
          <p14:tracePt t="86156" x="6916738" y="5546725"/>
          <p14:tracePt t="86160" x="6948488" y="5546725"/>
          <p14:tracePt t="86164" x="6980238" y="5546725"/>
          <p14:tracePt t="86166" x="6996113" y="5546725"/>
          <p14:tracePt t="86170" x="7011988" y="5546725"/>
          <p14:tracePt t="86172" x="7043738" y="5562600"/>
          <p14:tracePt t="86176" x="7059613" y="5562600"/>
          <p14:tracePt t="86178" x="7075488" y="5562600"/>
          <p14:tracePt t="86180" x="7091363" y="5562600"/>
          <p14:tracePt t="86184" x="7107238" y="5562600"/>
          <p14:tracePt t="86186" x="7123113" y="5562600"/>
          <p14:tracePt t="86188" x="7138988" y="5562600"/>
          <p14:tracePt t="86192" x="7154863" y="5562600"/>
          <p14:tracePt t="86194" x="7169150" y="5562600"/>
          <p14:tracePt t="86198" x="7185025" y="5562600"/>
          <p14:tracePt t="86202" x="7200900" y="5562600"/>
          <p14:tracePt t="86208" x="7216775" y="5578475"/>
          <p14:tracePt t="86212" x="7232650" y="5578475"/>
          <p14:tracePt t="86216" x="7248525" y="5578475"/>
          <p14:tracePt t="86223" x="7264400" y="5594350"/>
          <p14:tracePt t="86228" x="7280275" y="5594350"/>
          <p14:tracePt t="86238" x="7296150" y="5594350"/>
          <p14:tracePt t="86244" x="7312025" y="5594350"/>
          <p14:tracePt t="86250" x="7327900" y="5594350"/>
          <p14:tracePt t="86261" x="7343775" y="5594350"/>
          <p14:tracePt t="86264" x="7359650" y="5594350"/>
          <p14:tracePt t="86275" x="7375525" y="5594350"/>
          <p14:tracePt t="86278" x="7391400" y="5594350"/>
          <p14:tracePt t="86284" x="7407275" y="5594350"/>
          <p14:tracePt t="86304" x="7423150" y="5594350"/>
          <p14:tracePt t="86325" x="7439025" y="5594350"/>
          <p14:tracePt t="86344" x="7454900" y="5594350"/>
          <p14:tracePt t="86348" x="7469188" y="5594350"/>
          <p14:tracePt t="86357" x="7485063" y="5594350"/>
          <p14:tracePt t="86361" x="7500938" y="5594350"/>
          <p14:tracePt t="86363" x="7516813" y="5594350"/>
          <p14:tracePt t="86371" x="7532688" y="5594350"/>
          <p14:tracePt t="86375" x="7548563" y="5594350"/>
          <p14:tracePt t="86382" x="7564438" y="5594350"/>
          <p14:tracePt t="86386" x="7580313" y="5594350"/>
          <p14:tracePt t="86392" x="7596188" y="5594350"/>
          <p14:tracePt t="86406" x="7612063" y="5594350"/>
          <p14:tracePt t="86420" x="7627938" y="5594350"/>
          <p14:tracePt t="86454" x="7612063" y="5594350"/>
          <p14:tracePt t="86460" x="7596188" y="5594350"/>
          <p14:tracePt t="86463" x="7580313" y="5594350"/>
          <p14:tracePt t="86463" x="7564438" y="5594350"/>
          <p14:tracePt t="86467" x="7548563" y="5594350"/>
          <p14:tracePt t="86470" x="7532688" y="5594350"/>
          <p14:tracePt t="86473" x="7516813" y="5594350"/>
          <p14:tracePt t="86476" x="7500938" y="5594350"/>
          <p14:tracePt t="86478" x="7485063" y="5594350"/>
          <p14:tracePt t="86482" x="7469188" y="5594350"/>
          <p14:tracePt t="86484" x="7454900" y="5594350"/>
          <p14:tracePt t="86488" x="7439025" y="5594350"/>
          <p14:tracePt t="86490" x="7423150" y="5594350"/>
          <p14:tracePt t="86495" x="7423150" y="5610225"/>
          <p14:tracePt t="86497" x="7407275" y="5610225"/>
          <p14:tracePt t="86503" x="7391400" y="5610225"/>
          <p14:tracePt t="86510" x="7391400" y="5626100"/>
          <p14:tracePt t="86516" x="7375525" y="5626100"/>
          <p14:tracePt t="86612" x="7359650" y="5626100"/>
          <p14:tracePt t="86630" x="7343775" y="5626100"/>
          <p14:tracePt t="86686" x="7359650" y="5626100"/>
          <p14:tracePt t="86699" x="7375525" y="5626100"/>
          <p14:tracePt t="86704" x="7391400" y="5626100"/>
          <p14:tracePt t="86713" x="7407275" y="5626100"/>
          <p14:tracePt t="86717" x="7407275" y="5610225"/>
          <p14:tracePt t="86723" x="7423150" y="5610225"/>
          <p14:tracePt t="86729" x="7439025" y="5610225"/>
          <p14:tracePt t="86744" x="7454900" y="5610225"/>
          <p14:tracePt t="86748" x="7469188" y="5610225"/>
          <p14:tracePt t="86764" x="7485063" y="5610225"/>
          <p14:tracePt t="86780" x="7500938" y="5610225"/>
          <p14:tracePt t="86876" x="7516813" y="5610225"/>
          <p14:tracePt t="86943" x="7532688" y="5610225"/>
          <p14:tracePt t="86955" x="7596188" y="5610225"/>
          <p14:tracePt t="86962" x="7643813" y="5626100"/>
          <p14:tracePt t="86963" x="7675563" y="5626100"/>
          <p14:tracePt t="86964" x="7707313" y="5641975"/>
          <p14:tracePt t="86966" x="7723188" y="5641975"/>
          <p14:tracePt t="86967" x="7754938" y="5641975"/>
          <p14:tracePt t="86970" x="7785100" y="5641975"/>
          <p14:tracePt t="86972" x="7800975" y="5657850"/>
          <p14:tracePt t="86974" x="7832725" y="5657850"/>
          <p14:tracePt t="86976" x="7848600" y="5657850"/>
          <p14:tracePt t="86977" x="7880350" y="5657850"/>
          <p14:tracePt t="86979" x="7896225" y="5672138"/>
          <p14:tracePt t="86982" x="7927975" y="5672138"/>
          <p14:tracePt t="86983" x="7943850" y="5672138"/>
          <p14:tracePt t="86986" x="7959725" y="5672138"/>
          <p14:tracePt t="86988" x="7991475" y="5672138"/>
          <p14:tracePt t="86990" x="8023225" y="5672138"/>
          <p14:tracePt t="86992" x="8039100" y="5672138"/>
          <p14:tracePt t="86993" x="8070850" y="5688013"/>
          <p14:tracePt t="86995" x="8085138" y="5688013"/>
          <p14:tracePt t="86997" x="8116888" y="5688013"/>
          <p14:tracePt t="87000" x="8148638" y="5688013"/>
          <p14:tracePt t="87002" x="8164513" y="5688013"/>
          <p14:tracePt t="87004" x="8180388" y="5688013"/>
          <p14:tracePt t="87006" x="8196263" y="5688013"/>
          <p14:tracePt t="87009" x="8228013" y="5688013"/>
          <p14:tracePt t="87010" x="8259763" y="5688013"/>
          <p14:tracePt t="87011" x="8275638" y="5688013"/>
          <p14:tracePt t="87013" x="8291513" y="5688013"/>
          <p14:tracePt t="87016" x="8323263" y="5688013"/>
          <p14:tracePt t="87020" x="8355013" y="5688013"/>
          <p14:tracePt t="87024" x="8385175" y="5688013"/>
          <p14:tracePt t="87026" x="8401050" y="5688013"/>
          <p14:tracePt t="87030" x="8416925" y="5688013"/>
          <p14:tracePt t="87032" x="8448675" y="5688013"/>
          <p14:tracePt t="87036" x="8464550" y="5688013"/>
          <p14:tracePt t="87038" x="8480425" y="5688013"/>
          <p14:tracePt t="87044" x="8496300" y="5688013"/>
          <p14:tracePt t="87048" x="8512175" y="5688013"/>
          <p14:tracePt t="87052" x="8528050" y="5688013"/>
          <p14:tracePt t="87068" x="8543925" y="5688013"/>
          <p14:tracePt t="87070" x="8543925" y="5672138"/>
          <p14:tracePt t="87086" x="8559800" y="5672138"/>
          <p14:tracePt t="97531" x="8543925" y="5672138"/>
          <p14:tracePt t="98263" x="8528050" y="5672138"/>
          <p14:tracePt t="98272" x="8512175" y="5672138"/>
          <p14:tracePt t="98283" x="8496300" y="5672138"/>
          <p14:tracePt t="98456" x="8480425" y="5672138"/>
          <p14:tracePt t="98465" x="8464550" y="5672138"/>
          <p14:tracePt t="98478" x="8432800" y="5688013"/>
          <p14:tracePt t="98482" x="8416925" y="5688013"/>
          <p14:tracePt t="98487" x="8401050" y="5703888"/>
          <p14:tracePt t="98490" x="8385175" y="5703888"/>
          <p14:tracePt t="98498" x="8370888" y="5703888"/>
          <p14:tracePt t="98504" x="8355013" y="5703888"/>
          <p14:tracePt t="98528" x="8339138" y="5703888"/>
          <p14:tracePt t="98711" x="8323263" y="5703888"/>
          <p14:tracePt t="98714" x="8307388" y="5703888"/>
          <p14:tracePt t="98718" x="8291513" y="5703888"/>
          <p14:tracePt t="98720" x="8275638" y="5703888"/>
          <p14:tracePt t="98724" x="8259763" y="5703888"/>
          <p14:tracePt t="98726" x="8243888" y="5703888"/>
          <p14:tracePt t="98728" x="8228013" y="5703888"/>
          <p14:tracePt t="98732" x="8196263" y="5703888"/>
          <p14:tracePt t="98733" x="8180388" y="5703888"/>
          <p14:tracePt t="98737" x="8164513" y="5703888"/>
          <p14:tracePt t="98739" x="8148638" y="5688013"/>
          <p14:tracePt t="98740" x="8132763" y="5688013"/>
          <p14:tracePt t="98741" x="8085138" y="5672138"/>
          <p14:tracePt t="98744" x="8054975" y="5672138"/>
          <p14:tracePt t="98746" x="8039100" y="5672138"/>
          <p14:tracePt t="98748" x="8007350" y="5672138"/>
          <p14:tracePt t="98750" x="7975600" y="5657850"/>
          <p14:tracePt t="98754" x="7927975" y="5657850"/>
          <p14:tracePt t="98756" x="7912100" y="5657850"/>
          <p14:tracePt t="98758" x="7880350" y="5641975"/>
          <p14:tracePt t="98760" x="7848600" y="5641975"/>
          <p14:tracePt t="98762" x="7832725" y="5641975"/>
          <p14:tracePt t="98763" x="7785100" y="5641975"/>
          <p14:tracePt t="98766" x="7754938" y="5641975"/>
          <p14:tracePt t="98768" x="7739063" y="5641975"/>
          <p14:tracePt t="98770" x="7707313" y="5641975"/>
          <p14:tracePt t="98772" x="7675563" y="5626100"/>
          <p14:tracePt t="98774" x="7659688" y="5626100"/>
          <p14:tracePt t="98776" x="7612063" y="5626100"/>
          <p14:tracePt t="98777" x="7596188" y="5626100"/>
          <p14:tracePt t="98779" x="7564438" y="5626100"/>
          <p14:tracePt t="98781" x="7532688" y="5610225"/>
          <p14:tracePt t="98783" x="7516813" y="5610225"/>
          <p14:tracePt t="98786" x="7469188" y="5610225"/>
          <p14:tracePt t="98788" x="7439025" y="5610225"/>
          <p14:tracePt t="98790" x="7423150" y="5610225"/>
          <p14:tracePt t="98792" x="7391400" y="5610225"/>
          <p14:tracePt t="98794" x="7375525" y="5610225"/>
          <p14:tracePt t="98796" x="7327900" y="5610225"/>
          <p14:tracePt t="98798" x="7296150" y="5594350"/>
          <p14:tracePt t="98800" x="7280275" y="5594350"/>
          <p14:tracePt t="98804" x="7200900" y="5594350"/>
          <p14:tracePt t="98806" x="7185025" y="5594350"/>
          <p14:tracePt t="98807" x="7154863" y="5594350"/>
          <p14:tracePt t="98809" x="7138988" y="5594350"/>
          <p14:tracePt t="98812" x="7107238" y="5594350"/>
          <p14:tracePt t="98814" x="7075488" y="5594350"/>
          <p14:tracePt t="98816" x="7059613" y="5594350"/>
          <p14:tracePt t="98818" x="7027863" y="5578475"/>
          <p14:tracePt t="98820" x="6996113" y="5578475"/>
          <p14:tracePt t="98821" x="6980238" y="5578475"/>
          <p14:tracePt t="98823" x="6948488" y="5578475"/>
          <p14:tracePt t="98826" x="6932613" y="5578475"/>
          <p14:tracePt t="98827" x="6900863" y="5578475"/>
          <p14:tracePt t="98829" x="6869113" y="5578475"/>
          <p14:tracePt t="98834" x="6838950" y="5578475"/>
          <p14:tracePt t="98837" x="6807200" y="5578475"/>
          <p14:tracePt t="98840" x="6791325" y="5578475"/>
          <p14:tracePt t="98841" x="6775450" y="5578475"/>
          <p14:tracePt t="98844" x="6759575" y="5578475"/>
          <p14:tracePt t="98846" x="6743700" y="5578475"/>
          <p14:tracePt t="98850" x="6727825" y="5578475"/>
          <p14:tracePt t="98853" x="6711950" y="5578475"/>
          <p14:tracePt t="98858" x="6696075" y="5578475"/>
          <p14:tracePt t="98860" x="6680200" y="5578475"/>
          <p14:tracePt t="98862" x="6664325" y="5578475"/>
          <p14:tracePt t="98867" x="6648450" y="5578475"/>
          <p14:tracePt t="98869" x="6632575" y="5578475"/>
          <p14:tracePt t="98876" x="6616700" y="5578475"/>
          <p14:tracePt t="98879" x="6600825" y="5578475"/>
          <p14:tracePt t="98881" x="6584950" y="5578475"/>
          <p14:tracePt t="98887" x="6569075" y="5578475"/>
          <p14:tracePt t="98889" x="6553200" y="5578475"/>
          <p14:tracePt t="98896" x="6538913" y="5578475"/>
          <p14:tracePt t="98898" x="6523038" y="5578475"/>
          <p14:tracePt t="98902" x="6507163" y="5578475"/>
          <p14:tracePt t="98905" x="6491288" y="5578475"/>
          <p14:tracePt t="98910" x="6475413" y="5578475"/>
          <p14:tracePt t="98914" x="6459538" y="5578475"/>
          <p14:tracePt t="98918" x="6443663" y="5578475"/>
          <p14:tracePt t="98920" x="6427788" y="5578475"/>
          <p14:tracePt t="98926" x="6411913" y="5578475"/>
          <p14:tracePt t="98928" x="6396038" y="5578475"/>
          <p14:tracePt t="98939" x="6348413" y="5578475"/>
          <p14:tracePt t="98947" x="6316663" y="5578475"/>
          <p14:tracePt t="98952" x="6300788" y="5578475"/>
          <p14:tracePt t="98954" x="6284913" y="5578475"/>
          <p14:tracePt t="98960" x="6269038" y="5578475"/>
          <p14:tracePt t="98962" x="6253163" y="5578475"/>
          <p14:tracePt t="98963" x="6238875" y="5578475"/>
          <p14:tracePt t="98976" x="6207125" y="5594350"/>
          <p14:tracePt t="98981" x="6159500" y="5594350"/>
          <p14:tracePt t="98983" x="6143625" y="5594350"/>
          <p14:tracePt t="98986" x="6127750" y="5594350"/>
          <p14:tracePt t="98990" x="6111875" y="5594350"/>
          <p14:tracePt t="98992" x="6096000" y="5594350"/>
          <p14:tracePt t="98994" x="6080125" y="5594350"/>
          <p14:tracePt t="98996" x="6080125" y="5610225"/>
          <p14:tracePt t="98998" x="6064250" y="5610225"/>
          <p14:tracePt t="99000" x="6048375" y="5610225"/>
          <p14:tracePt t="99004" x="6032500" y="5610225"/>
          <p14:tracePt t="99006" x="6016625" y="5626100"/>
          <p14:tracePt t="99008" x="6000750" y="5626100"/>
          <p14:tracePt t="99012" x="5984875" y="5626100"/>
          <p14:tracePt t="99014" x="5969000" y="5626100"/>
          <p14:tracePt t="99023" x="5922963" y="5641975"/>
          <p14:tracePt t="99031" x="5891213" y="5641975"/>
          <p14:tracePt t="99034" x="5859463" y="5657850"/>
          <p14:tracePt t="99036" x="5843588" y="5657850"/>
          <p14:tracePt t="99040" x="5843588" y="5672138"/>
          <p14:tracePt t="99042" x="5827713" y="5672138"/>
          <p14:tracePt t="99046" x="5811838" y="5672138"/>
          <p14:tracePt t="99054" x="5811838" y="5688013"/>
          <p14:tracePt t="99056" x="5795963" y="5688013"/>
          <p14:tracePt t="99060" x="5780088" y="5688013"/>
          <p14:tracePt t="99064" x="5780088" y="5703888"/>
          <p14:tracePt t="99072" x="5764213" y="5703888"/>
          <p14:tracePt t="99077" x="5748338" y="5719763"/>
          <p14:tracePt t="99081" x="5732463" y="5735638"/>
          <p14:tracePt t="99086" x="5732463" y="5751513"/>
          <p14:tracePt t="99092" x="5716588" y="5751513"/>
          <p14:tracePt t="99095" x="5700713" y="5767388"/>
          <p14:tracePt t="99103" x="5700713" y="5783263"/>
          <p14:tracePt t="99106" x="5684838" y="5783263"/>
          <p14:tracePt t="99110" x="5668963" y="5799138"/>
          <p14:tracePt t="99114" x="5653088" y="5815013"/>
          <p14:tracePt t="99118" x="5653088" y="5830888"/>
          <p14:tracePt t="99122" x="5638800" y="5830888"/>
          <p14:tracePt t="99123" x="5638800" y="5846763"/>
          <p14:tracePt t="99126" x="5622925" y="5862638"/>
          <p14:tracePt t="99132" x="5607050" y="5878513"/>
          <p14:tracePt t="99134" x="5591175" y="5894388"/>
          <p14:tracePt t="99138" x="5575300" y="5910263"/>
          <p14:tracePt t="99140" x="5575300" y="5926138"/>
          <p14:tracePt t="99142" x="5559425" y="5942013"/>
          <p14:tracePt t="99144" x="5543550" y="5942013"/>
          <p14:tracePt t="99146" x="5543550" y="5957888"/>
          <p14:tracePt t="99148" x="5527675" y="5973763"/>
          <p14:tracePt t="99149" x="5511800" y="5973763"/>
          <p14:tracePt t="99152" x="5495925" y="5989638"/>
          <p14:tracePt t="99154" x="5495925" y="6003925"/>
          <p14:tracePt t="99163" x="5464175" y="6035675"/>
          <p14:tracePt t="99172" x="5416550" y="6083300"/>
          <p14:tracePt t="99181" x="5368925" y="6130925"/>
          <p14:tracePt t="99183" x="5353050" y="6130925"/>
          <p14:tracePt t="99186" x="5337175" y="6146800"/>
          <p14:tracePt t="99188" x="5337175" y="6162675"/>
          <p14:tracePt t="99191" x="5322888" y="6178550"/>
          <p14:tracePt t="99196" x="5307013" y="6178550"/>
          <p14:tracePt t="99199" x="5307013" y="6194425"/>
          <p14:tracePt t="99203" x="5291138" y="6210300"/>
          <p14:tracePt t="99207" x="5275263" y="6210300"/>
          <p14:tracePt t="99209" x="5275263" y="6226175"/>
          <p14:tracePt t="99212" x="5259388" y="6226175"/>
          <p14:tracePt t="99214" x="5243513" y="6226175"/>
          <p14:tracePt t="99216" x="5243513" y="6242050"/>
          <p14:tracePt t="99218" x="5227638" y="6242050"/>
          <p14:tracePt t="99222" x="5227638" y="6257925"/>
          <p14:tracePt t="99226" x="5211763" y="6257925"/>
          <p14:tracePt t="99228" x="5195888" y="6257925"/>
          <p14:tracePt t="99237" x="5180013" y="6257925"/>
          <p14:tracePt t="99240" x="5164138" y="6257925"/>
          <p14:tracePt t="99242" x="5164138" y="6273800"/>
          <p14:tracePt t="99244" x="5148263" y="6273800"/>
          <p14:tracePt t="99252" x="5132388" y="6273800"/>
          <p14:tracePt t="99260" x="5116513" y="6273800"/>
          <p14:tracePt t="99279" x="5100638" y="6273800"/>
          <p14:tracePt t="99283" x="5084763" y="6273800"/>
          <p14:tracePt t="99292" x="5068888" y="6273800"/>
          <p14:tracePt t="99307" x="5037138" y="6273800"/>
          <p14:tracePt t="99317" x="5006975" y="6273800"/>
          <p14:tracePt t="99322" x="4991100" y="6273800"/>
          <p14:tracePt t="99328" x="4959350" y="6273800"/>
          <p14:tracePt t="99332" x="4927600" y="6273800"/>
          <p14:tracePt t="99336" x="4911725" y="6273800"/>
          <p14:tracePt t="99339" x="4879975" y="6273800"/>
          <p14:tracePt t="99342" x="4864100" y="6273800"/>
          <p14:tracePt t="99346" x="4832350" y="6273800"/>
          <p14:tracePt t="99350" x="4816475" y="6273800"/>
          <p14:tracePt t="99352" x="4800600" y="6273800"/>
          <p14:tracePt t="99354" x="4784725" y="6273800"/>
          <p14:tracePt t="99358" x="4768850" y="6273800"/>
          <p14:tracePt t="99361" x="4752975" y="6273800"/>
          <p14:tracePt t="99365" x="4737100" y="6273800"/>
          <p14:tracePt t="99372" x="4722813" y="6273800"/>
          <p14:tracePt t="99378" x="4706938" y="6273800"/>
          <p14:tracePt t="99407" x="4691063" y="6273800"/>
          <p14:tracePt t="99522" x="4675188" y="6289675"/>
          <p14:tracePt t="99526" x="4675188" y="6321425"/>
          <p14:tracePt t="99536" x="4675188" y="6367463"/>
          <p14:tracePt t="99542" x="4659313" y="6399213"/>
          <p14:tracePt t="99548" x="4659313" y="6415088"/>
          <p14:tracePt t="99550" x="4643438" y="6415088"/>
          <p14:tracePt t="99553" x="4643438" y="6430963"/>
          <p14:tracePt t="99554" x="4643438" y="6446838"/>
          <p14:tracePt t="99560" x="4643438" y="6462713"/>
          <p14:tracePt t="99562" x="4643438" y="6478588"/>
          <p14:tracePt t="99564" x="4627563" y="6478588"/>
          <p14:tracePt t="99568" x="4627563" y="6494463"/>
          <p14:tracePt t="99571" x="4611688" y="6494463"/>
          <p14:tracePt t="99572" x="4611688" y="6510338"/>
          <p14:tracePt t="99576" x="4595813" y="6526213"/>
          <p14:tracePt t="99581" x="4595813" y="6542088"/>
          <p14:tracePt t="99583" x="4579938" y="6542088"/>
          <p14:tracePt t="99588" x="4564063" y="6557963"/>
          <p14:tracePt t="99591" x="4564063" y="6573838"/>
          <p14:tracePt t="99594" x="4548188" y="6573838"/>
          <p14:tracePt t="99596" x="4548188" y="6589713"/>
          <p14:tracePt t="99598" x="4532313" y="6589713"/>
          <p14:tracePt t="99600" x="4516438" y="6605588"/>
          <p14:tracePt t="99604" x="4500563" y="6605588"/>
          <p14:tracePt t="99606" x="4484688" y="6605588"/>
          <p14:tracePt t="99608" x="4484688" y="6621463"/>
          <p14:tracePt t="99610" x="4468813" y="6621463"/>
          <p14:tracePt t="99611" x="4452938" y="6621463"/>
          <p14:tracePt t="99613" x="4437063" y="6637338"/>
          <p14:tracePt t="99624" x="4406900" y="6637338"/>
          <p14:tracePt t="99635" x="4311650" y="6669088"/>
          <p14:tracePt t="99642" x="4264025" y="6684963"/>
          <p14:tracePt t="99645" x="4216400" y="6684963"/>
          <p14:tracePt t="99652" x="4168775" y="6699250"/>
          <p14:tracePt t="99654" x="4137025" y="6699250"/>
          <p14:tracePt t="99658" x="4121150" y="6699250"/>
          <p14:tracePt t="99660" x="4090988" y="6699250"/>
          <p14:tracePt t="99663" x="4059238" y="6699250"/>
          <p14:tracePt t="99666" x="4043363" y="6699250"/>
          <p14:tracePt t="99670" x="4011613" y="6699250"/>
          <p14:tracePt t="99671" x="3995738" y="6699250"/>
          <p14:tracePt t="99674" x="3979863" y="6699250"/>
          <p14:tracePt t="99676" x="3963988" y="6699250"/>
          <p14:tracePt t="99680" x="3948113" y="6699250"/>
          <p14:tracePt t="99682" x="3916363" y="6699250"/>
          <p14:tracePt t="99686" x="3900488" y="6699250"/>
          <p14:tracePt t="99688" x="3884613" y="6699250"/>
          <p14:tracePt t="99690" x="3868738" y="6699250"/>
          <p14:tracePt t="99694" x="3852863" y="6699250"/>
          <p14:tracePt t="99696" x="3836988" y="6699250"/>
          <p14:tracePt t="99700" x="3821113" y="6699250"/>
          <p14:tracePt t="99702" x="3790950" y="6699250"/>
          <p14:tracePt t="99708" x="3775075" y="6699250"/>
          <p14:tracePt t="99710" x="3759200" y="6699250"/>
          <p14:tracePt t="99714" x="3743325" y="6699250"/>
          <p14:tracePt t="99718" x="3727450" y="6699250"/>
          <p14:tracePt t="99720" x="3711575" y="6699250"/>
          <p14:tracePt t="99726" x="3695700" y="6699250"/>
          <p14:tracePt t="99730" x="3679825" y="6699250"/>
          <p14:tracePt t="99737" x="3663950" y="6684963"/>
          <p14:tracePt t="99740" x="3648075" y="6684963"/>
          <p14:tracePt t="99742" x="3648075" y="6669088"/>
          <p14:tracePt t="99743" x="3632200" y="6669088"/>
          <p14:tracePt t="99755" x="3600450" y="6653213"/>
          <p14:tracePt t="99765" x="3568700" y="6621463"/>
          <p14:tracePt t="99769" x="3568700" y="6605588"/>
          <p14:tracePt t="99773" x="3552825" y="6589713"/>
          <p14:tracePt t="99778" x="3521075" y="6557963"/>
          <p14:tracePt t="99779" x="3521075" y="6542088"/>
          <p14:tracePt t="99783" x="3521075" y="6526213"/>
          <p14:tracePt t="99786" x="3505200" y="6510338"/>
          <p14:tracePt t="99788" x="3490913" y="6510338"/>
          <p14:tracePt t="99792" x="3490913" y="6494463"/>
          <p14:tracePt t="99794" x="3490913" y="6478588"/>
          <p14:tracePt t="99796" x="3475038" y="6462713"/>
          <p14:tracePt t="99798" x="3459163" y="6462713"/>
          <p14:tracePt t="99802" x="3443288" y="6446838"/>
          <p14:tracePt t="99804" x="3443288" y="6430963"/>
          <p14:tracePt t="99808" x="3443288" y="6415088"/>
          <p14:tracePt t="99810" x="3443288" y="6399213"/>
          <p14:tracePt t="99811" x="3427413" y="6383338"/>
          <p14:tracePt t="99816" x="3411538" y="6383338"/>
          <p14:tracePt t="99818" x="3411538" y="6367463"/>
          <p14:tracePt t="99820" x="3411538" y="6351588"/>
          <p14:tracePt t="99824" x="3411538" y="6337300"/>
          <p14:tracePt t="99826" x="3411538" y="6321425"/>
          <p14:tracePt t="99828" x="3395663" y="6305550"/>
          <p14:tracePt t="99830" x="3395663" y="6289675"/>
          <p14:tracePt t="99832" x="3395663" y="6273800"/>
          <p14:tracePt t="99836" x="3379788" y="6257925"/>
          <p14:tracePt t="99838" x="3379788" y="6242050"/>
          <p14:tracePt t="99840" x="3379788" y="6226175"/>
          <p14:tracePt t="99844" x="3379788" y="6210300"/>
          <p14:tracePt t="99846" x="3379788" y="6194425"/>
          <p14:tracePt t="99850" x="3379788" y="6178550"/>
          <p14:tracePt t="99852" x="3379788" y="6162675"/>
          <p14:tracePt t="99854" x="3379788" y="6146800"/>
          <p14:tracePt t="99858" x="3379788" y="6130925"/>
          <p14:tracePt t="99860" x="3379788" y="6115050"/>
          <p14:tracePt t="99864" x="3379788" y="6099175"/>
          <p14:tracePt t="99866" x="3379788" y="6083300"/>
          <p14:tracePt t="99869" x="3379788" y="6067425"/>
          <p14:tracePt t="99874" x="3379788" y="6051550"/>
          <p14:tracePt t="99877" x="3379788" y="6035675"/>
          <p14:tracePt t="99880" x="3379788" y="6019800"/>
          <p14:tracePt t="99882" x="3379788" y="6003925"/>
          <p14:tracePt t="99884" x="3379788" y="5989638"/>
          <p14:tracePt t="99888" x="3379788" y="5973763"/>
          <p14:tracePt t="99889" x="3379788" y="5957888"/>
          <p14:tracePt t="99894" x="3395663" y="5942013"/>
          <p14:tracePt t="99895" x="3395663" y="5926138"/>
          <p14:tracePt t="99897" x="3395663" y="5910263"/>
          <p14:tracePt t="99900" x="3411538" y="5894388"/>
          <p14:tracePt t="99902" x="3411538" y="5878513"/>
          <p14:tracePt t="99904" x="3427413" y="5862638"/>
          <p14:tracePt t="99906" x="3427413" y="5846763"/>
          <p14:tracePt t="99908" x="3443288" y="5815013"/>
          <p14:tracePt t="99910" x="3459163" y="5815013"/>
          <p14:tracePt t="99912" x="3459163" y="5783263"/>
          <p14:tracePt t="99914" x="3475038" y="5767388"/>
          <p14:tracePt t="99916" x="3475038" y="5751513"/>
          <p14:tracePt t="99918" x="3475038" y="5735638"/>
          <p14:tracePt t="99920" x="3490913" y="5719763"/>
          <p14:tracePt t="99921" x="3490913" y="5703888"/>
          <p14:tracePt t="99923" x="3505200" y="5688013"/>
          <p14:tracePt t="99926" x="3521075" y="5672138"/>
          <p14:tracePt t="99929" x="3521075" y="5657850"/>
          <p14:tracePt t="99932" x="3521075" y="5626100"/>
          <p14:tracePt t="99934" x="3536950" y="5626100"/>
          <p14:tracePt t="99937" x="3536950" y="5610225"/>
          <p14:tracePt t="99938" x="3552825" y="5594350"/>
          <p14:tracePt t="99941" x="3552825" y="5578475"/>
          <p14:tracePt t="99943" x="3568700" y="5562600"/>
          <p14:tracePt t="99950" x="3584575" y="5546725"/>
          <p14:tracePt t="99958" x="3584575" y="5530850"/>
          <p14:tracePt t="99963" x="3600450" y="5514975"/>
          <p14:tracePt t="99970" x="3600450" y="5499100"/>
          <p14:tracePt t="99974" x="3600450" y="5483225"/>
          <p14:tracePt t="99978" x="3600450" y="5467350"/>
          <p14:tracePt t="99980" x="3584575" y="5451475"/>
          <p14:tracePt t="99982" x="3584575" y="5435600"/>
          <p14:tracePt t="99985" x="3568700" y="5435600"/>
          <p14:tracePt t="99987" x="3568700" y="5419725"/>
          <p14:tracePt t="99990" x="3552825" y="5403850"/>
          <p14:tracePt t="99992" x="3536950" y="5403850"/>
          <p14:tracePt t="99994" x="3536950" y="5387975"/>
          <p14:tracePt t="99996" x="3521075" y="5372100"/>
          <p14:tracePt t="99998" x="3505200" y="5356225"/>
          <p14:tracePt t="100000" x="3490913" y="5356225"/>
          <p14:tracePt t="100002" x="3459163" y="5340350"/>
          <p14:tracePt t="100004" x="3427413" y="5324475"/>
          <p14:tracePt t="100005" x="3411538" y="5310188"/>
          <p14:tracePt t="100008" x="3379788" y="5294313"/>
          <p14:tracePt t="100009" x="3348038" y="5294313"/>
          <p14:tracePt t="100012" x="3332163" y="5278438"/>
          <p14:tracePt t="100014" x="3300413" y="5278438"/>
          <p14:tracePt t="100015" x="3268663" y="5278438"/>
          <p14:tracePt t="100019" x="3252788" y="5262563"/>
          <p14:tracePt t="100020" x="3221038" y="5262563"/>
          <p14:tracePt t="100022" x="3190875" y="5262563"/>
          <p14:tracePt t="100024" x="3175000" y="5246688"/>
          <p14:tracePt t="100026" x="3127375" y="5246688"/>
          <p14:tracePt t="100028" x="3095625" y="5246688"/>
          <p14:tracePt t="100029" x="3063875" y="5246688"/>
          <p14:tracePt t="100032" x="3032125" y="5246688"/>
          <p14:tracePt t="100034" x="3000375" y="5246688"/>
          <p14:tracePt t="100035" x="2968625" y="5246688"/>
          <p14:tracePt t="100038" x="2921000" y="5246688"/>
          <p14:tracePt t="100040" x="2905125" y="5246688"/>
          <p14:tracePt t="100042" x="2859088" y="5246688"/>
          <p14:tracePt t="100044" x="2827338" y="5246688"/>
          <p14:tracePt t="100046" x="2795588" y="5246688"/>
          <p14:tracePt t="100048" x="2747963" y="5246688"/>
          <p14:tracePt t="100049" x="2700338" y="5246688"/>
          <p14:tracePt t="100052" x="2668588" y="5246688"/>
          <p14:tracePt t="100053" x="2636838" y="5246688"/>
          <p14:tracePt t="100056" x="2590800" y="5246688"/>
          <p14:tracePt t="100058" x="2559050" y="5246688"/>
          <p14:tracePt t="100060" x="2527300" y="5262563"/>
          <p14:tracePt t="100062" x="2479675" y="5262563"/>
          <p14:tracePt t="100063" x="2432050" y="5262563"/>
          <p14:tracePt t="100066" x="2416175" y="5262563"/>
          <p14:tracePt t="100069" x="2368550" y="5262563"/>
          <p14:tracePt t="100070" x="2352675" y="5262563"/>
          <p14:tracePt t="100071" x="2320925" y="5262563"/>
          <p14:tracePt t="100073" x="2289175" y="5262563"/>
          <p14:tracePt t="100076" x="2274888" y="5278438"/>
          <p14:tracePt t="100077" x="2243138" y="5278438"/>
          <p14:tracePt t="100080" x="2211388" y="5278438"/>
          <p14:tracePt t="100082" x="2195513" y="5278438"/>
          <p14:tracePt t="100083" x="2163763" y="5294313"/>
          <p14:tracePt t="100085" x="2147888" y="5294313"/>
          <p14:tracePt t="100088" x="2132013" y="5294313"/>
          <p14:tracePt t="100089" x="2116138" y="5310188"/>
          <p14:tracePt t="100092" x="2100263" y="5310188"/>
          <p14:tracePt t="100096" x="2100263" y="5324475"/>
          <p14:tracePt t="100098" x="2084388" y="5324475"/>
          <p14:tracePt t="100103" x="2068513" y="5324475"/>
          <p14:tracePt t="100112" x="2052638" y="5324475"/>
          <p14:tracePt t="100122" x="2052638" y="5340350"/>
          <p14:tracePt t="100128" x="2036763" y="5340350"/>
          <p14:tracePt t="100135" x="2036763" y="5356225"/>
          <p14:tracePt t="100146" x="2052638" y="5356225"/>
          <p14:tracePt t="100150" x="2068513" y="5372100"/>
          <p14:tracePt t="100154" x="2084388" y="5372100"/>
          <p14:tracePt t="100156" x="2084388" y="5387975"/>
          <p14:tracePt t="100158" x="2100263" y="5387975"/>
          <p14:tracePt t="100160" x="2116138" y="5387975"/>
          <p14:tracePt t="100162" x="2132013" y="5387975"/>
          <p14:tracePt t="100164" x="2132013" y="5403850"/>
          <p14:tracePt t="100166" x="2147888" y="5403850"/>
          <p14:tracePt t="100168" x="2163763" y="5403850"/>
          <p14:tracePt t="100170" x="2179638" y="5403850"/>
          <p14:tracePt t="100172" x="2195513" y="5403850"/>
          <p14:tracePt t="100173" x="2211388" y="5403850"/>
          <p14:tracePt t="100178" x="2243138" y="5403850"/>
          <p14:tracePt t="100180" x="2259013" y="5403850"/>
          <p14:tracePt t="100182" x="2274888" y="5403850"/>
          <p14:tracePt t="100183" x="2289175" y="5403850"/>
          <p14:tracePt t="100186" x="2305050" y="5419725"/>
          <p14:tracePt t="100187" x="2320925" y="5419725"/>
          <p14:tracePt t="100190" x="2336800" y="5419725"/>
          <p14:tracePt t="100192" x="2352675" y="5419725"/>
          <p14:tracePt t="100193" x="2368550" y="5419725"/>
          <p14:tracePt t="100196" x="2384425" y="5419725"/>
          <p14:tracePt t="100198" x="2400300" y="5419725"/>
          <p14:tracePt t="100199" x="2416175" y="5419725"/>
          <p14:tracePt t="100202" x="2432050" y="5419725"/>
          <p14:tracePt t="100203" x="2447925" y="5419725"/>
          <p14:tracePt t="100205" x="2463800" y="5419725"/>
          <p14:tracePt t="100207" x="2479675" y="5419725"/>
          <p14:tracePt t="100212" x="2495550" y="5419725"/>
          <p14:tracePt t="100214" x="2511425" y="5419725"/>
          <p14:tracePt t="100219" x="2543175" y="5419725"/>
          <p14:tracePt t="100222" x="2559050" y="5419725"/>
          <p14:tracePt t="100224" x="2559050" y="5435600"/>
          <p14:tracePt t="100225" x="2574925" y="5435600"/>
          <p14:tracePt t="100228" x="2590800" y="5435600"/>
          <p14:tracePt t="100229" x="2605088" y="5435600"/>
          <p14:tracePt t="100240" x="2620963" y="5435600"/>
          <p14:tracePt t="100243" x="2636838" y="5435600"/>
          <p14:tracePt t="100250" x="2652713" y="5435600"/>
          <p14:tracePt t="100258" x="2684463" y="5451475"/>
          <p14:tracePt t="100265" x="2700338" y="5451475"/>
          <p14:tracePt t="100268" x="2716213" y="5451475"/>
          <p14:tracePt t="100272" x="2732088" y="5467350"/>
          <p14:tracePt t="100274" x="2747963" y="5467350"/>
          <p14:tracePt t="100278" x="2763838" y="5467350"/>
          <p14:tracePt t="100280" x="2779713" y="5483225"/>
          <p14:tracePt t="100281" x="2795588" y="5483225"/>
          <p14:tracePt t="100284" x="2811463" y="5483225"/>
          <p14:tracePt t="100285" x="2859088" y="5483225"/>
          <p14:tracePt t="100288" x="2874963" y="5483225"/>
          <p14:tracePt t="100290" x="2905125" y="5499100"/>
          <p14:tracePt t="100292" x="2921000" y="5499100"/>
          <p14:tracePt t="100293" x="2952750" y="5499100"/>
          <p14:tracePt t="100296" x="2984500" y="5514975"/>
          <p14:tracePt t="100298" x="3000375" y="5514975"/>
          <p14:tracePt t="100299" x="3048000" y="5530850"/>
          <p14:tracePt t="100303" x="3079750" y="5530850"/>
          <p14:tracePt t="100303" x="3111500" y="5546725"/>
          <p14:tracePt t="100305" x="3143250" y="5546725"/>
          <p14:tracePt t="100308" x="3190875" y="5546725"/>
          <p14:tracePt t="100310" x="3221038" y="5562600"/>
          <p14:tracePt t="100312" x="3268663" y="5562600"/>
          <p14:tracePt t="100314" x="3316288" y="5562600"/>
          <p14:tracePt t="100316" x="3363913" y="5578475"/>
          <p14:tracePt t="100320" x="3459163" y="5594350"/>
          <p14:tracePt t="100322" x="3505200" y="5594350"/>
          <p14:tracePt t="100323" x="3552825" y="5594350"/>
          <p14:tracePt t="100325" x="3616325" y="5594350"/>
          <p14:tracePt t="100327" x="3727450" y="5610225"/>
          <p14:tracePt t="100329" x="3806825" y="5610225"/>
          <p14:tracePt t="100332" x="3868738" y="5610225"/>
          <p14:tracePt t="100334" x="3916363" y="5610225"/>
          <p14:tracePt t="100336" x="3979863" y="5610225"/>
          <p14:tracePt t="100337" x="4043363" y="5610225"/>
          <p14:tracePt t="100339" x="4106863" y="5610225"/>
          <p14:tracePt t="100342" x="4152900" y="5610225"/>
          <p14:tracePt t="100344" x="4216400" y="5610225"/>
          <p14:tracePt t="100346" x="4279900" y="5610225"/>
          <p14:tracePt t="100348" x="4343400" y="5610225"/>
          <p14:tracePt t="100349" x="4391025" y="5610225"/>
          <p14:tracePt t="100353" x="4452938" y="5610225"/>
          <p14:tracePt t="100354" x="4516438" y="5610225"/>
          <p14:tracePt t="100355" x="4579938" y="5610225"/>
          <p14:tracePt t="100357" x="4627563" y="5594350"/>
          <p14:tracePt t="100359" x="4691063" y="5594350"/>
          <p14:tracePt t="100362" x="4768850" y="5578475"/>
          <p14:tracePt t="100363" x="4832350" y="5578475"/>
          <p14:tracePt t="100366" x="4895850" y="5578475"/>
          <p14:tracePt t="100368" x="4959350" y="5562600"/>
          <p14:tracePt t="100370" x="5006975" y="5562600"/>
          <p14:tracePt t="100371" x="5068888" y="5546725"/>
          <p14:tracePt t="100374" x="5132388" y="5546725"/>
          <p14:tracePt t="100376" x="5195888" y="5546725"/>
          <p14:tracePt t="100377" x="5243513" y="5530850"/>
          <p14:tracePt t="100379" x="5307013" y="5530850"/>
          <p14:tracePt t="100381" x="5368925" y="5530850"/>
          <p14:tracePt t="100384" x="5432425" y="5530850"/>
          <p14:tracePt t="100385" x="5511800" y="5530850"/>
          <p14:tracePt t="100388" x="5559425" y="5530850"/>
          <p14:tracePt t="100390" x="5622925" y="5530850"/>
          <p14:tracePt t="100392" x="5684838" y="5530850"/>
          <p14:tracePt t="100394" x="5764213" y="5530850"/>
          <p14:tracePt t="100396" x="5827713" y="5530850"/>
          <p14:tracePt t="100398" x="5907088" y="5530850"/>
          <p14:tracePt t="100400" x="5953125" y="5530850"/>
          <p14:tracePt t="100402" x="6032500" y="5514975"/>
          <p14:tracePt t="100403" x="6127750" y="5514975"/>
          <p14:tracePt t="100406" x="6175375" y="5514975"/>
          <p14:tracePt t="100407" x="6253163" y="5514975"/>
          <p14:tracePt t="100410" x="6364288" y="5499100"/>
          <p14:tracePt t="100411" x="6427788" y="5499100"/>
          <p14:tracePt t="100413" x="6507163" y="5499100"/>
          <p14:tracePt t="100416" x="6584950" y="5499100"/>
          <p14:tracePt t="100420" x="6759575" y="5483225"/>
          <p14:tracePt t="100421" x="6838950" y="5483225"/>
          <p14:tracePt t="100424" x="6916738" y="5483225"/>
          <p14:tracePt t="100426" x="6980238" y="5483225"/>
          <p14:tracePt t="100428" x="7059613" y="5483225"/>
          <p14:tracePt t="100429" x="7123113" y="5467350"/>
          <p14:tracePt t="100432" x="7200900" y="5467350"/>
          <p14:tracePt t="100433" x="7264400" y="5467350"/>
          <p14:tracePt t="100435" x="7343775" y="5467350"/>
          <p14:tracePt t="100438" x="7391400" y="5467350"/>
          <p14:tracePt t="100440" x="7454900" y="5467350"/>
          <p14:tracePt t="100442" x="7516813" y="5451475"/>
          <p14:tracePt t="100444" x="7580313" y="5451475"/>
          <p14:tracePt t="100446" x="7627938" y="5451475"/>
          <p14:tracePt t="100448" x="7691438" y="5435600"/>
          <p14:tracePt t="100450" x="7754938" y="5435600"/>
          <p14:tracePt t="100452" x="7800975" y="5419725"/>
          <p14:tracePt t="100453" x="7864475" y="5403850"/>
          <p14:tracePt t="100455" x="7896225" y="5403850"/>
          <p14:tracePt t="100458" x="7959725" y="5387975"/>
          <p14:tracePt t="100460" x="8023225" y="5387975"/>
          <p14:tracePt t="100462" x="8085138" y="5372100"/>
          <p14:tracePt t="100463" x="8116888" y="5356225"/>
          <p14:tracePt t="100465" x="8180388" y="5340350"/>
          <p14:tracePt t="100469" x="8228013" y="5340350"/>
          <p14:tracePt t="100470" x="8291513" y="5324475"/>
          <p14:tracePt t="100471" x="8339138" y="5324475"/>
          <p14:tracePt t="100473" x="8401050" y="5310188"/>
          <p14:tracePt t="100475" x="8448675" y="5294313"/>
          <p14:tracePt t="100478" x="8512175" y="5294313"/>
          <p14:tracePt t="100480" x="8543925" y="5294313"/>
          <p14:tracePt t="100482" x="8639175" y="5278438"/>
          <p14:tracePt t="100483" x="8670925" y="5278438"/>
          <p14:tracePt t="100485" x="8732838" y="5262563"/>
          <p14:tracePt t="100488" x="8780463" y="5262563"/>
          <p14:tracePt t="100490" x="8843963" y="5246688"/>
          <p14:tracePt t="100492" x="8875713" y="5230813"/>
          <p14:tracePt t="100493" x="8939213" y="5230813"/>
          <p14:tracePt t="100495" x="8986838" y="5230813"/>
          <p14:tracePt t="100497" x="9048750" y="5214938"/>
          <p14:tracePt t="100500" x="9080500" y="5214938"/>
          <p14:tracePt t="100502" x="9128125" y="5199063"/>
          <p14:tracePt t="100503" x="9175750" y="5199063"/>
          <p14:tracePt t="100505" x="9207500" y="5183188"/>
          <p14:tracePt t="100507" x="9255125" y="5183188"/>
          <p14:tracePt t="100509" x="9301163" y="5183188"/>
          <p14:tracePt t="100511" x="9348788" y="5167313"/>
          <p14:tracePt t="100513" x="9364663" y="5167313"/>
          <p14:tracePt t="100516" x="9412288" y="5151438"/>
          <p14:tracePt t="100518" x="9459913" y="5151438"/>
          <p14:tracePt t="100519" x="9475788" y="5151438"/>
          <p14:tracePt t="100521" x="9507538" y="5135563"/>
          <p14:tracePt t="100523" x="9523413" y="5135563"/>
          <p14:tracePt t="100526" x="9555163" y="5119688"/>
          <p14:tracePt t="100528" x="9586913" y="5119688"/>
          <p14:tracePt t="100530" x="9601200" y="5119688"/>
          <p14:tracePt t="100531" x="9632950" y="5119688"/>
          <p14:tracePt t="100534" x="9664700" y="5103813"/>
          <p14:tracePt t="100536" x="9680575" y="5103813"/>
          <p14:tracePt t="100537" x="9696450" y="5103813"/>
          <p14:tracePt t="100539" x="9712325" y="5103813"/>
          <p14:tracePt t="100544" x="9744075" y="5103813"/>
          <p14:tracePt t="100546" x="9759950" y="5103813"/>
          <p14:tracePt t="100550" x="9775825" y="5103813"/>
          <p14:tracePt t="100552" x="9791700" y="5103813"/>
          <p14:tracePt t="100553" x="9807575" y="5103813"/>
          <p14:tracePt t="100555" x="9823450" y="5103813"/>
          <p14:tracePt t="100565" x="9839325" y="5103813"/>
          <p14:tracePt t="100570" x="9871075" y="5103813"/>
          <p14:tracePt t="100574" x="9886950" y="5103813"/>
          <p14:tracePt t="100580" x="9902825" y="5103813"/>
          <p14:tracePt t="100584" x="9917113" y="5103813"/>
          <p14:tracePt t="100590" x="9932988" y="5103813"/>
          <p14:tracePt t="100592" x="9948863" y="5103813"/>
          <p14:tracePt t="100600" x="9964738" y="5103813"/>
          <p14:tracePt t="100605" x="9996488" y="5103813"/>
          <p14:tracePt t="100613" x="10028238" y="5103813"/>
          <p14:tracePt t="100617" x="10059988" y="5103813"/>
          <p14:tracePt t="100618" x="10075863" y="5103813"/>
          <p14:tracePt t="100621" x="10091738" y="5103813"/>
          <p14:tracePt t="100623" x="10107613" y="5103813"/>
          <p14:tracePt t="100625" x="10123488" y="5103813"/>
          <p14:tracePt t="100627" x="10139363" y="5103813"/>
          <p14:tracePt t="100629" x="10155238" y="5103813"/>
          <p14:tracePt t="100634" x="10171113" y="5103813"/>
          <p14:tracePt t="100636" x="10186988" y="5103813"/>
          <p14:tracePt t="100638" x="10202863" y="5103813"/>
          <p14:tracePt t="100654" x="10296525" y="5103813"/>
          <p14:tracePt t="100656" x="10312400" y="5103813"/>
          <p14:tracePt t="100657" x="10328275" y="5103813"/>
          <p14:tracePt t="100659" x="10344150" y="5103813"/>
          <p14:tracePt t="100662" x="10360025" y="5103813"/>
          <p14:tracePt t="100665" x="10375900" y="5103813"/>
          <p14:tracePt t="100669" x="10391775" y="5103813"/>
          <p14:tracePt t="100670" x="10407650" y="5103813"/>
          <p14:tracePt t="100674" x="10423525" y="5103813"/>
          <p14:tracePt t="100676" x="10439400" y="5103813"/>
          <p14:tracePt t="100680" x="10455275" y="5103813"/>
          <p14:tracePt t="100684" x="10471150" y="5103813"/>
          <p14:tracePt t="100686" x="10487025" y="5103813"/>
          <p14:tracePt t="100689" x="10502900" y="5103813"/>
          <p14:tracePt t="100692" x="10517188" y="5103813"/>
          <p14:tracePt t="100696" x="10533063" y="5103813"/>
          <p14:tracePt t="100697" x="10548938" y="5103813"/>
          <p14:tracePt t="100700" x="10564813" y="5103813"/>
          <p14:tracePt t="100704" x="10580688" y="5119688"/>
          <p14:tracePt t="100706" x="10596563" y="5119688"/>
          <p14:tracePt t="100710" x="10612438" y="5119688"/>
          <p14:tracePt t="100714" x="10628313" y="5119688"/>
          <p14:tracePt t="100716" x="10628313" y="5135563"/>
          <p14:tracePt t="100720" x="10644188" y="5135563"/>
          <p14:tracePt t="100726" x="10660063" y="5135563"/>
          <p14:tracePt t="100745" x="10660063" y="5151438"/>
          <p14:tracePt t="100746" x="10660063" y="5167313"/>
          <p14:tracePt t="100752" x="10660063" y="5183188"/>
          <p14:tracePt t="100756" x="10644188" y="5199063"/>
          <p14:tracePt t="100759" x="10628313" y="5214938"/>
          <p14:tracePt t="100762" x="10612438" y="5214938"/>
          <p14:tracePt t="100764" x="10612438" y="5230813"/>
          <p14:tracePt t="100766" x="10596563" y="5246688"/>
          <p14:tracePt t="100769" x="10580688" y="5246688"/>
          <p14:tracePt t="100771" x="10564813" y="5262563"/>
          <p14:tracePt t="100773" x="10548938" y="5278438"/>
          <p14:tracePt t="100775" x="10533063" y="5278438"/>
          <p14:tracePt t="100777" x="10533063" y="5294313"/>
          <p14:tracePt t="100779" x="10517188" y="5294313"/>
          <p14:tracePt t="100783" x="10502900" y="5294313"/>
          <p14:tracePt t="100787" x="10487025" y="5310188"/>
          <p14:tracePt t="100790" x="10471150" y="5310188"/>
          <p14:tracePt t="100794" x="10455275" y="5310188"/>
          <p14:tracePt t="100797" x="10455275" y="5324475"/>
          <p14:tracePt t="100800" x="10439400" y="5324475"/>
          <p14:tracePt t="100803" x="10423525" y="5324475"/>
          <p14:tracePt t="100813" x="10391775" y="5324475"/>
          <p14:tracePt t="100818" x="10375900" y="5324475"/>
          <p14:tracePt t="100826" x="10344150" y="5324475"/>
          <p14:tracePt t="100831" x="10312400" y="5324475"/>
          <p14:tracePt t="100834" x="10296525" y="5324475"/>
          <p14:tracePt t="100839" x="10280650" y="5324475"/>
          <p14:tracePt t="100847" x="10264775" y="5324475"/>
          <p14:tracePt t="100870" x="10248900" y="5324475"/>
          <p14:tracePt t="100887" x="10248900" y="5340350"/>
          <p14:tracePt t="100893" x="10248900" y="5356225"/>
          <p14:tracePt t="100898" x="10248900" y="5372100"/>
          <p14:tracePt t="100910" x="10248900" y="5387975"/>
          <p14:tracePt t="100914" x="10248900" y="5403850"/>
          <p14:tracePt t="100916" x="10264775" y="5403850"/>
          <p14:tracePt t="100924" x="10264775" y="5419725"/>
          <p14:tracePt t="100928" x="10280650" y="5419725"/>
          <p14:tracePt t="100941" x="10280650" y="5435600"/>
          <p14:tracePt t="100955" x="10296525" y="5435600"/>
          <p14:tracePt t="100965" x="10312400" y="5435600"/>
          <p14:tracePt t="100972" x="10328275" y="5435600"/>
          <p14:tracePt t="100986" x="10344150" y="5435600"/>
          <p14:tracePt t="100988" x="10360025" y="5435600"/>
          <p14:tracePt t="100993" x="10375900" y="5451475"/>
          <p14:tracePt t="100996" x="10391775" y="5451475"/>
          <p14:tracePt t="100997" x="10407650" y="5451475"/>
          <p14:tracePt t="100999" x="10423525" y="5451475"/>
          <p14:tracePt t="101003" x="10439400" y="5451475"/>
          <p14:tracePt t="101006" x="10471150" y="5451475"/>
          <p14:tracePt t="101008" x="10487025" y="5451475"/>
          <p14:tracePt t="101011" x="10517188" y="5451475"/>
          <p14:tracePt t="101013" x="10533063" y="5451475"/>
          <p14:tracePt t="101018" x="10564813" y="5451475"/>
          <p14:tracePt t="101019" x="10580688" y="5451475"/>
          <p14:tracePt t="101021" x="10596563" y="5451475"/>
          <p14:tracePt t="101023" x="10612438" y="5451475"/>
          <p14:tracePt t="101026" x="10628313" y="5451475"/>
          <p14:tracePt t="101027" x="10644188" y="5451475"/>
          <p14:tracePt t="101030" x="10660063" y="5451475"/>
          <p14:tracePt t="101032" x="10675938" y="5451475"/>
          <p14:tracePt t="101034" x="10691813" y="5451475"/>
          <p14:tracePt t="101036" x="10707688" y="5451475"/>
          <p14:tracePt t="101038" x="10723563" y="5451475"/>
          <p14:tracePt t="101040" x="10739438" y="5451475"/>
          <p14:tracePt t="101042" x="10755313" y="5451475"/>
          <p14:tracePt t="101044" x="10771188" y="5451475"/>
          <p14:tracePt t="101046" x="10787063" y="5451475"/>
          <p14:tracePt t="101048" x="10802938" y="5451475"/>
          <p14:tracePt t="101052" x="10833100" y="5451475"/>
          <p14:tracePt t="101054" x="10848975" y="5451475"/>
          <p14:tracePt t="101058" x="10864850" y="5451475"/>
          <p14:tracePt t="101060" x="10864850" y="5435600"/>
          <p14:tracePt t="101062" x="10880725" y="5435600"/>
          <p14:tracePt t="101066" x="10896600" y="5435600"/>
          <p14:tracePt t="101070" x="10896600" y="5419725"/>
          <p14:tracePt t="101072" x="10912475" y="5419725"/>
          <p14:tracePt t="101089" x="10928350" y="5419725"/>
          <p14:tracePt t="101108" x="10944225" y="5419725"/>
          <p14:tracePt t="101123" x="10960100" y="5419725"/>
          <p14:tracePt t="101136" x="10960100" y="5403850"/>
          <p14:tracePt t="101143" x="10975975" y="5403850"/>
          <p14:tracePt t="101154" x="10991850" y="5403850"/>
          <p14:tracePt t="101162" x="10991850" y="5387975"/>
          <p14:tracePt t="101191" x="11007725" y="5387975"/>
          <p14:tracePt t="101192" x="11007725" y="5372100"/>
          <p14:tracePt t="101222" x="11023600" y="5372100"/>
          <p14:tracePt t="101368" x="11007725" y="5356225"/>
          <p14:tracePt t="101376" x="10991850" y="5340350"/>
          <p14:tracePt t="101382" x="10975975" y="5340350"/>
          <p14:tracePt t="101390" x="10960100" y="5340350"/>
          <p14:tracePt t="101392" x="10944225" y="5324475"/>
          <p14:tracePt t="101394" x="10928350" y="5324475"/>
          <p14:tracePt t="101398" x="10912475" y="5324475"/>
          <p14:tracePt t="101400" x="10896600" y="5310188"/>
          <p14:tracePt t="101404" x="10880725" y="5310188"/>
          <p14:tracePt t="101406" x="10864850" y="5294313"/>
          <p14:tracePt t="101408" x="10848975" y="5294313"/>
          <p14:tracePt t="101410" x="10833100" y="5294313"/>
          <p14:tracePt t="101412" x="10818813" y="5294313"/>
          <p14:tracePt t="101420" x="10787063" y="5294313"/>
          <p14:tracePt t="101425" x="10723563" y="5294313"/>
          <p14:tracePt t="101426" x="10707688" y="5294313"/>
          <p14:tracePt t="101427" x="10675938" y="5294313"/>
          <p14:tracePt t="101430" x="10660063" y="5294313"/>
          <p14:tracePt t="101432" x="10612438" y="5294313"/>
          <p14:tracePt t="101434" x="10596563" y="5294313"/>
          <p14:tracePt t="101436" x="10580688" y="5294313"/>
          <p14:tracePt t="101438" x="10548938" y="5294313"/>
          <p14:tracePt t="101439" x="10533063" y="5294313"/>
          <p14:tracePt t="101442" x="10517188" y="5294313"/>
          <p14:tracePt t="101444" x="10487025" y="5294313"/>
          <p14:tracePt t="101445" x="10471150" y="5294313"/>
          <p14:tracePt t="101448" x="10439400" y="5294313"/>
          <p14:tracePt t="101449" x="10423525" y="5294313"/>
          <p14:tracePt t="101452" x="10391775" y="5294313"/>
          <p14:tracePt t="101454" x="10360025" y="5294313"/>
          <p14:tracePt t="101456" x="10344150" y="5294313"/>
          <p14:tracePt t="101458" x="10312400" y="5294313"/>
          <p14:tracePt t="101460" x="10296525" y="5294313"/>
          <p14:tracePt t="101462" x="10248900" y="5294313"/>
          <p14:tracePt t="101464" x="10217150" y="5294313"/>
          <p14:tracePt t="101466" x="10202863" y="5294313"/>
          <p14:tracePt t="101468" x="10171113" y="5294313"/>
          <p14:tracePt t="101470" x="10123488" y="5294313"/>
          <p14:tracePt t="101471" x="10091738" y="5294313"/>
          <p14:tracePt t="101474" x="10044113" y="5294313"/>
          <p14:tracePt t="101475" x="10012363" y="5294313"/>
          <p14:tracePt t="101478" x="9980613" y="5294313"/>
          <p14:tracePt t="101479" x="9932988" y="5310188"/>
          <p14:tracePt t="101481" x="9886950" y="5310188"/>
          <p14:tracePt t="101484" x="9855200" y="5310188"/>
          <p14:tracePt t="101485" x="9791700" y="5324475"/>
          <p14:tracePt t="101487" x="9744075" y="5324475"/>
          <p14:tracePt t="101490" x="9696450" y="5324475"/>
          <p14:tracePt t="101492" x="9601200" y="5324475"/>
          <p14:tracePt t="101494" x="9523413" y="5356225"/>
          <p14:tracePt t="101495" x="9475788" y="5356225"/>
          <p14:tracePt t="101498" x="9412288" y="5356225"/>
          <p14:tracePt t="101500" x="9348788" y="5356225"/>
          <p14:tracePt t="101502" x="9301163" y="5372100"/>
          <p14:tracePt t="101503" x="9239250" y="5387975"/>
          <p14:tracePt t="101505" x="9144000" y="5419725"/>
          <p14:tracePt t="101508" x="9096375" y="5419725"/>
          <p14:tracePt t="101510" x="9032875" y="5419725"/>
          <p14:tracePt t="101512" x="8970963" y="5435600"/>
          <p14:tracePt t="101513" x="8875713" y="5467350"/>
          <p14:tracePt t="101516" x="8828088" y="5467350"/>
          <p14:tracePt t="101519" x="8748713" y="5483225"/>
          <p14:tracePt t="101520" x="8655050" y="5499100"/>
          <p14:tracePt t="101521" x="8591550" y="5514975"/>
          <p14:tracePt t="101523" x="8512175" y="5514975"/>
          <p14:tracePt t="101525" x="8448675" y="5530850"/>
          <p14:tracePt t="101527" x="8370888" y="5546725"/>
          <p14:tracePt t="101529" x="8275638" y="5562600"/>
          <p14:tracePt t="101531" x="8196263" y="5578475"/>
          <p14:tracePt t="101534" x="8132763" y="5578475"/>
          <p14:tracePt t="101535" x="8054975" y="5594350"/>
          <p14:tracePt t="101538" x="7975600" y="5610225"/>
          <p14:tracePt t="101539" x="7880350" y="5626100"/>
          <p14:tracePt t="101542" x="7770813" y="5641975"/>
          <p14:tracePt t="101544" x="7691438" y="5657850"/>
          <p14:tracePt t="101546" x="7596188" y="5672138"/>
          <p14:tracePt t="101548" x="7516813" y="5688013"/>
          <p14:tracePt t="101550" x="7423150" y="5719763"/>
          <p14:tracePt t="101551" x="7343775" y="5719763"/>
          <p14:tracePt t="101553" x="7264400" y="5735638"/>
          <p14:tracePt t="101555" x="7169150" y="5751513"/>
          <p14:tracePt t="101558" x="7091363" y="5767388"/>
          <p14:tracePt t="101560" x="7011988" y="5783263"/>
          <p14:tracePt t="101562" x="6916738" y="5783263"/>
          <p14:tracePt t="101564" x="6838950" y="5799138"/>
          <p14:tracePt t="101566" x="6759575" y="5815013"/>
          <p14:tracePt t="101568" x="6664325" y="5815013"/>
          <p14:tracePt t="101569" x="6584950" y="5830888"/>
          <p14:tracePt t="101572" x="6523038" y="5830888"/>
          <p14:tracePt t="101574" x="6443663" y="5846763"/>
          <p14:tracePt t="101575" x="6380163" y="5846763"/>
          <p14:tracePt t="101578" x="6300788" y="5862638"/>
          <p14:tracePt t="101579" x="6223000" y="5862638"/>
          <p14:tracePt t="101582" x="6159500" y="5862638"/>
          <p14:tracePt t="101586" x="6048375" y="5862638"/>
          <p14:tracePt t="101587" x="5984875" y="5862638"/>
          <p14:tracePt t="101589" x="5922963" y="5878513"/>
          <p14:tracePt t="101592" x="5875338" y="5878513"/>
          <p14:tracePt t="101593" x="5811838" y="5878513"/>
          <p14:tracePt t="101595" x="5748338" y="5878513"/>
          <p14:tracePt t="101597" x="5700713" y="5878513"/>
          <p14:tracePt t="101599" x="5653088" y="5878513"/>
          <p14:tracePt t="101601" x="5591175" y="5878513"/>
          <p14:tracePt t="101603" x="5543550" y="5894388"/>
          <p14:tracePt t="101605" x="5480050" y="5894388"/>
          <p14:tracePt t="101607" x="5448300" y="5894388"/>
          <p14:tracePt t="101609" x="5400675" y="5894388"/>
          <p14:tracePt t="101612" x="5353050" y="5894388"/>
          <p14:tracePt t="101613" x="5307013" y="5894388"/>
          <p14:tracePt t="101616" x="5259388" y="5894388"/>
          <p14:tracePt t="101618" x="5211763" y="5894388"/>
          <p14:tracePt t="101619" x="5180013" y="5894388"/>
          <p14:tracePt t="101622" x="5132388" y="5894388"/>
          <p14:tracePt t="101624" x="5084763" y="5894388"/>
          <p14:tracePt t="101625" x="5053013" y="5894388"/>
          <p14:tracePt t="101627" x="5006975" y="5894388"/>
          <p14:tracePt t="101630" x="4975225" y="5894388"/>
          <p14:tracePt t="101631" x="4943475" y="5894388"/>
          <p14:tracePt t="101634" x="4895850" y="5894388"/>
          <p14:tracePt t="101636" x="4864100" y="5894388"/>
          <p14:tracePt t="101637" x="4832350" y="5894388"/>
          <p14:tracePt t="101640" x="4784725" y="5894388"/>
          <p14:tracePt t="101641" x="4768850" y="5894388"/>
          <p14:tracePt t="101643" x="4722813" y="5894388"/>
          <p14:tracePt t="101645" x="4675188" y="5894388"/>
          <p14:tracePt t="101648" x="4659313" y="5894388"/>
          <p14:tracePt t="101650" x="4611688" y="5894388"/>
          <p14:tracePt t="101652" x="4579938" y="5894388"/>
          <p14:tracePt t="101671" x="4248150" y="5910263"/>
          <p14:tracePt t="101672" x="4232275" y="5926138"/>
          <p14:tracePt t="101673" x="4168775" y="5926138"/>
          <p14:tracePt t="101675" x="4137025" y="5926138"/>
          <p14:tracePt t="101677" x="4106863" y="5942013"/>
          <p14:tracePt t="101679" x="4059238" y="5942013"/>
          <p14:tracePt t="101681" x="4011613" y="5942013"/>
          <p14:tracePt t="101684" x="3979863" y="5942013"/>
          <p14:tracePt t="101685" x="3916363" y="5957888"/>
          <p14:tracePt t="101688" x="3868738" y="5957888"/>
          <p14:tracePt t="101689" x="3821113" y="5973763"/>
          <p14:tracePt t="101692" x="3775075" y="5973763"/>
          <p14:tracePt t="101693" x="3727450" y="5973763"/>
          <p14:tracePt t="101695" x="3679825" y="5973763"/>
          <p14:tracePt t="101697" x="3648075" y="5973763"/>
          <p14:tracePt t="101699" x="3600450" y="5973763"/>
          <p14:tracePt t="101702" x="3552825" y="5973763"/>
          <p14:tracePt t="101703" x="3521075" y="5973763"/>
          <p14:tracePt t="101706" x="3475038" y="5989638"/>
          <p14:tracePt t="101708" x="3427413" y="5989638"/>
          <p14:tracePt t="101710" x="3379788" y="5989638"/>
          <p14:tracePt t="101712" x="3348038" y="5989638"/>
          <p14:tracePt t="101714" x="3316288" y="6003925"/>
          <p14:tracePt t="101716" x="3268663" y="6003925"/>
          <p14:tracePt t="101718" x="3236913" y="6003925"/>
          <p14:tracePt t="101719" x="3190875" y="6003925"/>
          <p14:tracePt t="101722" x="3143250" y="6003925"/>
          <p14:tracePt t="101724" x="3127375" y="6003925"/>
          <p14:tracePt t="101725" x="3079750" y="6003925"/>
          <p14:tracePt t="101728" x="3032125" y="6003925"/>
          <p14:tracePt t="101730" x="3016250" y="6003925"/>
          <p14:tracePt t="101732" x="2968625" y="6003925"/>
          <p14:tracePt t="101734" x="2936875" y="6003925"/>
          <p14:tracePt t="101735" x="2905125" y="6003925"/>
          <p14:tracePt t="101738" x="2859088" y="6003925"/>
          <p14:tracePt t="101740" x="2843213" y="6019800"/>
          <p14:tracePt t="101742" x="2795588" y="6019800"/>
          <p14:tracePt t="101744" x="2763838" y="6019800"/>
          <p14:tracePt t="101746" x="2732088" y="6019800"/>
          <p14:tracePt t="101748" x="2684463" y="6019800"/>
          <p14:tracePt t="101750" x="2652713" y="6019800"/>
          <p14:tracePt t="101752" x="2620963" y="6019800"/>
          <p14:tracePt t="101754" x="2574925" y="6019800"/>
          <p14:tracePt t="101756" x="2543175" y="6019800"/>
          <p14:tracePt t="101758" x="2511425" y="6019800"/>
          <p14:tracePt t="101760" x="2479675" y="6019800"/>
          <p14:tracePt t="101762" x="2432050" y="6019800"/>
          <p14:tracePt t="101764" x="2416175" y="6019800"/>
          <p14:tracePt t="101766" x="2384425" y="6019800"/>
          <p14:tracePt t="101768" x="2368550" y="6019800"/>
          <p14:tracePt t="101769" x="2320925" y="6019800"/>
          <p14:tracePt t="101772" x="2289175" y="6019800"/>
          <p14:tracePt t="101774" x="2274888" y="6019800"/>
          <p14:tracePt t="101776" x="2243138" y="6019800"/>
          <p14:tracePt t="101778" x="2227263" y="6019800"/>
          <p14:tracePt t="101780" x="2195513" y="6019800"/>
          <p14:tracePt t="101782" x="2163763" y="6019800"/>
          <p14:tracePt t="101786" x="2116138" y="6019800"/>
          <p14:tracePt t="101787" x="2100263" y="6019800"/>
          <p14:tracePt t="101789" x="2068513" y="6019800"/>
          <p14:tracePt t="101791" x="2036763" y="6019800"/>
          <p14:tracePt t="101793" x="2020888" y="6019800"/>
          <p14:tracePt t="101795" x="1989138" y="6019800"/>
          <p14:tracePt t="101798" x="1958975" y="6019800"/>
          <p14:tracePt t="101799" x="1927225" y="6019800"/>
          <p14:tracePt t="101801" x="1895475" y="6019800"/>
          <p14:tracePt t="101803" x="1863725" y="6019800"/>
          <p14:tracePt t="101806" x="1831975" y="6019800"/>
          <p14:tracePt t="101807" x="1784350" y="6019800"/>
          <p14:tracePt t="101809" x="1768475" y="6019800"/>
          <p14:tracePt t="101811" x="1720850" y="6019800"/>
          <p14:tracePt t="101813" x="1689100" y="6019800"/>
          <p14:tracePt t="101815" x="1674813" y="6019800"/>
          <p14:tracePt t="101817" x="1627188" y="6003925"/>
          <p14:tracePt t="101819" x="1579563" y="6003925"/>
          <p14:tracePt t="101821" x="1563688" y="6003925"/>
          <p14:tracePt t="101824" x="1516063" y="6003925"/>
          <p14:tracePt t="101826" x="1484313" y="5989638"/>
          <p14:tracePt t="101827" x="1468438" y="5989638"/>
          <p14:tracePt t="101830" x="1420813" y="5989638"/>
          <p14:tracePt t="101832" x="1389063" y="5989638"/>
          <p14:tracePt t="101834" x="1358900" y="5989638"/>
          <p14:tracePt t="101836" x="1327150" y="5973763"/>
          <p14:tracePt t="101837" x="1295400" y="5973763"/>
          <p14:tracePt t="101839" x="1279525" y="5973763"/>
          <p14:tracePt t="101842" x="1231900" y="5957888"/>
          <p14:tracePt t="101844" x="1216025" y="5957888"/>
          <p14:tracePt t="101846" x="1184275" y="5957888"/>
          <p14:tracePt t="101848" x="1152525" y="5942013"/>
          <p14:tracePt t="101850" x="1136650" y="5942013"/>
          <p14:tracePt t="101851" x="1104900" y="5926138"/>
          <p14:tracePt t="101853" x="1089025" y="5926138"/>
          <p14:tracePt t="101856" x="1073150" y="5910263"/>
          <p14:tracePt t="101858" x="1058863" y="5910263"/>
          <p14:tracePt t="101859" x="1042988" y="5910263"/>
          <p14:tracePt t="101862" x="1027113" y="5910263"/>
          <p14:tracePt t="101871" x="979488" y="5894388"/>
          <p14:tracePt t="101878" x="947738" y="5894388"/>
          <p14:tracePt t="101881" x="947738" y="5878513"/>
          <p14:tracePt t="101882" x="931863" y="5878513"/>
          <p14:tracePt t="101886" x="915988" y="5878513"/>
          <p14:tracePt t="101923" x="900113" y="5878513"/>
          <p14:tracePt t="101930" x="900113" y="5862638"/>
          <p14:tracePt t="101935" x="900113" y="5846763"/>
          <p14:tracePt t="101938" x="900113" y="5830888"/>
          <p14:tracePt t="101942" x="900113" y="5815013"/>
          <p14:tracePt t="101944" x="900113" y="5799138"/>
          <p14:tracePt t="101950" x="900113" y="5783263"/>
          <p14:tracePt t="101952" x="900113" y="5767388"/>
          <p14:tracePt t="101953" x="900113" y="5751513"/>
          <p14:tracePt t="101958" x="900113" y="5735638"/>
          <p14:tracePt t="101960" x="900113" y="5719763"/>
          <p14:tracePt t="101962" x="915988" y="5719763"/>
          <p14:tracePt t="101963" x="915988" y="5703888"/>
          <p14:tracePt t="101966" x="931863" y="5688013"/>
          <p14:tracePt t="101968" x="931863" y="5672138"/>
          <p14:tracePt t="101972" x="931863" y="5657850"/>
          <p14:tracePt t="101974" x="947738" y="5657850"/>
          <p14:tracePt t="101976" x="947738" y="5641975"/>
          <p14:tracePt t="101978" x="963613" y="5641975"/>
          <p14:tracePt t="101979" x="963613" y="5626100"/>
          <p14:tracePt t="101982" x="979488" y="5610225"/>
          <p14:tracePt t="101985" x="979488" y="5594350"/>
          <p14:tracePt t="101989" x="995363" y="5578475"/>
          <p14:tracePt t="101992" x="1011238" y="5562600"/>
          <p14:tracePt t="101998" x="1027113" y="5546725"/>
          <p14:tracePt t="102000" x="1027113" y="5530850"/>
          <p14:tracePt t="102002" x="1042988" y="5530850"/>
          <p14:tracePt t="102003" x="1058863" y="5514975"/>
          <p14:tracePt t="102010" x="1073150" y="5514975"/>
          <p14:tracePt t="102013" x="1089025" y="5514975"/>
          <p14:tracePt t="102016" x="1089025" y="5499100"/>
          <p14:tracePt t="102018" x="1104900" y="5499100"/>
          <p14:tracePt t="102020" x="1120775" y="5499100"/>
          <p14:tracePt t="102023" x="1136650" y="5483225"/>
          <p14:tracePt t="102028" x="1152525" y="5483225"/>
          <p14:tracePt t="102029" x="1168400" y="5483225"/>
          <p14:tracePt t="102035" x="1184275" y="5483225"/>
          <p14:tracePt t="102036" x="1200150" y="5483225"/>
          <p14:tracePt t="102042" x="1216025" y="5483225"/>
          <p14:tracePt t="102044" x="1231900" y="5483225"/>
          <p14:tracePt t="102046" x="1247775" y="5483225"/>
          <p14:tracePt t="102050" x="1263650" y="5483225"/>
          <p14:tracePt t="102052" x="1279525" y="5483225"/>
          <p14:tracePt t="102056" x="1295400" y="5483225"/>
          <p14:tracePt t="102058" x="1311275" y="5467350"/>
          <p14:tracePt t="102060" x="1327150" y="5467350"/>
          <p14:tracePt t="102064" x="1343025" y="5467350"/>
          <p14:tracePt t="102066" x="1358900" y="5467350"/>
          <p14:tracePt t="102070" x="1373188" y="5467350"/>
          <p14:tracePt t="102072" x="1389063" y="5467350"/>
          <p14:tracePt t="102074" x="1404938" y="5467350"/>
          <p14:tracePt t="102078" x="1420813" y="5467350"/>
          <p14:tracePt t="102080" x="1436688" y="5467350"/>
          <p14:tracePt t="102086" x="1468438" y="5467350"/>
          <p14:tracePt t="102090" x="1484313" y="5467350"/>
          <p14:tracePt t="102094" x="1500188" y="5467350"/>
          <p14:tracePt t="102098" x="1516063" y="5467350"/>
          <p14:tracePt t="102101" x="1531938" y="5467350"/>
          <p14:tracePt t="102106" x="1547813" y="5467350"/>
          <p14:tracePt t="102109" x="1563688" y="5467350"/>
          <p14:tracePt t="102115" x="1579563" y="5467350"/>
          <p14:tracePt t="102121" x="1595438" y="5467350"/>
          <p14:tracePt t="102124" x="1595438" y="5483225"/>
          <p14:tracePt t="102128" x="1611313" y="5483225"/>
          <p14:tracePt t="102131" x="1627188" y="5483225"/>
          <p14:tracePt t="102136" x="1643063" y="5483225"/>
          <p14:tracePt t="102140" x="1643063" y="5499100"/>
          <p14:tracePt t="102148" x="1658938" y="5499100"/>
          <p14:tracePt t="102156" x="1674813" y="5499100"/>
          <p14:tracePt t="102168" x="1689100" y="5499100"/>
          <p14:tracePt t="102177" x="1704975" y="5514975"/>
          <p14:tracePt t="102190" x="1720850" y="5514975"/>
          <p14:tracePt t="102192" x="1720850" y="5530850"/>
          <p14:tracePt t="102205" x="1736725" y="5530850"/>
          <p14:tracePt t="102223" x="1752600" y="5530850"/>
          <p14:tracePt t="102235" x="1752600" y="5546725"/>
          <p14:tracePt t="102240" x="1768475" y="5546725"/>
          <p14:tracePt t="102243" x="1784350" y="5546725"/>
          <p14:tracePt t="102248" x="1800225" y="5546725"/>
          <p14:tracePt t="102252" x="1816100" y="5562600"/>
          <p14:tracePt t="102255" x="1831975" y="5562600"/>
          <p14:tracePt t="102260" x="1847850" y="5578475"/>
          <p14:tracePt t="102261" x="1863725" y="5578475"/>
          <p14:tracePt t="102265" x="1879600" y="5578475"/>
          <p14:tracePt t="102269" x="1895475" y="5578475"/>
          <p14:tracePt t="102270" x="1911350" y="5578475"/>
          <p14:tracePt t="102273" x="1927225" y="5578475"/>
          <p14:tracePt t="102276" x="1943100" y="5594350"/>
          <p14:tracePt t="102280" x="1958975" y="5594350"/>
          <p14:tracePt t="102282" x="1974850" y="5594350"/>
          <p14:tracePt t="102285" x="1989138" y="5594350"/>
          <p14:tracePt t="102286" x="2005013" y="5594350"/>
          <p14:tracePt t="102288" x="2020888" y="5594350"/>
          <p14:tracePt t="102292" x="2052638" y="5610225"/>
          <p14:tracePt t="102294" x="2068513" y="5610225"/>
          <p14:tracePt t="102298" x="2100263" y="5610225"/>
          <p14:tracePt t="102299" x="2116138" y="5610225"/>
          <p14:tracePt t="102304" x="2147888" y="5610225"/>
          <p14:tracePt t="102305" x="2163763" y="5610225"/>
          <p14:tracePt t="102307" x="2179638" y="5610225"/>
          <p14:tracePt t="102310" x="2195513" y="5610225"/>
          <p14:tracePt t="102311" x="2211388" y="5610225"/>
          <p14:tracePt t="102313" x="2227263" y="5610225"/>
          <p14:tracePt t="102316" x="2259013" y="5610225"/>
          <p14:tracePt t="102320" x="2289175" y="5610225"/>
          <p14:tracePt t="102322" x="2305050" y="5610225"/>
          <p14:tracePt t="102324" x="2320925" y="5610225"/>
          <p14:tracePt t="102325" x="2336800" y="5610225"/>
          <p14:tracePt t="102330" x="2368550" y="5610225"/>
          <p14:tracePt t="102332" x="2384425" y="5610225"/>
          <p14:tracePt t="102336" x="2416175" y="5610225"/>
          <p14:tracePt t="102338" x="2432050" y="5610225"/>
          <p14:tracePt t="102340" x="2447925" y="5610225"/>
          <p14:tracePt t="102342" x="2463800" y="5610225"/>
          <p14:tracePt t="102344" x="2479675" y="5610225"/>
          <p14:tracePt t="102346" x="2495550" y="5610225"/>
          <p14:tracePt t="102348" x="2511425" y="5610225"/>
          <p14:tracePt t="102350" x="2527300" y="5610225"/>
          <p14:tracePt t="102352" x="2543175" y="5610225"/>
          <p14:tracePt t="102353" x="2559050" y="5610225"/>
          <p14:tracePt t="102356" x="2574925" y="5610225"/>
          <p14:tracePt t="102357" x="2590800" y="5610225"/>
          <p14:tracePt t="102360" x="2605088" y="5610225"/>
          <p14:tracePt t="102362" x="2620963" y="5610225"/>
          <p14:tracePt t="102364" x="2636838" y="5610225"/>
          <p14:tracePt t="102365" x="2652713" y="5610225"/>
          <p14:tracePt t="102368" x="2668588" y="5610225"/>
          <p14:tracePt t="102369" x="2684463" y="5610225"/>
          <p14:tracePt t="102371" x="2700338" y="5610225"/>
          <p14:tracePt t="102373" x="2716213" y="5610225"/>
          <p14:tracePt t="102376" x="2732088" y="5610225"/>
          <p14:tracePt t="102380" x="2747963" y="5610225"/>
          <p14:tracePt t="102382" x="2763838" y="5626100"/>
          <p14:tracePt t="102386" x="2795588" y="5626100"/>
          <p14:tracePt t="102387" x="2811463" y="5626100"/>
          <p14:tracePt t="102392" x="2827338" y="5626100"/>
          <p14:tracePt t="102394" x="2843213" y="5626100"/>
          <p14:tracePt t="102396" x="2859088" y="5626100"/>
          <p14:tracePt t="102400" x="2874963" y="5626100"/>
          <p14:tracePt t="102402" x="2890838" y="5626100"/>
          <p14:tracePt t="102408" x="2905125" y="5626100"/>
          <p14:tracePt t="102410" x="2921000" y="5626100"/>
          <p14:tracePt t="102412" x="2936875" y="5626100"/>
          <p14:tracePt t="102415" x="2952750" y="5626100"/>
          <p14:tracePt t="102418" x="2968625" y="5626100"/>
          <p14:tracePt t="102423" x="2984500" y="5626100"/>
          <p14:tracePt t="102425" x="3000375" y="5626100"/>
          <p14:tracePt t="102429" x="3016250" y="5626100"/>
          <p14:tracePt t="102435" x="3032125" y="5626100"/>
          <p14:tracePt t="102438" x="3048000" y="5626100"/>
          <p14:tracePt t="102444" x="3063875" y="5626100"/>
          <p14:tracePt t="102447" x="3079750" y="5626100"/>
          <p14:tracePt t="102451" x="3095625" y="5626100"/>
          <p14:tracePt t="102458" x="3111500" y="5626100"/>
          <p14:tracePt t="102462" x="3127375" y="5626100"/>
          <p14:tracePt t="102470" x="3143250" y="5626100"/>
          <p14:tracePt t="102472" x="3159125" y="5626100"/>
          <p14:tracePt t="102476" x="3175000" y="5626100"/>
          <p14:tracePt t="102482" x="3190875" y="5626100"/>
          <p14:tracePt t="102484" x="3205163" y="5626100"/>
          <p14:tracePt t="102494" x="3236913" y="5626100"/>
          <p14:tracePt t="102500" x="3268663" y="5626100"/>
          <p14:tracePt t="102507" x="3332163" y="5626100"/>
          <p14:tracePt t="102513" x="3379788" y="5626100"/>
          <p14:tracePt t="102516" x="3411538" y="5626100"/>
          <p14:tracePt t="102518" x="3427413" y="5641975"/>
          <p14:tracePt t="102520" x="3459163" y="5641975"/>
          <p14:tracePt t="102521" x="3490913" y="5641975"/>
          <p14:tracePt t="102526" x="3521075" y="5657850"/>
          <p14:tracePt t="102528" x="3536950" y="5657850"/>
          <p14:tracePt t="102530" x="3552825" y="5657850"/>
          <p14:tracePt t="102532" x="3568700" y="5657850"/>
          <p14:tracePt t="102534" x="3584575" y="5672138"/>
          <p14:tracePt t="102535" x="3600450" y="5672138"/>
          <p14:tracePt t="102537" x="3616325" y="5672138"/>
          <p14:tracePt t="102539" x="3632200" y="5672138"/>
          <p14:tracePt t="102542" x="3648075" y="5688013"/>
          <p14:tracePt t="102544" x="3663950" y="5688013"/>
          <p14:tracePt t="102546" x="3679825" y="5688013"/>
          <p14:tracePt t="102548" x="3695700" y="5688013"/>
          <p14:tracePt t="102550" x="3711575" y="5688013"/>
          <p14:tracePt t="102556" x="3727450" y="5688013"/>
          <p14:tracePt t="102558" x="3743325" y="5688013"/>
          <p14:tracePt t="102564" x="3759200" y="5688013"/>
          <p14:tracePt t="102587" x="3775075" y="5688013"/>
          <p14:tracePt t="102597" x="3790950" y="5688013"/>
          <p14:tracePt t="102627" x="3806825" y="5688013"/>
          <p14:tracePt t="102641" x="3821113" y="5703888"/>
          <p14:tracePt t="102646" x="3836988" y="5703888"/>
          <p14:tracePt t="102668" x="3948113" y="5719763"/>
          <p14:tracePt t="102671" x="3963988" y="5719763"/>
          <p14:tracePt t="102672" x="4011613" y="5735638"/>
          <p14:tracePt t="102673" x="4027488" y="5735638"/>
          <p14:tracePt t="102676" x="4059238" y="5735638"/>
          <p14:tracePt t="102678" x="4075113" y="5751513"/>
          <p14:tracePt t="102680" x="4090988" y="5751513"/>
          <p14:tracePt t="102681" x="4121150" y="5751513"/>
          <p14:tracePt t="102685" x="4152900" y="5751513"/>
          <p14:tracePt t="102687" x="4184650" y="5767388"/>
          <p14:tracePt t="102690" x="4200525" y="5767388"/>
          <p14:tracePt t="102692" x="4216400" y="5767388"/>
          <p14:tracePt t="102694" x="4232275" y="5767388"/>
          <p14:tracePt t="102696" x="4264025" y="5767388"/>
          <p14:tracePt t="102698" x="4295775" y="5767388"/>
          <p14:tracePt t="102702" x="4327525" y="5767388"/>
          <p14:tracePt t="102704" x="4343400" y="5767388"/>
          <p14:tracePt t="102705" x="4359275" y="5767388"/>
          <p14:tracePt t="102708" x="4391025" y="5767388"/>
          <p14:tracePt t="102710" x="4406900" y="5767388"/>
          <p14:tracePt t="102711" x="4437063" y="5767388"/>
          <p14:tracePt t="102713" x="4452938" y="5767388"/>
          <p14:tracePt t="102716" x="4468813" y="5767388"/>
          <p14:tracePt t="102718" x="4484688" y="5767388"/>
          <p14:tracePt t="102720" x="4500563" y="5767388"/>
          <p14:tracePt t="102721" x="4532313" y="5767388"/>
          <p14:tracePt t="102723" x="4548188" y="5767388"/>
          <p14:tracePt t="102726" x="4564063" y="5767388"/>
          <p14:tracePt t="102728" x="4579938" y="5767388"/>
          <p14:tracePt t="102729" x="4595813" y="5767388"/>
          <p14:tracePt t="102735" x="4627563" y="5767388"/>
          <p14:tracePt t="102738" x="4643438" y="5767388"/>
          <p14:tracePt t="102742" x="4659313" y="5767388"/>
          <p14:tracePt t="102744" x="4675188" y="5767388"/>
          <p14:tracePt t="102752" x="4706938" y="5767388"/>
          <p14:tracePt t="102758" x="4722813" y="5767388"/>
          <p14:tracePt t="102762" x="4737100" y="5767388"/>
          <p14:tracePt t="102765" x="4752975" y="5767388"/>
          <p14:tracePt t="102770" x="4768850" y="5767388"/>
          <p14:tracePt t="102774" x="4784725" y="5767388"/>
          <p14:tracePt t="102778" x="4800600" y="5767388"/>
          <p14:tracePt t="102780" x="4816475" y="5767388"/>
          <p14:tracePt t="102782" x="4832350" y="5767388"/>
          <p14:tracePt t="102788" x="4848225" y="5767388"/>
          <p14:tracePt t="102790" x="4864100" y="5767388"/>
          <p14:tracePt t="102793" x="4879975" y="5767388"/>
          <p14:tracePt t="102795" x="4895850" y="5767388"/>
          <p14:tracePt t="102797" x="4911725" y="5767388"/>
          <p14:tracePt t="102802" x="4927600" y="5751513"/>
          <p14:tracePt t="102804" x="4943475" y="5751513"/>
          <p14:tracePt t="102807" x="4959350" y="5751513"/>
          <p14:tracePt t="102810" x="4975225" y="5751513"/>
          <p14:tracePt t="102812" x="4991100" y="5751513"/>
          <p14:tracePt t="102814" x="4991100" y="5735638"/>
          <p14:tracePt t="102816" x="5006975" y="5735638"/>
          <p14:tracePt t="102818" x="5022850" y="5735638"/>
          <p14:tracePt t="102820" x="5022850" y="5719763"/>
          <p14:tracePt t="102822" x="5037138" y="5719763"/>
          <p14:tracePt t="102824" x="5053013" y="5719763"/>
          <p14:tracePt t="102826" x="5068888" y="5719763"/>
          <p14:tracePt t="102828" x="5084763" y="5719763"/>
          <p14:tracePt t="102830" x="5100638" y="5703888"/>
          <p14:tracePt t="102835" x="5116513" y="5688013"/>
          <p14:tracePt t="102836" x="5132388" y="5688013"/>
          <p14:tracePt t="102837" x="5148263" y="5672138"/>
          <p14:tracePt t="102839" x="5164138" y="5672138"/>
          <p14:tracePt t="102842" x="5180013" y="5672138"/>
          <p14:tracePt t="102843" x="5195888" y="5672138"/>
          <p14:tracePt t="102846" x="5195888" y="5657850"/>
          <p14:tracePt t="102848" x="5211763" y="5657850"/>
          <p14:tracePt t="102851" x="5227638" y="5657850"/>
          <p14:tracePt t="102854" x="5259388" y="5641975"/>
          <p14:tracePt t="102856" x="5275263" y="5626100"/>
          <p14:tracePt t="102858" x="5291138" y="5626100"/>
          <p14:tracePt t="102859" x="5307013" y="5626100"/>
          <p14:tracePt t="102862" x="5322888" y="5626100"/>
          <p14:tracePt t="102863" x="5322888" y="5610225"/>
          <p14:tracePt t="102866" x="5353050" y="5610225"/>
          <p14:tracePt t="102870" x="5368925" y="5594350"/>
          <p14:tracePt t="102872" x="5384800" y="5594350"/>
          <p14:tracePt t="102874" x="5400675" y="5594350"/>
          <p14:tracePt t="102876" x="5416550" y="5594350"/>
          <p14:tracePt t="102878" x="5432425" y="5594350"/>
          <p14:tracePt t="102880" x="5448300" y="5578475"/>
          <p14:tracePt t="102885" x="5464175" y="5562600"/>
          <p14:tracePt t="102886" x="5480050" y="5562600"/>
          <p14:tracePt t="102887" x="5495925" y="5562600"/>
          <p14:tracePt t="102889" x="5511800" y="5546725"/>
          <p14:tracePt t="102891" x="5527675" y="5546725"/>
          <p14:tracePt t="102896" x="5543550" y="5546725"/>
          <p14:tracePt t="102897" x="5559425" y="5546725"/>
          <p14:tracePt t="102901" x="5575300" y="5530850"/>
          <p14:tracePt t="102906" x="5591175" y="5514975"/>
          <p14:tracePt t="102907" x="5607050" y="5514975"/>
          <p14:tracePt t="102912" x="5622925" y="5514975"/>
          <p14:tracePt t="102916" x="5638800" y="5499100"/>
          <p14:tracePt t="102918" x="5653088" y="5499100"/>
          <p14:tracePt t="102920" x="5653088" y="5483225"/>
          <p14:tracePt t="102924" x="5668963" y="5467350"/>
          <p14:tracePt t="102928" x="5684838" y="5467350"/>
          <p14:tracePt t="102935" x="5684838" y="5451475"/>
          <p14:tracePt t="102936" x="5700713" y="5451475"/>
          <p14:tracePt t="102937" x="5700713" y="5435600"/>
          <p14:tracePt t="102942" x="5716588" y="5435600"/>
          <p14:tracePt t="102944" x="5716588" y="5419725"/>
          <p14:tracePt t="102948" x="5716588" y="5403850"/>
          <p14:tracePt t="102951" x="5716588" y="5387975"/>
          <p14:tracePt t="102956" x="5716588" y="5372100"/>
          <p14:tracePt t="102958" x="5716588" y="5356225"/>
          <p14:tracePt t="102964" x="5716588" y="5340350"/>
          <p14:tracePt t="102966" x="5716588" y="5324475"/>
          <p14:tracePt t="102968" x="5716588" y="5310188"/>
          <p14:tracePt t="102972" x="5716588" y="5294313"/>
          <p14:tracePt t="102974" x="5716588" y="5278438"/>
          <p14:tracePt t="102978" x="5716588" y="5262563"/>
          <p14:tracePt t="102980" x="5716588" y="5246688"/>
          <p14:tracePt t="102984" x="5716588" y="5230813"/>
          <p14:tracePt t="102986" x="5716588" y="5214938"/>
          <p14:tracePt t="102988" x="5716588" y="5199063"/>
          <p14:tracePt t="102992" x="5700713" y="5183188"/>
          <p14:tracePt t="102994" x="5700713" y="5167313"/>
          <p14:tracePt t="102998" x="5684838" y="5151438"/>
          <p14:tracePt t="103002" x="5668963" y="5119688"/>
          <p14:tracePt t="103006" x="5668963" y="5103813"/>
          <p14:tracePt t="103008" x="5653088" y="5087938"/>
          <p14:tracePt t="103010" x="5638800" y="5087938"/>
          <p14:tracePt t="103012" x="5622925" y="5087938"/>
          <p14:tracePt t="103014" x="5622925" y="5072063"/>
          <p14:tracePt t="103016" x="5622925" y="5056188"/>
          <p14:tracePt t="103017" x="5607050" y="5040313"/>
          <p14:tracePt t="103019" x="5591175" y="5040313"/>
          <p14:tracePt t="103025" x="5591175" y="5024438"/>
          <p14:tracePt t="103025" x="5575300" y="5024438"/>
          <p14:tracePt t="103028" x="5559425" y="5008563"/>
          <p14:tracePt t="103030" x="5543550" y="5008563"/>
          <p14:tracePt t="103035" x="5527675" y="5008563"/>
          <p14:tracePt t="103038" x="5511800" y="4992688"/>
          <p14:tracePt t="103042" x="5495925" y="4992688"/>
          <p14:tracePt t="103044" x="5480050" y="4976813"/>
          <p14:tracePt t="103048" x="5464175" y="4976813"/>
          <p14:tracePt t="103052" x="5464175" y="4962525"/>
          <p14:tracePt t="103054" x="5448300" y="4962525"/>
          <p14:tracePt t="103056" x="5432425" y="4962525"/>
          <p14:tracePt t="103062" x="5416550" y="4962525"/>
          <p14:tracePt t="103070" x="5384800" y="4962525"/>
          <p14:tracePt t="103076" x="5368925" y="4962525"/>
          <p14:tracePt t="103079" x="5353050" y="4962525"/>
          <p14:tracePt t="103083" x="5337175" y="4962525"/>
          <p14:tracePt t="103085" x="5322888" y="4962525"/>
          <p14:tracePt t="103087" x="5307013" y="4962525"/>
          <p14:tracePt t="103092" x="5275263" y="4962525"/>
          <p14:tracePt t="103096" x="5259388" y="4962525"/>
          <p14:tracePt t="103097" x="5227638" y="4962525"/>
          <p14:tracePt t="103102" x="5211763" y="4962525"/>
          <p14:tracePt t="103104" x="5164138" y="4962525"/>
          <p14:tracePt t="103105" x="5132388" y="4962525"/>
          <p14:tracePt t="103107" x="5100638" y="4962525"/>
          <p14:tracePt t="103110" x="5068888" y="4946650"/>
          <p14:tracePt t="103112" x="5037138" y="4946650"/>
          <p14:tracePt t="103114" x="5006975" y="4946650"/>
          <p14:tracePt t="103116" x="4991100" y="4946650"/>
          <p14:tracePt t="103118" x="4943475" y="4946650"/>
          <p14:tracePt t="103119" x="4927600" y="4946650"/>
          <p14:tracePt t="103121" x="4895850" y="4946650"/>
          <p14:tracePt t="103123" x="4864100" y="4946650"/>
          <p14:tracePt t="103126" x="4848225" y="4946650"/>
          <p14:tracePt t="103128" x="4816475" y="4946650"/>
          <p14:tracePt t="103130" x="4800600" y="4946650"/>
          <p14:tracePt t="103131" x="4768850" y="4946650"/>
          <p14:tracePt t="103134" x="4737100" y="4946650"/>
          <p14:tracePt t="103135" x="4722813" y="4946650"/>
          <p14:tracePt t="103137" x="4706938" y="4946650"/>
          <p14:tracePt t="103139" x="4691063" y="4946650"/>
          <p14:tracePt t="103141" x="4675188" y="4946650"/>
          <p14:tracePt t="103143" x="4659313" y="4946650"/>
          <p14:tracePt t="103146" x="4643438" y="4946650"/>
          <p14:tracePt t="103151" x="4627563" y="4946650"/>
          <p14:tracePt t="103153" x="4611688" y="4946650"/>
          <p14:tracePt t="103160" x="4611688" y="4962525"/>
          <p14:tracePt t="103162" x="4595813" y="4962525"/>
          <p14:tracePt t="103163" x="4595813" y="4976813"/>
          <p14:tracePt t="103166" x="4579938" y="4976813"/>
          <p14:tracePt t="103170" x="4564063" y="4976813"/>
          <p14:tracePt t="103172" x="4564063" y="4992688"/>
          <p14:tracePt t="103175" x="4564063" y="5008563"/>
          <p14:tracePt t="103179" x="4548188" y="5008563"/>
          <p14:tracePt t="103182" x="4548188" y="5024438"/>
          <p14:tracePt t="103185" x="4532313" y="5040313"/>
          <p14:tracePt t="103188" x="4532313" y="5056188"/>
          <p14:tracePt t="103192" x="4516438" y="5072063"/>
          <p14:tracePt t="103199" x="4500563" y="5087938"/>
          <p14:tracePt t="103202" x="4484688" y="5103813"/>
          <p14:tracePt t="103204" x="4484688" y="5119688"/>
          <p14:tracePt t="103205" x="4484688" y="5135563"/>
          <p14:tracePt t="103213" x="4468813" y="5151438"/>
          <p14:tracePt t="103215" x="4468813" y="5167313"/>
          <p14:tracePt t="103218" x="4452938" y="5167313"/>
          <p14:tracePt t="103220" x="4452938" y="5183188"/>
          <p14:tracePt t="103222" x="4452938" y="5199063"/>
          <p14:tracePt t="103224" x="4452938" y="5214938"/>
          <p14:tracePt t="103231" x="4452938" y="5230813"/>
          <p14:tracePt t="103232" x="4437063" y="5246688"/>
          <p14:tracePt t="103238" x="4437063" y="5262563"/>
          <p14:tracePt t="103239" x="4437063" y="5278438"/>
          <p14:tracePt t="103242" x="4437063" y="5294313"/>
          <p14:tracePt t="103248" x="4437063" y="5310188"/>
          <p14:tracePt t="103252" x="4437063" y="5324475"/>
          <p14:tracePt t="103258" x="4437063" y="5340350"/>
          <p14:tracePt t="103263" x="4437063" y="5356225"/>
          <p14:tracePt t="103268" x="4437063" y="5372100"/>
          <p14:tracePt t="103278" x="4437063" y="5387975"/>
          <p14:tracePt t="103286" x="4437063" y="5403850"/>
          <p14:tracePt t="103304" x="4437063" y="5419725"/>
          <p14:tracePt t="103315" x="4437063" y="5435600"/>
          <p14:tracePt t="103322" x="4437063" y="5451475"/>
          <p14:tracePt t="103336" x="4437063" y="5467350"/>
          <p14:tracePt t="103338" x="4452938" y="5467350"/>
          <p14:tracePt t="103340" x="4452938" y="5483225"/>
          <p14:tracePt t="103342" x="4468813" y="5483225"/>
          <p14:tracePt t="103348" x="4468813" y="5499100"/>
          <p14:tracePt t="103352" x="4500563" y="5499100"/>
          <p14:tracePt t="103354" x="4516438" y="5514975"/>
          <p14:tracePt t="103359" x="4532313" y="5514975"/>
          <p14:tracePt t="103361" x="4548188" y="5514975"/>
          <p14:tracePt t="103363" x="4564063" y="5530850"/>
          <p14:tracePt t="103366" x="4579938" y="5530850"/>
          <p14:tracePt t="103368" x="4595813" y="5546725"/>
          <p14:tracePt t="103371" x="4627563" y="5562600"/>
          <p14:tracePt t="103373" x="4643438" y="5562600"/>
          <p14:tracePt t="103377" x="4675188" y="5578475"/>
          <p14:tracePt t="103380" x="4691063" y="5578475"/>
          <p14:tracePt t="103381" x="4706938" y="5578475"/>
          <p14:tracePt t="103386" x="4784725" y="5594350"/>
          <p14:tracePt t="103387" x="4800600" y="5594350"/>
          <p14:tracePt t="103389" x="4832350" y="5594350"/>
          <p14:tracePt t="103392" x="4864100" y="5610225"/>
          <p14:tracePt t="103393" x="4879975" y="5610225"/>
          <p14:tracePt t="103396" x="4895850" y="5610225"/>
          <p14:tracePt t="103398" x="4911725" y="5610225"/>
          <p14:tracePt t="103401" x="4943475" y="5610225"/>
          <p14:tracePt t="103402" x="4975225" y="5610225"/>
          <p14:tracePt t="103403" x="4991100" y="5626100"/>
          <p14:tracePt t="103405" x="5006975" y="5626100"/>
          <p14:tracePt t="103407" x="5022850" y="5626100"/>
          <p14:tracePt t="103410" x="5053013" y="5626100"/>
          <p14:tracePt t="103412" x="5068888" y="5626100"/>
          <p14:tracePt t="103414" x="5084763" y="5626100"/>
          <p14:tracePt t="103416" x="5116513" y="5626100"/>
          <p14:tracePt t="103417" x="5148263" y="5626100"/>
          <p14:tracePt t="103421" x="5180013" y="5641975"/>
          <p14:tracePt t="103424" x="5195888" y="5641975"/>
          <p14:tracePt t="103426" x="5211763" y="5641975"/>
          <p14:tracePt t="103428" x="5243513" y="5641975"/>
          <p14:tracePt t="103430" x="5259388" y="5641975"/>
          <p14:tracePt t="103431" x="5275263" y="5641975"/>
          <p14:tracePt t="103434" x="5291138" y="5641975"/>
          <p14:tracePt t="103436" x="5307013" y="5641975"/>
          <p14:tracePt t="103438" x="5337175" y="5641975"/>
          <p14:tracePt t="103440" x="5353050" y="5641975"/>
          <p14:tracePt t="103442" x="5368925" y="5641975"/>
          <p14:tracePt t="103444" x="5384800" y="5641975"/>
          <p14:tracePt t="103445" x="5400675" y="5641975"/>
          <p14:tracePt t="103447" x="5432425" y="5641975"/>
          <p14:tracePt t="103452" x="5464175" y="5641975"/>
          <p14:tracePt t="103454" x="5495925" y="5641975"/>
          <p14:tracePt t="103458" x="5527675" y="5641975"/>
          <p14:tracePt t="103460" x="5543550" y="5641975"/>
          <p14:tracePt t="103461" x="5559425" y="5641975"/>
          <p14:tracePt t="103463" x="5575300" y="5641975"/>
          <p14:tracePt t="103465" x="5591175" y="5641975"/>
          <p14:tracePt t="103467" x="5607050" y="5626100"/>
          <p14:tracePt t="103470" x="5622925" y="5626100"/>
          <p14:tracePt t="103472" x="5638800" y="5626100"/>
          <p14:tracePt t="103474" x="5653088" y="5626100"/>
          <p14:tracePt t="103475" x="5668963" y="5610225"/>
          <p14:tracePt t="103478" x="5684838" y="5610225"/>
          <p14:tracePt t="103480" x="5700713" y="5610225"/>
          <p14:tracePt t="103482" x="5716588" y="5610225"/>
          <p14:tracePt t="103484" x="5732463" y="5610225"/>
          <p14:tracePt t="103485" x="5748338" y="5610225"/>
          <p14:tracePt t="103488" x="5764213" y="5610225"/>
          <p14:tracePt t="103494" x="5780088" y="5610225"/>
          <p14:tracePt t="103495" x="5795963" y="5610225"/>
          <p14:tracePt t="103497" x="5795963" y="5594350"/>
          <p14:tracePt t="103502" x="5811838" y="5594350"/>
          <p14:tracePt t="103506" x="5827713" y="5594350"/>
          <p14:tracePt t="103508" x="5827713" y="5578475"/>
          <p14:tracePt t="103514" x="5843588" y="5578475"/>
          <p14:tracePt t="103526" x="5859463" y="5578475"/>
          <p14:tracePt t="103548" x="5875338" y="5578475"/>
          <p14:tracePt t="103649" x="5875338" y="5562600"/>
          <p14:tracePt t="103658" x="5811838" y="5562600"/>
          <p14:tracePt t="103662" x="5795963" y="5562600"/>
          <p14:tracePt t="103663" x="5780088" y="5562600"/>
          <p14:tracePt t="103668" x="5764213" y="5562600"/>
          <p14:tracePt t="103670" x="5732463" y="5562600"/>
          <p14:tracePt t="103674" x="5716588" y="5562600"/>
          <p14:tracePt t="103675" x="5700713" y="5562600"/>
          <p14:tracePt t="103678" x="5684838" y="5562600"/>
          <p14:tracePt t="103680" x="5668963" y="5562600"/>
          <p14:tracePt t="103681" x="5638800" y="5562600"/>
          <p14:tracePt t="103684" x="5607050" y="5578475"/>
          <p14:tracePt t="103685" x="5575300" y="5578475"/>
          <p14:tracePt t="103688" x="5543550" y="5578475"/>
          <p14:tracePt t="103690" x="5527675" y="5578475"/>
          <p14:tracePt t="103692" x="5495925" y="5594350"/>
          <p14:tracePt t="103694" x="5464175" y="5594350"/>
          <p14:tracePt t="103695" x="5448300" y="5610225"/>
          <p14:tracePt t="103698" x="5400675" y="5626100"/>
          <p14:tracePt t="103700" x="5368925" y="5626100"/>
          <p14:tracePt t="103702" x="5353050" y="5641975"/>
          <p14:tracePt t="103704" x="5322888" y="5657850"/>
          <p14:tracePt t="103705" x="5275263" y="5672138"/>
          <p14:tracePt t="103708" x="5259388" y="5672138"/>
          <p14:tracePt t="103710" x="5227638" y="5688013"/>
          <p14:tracePt t="103712" x="5180013" y="5688013"/>
          <p14:tracePt t="103714" x="5164138" y="5688013"/>
          <p14:tracePt t="103716" x="5132388" y="5703888"/>
          <p14:tracePt t="103717" x="5100638" y="5719763"/>
          <p14:tracePt t="103719" x="5053013" y="5735638"/>
          <p14:tracePt t="103721" x="5037138" y="5735638"/>
          <p14:tracePt t="103724" x="5006975" y="5751513"/>
          <p14:tracePt t="103726" x="4959350" y="5751513"/>
          <p14:tracePt t="103727" x="4943475" y="5767388"/>
          <p14:tracePt t="103730" x="4911725" y="5783263"/>
          <p14:tracePt t="103732" x="4864100" y="5783263"/>
          <p14:tracePt t="103734" x="4848225" y="5783263"/>
          <p14:tracePt t="103736" x="4800600" y="5783263"/>
          <p14:tracePt t="103737" x="4768850" y="5799138"/>
          <p14:tracePt t="103739" x="4752975" y="5815013"/>
          <p14:tracePt t="103741" x="4706938" y="5815013"/>
          <p14:tracePt t="103744" x="4675188" y="5830888"/>
          <p14:tracePt t="103746" x="4659313" y="5830888"/>
          <p14:tracePt t="103747" x="4627563" y="5846763"/>
          <p14:tracePt t="103750" x="4595813" y="5846763"/>
          <p14:tracePt t="103752" x="4579938" y="5846763"/>
          <p14:tracePt t="103753" x="4548188" y="5862638"/>
          <p14:tracePt t="103756" x="4516438" y="5862638"/>
          <p14:tracePt t="103758" x="4500563" y="5878513"/>
          <p14:tracePt t="103759" x="4468813" y="5878513"/>
          <p14:tracePt t="103762" x="4437063" y="5878513"/>
          <p14:tracePt t="103769" x="4375150" y="5894388"/>
          <p14:tracePt t="103770" x="4359275" y="5910263"/>
          <p14:tracePt t="103772" x="4343400" y="5910263"/>
          <p14:tracePt t="103774" x="4311650" y="5926138"/>
          <p14:tracePt t="103775" x="4295775" y="5926138"/>
          <p14:tracePt t="103778" x="4279900" y="5942013"/>
          <p14:tracePt t="103780" x="4264025" y="5942013"/>
          <p14:tracePt t="103782" x="4248150" y="5942013"/>
          <p14:tracePt t="103784" x="4216400" y="5942013"/>
          <p14:tracePt t="103786" x="4216400" y="5957888"/>
          <p14:tracePt t="103788" x="4184650" y="5957888"/>
          <p14:tracePt t="103790" x="4152900" y="5973763"/>
          <p14:tracePt t="103792" x="4152900" y="5989638"/>
          <p14:tracePt t="103794" x="4121150" y="5989638"/>
          <p14:tracePt t="103796" x="4106863" y="5989638"/>
          <p14:tracePt t="103797" x="4090988" y="6003925"/>
          <p14:tracePt t="103801" x="4059238" y="6019800"/>
          <p14:tracePt t="103804" x="4027488" y="6035675"/>
          <p14:tracePt t="103806" x="3995738" y="6051550"/>
          <p14:tracePt t="103808" x="3979863" y="6051550"/>
          <p14:tracePt t="103810" x="3963988" y="6067425"/>
          <p14:tracePt t="103811" x="3932238" y="6083300"/>
          <p14:tracePt t="103813" x="3916363" y="6083300"/>
          <p14:tracePt t="103818" x="3868738" y="6115050"/>
          <p14:tracePt t="103819" x="3852863" y="6115050"/>
          <p14:tracePt t="103821" x="3821113" y="6130925"/>
          <p14:tracePt t="103823" x="3806825" y="6146800"/>
          <p14:tracePt t="103826" x="3790950" y="6146800"/>
          <p14:tracePt t="103827" x="3759200" y="6162675"/>
          <p14:tracePt t="103829" x="3727450" y="6178550"/>
          <p14:tracePt t="103835" x="3695700" y="6194425"/>
          <p14:tracePt t="103836" x="3663950" y="6210300"/>
          <p14:tracePt t="103840" x="3632200" y="6226175"/>
          <p14:tracePt t="103842" x="3616325" y="6226175"/>
          <p14:tracePt t="103843" x="3600450" y="6226175"/>
          <p14:tracePt t="103846" x="3584575" y="6242050"/>
          <p14:tracePt t="103852" x="3552825" y="6257925"/>
          <p14:tracePt t="103862" x="3459163" y="6305550"/>
          <p14:tracePt t="103863" x="3443288" y="6321425"/>
          <p14:tracePt t="103865" x="3427413" y="6321425"/>
          <p14:tracePt t="103872" x="3411538" y="6321425"/>
          <p14:tracePt t="103876" x="3395663" y="6321425"/>
          <p14:tracePt t="103878" x="3395663" y="6337300"/>
          <p14:tracePt t="103884" x="3379788" y="6337300"/>
          <p14:tracePt t="103893" x="3363913" y="6351588"/>
          <p14:tracePt t="103909" x="3348038" y="6351588"/>
          <p14:tracePt t="104036" x="3348038" y="6367463"/>
          <p14:tracePt t="105754" x="3363913" y="6367463"/>
          <p14:tracePt t="105760" x="3379788" y="6367463"/>
          <p14:tracePt t="105770" x="3395663" y="6367463"/>
          <p14:tracePt t="105776" x="3411538" y="6367463"/>
          <p14:tracePt t="105785" x="3427413" y="6367463"/>
          <p14:tracePt t="105790" x="3443288" y="6367463"/>
          <p14:tracePt t="105794" x="3459163" y="6367463"/>
          <p14:tracePt t="105800" x="3505200" y="6367463"/>
          <p14:tracePt t="105804" x="3521075" y="6367463"/>
          <p14:tracePt t="105806" x="3536950" y="6367463"/>
          <p14:tracePt t="105808" x="3552825" y="6367463"/>
          <p14:tracePt t="105809" x="3584575" y="6383338"/>
          <p14:tracePt t="105811" x="3600450" y="6383338"/>
          <p14:tracePt t="105814" x="3648075" y="6383338"/>
          <p14:tracePt t="105815" x="3679825" y="6399213"/>
          <p14:tracePt t="105817" x="3695700" y="6399213"/>
          <p14:tracePt t="105820" x="3727450" y="6399213"/>
          <p14:tracePt t="105821" x="3759200" y="6415088"/>
          <p14:tracePt t="105823" x="3790950" y="6415088"/>
          <p14:tracePt t="105825" x="3821113" y="6415088"/>
          <p14:tracePt t="105827" x="3868738" y="6430963"/>
          <p14:tracePt t="105830" x="3900488" y="6430963"/>
          <p14:tracePt t="105832" x="3932238" y="6430963"/>
          <p14:tracePt t="105834" x="3979863" y="6430963"/>
          <p14:tracePt t="105835" x="4027488" y="6446838"/>
          <p14:tracePt t="105838" x="4059238" y="6446838"/>
          <p14:tracePt t="105840" x="4121150" y="6462713"/>
          <p14:tracePt t="105842" x="4168775" y="6478588"/>
          <p14:tracePt t="105844" x="4200525" y="6478588"/>
          <p14:tracePt t="105845" x="4248150" y="6494463"/>
          <p14:tracePt t="105848" x="4359275" y="6510338"/>
          <p14:tracePt t="105850" x="4437063" y="6526213"/>
          <p14:tracePt t="105852" x="4484688" y="6542088"/>
          <p14:tracePt t="105853" x="4548188" y="6542088"/>
          <p14:tracePt t="105856" x="4595813" y="6557963"/>
          <p14:tracePt t="105858" x="4659313" y="6573838"/>
          <p14:tracePt t="105860" x="4752975" y="6589713"/>
          <p14:tracePt t="105862" x="4816475" y="6605588"/>
          <p14:tracePt t="105863" x="4864100" y="6621463"/>
          <p14:tracePt t="105866" x="4927600" y="6637338"/>
          <p14:tracePt t="105868" x="5006975" y="6637338"/>
          <p14:tracePt t="105869" x="5100638" y="6653213"/>
          <p14:tracePt t="105872" x="5164138" y="6669088"/>
          <p14:tracePt t="105873" x="5275263" y="6684963"/>
          <p14:tracePt t="105875" x="5337175" y="6699250"/>
          <p14:tracePt t="105877" x="5416550" y="6715125"/>
          <p14:tracePt t="105879" x="5495925" y="6746875"/>
          <p14:tracePt t="105882" x="5591175" y="6762750"/>
          <p14:tracePt t="105884" x="5668963" y="6778625"/>
          <p14:tracePt t="105885" x="5780088" y="6794500"/>
          <p14:tracePt t="105887" x="5875338" y="6810375"/>
          <p14:tracePt t="105889" x="5953125" y="6810375"/>
          <p14:tracePt t="105892" x="6032500" y="6826250"/>
          <p14:tracePt t="105893" x="6127750" y="6842125"/>
          <p14:tracePt t="105895" x="6238875" y="6842125"/>
          <p14:tracePt t="106478" x="12065000" y="6557963"/>
          <p14:tracePt t="106479" x="12034838" y="6542088"/>
          <p14:tracePt t="106482" x="11987213" y="6542088"/>
          <p14:tracePt t="106483" x="11939588" y="6542088"/>
          <p14:tracePt t="106485" x="11907838" y="6526213"/>
          <p14:tracePt t="106488" x="11860213" y="6526213"/>
          <p14:tracePt t="106490" x="11812588" y="6510338"/>
          <p14:tracePt t="106492" x="11764963" y="6494463"/>
          <p14:tracePt t="106494" x="11734800" y="6494463"/>
          <p14:tracePt t="106496" x="11687175" y="6478588"/>
          <p14:tracePt t="106499" x="11639550" y="6462713"/>
          <p14:tracePt t="106500" x="11607800" y="6462713"/>
          <p14:tracePt t="106502" x="11560175" y="6446838"/>
          <p14:tracePt t="106504" x="11512550" y="6446838"/>
          <p14:tracePt t="106506" x="11464925" y="6430963"/>
          <p14:tracePt t="106508" x="11433175" y="6430963"/>
          <p14:tracePt t="106510" x="11403013" y="6415088"/>
          <p14:tracePt t="106512" x="11355388" y="6415088"/>
          <p14:tracePt t="106514" x="11323638" y="6399213"/>
          <p14:tracePt t="106516" x="11291888" y="6399213"/>
          <p14:tracePt t="106517" x="11244263" y="6383338"/>
          <p14:tracePt t="106519" x="11212513" y="6383338"/>
          <p14:tracePt t="106522" x="11180763" y="6383338"/>
          <p14:tracePt t="106524" x="11133138" y="6383338"/>
          <p14:tracePt t="106525" x="11118850" y="6383338"/>
          <p14:tracePt t="106528" x="11071225" y="6383338"/>
          <p14:tracePt t="106529" x="11039475" y="6383338"/>
          <p14:tracePt t="106532" x="11023600" y="6383338"/>
          <p14:tracePt t="106533" x="10991850" y="6367463"/>
          <p14:tracePt t="106535" x="10944225" y="6367463"/>
          <p14:tracePt t="106540" x="10896600" y="6367463"/>
          <p14:tracePt t="106542" x="10896600" y="6351588"/>
          <p14:tracePt t="106544" x="10864850" y="6351588"/>
          <p14:tracePt t="106545" x="10848975" y="6351588"/>
          <p14:tracePt t="106550" x="10818813" y="6351588"/>
          <p14:tracePt t="106551" x="10802938" y="6351588"/>
          <p14:tracePt t="106553" x="10787063" y="6351588"/>
          <p14:tracePt t="106556" x="10771188" y="6351588"/>
          <p14:tracePt t="106557" x="10755313" y="6351588"/>
          <p14:tracePt t="106562" x="10739438" y="6351588"/>
          <p14:tracePt t="106567" x="10723563" y="6351588"/>
          <p14:tracePt t="106572" x="10707688" y="6351588"/>
          <p14:tracePt t="106576" x="10691813" y="6351588"/>
          <p14:tracePt t="106577" x="10675938" y="6351588"/>
          <p14:tracePt t="106583" x="10660063" y="6351588"/>
          <p14:tracePt t="106585" x="10644188" y="6351588"/>
          <p14:tracePt t="106591" x="10628313" y="6351588"/>
          <p14:tracePt t="106594" x="10612438" y="6351588"/>
          <p14:tracePt t="106598" x="10596563" y="6351588"/>
          <p14:tracePt t="106602" x="10580688" y="6351588"/>
          <p14:tracePt t="106604" x="10564813" y="6351588"/>
          <p14:tracePt t="106610" x="10548938" y="6351588"/>
          <p14:tracePt t="106611" x="10533063" y="6351588"/>
          <p14:tracePt t="106616" x="10517188" y="6351588"/>
          <p14:tracePt t="106618" x="10502900" y="6351588"/>
          <p14:tracePt t="106620" x="10487025" y="6351588"/>
          <p14:tracePt t="106624" x="10471150" y="6351588"/>
          <p14:tracePt t="106628" x="10455275" y="6351588"/>
          <p14:tracePt t="106630" x="10439400" y="6351588"/>
          <p14:tracePt t="106634" x="10423525" y="6351588"/>
          <p14:tracePt t="106651" x="10312400" y="6351588"/>
          <p14:tracePt t="106652" x="10296525" y="6351588"/>
          <p14:tracePt t="106654" x="10280650" y="6351588"/>
          <p14:tracePt t="106656" x="10264775" y="6351588"/>
          <p14:tracePt t="106658" x="10248900" y="6351588"/>
          <p14:tracePt t="106660" x="10233025" y="6351588"/>
          <p14:tracePt t="106662" x="10217150" y="6351588"/>
          <p14:tracePt t="106664" x="10202863" y="6351588"/>
          <p14:tracePt t="106666" x="10186988" y="6351588"/>
          <p14:tracePt t="106667" x="10171113" y="6351588"/>
          <p14:tracePt t="106670" x="10139363" y="6351588"/>
          <p14:tracePt t="106674" x="10123488" y="6351588"/>
          <p14:tracePt t="106676" x="10091738" y="6351588"/>
          <p14:tracePt t="106680" x="10075863" y="6351588"/>
          <p14:tracePt t="106683" x="10059988" y="6351588"/>
          <p14:tracePt t="106684" x="10044113" y="6351588"/>
          <p14:tracePt t="106685" x="10028238" y="6351588"/>
          <p14:tracePt t="106688" x="10012363" y="6351588"/>
          <p14:tracePt t="106692" x="9980613" y="6351588"/>
          <p14:tracePt t="106693" x="9964738" y="6351588"/>
          <p14:tracePt t="106700" x="9948863" y="6351588"/>
          <p14:tracePt t="106701" x="9932988" y="6351588"/>
          <p14:tracePt t="106704" x="9917113" y="6351588"/>
          <p14:tracePt t="106706" x="9902825" y="6351588"/>
          <p14:tracePt t="106710" x="9886950" y="6351588"/>
          <p14:tracePt t="106712" x="9871075" y="6351588"/>
          <p14:tracePt t="106713" x="9855200" y="6351588"/>
          <p14:tracePt t="106718" x="9839325" y="6351588"/>
          <p14:tracePt t="106719" x="9823450" y="6351588"/>
          <p14:tracePt t="106723" x="9807575" y="6351588"/>
          <p14:tracePt t="106726" x="9791700" y="6351588"/>
          <p14:tracePt t="106728" x="9775825" y="6351588"/>
          <p14:tracePt t="106732" x="9759950" y="6351588"/>
          <p14:tracePt t="106734" x="9744075" y="6351588"/>
          <p14:tracePt t="106740" x="9728200" y="6351588"/>
          <p14:tracePt t="106742" x="9712325" y="6351588"/>
          <p14:tracePt t="106744" x="9696450" y="6351588"/>
          <p14:tracePt t="106750" x="9680575" y="6351588"/>
          <p14:tracePt t="106752" x="9664700" y="6351588"/>
          <p14:tracePt t="106757" x="9648825" y="6351588"/>
          <p14:tracePt t="106759" x="9632950" y="6351588"/>
          <p14:tracePt t="106763" x="9617075" y="6351588"/>
          <p14:tracePt t="106768" x="9601200" y="6351588"/>
          <p14:tracePt t="106772" x="9586913" y="6351588"/>
          <p14:tracePt t="106776" x="9571038" y="6351588"/>
          <p14:tracePt t="106778" x="9555163" y="6351588"/>
          <p14:tracePt t="106782" x="9539288" y="6351588"/>
          <p14:tracePt t="106786" x="9523413" y="6351588"/>
          <p14:tracePt t="106788" x="9507538" y="6351588"/>
          <p14:tracePt t="106792" x="9491663" y="6351588"/>
          <p14:tracePt t="106794" x="9475788" y="6351588"/>
          <p14:tracePt t="106796" x="9459913" y="6351588"/>
          <p14:tracePt t="106800" x="9428163" y="6351588"/>
          <p14:tracePt t="106801" x="9428163" y="6337300"/>
          <p14:tracePt t="106803" x="9412288" y="6337300"/>
          <p14:tracePt t="106805" x="9380538" y="6337300"/>
          <p14:tracePt t="106810" x="9332913" y="6337300"/>
          <p14:tracePt t="106812" x="9317038" y="6337300"/>
          <p14:tracePt t="106814" x="9286875" y="6321425"/>
          <p14:tracePt t="106816" x="9255125" y="6321425"/>
          <p14:tracePt t="106818" x="9239250" y="6321425"/>
          <p14:tracePt t="106820" x="9207500" y="6321425"/>
          <p14:tracePt t="106821" x="9175750" y="6321425"/>
          <p14:tracePt t="106823" x="9159875" y="6321425"/>
          <p14:tracePt t="106825" x="9128125" y="6321425"/>
          <p14:tracePt t="106828" x="9112250" y="6321425"/>
          <p14:tracePt t="106830" x="9080500" y="6321425"/>
          <p14:tracePt t="106832" x="9048750" y="6305550"/>
          <p14:tracePt t="106833" x="9032875" y="6305550"/>
          <p14:tracePt t="106835" x="9001125" y="6305550"/>
          <p14:tracePt t="106838" x="8970963" y="6305550"/>
          <p14:tracePt t="106840" x="8955088" y="6305550"/>
          <p14:tracePt t="106842" x="8923338" y="6305550"/>
          <p14:tracePt t="106844" x="8907463" y="6305550"/>
          <p14:tracePt t="106846" x="8875713" y="6305550"/>
          <p14:tracePt t="106849" x="8843963" y="6289675"/>
          <p14:tracePt t="106850" x="8828088" y="6289675"/>
          <p14:tracePt t="106851" x="8796338" y="6289675"/>
          <p14:tracePt t="106853" x="8780463" y="6289675"/>
          <p14:tracePt t="106855" x="8732838" y="6289675"/>
          <p14:tracePt t="106858" x="8701088" y="6273800"/>
          <p14:tracePt t="106859" x="8686800" y="6273800"/>
          <p14:tracePt t="106862" x="8655050" y="6273800"/>
          <p14:tracePt t="106864" x="8623300" y="6273800"/>
          <p14:tracePt t="106866" x="8607425" y="6273800"/>
          <p14:tracePt t="106867" x="8575675" y="6273800"/>
          <p14:tracePt t="106870" x="8543925" y="6273800"/>
          <p14:tracePt t="106872" x="8512175" y="6257925"/>
          <p14:tracePt t="106873" x="8480425" y="6257925"/>
          <p14:tracePt t="106875" x="8464550" y="6257925"/>
          <p14:tracePt t="106878" x="8416925" y="6257925"/>
          <p14:tracePt t="106880" x="8385175" y="6257925"/>
          <p14:tracePt t="106882" x="8370888" y="6257925"/>
          <p14:tracePt t="106883" x="8323263" y="6257925"/>
          <p14:tracePt t="106885" x="8291513" y="6257925"/>
          <p14:tracePt t="106887" x="8259763" y="6257925"/>
          <p14:tracePt t="106890" x="8228013" y="6242050"/>
          <p14:tracePt t="106892" x="8180388" y="6242050"/>
          <p14:tracePt t="106893" x="8148638" y="6242050"/>
          <p14:tracePt t="106896" x="8116888" y="6242050"/>
          <p14:tracePt t="106900" x="8054975" y="6242050"/>
          <p14:tracePt t="106901" x="8007350" y="6242050"/>
          <p14:tracePt t="106903" x="7959725" y="6226175"/>
          <p14:tracePt t="106906" x="7943850" y="6226175"/>
          <p14:tracePt t="106908" x="7896225" y="6226175"/>
          <p14:tracePt t="106909" x="7864475" y="6226175"/>
          <p14:tracePt t="106912" x="7832725" y="6226175"/>
          <p14:tracePt t="106914" x="7785100" y="6226175"/>
          <p14:tracePt t="106915" x="7754938" y="6226175"/>
          <p14:tracePt t="106917" x="7723188" y="6226175"/>
          <p14:tracePt t="106920" x="7675563" y="6226175"/>
          <p14:tracePt t="106922" x="7643813" y="6226175"/>
          <p14:tracePt t="106924" x="7612063" y="6226175"/>
          <p14:tracePt t="106926" x="7564438" y="6210300"/>
          <p14:tracePt t="106928" x="7532688" y="6210300"/>
          <p14:tracePt t="106930" x="7500938" y="6210300"/>
          <p14:tracePt t="106933" x="7454900" y="6210300"/>
          <p14:tracePt t="106933" x="7439025" y="6210300"/>
          <p14:tracePt t="106935" x="7391400" y="6210300"/>
          <p14:tracePt t="106938" x="7343775" y="6210300"/>
          <p14:tracePt t="106940" x="7327900" y="6210300"/>
          <p14:tracePt t="106942" x="7280275" y="6210300"/>
          <p14:tracePt t="106944" x="7264400" y="6210300"/>
          <p14:tracePt t="106946" x="7216775" y="6210300"/>
          <p14:tracePt t="106949" x="7169150" y="6210300"/>
          <p14:tracePt t="106950" x="7154863" y="6210300"/>
          <p14:tracePt t="106952" x="7107238" y="6210300"/>
          <p14:tracePt t="106953" x="7075488" y="6210300"/>
          <p14:tracePt t="106956" x="7043738" y="6210300"/>
          <p14:tracePt t="106958" x="7011988" y="6210300"/>
          <p14:tracePt t="106959" x="6996113" y="6210300"/>
          <p14:tracePt t="106962" x="6948488" y="6210300"/>
          <p14:tracePt t="106964" x="6916738" y="6210300"/>
          <p14:tracePt t="106965" x="6884988" y="6210300"/>
          <p14:tracePt t="106968" x="6854825" y="6210300"/>
          <p14:tracePt t="106970" x="6823075" y="6210300"/>
          <p14:tracePt t="106971" x="6791325" y="6210300"/>
          <p14:tracePt t="106973" x="6759575" y="6210300"/>
          <p14:tracePt t="106976" x="6711950" y="6210300"/>
          <p14:tracePt t="106978" x="6696075" y="6210300"/>
          <p14:tracePt t="106980" x="6664325" y="6210300"/>
          <p14:tracePt t="106982" x="6648450" y="6210300"/>
          <p14:tracePt t="106984" x="6600825" y="6210300"/>
          <p14:tracePt t="106985" x="6569075" y="6210300"/>
          <p14:tracePt t="106987" x="6538913" y="6210300"/>
          <p14:tracePt t="106990" x="6507163" y="6210300"/>
          <p14:tracePt t="106992" x="6475413" y="6210300"/>
          <p14:tracePt t="106993" x="6459538" y="6210300"/>
          <p14:tracePt t="106995" x="6411913" y="6210300"/>
          <p14:tracePt t="106997" x="6396038" y="6210300"/>
          <p14:tracePt t="107000" x="6364288" y="6210300"/>
          <p14:tracePt t="107002" x="6332538" y="6210300"/>
          <p14:tracePt t="107004" x="6316663" y="6210300"/>
          <p14:tracePt t="107005" x="6269038" y="6210300"/>
          <p14:tracePt t="107008" x="6253163" y="6210300"/>
          <p14:tracePt t="107010" x="6223000" y="6210300"/>
          <p14:tracePt t="107012" x="6191250" y="6210300"/>
          <p14:tracePt t="107013" x="6175375" y="6210300"/>
          <p14:tracePt t="107015" x="6143625" y="6210300"/>
          <p14:tracePt t="107017" x="6096000" y="6210300"/>
          <p14:tracePt t="107019" x="6080125" y="6210300"/>
          <p14:tracePt t="107022" x="6048375" y="6210300"/>
          <p14:tracePt t="107023" x="6032500" y="6210300"/>
          <p14:tracePt t="107026" x="5984875" y="6210300"/>
          <p14:tracePt t="107028" x="5953125" y="6210300"/>
          <p14:tracePt t="107029" x="5938838" y="6210300"/>
          <p14:tracePt t="107032" x="5891213" y="6226175"/>
          <p14:tracePt t="107033" x="5859463" y="6226175"/>
          <p14:tracePt t="107035" x="5827713" y="6226175"/>
          <p14:tracePt t="107038" x="5795963" y="6242050"/>
          <p14:tracePt t="107040" x="5748338" y="6242050"/>
          <p14:tracePt t="107042" x="5732463" y="6257925"/>
          <p14:tracePt t="107044" x="5684838" y="6257925"/>
          <p14:tracePt t="107045" x="5653088" y="6257925"/>
          <p14:tracePt t="107049" x="5607050" y="6273800"/>
          <p14:tracePt t="107050" x="5575300" y="6273800"/>
          <p14:tracePt t="107051" x="5527675" y="6289675"/>
          <p14:tracePt t="107053" x="5480050" y="6289675"/>
          <p14:tracePt t="107055" x="5448300" y="6305550"/>
          <p14:tracePt t="107058" x="5400675" y="6321425"/>
          <p14:tracePt t="107059" x="5337175" y="6321425"/>
          <p14:tracePt t="107062" x="5307013" y="6337300"/>
          <p14:tracePt t="107064" x="5243513" y="6337300"/>
          <p14:tracePt t="107065" x="5148263" y="6367463"/>
          <p14:tracePt t="107067" x="5068888" y="6383338"/>
          <p14:tracePt t="107070" x="5022850" y="6415088"/>
          <p14:tracePt t="107072" x="4943475" y="6430963"/>
          <p14:tracePt t="107074" x="4879975" y="6430963"/>
          <p14:tracePt t="107076" x="4816475" y="6446838"/>
          <p14:tracePt t="107078" x="4752975" y="6446838"/>
          <p14:tracePt t="107080" x="4706938" y="6462713"/>
          <p14:tracePt t="107082" x="4611688" y="6494463"/>
          <p14:tracePt t="107083" x="4548188" y="6494463"/>
          <p14:tracePt t="107086" x="4468813" y="6526213"/>
          <p14:tracePt t="107088" x="4406900" y="6526213"/>
          <p14:tracePt t="107090" x="4327525" y="6542088"/>
          <p14:tracePt t="107092" x="4264025" y="6557963"/>
          <p14:tracePt t="107094" x="4184650" y="6573838"/>
          <p14:tracePt t="107096" x="4121150" y="6589713"/>
          <p14:tracePt t="107098" x="4043363" y="6589713"/>
          <p14:tracePt t="107100" x="3948113" y="6605588"/>
          <p14:tracePt t="107101" x="3884613" y="6621463"/>
          <p14:tracePt t="107103" x="3806825" y="6621463"/>
          <p14:tracePt t="107106" x="3727450" y="6637338"/>
          <p14:tracePt t="107108" x="3663950" y="6653213"/>
          <p14:tracePt t="107110" x="3552825" y="6653213"/>
          <p14:tracePt t="107112" x="3490913" y="6653213"/>
          <p14:tracePt t="107114" x="3411538" y="6669088"/>
          <p14:tracePt t="107116" x="3332163" y="6669088"/>
          <p14:tracePt t="107117" x="3252788" y="6669088"/>
          <p14:tracePt t="107120" x="3175000" y="6669088"/>
          <p14:tracePt t="107122" x="3063875" y="6684963"/>
          <p14:tracePt t="107124" x="2984500" y="6684963"/>
          <p14:tracePt t="107126" x="2890838" y="6699250"/>
          <p14:tracePt t="107127" x="2779713" y="6699250"/>
          <p14:tracePt t="107130" x="2700338" y="6699250"/>
          <p14:tracePt t="107132" x="2620963" y="6699250"/>
          <p14:tracePt t="107133" x="2543175" y="6699250"/>
          <p14:tracePt t="107135" x="2463800" y="6699250"/>
          <p14:tracePt t="107137" x="2384425" y="6699250"/>
          <p14:tracePt t="107139" x="2320925" y="6699250"/>
          <p14:tracePt t="107141" x="2243138" y="6699250"/>
          <p14:tracePt t="107143" x="2179638" y="6699250"/>
          <p14:tracePt t="107145" x="2084388" y="6699250"/>
          <p14:tracePt t="107148" x="2020888" y="6699250"/>
          <p14:tracePt t="107150" x="1958975" y="6699250"/>
          <p14:tracePt t="107151" x="1911350" y="6699250"/>
          <p14:tracePt t="107154" x="1847850" y="6699250"/>
          <p14:tracePt t="107156" x="1784350" y="6699250"/>
          <p14:tracePt t="107158" x="1720850" y="6699250"/>
          <p14:tracePt t="107159" x="1674813" y="6699250"/>
          <p14:tracePt t="107162" x="1611313" y="6699250"/>
          <p14:tracePt t="107163" x="1563688" y="6699250"/>
          <p14:tracePt t="107165" x="1531938" y="6699250"/>
          <p14:tracePt t="107168" x="1484313" y="6699250"/>
          <p14:tracePt t="107169" x="1436688" y="6684963"/>
          <p14:tracePt t="107172" x="1389063" y="6684963"/>
          <p14:tracePt t="107174" x="1358900" y="6684963"/>
          <p14:tracePt t="107176" x="1311275" y="6669088"/>
          <p14:tracePt t="107178" x="1279525" y="6669088"/>
          <p14:tracePt t="107179" x="1247775" y="6653213"/>
          <p14:tracePt t="107182" x="1216025" y="6653213"/>
          <p14:tracePt t="107184" x="1168400" y="6637338"/>
          <p14:tracePt t="107185" x="1152525" y="6637338"/>
          <p14:tracePt t="107188" x="1120775" y="6637338"/>
          <p14:tracePt t="107190" x="1104900" y="6637338"/>
          <p14:tracePt t="107192" x="1089025" y="6637338"/>
          <p14:tracePt t="107193" x="1058863" y="6637338"/>
          <p14:tracePt t="107195" x="1058863" y="6621463"/>
          <p14:tracePt t="107198" x="1042988" y="6621463"/>
          <p14:tracePt t="107199" x="1011238" y="6621463"/>
          <p14:tracePt t="107201" x="1011238" y="6605588"/>
          <p14:tracePt t="107203" x="995363" y="6605588"/>
          <p14:tracePt t="107205" x="963613" y="6605588"/>
          <p14:tracePt t="107207" x="947738" y="6605588"/>
          <p14:tracePt t="107210" x="931863" y="6605588"/>
          <p14:tracePt t="107211" x="915988" y="6605588"/>
          <p14:tracePt t="107213" x="884238" y="6605588"/>
          <p14:tracePt t="107215" x="868363" y="6605588"/>
          <p14:tracePt t="107218" x="852488" y="6605588"/>
          <p14:tracePt t="107220" x="820738" y="6605588"/>
          <p14:tracePt t="107222" x="804863" y="6605588"/>
          <p14:tracePt t="107224" x="758825" y="6605588"/>
          <p14:tracePt t="107226" x="727075" y="6605588"/>
          <p14:tracePt t="107228" x="711200" y="6605588"/>
          <p14:tracePt t="107230" x="663575" y="6605588"/>
          <p14:tracePt t="107232" x="615950" y="6605588"/>
          <p14:tracePt t="107233" x="584200" y="6605588"/>
          <p14:tracePt t="107235" x="552450" y="6605588"/>
          <p14:tracePt t="107238" x="504825" y="6605588"/>
          <p14:tracePt t="107240" x="427038" y="6605588"/>
          <p14:tracePt t="107241" x="347663" y="6605588"/>
          <p14:tracePt t="107243" x="284163" y="6605588"/>
          <p14:tracePt t="107245" x="220663" y="6621463"/>
          <p14:tracePt t="107248" x="173038" y="6621463"/>
          <p14:tracePt t="107250" x="111125" y="6637338"/>
          <p14:tracePt t="107251" x="47625" y="6653213"/>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Complexity of Scaling Method</a:t>
            </a:r>
            <a:endParaRPr lang="zh-TW" altLang="en-US" dirty="0">
              <a:solidFill>
                <a:srgbClr val="786449"/>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C1AF34-1E30-3DD9-D6A9-88A17F536DC7}"/>
                  </a:ext>
                </a:extLst>
              </p:cNvPr>
              <p:cNvSpPr>
                <a:spLocks noGrp="1"/>
              </p:cNvSpPr>
              <p:nvPr>
                <p:ph idx="1"/>
              </p:nvPr>
            </p:nvSpPr>
            <p:spPr>
              <a:xfrm>
                <a:off x="838200" y="1825624"/>
                <a:ext cx="10515600" cy="5123815"/>
              </a:xfrm>
            </p:spPr>
            <p:txBody>
              <a:bodyPr>
                <a:normAutofit/>
              </a:bodyPr>
              <a:lstStyle/>
              <a:p>
                <a:r>
                  <a:rPr lang="en-US" altLang="zh-TW" b="1" dirty="0">
                    <a:solidFill>
                      <a:srgbClr val="7B8A95"/>
                    </a:solidFill>
                    <a:latin typeface="Times New Roman" panose="02020603050405020304" pitchFamily="18" charset="0"/>
                    <a:cs typeface="Times New Roman" panose="02020603050405020304" pitchFamily="18" charset="0"/>
                  </a:rPr>
                  <a:t>There are </a:t>
                </a:r>
                <a14:m>
                  <m:oMath xmlns:m="http://schemas.openxmlformats.org/officeDocument/2006/math">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𝑫</m:t>
                    </m:r>
                  </m:oMath>
                </a14:m>
                <a:r>
                  <a:rPr lang="en-US" altLang="zh-TW" b="1" dirty="0">
                    <a:solidFill>
                      <a:srgbClr val="7B8A95"/>
                    </a:solidFill>
                    <a:latin typeface="Times New Roman" panose="02020603050405020304" pitchFamily="18" charset="0"/>
                    <a:cs typeface="Times New Roman" panose="02020603050405020304" pitchFamily="18" charset="0"/>
                  </a:rPr>
                  <a:t> times make f to be 2f, so at most </a:t>
                </a:r>
                <a14:m>
                  <m:oMath xmlns:m="http://schemas.openxmlformats.org/officeDocument/2006/math">
                    <m:r>
                      <m:rPr>
                        <m:sty m:val="p"/>
                      </m:rPr>
                      <a:rPr lang="en-US" altLang="zh-TW" b="1" i="1">
                        <a:solidFill>
                          <a:srgbClr val="7B8A95"/>
                        </a:solidFill>
                        <a:latin typeface="Cambria Math" panose="02040503050406030204" pitchFamily="18" charset="0"/>
                        <a:cs typeface="Times New Roman" panose="02020603050405020304" pitchFamily="18" charset="0"/>
                      </a:rPr>
                      <m:t>log</m:t>
                    </m:r>
                    <m:r>
                      <a:rPr lang="en-US" altLang="zh-TW" b="1" i="1">
                        <a:solidFill>
                          <a:srgbClr val="7B8A95"/>
                        </a:solidFill>
                        <a:latin typeface="Cambria Math" panose="02040503050406030204" pitchFamily="18" charset="0"/>
                        <a:cs typeface="Times New Roman" panose="02020603050405020304" pitchFamily="18" charset="0"/>
                      </a:rPr>
                      <m:t> </m:t>
                    </m:r>
                    <m:r>
                      <a:rPr lang="en-US" altLang="zh-TW" b="1" i="1">
                        <a:solidFill>
                          <a:srgbClr val="7B8A95"/>
                        </a:solidFill>
                        <a:latin typeface="Cambria Math" panose="02040503050406030204" pitchFamily="18" charset="0"/>
                        <a:cs typeface="Times New Roman" panose="02020603050405020304" pitchFamily="18" charset="0"/>
                      </a:rPr>
                      <m:t>𝑫</m:t>
                    </m:r>
                  </m:oMath>
                </a14:m>
                <a:r>
                  <a:rPr lang="en-US" altLang="zh-TW" b="1" dirty="0">
                    <a:solidFill>
                      <a:srgbClr val="7B8A95"/>
                    </a:solidFill>
                    <a:latin typeface="Times New Roman" panose="02020603050405020304" pitchFamily="18" charset="0"/>
                    <a:cs typeface="Times New Roman" panose="02020603050405020304" pitchFamily="18" charset="0"/>
                  </a:rPr>
                  <a:t> times to solve kilter number iteration</a:t>
                </a:r>
              </a:p>
              <a:p>
                <a:pPr lvl="1"/>
                <a:r>
                  <a:rPr lang="en-US" altLang="zh-TW" b="1" dirty="0">
                    <a:solidFill>
                      <a:srgbClr val="7B8A95"/>
                    </a:solidFill>
                    <a:latin typeface="Times New Roman" panose="02020603050405020304" pitchFamily="18" charset="0"/>
                    <a:cs typeface="Times New Roman" panose="02020603050405020304" pitchFamily="18" charset="0"/>
                  </a:rPr>
                  <a:t>By the algorithm, each time solve this problem need to solve shortest path, which need </a:t>
                </a:r>
                <a14:m>
                  <m:oMath xmlns:m="http://schemas.openxmlformats.org/officeDocument/2006/math">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a:rPr lang="en-US" altLang="zh-TW" b="1" i="1" smtClean="0">
                            <a:solidFill>
                              <a:srgbClr val="7B8A95"/>
                            </a:solidFill>
                            <a:latin typeface="Cambria Math" panose="02040503050406030204" pitchFamily="18" charset="0"/>
                            <a:cs typeface="Times New Roman" panose="02020603050405020304" pitchFamily="18" charset="0"/>
                          </a:rPr>
                          <m:t>𝒏</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𝒏</m:t>
                        </m:r>
                      </m:e>
                    </m:d>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r>
                  <a:rPr lang="en-US" altLang="zh-TW" b="1" dirty="0">
                    <a:solidFill>
                      <a:srgbClr val="7B8A95"/>
                    </a:solidFill>
                    <a:latin typeface="Times New Roman" panose="02020603050405020304" pitchFamily="18" charset="0"/>
                    <a:cs typeface="Times New Roman" panose="02020603050405020304" pitchFamily="18" charset="0"/>
                  </a:rPr>
                  <a:t>So the complexity here is </a:t>
                </a:r>
                <a14:m>
                  <m:oMath xmlns:m="http://schemas.openxmlformats.org/officeDocument/2006/math">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𝑫</m:t>
                        </m:r>
                      </m:e>
                    </m:d>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a:rPr lang="en-US" altLang="zh-TW" b="1" i="1" smtClean="0">
                            <a:solidFill>
                              <a:srgbClr val="7B8A95"/>
                            </a:solidFill>
                            <a:latin typeface="Cambria Math" panose="02040503050406030204" pitchFamily="18" charset="0"/>
                            <a:cs typeface="Times New Roman" panose="02020603050405020304" pitchFamily="18" charset="0"/>
                          </a:rPr>
                          <m:t>𝒎</m:t>
                        </m:r>
                      </m:e>
                    </m:d>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a:rPr lang="en-US" altLang="zh-TW" b="1" i="1" smtClean="0">
                            <a:solidFill>
                              <a:srgbClr val="7B8A95"/>
                            </a:solidFill>
                            <a:latin typeface="Cambria Math" panose="02040503050406030204" pitchFamily="18" charset="0"/>
                            <a:cs typeface="Times New Roman" panose="02020603050405020304" pitchFamily="18" charset="0"/>
                          </a:rPr>
                          <m:t>𝒏</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𝒏</m:t>
                        </m:r>
                      </m:e>
                    </m:d>
                    <m:r>
                      <a:rPr lang="en-US" altLang="zh-TW" b="1" i="1" smtClean="0">
                        <a:solidFill>
                          <a:srgbClr val="7B8A95"/>
                        </a:solidFill>
                        <a:latin typeface="Cambria Math" panose="02040503050406030204" pitchFamily="18" charset="0"/>
                        <a:cs typeface="Times New Roman" panose="02020603050405020304" pitchFamily="18" charset="0"/>
                      </a:rPr>
                      <m:t>=</m:t>
                    </m:r>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a:rPr lang="en-US" altLang="zh-TW" b="1" i="1" smtClean="0">
                            <a:solidFill>
                              <a:srgbClr val="7B8A95"/>
                            </a:solidFill>
                            <a:latin typeface="Cambria Math" panose="02040503050406030204" pitchFamily="18" charset="0"/>
                            <a:cs typeface="Times New Roman" panose="02020603050405020304" pitchFamily="18" charset="0"/>
                          </a:rPr>
                          <m:t>𝒏𝒎</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𝒏</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𝑫</m:t>
                        </m:r>
                      </m:e>
                    </m:d>
                  </m:oMath>
                </a14:m>
                <a:endParaRPr lang="en-US" altLang="zh-TW" b="1" dirty="0">
                  <a:solidFill>
                    <a:srgbClr val="7B8A95"/>
                  </a:solidFill>
                  <a:latin typeface="Times New Roman" panose="02020603050405020304" pitchFamily="18" charset="0"/>
                  <a:cs typeface="Times New Roman" panose="02020603050405020304" pitchFamily="18" charset="0"/>
                </a:endParaRPr>
              </a:p>
              <a:p>
                <a:r>
                  <a:rPr lang="en-US" altLang="zh-TW" b="1" dirty="0">
                    <a:solidFill>
                      <a:srgbClr val="7B8A95"/>
                    </a:solidFill>
                    <a:latin typeface="Times New Roman" panose="02020603050405020304" pitchFamily="18" charset="0"/>
                    <a:cs typeface="Times New Roman" panose="02020603050405020304" pitchFamily="18" charset="0"/>
                  </a:rPr>
                  <a:t>In total, the complexity is </a:t>
                </a:r>
                <a14:m>
                  <m:oMath xmlns:m="http://schemas.openxmlformats.org/officeDocument/2006/math">
                    <m:r>
                      <a:rPr lang="en-US" altLang="zh-TW" b="1" i="1" smtClean="0">
                        <a:solidFill>
                          <a:srgbClr val="7B8A95"/>
                        </a:solidFill>
                        <a:latin typeface="Cambria Math" panose="02040503050406030204" pitchFamily="18" charset="0"/>
                        <a:cs typeface="Times New Roman" panose="02020603050405020304" pitchFamily="18" charset="0"/>
                      </a:rPr>
                      <m:t>𝑶</m:t>
                    </m:r>
                    <m:d>
                      <m:dPr>
                        <m:ctrlPr>
                          <a:rPr lang="en-US" altLang="zh-TW" b="1" i="1" smtClean="0">
                            <a:solidFill>
                              <a:srgbClr val="7B8A95"/>
                            </a:solidFill>
                            <a:latin typeface="Cambria Math" panose="02040503050406030204" pitchFamily="18" charset="0"/>
                            <a:cs typeface="Times New Roman" panose="02020603050405020304" pitchFamily="18" charset="0"/>
                          </a:rPr>
                        </m:ctrlPr>
                      </m:dPr>
                      <m:e>
                        <m:r>
                          <a:rPr lang="en-US" altLang="zh-TW" b="1" i="1" smtClean="0">
                            <a:solidFill>
                              <a:srgbClr val="7B8A95"/>
                            </a:solidFill>
                            <a:latin typeface="Cambria Math" panose="02040503050406030204" pitchFamily="18" charset="0"/>
                            <a:cs typeface="Times New Roman" panose="02020603050405020304" pitchFamily="18" charset="0"/>
                          </a:rPr>
                          <m:t>𝒏𝒎</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𝒏</m:t>
                        </m:r>
                        <m:r>
                          <a:rPr lang="en-US" altLang="zh-TW" b="1" i="1" smtClean="0">
                            <a:solidFill>
                              <a:srgbClr val="7B8A95"/>
                            </a:solidFill>
                            <a:latin typeface="Cambria Math" panose="02040503050406030204" pitchFamily="18" charset="0"/>
                            <a:cs typeface="Times New Roman" panose="02020603050405020304" pitchFamily="18" charset="0"/>
                          </a:rPr>
                          <m:t> </m:t>
                        </m:r>
                        <m:r>
                          <m:rPr>
                            <m:sty m:val="p"/>
                          </m:rPr>
                          <a:rPr lang="en-US" altLang="zh-TW" b="1" i="1" smtClean="0">
                            <a:solidFill>
                              <a:srgbClr val="7B8A95"/>
                            </a:solidFill>
                            <a:latin typeface="Cambria Math" panose="02040503050406030204" pitchFamily="18" charset="0"/>
                            <a:cs typeface="Times New Roman" panose="02020603050405020304" pitchFamily="18" charset="0"/>
                          </a:rPr>
                          <m:t>log</m:t>
                        </m:r>
                        <m:r>
                          <a:rPr lang="en-US" altLang="zh-TW" b="1" i="1" smtClean="0">
                            <a:solidFill>
                              <a:srgbClr val="7B8A95"/>
                            </a:solidFill>
                            <a:latin typeface="Cambria Math" panose="02040503050406030204" pitchFamily="18" charset="0"/>
                            <a:cs typeface="Times New Roman" panose="02020603050405020304" pitchFamily="18" charset="0"/>
                          </a:rPr>
                          <m:t> </m:t>
                        </m:r>
                        <m:r>
                          <a:rPr lang="en-US" altLang="zh-TW" b="1" i="1" smtClean="0">
                            <a:solidFill>
                              <a:srgbClr val="7B8A95"/>
                            </a:solidFill>
                            <a:latin typeface="Cambria Math" panose="02040503050406030204" pitchFamily="18" charset="0"/>
                            <a:cs typeface="Times New Roman" panose="02020603050405020304" pitchFamily="18" charset="0"/>
                          </a:rPr>
                          <m:t>𝑫</m:t>
                        </m:r>
                      </m:e>
                    </m:d>
                  </m:oMath>
                </a14:m>
                <a:endParaRPr lang="en-US" altLang="zh-TW" b="1" dirty="0">
                  <a:solidFill>
                    <a:srgbClr val="7B8A95"/>
                  </a:solidFill>
                  <a:latin typeface="Times New Roman" panose="02020603050405020304" pitchFamily="18" charset="0"/>
                  <a:cs typeface="Times New Roman" panose="02020603050405020304" pitchFamily="18" charset="0"/>
                </a:endParaRPr>
              </a:p>
              <a:p>
                <a:pPr lvl="1"/>
                <a:endParaRPr lang="en-US" altLang="zh-TW" b="1" dirty="0">
                  <a:solidFill>
                    <a:srgbClr val="7B8A95"/>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19C1AF34-1E30-3DD9-D6A9-88A17F536DC7}"/>
                  </a:ext>
                </a:extLst>
              </p:cNvPr>
              <p:cNvSpPr>
                <a:spLocks noGrp="1" noRot="1" noChangeAspect="1" noMove="1" noResize="1" noEditPoints="1" noAdjustHandles="1" noChangeArrowheads="1" noChangeShapeType="1" noTextEdit="1"/>
              </p:cNvSpPr>
              <p:nvPr>
                <p:ph idx="1"/>
              </p:nvPr>
            </p:nvSpPr>
            <p:spPr>
              <a:xfrm>
                <a:off x="838200" y="1825624"/>
                <a:ext cx="10515600" cy="5123815"/>
              </a:xfrm>
              <a:blipFill>
                <a:blip r:embed="rId5"/>
                <a:stretch>
                  <a:fillRect l="-1043" t="-2021" r="-1449"/>
                </a:stretch>
              </a:blipFill>
            </p:spPr>
            <p:txBody>
              <a:bodyPr/>
              <a:lstStyle/>
              <a:p>
                <a:r>
                  <a:rPr lang="zh-TW" altLang="en-US">
                    <a:noFill/>
                  </a:rPr>
                  <a:t> </a:t>
                </a:r>
              </a:p>
            </p:txBody>
          </p:sp>
        </mc:Fallback>
      </mc:AlternateContent>
      <p:pic>
        <p:nvPicPr>
          <p:cNvPr id="6" name="音訊 5">
            <a:hlinkClick r:id="" action="ppaction://media"/>
            <a:extLst>
              <a:ext uri="{FF2B5EF4-FFF2-40B4-BE49-F238E27FC236}">
                <a16:creationId xmlns:a16="http://schemas.microsoft.com/office/drawing/2014/main" id="{16C6FB9A-3550-CF7B-56D5-CF7C27E58F8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4397892"/>
      </p:ext>
    </p:extLst>
  </p:cSld>
  <p:clrMapOvr>
    <a:masterClrMapping/>
  </p:clrMapOvr>
  <mc:AlternateContent xmlns:mc="http://schemas.openxmlformats.org/markup-compatibility/2006">
    <mc:Choice xmlns:p14="http://schemas.microsoft.com/office/powerpoint/2010/main" Requires="p14">
      <p:transition spd="slow" p14:dur="2000" advTm="77659"/>
    </mc:Choice>
    <mc:Fallback>
      <p:transition spd="slow" advTm="77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79" x="157163" y="6099175"/>
          <p14:tracePt t="380" x="268288" y="5957888"/>
          <p14:tracePt t="382" x="395288" y="5767388"/>
          <p14:tracePt t="384" x="504825" y="5626100"/>
          <p14:tracePt t="386" x="631825" y="5451475"/>
          <p14:tracePt t="388" x="727075" y="5278438"/>
          <p14:tracePt t="390" x="868363" y="5103813"/>
          <p14:tracePt t="392" x="963613" y="4930775"/>
          <p14:tracePt t="394" x="1089025" y="4772025"/>
          <p14:tracePt t="396" x="1231900" y="4598988"/>
          <p14:tracePt t="399" x="1358900" y="4424363"/>
          <p14:tracePt t="402" x="1627188" y="4124325"/>
          <p14:tracePt t="404" x="1752600" y="3981450"/>
          <p14:tracePt t="406" x="1879600" y="3856038"/>
          <p14:tracePt t="408" x="2052638" y="3713163"/>
          <p14:tracePt t="410" x="2163763" y="3602038"/>
          <p14:tracePt t="412" x="2320925" y="3508375"/>
          <p14:tracePt t="414" x="2463800" y="3397250"/>
          <p14:tracePt t="416" x="2574925" y="3317875"/>
          <p14:tracePt t="418" x="2716213" y="3240088"/>
          <p14:tracePt t="420" x="2859088" y="3160713"/>
          <p14:tracePt t="422" x="3016250" y="3081338"/>
          <p14:tracePt t="424" x="3127375" y="3017838"/>
          <p14:tracePt t="426" x="3268663" y="2954338"/>
          <p14:tracePt t="428" x="3379788" y="2922588"/>
          <p14:tracePt t="430" x="3490913" y="2860675"/>
          <p14:tracePt t="432" x="3632200" y="2797175"/>
          <p14:tracePt t="434" x="3759200" y="2765425"/>
          <p14:tracePt t="436" x="3836988" y="2717800"/>
          <p14:tracePt t="438" x="3948113" y="2686050"/>
          <p14:tracePt t="440" x="4043363" y="2654300"/>
          <p14:tracePt t="442" x="4137025" y="2622550"/>
          <p14:tracePt t="444" x="4248150" y="2574925"/>
          <p14:tracePt t="446" x="4327525" y="2560638"/>
          <p14:tracePt t="449" x="4391025" y="2528888"/>
          <p14:tracePt t="451" x="4452938" y="2513013"/>
          <p14:tracePt t="452" x="4516438" y="2481263"/>
          <p14:tracePt t="454" x="4579938" y="2465388"/>
          <p14:tracePt t="456" x="4627563" y="2449513"/>
          <p14:tracePt t="458" x="4675188" y="2449513"/>
          <p14:tracePt t="460" x="4706938" y="2433638"/>
          <p14:tracePt t="462" x="4752975" y="2417763"/>
          <p14:tracePt t="464" x="4800600" y="2401888"/>
          <p14:tracePt t="466" x="4832350" y="2401888"/>
          <p14:tracePt t="468" x="4864100" y="2386013"/>
          <p14:tracePt t="470" x="4879975" y="2386013"/>
          <p14:tracePt t="472" x="4895850" y="2386013"/>
          <p14:tracePt t="476" x="4911725" y="2386013"/>
          <p14:tracePt t="478" x="4927600" y="2386013"/>
          <p14:tracePt t="481" x="4943475" y="2386013"/>
          <p14:tracePt t="536" x="4959350" y="2386013"/>
          <p14:tracePt t="593" x="4943475" y="2386013"/>
          <p14:tracePt t="947" x="4927600" y="2386013"/>
          <p14:tracePt t="951" x="4911725" y="2386013"/>
          <p14:tracePt t="954" x="4895850" y="2386013"/>
          <p14:tracePt t="956" x="4879975" y="2386013"/>
          <p14:tracePt t="962" x="4848225" y="2386013"/>
          <p14:tracePt t="968" x="4752975" y="2386013"/>
          <p14:tracePt t="976" x="4611688" y="2386013"/>
          <p14:tracePt t="982" x="4468813" y="2386013"/>
          <p14:tracePt t="988" x="4311650" y="2386013"/>
          <p14:tracePt t="990" x="4200525" y="2386013"/>
          <p14:tracePt t="992" x="4137025" y="2386013"/>
          <p14:tracePt t="994" x="4106863" y="2386013"/>
          <p14:tracePt t="996" x="4043363" y="2386013"/>
          <p14:tracePt t="999" x="3979863" y="2386013"/>
          <p14:tracePt t="1001" x="3916363" y="2386013"/>
          <p14:tracePt t="1002" x="3884613" y="2386013"/>
          <p14:tracePt t="1004" x="3821113" y="2386013"/>
          <p14:tracePt t="1006" x="3775075" y="2386013"/>
          <p14:tracePt t="1008" x="3711575" y="2386013"/>
          <p14:tracePt t="1010" x="3679825" y="2386013"/>
          <p14:tracePt t="1012" x="3616325" y="2386013"/>
          <p14:tracePt t="1015" x="3552825" y="2386013"/>
          <p14:tracePt t="1016" x="3521075" y="2386013"/>
          <p14:tracePt t="1018" x="3475038" y="2386013"/>
          <p14:tracePt t="1020" x="3427413" y="2386013"/>
          <p14:tracePt t="1022" x="3379788" y="2386013"/>
          <p14:tracePt t="1024" x="3332163" y="2386013"/>
          <p14:tracePt t="1026" x="3284538" y="2386013"/>
          <p14:tracePt t="1030" x="3205163" y="2386013"/>
          <p14:tracePt t="1032" x="3159125" y="2370138"/>
          <p14:tracePt t="1034" x="3111500" y="2370138"/>
          <p14:tracePt t="1036" x="3079750" y="2370138"/>
          <p14:tracePt t="1038" x="3032125" y="2370138"/>
          <p14:tracePt t="1040" x="2984500" y="2370138"/>
          <p14:tracePt t="1042" x="2968625" y="2370138"/>
          <p14:tracePt t="1044" x="2921000" y="2370138"/>
          <p14:tracePt t="1046" x="2874963" y="2370138"/>
          <p14:tracePt t="1049" x="2859088" y="2354263"/>
          <p14:tracePt t="1050" x="2811463" y="2354263"/>
          <p14:tracePt t="1052" x="2763838" y="2354263"/>
          <p14:tracePt t="1054" x="2747963" y="2354263"/>
          <p14:tracePt t="1056" x="2700338" y="2354263"/>
          <p14:tracePt t="1058" x="2684463" y="2354263"/>
          <p14:tracePt t="1060" x="2636838" y="2354263"/>
          <p14:tracePt t="1062" x="2605088" y="2354263"/>
          <p14:tracePt t="1065" x="2574925" y="2354263"/>
          <p14:tracePt t="1067" x="2527300" y="2354263"/>
          <p14:tracePt t="1069" x="2495550" y="2354263"/>
          <p14:tracePt t="1071" x="2463800" y="2354263"/>
          <p14:tracePt t="1072" x="2416175" y="2354263"/>
          <p14:tracePt t="1074" x="2368550" y="2338388"/>
          <p14:tracePt t="1076" x="2352675" y="2338388"/>
          <p14:tracePt t="1078" x="2305050" y="2338388"/>
          <p14:tracePt t="1081" x="2259013" y="2338388"/>
          <p14:tracePt t="1084" x="2243138" y="2338388"/>
          <p14:tracePt t="1085" x="2195513" y="2322513"/>
          <p14:tracePt t="1086" x="2147888" y="2322513"/>
          <p14:tracePt t="1088" x="2132013" y="2322513"/>
          <p14:tracePt t="1090" x="2100263" y="2322513"/>
          <p14:tracePt t="1092" x="2068513" y="2322513"/>
          <p14:tracePt t="1094" x="2052638" y="2322513"/>
          <p14:tracePt t="1096" x="2020888" y="2306638"/>
          <p14:tracePt t="1099" x="2005013" y="2306638"/>
          <p14:tracePt t="1104" x="1989138" y="2306638"/>
          <p14:tracePt t="1121" x="1974850" y="2306638"/>
          <p14:tracePt t="1292" x="1989138" y="2306638"/>
          <p14:tracePt t="1298" x="2036763" y="2290763"/>
          <p14:tracePt t="1306" x="2147888" y="2274888"/>
          <p14:tracePt t="1309" x="2195513" y="2259013"/>
          <p14:tracePt t="1310" x="2211388" y="2259013"/>
          <p14:tracePt t="1312" x="2227263" y="2259013"/>
          <p14:tracePt t="1315" x="2243138" y="2259013"/>
          <p14:tracePt t="1316" x="2274888" y="2259013"/>
          <p14:tracePt t="1324" x="2320925" y="2259013"/>
          <p14:tracePt t="1332" x="2352675" y="2243138"/>
          <p14:tracePt t="1338" x="2384425" y="2228850"/>
          <p14:tracePt t="1341" x="2400300" y="2228850"/>
          <p14:tracePt t="1387" x="2416175" y="2228850"/>
          <p14:tracePt t="1392" x="2432050" y="2228850"/>
          <p14:tracePt t="1400" x="2447925" y="2228850"/>
          <p14:tracePt t="1402" x="2463800" y="2228850"/>
          <p14:tracePt t="1404" x="2479675" y="2228850"/>
          <p14:tracePt t="1408" x="2479675" y="2212975"/>
          <p14:tracePt t="1412" x="2495550" y="2212975"/>
          <p14:tracePt t="1416" x="2511425" y="2212975"/>
          <p14:tracePt t="1421" x="2559050" y="2197100"/>
          <p14:tracePt t="1424" x="2574925" y="2181225"/>
          <p14:tracePt t="1426" x="2590800" y="2181225"/>
          <p14:tracePt t="1428" x="2605088" y="2181225"/>
          <p14:tracePt t="1430" x="2620963" y="2181225"/>
          <p14:tracePt t="1432" x="2636838" y="2181225"/>
          <p14:tracePt t="1436" x="2652713" y="2181225"/>
          <p14:tracePt t="1438" x="2668588" y="2181225"/>
          <p14:tracePt t="1442" x="2684463" y="2181225"/>
          <p14:tracePt t="1444" x="2700338" y="2181225"/>
          <p14:tracePt t="1446" x="2716213" y="2181225"/>
          <p14:tracePt t="1455" x="2716213" y="2165350"/>
          <p14:tracePt t="1458" x="2732088" y="2165350"/>
          <p14:tracePt t="1479" x="2716213" y="2165350"/>
          <p14:tracePt t="1480" x="2700338" y="2165350"/>
          <p14:tracePt t="1482" x="2684463" y="2165350"/>
          <p14:tracePt t="1485" x="2668588" y="2165350"/>
          <p14:tracePt t="1487" x="2652713" y="2165350"/>
          <p14:tracePt t="1488" x="2636838" y="2165350"/>
          <p14:tracePt t="1492" x="2620963" y="2165350"/>
          <p14:tracePt t="1495" x="2605088" y="2149475"/>
          <p14:tracePt t="1496" x="2590800" y="2149475"/>
          <p14:tracePt t="1499" x="2574925" y="2149475"/>
          <p14:tracePt t="1500" x="2559050" y="2149475"/>
          <p14:tracePt t="1502" x="2543175" y="2149475"/>
          <p14:tracePt t="1504" x="2495550" y="2133600"/>
          <p14:tracePt t="1506" x="2479675" y="2133600"/>
          <p14:tracePt t="1508" x="2447925" y="2133600"/>
          <p14:tracePt t="1510" x="2416175" y="2133600"/>
          <p14:tracePt t="1512" x="2400300" y="2133600"/>
          <p14:tracePt t="1515" x="2384425" y="2133600"/>
          <p14:tracePt t="1516" x="2352675" y="2117725"/>
          <p14:tracePt t="1518" x="2336800" y="2117725"/>
          <p14:tracePt t="1520" x="2305050" y="2101850"/>
          <p14:tracePt t="1522" x="2259013" y="2101850"/>
          <p14:tracePt t="1527" x="2211388" y="2085975"/>
          <p14:tracePt t="1531" x="2179638" y="2070100"/>
          <p14:tracePt t="1532" x="2132013" y="2070100"/>
          <p14:tracePt t="1534" x="2116138" y="2070100"/>
          <p14:tracePt t="1536" x="2084388" y="2054225"/>
          <p14:tracePt t="1538" x="2052638" y="2054225"/>
          <p14:tracePt t="1540" x="2036763" y="2054225"/>
          <p14:tracePt t="1542" x="2020888" y="2054225"/>
          <p14:tracePt t="1544" x="1989138" y="2038350"/>
          <p14:tracePt t="1546" x="1974850" y="2038350"/>
          <p14:tracePt t="1549" x="1958975" y="2038350"/>
          <p14:tracePt t="1550" x="1943100" y="2022475"/>
          <p14:tracePt t="1552" x="1927225" y="2022475"/>
          <p14:tracePt t="1554" x="1911350" y="2022475"/>
          <p14:tracePt t="1556" x="1895475" y="2006600"/>
          <p14:tracePt t="1566" x="1879600" y="2006600"/>
          <p14:tracePt t="1576" x="1879600" y="1990725"/>
          <p14:tracePt t="1581" x="1863725" y="1990725"/>
          <p14:tracePt t="1583" x="1863725" y="1974850"/>
          <p14:tracePt t="1589" x="1863725" y="1958975"/>
          <p14:tracePt t="1601" x="1863725" y="1943100"/>
          <p14:tracePt t="1609" x="1863725" y="1927225"/>
          <p14:tracePt t="1610" x="1879600" y="1927225"/>
          <p14:tracePt t="1633" x="1895475" y="1927225"/>
          <p14:tracePt t="1637" x="1895475" y="1911350"/>
          <p14:tracePt t="1644" x="1911350" y="1911350"/>
          <p14:tracePt t="1669" x="1927225" y="1911350"/>
          <p14:tracePt t="1713" x="1911350" y="1911350"/>
          <p14:tracePt t="1722" x="1879600" y="1911350"/>
          <p14:tracePt t="1730" x="1831975" y="1911350"/>
          <p14:tracePt t="1736" x="1800225" y="1911350"/>
          <p14:tracePt t="1741" x="1768475" y="1911350"/>
          <p14:tracePt t="1742" x="1752600" y="1911350"/>
          <p14:tracePt t="1745" x="1736725" y="1911350"/>
          <p14:tracePt t="1748" x="1720850" y="1911350"/>
          <p14:tracePt t="1750" x="1704975" y="1911350"/>
          <p14:tracePt t="1755" x="1689100" y="1911350"/>
          <p14:tracePt t="1756" x="1674813" y="1911350"/>
          <p14:tracePt t="1758" x="1658938" y="1911350"/>
          <p14:tracePt t="1762" x="1643063" y="1911350"/>
          <p14:tracePt t="1765" x="1627188" y="1911350"/>
          <p14:tracePt t="1770" x="1611313" y="1911350"/>
          <p14:tracePt t="1777" x="1595438" y="1911350"/>
          <p14:tracePt t="1809" x="1579563" y="1911350"/>
          <p14:tracePt t="1895" x="1579563" y="1895475"/>
          <p14:tracePt t="1898" x="1579563" y="1881188"/>
          <p14:tracePt t="1902" x="1579563" y="1865313"/>
          <p14:tracePt t="1905" x="1579563" y="1849438"/>
          <p14:tracePt t="1914" x="1579563" y="1817688"/>
          <p14:tracePt t="1923" x="1579563" y="1801813"/>
          <p14:tracePt t="1957" x="1579563" y="1785938"/>
          <p14:tracePt t="2208" x="1611313" y="1785938"/>
          <p14:tracePt t="2211" x="1611313" y="1770063"/>
          <p14:tracePt t="2213" x="1627188" y="1770063"/>
          <p14:tracePt t="2215" x="1643063" y="1770063"/>
          <p14:tracePt t="2218" x="1658938" y="1770063"/>
          <p14:tracePt t="2220" x="1674813" y="1770063"/>
          <p14:tracePt t="2222" x="1689100" y="1770063"/>
          <p14:tracePt t="2224" x="1689100" y="1754188"/>
          <p14:tracePt t="2226" x="1704975" y="1754188"/>
          <p14:tracePt t="2228" x="1720850" y="1754188"/>
          <p14:tracePt t="2231" x="1720850" y="1738313"/>
          <p14:tracePt t="2232" x="1736725" y="1738313"/>
          <p14:tracePt t="2234" x="1752600" y="1738313"/>
          <p14:tracePt t="2236" x="1768475" y="1738313"/>
          <p14:tracePt t="2238" x="1784350" y="1738313"/>
          <p14:tracePt t="2240" x="1800225" y="1738313"/>
          <p14:tracePt t="2242" x="1816100" y="1738313"/>
          <p14:tracePt t="2246" x="1831975" y="1722438"/>
          <p14:tracePt t="2248" x="1847850" y="1722438"/>
          <p14:tracePt t="2256" x="1863725" y="1722438"/>
          <p14:tracePt t="2263" x="1879600" y="1722438"/>
          <p14:tracePt t="2273" x="1879600" y="1706563"/>
          <p14:tracePt t="2289" x="1895475" y="1706563"/>
          <p14:tracePt t="2425" x="1879600" y="1706563"/>
          <p14:tracePt t="2430" x="1863725" y="1706563"/>
          <p14:tracePt t="2441" x="1863725" y="1722438"/>
          <p14:tracePt t="2443" x="1847850" y="1722438"/>
          <p14:tracePt t="2451" x="1831975" y="1722438"/>
          <p14:tracePt t="2673" x="1816100" y="1722438"/>
          <p14:tracePt t="2678" x="1800225" y="1722438"/>
          <p14:tracePt t="2686" x="1768475" y="1722438"/>
          <p14:tracePt t="2689" x="1752600" y="1722438"/>
          <p14:tracePt t="2693" x="1736725" y="1722438"/>
          <p14:tracePt t="2699" x="1704975" y="1722438"/>
          <p14:tracePt t="2703" x="1674813" y="1722438"/>
          <p14:tracePt t="2705" x="1674813" y="1738313"/>
          <p14:tracePt t="2706" x="1658938" y="1738313"/>
          <p14:tracePt t="2708" x="1643063" y="1738313"/>
          <p14:tracePt t="2710" x="1627188" y="1738313"/>
          <p14:tracePt t="2715" x="1611313" y="1738313"/>
          <p14:tracePt t="2716" x="1595438" y="1738313"/>
          <p14:tracePt t="2722" x="1579563" y="1738313"/>
          <p14:tracePt t="2724" x="1563688" y="1738313"/>
          <p14:tracePt t="2727" x="1547813" y="1738313"/>
          <p14:tracePt t="2732" x="1531938" y="1738313"/>
          <p14:tracePt t="2734" x="1516063" y="1738313"/>
          <p14:tracePt t="2738" x="1500188" y="1738313"/>
          <p14:tracePt t="2743" x="1484313" y="1738313"/>
          <p14:tracePt t="2744" x="1468438" y="1738313"/>
          <p14:tracePt t="2758" x="1452563" y="1738313"/>
          <p14:tracePt t="2771" x="1436688" y="1738313"/>
          <p14:tracePt t="2822" x="1420813" y="1738313"/>
          <p14:tracePt t="2838" x="1404938" y="1738313"/>
          <p14:tracePt t="2848" x="1404938" y="1754188"/>
          <p14:tracePt t="2864" x="1389063" y="1754188"/>
          <p14:tracePt t="3142" x="1404938" y="1754188"/>
          <p14:tracePt t="3223" x="1420813" y="1754188"/>
          <p14:tracePt t="3237" x="1436688" y="1754188"/>
          <p14:tracePt t="3242" x="1452563" y="1754188"/>
          <p14:tracePt t="3252" x="1468438" y="1754188"/>
          <p14:tracePt t="3263" x="1484313" y="1754188"/>
          <p14:tracePt t="3295" x="1500188" y="1754188"/>
          <p14:tracePt t="3305" x="1500188" y="1738313"/>
          <p14:tracePt t="3396" x="1484313" y="1738313"/>
          <p14:tracePt t="3402" x="1468438" y="1738313"/>
          <p14:tracePt t="3409" x="1468438" y="1754188"/>
          <p14:tracePt t="3418" x="1452563" y="1754188"/>
          <p14:tracePt t="3423" x="1436688" y="1754188"/>
          <p14:tracePt t="3445" x="1452563" y="1754188"/>
          <p14:tracePt t="3449" x="1468438" y="1754188"/>
          <p14:tracePt t="3452" x="1500188" y="1754188"/>
          <p14:tracePt t="3456" x="1516063" y="1754188"/>
          <p14:tracePt t="3458" x="1531938" y="1754188"/>
          <p14:tracePt t="3460" x="1547813" y="1754188"/>
          <p14:tracePt t="3462" x="1563688" y="1754188"/>
          <p14:tracePt t="3464" x="1595438" y="1754188"/>
          <p14:tracePt t="3466" x="1611313" y="1754188"/>
          <p14:tracePt t="3468" x="1643063" y="1754188"/>
          <p14:tracePt t="3470" x="1674813" y="1754188"/>
          <p14:tracePt t="3472" x="1704975" y="1754188"/>
          <p14:tracePt t="3474" x="1736725" y="1754188"/>
          <p14:tracePt t="3476" x="1752600" y="1754188"/>
          <p14:tracePt t="3478" x="1784350" y="1754188"/>
          <p14:tracePt t="3481" x="1800225" y="1754188"/>
          <p14:tracePt t="3483" x="1847850" y="1754188"/>
          <p14:tracePt t="3499" x="2068513" y="1754188"/>
          <p14:tracePt t="3500" x="2100263" y="1754188"/>
          <p14:tracePt t="3502" x="2116138" y="1754188"/>
          <p14:tracePt t="3504" x="2147888" y="1754188"/>
          <p14:tracePt t="3509" x="2179638" y="1754188"/>
          <p14:tracePt t="3510" x="2211388" y="1754188"/>
          <p14:tracePt t="3515" x="2243138" y="1754188"/>
          <p14:tracePt t="3517" x="2259013" y="1754188"/>
          <p14:tracePt t="3518" x="2274888" y="1754188"/>
          <p14:tracePt t="3520" x="2305050" y="1754188"/>
          <p14:tracePt t="3522" x="2320925" y="1754188"/>
          <p14:tracePt t="3524" x="2336800" y="1754188"/>
          <p14:tracePt t="3526" x="2352675" y="1754188"/>
          <p14:tracePt t="3531" x="2368550" y="1754188"/>
          <p14:tracePt t="3532" x="2384425" y="1754188"/>
          <p14:tracePt t="3538" x="2400300" y="1754188"/>
          <p14:tracePt t="3540" x="2416175" y="1754188"/>
          <p14:tracePt t="3545" x="2432050" y="1754188"/>
          <p14:tracePt t="3551" x="2447925" y="1754188"/>
          <p14:tracePt t="3558" x="2463800" y="1754188"/>
          <p14:tracePt t="3669" x="2479675" y="1754188"/>
          <p14:tracePt t="3676" x="2495550" y="1754188"/>
          <p14:tracePt t="3686" x="2511425" y="1754188"/>
          <p14:tracePt t="3695" x="2527300" y="1754188"/>
          <p14:tracePt t="3702" x="2543175" y="1754188"/>
          <p14:tracePt t="3713" x="2559050" y="1738313"/>
          <p14:tracePt t="3721" x="2590800" y="1738313"/>
          <p14:tracePt t="3729" x="2605088" y="1738313"/>
          <p14:tracePt t="3735" x="2620963" y="1738313"/>
          <p14:tracePt t="3738" x="2636838" y="1738313"/>
          <p14:tracePt t="3740" x="2652713" y="1738313"/>
          <p14:tracePt t="3742" x="2668588" y="1738313"/>
          <p14:tracePt t="3744" x="2668588" y="1722438"/>
          <p14:tracePt t="3749" x="2684463" y="1722438"/>
          <p14:tracePt t="3750" x="2700338" y="1722438"/>
          <p14:tracePt t="3755" x="2716213" y="1722438"/>
          <p14:tracePt t="3758" x="2732088" y="1706563"/>
          <p14:tracePt t="3760" x="2747963" y="1706563"/>
          <p14:tracePt t="3765" x="2763838" y="1706563"/>
          <p14:tracePt t="3766" x="2779713" y="1706563"/>
          <p14:tracePt t="3771" x="2779713" y="1690688"/>
          <p14:tracePt t="3772" x="2795588" y="1690688"/>
          <p14:tracePt t="3774" x="2811463" y="1690688"/>
          <p14:tracePt t="3776" x="2827338" y="1690688"/>
          <p14:tracePt t="3781" x="2843213" y="1690688"/>
          <p14:tracePt t="3782" x="2859088" y="1690688"/>
          <p14:tracePt t="3788" x="2874963" y="1674813"/>
          <p14:tracePt t="3790" x="2890838" y="1674813"/>
          <p14:tracePt t="3795" x="2905125" y="1674813"/>
          <p14:tracePt t="3797" x="2921000" y="1658938"/>
          <p14:tracePt t="3798" x="2936875" y="1658938"/>
          <p14:tracePt t="3802" x="2952750" y="1658938"/>
          <p14:tracePt t="3804" x="2968625" y="1658938"/>
          <p14:tracePt t="3813" x="2984500" y="1658938"/>
          <p14:tracePt t="3820" x="3016250" y="1643063"/>
          <p14:tracePt t="3824" x="3032125" y="1643063"/>
          <p14:tracePt t="3836" x="3048000" y="1643063"/>
          <p14:tracePt t="3839" x="3048000" y="1627188"/>
          <p14:tracePt t="3851" x="3063875" y="1627188"/>
          <p14:tracePt t="3857" x="3079750" y="1627188"/>
          <p14:tracePt t="3866" x="3095625" y="1627188"/>
          <p14:tracePt t="3874" x="3095625" y="1611313"/>
          <p14:tracePt t="3882" x="3111500" y="1611313"/>
          <p14:tracePt t="3887" x="3127375" y="1611313"/>
          <p14:tracePt t="3901" x="3143250" y="1611313"/>
          <p14:tracePt t="3907" x="3159125" y="1611313"/>
          <p14:tracePt t="3910" x="3175000" y="1611313"/>
          <p14:tracePt t="3923" x="3190875" y="1611313"/>
          <p14:tracePt t="3926" x="3205163" y="1611313"/>
          <p14:tracePt t="3932" x="3205163" y="1595438"/>
          <p14:tracePt t="3938" x="3221038" y="1595438"/>
          <p14:tracePt t="3944" x="3236913" y="1595438"/>
          <p14:tracePt t="3951" x="3252788" y="1595438"/>
          <p14:tracePt t="3962" x="3268663" y="1595438"/>
          <p14:tracePt t="3969" x="3284538" y="1595438"/>
          <p14:tracePt t="3981" x="3300413" y="1595438"/>
          <p14:tracePt t="3985" x="3316288" y="1595438"/>
          <p14:tracePt t="3989" x="3332163" y="1595438"/>
          <p14:tracePt t="3994" x="3348038" y="1595438"/>
          <p14:tracePt t="3997" x="3363913" y="1595438"/>
          <p14:tracePt t="3998" x="3379788" y="1595438"/>
          <p14:tracePt t="4000" x="3395663" y="1595438"/>
          <p14:tracePt t="4002" x="3411538" y="1595438"/>
          <p14:tracePt t="4006" x="3427413" y="1595438"/>
          <p14:tracePt t="4009" x="3459163" y="1595438"/>
          <p14:tracePt t="4013" x="3475038" y="1595438"/>
          <p14:tracePt t="4015" x="3490913" y="1595438"/>
          <p14:tracePt t="4016" x="3505200" y="1595438"/>
          <p14:tracePt t="4018" x="3521075" y="1595438"/>
          <p14:tracePt t="4020" x="3536950" y="1595438"/>
          <p14:tracePt t="4022" x="3552825" y="1595438"/>
          <p14:tracePt t="4024" x="3568700" y="1595438"/>
          <p14:tracePt t="4026" x="3584575" y="1595438"/>
          <p14:tracePt t="4028" x="3600450" y="1595438"/>
          <p14:tracePt t="4031" x="3632200" y="1595438"/>
          <p14:tracePt t="4034" x="3663950" y="1595438"/>
          <p14:tracePt t="4036" x="3679825" y="1595438"/>
          <p14:tracePt t="4039" x="3695700" y="1595438"/>
          <p14:tracePt t="4040" x="3727450" y="1595438"/>
          <p14:tracePt t="4044" x="3759200" y="1595438"/>
          <p14:tracePt t="4047" x="3775075" y="1595438"/>
          <p14:tracePt t="4049" x="3790950" y="1595438"/>
          <p14:tracePt t="4051" x="3821113" y="1595438"/>
          <p14:tracePt t="4054" x="3852863" y="1595438"/>
          <p14:tracePt t="4056" x="3868738" y="1595438"/>
          <p14:tracePt t="4058" x="3884613" y="1595438"/>
          <p14:tracePt t="4060" x="3900488" y="1595438"/>
          <p14:tracePt t="4062" x="3916363" y="1595438"/>
          <p14:tracePt t="4064" x="3948113" y="1595438"/>
          <p14:tracePt t="4066" x="3963988" y="1595438"/>
          <p14:tracePt t="4074" x="4011613" y="1595438"/>
          <p14:tracePt t="4075" x="4027488" y="1595438"/>
          <p14:tracePt t="4076" x="4059238" y="1595438"/>
          <p14:tracePt t="4081" x="4090988" y="1595438"/>
          <p14:tracePt t="4083" x="4106863" y="1595438"/>
          <p14:tracePt t="4087" x="4137025" y="1595438"/>
          <p14:tracePt t="4088" x="4152900" y="1595438"/>
          <p14:tracePt t="4090" x="4168775" y="1595438"/>
          <p14:tracePt t="4092" x="4184650" y="1595438"/>
          <p14:tracePt t="4098" x="4216400" y="1595438"/>
          <p14:tracePt t="4099" x="4232275" y="1595438"/>
          <p14:tracePt t="4103" x="4264025" y="1595438"/>
          <p14:tracePt t="4104" x="4279900" y="1595438"/>
          <p14:tracePt t="4106" x="4279900" y="1611313"/>
          <p14:tracePt t="4108" x="4295775" y="1611313"/>
          <p14:tracePt t="4110" x="4327525" y="1611313"/>
          <p14:tracePt t="4115" x="4343400" y="1627188"/>
          <p14:tracePt t="4117" x="4359275" y="1627188"/>
          <p14:tracePt t="4120" x="4375150" y="1627188"/>
          <p14:tracePt t="4122" x="4391025" y="1627188"/>
          <p14:tracePt t="4126" x="4406900" y="1627188"/>
          <p14:tracePt t="4132" x="4421188" y="1643063"/>
          <p14:tracePt t="4134" x="4437063" y="1643063"/>
          <p14:tracePt t="4146" x="4452938" y="1643063"/>
          <p14:tracePt t="4155" x="4468813" y="1643063"/>
          <p14:tracePt t="4163" x="4484688" y="1643063"/>
          <p14:tracePt t="4167" x="4484688" y="1658938"/>
          <p14:tracePt t="4179" x="4500563" y="1674813"/>
          <p14:tracePt t="4187" x="4516438" y="1674813"/>
          <p14:tracePt t="4198" x="4516438" y="1690688"/>
          <p14:tracePt t="4203" x="4532313" y="1690688"/>
          <p14:tracePt t="4204" x="4532313" y="1706563"/>
          <p14:tracePt t="4210" x="4548188" y="1706563"/>
          <p14:tracePt t="4213" x="4548188" y="1722438"/>
          <p14:tracePt t="4218" x="4564063" y="1722438"/>
          <p14:tracePt t="4235" x="4579938" y="1722438"/>
          <p14:tracePt t="4236" x="4579938" y="1738313"/>
          <p14:tracePt t="4244" x="4595813" y="1738313"/>
          <p14:tracePt t="4255" x="4595813" y="1754188"/>
          <p14:tracePt t="4259" x="4611688" y="1754188"/>
          <p14:tracePt t="4268" x="4627563" y="1754188"/>
          <p14:tracePt t="4272" x="4643438" y="1754188"/>
          <p14:tracePt t="4282" x="4659313" y="1754188"/>
          <p14:tracePt t="4286" x="4675188" y="1754188"/>
          <p14:tracePt t="4295" x="4691063" y="1754188"/>
          <p14:tracePt t="4301" x="4706938" y="1754188"/>
          <p14:tracePt t="4308" x="4722813" y="1754188"/>
          <p14:tracePt t="4312" x="4737100" y="1754188"/>
          <p14:tracePt t="4317" x="4752975" y="1754188"/>
          <p14:tracePt t="4326" x="4768850" y="1754188"/>
          <p14:tracePt t="4331" x="4784725" y="1754188"/>
          <p14:tracePt t="4340" x="4800600" y="1754188"/>
          <p14:tracePt t="4346" x="4816475" y="1754188"/>
          <p14:tracePt t="4355" x="4832350" y="1754188"/>
          <p14:tracePt t="4389" x="4848225" y="1754188"/>
          <p14:tracePt t="5822" x="4816475" y="1754188"/>
          <p14:tracePt t="5825" x="4800600" y="1754188"/>
          <p14:tracePt t="5831" x="4784725" y="1754188"/>
          <p14:tracePt t="5834" x="4768850" y="1754188"/>
          <p14:tracePt t="5841" x="4752975" y="1754188"/>
          <p14:tracePt t="5845" x="4737100" y="1754188"/>
          <p14:tracePt t="5849" x="4722813" y="1754188"/>
          <p14:tracePt t="5854" x="4722813" y="1770063"/>
          <p14:tracePt t="5857" x="4706938" y="1770063"/>
          <p14:tracePt t="5861" x="4691063" y="1770063"/>
          <p14:tracePt t="5875" x="4675188" y="1770063"/>
          <p14:tracePt t="5887" x="4659313" y="1770063"/>
          <p14:tracePt t="5893" x="4659313" y="1785938"/>
          <p14:tracePt t="5909" x="4643438" y="1785938"/>
          <p14:tracePt t="5915" x="4627563" y="1785938"/>
          <p14:tracePt t="5920" x="4611688" y="1801813"/>
          <p14:tracePt t="5929" x="4595813" y="1801813"/>
          <p14:tracePt t="5932" x="4579938" y="1801813"/>
          <p14:tracePt t="5941" x="4564063" y="1801813"/>
          <p14:tracePt t="5945" x="4548188" y="1801813"/>
          <p14:tracePt t="5947" x="4532313" y="1801813"/>
          <p14:tracePt t="5948" x="4532313" y="1817688"/>
          <p14:tracePt t="5954" x="4516438" y="1817688"/>
          <p14:tracePt t="5959" x="4500563" y="1817688"/>
          <p14:tracePt t="5964" x="4500563" y="1833563"/>
          <p14:tracePt t="5968" x="4484688" y="1833563"/>
          <p14:tracePt t="5976" x="4468813" y="1833563"/>
          <p14:tracePt t="5993" x="4452938" y="1833563"/>
          <p14:tracePt t="6093" x="4437063" y="1833563"/>
          <p14:tracePt t="6099" x="4421188" y="1833563"/>
          <p14:tracePt t="6108" x="4406900" y="1833563"/>
          <p14:tracePt t="6115" x="4375150" y="1833563"/>
          <p14:tracePt t="6120" x="4359275" y="1833563"/>
          <p14:tracePt t="6122" x="4343400" y="1833563"/>
          <p14:tracePt t="6126" x="4327525" y="1849438"/>
          <p14:tracePt t="6130" x="4311650" y="1849438"/>
          <p14:tracePt t="6132" x="4295775" y="1849438"/>
          <p14:tracePt t="6136" x="4279900" y="1849438"/>
          <p14:tracePt t="6138" x="4264025" y="1849438"/>
          <p14:tracePt t="6142" x="4248150" y="1849438"/>
          <p14:tracePt t="6145" x="4232275" y="1849438"/>
          <p14:tracePt t="6147" x="4216400" y="1849438"/>
          <p14:tracePt t="6150" x="4184650" y="1849438"/>
          <p14:tracePt t="6155" x="4168775" y="1849438"/>
          <p14:tracePt t="6156" x="4137025" y="1849438"/>
          <p14:tracePt t="6160" x="4121150" y="1849438"/>
          <p14:tracePt t="6163" x="4090988" y="1849438"/>
          <p14:tracePt t="6166" x="4059238" y="1849438"/>
          <p14:tracePt t="6168" x="4043363" y="1849438"/>
          <p14:tracePt t="6171" x="4027488" y="1849438"/>
          <p14:tracePt t="6172" x="4011613" y="1849438"/>
          <p14:tracePt t="6174" x="3995738" y="1833563"/>
          <p14:tracePt t="6176" x="3948113" y="1833563"/>
          <p14:tracePt t="6178" x="3916363" y="1817688"/>
          <p14:tracePt t="6180" x="3884613" y="1817688"/>
          <p14:tracePt t="6182" x="3852863" y="1801813"/>
          <p14:tracePt t="6184" x="3821113" y="1801813"/>
          <p14:tracePt t="6186" x="3790950" y="1785938"/>
          <p14:tracePt t="6188" x="3775075" y="1770063"/>
          <p14:tracePt t="6190" x="3743325" y="1770063"/>
          <p14:tracePt t="6192" x="3711575" y="1770063"/>
          <p14:tracePt t="6194" x="3711575" y="1754188"/>
          <p14:tracePt t="6196" x="3679825" y="1754188"/>
          <p14:tracePt t="6198" x="3663950" y="1738313"/>
          <p14:tracePt t="6200" x="3632200" y="1722438"/>
          <p14:tracePt t="6202" x="3600450" y="1722438"/>
          <p14:tracePt t="6204" x="3584575" y="1706563"/>
          <p14:tracePt t="6206" x="3552825" y="1690688"/>
          <p14:tracePt t="6208" x="3521075" y="1690688"/>
          <p14:tracePt t="6210" x="3505200" y="1690688"/>
          <p14:tracePt t="6213" x="3490913" y="1674813"/>
          <p14:tracePt t="6214" x="3459163" y="1658938"/>
          <p14:tracePt t="6216" x="3443288" y="1658938"/>
          <p14:tracePt t="6218" x="3427413" y="1643063"/>
          <p14:tracePt t="6220" x="3395663" y="1643063"/>
          <p14:tracePt t="6222" x="3379788" y="1643063"/>
          <p14:tracePt t="6224" x="3363913" y="1627188"/>
          <p14:tracePt t="6226" x="3332163" y="1611313"/>
          <p14:tracePt t="6231" x="3300413" y="1595438"/>
          <p14:tracePt t="6235" x="3268663" y="1579563"/>
          <p14:tracePt t="6236" x="3252788" y="1579563"/>
          <p14:tracePt t="6240" x="3236913" y="1563688"/>
          <p14:tracePt t="6242" x="3205163" y="1563688"/>
          <p14:tracePt t="6244" x="3205163" y="1547813"/>
          <p14:tracePt t="6248" x="3175000" y="1547813"/>
          <p14:tracePt t="6250" x="3159125" y="1547813"/>
          <p14:tracePt t="6253" x="3159125" y="1533525"/>
          <p14:tracePt t="6254" x="3143250" y="1533525"/>
          <p14:tracePt t="6256" x="3127375" y="1517650"/>
          <p14:tracePt t="6269" x="3095625" y="1517650"/>
          <p14:tracePt t="6273" x="3079750" y="1501775"/>
          <p14:tracePt t="6279" x="3063875" y="1485900"/>
          <p14:tracePt t="6282" x="3048000" y="1485900"/>
          <p14:tracePt t="6284" x="3048000" y="1470025"/>
          <p14:tracePt t="6290" x="3032125" y="1470025"/>
          <p14:tracePt t="6294" x="3016250" y="1470025"/>
          <p14:tracePt t="6297" x="3016250" y="1454150"/>
          <p14:tracePt t="6299" x="3000375" y="1454150"/>
          <p14:tracePt t="6302" x="3000375" y="1438275"/>
          <p14:tracePt t="6322" x="2984500" y="1422400"/>
          <p14:tracePt t="6341" x="2968625" y="1406525"/>
          <p14:tracePt t="6547" x="2952750" y="1406525"/>
          <p14:tracePt t="6549" x="2936875" y="1406525"/>
          <p14:tracePt t="6552" x="2921000" y="1406525"/>
          <p14:tracePt t="6554" x="2905125" y="1406525"/>
          <p14:tracePt t="6556" x="2890838" y="1406525"/>
          <p14:tracePt t="6558" x="2890838" y="1422400"/>
          <p14:tracePt t="6560" x="2874963" y="1422400"/>
          <p14:tracePt t="6563" x="2859088" y="1422400"/>
          <p14:tracePt t="6566" x="2843213" y="1422400"/>
          <p14:tracePt t="6569" x="2827338" y="1422400"/>
          <p14:tracePt t="6570" x="2811463" y="1438275"/>
          <p14:tracePt t="6576" x="2795588" y="1438275"/>
          <p14:tracePt t="6579" x="2779713" y="1454150"/>
          <p14:tracePt t="6588" x="2747963" y="1454150"/>
          <p14:tracePt t="6598" x="2732088" y="1454150"/>
          <p14:tracePt t="6609" x="2732088" y="1470025"/>
          <p14:tracePt t="6635" x="2716213" y="1470025"/>
          <p14:tracePt t="6641" x="2700338" y="1470025"/>
          <p14:tracePt t="6651" x="2684463" y="1470025"/>
          <p14:tracePt t="6652" x="2668588" y="1485900"/>
          <p14:tracePt t="6654" x="2652713" y="1485900"/>
          <p14:tracePt t="6659" x="2636838" y="1485900"/>
          <p14:tracePt t="6660" x="2620963" y="1485900"/>
          <p14:tracePt t="6664" x="2620963" y="1501775"/>
          <p14:tracePt t="6666" x="2605088" y="1501775"/>
          <p14:tracePt t="6668" x="2590800" y="1501775"/>
          <p14:tracePt t="6670" x="2574925" y="1501775"/>
          <p14:tracePt t="6677" x="2559050" y="1501775"/>
          <p14:tracePt t="6680" x="2543175" y="1501775"/>
          <p14:tracePt t="6686" x="2527300" y="1501775"/>
          <p14:tracePt t="6690" x="2511425" y="1501775"/>
          <p14:tracePt t="6698" x="2495550" y="1501775"/>
          <p14:tracePt t="6707" x="2495550" y="1517650"/>
          <p14:tracePt t="6823" x="2479675" y="1517650"/>
          <p14:tracePt t="6829" x="2463800" y="1517650"/>
          <p14:tracePt t="6839" x="2447925" y="1517650"/>
          <p14:tracePt t="6846" x="2432050" y="1533525"/>
          <p14:tracePt t="6850" x="2416175" y="1533525"/>
          <p14:tracePt t="6851" x="2400300" y="1533525"/>
          <p14:tracePt t="6854" x="2384425" y="1533525"/>
          <p14:tracePt t="6864" x="2352675" y="1547813"/>
          <p14:tracePt t="6869" x="2352675" y="1563688"/>
          <p14:tracePt t="6871" x="2336800" y="1563688"/>
          <p14:tracePt t="6874" x="2320925" y="1563688"/>
          <p14:tracePt t="6876" x="2305050" y="1563688"/>
          <p14:tracePt t="6879" x="2305050" y="1579563"/>
          <p14:tracePt t="6883" x="2289175" y="1595438"/>
          <p14:tracePt t="6886" x="2274888" y="1611313"/>
          <p14:tracePt t="6895" x="2259013" y="1627188"/>
          <p14:tracePt t="6898" x="2259013" y="1643063"/>
          <p14:tracePt t="6899" x="2243138" y="1643063"/>
          <p14:tracePt t="6902" x="2227263" y="1643063"/>
          <p14:tracePt t="6904" x="2227263" y="1658938"/>
          <p14:tracePt t="6908" x="2227263" y="1674813"/>
          <p14:tracePt t="6910" x="2227263" y="1690688"/>
          <p14:tracePt t="6914" x="2211388" y="1690688"/>
          <p14:tracePt t="6917" x="2195513" y="1706563"/>
          <p14:tracePt t="6918" x="2195513" y="1722438"/>
          <p14:tracePt t="6924" x="2179638" y="1738313"/>
          <p14:tracePt t="6926" x="2179638" y="1754188"/>
          <p14:tracePt t="6930" x="2179638" y="1770063"/>
          <p14:tracePt t="6932" x="2163763" y="1770063"/>
          <p14:tracePt t="6945" x="2163763" y="1785938"/>
          <p14:tracePt t="6952" x="2163763" y="1801813"/>
          <p14:tracePt t="6966" x="2179638" y="1833563"/>
          <p14:tracePt t="6973" x="2211388" y="1849438"/>
          <p14:tracePt t="6975" x="2243138" y="1865313"/>
          <p14:tracePt t="6976" x="2274888" y="1881188"/>
          <p14:tracePt t="6979" x="2289175" y="1895475"/>
          <p14:tracePt t="6980" x="2320925" y="1895475"/>
          <p14:tracePt t="6982" x="2352675" y="1911350"/>
          <p14:tracePt t="6984" x="2368550" y="1911350"/>
          <p14:tracePt t="6986" x="2400300" y="1911350"/>
          <p14:tracePt t="6988" x="2432050" y="1927225"/>
          <p14:tracePt t="6990" x="2447925" y="1943100"/>
          <p14:tracePt t="6992" x="2495550" y="1943100"/>
          <p14:tracePt t="6994" x="2527300" y="1958975"/>
          <p14:tracePt t="6996" x="2574925" y="1974850"/>
          <p14:tracePt t="6998" x="2590800" y="1974850"/>
          <p14:tracePt t="7000" x="2620963" y="1990725"/>
          <p14:tracePt t="7002" x="2668588" y="2006600"/>
          <p14:tracePt t="7005" x="2684463" y="2022475"/>
          <p14:tracePt t="7006" x="2732088" y="2022475"/>
          <p14:tracePt t="7008" x="2779713" y="2022475"/>
          <p14:tracePt t="7010" x="2811463" y="2038350"/>
          <p14:tracePt t="7012" x="2859088" y="2038350"/>
          <p14:tracePt t="7014" x="2905125" y="2054225"/>
          <p14:tracePt t="7016" x="2936875" y="2070100"/>
          <p14:tracePt t="7018" x="2984500" y="2070100"/>
          <p14:tracePt t="7020" x="3032125" y="2085975"/>
          <p14:tracePt t="7022" x="3111500" y="2101850"/>
          <p14:tracePt t="7024" x="3175000" y="2117725"/>
          <p14:tracePt t="7026" x="3236913" y="2133600"/>
          <p14:tracePt t="7029" x="3300413" y="2133600"/>
          <p14:tracePt t="7032" x="3411538" y="2165350"/>
          <p14:tracePt t="7034" x="3459163" y="2165350"/>
          <p14:tracePt t="7036" x="3521075" y="2181225"/>
          <p14:tracePt t="7038" x="3584575" y="2181225"/>
          <p14:tracePt t="7040" x="3632200" y="2197100"/>
          <p14:tracePt t="7042" x="3695700" y="2197100"/>
          <p14:tracePt t="7045" x="3759200" y="2212975"/>
          <p14:tracePt t="7047" x="3821113" y="2212975"/>
          <p14:tracePt t="7048" x="3884613" y="2212975"/>
          <p14:tracePt t="7051" x="3932238" y="2228850"/>
          <p14:tracePt t="7052" x="3979863" y="2228850"/>
          <p14:tracePt t="7054" x="4043363" y="2228850"/>
          <p14:tracePt t="7056" x="4090988" y="2228850"/>
          <p14:tracePt t="7058" x="4137025" y="2228850"/>
          <p14:tracePt t="7060" x="4200525" y="2228850"/>
          <p14:tracePt t="7063" x="4248150" y="2228850"/>
          <p14:tracePt t="7064" x="4279900" y="2228850"/>
          <p14:tracePt t="7066" x="4327525" y="2228850"/>
          <p14:tracePt t="7069" x="4375150" y="2228850"/>
          <p14:tracePt t="7070" x="4406900" y="2228850"/>
          <p14:tracePt t="7072" x="4437063" y="2228850"/>
          <p14:tracePt t="7074" x="4484688" y="2228850"/>
          <p14:tracePt t="7076" x="4500563" y="2228850"/>
          <p14:tracePt t="7078" x="4532313" y="2228850"/>
          <p14:tracePt t="7082" x="4564063" y="2228850"/>
          <p14:tracePt t="7084" x="4579938" y="2228850"/>
          <p14:tracePt t="7086" x="4595813" y="2228850"/>
          <p14:tracePt t="7089" x="4611688" y="2228850"/>
          <p14:tracePt t="7090" x="4627563" y="2228850"/>
          <p14:tracePt t="7094" x="4643438" y="2228850"/>
          <p14:tracePt t="7096" x="4659313" y="2228850"/>
          <p14:tracePt t="7117" x="4675188" y="2228850"/>
          <p14:tracePt t="7137" x="4691063" y="2228850"/>
          <p14:tracePt t="7183" x="4691063" y="2212975"/>
          <p14:tracePt t="7207" x="4675188" y="2212975"/>
          <p14:tracePt t="7217" x="4659313" y="2212975"/>
          <p14:tracePt t="7224" x="4643438" y="2212975"/>
          <p14:tracePt t="7227" x="4627563" y="2212975"/>
          <p14:tracePt t="7231" x="4611688" y="2212975"/>
          <p14:tracePt t="7232" x="4595813" y="2212975"/>
          <p14:tracePt t="7238" x="4579938" y="2212975"/>
          <p14:tracePt t="7242" x="4564063" y="2212975"/>
          <p14:tracePt t="7246" x="4548188" y="2212975"/>
          <p14:tracePt t="7253" x="4516438" y="2212975"/>
          <p14:tracePt t="7258" x="4484688" y="2212975"/>
          <p14:tracePt t="7263" x="4452938" y="2212975"/>
          <p14:tracePt t="7264" x="4437063" y="2212975"/>
          <p14:tracePt t="7266" x="4437063" y="2197100"/>
          <p14:tracePt t="7268" x="4421188" y="2197100"/>
          <p14:tracePt t="7270" x="4406900" y="2197100"/>
          <p14:tracePt t="7272" x="4391025" y="2197100"/>
          <p14:tracePt t="7280" x="4359275" y="2197100"/>
          <p14:tracePt t="7284" x="4343400" y="2197100"/>
          <p14:tracePt t="7287" x="4327525" y="2197100"/>
          <p14:tracePt t="7288" x="4311650" y="2197100"/>
          <p14:tracePt t="7293" x="4295775" y="2197100"/>
          <p14:tracePt t="7295" x="4279900" y="2197100"/>
          <p14:tracePt t="7298" x="4264025" y="2197100"/>
          <p14:tracePt t="7300" x="4248150" y="2197100"/>
          <p14:tracePt t="7304" x="4216400" y="2197100"/>
          <p14:tracePt t="7307" x="4200525" y="2197100"/>
          <p14:tracePt t="7314" x="4152900" y="2197100"/>
          <p14:tracePt t="7322" x="4090988" y="2197100"/>
          <p14:tracePt t="7325" x="4059238" y="2197100"/>
          <p14:tracePt t="7326" x="4043363" y="2197100"/>
          <p14:tracePt t="7328" x="4011613" y="2197100"/>
          <p14:tracePt t="7330" x="3995738" y="2197100"/>
          <p14:tracePt t="7332" x="3948113" y="2197100"/>
          <p14:tracePt t="7334" x="3916363" y="2197100"/>
          <p14:tracePt t="7336" x="3884613" y="2197100"/>
          <p14:tracePt t="7338" x="3852863" y="2197100"/>
          <p14:tracePt t="7340" x="3836988" y="2197100"/>
          <p14:tracePt t="7342" x="3806825" y="2181225"/>
          <p14:tracePt t="7344" x="3775075" y="2181225"/>
          <p14:tracePt t="7346" x="3759200" y="2181225"/>
          <p14:tracePt t="7348" x="3727450" y="2181225"/>
          <p14:tracePt t="7350" x="3711575" y="2181225"/>
          <p14:tracePt t="7352" x="3679825" y="2181225"/>
          <p14:tracePt t="7354" x="3648075" y="2165350"/>
          <p14:tracePt t="7356" x="3632200" y="2165350"/>
          <p14:tracePt t="7358" x="3600450" y="2165350"/>
          <p14:tracePt t="7360" x="3584575" y="2165350"/>
          <p14:tracePt t="7362" x="3552825" y="2165350"/>
          <p14:tracePt t="7364" x="3521075" y="2165350"/>
          <p14:tracePt t="7366" x="3505200" y="2165350"/>
          <p14:tracePt t="7368" x="3475038" y="2165350"/>
          <p14:tracePt t="7370" x="3443288" y="2149475"/>
          <p14:tracePt t="7372" x="3427413" y="2149475"/>
          <p14:tracePt t="7374" x="3395663" y="2149475"/>
          <p14:tracePt t="7379" x="3363913" y="2149475"/>
          <p14:tracePt t="7380" x="3332163" y="2149475"/>
          <p14:tracePt t="7384" x="3300413" y="2149475"/>
          <p14:tracePt t="7386" x="3284538" y="2149475"/>
          <p14:tracePt t="7388" x="3268663" y="2149475"/>
          <p14:tracePt t="7393" x="3236913" y="2149475"/>
          <p14:tracePt t="7394" x="3221038" y="2149475"/>
          <p14:tracePt t="7396" x="3205163" y="2149475"/>
          <p14:tracePt t="7398" x="3190875" y="2149475"/>
          <p14:tracePt t="7400" x="3175000" y="2149475"/>
          <p14:tracePt t="7402" x="3159125" y="2149475"/>
          <p14:tracePt t="7408" x="3143250" y="2149475"/>
          <p14:tracePt t="7413" x="3127375" y="2149475"/>
          <p14:tracePt t="7415" x="3111500" y="2149475"/>
          <p14:tracePt t="7424" x="3095625" y="2149475"/>
          <p14:tracePt t="7432" x="3079750" y="2149475"/>
          <p14:tracePt t="7459" x="3063875" y="2149475"/>
          <p14:tracePt t="7490" x="3048000" y="2149475"/>
          <p14:tracePt t="7538" x="3032125" y="2149475"/>
          <p14:tracePt t="7562" x="3016250" y="2149475"/>
          <p14:tracePt t="7567" x="3000375" y="2149475"/>
          <p14:tracePt t="7577" x="2984500" y="2165350"/>
          <p14:tracePt t="7580" x="2968625" y="2165350"/>
          <p14:tracePt t="7584" x="2952750" y="2165350"/>
          <p14:tracePt t="7588" x="2952750" y="2181225"/>
          <p14:tracePt t="7590" x="2936875" y="2181225"/>
          <p14:tracePt t="7595" x="2921000" y="2181225"/>
          <p14:tracePt t="7602" x="2905125" y="2181225"/>
          <p14:tracePt t="7606" x="2890838" y="2181225"/>
          <p14:tracePt t="7611" x="2890838" y="2197100"/>
          <p14:tracePt t="7616" x="2874963" y="2197100"/>
          <p14:tracePt t="7620" x="2859088" y="2212975"/>
          <p14:tracePt t="7624" x="2843213" y="2212975"/>
          <p14:tracePt t="7635" x="2827338" y="2212975"/>
          <p14:tracePt t="7640" x="2811463" y="2212975"/>
          <p14:tracePt t="7645" x="2811463" y="2228850"/>
          <p14:tracePt t="7653" x="2795588" y="2228850"/>
          <p14:tracePt t="7657" x="2795588" y="2243138"/>
          <p14:tracePt t="7658" x="2779713" y="2243138"/>
          <p14:tracePt t="7665" x="2763838" y="2243138"/>
          <p14:tracePt t="7677" x="2747963" y="2243138"/>
          <p14:tracePt t="7683" x="2732088" y="2243138"/>
          <p14:tracePt t="7684" x="2732088" y="2259013"/>
          <p14:tracePt t="7695" x="2716213" y="2259013"/>
          <p14:tracePt t="7698" x="2700338" y="2259013"/>
          <p14:tracePt t="7702" x="2684463" y="2274888"/>
          <p14:tracePt t="7710" x="2668588" y="2274888"/>
          <p14:tracePt t="7715" x="2652713" y="2274888"/>
          <p14:tracePt t="7718" x="2652713" y="2290763"/>
          <p14:tracePt t="7720" x="2636838" y="2290763"/>
          <p14:tracePt t="7724" x="2620963" y="2290763"/>
          <p14:tracePt t="7729" x="2605088" y="2290763"/>
          <p14:tracePt t="7732" x="2590800" y="2290763"/>
          <p14:tracePt t="7734" x="2574925" y="2290763"/>
          <p14:tracePt t="7738" x="2559050" y="2290763"/>
          <p14:tracePt t="7740" x="2543175" y="2290763"/>
          <p14:tracePt t="7742" x="2527300" y="2290763"/>
          <p14:tracePt t="7746" x="2511425" y="2290763"/>
          <p14:tracePt t="7752" x="2495550" y="2290763"/>
          <p14:tracePt t="7757" x="2463800" y="2306638"/>
          <p14:tracePt t="7761" x="2447925" y="2306638"/>
          <p14:tracePt t="7768" x="2416175" y="2322513"/>
          <p14:tracePt t="7771" x="2400300" y="2322513"/>
          <p14:tracePt t="7772" x="2384425" y="2322513"/>
          <p14:tracePt t="7777" x="2368550" y="2322513"/>
          <p14:tracePt t="7778" x="2352675" y="2322513"/>
          <p14:tracePt t="7780" x="2336800" y="2322513"/>
          <p14:tracePt t="7784" x="2320925" y="2338388"/>
          <p14:tracePt t="7786" x="2305050" y="2338388"/>
          <p14:tracePt t="7791" x="2289175" y="2338388"/>
          <p14:tracePt t="7793" x="2259013" y="2338388"/>
          <p14:tracePt t="7795" x="2259013" y="2354263"/>
          <p14:tracePt t="7796" x="2243138" y="2354263"/>
          <p14:tracePt t="7798" x="2227263" y="2354263"/>
          <p14:tracePt t="7800" x="2211388" y="2354263"/>
          <p14:tracePt t="7805" x="2195513" y="2370138"/>
          <p14:tracePt t="7806" x="2179638" y="2370138"/>
          <p14:tracePt t="7810" x="2163763" y="2370138"/>
          <p14:tracePt t="7812" x="2132013" y="2370138"/>
          <p14:tracePt t="7816" x="2116138" y="2370138"/>
          <p14:tracePt t="7818" x="2100263" y="2370138"/>
          <p14:tracePt t="7823" x="2084388" y="2370138"/>
          <p14:tracePt t="7825" x="2068513" y="2370138"/>
          <p14:tracePt t="7827" x="2052638" y="2370138"/>
          <p14:tracePt t="7830" x="2036763" y="2370138"/>
          <p14:tracePt t="7832" x="2020888" y="2370138"/>
          <p14:tracePt t="7837" x="2005013" y="2370138"/>
          <p14:tracePt t="7838" x="1989138" y="2370138"/>
          <p14:tracePt t="7840" x="1974850" y="2370138"/>
          <p14:tracePt t="7847" x="1958975" y="2370138"/>
          <p14:tracePt t="7850" x="1943100" y="2370138"/>
          <p14:tracePt t="7860" x="1927225" y="2370138"/>
          <p14:tracePt t="7881" x="1911350" y="2370138"/>
          <p14:tracePt t="7912" x="1895475" y="2370138"/>
          <p14:tracePt t="7941" x="1879600" y="2370138"/>
          <p14:tracePt t="7947" x="1863725" y="2370138"/>
          <p14:tracePt t="7957" x="1847850" y="2370138"/>
          <p14:tracePt t="7963" x="1831975" y="2370138"/>
          <p14:tracePt t="7970" x="1816100" y="2370138"/>
          <p14:tracePt t="8008" x="1800225" y="2370138"/>
          <p14:tracePt t="8052" x="1831975" y="2370138"/>
          <p14:tracePt t="8053" x="1847850" y="2370138"/>
          <p14:tracePt t="8056" x="1863725" y="2370138"/>
          <p14:tracePt t="8063" x="1879600" y="2354263"/>
          <p14:tracePt t="8068" x="1911350" y="2338388"/>
          <p14:tracePt t="8072" x="1927225" y="2338388"/>
          <p14:tracePt t="8074" x="1943100" y="2338388"/>
          <p14:tracePt t="8077" x="1958975" y="2322513"/>
          <p14:tracePt t="8079" x="1974850" y="2322513"/>
          <p14:tracePt t="8085" x="1989138" y="2306638"/>
          <p14:tracePt t="8086" x="2005013" y="2306638"/>
          <p14:tracePt t="8095" x="2020888" y="2306638"/>
          <p14:tracePt t="8104" x="2068513" y="2290763"/>
          <p14:tracePt t="8108" x="2084388" y="2290763"/>
          <p14:tracePt t="8116" x="2100263" y="2290763"/>
          <p14:tracePt t="8120" x="2116138" y="2290763"/>
          <p14:tracePt t="8124" x="2132013" y="2290763"/>
          <p14:tracePt t="8129" x="2147888" y="2290763"/>
          <p14:tracePt t="8134" x="2163763" y="2290763"/>
          <p14:tracePt t="8138" x="2163763" y="2274888"/>
          <p14:tracePt t="8148" x="2179638" y="2274888"/>
          <p14:tracePt t="8154" x="2195513" y="2274888"/>
          <p14:tracePt t="8166" x="2211388" y="2274888"/>
          <p14:tracePt t="8170" x="2227263" y="2274888"/>
          <p14:tracePt t="8177" x="2243138" y="2274888"/>
          <p14:tracePt t="8185" x="2259013" y="2274888"/>
          <p14:tracePt t="8190" x="2274888" y="2274888"/>
          <p14:tracePt t="8199" x="2289175" y="2274888"/>
          <p14:tracePt t="8200" x="2305050" y="2274888"/>
          <p14:tracePt t="8205" x="2320925" y="2274888"/>
          <p14:tracePt t="8210" x="2336800" y="2274888"/>
          <p14:tracePt t="8214" x="2352675" y="2274888"/>
          <p14:tracePt t="8221" x="2368550" y="2274888"/>
          <p14:tracePt t="8222" x="2384425" y="2274888"/>
          <p14:tracePt t="8224" x="2400300" y="2274888"/>
          <p14:tracePt t="8229" x="2432050" y="2274888"/>
          <p14:tracePt t="8232" x="2447925" y="2274888"/>
          <p14:tracePt t="8235" x="2463800" y="2274888"/>
          <p14:tracePt t="8236" x="2479675" y="2274888"/>
          <p14:tracePt t="8241" x="2495550" y="2274888"/>
          <p14:tracePt t="8242" x="2511425" y="2274888"/>
          <p14:tracePt t="8246" x="2527300" y="2274888"/>
          <p14:tracePt t="8249" x="2543175" y="2274888"/>
          <p14:tracePt t="8250" x="2559050" y="2274888"/>
          <p14:tracePt t="8255" x="2574925" y="2274888"/>
          <p14:tracePt t="8256" x="2590800" y="2274888"/>
          <p14:tracePt t="8260" x="2605088" y="2274888"/>
          <p14:tracePt t="8263" x="2620963" y="2274888"/>
          <p14:tracePt t="8267" x="2636838" y="2274888"/>
          <p14:tracePt t="8270" x="2652713" y="2274888"/>
          <p14:tracePt t="8273" x="2668588" y="2274888"/>
          <p14:tracePt t="8277" x="2684463" y="2274888"/>
          <p14:tracePt t="8279" x="2700338" y="2274888"/>
          <p14:tracePt t="8280" x="2716213" y="2274888"/>
          <p14:tracePt t="8285" x="2732088" y="2274888"/>
          <p14:tracePt t="8288" x="2747963" y="2259013"/>
          <p14:tracePt t="8292" x="2763838" y="2259013"/>
          <p14:tracePt t="8295" x="2779713" y="2259013"/>
          <p14:tracePt t="8297" x="2795588" y="2259013"/>
          <p14:tracePt t="8302" x="2811463" y="2259013"/>
          <p14:tracePt t="8305" x="2827338" y="2259013"/>
          <p14:tracePt t="8310" x="2843213" y="2259013"/>
          <p14:tracePt t="8313" x="2859088" y="2259013"/>
          <p14:tracePt t="8316" x="2874963" y="2259013"/>
          <p14:tracePt t="8325" x="2890838" y="2243138"/>
          <p14:tracePt t="8328" x="2905125" y="2243138"/>
          <p14:tracePt t="8335" x="2921000" y="2243138"/>
          <p14:tracePt t="8337" x="2921000" y="2228850"/>
          <p14:tracePt t="8338" x="2936875" y="2228850"/>
          <p14:tracePt t="8346" x="2952750" y="2228850"/>
          <p14:tracePt t="8350" x="2968625" y="2228850"/>
          <p14:tracePt t="8353" x="2984500" y="2228850"/>
          <p14:tracePt t="8360" x="3000375" y="2228850"/>
          <p14:tracePt t="8363" x="3000375" y="2212975"/>
          <p14:tracePt t="8364" x="3016250" y="2212975"/>
          <p14:tracePt t="8372" x="3032125" y="2212975"/>
          <p14:tracePt t="8374" x="3048000" y="2212975"/>
          <p14:tracePt t="8379" x="3063875" y="2212975"/>
          <p14:tracePt t="8382" x="3063875" y="2197100"/>
          <p14:tracePt t="8399" x="3079750" y="2197100"/>
          <p14:tracePt t="8429" x="3095625" y="2197100"/>
          <p14:tracePt t="8695" x="3111500" y="2197100"/>
          <p14:tracePt t="8702" x="3127375" y="2197100"/>
          <p14:tracePt t="8707" x="3143250" y="2197100"/>
          <p14:tracePt t="8715" x="3159125" y="2197100"/>
          <p14:tracePt t="8719" x="3175000" y="2197100"/>
          <p14:tracePt t="8726" x="3190875" y="2197100"/>
          <p14:tracePt t="8731" x="3205163" y="2197100"/>
          <p14:tracePt t="8734" x="3221038" y="2197100"/>
          <p14:tracePt t="8741" x="3236913" y="2197100"/>
          <p14:tracePt t="8746" x="3252788" y="2181225"/>
          <p14:tracePt t="8750" x="3268663" y="2181225"/>
          <p14:tracePt t="8754" x="3284538" y="2181225"/>
          <p14:tracePt t="8758" x="3300413" y="2181225"/>
          <p14:tracePt t="8768" x="3316288" y="2181225"/>
          <p14:tracePt t="8772" x="3332163" y="2181225"/>
          <p14:tracePt t="8785" x="3348038" y="2181225"/>
          <p14:tracePt t="8792" x="3363913" y="2181225"/>
          <p14:tracePt t="8799" x="3379788" y="2181225"/>
          <p14:tracePt t="8816" x="3411538" y="2181225"/>
          <p14:tracePt t="8820" x="3411538" y="2165350"/>
          <p14:tracePt t="8825" x="3443288" y="2165350"/>
          <p14:tracePt t="8829" x="3459163" y="2149475"/>
          <p14:tracePt t="8832" x="3475038" y="2149475"/>
          <p14:tracePt t="8835" x="3490913" y="2149475"/>
          <p14:tracePt t="8839" x="3505200" y="2149475"/>
          <p14:tracePt t="8840" x="3521075" y="2149475"/>
          <p14:tracePt t="8846" x="3536950" y="2149475"/>
          <p14:tracePt t="8848" x="3552825" y="2133600"/>
          <p14:tracePt t="8850" x="3568700" y="2133600"/>
          <p14:tracePt t="8855" x="3584575" y="2133600"/>
          <p14:tracePt t="8856" x="3600450" y="2133600"/>
          <p14:tracePt t="8858" x="3600450" y="2117725"/>
          <p14:tracePt t="8862" x="3632200" y="2117725"/>
          <p14:tracePt t="8864" x="3648075" y="2117725"/>
          <p14:tracePt t="8868" x="3679825" y="2117725"/>
          <p14:tracePt t="8870" x="3695700" y="2117725"/>
          <p14:tracePt t="8872" x="3695700" y="2101850"/>
          <p14:tracePt t="8874" x="3711575" y="2101850"/>
          <p14:tracePt t="8877" x="3727450" y="2101850"/>
          <p14:tracePt t="8881" x="3743325" y="2085975"/>
          <p14:tracePt t="8882" x="3759200" y="2070100"/>
          <p14:tracePt t="8884" x="3775075" y="2070100"/>
          <p14:tracePt t="8886" x="3790950" y="2070100"/>
          <p14:tracePt t="8888" x="3806825" y="2070100"/>
          <p14:tracePt t="8893" x="3821113" y="2054225"/>
          <p14:tracePt t="8895" x="3836988" y="2054225"/>
          <p14:tracePt t="8896" x="3852863" y="2054225"/>
          <p14:tracePt t="8898" x="3852863" y="2038350"/>
          <p14:tracePt t="8900" x="3868738" y="2038350"/>
          <p14:tracePt t="8902" x="3884613" y="2038350"/>
          <p14:tracePt t="8906" x="3916363" y="2022475"/>
          <p14:tracePt t="8908" x="3932238" y="2006600"/>
          <p14:tracePt t="8912" x="3948113" y="1990725"/>
          <p14:tracePt t="8915" x="3963988" y="1990725"/>
          <p14:tracePt t="8916" x="3979863" y="1990725"/>
          <p14:tracePt t="8918" x="3979863" y="1974850"/>
          <p14:tracePt t="8920" x="3995738" y="1958975"/>
          <p14:tracePt t="8924" x="4011613" y="1958975"/>
          <p14:tracePt t="8926" x="4011613" y="1943100"/>
          <p14:tracePt t="8929" x="4027488" y="1927225"/>
          <p14:tracePt t="8930" x="4043363" y="1911350"/>
          <p14:tracePt t="8934" x="4043363" y="1895475"/>
          <p14:tracePt t="8937" x="4059238" y="1881188"/>
          <p14:tracePt t="8938" x="4075113" y="1881188"/>
          <p14:tracePt t="8940" x="4075113" y="1865313"/>
          <p14:tracePt t="8942" x="4090988" y="1849438"/>
          <p14:tracePt t="8945" x="4090988" y="1833563"/>
          <p14:tracePt t="8948" x="4090988" y="1817688"/>
          <p14:tracePt t="8950" x="4106863" y="1801813"/>
          <p14:tracePt t="8954" x="4106863" y="1785938"/>
          <p14:tracePt t="8956" x="4121150" y="1770063"/>
          <p14:tracePt t="8958" x="4121150" y="1754188"/>
          <p14:tracePt t="8962" x="4121150" y="1738313"/>
          <p14:tracePt t="8964" x="4137025" y="1706563"/>
          <p14:tracePt t="8968" x="4137025" y="1690688"/>
          <p14:tracePt t="8970" x="4137025" y="1674813"/>
          <p14:tracePt t="8974" x="4137025" y="1658938"/>
          <p14:tracePt t="8976" x="4137025" y="1627188"/>
          <p14:tracePt t="8980" x="4137025" y="1611313"/>
          <p14:tracePt t="8982" x="4137025" y="1595438"/>
          <p14:tracePt t="8986" x="4137025" y="1579563"/>
          <p14:tracePt t="8989" x="4137025" y="1563688"/>
          <p14:tracePt t="8990" x="4137025" y="1547813"/>
          <p14:tracePt t="8995" x="4121150" y="1533525"/>
          <p14:tracePt t="8996" x="4121150" y="1517650"/>
          <p14:tracePt t="9001" x="4106863" y="1517650"/>
          <p14:tracePt t="9002" x="4106863" y="1501775"/>
          <p14:tracePt t="9004" x="4106863" y="1485900"/>
          <p14:tracePt t="9008" x="4106863" y="1470025"/>
          <p14:tracePt t="9012" x="4090988" y="1470025"/>
          <p14:tracePt t="9018" x="4075113" y="1470025"/>
          <p14:tracePt t="9020" x="4075113" y="1454150"/>
          <p14:tracePt t="9029" x="4059238" y="1438275"/>
          <p14:tracePt t="9033" x="4043363" y="1438275"/>
          <p14:tracePt t="9037" x="4027488" y="1438275"/>
          <p14:tracePt t="9042" x="4011613" y="1438275"/>
          <p14:tracePt t="9045" x="3995738" y="1438275"/>
          <p14:tracePt t="9051" x="3979863" y="1438275"/>
          <p14:tracePt t="9052" x="3963988" y="1438275"/>
          <p14:tracePt t="9054" x="3948113" y="1438275"/>
          <p14:tracePt t="9058" x="3932238" y="1438275"/>
          <p14:tracePt t="9062" x="3900488" y="1438275"/>
          <p14:tracePt t="9064" x="3884613" y="1438275"/>
          <p14:tracePt t="9066" x="3868738" y="1438275"/>
          <p14:tracePt t="9070" x="3852863" y="1438275"/>
          <p14:tracePt t="9073" x="3821113" y="1438275"/>
          <p14:tracePt t="9076" x="3790950" y="1438275"/>
          <p14:tracePt t="9081" x="3759200" y="1438275"/>
          <p14:tracePt t="9082" x="3743325" y="1438275"/>
          <p14:tracePt t="9084" x="3711575" y="1438275"/>
          <p14:tracePt t="9086" x="3679825" y="1438275"/>
          <p14:tracePt t="9088" x="3648075" y="1438275"/>
          <p14:tracePt t="9090" x="3616325" y="1438275"/>
          <p14:tracePt t="9092" x="3584575" y="1438275"/>
          <p14:tracePt t="9095" x="3568700" y="1438275"/>
          <p14:tracePt t="9096" x="3552825" y="1438275"/>
          <p14:tracePt t="9098" x="3521075" y="1454150"/>
          <p14:tracePt t="9100" x="3505200" y="1454150"/>
          <p14:tracePt t="9102" x="3475038" y="1454150"/>
          <p14:tracePt t="9106" x="3443288" y="1454150"/>
          <p14:tracePt t="9108" x="3411538" y="1470025"/>
          <p14:tracePt t="9110" x="3395663" y="1470025"/>
          <p14:tracePt t="9112" x="3379788" y="1470025"/>
          <p14:tracePt t="9114" x="3348038" y="1485900"/>
          <p14:tracePt t="9118" x="3316288" y="1485900"/>
          <p14:tracePt t="9120" x="3300413" y="1485900"/>
          <p14:tracePt t="9123" x="3284538" y="1485900"/>
          <p14:tracePt t="9124" x="3252788" y="1485900"/>
          <p14:tracePt t="9128" x="3236913" y="1501775"/>
          <p14:tracePt t="9130" x="3205163" y="1501775"/>
          <p14:tracePt t="9134" x="3175000" y="1501775"/>
          <p14:tracePt t="9136" x="3159125" y="1517650"/>
          <p14:tracePt t="9140" x="3143250" y="1517650"/>
          <p14:tracePt t="9142" x="3127375" y="1517650"/>
          <p14:tracePt t="9145" x="3127375" y="1533525"/>
          <p14:tracePt t="9146" x="3111500" y="1533525"/>
          <p14:tracePt t="9148" x="3095625" y="1533525"/>
          <p14:tracePt t="9150" x="3079750" y="1533525"/>
          <p14:tracePt t="9156" x="3063875" y="1533525"/>
          <p14:tracePt t="9158" x="3048000" y="1533525"/>
          <p14:tracePt t="9163" x="3048000" y="1547813"/>
          <p14:tracePt t="9164" x="3032125" y="1547813"/>
          <p14:tracePt t="9170" x="3016250" y="1547813"/>
          <p14:tracePt t="9172" x="3000375" y="1563688"/>
          <p14:tracePt t="9177" x="2984500" y="1563688"/>
          <p14:tracePt t="9180" x="2968625" y="1563688"/>
          <p14:tracePt t="9182" x="2968625" y="1579563"/>
          <p14:tracePt t="9186" x="2952750" y="1595438"/>
          <p14:tracePt t="9190" x="2936875" y="1595438"/>
          <p14:tracePt t="9192" x="2921000" y="1611313"/>
          <p14:tracePt t="9198" x="2921000" y="1627188"/>
          <p14:tracePt t="9201" x="2905125" y="1627188"/>
          <p14:tracePt t="9202" x="2905125" y="1643063"/>
          <p14:tracePt t="9204" x="2890838" y="1643063"/>
          <p14:tracePt t="9209" x="2890838" y="1658938"/>
          <p14:tracePt t="9212" x="2874963" y="1674813"/>
          <p14:tracePt t="9216" x="2859088" y="1690688"/>
          <p14:tracePt t="9220" x="2859088" y="1706563"/>
          <p14:tracePt t="9222" x="2859088" y="1722438"/>
          <p14:tracePt t="9229" x="2843213" y="1738313"/>
          <p14:tracePt t="9230" x="2843213" y="1754188"/>
          <p14:tracePt t="9235" x="2843213" y="1770063"/>
          <p14:tracePt t="9236" x="2827338" y="1785938"/>
          <p14:tracePt t="9238" x="2827338" y="1801813"/>
          <p14:tracePt t="9245" x="2811463" y="1817688"/>
          <p14:tracePt t="9247" x="2811463" y="1833563"/>
          <p14:tracePt t="9250" x="2811463" y="1849438"/>
          <p14:tracePt t="9252" x="2811463" y="1865313"/>
          <p14:tracePt t="9254" x="2811463" y="1881188"/>
          <p14:tracePt t="9259" x="2811463" y="1895475"/>
          <p14:tracePt t="9262" x="2811463" y="1911350"/>
          <p14:tracePt t="9267" x="2811463" y="1943100"/>
          <p14:tracePt t="9268" x="2811463" y="1958975"/>
          <p14:tracePt t="9275" x="2795588" y="1974850"/>
          <p14:tracePt t="9276" x="2795588" y="1990725"/>
          <p14:tracePt t="9280" x="2795588" y="2006600"/>
          <p14:tracePt t="9282" x="2795588" y="2022475"/>
          <p14:tracePt t="9284" x="2795588" y="2038350"/>
          <p14:tracePt t="9290" x="2795588" y="2054225"/>
          <p14:tracePt t="9293" x="2795588" y="2070100"/>
          <p14:tracePt t="9299" x="2795588" y="2085975"/>
          <p14:tracePt t="9300" x="2795588" y="2101850"/>
          <p14:tracePt t="9302" x="2795588" y="2117725"/>
          <p14:tracePt t="9307" x="2811463" y="2117725"/>
          <p14:tracePt t="9308" x="2811463" y="2133600"/>
          <p14:tracePt t="9311" x="2827338" y="2133600"/>
          <p14:tracePt t="9313" x="2827338" y="2149475"/>
          <p14:tracePt t="9314" x="2843213" y="2149475"/>
          <p14:tracePt t="9321" x="2843213" y="2165350"/>
          <p14:tracePt t="9323" x="2859088" y="2165350"/>
          <p14:tracePt t="9324" x="2859088" y="2181225"/>
          <p14:tracePt t="9326" x="2874963" y="2197100"/>
          <p14:tracePt t="9335" x="2890838" y="2197100"/>
          <p14:tracePt t="9337" x="2890838" y="2212975"/>
          <p14:tracePt t="9338" x="2905125" y="2212975"/>
          <p14:tracePt t="9340" x="2905125" y="2228850"/>
          <p14:tracePt t="9346" x="2921000" y="2228850"/>
          <p14:tracePt t="9348" x="2936875" y="2228850"/>
          <p14:tracePt t="9350" x="2952750" y="2228850"/>
          <p14:tracePt t="9354" x="2952750" y="2243138"/>
          <p14:tracePt t="9358" x="2968625" y="2243138"/>
          <p14:tracePt t="9362" x="2984500" y="2259013"/>
          <p14:tracePt t="9370" x="3000375" y="2259013"/>
          <p14:tracePt t="9374" x="3016250" y="2259013"/>
          <p14:tracePt t="9380" x="3032125" y="2259013"/>
          <p14:tracePt t="9386" x="3048000" y="2259013"/>
          <p14:tracePt t="9390" x="3063875" y="2259013"/>
          <p14:tracePt t="9393" x="3079750" y="2259013"/>
          <p14:tracePt t="9398" x="3095625" y="2259013"/>
          <p14:tracePt t="9401" x="3111500" y="2259013"/>
          <p14:tracePt t="9406" x="3127375" y="2259013"/>
          <p14:tracePt t="9409" x="3143250" y="2259013"/>
          <p14:tracePt t="9414" x="3159125" y="2259013"/>
          <p14:tracePt t="9420" x="3175000" y="2259013"/>
          <p14:tracePt t="9421" x="3175000" y="2274888"/>
          <p14:tracePt t="9422" x="3190875" y="2274888"/>
          <p14:tracePt t="9429" x="3205163" y="2274888"/>
          <p14:tracePt t="9433" x="3221038" y="2274888"/>
          <p14:tracePt t="9438" x="3236913" y="2274888"/>
          <p14:tracePt t="9442" x="3252788" y="2274888"/>
          <p14:tracePt t="9446" x="3268663" y="2274888"/>
          <p14:tracePt t="9459" x="3284538" y="2274888"/>
          <p14:tracePt t="9465" x="3300413" y="2274888"/>
          <p14:tracePt t="9479" x="3316288" y="2274888"/>
          <p14:tracePt t="9493" x="3332163" y="2274888"/>
          <p14:tracePt t="9512" x="3348038" y="2274888"/>
          <p14:tracePt t="9535" x="3363913" y="2274888"/>
          <p14:tracePt t="9543" x="3379788" y="2274888"/>
          <p14:tracePt t="9555" x="3395663" y="2274888"/>
          <p14:tracePt t="9563" x="3411538" y="2274888"/>
          <p14:tracePt t="9573" x="3427413" y="2274888"/>
          <p14:tracePt t="9579" x="3443288" y="2274888"/>
          <p14:tracePt t="9587" x="3459163" y="2274888"/>
          <p14:tracePt t="9601" x="3475038" y="2274888"/>
          <p14:tracePt t="9613" x="3490913" y="2274888"/>
          <p14:tracePt t="9631" x="3505200" y="2274888"/>
          <p14:tracePt t="9637" x="3521075" y="2274888"/>
          <p14:tracePt t="9641" x="3536950" y="2274888"/>
          <p14:tracePt t="9649" x="3552825" y="2274888"/>
          <p14:tracePt t="9652" x="3568700" y="2274888"/>
          <p14:tracePt t="9658" x="3584575" y="2274888"/>
          <p14:tracePt t="9662" x="3600450" y="2274888"/>
          <p14:tracePt t="9665" x="3616325" y="2274888"/>
          <p14:tracePt t="9670" x="3632200" y="2290763"/>
          <p14:tracePt t="9674" x="3648075" y="2290763"/>
          <p14:tracePt t="9680" x="3663950" y="2290763"/>
          <p14:tracePt t="9682" x="3679825" y="2290763"/>
          <p14:tracePt t="9686" x="3695700" y="2306638"/>
          <p14:tracePt t="9692" x="3711575" y="2306638"/>
          <p14:tracePt t="9695" x="3727450" y="2306638"/>
          <p14:tracePt t="9701" x="3743325" y="2306638"/>
          <p14:tracePt t="9704" x="3759200" y="2306638"/>
          <p14:tracePt t="9706" x="3775075" y="2306638"/>
          <p14:tracePt t="9714" x="3790950" y="2306638"/>
          <p14:tracePt t="9716" x="3806825" y="2322513"/>
          <p14:tracePt t="9729" x="3836988" y="2322513"/>
          <p14:tracePt t="9730" x="3852863" y="2338388"/>
          <p14:tracePt t="9738" x="3868738" y="2338388"/>
          <p14:tracePt t="9742" x="3884613" y="2338388"/>
          <p14:tracePt t="9745" x="3884613" y="2354263"/>
          <p14:tracePt t="9753" x="3900488" y="2354263"/>
          <p14:tracePt t="9759" x="3916363" y="2354263"/>
          <p14:tracePt t="9769" x="3932238" y="2354263"/>
          <p14:tracePt t="9775" x="3948113" y="2354263"/>
          <p14:tracePt t="9781" x="3963988" y="2354263"/>
          <p14:tracePt t="9792" x="3979863" y="2354263"/>
          <p14:tracePt t="9801" x="3995738" y="2354263"/>
          <p14:tracePt t="9812" x="3995738" y="2370138"/>
          <p14:tracePt t="10025" x="4011613" y="2370138"/>
          <p14:tracePt t="10033" x="4027488" y="2370138"/>
          <p14:tracePt t="10038" x="4043363" y="2370138"/>
          <p14:tracePt t="10049" x="4075113" y="2370138"/>
          <p14:tracePt t="10055" x="4090988" y="2370138"/>
          <p14:tracePt t="10056" x="4106863" y="2370138"/>
          <p14:tracePt t="10058" x="4121150" y="2370138"/>
          <p14:tracePt t="10062" x="4152900" y="2370138"/>
          <p14:tracePt t="10064" x="4168775" y="2370138"/>
          <p14:tracePt t="10073" x="4200525" y="2370138"/>
          <p14:tracePt t="10076" x="4216400" y="2370138"/>
          <p14:tracePt t="10078" x="4232275" y="2370138"/>
          <p14:tracePt t="10084" x="4248150" y="2370138"/>
          <p14:tracePt t="10086" x="4264025" y="2370138"/>
          <p14:tracePt t="10089" x="4279900" y="2370138"/>
          <p14:tracePt t="10095" x="4295775" y="2370138"/>
          <p14:tracePt t="10097" x="4311650" y="2370138"/>
          <p14:tracePt t="10105" x="4327525" y="2370138"/>
          <p14:tracePt t="10106" x="4343400" y="2370138"/>
          <p14:tracePt t="10112" x="4359275" y="2370138"/>
          <p14:tracePt t="10118" x="4375150" y="2370138"/>
          <p14:tracePt t="10129" x="4391025" y="2370138"/>
          <p14:tracePt t="10151" x="4406900" y="2370138"/>
          <p14:tracePt t="10207" x="4421188" y="2370138"/>
          <p14:tracePt t="10228" x="4437063" y="2370138"/>
          <p14:tracePt t="10259" x="4452938" y="2370138"/>
          <p14:tracePt t="10289" x="4468813" y="2370138"/>
          <p14:tracePt t="10369" x="4484688" y="2370138"/>
          <p14:tracePt t="10387" x="4500563" y="2370138"/>
          <p14:tracePt t="10405" x="4516438" y="2370138"/>
          <p14:tracePt t="10436" x="4532313" y="2370138"/>
          <p14:tracePt t="10446" x="4548188" y="2370138"/>
          <p14:tracePt t="10454" x="4564063" y="2370138"/>
          <p14:tracePt t="10458" x="4579938" y="2370138"/>
          <p14:tracePt t="10459" x="4595813" y="2370138"/>
          <p14:tracePt t="10466" x="4611688" y="2370138"/>
          <p14:tracePt t="10470" x="4627563" y="2370138"/>
          <p14:tracePt t="10477" x="4643438" y="2370138"/>
          <p14:tracePt t="10481" x="4659313" y="2370138"/>
          <p14:tracePt t="10482" x="4675188" y="2370138"/>
          <p14:tracePt t="10488" x="4691063" y="2370138"/>
          <p14:tracePt t="10490" x="4706938" y="2370138"/>
          <p14:tracePt t="10496" x="4722813" y="2370138"/>
          <p14:tracePt t="10500" x="4737100" y="2370138"/>
          <p14:tracePt t="10504" x="4752975" y="2370138"/>
          <p14:tracePt t="10506" x="4768850" y="2370138"/>
          <p14:tracePt t="10508" x="4784725" y="2370138"/>
          <p14:tracePt t="10516" x="4816475" y="2370138"/>
          <p14:tracePt t="10523" x="4832350" y="2370138"/>
          <p14:tracePt t="10528" x="4848225" y="2370138"/>
          <p14:tracePt t="10530" x="4864100" y="2370138"/>
          <p14:tracePt t="10541" x="4864100" y="2354263"/>
          <p14:tracePt t="10546" x="4879975" y="2354263"/>
          <p14:tracePt t="10550" x="4895850" y="2354263"/>
          <p14:tracePt t="10556" x="4895850" y="2338388"/>
          <p14:tracePt t="10561" x="4911725" y="2338388"/>
          <p14:tracePt t="10565" x="4927600" y="2338388"/>
          <p14:tracePt t="10568" x="4943475" y="2322513"/>
          <p14:tracePt t="10574" x="4959350" y="2322513"/>
          <p14:tracePt t="10577" x="4975225" y="2322513"/>
          <p14:tracePt t="10580" x="4991100" y="2322513"/>
          <p14:tracePt t="10582" x="5006975" y="2322513"/>
          <p14:tracePt t="10584" x="5022850" y="2322513"/>
          <p14:tracePt t="10586" x="5022850" y="2306638"/>
          <p14:tracePt t="10590" x="5037138" y="2306638"/>
          <p14:tracePt t="10592" x="5053013" y="2306638"/>
          <p14:tracePt t="10596" x="5068888" y="2306638"/>
          <p14:tracePt t="10601" x="5084763" y="2306638"/>
          <p14:tracePt t="10602" x="5100638" y="2306638"/>
          <p14:tracePt t="10607" x="5116513" y="2306638"/>
          <p14:tracePt t="10611" x="5132388" y="2306638"/>
          <p14:tracePt t="10613" x="5132388" y="2290763"/>
          <p14:tracePt t="10614" x="5148263" y="2290763"/>
          <p14:tracePt t="10616" x="5164138" y="2290763"/>
          <p14:tracePt t="10621" x="5180013" y="2290763"/>
          <p14:tracePt t="10624" x="5195888" y="2290763"/>
          <p14:tracePt t="10628" x="5211763" y="2290763"/>
          <p14:tracePt t="10635" x="5227638" y="2290763"/>
          <p14:tracePt t="10636" x="5243513" y="2290763"/>
          <p14:tracePt t="10642" x="5259388" y="2290763"/>
          <p14:tracePt t="10646" x="5275263" y="2290763"/>
          <p14:tracePt t="10650" x="5291138" y="2290763"/>
          <p14:tracePt t="10669" x="5307013" y="2290763"/>
          <p14:tracePt t="10678" x="5322888" y="2290763"/>
          <p14:tracePt t="10695" x="5337175" y="2290763"/>
          <p14:tracePt t="10707" x="5353050" y="2290763"/>
          <p14:tracePt t="10709" x="5353050" y="2274888"/>
          <p14:tracePt t="10719" x="5368925" y="2274888"/>
          <p14:tracePt t="10737" x="5384800" y="2274888"/>
          <p14:tracePt t="10752" x="5400675" y="2274888"/>
          <p14:tracePt t="10915" x="5416550" y="2274888"/>
          <p14:tracePt t="10923" x="5432425" y="2259013"/>
          <p14:tracePt t="10930" x="5448300" y="2259013"/>
          <p14:tracePt t="10940" x="5464175" y="2243138"/>
          <p14:tracePt t="10948" x="5480050" y="2243138"/>
          <p14:tracePt t="10950" x="5495925" y="2243138"/>
          <p14:tracePt t="10954" x="5511800" y="2243138"/>
          <p14:tracePt t="10963" x="5527675" y="2243138"/>
          <p14:tracePt t="10972" x="5543550" y="2243138"/>
          <p14:tracePt t="10986" x="5559425" y="2243138"/>
          <p14:tracePt t="11199" x="5575300" y="2243138"/>
          <p14:tracePt t="11216" x="5591175" y="2243138"/>
          <p14:tracePt t="11237" x="5607050" y="2243138"/>
          <p14:tracePt t="11289" x="5622925" y="2243138"/>
          <p14:tracePt t="11296" x="5638800" y="2243138"/>
          <p14:tracePt t="11305" x="5668963" y="2243138"/>
          <p14:tracePt t="11310" x="5684838" y="2243138"/>
          <p14:tracePt t="11314" x="5700713" y="2243138"/>
          <p14:tracePt t="11316" x="5716588" y="2243138"/>
          <p14:tracePt t="11319" x="5732463" y="2243138"/>
          <p14:tracePt t="11320" x="5748338" y="2243138"/>
          <p14:tracePt t="11324" x="5764213" y="2243138"/>
          <p14:tracePt t="11328" x="5780088" y="2243138"/>
          <p14:tracePt t="11329" x="5795963" y="2228850"/>
          <p14:tracePt t="11332" x="5811838" y="2228850"/>
          <p14:tracePt t="11334" x="5827713" y="2212975"/>
          <p14:tracePt t="11338" x="5843588" y="2212975"/>
          <p14:tracePt t="11340" x="5859463" y="2212975"/>
          <p14:tracePt t="11342" x="5875338" y="2212975"/>
          <p14:tracePt t="11346" x="5891213" y="2212975"/>
          <p14:tracePt t="11348" x="5907088" y="2197100"/>
          <p14:tracePt t="11352" x="5922963" y="2197100"/>
          <p14:tracePt t="11354" x="5938838" y="2181225"/>
          <p14:tracePt t="11357" x="5953125" y="2181225"/>
          <p14:tracePt t="11362" x="5953125" y="2165350"/>
          <p14:tracePt t="11362" x="5969000" y="2165350"/>
          <p14:tracePt t="11364" x="5984875" y="2165350"/>
          <p14:tracePt t="11371" x="6000750" y="2165350"/>
          <p14:tracePt t="11373" x="6000750" y="2149475"/>
          <p14:tracePt t="11377" x="6016625" y="2149475"/>
          <p14:tracePt t="11379" x="6016625" y="2133600"/>
          <p14:tracePt t="11380" x="6032500" y="2133600"/>
          <p14:tracePt t="11390" x="6032500" y="2117725"/>
          <p14:tracePt t="11394" x="6032500" y="2101850"/>
          <p14:tracePt t="11401" x="6032500" y="2085975"/>
          <p14:tracePt t="11405" x="6032500" y="2070100"/>
          <p14:tracePt t="11409" x="6032500" y="2054225"/>
          <p14:tracePt t="11417" x="6032500" y="2038350"/>
          <p14:tracePt t="11421" x="6032500" y="2022475"/>
          <p14:tracePt t="11425" x="6032500" y="2006600"/>
          <p14:tracePt t="11437" x="6032500" y="1990725"/>
          <p14:tracePt t="11445" x="6016625" y="1974850"/>
          <p14:tracePt t="11449" x="6000750" y="1974850"/>
          <p14:tracePt t="11450" x="5984875" y="1974850"/>
          <p14:tracePt t="11452" x="5969000" y="1974850"/>
          <p14:tracePt t="11457" x="5953125" y="1974850"/>
          <p14:tracePt t="11458" x="5938838" y="1958975"/>
          <p14:tracePt t="11460" x="5922963" y="1958975"/>
          <p14:tracePt t="11464" x="5907088" y="1958975"/>
          <p14:tracePt t="11466" x="5891213" y="1958975"/>
          <p14:tracePt t="11468" x="5875338" y="1958975"/>
          <p14:tracePt t="11470" x="5827713" y="1958975"/>
          <p14:tracePt t="11472" x="5811838" y="1958975"/>
          <p14:tracePt t="11474" x="5780088" y="1958975"/>
          <p14:tracePt t="11477" x="5764213" y="1958975"/>
          <p14:tracePt t="11478" x="5732463" y="1958975"/>
          <p14:tracePt t="11481" x="5700713" y="1958975"/>
          <p14:tracePt t="11495" x="5527675" y="1958975"/>
          <p14:tracePt t="11497" x="5511800" y="1958975"/>
          <p14:tracePt t="11498" x="5480050" y="1958975"/>
          <p14:tracePt t="11500" x="5448300" y="1958975"/>
          <p14:tracePt t="11502" x="5432425" y="1958975"/>
          <p14:tracePt t="11504" x="5416550" y="1958975"/>
          <p14:tracePt t="11506" x="5400675" y="1958975"/>
          <p14:tracePt t="11508" x="5368925" y="1958975"/>
          <p14:tracePt t="11510" x="5353050" y="1958975"/>
          <p14:tracePt t="11512" x="5337175" y="1958975"/>
          <p14:tracePt t="11514" x="5322888" y="1958975"/>
          <p14:tracePt t="11516" x="5307013" y="1958975"/>
          <p14:tracePt t="11518" x="5291138" y="1958975"/>
          <p14:tracePt t="11520" x="5275263" y="1958975"/>
          <p14:tracePt t="11524" x="5259388" y="1958975"/>
          <p14:tracePt t="11547" x="5243513" y="1958975"/>
          <p14:tracePt t="11561" x="5259388" y="1958975"/>
          <p14:tracePt t="11564" x="5275263" y="1958975"/>
          <p14:tracePt t="11565" x="5291138" y="1958975"/>
          <p14:tracePt t="11568" x="5307013" y="1958975"/>
          <p14:tracePt t="11570" x="5322888" y="1958975"/>
          <p14:tracePt t="11575" x="5337175" y="1958975"/>
          <p14:tracePt t="11577" x="5353050" y="1958975"/>
          <p14:tracePt t="11579" x="5368925" y="1974850"/>
          <p14:tracePt t="11580" x="5384800" y="1974850"/>
          <p14:tracePt t="11582" x="5400675" y="1974850"/>
          <p14:tracePt t="11584" x="5416550" y="1990725"/>
          <p14:tracePt t="11586" x="5432425" y="1990725"/>
          <p14:tracePt t="11588" x="5464175" y="1990725"/>
          <p14:tracePt t="11590" x="5464175" y="2006600"/>
          <p14:tracePt t="11592" x="5480050" y="2006600"/>
          <p14:tracePt t="11594" x="5511800" y="2006600"/>
          <p14:tracePt t="11598" x="5527675" y="2006600"/>
          <p14:tracePt t="11600" x="5559425" y="2022475"/>
          <p14:tracePt t="11605" x="5575300" y="2022475"/>
          <p14:tracePt t="11606" x="5591175" y="2038350"/>
          <p14:tracePt t="11608" x="5607050" y="2038350"/>
          <p14:tracePt t="11611" x="5622925" y="2038350"/>
          <p14:tracePt t="11612" x="5638800" y="2054225"/>
          <p14:tracePt t="11614" x="5653088" y="2054225"/>
          <p14:tracePt t="11616" x="5668963" y="2054225"/>
          <p14:tracePt t="11618" x="5684838" y="2054225"/>
          <p14:tracePt t="11622" x="5716588" y="2070100"/>
          <p14:tracePt t="11624" x="5732463" y="2070100"/>
          <p14:tracePt t="11628" x="5748338" y="2085975"/>
          <p14:tracePt t="11631" x="5764213" y="2085975"/>
          <p14:tracePt t="11632" x="5764213" y="2101850"/>
          <p14:tracePt t="11634" x="5780088" y="2101850"/>
          <p14:tracePt t="11636" x="5795963" y="2101850"/>
          <p14:tracePt t="11638" x="5811838" y="2101850"/>
          <p14:tracePt t="11643" x="5827713" y="2101850"/>
          <p14:tracePt t="11645" x="5843588" y="2101850"/>
          <p14:tracePt t="11648" x="5859463" y="2117725"/>
          <p14:tracePt t="11650" x="5875338" y="2117725"/>
          <p14:tracePt t="11654" x="5891213" y="2117725"/>
          <p14:tracePt t="11657" x="5891213" y="2133600"/>
          <p14:tracePt t="11658" x="5907088" y="2133600"/>
          <p14:tracePt t="11660" x="5922963" y="2133600"/>
          <p14:tracePt t="11666" x="5938838" y="2133600"/>
          <p14:tracePt t="11670" x="5953125" y="2133600"/>
          <p14:tracePt t="11681" x="5969000" y="2133600"/>
          <p14:tracePt t="11687" x="5984875" y="2133600"/>
          <p14:tracePt t="11693" x="6000750" y="2133600"/>
          <p14:tracePt t="11721" x="6016625" y="2133600"/>
          <p14:tracePt t="11751" x="6032500" y="2133600"/>
          <p14:tracePt t="11775" x="6032500" y="2149475"/>
          <p14:tracePt t="11782" x="6048375" y="2149475"/>
          <p14:tracePt t="11790" x="6064250" y="2149475"/>
          <p14:tracePt t="11795" x="6064250" y="2165350"/>
          <p14:tracePt t="11797" x="6080125" y="2165350"/>
          <p14:tracePt t="11810" x="6096000" y="2181225"/>
          <p14:tracePt t="11818" x="6111875" y="2181225"/>
          <p14:tracePt t="11821" x="6127750" y="2181225"/>
          <p14:tracePt t="11827" x="6143625" y="2181225"/>
          <p14:tracePt t="11831" x="6159500" y="2197100"/>
          <p14:tracePt t="11838" x="6159500" y="2212975"/>
          <p14:tracePt t="11840" x="6175375" y="2212975"/>
          <p14:tracePt t="11844" x="6191250" y="2212975"/>
          <p14:tracePt t="11852" x="6191250" y="2228850"/>
          <p14:tracePt t="11854" x="6207125" y="2228850"/>
          <p14:tracePt t="11858" x="6223000" y="2243138"/>
          <p14:tracePt t="11862" x="6238875" y="2243138"/>
          <p14:tracePt t="11870" x="6238875" y="2259013"/>
          <p14:tracePt t="11872" x="6253163" y="2259013"/>
          <p14:tracePt t="11874" x="6253163" y="2274888"/>
          <p14:tracePt t="11877" x="6269038" y="2274888"/>
          <p14:tracePt t="11880" x="6269038" y="2290763"/>
          <p14:tracePt t="11884" x="6284913" y="2290763"/>
          <p14:tracePt t="11886" x="6300788" y="2306638"/>
          <p14:tracePt t="11888" x="6316663" y="2322513"/>
          <p14:tracePt t="11894" x="6332538" y="2338388"/>
          <p14:tracePt t="11897" x="6332538" y="2354263"/>
          <p14:tracePt t="11898" x="6348413" y="2354263"/>
          <p14:tracePt t="11900" x="6348413" y="2370138"/>
          <p14:tracePt t="11904" x="6364288" y="2370138"/>
          <p14:tracePt t="11906" x="6364288" y="2386013"/>
          <p14:tracePt t="11909" x="6380163" y="2386013"/>
          <p14:tracePt t="11910" x="6380163" y="2401888"/>
          <p14:tracePt t="11917" x="6396038" y="2401888"/>
          <p14:tracePt t="11918" x="6396038" y="2417763"/>
          <p14:tracePt t="11920" x="6411913" y="2417763"/>
          <p14:tracePt t="11927" x="6411913" y="2433638"/>
          <p14:tracePt t="11929" x="6427788" y="2433638"/>
          <p14:tracePt t="11938" x="6427788" y="2449513"/>
          <p14:tracePt t="11975" x="6443663" y="2449513"/>
          <p14:tracePt t="11992" x="6459538" y="2449513"/>
          <p14:tracePt t="12003" x="6475413" y="2449513"/>
          <p14:tracePt t="12007" x="6491288" y="2449513"/>
          <p14:tracePt t="12010" x="6507163" y="2449513"/>
          <p14:tracePt t="12014" x="6523038" y="2449513"/>
          <p14:tracePt t="12017" x="6538913" y="2449513"/>
          <p14:tracePt t="12020" x="6553200" y="2449513"/>
          <p14:tracePt t="12023" x="6569075" y="2449513"/>
          <p14:tracePt t="12027" x="6584950" y="2449513"/>
          <p14:tracePt t="12030" x="6600825" y="2449513"/>
          <p14:tracePt t="12032" x="6616700" y="2449513"/>
          <p14:tracePt t="12036" x="6632575" y="2449513"/>
          <p14:tracePt t="12040" x="6648450" y="2449513"/>
          <p14:tracePt t="12045" x="6664325" y="2449513"/>
          <p14:tracePt t="12047" x="6680200" y="2449513"/>
          <p14:tracePt t="12048" x="6696075" y="2449513"/>
          <p14:tracePt t="12055" x="6711950" y="2449513"/>
          <p14:tracePt t="12059" x="6727825" y="2449513"/>
          <p14:tracePt t="12061" x="6743700" y="2449513"/>
          <p14:tracePt t="12064" x="6759575" y="2449513"/>
          <p14:tracePt t="12068" x="6775450" y="2433638"/>
          <p14:tracePt t="12079" x="6791325" y="2417763"/>
          <p14:tracePt t="12080" x="6807200" y="2417763"/>
          <p14:tracePt t="12091" x="6823075" y="2417763"/>
          <p14:tracePt t="12105" x="6823075" y="2401888"/>
          <p14:tracePt t="12113" x="6823075" y="2386013"/>
          <p14:tracePt t="12121" x="6838950" y="2386013"/>
          <p14:tracePt t="12130" x="6838950" y="2370138"/>
          <p14:tracePt t="12135" x="6838950" y="2354263"/>
          <p14:tracePt t="12140" x="6838950" y="2338388"/>
          <p14:tracePt t="12153" x="6838950" y="2322513"/>
          <p14:tracePt t="12157" x="6838950" y="2306638"/>
          <p14:tracePt t="12159" x="6854825" y="2306638"/>
          <p14:tracePt t="12161" x="6854825" y="2290763"/>
          <p14:tracePt t="12165" x="6869113" y="2274888"/>
          <p14:tracePt t="12168" x="6884988" y="2259013"/>
          <p14:tracePt t="12178" x="6900863" y="2243138"/>
          <p14:tracePt t="12180" x="6900863" y="2228850"/>
          <p14:tracePt t="12182" x="6916738" y="2228850"/>
          <p14:tracePt t="12184" x="6932613" y="2228850"/>
          <p14:tracePt t="12189" x="6932613" y="2212975"/>
          <p14:tracePt t="12193" x="6948488" y="2197100"/>
          <p14:tracePt t="12196" x="6964363" y="2181225"/>
          <p14:tracePt t="12198" x="6964363" y="2165350"/>
          <p14:tracePt t="12200" x="6964363" y="2149475"/>
          <p14:tracePt t="12202" x="6980238" y="2149475"/>
          <p14:tracePt t="12206" x="6980238" y="2133600"/>
          <p14:tracePt t="12208" x="6996113" y="2133600"/>
          <p14:tracePt t="12210" x="6996113" y="2117725"/>
          <p14:tracePt t="12218" x="6996113" y="2101850"/>
          <p14:tracePt t="12222" x="6996113" y="2085975"/>
          <p14:tracePt t="12225" x="6996113" y="2070100"/>
          <p14:tracePt t="12230" x="6980238" y="2070100"/>
          <p14:tracePt t="12232" x="6980238" y="2054225"/>
          <p14:tracePt t="12234" x="6980238" y="2038350"/>
          <p14:tracePt t="12238" x="6964363" y="2038350"/>
          <p14:tracePt t="12240" x="6948488" y="2022475"/>
          <p14:tracePt t="12244" x="6948488" y="2006600"/>
          <p14:tracePt t="12246" x="6932613" y="1990725"/>
          <p14:tracePt t="12248" x="6916738" y="1990725"/>
          <p14:tracePt t="12250" x="6900863" y="1974850"/>
          <p14:tracePt t="12255" x="6884988" y="1958975"/>
          <p14:tracePt t="12256" x="6869113" y="1958975"/>
          <p14:tracePt t="12262" x="6838950" y="1943100"/>
          <p14:tracePt t="12264" x="6838950" y="1927225"/>
          <p14:tracePt t="12266" x="6807200" y="1927225"/>
          <p14:tracePt t="12268" x="6791325" y="1911350"/>
          <p14:tracePt t="12272" x="6775450" y="1911350"/>
          <p14:tracePt t="12274" x="6759575" y="1911350"/>
          <p14:tracePt t="12278" x="6727825" y="1895475"/>
          <p14:tracePt t="12280" x="6711950" y="1895475"/>
          <p14:tracePt t="12282" x="6711950" y="1881188"/>
          <p14:tracePt t="12284" x="6696075" y="1881188"/>
          <p14:tracePt t="12286" x="6680200" y="1881188"/>
          <p14:tracePt t="12288" x="6664325" y="1881188"/>
          <p14:tracePt t="12295" x="6632575" y="1881188"/>
          <p14:tracePt t="12298" x="6616700" y="1865313"/>
          <p14:tracePt t="12300" x="6600825" y="1865313"/>
          <p14:tracePt t="12305" x="6584950" y="1865313"/>
          <p14:tracePt t="12317" x="6584950" y="1849438"/>
          <p14:tracePt t="12319" x="6569075" y="1849438"/>
          <p14:tracePt t="12334" x="6553200" y="1849438"/>
          <p14:tracePt t="12344" x="6553200" y="1833563"/>
          <p14:tracePt t="12393" x="6538913" y="1833563"/>
          <p14:tracePt t="12399" x="6523038" y="1833563"/>
          <p14:tracePt t="12405" x="6507163" y="1833563"/>
          <p14:tracePt t="12413" x="6491288" y="1833563"/>
          <p14:tracePt t="12419" x="6475413" y="1833563"/>
          <p14:tracePt t="12427" x="6459538" y="1833563"/>
          <p14:tracePt t="12431" x="6443663" y="1849438"/>
          <p14:tracePt t="12432" x="6427788" y="1849438"/>
          <p14:tracePt t="12436" x="6411913" y="1865313"/>
          <p14:tracePt t="12438" x="6396038" y="1865313"/>
          <p14:tracePt t="12445" x="6364288" y="1881188"/>
          <p14:tracePt t="12446" x="6348413" y="1881188"/>
          <p14:tracePt t="12448" x="6348413" y="1895475"/>
          <p14:tracePt t="12450" x="6332538" y="1895475"/>
          <p14:tracePt t="12452" x="6316663" y="1895475"/>
          <p14:tracePt t="12454" x="6316663" y="1911350"/>
          <p14:tracePt t="12459" x="6300788" y="1927225"/>
          <p14:tracePt t="12461" x="6284913" y="1927225"/>
          <p14:tracePt t="12463" x="6269038" y="1943100"/>
          <p14:tracePt t="12470" x="6253163" y="1958975"/>
          <p14:tracePt t="12474" x="6238875" y="1974850"/>
          <p14:tracePt t="12493" x="6207125" y="2022475"/>
          <p14:tracePt t="12498" x="6207125" y="2038350"/>
          <p14:tracePt t="12503" x="6207125" y="2054225"/>
          <p14:tracePt t="12510" x="6207125" y="2070100"/>
          <p14:tracePt t="12515" x="6207125" y="2085975"/>
          <p14:tracePt t="12518" x="6207125" y="2101850"/>
          <p14:tracePt t="12527" x="6207125" y="2117725"/>
          <p14:tracePt t="12530" x="6207125" y="2133600"/>
          <p14:tracePt t="12539" x="6207125" y="2149475"/>
          <p14:tracePt t="12543" x="6223000" y="2165350"/>
          <p14:tracePt t="12545" x="6223000" y="2181225"/>
          <p14:tracePt t="12552" x="6223000" y="2197100"/>
          <p14:tracePt t="12555" x="6238875" y="2212975"/>
          <p14:tracePt t="12560" x="6253163" y="2228850"/>
          <p14:tracePt t="12564" x="6253163" y="2243138"/>
          <p14:tracePt t="12568" x="6269038" y="2243138"/>
          <p14:tracePt t="12570" x="6269038" y="2259013"/>
          <p14:tracePt t="12576" x="6284913" y="2274888"/>
          <p14:tracePt t="12581" x="6300788" y="2290763"/>
          <p14:tracePt t="12590" x="6316663" y="2306638"/>
          <p14:tracePt t="12596" x="6332538" y="2322513"/>
          <p14:tracePt t="12605" x="6364288" y="2354263"/>
          <p14:tracePt t="12609" x="6380163" y="2354263"/>
          <p14:tracePt t="12611" x="6380163" y="2370138"/>
          <p14:tracePt t="12616" x="6396038" y="2370138"/>
          <p14:tracePt t="12630" x="6411913" y="2370138"/>
          <p14:tracePt t="12663" x="6411913" y="2386013"/>
          <p14:tracePt t="12672" x="6427788" y="2386013"/>
          <p14:tracePt t="12724" x="6427788" y="2401888"/>
          <p14:tracePt t="12738" x="6443663" y="2417763"/>
          <p14:tracePt t="12742" x="6443663" y="2433638"/>
          <p14:tracePt t="12748" x="6443663" y="2449513"/>
          <p14:tracePt t="12753" x="6459538" y="2449513"/>
          <p14:tracePt t="12760" x="6459538" y="2465388"/>
          <p14:tracePt t="12765" x="6459538" y="2481263"/>
          <p14:tracePt t="12775" x="6459538" y="2497138"/>
          <p14:tracePt t="12780" x="6459538" y="2513013"/>
          <p14:tracePt t="12784" x="6459538" y="2528888"/>
          <p14:tracePt t="12795" x="6459538" y="2544763"/>
          <p14:tracePt t="12798" x="6443663" y="2560638"/>
          <p14:tracePt t="12806" x="6427788" y="2560638"/>
          <p14:tracePt t="12819" x="6411913" y="2560638"/>
          <p14:tracePt t="12827" x="6396038" y="2560638"/>
          <p14:tracePt t="12841" x="6380163" y="2560638"/>
          <p14:tracePt t="12848" x="6364288" y="2560638"/>
          <p14:tracePt t="12852" x="6348413" y="2560638"/>
          <p14:tracePt t="12855" x="6332538" y="2560638"/>
          <p14:tracePt t="12856" x="6332538" y="2544763"/>
          <p14:tracePt t="12859" x="6316663" y="2544763"/>
          <p14:tracePt t="12862" x="6316663" y="2528888"/>
          <p14:tracePt t="12865" x="6300788" y="2513013"/>
          <p14:tracePt t="12866" x="6300788" y="2497138"/>
          <p14:tracePt t="12870" x="6284913" y="2465388"/>
          <p14:tracePt t="12872" x="6284913" y="2449513"/>
          <p14:tracePt t="12877" x="6284913" y="2417763"/>
          <p14:tracePt t="12879" x="6269038" y="2417763"/>
          <p14:tracePt t="12880" x="6269038" y="2386013"/>
          <p14:tracePt t="12882" x="6269038" y="2354263"/>
          <p14:tracePt t="12884" x="6269038" y="2338388"/>
          <p14:tracePt t="12886" x="6269038" y="2290763"/>
          <p14:tracePt t="12889" x="6269038" y="2274888"/>
          <p14:tracePt t="12890" x="6269038" y="2228850"/>
          <p14:tracePt t="12893" x="6269038" y="2197100"/>
          <p14:tracePt t="12894" x="6269038" y="2181225"/>
          <p14:tracePt t="12896" x="6269038" y="2149475"/>
          <p14:tracePt t="12898" x="6269038" y="2101850"/>
          <p14:tracePt t="12900" x="6284913" y="2085975"/>
          <p14:tracePt t="12902" x="6284913" y="2054225"/>
          <p14:tracePt t="12904" x="6284913" y="2022475"/>
          <p14:tracePt t="12906" x="6300788" y="2006600"/>
          <p14:tracePt t="12908" x="6300788" y="1974850"/>
          <p14:tracePt t="12910" x="6300788" y="1943100"/>
          <p14:tracePt t="12912" x="6300788" y="1927225"/>
          <p14:tracePt t="12914" x="6316663" y="1895475"/>
          <p14:tracePt t="12916" x="6316663" y="1881188"/>
          <p14:tracePt t="12919" x="6316663" y="1849438"/>
          <p14:tracePt t="12920" x="6316663" y="1817688"/>
          <p14:tracePt t="12922" x="6332538" y="1801813"/>
          <p14:tracePt t="12924" x="6332538" y="1785938"/>
          <p14:tracePt t="12927" x="6332538" y="1754188"/>
          <p14:tracePt t="12928" x="6332538" y="1738313"/>
          <p14:tracePt t="12930" x="6332538" y="1706563"/>
          <p14:tracePt t="12932" x="6348413" y="1690688"/>
          <p14:tracePt t="12934" x="6348413" y="1674813"/>
          <p14:tracePt t="12936" x="6364288" y="1658938"/>
          <p14:tracePt t="12938" x="6364288" y="1643063"/>
          <p14:tracePt t="12940" x="6380163" y="1627188"/>
          <p14:tracePt t="12942" x="6380163" y="1611313"/>
          <p14:tracePt t="12946" x="6396038" y="1595438"/>
          <p14:tracePt t="12949" x="6396038" y="1563688"/>
          <p14:tracePt t="12950" x="6411913" y="1563688"/>
          <p14:tracePt t="12955" x="6427788" y="1547813"/>
          <p14:tracePt t="12956" x="6443663" y="1533525"/>
          <p14:tracePt t="12960" x="6459538" y="1517650"/>
          <p14:tracePt t="12965" x="6475413" y="1501775"/>
          <p14:tracePt t="12966" x="6491288" y="1501775"/>
          <p14:tracePt t="12968" x="6491288" y="1485900"/>
          <p14:tracePt t="12971" x="6523038" y="1485900"/>
          <p14:tracePt t="12972" x="6538913" y="1485900"/>
          <p14:tracePt t="12976" x="6553200" y="1485900"/>
          <p14:tracePt t="12978" x="6584950" y="1485900"/>
          <p14:tracePt t="12982" x="6600825" y="1470025"/>
          <p14:tracePt t="12984" x="6632575" y="1470025"/>
          <p14:tracePt t="12988" x="6664325" y="1470025"/>
          <p14:tracePt t="12990" x="6664325" y="1454150"/>
          <p14:tracePt t="12992" x="6680200" y="1454150"/>
          <p14:tracePt t="12994" x="6711950" y="1454150"/>
          <p14:tracePt t="12998" x="6727825" y="1454150"/>
          <p14:tracePt t="13000" x="6743700" y="1454150"/>
          <p14:tracePt t="13002" x="6759575" y="1454150"/>
          <p14:tracePt t="13010" x="6775450" y="1454150"/>
          <p14:tracePt t="13012" x="6791325" y="1454150"/>
          <p14:tracePt t="13023" x="6807200" y="1454150"/>
          <p14:tracePt t="13029" x="6823075" y="1454150"/>
          <p14:tracePt t="13047" x="6838950" y="1454150"/>
          <p14:tracePt t="13056" x="6869113" y="1470025"/>
          <p14:tracePt t="13059" x="6869113" y="1485900"/>
          <p14:tracePt t="13061" x="6884988" y="1501775"/>
          <p14:tracePt t="13062" x="6900863" y="1517650"/>
          <p14:tracePt t="13066" x="6900863" y="1533525"/>
          <p14:tracePt t="13068" x="6900863" y="1547813"/>
          <p14:tracePt t="13072" x="6916738" y="1563688"/>
          <p14:tracePt t="13075" x="6916738" y="1595438"/>
          <p14:tracePt t="13077" x="6932613" y="1611313"/>
          <p14:tracePt t="13078" x="6932613" y="1643063"/>
          <p14:tracePt t="13080" x="6948488" y="1658938"/>
          <p14:tracePt t="13082" x="6948488" y="1674813"/>
          <p14:tracePt t="13084" x="6948488" y="1690688"/>
          <p14:tracePt t="13086" x="6964363" y="1706563"/>
          <p14:tracePt t="13088" x="6964363" y="1722438"/>
          <p14:tracePt t="13090" x="6964363" y="1754188"/>
          <p14:tracePt t="13094" x="6964363" y="1785938"/>
          <p14:tracePt t="13096" x="6964363" y="1801813"/>
          <p14:tracePt t="13098" x="6964363" y="1817688"/>
          <p14:tracePt t="13100" x="6964363" y="1849438"/>
          <p14:tracePt t="13102" x="6964363" y="1865313"/>
          <p14:tracePt t="13104" x="6964363" y="1895475"/>
          <p14:tracePt t="13106" x="6964363" y="1911350"/>
          <p14:tracePt t="13109" x="6964363" y="1927225"/>
          <p14:tracePt t="13111" x="6964363" y="1958975"/>
          <p14:tracePt t="13112" x="6964363" y="1974850"/>
          <p14:tracePt t="13114" x="6980238" y="2006600"/>
          <p14:tracePt t="13116" x="6980238" y="2038350"/>
          <p14:tracePt t="13118" x="6980238" y="2054225"/>
          <p14:tracePt t="13120" x="6980238" y="2085975"/>
          <p14:tracePt t="13122" x="6980238" y="2117725"/>
          <p14:tracePt t="13126" x="6980238" y="2149475"/>
          <p14:tracePt t="13129" x="6980238" y="2165350"/>
          <p14:tracePt t="13130" x="6980238" y="2181225"/>
          <p14:tracePt t="13132" x="6980238" y="2212975"/>
          <p14:tracePt t="13136" x="6980238" y="2243138"/>
          <p14:tracePt t="13141" x="6980238" y="2274888"/>
          <p14:tracePt t="13142" x="6980238" y="2290763"/>
          <p14:tracePt t="13146" x="6980238" y="2322513"/>
          <p14:tracePt t="13148" x="6980238" y="2338388"/>
          <p14:tracePt t="13152" x="6980238" y="2354263"/>
          <p14:tracePt t="13154" x="6964363" y="2386013"/>
          <p14:tracePt t="13159" x="6948488" y="2401888"/>
          <p14:tracePt t="13160" x="6948488" y="2417763"/>
          <p14:tracePt t="13164" x="6948488" y="2433638"/>
          <p14:tracePt t="13166" x="6932613" y="2449513"/>
          <p14:tracePt t="13168" x="6916738" y="2449513"/>
          <p14:tracePt t="13170" x="6916738" y="2465388"/>
          <p14:tracePt t="13172" x="6900863" y="2465388"/>
          <p14:tracePt t="13174" x="6900863" y="2481263"/>
          <p14:tracePt t="13176" x="6884988" y="2497138"/>
          <p14:tracePt t="13180" x="6869113" y="2497138"/>
          <p14:tracePt t="13182" x="6869113" y="2513013"/>
          <p14:tracePt t="13185" x="6854825" y="2513013"/>
          <p14:tracePt t="13187" x="6838950" y="2528888"/>
          <p14:tracePt t="13191" x="6823075" y="2544763"/>
          <p14:tracePt t="13192" x="6807200" y="2544763"/>
          <p14:tracePt t="13194" x="6791325" y="2544763"/>
          <p14:tracePt t="13199" x="6775450" y="2544763"/>
          <p14:tracePt t="13200" x="6759575" y="2560638"/>
          <p14:tracePt t="13204" x="6743700" y="2560638"/>
          <p14:tracePt t="13206" x="6711950" y="2560638"/>
          <p14:tracePt t="13211" x="6696075" y="2574925"/>
          <p14:tracePt t="13212" x="6680200" y="2574925"/>
          <p14:tracePt t="13214" x="6664325" y="2574925"/>
          <p14:tracePt t="13218" x="6648450" y="2574925"/>
          <p14:tracePt t="13220" x="6632575" y="2574925"/>
          <p14:tracePt t="13222" x="6616700" y="2574925"/>
          <p14:tracePt t="13224" x="6600825" y="2574925"/>
          <p14:tracePt t="13226" x="6584950" y="2574925"/>
          <p14:tracePt t="13230" x="6569075" y="2574925"/>
          <p14:tracePt t="13232" x="6553200" y="2574925"/>
          <p14:tracePt t="13249" x="6507163" y="2574925"/>
          <p14:tracePt t="13254" x="6491288" y="2574925"/>
          <p14:tracePt t="13261" x="6475413" y="2574925"/>
          <p14:tracePt t="13297" x="6459538" y="2574925"/>
          <p14:tracePt t="13334" x="6443663" y="2574925"/>
          <p14:tracePt t="13505" x="6459538" y="2574925"/>
          <p14:tracePt t="13517" x="6475413" y="2574925"/>
          <p14:tracePt t="13522" x="6491288" y="2574925"/>
          <p14:tracePt t="13571" x="6507163" y="2574925"/>
          <p14:tracePt t="13866" x="6491288" y="2574925"/>
          <p14:tracePt t="13872" x="6475413" y="2574925"/>
          <p14:tracePt t="16819" x="6459538" y="2574925"/>
          <p14:tracePt t="16821" x="6443663" y="2574925"/>
          <p14:tracePt t="16822" x="6427788" y="2574925"/>
          <p14:tracePt t="16824" x="6364288" y="2574925"/>
          <p14:tracePt t="16826" x="6300788" y="2574925"/>
          <p14:tracePt t="16828" x="6238875" y="2574925"/>
          <p14:tracePt t="16830" x="6175375" y="2560638"/>
          <p14:tracePt t="16832" x="6096000" y="2528888"/>
          <p14:tracePt t="16835" x="5984875" y="2513013"/>
          <p14:tracePt t="16836" x="5875338" y="2497138"/>
          <p14:tracePt t="16839" x="5764213" y="2481263"/>
          <p14:tracePt t="16842" x="5495925" y="2433638"/>
          <p14:tracePt t="16844" x="5353050" y="2417763"/>
          <p14:tracePt t="16846" x="5227638" y="2401888"/>
          <p14:tracePt t="16848" x="5084763" y="2401888"/>
          <p14:tracePt t="16850" x="4959350" y="2401888"/>
          <p14:tracePt t="16852" x="4848225" y="2401888"/>
          <p14:tracePt t="16854" x="4737100" y="2401888"/>
          <p14:tracePt t="16856" x="4627563" y="2401888"/>
          <p14:tracePt t="16858" x="4548188" y="2401888"/>
          <p14:tracePt t="16860" x="4437063" y="2401888"/>
          <p14:tracePt t="16862" x="4375150" y="2417763"/>
          <p14:tracePt t="16864" x="4327525" y="2417763"/>
          <p14:tracePt t="16866" x="4264025" y="2433638"/>
          <p14:tracePt t="16868" x="4216400" y="2449513"/>
          <p14:tracePt t="16870" x="4184650" y="2449513"/>
          <p14:tracePt t="16872" x="4184650" y="2465388"/>
          <p14:tracePt t="16874" x="4168775" y="2465388"/>
          <p14:tracePt t="16876" x="4152900" y="2465388"/>
          <p14:tracePt t="16891" x="4137025" y="2465388"/>
          <p14:tracePt t="16910" x="4121150" y="2465388"/>
          <p14:tracePt t="17003" x="4106863" y="2465388"/>
          <p14:tracePt t="17015" x="4090988" y="2465388"/>
          <p14:tracePt t="17022" x="4075113" y="2465388"/>
          <p14:tracePt t="17034" x="4059238" y="2465388"/>
          <p14:tracePt t="17048" x="4043363" y="2465388"/>
          <p14:tracePt t="17100" x="4059238" y="2465388"/>
          <p14:tracePt t="17102" x="4121150" y="2465388"/>
          <p14:tracePt t="17104" x="4137025" y="2465388"/>
          <p14:tracePt t="17106" x="4168775" y="2465388"/>
          <p14:tracePt t="17108" x="4184650" y="2465388"/>
          <p14:tracePt t="17110" x="4232275" y="2465388"/>
          <p14:tracePt t="17112" x="4279900" y="2465388"/>
          <p14:tracePt t="17114" x="4311650" y="2465388"/>
          <p14:tracePt t="17116" x="4375150" y="2465388"/>
          <p14:tracePt t="17118" x="4421188" y="2465388"/>
          <p14:tracePt t="17120" x="4452938" y="2465388"/>
          <p14:tracePt t="17122" x="4500563" y="2465388"/>
          <p14:tracePt t="17124" x="4564063" y="2465388"/>
          <p14:tracePt t="17126" x="4579938" y="2465388"/>
          <p14:tracePt t="17129" x="4627563" y="2465388"/>
          <p14:tracePt t="17130" x="4659313" y="2465388"/>
          <p14:tracePt t="17132" x="4675188" y="2465388"/>
          <p14:tracePt t="17134" x="4706938" y="2465388"/>
          <p14:tracePt t="17137" x="4737100" y="2465388"/>
          <p14:tracePt t="17138" x="4737100" y="2449513"/>
          <p14:tracePt t="17145" x="4752975" y="2449513"/>
          <p14:tracePt t="17152" x="4768850" y="2449513"/>
          <p14:tracePt t="17299" x="4752975" y="2465388"/>
          <p14:tracePt t="17302" x="4737100" y="2481263"/>
          <p14:tracePt t="17304" x="4722813" y="2513013"/>
          <p14:tracePt t="17308" x="4706938" y="2513013"/>
          <p14:tracePt t="17308" x="4706938" y="2528888"/>
          <p14:tracePt t="17310" x="4691063" y="2560638"/>
          <p14:tracePt t="17312" x="4675188" y="2560638"/>
          <p14:tracePt t="17314" x="4659313" y="2590800"/>
          <p14:tracePt t="17316" x="4659313" y="2606675"/>
          <p14:tracePt t="17318" x="4627563" y="2622550"/>
          <p14:tracePt t="17320" x="4611688" y="2638425"/>
          <p14:tracePt t="17322" x="4595813" y="2670175"/>
          <p14:tracePt t="17325" x="4579938" y="2670175"/>
          <p14:tracePt t="17326" x="4548188" y="2701925"/>
          <p14:tracePt t="17328" x="4532313" y="2733675"/>
          <p14:tracePt t="17330" x="4500563" y="2765425"/>
          <p14:tracePt t="17333" x="4468813" y="2765425"/>
          <p14:tracePt t="17334" x="4437063" y="2797175"/>
          <p14:tracePt t="17336" x="4421188" y="2828925"/>
          <p14:tracePt t="17339" x="4391025" y="2844800"/>
          <p14:tracePt t="17340" x="4359275" y="2876550"/>
          <p14:tracePt t="17344" x="4295775" y="2908300"/>
          <p14:tracePt t="17346" x="4264025" y="2938463"/>
          <p14:tracePt t="17348" x="4232275" y="2954338"/>
          <p14:tracePt t="17350" x="4184650" y="2986088"/>
          <p14:tracePt t="17352" x="4168775" y="3001963"/>
          <p14:tracePt t="17354" x="4121150" y="3017838"/>
          <p14:tracePt t="17357" x="4090988" y="3033713"/>
          <p14:tracePt t="17359" x="4059238" y="3065463"/>
          <p14:tracePt t="17360" x="4043363" y="3081338"/>
          <p14:tracePt t="17362" x="4011613" y="3097213"/>
          <p14:tracePt t="17364" x="3963988" y="3113088"/>
          <p14:tracePt t="17366" x="3932238" y="3128963"/>
          <p14:tracePt t="17368" x="3916363" y="3128963"/>
          <p14:tracePt t="17370" x="3884613" y="3144838"/>
          <p14:tracePt t="17372" x="3852863" y="3160713"/>
          <p14:tracePt t="17375" x="3836988" y="3176588"/>
          <p14:tracePt t="17376" x="3806825" y="3176588"/>
          <p14:tracePt t="17378" x="3775075" y="3192463"/>
          <p14:tracePt t="17380" x="3759200" y="3208338"/>
          <p14:tracePt t="17382" x="3727450" y="3208338"/>
          <p14:tracePt t="17384" x="3695700" y="3224213"/>
          <p14:tracePt t="17386" x="3679825" y="3224213"/>
          <p14:tracePt t="17388" x="3648075" y="3224213"/>
          <p14:tracePt t="17390" x="3616325" y="3224213"/>
          <p14:tracePt t="17392" x="3600450" y="3224213"/>
          <p14:tracePt t="17394" x="3568700" y="3224213"/>
          <p14:tracePt t="17396" x="3552825" y="3224213"/>
          <p14:tracePt t="17398" x="3536950" y="3224213"/>
          <p14:tracePt t="17400" x="3505200" y="3224213"/>
          <p14:tracePt t="17402" x="3490913" y="3224213"/>
          <p14:tracePt t="17404" x="3459163" y="3224213"/>
          <p14:tracePt t="17406" x="3443288" y="3224213"/>
          <p14:tracePt t="17409" x="3411538" y="3224213"/>
          <p14:tracePt t="17410" x="3395663" y="3224213"/>
          <p14:tracePt t="17412" x="3379788" y="3224213"/>
          <p14:tracePt t="17414" x="3348038" y="3224213"/>
          <p14:tracePt t="17416" x="3332163" y="3224213"/>
          <p14:tracePt t="17418" x="3300413" y="3224213"/>
          <p14:tracePt t="17420" x="3268663" y="3224213"/>
          <p14:tracePt t="17423" x="3252788" y="3224213"/>
          <p14:tracePt t="17424" x="3221038" y="3224213"/>
          <p14:tracePt t="17426" x="3190875" y="3224213"/>
          <p14:tracePt t="17428" x="3175000" y="3224213"/>
          <p14:tracePt t="17430" x="3143250" y="3224213"/>
          <p14:tracePt t="17432" x="3127375" y="3224213"/>
          <p14:tracePt t="17434" x="3095625" y="3208338"/>
          <p14:tracePt t="17436" x="3063875" y="3208338"/>
          <p14:tracePt t="17438" x="3032125" y="3208338"/>
          <p14:tracePt t="17441" x="3000375" y="3192463"/>
          <p14:tracePt t="17442" x="2968625" y="3192463"/>
          <p14:tracePt t="17444" x="2952750" y="3176588"/>
          <p14:tracePt t="17446" x="2921000" y="3176588"/>
          <p14:tracePt t="17448" x="2890838" y="3160713"/>
          <p14:tracePt t="17450" x="2874963" y="3160713"/>
          <p14:tracePt t="17452" x="2843213" y="3144838"/>
          <p14:tracePt t="17454" x="2811463" y="3144838"/>
          <p14:tracePt t="17458" x="2779713" y="3144838"/>
          <p14:tracePt t="17460" x="2747963" y="3128963"/>
          <p14:tracePt t="17462" x="2732088" y="3113088"/>
          <p14:tracePt t="17464" x="2700338" y="3097213"/>
          <p14:tracePt t="17466" x="2668588" y="3097213"/>
          <p14:tracePt t="17468" x="2668588" y="3081338"/>
          <p14:tracePt t="17470" x="2636838" y="3081338"/>
          <p14:tracePt t="17472" x="2620963" y="3081338"/>
          <p14:tracePt t="17474" x="2605088" y="3065463"/>
          <p14:tracePt t="17476" x="2574925" y="3049588"/>
          <p14:tracePt t="17478" x="2559050" y="3033713"/>
          <p14:tracePt t="17480" x="2543175" y="3033713"/>
          <p14:tracePt t="17492" x="2463800" y="2986088"/>
          <p14:tracePt t="17493" x="2447925" y="2970213"/>
          <p14:tracePt t="17494" x="2432050" y="2954338"/>
          <p14:tracePt t="17496" x="2416175" y="2938463"/>
          <p14:tracePt t="17498" x="2416175" y="2922588"/>
          <p14:tracePt t="17500" x="2400300" y="2908300"/>
          <p14:tracePt t="17502" x="2384425" y="2892425"/>
          <p14:tracePt t="17509" x="2352675" y="2860675"/>
          <p14:tracePt t="17510" x="2336800" y="2860675"/>
          <p14:tracePt t="17512" x="2336800" y="2828925"/>
          <p14:tracePt t="17514" x="2320925" y="2813050"/>
          <p14:tracePt t="17516" x="2305050" y="2813050"/>
          <p14:tracePt t="17519" x="2289175" y="2797175"/>
          <p14:tracePt t="17520" x="2289175" y="2781300"/>
          <p14:tracePt t="17522" x="2289175" y="2765425"/>
          <p14:tracePt t="17525" x="2274888" y="2765425"/>
          <p14:tracePt t="17526" x="2259013" y="2749550"/>
          <p14:tracePt t="17528" x="2259013" y="2733675"/>
          <p14:tracePt t="17532" x="2243138" y="2717800"/>
          <p14:tracePt t="17534" x="2243138" y="2701925"/>
          <p14:tracePt t="17536" x="2227263" y="2701925"/>
          <p14:tracePt t="17542" x="2227263" y="2686050"/>
          <p14:tracePt t="17545" x="2211388" y="2686050"/>
          <p14:tracePt t="17548" x="2211388" y="2670175"/>
          <p14:tracePt t="17557" x="2211388" y="2654300"/>
          <p14:tracePt t="17562" x="2211388" y="2638425"/>
          <p14:tracePt t="17567" x="2211388" y="2622550"/>
          <p14:tracePt t="17571" x="2211388" y="2606675"/>
          <p14:tracePt t="17572" x="2211388" y="2590800"/>
          <p14:tracePt t="17574" x="2211388" y="2574925"/>
          <p14:tracePt t="17579" x="2211388" y="2560638"/>
          <p14:tracePt t="17580" x="2211388" y="2544763"/>
          <p14:tracePt t="17584" x="2211388" y="2528888"/>
          <p14:tracePt t="17586" x="2211388" y="2513013"/>
          <p14:tracePt t="17588" x="2211388" y="2497138"/>
          <p14:tracePt t="17591" x="2211388" y="2481263"/>
          <p14:tracePt t="17592" x="2211388" y="2465388"/>
          <p14:tracePt t="17594" x="2211388" y="2449513"/>
          <p14:tracePt t="17596" x="2211388" y="2433638"/>
          <p14:tracePt t="17598" x="2211388" y="2417763"/>
          <p14:tracePt t="17603" x="2211388" y="2401888"/>
          <p14:tracePt t="17605" x="2211388" y="2386013"/>
          <p14:tracePt t="17607" x="2211388" y="2370138"/>
          <p14:tracePt t="17611" x="2211388" y="2322513"/>
          <p14:tracePt t="17614" x="2211388" y="2306638"/>
          <p14:tracePt t="17616" x="2211388" y="2290763"/>
          <p14:tracePt t="17618" x="2227263" y="2274888"/>
          <p14:tracePt t="17620" x="2227263" y="2259013"/>
          <p14:tracePt t="17622" x="2227263" y="2243138"/>
          <p14:tracePt t="17624" x="2227263" y="2228850"/>
          <p14:tracePt t="17628" x="2227263" y="2212975"/>
          <p14:tracePt t="17630" x="2243138" y="2181225"/>
          <p14:tracePt t="17634" x="2243138" y="2165350"/>
          <p14:tracePt t="17636" x="2243138" y="2149475"/>
          <p14:tracePt t="17640" x="2243138" y="2133600"/>
          <p14:tracePt t="17642" x="2259013" y="2117725"/>
          <p14:tracePt t="17646" x="2259013" y="2101850"/>
          <p14:tracePt t="17649" x="2274888" y="2085975"/>
          <p14:tracePt t="17651" x="2274888" y="2070100"/>
          <p14:tracePt t="17653" x="2289175" y="2070100"/>
          <p14:tracePt t="17654" x="2289175" y="2054225"/>
          <p14:tracePt t="17657" x="2289175" y="2038350"/>
          <p14:tracePt t="17658" x="2305050" y="2038350"/>
          <p14:tracePt t="17660" x="2320925" y="2022475"/>
          <p14:tracePt t="17662" x="2320925" y="2006600"/>
          <p14:tracePt t="17664" x="2336800" y="1990725"/>
          <p14:tracePt t="17666" x="2352675" y="1990725"/>
          <p14:tracePt t="17668" x="2368550" y="1990725"/>
          <p14:tracePt t="17670" x="2368550" y="1974850"/>
          <p14:tracePt t="17672" x="2384425" y="1958975"/>
          <p14:tracePt t="17674" x="2400300" y="1958975"/>
          <p14:tracePt t="17676" x="2400300" y="1943100"/>
          <p14:tracePt t="17678" x="2416175" y="1943100"/>
          <p14:tracePt t="17680" x="2447925" y="1927225"/>
          <p14:tracePt t="17682" x="2447925" y="1911350"/>
          <p14:tracePt t="17684" x="2463800" y="1911350"/>
          <p14:tracePt t="17686" x="2495550" y="1895475"/>
          <p14:tracePt t="17688" x="2495550" y="1881188"/>
          <p14:tracePt t="17690" x="2527300" y="1865313"/>
          <p14:tracePt t="17692" x="2543175" y="1865313"/>
          <p14:tracePt t="17694" x="2559050" y="1865313"/>
          <p14:tracePt t="17696" x="2574925" y="1849438"/>
          <p14:tracePt t="17698" x="2605088" y="1833563"/>
          <p14:tracePt t="17702" x="2636838" y="1817688"/>
          <p14:tracePt t="17704" x="2652713" y="1817688"/>
          <p14:tracePt t="17708" x="2668588" y="1801813"/>
          <p14:tracePt t="17710" x="2684463" y="1801813"/>
          <p14:tracePt t="17712" x="2700338" y="1785938"/>
          <p14:tracePt t="17715" x="2716213" y="1770063"/>
          <p14:tracePt t="17716" x="2732088" y="1770063"/>
          <p14:tracePt t="17720" x="2747963" y="1770063"/>
          <p14:tracePt t="17722" x="2763838" y="1754188"/>
          <p14:tracePt t="17726" x="2795588" y="1738313"/>
          <p14:tracePt t="17728" x="2811463" y="1738313"/>
          <p14:tracePt t="17732" x="2827338" y="1738313"/>
          <p14:tracePt t="17734" x="2843213" y="1722438"/>
          <p14:tracePt t="17736" x="2859088" y="1722438"/>
          <p14:tracePt t="17738" x="2859088" y="1706563"/>
          <p14:tracePt t="17741" x="2874963" y="1706563"/>
          <p14:tracePt t="17742" x="2890838" y="1690688"/>
          <p14:tracePt t="17746" x="2905125" y="1690688"/>
          <p14:tracePt t="17748" x="2921000" y="1690688"/>
          <p14:tracePt t="17750" x="2936875" y="1674813"/>
          <p14:tracePt t="17754" x="2952750" y="1658938"/>
          <p14:tracePt t="17759" x="2968625" y="1658938"/>
          <p14:tracePt t="17760" x="2984500" y="1658938"/>
          <p14:tracePt t="17762" x="3000375" y="1658938"/>
          <p14:tracePt t="17764" x="3016250" y="1658938"/>
          <p14:tracePt t="17766" x="3032125" y="1658938"/>
          <p14:tracePt t="17768" x="3048000" y="1643063"/>
          <p14:tracePt t="17773" x="3063875" y="1643063"/>
          <p14:tracePt t="17775" x="3079750" y="1643063"/>
          <p14:tracePt t="17776" x="3095625" y="1627188"/>
          <p14:tracePt t="17780" x="3111500" y="1627188"/>
          <p14:tracePt t="17784" x="3127375" y="1627188"/>
          <p14:tracePt t="17791" x="3143250" y="1627188"/>
          <p14:tracePt t="17794" x="3159125" y="1627188"/>
          <p14:tracePt t="17799" x="3175000" y="1611313"/>
          <p14:tracePt t="17805" x="3190875" y="1611313"/>
          <p14:tracePt t="17809" x="3205163" y="1611313"/>
          <p14:tracePt t="17819" x="3221038" y="1611313"/>
          <p14:tracePt t="17827" x="3236913" y="1611313"/>
          <p14:tracePt t="17834" x="3252788" y="1611313"/>
          <p14:tracePt t="17852" x="3268663" y="1611313"/>
          <p14:tracePt t="17857" x="3284538" y="1627188"/>
          <p14:tracePt t="17860" x="3284538" y="1643063"/>
          <p14:tracePt t="17862" x="3300413" y="1643063"/>
          <p14:tracePt t="17866" x="3316288" y="1643063"/>
          <p14:tracePt t="17868" x="3316288" y="1658938"/>
          <p14:tracePt t="17870" x="3316288" y="1674813"/>
          <p14:tracePt t="17872" x="3332163" y="1674813"/>
          <p14:tracePt t="17874" x="3348038" y="1690688"/>
          <p14:tracePt t="17876" x="3363913" y="1706563"/>
          <p14:tracePt t="17878" x="3363913" y="1722438"/>
          <p14:tracePt t="17882" x="3379788" y="1738313"/>
          <p14:tracePt t="17884" x="3395663" y="1754188"/>
          <p14:tracePt t="17888" x="3411538" y="1785938"/>
          <p14:tracePt t="17891" x="3427413" y="1801813"/>
          <p14:tracePt t="17892" x="3459163" y="1817688"/>
          <p14:tracePt t="17894" x="3459163" y="1849438"/>
          <p14:tracePt t="17896" x="3475038" y="1881188"/>
          <p14:tracePt t="17898" x="3490913" y="1881188"/>
          <p14:tracePt t="17900" x="3505200" y="1911350"/>
          <p14:tracePt t="17902" x="3505200" y="1927225"/>
          <p14:tracePt t="17904" x="3521075" y="1943100"/>
          <p14:tracePt t="17907" x="3536950" y="1958975"/>
          <p14:tracePt t="17909" x="3536950" y="1974850"/>
          <p14:tracePt t="17910" x="3552825" y="1990725"/>
          <p14:tracePt t="17912" x="3552825" y="2006600"/>
          <p14:tracePt t="17914" x="3552825" y="2022475"/>
          <p14:tracePt t="17916" x="3568700" y="2038350"/>
          <p14:tracePt t="17918" x="3584575" y="2070100"/>
          <p14:tracePt t="17922" x="3600450" y="2101850"/>
          <p14:tracePt t="17925" x="3616325" y="2133600"/>
          <p14:tracePt t="17928" x="3616325" y="2165350"/>
          <p14:tracePt t="17930" x="3616325" y="2181225"/>
          <p14:tracePt t="17932" x="3632200" y="2197100"/>
          <p14:tracePt t="17934" x="3632200" y="2228850"/>
          <p14:tracePt t="17936" x="3648075" y="2243138"/>
          <p14:tracePt t="17938" x="3648075" y="2259013"/>
          <p14:tracePt t="17941" x="3663950" y="2274888"/>
          <p14:tracePt t="17942" x="3663950" y="2290763"/>
          <p14:tracePt t="17944" x="3663950" y="2306638"/>
          <p14:tracePt t="17946" x="3679825" y="2338388"/>
          <p14:tracePt t="17950" x="3679825" y="2354263"/>
          <p14:tracePt t="17952" x="3695700" y="2386013"/>
          <p14:tracePt t="17958" x="3711575" y="2401888"/>
          <p14:tracePt t="17959" x="3711575" y="2417763"/>
          <p14:tracePt t="17962" x="3711575" y="2433638"/>
          <p14:tracePt t="17964" x="3711575" y="2449513"/>
          <p14:tracePt t="17966" x="3711575" y="2465388"/>
          <p14:tracePt t="17970" x="3727450" y="2481263"/>
          <p14:tracePt t="17973" x="3727450" y="2497138"/>
          <p14:tracePt t="17978" x="3727450" y="2513013"/>
          <p14:tracePt t="17982" x="3727450" y="2528888"/>
          <p14:tracePt t="17985" x="3727450" y="2544763"/>
          <p14:tracePt t="17988" x="3727450" y="2560638"/>
          <p14:tracePt t="17992" x="3727450" y="2574925"/>
          <p14:tracePt t="17996" x="3727450" y="2590800"/>
          <p14:tracePt t="17998" x="3727450" y="2606675"/>
          <p14:tracePt t="18002" x="3727450" y="2622550"/>
          <p14:tracePt t="18007" x="3727450" y="2638425"/>
          <p14:tracePt t="18009" x="3727450" y="2654300"/>
          <p14:tracePt t="18014" x="3727450" y="2670175"/>
          <p14:tracePt t="18017" x="3727450" y="2686050"/>
          <p14:tracePt t="18020" x="3727450" y="2701925"/>
          <p14:tracePt t="18024" x="3711575" y="2717800"/>
          <p14:tracePt t="18027" x="3695700" y="2733675"/>
          <p14:tracePt t="18030" x="3679825" y="2733675"/>
          <p14:tracePt t="18032" x="3679825" y="2749550"/>
          <p14:tracePt t="18034" x="3679825" y="2765425"/>
          <p14:tracePt t="18037" x="3663950" y="2765425"/>
          <p14:tracePt t="18038" x="3648075" y="2765425"/>
          <p14:tracePt t="18041" x="3648075" y="2781300"/>
          <p14:tracePt t="18042" x="3632200" y="2797175"/>
          <p14:tracePt t="18044" x="3616325" y="2797175"/>
          <p14:tracePt t="18046" x="3600450" y="2813050"/>
          <p14:tracePt t="18050" x="3584575" y="2813050"/>
          <p14:tracePt t="18052" x="3568700" y="2828925"/>
          <p14:tracePt t="18057" x="3552825" y="2844800"/>
          <p14:tracePt t="18059" x="3536950" y="2844800"/>
          <p14:tracePt t="18061" x="3521075" y="2844800"/>
          <p14:tracePt t="18065" x="3505200" y="2844800"/>
          <p14:tracePt t="18066" x="3475038" y="2860675"/>
          <p14:tracePt t="18071" x="3459163" y="2860675"/>
          <p14:tracePt t="18073" x="3443288" y="2876550"/>
          <p14:tracePt t="18075" x="3427413" y="2876550"/>
          <p14:tracePt t="18076" x="3411538" y="2876550"/>
          <p14:tracePt t="18078" x="3395663" y="2892425"/>
          <p14:tracePt t="18080" x="3379788" y="2892425"/>
          <p14:tracePt t="18082" x="3348038" y="2892425"/>
          <p14:tracePt t="18084" x="3332163" y="2908300"/>
          <p14:tracePt t="18086" x="3284538" y="2908300"/>
          <p14:tracePt t="18089" x="3252788" y="2908300"/>
          <p14:tracePt t="18091" x="3236913" y="2908300"/>
          <p14:tracePt t="18092" x="3221038" y="2908300"/>
          <p14:tracePt t="18094" x="3190875" y="2908300"/>
          <p14:tracePt t="18096" x="3175000" y="2908300"/>
          <p14:tracePt t="18098" x="3143250" y="2908300"/>
          <p14:tracePt t="18102" x="3111500" y="2908300"/>
          <p14:tracePt t="18105" x="3079750" y="2908300"/>
          <p14:tracePt t="18109" x="3048000" y="2908300"/>
          <p14:tracePt t="18110" x="3032125" y="2908300"/>
          <p14:tracePt t="18112" x="3016250" y="2908300"/>
          <p14:tracePt t="18114" x="2984500" y="2908300"/>
          <p14:tracePt t="18116" x="2968625" y="2908300"/>
          <p14:tracePt t="18118" x="2952750" y="2908300"/>
          <p14:tracePt t="18120" x="2936875" y="2908300"/>
          <p14:tracePt t="18123" x="2905125" y="2908300"/>
          <p14:tracePt t="18124" x="2890838" y="2908300"/>
          <p14:tracePt t="18128" x="2859088" y="2908300"/>
          <p14:tracePt t="18130" x="2843213" y="2908300"/>
          <p14:tracePt t="18135" x="2811463" y="2908300"/>
          <p14:tracePt t="18136" x="2795588" y="2908300"/>
          <p14:tracePt t="18139" x="2795588" y="2892425"/>
          <p14:tracePt t="18142" x="2779713" y="2892425"/>
          <p14:tracePt t="18147" x="2763838" y="2892425"/>
          <p14:tracePt t="18162" x="2747963" y="2892425"/>
          <p14:tracePt t="18169" x="2732088" y="2892425"/>
          <p14:tracePt t="18173" x="2732088" y="2876550"/>
          <p14:tracePt t="18178" x="2716213" y="2876550"/>
          <p14:tracePt t="18326" x="2700338" y="2876550"/>
          <p14:tracePt t="18331" x="2684463" y="2876550"/>
          <p14:tracePt t="18344" x="2668588" y="2876550"/>
          <p14:tracePt t="18349" x="2652713" y="2876550"/>
          <p14:tracePt t="18353" x="2636838" y="2876550"/>
          <p14:tracePt t="18362" x="2605088" y="2860675"/>
          <p14:tracePt t="18365" x="2574925" y="2844800"/>
          <p14:tracePt t="18368" x="2559050" y="2844800"/>
          <p14:tracePt t="18370" x="2543175" y="2844800"/>
          <p14:tracePt t="18373" x="2527300" y="2828925"/>
          <p14:tracePt t="18375" x="2527300" y="2813050"/>
          <p14:tracePt t="18376" x="2495550" y="2797175"/>
          <p14:tracePt t="18378" x="2463800" y="2781300"/>
          <p14:tracePt t="18380" x="2463800" y="2765425"/>
          <p14:tracePt t="18382" x="2432050" y="2733675"/>
          <p14:tracePt t="18384" x="2416175" y="2733675"/>
          <p14:tracePt t="18386" x="2400300" y="2717800"/>
          <p14:tracePt t="18389" x="2384425" y="2701925"/>
          <p14:tracePt t="18391" x="2352675" y="2686050"/>
          <p14:tracePt t="18394" x="2336800" y="2670175"/>
          <p14:tracePt t="18396" x="2305050" y="2654300"/>
          <p14:tracePt t="18398" x="2305050" y="2638425"/>
          <p14:tracePt t="18400" x="2289175" y="2638425"/>
          <p14:tracePt t="18402" x="2274888" y="2622550"/>
          <p14:tracePt t="18404" x="2259013" y="2606675"/>
          <p14:tracePt t="18407" x="2243138" y="2606675"/>
          <p14:tracePt t="18409" x="2227263" y="2606675"/>
          <p14:tracePt t="18410" x="2227263" y="2590800"/>
          <p14:tracePt t="18412" x="2227263" y="2574925"/>
          <p14:tracePt t="18414" x="2211388" y="2560638"/>
          <p14:tracePt t="18416" x="2195513" y="2560638"/>
          <p14:tracePt t="18418" x="2179638" y="2560638"/>
          <p14:tracePt t="18423" x="2179638" y="2544763"/>
          <p14:tracePt t="18425" x="2163763" y="2544763"/>
          <p14:tracePt t="18427" x="2163763" y="2528888"/>
          <p14:tracePt t="18436" x="2147888" y="2528888"/>
          <p14:tracePt t="18440" x="2147888" y="2513013"/>
          <p14:tracePt t="18447" x="2147888" y="2497138"/>
          <p14:tracePt t="18451" x="2132013" y="2481263"/>
          <p14:tracePt t="18454" x="2132013" y="2465388"/>
          <p14:tracePt t="18457" x="2132013" y="2449513"/>
          <p14:tracePt t="18462" x="2132013" y="2433638"/>
          <p14:tracePt t="18464" x="2132013" y="2417763"/>
          <p14:tracePt t="18468" x="2132013" y="2401888"/>
          <p14:tracePt t="18473" x="2132013" y="2386013"/>
          <p14:tracePt t="18475" x="2132013" y="2370138"/>
          <p14:tracePt t="18493" x="2179638" y="2274888"/>
          <p14:tracePt t="18494" x="2195513" y="2259013"/>
          <p14:tracePt t="18496" x="2195513" y="2243138"/>
          <p14:tracePt t="18498" x="2211388" y="2228850"/>
          <p14:tracePt t="18500" x="2211388" y="2212975"/>
          <p14:tracePt t="18504" x="2227263" y="2197100"/>
          <p14:tracePt t="18507" x="2227263" y="2165350"/>
          <p14:tracePt t="18509" x="2243138" y="2165350"/>
          <p14:tracePt t="18510" x="2243138" y="2149475"/>
          <p14:tracePt t="18512" x="2243138" y="2133600"/>
          <p14:tracePt t="18514" x="2259013" y="2133600"/>
          <p14:tracePt t="18516" x="2259013" y="2101850"/>
          <p14:tracePt t="18518" x="2274888" y="2085975"/>
          <p14:tracePt t="18523" x="2289175" y="2070100"/>
          <p14:tracePt t="18524" x="2289175" y="2054225"/>
          <p14:tracePt t="18526" x="2289175" y="2038350"/>
          <p14:tracePt t="18530" x="2305050" y="2022475"/>
          <p14:tracePt t="18532" x="2320925" y="2006600"/>
          <p14:tracePt t="18536" x="2320925" y="1990725"/>
          <p14:tracePt t="18539" x="2320925" y="1974850"/>
          <p14:tracePt t="18542" x="2336800" y="1958975"/>
          <p14:tracePt t="18544" x="2352675" y="1958975"/>
          <p14:tracePt t="18546" x="2368550" y="1943100"/>
          <p14:tracePt t="18548" x="2368550" y="1927225"/>
          <p14:tracePt t="18552" x="2384425" y="1927225"/>
          <p14:tracePt t="18554" x="2384425" y="1911350"/>
          <p14:tracePt t="18557" x="2400300" y="1911350"/>
          <p14:tracePt t="18558" x="2400300" y="1895475"/>
          <p14:tracePt t="18562" x="2416175" y="1881188"/>
          <p14:tracePt t="18564" x="2432050" y="1881188"/>
          <p14:tracePt t="18568" x="2447925" y="1881188"/>
          <p14:tracePt t="18570" x="2447925" y="1865313"/>
          <p14:tracePt t="18572" x="2463800" y="1865313"/>
          <p14:tracePt t="18574" x="2479675" y="1849438"/>
          <p14:tracePt t="18578" x="2495550" y="1849438"/>
          <p14:tracePt t="18582" x="2511425" y="1849438"/>
          <p14:tracePt t="18585" x="2527300" y="1849438"/>
          <p14:tracePt t="18589" x="2543175" y="1833563"/>
          <p14:tracePt t="18590" x="2559050" y="1833563"/>
          <p14:tracePt t="18594" x="2590800" y="1817688"/>
          <p14:tracePt t="18596" x="2605088" y="1817688"/>
          <p14:tracePt t="18600" x="2620963" y="1817688"/>
          <p14:tracePt t="18602" x="2636838" y="1817688"/>
          <p14:tracePt t="18604" x="2652713" y="1817688"/>
          <p14:tracePt t="18607" x="2668588" y="1817688"/>
          <p14:tracePt t="18608" x="2684463" y="1817688"/>
          <p14:tracePt t="18610" x="2700338" y="1817688"/>
          <p14:tracePt t="18612" x="2716213" y="1817688"/>
          <p14:tracePt t="18614" x="2732088" y="1817688"/>
          <p14:tracePt t="18616" x="2763838" y="1817688"/>
          <p14:tracePt t="18618" x="2795588" y="1817688"/>
          <p14:tracePt t="18620" x="2827338" y="1817688"/>
          <p14:tracePt t="18623" x="2859088" y="1817688"/>
          <p14:tracePt t="18624" x="2890838" y="1817688"/>
          <p14:tracePt t="18626" x="2921000" y="1817688"/>
          <p14:tracePt t="18628" x="2952750" y="1817688"/>
          <p14:tracePt t="18630" x="2968625" y="1817688"/>
          <p14:tracePt t="18632" x="3000375" y="1817688"/>
          <p14:tracePt t="18634" x="3016250" y="1833563"/>
          <p14:tracePt t="18636" x="3048000" y="1833563"/>
          <p14:tracePt t="18638" x="3079750" y="1833563"/>
          <p14:tracePt t="18640" x="3095625" y="1849438"/>
          <p14:tracePt t="18642" x="3127375" y="1849438"/>
          <p14:tracePt t="18644" x="3159125" y="1849438"/>
          <p14:tracePt t="18646" x="3175000" y="1849438"/>
          <p14:tracePt t="18648" x="3205163" y="1849438"/>
          <p14:tracePt t="18650" x="3236913" y="1849438"/>
          <p14:tracePt t="18652" x="3252788" y="1865313"/>
          <p14:tracePt t="18654" x="3284538" y="1865313"/>
          <p14:tracePt t="18657" x="3300413" y="1865313"/>
          <p14:tracePt t="18658" x="3316288" y="1881188"/>
          <p14:tracePt t="18660" x="3332163" y="1881188"/>
          <p14:tracePt t="18662" x="3348038" y="1881188"/>
          <p14:tracePt t="18664" x="3379788" y="1895475"/>
          <p14:tracePt t="18666" x="3395663" y="1895475"/>
          <p14:tracePt t="18668" x="3411538" y="1895475"/>
          <p14:tracePt t="18670" x="3427413" y="1911350"/>
          <p14:tracePt t="18673" x="3459163" y="1911350"/>
          <p14:tracePt t="18676" x="3490913" y="1911350"/>
          <p14:tracePt t="18678" x="3505200" y="1911350"/>
          <p14:tracePt t="18680" x="3521075" y="1911350"/>
          <p14:tracePt t="18682" x="3536950" y="1927225"/>
          <p14:tracePt t="18686" x="3568700" y="1927225"/>
          <p14:tracePt t="18689" x="3584575" y="1927225"/>
          <p14:tracePt t="18692" x="3600450" y="1943100"/>
          <p14:tracePt t="18694" x="3632200" y="1943100"/>
          <p14:tracePt t="18698" x="3648075" y="1943100"/>
          <p14:tracePt t="18700" x="3663950" y="1943100"/>
          <p14:tracePt t="18704" x="3679825" y="1943100"/>
          <p14:tracePt t="18706" x="3695700" y="1943100"/>
          <p14:tracePt t="18708" x="3711575" y="1943100"/>
          <p14:tracePt t="18710" x="3711575" y="1958975"/>
          <p14:tracePt t="18716" x="3727450" y="1958975"/>
          <p14:tracePt t="18725" x="3743325" y="1958975"/>
          <p14:tracePt t="18758" x="3743325" y="1974850"/>
          <p14:tracePt t="18759" x="3743325" y="1990725"/>
          <p14:tracePt t="18760" x="3759200" y="1990725"/>
          <p14:tracePt t="18762" x="3759200" y="2006600"/>
          <p14:tracePt t="18764" x="3759200" y="2022475"/>
          <p14:tracePt t="18766" x="3759200" y="2038350"/>
          <p14:tracePt t="18770" x="3759200" y="2070100"/>
          <p14:tracePt t="18775" x="3775075" y="2085975"/>
          <p14:tracePt t="18777" x="3775075" y="2101850"/>
          <p14:tracePt t="18778" x="3775075" y="2117725"/>
          <p14:tracePt t="18780" x="3790950" y="2117725"/>
          <p14:tracePt t="18782" x="3790950" y="2149475"/>
          <p14:tracePt t="18784" x="3790950" y="2165350"/>
          <p14:tracePt t="18789" x="3790950" y="2181225"/>
          <p14:tracePt t="18790" x="3790950" y="2197100"/>
          <p14:tracePt t="18792" x="3806825" y="2197100"/>
          <p14:tracePt t="18794" x="3806825" y="2212975"/>
          <p14:tracePt t="18796" x="3806825" y="2228850"/>
          <p14:tracePt t="18798" x="3821113" y="2243138"/>
          <p14:tracePt t="18800" x="3821113" y="2259013"/>
          <p14:tracePt t="18802" x="3821113" y="2274888"/>
          <p14:tracePt t="18807" x="3821113" y="2290763"/>
          <p14:tracePt t="18808" x="3836988" y="2306638"/>
          <p14:tracePt t="18810" x="3836988" y="2322513"/>
          <p14:tracePt t="18815" x="3852863" y="2354263"/>
          <p14:tracePt t="18816" x="3852863" y="2370138"/>
          <p14:tracePt t="18820" x="3852863" y="2386013"/>
          <p14:tracePt t="18823" x="3868738" y="2417763"/>
          <p14:tracePt t="18826" x="3868738" y="2433638"/>
          <p14:tracePt t="18828" x="3868738" y="2449513"/>
          <p14:tracePt t="18830" x="3868738" y="2465388"/>
          <p14:tracePt t="18832" x="3868738" y="2481263"/>
          <p14:tracePt t="18834" x="3868738" y="2497138"/>
          <p14:tracePt t="18838" x="3868738" y="2513013"/>
          <p14:tracePt t="18840" x="3868738" y="2528888"/>
          <p14:tracePt t="18842" x="3868738" y="2544763"/>
          <p14:tracePt t="18844" x="3868738" y="2560638"/>
          <p14:tracePt t="18846" x="3852863" y="2574925"/>
          <p14:tracePt t="18850" x="3852863" y="2590800"/>
          <p14:tracePt t="18852" x="3836988" y="2606675"/>
          <p14:tracePt t="18854" x="3821113" y="2622550"/>
          <p14:tracePt t="18856" x="3806825" y="2622550"/>
          <p14:tracePt t="18858" x="3806825" y="2638425"/>
          <p14:tracePt t="18860" x="3790950" y="2654300"/>
          <p14:tracePt t="18862" x="3775075" y="2654300"/>
          <p14:tracePt t="18866" x="3743325" y="2670175"/>
          <p14:tracePt t="18869" x="3727450" y="2686050"/>
          <p14:tracePt t="18870" x="3727450" y="2701925"/>
          <p14:tracePt t="18874" x="3679825" y="2701925"/>
          <p14:tracePt t="18876" x="3663950" y="2717800"/>
          <p14:tracePt t="18878" x="3648075" y="2717800"/>
          <p14:tracePt t="18880" x="3632200" y="2733675"/>
          <p14:tracePt t="18882" x="3600450" y="2733675"/>
          <p14:tracePt t="18884" x="3552825" y="2749550"/>
          <p14:tracePt t="18886" x="3536950" y="2749550"/>
          <p14:tracePt t="18888" x="3505200" y="2765425"/>
          <p14:tracePt t="18890" x="3475038" y="2765425"/>
          <p14:tracePt t="18896" x="3443288" y="2765425"/>
          <p14:tracePt t="18899" x="3411538" y="2765425"/>
          <p14:tracePt t="18900" x="3379788" y="2765425"/>
          <p14:tracePt t="18904" x="3348038" y="2765425"/>
          <p14:tracePt t="18907" x="3332163" y="2765425"/>
          <p14:tracePt t="18910" x="3300413" y="2765425"/>
          <p14:tracePt t="18912" x="3284538" y="2765425"/>
          <p14:tracePt t="18914" x="3268663" y="2765425"/>
          <p14:tracePt t="18916" x="3252788" y="2749550"/>
          <p14:tracePt t="18918" x="3236913" y="2749550"/>
          <p14:tracePt t="18920" x="3221038" y="2749550"/>
          <p14:tracePt t="18924" x="3190875" y="2733675"/>
          <p14:tracePt t="18926" x="3175000" y="2733675"/>
          <p14:tracePt t="18928" x="3159125" y="2717800"/>
          <p14:tracePt t="18930" x="3143250" y="2717800"/>
          <p14:tracePt t="18932" x="3127375" y="2701925"/>
          <p14:tracePt t="18934" x="3095625" y="2701925"/>
          <p14:tracePt t="18939" x="3079750" y="2686050"/>
          <p14:tracePt t="18941" x="3048000" y="2670175"/>
          <p14:tracePt t="18942" x="3048000" y="2654300"/>
          <p14:tracePt t="18944" x="3032125" y="2654300"/>
          <p14:tracePt t="18946" x="3016250" y="2654300"/>
          <p14:tracePt t="18948" x="3016250" y="2638425"/>
          <p14:tracePt t="18950" x="2984500" y="2622550"/>
          <p14:tracePt t="18952" x="2984500" y="2606675"/>
          <p14:tracePt t="18954" x="2968625" y="2606675"/>
          <p14:tracePt t="18957" x="2968625" y="2590800"/>
          <p14:tracePt t="18958" x="2952750" y="2574925"/>
          <p14:tracePt t="18962" x="2936875" y="2560638"/>
          <p14:tracePt t="18964" x="2936875" y="2544763"/>
          <p14:tracePt t="18966" x="2921000" y="2528888"/>
          <p14:tracePt t="18968" x="2921000" y="2513013"/>
          <p14:tracePt t="18970" x="2921000" y="2497138"/>
          <p14:tracePt t="18975" x="2921000" y="2449513"/>
          <p14:tracePt t="18976" x="2905125" y="2417763"/>
          <p14:tracePt t="18980" x="2905125" y="2386013"/>
          <p14:tracePt t="18982" x="2905125" y="2370138"/>
          <p14:tracePt t="18985" x="2905125" y="2338388"/>
          <p14:tracePt t="18986" x="2890838" y="2306638"/>
          <p14:tracePt t="18988" x="2890838" y="2290763"/>
          <p14:tracePt t="18990" x="2890838" y="2259013"/>
          <p14:tracePt t="18992" x="2890838" y="2228850"/>
          <p14:tracePt t="18994" x="2890838" y="2212975"/>
          <p14:tracePt t="18996" x="2890838" y="2181225"/>
          <p14:tracePt t="18999" x="2890838" y="2165350"/>
          <p14:tracePt t="19000" x="2890838" y="2133600"/>
          <p14:tracePt t="19002" x="2890838" y="2101850"/>
          <p14:tracePt t="19004" x="2890838" y="2085975"/>
          <p14:tracePt t="19007" x="2890838" y="2054225"/>
          <p14:tracePt t="19008" x="2890838" y="2038350"/>
          <p14:tracePt t="19010" x="2905125" y="2006600"/>
          <p14:tracePt t="19012" x="2905125" y="1974850"/>
          <p14:tracePt t="19014" x="2905125" y="1958975"/>
          <p14:tracePt t="19016" x="2905125" y="1943100"/>
          <p14:tracePt t="19018" x="2921000" y="1911350"/>
          <p14:tracePt t="19023" x="2936875" y="1881188"/>
          <p14:tracePt t="19025" x="2936875" y="1865313"/>
          <p14:tracePt t="19026" x="2952750" y="1865313"/>
          <p14:tracePt t="19028" x="2952750" y="1833563"/>
          <p14:tracePt t="19030" x="2952750" y="1817688"/>
          <p14:tracePt t="19034" x="2968625" y="1801813"/>
          <p14:tracePt t="19036" x="2968625" y="1785938"/>
          <p14:tracePt t="19038" x="2984500" y="1785938"/>
          <p14:tracePt t="19041" x="2984500" y="1770063"/>
          <p14:tracePt t="19042" x="2984500" y="1754188"/>
          <p14:tracePt t="19044" x="3000375" y="1754188"/>
          <p14:tracePt t="19046" x="3000375" y="1738313"/>
          <p14:tracePt t="19056" x="3000375" y="1722438"/>
          <p14:tracePt t="19059" x="3016250" y="1706563"/>
          <p14:tracePt t="19062" x="3032125" y="1706563"/>
          <p14:tracePt t="19079" x="3063875" y="1674813"/>
          <p14:tracePt t="19084" x="3079750" y="1674813"/>
          <p14:tracePt t="19087" x="3095625" y="1658938"/>
          <p14:tracePt t="19088" x="3111500" y="1658938"/>
          <p14:tracePt t="19093" x="3127375" y="1658938"/>
          <p14:tracePt t="19094" x="3143250" y="1658938"/>
          <p14:tracePt t="19096" x="3159125" y="1658938"/>
          <p14:tracePt t="19098" x="3175000" y="1658938"/>
          <p14:tracePt t="19100" x="3190875" y="1658938"/>
          <p14:tracePt t="19102" x="3205163" y="1658938"/>
          <p14:tracePt t="19107" x="3221038" y="1658938"/>
          <p14:tracePt t="19108" x="3252788" y="1658938"/>
          <p14:tracePt t="19113" x="3268663" y="1658938"/>
          <p14:tracePt t="19114" x="3284538" y="1658938"/>
          <p14:tracePt t="19116" x="3300413" y="1658938"/>
          <p14:tracePt t="19118" x="3316288" y="1658938"/>
          <p14:tracePt t="19120" x="3332163" y="1658938"/>
          <p14:tracePt t="19125" x="3348038" y="1658938"/>
          <p14:tracePt t="19126" x="3363913" y="1658938"/>
          <p14:tracePt t="19130" x="3379788" y="1658938"/>
          <p14:tracePt t="19133" x="3395663" y="1658938"/>
          <p14:tracePt t="19137" x="3411538" y="1674813"/>
          <p14:tracePt t="19140" x="3427413" y="1674813"/>
          <p14:tracePt t="19144" x="3443288" y="1674813"/>
          <p14:tracePt t="19146" x="3443288" y="1690688"/>
          <p14:tracePt t="19154" x="3459163" y="1706563"/>
          <p14:tracePt t="19160" x="3475038" y="1722438"/>
          <p14:tracePt t="19168" x="3490913" y="1754188"/>
          <p14:tracePt t="19170" x="3505200" y="1770063"/>
          <p14:tracePt t="19173" x="3505200" y="1785938"/>
          <p14:tracePt t="19175" x="3521075" y="1785938"/>
          <p14:tracePt t="19176" x="3521075" y="1801813"/>
          <p14:tracePt t="19181" x="3521075" y="1817688"/>
          <p14:tracePt t="19182" x="3521075" y="1833563"/>
          <p14:tracePt t="19184" x="3536950" y="1833563"/>
          <p14:tracePt t="19186" x="3536950" y="1849438"/>
          <p14:tracePt t="19189" x="3536950" y="1865313"/>
          <p14:tracePt t="19190" x="3536950" y="1881188"/>
          <p14:tracePt t="19192" x="3552825" y="1881188"/>
          <p14:tracePt t="19194" x="3552825" y="1895475"/>
          <p14:tracePt t="19196" x="3552825" y="1911350"/>
          <p14:tracePt t="19200" x="3568700" y="1943100"/>
          <p14:tracePt t="19202" x="3568700" y="1958975"/>
          <p14:tracePt t="19206" x="3568700" y="1974850"/>
          <p14:tracePt t="19208" x="3568700" y="1990725"/>
          <p14:tracePt t="19210" x="3568700" y="2006600"/>
          <p14:tracePt t="19212" x="3568700" y="2022475"/>
          <p14:tracePt t="19214" x="3568700" y="2038350"/>
          <p14:tracePt t="19218" x="3568700" y="2054225"/>
          <p14:tracePt t="19220" x="3568700" y="2085975"/>
          <p14:tracePt t="19225" x="3568700" y="2101850"/>
          <p14:tracePt t="19226" x="3568700" y="2117725"/>
          <p14:tracePt t="19229" x="3568700" y="2133600"/>
          <p14:tracePt t="19230" x="3568700" y="2149475"/>
          <p14:tracePt t="19232" x="3568700" y="2165350"/>
          <p14:tracePt t="19236" x="3568700" y="2197100"/>
          <p14:tracePt t="19238" x="3552825" y="2212975"/>
          <p14:tracePt t="19242" x="3552825" y="2228850"/>
          <p14:tracePt t="19244" x="3536950" y="2243138"/>
          <p14:tracePt t="19246" x="3536950" y="2259013"/>
          <p14:tracePt t="19250" x="3536950" y="2290763"/>
          <p14:tracePt t="19252" x="3521075" y="2290763"/>
          <p14:tracePt t="19254" x="3505200" y="2306638"/>
          <p14:tracePt t="19257" x="3505200" y="2322513"/>
          <p14:tracePt t="19258" x="3505200" y="2338388"/>
          <p14:tracePt t="19262" x="3490913" y="2338388"/>
          <p14:tracePt t="19264" x="3475038" y="2354263"/>
          <p14:tracePt t="19266" x="3459163" y="2370138"/>
          <p14:tracePt t="19270" x="3443288" y="2370138"/>
          <p14:tracePt t="19275" x="3427413" y="2386013"/>
          <p14:tracePt t="19276" x="3411538" y="2401888"/>
          <p14:tracePt t="19278" x="3395663" y="2401888"/>
          <p14:tracePt t="19280" x="3379788" y="2401888"/>
          <p14:tracePt t="19282" x="3379788" y="2417763"/>
          <p14:tracePt t="19284" x="3363913" y="2417763"/>
          <p14:tracePt t="19286" x="3348038" y="2417763"/>
          <p14:tracePt t="19289" x="3332163" y="2417763"/>
          <p14:tracePt t="19290" x="3316288" y="2417763"/>
          <p14:tracePt t="19292" x="3300413" y="2417763"/>
          <p14:tracePt t="19296" x="3268663" y="2417763"/>
          <p14:tracePt t="19299" x="3252788" y="2417763"/>
          <p14:tracePt t="19303" x="3221038" y="2417763"/>
          <p14:tracePt t="19304" x="3205163" y="2417763"/>
          <p14:tracePt t="19307" x="3190875" y="2417763"/>
          <p14:tracePt t="19308" x="3175000" y="2417763"/>
          <p14:tracePt t="19310" x="3159125" y="2417763"/>
          <p14:tracePt t="19312" x="3111500" y="2401888"/>
          <p14:tracePt t="19314" x="3079750" y="2386013"/>
          <p14:tracePt t="19316" x="3048000" y="2370138"/>
          <p14:tracePt t="19321" x="3016250" y="2354263"/>
          <p14:tracePt t="19323" x="2984500" y="2338388"/>
          <p14:tracePt t="19324" x="2984500" y="2306638"/>
          <p14:tracePt t="19326" x="2952750" y="2290763"/>
          <p14:tracePt t="19328" x="2936875" y="2290763"/>
          <p14:tracePt t="19330" x="2921000" y="2274888"/>
          <p14:tracePt t="19332" x="2905125" y="2243138"/>
          <p14:tracePt t="19334" x="2890838" y="2228850"/>
          <p14:tracePt t="19336" x="2874963" y="2228850"/>
          <p14:tracePt t="19339" x="2859088" y="2197100"/>
          <p14:tracePt t="19340" x="2843213" y="2181225"/>
          <p14:tracePt t="19344" x="2827338" y="2149475"/>
          <p14:tracePt t="19346" x="2811463" y="2133600"/>
          <p14:tracePt t="19349" x="2795588" y="2117725"/>
          <p14:tracePt t="19350" x="2795588" y="2101850"/>
          <p14:tracePt t="19352" x="2795588" y="2085975"/>
          <p14:tracePt t="19354" x="2795588" y="2070100"/>
          <p14:tracePt t="19357" x="2779713" y="2054225"/>
          <p14:tracePt t="19358" x="2779713" y="2038350"/>
          <p14:tracePt t="19360" x="2763838" y="2022475"/>
          <p14:tracePt t="19362" x="2763838" y="2006600"/>
          <p14:tracePt t="19364" x="2763838" y="1990725"/>
          <p14:tracePt t="19366" x="2763838" y="1974850"/>
          <p14:tracePt t="19368" x="2763838" y="1958975"/>
          <p14:tracePt t="19370" x="2763838" y="1943100"/>
          <p14:tracePt t="19373" x="2763838" y="1927225"/>
          <p14:tracePt t="19374" x="2763838" y="1911350"/>
          <p14:tracePt t="19378" x="2763838" y="1895475"/>
          <p14:tracePt t="19380" x="2763838" y="1865313"/>
          <p14:tracePt t="19384" x="2763838" y="1849438"/>
          <p14:tracePt t="19386" x="2763838" y="1817688"/>
          <p14:tracePt t="19388" x="2779713" y="1817688"/>
          <p14:tracePt t="19391" x="2779713" y="1801813"/>
          <p14:tracePt t="19392" x="2779713" y="1785938"/>
          <p14:tracePt t="19394" x="2795588" y="1785938"/>
          <p14:tracePt t="19396" x="2795588" y="1770063"/>
          <p14:tracePt t="19398" x="2811463" y="1754188"/>
          <p14:tracePt t="19400" x="2827338" y="1738313"/>
          <p14:tracePt t="19404" x="2827338" y="1722438"/>
          <p14:tracePt t="19406" x="2843213" y="1706563"/>
          <p14:tracePt t="19410" x="2859088" y="1706563"/>
          <p14:tracePt t="19417" x="2874963" y="1706563"/>
          <p14:tracePt t="19418" x="2890838" y="1706563"/>
          <p14:tracePt t="19420" x="2905125" y="1706563"/>
          <p14:tracePt t="19424" x="2921000" y="1690688"/>
          <p14:tracePt t="19426" x="2936875" y="1690688"/>
          <p14:tracePt t="19431" x="2952750" y="1674813"/>
          <p14:tracePt t="19432" x="2984500" y="1674813"/>
          <p14:tracePt t="19436" x="3000375" y="1674813"/>
          <p14:tracePt t="19438" x="3016250" y="1674813"/>
          <p14:tracePt t="19441" x="3032125" y="1674813"/>
          <p14:tracePt t="19442" x="3048000" y="1674813"/>
          <p14:tracePt t="19444" x="3063875" y="1674813"/>
          <p14:tracePt t="19446" x="3079750" y="1674813"/>
          <p14:tracePt t="19448" x="3095625" y="1674813"/>
          <p14:tracePt t="19450" x="3111500" y="1674813"/>
          <p14:tracePt t="19458" x="3159125" y="1674813"/>
          <p14:tracePt t="19466" x="3190875" y="1674813"/>
          <p14:tracePt t="19469" x="3221038" y="1674813"/>
          <p14:tracePt t="19472" x="3236913" y="1674813"/>
          <p14:tracePt t="19474" x="3252788" y="1674813"/>
          <p14:tracePt t="19492" x="3348038" y="1706563"/>
          <p14:tracePt t="19494" x="3363913" y="1722438"/>
          <p14:tracePt t="19496" x="3379788" y="1722438"/>
          <p14:tracePt t="19502" x="3395663" y="1738313"/>
          <p14:tracePt t="19504" x="3411538" y="1754188"/>
          <p14:tracePt t="19508" x="3427413" y="1770063"/>
          <p14:tracePt t="19510" x="3443288" y="1770063"/>
          <p14:tracePt t="19512" x="3459163" y="1785938"/>
          <p14:tracePt t="19516" x="3475038" y="1801813"/>
          <p14:tracePt t="19518" x="3490913" y="1801813"/>
          <p14:tracePt t="19520" x="3505200" y="1817688"/>
          <p14:tracePt t="19522" x="3505200" y="1833563"/>
          <p14:tracePt t="19526" x="3521075" y="1849438"/>
          <p14:tracePt t="19528" x="3521075" y="1865313"/>
          <p14:tracePt t="19530" x="3536950" y="1881188"/>
          <p14:tracePt t="19534" x="3536950" y="1895475"/>
          <p14:tracePt t="19536" x="3552825" y="1911350"/>
          <p14:tracePt t="19540" x="3568700" y="1927225"/>
          <p14:tracePt t="19542" x="3568700" y="1943100"/>
          <p14:tracePt t="19545" x="3568700" y="1958975"/>
          <p14:tracePt t="19546" x="3584575" y="1958975"/>
          <p14:tracePt t="19548" x="3584575" y="1974850"/>
          <p14:tracePt t="19550" x="3584575" y="1990725"/>
          <p14:tracePt t="19554" x="3584575" y="2006600"/>
          <p14:tracePt t="19557" x="3584575" y="2022475"/>
          <p14:tracePt t="19558" x="3584575" y="2038350"/>
          <p14:tracePt t="19562" x="3584575" y="2054225"/>
          <p14:tracePt t="19565" x="3584575" y="2070100"/>
          <p14:tracePt t="19568" x="3584575" y="2085975"/>
          <p14:tracePt t="19571" x="3584575" y="2101850"/>
          <p14:tracePt t="19574" x="3568700" y="2117725"/>
          <p14:tracePt t="19576" x="3568700" y="2133600"/>
          <p14:tracePt t="19578" x="3552825" y="2149475"/>
          <p14:tracePt t="19582" x="3536950" y="2149475"/>
          <p14:tracePt t="19584" x="3521075" y="2165350"/>
          <p14:tracePt t="19586" x="3521075" y="2181225"/>
          <p14:tracePt t="19589" x="3505200" y="2181225"/>
          <p14:tracePt t="19591" x="3490913" y="2197100"/>
          <p14:tracePt t="19592" x="3475038" y="2197100"/>
          <p14:tracePt t="19594" x="3459163" y="2197100"/>
          <p14:tracePt t="19596" x="3443288" y="2197100"/>
          <p14:tracePt t="19600" x="3427413" y="2197100"/>
          <p14:tracePt t="19602" x="3395663" y="2197100"/>
          <p14:tracePt t="19605" x="3395663" y="2212975"/>
          <p14:tracePt t="19606" x="3379788" y="2212975"/>
          <p14:tracePt t="19608" x="3363913" y="2212975"/>
          <p14:tracePt t="19610" x="3348038" y="2212975"/>
          <p14:tracePt t="19615" x="3332163" y="2212975"/>
          <p14:tracePt t="19617" x="3316288" y="2212975"/>
          <p14:tracePt t="19621" x="3300413" y="2212975"/>
          <p14:tracePt t="19623" x="3284538" y="2212975"/>
          <p14:tracePt t="19624" x="3268663" y="2212975"/>
          <p14:tracePt t="19626" x="3268663" y="2197100"/>
          <p14:tracePt t="19628" x="3252788" y="2197100"/>
          <p14:tracePt t="19630" x="3236913" y="2197100"/>
          <p14:tracePt t="19632" x="3236913" y="2181225"/>
          <p14:tracePt t="19634" x="3236913" y="2165350"/>
          <p14:tracePt t="19636" x="3221038" y="2165350"/>
          <p14:tracePt t="19638" x="3205163" y="2165350"/>
          <p14:tracePt t="19640" x="3190875" y="2149475"/>
          <p14:tracePt t="19646" x="3190875" y="2133600"/>
          <p14:tracePt t="19650" x="3159125" y="2117725"/>
          <p14:tracePt t="19656" x="3143250" y="2085975"/>
          <p14:tracePt t="19665" x="3111500" y="2022475"/>
          <p14:tracePt t="19668" x="3111500" y="2006600"/>
          <p14:tracePt t="19670" x="3095625" y="1990725"/>
          <p14:tracePt t="19672" x="3079750" y="1974850"/>
          <p14:tracePt t="19676" x="3079750" y="1943100"/>
          <p14:tracePt t="19678" x="3079750" y="1927225"/>
          <p14:tracePt t="19682" x="3063875" y="1911350"/>
          <p14:tracePt t="19684" x="3063875" y="1895475"/>
          <p14:tracePt t="19686" x="3048000" y="1881188"/>
          <p14:tracePt t="19690" x="3032125" y="1865313"/>
          <p14:tracePt t="19693" x="3032125" y="1849438"/>
          <p14:tracePt t="19694" x="3032125" y="1833563"/>
          <p14:tracePt t="19696" x="3032125" y="1817688"/>
          <p14:tracePt t="19698" x="3016250" y="1801813"/>
          <p14:tracePt t="19700" x="3000375" y="1770063"/>
          <p14:tracePt t="19702" x="2984500" y="1738313"/>
          <p14:tracePt t="19704" x="2968625" y="1722438"/>
          <p14:tracePt t="19707" x="2968625" y="1706563"/>
          <p14:tracePt t="19708" x="2952750" y="1674813"/>
          <p14:tracePt t="19710" x="2936875" y="1658938"/>
          <p14:tracePt t="19712" x="2921000" y="1643063"/>
          <p14:tracePt t="19714" x="2921000" y="1611313"/>
          <p14:tracePt t="19716" x="2890838" y="1579563"/>
          <p14:tracePt t="19718" x="2874963" y="1579563"/>
          <p14:tracePt t="19720" x="2859088" y="1547813"/>
          <p14:tracePt t="19722" x="2843213" y="1517650"/>
          <p14:tracePt t="19724" x="2827338" y="1517650"/>
          <p14:tracePt t="19726" x="2811463" y="1485900"/>
          <p14:tracePt t="19728" x="2795588" y="1470025"/>
          <p14:tracePt t="19730" x="2779713" y="1454150"/>
          <p14:tracePt t="19732" x="2779713" y="1438275"/>
          <p14:tracePt t="19734" x="2763838" y="1406525"/>
          <p14:tracePt t="19736" x="2747963" y="1406525"/>
          <p14:tracePt t="19739" x="2732088" y="1374775"/>
          <p14:tracePt t="19741" x="2732088" y="1358900"/>
          <p14:tracePt t="19742" x="2716213" y="1358900"/>
          <p14:tracePt t="19744" x="2700338" y="1343025"/>
          <p14:tracePt t="19746" x="2700338" y="1327150"/>
          <p14:tracePt t="19748" x="2684463" y="1327150"/>
          <p14:tracePt t="19752" x="2684463" y="1311275"/>
          <p14:tracePt t="19755" x="2668588" y="1311275"/>
          <p14:tracePt t="19760" x="2668588" y="1295400"/>
          <p14:tracePt t="19771" x="2652713" y="1295400"/>
          <p14:tracePt t="19776" x="2652713" y="1279525"/>
          <p14:tracePt t="19841" x="2668588" y="1279525"/>
          <p14:tracePt t="19872" x="2684463" y="1279525"/>
          <p14:tracePt t="19922" x="2684463" y="1263650"/>
          <p14:tracePt t="19971" x="2684463" y="1295400"/>
          <p14:tracePt t="19974" x="2700338" y="1343025"/>
          <p14:tracePt t="19976" x="2700338" y="1374775"/>
          <p14:tracePt t="19978" x="2700338" y="1390650"/>
          <p14:tracePt t="19980" x="2716213" y="1438275"/>
          <p14:tracePt t="19982" x="2716213" y="1485900"/>
          <p14:tracePt t="19984" x="2732088" y="1547813"/>
          <p14:tracePt t="19986" x="2732088" y="1627188"/>
          <p14:tracePt t="19990" x="2747963" y="1690688"/>
          <p14:tracePt t="19991" x="2747963" y="1738313"/>
          <p14:tracePt t="19993" x="2763838" y="1801813"/>
          <p14:tracePt t="19994" x="2779713" y="1895475"/>
          <p14:tracePt t="19996" x="2779713" y="1943100"/>
          <p14:tracePt t="19998" x="2795588" y="2022475"/>
          <p14:tracePt t="20000" x="2811463" y="2117725"/>
          <p14:tracePt t="20002" x="2827338" y="2197100"/>
          <p14:tracePt t="20004" x="2827338" y="2274888"/>
          <p14:tracePt t="20007" x="2843213" y="2370138"/>
          <p14:tracePt t="20008" x="2859088" y="2449513"/>
          <p14:tracePt t="20010" x="2874963" y="2544763"/>
          <p14:tracePt t="20012" x="2905125" y="2622550"/>
          <p14:tracePt t="20014" x="2921000" y="2717800"/>
          <p14:tracePt t="20016" x="2936875" y="2797175"/>
          <p14:tracePt t="20018" x="2952750" y="2860675"/>
          <p14:tracePt t="20020" x="2968625" y="2938463"/>
          <p14:tracePt t="20023" x="2984500" y="3001963"/>
          <p14:tracePt t="20025" x="3000375" y="3097213"/>
          <p14:tracePt t="20026" x="3016250" y="3144838"/>
          <p14:tracePt t="20028" x="3032125" y="3192463"/>
          <p14:tracePt t="20030" x="3032125" y="3255963"/>
          <p14:tracePt t="20032" x="3048000" y="3317875"/>
          <p14:tracePt t="20034" x="3063875" y="3349625"/>
          <p14:tracePt t="20036" x="3063875" y="3397250"/>
          <p14:tracePt t="20039" x="3063875" y="3444875"/>
          <p14:tracePt t="20042" x="3063875" y="3508375"/>
          <p14:tracePt t="20044" x="3063875" y="3556000"/>
          <p14:tracePt t="20046" x="3063875" y="3571875"/>
          <p14:tracePt t="20048" x="3063875" y="3617913"/>
          <p14:tracePt t="20050" x="3063875" y="3649663"/>
          <p14:tracePt t="20055" x="3063875" y="3665538"/>
          <p14:tracePt t="20057" x="3063875" y="3681413"/>
          <p14:tracePt t="20058" x="3063875" y="3697288"/>
          <p14:tracePt t="20060" x="3063875" y="3713163"/>
          <p14:tracePt t="20062" x="3063875" y="3744913"/>
          <p14:tracePt t="20069" x="3063875" y="3760788"/>
          <p14:tracePt t="20075" x="3063875" y="3776663"/>
          <p14:tracePt t="20083" x="3048000" y="3776663"/>
          <p14:tracePt t="20099" x="3032125" y="3776663"/>
          <p14:tracePt t="20105" x="3016250" y="3776663"/>
          <p14:tracePt t="20109" x="3016250" y="3760788"/>
          <p14:tracePt t="20111" x="3000375" y="3729038"/>
          <p14:tracePt t="20112" x="3000375" y="3713163"/>
          <p14:tracePt t="20114" x="3000375" y="3697288"/>
          <p14:tracePt t="20116" x="3000375" y="3665538"/>
          <p14:tracePt t="20118" x="2984500" y="3617913"/>
          <p14:tracePt t="20120" x="2968625" y="3602038"/>
          <p14:tracePt t="20123" x="2968625" y="3571875"/>
          <p14:tracePt t="20124" x="2952750" y="3540125"/>
          <p14:tracePt t="20126" x="2952750" y="3508375"/>
          <p14:tracePt t="20128" x="2936875" y="3476625"/>
          <p14:tracePt t="20130" x="2936875" y="3444875"/>
          <p14:tracePt t="20132" x="2921000" y="3413125"/>
          <p14:tracePt t="20134" x="2905125" y="3381375"/>
          <p14:tracePt t="20136" x="2905125" y="3349625"/>
          <p14:tracePt t="20140" x="2890838" y="3317875"/>
          <p14:tracePt t="20141" x="2890838" y="3270250"/>
          <p14:tracePt t="20142" x="2890838" y="3240088"/>
          <p14:tracePt t="20144" x="2874963" y="3176588"/>
          <p14:tracePt t="20146" x="2874963" y="3160713"/>
          <p14:tracePt t="20148" x="2859088" y="3113088"/>
          <p14:tracePt t="20150" x="2843213" y="3065463"/>
          <p14:tracePt t="20152" x="2843213" y="3033713"/>
          <p14:tracePt t="20154" x="2827338" y="2970213"/>
          <p14:tracePt t="20156" x="2827338" y="2922588"/>
          <p14:tracePt t="20158" x="2811463" y="2876550"/>
          <p14:tracePt t="20160" x="2795588" y="2844800"/>
          <p14:tracePt t="20162" x="2795588" y="2781300"/>
          <p14:tracePt t="20164" x="2779713" y="2733675"/>
          <p14:tracePt t="20166" x="2763838" y="2686050"/>
          <p14:tracePt t="20169" x="2747963" y="2654300"/>
          <p14:tracePt t="20170" x="2732088" y="2590800"/>
          <p14:tracePt t="20172" x="2732088" y="2544763"/>
          <p14:tracePt t="20174" x="2716213" y="2481263"/>
          <p14:tracePt t="20176" x="2700338" y="2449513"/>
          <p14:tracePt t="20178" x="2684463" y="2401888"/>
          <p14:tracePt t="20180" x="2684463" y="2354263"/>
          <p14:tracePt t="20182" x="2684463" y="2290763"/>
          <p14:tracePt t="20184" x="2668588" y="2259013"/>
          <p14:tracePt t="20186" x="2668588" y="2212975"/>
          <p14:tracePt t="20189" x="2652713" y="2165350"/>
          <p14:tracePt t="20191" x="2652713" y="2133600"/>
          <p14:tracePt t="20192" x="2636838" y="2085975"/>
          <p14:tracePt t="20194" x="2636838" y="2038350"/>
          <p14:tracePt t="20196" x="2620963" y="1990725"/>
          <p14:tracePt t="20198" x="2620963" y="1958975"/>
          <p14:tracePt t="20200" x="2605088" y="1911350"/>
          <p14:tracePt t="20202" x="2605088" y="1881188"/>
          <p14:tracePt t="20204" x="2605088" y="1849438"/>
          <p14:tracePt t="20206" x="2590800" y="1801813"/>
          <p14:tracePt t="20208" x="2590800" y="1754188"/>
          <p14:tracePt t="20210" x="2590800" y="1738313"/>
          <p14:tracePt t="20212" x="2590800" y="1706563"/>
          <p14:tracePt t="20214" x="2590800" y="1658938"/>
          <p14:tracePt t="20216" x="2590800" y="1643063"/>
          <p14:tracePt t="20218" x="2590800" y="1611313"/>
          <p14:tracePt t="20221" x="2590800" y="1595438"/>
          <p14:tracePt t="20222" x="2590800" y="1563688"/>
          <p14:tracePt t="20224" x="2590800" y="1533525"/>
          <p14:tracePt t="20226" x="2590800" y="1517650"/>
          <p14:tracePt t="20228" x="2590800" y="1501775"/>
          <p14:tracePt t="20230" x="2590800" y="1485900"/>
          <p14:tracePt t="20232" x="2590800" y="1454150"/>
          <p14:tracePt t="20234" x="2590800" y="1438275"/>
          <p14:tracePt t="20237" x="2590800" y="1422400"/>
          <p14:tracePt t="20239" x="2590800" y="1406525"/>
          <p14:tracePt t="20240" x="2590800" y="1390650"/>
          <p14:tracePt t="20244" x="2605088" y="1374775"/>
          <p14:tracePt t="20247" x="2620963" y="1358900"/>
          <p14:tracePt t="20248" x="2620963" y="1343025"/>
          <p14:tracePt t="20250" x="2636838" y="1343025"/>
          <p14:tracePt t="20252" x="2636838" y="1327150"/>
          <p14:tracePt t="20254" x="2636838" y="1311275"/>
          <p14:tracePt t="20256" x="2652713" y="1311275"/>
          <p14:tracePt t="20261" x="2668588" y="1311275"/>
          <p14:tracePt t="20262" x="2668588" y="1295400"/>
          <p14:tracePt t="20267" x="2684463" y="1279525"/>
          <p14:tracePt t="20269" x="2700338" y="1279525"/>
          <p14:tracePt t="20270" x="2716213" y="1279525"/>
          <p14:tracePt t="20281" x="2747963" y="1279525"/>
          <p14:tracePt t="20287" x="2763838" y="1279525"/>
          <p14:tracePt t="20290" x="2779713" y="1279525"/>
          <p14:tracePt t="20292" x="2795588" y="1279525"/>
          <p14:tracePt t="20297" x="2811463" y="1279525"/>
          <p14:tracePt t="20300" x="2827338" y="1279525"/>
          <p14:tracePt t="20304" x="2843213" y="1279525"/>
          <p14:tracePt t="20307" x="2859088" y="1279525"/>
          <p14:tracePt t="20308" x="2874963" y="1279525"/>
          <p14:tracePt t="20313" x="2890838" y="1279525"/>
          <p14:tracePt t="20315" x="2905125" y="1279525"/>
          <p14:tracePt t="20319" x="2921000" y="1279525"/>
          <p14:tracePt t="20320" x="2936875" y="1279525"/>
          <p14:tracePt t="20324" x="2968625" y="1279525"/>
          <p14:tracePt t="20326" x="3000375" y="1279525"/>
          <p14:tracePt t="20328" x="3016250" y="1279525"/>
          <p14:tracePt t="20330" x="3048000" y="1295400"/>
          <p14:tracePt t="20332" x="3079750" y="1295400"/>
          <p14:tracePt t="20334" x="3079750" y="1311275"/>
          <p14:tracePt t="20336" x="3111500" y="1327150"/>
          <p14:tracePt t="20340" x="3143250" y="1343025"/>
          <p14:tracePt t="20342" x="3175000" y="1358900"/>
          <p14:tracePt t="20344" x="3190875" y="1374775"/>
          <p14:tracePt t="20347" x="3205163" y="1374775"/>
          <p14:tracePt t="20348" x="3221038" y="1390650"/>
          <p14:tracePt t="20350" x="3252788" y="1406525"/>
          <p14:tracePt t="20353" x="3252788" y="1422400"/>
          <p14:tracePt t="20354" x="3284538" y="1422400"/>
          <p14:tracePt t="20357" x="3300413" y="1438275"/>
          <p14:tracePt t="20358" x="3316288" y="1454150"/>
          <p14:tracePt t="20360" x="3332163" y="1470025"/>
          <p14:tracePt t="20362" x="3348038" y="1470025"/>
          <p14:tracePt t="20364" x="3348038" y="1485900"/>
          <p14:tracePt t="20366" x="3363913" y="1501775"/>
          <p14:tracePt t="20368" x="3379788" y="1501775"/>
          <p14:tracePt t="20370" x="3379788" y="1517650"/>
          <p14:tracePt t="20372" x="3395663" y="1533525"/>
          <p14:tracePt t="20376" x="3411538" y="1547813"/>
          <p14:tracePt t="20387" x="3411538" y="1563688"/>
          <p14:tracePt t="20392" x="3411538" y="1579563"/>
          <p14:tracePt t="20399" x="3411538" y="1611313"/>
          <p14:tracePt t="20403" x="3411538" y="1627188"/>
          <p14:tracePt t="20404" x="3411538" y="1643063"/>
          <p14:tracePt t="20406" x="3411538" y="1658938"/>
          <p14:tracePt t="20410" x="3411538" y="1674813"/>
          <p14:tracePt t="20412" x="3411538" y="1690688"/>
          <p14:tracePt t="20416" x="3395663" y="1706563"/>
          <p14:tracePt t="20420" x="3379788" y="1722438"/>
          <p14:tracePt t="20423" x="3363913" y="1738313"/>
          <p14:tracePt t="20426" x="3363913" y="1754188"/>
          <p14:tracePt t="20428" x="3348038" y="1754188"/>
          <p14:tracePt t="20430" x="3316288" y="1770063"/>
          <p14:tracePt t="20432" x="3316288" y="1785938"/>
          <p14:tracePt t="20434" x="3300413" y="1785938"/>
          <p14:tracePt t="20436" x="3284538" y="1785938"/>
          <p14:tracePt t="20438" x="3268663" y="1801813"/>
          <p14:tracePt t="20440" x="3252788" y="1801813"/>
          <p14:tracePt t="20442" x="3236913" y="1817688"/>
          <p14:tracePt t="20444" x="3221038" y="1817688"/>
          <p14:tracePt t="20446" x="3175000" y="1833563"/>
          <p14:tracePt t="20448" x="3159125" y="1849438"/>
          <p14:tracePt t="20450" x="3143250" y="1849438"/>
          <p14:tracePt t="20452" x="3111500" y="1865313"/>
          <p14:tracePt t="20454" x="3095625" y="1865313"/>
          <p14:tracePt t="20456" x="3079750" y="1881188"/>
          <p14:tracePt t="20458" x="3048000" y="1881188"/>
          <p14:tracePt t="20460" x="3032125" y="1881188"/>
          <p14:tracePt t="20462" x="3016250" y="1881188"/>
          <p14:tracePt t="20464" x="3000375" y="1881188"/>
          <p14:tracePt t="20466" x="2984500" y="1895475"/>
          <p14:tracePt t="20468" x="2968625" y="1895475"/>
          <p14:tracePt t="20470" x="2936875" y="1895475"/>
          <p14:tracePt t="20474" x="2905125" y="1911350"/>
          <p14:tracePt t="20476" x="2890838" y="1911350"/>
          <p14:tracePt t="20478" x="2874963" y="1911350"/>
          <p14:tracePt t="20480" x="2859088" y="1911350"/>
          <p14:tracePt t="20482" x="2843213" y="1911350"/>
          <p14:tracePt t="20484" x="2827338" y="1911350"/>
          <p14:tracePt t="20486" x="2811463" y="1927225"/>
          <p14:tracePt t="20490" x="2795588" y="1927225"/>
          <p14:tracePt t="20492" x="2779713" y="1927225"/>
          <p14:tracePt t="20498" x="2763838" y="1927225"/>
          <p14:tracePt t="20506" x="2747963" y="1927225"/>
          <p14:tracePt t="20517" x="2732088" y="1927225"/>
          <p14:tracePt t="22197" x="2747963" y="1927225"/>
          <p14:tracePt t="22208" x="2763838" y="1927225"/>
          <p14:tracePt t="22214" x="2779713" y="1927225"/>
          <p14:tracePt t="22320" x="2811463" y="1927225"/>
          <p14:tracePt t="22328" x="2890838" y="1927225"/>
          <p14:tracePt t="22331" x="2952750" y="1911350"/>
          <p14:tracePt t="22333" x="2984500" y="1911350"/>
          <p14:tracePt t="22334" x="3048000" y="1895475"/>
          <p14:tracePt t="22336" x="3111500" y="1881188"/>
          <p14:tracePt t="22338" x="3175000" y="1881188"/>
          <p14:tracePt t="22340" x="3221038" y="1865313"/>
          <p14:tracePt t="22342" x="3268663" y="1849438"/>
          <p14:tracePt t="22344" x="3316288" y="1849438"/>
          <p14:tracePt t="22346" x="3379788" y="1833563"/>
          <p14:tracePt t="22348" x="3443288" y="1833563"/>
          <p14:tracePt t="22350" x="3490913" y="1817688"/>
          <p14:tracePt t="22352" x="3552825" y="1801813"/>
          <p14:tracePt t="22354" x="3648075" y="1801813"/>
          <p14:tracePt t="22356" x="3695700" y="1785938"/>
          <p14:tracePt t="22358" x="3790950" y="1785938"/>
          <p14:tracePt t="22360" x="3836988" y="1770063"/>
          <p14:tracePt t="22362" x="3900488" y="1754188"/>
          <p14:tracePt t="22364" x="3979863" y="1754188"/>
          <p14:tracePt t="22366" x="4075113" y="1738313"/>
          <p14:tracePt t="22368" x="4137025" y="1738313"/>
          <p14:tracePt t="22371" x="4184650" y="1722438"/>
          <p14:tracePt t="22372" x="4248150" y="1722438"/>
          <p14:tracePt t="22374" x="4311650" y="1706563"/>
          <p14:tracePt t="22376" x="4375150" y="1706563"/>
          <p14:tracePt t="22378" x="4437063" y="1706563"/>
          <p14:tracePt t="22380" x="4468813" y="1706563"/>
          <p14:tracePt t="22382" x="4532313" y="1690688"/>
          <p14:tracePt t="22384" x="4579938" y="1690688"/>
          <p14:tracePt t="22386" x="4611688" y="1674813"/>
          <p14:tracePt t="22388" x="4659313" y="1674813"/>
          <p14:tracePt t="22390" x="4706938" y="1674813"/>
          <p14:tracePt t="22392" x="4752975" y="1658938"/>
          <p14:tracePt t="22394" x="4784725" y="1658938"/>
          <p14:tracePt t="22396" x="4816475" y="1658938"/>
          <p14:tracePt t="22398" x="4848225" y="1658938"/>
          <p14:tracePt t="22400" x="4879975" y="1643063"/>
          <p14:tracePt t="22402" x="4927600" y="1643063"/>
          <p14:tracePt t="22404" x="4943475" y="1643063"/>
          <p14:tracePt t="22406" x="4975225" y="1643063"/>
          <p14:tracePt t="22408" x="5006975" y="1643063"/>
          <p14:tracePt t="22410" x="5022850" y="1627188"/>
          <p14:tracePt t="22412" x="5053013" y="1627188"/>
          <p14:tracePt t="22414" x="5084763" y="1627188"/>
          <p14:tracePt t="22416" x="5100638" y="1627188"/>
          <p14:tracePt t="22418" x="5116513" y="1611313"/>
          <p14:tracePt t="22421" x="5132388" y="1611313"/>
          <p14:tracePt t="22422" x="5148263" y="1611313"/>
          <p14:tracePt t="22424" x="5164138" y="1611313"/>
          <p14:tracePt t="22426" x="5180013" y="1611313"/>
          <p14:tracePt t="22428" x="5211763" y="1611313"/>
          <p14:tracePt t="22430" x="5227638" y="1611313"/>
          <p14:tracePt t="22432" x="5243513" y="1611313"/>
          <p14:tracePt t="22434" x="5259388" y="1611313"/>
          <p14:tracePt t="22436" x="5275263" y="1611313"/>
          <p14:tracePt t="22438" x="5291138" y="1611313"/>
          <p14:tracePt t="22440" x="5322888" y="1611313"/>
          <p14:tracePt t="22446" x="5337175" y="1611313"/>
          <p14:tracePt t="22449" x="5368925" y="1611313"/>
          <p14:tracePt t="22450" x="5384800" y="1611313"/>
          <p14:tracePt t="22452" x="5400675" y="1611313"/>
          <p14:tracePt t="22455" x="5416550" y="1611313"/>
          <p14:tracePt t="22457" x="5432425" y="1611313"/>
          <p14:tracePt t="22458" x="5448300" y="1611313"/>
          <p14:tracePt t="22460" x="5448300" y="1595438"/>
          <p14:tracePt t="22462" x="5464175" y="1595438"/>
          <p14:tracePt t="22465" x="5495925" y="1595438"/>
          <p14:tracePt t="22468" x="5511800" y="1595438"/>
          <p14:tracePt t="22470" x="5527675" y="1579563"/>
          <p14:tracePt t="22489" x="5607050" y="1579563"/>
          <p14:tracePt t="22492" x="5622925" y="1563688"/>
          <p14:tracePt t="22496" x="5638800" y="1563688"/>
          <p14:tracePt t="22500" x="5653088" y="1563688"/>
          <p14:tracePt t="22505" x="5668963" y="1563688"/>
          <p14:tracePt t="22506" x="5684838" y="1563688"/>
          <p14:tracePt t="22510" x="5700713" y="1563688"/>
          <p14:tracePt t="22512" x="5716588" y="1563688"/>
          <p14:tracePt t="22516" x="5748338" y="1563688"/>
          <p14:tracePt t="22518" x="5764213" y="1563688"/>
          <p14:tracePt t="22523" x="5827713" y="1547813"/>
          <p14:tracePt t="22524" x="5843588" y="1547813"/>
          <p14:tracePt t="22526" x="5875338" y="1547813"/>
          <p14:tracePt t="22528" x="5922963" y="1547813"/>
          <p14:tracePt t="22530" x="5938838" y="1547813"/>
          <p14:tracePt t="22532" x="5969000" y="1547813"/>
          <p14:tracePt t="22534" x="6016625" y="1547813"/>
          <p14:tracePt t="22537" x="6032500" y="1547813"/>
          <p14:tracePt t="22540" x="6064250" y="1547813"/>
          <p14:tracePt t="22540" x="6096000" y="1547813"/>
          <p14:tracePt t="22542" x="6143625" y="1547813"/>
          <p14:tracePt t="22544" x="6191250" y="1547813"/>
          <p14:tracePt t="22546" x="6223000" y="1547813"/>
          <p14:tracePt t="22548" x="6284913" y="1547813"/>
          <p14:tracePt t="22550" x="6348413" y="1547813"/>
          <p14:tracePt t="22552" x="6427788" y="1547813"/>
          <p14:tracePt t="22555" x="6491288" y="1547813"/>
          <p14:tracePt t="22556" x="6538913" y="1547813"/>
          <p14:tracePt t="22558" x="6616700" y="1547813"/>
          <p14:tracePt t="22560" x="6680200" y="1547813"/>
          <p14:tracePt t="22562" x="6743700" y="1547813"/>
          <p14:tracePt t="22564" x="6807200" y="1547813"/>
          <p14:tracePt t="22566" x="6854825" y="1547813"/>
          <p14:tracePt t="22568" x="6916738" y="1547813"/>
          <p14:tracePt t="22571" x="6996113" y="1547813"/>
          <p14:tracePt t="22572" x="7075488" y="1547813"/>
          <p14:tracePt t="22574" x="7138988" y="1547813"/>
          <p14:tracePt t="22576" x="7216775" y="1547813"/>
          <p14:tracePt t="22578" x="7280275" y="1547813"/>
          <p14:tracePt t="22580" x="7359650" y="1547813"/>
          <p14:tracePt t="22582" x="7439025" y="1533525"/>
          <p14:tracePt t="22584" x="7516813" y="1533525"/>
          <p14:tracePt t="22586" x="7596188" y="1533525"/>
          <p14:tracePt t="22588" x="7659688" y="1517650"/>
          <p14:tracePt t="22590" x="7739063" y="1517650"/>
          <p14:tracePt t="22592" x="7800975" y="1517650"/>
          <p14:tracePt t="22594" x="7880350" y="1517650"/>
          <p14:tracePt t="22596" x="7943850" y="1501775"/>
          <p14:tracePt t="22598" x="8007350" y="1501775"/>
          <p14:tracePt t="22600" x="8054975" y="1501775"/>
          <p14:tracePt t="22602" x="8116888" y="1485900"/>
          <p14:tracePt t="22605" x="8180388" y="1485900"/>
          <p14:tracePt t="22606" x="8259763" y="1485900"/>
          <p14:tracePt t="22608" x="8323263" y="1470025"/>
          <p14:tracePt t="22610" x="8385175" y="1470025"/>
          <p14:tracePt t="22612" x="8416925" y="1454150"/>
          <p14:tracePt t="22614" x="8480425" y="1454150"/>
          <p14:tracePt t="22616" x="8543925" y="1454150"/>
          <p14:tracePt t="22618" x="8591550" y="1438275"/>
          <p14:tracePt t="22621" x="8639175" y="1438275"/>
          <p14:tracePt t="22622" x="8686800" y="1438275"/>
          <p14:tracePt t="22624" x="8732838" y="1438275"/>
          <p14:tracePt t="22626" x="8748713" y="1438275"/>
          <p14:tracePt t="22628" x="8796338" y="1422400"/>
          <p14:tracePt t="22630" x="8843963" y="1422400"/>
          <p14:tracePt t="22632" x="8859838" y="1422400"/>
          <p14:tracePt t="22634" x="8891588" y="1422400"/>
          <p14:tracePt t="22636" x="8907463" y="1422400"/>
          <p14:tracePt t="22638" x="8939213" y="1406525"/>
          <p14:tracePt t="22640" x="8955088" y="1406525"/>
          <p14:tracePt t="22642" x="8970963" y="1406525"/>
          <p14:tracePt t="22645" x="8986838" y="1406525"/>
          <p14:tracePt t="22646" x="9001125" y="1406525"/>
          <p14:tracePt t="22649" x="9017000" y="1406525"/>
          <p14:tracePt t="22650" x="9032875" y="1406525"/>
          <p14:tracePt t="22652" x="9048750" y="1406525"/>
          <p14:tracePt t="22656" x="9064625" y="1406525"/>
          <p14:tracePt t="22661" x="9080500" y="1406525"/>
          <p14:tracePt t="22664" x="9096375" y="1406525"/>
          <p14:tracePt t="22679" x="9112250" y="1406525"/>
          <p14:tracePt t="22695" x="9128125" y="1406525"/>
          <p14:tracePt t="22775" x="9144000" y="1406525"/>
          <p14:tracePt t="22781" x="9159875" y="1422400"/>
          <p14:tracePt t="22785" x="9175750" y="1422400"/>
          <p14:tracePt t="22787" x="9175750" y="1438275"/>
          <p14:tracePt t="22789" x="9175750" y="1454150"/>
          <p14:tracePt t="22790" x="9191625" y="1454150"/>
          <p14:tracePt t="22792" x="9191625" y="1470025"/>
          <p14:tracePt t="22794" x="9207500" y="1470025"/>
          <p14:tracePt t="22796" x="9207500" y="1485900"/>
          <p14:tracePt t="22798" x="9207500" y="1501775"/>
          <p14:tracePt t="22802" x="9223375" y="1517650"/>
          <p14:tracePt t="22806" x="9239250" y="1547813"/>
          <p14:tracePt t="22808" x="9255125" y="1563688"/>
          <p14:tracePt t="22810" x="9255125" y="1579563"/>
          <p14:tracePt t="22812" x="9255125" y="1595438"/>
          <p14:tracePt t="22814" x="9255125" y="1611313"/>
          <p14:tracePt t="22816" x="9271000" y="1643063"/>
          <p14:tracePt t="22818" x="9286875" y="1674813"/>
          <p14:tracePt t="22822" x="9301163" y="1706563"/>
          <p14:tracePt t="22824" x="9301163" y="1722438"/>
          <p14:tracePt t="22827" x="9317038" y="1738313"/>
          <p14:tracePt t="22828" x="9317038" y="1770063"/>
          <p14:tracePt t="22832" x="9317038" y="1785938"/>
          <p14:tracePt t="22834" x="9317038" y="1817688"/>
          <p14:tracePt t="22836" x="9332913" y="1817688"/>
          <p14:tracePt t="22839" x="9332913" y="1849438"/>
          <p14:tracePt t="22842" x="9332913" y="1865313"/>
          <p14:tracePt t="22844" x="9348788" y="1895475"/>
          <p14:tracePt t="22848" x="9348788" y="1911350"/>
          <p14:tracePt t="22851" x="9348788" y="1943100"/>
          <p14:tracePt t="22856" x="9348788" y="1974850"/>
          <p14:tracePt t="22858" x="9364663" y="1990725"/>
          <p14:tracePt t="22860" x="9364663" y="2006600"/>
          <p14:tracePt t="22862" x="9364663" y="2022475"/>
          <p14:tracePt t="22867" x="9364663" y="2038350"/>
          <p14:tracePt t="22868" x="9380538" y="2054225"/>
          <p14:tracePt t="22871" x="9380538" y="2070100"/>
          <p14:tracePt t="22874" x="9380538" y="2085975"/>
          <p14:tracePt t="22878" x="9380538" y="2101850"/>
          <p14:tracePt t="22887" x="9396413" y="2117725"/>
          <p14:tracePt t="22890" x="9396413" y="2133600"/>
          <p14:tracePt t="22892" x="9396413" y="2149475"/>
          <p14:tracePt t="22900" x="9396413" y="2165350"/>
          <p14:tracePt t="22905" x="9396413" y="2181225"/>
          <p14:tracePt t="22910" x="9396413" y="2197100"/>
          <p14:tracePt t="22914" x="9396413" y="2212975"/>
          <p14:tracePt t="22918" x="9396413" y="2228850"/>
          <p14:tracePt t="22922" x="9396413" y="2243138"/>
          <p14:tracePt t="22924" x="9396413" y="2259013"/>
          <p14:tracePt t="22930" x="9396413" y="2274888"/>
          <p14:tracePt t="22932" x="9396413" y="2290763"/>
          <p14:tracePt t="22934" x="9396413" y="2306638"/>
          <p14:tracePt t="22938" x="9396413" y="2322513"/>
          <p14:tracePt t="22941" x="9396413" y="2338388"/>
          <p14:tracePt t="22942" x="9396413" y="2354263"/>
          <p14:tracePt t="22944" x="9396413" y="2370138"/>
          <p14:tracePt t="22946" x="9396413" y="2386013"/>
          <p14:tracePt t="22948" x="9396413" y="2401888"/>
          <p14:tracePt t="22950" x="9396413" y="2417763"/>
          <p14:tracePt t="22952" x="9396413" y="2433638"/>
          <p14:tracePt t="22955" x="9396413" y="2449513"/>
          <p14:tracePt t="22956" x="9396413" y="2465388"/>
          <p14:tracePt t="22958" x="9396413" y="2481263"/>
          <p14:tracePt t="22960" x="9396413" y="2497138"/>
          <p14:tracePt t="22962" x="9396413" y="2513013"/>
          <p14:tracePt t="22964" x="9396413" y="2528888"/>
          <p14:tracePt t="22966" x="9396413" y="2560638"/>
          <p14:tracePt t="22971" x="9396413" y="2574925"/>
          <p14:tracePt t="22973" x="9396413" y="2606675"/>
          <p14:tracePt t="22976" x="9396413" y="2622550"/>
          <p14:tracePt t="22978" x="9396413" y="2654300"/>
          <p14:tracePt t="22985" x="9396413" y="2686050"/>
          <p14:tracePt t="22986" x="9396413" y="2701925"/>
          <p14:tracePt t="22989" x="9396413" y="2717800"/>
          <p14:tracePt t="22990" x="9396413" y="2733675"/>
          <p14:tracePt t="22995" x="9396413" y="2749550"/>
          <p14:tracePt t="22996" x="9396413" y="2765425"/>
          <p14:tracePt t="23001" x="9396413" y="2781300"/>
          <p14:tracePt t="23005" x="9396413" y="2797175"/>
          <p14:tracePt t="23007" x="9396413" y="2813050"/>
          <p14:tracePt t="23017" x="9396413" y="2828925"/>
          <p14:tracePt t="23025" x="9396413" y="2844800"/>
          <p14:tracePt t="23050" x="9396413" y="2860675"/>
          <p14:tracePt t="23062" x="9380538" y="2860675"/>
          <p14:tracePt t="23066" x="9364663" y="2876550"/>
          <p14:tracePt t="23072" x="9348788" y="2876550"/>
          <p14:tracePt t="23074" x="9332913" y="2876550"/>
          <p14:tracePt t="23078" x="9332913" y="2892425"/>
          <p14:tracePt t="23080" x="9317038" y="2892425"/>
          <p14:tracePt t="23082" x="9301163" y="2892425"/>
          <p14:tracePt t="23090" x="9286875" y="2892425"/>
          <p14:tracePt t="23095" x="9255125" y="2892425"/>
          <p14:tracePt t="23099" x="9239250" y="2892425"/>
          <p14:tracePt t="23100" x="9223375" y="2892425"/>
          <p14:tracePt t="23102" x="9207500" y="2892425"/>
          <p14:tracePt t="23106" x="9191625" y="2892425"/>
          <p14:tracePt t="23108" x="9175750" y="2892425"/>
          <p14:tracePt t="23113" x="9159875" y="2892425"/>
          <p14:tracePt t="23114" x="9144000" y="2892425"/>
          <p14:tracePt t="23116" x="9128125" y="2892425"/>
          <p14:tracePt t="23121" x="9112250" y="2876550"/>
          <p14:tracePt t="23123" x="9096375" y="2876550"/>
          <p14:tracePt t="23124" x="9064625" y="2860675"/>
          <p14:tracePt t="23126" x="9017000" y="2860675"/>
          <p14:tracePt t="23128" x="8986838" y="2844800"/>
          <p14:tracePt t="23130" x="8970963" y="2844800"/>
          <p14:tracePt t="23132" x="8939213" y="2828925"/>
          <p14:tracePt t="23134" x="8907463" y="2813050"/>
          <p14:tracePt t="23136" x="8891588" y="2813050"/>
          <p14:tracePt t="23138" x="8859838" y="2797175"/>
          <p14:tracePt t="23140" x="8828088" y="2781300"/>
          <p14:tracePt t="23142" x="8812213" y="2765425"/>
          <p14:tracePt t="23144" x="8780463" y="2749550"/>
          <p14:tracePt t="23146" x="8748713" y="2749550"/>
          <p14:tracePt t="23148" x="8701088" y="2717800"/>
          <p14:tracePt t="23150" x="8686800" y="2701925"/>
          <p14:tracePt t="23153" x="8655050" y="2686050"/>
          <p14:tracePt t="23155" x="8623300" y="2670175"/>
          <p14:tracePt t="23156" x="8607425" y="2654300"/>
          <p14:tracePt t="23158" x="8575675" y="2638425"/>
          <p14:tracePt t="23160" x="8543925" y="2638425"/>
          <p14:tracePt t="23162" x="8512175" y="2606675"/>
          <p14:tracePt t="23164" x="8496300" y="2590800"/>
          <p14:tracePt t="23166" x="8464550" y="2574925"/>
          <p14:tracePt t="23168" x="8448675" y="2560638"/>
          <p14:tracePt t="23171" x="8432800" y="2560638"/>
          <p14:tracePt t="23173" x="8416925" y="2544763"/>
          <p14:tracePt t="23174" x="8385175" y="2528888"/>
          <p14:tracePt t="23176" x="8385175" y="2513013"/>
          <p14:tracePt t="23178" x="8370888" y="2513013"/>
          <p14:tracePt t="23180" x="8355013" y="2497138"/>
          <p14:tracePt t="23184" x="8355013" y="2481263"/>
          <p14:tracePt t="23195" x="8339138" y="2481263"/>
          <p14:tracePt t="23213" x="8339138" y="2465388"/>
          <p14:tracePt t="23222" x="8323263" y="2449513"/>
          <p14:tracePt t="23229" x="8323263" y="2433638"/>
          <p14:tracePt t="23232" x="8323263" y="2417763"/>
          <p14:tracePt t="23236" x="8339138" y="2401888"/>
          <p14:tracePt t="23241" x="8339138" y="2386013"/>
          <p14:tracePt t="23242" x="8370888" y="2354263"/>
          <p14:tracePt t="23245" x="8385175" y="2338388"/>
          <p14:tracePt t="23246" x="8416925" y="2306638"/>
          <p14:tracePt t="23248" x="8416925" y="2290763"/>
          <p14:tracePt t="23250" x="8448675" y="2274888"/>
          <p14:tracePt t="23252" x="8464550" y="2259013"/>
          <p14:tracePt t="23254" x="8480425" y="2228850"/>
          <p14:tracePt t="23256" x="8512175" y="2212975"/>
          <p14:tracePt t="23258" x="8543925" y="2197100"/>
          <p14:tracePt t="23260" x="8543925" y="2181225"/>
          <p14:tracePt t="23262" x="8575675" y="2149475"/>
          <p14:tracePt t="23264" x="8607425" y="2133600"/>
          <p14:tracePt t="23266" x="8623300" y="2133600"/>
          <p14:tracePt t="23268" x="8655050" y="2101850"/>
          <p14:tracePt t="23270" x="8686800" y="2085975"/>
          <p14:tracePt t="23272" x="8716963" y="2070100"/>
          <p14:tracePt t="23274" x="8732838" y="2054225"/>
          <p14:tracePt t="23276" x="8764588" y="2038350"/>
          <p14:tracePt t="23278" x="8796338" y="2038350"/>
          <p14:tracePt t="23280" x="8812213" y="2022475"/>
          <p14:tracePt t="23282" x="8843963" y="2006600"/>
          <p14:tracePt t="23284" x="8875713" y="1990725"/>
          <p14:tracePt t="23286" x="8891588" y="1990725"/>
          <p14:tracePt t="23288" x="8923338" y="1974850"/>
          <p14:tracePt t="23290" x="8955088" y="1974850"/>
          <p14:tracePt t="23292" x="8970963" y="1958975"/>
          <p14:tracePt t="23294" x="8986838" y="1958975"/>
          <p14:tracePt t="23296" x="9017000" y="1943100"/>
          <p14:tracePt t="23298" x="9032875" y="1943100"/>
          <p14:tracePt t="23300" x="9048750" y="1943100"/>
          <p14:tracePt t="23302" x="9080500" y="1943100"/>
          <p14:tracePt t="23305" x="9096375" y="1943100"/>
          <p14:tracePt t="23306" x="9112250" y="1943100"/>
          <p14:tracePt t="23308" x="9128125" y="1943100"/>
          <p14:tracePt t="23310" x="9159875" y="1943100"/>
          <p14:tracePt t="23312" x="9175750" y="1943100"/>
          <p14:tracePt t="23314" x="9191625" y="1943100"/>
          <p14:tracePt t="23316" x="9207500" y="1943100"/>
          <p14:tracePt t="23318" x="9223375" y="1943100"/>
          <p14:tracePt t="23321" x="9239250" y="1943100"/>
          <p14:tracePt t="23322" x="9271000" y="1943100"/>
          <p14:tracePt t="23326" x="9301163" y="1943100"/>
          <p14:tracePt t="23328" x="9317038" y="1943100"/>
          <p14:tracePt t="23332" x="9332913" y="1943100"/>
          <p14:tracePt t="23334" x="9364663" y="1943100"/>
          <p14:tracePt t="23338" x="9380538" y="1943100"/>
          <p14:tracePt t="23340" x="9396413" y="1943100"/>
          <p14:tracePt t="23344" x="9412288" y="1943100"/>
          <p14:tracePt t="23346" x="9428163" y="1943100"/>
          <p14:tracePt t="23348" x="9444038" y="1943100"/>
          <p14:tracePt t="23352" x="9459913" y="1943100"/>
          <p14:tracePt t="23354" x="9475788" y="1943100"/>
          <p14:tracePt t="23358" x="9491663" y="1943100"/>
          <p14:tracePt t="23360" x="9507538" y="1958975"/>
          <p14:tracePt t="23362" x="9523413" y="1958975"/>
          <p14:tracePt t="23368" x="9539288" y="1958975"/>
          <p14:tracePt t="23370" x="9555163" y="1974850"/>
          <p14:tracePt t="23372" x="9555163" y="1990725"/>
          <p14:tracePt t="23374" x="9571038" y="2006600"/>
          <p14:tracePt t="23378" x="9586913" y="2006600"/>
          <p14:tracePt t="23380" x="9601200" y="2022475"/>
          <p14:tracePt t="23382" x="9601200" y="2038350"/>
          <p14:tracePt t="23384" x="9601200" y="2054225"/>
          <p14:tracePt t="23386" x="9617075" y="2070100"/>
          <p14:tracePt t="23388" x="9617075" y="2085975"/>
          <p14:tracePt t="23390" x="9632950" y="2085975"/>
          <p14:tracePt t="23392" x="9632950" y="2101850"/>
          <p14:tracePt t="23394" x="9632950" y="2133600"/>
          <p14:tracePt t="23396" x="9648825" y="2133600"/>
          <p14:tracePt t="23398" x="9648825" y="2165350"/>
          <p14:tracePt t="23400" x="9664700" y="2181225"/>
          <p14:tracePt t="23405" x="9680575" y="2212975"/>
          <p14:tracePt t="23406" x="9680575" y="2228850"/>
          <p14:tracePt t="23408" x="9680575" y="2243138"/>
          <p14:tracePt t="23410" x="9680575" y="2259013"/>
          <p14:tracePt t="23412" x="9680575" y="2274888"/>
          <p14:tracePt t="23414" x="9680575" y="2290763"/>
          <p14:tracePt t="23416" x="9680575" y="2306638"/>
          <p14:tracePt t="23418" x="9680575" y="2322513"/>
          <p14:tracePt t="23422" x="9680575" y="2354263"/>
          <p14:tracePt t="23424" x="9680575" y="2370138"/>
          <p14:tracePt t="23426" x="9680575" y="2386013"/>
          <p14:tracePt t="23428" x="9680575" y="2401888"/>
          <p14:tracePt t="23434" x="9680575" y="2417763"/>
          <p14:tracePt t="23440" x="9680575" y="2433638"/>
          <p14:tracePt t="23445" x="9680575" y="2465388"/>
          <p14:tracePt t="23446" x="9680575" y="2481263"/>
          <p14:tracePt t="23451" x="9664700" y="2481263"/>
          <p14:tracePt t="23452" x="9664700" y="2497138"/>
          <p14:tracePt t="23454" x="9664700" y="2513013"/>
          <p14:tracePt t="23465" x="9664700" y="2528888"/>
          <p14:tracePt t="23469" x="9648825" y="2528888"/>
          <p14:tracePt t="23472" x="9648825" y="2544763"/>
          <p14:tracePt t="23476" x="9632950" y="2544763"/>
          <p14:tracePt t="23478" x="9632950" y="2560638"/>
          <p14:tracePt t="23480" x="9617075" y="2560638"/>
          <p14:tracePt t="23492" x="9601200" y="2560638"/>
          <p14:tracePt t="23498" x="9571038" y="2574925"/>
          <p14:tracePt t="23502" x="9555163" y="2574925"/>
          <p14:tracePt t="23505" x="9539288" y="2590800"/>
          <p14:tracePt t="23507" x="9523413" y="2590800"/>
          <p14:tracePt t="23509" x="9507538" y="2590800"/>
          <p14:tracePt t="23512" x="9491663" y="2590800"/>
          <p14:tracePt t="23514" x="9459913" y="2590800"/>
          <p14:tracePt t="23526" x="9332913" y="2606675"/>
          <p14:tracePt t="23528" x="9301163" y="2606675"/>
          <p14:tracePt t="23530" x="9271000" y="2622550"/>
          <p14:tracePt t="23532" x="9255125" y="2622550"/>
          <p14:tracePt t="23534" x="9207500" y="2622550"/>
          <p14:tracePt t="23537" x="9175750" y="2622550"/>
          <p14:tracePt t="23538" x="9159875" y="2622550"/>
          <p14:tracePt t="23540" x="9112250" y="2622550"/>
          <p14:tracePt t="23542" x="9096375" y="2622550"/>
          <p14:tracePt t="23544" x="9048750" y="2622550"/>
          <p14:tracePt t="23546" x="9017000" y="2622550"/>
          <p14:tracePt t="23548" x="8986838" y="2622550"/>
          <p14:tracePt t="23550" x="8939213" y="2622550"/>
          <p14:tracePt t="23552" x="8891588" y="2622550"/>
          <p14:tracePt t="23554" x="8859838" y="2622550"/>
          <p14:tracePt t="23556" x="8828088" y="2622550"/>
          <p14:tracePt t="23558" x="8780463" y="2622550"/>
          <p14:tracePt t="23560" x="8748713" y="2622550"/>
          <p14:tracePt t="23562" x="8716963" y="2622550"/>
          <p14:tracePt t="23564" x="8670925" y="2622550"/>
          <p14:tracePt t="23566" x="8639175" y="2622550"/>
          <p14:tracePt t="23568" x="8607425" y="2622550"/>
          <p14:tracePt t="23571" x="8575675" y="2622550"/>
          <p14:tracePt t="23572" x="8543925" y="2622550"/>
          <p14:tracePt t="23574" x="8496300" y="2622550"/>
          <p14:tracePt t="23576" x="8464550" y="2622550"/>
          <p14:tracePt t="23578" x="8432800" y="2622550"/>
          <p14:tracePt t="23580" x="8401050" y="2622550"/>
          <p14:tracePt t="23582" x="8370888" y="2622550"/>
          <p14:tracePt t="23584" x="8339138" y="2622550"/>
          <p14:tracePt t="23587" x="8323263" y="2622550"/>
          <p14:tracePt t="23588" x="8275638" y="2622550"/>
          <p14:tracePt t="23590" x="8243888" y="2622550"/>
          <p14:tracePt t="23592" x="8228013" y="2622550"/>
          <p14:tracePt t="23594" x="8180388" y="2622550"/>
          <p14:tracePt t="23596" x="8148638" y="2622550"/>
          <p14:tracePt t="23598" x="8132763" y="2622550"/>
          <p14:tracePt t="23600" x="8085138" y="2622550"/>
          <p14:tracePt t="23602" x="8070850" y="2622550"/>
          <p14:tracePt t="23604" x="8039100" y="2622550"/>
          <p14:tracePt t="23606" x="7991475" y="2622550"/>
          <p14:tracePt t="23608" x="7975600" y="2622550"/>
          <p14:tracePt t="23610" x="7943850" y="2622550"/>
          <p14:tracePt t="23612" x="7896225" y="2622550"/>
          <p14:tracePt t="23614" x="7880350" y="2622550"/>
          <p14:tracePt t="23616" x="7832725" y="2622550"/>
          <p14:tracePt t="23618" x="7800975" y="2622550"/>
          <p14:tracePt t="23621" x="7770813" y="2622550"/>
          <p14:tracePt t="23622" x="7739063" y="2622550"/>
          <p14:tracePt t="23624" x="7707313" y="2622550"/>
          <p14:tracePt t="23626" x="7659688" y="2622550"/>
          <p14:tracePt t="23628" x="7612063" y="2622550"/>
          <p14:tracePt t="23630" x="7596188" y="2622550"/>
          <p14:tracePt t="23632" x="7548563" y="2622550"/>
          <p14:tracePt t="23634" x="7500938" y="2622550"/>
          <p14:tracePt t="23636" x="7469188" y="2622550"/>
          <p14:tracePt t="23638" x="7423150" y="2622550"/>
          <p14:tracePt t="23640" x="7375525" y="2622550"/>
          <p14:tracePt t="23642" x="7343775" y="2622550"/>
          <p14:tracePt t="23644" x="7296150" y="2622550"/>
          <p14:tracePt t="23646" x="7248525" y="2638425"/>
          <p14:tracePt t="23648" x="7216775" y="2638425"/>
          <p14:tracePt t="23650" x="7154863" y="2638425"/>
          <p14:tracePt t="23652" x="7107238" y="2638425"/>
          <p14:tracePt t="23654" x="7043738" y="2638425"/>
          <p14:tracePt t="23656" x="7011988" y="2638425"/>
          <p14:tracePt t="23658" x="6964363" y="2638425"/>
          <p14:tracePt t="23660" x="6900863" y="2638425"/>
          <p14:tracePt t="23662" x="6854825" y="2638425"/>
          <p14:tracePt t="23664" x="6807200" y="2638425"/>
          <p14:tracePt t="23666" x="6727825" y="2638425"/>
          <p14:tracePt t="23668" x="6648450" y="2638425"/>
          <p14:tracePt t="23671" x="6584950" y="2638425"/>
          <p14:tracePt t="23672" x="6523038" y="2638425"/>
          <p14:tracePt t="23674" x="6475413" y="2638425"/>
          <p14:tracePt t="23676" x="6411913" y="2654300"/>
          <p14:tracePt t="23678" x="6348413" y="2654300"/>
          <p14:tracePt t="23681" x="6300788" y="2654300"/>
          <p14:tracePt t="23682" x="6253163" y="2654300"/>
          <p14:tracePt t="23684" x="6191250" y="2654300"/>
          <p14:tracePt t="23686" x="6127750" y="2654300"/>
          <p14:tracePt t="23689" x="6064250" y="2670175"/>
          <p14:tracePt t="23690" x="6000750" y="2670175"/>
          <p14:tracePt t="23692" x="5953125" y="2686050"/>
          <p14:tracePt t="23694" x="5891213" y="2686050"/>
          <p14:tracePt t="23696" x="5827713" y="2701925"/>
          <p14:tracePt t="23698" x="5748338" y="2701925"/>
          <p14:tracePt t="23700" x="5684838" y="2717800"/>
          <p14:tracePt t="23702" x="5607050" y="2717800"/>
          <p14:tracePt t="23705" x="5543550" y="2733675"/>
          <p14:tracePt t="23706" x="5480050" y="2749550"/>
          <p14:tracePt t="23708" x="5416550" y="2749550"/>
          <p14:tracePt t="23710" x="5337175" y="2765425"/>
          <p14:tracePt t="23712" x="5259388" y="2765425"/>
          <p14:tracePt t="23714" x="5195888" y="2781300"/>
          <p14:tracePt t="23716" x="5116513" y="2781300"/>
          <p14:tracePt t="23718" x="5053013" y="2797175"/>
          <p14:tracePt t="23720" x="4975225" y="2797175"/>
          <p14:tracePt t="23723" x="4895850" y="2813050"/>
          <p14:tracePt t="23724" x="4816475" y="2813050"/>
          <p14:tracePt t="23726" x="4752975" y="2828925"/>
          <p14:tracePt t="23728" x="4675188" y="2828925"/>
          <p14:tracePt t="23730" x="4611688" y="2828925"/>
          <p14:tracePt t="23732" x="4548188" y="2844800"/>
          <p14:tracePt t="23734" x="4468813" y="2844800"/>
          <p14:tracePt t="23736" x="4406900" y="2844800"/>
          <p14:tracePt t="23738" x="4343400" y="2844800"/>
          <p14:tracePt t="23740" x="4295775" y="2844800"/>
          <p14:tracePt t="23742" x="4248150" y="2844800"/>
          <p14:tracePt t="23744" x="4184650" y="2844800"/>
          <p14:tracePt t="23746" x="4106863" y="2860675"/>
          <p14:tracePt t="23748" x="4043363" y="2860675"/>
          <p14:tracePt t="23750" x="4011613" y="2860675"/>
          <p14:tracePt t="23752" x="3948113" y="2860675"/>
          <p14:tracePt t="23755" x="3884613" y="2860675"/>
          <p14:tracePt t="23756" x="3821113" y="2860675"/>
          <p14:tracePt t="23758" x="3775075" y="2876550"/>
          <p14:tracePt t="23760" x="3727450" y="2876550"/>
          <p14:tracePt t="23762" x="3663950" y="2876550"/>
          <p14:tracePt t="23764" x="3616325" y="2876550"/>
          <p14:tracePt t="23766" x="3584575" y="2876550"/>
          <p14:tracePt t="23768" x="3521075" y="2876550"/>
          <p14:tracePt t="23770" x="3475038" y="2876550"/>
          <p14:tracePt t="23772" x="3443288" y="2876550"/>
          <p14:tracePt t="23774" x="3379788" y="2876550"/>
          <p14:tracePt t="23776" x="3332163" y="2876550"/>
          <p14:tracePt t="23778" x="3316288" y="2876550"/>
          <p14:tracePt t="23780" x="3268663" y="2876550"/>
          <p14:tracePt t="23782" x="3221038" y="2876550"/>
          <p14:tracePt t="23785" x="3190875" y="2876550"/>
          <p14:tracePt t="23787" x="3143250" y="2876550"/>
          <p14:tracePt t="23788" x="3111500" y="2876550"/>
          <p14:tracePt t="23790" x="3079750" y="2876550"/>
          <p14:tracePt t="23792" x="3048000" y="2876550"/>
          <p14:tracePt t="23794" x="3032125" y="2876550"/>
          <p14:tracePt t="23796" x="2984500" y="2876550"/>
          <p14:tracePt t="23798" x="2952750" y="2876550"/>
          <p14:tracePt t="23800" x="2936875" y="2876550"/>
          <p14:tracePt t="23802" x="2905125" y="2876550"/>
          <p14:tracePt t="23804" x="2890838" y="2876550"/>
          <p14:tracePt t="23806" x="2859088" y="2876550"/>
          <p14:tracePt t="23808" x="2843213" y="2876550"/>
          <p14:tracePt t="23810" x="2827338" y="2876550"/>
          <p14:tracePt t="23812" x="2811463" y="2876550"/>
          <p14:tracePt t="23814" x="2795588" y="2876550"/>
          <p14:tracePt t="23816" x="2779713" y="2876550"/>
          <p14:tracePt t="23818" x="2763838" y="2876550"/>
          <p14:tracePt t="23820" x="2747963" y="2876550"/>
          <p14:tracePt t="23822" x="2732088" y="2876550"/>
          <p14:tracePt t="23824" x="2700338" y="2876550"/>
          <p14:tracePt t="23828" x="2668588" y="2876550"/>
          <p14:tracePt t="23831" x="2652713" y="2876550"/>
          <p14:tracePt t="23834" x="2620963" y="2876550"/>
          <p14:tracePt t="23837" x="2605088" y="2876550"/>
          <p14:tracePt t="23840" x="2574925" y="2876550"/>
          <p14:tracePt t="23844" x="2559050" y="2876550"/>
          <p14:tracePt t="23846" x="2527300" y="2876550"/>
          <p14:tracePt t="23850" x="2511425" y="2876550"/>
          <p14:tracePt t="23852" x="2479675" y="2876550"/>
          <p14:tracePt t="23856" x="2463800" y="2876550"/>
          <p14:tracePt t="23858" x="2447925" y="2876550"/>
          <p14:tracePt t="23860" x="2432050" y="2876550"/>
          <p14:tracePt t="23862" x="2416175" y="2876550"/>
          <p14:tracePt t="23864" x="2400300" y="2876550"/>
          <p14:tracePt t="23868" x="2368550" y="2876550"/>
          <p14:tracePt t="23871" x="2352675" y="2876550"/>
          <p14:tracePt t="23874" x="2336800" y="2876550"/>
          <p14:tracePt t="23876" x="2320925" y="2876550"/>
          <p14:tracePt t="23880" x="2305050" y="2876550"/>
          <p14:tracePt t="23884" x="2289175" y="2876550"/>
          <p14:tracePt t="23888" x="2274888" y="2876550"/>
          <p14:tracePt t="23900" x="2259013" y="2876550"/>
          <p14:tracePt t="23907" x="2243138" y="2876550"/>
          <p14:tracePt t="24085" x="2259013" y="2876550"/>
          <p14:tracePt t="24087" x="2274888" y="2876550"/>
          <p14:tracePt t="24088" x="2289175" y="2876550"/>
          <p14:tracePt t="24092" x="2305050" y="2876550"/>
          <p14:tracePt t="24096" x="2320925" y="2876550"/>
          <p14:tracePt t="24098" x="2336800" y="2876550"/>
          <p14:tracePt t="24103" x="2336800" y="2860675"/>
          <p14:tracePt t="24106" x="2352675" y="2860675"/>
          <p14:tracePt t="24107" x="2368550" y="2860675"/>
          <p14:tracePt t="24110" x="2384425" y="2860675"/>
          <p14:tracePt t="24112" x="2400300" y="2860675"/>
          <p14:tracePt t="24114" x="2416175" y="2860675"/>
          <p14:tracePt t="24118" x="2432050" y="2860675"/>
          <p14:tracePt t="24121" x="2447925" y="2860675"/>
          <p14:tracePt t="24124" x="2463800" y="2860675"/>
          <p14:tracePt t="24126" x="2479675" y="2860675"/>
          <p14:tracePt t="24128" x="2495550" y="2860675"/>
          <p14:tracePt t="24132" x="2527300" y="2844800"/>
          <p14:tracePt t="24134" x="2543175" y="2844800"/>
          <p14:tracePt t="24138" x="2559050" y="2844800"/>
          <p14:tracePt t="24140" x="2574925" y="2844800"/>
          <p14:tracePt t="24144" x="2590800" y="2844800"/>
          <p14:tracePt t="24146" x="2605088" y="2844800"/>
          <p14:tracePt t="24148" x="2620963" y="2844800"/>
          <p14:tracePt t="24152" x="2636838" y="2844800"/>
          <p14:tracePt t="24155" x="2652713" y="2844800"/>
          <p14:tracePt t="24158" x="2668588" y="2844800"/>
          <p14:tracePt t="24160" x="2684463" y="2844800"/>
          <p14:tracePt t="24164" x="2700338" y="2844800"/>
          <p14:tracePt t="24170" x="2716213" y="2844800"/>
          <p14:tracePt t="24173" x="2732088" y="2844800"/>
          <p14:tracePt t="24183" x="2747963" y="2844800"/>
          <p14:tracePt t="24191" x="2763838" y="2844800"/>
          <p14:tracePt t="24201" x="2779713" y="2844800"/>
          <p14:tracePt t="24286" x="2747963" y="2844800"/>
          <p14:tracePt t="24288" x="2732088" y="2844800"/>
          <p14:tracePt t="24290" x="2716213" y="2844800"/>
          <p14:tracePt t="24294" x="2700338" y="2844800"/>
          <p14:tracePt t="24296" x="2684463" y="2844800"/>
          <p14:tracePt t="24298" x="2668588" y="2860675"/>
          <p14:tracePt t="24303" x="2636838" y="2860675"/>
          <p14:tracePt t="24305" x="2620963" y="2876550"/>
          <p14:tracePt t="24308" x="2574925" y="2876550"/>
          <p14:tracePt t="24310" x="2559050" y="2876550"/>
          <p14:tracePt t="24312" x="2511425" y="2892425"/>
          <p14:tracePt t="24314" x="2479675" y="2892425"/>
          <p14:tracePt t="24316" x="2479675" y="2908300"/>
          <p14:tracePt t="24319" x="2447925" y="2908300"/>
          <p14:tracePt t="24321" x="2432050" y="2908300"/>
          <p14:tracePt t="24322" x="2400300" y="2908300"/>
          <p14:tracePt t="24324" x="2368550" y="2908300"/>
          <p14:tracePt t="24326" x="2352675" y="2922588"/>
          <p14:tracePt t="24328" x="2320925" y="2922588"/>
          <p14:tracePt t="24330" x="2289175" y="2922588"/>
          <p14:tracePt t="24334" x="2259013" y="2938463"/>
          <p14:tracePt t="24337" x="2227263" y="2938463"/>
          <p14:tracePt t="24339" x="2195513" y="2938463"/>
          <p14:tracePt t="24340" x="2179638" y="2938463"/>
          <p14:tracePt t="24342" x="2163763" y="2938463"/>
          <p14:tracePt t="24344" x="2132013" y="2938463"/>
          <p14:tracePt t="24346" x="2100263" y="2938463"/>
          <p14:tracePt t="24348" x="2084388" y="2938463"/>
          <p14:tracePt t="24350" x="2068513" y="2938463"/>
          <p14:tracePt t="24352" x="2052638" y="2954338"/>
          <p14:tracePt t="24355" x="2020888" y="2954338"/>
          <p14:tracePt t="24356" x="2005013" y="2954338"/>
          <p14:tracePt t="24358" x="1989138" y="2954338"/>
          <p14:tracePt t="24360" x="1974850" y="2954338"/>
          <p14:tracePt t="24362" x="1958975" y="2954338"/>
          <p14:tracePt t="24364" x="1943100" y="2954338"/>
          <p14:tracePt t="24366" x="1927225" y="2954338"/>
          <p14:tracePt t="24368" x="1911350" y="2954338"/>
          <p14:tracePt t="24370" x="1895475" y="2954338"/>
          <p14:tracePt t="24372" x="1879600" y="2954338"/>
          <p14:tracePt t="24381" x="1863725" y="2954338"/>
          <p14:tracePt t="24383" x="1847850" y="2954338"/>
          <p14:tracePt t="24388" x="1831975" y="2954338"/>
          <p14:tracePt t="24399" x="1816100" y="2954338"/>
          <p14:tracePt t="24415" x="1800225" y="2954338"/>
          <p14:tracePt t="24435" x="1800225" y="2938463"/>
          <p14:tracePt t="24441" x="1800225" y="2922588"/>
          <p14:tracePt t="24447" x="1800225" y="2908300"/>
          <p14:tracePt t="24448" x="1800225" y="2892425"/>
          <p14:tracePt t="24453" x="1800225" y="2876550"/>
          <p14:tracePt t="24455" x="1800225" y="2860675"/>
          <p14:tracePt t="24456" x="1800225" y="2844800"/>
          <p14:tracePt t="24460" x="1816100" y="2828925"/>
          <p14:tracePt t="24462" x="1816100" y="2797175"/>
          <p14:tracePt t="24469" x="1816100" y="2749550"/>
          <p14:tracePt t="24471" x="1831975" y="2717800"/>
          <p14:tracePt t="24472" x="1831975" y="2701925"/>
          <p14:tracePt t="24474" x="1847850" y="2686050"/>
          <p14:tracePt t="24476" x="1847850" y="2654300"/>
          <p14:tracePt t="24478" x="1863725" y="2638425"/>
          <p14:tracePt t="24480" x="1863725" y="2622550"/>
          <p14:tracePt t="24482" x="1879600" y="2590800"/>
          <p14:tracePt t="24489" x="1879600" y="2544763"/>
          <p14:tracePt t="24490" x="1895475" y="2528888"/>
          <p14:tracePt t="24492" x="1911350" y="2513013"/>
          <p14:tracePt t="24494" x="1911350" y="2481263"/>
          <p14:tracePt t="24496" x="1927225" y="2481263"/>
          <p14:tracePt t="24498" x="1927225" y="2465388"/>
          <p14:tracePt t="24500" x="1927225" y="2449513"/>
          <p14:tracePt t="24503" x="1943100" y="2433638"/>
          <p14:tracePt t="24504" x="1958975" y="2417763"/>
          <p14:tracePt t="24506" x="1974850" y="2417763"/>
          <p14:tracePt t="24508" x="1974850" y="2401888"/>
          <p14:tracePt t="24510" x="1974850" y="2386013"/>
          <p14:tracePt t="24512" x="1989138" y="2386013"/>
          <p14:tracePt t="24514" x="2005013" y="2386013"/>
          <p14:tracePt t="24516" x="2005013" y="2370138"/>
          <p14:tracePt t="24522" x="2036763" y="2354263"/>
          <p14:tracePt t="24524" x="2052638" y="2354263"/>
          <p14:tracePt t="24529" x="2068513" y="2354263"/>
          <p14:tracePt t="24530" x="2084388" y="2354263"/>
          <p14:tracePt t="24532" x="2100263" y="2354263"/>
          <p14:tracePt t="24534" x="2116138" y="2354263"/>
          <p14:tracePt t="24538" x="2132013" y="2338388"/>
          <p14:tracePt t="24540" x="2163763" y="2338388"/>
          <p14:tracePt t="24542" x="2179638" y="2338388"/>
          <p14:tracePt t="24544" x="2195513" y="2338388"/>
          <p14:tracePt t="24546" x="2227263" y="2338388"/>
          <p14:tracePt t="24548" x="2243138" y="2322513"/>
          <p14:tracePt t="24550" x="2274888" y="2322513"/>
          <p14:tracePt t="24552" x="2305050" y="2322513"/>
          <p14:tracePt t="24554" x="2320925" y="2322513"/>
          <p14:tracePt t="24556" x="2352675" y="2322513"/>
          <p14:tracePt t="24558" x="2368550" y="2306638"/>
          <p14:tracePt t="24560" x="2400300" y="2306638"/>
          <p14:tracePt t="24562" x="2447925" y="2306638"/>
          <p14:tracePt t="24564" x="2479675" y="2306638"/>
          <p14:tracePt t="24566" x="2511425" y="2290763"/>
          <p14:tracePt t="24568" x="2559050" y="2290763"/>
          <p14:tracePt t="24571" x="2574925" y="2290763"/>
          <p14:tracePt t="24572" x="2620963" y="2290763"/>
          <p14:tracePt t="24574" x="2668588" y="2274888"/>
          <p14:tracePt t="24576" x="2684463" y="2274888"/>
          <p14:tracePt t="24578" x="2732088" y="2274888"/>
          <p14:tracePt t="24580" x="2763838" y="2274888"/>
          <p14:tracePt t="24582" x="2795588" y="2274888"/>
          <p14:tracePt t="24584" x="2827338" y="2274888"/>
          <p14:tracePt t="24588" x="2905125" y="2274888"/>
          <p14:tracePt t="24590" x="2936875" y="2274888"/>
          <p14:tracePt t="24592" x="2984500" y="2274888"/>
          <p14:tracePt t="24594" x="3000375" y="2274888"/>
          <p14:tracePt t="24596" x="3048000" y="2274888"/>
          <p14:tracePt t="24598" x="3079750" y="2274888"/>
          <p14:tracePt t="24600" x="3111500" y="2274888"/>
          <p14:tracePt t="24602" x="3143250" y="2274888"/>
          <p14:tracePt t="24604" x="3190875" y="2259013"/>
          <p14:tracePt t="24606" x="3205163" y="2259013"/>
          <p14:tracePt t="24608" x="3252788" y="2259013"/>
          <p14:tracePt t="24610" x="3268663" y="2259013"/>
          <p14:tracePt t="24612" x="3316288" y="2259013"/>
          <p14:tracePt t="24614" x="3348038" y="2259013"/>
          <p14:tracePt t="24616" x="3379788" y="2259013"/>
          <p14:tracePt t="24618" x="3411538" y="2259013"/>
          <p14:tracePt t="24621" x="3443288" y="2259013"/>
          <p14:tracePt t="24622" x="3475038" y="2259013"/>
          <p14:tracePt t="24624" x="3505200" y="2259013"/>
          <p14:tracePt t="24626" x="3536950" y="2259013"/>
          <p14:tracePt t="24628" x="3568700" y="2243138"/>
          <p14:tracePt t="24630" x="3600450" y="2243138"/>
          <p14:tracePt t="24632" x="3616325" y="2243138"/>
          <p14:tracePt t="24634" x="3663950" y="2243138"/>
          <p14:tracePt t="24636" x="3695700" y="2243138"/>
          <p14:tracePt t="24638" x="3711575" y="2243138"/>
          <p14:tracePt t="24640" x="3743325" y="2243138"/>
          <p14:tracePt t="24642" x="3759200" y="2243138"/>
          <p14:tracePt t="24644" x="3790950" y="2243138"/>
          <p14:tracePt t="24646" x="3821113" y="2243138"/>
          <p14:tracePt t="24648" x="3836988" y="2243138"/>
          <p14:tracePt t="24650" x="3868738" y="2243138"/>
          <p14:tracePt t="24652" x="3884613" y="2243138"/>
          <p14:tracePt t="24654" x="3916363" y="2243138"/>
          <p14:tracePt t="24656" x="3948113" y="2243138"/>
          <p14:tracePt t="24658" x="3963988" y="2243138"/>
          <p14:tracePt t="24660" x="3995738" y="2243138"/>
          <p14:tracePt t="24662" x="4011613" y="2243138"/>
          <p14:tracePt t="24664" x="4043363" y="2243138"/>
          <p14:tracePt t="24666" x="4090988" y="2243138"/>
          <p14:tracePt t="24668" x="4121150" y="2243138"/>
          <p14:tracePt t="24670" x="4137025" y="2243138"/>
          <p14:tracePt t="24672" x="4184650" y="2259013"/>
          <p14:tracePt t="24674" x="4216400" y="2274888"/>
          <p14:tracePt t="24676" x="4248150" y="2274888"/>
          <p14:tracePt t="24678" x="4295775" y="2290763"/>
          <p14:tracePt t="24680" x="4343400" y="2306638"/>
          <p14:tracePt t="24683" x="4359275" y="2322513"/>
          <p14:tracePt t="24685" x="4421188" y="2338388"/>
          <p14:tracePt t="24687" x="4452938" y="2354263"/>
          <p14:tracePt t="24688" x="4500563" y="2370138"/>
          <p14:tracePt t="24690" x="4532313" y="2386013"/>
          <p14:tracePt t="24692" x="4595813" y="2401888"/>
          <p14:tracePt t="24694" x="4643438" y="2401888"/>
          <p14:tracePt t="24696" x="4691063" y="2417763"/>
          <p14:tracePt t="24698" x="4737100" y="2433638"/>
          <p14:tracePt t="24700" x="4768850" y="2449513"/>
          <p14:tracePt t="24702" x="4816475" y="2481263"/>
          <p14:tracePt t="24704" x="4864100" y="2497138"/>
          <p14:tracePt t="24706" x="4911725" y="2513013"/>
          <p14:tracePt t="24708" x="4943475" y="2528888"/>
          <p14:tracePt t="24710" x="4991100" y="2544763"/>
          <p14:tracePt t="24712" x="5037138" y="2560638"/>
          <p14:tracePt t="24714" x="5084763" y="2574925"/>
          <p14:tracePt t="24716" x="5116513" y="2574925"/>
          <p14:tracePt t="24718" x="5148263" y="2574925"/>
          <p14:tracePt t="24720" x="5195888" y="2590800"/>
          <p14:tracePt t="24722" x="5227638" y="2606675"/>
          <p14:tracePt t="24724" x="5259388" y="2606675"/>
          <p14:tracePt t="24726" x="5307013" y="2622550"/>
          <p14:tracePt t="24728" x="5322888" y="2622550"/>
          <p14:tracePt t="24730" x="5368925" y="2638425"/>
          <p14:tracePt t="24732" x="5400675" y="2638425"/>
          <p14:tracePt t="24734" x="5432425" y="2654300"/>
          <p14:tracePt t="24736" x="5464175" y="2654300"/>
          <p14:tracePt t="24738" x="5495925" y="2670175"/>
          <p14:tracePt t="24740" x="5511800" y="2670175"/>
          <p14:tracePt t="24742" x="5543550" y="2686050"/>
          <p14:tracePt t="24744" x="5575300" y="2686050"/>
          <p14:tracePt t="24746" x="5591175" y="2686050"/>
          <p14:tracePt t="24748" x="5622925" y="2701925"/>
          <p14:tracePt t="24750" x="5653088" y="2701925"/>
          <p14:tracePt t="24754" x="5684838" y="2701925"/>
          <p14:tracePt t="24756" x="5700713" y="2701925"/>
          <p14:tracePt t="24758" x="5716588" y="2701925"/>
          <p14:tracePt t="24762" x="5732463" y="2717800"/>
          <p14:tracePt t="24764" x="5748338" y="2717800"/>
          <p14:tracePt t="24783" x="5748338" y="2733675"/>
          <p14:tracePt t="24789" x="5764213" y="2733675"/>
          <p14:tracePt t="24823" x="5764213" y="2749550"/>
          <p14:tracePt t="24825" x="5748338" y="2749550"/>
          <p14:tracePt t="24830" x="5732463" y="2749550"/>
          <p14:tracePt t="24836" x="5716588" y="2749550"/>
          <p14:tracePt t="24842" x="5700713" y="2749550"/>
          <p14:tracePt t="24846" x="5684838" y="2749550"/>
          <p14:tracePt t="24850" x="5684838" y="2765425"/>
          <p14:tracePt t="24857" x="5668963" y="2765425"/>
          <p14:tracePt t="24870" x="5653088" y="2765425"/>
          <p14:tracePt t="24875" x="5653088" y="2781300"/>
          <p14:tracePt t="24889" x="5638800" y="2781300"/>
          <p14:tracePt t="24938" x="5622925" y="2781300"/>
          <p14:tracePt t="25093" x="5607050" y="2781300"/>
          <p14:tracePt t="25105" x="5591175" y="2781300"/>
          <p14:tracePt t="25109" x="5575300" y="2781300"/>
          <p14:tracePt t="25113" x="5559425" y="2781300"/>
          <p14:tracePt t="25119" x="5543550" y="2781300"/>
          <p14:tracePt t="25122" x="5527675" y="2781300"/>
          <p14:tracePt t="25133" x="5511800" y="2781300"/>
          <p14:tracePt t="25137" x="5495925" y="2781300"/>
          <p14:tracePt t="25145" x="5480050" y="2781300"/>
          <p14:tracePt t="25149" x="5464175" y="2781300"/>
          <p14:tracePt t="25153" x="5448300" y="2781300"/>
          <p14:tracePt t="25161" x="5432425" y="2781300"/>
          <p14:tracePt t="25167" x="5416550" y="2781300"/>
          <p14:tracePt t="25173" x="5400675" y="2781300"/>
          <p14:tracePt t="25197" x="5384800" y="2781300"/>
          <p14:tracePt t="25219" x="5368925" y="2781300"/>
          <p14:tracePt t="25259" x="5353050" y="2781300"/>
          <p14:tracePt t="25270" x="5337175" y="2781300"/>
          <p14:tracePt t="25281" x="5322888" y="2781300"/>
          <p14:tracePt t="25290" x="5307013" y="2781300"/>
          <p14:tracePt t="25294" x="5291138" y="2781300"/>
          <p14:tracePt t="25305" x="5275263" y="2781300"/>
          <p14:tracePt t="25309" x="5259388" y="2781300"/>
          <p14:tracePt t="25316" x="5243513" y="2781300"/>
          <p14:tracePt t="25321" x="5227638" y="2781300"/>
          <p14:tracePt t="25322" x="5211763" y="2781300"/>
          <p14:tracePt t="25326" x="5195888" y="2781300"/>
          <p14:tracePt t="25328" x="5180013" y="2781300"/>
          <p14:tracePt t="25330" x="5164138" y="2781300"/>
          <p14:tracePt t="25334" x="5148263" y="2781300"/>
          <p14:tracePt t="25337" x="5132388" y="2781300"/>
          <p14:tracePt t="25340" x="5100638" y="2781300"/>
          <p14:tracePt t="25342" x="5084763" y="2781300"/>
          <p14:tracePt t="25346" x="5053013" y="2781300"/>
          <p14:tracePt t="25348" x="5037138" y="2781300"/>
          <p14:tracePt t="25350" x="5006975" y="2781300"/>
          <p14:tracePt t="25353" x="4975225" y="2781300"/>
          <p14:tracePt t="25356" x="4943475" y="2781300"/>
          <p14:tracePt t="25358" x="4927600" y="2781300"/>
          <p14:tracePt t="25360" x="4895850" y="2781300"/>
          <p14:tracePt t="25362" x="4879975" y="2781300"/>
          <p14:tracePt t="25364" x="4864100" y="2781300"/>
          <p14:tracePt t="25366" x="4832350" y="2781300"/>
          <p14:tracePt t="25368" x="4816475" y="2781300"/>
          <p14:tracePt t="25370" x="4784725" y="2781300"/>
          <p14:tracePt t="25372" x="4752975" y="2781300"/>
          <p14:tracePt t="25376" x="4722813" y="2781300"/>
          <p14:tracePt t="25379" x="4691063" y="2781300"/>
          <p14:tracePt t="25380" x="4675188" y="2781300"/>
          <p14:tracePt t="25382" x="4643438" y="2797175"/>
          <p14:tracePt t="25384" x="4611688" y="2797175"/>
          <p14:tracePt t="25387" x="4579938" y="2797175"/>
          <p14:tracePt t="25388" x="4548188" y="2797175"/>
          <p14:tracePt t="25390" x="4532313" y="2797175"/>
          <p14:tracePt t="25392" x="4500563" y="2797175"/>
          <p14:tracePt t="25394" x="4484688" y="2797175"/>
          <p14:tracePt t="25396" x="4437063" y="2797175"/>
          <p14:tracePt t="25398" x="4406900" y="2797175"/>
          <p14:tracePt t="25400" x="4391025" y="2797175"/>
          <p14:tracePt t="25404" x="4327525" y="2797175"/>
          <p14:tracePt t="25406" x="4295775" y="2797175"/>
          <p14:tracePt t="25408" x="4264025" y="2797175"/>
          <p14:tracePt t="25410" x="4248150" y="2797175"/>
          <p14:tracePt t="25412" x="4216400" y="2797175"/>
          <p14:tracePt t="25414" x="4184650" y="2797175"/>
          <p14:tracePt t="25416" x="4168775" y="2797175"/>
          <p14:tracePt t="25418" x="4137025" y="2797175"/>
          <p14:tracePt t="25420" x="4121150" y="2797175"/>
          <p14:tracePt t="25422" x="4090988" y="2797175"/>
          <p14:tracePt t="25424" x="4075113" y="2797175"/>
          <p14:tracePt t="25426" x="4059238" y="2797175"/>
          <p14:tracePt t="25428" x="4027488" y="2797175"/>
          <p14:tracePt t="25430" x="4011613" y="2797175"/>
          <p14:tracePt t="25432" x="3995738" y="2797175"/>
          <p14:tracePt t="25434" x="3963988" y="2797175"/>
          <p14:tracePt t="25439" x="3932238" y="2797175"/>
          <p14:tracePt t="25440" x="3916363" y="2797175"/>
          <p14:tracePt t="25444" x="3884613" y="2797175"/>
          <p14:tracePt t="25446" x="3868738" y="2797175"/>
          <p14:tracePt t="25450" x="3836988" y="2797175"/>
          <p14:tracePt t="25454" x="3821113" y="2797175"/>
          <p14:tracePt t="25456" x="3790950" y="2797175"/>
          <p14:tracePt t="25461" x="3775075" y="2797175"/>
          <p14:tracePt t="25463" x="3759200" y="2797175"/>
          <p14:tracePt t="25464" x="3743325" y="2797175"/>
          <p14:tracePt t="25466" x="3727450" y="2797175"/>
          <p14:tracePt t="25469" x="3711575" y="2797175"/>
          <p14:tracePt t="25472" x="3695700" y="2797175"/>
          <p14:tracePt t="25474" x="3679825" y="2797175"/>
          <p14:tracePt t="25476" x="3663950" y="2813050"/>
          <p14:tracePt t="25489" x="3616325" y="2813050"/>
          <p14:tracePt t="25490" x="3600450" y="2813050"/>
          <p14:tracePt t="25492" x="3584575" y="2828925"/>
          <p14:tracePt t="25496" x="3568700" y="2828925"/>
          <p14:tracePt t="25498" x="3552825" y="2828925"/>
          <p14:tracePt t="25504" x="3536950" y="2828925"/>
          <p14:tracePt t="25506" x="3521075" y="2828925"/>
          <p14:tracePt t="25508" x="3505200" y="2828925"/>
          <p14:tracePt t="25513" x="3490913" y="2828925"/>
          <p14:tracePt t="25514" x="3475038" y="2828925"/>
          <p14:tracePt t="25516" x="3459163" y="2828925"/>
          <p14:tracePt t="25518" x="3443288" y="2828925"/>
          <p14:tracePt t="25520" x="3427413" y="2828925"/>
          <p14:tracePt t="25524" x="3411538" y="2844800"/>
          <p14:tracePt t="25526" x="3395663" y="2844800"/>
          <p14:tracePt t="25530" x="3379788" y="2844800"/>
          <p14:tracePt t="25532" x="3348038" y="2844800"/>
          <p14:tracePt t="25534" x="3348038" y="2860675"/>
          <p14:tracePt t="25538" x="3332163" y="2860675"/>
          <p14:tracePt t="25538" x="3316288" y="2860675"/>
          <p14:tracePt t="25540" x="3300413" y="2860675"/>
          <p14:tracePt t="25542" x="3284538" y="2860675"/>
          <p14:tracePt t="25544" x="3268663" y="2860675"/>
          <p14:tracePt t="25546" x="3252788" y="2860675"/>
          <p14:tracePt t="25548" x="3236913" y="2860675"/>
          <p14:tracePt t="25550" x="3221038" y="2860675"/>
          <p14:tracePt t="25554" x="3190875" y="2876550"/>
          <p14:tracePt t="25556" x="3175000" y="2876550"/>
          <p14:tracePt t="25558" x="3159125" y="2876550"/>
          <p14:tracePt t="25560" x="3143250" y="2876550"/>
          <p14:tracePt t="25562" x="3127375" y="2876550"/>
          <p14:tracePt t="25564" x="3111500" y="2876550"/>
          <p14:tracePt t="25566" x="3095625" y="2892425"/>
          <p14:tracePt t="25568" x="3079750" y="2892425"/>
          <p14:tracePt t="25570" x="3063875" y="2892425"/>
          <p14:tracePt t="25572" x="3048000" y="2892425"/>
          <p14:tracePt t="25574" x="3048000" y="2908300"/>
          <p14:tracePt t="25576" x="3016250" y="2908300"/>
          <p14:tracePt t="25578" x="3000375" y="2908300"/>
          <p14:tracePt t="25583" x="2984500" y="2908300"/>
          <p14:tracePt t="25584" x="2968625" y="2908300"/>
          <p14:tracePt t="25589" x="2952750" y="2908300"/>
          <p14:tracePt t="25591" x="2936875" y="2908300"/>
          <p14:tracePt t="25594" x="2921000" y="2908300"/>
          <p14:tracePt t="25598" x="2905125" y="2908300"/>
          <p14:tracePt t="25600" x="2905125" y="2922588"/>
          <p14:tracePt t="25604" x="2890838" y="2922588"/>
          <p14:tracePt t="25616" x="2874963" y="2922588"/>
          <p14:tracePt t="25639" x="2859088" y="2922588"/>
          <p14:tracePt t="26706" x="2874963" y="2922588"/>
          <p14:tracePt t="26712" x="2921000" y="2922588"/>
          <p14:tracePt t="26715" x="2936875" y="2922588"/>
          <p14:tracePt t="26716" x="2952750" y="2922588"/>
          <p14:tracePt t="26720" x="2984500" y="2922588"/>
          <p14:tracePt t="26725" x="3032125" y="2922588"/>
          <p14:tracePt t="26726" x="3048000" y="2922588"/>
          <p14:tracePt t="26728" x="3095625" y="2922588"/>
          <p14:tracePt t="26730" x="3127375" y="2922588"/>
          <p14:tracePt t="26733" x="3143250" y="2922588"/>
          <p14:tracePt t="26735" x="3190875" y="2922588"/>
          <p14:tracePt t="26738" x="3236913" y="2922588"/>
          <p14:tracePt t="26740" x="3284538" y="2922588"/>
          <p14:tracePt t="26742" x="3300413" y="2922588"/>
          <p14:tracePt t="26744" x="3348038" y="2922588"/>
          <p14:tracePt t="26746" x="3395663" y="2922588"/>
          <p14:tracePt t="26748" x="3427413" y="2922588"/>
          <p14:tracePt t="26750" x="3459163" y="2922588"/>
          <p14:tracePt t="26752" x="3505200" y="2922588"/>
          <p14:tracePt t="26754" x="3536950" y="2922588"/>
          <p14:tracePt t="26756" x="3584575" y="2922588"/>
          <p14:tracePt t="26758" x="3632200" y="2922588"/>
          <p14:tracePt t="26760" x="3648075" y="2922588"/>
          <p14:tracePt t="26762" x="3695700" y="2922588"/>
          <p14:tracePt t="26764" x="3743325" y="2922588"/>
          <p14:tracePt t="26766" x="3759200" y="2922588"/>
          <p14:tracePt t="26769" x="3806825" y="2922588"/>
          <p14:tracePt t="26770" x="3852863" y="2922588"/>
          <p14:tracePt t="26772" x="3868738" y="2922588"/>
          <p14:tracePt t="26774" x="3916363" y="2922588"/>
          <p14:tracePt t="26776" x="3963988" y="2922588"/>
          <p14:tracePt t="26778" x="3979863" y="2922588"/>
          <p14:tracePt t="26780" x="4027488" y="2922588"/>
          <p14:tracePt t="26782" x="4059238" y="2938463"/>
          <p14:tracePt t="26784" x="4075113" y="2938463"/>
          <p14:tracePt t="26786" x="4106863" y="2938463"/>
          <p14:tracePt t="26788" x="4137025" y="2938463"/>
          <p14:tracePt t="26790" x="4168775" y="2938463"/>
          <p14:tracePt t="26792" x="4200525" y="2938463"/>
          <p14:tracePt t="26794" x="4216400" y="2938463"/>
          <p14:tracePt t="26796" x="4248150" y="2938463"/>
          <p14:tracePt t="26798" x="4264025" y="2938463"/>
          <p14:tracePt t="26800" x="4295775" y="2938463"/>
          <p14:tracePt t="26802" x="4327525" y="2938463"/>
          <p14:tracePt t="26804" x="4343400" y="2938463"/>
          <p14:tracePt t="26806" x="4375150" y="2938463"/>
          <p14:tracePt t="26808" x="4391025" y="2938463"/>
          <p14:tracePt t="26810" x="4406900" y="2938463"/>
          <p14:tracePt t="26812" x="4437063" y="2954338"/>
          <p14:tracePt t="26816" x="4468813" y="2954338"/>
          <p14:tracePt t="26820" x="4500563" y="2954338"/>
          <p14:tracePt t="26822" x="4532313" y="2954338"/>
          <p14:tracePt t="26826" x="4548188" y="2954338"/>
          <p14:tracePt t="26828" x="4579938" y="2954338"/>
          <p14:tracePt t="26830" x="4595813" y="2954338"/>
          <p14:tracePt t="26832" x="4611688" y="2954338"/>
          <p14:tracePt t="26834" x="4643438" y="2954338"/>
          <p14:tracePt t="26838" x="4675188" y="2954338"/>
          <p14:tracePt t="26840" x="4691063" y="2954338"/>
          <p14:tracePt t="26842" x="4706938" y="2954338"/>
          <p14:tracePt t="26844" x="4737100" y="2954338"/>
          <p14:tracePt t="26849" x="4768850" y="2954338"/>
          <p14:tracePt t="26850" x="4784725" y="2954338"/>
          <p14:tracePt t="26853" x="4800600" y="2954338"/>
          <p14:tracePt t="26854" x="4816475" y="2970213"/>
          <p14:tracePt t="26856" x="4832350" y="2970213"/>
          <p14:tracePt t="26858" x="4864100" y="2970213"/>
          <p14:tracePt t="26860" x="4879975" y="2970213"/>
          <p14:tracePt t="26863" x="4895850" y="2970213"/>
          <p14:tracePt t="26864" x="4911725" y="2970213"/>
          <p14:tracePt t="26866" x="4927600" y="2970213"/>
          <p14:tracePt t="26869" x="4943475" y="2970213"/>
          <p14:tracePt t="26870" x="4975225" y="2970213"/>
          <p14:tracePt t="26875" x="5006975" y="2970213"/>
          <p14:tracePt t="26878" x="5037138" y="2970213"/>
          <p14:tracePt t="26881" x="5053013" y="2970213"/>
          <p14:tracePt t="26882" x="5068888" y="2970213"/>
          <p14:tracePt t="26884" x="5084763" y="2970213"/>
          <p14:tracePt t="26886" x="5100638" y="2970213"/>
          <p14:tracePt t="26888" x="5116513" y="2970213"/>
          <p14:tracePt t="26890" x="5148263" y="2970213"/>
          <p14:tracePt t="26894" x="5180013" y="2970213"/>
          <p14:tracePt t="26896" x="5195888" y="2970213"/>
          <p14:tracePt t="26900" x="5227638" y="2970213"/>
          <p14:tracePt t="26904" x="5243513" y="2970213"/>
          <p14:tracePt t="26906" x="5275263" y="2970213"/>
          <p14:tracePt t="26910" x="5291138" y="2970213"/>
          <p14:tracePt t="26912" x="5307013" y="2970213"/>
          <p14:tracePt t="26915" x="5322888" y="2970213"/>
          <p14:tracePt t="26921" x="5353050" y="2970213"/>
          <p14:tracePt t="26924" x="5368925" y="2970213"/>
          <p14:tracePt t="26928" x="5384800" y="2970213"/>
          <p14:tracePt t="26932" x="5400675" y="2970213"/>
          <p14:tracePt t="26940" x="5416550" y="2970213"/>
          <p14:tracePt t="26950" x="5432425" y="2970213"/>
          <p14:tracePt t="26969" x="5432425" y="2986088"/>
          <p14:tracePt t="27040" x="5432425" y="3001963"/>
          <p14:tracePt t="27049" x="5432425" y="3049588"/>
          <p14:tracePt t="27053" x="5432425" y="3065463"/>
          <p14:tracePt t="27054" x="5432425" y="3081338"/>
          <p14:tracePt t="27059" x="5432425" y="3097213"/>
          <p14:tracePt t="27060" x="5432425" y="3128963"/>
          <p14:tracePt t="27066" x="5432425" y="3144838"/>
          <p14:tracePt t="27071" x="5432425" y="3160713"/>
          <p14:tracePt t="27073" x="5432425" y="3176588"/>
          <p14:tracePt t="27074" x="5432425" y="3192463"/>
          <p14:tracePt t="27078" x="5432425" y="3208338"/>
          <p14:tracePt t="27080" x="5448300" y="3208338"/>
          <p14:tracePt t="27082" x="5448300" y="3224213"/>
          <p14:tracePt t="27084" x="5448300" y="3240088"/>
          <p14:tracePt t="27091" x="5448300" y="3255963"/>
          <p14:tracePt t="27096" x="5448300" y="3270250"/>
          <p14:tracePt t="27103" x="5464175" y="3270250"/>
          <p14:tracePt t="27135" x="5464175" y="3286125"/>
          <p14:tracePt t="27137" x="5480050" y="3286125"/>
          <p14:tracePt t="27159" x="5495925" y="3286125"/>
          <p14:tracePt t="27164" x="5511800" y="3302000"/>
          <p14:tracePt t="27174" x="5527675" y="3302000"/>
          <p14:tracePt t="27180" x="5543550" y="3302000"/>
          <p14:tracePt t="27185" x="5559425" y="3302000"/>
          <p14:tracePt t="27191" x="5591175" y="3302000"/>
          <p14:tracePt t="27196" x="5607050" y="3302000"/>
          <p14:tracePt t="27198" x="5622925" y="3302000"/>
          <p14:tracePt t="27203" x="5638800" y="3302000"/>
          <p14:tracePt t="27205" x="5653088" y="3302000"/>
          <p14:tracePt t="27206" x="5668963" y="3302000"/>
          <p14:tracePt t="27211" x="5700713" y="3302000"/>
          <p14:tracePt t="27212" x="5716588" y="3302000"/>
          <p14:tracePt t="27216" x="5732463" y="3302000"/>
          <p14:tracePt t="27219" x="5748338" y="3302000"/>
          <p14:tracePt t="27222" x="5764213" y="3302000"/>
          <p14:tracePt t="27224" x="5780088" y="3302000"/>
          <p14:tracePt t="27226" x="5795963" y="3302000"/>
          <p14:tracePt t="27230" x="5811838" y="3302000"/>
          <p14:tracePt t="27232" x="5827713" y="3286125"/>
          <p14:tracePt t="27239" x="5843588" y="3286125"/>
          <p14:tracePt t="27240" x="5859463" y="3286125"/>
          <p14:tracePt t="27244" x="5875338" y="3286125"/>
          <p14:tracePt t="27248" x="5891213" y="3286125"/>
          <p14:tracePt t="27250" x="5907088" y="3286125"/>
          <p14:tracePt t="27257" x="5922963" y="3286125"/>
          <p14:tracePt t="27261" x="5938838" y="3286125"/>
          <p14:tracePt t="27270" x="5953125" y="3286125"/>
          <p14:tracePt t="27273" x="5969000" y="3286125"/>
          <p14:tracePt t="27279" x="5984875" y="3286125"/>
          <p14:tracePt t="27299" x="6000750" y="3286125"/>
          <p14:tracePt t="27307" x="6016625" y="3286125"/>
          <p14:tracePt t="27317" x="6032500" y="3286125"/>
          <p14:tracePt t="27321" x="6064250" y="3286125"/>
          <p14:tracePt t="27324" x="6096000" y="3286125"/>
          <p14:tracePt t="27326" x="6127750" y="3286125"/>
          <p14:tracePt t="27328" x="6143625" y="3302000"/>
          <p14:tracePt t="27330" x="6175375" y="3317875"/>
          <p14:tracePt t="27332" x="6238875" y="3349625"/>
          <p14:tracePt t="27334" x="6300788" y="3381375"/>
          <p14:tracePt t="27336" x="6364288" y="3429000"/>
          <p14:tracePt t="27338" x="6411913" y="3460750"/>
          <p14:tracePt t="27340" x="6475413" y="3508375"/>
          <p14:tracePt t="27342" x="6569075" y="3571875"/>
          <p14:tracePt t="27344" x="6648450" y="3617913"/>
          <p14:tracePt t="27346" x="6743700" y="3697288"/>
          <p14:tracePt t="27348" x="6838950" y="3776663"/>
          <p14:tracePt t="27350" x="6932613" y="3856038"/>
          <p14:tracePt t="27352" x="7027863" y="3949700"/>
          <p14:tracePt t="27354" x="7123113" y="4013200"/>
          <p14:tracePt t="27356" x="7264400" y="4124325"/>
          <p14:tracePt t="27358" x="7439025" y="4251325"/>
          <p14:tracePt t="27360" x="7532688" y="4344988"/>
          <p14:tracePt t="27362" x="7659688" y="4456113"/>
          <p14:tracePt t="27364" x="7770813" y="4551363"/>
          <p14:tracePt t="27366" x="7864475" y="4645025"/>
          <p14:tracePt t="27368" x="7991475" y="4724400"/>
          <p14:tracePt t="27371" x="8132763" y="4851400"/>
          <p14:tracePt t="27372" x="8228013" y="4930775"/>
          <p14:tracePt t="27374" x="8355013" y="5008563"/>
          <p14:tracePt t="27376" x="8448675" y="5087938"/>
          <p14:tracePt t="27378" x="8543925" y="5167313"/>
          <p14:tracePt t="27380" x="8639175" y="5230813"/>
          <p14:tracePt t="27382" x="8748713" y="5310188"/>
          <p14:tracePt t="27384" x="8843963" y="5387975"/>
          <p14:tracePt t="27386" x="8939213" y="5451475"/>
          <p14:tracePt t="27388" x="9032875" y="5499100"/>
          <p14:tracePt t="27390" x="9128125" y="5562600"/>
          <p14:tracePt t="27392" x="9223375" y="5610225"/>
          <p14:tracePt t="27394" x="9286875" y="5672138"/>
          <p14:tracePt t="27396" x="9380538" y="5703888"/>
          <p14:tracePt t="27398" x="9444038" y="5751513"/>
          <p14:tracePt t="27400" x="9507538" y="5783263"/>
          <p14:tracePt t="27403" x="9571038" y="5815013"/>
          <p14:tracePt t="27404" x="9617075" y="5846763"/>
          <p14:tracePt t="27406" x="9680575" y="5878513"/>
          <p14:tracePt t="27408" x="9728200" y="5894388"/>
          <p14:tracePt t="27410" x="9744075" y="5910263"/>
          <p14:tracePt t="27412" x="9791700" y="5942013"/>
          <p14:tracePt t="27414" x="9839325" y="5957888"/>
          <p14:tracePt t="27416" x="9871075" y="5973763"/>
          <p14:tracePt t="27419" x="9902825" y="5989638"/>
          <p14:tracePt t="27420" x="9932988" y="6003925"/>
          <p14:tracePt t="27422" x="9964738" y="6019800"/>
          <p14:tracePt t="27424" x="9996488" y="6035675"/>
          <p14:tracePt t="27426" x="9996488" y="6051550"/>
          <p14:tracePt t="27428" x="10012363" y="6051550"/>
          <p14:tracePt t="27430" x="10028238" y="6051550"/>
          <p14:tracePt t="27432" x="10028238" y="6067425"/>
          <p14:tracePt t="27434" x="10044113" y="6067425"/>
          <p14:tracePt t="27440" x="10059988" y="6083300"/>
          <p14:tracePt t="27457" x="10075863" y="6083300"/>
          <p14:tracePt t="27491" x="10059988" y="6083300"/>
          <p14:tracePt t="27495" x="10044113" y="6083300"/>
          <p14:tracePt t="27503" x="10028238" y="6083300"/>
          <p14:tracePt t="27506" x="10012363" y="6083300"/>
          <p14:tracePt t="27513" x="9996488" y="6083300"/>
          <p14:tracePt t="27516" x="9980613" y="6083300"/>
          <p14:tracePt t="27522" x="9964738" y="6083300"/>
          <p14:tracePt t="27535" x="9948863" y="6083300"/>
          <p14:tracePt t="27565" x="9932988" y="6083300"/>
          <p14:tracePt t="27586" x="9917113" y="6083300"/>
          <p14:tracePt t="27592" x="9902825" y="6083300"/>
          <p14:tracePt t="27601" x="9886950" y="6083300"/>
          <p14:tracePt t="27611" x="9886950" y="6067425"/>
          <p14:tracePt t="27648" x="9871075" y="6067425"/>
          <p14:tracePt t="27685" x="9855200" y="6067425"/>
          <p14:tracePt t="27688" x="9855200" y="6051550"/>
          <p14:tracePt t="27697" x="9839325" y="6035675"/>
          <p14:tracePt t="27700" x="9823450" y="6035675"/>
          <p14:tracePt t="27705" x="9823450" y="6019800"/>
          <p14:tracePt t="27706" x="9807575" y="6019800"/>
          <p14:tracePt t="27709" x="9791700" y="6019800"/>
          <p14:tracePt t="27710" x="9775825" y="6019800"/>
          <p14:tracePt t="27714" x="9759950" y="6019800"/>
          <p14:tracePt t="27716" x="9744075" y="6003925"/>
          <p14:tracePt t="27720" x="9712325" y="6003925"/>
          <p14:tracePt t="27722" x="9696450" y="5989638"/>
          <p14:tracePt t="27726" x="9680575" y="5989638"/>
          <p14:tracePt t="27729" x="9664700" y="5989638"/>
          <p14:tracePt t="27730" x="9648825" y="5989638"/>
          <p14:tracePt t="27732" x="9632950" y="5989638"/>
          <p14:tracePt t="27734" x="9617075" y="5989638"/>
          <p14:tracePt t="27738" x="9601200" y="5973763"/>
          <p14:tracePt t="27740" x="9586913" y="5973763"/>
          <p14:tracePt t="27742" x="9571038" y="5973763"/>
          <p14:tracePt t="27745" x="9555163" y="5957888"/>
          <p14:tracePt t="27746" x="9539288" y="5957888"/>
          <p14:tracePt t="27748" x="9523413" y="5957888"/>
          <p14:tracePt t="27753" x="9507538" y="5942013"/>
          <p14:tracePt t="27754" x="9491663" y="5942013"/>
          <p14:tracePt t="27760" x="9475788" y="5942013"/>
          <p14:tracePt t="27762" x="9459913" y="5942013"/>
          <p14:tracePt t="27764" x="9444038" y="5942013"/>
          <p14:tracePt t="27771" x="9428163" y="5942013"/>
          <p14:tracePt t="27772" x="9428163" y="5926138"/>
          <p14:tracePt t="27774" x="9412288" y="5926138"/>
          <p14:tracePt t="27783" x="9396413" y="5926138"/>
          <p14:tracePt t="27788" x="9380538" y="5926138"/>
          <p14:tracePt t="27790" x="9380538" y="5910263"/>
          <p14:tracePt t="27792" x="9364663" y="5910263"/>
          <p14:tracePt t="27803" x="9348788" y="5910263"/>
          <p14:tracePt t="27813" x="9332913" y="5910263"/>
          <p14:tracePt t="27827" x="9317038" y="5910263"/>
          <p14:tracePt t="27832" x="9301163" y="5910263"/>
          <p14:tracePt t="27837" x="9286875" y="5910263"/>
          <p14:tracePt t="27844" x="9271000" y="5910263"/>
          <p14:tracePt t="27848" x="9255125" y="5910263"/>
          <p14:tracePt t="27850" x="9255125" y="5894388"/>
          <p14:tracePt t="27852" x="9223375" y="5894388"/>
          <p14:tracePt t="27854" x="9207500" y="5894388"/>
          <p14:tracePt t="27858" x="9191625" y="5878513"/>
          <p14:tracePt t="27860" x="9175750" y="5878513"/>
          <p14:tracePt t="27864" x="9159875" y="5878513"/>
          <p14:tracePt t="27869" x="9144000" y="5878513"/>
          <p14:tracePt t="27871" x="9128125" y="5878513"/>
          <p14:tracePt t="27872" x="9128125" y="5862638"/>
          <p14:tracePt t="27874" x="9112250" y="5862638"/>
          <p14:tracePt t="27876" x="9096375" y="5862638"/>
          <p14:tracePt t="27881" x="9080500" y="5862638"/>
          <p14:tracePt t="27882" x="9064625" y="5862638"/>
          <p14:tracePt t="27886" x="9048750" y="5862638"/>
          <p14:tracePt t="27888" x="9032875" y="5862638"/>
          <p14:tracePt t="27890" x="9017000" y="5862638"/>
          <p14:tracePt t="27895" x="9001125" y="5862638"/>
          <p14:tracePt t="27896" x="8986838" y="5862638"/>
          <p14:tracePt t="27898" x="8970963" y="5846763"/>
          <p14:tracePt t="27900" x="8955088" y="5846763"/>
          <p14:tracePt t="27902" x="8939213" y="5846763"/>
          <p14:tracePt t="27904" x="8923338" y="5846763"/>
          <p14:tracePt t="27906" x="8907463" y="5846763"/>
          <p14:tracePt t="27908" x="8891588" y="5830888"/>
          <p14:tracePt t="27910" x="8875713" y="5830888"/>
          <p14:tracePt t="27912" x="8859838" y="5830888"/>
          <p14:tracePt t="27914" x="8843963" y="5830888"/>
          <p14:tracePt t="27916" x="8828088" y="5815013"/>
          <p14:tracePt t="27919" x="8812213" y="5815013"/>
          <p14:tracePt t="27920" x="8796338" y="5815013"/>
          <p14:tracePt t="27922" x="8764588" y="5815013"/>
          <p14:tracePt t="27924" x="8748713" y="5815013"/>
          <p14:tracePt t="27926" x="8732838" y="5815013"/>
          <p14:tracePt t="27928" x="8716963" y="5815013"/>
          <p14:tracePt t="27930" x="8686800" y="5799138"/>
          <p14:tracePt t="27932" x="8670925" y="5799138"/>
          <p14:tracePt t="27934" x="8655050" y="5799138"/>
          <p14:tracePt t="27937" x="8639175" y="5783263"/>
          <p14:tracePt t="27938" x="8607425" y="5783263"/>
          <p14:tracePt t="27940" x="8591550" y="5783263"/>
          <p14:tracePt t="27942" x="8575675" y="5767388"/>
          <p14:tracePt t="27944" x="8559800" y="5767388"/>
          <p14:tracePt t="27946" x="8528050" y="5767388"/>
          <p14:tracePt t="27950" x="8496300" y="5767388"/>
          <p14:tracePt t="27955" x="8464550" y="5767388"/>
          <p14:tracePt t="27956" x="8448675" y="5751513"/>
          <p14:tracePt t="27960" x="8416925" y="5751513"/>
          <p14:tracePt t="27963" x="8401050" y="5751513"/>
          <p14:tracePt t="27964" x="8401050" y="5735638"/>
          <p14:tracePt t="27966" x="8370888" y="5735638"/>
          <p14:tracePt t="27969" x="8355013" y="5735638"/>
          <p14:tracePt t="27972" x="8339138" y="5735638"/>
          <p14:tracePt t="27974" x="8307388" y="5719763"/>
          <p14:tracePt t="27979" x="8291513" y="5719763"/>
          <p14:tracePt t="27980" x="8275638" y="5719763"/>
          <p14:tracePt t="27987" x="8243888" y="5719763"/>
          <p14:tracePt t="27988" x="8228013" y="5719763"/>
          <p14:tracePt t="27993" x="8212138" y="5719763"/>
          <p14:tracePt t="27994" x="8196263" y="5719763"/>
          <p14:tracePt t="27999" x="8180388" y="5719763"/>
          <p14:tracePt t="28003" x="8164513" y="5719763"/>
          <p14:tracePt t="28005" x="8164513" y="5703888"/>
          <p14:tracePt t="28008" x="8148638" y="5703888"/>
          <p14:tracePt t="28010" x="8132763" y="5703888"/>
          <p14:tracePt t="28015" x="8116888" y="5703888"/>
          <p14:tracePt t="28035" x="8101013" y="5703888"/>
          <p14:tracePt t="28039" x="8085138" y="5703888"/>
          <p14:tracePt t="28051" x="8070850" y="5703888"/>
          <p14:tracePt t="28055" x="8054975" y="5703888"/>
          <p14:tracePt t="28061" x="8039100" y="5703888"/>
          <p14:tracePt t="28070" x="8023225" y="5688013"/>
          <p14:tracePt t="28072" x="8007350" y="5688013"/>
          <p14:tracePt t="28079" x="7991475" y="5688013"/>
          <p14:tracePt t="28082" x="7975600" y="5688013"/>
          <p14:tracePt t="28087" x="7959725" y="5688013"/>
          <p14:tracePt t="28092" x="7943850" y="5688013"/>
          <p14:tracePt t="28095" x="7927975" y="5672138"/>
          <p14:tracePt t="28098" x="7912100" y="5672138"/>
          <p14:tracePt t="28100" x="7896225" y="5672138"/>
          <p14:tracePt t="28102" x="7880350" y="5657850"/>
          <p14:tracePt t="28104" x="7864475" y="5657850"/>
          <p14:tracePt t="28106" x="7848600" y="5657850"/>
          <p14:tracePt t="28108" x="7832725" y="5657850"/>
          <p14:tracePt t="28110" x="7832725" y="5641975"/>
          <p14:tracePt t="28112" x="7816850" y="5641975"/>
          <p14:tracePt t="28114" x="7800975" y="5641975"/>
          <p14:tracePt t="28120" x="7785100" y="5641975"/>
          <p14:tracePt t="28121" x="7770813" y="5641975"/>
          <p14:tracePt t="28122" x="7754938" y="5641975"/>
          <p14:tracePt t="28126" x="7739063" y="5641975"/>
          <p14:tracePt t="28128" x="7723188" y="5626100"/>
          <p14:tracePt t="28136" x="7707313" y="5626100"/>
          <p14:tracePt t="28137" x="7691438" y="5626100"/>
          <p14:tracePt t="28140" x="7675563" y="5626100"/>
          <p14:tracePt t="28142" x="7659688" y="5626100"/>
          <p14:tracePt t="28144" x="7659688" y="5610225"/>
          <p14:tracePt t="28146" x="7643813" y="5610225"/>
          <p14:tracePt t="28157" x="7627938" y="5610225"/>
          <p14:tracePt t="28162" x="7612063" y="5610225"/>
          <p14:tracePt t="28183" x="7596188" y="5610225"/>
          <p14:tracePt t="28199" x="7596188" y="5594350"/>
          <p14:tracePt t="28215" x="7580313" y="5594350"/>
          <p14:tracePt t="29371" x="7564438" y="5594350"/>
          <p14:tracePt t="29383" x="7548563" y="5594350"/>
          <p14:tracePt t="29394" x="7500938" y="5594350"/>
          <p14:tracePt t="29398" x="7485063" y="5594350"/>
          <p14:tracePt t="29400" x="7469188" y="5594350"/>
          <p14:tracePt t="29402" x="7454900" y="5594350"/>
          <p14:tracePt t="29409" x="7439025" y="5594350"/>
          <p14:tracePt t="29410" x="7423150" y="5594350"/>
          <p14:tracePt t="29415" x="7407275" y="5594350"/>
          <p14:tracePt t="29420" x="7391400" y="5594350"/>
          <p14:tracePt t="29424" x="7375525" y="5594350"/>
          <p14:tracePt t="29461" x="7359650" y="5594350"/>
          <p14:tracePt t="29479" x="7359650" y="5578475"/>
          <p14:tracePt t="29481" x="7359650" y="5562600"/>
          <p14:tracePt t="29485" x="7359650" y="5530850"/>
          <p14:tracePt t="29486" x="7375525" y="5499100"/>
          <p14:tracePt t="29488" x="7375525" y="5483225"/>
          <p14:tracePt t="29490" x="7375525" y="5451475"/>
          <p14:tracePt t="29503" x="7391400" y="5324475"/>
          <p14:tracePt t="29504" x="7407275" y="5278438"/>
          <p14:tracePt t="29506" x="7407275" y="5246688"/>
          <p14:tracePt t="29508" x="7407275" y="5230813"/>
          <p14:tracePt t="29510" x="7423150" y="5183188"/>
          <p14:tracePt t="29512" x="7423150" y="5151438"/>
          <p14:tracePt t="29514" x="7423150" y="5119688"/>
          <p14:tracePt t="29516" x="7423150" y="5087938"/>
          <p14:tracePt t="29518" x="7423150" y="5040313"/>
          <p14:tracePt t="29520" x="7423150" y="5008563"/>
          <p14:tracePt t="29522" x="7423150" y="4962525"/>
          <p14:tracePt t="29524" x="7423150" y="4914900"/>
          <p14:tracePt t="29526" x="7423150" y="4883150"/>
          <p14:tracePt t="29528" x="7439025" y="4835525"/>
          <p14:tracePt t="29530" x="7439025" y="4787900"/>
          <p14:tracePt t="29532" x="7439025" y="4724400"/>
          <p14:tracePt t="29535" x="7439025" y="4645025"/>
          <p14:tracePt t="29536" x="7439025" y="4567238"/>
          <p14:tracePt t="29538" x="7439025" y="4519613"/>
          <p14:tracePt t="29540" x="7439025" y="4456113"/>
          <p14:tracePt t="29542" x="7439025" y="4392613"/>
          <p14:tracePt t="29544" x="7439025" y="4329113"/>
          <p14:tracePt t="29546" x="7439025" y="4283075"/>
          <p14:tracePt t="29548" x="7439025" y="4219575"/>
          <p14:tracePt t="29551" x="7439025" y="4156075"/>
          <p14:tracePt t="29552" x="7454900" y="4108450"/>
          <p14:tracePt t="29554" x="7454900" y="4060825"/>
          <p14:tracePt t="29556" x="7454900" y="4013200"/>
          <p14:tracePt t="29558" x="7454900" y="3949700"/>
          <p14:tracePt t="29560" x="7454900" y="3887788"/>
          <p14:tracePt t="29562" x="7469188" y="3856038"/>
          <p14:tracePt t="29564" x="7469188" y="3808413"/>
          <p14:tracePt t="29566" x="7469188" y="3744913"/>
          <p14:tracePt t="29568" x="7469188" y="3713163"/>
          <p14:tracePt t="29570" x="7469188" y="3649663"/>
          <p14:tracePt t="29572" x="7469188" y="3602038"/>
          <p14:tracePt t="29574" x="7485063" y="3571875"/>
          <p14:tracePt t="29576" x="7485063" y="3524250"/>
          <p14:tracePt t="29578" x="7485063" y="3476625"/>
          <p14:tracePt t="29580" x="7500938" y="3413125"/>
          <p14:tracePt t="29582" x="7500938" y="3381375"/>
          <p14:tracePt t="29584" x="7500938" y="3333750"/>
          <p14:tracePt t="29586" x="7500938" y="3286125"/>
          <p14:tracePt t="29588" x="7500938" y="3255963"/>
          <p14:tracePt t="29591" x="7516813" y="3208338"/>
          <p14:tracePt t="29592" x="7516813" y="3160713"/>
          <p14:tracePt t="29594" x="7516813" y="3097213"/>
          <p14:tracePt t="29596" x="7532688" y="3065463"/>
          <p14:tracePt t="29598" x="7532688" y="3017838"/>
          <p14:tracePt t="29602" x="7548563" y="2970213"/>
          <p14:tracePt t="29602" x="7548563" y="2938463"/>
          <p14:tracePt t="29604" x="7564438" y="2892425"/>
          <p14:tracePt t="29606" x="7564438" y="2828925"/>
          <p14:tracePt t="29608" x="7580313" y="2781300"/>
          <p14:tracePt t="29610" x="7580313" y="2749550"/>
          <p14:tracePt t="29612" x="7596188" y="2701925"/>
          <p14:tracePt t="29614" x="7612063" y="2670175"/>
          <p14:tracePt t="29616" x="7612063" y="2638425"/>
          <p14:tracePt t="29619" x="7627938" y="2590800"/>
          <p14:tracePt t="29620" x="7643813" y="2544763"/>
          <p14:tracePt t="29622" x="7643813" y="2513013"/>
          <p14:tracePt t="29624" x="7643813" y="2497138"/>
          <p14:tracePt t="29626" x="7659688" y="2449513"/>
          <p14:tracePt t="29628" x="7659688" y="2417763"/>
          <p14:tracePt t="29630" x="7675563" y="2401888"/>
          <p14:tracePt t="29632" x="7691438" y="2370138"/>
          <p14:tracePt t="29635" x="7691438" y="2338388"/>
          <p14:tracePt t="29636" x="7707313" y="2338388"/>
          <p14:tracePt t="29638" x="7707313" y="2322513"/>
          <p14:tracePt t="29640" x="7723188" y="2306638"/>
          <p14:tracePt t="29645" x="7723188" y="2290763"/>
          <p14:tracePt t="29647" x="7739063" y="2274888"/>
          <p14:tracePt t="29648" x="7754938" y="2259013"/>
          <p14:tracePt t="29657" x="7770813" y="2243138"/>
          <p14:tracePt t="29661" x="7785100" y="2243138"/>
          <p14:tracePt t="29664" x="7785100" y="2228850"/>
          <p14:tracePt t="29666" x="7800975" y="2228850"/>
          <p14:tracePt t="29677" x="7816850" y="2228850"/>
          <p14:tracePt t="29686" x="7832725" y="2228850"/>
          <p14:tracePt t="29697" x="7848600" y="2228850"/>
          <p14:tracePt t="29702" x="7864475" y="2228850"/>
          <p14:tracePt t="29713" x="7880350" y="2228850"/>
          <p14:tracePt t="29718" x="7896225" y="2228850"/>
          <p14:tracePt t="29722" x="7896225" y="2243138"/>
          <p14:tracePt t="29724" x="7912100" y="2243138"/>
          <p14:tracePt t="29733" x="7927975" y="2259013"/>
          <p14:tracePt t="29737" x="7927975" y="2274888"/>
          <p14:tracePt t="29738" x="7943850" y="2290763"/>
          <p14:tracePt t="29740" x="7943850" y="2306638"/>
          <p14:tracePt t="29743" x="7943850" y="2322513"/>
          <p14:tracePt t="29745" x="7959725" y="2322513"/>
          <p14:tracePt t="29746" x="7959725" y="2370138"/>
          <p14:tracePt t="29748" x="7975600" y="2401888"/>
          <p14:tracePt t="29750" x="7975600" y="2417763"/>
          <p14:tracePt t="29752" x="7991475" y="2449513"/>
          <p14:tracePt t="29755" x="7991475" y="2465388"/>
          <p14:tracePt t="29756" x="7991475" y="2497138"/>
          <p14:tracePt t="29758" x="8007350" y="2528888"/>
          <p14:tracePt t="29760" x="8007350" y="2544763"/>
          <p14:tracePt t="29762" x="8007350" y="2574925"/>
          <p14:tracePt t="29764" x="8007350" y="2606675"/>
          <p14:tracePt t="29768" x="8023225" y="2638425"/>
          <p14:tracePt t="29770" x="8023225" y="2654300"/>
          <p14:tracePt t="29772" x="8023225" y="2670175"/>
          <p14:tracePt t="29774" x="8023225" y="2701925"/>
          <p14:tracePt t="29778" x="8023225" y="2733675"/>
          <p14:tracePt t="29780" x="8023225" y="2749550"/>
          <p14:tracePt t="29784" x="8023225" y="2765425"/>
          <p14:tracePt t="29786" x="8023225" y="2781300"/>
          <p14:tracePt t="29788" x="8023225" y="2797175"/>
          <p14:tracePt t="29790" x="8023225" y="2813050"/>
          <p14:tracePt t="29796" x="8023225" y="2828925"/>
          <p14:tracePt t="29803" x="8023225" y="2844800"/>
          <p14:tracePt t="29808" x="8023225" y="2860675"/>
          <p14:tracePt t="29828" x="8007350" y="2860675"/>
          <p14:tracePt t="29831" x="8007350" y="2876550"/>
          <p14:tracePt t="29841" x="7991475" y="2876550"/>
          <p14:tracePt t="29859" x="7975600" y="2876550"/>
          <p14:tracePt t="29866" x="7959725" y="2876550"/>
          <p14:tracePt t="29871" x="7959725" y="2860675"/>
          <p14:tracePt t="29872" x="7959725" y="2844800"/>
          <p14:tracePt t="29874" x="7959725" y="2828925"/>
          <p14:tracePt t="29876" x="7959725" y="2797175"/>
          <p14:tracePt t="29878" x="7959725" y="2781300"/>
          <p14:tracePt t="29880" x="7959725" y="2749550"/>
          <p14:tracePt t="29882" x="7959725" y="2701925"/>
          <p14:tracePt t="29884" x="7959725" y="2670175"/>
          <p14:tracePt t="29886" x="7959725" y="2638425"/>
          <p14:tracePt t="29888" x="7959725" y="2590800"/>
          <p14:tracePt t="29890" x="7975600" y="2544763"/>
          <p14:tracePt t="29892" x="7991475" y="2528888"/>
          <p14:tracePt t="29894" x="8007350" y="2465388"/>
          <p14:tracePt t="29896" x="8023225" y="2417763"/>
          <p14:tracePt t="29898" x="8023225" y="2386013"/>
          <p14:tracePt t="29901" x="8039100" y="2354263"/>
          <p14:tracePt t="29902" x="8054975" y="2306638"/>
          <p14:tracePt t="29904" x="8070850" y="2274888"/>
          <p14:tracePt t="29906" x="8070850" y="2243138"/>
          <p14:tracePt t="29908" x="8085138" y="2197100"/>
          <p14:tracePt t="29910" x="8101013" y="2165350"/>
          <p14:tracePt t="29912" x="8116888" y="2133600"/>
          <p14:tracePt t="29914" x="8132763" y="2117725"/>
          <p14:tracePt t="29916" x="8148638" y="2085975"/>
          <p14:tracePt t="29918" x="8180388" y="2054225"/>
          <p14:tracePt t="29920" x="8180388" y="2038350"/>
          <p14:tracePt t="29922" x="8196263" y="2006600"/>
          <p14:tracePt t="29924" x="8212138" y="1990725"/>
          <p14:tracePt t="29926" x="8228013" y="1974850"/>
          <p14:tracePt t="29932" x="8259763" y="1927225"/>
          <p14:tracePt t="29934" x="8275638" y="1927225"/>
          <p14:tracePt t="29938" x="8291513" y="1911350"/>
          <p14:tracePt t="29940" x="8307388" y="1911350"/>
          <p14:tracePt t="29942" x="8307388" y="1895475"/>
          <p14:tracePt t="29944" x="8323263" y="1895475"/>
          <p14:tracePt t="29946" x="8339138" y="1895475"/>
          <p14:tracePt t="29948" x="8355013" y="1895475"/>
          <p14:tracePt t="29954" x="8370888" y="1895475"/>
          <p14:tracePt t="29959" x="8385175" y="1895475"/>
          <p14:tracePt t="29967" x="8401050" y="1895475"/>
          <p14:tracePt t="29973" x="8416925" y="1895475"/>
          <p14:tracePt t="29978" x="8432800" y="1895475"/>
          <p14:tracePt t="29998" x="8448675" y="1895475"/>
          <p14:tracePt t="30009" x="8464550" y="1895475"/>
          <p14:tracePt t="30021" x="8464550" y="1911350"/>
          <p14:tracePt t="30022" x="8480425" y="1911350"/>
          <p14:tracePt t="30024" x="8480425" y="1927225"/>
          <p14:tracePt t="30026" x="8480425" y="1943100"/>
          <p14:tracePt t="30028" x="8496300" y="1974850"/>
          <p14:tracePt t="30032" x="8496300" y="2006600"/>
          <p14:tracePt t="30034" x="8512175" y="2054225"/>
          <p14:tracePt t="30036" x="8512175" y="2085975"/>
          <p14:tracePt t="30038" x="8512175" y="2101850"/>
          <p14:tracePt t="30040" x="8512175" y="2133600"/>
          <p14:tracePt t="30042" x="8528050" y="2165350"/>
          <p14:tracePt t="30044" x="8528050" y="2181225"/>
          <p14:tracePt t="30046" x="8528050" y="2228850"/>
          <p14:tracePt t="30048" x="8528050" y="2259013"/>
          <p14:tracePt t="30053" x="8543925" y="2306638"/>
          <p14:tracePt t="30054" x="8543925" y="2322513"/>
          <p14:tracePt t="30056" x="8543925" y="2370138"/>
          <p14:tracePt t="30058" x="8543925" y="2401888"/>
          <p14:tracePt t="30060" x="8543925" y="2417763"/>
          <p14:tracePt t="30063" x="8543925" y="2449513"/>
          <p14:tracePt t="30064" x="8543925" y="2497138"/>
          <p14:tracePt t="30067" x="8543925" y="2513013"/>
          <p14:tracePt t="30069" x="8543925" y="2544763"/>
          <p14:tracePt t="30070" x="8543925" y="2574925"/>
          <p14:tracePt t="30072" x="8543925" y="2590800"/>
          <p14:tracePt t="30074" x="8543925" y="2622550"/>
          <p14:tracePt t="30076" x="8543925" y="2638425"/>
          <p14:tracePt t="30078" x="8543925" y="2670175"/>
          <p14:tracePt t="30080" x="8543925" y="2686050"/>
          <p14:tracePt t="30085" x="8543925" y="2701925"/>
          <p14:tracePt t="30088" x="8543925" y="2717800"/>
          <p14:tracePt t="30114" x="8543925" y="2733675"/>
          <p14:tracePt t="30149" x="8559800" y="2733675"/>
          <p14:tracePt t="30152" x="8591550" y="2686050"/>
          <p14:tracePt t="30154" x="8623300" y="2686050"/>
          <p14:tracePt t="30156" x="8655050" y="2670175"/>
          <p14:tracePt t="30157" x="8670925" y="2638425"/>
          <p14:tracePt t="30160" x="8686800" y="2606675"/>
          <p14:tracePt t="30162" x="8716963" y="2590800"/>
          <p14:tracePt t="30164" x="8748713" y="2574925"/>
          <p14:tracePt t="30166" x="8780463" y="2544763"/>
          <p14:tracePt t="30169" x="8796338" y="2528888"/>
          <p14:tracePt t="30170" x="8828088" y="2497138"/>
          <p14:tracePt t="30172" x="8875713" y="2465388"/>
          <p14:tracePt t="30174" x="8907463" y="2433638"/>
          <p14:tracePt t="30176" x="8939213" y="2433638"/>
          <p14:tracePt t="30178" x="8955088" y="2401888"/>
          <p14:tracePt t="30180" x="9001125" y="2370138"/>
          <p14:tracePt t="30182" x="9032875" y="2354263"/>
          <p14:tracePt t="30184" x="9064625" y="2322513"/>
          <p14:tracePt t="30186" x="9080500" y="2306638"/>
          <p14:tracePt t="30188" x="9112250" y="2290763"/>
          <p14:tracePt t="30190" x="9159875" y="2274888"/>
          <p14:tracePt t="30192" x="9191625" y="2243138"/>
          <p14:tracePt t="30194" x="9207500" y="2228850"/>
          <p14:tracePt t="30196" x="9239250" y="2212975"/>
          <p14:tracePt t="30198" x="9271000" y="2197100"/>
          <p14:tracePt t="30201" x="9301163" y="2181225"/>
          <p14:tracePt t="30203" x="9317038" y="2165350"/>
          <p14:tracePt t="30204" x="9348788" y="2149475"/>
          <p14:tracePt t="30206" x="9380538" y="2133600"/>
          <p14:tracePt t="30208" x="9412288" y="2117725"/>
          <p14:tracePt t="30210" x="9444038" y="2101850"/>
          <p14:tracePt t="30212" x="9459913" y="2101850"/>
          <p14:tracePt t="30214" x="9475788" y="2101850"/>
          <p14:tracePt t="30217" x="9507538" y="2085975"/>
          <p14:tracePt t="30218" x="9539288" y="2085975"/>
          <p14:tracePt t="30220" x="9539288" y="2070100"/>
          <p14:tracePt t="30222" x="9571038" y="2054225"/>
          <p14:tracePt t="30224" x="9586913" y="2054225"/>
          <p14:tracePt t="30226" x="9601200" y="2038350"/>
          <p14:tracePt t="30228" x="9617075" y="2038350"/>
          <p14:tracePt t="30230" x="9632950" y="2038350"/>
          <p14:tracePt t="30236" x="9648825" y="2038350"/>
          <p14:tracePt t="30238" x="9664700" y="2038350"/>
          <p14:tracePt t="30261" x="9680575" y="2038350"/>
          <p14:tracePt t="30291" x="9680575" y="2054225"/>
          <p14:tracePt t="30294" x="9680575" y="2101850"/>
          <p14:tracePt t="30296" x="9680575" y="2133600"/>
          <p14:tracePt t="30298" x="9664700" y="2149475"/>
          <p14:tracePt t="30301" x="9664700" y="2197100"/>
          <p14:tracePt t="30302" x="9648825" y="2228850"/>
          <p14:tracePt t="30304" x="9648825" y="2259013"/>
          <p14:tracePt t="30306" x="9632950" y="2290763"/>
          <p14:tracePt t="30308" x="9632950" y="2338388"/>
          <p14:tracePt t="30310" x="9617075" y="2370138"/>
          <p14:tracePt t="30312" x="9617075" y="2401888"/>
          <p14:tracePt t="30314" x="9601200" y="2433638"/>
          <p14:tracePt t="30317" x="9601200" y="2481263"/>
          <p14:tracePt t="30318" x="9601200" y="2497138"/>
          <p14:tracePt t="30320" x="9586913" y="2544763"/>
          <p14:tracePt t="30322" x="9586913" y="2574925"/>
          <p14:tracePt t="30324" x="9586913" y="2590800"/>
          <p14:tracePt t="30326" x="9586913" y="2638425"/>
          <p14:tracePt t="30328" x="9586913" y="2670175"/>
          <p14:tracePt t="30330" x="9586913" y="2686050"/>
          <p14:tracePt t="30332" x="9571038" y="2733675"/>
          <p14:tracePt t="30334" x="9571038" y="2749550"/>
          <p14:tracePt t="30336" x="9555163" y="2765425"/>
          <p14:tracePt t="30338" x="9555163" y="2797175"/>
          <p14:tracePt t="30340" x="9555163" y="2813050"/>
          <p14:tracePt t="30342" x="9555163" y="2844800"/>
          <p14:tracePt t="30344" x="9539288" y="2860675"/>
          <p14:tracePt t="30346" x="9539288" y="2876550"/>
          <p14:tracePt t="30348" x="9539288" y="2892425"/>
          <p14:tracePt t="30351" x="9539288" y="2908300"/>
          <p14:tracePt t="30354" x="9539288" y="2922588"/>
          <p14:tracePt t="30358" x="9539288" y="2938463"/>
          <p14:tracePt t="30368" x="9539288" y="2954338"/>
          <p14:tracePt t="30374" x="9555163" y="2954338"/>
          <p14:tracePt t="30376" x="9555163" y="2970213"/>
          <p14:tracePt t="30378" x="9571038" y="2970213"/>
          <p14:tracePt t="30382" x="9586913" y="2970213"/>
          <p14:tracePt t="30385" x="9601200" y="2970213"/>
          <p14:tracePt t="30386" x="9632950" y="2970213"/>
          <p14:tracePt t="30388" x="9648825" y="2970213"/>
          <p14:tracePt t="30390" x="9680575" y="2970213"/>
          <p14:tracePt t="30392" x="9712325" y="2970213"/>
          <p14:tracePt t="30394" x="9728200" y="2970213"/>
          <p14:tracePt t="30397" x="9775825" y="2970213"/>
          <p14:tracePt t="30398" x="9791700" y="2970213"/>
          <p14:tracePt t="30400" x="9839325" y="2970213"/>
          <p14:tracePt t="30402" x="9871075" y="2970213"/>
          <p14:tracePt t="30404" x="9902825" y="2970213"/>
          <p14:tracePt t="30406" x="9932988" y="2970213"/>
          <p14:tracePt t="30409" x="9980613" y="2970213"/>
          <p14:tracePt t="30410" x="10012363" y="2970213"/>
          <p14:tracePt t="30412" x="10059988" y="2970213"/>
          <p14:tracePt t="30414" x="10107613" y="2970213"/>
          <p14:tracePt t="30417" x="10139363" y="2970213"/>
          <p14:tracePt t="30418" x="10171113" y="2970213"/>
          <p14:tracePt t="30420" x="10233025" y="2954338"/>
          <p14:tracePt t="30422" x="10280650" y="2938463"/>
          <p14:tracePt t="30425" x="10312400" y="2938463"/>
          <p14:tracePt t="30426" x="10391775" y="2922588"/>
          <p14:tracePt t="30428" x="10487025" y="2892425"/>
          <p14:tracePt t="30430" x="10533063" y="2892425"/>
          <p14:tracePt t="30432" x="10596563" y="2876550"/>
          <p14:tracePt t="30435" x="10628313" y="2860675"/>
          <p14:tracePt t="30436" x="10691813" y="2844800"/>
          <p14:tracePt t="30438" x="10755313" y="2828925"/>
          <p14:tracePt t="30440" x="10802938" y="2813050"/>
          <p14:tracePt t="30442" x="10864850" y="2797175"/>
          <p14:tracePt t="30444" x="10896600" y="2781300"/>
          <p14:tracePt t="30446" x="10944225" y="2765425"/>
          <p14:tracePt t="30448" x="11007725" y="2765425"/>
          <p14:tracePt t="30450" x="11055350" y="2749550"/>
          <p14:tracePt t="30452" x="11087100" y="2733675"/>
          <p14:tracePt t="30454" x="11133138" y="2733675"/>
          <p14:tracePt t="30456" x="11180763" y="2717800"/>
          <p14:tracePt t="30458" x="11228388" y="2701925"/>
          <p14:tracePt t="30460" x="11260138" y="2686050"/>
          <p14:tracePt t="30462" x="11291888" y="2670175"/>
          <p14:tracePt t="30464" x="11339513" y="2654300"/>
          <p14:tracePt t="30467" x="11355388" y="2638425"/>
          <p14:tracePt t="30468" x="11387138" y="2638425"/>
          <p14:tracePt t="30470" x="11418888" y="2622550"/>
          <p14:tracePt t="30472" x="11433175" y="2606675"/>
          <p14:tracePt t="30474" x="11464925" y="2606675"/>
          <p14:tracePt t="30476" x="11480800" y="2606675"/>
          <p14:tracePt t="30478" x="11496675" y="2590800"/>
          <p14:tracePt t="30483" x="11512550" y="2590800"/>
          <p14:tracePt t="30485" x="11528425" y="2574925"/>
          <p14:tracePt t="30493" x="11528425" y="2560638"/>
          <p14:tracePt t="30505" x="11544300" y="2560638"/>
          <p14:tracePt t="30516" x="11560175" y="2560638"/>
          <p14:tracePt t="30531" x="11544300" y="2560638"/>
          <p14:tracePt t="30533" x="11528425" y="2560638"/>
          <p14:tracePt t="30534" x="11512550" y="2544763"/>
          <p14:tracePt t="30538" x="11496675" y="2544763"/>
          <p14:tracePt t="30540" x="11480800" y="2544763"/>
          <p14:tracePt t="30542" x="11464925" y="2544763"/>
          <p14:tracePt t="30547" x="11449050" y="2544763"/>
          <p14:tracePt t="30548" x="11433175" y="2544763"/>
          <p14:tracePt t="30552" x="11418888" y="2544763"/>
          <p14:tracePt t="30554" x="11403013" y="2544763"/>
          <p14:tracePt t="30556" x="11387138" y="2544763"/>
          <p14:tracePt t="30560" x="11371263" y="2544763"/>
          <p14:tracePt t="30562" x="11355388" y="2544763"/>
          <p14:tracePt t="30568" x="11339513" y="2544763"/>
          <p14:tracePt t="30570" x="11323638" y="2544763"/>
          <p14:tracePt t="30572" x="11307763" y="2544763"/>
          <p14:tracePt t="30580" x="11291888" y="2544763"/>
          <p14:tracePt t="30588" x="11276013" y="2544763"/>
          <p14:tracePt t="30603" x="11260138" y="2544763"/>
          <p14:tracePt t="30609" x="11244263" y="2544763"/>
          <p14:tracePt t="30623" x="11228388" y="2544763"/>
          <p14:tracePt t="30627" x="11212513" y="2544763"/>
          <p14:tracePt t="30630" x="11196638" y="2544763"/>
          <p14:tracePt t="30636" x="11180763" y="2544763"/>
          <p14:tracePt t="30638" x="11164888" y="2544763"/>
          <p14:tracePt t="30642" x="11149013" y="2544763"/>
          <p14:tracePt t="30644" x="11133138" y="2544763"/>
          <p14:tracePt t="30646" x="11118850" y="2544763"/>
          <p14:tracePt t="30648" x="11102975" y="2544763"/>
          <p14:tracePt t="30650" x="11087100" y="2544763"/>
          <p14:tracePt t="30652" x="11071225" y="2544763"/>
          <p14:tracePt t="30656" x="11055350" y="2544763"/>
          <p14:tracePt t="30658" x="11039475" y="2544763"/>
          <p14:tracePt t="30660" x="11023600" y="2544763"/>
          <p14:tracePt t="30662" x="11007725" y="2544763"/>
          <p14:tracePt t="30664" x="10991850" y="2544763"/>
          <p14:tracePt t="30666" x="10975975" y="2544763"/>
          <p14:tracePt t="30668" x="10960100" y="2544763"/>
          <p14:tracePt t="30670" x="10944225" y="2544763"/>
          <p14:tracePt t="30672" x="10912475" y="2544763"/>
          <p14:tracePt t="30674" x="10896600" y="2544763"/>
          <p14:tracePt t="30676" x="10880725" y="2544763"/>
          <p14:tracePt t="30678" x="10848975" y="2544763"/>
          <p14:tracePt t="30685" x="10755313" y="2544763"/>
          <p14:tracePt t="30686" x="10739438" y="2544763"/>
          <p14:tracePt t="30688" x="10691813" y="2544763"/>
          <p14:tracePt t="30690" x="10675938" y="2544763"/>
          <p14:tracePt t="30692" x="10644188" y="2544763"/>
          <p14:tracePt t="30694" x="10612438" y="2544763"/>
          <p14:tracePt t="30696" x="10596563" y="2544763"/>
          <p14:tracePt t="30698" x="10564813" y="2544763"/>
          <p14:tracePt t="30701" x="10533063" y="2544763"/>
          <p14:tracePt t="30702" x="10502900" y="2544763"/>
          <p14:tracePt t="30704" x="10471150" y="2544763"/>
          <p14:tracePt t="30706" x="10455275" y="2544763"/>
          <p14:tracePt t="30708" x="10423525" y="2544763"/>
          <p14:tracePt t="30710" x="10391775" y="2544763"/>
          <p14:tracePt t="30712" x="10360025" y="2544763"/>
          <p14:tracePt t="30714" x="10328275" y="2544763"/>
          <p14:tracePt t="30717" x="10296525" y="2560638"/>
          <p14:tracePt t="30718" x="10280650" y="2560638"/>
          <p14:tracePt t="30720" x="10248900" y="2560638"/>
          <p14:tracePt t="30722" x="10217150" y="2560638"/>
          <p14:tracePt t="30724" x="10186988" y="2560638"/>
          <p14:tracePt t="30726" x="10155238" y="2574925"/>
          <p14:tracePt t="30729" x="10139363" y="2574925"/>
          <p14:tracePt t="30730" x="10091738" y="2574925"/>
          <p14:tracePt t="30732" x="10059988" y="2574925"/>
          <p14:tracePt t="30734" x="10044113" y="2574925"/>
          <p14:tracePt t="30736" x="10012363" y="2574925"/>
          <p14:tracePt t="30738" x="9964738" y="2574925"/>
          <p14:tracePt t="30740" x="9948863" y="2590800"/>
          <p14:tracePt t="30742" x="9917113" y="2590800"/>
          <p14:tracePt t="30744" x="9886950" y="2606675"/>
          <p14:tracePt t="30746" x="9871075" y="2606675"/>
          <p14:tracePt t="30748" x="9839325" y="2606675"/>
          <p14:tracePt t="30750" x="9791700" y="2622550"/>
          <p14:tracePt t="30752" x="9775825" y="2622550"/>
          <p14:tracePt t="30754" x="9744075" y="2638425"/>
          <p14:tracePt t="30756" x="9728200" y="2638425"/>
          <p14:tracePt t="30758" x="9696450" y="2654300"/>
          <p14:tracePt t="30760" x="9664700" y="2654300"/>
          <p14:tracePt t="30762" x="9648825" y="2654300"/>
          <p14:tracePt t="30764" x="9617075" y="2670175"/>
          <p14:tracePt t="30767" x="9586913" y="2670175"/>
          <p14:tracePt t="30768" x="9571038" y="2686050"/>
          <p14:tracePt t="30770" x="9539288" y="2686050"/>
          <p14:tracePt t="30772" x="9507538" y="2686050"/>
          <p14:tracePt t="30774" x="9475788" y="2686050"/>
          <p14:tracePt t="30776" x="9444038" y="2686050"/>
          <p14:tracePt t="30778" x="9412288" y="2701925"/>
          <p14:tracePt t="30780" x="9396413" y="2701925"/>
          <p14:tracePt t="30782" x="9364663" y="2701925"/>
          <p14:tracePt t="30785" x="9348788" y="2701925"/>
          <p14:tracePt t="30786" x="9317038" y="2717800"/>
          <p14:tracePt t="30788" x="9286875" y="2717800"/>
          <p14:tracePt t="30790" x="9271000" y="2717800"/>
          <p14:tracePt t="30792" x="9239250" y="2717800"/>
          <p14:tracePt t="30794" x="9207500" y="2733675"/>
          <p14:tracePt t="30796" x="9191625" y="2733675"/>
          <p14:tracePt t="30798" x="9159875" y="2733675"/>
          <p14:tracePt t="30800" x="9144000" y="2733675"/>
          <p14:tracePt t="30802" x="9128125" y="2733675"/>
          <p14:tracePt t="30804" x="9096375" y="2733675"/>
          <p14:tracePt t="30806" x="9080500" y="2749550"/>
          <p14:tracePt t="30808" x="9064625" y="2749550"/>
          <p14:tracePt t="30810" x="9032875" y="2749550"/>
          <p14:tracePt t="30812" x="9017000" y="2749550"/>
          <p14:tracePt t="30814" x="9001125" y="2749550"/>
          <p14:tracePt t="30819" x="8970963" y="2765425"/>
          <p14:tracePt t="30819" x="8939213" y="2765425"/>
          <p14:tracePt t="30824" x="8907463" y="2765425"/>
          <p14:tracePt t="30826" x="8891588" y="2765425"/>
          <p14:tracePt t="30830" x="8859838" y="2765425"/>
          <p14:tracePt t="30832" x="8843963" y="2765425"/>
          <p14:tracePt t="30835" x="8828088" y="2765425"/>
          <p14:tracePt t="30836" x="8812213" y="2765425"/>
          <p14:tracePt t="30841" x="8796338" y="2765425"/>
          <p14:tracePt t="30842" x="8780463" y="2765425"/>
          <p14:tracePt t="30844" x="8764588" y="2765425"/>
          <p14:tracePt t="30846" x="8748713" y="2765425"/>
          <p14:tracePt t="30848" x="8732838" y="2765425"/>
          <p14:tracePt t="30851" x="8716963" y="2765425"/>
          <p14:tracePt t="30854" x="8701088" y="2765425"/>
          <p14:tracePt t="30856" x="8686800" y="2765425"/>
          <p14:tracePt t="30858" x="8670925" y="2765425"/>
          <p14:tracePt t="30860" x="8655050" y="2765425"/>
          <p14:tracePt t="30862" x="8639175" y="2765425"/>
          <p14:tracePt t="30867" x="8623300" y="2781300"/>
          <p14:tracePt t="30868" x="8607425" y="2781300"/>
          <p14:tracePt t="30870" x="8591550" y="2781300"/>
          <p14:tracePt t="30872" x="8575675" y="2781300"/>
          <p14:tracePt t="30874" x="8559800" y="2781300"/>
          <p14:tracePt t="30876" x="8543925" y="2797175"/>
          <p14:tracePt t="30878" x="8528050" y="2797175"/>
          <p14:tracePt t="30880" x="8512175" y="2797175"/>
          <p14:tracePt t="30884" x="8496300" y="2797175"/>
          <p14:tracePt t="30886" x="8464550" y="2797175"/>
          <p14:tracePt t="30893" x="8432800" y="2813050"/>
          <p14:tracePt t="30896" x="8416925" y="2813050"/>
          <p14:tracePt t="30898" x="8385175" y="2813050"/>
          <p14:tracePt t="30902" x="8370888" y="2813050"/>
          <p14:tracePt t="30904" x="8355013" y="2813050"/>
          <p14:tracePt t="30906" x="8339138" y="2813050"/>
          <p14:tracePt t="30908" x="8323263" y="2813050"/>
          <p14:tracePt t="30910" x="8307388" y="2813050"/>
          <p14:tracePt t="30912" x="8291513" y="2813050"/>
          <p14:tracePt t="30914" x="8275638" y="2813050"/>
          <p14:tracePt t="30917" x="8259763" y="2828925"/>
          <p14:tracePt t="30918" x="8243888" y="2828925"/>
          <p14:tracePt t="30920" x="8228013" y="2828925"/>
          <p14:tracePt t="30922" x="8212138" y="2828925"/>
          <p14:tracePt t="30924" x="8196263" y="2844800"/>
          <p14:tracePt t="30926" x="8180388" y="2844800"/>
          <p14:tracePt t="30928" x="8164513" y="2844800"/>
          <p14:tracePt t="30929" x="8148638" y="2844800"/>
          <p14:tracePt t="30932" x="8132763" y="2844800"/>
          <p14:tracePt t="30934" x="8116888" y="2844800"/>
          <p14:tracePt t="30936" x="8101013" y="2844800"/>
          <p14:tracePt t="30938" x="8085138" y="2844800"/>
          <p14:tracePt t="30940" x="8070850" y="2860675"/>
          <p14:tracePt t="30942" x="8054975" y="2860675"/>
          <p14:tracePt t="30944" x="8023225" y="2860675"/>
          <p14:tracePt t="30946" x="8023225" y="2876550"/>
          <p14:tracePt t="30948" x="8007350" y="2876550"/>
          <p14:tracePt t="30951" x="7991475" y="2876550"/>
          <p14:tracePt t="30952" x="7975600" y="2876550"/>
          <p14:tracePt t="30954" x="7959725" y="2892425"/>
          <p14:tracePt t="30956" x="7943850" y="2892425"/>
          <p14:tracePt t="30958" x="7927975" y="2892425"/>
          <p14:tracePt t="30960" x="7912100" y="2892425"/>
          <p14:tracePt t="30962" x="7896225" y="2892425"/>
          <p14:tracePt t="30969" x="7864475" y="2892425"/>
          <p14:tracePt t="30970" x="7864475" y="2908300"/>
          <p14:tracePt t="30972" x="7848600" y="2908300"/>
          <p14:tracePt t="30974" x="7832725" y="2908300"/>
          <p14:tracePt t="30976" x="7816850" y="2908300"/>
          <p14:tracePt t="30980" x="7800975" y="2922588"/>
          <p14:tracePt t="30989" x="7785100" y="2922588"/>
          <p14:tracePt t="30992" x="7770813" y="2938463"/>
          <p14:tracePt t="30995" x="7754938" y="2938463"/>
          <p14:tracePt t="31001" x="7739063" y="2938463"/>
          <p14:tracePt t="31004" x="7707313" y="2938463"/>
          <p14:tracePt t="31010" x="7691438" y="2938463"/>
          <p14:tracePt t="31012" x="7691438" y="2954338"/>
          <p14:tracePt t="31014" x="7675563" y="2954338"/>
          <p14:tracePt t="31020" x="7659688" y="2954338"/>
          <p14:tracePt t="31022" x="7643813" y="2954338"/>
          <p14:tracePt t="31026" x="7627938" y="2970213"/>
          <p14:tracePt t="31033" x="7612063" y="2970213"/>
          <p14:tracePt t="31036" x="7596188" y="2970213"/>
          <p14:tracePt t="31043" x="7580313" y="2970213"/>
          <p14:tracePt t="31046" x="7564438" y="2970213"/>
          <p14:tracePt t="31048" x="7564438" y="2986088"/>
          <p14:tracePt t="31051" x="7548563" y="2986088"/>
          <p14:tracePt t="31060" x="7532688" y="2986088"/>
          <p14:tracePt t="31071" x="7516813" y="2986088"/>
          <p14:tracePt t="31074" x="7516813" y="3001963"/>
          <p14:tracePt t="31096" x="7500938" y="3001963"/>
          <p14:tracePt t="31159" x="7485063" y="3001963"/>
          <p14:tracePt t="31203" x="7469188" y="3001963"/>
          <p14:tracePt t="31229" x="7454900" y="3001963"/>
          <p14:tracePt t="31234" x="7439025" y="3017838"/>
          <p14:tracePt t="31242" x="7423150" y="3017838"/>
          <p14:tracePt t="31248" x="7407275" y="3033713"/>
          <p14:tracePt t="31251" x="7391400" y="3033713"/>
          <p14:tracePt t="31258" x="7375525" y="3033713"/>
          <p14:tracePt t="31262" x="7359650" y="3049588"/>
          <p14:tracePt t="31268" x="7343775" y="3049588"/>
          <p14:tracePt t="31270" x="7312025" y="3049588"/>
          <p14:tracePt t="31274" x="7296150" y="3049588"/>
          <p14:tracePt t="31276" x="7280275" y="3049588"/>
          <p14:tracePt t="31280" x="7264400" y="3049588"/>
          <p14:tracePt t="31282" x="7248525" y="3049588"/>
          <p14:tracePt t="31285" x="7232650" y="3049588"/>
          <p14:tracePt t="31288" x="7216775" y="3065463"/>
          <p14:tracePt t="31290" x="7200900" y="3065463"/>
          <p14:tracePt t="31292" x="7185025" y="3065463"/>
          <p14:tracePt t="31294" x="7169150" y="3065463"/>
          <p14:tracePt t="31296" x="7154863" y="3081338"/>
          <p14:tracePt t="31300" x="7138988" y="3081338"/>
          <p14:tracePt t="31302" x="7123113" y="3081338"/>
          <p14:tracePt t="31304" x="7107238" y="3081338"/>
          <p14:tracePt t="31306" x="7091363" y="3081338"/>
          <p14:tracePt t="31308" x="7075488" y="3081338"/>
          <p14:tracePt t="31312" x="7059613" y="3081338"/>
          <p14:tracePt t="31314" x="7027863" y="3081338"/>
          <p14:tracePt t="31318" x="7011988" y="3081338"/>
          <p14:tracePt t="31320" x="6980238" y="3081338"/>
          <p14:tracePt t="31325" x="6964363" y="3081338"/>
          <p14:tracePt t="31326" x="6948488" y="3097213"/>
          <p14:tracePt t="31328" x="6932613" y="3097213"/>
          <p14:tracePt t="31330" x="6916738" y="3097213"/>
          <p14:tracePt t="31333" x="6900863" y="3097213"/>
          <p14:tracePt t="31336" x="6884988" y="3097213"/>
          <p14:tracePt t="31338" x="6854825" y="3113088"/>
          <p14:tracePt t="31342" x="6838950" y="3113088"/>
          <p14:tracePt t="31344" x="6823075" y="3113088"/>
          <p14:tracePt t="31352" x="6791325" y="3113088"/>
          <p14:tracePt t="31354" x="6775450" y="3113088"/>
          <p14:tracePt t="31358" x="6775450" y="3128963"/>
          <p14:tracePt t="31368" x="6759575" y="3128963"/>
          <p14:tracePt t="31374" x="6743700" y="3128963"/>
          <p14:tracePt t="31415" x="6727825" y="3128963"/>
          <p14:tracePt t="31455" x="6727825" y="3144838"/>
          <p14:tracePt t="31461" x="6711950" y="3144838"/>
          <p14:tracePt t="31473" x="6711950" y="3160713"/>
          <p14:tracePt t="31497" x="6696075" y="3160713"/>
          <p14:tracePt t="31588" x="6711950" y="3144838"/>
          <p14:tracePt t="31596" x="6727825" y="3113088"/>
          <p14:tracePt t="31604" x="6727825" y="3081338"/>
          <p14:tracePt t="31608" x="6727825" y="3065463"/>
          <p14:tracePt t="31611" x="6743700" y="3065463"/>
          <p14:tracePt t="31616" x="6759575" y="3033713"/>
          <p14:tracePt t="31620" x="6759575" y="3017838"/>
          <p14:tracePt t="31622" x="6759575" y="3001963"/>
          <p14:tracePt t="31624" x="6775450" y="2986088"/>
          <p14:tracePt t="31628" x="6791325" y="2970213"/>
          <p14:tracePt t="31635" x="6807200" y="2938463"/>
          <p14:tracePt t="31643" x="6838950" y="2813050"/>
          <p14:tracePt t="31646" x="6854825" y="2781300"/>
          <p14:tracePt t="31648" x="6854825" y="2765425"/>
          <p14:tracePt t="31652" x="6869113" y="2733675"/>
          <p14:tracePt t="31656" x="6869113" y="2717800"/>
          <p14:tracePt t="31658" x="6884988" y="2686050"/>
          <p14:tracePt t="31662" x="6884988" y="2670175"/>
          <p14:tracePt t="31664" x="6900863" y="2654300"/>
          <p14:tracePt t="31667" x="6900863" y="2638425"/>
          <p14:tracePt t="31678" x="6900863" y="2606675"/>
          <p14:tracePt t="31694" x="6916738" y="2590800"/>
          <p14:tracePt t="31700" x="6916738" y="2574925"/>
          <p14:tracePt t="31707" x="6916738" y="2560638"/>
          <p14:tracePt t="31729" x="6932613" y="2560638"/>
          <p14:tracePt t="31734" x="6932613" y="2544763"/>
          <p14:tracePt t="31741" x="6948488" y="2544763"/>
          <p14:tracePt t="31746" x="6948488" y="2528888"/>
          <p14:tracePt t="31759" x="6964363" y="2528888"/>
          <p14:tracePt t="31771" x="6980238" y="2528888"/>
          <p14:tracePt t="31773" x="6980238" y="2513013"/>
          <p14:tracePt t="31803" x="6980238" y="2497138"/>
          <p14:tracePt t="31840" x="6964363" y="2497138"/>
          <p14:tracePt t="31846" x="6948488" y="2497138"/>
          <p14:tracePt t="31848" x="6932613" y="2497138"/>
          <p14:tracePt t="31850" x="6916738" y="2513013"/>
          <p14:tracePt t="31855" x="6884988" y="2513013"/>
          <p14:tracePt t="31856" x="6854825" y="2528888"/>
          <p14:tracePt t="31859" x="6838950" y="2544763"/>
          <p14:tracePt t="31860" x="6823075" y="2560638"/>
          <p14:tracePt t="31862" x="6791325" y="2574925"/>
          <p14:tracePt t="31864" x="6775450" y="2574925"/>
          <p14:tracePt t="31866" x="6743700" y="2606675"/>
          <p14:tracePt t="31868" x="6711950" y="2622550"/>
          <p14:tracePt t="31870" x="6680200" y="2654300"/>
          <p14:tracePt t="31872" x="6664325" y="2686050"/>
          <p14:tracePt t="31874" x="6632575" y="2701925"/>
          <p14:tracePt t="31876" x="6600825" y="2717800"/>
          <p14:tracePt t="31878" x="6553200" y="2749550"/>
          <p14:tracePt t="31880" x="6538913" y="2781300"/>
          <p14:tracePt t="31884" x="6491288" y="2813050"/>
          <p14:tracePt t="31885" x="6459538" y="2844800"/>
          <p14:tracePt t="31886" x="6427788" y="2860675"/>
          <p14:tracePt t="31888" x="6380163" y="2892425"/>
          <p14:tracePt t="31890" x="6364288" y="2922588"/>
          <p14:tracePt t="31892" x="6316663" y="2954338"/>
          <p14:tracePt t="31894" x="6284913" y="2986088"/>
          <p14:tracePt t="31896" x="6238875" y="3017838"/>
          <p14:tracePt t="31898" x="6223000" y="3033713"/>
          <p14:tracePt t="31900" x="6191250" y="3065463"/>
          <p14:tracePt t="31902" x="6143625" y="3097213"/>
          <p14:tracePt t="31904" x="6111875" y="3113088"/>
          <p14:tracePt t="31906" x="6080125" y="3144838"/>
          <p14:tracePt t="31908" x="6064250" y="3160713"/>
          <p14:tracePt t="31910" x="6032500" y="3176588"/>
          <p14:tracePt t="31912" x="6000750" y="3208338"/>
          <p14:tracePt t="31914" x="5953125" y="3224213"/>
          <p14:tracePt t="31916" x="5953125" y="3255963"/>
          <p14:tracePt t="31918" x="5907088" y="3286125"/>
          <p14:tracePt t="31920" x="5875338" y="3286125"/>
          <p14:tracePt t="31923" x="5859463" y="3302000"/>
          <p14:tracePt t="31924" x="5843588" y="3317875"/>
          <p14:tracePt t="31926" x="5811838" y="3349625"/>
          <p14:tracePt t="31928" x="5780088" y="3349625"/>
          <p14:tracePt t="31930" x="5764213" y="3365500"/>
          <p14:tracePt t="31932" x="5748338" y="3381375"/>
          <p14:tracePt t="31935" x="5716588" y="3397250"/>
          <p14:tracePt t="31936" x="5716588" y="3413125"/>
          <p14:tracePt t="31938" x="5684838" y="3413125"/>
          <p14:tracePt t="31940" x="5668963" y="3429000"/>
          <p14:tracePt t="31942" x="5668963" y="3444875"/>
          <p14:tracePt t="31944" x="5638800" y="3444875"/>
          <p14:tracePt t="31946" x="5622925" y="3444875"/>
          <p14:tracePt t="31948" x="5622925" y="3460750"/>
          <p14:tracePt t="31951" x="5607050" y="3476625"/>
          <p14:tracePt t="31952" x="5591175" y="3492500"/>
          <p14:tracePt t="31956" x="5575300" y="3492500"/>
          <p14:tracePt t="31959" x="5559425" y="3508375"/>
          <p14:tracePt t="31960" x="5543550" y="3508375"/>
          <p14:tracePt t="31962" x="5543550" y="3524250"/>
          <p14:tracePt t="31964" x="5527675" y="3524250"/>
          <p14:tracePt t="31966" x="5511800" y="3524250"/>
          <p14:tracePt t="31970" x="5495925" y="3524250"/>
          <p14:tracePt t="31972" x="5495925" y="3540125"/>
          <p14:tracePt t="31975" x="5480050" y="3540125"/>
          <p14:tracePt t="31976" x="5464175" y="3540125"/>
          <p14:tracePt t="31979" x="5464175" y="3556000"/>
          <p14:tracePt t="31984" x="5448300" y="3556000"/>
          <p14:tracePt t="31986" x="5432425" y="3556000"/>
          <p14:tracePt t="31988" x="5432425" y="3571875"/>
          <p14:tracePt t="31995" x="5400675" y="3571875"/>
          <p14:tracePt t="31998" x="5384800" y="3571875"/>
          <p14:tracePt t="32002" x="5368925" y="3571875"/>
          <p14:tracePt t="32004" x="5353050" y="3571875"/>
          <p14:tracePt t="32006" x="5353050" y="3587750"/>
          <p14:tracePt t="32010" x="5337175" y="3587750"/>
          <p14:tracePt t="32012" x="5322888" y="3587750"/>
          <p14:tracePt t="32014" x="5307013" y="3587750"/>
          <p14:tracePt t="32019" x="5291138" y="3587750"/>
          <p14:tracePt t="32024" x="5275263" y="3602038"/>
          <p14:tracePt t="32028" x="5259388" y="3602038"/>
          <p14:tracePt t="32029" x="5243513" y="3602038"/>
          <p14:tracePt t="32030" x="5227638" y="3602038"/>
          <p14:tracePt t="32034" x="5211763" y="3602038"/>
          <p14:tracePt t="32039" x="5195888" y="3602038"/>
          <p14:tracePt t="32042" x="5180013" y="3602038"/>
          <p14:tracePt t="32044" x="5164138" y="3617913"/>
          <p14:tracePt t="32048" x="5148263" y="3617913"/>
          <p14:tracePt t="32051" x="5132388" y="3617913"/>
          <p14:tracePt t="32052" x="5116513" y="3617913"/>
          <p14:tracePt t="32054" x="5116513" y="3633788"/>
          <p14:tracePt t="32056" x="5100638" y="3633788"/>
          <p14:tracePt t="32058" x="5084763" y="3633788"/>
          <p14:tracePt t="32068" x="5053013" y="3649663"/>
          <p14:tracePt t="32076" x="5006975" y="3649663"/>
          <p14:tracePt t="32082" x="4991100" y="3665538"/>
          <p14:tracePt t="32090" x="4959350" y="3665538"/>
          <p14:tracePt t="32093" x="4927600" y="3665538"/>
          <p14:tracePt t="32099" x="4911725" y="3665538"/>
          <p14:tracePt t="32100" x="4895850" y="3681413"/>
          <p14:tracePt t="32104" x="4879975" y="3681413"/>
          <p14:tracePt t="32108" x="4864100" y="3681413"/>
          <p14:tracePt t="32112" x="4848225" y="3681413"/>
          <p14:tracePt t="32117" x="4832350" y="3681413"/>
          <p14:tracePt t="32119" x="4816475" y="3681413"/>
          <p14:tracePt t="32120" x="4800600" y="3681413"/>
          <p14:tracePt t="32127" x="4784725" y="3681413"/>
          <p14:tracePt t="32129" x="4768850" y="3681413"/>
          <p14:tracePt t="32133" x="4752975" y="3681413"/>
          <p14:tracePt t="32134" x="4737100" y="3681413"/>
          <p14:tracePt t="32136" x="4722813" y="3681413"/>
          <p14:tracePt t="32140" x="4706938" y="3681413"/>
          <p14:tracePt t="32142" x="4691063" y="3681413"/>
          <p14:tracePt t="32147" x="4675188" y="3681413"/>
          <p14:tracePt t="32148" x="4659313" y="3681413"/>
          <p14:tracePt t="32153" x="4643438" y="3681413"/>
          <p14:tracePt t="32154" x="4627563" y="3681413"/>
          <p14:tracePt t="32159" x="4611688" y="3681413"/>
          <p14:tracePt t="32160" x="4595813" y="3681413"/>
          <p14:tracePt t="32164" x="4579938" y="3681413"/>
          <p14:tracePt t="32167" x="4564063" y="3681413"/>
          <p14:tracePt t="32170" x="4548188" y="3681413"/>
          <p14:tracePt t="32172" x="4532313" y="3681413"/>
          <p14:tracePt t="32174" x="4516438" y="3681413"/>
          <p14:tracePt t="32176" x="4500563" y="3681413"/>
          <p14:tracePt t="32178" x="4484688" y="3681413"/>
          <p14:tracePt t="32190" x="4452938" y="3681413"/>
          <p14:tracePt t="32193" x="4421188" y="3681413"/>
          <p14:tracePt t="32194" x="4406900" y="3681413"/>
          <p14:tracePt t="32198" x="4391025" y="3665538"/>
          <p14:tracePt t="32200" x="4375150" y="3665538"/>
          <p14:tracePt t="32204" x="4359275" y="3665538"/>
          <p14:tracePt t="32209" x="4343400" y="3665538"/>
          <p14:tracePt t="32210" x="4327525" y="3665538"/>
          <p14:tracePt t="32214" x="4311650" y="3665538"/>
          <p14:tracePt t="32219" x="4295775" y="3665538"/>
          <p14:tracePt t="32222" x="4279900" y="3649663"/>
          <p14:tracePt t="32226" x="4264025" y="3649663"/>
          <p14:tracePt t="32228" x="4248150" y="3649663"/>
          <p14:tracePt t="32237" x="4232275" y="3633788"/>
          <p14:tracePt t="32241" x="4216400" y="3633788"/>
          <p14:tracePt t="32245" x="4200525" y="3617913"/>
          <p14:tracePt t="32246" x="4184650" y="3617913"/>
          <p14:tracePt t="32250" x="4168775" y="3617913"/>
          <p14:tracePt t="32256" x="4152900" y="3617913"/>
          <p14:tracePt t="32259" x="4137025" y="3617913"/>
          <p14:tracePt t="32265" x="4121150" y="3617913"/>
          <p14:tracePt t="32267" x="4106863" y="3602038"/>
          <p14:tracePt t="32271" x="4090988" y="3602038"/>
          <p14:tracePt t="32275" x="4075113" y="3602038"/>
          <p14:tracePt t="32276" x="4059238" y="3602038"/>
          <p14:tracePt t="32278" x="4059238" y="3587750"/>
          <p14:tracePt t="32280" x="4043363" y="3587750"/>
          <p14:tracePt t="32284" x="4027488" y="3587750"/>
          <p14:tracePt t="32286" x="4011613" y="3587750"/>
          <p14:tracePt t="32288" x="3995738" y="3587750"/>
          <p14:tracePt t="32290" x="3979863" y="3587750"/>
          <p14:tracePt t="32292" x="3979863" y="3571875"/>
          <p14:tracePt t="32294" x="3963988" y="3571875"/>
          <p14:tracePt t="32296" x="3948113" y="3571875"/>
          <p14:tracePt t="32298" x="3932238" y="3556000"/>
          <p14:tracePt t="32300" x="3916363" y="3556000"/>
          <p14:tracePt t="32302" x="3900488" y="3556000"/>
          <p14:tracePt t="32304" x="3900488" y="3540125"/>
          <p14:tracePt t="32306" x="3884613" y="3540125"/>
          <p14:tracePt t="32308" x="3852863" y="3540125"/>
          <p14:tracePt t="32318" x="3806825" y="3524250"/>
          <p14:tracePt t="32330" x="3727450" y="3492500"/>
          <p14:tracePt t="32335" x="3679825" y="3492500"/>
          <p14:tracePt t="32339" x="3663950" y="3476625"/>
          <p14:tracePt t="32343" x="3648075" y="3476625"/>
          <p14:tracePt t="32345" x="3632200" y="3460750"/>
          <p14:tracePt t="32346" x="3616325" y="3460750"/>
          <p14:tracePt t="32348" x="3600450" y="3460750"/>
          <p14:tracePt t="32354" x="3584575" y="3460750"/>
          <p14:tracePt t="32360" x="3568700" y="3460750"/>
          <p14:tracePt t="32368" x="3568700" y="3444875"/>
          <p14:tracePt t="32374" x="3552825" y="3444875"/>
          <p14:tracePt t="32391" x="3536950" y="3444875"/>
          <p14:tracePt t="32444" x="3521075" y="3444875"/>
          <p14:tracePt t="32450" x="3521075" y="3429000"/>
          <p14:tracePt t="32482" x="3521075" y="3413125"/>
          <p14:tracePt t="32489" x="3505200" y="3413125"/>
          <p14:tracePt t="32492" x="3490913" y="3413125"/>
          <p14:tracePt t="32496" x="3490913" y="3397250"/>
          <p14:tracePt t="32503" x="3475038" y="3381375"/>
          <p14:tracePt t="32506" x="3459163" y="3381375"/>
          <p14:tracePt t="32508" x="3443288" y="3381375"/>
          <p14:tracePt t="32512" x="3427413" y="3365500"/>
          <p14:tracePt t="32515" x="3411538" y="3365500"/>
          <p14:tracePt t="32518" x="3395663" y="3349625"/>
          <p14:tracePt t="32521" x="3379788" y="3349625"/>
          <p14:tracePt t="32522" x="3379788" y="3333750"/>
          <p14:tracePt t="32524" x="3363913" y="3333750"/>
          <p14:tracePt t="32526" x="3348038" y="3333750"/>
          <p14:tracePt t="32528" x="3332163" y="3333750"/>
          <p14:tracePt t="32534" x="3300413" y="3317875"/>
          <p14:tracePt t="32536" x="3284538" y="3317875"/>
          <p14:tracePt t="32538" x="3268663" y="3302000"/>
          <p14:tracePt t="32540" x="3252788" y="3302000"/>
          <p14:tracePt t="32542" x="3236913" y="3302000"/>
          <p14:tracePt t="32544" x="3221038" y="3302000"/>
          <p14:tracePt t="32546" x="3205163" y="3302000"/>
          <p14:tracePt t="32548" x="3190875" y="3286125"/>
          <p14:tracePt t="32550" x="3175000" y="3286125"/>
          <p14:tracePt t="32552" x="3159125" y="3270250"/>
          <p14:tracePt t="32554" x="3143250" y="3270250"/>
          <p14:tracePt t="32556" x="3127375" y="3255963"/>
          <p14:tracePt t="32558" x="3095625" y="3255963"/>
          <p14:tracePt t="32560" x="3079750" y="3240088"/>
          <p14:tracePt t="32563" x="3063875" y="3240088"/>
          <p14:tracePt t="32564" x="3032125" y="3240088"/>
          <p14:tracePt t="32568" x="3000375" y="3224213"/>
          <p14:tracePt t="32572" x="2968625" y="3208338"/>
          <p14:tracePt t="32574" x="2936875" y="3208338"/>
          <p14:tracePt t="32576" x="2936875" y="3192463"/>
          <p14:tracePt t="32578" x="2905125" y="3192463"/>
          <p14:tracePt t="32580" x="2890838" y="3192463"/>
          <p14:tracePt t="32583" x="2874963" y="3192463"/>
          <p14:tracePt t="32584" x="2859088" y="3176588"/>
          <p14:tracePt t="32586" x="2843213" y="3176588"/>
          <p14:tracePt t="32588" x="2827338" y="3176588"/>
          <p14:tracePt t="32590" x="2811463" y="3160713"/>
          <p14:tracePt t="32592" x="2795588" y="3160713"/>
          <p14:tracePt t="32594" x="2779713" y="3160713"/>
          <p14:tracePt t="32596" x="2763838" y="3160713"/>
          <p14:tracePt t="32600" x="2732088" y="3144838"/>
          <p14:tracePt t="32602" x="2716213" y="3144838"/>
          <p14:tracePt t="32606" x="2700338" y="3128963"/>
          <p14:tracePt t="32608" x="2684463" y="3128963"/>
          <p14:tracePt t="32610" x="2668588" y="3128963"/>
          <p14:tracePt t="32614" x="2652713" y="3113088"/>
          <p14:tracePt t="32619" x="2636838" y="3113088"/>
          <p14:tracePt t="32622" x="2620963" y="3113088"/>
          <p14:tracePt t="32626" x="2605088" y="3113088"/>
          <p14:tracePt t="32641" x="2590800" y="3113088"/>
          <p14:tracePt t="32649" x="2574925" y="3097213"/>
          <p14:tracePt t="32656" x="2559050" y="3097213"/>
          <p14:tracePt t="32685" x="2543175" y="3097213"/>
          <p14:tracePt t="32746" x="2527300" y="3097213"/>
          <p14:tracePt t="32768" x="2511425" y="3097213"/>
          <p14:tracePt t="32774" x="2495550" y="3097213"/>
          <p14:tracePt t="32779" x="2479675" y="3097213"/>
          <p14:tracePt t="32786" x="2463800" y="3097213"/>
          <p14:tracePt t="32789" x="2447925" y="3097213"/>
          <p14:tracePt t="32797" x="2432050" y="3097213"/>
          <p14:tracePt t="32801" x="2416175" y="3097213"/>
          <p14:tracePt t="32804" x="2400300" y="3097213"/>
          <p14:tracePt t="32815" x="2384425" y="3097213"/>
          <p14:tracePt t="32819" x="2368550" y="3097213"/>
          <p14:tracePt t="32829" x="2352675" y="3097213"/>
          <p14:tracePt t="32834" x="2336800" y="3097213"/>
          <p14:tracePt t="32839" x="2320925" y="3097213"/>
          <p14:tracePt t="32859" x="2305050" y="3097213"/>
          <p14:tracePt t="32871" x="2289175" y="3097213"/>
          <p14:tracePt t="32889" x="2274888" y="3097213"/>
          <p14:tracePt t="32895" x="2259013" y="3097213"/>
          <p14:tracePt t="32900" x="2243138" y="3097213"/>
          <p14:tracePt t="32911" x="2227263" y="3097213"/>
          <p14:tracePt t="32916" x="2211388" y="3097213"/>
          <p14:tracePt t="32923" x="2195513" y="3097213"/>
          <p14:tracePt t="32927" x="2163763" y="3097213"/>
          <p14:tracePt t="32930" x="2147888" y="3097213"/>
          <p14:tracePt t="32933" x="2132013" y="3097213"/>
          <p14:tracePt t="32938" x="2116138" y="3097213"/>
          <p14:tracePt t="32940" x="2100263" y="3097213"/>
          <p14:tracePt t="32942" x="2084388" y="3097213"/>
          <p14:tracePt t="32946" x="2068513" y="3097213"/>
          <p14:tracePt t="32950" x="2052638" y="3097213"/>
          <p14:tracePt t="32954" x="2036763" y="3097213"/>
          <p14:tracePt t="32956" x="2020888" y="3097213"/>
          <p14:tracePt t="32960" x="2005013" y="3097213"/>
          <p14:tracePt t="32964" x="1989138" y="3097213"/>
          <p14:tracePt t="32969" x="1974850" y="3097213"/>
          <p14:tracePt t="32972" x="1958975" y="3097213"/>
          <p14:tracePt t="32976" x="1943100" y="3097213"/>
          <p14:tracePt t="32978" x="1927225" y="3097213"/>
          <p14:tracePt t="32986" x="1911350" y="3097213"/>
          <p14:tracePt t="32990" x="1895475" y="3097213"/>
          <p14:tracePt t="33003" x="1879600" y="3097213"/>
          <p14:tracePt t="33011" x="1863725" y="3097213"/>
          <p14:tracePt t="33018" x="1847850" y="3097213"/>
          <p14:tracePt t="33037" x="1831975" y="3097213"/>
          <p14:tracePt t="33053" x="1816100" y="3097213"/>
          <p14:tracePt t="33081" x="1800225" y="3097213"/>
          <p14:tracePt t="33095" x="1784350" y="3097213"/>
          <p14:tracePt t="33128" x="1768475" y="3097213"/>
          <p14:tracePt t="33145" x="1752600" y="3097213"/>
          <p14:tracePt t="33165" x="1736725" y="3097213"/>
          <p14:tracePt t="33216" x="1720850" y="3097213"/>
          <p14:tracePt t="33277" x="1704975" y="3097213"/>
          <p14:tracePt t="33905" x="1720850" y="3097213"/>
          <p14:tracePt t="33912" x="1736725" y="3097213"/>
          <p14:tracePt t="33918" x="1752600" y="3097213"/>
          <p14:tracePt t="33920" x="1768475" y="3097213"/>
          <p14:tracePt t="33924" x="1784350" y="3097213"/>
          <p14:tracePt t="33926" x="1800225" y="3097213"/>
          <p14:tracePt t="33934" x="1816100" y="3097213"/>
          <p14:tracePt t="33935" x="1831975" y="3097213"/>
          <p14:tracePt t="33942" x="1847850" y="3097213"/>
          <p14:tracePt t="33945" x="1863725" y="3097213"/>
          <p14:tracePt t="33946" x="1879600" y="3113088"/>
          <p14:tracePt t="33950" x="1911350" y="3113088"/>
          <p14:tracePt t="33954" x="1927225" y="3128963"/>
          <p14:tracePt t="33959" x="1943100" y="3128963"/>
          <p14:tracePt t="33960" x="1958975" y="3128963"/>
          <p14:tracePt t="33966" x="1974850" y="3128963"/>
          <p14:tracePt t="33973" x="1989138" y="3128963"/>
          <p14:tracePt t="33978" x="2005013" y="3128963"/>
          <p14:tracePt t="33985" x="2005013" y="3144838"/>
          <p14:tracePt t="33989" x="2020888" y="3144838"/>
          <p14:tracePt t="33995" x="2036763" y="3144838"/>
          <p14:tracePt t="34007" x="2052638" y="3144838"/>
          <p14:tracePt t="34008" x="2052638" y="3160713"/>
          <p14:tracePt t="34012" x="2068513" y="3160713"/>
          <p14:tracePt t="34016" x="2084388" y="3160713"/>
          <p14:tracePt t="34018" x="2084388" y="3176588"/>
          <p14:tracePt t="34024" x="2100263" y="3176588"/>
          <p14:tracePt t="34028" x="2116138" y="3176588"/>
          <p14:tracePt t="34038" x="2132013" y="3192463"/>
          <p14:tracePt t="34043" x="2147888" y="3192463"/>
          <p14:tracePt t="34046" x="2147888" y="3208338"/>
          <p14:tracePt t="34056" x="2163763" y="3208338"/>
          <p14:tracePt t="34064" x="2179638" y="3208338"/>
          <p14:tracePt t="34079" x="2195513" y="3208338"/>
          <p14:tracePt t="34179" x="2195513" y="3224213"/>
          <p14:tracePt t="34191" x="2179638" y="3224213"/>
          <p14:tracePt t="34196" x="2163763" y="3224213"/>
          <p14:tracePt t="34207" x="2147888" y="3224213"/>
          <p14:tracePt t="34213" x="2132013" y="3224213"/>
          <p14:tracePt t="34219" x="2132013" y="3240088"/>
          <p14:tracePt t="34222" x="2116138" y="3240088"/>
          <p14:tracePt t="34224" x="2100263" y="3240088"/>
          <p14:tracePt t="34236" x="2084388" y="3240088"/>
          <p14:tracePt t="34244" x="2052638" y="3255963"/>
          <p14:tracePt t="34252" x="2036763" y="3255963"/>
          <p14:tracePt t="34256" x="2020888" y="3255963"/>
          <p14:tracePt t="34269" x="2005013" y="3255963"/>
          <p14:tracePt t="34272" x="1989138" y="3255963"/>
          <p14:tracePt t="34280" x="1974850" y="3255963"/>
          <p14:tracePt t="34299" x="1958975" y="3255963"/>
          <p14:tracePt t="34313" x="1943100" y="3255963"/>
          <p14:tracePt t="34335" x="1927225" y="3255963"/>
          <p14:tracePt t="34347" x="1911350" y="3270250"/>
          <p14:tracePt t="34355" x="1895475" y="3270250"/>
          <p14:tracePt t="34383" x="1879600" y="3270250"/>
          <p14:tracePt t="34415" x="1863725" y="3270250"/>
          <p14:tracePt t="34521" x="1879600" y="3270250"/>
          <p14:tracePt t="34537" x="1895475" y="3270250"/>
          <p14:tracePt t="34547" x="1911350" y="3270250"/>
          <p14:tracePt t="34571" x="1927225" y="3270250"/>
          <p14:tracePt t="35067" x="1927225" y="3255963"/>
          <p14:tracePt t="35070" x="1927225" y="3240088"/>
          <p14:tracePt t="35075" x="1927225" y="3224213"/>
          <p14:tracePt t="35083" x="1927225" y="3208338"/>
          <p14:tracePt t="35086" x="1927225" y="3192463"/>
          <p14:tracePt t="35094" x="1927225" y="3176588"/>
          <p14:tracePt t="35101" x="1927225" y="3160713"/>
          <p14:tracePt t="35105" x="1927225" y="3144838"/>
          <p14:tracePt t="35119" x="1927225" y="3128963"/>
          <p14:tracePt t="35127" x="1927225" y="3113088"/>
          <p14:tracePt t="35176" x="1927225" y="3097213"/>
          <p14:tracePt t="35237" x="1927225" y="3081338"/>
          <p14:tracePt t="36662" x="1943100" y="3081338"/>
          <p14:tracePt t="36689" x="1943100" y="3065463"/>
          <p14:tracePt t="36695" x="1958975" y="3065463"/>
          <p14:tracePt t="37269" x="1974850" y="3065463"/>
          <p14:tracePt t="37277" x="1989138" y="3065463"/>
          <p14:tracePt t="37283" x="2005013" y="3065463"/>
          <p14:tracePt t="37290" x="2020888" y="3065463"/>
          <p14:tracePt t="37292" x="2036763" y="3065463"/>
          <p14:tracePt t="37303" x="2052638" y="3065463"/>
          <p14:tracePt t="37309" x="2068513" y="3065463"/>
          <p14:tracePt t="37317" x="2084388" y="3065463"/>
          <p14:tracePt t="37398" x="2100263" y="3065463"/>
          <p14:tracePt t="37407" x="2116138" y="3065463"/>
          <p14:tracePt t="37423" x="2132013" y="3065463"/>
          <p14:tracePt t="37428" x="2147888" y="3065463"/>
          <p14:tracePt t="37447" x="2163763" y="3065463"/>
          <p14:tracePt t="37461" x="2179638" y="3065463"/>
          <p14:tracePt t="37473" x="2195513" y="3065463"/>
          <p14:tracePt t="37491" x="2211388" y="3065463"/>
          <p14:tracePt t="37502" x="2259013" y="3065463"/>
          <p14:tracePt t="37503" x="2274888" y="3065463"/>
          <p14:tracePt t="37508" x="2289175" y="3065463"/>
          <p14:tracePt t="37510" x="2305050" y="3065463"/>
          <p14:tracePt t="37514" x="2320925" y="3065463"/>
          <p14:tracePt t="37516" x="2336800" y="3065463"/>
          <p14:tracePt t="37519" x="2352675" y="3065463"/>
          <p14:tracePt t="37522" x="2368550" y="3065463"/>
          <p14:tracePt t="37526" x="2384425" y="3065463"/>
          <p14:tracePt t="37531" x="2400300" y="3065463"/>
          <p14:tracePt t="37532" x="2416175" y="3065463"/>
          <p14:tracePt t="37536" x="2432050" y="3065463"/>
          <p14:tracePt t="37542" x="2447925" y="3065463"/>
          <p14:tracePt t="37548" x="2463800" y="3065463"/>
          <p14:tracePt t="37554" x="2495550" y="3065463"/>
          <p14:tracePt t="37558" x="2511425" y="3065463"/>
          <p14:tracePt t="37563" x="2527300" y="3065463"/>
          <p14:tracePt t="37567" x="2543175" y="3065463"/>
          <p14:tracePt t="37577" x="2559050" y="3065463"/>
          <p14:tracePt t="37585" x="2574925" y="3065463"/>
          <p14:tracePt t="37595" x="2590800" y="3065463"/>
          <p14:tracePt t="37637" x="2605088" y="3065463"/>
          <p14:tracePt t="37687" x="2620963" y="3065463"/>
          <p14:tracePt t="37739" x="2636838" y="3065463"/>
          <p14:tracePt t="37753" x="2652713" y="3081338"/>
          <p14:tracePt t="37759" x="2652713" y="3097213"/>
          <p14:tracePt t="37771" x="2652713" y="3113088"/>
          <p14:tracePt t="37778" x="2652713" y="3128963"/>
          <p14:tracePt t="37824" x="2652713" y="3144838"/>
          <p14:tracePt t="37837" x="2668588" y="3144838"/>
          <p14:tracePt t="37851" x="2684463" y="3144838"/>
          <p14:tracePt t="37867" x="2700338" y="3144838"/>
          <p14:tracePt t="37953" x="2716213" y="3144838"/>
          <p14:tracePt t="37958" x="2732088" y="3144838"/>
          <p14:tracePt t="37971" x="2747963" y="3144838"/>
          <p14:tracePt t="37974" x="2763838" y="3144838"/>
          <p14:tracePt t="37979" x="2779713" y="3144838"/>
          <p14:tracePt t="37984" x="2795588" y="3144838"/>
          <p14:tracePt t="37988" x="2811463" y="3144838"/>
          <p14:tracePt t="37994" x="2827338" y="3144838"/>
          <p14:tracePt t="37999" x="2843213" y="3144838"/>
          <p14:tracePt t="38003" x="2859088" y="3144838"/>
          <p14:tracePt t="38008" x="2874963" y="3144838"/>
          <p14:tracePt t="38010" x="2890838" y="3144838"/>
          <p14:tracePt t="38016" x="2905125" y="3144838"/>
          <p14:tracePt t="38020" x="2921000" y="3144838"/>
          <p14:tracePt t="38022" x="2936875" y="3144838"/>
          <p14:tracePt t="38028" x="2952750" y="3144838"/>
          <p14:tracePt t="38031" x="2968625" y="3144838"/>
          <p14:tracePt t="38034" x="3000375" y="3144838"/>
          <p14:tracePt t="38036" x="3016250" y="3144838"/>
          <p14:tracePt t="38040" x="3032125" y="3144838"/>
          <p14:tracePt t="38042" x="3063875" y="3144838"/>
          <p14:tracePt t="38048" x="3095625" y="3144838"/>
          <p14:tracePt t="38052" x="3127375" y="3144838"/>
          <p14:tracePt t="38054" x="3143250" y="3144838"/>
          <p14:tracePt t="38056" x="3175000" y="3144838"/>
          <p14:tracePt t="38058" x="3205163" y="3160713"/>
          <p14:tracePt t="38060" x="3221038" y="3160713"/>
          <p14:tracePt t="38063" x="3268663" y="3160713"/>
          <p14:tracePt t="38065" x="3300413" y="3176588"/>
          <p14:tracePt t="38066" x="3316288" y="3176588"/>
          <p14:tracePt t="38068" x="3348038" y="3176588"/>
          <p14:tracePt t="38070" x="3379788" y="3176588"/>
          <p14:tracePt t="38072" x="3411538" y="3192463"/>
          <p14:tracePt t="38075" x="3459163" y="3192463"/>
          <p14:tracePt t="38076" x="3490913" y="3192463"/>
          <p14:tracePt t="38078" x="3521075" y="3192463"/>
          <p14:tracePt t="38081" x="3568700" y="3192463"/>
          <p14:tracePt t="38082" x="3616325" y="3208338"/>
          <p14:tracePt t="38084" x="3648075" y="3208338"/>
          <p14:tracePt t="38086" x="3695700" y="3208338"/>
          <p14:tracePt t="38088" x="3743325" y="3208338"/>
          <p14:tracePt t="38090" x="3775075" y="3208338"/>
          <p14:tracePt t="38092" x="3821113" y="3224213"/>
          <p14:tracePt t="38094" x="3868738" y="3224213"/>
          <p14:tracePt t="38098" x="3963988" y="3224213"/>
          <p14:tracePt t="38100" x="4027488" y="3224213"/>
          <p14:tracePt t="38102" x="4075113" y="3224213"/>
          <p14:tracePt t="38104" x="4121150" y="3224213"/>
          <p14:tracePt t="38106" x="4168775" y="3224213"/>
          <p14:tracePt t="38108" x="4248150" y="3224213"/>
          <p14:tracePt t="38110" x="4359275" y="3224213"/>
          <p14:tracePt t="38112" x="4421188" y="3224213"/>
          <p14:tracePt t="38114" x="4452938" y="3224213"/>
          <p14:tracePt t="38116" x="4516438" y="3224213"/>
          <p14:tracePt t="38118" x="4579938" y="3208338"/>
          <p14:tracePt t="38120" x="4643438" y="3208338"/>
          <p14:tracePt t="38122" x="4691063" y="3208338"/>
          <p14:tracePt t="38124" x="4752975" y="3192463"/>
          <p14:tracePt t="38126" x="4816475" y="3192463"/>
          <p14:tracePt t="38128" x="4864100" y="3176588"/>
          <p14:tracePt t="38131" x="4911725" y="3160713"/>
          <p14:tracePt t="38132" x="4975225" y="3160713"/>
          <p14:tracePt t="38134" x="5037138" y="3144838"/>
          <p14:tracePt t="38136" x="5100638" y="3128963"/>
          <p14:tracePt t="38138" x="5148263" y="3113088"/>
          <p14:tracePt t="38140" x="5195888" y="3097213"/>
          <p14:tracePt t="38142" x="5259388" y="3081338"/>
          <p14:tracePt t="38144" x="5307013" y="3065463"/>
          <p14:tracePt t="38146" x="5368925" y="3049588"/>
          <p14:tracePt t="38148" x="5416550" y="3033713"/>
          <p14:tracePt t="38150" x="5448300" y="3017838"/>
          <p14:tracePt t="38152" x="5495925" y="3017838"/>
          <p14:tracePt t="38154" x="5543550" y="3001963"/>
          <p14:tracePt t="38156" x="5575300" y="2986088"/>
          <p14:tracePt t="38158" x="5607050" y="2954338"/>
          <p14:tracePt t="38160" x="5653088" y="2938463"/>
          <p14:tracePt t="38163" x="5684838" y="2922588"/>
          <p14:tracePt t="38164" x="5732463" y="2892425"/>
          <p14:tracePt t="38166" x="5748338" y="2876550"/>
          <p14:tracePt t="38168" x="5780088" y="2876550"/>
          <p14:tracePt t="38170" x="5811838" y="2844800"/>
          <p14:tracePt t="38172" x="5843588" y="2828925"/>
          <p14:tracePt t="38174" x="5859463" y="2797175"/>
          <p14:tracePt t="38176" x="5891213" y="2781300"/>
          <p14:tracePt t="38178" x="5907088" y="2765425"/>
          <p14:tracePt t="38180" x="5938838" y="2749550"/>
          <p14:tracePt t="38182" x="5953125" y="2717800"/>
          <p14:tracePt t="38184" x="5969000" y="2701925"/>
          <p14:tracePt t="38186" x="6000750" y="2686050"/>
          <p14:tracePt t="38192" x="6032500" y="2654300"/>
          <p14:tracePt t="38195" x="6048375" y="2638425"/>
          <p14:tracePt t="38197" x="6048375" y="2622550"/>
          <p14:tracePt t="38200" x="6096000" y="2590800"/>
          <p14:tracePt t="38202" x="6096000" y="2574925"/>
          <p14:tracePt t="38204" x="6111875" y="2544763"/>
          <p14:tracePt t="38206" x="6143625" y="2513013"/>
          <p14:tracePt t="38208" x="6159500" y="2513013"/>
          <p14:tracePt t="38210" x="6159500" y="2497138"/>
          <p14:tracePt t="38213" x="6175375" y="2465388"/>
          <p14:tracePt t="38215" x="6191250" y="2465388"/>
          <p14:tracePt t="38216" x="6207125" y="2449513"/>
          <p14:tracePt t="38218" x="6207125" y="2433638"/>
          <p14:tracePt t="38220" x="6223000" y="2433638"/>
          <p14:tracePt t="38222" x="6238875" y="2417763"/>
          <p14:tracePt t="38224" x="6238875" y="2401888"/>
          <p14:tracePt t="38226" x="6238875" y="2386013"/>
          <p14:tracePt t="38228" x="6253163" y="2386013"/>
          <p14:tracePt t="38232" x="6269038" y="2386013"/>
          <p14:tracePt t="38234" x="6269038" y="2370138"/>
          <p14:tracePt t="38246" x="6284913" y="2354263"/>
          <p14:tracePt t="38267" x="6284913" y="2338388"/>
          <p14:tracePt t="38285" x="6284913" y="2322513"/>
          <p14:tracePt t="38295" x="6284913" y="2306638"/>
          <p14:tracePt t="38300" x="6284913" y="2290763"/>
          <p14:tracePt t="38308" x="6284913" y="2274888"/>
          <p14:tracePt t="38320" x="6269038" y="2259013"/>
          <p14:tracePt t="38327" x="6269038" y="2243138"/>
          <p14:tracePt t="38332" x="6253163" y="2243138"/>
          <p14:tracePt t="38392" x="6238875" y="2243138"/>
          <p14:tracePt t="38411" x="6238875" y="2228850"/>
          <p14:tracePt t="38423" x="6223000" y="2228850"/>
          <p14:tracePt t="38511" x="6207125" y="2228850"/>
          <p14:tracePt t="38544" x="6191250" y="2243138"/>
          <p14:tracePt t="38555" x="6191250" y="2274888"/>
          <p14:tracePt t="38556" x="6191250" y="2290763"/>
          <p14:tracePt t="38558" x="6191250" y="2306638"/>
          <p14:tracePt t="38564" x="6191250" y="2322513"/>
          <p14:tracePt t="38567" x="6191250" y="2338388"/>
          <p14:tracePt t="38574" x="6207125" y="2354263"/>
          <p14:tracePt t="38580" x="6207125" y="2386013"/>
          <p14:tracePt t="38587" x="6223000" y="2417763"/>
          <p14:tracePt t="38591" x="6223000" y="2433638"/>
          <p14:tracePt t="38594" x="6238875" y="2449513"/>
          <p14:tracePt t="38598" x="6238875" y="2465388"/>
          <p14:tracePt t="38600" x="6238875" y="2481263"/>
          <p14:tracePt t="38605" x="6253163" y="2497138"/>
          <p14:tracePt t="38608" x="6269038" y="2513013"/>
          <p14:tracePt t="38612" x="6269038" y="2528888"/>
          <p14:tracePt t="38615" x="6284913" y="2528888"/>
          <p14:tracePt t="38616" x="6284913" y="2544763"/>
          <p14:tracePt t="38618" x="6284913" y="2560638"/>
          <p14:tracePt t="38620" x="6284913" y="2574925"/>
          <p14:tracePt t="38622" x="6300788" y="2574925"/>
          <p14:tracePt t="38626" x="6316663" y="2590800"/>
          <p14:tracePt t="38628" x="6316663" y="2606675"/>
          <p14:tracePt t="38634" x="6332538" y="2622550"/>
          <p14:tracePt t="38636" x="6332538" y="2638425"/>
          <p14:tracePt t="38640" x="6348413" y="2654300"/>
          <p14:tracePt t="38644" x="6364288" y="2654300"/>
          <p14:tracePt t="38646" x="6364288" y="2670175"/>
          <p14:tracePt t="38653" x="6364288" y="2686050"/>
          <p14:tracePt t="38658" x="6380163" y="2701925"/>
          <p14:tracePt t="38665" x="6396038" y="2717800"/>
          <p14:tracePt t="38672" x="6396038" y="2749550"/>
          <p14:tracePt t="38674" x="6396038" y="2765425"/>
          <p14:tracePt t="38680" x="6411913" y="2781300"/>
          <p14:tracePt t="38682" x="6411913" y="2797175"/>
          <p14:tracePt t="38686" x="6411913" y="2813050"/>
          <p14:tracePt t="38690" x="6411913" y="2828925"/>
          <p14:tracePt t="38692" x="6411913" y="2844800"/>
          <p14:tracePt t="38698" x="6427788" y="2860675"/>
          <p14:tracePt t="38700" x="6427788" y="2876550"/>
          <p14:tracePt t="38707" x="6427788" y="2892425"/>
          <p14:tracePt t="38708" x="6443663" y="2908300"/>
          <p14:tracePt t="38713" x="6443663" y="2922588"/>
          <p14:tracePt t="38718" x="6443663" y="2938463"/>
          <p14:tracePt t="38722" x="6443663" y="2954338"/>
          <p14:tracePt t="38737" x="6459538" y="2954338"/>
          <p14:tracePt t="38738" x="6459538" y="2970213"/>
          <p14:tracePt t="38755" x="6459538" y="2986088"/>
          <p14:tracePt t="38833" x="6443663" y="2986088"/>
          <p14:tracePt t="38841" x="6427788" y="2986088"/>
          <p14:tracePt t="38848" x="6411913" y="2986088"/>
          <p14:tracePt t="38862" x="6396038" y="2986088"/>
          <p14:tracePt t="38866" x="6380163" y="2986088"/>
          <p14:tracePt t="38872" x="6380163" y="2970213"/>
          <p14:tracePt t="38876" x="6364288" y="2970213"/>
          <p14:tracePt t="38878" x="6348413" y="2970213"/>
          <p14:tracePt t="38882" x="6332538" y="2970213"/>
          <p14:tracePt t="38884" x="6332538" y="2954338"/>
          <p14:tracePt t="38886" x="6316663" y="2954338"/>
          <p14:tracePt t="38888" x="6300788" y="2954338"/>
          <p14:tracePt t="38892" x="6300788" y="2938463"/>
          <p14:tracePt t="38894" x="6284913" y="2938463"/>
          <p14:tracePt t="38898" x="6269038" y="2938463"/>
          <p14:tracePt t="38909" x="6253163" y="2938463"/>
          <p14:tracePt t="38930" x="6253163" y="2922588"/>
          <p14:tracePt t="38978" x="6253163" y="2908300"/>
          <p14:tracePt t="38984" x="6253163" y="2892425"/>
          <p14:tracePt t="38992" x="6269038" y="2892425"/>
          <p14:tracePt t="39000" x="6269038" y="2876550"/>
          <p14:tracePt t="39002" x="6284913" y="2876550"/>
          <p14:tracePt t="39009" x="6284913" y="2860675"/>
          <p14:tracePt t="39022" x="6284913" y="2844800"/>
          <p14:tracePt t="39023" x="6300788" y="2844800"/>
          <p14:tracePt t="39024" x="6300788" y="2828925"/>
          <p14:tracePt t="39032" x="6316663" y="2828925"/>
          <p14:tracePt t="39039" x="6316663" y="2813050"/>
          <p14:tracePt t="39042" x="6316663" y="2797175"/>
          <p14:tracePt t="39049" x="6332538" y="2781300"/>
          <p14:tracePt t="39052" x="6348413" y="2781300"/>
          <p14:tracePt t="39054" x="6364288" y="2765425"/>
          <p14:tracePt t="39056" x="6364288" y="2749550"/>
          <p14:tracePt t="39060" x="6364288" y="2733675"/>
          <p14:tracePt t="39063" x="6380163" y="2733675"/>
          <p14:tracePt t="39065" x="6380163" y="2717800"/>
          <p14:tracePt t="39066" x="6380163" y="2701925"/>
          <p14:tracePt t="39068" x="6396038" y="2701925"/>
          <p14:tracePt t="39070" x="6396038" y="2686050"/>
          <p14:tracePt t="39072" x="6396038" y="2670175"/>
          <p14:tracePt t="39077" x="6396038" y="2654300"/>
          <p14:tracePt t="39078" x="6411913" y="2638425"/>
          <p14:tracePt t="39080" x="6411913" y="2622550"/>
          <p14:tracePt t="39082" x="6427788" y="2590800"/>
          <p14:tracePt t="39084" x="6443663" y="2560638"/>
          <p14:tracePt t="39086" x="6443663" y="2544763"/>
          <p14:tracePt t="39088" x="6459538" y="2528888"/>
          <p14:tracePt t="39090" x="6459538" y="2497138"/>
          <p14:tracePt t="39094" x="6459538" y="2465388"/>
          <p14:tracePt t="39098" x="6475413" y="2417763"/>
          <p14:tracePt t="39100" x="6475413" y="2386013"/>
          <p14:tracePt t="39102" x="6491288" y="2370138"/>
          <p14:tracePt t="39104" x="6491288" y="2354263"/>
          <p14:tracePt t="39106" x="6491288" y="2322513"/>
          <p14:tracePt t="39108" x="6507163" y="2306638"/>
          <p14:tracePt t="39110" x="6507163" y="2290763"/>
          <p14:tracePt t="39114" x="6507163" y="2259013"/>
          <p14:tracePt t="39116" x="6507163" y="2243138"/>
          <p14:tracePt t="39118" x="6507163" y="2228850"/>
          <p14:tracePt t="39120" x="6507163" y="2212975"/>
          <p14:tracePt t="39122" x="6523038" y="2197100"/>
          <p14:tracePt t="39124" x="6523038" y="2181225"/>
          <p14:tracePt t="39128" x="6523038" y="2165350"/>
          <p14:tracePt t="39132" x="6523038" y="2149475"/>
          <p14:tracePt t="39144" x="6523038" y="2133600"/>
          <p14:tracePt t="39151" x="6523038" y="2117725"/>
          <p14:tracePt t="39158" x="6523038" y="2101850"/>
          <p14:tracePt t="39341" x="6523038" y="2133600"/>
          <p14:tracePt t="39344" x="6491288" y="2181225"/>
          <p14:tracePt t="39346" x="6475413" y="2212975"/>
          <p14:tracePt t="39348" x="6475413" y="2243138"/>
          <p14:tracePt t="39350" x="6475413" y="2259013"/>
          <p14:tracePt t="39352" x="6459538" y="2306638"/>
          <p14:tracePt t="39355" x="6443663" y="2338388"/>
          <p14:tracePt t="39356" x="6443663" y="2354263"/>
          <p14:tracePt t="39358" x="6427788" y="2401888"/>
          <p14:tracePt t="39360" x="6427788" y="2449513"/>
          <p14:tracePt t="39363" x="6427788" y="2481263"/>
          <p14:tracePt t="39365" x="6411913" y="2513013"/>
          <p14:tracePt t="39366" x="6411913" y="2560638"/>
          <p14:tracePt t="39368" x="6396038" y="2606675"/>
          <p14:tracePt t="39370" x="6396038" y="2638425"/>
          <p14:tracePt t="39372" x="6396038" y="2686050"/>
          <p14:tracePt t="39374" x="6396038" y="2733675"/>
          <p14:tracePt t="39376" x="6396038" y="2765425"/>
          <p14:tracePt t="39378" x="6396038" y="2813050"/>
          <p14:tracePt t="39380" x="6396038" y="2860675"/>
          <p14:tracePt t="39382" x="6380163" y="2892425"/>
          <p14:tracePt t="39384" x="6380163" y="2938463"/>
          <p14:tracePt t="39386" x="6380163" y="2986088"/>
          <p14:tracePt t="39388" x="6380163" y="3001963"/>
          <p14:tracePt t="39390" x="6380163" y="3049588"/>
          <p14:tracePt t="39392" x="6380163" y="3081338"/>
          <p14:tracePt t="39394" x="6380163" y="3113088"/>
          <p14:tracePt t="39397" x="6380163" y="3160713"/>
          <p14:tracePt t="39398" x="6380163" y="3192463"/>
          <p14:tracePt t="39400" x="6380163" y="3208338"/>
          <p14:tracePt t="39402" x="6396038" y="3240088"/>
          <p14:tracePt t="39404" x="6396038" y="3270250"/>
          <p14:tracePt t="39406" x="6411913" y="3270250"/>
          <p14:tracePt t="39408" x="6411913" y="3302000"/>
          <p14:tracePt t="39410" x="6427788" y="3317875"/>
          <p14:tracePt t="39413" x="6427788" y="3333750"/>
          <p14:tracePt t="39414" x="6427788" y="3349625"/>
          <p14:tracePt t="39416" x="6443663" y="3365500"/>
          <p14:tracePt t="39418" x="6443663" y="3381375"/>
          <p14:tracePt t="39420" x="6459538" y="3397250"/>
          <p14:tracePt t="39423" x="6459538" y="3413125"/>
          <p14:tracePt t="39428" x="6475413" y="3429000"/>
          <p14:tracePt t="39432" x="6491288" y="3444875"/>
          <p14:tracePt t="39441" x="6507163" y="3460750"/>
          <p14:tracePt t="39457" x="6507163" y="3476625"/>
          <p14:tracePt t="39503" x="6523038" y="3476625"/>
          <p14:tracePt t="39506" x="6538913" y="3460750"/>
          <p14:tracePt t="39513" x="6538913" y="3429000"/>
          <p14:tracePt t="39514" x="6553200" y="3413125"/>
          <p14:tracePt t="39516" x="6569075" y="3397250"/>
          <p14:tracePt t="39518" x="6584950" y="3365500"/>
          <p14:tracePt t="39520" x="6600825" y="3333750"/>
          <p14:tracePt t="39522" x="6600825" y="3317875"/>
          <p14:tracePt t="39524" x="6616700" y="3302000"/>
          <p14:tracePt t="39526" x="6632575" y="3286125"/>
          <p14:tracePt t="39529" x="6648450" y="3255963"/>
          <p14:tracePt t="39530" x="6664325" y="3224213"/>
          <p14:tracePt t="39532" x="6680200" y="3192463"/>
          <p14:tracePt t="39534" x="6680200" y="3176588"/>
          <p14:tracePt t="39536" x="6696075" y="3144838"/>
          <p14:tracePt t="39538" x="6727825" y="3113088"/>
          <p14:tracePt t="39540" x="6743700" y="3081338"/>
          <p14:tracePt t="39542" x="6759575" y="3065463"/>
          <p14:tracePt t="39544" x="6759575" y="3049588"/>
          <p14:tracePt t="39546" x="6775450" y="3017838"/>
          <p14:tracePt t="39548" x="6791325" y="3001963"/>
          <p14:tracePt t="39550" x="6807200" y="2970213"/>
          <p14:tracePt t="39552" x="6823075" y="2938463"/>
          <p14:tracePt t="39554" x="6838950" y="2922588"/>
          <p14:tracePt t="39556" x="6854825" y="2892425"/>
          <p14:tracePt t="39558" x="6854825" y="2860675"/>
          <p14:tracePt t="39560" x="6869113" y="2844800"/>
          <p14:tracePt t="39563" x="6884988" y="2828925"/>
          <p14:tracePt t="39564" x="6900863" y="2797175"/>
          <p14:tracePt t="39566" x="6900863" y="2781300"/>
          <p14:tracePt t="39568" x="6900863" y="2765425"/>
          <p14:tracePt t="39570" x="6916738" y="2733675"/>
          <p14:tracePt t="39574" x="6932613" y="2701925"/>
          <p14:tracePt t="39576" x="6948488" y="2686050"/>
          <p14:tracePt t="39582" x="6948488" y="2638425"/>
          <p14:tracePt t="39584" x="6964363" y="2638425"/>
          <p14:tracePt t="39586" x="6964363" y="2622550"/>
          <p14:tracePt t="39588" x="6964363" y="2606675"/>
          <p14:tracePt t="39590" x="6980238" y="2606675"/>
          <p14:tracePt t="39592" x="6980238" y="2590800"/>
          <p14:tracePt t="39596" x="6980238" y="2574925"/>
          <p14:tracePt t="39598" x="6980238" y="2560638"/>
          <p14:tracePt t="39603" x="6996113" y="2560638"/>
          <p14:tracePt t="39604" x="6996113" y="2544763"/>
          <p14:tracePt t="39606" x="6996113" y="2528888"/>
          <p14:tracePt t="39614" x="6996113" y="2497138"/>
          <p14:tracePt t="39618" x="6996113" y="2481263"/>
          <p14:tracePt t="39632" x="6996113" y="2465388"/>
          <p14:tracePt t="39649" x="6996113" y="2449513"/>
          <p14:tracePt t="39747" x="7011988" y="2449513"/>
          <p14:tracePt t="39753" x="7027863" y="2449513"/>
          <p14:tracePt t="39763" x="7043738" y="2449513"/>
          <p14:tracePt t="39768" x="7059613" y="2449513"/>
          <p14:tracePt t="39771" x="7075488" y="2449513"/>
          <p14:tracePt t="39776" x="7091363" y="2449513"/>
          <p14:tracePt t="39780" x="7107238" y="2449513"/>
          <p14:tracePt t="39786" x="7123113" y="2449513"/>
          <p14:tracePt t="39790" x="7138988" y="2449513"/>
          <p14:tracePt t="39792" x="7154863" y="2449513"/>
          <p14:tracePt t="39798" x="7169150" y="2449513"/>
          <p14:tracePt t="39803" x="7185025" y="2449513"/>
          <p14:tracePt t="39808" x="7200900" y="2449513"/>
          <p14:tracePt t="39811" x="7216775" y="2449513"/>
          <p14:tracePt t="39815" x="7232650" y="2449513"/>
          <p14:tracePt t="39823" x="7264400" y="2449513"/>
          <p14:tracePt t="39830" x="7280275" y="2449513"/>
          <p14:tracePt t="39834" x="7296150" y="2449513"/>
          <p14:tracePt t="39840" x="7312025" y="2449513"/>
          <p14:tracePt t="39853" x="7327900" y="2449513"/>
          <p14:tracePt t="39871" x="7343775" y="2449513"/>
          <p14:tracePt t="39920" x="7359650" y="2449513"/>
          <p14:tracePt t="39925" x="7375525" y="2449513"/>
          <p14:tracePt t="39937" x="7391400" y="2449513"/>
          <p14:tracePt t="39940" x="7407275" y="2449513"/>
          <p14:tracePt t="39947" x="7423150" y="2449513"/>
          <p14:tracePt t="39957" x="7439025" y="2449513"/>
          <p14:tracePt t="39963" x="7454900" y="2449513"/>
          <p14:tracePt t="39999" x="7469188" y="2449513"/>
          <p14:tracePt t="40099" x="7485063" y="2449513"/>
          <p14:tracePt t="40102" x="7500938" y="2449513"/>
          <p14:tracePt t="40106" x="7516813" y="2449513"/>
          <p14:tracePt t="40111" x="7532688" y="2449513"/>
          <p14:tracePt t="40114" x="7564438" y="2449513"/>
          <p14:tracePt t="40116" x="7580313" y="2449513"/>
          <p14:tracePt t="40122" x="7627938" y="2449513"/>
          <p14:tracePt t="40125" x="7643813" y="2449513"/>
          <p14:tracePt t="40126" x="7675563" y="2449513"/>
          <p14:tracePt t="40128" x="7707313" y="2449513"/>
          <p14:tracePt t="40130" x="7739063" y="2449513"/>
          <p14:tracePt t="40132" x="7770813" y="2433638"/>
          <p14:tracePt t="40134" x="7800975" y="2417763"/>
          <p14:tracePt t="40136" x="7816850" y="2417763"/>
          <p14:tracePt t="40138" x="7848600" y="2417763"/>
          <p14:tracePt t="40140" x="7880350" y="2401888"/>
          <p14:tracePt t="40142" x="7896225" y="2386013"/>
          <p14:tracePt t="40145" x="7927975" y="2370138"/>
          <p14:tracePt t="40147" x="7943850" y="2370138"/>
          <p14:tracePt t="40148" x="7959725" y="2354263"/>
          <p14:tracePt t="40150" x="7975600" y="2354263"/>
          <p14:tracePt t="40152" x="8007350" y="2338388"/>
          <p14:tracePt t="40154" x="8023225" y="2338388"/>
          <p14:tracePt t="40156" x="8039100" y="2322513"/>
          <p14:tracePt t="40158" x="8054975" y="2322513"/>
          <p14:tracePt t="40160" x="8054975" y="2306638"/>
          <p14:tracePt t="40162" x="8070850" y="2306638"/>
          <p14:tracePt t="40164" x="8085138" y="2306638"/>
          <p14:tracePt t="40168" x="8101013" y="2306638"/>
          <p14:tracePt t="40170" x="8116888" y="2290763"/>
          <p14:tracePt t="40174" x="8132763" y="2290763"/>
          <p14:tracePt t="40187" x="8148638" y="2290763"/>
          <p14:tracePt t="40196" x="8164513" y="2274888"/>
          <p14:tracePt t="40205" x="8180388" y="2259013"/>
          <p14:tracePt t="40220" x="8196263" y="2259013"/>
          <p14:tracePt t="40226" x="8212138" y="2243138"/>
          <p14:tracePt t="40237" x="8243888" y="2243138"/>
          <p14:tracePt t="40247" x="8259763" y="2243138"/>
          <p14:tracePt t="40250" x="8275638" y="2243138"/>
          <p14:tracePt t="40259" x="8291513" y="2243138"/>
          <p14:tracePt t="40273" x="8307388" y="2243138"/>
          <p14:tracePt t="40280" x="8323263" y="2243138"/>
          <p14:tracePt t="40284" x="8339138" y="2243138"/>
          <p14:tracePt t="40286" x="8355013" y="2243138"/>
          <p14:tracePt t="40288" x="8370888" y="2243138"/>
          <p14:tracePt t="40298" x="8401050" y="2228850"/>
          <p14:tracePt t="40306" x="8464550" y="2228850"/>
          <p14:tracePt t="40310" x="8512175" y="2197100"/>
          <p14:tracePt t="40312" x="8528050" y="2197100"/>
          <p14:tracePt t="40314" x="8528050" y="2181225"/>
          <p14:tracePt t="40316" x="8543925" y="2181225"/>
          <p14:tracePt t="40318" x="8575675" y="2181225"/>
          <p14:tracePt t="40323" x="8623300" y="2149475"/>
          <p14:tracePt t="40325" x="8639175" y="2133600"/>
          <p14:tracePt t="40326" x="8655050" y="2117725"/>
          <p14:tracePt t="40329" x="8686800" y="2117725"/>
          <p14:tracePt t="40331" x="8701088" y="2101850"/>
          <p14:tracePt t="40332" x="8716963" y="2070100"/>
          <p14:tracePt t="40334" x="8748713" y="2054225"/>
          <p14:tracePt t="40335" x="8764588" y="2054225"/>
          <p14:tracePt t="40338" x="8764588" y="2022475"/>
          <p14:tracePt t="40340" x="8796338" y="2006600"/>
          <p14:tracePt t="40342" x="8812213" y="1990725"/>
          <p14:tracePt t="40344" x="8843963" y="1974850"/>
          <p14:tracePt t="40347" x="8859838" y="1943100"/>
          <p14:tracePt t="40348" x="8859838" y="1927225"/>
          <p14:tracePt t="40350" x="8875713" y="1927225"/>
          <p14:tracePt t="40352" x="8891588" y="1911350"/>
          <p14:tracePt t="40354" x="8891588" y="1895475"/>
          <p14:tracePt t="40356" x="8891588" y="1881188"/>
          <p14:tracePt t="40363" x="8907463" y="1881188"/>
          <p14:tracePt t="40383" x="8907463" y="1865313"/>
          <p14:tracePt t="40392" x="8923338" y="1865313"/>
          <p14:tracePt t="40409" x="8923338" y="1849438"/>
          <p14:tracePt t="40418" x="8907463" y="1849438"/>
          <p14:tracePt t="40428" x="8859838" y="1849438"/>
          <p14:tracePt t="40436" x="8764588" y="1865313"/>
          <p14:tracePt t="40439" x="8716963" y="1895475"/>
          <p14:tracePt t="40440" x="8686800" y="1895475"/>
          <p14:tracePt t="40442" x="8655050" y="1895475"/>
          <p14:tracePt t="40444" x="8639175" y="1911350"/>
          <p14:tracePt t="40446" x="8591550" y="1927225"/>
          <p14:tracePt t="40448" x="8559800" y="1943100"/>
          <p14:tracePt t="40449" x="8512175" y="1958975"/>
          <p14:tracePt t="40452" x="8448675" y="2006600"/>
          <p14:tracePt t="40454" x="8385175" y="2038350"/>
          <p14:tracePt t="40456" x="8339138" y="2070100"/>
          <p14:tracePt t="40459" x="8275638" y="2101850"/>
          <p14:tracePt t="40460" x="8243888" y="2149475"/>
          <p14:tracePt t="40462" x="8196263" y="2181225"/>
          <p14:tracePt t="40464" x="8132763" y="2228850"/>
          <p14:tracePt t="40466" x="8085138" y="2274888"/>
          <p14:tracePt t="40468" x="8007350" y="2322513"/>
          <p14:tracePt t="40470" x="7943850" y="2370138"/>
          <p14:tracePt t="40472" x="7896225" y="2417763"/>
          <p14:tracePt t="40474" x="7832725" y="2465388"/>
          <p14:tracePt t="40476" x="7754938" y="2528888"/>
          <p14:tracePt t="40479" x="7723188" y="2574925"/>
          <p14:tracePt t="40480" x="7643813" y="2622550"/>
          <p14:tracePt t="40482" x="7580313" y="2670175"/>
          <p14:tracePt t="40507" x="7027863" y="3160713"/>
          <p14:tracePt t="40508" x="6996113" y="3192463"/>
          <p14:tracePt t="40514" x="6980238" y="3208338"/>
          <p14:tracePt t="40514" x="6964363" y="3208338"/>
          <p14:tracePt t="40516" x="6948488" y="3208338"/>
          <p14:tracePt t="40518" x="6948488" y="3224213"/>
          <p14:tracePt t="40532" x="6932613" y="3240088"/>
          <p14:tracePt t="40537" x="6916738" y="3240088"/>
          <p14:tracePt t="40569" x="6916738" y="3224213"/>
          <p14:tracePt t="40572" x="6916738" y="3208338"/>
          <p14:tracePt t="40574" x="6916738" y="3176588"/>
          <p14:tracePt t="40576" x="6916738" y="3160713"/>
          <p14:tracePt t="40580" x="6916738" y="3113088"/>
          <p14:tracePt t="40585" x="6916738" y="3081338"/>
          <p14:tracePt t="40586" x="6916738" y="3049588"/>
          <p14:tracePt t="40593" x="6916738" y="3017838"/>
          <p14:tracePt t="40594" x="6916738" y="2986088"/>
          <p14:tracePt t="40597" x="6916738" y="2970213"/>
          <p14:tracePt t="40598" x="6916738" y="2954338"/>
          <p14:tracePt t="40600" x="6916738" y="2938463"/>
          <p14:tracePt t="40602" x="6916738" y="2922588"/>
          <p14:tracePt t="40604" x="6916738" y="2892425"/>
          <p14:tracePt t="40606" x="6916738" y="2876550"/>
          <p14:tracePt t="40608" x="6916738" y="2844800"/>
          <p14:tracePt t="40610" x="6916738" y="2828925"/>
          <p14:tracePt t="40612" x="6916738" y="2797175"/>
          <p14:tracePt t="40614" x="6916738" y="2765425"/>
          <p14:tracePt t="40616" x="6916738" y="2749550"/>
          <p14:tracePt t="40618" x="6916738" y="2717800"/>
          <p14:tracePt t="40620" x="6916738" y="2670175"/>
          <p14:tracePt t="40622" x="6932613" y="2638425"/>
          <p14:tracePt t="40624" x="6932613" y="2574925"/>
          <p14:tracePt t="40626" x="6932613" y="2513013"/>
          <p14:tracePt t="40628" x="6948488" y="2465388"/>
          <p14:tracePt t="40630" x="6948488" y="2417763"/>
          <p14:tracePt t="40632" x="6948488" y="2370138"/>
          <p14:tracePt t="40634" x="6948488" y="2322513"/>
          <p14:tracePt t="40636" x="6964363" y="2290763"/>
          <p14:tracePt t="40638" x="6964363" y="2243138"/>
          <p14:tracePt t="40640" x="6964363" y="2181225"/>
          <p14:tracePt t="40642" x="6980238" y="2133600"/>
          <p14:tracePt t="40645" x="6980238" y="2101850"/>
          <p14:tracePt t="40646" x="6996113" y="2054225"/>
          <p14:tracePt t="40648" x="6996113" y="2006600"/>
          <p14:tracePt t="40650" x="7011988" y="1974850"/>
          <p14:tracePt t="40652" x="7011988" y="1927225"/>
          <p14:tracePt t="40654" x="7027863" y="1881188"/>
          <p14:tracePt t="40656" x="7027863" y="1849438"/>
          <p14:tracePt t="40658" x="7043738" y="1817688"/>
          <p14:tracePt t="40660" x="7043738" y="1785938"/>
          <p14:tracePt t="40662" x="7059613" y="1754188"/>
          <p14:tracePt t="40667" x="7075488" y="1738313"/>
          <p14:tracePt t="40668" x="7091363" y="1722438"/>
          <p14:tracePt t="40670" x="7091363" y="1690688"/>
          <p14:tracePt t="40674" x="7091363" y="1674813"/>
          <p14:tracePt t="40676" x="7107238" y="1658938"/>
          <p14:tracePt t="40680" x="7123113" y="1643063"/>
          <p14:tracePt t="40684" x="7138988" y="1643063"/>
          <p14:tracePt t="40686" x="7138988" y="1627188"/>
          <p14:tracePt t="40704" x="7138988" y="1611313"/>
          <p14:tracePt t="40734" x="7154863" y="1627188"/>
          <p14:tracePt t="40740" x="7169150" y="1674813"/>
          <p14:tracePt t="40744" x="7185025" y="1770063"/>
          <p14:tracePt t="40746" x="7200900" y="1817688"/>
          <p14:tracePt t="40748" x="7200900" y="1833563"/>
          <p14:tracePt t="40750" x="7216775" y="1881188"/>
          <p14:tracePt t="40752" x="7216775" y="1943100"/>
          <p14:tracePt t="40754" x="7232650" y="1974850"/>
          <p14:tracePt t="40756" x="7248525" y="2070100"/>
          <p14:tracePt t="40758" x="7280275" y="2133600"/>
          <p14:tracePt t="40760" x="7296150" y="2165350"/>
          <p14:tracePt t="40762" x="7327900" y="2228850"/>
          <p14:tracePt t="40764" x="7359650" y="2274888"/>
          <p14:tracePt t="40766" x="7375525" y="2338388"/>
          <p14:tracePt t="40768" x="7407275" y="2386013"/>
          <p14:tracePt t="40770" x="7439025" y="2433638"/>
          <p14:tracePt t="40772" x="7469188" y="2481263"/>
          <p14:tracePt t="40774" x="7500938" y="2528888"/>
          <p14:tracePt t="40776" x="7532688" y="2574925"/>
          <p14:tracePt t="40779" x="7564438" y="2622550"/>
          <p14:tracePt t="40781" x="7580313" y="2670175"/>
          <p14:tracePt t="40782" x="7612063" y="2717800"/>
          <p14:tracePt t="40784" x="7643813" y="2733675"/>
          <p14:tracePt t="40786" x="7675563" y="2781300"/>
          <p14:tracePt t="40788" x="7707313" y="2828925"/>
          <p14:tracePt t="40790" x="7739063" y="2876550"/>
          <p14:tracePt t="40792" x="7754938" y="2908300"/>
          <p14:tracePt t="40794" x="7785100" y="2938463"/>
          <p14:tracePt t="40796" x="7816850" y="2970213"/>
          <p14:tracePt t="40798" x="7864475" y="3001963"/>
          <p14:tracePt t="40800" x="7896225" y="3049588"/>
          <p14:tracePt t="40802" x="7927975" y="3081338"/>
          <p14:tracePt t="40804" x="7943850" y="3113088"/>
          <p14:tracePt t="40806" x="7975600" y="3128963"/>
          <p14:tracePt t="40808" x="8007350" y="3160713"/>
          <p14:tracePt t="40810" x="8039100" y="3192463"/>
          <p14:tracePt t="40812" x="8054975" y="3224213"/>
          <p14:tracePt t="40814" x="8085138" y="3224213"/>
          <p14:tracePt t="40816" x="8101013" y="3255963"/>
          <p14:tracePt t="40818" x="8132763" y="3270250"/>
          <p14:tracePt t="40820" x="8132763" y="3286125"/>
          <p14:tracePt t="40822" x="8164513" y="3302000"/>
          <p14:tracePt t="40824" x="8180388" y="3317875"/>
          <p14:tracePt t="40831" x="8212138" y="3333750"/>
          <p14:tracePt t="40834" x="8228013" y="3349625"/>
          <p14:tracePt t="40844" x="8228013" y="3365500"/>
          <p14:tracePt t="40847" x="8243888" y="3365500"/>
          <p14:tracePt t="40861" x="8259763" y="3365500"/>
          <p14:tracePt t="40863" x="8259763" y="3381375"/>
          <p14:tracePt t="41083" x="8243888" y="3381375"/>
          <p14:tracePt t="41092" x="8228013" y="3365500"/>
          <p14:tracePt t="41095" x="8212138" y="3365500"/>
          <p14:tracePt t="41099" x="8196263" y="3349625"/>
          <p14:tracePt t="41105" x="8180388" y="3349625"/>
          <p14:tracePt t="41107" x="8164513" y="3333750"/>
          <p14:tracePt t="41108" x="8164513" y="3317875"/>
          <p14:tracePt t="41110" x="8148638" y="3317875"/>
          <p14:tracePt t="41113" x="8132763" y="3317875"/>
          <p14:tracePt t="41114" x="8116888" y="3317875"/>
          <p14:tracePt t="41116" x="8116888" y="3302000"/>
          <p14:tracePt t="41118" x="8101013" y="3286125"/>
          <p14:tracePt t="41120" x="8085138" y="3286125"/>
          <p14:tracePt t="41122" x="8070850" y="3286125"/>
          <p14:tracePt t="41124" x="8054975" y="3270250"/>
          <p14:tracePt t="41126" x="8039100" y="3270250"/>
          <p14:tracePt t="41131" x="8023225" y="3240088"/>
          <p14:tracePt t="41132" x="8007350" y="3240088"/>
          <p14:tracePt t="41136" x="7975600" y="3224213"/>
          <p14:tracePt t="41138" x="7959725" y="3208338"/>
          <p14:tracePt t="41143" x="7943850" y="3192463"/>
          <p14:tracePt t="41144" x="7927975" y="3192463"/>
          <p14:tracePt t="41147" x="7912100" y="3192463"/>
          <p14:tracePt t="41148" x="7912100" y="3176588"/>
          <p14:tracePt t="41152" x="7896225" y="3160713"/>
          <p14:tracePt t="41154" x="7880350" y="3160713"/>
          <p14:tracePt t="41164" x="7848600" y="3128963"/>
          <p14:tracePt t="41173" x="7832725" y="3097213"/>
          <p14:tracePt t="41176" x="7816850" y="3081338"/>
          <p14:tracePt t="41182" x="7800975" y="3065463"/>
          <p14:tracePt t="41186" x="7800975" y="3049588"/>
          <p14:tracePt t="41187" x="7800975" y="3033713"/>
          <p14:tracePt t="41191" x="7800975" y="3017838"/>
          <p14:tracePt t="41192" x="7785100" y="3017838"/>
          <p14:tracePt t="41195" x="7785100" y="3001963"/>
          <p14:tracePt t="41197" x="7770813" y="3001963"/>
          <p14:tracePt t="41198" x="7770813" y="2986088"/>
          <p14:tracePt t="41200" x="7770813" y="2970213"/>
          <p14:tracePt t="41202" x="7754938" y="2970213"/>
          <p14:tracePt t="41204" x="7754938" y="2954338"/>
          <p14:tracePt t="41206" x="7739063" y="2938463"/>
          <p14:tracePt t="41208" x="7723188" y="2922588"/>
          <p14:tracePt t="41215" x="7707313" y="2908300"/>
          <p14:tracePt t="41216" x="7691438" y="2892425"/>
          <p14:tracePt t="41221" x="7675563" y="2892425"/>
          <p14:tracePt t="41222" x="7659688" y="2876550"/>
          <p14:tracePt t="41224" x="7643813" y="2876550"/>
          <p14:tracePt t="41226" x="7643813" y="2860675"/>
          <p14:tracePt t="41230" x="7627938" y="2860675"/>
          <p14:tracePt t="41231" x="7612063" y="2860675"/>
          <p14:tracePt t="41234" x="7596188" y="2844800"/>
          <p14:tracePt t="41236" x="7580313" y="2844800"/>
          <p14:tracePt t="41238" x="7564438" y="2844800"/>
          <p14:tracePt t="41242" x="7548563" y="2844800"/>
          <p14:tracePt t="41246" x="7532688" y="2844800"/>
          <p14:tracePt t="41248" x="7516813" y="2844800"/>
          <p14:tracePt t="41250" x="7485063" y="2844800"/>
          <p14:tracePt t="41252" x="7485063" y="2828925"/>
          <p14:tracePt t="41254" x="7469188" y="2828925"/>
          <p14:tracePt t="41258" x="7454900" y="2828925"/>
          <p14:tracePt t="41262" x="7439025" y="2828925"/>
          <p14:tracePt t="41264" x="7423150" y="2828925"/>
          <p14:tracePt t="41266" x="7407275" y="2828925"/>
          <p14:tracePt t="41279" x="7391400" y="2828925"/>
          <p14:tracePt t="41286" x="7375525" y="2828925"/>
          <p14:tracePt t="41325" x="7391400" y="2828925"/>
          <p14:tracePt t="41330" x="7407275" y="2844800"/>
          <p14:tracePt t="41333" x="7423150" y="2844800"/>
          <p14:tracePt t="41334" x="7439025" y="2860675"/>
          <p14:tracePt t="41338" x="7439025" y="2876550"/>
          <p14:tracePt t="41339" x="7485063" y="2876550"/>
          <p14:tracePt t="41343" x="7485063" y="2892425"/>
          <p14:tracePt t="41345" x="7516813" y="2922588"/>
          <p14:tracePt t="41347" x="7532688" y="2922588"/>
          <p14:tracePt t="41348" x="7548563" y="2938463"/>
          <p14:tracePt t="41350" x="7564438" y="2954338"/>
          <p14:tracePt t="41352" x="7596188" y="2970213"/>
          <p14:tracePt t="41354" x="7596188" y="2986088"/>
          <p14:tracePt t="41356" x="7612063" y="3001963"/>
          <p14:tracePt t="41358" x="7627938" y="3033713"/>
          <p14:tracePt t="41360" x="7659688" y="3033713"/>
          <p14:tracePt t="41362" x="7659688" y="3065463"/>
          <p14:tracePt t="41364" x="7675563" y="3081338"/>
          <p14:tracePt t="41366" x="7707313" y="3113088"/>
          <p14:tracePt t="41368" x="7723188" y="3128963"/>
          <p14:tracePt t="41370" x="7723188" y="3160713"/>
          <p14:tracePt t="41372" x="7754938" y="3176588"/>
          <p14:tracePt t="41374" x="7770813" y="3192463"/>
          <p14:tracePt t="41376" x="7785100" y="3224213"/>
          <p14:tracePt t="41379" x="7816850" y="3255963"/>
          <p14:tracePt t="41381" x="7816850" y="3286125"/>
          <p14:tracePt t="41382" x="7832725" y="3302000"/>
          <p14:tracePt t="41384" x="7848600" y="3333750"/>
          <p14:tracePt t="41386" x="7864475" y="3365500"/>
          <p14:tracePt t="41388" x="7896225" y="3397250"/>
          <p14:tracePt t="41390" x="7912100" y="3413125"/>
          <p14:tracePt t="41392" x="7927975" y="3444875"/>
          <p14:tracePt t="41395" x="7927975" y="3476625"/>
          <p14:tracePt t="41396" x="7943850" y="3492500"/>
          <p14:tracePt t="41398" x="7943850" y="3524250"/>
          <p14:tracePt t="41400" x="7959725" y="3556000"/>
          <p14:tracePt t="41402" x="7975600" y="3587750"/>
          <p14:tracePt t="41404" x="7991475" y="3617913"/>
          <p14:tracePt t="41406" x="7991475" y="3649663"/>
          <p14:tracePt t="41408" x="8007350" y="3665538"/>
          <p14:tracePt t="41410" x="8023225" y="3697288"/>
          <p14:tracePt t="41412" x="8023225" y="3729038"/>
          <p14:tracePt t="41414" x="8023225" y="3760788"/>
          <p14:tracePt t="41416" x="8023225" y="3776663"/>
          <p14:tracePt t="41418" x="8023225" y="3824288"/>
          <p14:tracePt t="41420" x="8023225" y="3840163"/>
          <p14:tracePt t="41422" x="8023225" y="3871913"/>
          <p14:tracePt t="41424" x="8023225" y="3903663"/>
          <p14:tracePt t="41426" x="8023225" y="3919538"/>
          <p14:tracePt t="41428" x="8023225" y="3949700"/>
          <p14:tracePt t="41430" x="8023225" y="3965575"/>
          <p14:tracePt t="41432" x="8023225" y="3997325"/>
          <p14:tracePt t="41434" x="8023225" y="4013200"/>
          <p14:tracePt t="41436" x="8023225" y="4029075"/>
          <p14:tracePt t="41438" x="8007350" y="4060825"/>
          <p14:tracePt t="41440" x="7991475" y="4076700"/>
          <p14:tracePt t="41442" x="7991475" y="4092575"/>
          <p14:tracePt t="41446" x="7959725" y="4140200"/>
          <p14:tracePt t="41448" x="7927975" y="4140200"/>
          <p14:tracePt t="41449" x="7912100" y="4156075"/>
          <p14:tracePt t="41452" x="7880350" y="4187825"/>
          <p14:tracePt t="41454" x="7848600" y="4203700"/>
          <p14:tracePt t="41456" x="7816850" y="4219575"/>
          <p14:tracePt t="41458" x="7800975" y="4235450"/>
          <p14:tracePt t="41460" x="7770813" y="4235450"/>
          <p14:tracePt t="41463" x="7723188" y="4251325"/>
          <p14:tracePt t="41464" x="7691438" y="4267200"/>
          <p14:tracePt t="41466" x="7659688" y="4283075"/>
          <p14:tracePt t="41468" x="7612063" y="4297363"/>
          <p14:tracePt t="41470" x="7564438" y="4297363"/>
          <p14:tracePt t="41472" x="7532688" y="4313238"/>
          <p14:tracePt t="41474" x="7485063" y="4329113"/>
          <p14:tracePt t="41476" x="7454900" y="4329113"/>
          <p14:tracePt t="41479" x="7423150" y="4344988"/>
          <p14:tracePt t="41480" x="7375525" y="4344988"/>
          <p14:tracePt t="41482" x="7327900" y="4360863"/>
          <p14:tracePt t="41484" x="7296150" y="4360863"/>
          <p14:tracePt t="41486" x="7232650" y="4376738"/>
          <p14:tracePt t="41488" x="7185025" y="4376738"/>
          <p14:tracePt t="41490" x="7138988" y="4392613"/>
          <p14:tracePt t="41492" x="7107238" y="4392613"/>
          <p14:tracePt t="41494" x="7059613" y="4392613"/>
          <p14:tracePt t="41496" x="7011988" y="4392613"/>
          <p14:tracePt t="41498" x="6948488" y="4408488"/>
          <p14:tracePt t="41500" x="6916738" y="4408488"/>
          <p14:tracePt t="41503" x="6869113" y="4408488"/>
          <p14:tracePt t="41504" x="6823075" y="4408488"/>
          <p14:tracePt t="41506" x="6791325" y="4408488"/>
          <p14:tracePt t="41508" x="6743700" y="4408488"/>
          <p14:tracePt t="41510" x="6680200" y="4408488"/>
          <p14:tracePt t="41512" x="6648450" y="4408488"/>
          <p14:tracePt t="41514" x="6600825" y="4408488"/>
          <p14:tracePt t="41516" x="6553200" y="4408488"/>
          <p14:tracePt t="41518" x="6507163" y="4408488"/>
          <p14:tracePt t="41520" x="6459538" y="4408488"/>
          <p14:tracePt t="41522" x="6396038" y="4408488"/>
          <p14:tracePt t="41524" x="6364288" y="4408488"/>
          <p14:tracePt t="41526" x="6316663" y="4408488"/>
          <p14:tracePt t="41528" x="6269038" y="4408488"/>
          <p14:tracePt t="41530" x="6223000" y="4408488"/>
          <p14:tracePt t="41532" x="6191250" y="4408488"/>
          <p14:tracePt t="41534" x="6143625" y="4392613"/>
          <p14:tracePt t="41536" x="6080125" y="4376738"/>
          <p14:tracePt t="41538" x="6048375" y="4376738"/>
          <p14:tracePt t="41540" x="6016625" y="4360863"/>
          <p14:tracePt t="41542" x="5969000" y="4344988"/>
          <p14:tracePt t="41544" x="5922963" y="4329113"/>
          <p14:tracePt t="41547" x="5875338" y="4313238"/>
          <p14:tracePt t="41548" x="5843588" y="4297363"/>
          <p14:tracePt t="41550" x="5795963" y="4283075"/>
          <p14:tracePt t="41552" x="5748338" y="4267200"/>
          <p14:tracePt t="41554" x="5716588" y="4251325"/>
          <p14:tracePt t="41556" x="5668963" y="4251325"/>
          <p14:tracePt t="41558" x="5622925" y="4219575"/>
          <p14:tracePt t="41560" x="5591175" y="4203700"/>
          <p14:tracePt t="41562" x="5543550" y="4171950"/>
          <p14:tracePt t="41564" x="5527675" y="4140200"/>
          <p14:tracePt t="41566" x="5480050" y="4124325"/>
          <p14:tracePt t="41568" x="5432425" y="4092575"/>
          <p14:tracePt t="41570" x="5400675" y="4076700"/>
          <p14:tracePt t="41572" x="5368925" y="4044950"/>
          <p14:tracePt t="41574" x="5337175" y="4013200"/>
          <p14:tracePt t="41576" x="5307013" y="3981450"/>
          <p14:tracePt t="41579" x="5275263" y="3935413"/>
          <p14:tracePt t="41581" x="5243513" y="3919538"/>
          <p14:tracePt t="41582" x="5227638" y="3887788"/>
          <p14:tracePt t="41584" x="5195888" y="3840163"/>
          <p14:tracePt t="41586" x="5164138" y="3808413"/>
          <p14:tracePt t="41588" x="5148263" y="3792538"/>
          <p14:tracePt t="41590" x="5116513" y="3744913"/>
          <p14:tracePt t="41592" x="5084763" y="3713163"/>
          <p14:tracePt t="41594" x="5084763" y="3665538"/>
          <p14:tracePt t="41597" x="5053013" y="3602038"/>
          <p14:tracePt t="41598" x="5006975" y="3540125"/>
          <p14:tracePt t="41600" x="4991100" y="3476625"/>
          <p14:tracePt t="41602" x="4991100" y="3429000"/>
          <p14:tracePt t="41614" x="4879975" y="3144838"/>
          <p14:tracePt t="41616" x="4864100" y="3097213"/>
          <p14:tracePt t="41617" x="4848225" y="3033713"/>
          <p14:tracePt t="41620" x="4832350" y="2970213"/>
          <p14:tracePt t="41622" x="4816475" y="2938463"/>
          <p14:tracePt t="41624" x="4800600" y="2876550"/>
          <p14:tracePt t="41626" x="4784725" y="2781300"/>
          <p14:tracePt t="41629" x="4784725" y="2733675"/>
          <p14:tracePt t="41630" x="4768850" y="2670175"/>
          <p14:tracePt t="41632" x="4752975" y="2574925"/>
          <p14:tracePt t="41634" x="4752975" y="2528888"/>
          <p14:tracePt t="41636" x="4737100" y="2465388"/>
          <p14:tracePt t="41638" x="4722813" y="2401888"/>
          <p14:tracePt t="41640" x="4722813" y="2338388"/>
          <p14:tracePt t="41642" x="4706938" y="2259013"/>
          <p14:tracePt t="41645" x="4691063" y="2197100"/>
          <p14:tracePt t="41646" x="4675188" y="2133600"/>
          <p14:tracePt t="41648" x="4675188" y="2101850"/>
          <p14:tracePt t="41650" x="4659313" y="2038350"/>
          <p14:tracePt t="41652" x="4659313" y="1974850"/>
          <p14:tracePt t="41654" x="4643438" y="1911350"/>
          <p14:tracePt t="41656" x="4643438" y="1849438"/>
          <p14:tracePt t="41658" x="4627563" y="1801813"/>
          <p14:tracePt t="41660" x="4627563" y="1754188"/>
          <p14:tracePt t="41663" x="4627563" y="1690688"/>
          <p14:tracePt t="41664" x="4627563" y="1643063"/>
          <p14:tracePt t="41666" x="4627563" y="1579563"/>
          <p14:tracePt t="41668" x="4627563" y="1533525"/>
          <p14:tracePt t="41670" x="4627563" y="1470025"/>
          <p14:tracePt t="41672" x="4611688" y="1422400"/>
          <p14:tracePt t="41674" x="4611688" y="1374775"/>
          <p14:tracePt t="41676" x="4611688" y="1311275"/>
          <p14:tracePt t="41678" x="4611688" y="1247775"/>
          <p14:tracePt t="41680" x="4611688" y="1216025"/>
          <p14:tracePt t="41682" x="4611688" y="1154113"/>
          <p14:tracePt t="41684" x="4611688" y="1106488"/>
          <p14:tracePt t="41686" x="4611688" y="1074738"/>
          <p14:tracePt t="41688" x="4611688" y="1027113"/>
          <p14:tracePt t="41690" x="4611688" y="963613"/>
          <p14:tracePt t="41692" x="4627563" y="915988"/>
          <p14:tracePt t="41696" x="4643438" y="838200"/>
          <p14:tracePt t="41698" x="4659313" y="790575"/>
          <p14:tracePt t="41700" x="4659313" y="742950"/>
          <p14:tracePt t="41702" x="4675188" y="679450"/>
          <p14:tracePt t="41704" x="4691063" y="631825"/>
          <p14:tracePt t="41706" x="4691063" y="584200"/>
          <p14:tracePt t="41708" x="4706938" y="520700"/>
          <p14:tracePt t="41710" x="4722813" y="490538"/>
          <p14:tracePt t="41712" x="4737100" y="427038"/>
          <p14:tracePt t="41714" x="4752975" y="363538"/>
          <p14:tracePt t="41716" x="4768850" y="315913"/>
          <p14:tracePt t="41718" x="4800600" y="268288"/>
          <p14:tracePt t="41720" x="4816475" y="236538"/>
          <p14:tracePt t="41722" x="4816475" y="188913"/>
          <p14:tracePt t="41724" x="4832350" y="142875"/>
          <p14:tracePt t="41726" x="4848225" y="79375"/>
          <p14:tracePt t="41728" x="4879975" y="63500"/>
          <p14:tracePt t="41730" x="4895850" y="15875"/>
          <p14:tracePt t="42719" x="10880725" y="15875"/>
          <p14:tracePt t="42721" x="10848975" y="79375"/>
          <p14:tracePt t="42722" x="10833100" y="127000"/>
          <p14:tracePt t="42724" x="10818813" y="158750"/>
          <p14:tracePt t="42726" x="10802938" y="204788"/>
          <p14:tracePt t="42728" x="10787063" y="268288"/>
          <p14:tracePt t="42730" x="10755313" y="315913"/>
          <p14:tracePt t="42732" x="10739438" y="363538"/>
          <p14:tracePt t="42734" x="10739438" y="379413"/>
          <p14:tracePt t="42736" x="10723563" y="427038"/>
          <p14:tracePt t="42738" x="10707688" y="458788"/>
          <p14:tracePt t="42740" x="10691813" y="474663"/>
          <p14:tracePt t="42742" x="10691813" y="520700"/>
          <p14:tracePt t="42745" x="10691813" y="552450"/>
          <p14:tracePt t="42747" x="10675938" y="568325"/>
          <p14:tracePt t="42748" x="10675938" y="600075"/>
          <p14:tracePt t="42750" x="10660063" y="631825"/>
          <p14:tracePt t="42752" x="10644188" y="647700"/>
          <p14:tracePt t="42754" x="10644188" y="679450"/>
          <p14:tracePt t="42756" x="10628313" y="695325"/>
          <p14:tracePt t="42767" x="10612438" y="742950"/>
          <p14:tracePt t="42774" x="10580688" y="822325"/>
          <p14:tracePt t="42779" x="10564813" y="868363"/>
          <p14:tracePt t="42780" x="10548938" y="884238"/>
          <p14:tracePt t="42782" x="10533063" y="900113"/>
          <p14:tracePt t="42784" x="10533063" y="931863"/>
          <p14:tracePt t="42786" x="10517188" y="931863"/>
          <p14:tracePt t="42788" x="10487025" y="963613"/>
          <p14:tracePt t="42790" x="10471150" y="995363"/>
          <p14:tracePt t="42792" x="10471150" y="1011238"/>
          <p14:tracePt t="42794" x="10455275" y="1042988"/>
          <p14:tracePt t="42796" x="10423525" y="1074738"/>
          <p14:tracePt t="42798" x="10407650" y="1106488"/>
          <p14:tracePt t="42800" x="10375900" y="1106488"/>
          <p14:tracePt t="42802" x="10360025" y="1154113"/>
          <p14:tracePt t="42804" x="10344150" y="1185863"/>
          <p14:tracePt t="42806" x="10312400" y="1216025"/>
          <p14:tracePt t="42808" x="10296525" y="1231900"/>
          <p14:tracePt t="42811" x="10264775" y="1263650"/>
          <p14:tracePt t="42813" x="10233025" y="1295400"/>
          <p14:tracePt t="42814" x="10233025" y="1343025"/>
          <p14:tracePt t="42816" x="10202863" y="1374775"/>
          <p14:tracePt t="42818" x="10171113" y="1390650"/>
          <p14:tracePt t="42820" x="10155238" y="1438275"/>
          <p14:tracePt t="42822" x="10123488" y="1470025"/>
          <p14:tracePt t="42824" x="10107613" y="1501775"/>
          <p14:tracePt t="42826" x="10091738" y="1533525"/>
          <p14:tracePt t="42828" x="10059988" y="1563688"/>
          <p14:tracePt t="42830" x="10044113" y="1595438"/>
          <p14:tracePt t="42832" x="10012363" y="1627188"/>
          <p14:tracePt t="42834" x="9996488" y="1643063"/>
          <p14:tracePt t="42836" x="9964738" y="1690688"/>
          <p14:tracePt t="42838" x="9964738" y="1722438"/>
          <p14:tracePt t="42840" x="9948863" y="1754188"/>
          <p14:tracePt t="42842" x="9932988" y="1770063"/>
          <p14:tracePt t="42844" x="9902825" y="1801813"/>
          <p14:tracePt t="42846" x="9886950" y="1833563"/>
          <p14:tracePt t="42848" x="9871075" y="1849438"/>
          <p14:tracePt t="42850" x="9871075" y="1865313"/>
          <p14:tracePt t="42852" x="9855200" y="1895475"/>
          <p14:tracePt t="42854" x="9839325" y="1911350"/>
          <p14:tracePt t="42856" x="9823450" y="1927225"/>
          <p14:tracePt t="42858" x="9807575" y="1958975"/>
          <p14:tracePt t="42862" x="9791700" y="1990725"/>
          <p14:tracePt t="42864" x="9791700" y="2006600"/>
          <p14:tracePt t="42866" x="9775825" y="2006600"/>
          <p14:tracePt t="42868" x="9775825" y="2038350"/>
          <p14:tracePt t="42870" x="9759950" y="2054225"/>
          <p14:tracePt t="42872" x="9744075" y="2054225"/>
          <p14:tracePt t="42874" x="9728200" y="2085975"/>
          <p14:tracePt t="42876" x="9728200" y="2101850"/>
          <p14:tracePt t="42879" x="9712325" y="2101850"/>
          <p14:tracePt t="42880" x="9696450" y="2133600"/>
          <p14:tracePt t="42882" x="9680575" y="2149475"/>
          <p14:tracePt t="42883" x="9680575" y="2165350"/>
          <p14:tracePt t="42886" x="9664700" y="2181225"/>
          <p14:tracePt t="42888" x="9648825" y="2197100"/>
          <p14:tracePt t="42890" x="9632950" y="2212975"/>
          <p14:tracePt t="42892" x="9632950" y="2228850"/>
          <p14:tracePt t="42894" x="9617075" y="2259013"/>
          <p14:tracePt t="42896" x="9601200" y="2259013"/>
          <p14:tracePt t="42898" x="9586913" y="2290763"/>
          <p14:tracePt t="42900" x="9571038" y="2306638"/>
          <p14:tracePt t="42902" x="9555163" y="2322513"/>
          <p14:tracePt t="42904" x="9539288" y="2338388"/>
          <p14:tracePt t="42906" x="9539288" y="2354263"/>
          <p14:tracePt t="42908" x="9507538" y="2370138"/>
          <p14:tracePt t="42911" x="9491663" y="2401888"/>
          <p14:tracePt t="42912" x="9491663" y="2417763"/>
          <p14:tracePt t="42914" x="9475788" y="2417763"/>
          <p14:tracePt t="42916" x="9459913" y="2449513"/>
          <p14:tracePt t="42918" x="9428163" y="2465388"/>
          <p14:tracePt t="42922" x="9412288" y="2497138"/>
          <p14:tracePt t="42925" x="9396413" y="2513013"/>
          <p14:tracePt t="42926" x="9380538" y="2528888"/>
          <p14:tracePt t="42929" x="9380538" y="2544763"/>
          <p14:tracePt t="42930" x="9364663" y="2574925"/>
          <p14:tracePt t="42932" x="9332913" y="2574925"/>
          <p14:tracePt t="42934" x="9317038" y="2606675"/>
          <p14:tracePt t="42936" x="9317038" y="2622550"/>
          <p14:tracePt t="42938" x="9301163" y="2638425"/>
          <p14:tracePt t="42940" x="9286875" y="2654300"/>
          <p14:tracePt t="42942" x="9271000" y="2670175"/>
          <p14:tracePt t="42944" x="9271000" y="2686050"/>
          <p14:tracePt t="42946" x="9255125" y="2717800"/>
          <p14:tracePt t="42948" x="9239250" y="2733675"/>
          <p14:tracePt t="42950" x="9223375" y="2749550"/>
          <p14:tracePt t="42952" x="9223375" y="2765425"/>
          <p14:tracePt t="42954" x="9207500" y="2797175"/>
          <p14:tracePt t="42956" x="9191625" y="2813050"/>
          <p14:tracePt t="42958" x="9175750" y="2828925"/>
          <p14:tracePt t="42960" x="9159875" y="2860675"/>
          <p14:tracePt t="42962" x="9159875" y="2876550"/>
          <p14:tracePt t="42964" x="9144000" y="2908300"/>
          <p14:tracePt t="42966" x="9128125" y="2922588"/>
          <p14:tracePt t="42968" x="9112250" y="2938463"/>
          <p14:tracePt t="42970" x="9096375" y="2970213"/>
          <p14:tracePt t="42972" x="9080500" y="3001963"/>
          <p14:tracePt t="42974" x="9064625" y="3017838"/>
          <p14:tracePt t="42976" x="9048750" y="3049588"/>
          <p14:tracePt t="42978" x="9032875" y="3081338"/>
          <p14:tracePt t="42980" x="9017000" y="3097213"/>
          <p14:tracePt t="42982" x="9001125" y="3128963"/>
          <p14:tracePt t="42984" x="8986838" y="3144838"/>
          <p14:tracePt t="42986" x="8970963" y="3160713"/>
          <p14:tracePt t="42988" x="8955088" y="3192463"/>
          <p14:tracePt t="42990" x="8939213" y="3224213"/>
          <p14:tracePt t="42992" x="8939213" y="3240088"/>
          <p14:tracePt t="42995" x="8907463" y="3270250"/>
          <p14:tracePt t="42996" x="8891588" y="3286125"/>
          <p14:tracePt t="42998" x="8875713" y="3317875"/>
          <p14:tracePt t="43002" x="8843963" y="3333750"/>
          <p14:tracePt t="43004" x="8828088" y="3365500"/>
          <p14:tracePt t="43006" x="8812213" y="3365500"/>
          <p14:tracePt t="43008" x="8812213" y="3381375"/>
          <p14:tracePt t="43012" x="8796338" y="3397250"/>
          <p14:tracePt t="43013" x="8780463" y="3413125"/>
          <p14:tracePt t="43014" x="8780463" y="3429000"/>
          <p14:tracePt t="43016" x="8764588" y="3444875"/>
          <p14:tracePt t="43018" x="8748713" y="3444875"/>
          <p14:tracePt t="43020" x="8732838" y="3460750"/>
          <p14:tracePt t="43024" x="8716963" y="3460750"/>
          <p14:tracePt t="43027" x="8716963" y="3476625"/>
          <p14:tracePt t="43028" x="8701088" y="3476625"/>
          <p14:tracePt t="43036" x="8701088" y="3492500"/>
          <p14:tracePt t="43043" x="8686800" y="3492500"/>
          <p14:tracePt t="43051" x="8670925" y="3492500"/>
          <p14:tracePt t="43058" x="8655050" y="3492500"/>
          <p14:tracePt t="43067" x="8655050" y="3508375"/>
          <p14:tracePt t="43075" x="8639175" y="3508375"/>
          <p14:tracePt t="43080" x="8623300" y="3508375"/>
          <p14:tracePt t="43088" x="8607425" y="3508375"/>
          <p14:tracePt t="43092" x="8591550" y="3508375"/>
          <p14:tracePt t="43095" x="8575675" y="3508375"/>
          <p14:tracePt t="43099" x="8559800" y="3508375"/>
          <p14:tracePt t="43100" x="8543925" y="3508375"/>
          <p14:tracePt t="43104" x="8512175" y="3508375"/>
          <p14:tracePt t="43106" x="8496300" y="3508375"/>
          <p14:tracePt t="43110" x="8480425" y="3508375"/>
          <p14:tracePt t="43112" x="8448675" y="3508375"/>
          <p14:tracePt t="43114" x="8416925" y="3508375"/>
          <p14:tracePt t="43116" x="8385175" y="3508375"/>
          <p14:tracePt t="43118" x="8370888" y="3508375"/>
          <p14:tracePt t="43120" x="8339138" y="3508375"/>
          <p14:tracePt t="43122" x="8307388" y="3508375"/>
          <p14:tracePt t="43124" x="8291513" y="3508375"/>
          <p14:tracePt t="43126" x="8259763" y="3508375"/>
          <p14:tracePt t="43128" x="8243888" y="3492500"/>
          <p14:tracePt t="43130" x="8196263" y="3492500"/>
          <p14:tracePt t="43132" x="8164513" y="3492500"/>
          <p14:tracePt t="43134" x="8148638" y="3492500"/>
          <p14:tracePt t="43136" x="8101013" y="3492500"/>
          <p14:tracePt t="43138" x="8054975" y="3476625"/>
          <p14:tracePt t="43140" x="8039100" y="3476625"/>
          <p14:tracePt t="43142" x="7991475" y="3460750"/>
          <p14:tracePt t="43144" x="7959725" y="3444875"/>
          <p14:tracePt t="43146" x="7912100" y="3429000"/>
          <p14:tracePt t="43148" x="7880350" y="3429000"/>
          <p14:tracePt t="43150" x="7832725" y="3413125"/>
          <p14:tracePt t="43152" x="7785100" y="3397250"/>
          <p14:tracePt t="43154" x="7739063" y="3381375"/>
          <p14:tracePt t="43156" x="7707313" y="3365500"/>
          <p14:tracePt t="43158" x="7596188" y="3333750"/>
          <p14:tracePt t="43162" x="7469188" y="3286125"/>
          <p14:tracePt t="43164" x="7423150" y="3255963"/>
          <p14:tracePt t="43166" x="7359650" y="3240088"/>
          <p14:tracePt t="43168" x="7327900" y="3208338"/>
          <p14:tracePt t="43170" x="7264400" y="3192463"/>
          <p14:tracePt t="43172" x="7200900" y="3160713"/>
          <p14:tracePt t="43174" x="7154863" y="3128963"/>
          <p14:tracePt t="43176" x="7091363" y="3097213"/>
          <p14:tracePt t="43178" x="7043738" y="3081338"/>
          <p14:tracePt t="43180" x="6980238" y="3049588"/>
          <p14:tracePt t="43182" x="6932613" y="3001963"/>
          <p14:tracePt t="43184" x="6869113" y="2970213"/>
          <p14:tracePt t="43186" x="6807200" y="2908300"/>
          <p14:tracePt t="43188" x="6759575" y="2892425"/>
          <p14:tracePt t="43190" x="6696075" y="2828925"/>
          <p14:tracePt t="43192" x="6648450" y="2813050"/>
          <p14:tracePt t="43194" x="6600825" y="2765425"/>
          <p14:tracePt t="43197" x="6553200" y="2717800"/>
          <p14:tracePt t="43198" x="6507163" y="2670175"/>
          <p14:tracePt t="43200" x="6491288" y="2622550"/>
          <p14:tracePt t="43202" x="6443663" y="2590800"/>
          <p14:tracePt t="43204" x="6411913" y="2544763"/>
          <p14:tracePt t="43206" x="6364288" y="2528888"/>
          <p14:tracePt t="43208" x="6332538" y="2481263"/>
          <p14:tracePt t="43211" x="6284913" y="2433638"/>
          <p14:tracePt t="43213" x="6269038" y="2401888"/>
          <p14:tracePt t="43214" x="6253163" y="2354263"/>
          <p14:tracePt t="43216" x="6223000" y="2338388"/>
          <p14:tracePt t="43218" x="6191250" y="2290763"/>
          <p14:tracePt t="43220" x="6175375" y="2259013"/>
          <p14:tracePt t="43222" x="6143625" y="2212975"/>
          <p14:tracePt t="43224" x="6127750" y="2197100"/>
          <p14:tracePt t="43226" x="6127750" y="2165350"/>
          <p14:tracePt t="43228" x="6111875" y="2117725"/>
          <p14:tracePt t="43230" x="6096000" y="2085975"/>
          <p14:tracePt t="43232" x="6080125" y="2070100"/>
          <p14:tracePt t="43234" x="6064250" y="2022475"/>
          <p14:tracePt t="43236" x="6048375" y="1990725"/>
          <p14:tracePt t="43238" x="6048375" y="1974850"/>
          <p14:tracePt t="43240" x="6032500" y="1943100"/>
          <p14:tracePt t="43242" x="6032500" y="1911350"/>
          <p14:tracePt t="43244" x="6032500" y="1895475"/>
          <p14:tracePt t="43246" x="6032500" y="1881188"/>
          <p14:tracePt t="43248" x="6032500" y="1865313"/>
          <p14:tracePt t="43250" x="6032500" y="1849438"/>
          <p14:tracePt t="43252" x="6032500" y="1817688"/>
          <p14:tracePt t="43254" x="6032500" y="1801813"/>
          <p14:tracePt t="43256" x="6032500" y="1785938"/>
          <p14:tracePt t="43258" x="6032500" y="1754188"/>
          <p14:tracePt t="43262" x="6032500" y="1738313"/>
          <p14:tracePt t="43264" x="6048375" y="1722438"/>
          <p14:tracePt t="43266" x="6048375" y="1706563"/>
          <p14:tracePt t="43268" x="6048375" y="1690688"/>
          <p14:tracePt t="43270" x="6064250" y="1674813"/>
          <p14:tracePt t="43272" x="6096000" y="1674813"/>
          <p14:tracePt t="43276" x="6111875" y="1658938"/>
          <p14:tracePt t="43279" x="6143625" y="1643063"/>
          <p14:tracePt t="43280" x="6159500" y="1643063"/>
          <p14:tracePt t="43282" x="6175375" y="1627188"/>
          <p14:tracePt t="43284" x="6207125" y="1627188"/>
          <p14:tracePt t="43286" x="6223000" y="1611313"/>
          <p14:tracePt t="43288" x="6253163" y="1611313"/>
          <p14:tracePt t="43290" x="6284913" y="1611313"/>
          <p14:tracePt t="43292" x="6300788" y="1611313"/>
          <p14:tracePt t="43294" x="6332538" y="1595438"/>
          <p14:tracePt t="43296" x="6380163" y="1595438"/>
          <p14:tracePt t="43298" x="6396038" y="1595438"/>
          <p14:tracePt t="43300" x="6427788" y="1595438"/>
          <p14:tracePt t="43302" x="6459538" y="1595438"/>
          <p14:tracePt t="43304" x="6491288" y="1595438"/>
          <p14:tracePt t="43306" x="6523038" y="1595438"/>
          <p14:tracePt t="43308" x="6553200" y="1595438"/>
          <p14:tracePt t="43313" x="6632575" y="1579563"/>
          <p14:tracePt t="43314" x="6648450" y="1579563"/>
          <p14:tracePt t="43316" x="6680200" y="1579563"/>
          <p14:tracePt t="43318" x="6711950" y="1579563"/>
          <p14:tracePt t="43320" x="6743700" y="1579563"/>
          <p14:tracePt t="43322" x="6775450" y="1579563"/>
          <p14:tracePt t="43324" x="6791325" y="1579563"/>
          <p14:tracePt t="43326" x="6823075" y="1579563"/>
          <p14:tracePt t="43328" x="6869113" y="1579563"/>
          <p14:tracePt t="43330" x="6884988" y="1579563"/>
          <p14:tracePt t="43332" x="6916738" y="1579563"/>
          <p14:tracePt t="43334" x="6932613" y="1579563"/>
          <p14:tracePt t="43336" x="6964363" y="1579563"/>
          <p14:tracePt t="43338" x="6996113" y="1595438"/>
          <p14:tracePt t="43340" x="7011988" y="1595438"/>
          <p14:tracePt t="43342" x="7043738" y="1595438"/>
          <p14:tracePt t="43344" x="7059613" y="1595438"/>
          <p14:tracePt t="43346" x="7075488" y="1595438"/>
          <p14:tracePt t="43348" x="7091363" y="1595438"/>
          <p14:tracePt t="43350" x="7107238" y="1611313"/>
          <p14:tracePt t="43352" x="7138988" y="1611313"/>
          <p14:tracePt t="43354" x="7154863" y="1627188"/>
          <p14:tracePt t="43358" x="7169150" y="1627188"/>
          <p14:tracePt t="43361" x="7200900" y="1627188"/>
          <p14:tracePt t="43362" x="7200900" y="1643063"/>
          <p14:tracePt t="43364" x="7216775" y="1643063"/>
          <p14:tracePt t="43366" x="7232650" y="1658938"/>
          <p14:tracePt t="43368" x="7248525" y="1658938"/>
          <p14:tracePt t="43370" x="7248525" y="1674813"/>
          <p14:tracePt t="43374" x="7264400" y="1674813"/>
          <p14:tracePt t="43378" x="7280275" y="1690688"/>
          <p14:tracePt t="43385" x="7280275" y="1706563"/>
          <p14:tracePt t="43390" x="7280275" y="1722438"/>
          <p14:tracePt t="43393" x="7296150" y="1722438"/>
          <p14:tracePt t="43395" x="7296150" y="1738313"/>
          <p14:tracePt t="43396" x="7296150" y="1754188"/>
          <p14:tracePt t="43402" x="7296150" y="1770063"/>
          <p14:tracePt t="43404" x="7296150" y="1785938"/>
          <p14:tracePt t="43406" x="7312025" y="1785938"/>
          <p14:tracePt t="43408" x="7312025" y="1801813"/>
          <p14:tracePt t="43410" x="7312025" y="1833563"/>
          <p14:tracePt t="43414" x="7312025" y="1849438"/>
          <p14:tracePt t="43416" x="7312025" y="1865313"/>
          <p14:tracePt t="43418" x="7312025" y="1881188"/>
          <p14:tracePt t="43420" x="7312025" y="1895475"/>
          <p14:tracePt t="43422" x="7312025" y="1927225"/>
          <p14:tracePt t="43426" x="7312025" y="1958975"/>
          <p14:tracePt t="43430" x="7312025" y="1990725"/>
          <p14:tracePt t="43432" x="7312025" y="2006600"/>
          <p14:tracePt t="43434" x="7312025" y="2022475"/>
          <p14:tracePt t="43436" x="7312025" y="2038350"/>
          <p14:tracePt t="43438" x="7312025" y="2054225"/>
          <p14:tracePt t="43440" x="7312025" y="2070100"/>
          <p14:tracePt t="43442" x="7312025" y="2101850"/>
          <p14:tracePt t="43444" x="7312025" y="2117725"/>
          <p14:tracePt t="43446" x="7312025" y="2133600"/>
          <p14:tracePt t="43448" x="7312025" y="2149475"/>
          <p14:tracePt t="43451" x="7312025" y="2165350"/>
          <p14:tracePt t="43453" x="7312025" y="2197100"/>
          <p14:tracePt t="43456" x="7312025" y="2228850"/>
          <p14:tracePt t="43458" x="7312025" y="2274888"/>
          <p14:tracePt t="43461" x="7312025" y="2290763"/>
          <p14:tracePt t="43462" x="7312025" y="2322513"/>
          <p14:tracePt t="43464" x="7312025" y="2338388"/>
          <p14:tracePt t="43466" x="7312025" y="2370138"/>
          <p14:tracePt t="43468" x="7312025" y="2386013"/>
          <p14:tracePt t="43470" x="7312025" y="2401888"/>
          <p14:tracePt t="43472" x="7312025" y="2433638"/>
          <p14:tracePt t="43474" x="7312025" y="2449513"/>
          <p14:tracePt t="43478" x="7312025" y="2481263"/>
          <p14:tracePt t="43480" x="7312025" y="2497138"/>
          <p14:tracePt t="43500" x="7296150" y="2574925"/>
          <p14:tracePt t="43503" x="7296150" y="2590800"/>
          <p14:tracePt t="43506" x="7296150" y="2606675"/>
          <p14:tracePt t="43529" x="7296150" y="2622550"/>
          <p14:tracePt t="43561" x="7296150" y="2638425"/>
          <p14:tracePt t="43569" x="7296150" y="2654300"/>
          <p14:tracePt t="43571" x="7296150" y="2670175"/>
          <p14:tracePt t="43572" x="7280275" y="2670175"/>
          <p14:tracePt t="43574" x="7280275" y="2686050"/>
          <p14:tracePt t="43577" x="7264400" y="2686050"/>
          <p14:tracePt t="43578" x="7264400" y="2701925"/>
          <p14:tracePt t="43580" x="7248525" y="2717800"/>
          <p14:tracePt t="43586" x="7248525" y="2733675"/>
          <p14:tracePt t="43589" x="7232650" y="2733675"/>
          <p14:tracePt t="43590" x="7232650" y="2749550"/>
          <p14:tracePt t="43593" x="7216775" y="2765425"/>
          <p14:tracePt t="43598" x="7200900" y="2765425"/>
          <p14:tracePt t="43600" x="7200900" y="2781300"/>
          <p14:tracePt t="43605" x="7169150" y="2781300"/>
          <p14:tracePt t="43606" x="7169150" y="2797175"/>
          <p14:tracePt t="43612" x="7154863" y="2797175"/>
          <p14:tracePt t="43616" x="7138988" y="2797175"/>
          <p14:tracePt t="43624" x="7123113" y="2797175"/>
          <p14:tracePt t="43629" x="7107238" y="2797175"/>
          <p14:tracePt t="43632" x="7091363" y="2797175"/>
          <p14:tracePt t="43640" x="7075488" y="2797175"/>
          <p14:tracePt t="43644" x="7059613" y="2797175"/>
          <p14:tracePt t="43652" x="7043738" y="2797175"/>
          <p14:tracePt t="43654" x="7027863" y="2797175"/>
          <p14:tracePt t="43656" x="7011988" y="2797175"/>
          <p14:tracePt t="43662" x="6996113" y="2797175"/>
          <p14:tracePt t="43664" x="6980238" y="2797175"/>
          <p14:tracePt t="43668" x="6964363" y="2797175"/>
          <p14:tracePt t="43670" x="6948488" y="2797175"/>
          <p14:tracePt t="43672" x="6932613" y="2797175"/>
          <p14:tracePt t="43674" x="6916738" y="2797175"/>
          <p14:tracePt t="43676" x="6900863" y="2797175"/>
          <p14:tracePt t="43680" x="6884988" y="2797175"/>
          <p14:tracePt t="43682" x="6854825" y="2797175"/>
          <p14:tracePt t="43686" x="6838950" y="2797175"/>
          <p14:tracePt t="43688" x="6807200" y="2797175"/>
          <p14:tracePt t="43692" x="6775450" y="2797175"/>
          <p14:tracePt t="43695" x="6759575" y="2797175"/>
          <p14:tracePt t="43698" x="6727825" y="2797175"/>
          <p14:tracePt t="43702" x="6711950" y="2797175"/>
          <p14:tracePt t="43704" x="6696075" y="2797175"/>
          <p14:tracePt t="43706" x="6680200" y="2797175"/>
          <p14:tracePt t="43708" x="6664325" y="2797175"/>
          <p14:tracePt t="43711" x="6648450" y="2797175"/>
          <p14:tracePt t="43712" x="6632575" y="2797175"/>
          <p14:tracePt t="43716" x="6616700" y="2797175"/>
          <p14:tracePt t="43718" x="6600825" y="2797175"/>
          <p14:tracePt t="43722" x="6584950" y="2813050"/>
          <p14:tracePt t="43724" x="6569075" y="2813050"/>
          <p14:tracePt t="43727" x="6553200" y="2813050"/>
          <p14:tracePt t="43730" x="6538913" y="2813050"/>
          <p14:tracePt t="43732" x="6523038" y="2813050"/>
          <p14:tracePt t="43734" x="6523038" y="2828925"/>
          <p14:tracePt t="43738" x="6507163" y="2828925"/>
          <p14:tracePt t="43740" x="6491288" y="2828925"/>
          <p14:tracePt t="43742" x="6475413" y="2828925"/>
          <p14:tracePt t="43749" x="6459538" y="2828925"/>
          <p14:tracePt t="43750" x="6443663" y="2828925"/>
          <p14:tracePt t="43752" x="6443663" y="2844800"/>
          <p14:tracePt t="43757" x="6427788" y="2844800"/>
          <p14:tracePt t="43762" x="6411913" y="2844800"/>
          <p14:tracePt t="43771" x="6396038" y="2844800"/>
          <p14:tracePt t="43775" x="6380163" y="2844800"/>
          <p14:tracePt t="43779" x="6364288" y="2860675"/>
          <p14:tracePt t="43782" x="6364288" y="2876550"/>
          <p14:tracePt t="43788" x="6348413" y="2876550"/>
          <p14:tracePt t="43795" x="6332538" y="2892425"/>
          <p14:tracePt t="43802" x="6316663" y="2908300"/>
          <p14:tracePt t="43806" x="6316663" y="2922588"/>
          <p14:tracePt t="43810" x="6300788" y="2922588"/>
          <p14:tracePt t="43814" x="6284913" y="2938463"/>
          <p14:tracePt t="43818" x="6284913" y="2954338"/>
          <p14:tracePt t="43823" x="6269038" y="2954338"/>
          <p14:tracePt t="43825" x="6269038" y="2970213"/>
          <p14:tracePt t="43826" x="6269038" y="2986088"/>
          <p14:tracePt t="43829" x="6253163" y="2986088"/>
          <p14:tracePt t="43831" x="6253163" y="3001963"/>
          <p14:tracePt t="43836" x="6253163" y="3017838"/>
          <p14:tracePt t="43840" x="6238875" y="3033713"/>
          <p14:tracePt t="43847" x="6238875" y="3049588"/>
          <p14:tracePt t="43848" x="6223000" y="3049588"/>
          <p14:tracePt t="43850" x="6223000" y="3065463"/>
          <p14:tracePt t="43858" x="6223000" y="3081338"/>
          <p14:tracePt t="43863" x="6207125" y="3081338"/>
          <p14:tracePt t="43870" x="6207125" y="3097213"/>
          <p14:tracePt t="43874" x="6207125" y="3113088"/>
          <p14:tracePt t="43889" x="6207125" y="3128963"/>
          <p14:tracePt t="43897" x="6207125" y="3144838"/>
          <p14:tracePt t="43907" x="6207125" y="3160713"/>
          <p14:tracePt t="43913" x="6207125" y="3176588"/>
          <p14:tracePt t="43916" x="6207125" y="3192463"/>
          <p14:tracePt t="43922" x="6191250" y="3192463"/>
          <p14:tracePt t="43930" x="6191250" y="3208338"/>
          <p14:tracePt t="43938" x="6191250" y="3224213"/>
          <p14:tracePt t="43973" x="6191250" y="3240088"/>
          <p14:tracePt t="44368" x="6175375" y="3240088"/>
          <p14:tracePt t="44379" x="6159500" y="3240088"/>
          <p14:tracePt t="44382" x="6143625" y="3240088"/>
          <p14:tracePt t="44384" x="6127750" y="3240088"/>
          <p14:tracePt t="44386" x="6127750" y="3255963"/>
          <p14:tracePt t="44390" x="6111875" y="3255963"/>
          <p14:tracePt t="44392" x="6096000" y="3255963"/>
          <p14:tracePt t="44394" x="6096000" y="3270250"/>
          <p14:tracePt t="44398" x="6080125" y="3270250"/>
          <p14:tracePt t="44402" x="6064250" y="3270250"/>
          <p14:tracePt t="44406" x="6048375" y="3270250"/>
          <p14:tracePt t="44416" x="6032500" y="3270250"/>
          <p14:tracePt t="44420" x="6016625" y="3286125"/>
          <p14:tracePt t="44429" x="6000750" y="3302000"/>
          <p14:tracePt t="44436" x="5984875" y="3302000"/>
          <p14:tracePt t="44445" x="5969000" y="3302000"/>
          <p14:tracePt t="44460" x="5938838" y="3302000"/>
          <p14:tracePt t="44466" x="5922963" y="3317875"/>
          <p14:tracePt t="44470" x="5907088" y="3333750"/>
          <p14:tracePt t="44479" x="5891213" y="3349625"/>
          <p14:tracePt t="44483" x="5875338" y="3349625"/>
          <p14:tracePt t="44496" x="5843588" y="3365500"/>
          <p14:tracePt t="44500" x="5827713" y="3365500"/>
          <p14:tracePt t="44510" x="5827713" y="3381375"/>
          <p14:tracePt t="44516" x="5811838" y="3381375"/>
          <p14:tracePt t="44534" x="5780088" y="3381375"/>
          <p14:tracePt t="44546" x="5764213" y="3397250"/>
          <p14:tracePt t="44555" x="5748338" y="3397250"/>
          <p14:tracePt t="44565" x="5748338" y="3413125"/>
          <p14:tracePt t="44574" x="5732463" y="3413125"/>
          <p14:tracePt t="44581" x="5700713" y="3429000"/>
          <p14:tracePt t="44586" x="5684838" y="3429000"/>
          <p14:tracePt t="44594" x="5668963" y="3444875"/>
          <p14:tracePt t="44601" x="5622925" y="3460750"/>
          <p14:tracePt t="44604" x="5607050" y="3476625"/>
          <p14:tracePt t="44606" x="5607050" y="3492500"/>
          <p14:tracePt t="44608" x="5591175" y="3492500"/>
          <p14:tracePt t="44611" x="5591175" y="3508375"/>
          <p14:tracePt t="44612" x="5575300" y="3508375"/>
          <p14:tracePt t="44614" x="5559425" y="3508375"/>
          <p14:tracePt t="44617" x="5559425" y="3524250"/>
          <p14:tracePt t="44618" x="5543550" y="3524250"/>
          <p14:tracePt t="44620" x="5543550" y="3540125"/>
          <p14:tracePt t="44622" x="5527675" y="3540125"/>
          <p14:tracePt t="44624" x="5511800" y="3540125"/>
          <p14:tracePt t="44628" x="5511800" y="3556000"/>
          <p14:tracePt t="44630" x="5495925" y="3571875"/>
          <p14:tracePt t="44632" x="5480050" y="3587750"/>
          <p14:tracePt t="44634" x="5464175" y="3587750"/>
          <p14:tracePt t="44638" x="5464175" y="3602038"/>
          <p14:tracePt t="44640" x="5448300" y="3602038"/>
          <p14:tracePt t="44642" x="5432425" y="3617913"/>
          <p14:tracePt t="44646" x="5416550" y="3617913"/>
          <p14:tracePt t="44648" x="5416550" y="3633788"/>
          <p14:tracePt t="44650" x="5400675" y="3649663"/>
          <p14:tracePt t="44658" x="5384800" y="3665538"/>
          <p14:tracePt t="44664" x="5353050" y="3697288"/>
          <p14:tracePt t="44673" x="5307013" y="3729038"/>
          <p14:tracePt t="44676" x="5291138" y="3744913"/>
          <p14:tracePt t="44678" x="5275263" y="3744913"/>
          <p14:tracePt t="44680" x="5275263" y="3760788"/>
          <p14:tracePt t="44682" x="5259388" y="3776663"/>
          <p14:tracePt t="44684" x="5243513" y="3776663"/>
          <p14:tracePt t="44686" x="5243513" y="3792538"/>
          <p14:tracePt t="44688" x="5243513" y="3808413"/>
          <p14:tracePt t="44690" x="5227638" y="3808413"/>
          <p14:tracePt t="44692" x="5211763" y="3808413"/>
          <p14:tracePt t="44694" x="5195888" y="3824288"/>
          <p14:tracePt t="44696" x="5195888" y="3840163"/>
          <p14:tracePt t="44698" x="5195888" y="3856038"/>
          <p14:tracePt t="44702" x="5180013" y="3871913"/>
          <p14:tracePt t="44704" x="5180013" y="3887788"/>
          <p14:tracePt t="44707" x="5164138" y="3887788"/>
          <p14:tracePt t="44708" x="5164138" y="3903663"/>
          <p14:tracePt t="44710" x="5164138" y="3919538"/>
          <p14:tracePt t="44712" x="5164138" y="3935413"/>
          <p14:tracePt t="44714" x="5164138" y="3949700"/>
          <p14:tracePt t="44716" x="5164138" y="3965575"/>
          <p14:tracePt t="44720" x="5164138" y="3997325"/>
          <p14:tracePt t="44723" x="5164138" y="4029075"/>
          <p14:tracePt t="44724" x="5164138" y="4060825"/>
          <p14:tracePt t="44727" x="5164138" y="4092575"/>
          <p14:tracePt t="44728" x="5164138" y="4108450"/>
          <p14:tracePt t="44730" x="5164138" y="4124325"/>
          <p14:tracePt t="44732" x="5164138" y="4156075"/>
          <p14:tracePt t="44734" x="5180013" y="4187825"/>
          <p14:tracePt t="44736" x="5195888" y="4203700"/>
          <p14:tracePt t="44738" x="5211763" y="4219575"/>
          <p14:tracePt t="44740" x="5211763" y="4251325"/>
          <p14:tracePt t="44742" x="5211763" y="4267200"/>
          <p14:tracePt t="44744" x="5227638" y="4283075"/>
          <p14:tracePt t="44746" x="5243513" y="4297363"/>
          <p14:tracePt t="44748" x="5243513" y="4329113"/>
          <p14:tracePt t="44750" x="5259388" y="4344988"/>
          <p14:tracePt t="44752" x="5259388" y="4360863"/>
          <p14:tracePt t="44754" x="5275263" y="4376738"/>
          <p14:tracePt t="44756" x="5291138" y="4408488"/>
          <p14:tracePt t="44759" x="5291138" y="4424363"/>
          <p14:tracePt t="44760" x="5307013" y="4440238"/>
          <p14:tracePt t="44762" x="5307013" y="4471988"/>
          <p14:tracePt t="44764" x="5322888" y="4471988"/>
          <p14:tracePt t="44766" x="5322888" y="4503738"/>
          <p14:tracePt t="44768" x="5337175" y="4503738"/>
          <p14:tracePt t="44770" x="5337175" y="4519613"/>
          <p14:tracePt t="44772" x="5353050" y="4535488"/>
          <p14:tracePt t="44774" x="5353050" y="4551363"/>
          <p14:tracePt t="44778" x="5368925" y="4583113"/>
          <p14:tracePt t="44780" x="5368925" y="4598988"/>
          <p14:tracePt t="44782" x="5384800" y="4598988"/>
          <p14:tracePt t="44784" x="5384800" y="4614863"/>
          <p14:tracePt t="44786" x="5384800" y="4629150"/>
          <p14:tracePt t="44790" x="5400675" y="4629150"/>
          <p14:tracePt t="44792" x="5400675" y="4645025"/>
          <p14:tracePt t="44798" x="5416550" y="4660900"/>
          <p14:tracePt t="44804" x="5432425" y="4660900"/>
          <p14:tracePt t="44812" x="5432425" y="4676775"/>
          <p14:tracePt t="44813" x="5448300" y="4676775"/>
          <p14:tracePt t="44816" x="5464175" y="4676775"/>
          <p14:tracePt t="44822" x="5480050" y="4676775"/>
          <p14:tracePt t="44829" x="5495925" y="4676775"/>
          <p14:tracePt t="44830" x="5511800" y="4676775"/>
          <p14:tracePt t="44837" x="5527675" y="4660900"/>
          <p14:tracePt t="44840" x="5543550" y="4660900"/>
          <p14:tracePt t="44843" x="5543550" y="4645025"/>
          <p14:tracePt t="44849" x="5543550" y="4629150"/>
          <p14:tracePt t="44850" x="5559425" y="4629150"/>
          <p14:tracePt t="44856" x="5559425" y="4614863"/>
          <p14:tracePt t="44868" x="5575300" y="4583113"/>
          <p14:tracePt t="44871" x="5575300" y="4567238"/>
          <p14:tracePt t="44880" x="5575300" y="4551363"/>
          <p14:tracePt t="44882" x="5575300" y="4535488"/>
          <p14:tracePt t="44889" x="5575300" y="4519613"/>
          <p14:tracePt t="44893" x="5575300" y="4503738"/>
          <p14:tracePt t="44897" x="5575300" y="4487863"/>
          <p14:tracePt t="44900" x="5575300" y="4471988"/>
          <p14:tracePt t="44904" x="5575300" y="4456113"/>
          <p14:tracePt t="44909" x="5575300" y="4440238"/>
          <p14:tracePt t="44910" x="5575300" y="4424363"/>
          <p14:tracePt t="44912" x="5575300" y="4408488"/>
          <p14:tracePt t="44917" x="5575300" y="4392613"/>
          <p14:tracePt t="44918" x="5575300" y="4376738"/>
          <p14:tracePt t="44923" x="5575300" y="4360863"/>
          <p14:tracePt t="44924" x="5575300" y="4329113"/>
          <p14:tracePt t="44928" x="5575300" y="4313238"/>
          <p14:tracePt t="44930" x="5575300" y="4297363"/>
          <p14:tracePt t="44938" x="5575300" y="4251325"/>
          <p14:tracePt t="44939" x="5575300" y="4235450"/>
          <p14:tracePt t="44940" x="5575300" y="4187825"/>
          <p14:tracePt t="44942" x="5575300" y="4171950"/>
          <p14:tracePt t="44944" x="5591175" y="4140200"/>
          <p14:tracePt t="44946" x="5591175" y="4092575"/>
          <p14:tracePt t="44948" x="5591175" y="4076700"/>
          <p14:tracePt t="44951" x="5607050" y="4044950"/>
          <p14:tracePt t="44952" x="5607050" y="3997325"/>
          <p14:tracePt t="44954" x="5607050" y="3949700"/>
          <p14:tracePt t="44956" x="5607050" y="3919538"/>
          <p14:tracePt t="44958" x="5622925" y="3871913"/>
          <p14:tracePt t="44960" x="5622925" y="3824288"/>
          <p14:tracePt t="44962" x="5638800" y="3744913"/>
          <p14:tracePt t="44964" x="5653088" y="3681413"/>
          <p14:tracePt t="44966" x="5668963" y="3617913"/>
          <p14:tracePt t="44968" x="5668963" y="3587750"/>
          <p14:tracePt t="44970" x="5684838" y="3524250"/>
          <p14:tracePt t="44972" x="5700713" y="3476625"/>
          <p14:tracePt t="44974" x="5716588" y="3413125"/>
          <p14:tracePt t="44977" x="5732463" y="3365500"/>
          <p14:tracePt t="44978" x="5732463" y="3317875"/>
          <p14:tracePt t="44980" x="5748338" y="3270250"/>
          <p14:tracePt t="44982" x="5764213" y="3224213"/>
          <p14:tracePt t="44984" x="5780088" y="3192463"/>
          <p14:tracePt t="44986" x="5780088" y="3144838"/>
          <p14:tracePt t="44988" x="5795963" y="3097213"/>
          <p14:tracePt t="44990" x="5811838" y="3049588"/>
          <p14:tracePt t="44992" x="5827713" y="3033713"/>
          <p14:tracePt t="44994" x="5827713" y="3001963"/>
          <p14:tracePt t="44996" x="5843588" y="2970213"/>
          <p14:tracePt t="44998" x="5859463" y="2954338"/>
          <p14:tracePt t="44999" x="5875338" y="2922588"/>
          <p14:tracePt t="45002" x="5891213" y="2908300"/>
          <p14:tracePt t="45004" x="5891213" y="2892425"/>
          <p14:tracePt t="45008" x="5907088" y="2876550"/>
          <p14:tracePt t="45010" x="5907088" y="2860675"/>
          <p14:tracePt t="45012" x="5922963" y="2860675"/>
          <p14:tracePt t="45014" x="5938838" y="2844800"/>
          <p14:tracePt t="45018" x="5938838" y="2828925"/>
          <p14:tracePt t="45020" x="5953125" y="2828925"/>
          <p14:tracePt t="45029" x="5969000" y="2813050"/>
          <p14:tracePt t="45036" x="6000750" y="2797175"/>
          <p14:tracePt t="45045" x="6016625" y="2781300"/>
          <p14:tracePt t="45051" x="6032500" y="2781300"/>
          <p14:tracePt t="45057" x="6048375" y="2781300"/>
          <p14:tracePt t="45070" x="6064250" y="2781300"/>
          <p14:tracePt t="45084" x="6080125" y="2781300"/>
          <p14:tracePt t="45092" x="6080125" y="2797175"/>
          <p14:tracePt t="45095" x="6080125" y="2813050"/>
          <p14:tracePt t="45098" x="6096000" y="2844800"/>
          <p14:tracePt t="45100" x="6096000" y="2860675"/>
          <p14:tracePt t="45102" x="6111875" y="2892425"/>
          <p14:tracePt t="45104" x="6111875" y="2922588"/>
          <p14:tracePt t="45106" x="6111875" y="2938463"/>
          <p14:tracePt t="45108" x="6127750" y="2970213"/>
          <p14:tracePt t="45110" x="6127750" y="3001963"/>
          <p14:tracePt t="45112" x="6143625" y="3017838"/>
          <p14:tracePt t="45114" x="6143625" y="3065463"/>
          <p14:tracePt t="45116" x="6159500" y="3097213"/>
          <p14:tracePt t="45118" x="6159500" y="3128963"/>
          <p14:tracePt t="45120" x="6175375" y="3160713"/>
          <p14:tracePt t="45122" x="6175375" y="3208338"/>
          <p14:tracePt t="45124" x="6175375" y="3240088"/>
          <p14:tracePt t="45127" x="6191250" y="3286125"/>
          <p14:tracePt t="45128" x="6207125" y="3317875"/>
          <p14:tracePt t="45130" x="6223000" y="3365500"/>
          <p14:tracePt t="45132" x="6238875" y="3397250"/>
          <p14:tracePt t="45134" x="6269038" y="3444875"/>
          <p14:tracePt t="45136" x="6284913" y="3476625"/>
          <p14:tracePt t="45138" x="6300788" y="3524250"/>
          <p14:tracePt t="45140" x="6332538" y="3556000"/>
          <p14:tracePt t="45143" x="6332538" y="3587750"/>
          <p14:tracePt t="45145" x="6364288" y="3633788"/>
          <p14:tracePt t="45146" x="6380163" y="3681413"/>
          <p14:tracePt t="45147" x="6411913" y="3713163"/>
          <p14:tracePt t="45150" x="6427788" y="3744913"/>
          <p14:tracePt t="45152" x="6459538" y="3776663"/>
          <p14:tracePt t="45155" x="6475413" y="3808413"/>
          <p14:tracePt t="45156" x="6491288" y="3840163"/>
          <p14:tracePt t="45158" x="6523038" y="3871913"/>
          <p14:tracePt t="45160" x="6553200" y="3903663"/>
          <p14:tracePt t="45162" x="6569075" y="3919538"/>
          <p14:tracePt t="45164" x="6584950" y="3935413"/>
          <p14:tracePt t="45166" x="6600825" y="3965575"/>
          <p14:tracePt t="45168" x="6632575" y="3981450"/>
          <p14:tracePt t="45170" x="6664325" y="4013200"/>
          <p14:tracePt t="45175" x="6696075" y="4044950"/>
          <p14:tracePt t="45176" x="6711950" y="4060825"/>
          <p14:tracePt t="45178" x="6727825" y="4076700"/>
          <p14:tracePt t="45180" x="6743700" y="4076700"/>
          <p14:tracePt t="45182" x="6759575" y="4092575"/>
          <p14:tracePt t="45184" x="6775450" y="4108450"/>
          <p14:tracePt t="45186" x="6791325" y="4124325"/>
          <p14:tracePt t="45188" x="6807200" y="4124325"/>
          <p14:tracePt t="45190" x="6807200" y="4140200"/>
          <p14:tracePt t="45193" x="6823075" y="4156075"/>
          <p14:tracePt t="45194" x="6838950" y="4156075"/>
          <p14:tracePt t="45198" x="6854825" y="4171950"/>
          <p14:tracePt t="45200" x="6869113" y="4171950"/>
          <p14:tracePt t="45202" x="6869113" y="4187825"/>
          <p14:tracePt t="45206" x="6884988" y="4187825"/>
          <p14:tracePt t="45225" x="6884988" y="4203700"/>
          <p14:tracePt t="45229" x="6900863" y="4203700"/>
          <p14:tracePt t="45242" x="6916738" y="4187825"/>
          <p14:tracePt t="45245" x="6916738" y="4156075"/>
          <p14:tracePt t="45246" x="6932613" y="4140200"/>
          <p14:tracePt t="45248" x="6932613" y="4108450"/>
          <p14:tracePt t="45250" x="6932613" y="4076700"/>
          <p14:tracePt t="45252" x="6948488" y="4044950"/>
          <p14:tracePt t="45254" x="6964363" y="3997325"/>
          <p14:tracePt t="45256" x="6964363" y="3965575"/>
          <p14:tracePt t="45258" x="6980238" y="3935413"/>
          <p14:tracePt t="45260" x="6996113" y="3840163"/>
          <p14:tracePt t="45262" x="7011988" y="3792538"/>
          <p14:tracePt t="45264" x="7027863" y="3729038"/>
          <p14:tracePt t="45266" x="7027863" y="3665538"/>
          <p14:tracePt t="45268" x="7043738" y="3617913"/>
          <p14:tracePt t="45270" x="7059613" y="3556000"/>
          <p14:tracePt t="45272" x="7075488" y="3524250"/>
          <p14:tracePt t="45274" x="7075488" y="3460750"/>
          <p14:tracePt t="45276" x="7091363" y="3397250"/>
          <p14:tracePt t="45279" x="7107238" y="3317875"/>
          <p14:tracePt t="45280" x="7123113" y="3255963"/>
          <p14:tracePt t="45282" x="7138988" y="3208338"/>
          <p14:tracePt t="45284" x="7154863" y="3144838"/>
          <p14:tracePt t="45286" x="7169150" y="3081338"/>
          <p14:tracePt t="45288" x="7185025" y="3033713"/>
          <p14:tracePt t="45290" x="7200900" y="2970213"/>
          <p14:tracePt t="45293" x="7216775" y="2908300"/>
          <p14:tracePt t="45294" x="7232650" y="2860675"/>
          <p14:tracePt t="45296" x="7232650" y="2813050"/>
          <p14:tracePt t="45298" x="7248525" y="2781300"/>
          <p14:tracePt t="45300" x="7248525" y="2733675"/>
          <p14:tracePt t="45302" x="7264400" y="2686050"/>
          <p14:tracePt t="45304" x="7280275" y="2638425"/>
          <p14:tracePt t="45306" x="7296150" y="2622550"/>
          <p14:tracePt t="45308" x="7296150" y="2590800"/>
          <p14:tracePt t="45311" x="7312025" y="2574925"/>
          <p14:tracePt t="45314" x="7327900" y="2544763"/>
          <p14:tracePt t="45316" x="7327900" y="2528888"/>
          <p14:tracePt t="45320" x="7327900" y="2513013"/>
          <p14:tracePt t="45322" x="7327900" y="2497138"/>
          <p14:tracePt t="45328" x="7343775" y="2497138"/>
          <p14:tracePt t="45330" x="7343775" y="2481263"/>
          <p14:tracePt t="45340" x="7343775" y="2465388"/>
          <p14:tracePt t="45369" x="7343775" y="2449513"/>
          <p14:tracePt t="45479" x="7327900" y="2449513"/>
          <p14:tracePt t="45505" x="7312025" y="2449513"/>
          <p14:tracePt t="45565" x="7343775" y="2449513"/>
          <p14:tracePt t="45567" x="7359650" y="2449513"/>
          <p14:tracePt t="45570" x="7375525" y="2449513"/>
          <p14:tracePt t="45572" x="7391400" y="2449513"/>
          <p14:tracePt t="45574" x="7407275" y="2449513"/>
          <p14:tracePt t="45577" x="7423150" y="2449513"/>
          <p14:tracePt t="45578" x="7439025" y="2449513"/>
          <p14:tracePt t="45580" x="7454900" y="2449513"/>
          <p14:tracePt t="45582" x="7469188" y="2449513"/>
          <p14:tracePt t="45584" x="7500938" y="2449513"/>
          <p14:tracePt t="45586" x="7516813" y="2449513"/>
          <p14:tracePt t="45588" x="7532688" y="2449513"/>
          <p14:tracePt t="45590" x="7580313" y="2449513"/>
          <p14:tracePt t="45593" x="7627938" y="2449513"/>
          <p14:tracePt t="45594" x="7643813" y="2449513"/>
          <p14:tracePt t="45596" x="7691438" y="2449513"/>
          <p14:tracePt t="45598" x="7723188" y="2449513"/>
          <p14:tracePt t="45600" x="7739063" y="2449513"/>
          <p14:tracePt t="45602" x="7770813" y="2449513"/>
          <p14:tracePt t="45604" x="7785100" y="2449513"/>
          <p14:tracePt t="45606" x="7816850" y="2449513"/>
          <p14:tracePt t="45608" x="7848600" y="2449513"/>
          <p14:tracePt t="45610" x="7864475" y="2449513"/>
          <p14:tracePt t="45612" x="7896225" y="2449513"/>
          <p14:tracePt t="45614" x="7912100" y="2449513"/>
          <p14:tracePt t="45616" x="7927975" y="2449513"/>
          <p14:tracePt t="45618" x="7943850" y="2449513"/>
          <p14:tracePt t="45620" x="7959725" y="2449513"/>
          <p14:tracePt t="45623" x="7975600" y="2449513"/>
          <p14:tracePt t="45625" x="7991475" y="2449513"/>
          <p14:tracePt t="45628" x="8007350" y="2449513"/>
          <p14:tracePt t="45633" x="8023225" y="2449513"/>
          <p14:tracePt t="45634" x="8039100" y="2449513"/>
          <p14:tracePt t="45644" x="8054975" y="2449513"/>
          <p14:tracePt t="45647" x="8070850" y="2449513"/>
          <p14:tracePt t="45657" x="8070850" y="2433638"/>
          <p14:tracePt t="45658" x="8085138" y="2433638"/>
          <p14:tracePt t="45660" x="8085138" y="2417763"/>
          <p14:tracePt t="45662" x="8101013" y="2417763"/>
          <p14:tracePt t="45668" x="8116888" y="2401888"/>
          <p14:tracePt t="45673" x="8116888" y="2386013"/>
          <p14:tracePt t="45674" x="8116888" y="2370138"/>
          <p14:tracePt t="45677" x="8132763" y="2370138"/>
          <p14:tracePt t="45678" x="8132763" y="2354263"/>
          <p14:tracePt t="45680" x="8148638" y="2338388"/>
          <p14:tracePt t="45684" x="8148638" y="2322513"/>
          <p14:tracePt t="45686" x="8148638" y="2290763"/>
          <p14:tracePt t="45691" x="8148638" y="2274888"/>
          <p14:tracePt t="45693" x="8164513" y="2274888"/>
          <p14:tracePt t="45695" x="8164513" y="2259013"/>
          <p14:tracePt t="45696" x="8164513" y="2243138"/>
          <p14:tracePt t="45703" x="8180388" y="2228850"/>
          <p14:tracePt t="45713" x="8180388" y="2212975"/>
          <p14:tracePt t="45755" x="8164513" y="2212975"/>
          <p14:tracePt t="45757" x="8148638" y="2212975"/>
          <p14:tracePt t="45759" x="8132763" y="2243138"/>
          <p14:tracePt t="45761" x="8101013" y="2259013"/>
          <p14:tracePt t="45763" x="8101013" y="2274888"/>
          <p14:tracePt t="45764" x="8054975" y="2322513"/>
          <p14:tracePt t="45766" x="8023225" y="2370138"/>
          <p14:tracePt t="45768" x="7991475" y="2417763"/>
          <p14:tracePt t="45770" x="7959725" y="2481263"/>
          <p14:tracePt t="45772" x="7927975" y="2528888"/>
          <p14:tracePt t="45774" x="7896225" y="2560638"/>
          <p14:tracePt t="45777" x="7864475" y="2606675"/>
          <p14:tracePt t="45778" x="7832725" y="2654300"/>
          <p14:tracePt t="45780" x="7816850" y="2701925"/>
          <p14:tracePt t="45782" x="7785100" y="2749550"/>
          <p14:tracePt t="45784" x="7770813" y="2781300"/>
          <p14:tracePt t="45786" x="7739063" y="2813050"/>
          <p14:tracePt t="45788" x="7723188" y="2844800"/>
          <p14:tracePt t="45790" x="7691438" y="2876550"/>
          <p14:tracePt t="45793" x="7675563" y="2892425"/>
          <p14:tracePt t="45796" x="7627938" y="2954338"/>
          <p14:tracePt t="45798" x="7596188" y="2970213"/>
          <p14:tracePt t="45800" x="7580313" y="2986088"/>
          <p14:tracePt t="45802" x="7564438" y="3001963"/>
          <p14:tracePt t="45804" x="7548563" y="3033713"/>
          <p14:tracePt t="45806" x="7516813" y="3049588"/>
          <p14:tracePt t="45808" x="7485063" y="3065463"/>
          <p14:tracePt t="45810" x="7469188" y="3081338"/>
          <p14:tracePt t="45812" x="7454900" y="3081338"/>
          <p14:tracePt t="45814" x="7423150" y="3097213"/>
          <p14:tracePt t="45816" x="7423150" y="3113088"/>
          <p14:tracePt t="45818" x="7407275" y="3113088"/>
          <p14:tracePt t="45820" x="7391400" y="3113088"/>
          <p14:tracePt t="45824" x="7359650" y="3113088"/>
          <p14:tracePt t="45827" x="7343775" y="3113088"/>
          <p14:tracePt t="45830" x="7327900" y="3113088"/>
          <p14:tracePt t="45834" x="7312025" y="3113088"/>
          <p14:tracePt t="45853" x="7296150" y="3113088"/>
          <p14:tracePt t="45867" x="7280275" y="3113088"/>
          <p14:tracePt t="45873" x="7280275" y="3097213"/>
          <p14:tracePt t="45875" x="7280275" y="3081338"/>
          <p14:tracePt t="45877" x="7280275" y="3049588"/>
          <p14:tracePt t="45878" x="7280275" y="3017838"/>
          <p14:tracePt t="45880" x="7280275" y="3001963"/>
          <p14:tracePt t="45882" x="7296150" y="2970213"/>
          <p14:tracePt t="45884" x="7296150" y="2954338"/>
          <p14:tracePt t="45886" x="7312025" y="2908300"/>
          <p14:tracePt t="45888" x="7312025" y="2876550"/>
          <p14:tracePt t="45890" x="7327900" y="2828925"/>
          <p14:tracePt t="45893" x="7327900" y="2813050"/>
          <p14:tracePt t="45895" x="7343775" y="2765425"/>
          <p14:tracePt t="45896" x="7343775" y="2749550"/>
          <p14:tracePt t="45898" x="7359650" y="2701925"/>
          <p14:tracePt t="45900" x="7359650" y="2670175"/>
          <p14:tracePt t="45902" x="7375525" y="2622550"/>
          <p14:tracePt t="45904" x="7375525" y="2606675"/>
          <p14:tracePt t="45906" x="7391400" y="2560638"/>
          <p14:tracePt t="45908" x="7407275" y="2528888"/>
          <p14:tracePt t="45910" x="7423150" y="2513013"/>
          <p14:tracePt t="45912" x="7439025" y="2465388"/>
          <p14:tracePt t="45914" x="7439025" y="2433638"/>
          <p14:tracePt t="45916" x="7454900" y="2417763"/>
          <p14:tracePt t="45918" x="7469188" y="2386013"/>
          <p14:tracePt t="45920" x="7469188" y="2354263"/>
          <p14:tracePt t="45922" x="7485063" y="2322513"/>
          <p14:tracePt t="45924" x="7500938" y="2306638"/>
          <p14:tracePt t="45927" x="7516813" y="2290763"/>
          <p14:tracePt t="45928" x="7532688" y="2259013"/>
          <p14:tracePt t="45933" x="7548563" y="2228850"/>
          <p14:tracePt t="45934" x="7564438" y="2212975"/>
          <p14:tracePt t="45938" x="7580313" y="2197100"/>
          <p14:tracePt t="45940" x="7596188" y="2181225"/>
          <p14:tracePt t="45944" x="7612063" y="2165350"/>
          <p14:tracePt t="45946" x="7612063" y="2149475"/>
          <p14:tracePt t="45948" x="7627938" y="2133600"/>
          <p14:tracePt t="45950" x="7643813" y="2133600"/>
          <p14:tracePt t="45957" x="7659688" y="2133600"/>
          <p14:tracePt t="45961" x="7675563" y="2117725"/>
          <p14:tracePt t="45964" x="7691438" y="2117725"/>
          <p14:tracePt t="45986" x="7707313" y="2117725"/>
          <p14:tracePt t="45995" x="7723188" y="2117725"/>
          <p14:tracePt t="45996" x="7723188" y="2133600"/>
          <p14:tracePt t="45998" x="7723188" y="2165350"/>
          <p14:tracePt t="46000" x="7739063" y="2181225"/>
          <p14:tracePt t="46002" x="7754938" y="2212975"/>
          <p14:tracePt t="46004" x="7754938" y="2243138"/>
          <p14:tracePt t="46006" x="7770813" y="2322513"/>
          <p14:tracePt t="46009" x="7785100" y="2386013"/>
          <p14:tracePt t="46011" x="7816850" y="2449513"/>
          <p14:tracePt t="46012" x="7832725" y="2513013"/>
          <p14:tracePt t="46014" x="7848600" y="2574925"/>
          <p14:tracePt t="46016" x="7880350" y="2638425"/>
          <p14:tracePt t="46018" x="7896225" y="2701925"/>
          <p14:tracePt t="46020" x="7927975" y="2765425"/>
          <p14:tracePt t="46022" x="7959725" y="2828925"/>
          <p14:tracePt t="46025" x="7991475" y="2892425"/>
          <p14:tracePt t="46027" x="8023225" y="2954338"/>
          <p14:tracePt t="46029" x="8054975" y="3017838"/>
          <p14:tracePt t="46030" x="8116888" y="3081338"/>
          <p14:tracePt t="46032" x="8148638" y="3160713"/>
          <p14:tracePt t="46034" x="8196263" y="3192463"/>
          <p14:tracePt t="46036" x="8243888" y="3270250"/>
          <p14:tracePt t="46038" x="8275638" y="3317875"/>
          <p14:tracePt t="46040" x="8323263" y="3365500"/>
          <p14:tracePt t="46043" x="8355013" y="3397250"/>
          <p14:tracePt t="46045" x="8385175" y="3444875"/>
          <p14:tracePt t="46046" x="8432800" y="3492500"/>
          <p14:tracePt t="46048" x="8464550" y="3524250"/>
          <p14:tracePt t="46050" x="8512175" y="3571875"/>
          <p14:tracePt t="46052" x="8543925" y="3602038"/>
          <p14:tracePt t="46054" x="8591550" y="3617913"/>
          <p14:tracePt t="46057" x="8607425" y="3649663"/>
          <p14:tracePt t="46058" x="8639175" y="3681413"/>
          <p14:tracePt t="46060" x="8686800" y="3713163"/>
          <p14:tracePt t="46062" x="8716963" y="3729038"/>
          <p14:tracePt t="46064" x="8732838" y="3744913"/>
          <p14:tracePt t="46066" x="8764588" y="3760788"/>
          <p14:tracePt t="46068" x="8796338" y="3776663"/>
          <p14:tracePt t="46070" x="8828088" y="3792538"/>
          <p14:tracePt t="46078" x="8859838" y="3808413"/>
          <p14:tracePt t="46083" x="8875713" y="3824288"/>
          <p14:tracePt t="46089" x="8891588" y="3824288"/>
          <p14:tracePt t="46090" x="8907463" y="3824288"/>
          <p14:tracePt t="46125" x="8923338" y="3824288"/>
          <p14:tracePt t="46155" x="8923338" y="3808413"/>
          <p14:tracePt t="46162" x="8923338" y="3792538"/>
          <p14:tracePt t="46199" x="8923338" y="3776663"/>
          <p14:tracePt t="46224" x="8891588" y="3776663"/>
          <p14:tracePt t="46229" x="8875713" y="3776663"/>
          <p14:tracePt t="46233" x="8859838" y="3776663"/>
          <p14:tracePt t="46239" x="8843963" y="3776663"/>
          <p14:tracePt t="46240" x="8828088" y="3776663"/>
          <p14:tracePt t="46243" x="8812213" y="3776663"/>
          <p14:tracePt t="46248" x="8796338" y="3776663"/>
          <p14:tracePt t="46252" x="8780463" y="3776663"/>
          <p14:tracePt t="46257" x="8764588" y="3776663"/>
          <p14:tracePt t="46259" x="8748713" y="3776663"/>
          <p14:tracePt t="46260" x="8732838" y="3776663"/>
          <p14:tracePt t="46264" x="8716963" y="3792538"/>
          <p14:tracePt t="46266" x="8701088" y="3792538"/>
          <p14:tracePt t="46268" x="8701088" y="3808413"/>
          <p14:tracePt t="46270" x="8686800" y="3824288"/>
          <p14:tracePt t="46272" x="8670925" y="3824288"/>
          <p14:tracePt t="46274" x="8655050" y="3824288"/>
          <p14:tracePt t="46276" x="8655050" y="3840163"/>
          <p14:tracePt t="46280" x="8639175" y="3856038"/>
          <p14:tracePt t="46282" x="8623300" y="3856038"/>
          <p14:tracePt t="46284" x="8623300" y="3871913"/>
          <p14:tracePt t="46289" x="8607425" y="3887788"/>
          <p14:tracePt t="46290" x="8607425" y="3903663"/>
          <p14:tracePt t="46294" x="8591550" y="3903663"/>
          <p14:tracePt t="46296" x="8591550" y="3919538"/>
          <p14:tracePt t="46298" x="8591550" y="3935413"/>
          <p14:tracePt t="46300" x="8575675" y="3935413"/>
          <p14:tracePt t="46304" x="8575675" y="3949700"/>
          <p14:tracePt t="46308" x="8575675" y="3965575"/>
          <p14:tracePt t="46316" x="8575675" y="3981450"/>
          <p14:tracePt t="46343" x="8575675" y="3997325"/>
          <p14:tracePt t="46489" x="8559800" y="3997325"/>
          <p14:tracePt t="46493" x="8543925" y="3997325"/>
          <p14:tracePt t="46499" x="8528050" y="3997325"/>
          <p14:tracePt t="46501" x="8512175" y="3997325"/>
          <p14:tracePt t="46502" x="8496300" y="3997325"/>
          <p14:tracePt t="46507" x="8480425" y="3981450"/>
          <p14:tracePt t="46509" x="8464550" y="3981450"/>
          <p14:tracePt t="46510" x="8448675" y="3981450"/>
          <p14:tracePt t="46512" x="8416925" y="3965575"/>
          <p14:tracePt t="46514" x="8401050" y="3965575"/>
          <p14:tracePt t="46516" x="8370888" y="3949700"/>
          <p14:tracePt t="46518" x="8339138" y="3949700"/>
          <p14:tracePt t="46522" x="8307388" y="3949700"/>
          <p14:tracePt t="46525" x="8275638" y="3935413"/>
          <p14:tracePt t="46528" x="8243888" y="3935413"/>
          <p14:tracePt t="46532" x="8212138" y="3935413"/>
          <p14:tracePt t="46535" x="8196263" y="3935413"/>
          <p14:tracePt t="46536" x="8180388" y="3935413"/>
          <p14:tracePt t="46538" x="8164513" y="3935413"/>
          <p14:tracePt t="46540" x="8148638" y="3935413"/>
          <p14:tracePt t="46543" x="8132763" y="3935413"/>
          <p14:tracePt t="46544" x="8116888" y="3935413"/>
          <p14:tracePt t="46546" x="8101013" y="3935413"/>
          <p14:tracePt t="46551" x="8070850" y="3935413"/>
          <p14:tracePt t="46552" x="8054975" y="3935413"/>
          <p14:tracePt t="46557" x="8039100" y="3935413"/>
          <p14:tracePt t="46559" x="8023225" y="3935413"/>
          <p14:tracePt t="46561" x="8007350" y="3935413"/>
          <p14:tracePt t="46562" x="7975600" y="3935413"/>
          <p14:tracePt t="46566" x="7943850" y="3935413"/>
          <p14:tracePt t="46568" x="7927975" y="3935413"/>
          <p14:tracePt t="46571" x="7912100" y="3935413"/>
          <p14:tracePt t="46572" x="7880350" y="3949700"/>
          <p14:tracePt t="46574" x="7864475" y="3949700"/>
          <p14:tracePt t="46576" x="7848600" y="3949700"/>
          <p14:tracePt t="46578" x="7816850" y="3965575"/>
          <p14:tracePt t="46580" x="7800975" y="3965575"/>
          <p14:tracePt t="46582" x="7770813" y="3981450"/>
          <p14:tracePt t="46584" x="7739063" y="3981450"/>
          <p14:tracePt t="46586" x="7723188" y="3981450"/>
          <p14:tracePt t="46588" x="7675563" y="3981450"/>
          <p14:tracePt t="46590" x="7643813" y="3981450"/>
          <p14:tracePt t="46592" x="7627938" y="3997325"/>
          <p14:tracePt t="46594" x="7596188" y="3997325"/>
          <p14:tracePt t="46596" x="7548563" y="4013200"/>
          <p14:tracePt t="46598" x="7532688" y="4029075"/>
          <p14:tracePt t="46600" x="7500938" y="4029075"/>
          <p14:tracePt t="46602" x="7454900" y="4044950"/>
          <p14:tracePt t="46604" x="7439025" y="4044950"/>
          <p14:tracePt t="46606" x="7407275" y="4060825"/>
          <p14:tracePt t="46608" x="7359650" y="4060825"/>
          <p14:tracePt t="46610" x="7343775" y="4076700"/>
          <p14:tracePt t="46612" x="7312025" y="4076700"/>
          <p14:tracePt t="46614" x="7280275" y="4076700"/>
          <p14:tracePt t="46616" x="7264400" y="4092575"/>
          <p14:tracePt t="46618" x="7232650" y="4092575"/>
          <p14:tracePt t="46620" x="7216775" y="4092575"/>
          <p14:tracePt t="46622" x="7185025" y="4092575"/>
          <p14:tracePt t="46624" x="7169150" y="4092575"/>
          <p14:tracePt t="46627" x="7154863" y="4092575"/>
          <p14:tracePt t="46628" x="7138988" y="4092575"/>
          <p14:tracePt t="46630" x="7123113" y="4092575"/>
          <p14:tracePt t="46632" x="7107238" y="4092575"/>
          <p14:tracePt t="46633" x="7091363" y="4108450"/>
          <p14:tracePt t="46638" x="7075488" y="4108450"/>
          <p14:tracePt t="46651" x="7059613" y="4108450"/>
          <p14:tracePt t="46661" x="7043738" y="4108450"/>
          <p14:tracePt t="46677" x="7027863" y="4108450"/>
          <p14:tracePt t="46682" x="7011988" y="4108450"/>
          <p14:tracePt t="46685" x="6996113" y="4108450"/>
          <p14:tracePt t="46690" x="6980238" y="4124325"/>
          <p14:tracePt t="46695" x="6964363" y="4124325"/>
          <p14:tracePt t="46696" x="6948488" y="4124325"/>
          <p14:tracePt t="46698" x="6916738" y="4124325"/>
          <p14:tracePt t="46700" x="6884988" y="4140200"/>
          <p14:tracePt t="46705" x="6854825" y="4140200"/>
          <p14:tracePt t="46706" x="6838950" y="4140200"/>
          <p14:tracePt t="46708" x="6823075" y="4156075"/>
          <p14:tracePt t="46710" x="6807200" y="4156075"/>
          <p14:tracePt t="46712" x="6791325" y="4156075"/>
          <p14:tracePt t="46714" x="6775450" y="4156075"/>
          <p14:tracePt t="46716" x="6743700" y="4156075"/>
          <p14:tracePt t="46724" x="6711950" y="4171950"/>
          <p14:tracePt t="46726" x="6664325" y="4171950"/>
          <p14:tracePt t="46728" x="6648450" y="4171950"/>
          <p14:tracePt t="46730" x="6632575" y="4171950"/>
          <p14:tracePt t="46732" x="6616700" y="4171950"/>
          <p14:tracePt t="46734" x="6600825" y="4171950"/>
          <p14:tracePt t="46736" x="6584950" y="4171950"/>
          <p14:tracePt t="46738" x="6569075" y="4171950"/>
          <p14:tracePt t="46740" x="6553200" y="4171950"/>
          <p14:tracePt t="46748" x="6507163" y="4171950"/>
          <p14:tracePt t="46752" x="6475413" y="4171950"/>
          <p14:tracePt t="46754" x="6459538" y="4171950"/>
          <p14:tracePt t="46756" x="6443663" y="4171950"/>
          <p14:tracePt t="46760" x="6427788" y="4171950"/>
          <p14:tracePt t="46762" x="6411913" y="4171950"/>
          <p14:tracePt t="46764" x="6396038" y="4171950"/>
          <p14:tracePt t="46766" x="6380163" y="4171950"/>
          <p14:tracePt t="46767" x="6364288" y="4171950"/>
          <p14:tracePt t="46772" x="6348413" y="4171950"/>
          <p14:tracePt t="46775" x="6316663" y="4171950"/>
          <p14:tracePt t="46777" x="6316663" y="4156075"/>
          <p14:tracePt t="46779" x="6284913" y="4156075"/>
          <p14:tracePt t="46780" x="6269038" y="4156075"/>
          <p14:tracePt t="46782" x="6253163" y="4156075"/>
          <p14:tracePt t="46784" x="6223000" y="4156075"/>
          <p14:tracePt t="46788" x="6191250" y="4156075"/>
          <p14:tracePt t="46790" x="6159500" y="4156075"/>
          <p14:tracePt t="46792" x="6143625" y="4156075"/>
          <p14:tracePt t="46794" x="6127750" y="4156075"/>
          <p14:tracePt t="46796" x="6111875" y="4156075"/>
          <p14:tracePt t="46798" x="6080125" y="4140200"/>
          <p14:tracePt t="46800" x="6048375" y="4140200"/>
          <p14:tracePt t="46804" x="6016625" y="4124325"/>
          <p14:tracePt t="46806" x="6000750" y="4124325"/>
          <p14:tracePt t="46808" x="5984875" y="4124325"/>
          <p14:tracePt t="46809" x="5969000" y="4108450"/>
          <p14:tracePt t="46812" x="5953125" y="4108450"/>
          <p14:tracePt t="46814" x="5938838" y="4108450"/>
          <p14:tracePt t="46816" x="5907088" y="4092575"/>
          <p14:tracePt t="46820" x="5891213" y="4092575"/>
          <p14:tracePt t="46822" x="5875338" y="4092575"/>
          <p14:tracePt t="46824" x="5859463" y="4092575"/>
          <p14:tracePt t="46830" x="5843588" y="4092575"/>
          <p14:tracePt t="46834" x="5827713" y="4092575"/>
          <p14:tracePt t="46836" x="5827713" y="4076700"/>
          <p14:tracePt t="46840" x="5811838" y="4076700"/>
          <p14:tracePt t="46844" x="5795963" y="4060825"/>
          <p14:tracePt t="46852" x="5780088" y="4060825"/>
          <p14:tracePt t="46856" x="5764213" y="4060825"/>
          <p14:tracePt t="46858" x="5748338" y="4060825"/>
          <p14:tracePt t="46866" x="5732463" y="4060825"/>
          <p14:tracePt t="46874" x="5716588" y="4060825"/>
          <p14:tracePt t="46891" x="5700713" y="4060825"/>
          <p14:tracePt t="46892" x="5700713" y="4044950"/>
          <p14:tracePt t="46919" x="5684838" y="4044950"/>
          <p14:tracePt t="46982" x="5668963" y="4044950"/>
          <p14:tracePt t="46995" x="5653088" y="4044950"/>
          <p14:tracePt t="47000" x="5638800" y="4044950"/>
          <p14:tracePt t="47009" x="5622925" y="4044950"/>
          <p14:tracePt t="47012" x="5607050" y="4044950"/>
          <p14:tracePt t="47016" x="5591175" y="4044950"/>
          <p14:tracePt t="47020" x="5559425" y="4044950"/>
          <p14:tracePt t="47022" x="5543550" y="4044950"/>
          <p14:tracePt t="47027" x="5527675" y="4044950"/>
          <p14:tracePt t="47028" x="5511800" y="4044950"/>
          <p14:tracePt t="47030" x="5511800" y="4029075"/>
          <p14:tracePt t="47032" x="5495925" y="4029075"/>
          <p14:tracePt t="47034" x="5480050" y="4029075"/>
          <p14:tracePt t="47038" x="5464175" y="4029075"/>
          <p14:tracePt t="47040" x="5448300" y="4029075"/>
          <p14:tracePt t="47043" x="5432425" y="4013200"/>
          <p14:tracePt t="47046" x="5416550" y="4013200"/>
          <p14:tracePt t="47048" x="5400675" y="4013200"/>
          <p14:tracePt t="47054" x="5384800" y="4013200"/>
          <p14:tracePt t="47056" x="5368925" y="4013200"/>
          <p14:tracePt t="47061" x="5353050" y="4013200"/>
          <p14:tracePt t="47066" x="5337175" y="4013200"/>
          <p14:tracePt t="47070" x="5322888" y="4013200"/>
          <p14:tracePt t="47077" x="5307013" y="4013200"/>
          <p14:tracePt t="47078" x="5291138" y="4013200"/>
          <p14:tracePt t="47080" x="5275263" y="4013200"/>
          <p14:tracePt t="47086" x="5259388" y="4013200"/>
          <p14:tracePt t="47088" x="5243513" y="4013200"/>
          <p14:tracePt t="47095" x="5227638" y="4013200"/>
          <p14:tracePt t="47096" x="5211763" y="4013200"/>
          <p14:tracePt t="47100" x="5195888" y="4013200"/>
          <p14:tracePt t="47120" x="5180013" y="4013200"/>
          <p14:tracePt t="47151" x="5164138" y="4013200"/>
          <p14:tracePt t="47326" x="5148263" y="4013200"/>
          <p14:tracePt t="47331" x="5132388" y="4013200"/>
          <p14:tracePt t="47336" x="5116513" y="4013200"/>
          <p14:tracePt t="47339" x="5084763" y="4029075"/>
          <p14:tracePt t="47342" x="5068888" y="4029075"/>
          <p14:tracePt t="47346" x="5053013" y="4029075"/>
          <p14:tracePt t="47348" x="5037138" y="4029075"/>
          <p14:tracePt t="47352" x="5022850" y="4029075"/>
          <p14:tracePt t="47354" x="5006975" y="4029075"/>
          <p14:tracePt t="47356" x="4991100" y="4029075"/>
          <p14:tracePt t="47360" x="4959350" y="4029075"/>
          <p14:tracePt t="47364" x="4943475" y="4029075"/>
          <p14:tracePt t="47366" x="4927600" y="4029075"/>
          <p14:tracePt t="47371" x="4911725" y="4029075"/>
          <p14:tracePt t="47372" x="4895850" y="4029075"/>
          <p14:tracePt t="47374" x="4879975" y="4029075"/>
          <p14:tracePt t="47378" x="4864100" y="4029075"/>
          <p14:tracePt t="47380" x="4848225" y="4029075"/>
          <p14:tracePt t="47387" x="4832350" y="4029075"/>
          <p14:tracePt t="47388" x="4816475" y="4029075"/>
          <p14:tracePt t="47394" x="4800600" y="4029075"/>
          <p14:tracePt t="47410" x="4784725" y="4029075"/>
          <p14:tracePt t="47435" x="4768850" y="4029075"/>
          <p14:tracePt t="48632" x="4564063" y="3224213"/>
          <p14:tracePt t="48635" x="4564063" y="3208338"/>
          <p14:tracePt t="48638" x="4579938" y="3176588"/>
          <p14:tracePt t="48641" x="4595813" y="3160713"/>
          <p14:tracePt t="48643" x="4611688" y="3160713"/>
          <p14:tracePt t="48645" x="4611688" y="3144838"/>
          <p14:tracePt t="48648" x="4611688" y="3128963"/>
          <p14:tracePt t="48650" x="4627563" y="3128963"/>
          <p14:tracePt t="48652" x="4627563" y="3113088"/>
          <p14:tracePt t="48654" x="4643438" y="3097213"/>
          <p14:tracePt t="48656" x="4643438" y="3081338"/>
          <p14:tracePt t="48660" x="4659313" y="3065463"/>
          <p14:tracePt t="48662" x="4659313" y="3049588"/>
          <p14:tracePt t="48664" x="4675188" y="3049588"/>
          <p14:tracePt t="48666" x="4691063" y="3049588"/>
          <p14:tracePt t="48668" x="4691063" y="3033713"/>
          <p14:tracePt t="48671" x="4706938" y="3017838"/>
          <p14:tracePt t="48675" x="4722813" y="3017838"/>
          <p14:tracePt t="48676" x="4722813" y="3001963"/>
          <p14:tracePt t="48683" x="4737100" y="3001963"/>
          <p14:tracePt t="48685" x="4752975" y="3001963"/>
          <p14:tracePt t="48688" x="4768850" y="2986088"/>
          <p14:tracePt t="48694" x="4784725" y="2986088"/>
          <p14:tracePt t="48696" x="4800600" y="2986088"/>
          <p14:tracePt t="48701" x="4816475" y="2986088"/>
          <p14:tracePt t="48705" x="4832350" y="2986088"/>
          <p14:tracePt t="48706" x="4848225" y="2986088"/>
          <p14:tracePt t="48709" x="4848225" y="2970213"/>
          <p14:tracePt t="48710" x="4864100" y="2970213"/>
          <p14:tracePt t="48712" x="4879975" y="2970213"/>
          <p14:tracePt t="48718" x="4895850" y="2970213"/>
          <p14:tracePt t="48720" x="4911725" y="2970213"/>
          <p14:tracePt t="48722" x="4927600" y="2970213"/>
          <p14:tracePt t="48729" x="4943475" y="2970213"/>
          <p14:tracePt t="48733" x="4959350" y="2970213"/>
          <p14:tracePt t="48741" x="4975225" y="2970213"/>
          <p14:tracePt t="48749" x="4991100" y="2970213"/>
          <p14:tracePt t="48752" x="5006975" y="2970213"/>
          <p14:tracePt t="48763" x="5022850" y="2970213"/>
          <p14:tracePt t="48768" x="5037138" y="2970213"/>
          <p14:tracePt t="48785" x="5037138" y="2954338"/>
          <p14:tracePt t="48789" x="5053013" y="2954338"/>
          <p14:tracePt t="48927" x="5068888" y="2954338"/>
          <p14:tracePt t="48931" x="5068888" y="2986088"/>
          <p14:tracePt t="48934" x="5068888" y="3001963"/>
          <p14:tracePt t="48936" x="5068888" y="3017838"/>
          <p14:tracePt t="48938" x="5068888" y="3033713"/>
          <p14:tracePt t="48940" x="5068888" y="3065463"/>
          <p14:tracePt t="48943" x="5068888" y="3097213"/>
          <p14:tracePt t="48944" x="5068888" y="3113088"/>
          <p14:tracePt t="48946" x="5068888" y="3128963"/>
          <p14:tracePt t="48948" x="5068888" y="3160713"/>
          <p14:tracePt t="48950" x="5053013" y="3160713"/>
          <p14:tracePt t="48952" x="5053013" y="3192463"/>
          <p14:tracePt t="48957" x="5053013" y="3208338"/>
          <p14:tracePt t="48960" x="5037138" y="3240088"/>
          <p14:tracePt t="48962" x="5037138" y="3255963"/>
          <p14:tracePt t="48963" x="5022850" y="3286125"/>
          <p14:tracePt t="48965" x="5006975" y="3286125"/>
          <p14:tracePt t="48968" x="5006975" y="3302000"/>
          <p14:tracePt t="48970" x="5006975" y="3317875"/>
          <p14:tracePt t="48972" x="4991100" y="3317875"/>
          <p14:tracePt t="48974" x="4991100" y="3333750"/>
          <p14:tracePt t="48976" x="4975225" y="3365500"/>
          <p14:tracePt t="48978" x="4959350" y="3365500"/>
          <p14:tracePt t="48980" x="4959350" y="3381375"/>
          <p14:tracePt t="48982" x="4943475" y="3397250"/>
          <p14:tracePt t="48984" x="4927600" y="3413125"/>
          <p14:tracePt t="48988" x="4895850" y="3429000"/>
          <p14:tracePt t="48991" x="4879975" y="3444875"/>
          <p14:tracePt t="48992" x="4879975" y="3460750"/>
          <p14:tracePt t="48994" x="4864100" y="3460750"/>
          <p14:tracePt t="48996" x="4848225" y="3460750"/>
          <p14:tracePt t="48998" x="4832350" y="3476625"/>
          <p14:tracePt t="49000" x="4816475" y="3492500"/>
          <p14:tracePt t="49002" x="4784725" y="3508375"/>
          <p14:tracePt t="49006" x="4768850" y="3508375"/>
          <p14:tracePt t="49008" x="4737100" y="3524250"/>
          <p14:tracePt t="49009" x="4737100" y="3540125"/>
          <p14:tracePt t="49012" x="4706938" y="3556000"/>
          <p14:tracePt t="49014" x="4675188" y="3556000"/>
          <p14:tracePt t="49019" x="4643438" y="3556000"/>
          <p14:tracePt t="49020" x="4627563" y="3571875"/>
          <p14:tracePt t="49022" x="4611688" y="3587750"/>
          <p14:tracePt t="49024" x="4579938" y="3587750"/>
          <p14:tracePt t="49026" x="4564063" y="3602038"/>
          <p14:tracePt t="49028" x="4548188" y="3602038"/>
          <p14:tracePt t="49030" x="4516438" y="3602038"/>
          <p14:tracePt t="49031" x="4500563" y="3602038"/>
          <p14:tracePt t="49034" x="4484688" y="3617913"/>
          <p14:tracePt t="49035" x="4452938" y="3617913"/>
          <p14:tracePt t="49038" x="4437063" y="3633788"/>
          <p14:tracePt t="49040" x="4421188" y="3633788"/>
          <p14:tracePt t="49042" x="4406900" y="3649663"/>
          <p14:tracePt t="49044" x="4391025" y="3649663"/>
          <p14:tracePt t="49046" x="4359275" y="3649663"/>
          <p14:tracePt t="49048" x="4343400" y="3665538"/>
          <p14:tracePt t="49050" x="4327525" y="3665538"/>
          <p14:tracePt t="49052" x="4295775" y="3665538"/>
          <p14:tracePt t="49056" x="4279900" y="3665538"/>
          <p14:tracePt t="49058" x="4248150" y="3665538"/>
          <p14:tracePt t="49060" x="4248150" y="3681413"/>
          <p14:tracePt t="49062" x="4232275" y="3681413"/>
          <p14:tracePt t="49064" x="4200525" y="3681413"/>
          <p14:tracePt t="49065" x="4200525" y="3697288"/>
          <p14:tracePt t="49068" x="4184650" y="3697288"/>
          <p14:tracePt t="49071" x="4168775" y="3697288"/>
          <p14:tracePt t="49075" x="4137025" y="3713163"/>
          <p14:tracePt t="49076" x="4121150" y="3713163"/>
          <p14:tracePt t="49080" x="4106863" y="3713163"/>
          <p14:tracePt t="49083" x="4090988" y="3713163"/>
          <p14:tracePt t="49087" x="4075113" y="3713163"/>
          <p14:tracePt t="49088" x="4043363" y="3729038"/>
          <p14:tracePt t="49092" x="4027488" y="3729038"/>
          <p14:tracePt t="49094" x="4011613" y="3729038"/>
          <p14:tracePt t="49096" x="3995738" y="3729038"/>
          <p14:tracePt t="49098" x="3995738" y="3744913"/>
          <p14:tracePt t="49100" x="3979863" y="3744913"/>
          <p14:tracePt t="49102" x="3963988" y="3744913"/>
          <p14:tracePt t="49106" x="3948113" y="3744913"/>
          <p14:tracePt t="49108" x="3932238" y="3744913"/>
          <p14:tracePt t="49110" x="3916363" y="3744913"/>
          <p14:tracePt t="49114" x="3900488" y="3744913"/>
          <p14:tracePt t="49118" x="3884613" y="3744913"/>
          <p14:tracePt t="49125" x="3868738" y="3744913"/>
          <p14:tracePt t="49129" x="3852863" y="3744913"/>
          <p14:tracePt t="49132" x="3836988" y="3744913"/>
          <p14:tracePt t="49138" x="3821113" y="3744913"/>
          <p14:tracePt t="49145" x="3806825" y="3744913"/>
          <p14:tracePt t="49159" x="3790950" y="3744913"/>
          <p14:tracePt t="49166" x="3775075" y="3744913"/>
          <p14:tracePt t="49173" x="3759200" y="3744913"/>
          <p14:tracePt t="49185" x="3743325" y="3744913"/>
          <p14:tracePt t="49191" x="3727450" y="3744913"/>
          <p14:tracePt t="49199" x="3711575" y="3744913"/>
          <p14:tracePt t="49203" x="3695700" y="3744913"/>
          <p14:tracePt t="49205" x="3679825" y="3744913"/>
          <p14:tracePt t="49208" x="3663950" y="3744913"/>
          <p14:tracePt t="49210" x="3648075" y="3744913"/>
          <p14:tracePt t="49212" x="3632200" y="3744913"/>
          <p14:tracePt t="49214" x="3616325" y="3744913"/>
          <p14:tracePt t="49216" x="3600450" y="3744913"/>
          <p14:tracePt t="49218" x="3584575" y="3744913"/>
          <p14:tracePt t="49220" x="3568700" y="3744913"/>
          <p14:tracePt t="49222" x="3552825" y="3744913"/>
          <p14:tracePt t="49225" x="3536950" y="3744913"/>
          <p14:tracePt t="49226" x="3505200" y="3744913"/>
          <p14:tracePt t="49228" x="3490913" y="3744913"/>
          <p14:tracePt t="49230" x="3443288" y="3744913"/>
          <p14:tracePt t="49232" x="3411538" y="3744913"/>
          <p14:tracePt t="49234" x="3395663" y="3744913"/>
          <p14:tracePt t="49236" x="3379788" y="3744913"/>
          <p14:tracePt t="49238" x="3363913" y="3744913"/>
          <p14:tracePt t="49240" x="3332163" y="3744913"/>
          <p14:tracePt t="49242" x="3316288" y="3744913"/>
          <p14:tracePt t="49244" x="3300413" y="3744913"/>
          <p14:tracePt t="49246" x="3284538" y="3744913"/>
          <p14:tracePt t="49248" x="3268663" y="3744913"/>
          <p14:tracePt t="49250" x="3252788" y="3744913"/>
          <p14:tracePt t="49252" x="3221038" y="3744913"/>
          <p14:tracePt t="49257" x="3205163" y="3744913"/>
          <p14:tracePt t="49259" x="3175000" y="3744913"/>
          <p14:tracePt t="49263" x="3159125" y="3744913"/>
          <p14:tracePt t="49264" x="3143250" y="3744913"/>
          <p14:tracePt t="49266" x="3127375" y="3744913"/>
          <p14:tracePt t="49268" x="3111500" y="3744913"/>
          <p14:tracePt t="49270" x="3095625" y="3744913"/>
          <p14:tracePt t="49275" x="3079750" y="3744913"/>
          <p14:tracePt t="49277" x="3063875" y="3744913"/>
          <p14:tracePt t="49278" x="3048000" y="3744913"/>
          <p14:tracePt t="49282" x="3032125" y="3744913"/>
          <p14:tracePt t="49284" x="3016250" y="3744913"/>
          <p14:tracePt t="49288" x="3000375" y="3744913"/>
          <p14:tracePt t="49290" x="2984500" y="3744913"/>
          <p14:tracePt t="49292" x="2968625" y="3744913"/>
          <p14:tracePt t="49296" x="2952750" y="3744913"/>
          <p14:tracePt t="49300" x="2936875" y="3744913"/>
          <p14:tracePt t="49308" x="2921000" y="3744913"/>
          <p14:tracePt t="49310" x="2905125" y="3744913"/>
          <p14:tracePt t="49317" x="2890838" y="3744913"/>
          <p14:tracePt t="49319" x="2874963" y="3744913"/>
          <p14:tracePt t="49322" x="2859088" y="3744913"/>
          <p14:tracePt t="49328" x="2843213" y="3744913"/>
          <p14:tracePt t="49330" x="2827338" y="3744913"/>
          <p14:tracePt t="49340" x="2795588" y="3744913"/>
          <p14:tracePt t="49344" x="2779713" y="3744913"/>
          <p14:tracePt t="49350" x="2763838" y="3744913"/>
          <p14:tracePt t="49352" x="2763838" y="3760788"/>
          <p14:tracePt t="49354" x="2747963" y="3760788"/>
          <p14:tracePt t="49370" x="2732088" y="3760788"/>
          <p14:tracePt t="49379" x="2716213" y="3760788"/>
          <p14:tracePt t="49381" x="2716213" y="3776663"/>
          <p14:tracePt t="49387" x="2700338" y="3776663"/>
          <p14:tracePt t="49425" x="2684463" y="3776663"/>
          <p14:tracePt t="49455" x="2668588" y="3776663"/>
          <p14:tracePt t="49477" x="2652713" y="3776663"/>
          <p14:tracePt t="49481" x="2652713" y="3792538"/>
          <p14:tracePt t="49493" x="2636838" y="3792538"/>
          <p14:tracePt t="49513" x="2620963" y="3792538"/>
          <p14:tracePt t="49544" x="2620963" y="3808413"/>
          <p14:tracePt t="49565" x="2620963" y="3824288"/>
          <p14:tracePt t="49592" x="2620963" y="3840163"/>
          <p14:tracePt t="49605" x="2636838" y="3840163"/>
          <p14:tracePt t="49607" x="2636838" y="3856038"/>
          <p14:tracePt t="49618" x="2652713" y="3856038"/>
          <p14:tracePt t="49636" x="2652713" y="3871913"/>
          <p14:tracePt t="49642" x="2668588" y="3871913"/>
          <p14:tracePt t="49662" x="2684463" y="3871913"/>
          <p14:tracePt t="49692" x="2684463" y="3887788"/>
          <p14:tracePt t="49741" x="2700338" y="3887788"/>
          <p14:tracePt t="49796" x="2716213" y="3887788"/>
          <p14:tracePt t="49810" x="2732088" y="3887788"/>
          <p14:tracePt t="49822" x="2747963" y="3887788"/>
          <p14:tracePt t="49827" x="2763838" y="3887788"/>
          <p14:tracePt t="49839" x="2779713" y="3887788"/>
          <p14:tracePt t="49842" x="2795588" y="3887788"/>
          <p14:tracePt t="49847" x="2811463" y="3887788"/>
          <p14:tracePt t="49854" x="2827338" y="3887788"/>
          <p14:tracePt t="49857" x="2843213" y="3887788"/>
          <p14:tracePt t="49859" x="2859088" y="3887788"/>
          <p14:tracePt t="49860" x="2874963" y="3887788"/>
          <p14:tracePt t="49864" x="2890838" y="3887788"/>
          <p14:tracePt t="49868" x="2905125" y="3887788"/>
          <p14:tracePt t="49872" x="2921000" y="3887788"/>
          <p14:tracePt t="49876" x="2936875" y="3887788"/>
          <p14:tracePt t="49880" x="2952750" y="3887788"/>
          <p14:tracePt t="49884" x="2968625" y="3887788"/>
          <p14:tracePt t="49886" x="2984500" y="3887788"/>
          <p14:tracePt t="49888" x="3000375" y="3887788"/>
          <p14:tracePt t="49894" x="3016250" y="3887788"/>
          <p14:tracePt t="49896" x="3032125" y="3887788"/>
          <p14:tracePt t="49900" x="3048000" y="3887788"/>
          <p14:tracePt t="49901" x="3063875" y="3887788"/>
          <p14:tracePt t="49904" x="3079750" y="3887788"/>
          <p14:tracePt t="49905" x="3095625" y="3887788"/>
          <p14:tracePt t="49908" x="3111500" y="3887788"/>
          <p14:tracePt t="49910" x="3127375" y="3903663"/>
          <p14:tracePt t="49914" x="3143250" y="3903663"/>
          <p14:tracePt t="49916" x="3159125" y="3903663"/>
          <p14:tracePt t="49918" x="3175000" y="3903663"/>
          <p14:tracePt t="49920" x="3190875" y="3903663"/>
          <p14:tracePt t="49922" x="3205163" y="3903663"/>
          <p14:tracePt t="49925" x="3221038" y="3903663"/>
          <p14:tracePt t="49926" x="3236913" y="3903663"/>
          <p14:tracePt t="49928" x="3252788" y="3903663"/>
          <p14:tracePt t="49930" x="3268663" y="3903663"/>
          <p14:tracePt t="49932" x="3284538" y="3903663"/>
          <p14:tracePt t="49934" x="3300413" y="3903663"/>
          <p14:tracePt t="49936" x="3316288" y="3903663"/>
          <p14:tracePt t="49938" x="3348038" y="3919538"/>
          <p14:tracePt t="49941" x="3363913" y="3919538"/>
          <p14:tracePt t="49942" x="3395663" y="3919538"/>
          <p14:tracePt t="49944" x="3427413" y="3919538"/>
          <p14:tracePt t="49946" x="3443288" y="3919538"/>
          <p14:tracePt t="49948" x="3459163" y="3919538"/>
          <p14:tracePt t="49950" x="3475038" y="3919538"/>
          <p14:tracePt t="49952" x="3505200" y="3919538"/>
          <p14:tracePt t="49954" x="3521075" y="3919538"/>
          <p14:tracePt t="49956" x="3536950" y="3919538"/>
          <p14:tracePt t="49958" x="3552825" y="3919538"/>
          <p14:tracePt t="49960" x="3568700" y="3919538"/>
          <p14:tracePt t="49963" x="3600450" y="3919538"/>
          <p14:tracePt t="49964" x="3616325" y="3935413"/>
          <p14:tracePt t="49966" x="3632200" y="3935413"/>
          <p14:tracePt t="49967" x="3663950" y="3935413"/>
          <p14:tracePt t="49970" x="3679825" y="3949700"/>
          <p14:tracePt t="49972" x="3695700" y="3949700"/>
          <p14:tracePt t="49974" x="3727450" y="3949700"/>
          <p14:tracePt t="49976" x="3743325" y="3949700"/>
          <p14:tracePt t="49978" x="3759200" y="3949700"/>
          <p14:tracePt t="49980" x="3775075" y="3949700"/>
          <p14:tracePt t="49982" x="3806825" y="3949700"/>
          <p14:tracePt t="49984" x="3821113" y="3949700"/>
          <p14:tracePt t="49986" x="3836988" y="3949700"/>
          <p14:tracePt t="49988" x="3868738" y="3949700"/>
          <p14:tracePt t="49991" x="3884613" y="3949700"/>
          <p14:tracePt t="49993" x="3900488" y="3949700"/>
          <p14:tracePt t="49994" x="3916363" y="3949700"/>
          <p14:tracePt t="49996" x="3932238" y="3949700"/>
          <p14:tracePt t="49998" x="3948113" y="3949700"/>
          <p14:tracePt t="50000" x="3979863" y="3949700"/>
          <p14:tracePt t="50004" x="3995738" y="3949700"/>
          <p14:tracePt t="50006" x="4011613" y="3949700"/>
          <p14:tracePt t="50008" x="4027488" y="3949700"/>
          <p14:tracePt t="50010" x="4043363" y="3949700"/>
          <p14:tracePt t="50012" x="4059238" y="3949700"/>
          <p14:tracePt t="50017" x="4075113" y="3949700"/>
          <p14:tracePt t="50018" x="4090988" y="3949700"/>
          <p14:tracePt t="50022" x="4106863" y="3949700"/>
          <p14:tracePt t="50027" x="4121150" y="3949700"/>
          <p14:tracePt t="50028" x="4137025" y="3949700"/>
          <p14:tracePt t="50037" x="4152900" y="3949700"/>
          <p14:tracePt t="50039" x="4168775" y="3949700"/>
          <p14:tracePt t="50046" x="4184650" y="3949700"/>
          <p14:tracePt t="50051" x="4200525" y="3949700"/>
          <p14:tracePt t="50056" x="4216400" y="3949700"/>
          <p14:tracePt t="50071" x="4232275" y="3949700"/>
          <p14:tracePt t="50079" x="4248150" y="3949700"/>
          <p14:tracePt t="50095" x="4264025" y="3949700"/>
          <p14:tracePt t="50101" x="4279900" y="3949700"/>
          <p14:tracePt t="50105" x="4295775" y="3949700"/>
          <p14:tracePt t="50113" x="4311650" y="3949700"/>
          <p14:tracePt t="50116" x="4327525" y="3949700"/>
          <p14:tracePt t="50120" x="4343400" y="3949700"/>
          <p14:tracePt t="50122" x="4359275" y="3949700"/>
          <p14:tracePt t="50125" x="4375150" y="3949700"/>
          <p14:tracePt t="50128" x="4406900" y="3949700"/>
          <p14:tracePt t="50132" x="4421188" y="3949700"/>
          <p14:tracePt t="50134" x="4437063" y="3949700"/>
          <p14:tracePt t="50136" x="4452938" y="3949700"/>
          <p14:tracePt t="50142" x="4500563" y="3949700"/>
          <p14:tracePt t="50146" x="4516438" y="3965575"/>
          <p14:tracePt t="50148" x="4532313" y="3965575"/>
          <p14:tracePt t="50150" x="4548188" y="3965575"/>
          <p14:tracePt t="50152" x="4564063" y="3981450"/>
          <p14:tracePt t="50154" x="4579938" y="3981450"/>
          <p14:tracePt t="50157" x="4595813" y="3981450"/>
          <p14:tracePt t="50159" x="4611688" y="3997325"/>
          <p14:tracePt t="50160" x="4627563" y="3997325"/>
          <p14:tracePt t="50162" x="4643438" y="3997325"/>
          <p14:tracePt t="50164" x="4659313" y="3997325"/>
          <p14:tracePt t="50166" x="4675188" y="3997325"/>
          <p14:tracePt t="50168" x="4691063" y="3997325"/>
          <p14:tracePt t="50170" x="4706938" y="3997325"/>
          <p14:tracePt t="50176" x="4737100" y="4013200"/>
          <p14:tracePt t="50176" x="4752975" y="4013200"/>
          <p14:tracePt t="50180" x="4768850" y="4013200"/>
          <p14:tracePt t="50182" x="4784725" y="4029075"/>
          <p14:tracePt t="50184" x="4800600" y="4029075"/>
          <p14:tracePt t="50188" x="4816475" y="4029075"/>
          <p14:tracePt t="50191" x="4832350" y="4029075"/>
          <p14:tracePt t="50194" x="4848225" y="4029075"/>
          <p14:tracePt t="50200" x="4864100" y="4029075"/>
          <p14:tracePt t="50207" x="4879975" y="4044950"/>
          <p14:tracePt t="50266" x="4895850" y="4044950"/>
          <p14:tracePt t="50271" x="4895850" y="4060825"/>
          <p14:tracePt t="50274" x="4911725" y="4060825"/>
          <p14:tracePt t="50288" x="4927600" y="4060825"/>
          <p14:tracePt t="50292" x="4943475" y="4060825"/>
          <p14:tracePt t="50297" x="4959350" y="4060825"/>
          <p14:tracePt t="50307" x="4975225" y="4060825"/>
          <p14:tracePt t="50310" x="4991100" y="4060825"/>
          <p14:tracePt t="50317" x="5006975" y="4060825"/>
          <p14:tracePt t="50323" x="5022850" y="4060825"/>
          <p14:tracePt t="50326" x="5037138" y="4060825"/>
          <p14:tracePt t="50335" x="5053013" y="4060825"/>
          <p14:tracePt t="50338" x="5068888" y="4060825"/>
          <p14:tracePt t="50349" x="5084763" y="4060825"/>
          <p14:tracePt t="50353" x="5100638" y="4060825"/>
          <p14:tracePt t="50359" x="5100638" y="4044950"/>
          <p14:tracePt t="50362" x="5116513" y="4044950"/>
          <p14:tracePt t="50366" x="5132388" y="4044950"/>
          <p14:tracePt t="50368" x="5148263" y="4044950"/>
          <p14:tracePt t="50375" x="5164138" y="4029075"/>
          <p14:tracePt t="50378" x="5180013" y="4029075"/>
          <p14:tracePt t="50380" x="5180013" y="4013200"/>
          <p14:tracePt t="50384" x="5195888" y="4013200"/>
          <p14:tracePt t="50388" x="5211763" y="4013200"/>
          <p14:tracePt t="50391" x="5227638" y="4013200"/>
          <p14:tracePt t="50396" x="5243513" y="3997325"/>
          <p14:tracePt t="50400" x="5259388" y="3997325"/>
          <p14:tracePt t="50405" x="5275263" y="3997325"/>
          <p14:tracePt t="50406" x="5275263" y="3981450"/>
          <p14:tracePt t="50409" x="5291138" y="3981450"/>
          <p14:tracePt t="50410" x="5307013" y="3981450"/>
          <p14:tracePt t="50418" x="5322888" y="3965575"/>
          <p14:tracePt t="50418" x="5337175" y="3965575"/>
          <p14:tracePt t="50422" x="5353050" y="3965575"/>
          <p14:tracePt t="50426" x="5368925" y="3965575"/>
          <p14:tracePt t="50428" x="5384800" y="3965575"/>
          <p14:tracePt t="50435" x="5400675" y="3965575"/>
          <p14:tracePt t="50438" x="5416550" y="3965575"/>
          <p14:tracePt t="50448" x="5432425" y="3965575"/>
          <p14:tracePt t="50457" x="5448300" y="3965575"/>
          <p14:tracePt t="50462" x="5464175" y="3965575"/>
          <p14:tracePt t="50501" x="5480050" y="3965575"/>
          <p14:tracePt t="50699" x="5464175" y="3965575"/>
          <p14:tracePt t="50709" x="5448300" y="3965575"/>
          <p14:tracePt t="50719" x="5432425" y="3965575"/>
          <p14:tracePt t="50727" x="5416550" y="3965575"/>
          <p14:tracePt t="50730" x="5400675" y="3965575"/>
          <p14:tracePt t="50742" x="5353050" y="3965575"/>
          <p14:tracePt t="50753" x="5291138" y="3965575"/>
          <p14:tracePt t="50754" x="5275263" y="3965575"/>
          <p14:tracePt t="50758" x="5243513" y="3965575"/>
          <p14:tracePt t="50762" x="5227638" y="3965575"/>
          <p14:tracePt t="50764" x="5211763" y="3965575"/>
          <p14:tracePt t="50768" x="5195888" y="3965575"/>
          <p14:tracePt t="50771" x="5164138" y="3965575"/>
          <p14:tracePt t="50772" x="5148263" y="3965575"/>
          <p14:tracePt t="50774" x="5132388" y="3965575"/>
          <p14:tracePt t="50776" x="5116513" y="3965575"/>
          <p14:tracePt t="50778" x="5100638" y="3965575"/>
          <p14:tracePt t="50780" x="5084763" y="3965575"/>
          <p14:tracePt t="50782" x="5068888" y="3965575"/>
          <p14:tracePt t="50784" x="5053013" y="3965575"/>
          <p14:tracePt t="50786" x="5037138" y="3965575"/>
          <p14:tracePt t="50788" x="5022850" y="3965575"/>
          <p14:tracePt t="50792" x="5006975" y="3965575"/>
          <p14:tracePt t="50794" x="4975225" y="3965575"/>
          <p14:tracePt t="50798" x="4959350" y="3965575"/>
          <p14:tracePt t="50800" x="4943475" y="3965575"/>
          <p14:tracePt t="50804" x="4927600" y="3965575"/>
          <p14:tracePt t="50808" x="4911725" y="3965575"/>
          <p14:tracePt t="50810" x="4895850" y="3965575"/>
          <p14:tracePt t="50820" x="4864100" y="3965575"/>
          <p14:tracePt t="50832" x="4864100" y="3949700"/>
          <p14:tracePt t="50836" x="4848225" y="3949700"/>
          <p14:tracePt t="50845" x="4832350" y="3949700"/>
          <p14:tracePt t="50868" x="4816475" y="3949700"/>
          <p14:tracePt t="50874" x="4816475" y="3935413"/>
          <p14:tracePt t="50899" x="4800600" y="3935413"/>
          <p14:tracePt t="50905" x="4784725" y="3935413"/>
          <p14:tracePt t="50910" x="4784725" y="3903663"/>
          <p14:tracePt t="50913" x="4768850" y="3887788"/>
          <p14:tracePt t="50918" x="4752975" y="3871913"/>
          <p14:tracePt t="50920" x="4752975" y="3856038"/>
          <p14:tracePt t="50922" x="4737100" y="3856038"/>
          <p14:tracePt t="50926" x="4737100" y="3840163"/>
          <p14:tracePt t="50928" x="4737100" y="3824288"/>
          <p14:tracePt t="50934" x="4737100" y="3808413"/>
          <p14:tracePt t="50936" x="4737100" y="3792538"/>
          <p14:tracePt t="50938" x="4737100" y="3776663"/>
          <p14:tracePt t="50941" x="4722813" y="3776663"/>
          <p14:tracePt t="50944" x="4722813" y="3760788"/>
          <p14:tracePt t="50946" x="4722813" y="3744913"/>
          <p14:tracePt t="50953" x="4706938" y="3729038"/>
          <p14:tracePt t="50954" x="4706938" y="3713163"/>
          <p14:tracePt t="50962" x="4706938" y="3697288"/>
          <p14:tracePt t="50965" x="4706938" y="3681413"/>
          <p14:tracePt t="50969" x="4706938" y="3665538"/>
          <p14:tracePt t="50973" x="4706938" y="3649663"/>
          <p14:tracePt t="50977" x="4706938" y="3633788"/>
          <p14:tracePt t="50978" x="4706938" y="3617913"/>
          <p14:tracePt t="50984" x="4706938" y="3602038"/>
          <p14:tracePt t="50988" x="4706938" y="3587750"/>
          <p14:tracePt t="50996" x="4706938" y="3571875"/>
          <p14:tracePt t="50998" x="4706938" y="3556000"/>
          <p14:tracePt t="51005" x="4722813" y="3540125"/>
          <p14:tracePt t="51010" x="4722813" y="3524250"/>
          <p14:tracePt t="51016" x="4722813" y="3508375"/>
          <p14:tracePt t="51025" x="4722813" y="3492500"/>
          <p14:tracePt t="51028" x="4737100" y="3476625"/>
          <p14:tracePt t="51032" x="4737100" y="3460750"/>
          <p14:tracePt t="51034" x="4752975" y="3460750"/>
          <p14:tracePt t="51038" x="4752975" y="3444875"/>
          <p14:tracePt t="51041" x="4768850" y="3444875"/>
          <p14:tracePt t="51044" x="4768850" y="3429000"/>
          <p14:tracePt t="51053" x="4784725" y="3413125"/>
          <p14:tracePt t="51058" x="4784725" y="3397250"/>
          <p14:tracePt t="51060" x="4800600" y="3397250"/>
          <p14:tracePt t="51064" x="4800600" y="3381375"/>
          <p14:tracePt t="51085" x="4800600" y="3365500"/>
          <p14:tracePt t="51095" x="4800600" y="3349625"/>
          <p14:tracePt t="51096" x="4816475" y="3349625"/>
          <p14:tracePt t="51111" x="4832350" y="3349625"/>
          <p14:tracePt t="51112" x="4832350" y="3333750"/>
          <p14:tracePt t="51119" x="4832350" y="3317875"/>
          <p14:tracePt t="51121" x="4848225" y="3317875"/>
          <p14:tracePt t="51134" x="4848225" y="3302000"/>
          <p14:tracePt t="51137" x="4864100" y="3302000"/>
          <p14:tracePt t="51141" x="4864100" y="3286125"/>
          <p14:tracePt t="51143" x="4879975" y="3286125"/>
          <p14:tracePt t="51149" x="4879975" y="3270250"/>
          <p14:tracePt t="51152" x="4895850" y="3270250"/>
          <p14:tracePt t="51158" x="4911725" y="3270250"/>
          <p14:tracePt t="51162" x="4927600" y="3270250"/>
          <p14:tracePt t="51164" x="4927600" y="3255963"/>
          <p14:tracePt t="51170" x="4927600" y="3240088"/>
          <p14:tracePt t="51172" x="4943475" y="3240088"/>
          <p14:tracePt t="51177" x="4959350" y="3240088"/>
          <p14:tracePt t="51186" x="4975225" y="3240088"/>
          <p14:tracePt t="51188" x="4975225" y="3224213"/>
          <p14:tracePt t="51192" x="4991100" y="3224213"/>
          <p14:tracePt t="51198" x="5006975" y="3224213"/>
          <p14:tracePt t="51202" x="5006975" y="3208338"/>
          <p14:tracePt t="51204" x="5022850" y="3208338"/>
          <p14:tracePt t="51210" x="5037138" y="3208338"/>
          <p14:tracePt t="51212" x="5037138" y="3192463"/>
          <p14:tracePt t="51218" x="5053013" y="3192463"/>
          <p14:tracePt t="51225" x="5084763" y="3192463"/>
          <p14:tracePt t="51235" x="5132388" y="3192463"/>
          <p14:tracePt t="51239" x="5164138" y="3176588"/>
          <p14:tracePt t="51242" x="5180013" y="3176588"/>
          <p14:tracePt t="51246" x="5195888" y="3176588"/>
          <p14:tracePt t="51250" x="5211763" y="3176588"/>
          <p14:tracePt t="51252" x="5227638" y="3176588"/>
          <p14:tracePt t="51254" x="5227638" y="3160713"/>
          <p14:tracePt t="51258" x="5243513" y="3160713"/>
          <p14:tracePt t="51260" x="5259388" y="3160713"/>
          <p14:tracePt t="51262" x="5275263" y="3160713"/>
          <p14:tracePt t="51266" x="5291138" y="3160713"/>
          <p14:tracePt t="51268" x="5307013" y="3160713"/>
          <p14:tracePt t="51274" x="5322888" y="3160713"/>
          <p14:tracePt t="51276" x="5337175" y="3160713"/>
          <p14:tracePt t="51278" x="5353050" y="3160713"/>
          <p14:tracePt t="51284" x="5368925" y="3160713"/>
          <p14:tracePt t="51286" x="5384800" y="3160713"/>
          <p14:tracePt t="51293" x="5400675" y="3160713"/>
          <p14:tracePt t="51296" x="5416550" y="3160713"/>
          <p14:tracePt t="51301" x="5432425" y="3160713"/>
          <p14:tracePt t="51302" x="5432425" y="3144838"/>
          <p14:tracePt t="51308" x="5448300" y="3144838"/>
          <p14:tracePt t="51312" x="5464175" y="3144838"/>
          <p14:tracePt t="51327" x="5480050" y="3144838"/>
          <p14:tracePt t="51333" x="5495925" y="3144838"/>
          <p14:tracePt t="51341" x="5511800" y="3144838"/>
          <p14:tracePt t="51356" x="5527675" y="3144838"/>
          <p14:tracePt t="51362" x="5543550" y="3144838"/>
          <p14:tracePt t="51370" x="5559425" y="3144838"/>
          <p14:tracePt t="51373" x="5575300" y="3144838"/>
          <p14:tracePt t="51377" x="5591175" y="3144838"/>
          <p14:tracePt t="51380" x="5607050" y="3144838"/>
          <p14:tracePt t="51382" x="5622925" y="3144838"/>
          <p14:tracePt t="51385" x="5638800" y="3144838"/>
          <p14:tracePt t="51386" x="5653088" y="3144838"/>
          <p14:tracePt t="51388" x="5668963" y="3144838"/>
          <p14:tracePt t="51392" x="5684838" y="3144838"/>
          <p14:tracePt t="51394" x="5700713" y="3144838"/>
          <p14:tracePt t="51396" x="5716588" y="3144838"/>
          <p14:tracePt t="51398" x="5732463" y="3144838"/>
          <p14:tracePt t="51400" x="5748338" y="3144838"/>
          <p14:tracePt t="51409" x="5780088" y="3144838"/>
          <p14:tracePt t="51410" x="5795963" y="3144838"/>
          <p14:tracePt t="51415" x="5811838" y="3144838"/>
          <p14:tracePt t="51416" x="5827713" y="3144838"/>
          <p14:tracePt t="51423" x="5843588" y="3144838"/>
          <p14:tracePt t="51425" x="5859463" y="3144838"/>
          <p14:tracePt t="51434" x="5875338" y="3144838"/>
          <p14:tracePt t="51443" x="5891213" y="3144838"/>
          <p14:tracePt t="51450" x="5907088" y="3144838"/>
          <p14:tracePt t="51485" x="5922963" y="3144838"/>
          <p14:tracePt t="51490" x="5922963" y="3160713"/>
          <p14:tracePt t="51494" x="5922963" y="3176588"/>
          <p14:tracePt t="51497" x="5938838" y="3176588"/>
          <p14:tracePt t="51506" x="5953125" y="3176588"/>
          <p14:tracePt t="51511" x="5969000" y="3192463"/>
          <p14:tracePt t="51515" x="5984875" y="3208338"/>
          <p14:tracePt t="51519" x="5984875" y="3224213"/>
          <p14:tracePt t="51523" x="6000750" y="3224213"/>
          <p14:tracePt t="51526" x="6016625" y="3224213"/>
          <p14:tracePt t="51528" x="6016625" y="3240088"/>
          <p14:tracePt t="51535" x="6032500" y="3255963"/>
          <p14:tracePt t="51541" x="6048375" y="3255963"/>
          <p14:tracePt t="51547" x="6064250" y="3270250"/>
          <p14:tracePt t="51549" x="6064250" y="3286125"/>
          <p14:tracePt t="51558" x="6064250" y="3302000"/>
          <p14:tracePt t="51564" x="6080125" y="3302000"/>
          <p14:tracePt t="51570" x="6080125" y="3317875"/>
          <p14:tracePt t="51577" x="6096000" y="3333750"/>
          <p14:tracePt t="51582" x="6096000" y="3349625"/>
          <p14:tracePt t="51584" x="6096000" y="3365500"/>
          <p14:tracePt t="51591" x="6096000" y="3381375"/>
          <p14:tracePt t="51593" x="6096000" y="3397250"/>
          <p14:tracePt t="51596" x="6111875" y="3413125"/>
          <p14:tracePt t="51600" x="6111875" y="3429000"/>
          <p14:tracePt t="51602" x="6127750" y="3429000"/>
          <p14:tracePt t="51604" x="6127750" y="3444875"/>
          <p14:tracePt t="51610" x="6143625" y="3460750"/>
          <p14:tracePt t="51612" x="6143625" y="3476625"/>
          <p14:tracePt t="51614" x="6143625" y="3492500"/>
          <p14:tracePt t="51620" x="6143625" y="3508375"/>
          <p14:tracePt t="51623" x="6143625" y="3524250"/>
          <p14:tracePt t="51626" x="6159500" y="3524250"/>
          <p14:tracePt t="51628" x="6159500" y="3540125"/>
          <p14:tracePt t="51630" x="6159500" y="3556000"/>
          <p14:tracePt t="51633" x="6159500" y="3571875"/>
          <p14:tracePt t="51634" x="6175375" y="3571875"/>
          <p14:tracePt t="51638" x="6175375" y="3587750"/>
          <p14:tracePt t="51642" x="6175375" y="3602038"/>
          <p14:tracePt t="51650" x="6175375" y="3617913"/>
          <p14:tracePt t="51654" x="6175375" y="3633788"/>
          <p14:tracePt t="51662" x="6175375" y="3649663"/>
          <p14:tracePt t="51668" x="6191250" y="3649663"/>
          <p14:tracePt t="51676" x="6191250" y="3665538"/>
          <p14:tracePt t="51681" x="6191250" y="3681413"/>
          <p14:tracePt t="51693" x="6191250" y="3697288"/>
          <p14:tracePt t="51698" x="6191250" y="3713163"/>
          <p14:tracePt t="51707" x="6191250" y="3729038"/>
          <p14:tracePt t="51723" x="6191250" y="3744913"/>
          <p14:tracePt t="51736" x="6191250" y="3760788"/>
          <p14:tracePt t="51761" x="6191250" y="3776663"/>
          <p14:tracePt t="51771" x="6175375" y="3776663"/>
          <p14:tracePt t="51775" x="6175375" y="3792538"/>
          <p14:tracePt t="51778" x="6159500" y="3792538"/>
          <p14:tracePt t="51789" x="6159500" y="3808413"/>
          <p14:tracePt t="51791" x="6143625" y="3808413"/>
          <p14:tracePt t="51794" x="6127750" y="3808413"/>
          <p14:tracePt t="51800" x="6111875" y="3808413"/>
          <p14:tracePt t="51809" x="6096000" y="3808413"/>
          <p14:tracePt t="51810" x="6096000" y="3824288"/>
          <p14:tracePt t="51812" x="6080125" y="3824288"/>
          <p14:tracePt t="51820" x="6064250" y="3840163"/>
          <p14:tracePt t="51824" x="6048375" y="3840163"/>
          <p14:tracePt t="51828" x="6032500" y="3840163"/>
          <p14:tracePt t="51836" x="6016625" y="3856038"/>
          <p14:tracePt t="51841" x="6000750" y="3856038"/>
          <p14:tracePt t="51844" x="6000750" y="3871913"/>
          <p14:tracePt t="51850" x="5984875" y="3871913"/>
          <p14:tracePt t="51854" x="5969000" y="3871913"/>
          <p14:tracePt t="51864" x="5953125" y="3887788"/>
          <p14:tracePt t="51868" x="5922963" y="3887788"/>
          <p14:tracePt t="51870" x="5907088" y="3903663"/>
          <p14:tracePt t="51872" x="5891213" y="3903663"/>
          <p14:tracePt t="51874" x="5875338" y="3903663"/>
          <p14:tracePt t="51876" x="5859463" y="3903663"/>
          <p14:tracePt t="51878" x="5843588" y="3919538"/>
          <p14:tracePt t="51882" x="5827713" y="3919538"/>
          <p14:tracePt t="51884" x="5811838" y="3919538"/>
          <p14:tracePt t="51887" x="5795963" y="3919538"/>
          <p14:tracePt t="51891" x="5780088" y="3919538"/>
          <p14:tracePt t="51892" x="5764213" y="3919538"/>
          <p14:tracePt t="51896" x="5748338" y="3919538"/>
          <p14:tracePt t="51898" x="5732463" y="3919538"/>
          <p14:tracePt t="51900" x="5716588" y="3919538"/>
          <p14:tracePt t="51904" x="5700713" y="3919538"/>
          <p14:tracePt t="51907" x="5684838" y="3919538"/>
          <p14:tracePt t="51910" x="5668963" y="3919538"/>
          <p14:tracePt t="51912" x="5653088" y="3919538"/>
          <p14:tracePt t="51914" x="5638800" y="3919538"/>
          <p14:tracePt t="51918" x="5622925" y="3919538"/>
          <p14:tracePt t="51920" x="5607050" y="3919538"/>
          <p14:tracePt t="51924" x="5591175" y="3919538"/>
          <p14:tracePt t="51926" x="5575300" y="3919538"/>
          <p14:tracePt t="51928" x="5559425" y="3919538"/>
          <p14:tracePt t="51932" x="5527675" y="3919538"/>
          <p14:tracePt t="51936" x="5511800" y="3919538"/>
          <p14:tracePt t="51939" x="5495925" y="3919538"/>
          <p14:tracePt t="51940" x="5480050" y="3919538"/>
          <p14:tracePt t="51944" x="5448300" y="3919538"/>
          <p14:tracePt t="51946" x="5432425" y="3919538"/>
          <p14:tracePt t="51950" x="5416550" y="3919538"/>
          <p14:tracePt t="51952" x="5400675" y="3919538"/>
          <p14:tracePt t="51954" x="5384800" y="3919538"/>
          <p14:tracePt t="51956" x="5368925" y="3919538"/>
          <p14:tracePt t="51958" x="5353050" y="3919538"/>
          <p14:tracePt t="51960" x="5337175" y="3919538"/>
          <p14:tracePt t="51962" x="5322888" y="3919538"/>
          <p14:tracePt t="51964" x="5307013" y="3919538"/>
          <p14:tracePt t="51966" x="5291138" y="3919538"/>
          <p14:tracePt t="51968" x="5275263" y="3919538"/>
          <p14:tracePt t="51972" x="5243513" y="3919538"/>
          <p14:tracePt t="51975" x="5227638" y="3919538"/>
          <p14:tracePt t="51978" x="5195888" y="3919538"/>
          <p14:tracePt t="51980" x="5180013" y="3919538"/>
          <p14:tracePt t="51984" x="5164138" y="3919538"/>
          <p14:tracePt t="51986" x="5132388" y="3919538"/>
          <p14:tracePt t="51990" x="5116513" y="3919538"/>
          <p14:tracePt t="51992" x="5100638" y="3919538"/>
          <p14:tracePt t="51996" x="5084763" y="3919538"/>
          <p14:tracePt t="51998" x="5068888" y="3919538"/>
          <p14:tracePt t="52000" x="5053013" y="3919538"/>
          <p14:tracePt t="52004" x="5037138" y="3919538"/>
          <p14:tracePt t="52008" x="5022850" y="3919538"/>
          <p14:tracePt t="52012" x="5006975" y="3903663"/>
          <p14:tracePt t="52014" x="4991100" y="3903663"/>
          <p14:tracePt t="52021" x="4975225" y="3903663"/>
          <p14:tracePt t="52024" x="4959350" y="3903663"/>
          <p14:tracePt t="52028" x="4943475" y="3903663"/>
          <p14:tracePt t="52047" x="4927600" y="3903663"/>
          <p14:tracePt t="52065" x="4911725" y="3903663"/>
          <p14:tracePt t="52085" x="4895850" y="3903663"/>
          <p14:tracePt t="52087" x="4895850" y="3887788"/>
          <p14:tracePt t="52097" x="4879975" y="3871913"/>
          <p14:tracePt t="52100" x="4879975" y="3856038"/>
          <p14:tracePt t="52102" x="4864100" y="3856038"/>
          <p14:tracePt t="52111" x="4848225" y="3840163"/>
          <p14:tracePt t="52114" x="4832350" y="3824288"/>
          <p14:tracePt t="52120" x="4816475" y="3824288"/>
          <p14:tracePt t="52122" x="4800600" y="3808413"/>
          <p14:tracePt t="52124" x="4800600" y="3792538"/>
          <p14:tracePt t="52126" x="4784725" y="3792538"/>
          <p14:tracePt t="52128" x="4784725" y="3776663"/>
          <p14:tracePt t="52130" x="4768850" y="3776663"/>
          <p14:tracePt t="52132" x="4752975" y="3776663"/>
          <p14:tracePt t="52134" x="4752975" y="3760788"/>
          <p14:tracePt t="52138" x="4737100" y="3744913"/>
          <p14:tracePt t="52142" x="4706938" y="3729038"/>
          <p14:tracePt t="52146" x="4691063" y="3713163"/>
          <p14:tracePt t="52148" x="4675188" y="3713163"/>
          <p14:tracePt t="52150" x="4675188" y="3697288"/>
          <p14:tracePt t="52154" x="4659313" y="3697288"/>
          <p14:tracePt t="52157" x="4643438" y="3697288"/>
          <p14:tracePt t="52158" x="4643438" y="3681413"/>
          <p14:tracePt t="52160" x="4627563" y="3681413"/>
          <p14:tracePt t="52162" x="4627563" y="3665538"/>
          <p14:tracePt t="52168" x="4611688" y="3665538"/>
          <p14:tracePt t="52174" x="4595813" y="3665538"/>
          <p14:tracePt t="52183" x="4595813" y="3649663"/>
          <p14:tracePt t="52205" x="4579938" y="3633788"/>
          <p14:tracePt t="52257" x="4579938" y="3617913"/>
          <p14:tracePt t="52333" x="4579938" y="3633788"/>
          <p14:tracePt t="52338" x="4595813" y="3649663"/>
          <p14:tracePt t="52344" x="4611688" y="3649663"/>
          <p14:tracePt t="52350" x="4611688" y="3665538"/>
          <p14:tracePt t="52357" x="4627563" y="3681413"/>
          <p14:tracePt t="52363" x="4643438" y="3681413"/>
          <p14:tracePt t="52364" x="4643438" y="3697288"/>
          <p14:tracePt t="52368" x="4659313" y="3697288"/>
          <p14:tracePt t="52370" x="4659313" y="3713163"/>
          <p14:tracePt t="52376" x="4659313" y="3729038"/>
          <p14:tracePt t="52380" x="4675188" y="3729038"/>
          <p14:tracePt t="52387" x="4691063" y="3744913"/>
          <p14:tracePt t="52393" x="4691063" y="3760788"/>
          <p14:tracePt t="52400" x="4706938" y="3760788"/>
          <p14:tracePt t="52407" x="4722813" y="3760788"/>
          <p14:tracePt t="52414" x="4722813" y="3776663"/>
          <p14:tracePt t="52416" x="4737100" y="3776663"/>
          <p14:tracePt t="52435" x="4737100" y="3792538"/>
          <p14:tracePt t="52447" x="4752975" y="3792538"/>
          <p14:tracePt t="52452" x="4752975" y="3808413"/>
          <p14:tracePt t="52463" x="4768850" y="3808413"/>
          <p14:tracePt t="52496" x="4784725" y="3808413"/>
          <p14:tracePt t="52503" x="4800600" y="3808413"/>
          <p14:tracePt t="52509" x="4816475" y="3808413"/>
          <p14:tracePt t="52510" x="4816475" y="3824288"/>
          <p14:tracePt t="52518" x="4832350" y="3824288"/>
          <p14:tracePt t="52524" x="4848225" y="3840163"/>
          <p14:tracePt t="52531" x="4864100" y="3840163"/>
          <p14:tracePt t="52535" x="4879975" y="3840163"/>
          <p14:tracePt t="52542" x="4895850" y="3840163"/>
          <p14:tracePt t="52546" x="4911725" y="3840163"/>
          <p14:tracePt t="52550" x="4927600" y="3840163"/>
          <p14:tracePt t="52552" x="4927600" y="3856038"/>
          <p14:tracePt t="52560" x="4943475" y="3856038"/>
          <p14:tracePt t="52565" x="4959350" y="3856038"/>
          <p14:tracePt t="52576" x="4975225" y="3856038"/>
          <p14:tracePt t="52584" x="4991100" y="3856038"/>
          <p14:tracePt t="52594" x="5006975" y="3856038"/>
          <p14:tracePt t="52622" x="5022850" y="3856038"/>
          <p14:tracePt t="52632" x="5037138" y="3856038"/>
          <p14:tracePt t="52743" x="5053013" y="3856038"/>
          <p14:tracePt t="52757" x="5068888" y="3856038"/>
          <p14:tracePt t="52771" x="5084763" y="3856038"/>
          <p14:tracePt t="52793" x="5100638" y="3856038"/>
          <p14:tracePt t="52802" x="5116513" y="3840163"/>
          <p14:tracePt t="52824" x="5132388" y="3840163"/>
          <p14:tracePt t="52836" x="5148263" y="3840163"/>
          <p14:tracePt t="52841" x="5148263" y="3824288"/>
          <p14:tracePt t="52847" x="5164138" y="3824288"/>
          <p14:tracePt t="52899" x="5180013" y="3824288"/>
          <p14:tracePt t="53137" x="5195888" y="3824288"/>
          <p14:tracePt t="53157" x="5211763" y="3824288"/>
          <p14:tracePt t="53162" x="5227638" y="3824288"/>
          <p14:tracePt t="53167" x="5243513" y="3824288"/>
          <p14:tracePt t="53175" x="5259388" y="3824288"/>
          <p14:tracePt t="53179" x="5275263" y="3824288"/>
          <p14:tracePt t="53186" x="5291138" y="3824288"/>
          <p14:tracePt t="53190" x="5307013" y="3824288"/>
          <p14:tracePt t="53194" x="5322888" y="3824288"/>
          <p14:tracePt t="53202" x="5337175" y="3824288"/>
          <p14:tracePt t="53207" x="5353050" y="3824288"/>
          <p14:tracePt t="53216" x="5368925" y="3824288"/>
          <p14:tracePt t="53226" x="5384800" y="3824288"/>
          <p14:tracePt t="53273" x="5400675" y="3824288"/>
          <p14:tracePt t="53297" x="5416550" y="3824288"/>
          <p14:tracePt t="53313" x="5432425" y="3824288"/>
          <p14:tracePt t="53335" x="5432425" y="3808413"/>
          <p14:tracePt t="53342" x="5448300" y="3808413"/>
          <p14:tracePt t="53347" x="5464175" y="3792538"/>
          <p14:tracePt t="53363" x="5464175" y="3776663"/>
          <p14:tracePt t="53374" x="5480050" y="3776663"/>
          <p14:tracePt t="53390" x="5495925" y="3776663"/>
          <p14:tracePt t="53401" x="5511800" y="3776663"/>
          <p14:tracePt t="53402" x="5511800" y="3760788"/>
          <p14:tracePt t="53425" x="5511800" y="3744913"/>
          <p14:tracePt t="53432" x="5527675" y="3744913"/>
          <p14:tracePt t="53446" x="5543550" y="3744913"/>
          <p14:tracePt t="53481" x="5543550" y="3729038"/>
          <p14:tracePt t="53493" x="5559425" y="3729038"/>
          <p14:tracePt t="53679" x="5575300" y="3729038"/>
          <p14:tracePt t="53700" x="5591175" y="3729038"/>
          <p14:tracePt t="53729" x="5607050" y="3744913"/>
          <p14:tracePt t="53736" x="5622925" y="3744913"/>
          <p14:tracePt t="53739" x="5622925" y="3760788"/>
          <p14:tracePt t="53757" x="5638800" y="3760788"/>
          <p14:tracePt t="53761" x="5638800" y="3776663"/>
          <p14:tracePt t="53762" x="5653088" y="3776663"/>
          <p14:tracePt t="53778" x="5668963" y="3776663"/>
          <p14:tracePt t="53782" x="5668963" y="3792538"/>
          <p14:tracePt t="53843" x="5684838" y="3792538"/>
          <p14:tracePt t="53848" x="5684838" y="3808413"/>
          <p14:tracePt t="53857" x="5700713" y="3808413"/>
          <p14:tracePt t="53891" x="5700713" y="3824288"/>
          <p14:tracePt t="53901" x="5716588" y="3824288"/>
          <p14:tracePt t="53952" x="5732463" y="3824288"/>
          <p14:tracePt t="53964" x="5748338" y="3840163"/>
          <p14:tracePt t="53983" x="5764213" y="3840163"/>
          <p14:tracePt t="53996" x="5780088" y="3840163"/>
          <p14:tracePt t="54022" x="5795963" y="3840163"/>
          <p14:tracePt t="54038" x="5811838" y="3840163"/>
          <p14:tracePt t="54050" x="5827713" y="3840163"/>
          <p14:tracePt t="54073" x="5843588" y="3840163"/>
          <p14:tracePt t="54085" x="5859463" y="3840163"/>
          <p14:tracePt t="54135" x="5875338" y="3840163"/>
          <p14:tracePt t="55207" x="5891213" y="3840163"/>
          <p14:tracePt t="55234" x="5891213" y="3856038"/>
          <p14:tracePt t="55260" x="5891213" y="3871913"/>
          <p14:tracePt t="55263" x="5907088" y="3871913"/>
          <p14:tracePt t="55290" x="5907088" y="3887788"/>
          <p14:tracePt t="55641" x="5907088" y="3903663"/>
          <p14:tracePt t="56272" x="5891213" y="3903663"/>
          <p14:tracePt t="56347" x="5875338" y="3903663"/>
          <p14:tracePt t="56912" x="5859463" y="3903663"/>
          <p14:tracePt t="56920" x="5843588" y="3903663"/>
          <p14:tracePt t="56937" x="5827713" y="3903663"/>
          <p14:tracePt t="56942" x="5827713" y="3887788"/>
          <p14:tracePt t="56945" x="5811838" y="3887788"/>
          <p14:tracePt t="56952" x="5795963" y="3887788"/>
          <p14:tracePt t="56958" x="5795963" y="3871913"/>
          <p14:tracePt t="56972" x="5780088" y="3871913"/>
          <p14:tracePt t="56977" x="5780088" y="3856038"/>
          <p14:tracePt t="56989" x="5764213" y="3856038"/>
          <p14:tracePt t="57211" x="5780088" y="3856038"/>
          <p14:tracePt t="57261" x="5795963" y="3856038"/>
          <p14:tracePt t="57313" x="5811838" y="3856038"/>
          <p14:tracePt t="57331" x="5811838" y="3871913"/>
          <p14:tracePt t="57333" x="5827713" y="3871913"/>
          <p14:tracePt t="58403" x="5843588" y="3871913"/>
          <p14:tracePt t="58443" x="5859463" y="3871913"/>
          <p14:tracePt t="58451" x="5875338" y="3887788"/>
          <p14:tracePt t="58453" x="5891213" y="3887788"/>
          <p14:tracePt t="58456" x="5907088" y="3887788"/>
          <p14:tracePt t="58458" x="5922963" y="3903663"/>
          <p14:tracePt t="58461" x="5938838" y="3903663"/>
          <p14:tracePt t="58462" x="5984875" y="3919538"/>
          <p14:tracePt t="58464" x="6000750" y="3935413"/>
          <p14:tracePt t="58466" x="6016625" y="3935413"/>
          <p14:tracePt t="58468" x="6048375" y="3949700"/>
          <p14:tracePt t="58470" x="6080125" y="3965575"/>
          <p14:tracePt t="58472" x="6111875" y="3981450"/>
          <p14:tracePt t="58474" x="6127750" y="3997325"/>
          <p14:tracePt t="58476" x="6159500" y="4013200"/>
          <p14:tracePt t="58478" x="6191250" y="4029075"/>
          <p14:tracePt t="58480" x="6207125" y="4029075"/>
          <p14:tracePt t="58482" x="6253163" y="4044950"/>
          <p14:tracePt t="58489" x="6332538" y="4092575"/>
          <p14:tracePt t="58490" x="6364288" y="4108450"/>
          <p14:tracePt t="58492" x="6411913" y="4108450"/>
          <p14:tracePt t="58494" x="6427788" y="4124325"/>
          <p14:tracePt t="58496" x="6459538" y="4124325"/>
          <p14:tracePt t="58498" x="6507163" y="4140200"/>
          <p14:tracePt t="58500" x="6538913" y="4156075"/>
          <p14:tracePt t="58503" x="6553200" y="4156075"/>
          <p14:tracePt t="58506" x="6632575" y="4187825"/>
          <p14:tracePt t="58508" x="6648450" y="4187825"/>
          <p14:tracePt t="58510" x="6696075" y="4203700"/>
          <p14:tracePt t="58512" x="6727825" y="4203700"/>
          <p14:tracePt t="58514" x="6743700" y="4219575"/>
          <p14:tracePt t="58516" x="6775450" y="4219575"/>
          <p14:tracePt t="58518" x="6807200" y="4235450"/>
          <p14:tracePt t="58520" x="6838950" y="4235450"/>
          <p14:tracePt t="58521" x="6869113" y="4235450"/>
          <p14:tracePt t="58524" x="6900863" y="4235450"/>
          <p14:tracePt t="58526" x="6916738" y="4235450"/>
          <p14:tracePt t="58528" x="6932613" y="4235450"/>
          <p14:tracePt t="58530" x="6948488" y="4235450"/>
          <p14:tracePt t="58532" x="6964363" y="4251325"/>
          <p14:tracePt t="58534" x="6996113" y="4251325"/>
          <p14:tracePt t="58538" x="7011988" y="4251325"/>
          <p14:tracePt t="58540" x="7027863" y="4251325"/>
          <p14:tracePt t="58549" x="7043738" y="4251325"/>
          <p14:tracePt t="58556" x="7059613" y="4251325"/>
          <p14:tracePt t="58589" x="7075488" y="4251325"/>
          <p14:tracePt t="58685" x="7075488" y="4235450"/>
          <p14:tracePt t="58705" x="7075488" y="4219575"/>
          <p14:tracePt t="58708" x="7059613" y="4219575"/>
          <p14:tracePt t="58752" x="7043738" y="4219575"/>
          <p14:tracePt t="58827" x="7027863" y="4219575"/>
          <p14:tracePt t="58837" x="7027863" y="4203700"/>
          <p14:tracePt t="58846" x="7011988" y="4203700"/>
          <p14:tracePt t="58872" x="6996113" y="4203700"/>
          <p14:tracePt t="58874" x="6996113" y="4187825"/>
          <p14:tracePt t="58881" x="6980238" y="4187825"/>
          <p14:tracePt t="58889" x="6964363" y="4187825"/>
          <p14:tracePt t="58898" x="6948488" y="4187825"/>
          <p14:tracePt t="58907" x="6932613" y="4187825"/>
          <p14:tracePt t="58919" x="6932613" y="4171950"/>
          <p14:tracePt t="58931" x="6916738" y="4171950"/>
          <p14:tracePt t="58942" x="6900863" y="4171950"/>
          <p14:tracePt t="58955" x="6884988" y="4171950"/>
          <p14:tracePt t="58976" x="6869113" y="4171950"/>
          <p14:tracePt t="58986" x="6854825" y="4171950"/>
          <p14:tracePt t="59007" x="6838950" y="4171950"/>
          <p14:tracePt t="59016" x="6823075" y="4171950"/>
          <p14:tracePt t="59026" x="6807200" y="4171950"/>
          <p14:tracePt t="59053" x="6791325" y="4171950"/>
          <p14:tracePt t="59061" x="6775450" y="4171950"/>
          <p14:tracePt t="59070" x="6759575" y="4171950"/>
          <p14:tracePt t="59074" x="6743700" y="4171950"/>
          <p14:tracePt t="59078" x="6727825" y="4171950"/>
          <p14:tracePt t="59080" x="6711950" y="4171950"/>
          <p14:tracePt t="59082" x="6696075" y="4171950"/>
          <p14:tracePt t="59087" x="6680200" y="4171950"/>
          <p14:tracePt t="59088" x="6664325" y="4171950"/>
          <p14:tracePt t="59092" x="6648450" y="4171950"/>
          <p14:tracePt t="59096" x="6632575" y="4171950"/>
          <p14:tracePt t="59098" x="6616700" y="4171950"/>
          <p14:tracePt t="59104" x="6600825" y="4171950"/>
          <p14:tracePt t="59106" x="6584950" y="4171950"/>
          <p14:tracePt t="59121" x="6569075" y="4171950"/>
          <p14:tracePt t="59128" x="6553200" y="4171950"/>
          <p14:tracePt t="59144" x="6538913" y="4171950"/>
          <p14:tracePt t="59355" x="6523038" y="4171950"/>
          <p14:tracePt t="59360" x="6507163" y="4171950"/>
          <p14:tracePt t="59365" x="6507163" y="4156075"/>
          <p14:tracePt t="59370" x="6491288" y="4156075"/>
          <p14:tracePt t="59376" x="6475413" y="4156075"/>
          <p14:tracePt t="59379" x="6459538" y="4156075"/>
          <p14:tracePt t="59388" x="6443663" y="4156075"/>
          <p14:tracePt t="59395" x="6427788" y="4156075"/>
          <p14:tracePt t="59404" x="6427788" y="4140200"/>
          <p14:tracePt t="59420" x="6411913" y="4140200"/>
          <p14:tracePt t="59433" x="6396038" y="4140200"/>
          <p14:tracePt t="59439" x="6380163" y="4140200"/>
          <p14:tracePt t="59442" x="6380163" y="4124325"/>
          <p14:tracePt t="59446" x="6380163" y="4108450"/>
          <p14:tracePt t="59448" x="6364288" y="4108450"/>
          <p14:tracePt t="59450" x="6348413" y="4108450"/>
          <p14:tracePt t="59453" x="6348413" y="4092575"/>
          <p14:tracePt t="59459" x="6332538" y="4092575"/>
          <p14:tracePt t="59462" x="6316663" y="4076700"/>
          <p14:tracePt t="59466" x="6300788" y="4076700"/>
          <p14:tracePt t="59469" x="6300788" y="4060825"/>
          <p14:tracePt t="59476" x="6284913" y="4060825"/>
          <p14:tracePt t="59480" x="6269038" y="4044950"/>
          <p14:tracePt t="59488" x="6269038" y="4029075"/>
          <p14:tracePt t="59493" x="6253163" y="4029075"/>
          <p14:tracePt t="59497" x="6253163" y="4013200"/>
          <p14:tracePt t="59500" x="6238875" y="4013200"/>
          <p14:tracePt t="59516" x="6238875" y="3997325"/>
          <p14:tracePt t="59523" x="6223000" y="3997325"/>
          <p14:tracePt t="59528" x="6223000" y="3981450"/>
          <p14:tracePt t="59545" x="6223000" y="3965575"/>
          <p14:tracePt t="59548" x="6223000" y="3949700"/>
          <p14:tracePt t="59553" x="6223000" y="3935413"/>
          <p14:tracePt t="59558" x="6207125" y="3919538"/>
          <p14:tracePt t="59565" x="6207125" y="3903663"/>
          <p14:tracePt t="59572" x="6191250" y="3903663"/>
          <p14:tracePt t="59575" x="6191250" y="3887788"/>
          <p14:tracePt t="59578" x="6191250" y="3871913"/>
          <p14:tracePt t="59588" x="6191250" y="3856038"/>
          <p14:tracePt t="59594" x="6191250" y="3840163"/>
          <p14:tracePt t="59598" x="6191250" y="3824288"/>
          <p14:tracePt t="59608" x="6191250" y="3808413"/>
          <p14:tracePt t="59612" x="6191250" y="3792538"/>
          <p14:tracePt t="59616" x="6175375" y="3792538"/>
          <p14:tracePt t="59625" x="6175375" y="3776663"/>
          <p14:tracePt t="59635" x="6175375" y="3760788"/>
          <p14:tracePt t="59643" x="6175375" y="3744913"/>
          <p14:tracePt t="59658" x="6175375" y="3729038"/>
          <p14:tracePt t="59667" x="6175375" y="3713163"/>
          <p14:tracePt t="59687" x="6175375" y="3697288"/>
          <p14:tracePt t="59705" x="6191250" y="3681413"/>
          <p14:tracePt t="59713" x="6191250" y="3665538"/>
          <p14:tracePt t="59726" x="6207125" y="3665538"/>
          <p14:tracePt t="59732" x="6207125" y="3649663"/>
          <p14:tracePt t="59738" x="6207125" y="3633788"/>
          <p14:tracePt t="59747" x="6223000" y="3633788"/>
          <p14:tracePt t="59748" x="6223000" y="3617913"/>
          <p14:tracePt t="59755" x="6238875" y="3617913"/>
          <p14:tracePt t="59759" x="6238875" y="3602038"/>
          <p14:tracePt t="59765" x="6253163" y="3587750"/>
          <p14:tracePt t="59782" x="6253163" y="3571875"/>
          <p14:tracePt t="59790" x="6269038" y="3556000"/>
          <p14:tracePt t="59804" x="6269038" y="3540125"/>
          <p14:tracePt t="59806" x="6284913" y="3540125"/>
          <p14:tracePt t="59808" x="6284913" y="3524250"/>
          <p14:tracePt t="59812" x="6284913" y="3508375"/>
          <p14:tracePt t="59823" x="6284913" y="3492500"/>
          <p14:tracePt t="59826" x="6284913" y="3476625"/>
          <p14:tracePt t="59837" x="6284913" y="3460750"/>
          <p14:tracePt t="59840" x="6284913" y="3444875"/>
          <p14:tracePt t="59845" x="6300788" y="3444875"/>
          <p14:tracePt t="59854" x="6300788" y="3429000"/>
          <p14:tracePt t="59859" x="6316663" y="3429000"/>
          <p14:tracePt t="59864" x="6316663" y="3413125"/>
          <p14:tracePt t="59885" x="6332538" y="3413125"/>
          <p14:tracePt t="59895" x="6332538" y="3397250"/>
          <p14:tracePt t="59934" x="6348413" y="3397250"/>
          <p14:tracePt t="59936" x="6348413" y="3381375"/>
          <p14:tracePt t="59942" x="6364288" y="3381375"/>
          <p14:tracePt t="59947" x="6364288" y="3365500"/>
          <p14:tracePt t="59955" x="6380163" y="3365500"/>
          <p14:tracePt t="59961" x="6396038" y="3365500"/>
          <p14:tracePt t="59966" x="6411913" y="3365500"/>
          <p14:tracePt t="59970" x="6411913" y="3349625"/>
          <p14:tracePt t="59979" x="6427788" y="3349625"/>
          <p14:tracePt t="59991" x="6427788" y="3333750"/>
          <p14:tracePt t="59993" x="6443663" y="3333750"/>
          <p14:tracePt t="60019" x="6459538" y="3333750"/>
          <p14:tracePt t="60022" x="6459538" y="3317875"/>
          <p14:tracePt t="60033" x="6475413" y="3317875"/>
          <p14:tracePt t="60043" x="6491288" y="3317875"/>
          <p14:tracePt t="60060" x="6507163" y="3317875"/>
          <p14:tracePt t="60070" x="6523038" y="3317875"/>
          <p14:tracePt t="60085" x="6538913" y="3317875"/>
          <p14:tracePt t="60105" x="6553200" y="3317875"/>
          <p14:tracePt t="60121" x="6569075" y="3317875"/>
          <p14:tracePt t="60132" x="6569075" y="3333750"/>
          <p14:tracePt t="60140" x="6584950" y="3333750"/>
          <p14:tracePt t="60145" x="6600825" y="3333750"/>
          <p14:tracePt t="60157" x="6632575" y="3349625"/>
          <p14:tracePt t="60160" x="6648450" y="3349625"/>
          <p14:tracePt t="60166" x="6664325" y="3349625"/>
          <p14:tracePt t="60170" x="6680200" y="3349625"/>
          <p14:tracePt t="60172" x="6680200" y="3365500"/>
          <p14:tracePt t="60174" x="6696075" y="3365500"/>
          <p14:tracePt t="60176" x="6711950" y="3365500"/>
          <p14:tracePt t="60178" x="6711950" y="3381375"/>
          <p14:tracePt t="60182" x="6727825" y="3381375"/>
          <p14:tracePt t="60185" x="6743700" y="3381375"/>
          <p14:tracePt t="60187" x="6759575" y="3381375"/>
          <p14:tracePt t="60191" x="6775450" y="3397250"/>
          <p14:tracePt t="60192" x="6791325" y="3397250"/>
          <p14:tracePt t="60194" x="6791325" y="3413125"/>
          <p14:tracePt t="60196" x="6807200" y="3413125"/>
          <p14:tracePt t="60198" x="6823075" y="3429000"/>
          <p14:tracePt t="60200" x="6838950" y="3429000"/>
          <p14:tracePt t="60204" x="6854825" y="3429000"/>
          <p14:tracePt t="60206" x="6869113" y="3429000"/>
          <p14:tracePt t="60210" x="6884988" y="3444875"/>
          <p14:tracePt t="60212" x="6900863" y="3444875"/>
          <p14:tracePt t="60214" x="6916738" y="3444875"/>
          <p14:tracePt t="60216" x="6916738" y="3460750"/>
          <p14:tracePt t="60218" x="6932613" y="3460750"/>
          <p14:tracePt t="60222" x="6948488" y="3460750"/>
          <p14:tracePt t="60226" x="6964363" y="3460750"/>
          <p14:tracePt t="60228" x="6980238" y="3460750"/>
          <p14:tracePt t="60230" x="6980238" y="3476625"/>
          <p14:tracePt t="60232" x="6996113" y="3476625"/>
          <p14:tracePt t="60236" x="6996113" y="3492500"/>
          <p14:tracePt t="60239" x="7011988" y="3492500"/>
          <p14:tracePt t="60240" x="7027863" y="3492500"/>
          <p14:tracePt t="60247" x="7043738" y="3492500"/>
          <p14:tracePt t="60250" x="7059613" y="3492500"/>
          <p14:tracePt t="60252" x="7059613" y="3508375"/>
          <p14:tracePt t="60254" x="7075488" y="3508375"/>
          <p14:tracePt t="60260" x="7091363" y="3508375"/>
          <p14:tracePt t="60263" x="7091363" y="3524250"/>
          <p14:tracePt t="60265" x="7107238" y="3524250"/>
          <p14:tracePt t="60270" x="7107238" y="3540125"/>
          <p14:tracePt t="60275" x="7123113" y="3540125"/>
          <p14:tracePt t="60285" x="7138988" y="3540125"/>
          <p14:tracePt t="60290" x="7154863" y="3540125"/>
          <p14:tracePt t="60298" x="7154863" y="3556000"/>
          <p14:tracePt t="60302" x="7169150" y="3556000"/>
          <p14:tracePt t="60309" x="7185025" y="3571875"/>
          <p14:tracePt t="60316" x="7200900" y="3587750"/>
          <p14:tracePt t="60323" x="7216775" y="3602038"/>
          <p14:tracePt t="60328" x="7216775" y="3617913"/>
          <p14:tracePt t="60334" x="7232650" y="3617913"/>
          <p14:tracePt t="60342" x="7248525" y="3633788"/>
          <p14:tracePt t="60348" x="7248525" y="3649663"/>
          <p14:tracePt t="60353" x="7264400" y="3649663"/>
          <p14:tracePt t="60362" x="7264400" y="3665538"/>
          <p14:tracePt t="60371" x="7264400" y="3681413"/>
          <p14:tracePt t="60380" x="7280275" y="3697288"/>
          <p14:tracePt t="60392" x="7280275" y="3713163"/>
          <p14:tracePt t="60396" x="7280275" y="3729038"/>
          <p14:tracePt t="60408" x="7280275" y="3744913"/>
          <p14:tracePt t="60413" x="7280275" y="3760788"/>
          <p14:tracePt t="60416" x="7280275" y="3776663"/>
          <p14:tracePt t="60427" x="7280275" y="3792538"/>
          <p14:tracePt t="60432" x="7280275" y="3808413"/>
          <p14:tracePt t="60445" x="7280275" y="3824288"/>
          <p14:tracePt t="60452" x="7280275" y="3840163"/>
          <p14:tracePt t="60457" x="7280275" y="3856038"/>
          <p14:tracePt t="60461" x="7264400" y="3856038"/>
          <p14:tracePt t="60470" x="7248525" y="3871913"/>
          <p14:tracePt t="60475" x="7232650" y="3887788"/>
          <p14:tracePt t="60489" x="7216775" y="3903663"/>
          <p14:tracePt t="60493" x="7200900" y="3919538"/>
          <p14:tracePt t="60501" x="7200900" y="3935413"/>
          <p14:tracePt t="60504" x="7185025" y="3935413"/>
          <p14:tracePt t="60509" x="7169150" y="3935413"/>
          <p14:tracePt t="60514" x="7169150" y="3949700"/>
          <p14:tracePt t="60520" x="7154863" y="3949700"/>
          <p14:tracePt t="60522" x="7138988" y="3949700"/>
          <p14:tracePt t="60524" x="7138988" y="3965575"/>
          <p14:tracePt t="60528" x="7123113" y="3965575"/>
          <p14:tracePt t="60538" x="7107238" y="3965575"/>
          <p14:tracePt t="60542" x="7091363" y="3965575"/>
          <p14:tracePt t="60548" x="7091363" y="3981450"/>
          <p14:tracePt t="60552" x="7075488" y="3981450"/>
          <p14:tracePt t="60559" x="7059613" y="3981450"/>
          <p14:tracePt t="60562" x="7043738" y="3997325"/>
          <p14:tracePt t="60572" x="7027863" y="3997325"/>
          <p14:tracePt t="60576" x="7011988" y="3997325"/>
          <p14:tracePt t="60586" x="6996113" y="3997325"/>
          <p14:tracePt t="60590" x="6980238" y="3997325"/>
          <p14:tracePt t="60592" x="6980238" y="4013200"/>
          <p14:tracePt t="60594" x="6964363" y="4013200"/>
          <p14:tracePt t="60604" x="6932613" y="4013200"/>
          <p14:tracePt t="60606" x="6932613" y="4029075"/>
          <p14:tracePt t="60608" x="6916738" y="4029075"/>
          <p14:tracePt t="60610" x="6900863" y="4029075"/>
          <p14:tracePt t="60612" x="6884988" y="4029075"/>
          <p14:tracePt t="60616" x="6869113" y="4029075"/>
          <p14:tracePt t="60620" x="6854825" y="4044950"/>
          <p14:tracePt t="60624" x="6838950" y="4044950"/>
          <p14:tracePt t="60626" x="6823075" y="4044950"/>
          <p14:tracePt t="60631" x="6807200" y="4044950"/>
          <p14:tracePt t="60634" x="6791325" y="4044950"/>
          <p14:tracePt t="60638" x="6775450" y="4044950"/>
          <p14:tracePt t="60647" x="6759575" y="4044950"/>
          <p14:tracePt t="60648" x="6743700" y="4044950"/>
          <p14:tracePt t="60663" x="6727825" y="4044950"/>
          <p14:tracePt t="60673" x="6711950" y="4044950"/>
          <p14:tracePt t="60679" x="6696075" y="4044950"/>
          <p14:tracePt t="60693" x="6680200" y="4044950"/>
          <p14:tracePt t="60700" x="6664325" y="4044950"/>
          <p14:tracePt t="60755" x="6648450" y="4044950"/>
          <p14:tracePt t="60786" x="6632575" y="4044950"/>
          <p14:tracePt t="62583" x="6648450" y="4044950"/>
          <p14:tracePt t="62589" x="6664325" y="4044950"/>
          <p14:tracePt t="62591" x="6680200" y="4029075"/>
          <p14:tracePt t="62594" x="6696075" y="4013200"/>
          <p14:tracePt t="62598" x="6711950" y="4013200"/>
          <p14:tracePt t="62602" x="6711950" y="3997325"/>
          <p14:tracePt t="62604" x="6727825" y="3997325"/>
          <p14:tracePt t="62608" x="6743700" y="3997325"/>
          <p14:tracePt t="62610" x="6743700" y="3981450"/>
          <p14:tracePt t="62613" x="6759575" y="3981450"/>
          <p14:tracePt t="62627" x="6791325" y="3965575"/>
          <p14:tracePt t="62632" x="6791325" y="3949700"/>
          <p14:tracePt t="62636" x="6807200" y="3949700"/>
          <p14:tracePt t="62641" x="6823075" y="3949700"/>
          <p14:tracePt t="62651" x="6838950" y="3949700"/>
          <p14:tracePt t="62677" x="6838950" y="3935413"/>
          <p14:tracePt t="62848" x="6854825" y="3935413"/>
          <p14:tracePt t="62857" x="6869113" y="3935413"/>
          <p14:tracePt t="62868" x="6884988" y="3935413"/>
          <p14:tracePt t="62877" x="6900863" y="3935413"/>
          <p14:tracePt t="62889" x="6916738" y="3935413"/>
          <p14:tracePt t="62899" x="6932613" y="3935413"/>
          <p14:tracePt t="62905" x="6948488" y="3935413"/>
          <p14:tracePt t="62912" x="6964363" y="3935413"/>
          <p14:tracePt t="62917" x="6980238" y="3935413"/>
          <p14:tracePt t="62919" x="6996113" y="3935413"/>
          <p14:tracePt t="62924" x="7011988" y="3935413"/>
          <p14:tracePt t="62926" x="7027863" y="3935413"/>
          <p14:tracePt t="62930" x="7043738" y="3935413"/>
          <p14:tracePt t="62932" x="7059613" y="3919538"/>
          <p14:tracePt t="62935" x="7075488" y="3919538"/>
          <p14:tracePt t="62938" x="7107238" y="3919538"/>
          <p14:tracePt t="62942" x="7123113" y="3919538"/>
          <p14:tracePt t="62945" x="7138988" y="3919538"/>
          <p14:tracePt t="62946" x="7154863" y="3903663"/>
          <p14:tracePt t="62952" x="7185025" y="3903663"/>
          <p14:tracePt t="62956" x="7200900" y="3903663"/>
          <p14:tracePt t="62958" x="7216775" y="3903663"/>
          <p14:tracePt t="62960" x="7232650" y="3903663"/>
          <p14:tracePt t="62964" x="7264400" y="3903663"/>
          <p14:tracePt t="62966" x="7280275" y="3903663"/>
          <p14:tracePt t="62970" x="7296150" y="3903663"/>
          <p14:tracePt t="62972" x="7312025" y="3903663"/>
          <p14:tracePt t="62976" x="7327900" y="3903663"/>
          <p14:tracePt t="62978" x="7343775" y="3887788"/>
          <p14:tracePt t="62982" x="7359650" y="3887788"/>
          <p14:tracePt t="62985" x="7391400" y="3887788"/>
          <p14:tracePt t="62988" x="7407275" y="3887788"/>
          <p14:tracePt t="62990" x="7423150" y="3887788"/>
          <p14:tracePt t="62992" x="7439025" y="3887788"/>
          <p14:tracePt t="62996" x="7454900" y="3887788"/>
          <p14:tracePt t="62998" x="7469188" y="3887788"/>
          <p14:tracePt t="63000" x="7485063" y="3887788"/>
          <p14:tracePt t="63003" x="7500938" y="3887788"/>
          <p14:tracePt t="63004" x="7516813" y="3887788"/>
          <p14:tracePt t="63008" x="7532688" y="3887788"/>
          <p14:tracePt t="63010" x="7564438" y="3887788"/>
          <p14:tracePt t="63014" x="7580313" y="3887788"/>
          <p14:tracePt t="63016" x="7596188" y="3887788"/>
          <p14:tracePt t="63020" x="7612063" y="3887788"/>
          <p14:tracePt t="63022" x="7627938" y="3887788"/>
          <p14:tracePt t="63024" x="7643813" y="3887788"/>
          <p14:tracePt t="63028" x="7659688" y="3887788"/>
          <p14:tracePt t="63030" x="7675563" y="3887788"/>
          <p14:tracePt t="63035" x="7691438" y="3887788"/>
          <p14:tracePt t="63038" x="7707313" y="3887788"/>
          <p14:tracePt t="63040" x="7723188" y="3887788"/>
          <p14:tracePt t="63046" x="7739063" y="3887788"/>
          <p14:tracePt t="63051" x="7754938" y="3887788"/>
          <p14:tracePt t="63059" x="7770813" y="3887788"/>
          <p14:tracePt t="63062" x="7785100" y="3887788"/>
          <p14:tracePt t="63072" x="7800975" y="3887788"/>
          <p14:tracePt t="63076" x="7816850" y="3887788"/>
          <p14:tracePt t="63089" x="7832725" y="3887788"/>
          <p14:tracePt t="63096" x="7848600" y="3887788"/>
          <p14:tracePt t="63098" x="7864475" y="3887788"/>
          <p14:tracePt t="63102" x="7880350" y="3887788"/>
          <p14:tracePt t="63105" x="7896225" y="3887788"/>
          <p14:tracePt t="63106" x="7912100" y="3887788"/>
          <p14:tracePt t="63112" x="7927975" y="3887788"/>
          <p14:tracePt t="63114" x="7943850" y="3887788"/>
          <p14:tracePt t="63118" x="7959725" y="3887788"/>
          <p14:tracePt t="63120" x="7975600" y="3887788"/>
          <p14:tracePt t="63124" x="7991475" y="3887788"/>
          <p14:tracePt t="63128" x="8007350" y="3887788"/>
          <p14:tracePt t="63130" x="8023225" y="3887788"/>
          <p14:tracePt t="63137" x="8039100" y="3887788"/>
          <p14:tracePt t="63138" x="8054975" y="3887788"/>
          <p14:tracePt t="63143" x="8070850" y="3887788"/>
          <p14:tracePt t="63148" x="8085138" y="3887788"/>
          <p14:tracePt t="63151" x="8101013" y="3887788"/>
          <p14:tracePt t="63157" x="8116888" y="3887788"/>
          <p14:tracePt t="63160" x="8132763" y="3887788"/>
          <p14:tracePt t="63162" x="8148638" y="3887788"/>
          <p14:tracePt t="63169" x="8164513" y="3887788"/>
          <p14:tracePt t="63170" x="8180388" y="3887788"/>
          <p14:tracePt t="63176" x="8196263" y="3887788"/>
          <p14:tracePt t="63178" x="8212138" y="3887788"/>
          <p14:tracePt t="63180" x="8228013" y="3887788"/>
          <p14:tracePt t="63185" x="8228013" y="3903663"/>
          <p14:tracePt t="63186" x="8243888" y="3903663"/>
          <p14:tracePt t="63188" x="8259763" y="3903663"/>
          <p14:tracePt t="63192" x="8275638" y="3903663"/>
          <p14:tracePt t="63194" x="8291513" y="3903663"/>
          <p14:tracePt t="63196" x="8291513" y="3919538"/>
          <p14:tracePt t="63198" x="8307388" y="3919538"/>
          <p14:tracePt t="63200" x="8323263" y="3919538"/>
          <p14:tracePt t="63202" x="8339138" y="3919538"/>
          <p14:tracePt t="63204" x="8355013" y="3919538"/>
          <p14:tracePt t="63208" x="8385175" y="3919538"/>
          <p14:tracePt t="63212" x="8401050" y="3935413"/>
          <p14:tracePt t="63214" x="8416925" y="3935413"/>
          <p14:tracePt t="63216" x="8432800" y="3935413"/>
          <p14:tracePt t="63220" x="8448675" y="3935413"/>
          <p14:tracePt t="63222" x="8464550" y="3935413"/>
          <p14:tracePt t="63226" x="8480425" y="3935413"/>
          <p14:tracePt t="63229" x="8512175" y="3935413"/>
          <p14:tracePt t="63230" x="8512175" y="3949700"/>
          <p14:tracePt t="63232" x="8528050" y="3949700"/>
          <p14:tracePt t="63235" x="8543925" y="3949700"/>
          <p14:tracePt t="63238" x="8559800" y="3965575"/>
          <p14:tracePt t="63240" x="8575675" y="3965575"/>
          <p14:tracePt t="63242" x="8591550" y="3965575"/>
          <p14:tracePt t="63246" x="8607425" y="3965575"/>
          <p14:tracePt t="63248" x="8623300" y="3965575"/>
          <p14:tracePt t="63254" x="8639175" y="3965575"/>
          <p14:tracePt t="63259" x="8655050" y="3965575"/>
          <p14:tracePt t="63264" x="8670925" y="3965575"/>
          <p14:tracePt t="63266" x="8670925" y="3981450"/>
          <p14:tracePt t="63302" x="8686800" y="3981450"/>
          <p14:tracePt t="63313" x="8701088" y="3981450"/>
          <p14:tracePt t="63324" x="8716963" y="3981450"/>
          <p14:tracePt t="63326" x="8716963" y="3997325"/>
          <p14:tracePt t="63328" x="8732838" y="3997325"/>
          <p14:tracePt t="63332" x="8748713" y="3997325"/>
          <p14:tracePt t="63340" x="8764588" y="3997325"/>
          <p14:tracePt t="63342" x="8780463" y="3997325"/>
          <p14:tracePt t="63351" x="8796338" y="3997325"/>
          <p14:tracePt t="63353" x="8812213" y="3997325"/>
          <p14:tracePt t="63356" x="8828088" y="3997325"/>
          <p14:tracePt t="63362" x="8843963" y="3997325"/>
          <p14:tracePt t="63366" x="8859838" y="3997325"/>
          <p14:tracePt t="63374" x="8875713" y="3997325"/>
          <p14:tracePt t="63378" x="8891588" y="3997325"/>
          <p14:tracePt t="63385" x="8907463" y="3997325"/>
          <p14:tracePt t="63388" x="8907463" y="4013200"/>
          <p14:tracePt t="63423" x="8923338" y="4013200"/>
          <p14:tracePt t="63437" x="8939213" y="4013200"/>
          <p14:tracePt t="63450" x="8970963" y="4013200"/>
          <p14:tracePt t="63459" x="9017000" y="3997325"/>
          <p14:tracePt t="63465" x="9048750" y="3981450"/>
          <p14:tracePt t="63469" x="9064625" y="3965575"/>
          <p14:tracePt t="63470" x="9096375" y="3949700"/>
          <p14:tracePt t="63473" x="9096375" y="3935413"/>
          <p14:tracePt t="63474" x="9112250" y="3935413"/>
          <p14:tracePt t="63476" x="9128125" y="3935413"/>
          <p14:tracePt t="63478" x="9144000" y="3903663"/>
          <p14:tracePt t="63480" x="9159875" y="3887788"/>
          <p14:tracePt t="63482" x="9191625" y="3887788"/>
          <p14:tracePt t="63484" x="9207500" y="3871913"/>
          <p14:tracePt t="63504" x="9364663" y="3729038"/>
          <p14:tracePt t="63506" x="9380538" y="3713163"/>
          <p14:tracePt t="63508" x="9396413" y="3697288"/>
          <p14:tracePt t="63510" x="9412288" y="3681413"/>
          <p14:tracePt t="63512" x="9428163" y="3665538"/>
          <p14:tracePt t="63514" x="9444038" y="3649663"/>
          <p14:tracePt t="63517" x="9459913" y="3633788"/>
          <p14:tracePt t="63519" x="9475788" y="3617913"/>
          <p14:tracePt t="63521" x="9491663" y="3602038"/>
          <p14:tracePt t="63522" x="9507538" y="3587750"/>
          <p14:tracePt t="63524" x="9523413" y="3571875"/>
          <p14:tracePt t="63526" x="9539288" y="3556000"/>
          <p14:tracePt t="63527" x="9555163" y="3540125"/>
          <p14:tracePt t="63530" x="9571038" y="3524250"/>
          <p14:tracePt t="63532" x="9571038" y="3508375"/>
          <p14:tracePt t="63534" x="9586913" y="3492500"/>
          <p14:tracePt t="63536" x="9601200" y="3476625"/>
          <p14:tracePt t="63537" x="9617075" y="3460750"/>
          <p14:tracePt t="63539" x="9617075" y="3444875"/>
          <p14:tracePt t="63542" x="9648825" y="3429000"/>
          <p14:tracePt t="63544" x="9664700" y="3413125"/>
          <p14:tracePt t="63546" x="9664700" y="3397250"/>
          <p14:tracePt t="63548" x="9664700" y="3381375"/>
          <p14:tracePt t="63550" x="9680575" y="3381375"/>
          <p14:tracePt t="63552" x="9696450" y="3365500"/>
          <p14:tracePt t="63554" x="9696450" y="3349625"/>
          <p14:tracePt t="63560" x="9712325" y="3333750"/>
          <p14:tracePt t="63562" x="9712325" y="3317875"/>
          <p14:tracePt t="63564" x="9728200" y="3317875"/>
          <p14:tracePt t="63567" x="9728200" y="3302000"/>
          <p14:tracePt t="63568" x="9744075" y="3302000"/>
          <p14:tracePt t="63570" x="9744075" y="3286125"/>
          <p14:tracePt t="63571" x="9744075" y="3270250"/>
          <p14:tracePt t="63578" x="9744075" y="3255963"/>
          <p14:tracePt t="63582" x="9759950" y="3240088"/>
          <p14:tracePt t="63585" x="9759950" y="3224213"/>
          <p14:tracePt t="63594" x="9759950" y="3208338"/>
          <p14:tracePt t="63598" x="9759950" y="3192463"/>
          <p14:tracePt t="63606" x="9775825" y="3192463"/>
          <p14:tracePt t="63608" x="9775825" y="3176588"/>
          <p14:tracePt t="63615" x="9775825" y="3160713"/>
          <p14:tracePt t="63629" x="9775825" y="3144838"/>
          <p14:tracePt t="63639" x="9775825" y="3128963"/>
          <p14:tracePt t="63653" x="9759950" y="3113088"/>
          <p14:tracePt t="63677" x="9744075" y="3113088"/>
          <p14:tracePt t="63681" x="9744075" y="3097213"/>
          <p14:tracePt t="63685" x="9728200" y="3097213"/>
          <p14:tracePt t="63690" x="9712325" y="3097213"/>
          <p14:tracePt t="63698" x="9712325" y="3081338"/>
          <p14:tracePt t="63702" x="9696450" y="3081338"/>
          <p14:tracePt t="63705" x="9680575" y="3081338"/>
          <p14:tracePt t="63708" x="9664700" y="3081338"/>
          <p14:tracePt t="63710" x="9648825" y="3081338"/>
          <p14:tracePt t="63712" x="9632950" y="3081338"/>
          <p14:tracePt t="63714" x="9632950" y="3065463"/>
          <p14:tracePt t="63716" x="9617075" y="3065463"/>
          <p14:tracePt t="63718" x="9601200" y="3065463"/>
          <p14:tracePt t="63722" x="9586913" y="3065463"/>
          <p14:tracePt t="63724" x="9571038" y="3065463"/>
          <p14:tracePt t="63726" x="9555163" y="3049588"/>
          <p14:tracePt t="63730" x="9523413" y="3049588"/>
          <p14:tracePt t="63732" x="9507538" y="3049588"/>
          <p14:tracePt t="63734" x="9507538" y="3033713"/>
          <p14:tracePt t="63736" x="9491663" y="3033713"/>
          <p14:tracePt t="63738" x="9475788" y="3033713"/>
          <p14:tracePt t="63740" x="9459913" y="3033713"/>
          <p14:tracePt t="63742" x="9428163" y="3033713"/>
          <p14:tracePt t="63746" x="9412288" y="3033713"/>
          <p14:tracePt t="63748" x="9380538" y="3033713"/>
          <p14:tracePt t="63752" x="9348788" y="3033713"/>
          <p14:tracePt t="63754" x="9332913" y="3033713"/>
          <p14:tracePt t="63756" x="9317038" y="3033713"/>
          <p14:tracePt t="63758" x="9301163" y="3033713"/>
          <p14:tracePt t="63760" x="9286875" y="3017838"/>
          <p14:tracePt t="63762" x="9271000" y="3017838"/>
          <p14:tracePt t="63764" x="9239250" y="3017838"/>
          <p14:tracePt t="63768" x="9207500" y="3017838"/>
          <p14:tracePt t="63770" x="9191625" y="3017838"/>
          <p14:tracePt t="63772" x="9175750" y="3017838"/>
          <p14:tracePt t="63774" x="9159875" y="3017838"/>
          <p14:tracePt t="63776" x="9144000" y="3017838"/>
          <p14:tracePt t="63778" x="9128125" y="3017838"/>
          <p14:tracePt t="63780" x="9112250" y="3017838"/>
          <p14:tracePt t="63782" x="9096375" y="3017838"/>
          <p14:tracePt t="63784" x="9064625" y="3017838"/>
          <p14:tracePt t="63788" x="9048750" y="3017838"/>
          <p14:tracePt t="63790" x="9017000" y="3017838"/>
          <p14:tracePt t="63794" x="8986838" y="3017838"/>
          <p14:tracePt t="63796" x="8970963" y="3017838"/>
          <p14:tracePt t="63802" x="8923338" y="3017838"/>
          <p14:tracePt t="63806" x="8907463" y="3001963"/>
          <p14:tracePt t="63808" x="8875713" y="3001963"/>
          <p14:tracePt t="63813" x="8859838" y="3001963"/>
          <p14:tracePt t="63814" x="8843963" y="3001963"/>
          <p14:tracePt t="63816" x="8828088" y="3001963"/>
          <p14:tracePt t="63818" x="8812213" y="3001963"/>
          <p14:tracePt t="63820" x="8796338" y="3001963"/>
          <p14:tracePt t="63824" x="8764588" y="3001963"/>
          <p14:tracePt t="63826" x="8748713" y="3001963"/>
          <p14:tracePt t="63830" x="8732838" y="3001963"/>
          <p14:tracePt t="63832" x="8716963" y="3001963"/>
          <p14:tracePt t="63835" x="8701088" y="3001963"/>
          <p14:tracePt t="63836" x="8686800" y="3001963"/>
          <p14:tracePt t="63838" x="8670925" y="3001963"/>
          <p14:tracePt t="63840" x="8670925" y="2986088"/>
          <p14:tracePt t="63842" x="8655050" y="2986088"/>
          <p14:tracePt t="63844" x="8623300" y="2986088"/>
          <p14:tracePt t="63848" x="8607425" y="2986088"/>
          <p14:tracePt t="63851" x="8591550" y="2986088"/>
          <p14:tracePt t="63852" x="8575675" y="2986088"/>
          <p14:tracePt t="63854" x="8559800" y="2986088"/>
          <p14:tracePt t="63856" x="8543925" y="2986088"/>
          <p14:tracePt t="63858" x="8528050" y="2986088"/>
          <p14:tracePt t="63860" x="8512175" y="2986088"/>
          <p14:tracePt t="63862" x="8496300" y="2986088"/>
          <p14:tracePt t="63864" x="8480425" y="2986088"/>
          <p14:tracePt t="63866" x="8464550" y="2986088"/>
          <p14:tracePt t="63871" x="8432800" y="2986088"/>
          <p14:tracePt t="63872" x="8416925" y="2986088"/>
          <p14:tracePt t="63876" x="8385175" y="2986088"/>
          <p14:tracePt t="63878" x="8370888" y="2986088"/>
          <p14:tracePt t="63880" x="8355013" y="2986088"/>
          <p14:tracePt t="63886" x="8323263" y="2986088"/>
          <p14:tracePt t="63894" x="8259763" y="2986088"/>
          <p14:tracePt t="63896" x="8228013" y="2986088"/>
          <p14:tracePt t="63898" x="8212138" y="3001963"/>
          <p14:tracePt t="63900" x="8196263" y="3001963"/>
          <p14:tracePt t="63902" x="8180388" y="3001963"/>
          <p14:tracePt t="63904" x="8164513" y="3001963"/>
          <p14:tracePt t="63906" x="8148638" y="3017838"/>
          <p14:tracePt t="63908" x="8132763" y="3017838"/>
          <p14:tracePt t="63910" x="8116888" y="3017838"/>
          <p14:tracePt t="63915" x="8085138" y="3017838"/>
          <p14:tracePt t="63916" x="8070850" y="3017838"/>
          <p14:tracePt t="63920" x="8054975" y="3033713"/>
          <p14:tracePt t="63922" x="8039100" y="3033713"/>
          <p14:tracePt t="63924" x="8023225" y="3033713"/>
          <p14:tracePt t="63926" x="8007350" y="3033713"/>
          <p14:tracePt t="63928" x="7991475" y="3049588"/>
          <p14:tracePt t="63933" x="7975600" y="3049588"/>
          <p14:tracePt t="63934" x="7959725" y="3049588"/>
          <p14:tracePt t="63938" x="7943850" y="3049588"/>
          <p14:tracePt t="63942" x="7927975" y="3065463"/>
          <p14:tracePt t="63946" x="7912100" y="3065463"/>
          <p14:tracePt t="63951" x="7912100" y="3081338"/>
          <p14:tracePt t="63953" x="7896225" y="3081338"/>
          <p14:tracePt t="63953" x="7880350" y="3081338"/>
          <p14:tracePt t="63961" x="7864475" y="3097213"/>
          <p14:tracePt t="63967" x="7848600" y="3097213"/>
          <p14:tracePt t="63976" x="7816850" y="3113088"/>
          <p14:tracePt t="63979" x="7785100" y="3113088"/>
          <p14:tracePt t="63982" x="7785100" y="3128963"/>
          <p14:tracePt t="63985" x="7770813" y="3128963"/>
          <p14:tracePt t="63988" x="7754938" y="3128963"/>
          <p14:tracePt t="63992" x="7739063" y="3128963"/>
          <p14:tracePt t="63994" x="7739063" y="3144838"/>
          <p14:tracePt t="63996" x="7723188" y="3144838"/>
          <p14:tracePt t="63998" x="7707313" y="3144838"/>
          <p14:tracePt t="64002" x="7691438" y="3160713"/>
          <p14:tracePt t="64004" x="7675563" y="3160713"/>
          <p14:tracePt t="64010" x="7659688" y="3176588"/>
          <p14:tracePt t="64012" x="7643813" y="3176588"/>
          <p14:tracePt t="64014" x="7627938" y="3176588"/>
          <p14:tracePt t="64017" x="7627938" y="3192463"/>
          <p14:tracePt t="64018" x="7612063" y="3192463"/>
          <p14:tracePt t="64020" x="7596188" y="3208338"/>
          <p14:tracePt t="64024" x="7580313" y="3208338"/>
          <p14:tracePt t="64026" x="7548563" y="3224213"/>
          <p14:tracePt t="64030" x="7532688" y="3240088"/>
          <p14:tracePt t="64032" x="7516813" y="3240088"/>
          <p14:tracePt t="64035" x="7500938" y="3255963"/>
          <p14:tracePt t="64038" x="7485063" y="3255963"/>
          <p14:tracePt t="64040" x="7469188" y="3270250"/>
          <p14:tracePt t="64042" x="7454900" y="3286125"/>
          <p14:tracePt t="64044" x="7439025" y="3286125"/>
          <p14:tracePt t="64046" x="7423150" y="3302000"/>
          <p14:tracePt t="64047" x="7391400" y="3302000"/>
          <p14:tracePt t="64050" x="7375525" y="3317875"/>
          <p14:tracePt t="64052" x="7359650" y="3333750"/>
          <p14:tracePt t="64054" x="7343775" y="3333750"/>
          <p14:tracePt t="64056" x="7327900" y="3333750"/>
          <p14:tracePt t="64058" x="7327900" y="3349625"/>
          <p14:tracePt t="64060" x="7312025" y="3365500"/>
          <p14:tracePt t="64062" x="7296150" y="3365500"/>
          <p14:tracePt t="64064" x="7296150" y="3381375"/>
          <p14:tracePt t="64067" x="7280275" y="3381375"/>
          <p14:tracePt t="64070" x="7264400" y="3397250"/>
          <p14:tracePt t="64074" x="7248525" y="3397250"/>
          <p14:tracePt t="64077" x="7248525" y="3413125"/>
          <p14:tracePt t="64086" x="7232650" y="3429000"/>
          <p14:tracePt t="64090" x="7216775" y="3429000"/>
          <p14:tracePt t="64092" x="7216775" y="3444875"/>
          <p14:tracePt t="64096" x="7216775" y="3460750"/>
          <p14:tracePt t="64097" x="7200900" y="3460750"/>
          <p14:tracePt t="64106" x="7200900" y="3476625"/>
          <p14:tracePt t="64110" x="7200900" y="3492500"/>
          <p14:tracePt t="64121" x="7200900" y="3508375"/>
          <p14:tracePt t="64124" x="7200900" y="3524250"/>
          <p14:tracePt t="64126" x="7200900" y="3540125"/>
          <p14:tracePt t="64135" x="7200900" y="3556000"/>
          <p14:tracePt t="64138" x="7200900" y="3571875"/>
          <p14:tracePt t="64144" x="7200900" y="3587750"/>
          <p14:tracePt t="64148" x="7200900" y="3602038"/>
          <p14:tracePt t="64150" x="7200900" y="3617913"/>
          <p14:tracePt t="64159" x="7200900" y="3633788"/>
          <p14:tracePt t="64160" x="7200900" y="3649663"/>
          <p14:tracePt t="64162" x="7216775" y="3649663"/>
          <p14:tracePt t="64168" x="7216775" y="3665538"/>
          <p14:tracePt t="64170" x="7232650" y="3665538"/>
          <p14:tracePt t="64172" x="7232650" y="3681413"/>
          <p14:tracePt t="64180" x="7232650" y="3697288"/>
          <p14:tracePt t="64188" x="7248525" y="3713163"/>
          <p14:tracePt t="64194" x="7264400" y="3729038"/>
          <p14:tracePt t="64210" x="7264400" y="3744913"/>
          <p14:tracePt t="64214" x="7280275" y="3744913"/>
          <p14:tracePt t="64222" x="7296150" y="3760788"/>
          <p14:tracePt t="64231" x="7312025" y="3760788"/>
          <p14:tracePt t="64234" x="7312025" y="3776663"/>
          <p14:tracePt t="64240" x="7312025" y="3792538"/>
          <p14:tracePt t="64244" x="7327900" y="3792538"/>
          <p14:tracePt t="64249" x="7327900" y="3808413"/>
          <p14:tracePt t="64252" x="7343775" y="3808413"/>
          <p14:tracePt t="64262" x="7359650" y="3824288"/>
          <p14:tracePt t="64270" x="7375525" y="3840163"/>
          <p14:tracePt t="64276" x="7391400" y="3840163"/>
          <p14:tracePt t="64282" x="7407275" y="3840163"/>
          <p14:tracePt t="64287" x="7423150" y="3856038"/>
          <p14:tracePt t="64294" x="7423150" y="3871913"/>
          <p14:tracePt t="64296" x="7439025" y="3871913"/>
          <p14:tracePt t="64305" x="7454900" y="3887788"/>
          <p14:tracePt t="64339" x="7469188" y="3887788"/>
          <p14:tracePt t="64352" x="7469188" y="3903663"/>
          <p14:tracePt t="64362" x="7485063" y="3903663"/>
          <p14:tracePt t="64377" x="7500938" y="3903663"/>
          <p14:tracePt t="64399" x="7516813" y="3903663"/>
          <p14:tracePt t="64409" x="7532688" y="3903663"/>
          <p14:tracePt t="64435" x="7548563" y="3903663"/>
          <p14:tracePt t="64468" x="7564438" y="3903663"/>
          <p14:tracePt t="64801" x="7548563" y="3903663"/>
          <p14:tracePt t="64808" x="7532688" y="3903663"/>
          <p14:tracePt t="64816" x="7485063" y="3903663"/>
          <p14:tracePt t="64826" x="7423150" y="3903663"/>
          <p14:tracePt t="64832" x="7312025" y="3903663"/>
          <p14:tracePt t="64835" x="7264400" y="3903663"/>
          <p14:tracePt t="64836" x="7216775" y="3903663"/>
          <p14:tracePt t="64838" x="7185025" y="3903663"/>
          <p14:tracePt t="64840" x="7169150" y="3903663"/>
          <p14:tracePt t="64842" x="7123113" y="3903663"/>
          <p14:tracePt t="64844" x="7107238" y="3903663"/>
          <p14:tracePt t="64846" x="7075488" y="3903663"/>
          <p14:tracePt t="64848" x="7027863" y="3903663"/>
          <p14:tracePt t="64850" x="7011988" y="3903663"/>
          <p14:tracePt t="64852" x="6980238" y="3903663"/>
          <p14:tracePt t="64854" x="6932613" y="3919538"/>
          <p14:tracePt t="64856" x="6916738" y="3919538"/>
          <p14:tracePt t="64858" x="6869113" y="3919538"/>
          <p14:tracePt t="64860" x="6838950" y="3919538"/>
          <p14:tracePt t="64862" x="6807200" y="3919538"/>
          <p14:tracePt t="64864" x="6759575" y="3919538"/>
          <p14:tracePt t="64866" x="6727825" y="3935413"/>
          <p14:tracePt t="64868" x="6711950" y="3935413"/>
          <p14:tracePt t="64870" x="6664325" y="3935413"/>
          <p14:tracePt t="64872" x="6616700" y="3935413"/>
          <p14:tracePt t="64874" x="6584950" y="3935413"/>
          <p14:tracePt t="64876" x="6553200" y="3935413"/>
          <p14:tracePt t="64878" x="6507163" y="3949700"/>
          <p14:tracePt t="64880" x="6475413" y="3949700"/>
          <p14:tracePt t="64882" x="6443663" y="3949700"/>
          <p14:tracePt t="64884" x="6411913" y="3949700"/>
          <p14:tracePt t="64886" x="6364288" y="3949700"/>
          <p14:tracePt t="64888" x="6316663" y="3949700"/>
          <p14:tracePt t="64890" x="6284913" y="3965575"/>
          <p14:tracePt t="64892" x="6253163" y="3965575"/>
          <p14:tracePt t="64894" x="6207125" y="3965575"/>
          <p14:tracePt t="64896" x="6191250" y="3965575"/>
          <p14:tracePt t="64897" x="6143625" y="3965575"/>
          <p14:tracePt t="64901" x="6096000" y="3965575"/>
          <p14:tracePt t="64903" x="6080125" y="3965575"/>
          <p14:tracePt t="64904" x="6032500" y="3965575"/>
          <p14:tracePt t="64906" x="6000750" y="3981450"/>
          <p14:tracePt t="64908" x="5984875" y="3981450"/>
          <p14:tracePt t="64910" x="5938838" y="3997325"/>
          <p14:tracePt t="64912" x="5907088" y="3997325"/>
          <p14:tracePt t="64914" x="5891213" y="3997325"/>
          <p14:tracePt t="64918" x="5827713" y="4013200"/>
          <p14:tracePt t="64920" x="5811838" y="4013200"/>
          <p14:tracePt t="64922" x="5780088" y="4013200"/>
          <p14:tracePt t="64924" x="5764213" y="4029075"/>
          <p14:tracePt t="64928" x="5732463" y="4029075"/>
          <p14:tracePt t="64930" x="5716588" y="4029075"/>
          <p14:tracePt t="64934" x="5700713" y="4044950"/>
          <p14:tracePt t="64936" x="5684838" y="4044950"/>
          <p14:tracePt t="64938" x="5668963" y="4044950"/>
          <p14:tracePt t="64940" x="5653088" y="4044950"/>
          <p14:tracePt t="64942" x="5638800" y="4044950"/>
          <p14:tracePt t="64944" x="5622925" y="4044950"/>
          <p14:tracePt t="64946" x="5591175" y="4044950"/>
          <p14:tracePt t="64948" x="5575300" y="4060825"/>
          <p14:tracePt t="64951" x="5559425" y="4060825"/>
          <p14:tracePt t="64952" x="5527675" y="4060825"/>
          <p14:tracePt t="64954" x="5511800" y="4076700"/>
          <p14:tracePt t="64956" x="5480050" y="4076700"/>
          <p14:tracePt t="64958" x="5448300" y="4076700"/>
          <p14:tracePt t="64960" x="5416550" y="4076700"/>
          <p14:tracePt t="64962" x="5384800" y="4092575"/>
          <p14:tracePt t="64964" x="5353050" y="4092575"/>
          <p14:tracePt t="64966" x="5337175" y="4092575"/>
          <p14:tracePt t="64968" x="5307013" y="4092575"/>
          <p14:tracePt t="64970" x="5291138" y="4092575"/>
          <p14:tracePt t="64972" x="5243513" y="4092575"/>
          <p14:tracePt t="64974" x="5211763" y="4092575"/>
          <p14:tracePt t="64976" x="5195888" y="4092575"/>
          <p14:tracePt t="64978" x="5180013" y="4092575"/>
          <p14:tracePt t="64980" x="5164138" y="4092575"/>
          <p14:tracePt t="64982" x="5132388" y="4092575"/>
          <p14:tracePt t="64984" x="5100638" y="4092575"/>
          <p14:tracePt t="64986" x="5084763" y="4092575"/>
          <p14:tracePt t="64988" x="5068888" y="4092575"/>
          <p14:tracePt t="64990" x="5053013" y="4092575"/>
          <p14:tracePt t="64992" x="5037138" y="4092575"/>
          <p14:tracePt t="64994" x="5006975" y="4092575"/>
          <p14:tracePt t="64996" x="4991100" y="4092575"/>
          <p14:tracePt t="64998" x="4975225" y="4092575"/>
          <p14:tracePt t="65000" x="4959350" y="4092575"/>
          <p14:tracePt t="65002" x="4943475" y="4092575"/>
          <p14:tracePt t="65004" x="4927600" y="4092575"/>
          <p14:tracePt t="65006" x="4911725" y="4092575"/>
          <p14:tracePt t="65008" x="4895850" y="4092575"/>
          <p14:tracePt t="65010" x="4879975" y="4092575"/>
          <p14:tracePt t="65012" x="4864100" y="4092575"/>
          <p14:tracePt t="65014" x="4848225" y="4092575"/>
          <p14:tracePt t="65016" x="4832350" y="4092575"/>
          <p14:tracePt t="65018" x="4816475" y="4092575"/>
          <p14:tracePt t="65020" x="4800600" y="4092575"/>
          <p14:tracePt t="65022" x="4784725" y="4092575"/>
          <p14:tracePt t="65024" x="4768850" y="4092575"/>
          <p14:tracePt t="65026" x="4752975" y="4092575"/>
          <p14:tracePt t="65028" x="4737100" y="4092575"/>
          <p14:tracePt t="65030" x="4722813" y="4092575"/>
          <p14:tracePt t="65032" x="4691063" y="4092575"/>
          <p14:tracePt t="65036" x="4675188" y="4092575"/>
          <p14:tracePt t="65038" x="4643438" y="4092575"/>
          <p14:tracePt t="65042" x="4627563" y="4092575"/>
          <p14:tracePt t="65044" x="4595813" y="4092575"/>
          <p14:tracePt t="65048" x="4564063" y="4092575"/>
          <p14:tracePt t="65053" x="4548188" y="4092575"/>
          <p14:tracePt t="65054" x="4532313" y="4092575"/>
          <p14:tracePt t="65056" x="4516438" y="4092575"/>
          <p14:tracePt t="65058" x="4500563" y="4092575"/>
          <p14:tracePt t="65060" x="4484688" y="4092575"/>
          <p14:tracePt t="65062" x="4468813" y="4092575"/>
          <p14:tracePt t="65064" x="4452938" y="4092575"/>
          <p14:tracePt t="65066" x="4437063" y="4092575"/>
          <p14:tracePt t="65068" x="4421188" y="4092575"/>
          <p14:tracePt t="65070" x="4406900" y="4092575"/>
          <p14:tracePt t="65072" x="4391025" y="4092575"/>
          <p14:tracePt t="65076" x="4359275" y="4092575"/>
          <p14:tracePt t="65078" x="4343400" y="4092575"/>
          <p14:tracePt t="65084" x="4327525" y="4092575"/>
          <p14:tracePt t="65088" x="4311650" y="4092575"/>
          <p14:tracePt t="65092" x="4295775" y="4092575"/>
          <p14:tracePt t="65096" x="4279900" y="4092575"/>
          <p14:tracePt t="65101" x="4264025" y="4092575"/>
          <p14:tracePt t="65107" x="4248150" y="4092575"/>
          <p14:tracePt t="65110" x="4232275" y="4092575"/>
          <p14:tracePt t="65120" x="4216400" y="4092575"/>
          <p14:tracePt t="65124" x="4200525" y="4092575"/>
          <p14:tracePt t="65134" x="4184650" y="4092575"/>
          <p14:tracePt t="65155" x="4168775" y="4092575"/>
          <p14:tracePt t="65160" x="4152900" y="4092575"/>
          <p14:tracePt t="65172" x="4137025" y="4092575"/>
          <p14:tracePt t="65177" x="4121150" y="4108450"/>
          <p14:tracePt t="65182" x="4106863" y="4108450"/>
          <p14:tracePt t="65195" x="4090988" y="4108450"/>
          <p14:tracePt t="65204" x="4075113" y="4108450"/>
          <p14:tracePt t="65210" x="4059238" y="4124325"/>
          <p14:tracePt t="65213" x="4027488" y="4124325"/>
          <p14:tracePt t="65218" x="4011613" y="4124325"/>
          <p14:tracePt t="65220" x="3995738" y="4140200"/>
          <p14:tracePt t="65226" x="3979863" y="4140200"/>
          <p14:tracePt t="65228" x="3963988" y="4140200"/>
          <p14:tracePt t="65233" x="3948113" y="4140200"/>
          <p14:tracePt t="65234" x="3932238" y="4156075"/>
          <p14:tracePt t="65238" x="3916363" y="4156075"/>
          <p14:tracePt t="65240" x="3916363" y="4171950"/>
          <p14:tracePt t="65242" x="3900488" y="4171950"/>
          <p14:tracePt t="65244" x="3884613" y="4171950"/>
          <p14:tracePt t="65246" x="3884613" y="4187825"/>
          <p14:tracePt t="65251" x="3868738" y="4187825"/>
          <p14:tracePt t="65252" x="3852863" y="4187825"/>
          <p14:tracePt t="65254" x="3836988" y="4187825"/>
          <p14:tracePt t="65258" x="3836988" y="4203700"/>
          <p14:tracePt t="65261" x="3821113" y="4203700"/>
          <p14:tracePt t="65262" x="3806825" y="4203700"/>
          <p14:tracePt t="65264" x="3806825" y="4219575"/>
          <p14:tracePt t="65270" x="3790950" y="4219575"/>
          <p14:tracePt t="65275" x="3775075" y="4219575"/>
          <p14:tracePt t="65278" x="3759200" y="4235450"/>
          <p14:tracePt t="65290" x="3743325" y="4251325"/>
          <p14:tracePt t="65297" x="3727450" y="4251325"/>
          <p14:tracePt t="65306" x="3727450" y="4267200"/>
          <p14:tracePt t="65310" x="3711575" y="4267200"/>
          <p14:tracePt t="65312" x="3695700" y="4267200"/>
          <p14:tracePt t="65317" x="3679825" y="4267200"/>
          <p14:tracePt t="65322" x="3663950" y="4267200"/>
          <p14:tracePt t="65326" x="3648075" y="4267200"/>
          <p14:tracePt t="65332" x="3632200" y="4283075"/>
          <p14:tracePt t="65335" x="3616325" y="4283075"/>
          <p14:tracePt t="65336" x="3600450" y="4283075"/>
          <p14:tracePt t="65342" x="3584575" y="4283075"/>
          <p14:tracePt t="65344" x="3568700" y="4283075"/>
          <p14:tracePt t="65348" x="3552825" y="4283075"/>
          <p14:tracePt t="65351" x="3536950" y="4297363"/>
          <p14:tracePt t="65354" x="3521075" y="4297363"/>
          <p14:tracePt t="65358" x="3505200" y="4297363"/>
          <p14:tracePt t="65360" x="3490913" y="4297363"/>
          <p14:tracePt t="65364" x="3475038" y="4297363"/>
          <p14:tracePt t="65367" x="3459163" y="4297363"/>
          <p14:tracePt t="65370" x="3443288" y="4297363"/>
          <p14:tracePt t="65372" x="3427413" y="4297363"/>
          <p14:tracePt t="65374" x="3411538" y="4297363"/>
          <p14:tracePt t="65378" x="3395663" y="4297363"/>
          <p14:tracePt t="65380" x="3379788" y="4297363"/>
          <p14:tracePt t="65384" x="3363913" y="4313238"/>
          <p14:tracePt t="65386" x="3348038" y="4313238"/>
          <p14:tracePt t="65387" x="3332163" y="4313238"/>
          <p14:tracePt t="65395" x="3316288" y="4313238"/>
          <p14:tracePt t="65396" x="3300413" y="4313238"/>
          <p14:tracePt t="65401" x="3284538" y="4313238"/>
          <p14:tracePt t="65404" x="3268663" y="4313238"/>
          <p14:tracePt t="65406" x="3252788" y="4313238"/>
          <p14:tracePt t="65410" x="3236913" y="4313238"/>
          <p14:tracePt t="65412" x="3221038" y="4313238"/>
          <p14:tracePt t="65419" x="3205163" y="4313238"/>
          <p14:tracePt t="65420" x="3190875" y="4313238"/>
          <p14:tracePt t="65422" x="3175000" y="4313238"/>
          <p14:tracePt t="65426" x="3159125" y="4313238"/>
          <p14:tracePt t="65427" x="3143250" y="4313238"/>
          <p14:tracePt t="65430" x="3127375" y="4313238"/>
          <p14:tracePt t="65432" x="3111500" y="4313238"/>
          <p14:tracePt t="65434" x="3095625" y="4313238"/>
          <p14:tracePt t="65438" x="3063875" y="4313238"/>
          <p14:tracePt t="65440" x="3048000" y="4313238"/>
          <p14:tracePt t="65444" x="3016250" y="4313238"/>
          <p14:tracePt t="65448" x="2984500" y="4313238"/>
          <p14:tracePt t="65450" x="2968625" y="4313238"/>
          <p14:tracePt t="65453" x="2952750" y="4313238"/>
          <p14:tracePt t="65454" x="2936875" y="4313238"/>
          <p14:tracePt t="65456" x="2921000" y="4313238"/>
          <p14:tracePt t="65458" x="2890838" y="4313238"/>
          <p14:tracePt t="65460" x="2874963" y="4313238"/>
          <p14:tracePt t="65462" x="2859088" y="4313238"/>
          <p14:tracePt t="65464" x="2827338" y="4313238"/>
          <p14:tracePt t="65466" x="2811463" y="4313238"/>
          <p14:tracePt t="65468" x="2763838" y="4313238"/>
          <p14:tracePt t="65470" x="2716213" y="4313238"/>
          <p14:tracePt t="65472" x="2700338" y="4313238"/>
          <p14:tracePt t="65474" x="2668588" y="4313238"/>
          <p14:tracePt t="65476" x="2636838" y="4313238"/>
          <p14:tracePt t="65478" x="2605088" y="4313238"/>
          <p14:tracePt t="65480" x="2574925" y="4313238"/>
          <p14:tracePt t="65482" x="2543175" y="4313238"/>
          <p14:tracePt t="65484" x="2527300" y="4313238"/>
          <p14:tracePt t="65486" x="2495550" y="4313238"/>
          <p14:tracePt t="65488" x="2479675" y="4297363"/>
          <p14:tracePt t="65490" x="2447925" y="4297363"/>
          <p14:tracePt t="65492" x="2416175" y="4297363"/>
          <p14:tracePt t="65494" x="2384425" y="4297363"/>
          <p14:tracePt t="65496" x="2368550" y="4297363"/>
          <p14:tracePt t="65498" x="2336800" y="4297363"/>
          <p14:tracePt t="65500" x="2320925" y="4297363"/>
          <p14:tracePt t="65502" x="2289175" y="4297363"/>
          <p14:tracePt t="65504" x="2274888" y="4283075"/>
          <p14:tracePt t="65506" x="2243138" y="4283075"/>
          <p14:tracePt t="65508" x="2211388" y="4283075"/>
          <p14:tracePt t="65510" x="2195513" y="4283075"/>
          <p14:tracePt t="65512" x="2163763" y="4283075"/>
          <p14:tracePt t="65514" x="2147888" y="4283075"/>
          <p14:tracePt t="65517" x="2132013" y="4283075"/>
          <p14:tracePt t="65518" x="2100263" y="4283075"/>
          <p14:tracePt t="65521" x="2068513" y="4283075"/>
          <p14:tracePt t="65524" x="2052638" y="4283075"/>
          <p14:tracePt t="65528" x="2020888" y="4283075"/>
          <p14:tracePt t="65530" x="2005013" y="4267200"/>
          <p14:tracePt t="65534" x="1974850" y="4267200"/>
          <p14:tracePt t="65537" x="1958975" y="4267200"/>
          <p14:tracePt t="65540" x="1943100" y="4267200"/>
          <p14:tracePt t="65542" x="1927225" y="4267200"/>
          <p14:tracePt t="65546" x="1895475" y="4251325"/>
          <p14:tracePt t="65548" x="1879600" y="4251325"/>
          <p14:tracePt t="65552" x="1863725" y="4251325"/>
          <p14:tracePt t="65554" x="1831975" y="4251325"/>
          <p14:tracePt t="65558" x="1816100" y="4251325"/>
          <p14:tracePt t="65560" x="1800225" y="4251325"/>
          <p14:tracePt t="65564" x="1784350" y="4251325"/>
          <p14:tracePt t="65567" x="1768475" y="4251325"/>
          <p14:tracePt t="65569" x="1752600" y="4251325"/>
          <p14:tracePt t="65569" x="1736725" y="4235450"/>
          <p14:tracePt t="65572" x="1720850" y="4235450"/>
          <p14:tracePt t="65576" x="1704975" y="4235450"/>
          <p14:tracePt t="65578" x="1674813" y="4235450"/>
          <p14:tracePt t="65583" x="1658938" y="4235450"/>
          <p14:tracePt t="65584" x="1643063" y="4219575"/>
          <p14:tracePt t="65586" x="1627188" y="4219575"/>
          <p14:tracePt t="65590" x="1595438" y="4219575"/>
          <p14:tracePt t="65592" x="1595438" y="4203700"/>
          <p14:tracePt t="65594" x="1579563" y="4203700"/>
          <p14:tracePt t="65596" x="1563688" y="4203700"/>
          <p14:tracePt t="65598" x="1547813" y="4203700"/>
          <p14:tracePt t="65602" x="1531938" y="4203700"/>
          <p14:tracePt t="65604" x="1516063" y="4203700"/>
          <p14:tracePt t="65608" x="1500188" y="4203700"/>
          <p14:tracePt t="65610" x="1484313" y="4187825"/>
          <p14:tracePt t="65612" x="1468438" y="4187825"/>
          <p14:tracePt t="65617" x="1452563" y="4187825"/>
          <p14:tracePt t="65618" x="1436688" y="4187825"/>
          <p14:tracePt t="65620" x="1436688" y="4171950"/>
          <p14:tracePt t="65626" x="1420813" y="4171950"/>
          <p14:tracePt t="65631" x="1404938" y="4171950"/>
          <p14:tracePt t="65634" x="1389063" y="4171950"/>
          <p14:tracePt t="65651" x="1373188" y="4171950"/>
          <p14:tracePt t="65665" x="1358900" y="4171950"/>
          <p14:tracePt t="65679" x="1358900" y="4156075"/>
          <p14:tracePt t="65697" x="1358900" y="4140200"/>
          <p14:tracePt t="65700" x="1358900" y="4124325"/>
          <p14:tracePt t="65707" x="1358900" y="4108450"/>
          <p14:tracePt t="65709" x="1358900" y="4092575"/>
          <p14:tracePt t="65712" x="1358900" y="4076700"/>
          <p14:tracePt t="65714" x="1358900" y="4060825"/>
          <p14:tracePt t="65718" x="1358900" y="4044950"/>
          <p14:tracePt t="65720" x="1358900" y="4029075"/>
          <p14:tracePt t="65722" x="1358900" y="4013200"/>
          <p14:tracePt t="65737" x="1358900" y="3949700"/>
          <p14:tracePt t="65738" x="1358900" y="3935413"/>
          <p14:tracePt t="65742" x="1358900" y="3919538"/>
          <p14:tracePt t="65744" x="1358900" y="3903663"/>
          <p14:tracePt t="65750" x="1358900" y="3887788"/>
          <p14:tracePt t="65752" x="1358900" y="3871913"/>
          <p14:tracePt t="65756" x="1358900" y="3856038"/>
          <p14:tracePt t="65766" x="1373188" y="3824288"/>
          <p14:tracePt t="65773" x="1389063" y="3808413"/>
          <p14:tracePt t="65779" x="1404938" y="3776663"/>
          <p14:tracePt t="65780" x="1420813" y="3776663"/>
          <p14:tracePt t="65787" x="1436688" y="3760788"/>
          <p14:tracePt t="65788" x="1452563" y="3760788"/>
          <p14:tracePt t="65790" x="1452563" y="3744913"/>
          <p14:tracePt t="65795" x="1468438" y="3744913"/>
          <p14:tracePt t="65796" x="1484313" y="3744913"/>
          <p14:tracePt t="65798" x="1500188" y="3744913"/>
          <p14:tracePt t="65800" x="1500188" y="3729038"/>
          <p14:tracePt t="65802" x="1516063" y="3729038"/>
          <p14:tracePt t="65804" x="1531938" y="3713163"/>
          <p14:tracePt t="65809" x="1547813" y="3697288"/>
          <p14:tracePt t="65813" x="1563688" y="3697288"/>
          <p14:tracePt t="65814" x="1579563" y="3697288"/>
          <p14:tracePt t="65818" x="1595438" y="3697288"/>
          <p14:tracePt t="65820" x="1611313" y="3697288"/>
          <p14:tracePt t="65824" x="1627188" y="3681413"/>
          <p14:tracePt t="65826" x="1643063" y="3681413"/>
          <p14:tracePt t="65830" x="1658938" y="3681413"/>
          <p14:tracePt t="65834" x="1689100" y="3665538"/>
          <p14:tracePt t="65836" x="1704975" y="3665538"/>
          <p14:tracePt t="65838" x="1720850" y="3665538"/>
          <p14:tracePt t="65840" x="1736725" y="3665538"/>
          <p14:tracePt t="65844" x="1752600" y="3665538"/>
          <p14:tracePt t="65846" x="1768475" y="3665538"/>
          <p14:tracePt t="65850" x="1784350" y="3665538"/>
          <p14:tracePt t="65852" x="1800225" y="3665538"/>
          <p14:tracePt t="65854" x="1816100" y="3665538"/>
          <p14:tracePt t="65858" x="1831975" y="3665538"/>
          <p14:tracePt t="65860" x="1847850" y="3665538"/>
          <p14:tracePt t="65864" x="1863725" y="3649663"/>
          <p14:tracePt t="65868" x="1879600" y="3649663"/>
          <p14:tracePt t="65869" x="1895475" y="3649663"/>
          <p14:tracePt t="65872" x="1911350" y="3649663"/>
          <p14:tracePt t="65876" x="1927225" y="3649663"/>
          <p14:tracePt t="65880" x="1943100" y="3649663"/>
          <p14:tracePt t="65883" x="1958975" y="3649663"/>
          <p14:tracePt t="65884" x="1974850" y="3649663"/>
          <p14:tracePt t="65888" x="1989138" y="3649663"/>
          <p14:tracePt t="65890" x="2005013" y="3633788"/>
          <p14:tracePt t="65895" x="2020888" y="3633788"/>
          <p14:tracePt t="65898" x="2036763" y="3633788"/>
          <p14:tracePt t="65901" x="2052638" y="3633788"/>
          <p14:tracePt t="65904" x="2068513" y="3633788"/>
          <p14:tracePt t="65906" x="2084388" y="3633788"/>
          <p14:tracePt t="65910" x="2100263" y="3633788"/>
          <p14:tracePt t="65913" x="2116138" y="3633788"/>
          <p14:tracePt t="65917" x="2132013" y="3633788"/>
          <p14:tracePt t="65920" x="2147888" y="3633788"/>
          <p14:tracePt t="65922" x="2163763" y="3633788"/>
          <p14:tracePt t="65926" x="2179638" y="3633788"/>
          <p14:tracePt t="65929" x="2195513" y="3633788"/>
          <p14:tracePt t="65932" x="2211388" y="3633788"/>
          <p14:tracePt t="65935" x="2227263" y="3633788"/>
          <p14:tracePt t="65938" x="2243138" y="3633788"/>
          <p14:tracePt t="65942" x="2259013" y="3633788"/>
          <p14:tracePt t="65944" x="2274888" y="3633788"/>
          <p14:tracePt t="65948" x="2289175" y="3633788"/>
          <p14:tracePt t="65950" x="2305050" y="3633788"/>
          <p14:tracePt t="65952" x="2320925" y="3633788"/>
          <p14:tracePt t="65956" x="2336800" y="3633788"/>
          <p14:tracePt t="65958" x="2368550" y="3633788"/>
          <p14:tracePt t="65962" x="2384425" y="3633788"/>
          <p14:tracePt t="65964" x="2400300" y="3633788"/>
          <p14:tracePt t="65968" x="2416175" y="3633788"/>
          <p14:tracePt t="65970" x="2447925" y="3633788"/>
          <p14:tracePt t="65974" x="2463800" y="3633788"/>
          <p14:tracePt t="65976" x="2479675" y="3633788"/>
          <p14:tracePt t="65980" x="2511425" y="3633788"/>
          <p14:tracePt t="65984" x="2527300" y="3633788"/>
          <p14:tracePt t="65986" x="2559050" y="3633788"/>
          <p14:tracePt t="65988" x="2574925" y="3633788"/>
          <p14:tracePt t="65992" x="2605088" y="3633788"/>
          <p14:tracePt t="65994" x="2620963" y="3633788"/>
          <p14:tracePt t="65996" x="2636838" y="3633788"/>
          <p14:tracePt t="65998" x="2652713" y="3633788"/>
          <p14:tracePt t="66002" x="2668588" y="3633788"/>
          <p14:tracePt t="66004" x="2700338" y="3633788"/>
          <p14:tracePt t="66008" x="2716213" y="3633788"/>
          <p14:tracePt t="66010" x="2747963" y="3633788"/>
          <p14:tracePt t="66014" x="2763838" y="3633788"/>
          <p14:tracePt t="66017" x="2779713" y="3633788"/>
          <p14:tracePt t="66020" x="2811463" y="3633788"/>
          <p14:tracePt t="66021" x="2827338" y="3633788"/>
          <p14:tracePt t="66026" x="2843213" y="3633788"/>
          <p14:tracePt t="66028" x="2859088" y="3633788"/>
          <p14:tracePt t="66030" x="2874963" y="3633788"/>
          <p14:tracePt t="66034" x="2890838" y="3633788"/>
          <p14:tracePt t="66036" x="2905125" y="3633788"/>
          <p14:tracePt t="66038" x="2921000" y="3633788"/>
          <p14:tracePt t="66040" x="2936875" y="3633788"/>
          <p14:tracePt t="66042" x="2952750" y="3633788"/>
          <p14:tracePt t="66046" x="2968625" y="3633788"/>
          <p14:tracePt t="66048" x="2984500" y="3633788"/>
          <p14:tracePt t="66051" x="3000375" y="3633788"/>
          <p14:tracePt t="66052" x="3016250" y="3633788"/>
          <p14:tracePt t="66054" x="3032125" y="3633788"/>
          <p14:tracePt t="66058" x="3048000" y="3633788"/>
          <p14:tracePt t="66062" x="3079750" y="3633788"/>
          <p14:tracePt t="66064" x="3095625" y="3649663"/>
          <p14:tracePt t="66067" x="3111500" y="3649663"/>
          <p14:tracePt t="66070" x="3127375" y="3649663"/>
          <p14:tracePt t="66072" x="3143250" y="3649663"/>
          <p14:tracePt t="66074" x="3159125" y="3649663"/>
          <p14:tracePt t="66076" x="3175000" y="3649663"/>
          <p14:tracePt t="66078" x="3190875" y="3649663"/>
          <p14:tracePt t="66080" x="3205163" y="3649663"/>
          <p14:tracePt t="66084" x="3221038" y="3649663"/>
          <p14:tracePt t="66086" x="3236913" y="3649663"/>
          <p14:tracePt t="66090" x="3252788" y="3649663"/>
          <p14:tracePt t="66092" x="3268663" y="3665538"/>
          <p14:tracePt t="66094" x="3284538" y="3665538"/>
          <p14:tracePt t="66098" x="3300413" y="3665538"/>
          <p14:tracePt t="66101" x="3316288" y="3665538"/>
          <p14:tracePt t="66106" x="3332163" y="3665538"/>
          <p14:tracePt t="66108" x="3348038" y="3681413"/>
          <p14:tracePt t="66112" x="3363913" y="3681413"/>
          <p14:tracePt t="66119" x="3379788" y="3681413"/>
          <p14:tracePt t="66122" x="3395663" y="3681413"/>
          <p14:tracePt t="66148" x="3411538" y="3681413"/>
          <p14:tracePt t="66170" x="3427413" y="3681413"/>
          <p14:tracePt t="66189" x="3443288" y="3681413"/>
          <p14:tracePt t="66194" x="3459163" y="3681413"/>
          <p14:tracePt t="66201" x="3475038" y="3681413"/>
          <p14:tracePt t="66212" x="3490913" y="3681413"/>
          <p14:tracePt t="66216" x="3505200" y="3681413"/>
          <p14:tracePt t="66226" x="3521075" y="3681413"/>
          <p14:tracePt t="66229" x="3536950" y="3681413"/>
          <p14:tracePt t="66237" x="3568700" y="3681413"/>
          <p14:tracePt t="66240" x="3584575" y="3681413"/>
          <p14:tracePt t="66242" x="3600450" y="3681413"/>
          <p14:tracePt t="66244" x="3616325" y="3681413"/>
          <p14:tracePt t="66251" x="3632200" y="3681413"/>
          <p14:tracePt t="66257" x="3648075" y="3681413"/>
          <p14:tracePt t="66260" x="3663950" y="3681413"/>
          <p14:tracePt t="66303" x="3679825" y="3681413"/>
          <p14:tracePt t="66415" x="3679825" y="3665538"/>
          <p14:tracePt t="66435" x="3679825" y="3649663"/>
          <p14:tracePt t="66446" x="3679825" y="3633788"/>
          <p14:tracePt t="66463" x="3679825" y="3617913"/>
          <p14:tracePt t="70685" x="3695700" y="3617913"/>
          <p14:tracePt t="70688" x="3711575" y="3617913"/>
          <p14:tracePt t="70690" x="3727450" y="3617913"/>
          <p14:tracePt t="70692" x="3743325" y="3617913"/>
          <p14:tracePt t="70697" x="3775075" y="3602038"/>
          <p14:tracePt t="70699" x="3790950" y="3602038"/>
          <p14:tracePt t="70702" x="3806825" y="3602038"/>
          <p14:tracePt t="70704" x="3821113" y="3587750"/>
          <p14:tracePt t="70706" x="3836988" y="3587750"/>
          <p14:tracePt t="70710" x="3852863" y="3587750"/>
          <p14:tracePt t="70712" x="3868738" y="3587750"/>
          <p14:tracePt t="70716" x="3884613" y="3587750"/>
          <p14:tracePt t="70718" x="3916363" y="3587750"/>
          <p14:tracePt t="70722" x="3932238" y="3571875"/>
          <p14:tracePt t="70725" x="3948113" y="3571875"/>
          <p14:tracePt t="70731" x="3963988" y="3571875"/>
          <p14:tracePt t="70739" x="3979863" y="3571875"/>
          <p14:tracePt t="70755" x="3995738" y="3571875"/>
          <p14:tracePt t="70767" x="3995738" y="3556000"/>
          <p14:tracePt t="71199" x="3979863" y="3556000"/>
          <p14:tracePt t="71202" x="3963988" y="3556000"/>
          <p14:tracePt t="71204" x="3948113" y="3556000"/>
          <p14:tracePt t="71206" x="3932238" y="3571875"/>
          <p14:tracePt t="71210" x="3900488" y="3571875"/>
          <p14:tracePt t="71212" x="3868738" y="3571875"/>
          <p14:tracePt t="71215" x="3852863" y="3571875"/>
          <p14:tracePt t="71217" x="3836988" y="3571875"/>
          <p14:tracePt t="71217" x="3821113" y="3571875"/>
          <p14:tracePt t="71220" x="3790950" y="3587750"/>
          <p14:tracePt t="71222" x="3759200" y="3587750"/>
          <p14:tracePt t="71224" x="3743325" y="3602038"/>
          <p14:tracePt t="71226" x="3711575" y="3602038"/>
          <p14:tracePt t="71228" x="3679825" y="3602038"/>
          <p14:tracePt t="71230" x="3679825" y="3617913"/>
          <p14:tracePt t="71232" x="3632200" y="3617913"/>
          <p14:tracePt t="71234" x="3616325" y="3633788"/>
          <p14:tracePt t="71236" x="3584575" y="3633788"/>
          <p14:tracePt t="71238" x="3536950" y="3649663"/>
          <p14:tracePt t="71240" x="3521075" y="3649663"/>
          <p14:tracePt t="71242" x="3475038" y="3665538"/>
          <p14:tracePt t="71244" x="3443288" y="3665538"/>
          <p14:tracePt t="71247" x="3395663" y="3665538"/>
          <p14:tracePt t="71249" x="3363913" y="3681413"/>
          <p14:tracePt t="71250" x="3316288" y="3697288"/>
          <p14:tracePt t="71252" x="3284538" y="3713163"/>
          <p14:tracePt t="71254" x="3236913" y="3729038"/>
          <p14:tracePt t="71256" x="3205163" y="3729038"/>
          <p14:tracePt t="71258" x="3175000" y="3744913"/>
          <p14:tracePt t="71260" x="3127375" y="3760788"/>
          <p14:tracePt t="71261" x="3111500" y="3776663"/>
          <p14:tracePt t="71265" x="3063875" y="3792538"/>
          <p14:tracePt t="71266" x="3032125" y="3792538"/>
          <p14:tracePt t="71268" x="3016250" y="3808413"/>
          <p14:tracePt t="71270" x="2984500" y="3808413"/>
          <p14:tracePt t="71272" x="2952750" y="3824288"/>
          <p14:tracePt t="71274" x="2921000" y="3840163"/>
          <p14:tracePt t="71276" x="2890838" y="3856038"/>
          <p14:tracePt t="71278" x="2859088" y="3856038"/>
          <p14:tracePt t="71280" x="2827338" y="3871913"/>
          <p14:tracePt t="71282" x="2811463" y="3887788"/>
          <p14:tracePt t="71284" x="2795588" y="3887788"/>
          <p14:tracePt t="71286" x="2779713" y="3887788"/>
          <p14:tracePt t="71288" x="2747963" y="3903663"/>
          <p14:tracePt t="71290" x="2716213" y="3919538"/>
          <p14:tracePt t="71292" x="2684463" y="3935413"/>
          <p14:tracePt t="71298" x="2636838" y="3949700"/>
          <p14:tracePt t="71300" x="2620963" y="3949700"/>
          <p14:tracePt t="71302" x="2605088" y="3965575"/>
          <p14:tracePt t="71304" x="2590800" y="3981450"/>
          <p14:tracePt t="71306" x="2574925" y="3981450"/>
          <p14:tracePt t="71308" x="2543175" y="3997325"/>
          <p14:tracePt t="71312" x="2511425" y="4013200"/>
          <p14:tracePt t="71314" x="2479675" y="4029075"/>
          <p14:tracePt t="71318" x="2447925" y="4044950"/>
          <p14:tracePt t="71320" x="2432050" y="4044950"/>
          <p14:tracePt t="71322" x="2416175" y="4060825"/>
          <p14:tracePt t="71324" x="2384425" y="4076700"/>
          <p14:tracePt t="71326" x="2368550" y="4076700"/>
          <p14:tracePt t="71328" x="2352675" y="4092575"/>
          <p14:tracePt t="71330" x="2336800" y="4108450"/>
          <p14:tracePt t="71332" x="2320925" y="4108450"/>
          <p14:tracePt t="71334" x="2289175" y="4108450"/>
          <p14:tracePt t="71336" x="2259013" y="4124325"/>
          <p14:tracePt t="71338" x="2259013" y="4140200"/>
          <p14:tracePt t="71340" x="2227263" y="4156075"/>
          <p14:tracePt t="71342" x="2195513" y="4171950"/>
          <p14:tracePt t="71344" x="2179638" y="4171950"/>
          <p14:tracePt t="71347" x="2147888" y="4187825"/>
          <p14:tracePt t="71349" x="2116138" y="4203700"/>
          <p14:tracePt t="71350" x="2084388" y="4219575"/>
          <p14:tracePt t="71352" x="2068513" y="4235450"/>
          <p14:tracePt t="71354" x="2036763" y="4251325"/>
          <p14:tracePt t="71356" x="2005013" y="4267200"/>
          <p14:tracePt t="71358" x="1989138" y="4267200"/>
          <p14:tracePt t="71360" x="1943100" y="4283075"/>
          <p14:tracePt t="71362" x="1911350" y="4297363"/>
          <p14:tracePt t="71364" x="1879600" y="4313238"/>
          <p14:tracePt t="71366" x="1863725" y="4329113"/>
          <p14:tracePt t="71368" x="1847850" y="4344988"/>
          <p14:tracePt t="71370" x="1816100" y="4344988"/>
          <p14:tracePt t="71372" x="1784350" y="4344988"/>
          <p14:tracePt t="71374" x="1752600" y="4360863"/>
          <p14:tracePt t="71376" x="1736725" y="4376738"/>
          <p14:tracePt t="71378" x="1720850" y="4392613"/>
          <p14:tracePt t="71380" x="1689100" y="4408488"/>
          <p14:tracePt t="71382" x="1658938" y="4424363"/>
          <p14:tracePt t="71386" x="1627188" y="4440238"/>
          <p14:tracePt t="71388" x="1611313" y="4440238"/>
          <p14:tracePt t="71390" x="1611313" y="4456113"/>
          <p14:tracePt t="71392" x="1579563" y="4456113"/>
          <p14:tracePt t="71394" x="1563688" y="4456113"/>
          <p14:tracePt t="71397" x="1563688" y="4471988"/>
          <p14:tracePt t="71398" x="1547813" y="4471988"/>
          <p14:tracePt t="71400" x="1531938" y="4487863"/>
          <p14:tracePt t="71404" x="1516063" y="4503738"/>
          <p14:tracePt t="71408" x="1500188" y="4503738"/>
          <p14:tracePt t="71413" x="1484313" y="4503738"/>
          <p14:tracePt t="71418" x="1484313" y="4519613"/>
          <p14:tracePt t="71422" x="1468438" y="4519613"/>
          <p14:tracePt t="71427" x="1452563" y="4535488"/>
          <p14:tracePt t="71440" x="1436688" y="4535488"/>
          <p14:tracePt t="71448" x="1420813" y="4551363"/>
          <p14:tracePt t="71454" x="1404938" y="4551363"/>
          <p14:tracePt t="71458" x="1404938" y="4567238"/>
          <p14:tracePt t="71465" x="1389063" y="4583113"/>
          <p14:tracePt t="71470" x="1373188" y="4583113"/>
          <p14:tracePt t="71481" x="1358900" y="4598988"/>
          <p14:tracePt t="71486" x="1343025" y="4598988"/>
          <p14:tracePt t="71488" x="1343025" y="4614863"/>
          <p14:tracePt t="71494" x="1327150" y="4614863"/>
          <p14:tracePt t="71516" x="1311275" y="4614863"/>
          <p14:tracePt t="71524" x="1311275" y="4629150"/>
          <p14:tracePt t="71547" x="1295400" y="4629150"/>
          <p14:tracePt t="71697" x="1295400" y="4645025"/>
          <p14:tracePt t="71703" x="1295400" y="4660900"/>
          <p14:tracePt t="71706" x="1279525" y="4676775"/>
          <p14:tracePt t="71711" x="1279525" y="4692650"/>
          <p14:tracePt t="71712" x="1263650" y="4692650"/>
          <p14:tracePt t="71716" x="1263650" y="4708525"/>
          <p14:tracePt t="71720" x="1263650" y="4724400"/>
          <p14:tracePt t="71722" x="1247775" y="4724400"/>
          <p14:tracePt t="71725" x="1247775" y="4740275"/>
          <p14:tracePt t="71732" x="1231900" y="4740275"/>
          <p14:tracePt t="71740" x="1231900" y="4756150"/>
          <p14:tracePt t="71750" x="1216025" y="4756150"/>
          <p14:tracePt t="71756" x="1216025" y="4772025"/>
          <p14:tracePt t="72114" x="1231900" y="4772025"/>
          <p14:tracePt t="72120" x="1247775" y="4772025"/>
          <p14:tracePt t="72130" x="1263650" y="4772025"/>
          <p14:tracePt t="72133" x="1279525" y="4772025"/>
          <p14:tracePt t="72142" x="1295400" y="4772025"/>
          <p14:tracePt t="72148" x="1311275" y="4772025"/>
          <p14:tracePt t="72156" x="1327150" y="4772025"/>
          <p14:tracePt t="72163" x="1343025" y="4772025"/>
          <p14:tracePt t="72167" x="1358900" y="4772025"/>
          <p14:tracePt t="72177" x="1373188" y="4772025"/>
          <p14:tracePt t="72183" x="1389063" y="4772025"/>
          <p14:tracePt t="72187" x="1404938" y="4772025"/>
          <p14:tracePt t="72192" x="1436688" y="4772025"/>
          <p14:tracePt t="72198" x="1452563" y="4772025"/>
          <p14:tracePt t="72200" x="1468438" y="4772025"/>
          <p14:tracePt t="72210" x="1500188" y="4772025"/>
          <p14:tracePt t="72212" x="1516063" y="4772025"/>
          <p14:tracePt t="72219" x="1531938" y="4772025"/>
          <p14:tracePt t="72220" x="1547813" y="4772025"/>
          <p14:tracePt t="72227" x="1563688" y="4772025"/>
          <p14:tracePt t="72231" x="1579563" y="4772025"/>
          <p14:tracePt t="72232" x="1595438" y="4772025"/>
          <p14:tracePt t="72240" x="1611313" y="4772025"/>
          <p14:tracePt t="72242" x="1627188" y="4772025"/>
          <p14:tracePt t="72250" x="1643063" y="4772025"/>
          <p14:tracePt t="72254" x="1658938" y="4772025"/>
          <p14:tracePt t="72260" x="1674813" y="4772025"/>
          <p14:tracePt t="72268" x="1689100" y="4772025"/>
          <p14:tracePt t="72275" x="1704975" y="4772025"/>
          <p14:tracePt t="72289" x="1720850" y="4772025"/>
          <p14:tracePt t="72297" x="1736725" y="4772025"/>
          <p14:tracePt t="72306" x="1752600" y="4772025"/>
          <p14:tracePt t="72333" x="1768475" y="4772025"/>
          <p14:tracePt t="72349" x="1784350" y="4772025"/>
          <p14:tracePt t="72374" x="1800225" y="4772025"/>
          <p14:tracePt t="72387" x="1816100" y="4772025"/>
          <p14:tracePt t="72401" x="1831975" y="4772025"/>
          <p14:tracePt t="72405" x="1847850" y="4772025"/>
          <p14:tracePt t="72406" x="1863725" y="4772025"/>
          <p14:tracePt t="72410" x="1879600" y="4772025"/>
          <p14:tracePt t="72412" x="1895475" y="4772025"/>
          <p14:tracePt t="72414" x="1911350" y="4772025"/>
          <p14:tracePt t="72418" x="1927225" y="4772025"/>
          <p14:tracePt t="72420" x="1943100" y="4772025"/>
          <p14:tracePt t="72425" x="1958975" y="4772025"/>
          <p14:tracePt t="72426" x="1974850" y="4772025"/>
          <p14:tracePt t="72428" x="1989138" y="4772025"/>
          <p14:tracePt t="72434" x="2005013" y="4772025"/>
          <p14:tracePt t="72436" x="2020888" y="4772025"/>
          <p14:tracePt t="72441" x="2036763" y="4772025"/>
          <p14:tracePt t="72444" x="2052638" y="4772025"/>
          <p14:tracePt t="72448" x="2068513" y="4772025"/>
          <p14:tracePt t="72454" x="2084388" y="4772025"/>
          <p14:tracePt t="72458" x="2100263" y="4772025"/>
          <p14:tracePt t="72469" x="2116138" y="4772025"/>
          <p14:tracePt t="72477" x="2132013" y="4772025"/>
          <p14:tracePt t="72497" x="2147888" y="4772025"/>
          <p14:tracePt t="72516" x="2163763" y="4772025"/>
          <p14:tracePt t="72532" x="2179638" y="4772025"/>
          <p14:tracePt t="72555" x="2195513" y="4772025"/>
          <p14:tracePt t="72563" x="2211388" y="4772025"/>
          <p14:tracePt t="72579" x="2227263" y="4772025"/>
          <p14:tracePt t="72586" x="2243138" y="4772025"/>
          <p14:tracePt t="72595" x="2259013" y="4772025"/>
          <p14:tracePt t="72611" x="2259013" y="4787900"/>
          <p14:tracePt t="72617" x="2274888" y="4787900"/>
          <p14:tracePt t="72629" x="2289175" y="4787900"/>
          <p14:tracePt t="72657" x="2305050" y="4787900"/>
          <p14:tracePt t="72664" x="2336800" y="4787900"/>
          <p14:tracePt t="72671" x="2352675" y="4787900"/>
          <p14:tracePt t="72673" x="2368550" y="4787900"/>
          <p14:tracePt t="72680" x="2384425" y="4787900"/>
          <p14:tracePt t="72683" x="2400300" y="4787900"/>
          <p14:tracePt t="72684" x="2416175" y="4787900"/>
          <p14:tracePt t="72690" x="2432050" y="4787900"/>
          <p14:tracePt t="72695" x="2447925" y="4787900"/>
          <p14:tracePt t="72700" x="2463800" y="4787900"/>
          <p14:tracePt t="72705" x="2479675" y="4787900"/>
          <p14:tracePt t="72708" x="2495550" y="4787900"/>
          <p14:tracePt t="72718" x="2511425" y="4787900"/>
          <p14:tracePt t="72726" x="2527300" y="4787900"/>
          <p14:tracePt t="72781" x="2543175" y="4787900"/>
          <p14:tracePt t="72807" x="2559050" y="4787900"/>
          <p14:tracePt t="72829" x="2574925" y="4787900"/>
          <p14:tracePt t="72849" x="2590800" y="4787900"/>
          <p14:tracePt t="72857" x="2605088" y="4787900"/>
          <p14:tracePt t="72898" x="2620963" y="4787900"/>
          <p14:tracePt t="73083" x="2636838" y="4787900"/>
          <p14:tracePt t="73131" x="2652713" y="4787900"/>
          <p14:tracePt t="73150" x="2668588" y="4787900"/>
          <p14:tracePt t="73180" x="2684463" y="4787900"/>
          <p14:tracePt t="73230" x="2700338" y="4787900"/>
          <p14:tracePt t="73243" x="2716213" y="4787900"/>
          <p14:tracePt t="73269" x="2732088" y="4787900"/>
          <p14:tracePt t="73283" x="2747963" y="4787900"/>
          <p14:tracePt t="73295" x="2763838" y="4787900"/>
          <p14:tracePt t="73307" x="2779713" y="4787900"/>
          <p14:tracePt t="73312" x="2795588" y="4787900"/>
          <p14:tracePt t="73325" x="2811463" y="4787900"/>
          <p14:tracePt t="73330" x="2827338" y="4787900"/>
          <p14:tracePt t="73339" x="2843213" y="4787900"/>
          <p14:tracePt t="73353" x="2859088" y="4787900"/>
          <p14:tracePt t="73358" x="2874963" y="4787900"/>
          <p14:tracePt t="73373" x="2890838" y="4787900"/>
          <p14:tracePt t="73379" x="2905125" y="4787900"/>
          <p14:tracePt t="73386" x="2921000" y="4787900"/>
          <p14:tracePt t="73399" x="2936875" y="4787900"/>
          <p14:tracePt t="73406" x="2952750" y="4787900"/>
          <p14:tracePt t="73418" x="2968625" y="4787900"/>
          <p14:tracePt t="73425" x="2984500" y="4787900"/>
          <p14:tracePt t="73433" x="3000375" y="4787900"/>
          <p14:tracePt t="73441" x="3016250" y="4787900"/>
          <p14:tracePt t="73447" x="3032125" y="4787900"/>
          <p14:tracePt t="73454" x="3048000" y="4787900"/>
          <p14:tracePt t="73458" x="3063875" y="4787900"/>
          <p14:tracePt t="73463" x="3079750" y="4787900"/>
          <p14:tracePt t="73469" x="3095625" y="4787900"/>
          <p14:tracePt t="73471" x="3111500" y="4787900"/>
          <p14:tracePt t="73478" x="3127375" y="4787900"/>
          <p14:tracePt t="73480" x="3143250" y="4787900"/>
          <p14:tracePt t="73496" x="3190875" y="4787900"/>
          <p14:tracePt t="73500" x="3205163" y="4787900"/>
          <p14:tracePt t="73504" x="3221038" y="4787900"/>
          <p14:tracePt t="73510" x="3236913" y="4787900"/>
          <p14:tracePt t="73514" x="3252788" y="4787900"/>
          <p14:tracePt t="73519" x="3268663" y="4787900"/>
          <p14:tracePt t="73526" x="3284538" y="4787900"/>
          <p14:tracePt t="73530" x="3300413" y="4787900"/>
          <p14:tracePt t="73540" x="3316288" y="4787900"/>
          <p14:tracePt t="73546" x="3332163" y="4787900"/>
          <p14:tracePt t="73552" x="3348038" y="4787900"/>
          <p14:tracePt t="73562" x="3379788" y="4787900"/>
          <p14:tracePt t="73568" x="3395663" y="4787900"/>
          <p14:tracePt t="73572" x="3411538" y="4787900"/>
          <p14:tracePt t="73575" x="3427413" y="4787900"/>
          <p14:tracePt t="73581" x="3459163" y="4787900"/>
          <p14:tracePt t="73586" x="3475038" y="4787900"/>
          <p14:tracePt t="73588" x="3490913" y="4787900"/>
          <p14:tracePt t="73592" x="3505200" y="4787900"/>
          <p14:tracePt t="73599" x="3521075" y="4787900"/>
          <p14:tracePt t="73600" x="3536950" y="4787900"/>
          <p14:tracePt t="73606" x="3552825" y="4787900"/>
          <p14:tracePt t="73608" x="3568700" y="4787900"/>
          <p14:tracePt t="73613" x="3584575" y="4787900"/>
          <p14:tracePt t="73618" x="3600450" y="4787900"/>
          <p14:tracePt t="73620" x="3616325" y="4787900"/>
          <p14:tracePt t="73626" x="3632200" y="4787900"/>
          <p14:tracePt t="73630" x="3648075" y="4787900"/>
          <p14:tracePt t="73636" x="3663950" y="4787900"/>
          <p14:tracePt t="73640" x="3679825" y="4787900"/>
          <p14:tracePt t="73644" x="3695700" y="4787900"/>
          <p14:tracePt t="73655" x="3711575" y="4787900"/>
          <p14:tracePt t="73659" x="3727450" y="4787900"/>
          <p14:tracePt t="73668" x="3743325" y="4787900"/>
          <p14:tracePt t="73683" x="3759200" y="4787900"/>
          <p14:tracePt t="73686" x="3775075" y="4787900"/>
          <p14:tracePt t="73699" x="3790950" y="4787900"/>
          <p14:tracePt t="73703" x="3806825" y="4787900"/>
          <p14:tracePt t="73712" x="3836988" y="4787900"/>
          <p14:tracePt t="73718" x="3852863" y="4787900"/>
          <p14:tracePt t="73720" x="3868738" y="4787900"/>
          <p14:tracePt t="73721" x="3900488" y="4787900"/>
          <p14:tracePt t="73726" x="3916363" y="4787900"/>
          <p14:tracePt t="73729" x="3932238" y="4787900"/>
          <p14:tracePt t="73735" x="3948113" y="4787900"/>
          <p14:tracePt t="73736" x="3963988" y="4787900"/>
          <p14:tracePt t="73740" x="3979863" y="4772025"/>
          <p14:tracePt t="73741" x="3995738" y="4772025"/>
          <p14:tracePt t="73746" x="4011613" y="4772025"/>
          <p14:tracePt t="73750" x="4027488" y="4772025"/>
          <p14:tracePt t="73754" x="4043363" y="4772025"/>
          <p14:tracePt t="73758" x="4059238" y="4772025"/>
          <p14:tracePt t="73763" x="4075113" y="4772025"/>
          <p14:tracePt t="73764" x="4090988" y="4772025"/>
          <p14:tracePt t="73770" x="4106863" y="4772025"/>
          <p14:tracePt t="73772" x="4106863" y="4756150"/>
          <p14:tracePt t="73774" x="4121150" y="4756150"/>
          <p14:tracePt t="73783" x="4137025" y="4756150"/>
          <p14:tracePt t="73787" x="4152900" y="4756150"/>
          <p14:tracePt t="73791" x="4168775" y="4756150"/>
          <p14:tracePt t="73805" x="4184650" y="4756150"/>
          <p14:tracePt t="73814" x="4200525" y="4756150"/>
          <p14:tracePt t="73837" x="4216400" y="4756150"/>
          <p14:tracePt t="73847" x="4232275" y="4756150"/>
          <p14:tracePt t="73855" x="4248150" y="4756150"/>
          <p14:tracePt t="73867" x="4264025" y="4756150"/>
          <p14:tracePt t="73872" x="4279900" y="4756150"/>
          <p14:tracePt t="73885" x="4295775" y="4756150"/>
          <p14:tracePt t="73889" x="4311650" y="4756150"/>
          <p14:tracePt t="73892" x="4327525" y="4756150"/>
          <p14:tracePt t="73902" x="4343400" y="4756150"/>
          <p14:tracePt t="73907" x="4359275" y="4756150"/>
          <p14:tracePt t="73913" x="4375150" y="4740275"/>
          <p14:tracePt t="73916" x="4391025" y="4740275"/>
          <p14:tracePt t="73920" x="4406900" y="4740275"/>
          <p14:tracePt t="73930" x="4421188" y="4740275"/>
          <p14:tracePt t="73933" x="4437063" y="4740275"/>
          <p14:tracePt t="73934" x="4437063" y="4724400"/>
          <p14:tracePt t="73940" x="4452938" y="4724400"/>
          <p14:tracePt t="73946" x="4468813" y="4724400"/>
          <p14:tracePt t="73952" x="4484688" y="4724400"/>
          <p14:tracePt t="73956" x="4500563" y="4724400"/>
          <p14:tracePt t="73960" x="4516438" y="4708525"/>
          <p14:tracePt t="73969" x="4532313" y="4708525"/>
          <p14:tracePt t="73971" x="4548188" y="4708525"/>
          <p14:tracePt t="73980" x="4564063" y="4708525"/>
          <p14:tracePt t="73985" x="4579938" y="4708525"/>
          <p14:tracePt t="73988" x="4595813" y="4708525"/>
          <p14:tracePt t="74000" x="4611688" y="4708525"/>
          <p14:tracePt t="74008" x="4627563" y="4708525"/>
          <p14:tracePt t="74035" x="4643438" y="4708525"/>
          <p14:tracePt t="74050" x="4659313" y="4708525"/>
          <p14:tracePt t="74061" x="4675188" y="4708525"/>
          <p14:tracePt t="74070" x="4691063" y="4708525"/>
          <p14:tracePt t="74076" x="4706938" y="4708525"/>
          <p14:tracePt t="74087" x="4722813" y="4708525"/>
          <p14:tracePt t="74091" x="4737100" y="4708525"/>
          <p14:tracePt t="74097" x="4752975" y="4708525"/>
          <p14:tracePt t="74113" x="4768850" y="4708525"/>
          <p14:tracePt t="74120" x="4768850" y="4692650"/>
          <p14:tracePt t="74124" x="4784725" y="4692650"/>
          <p14:tracePt t="74140" x="4800600" y="4692650"/>
          <p14:tracePt t="74149" x="4816475" y="4692650"/>
          <p14:tracePt t="74159" x="4832350" y="4692650"/>
          <p14:tracePt t="74167" x="4832350" y="4676775"/>
          <p14:tracePt t="74172" x="4848225" y="4676775"/>
          <p14:tracePt t="74180" x="4864100" y="4676775"/>
          <p14:tracePt t="74192" x="4879975" y="4676775"/>
          <p14:tracePt t="74198" x="4895850" y="4676775"/>
          <p14:tracePt t="74206" x="4911725" y="4676775"/>
          <p14:tracePt t="74221" x="4927600" y="4676775"/>
          <p14:tracePt t="74230" x="4943475" y="4676775"/>
          <p14:tracePt t="74243" x="4959350" y="4676775"/>
          <p14:tracePt t="74249" x="4975225" y="4676775"/>
          <p14:tracePt t="74252" x="4991100" y="4676775"/>
          <p14:tracePt t="74256" x="5006975" y="4676775"/>
          <p14:tracePt t="74259" x="5022850" y="4676775"/>
          <p14:tracePt t="74262" x="5037138" y="4676775"/>
          <p14:tracePt t="74264" x="5053013" y="4676775"/>
          <p14:tracePt t="74266" x="5068888" y="4676775"/>
          <p14:tracePt t="74268" x="5084763" y="4676775"/>
          <p14:tracePt t="74270" x="5100638" y="4676775"/>
          <p14:tracePt t="74274" x="5148263" y="4676775"/>
          <p14:tracePt t="74276" x="5180013" y="4676775"/>
          <p14:tracePt t="74279" x="5195888" y="4676775"/>
          <p14:tracePt t="74280" x="5227638" y="4676775"/>
          <p14:tracePt t="74282" x="5243513" y="4676775"/>
          <p14:tracePt t="74284" x="5259388" y="4676775"/>
          <p14:tracePt t="74286" x="5291138" y="4676775"/>
          <p14:tracePt t="74288" x="5307013" y="4676775"/>
          <p14:tracePt t="74290" x="5337175" y="4676775"/>
          <p14:tracePt t="74292" x="5353050" y="4692650"/>
          <p14:tracePt t="74295" x="5368925" y="4692650"/>
          <p14:tracePt t="74296" x="5400675" y="4692650"/>
          <p14:tracePt t="74297" x="5416550" y="4708525"/>
          <p14:tracePt t="74300" x="5448300" y="4708525"/>
          <p14:tracePt t="74302" x="5480050" y="4724400"/>
          <p14:tracePt t="74306" x="5511800" y="4724400"/>
          <p14:tracePt t="74308" x="5543550" y="4724400"/>
          <p14:tracePt t="74310" x="5559425" y="4724400"/>
          <p14:tracePt t="74314" x="5591175" y="4740275"/>
          <p14:tracePt t="74316" x="5607050" y="4740275"/>
          <p14:tracePt t="74318" x="5638800" y="4740275"/>
          <p14:tracePt t="74320" x="5638800" y="4756150"/>
          <p14:tracePt t="74322" x="5668963" y="4756150"/>
          <p14:tracePt t="74324" x="5684838" y="4756150"/>
          <p14:tracePt t="74329" x="5716588" y="4756150"/>
          <p14:tracePt t="74331" x="5732463" y="4772025"/>
          <p14:tracePt t="74334" x="5748338" y="4772025"/>
          <p14:tracePt t="74337" x="5764213" y="4772025"/>
          <p14:tracePt t="74347" x="5780088" y="4772025"/>
          <p14:tracePt t="74357" x="5795963" y="4772025"/>
          <p14:tracePt t="74387" x="5811838" y="4772025"/>
          <p14:tracePt t="74411" x="5827713" y="4772025"/>
          <p14:tracePt t="74417" x="5843588" y="4772025"/>
          <p14:tracePt t="74421" x="5859463" y="4772025"/>
          <p14:tracePt t="74425" x="5875338" y="4772025"/>
          <p14:tracePt t="74427" x="5891213" y="4772025"/>
          <p14:tracePt t="74432" x="5907088" y="4772025"/>
          <p14:tracePt t="74434" x="5922963" y="4772025"/>
          <p14:tracePt t="74438" x="5938838" y="4772025"/>
          <p14:tracePt t="74440" x="5953125" y="4772025"/>
          <p14:tracePt t="74444" x="5969000" y="4772025"/>
          <p14:tracePt t="74446" x="5984875" y="4772025"/>
          <p14:tracePt t="74448" x="6000750" y="4772025"/>
          <p14:tracePt t="74450" x="6000750" y="4756150"/>
          <p14:tracePt t="74452" x="6016625" y="4756150"/>
          <p14:tracePt t="74454" x="6032500" y="4756150"/>
          <p14:tracePt t="74458" x="6048375" y="4756150"/>
          <p14:tracePt t="74460" x="6064250" y="4756150"/>
          <p14:tracePt t="74464" x="6080125" y="4756150"/>
          <p14:tracePt t="74468" x="6096000" y="4756150"/>
          <p14:tracePt t="74470" x="6111875" y="4756150"/>
          <p14:tracePt t="74480" x="6159500" y="4756150"/>
          <p14:tracePt t="74483" x="6175375" y="4756150"/>
          <p14:tracePt t="74484" x="6191250" y="4756150"/>
          <p14:tracePt t="74488" x="6207125" y="4756150"/>
          <p14:tracePt t="74490" x="6223000" y="4756150"/>
          <p14:tracePt t="74492" x="6238875" y="4756150"/>
          <p14:tracePt t="74494" x="6253163" y="4756150"/>
          <p14:tracePt t="74496" x="6269038" y="4756150"/>
          <p14:tracePt t="74500" x="6284913" y="4756150"/>
          <p14:tracePt t="74503" x="6316663" y="4756150"/>
          <p14:tracePt t="74506" x="6332538" y="4756150"/>
          <p14:tracePt t="74508" x="6348413" y="4756150"/>
          <p14:tracePt t="74510" x="6364288" y="4756150"/>
          <p14:tracePt t="74512" x="6380163" y="4756150"/>
          <p14:tracePt t="74514" x="6396038" y="4756150"/>
          <p14:tracePt t="74518" x="6411913" y="4756150"/>
          <p14:tracePt t="74520" x="6427788" y="4756150"/>
          <p14:tracePt t="74522" x="6443663" y="4756150"/>
          <p14:tracePt t="74526" x="6459538" y="4756150"/>
          <p14:tracePt t="74530" x="6475413" y="4756150"/>
          <p14:tracePt t="74532" x="6491288" y="4756150"/>
          <p14:tracePt t="74534" x="6507163" y="4756150"/>
          <p14:tracePt t="74535" x="6523038" y="4756150"/>
          <p14:tracePt t="74542" x="6538913" y="4756150"/>
          <p14:tracePt t="74547" x="6553200" y="4756150"/>
          <p14:tracePt t="74550" x="6569075" y="4756150"/>
          <p14:tracePt t="74552" x="6584950" y="4756150"/>
          <p14:tracePt t="74554" x="6600825" y="4756150"/>
          <p14:tracePt t="74560" x="6616700" y="4756150"/>
          <p14:tracePt t="74563" x="6632575" y="4756150"/>
          <p14:tracePt t="74566" x="6648450" y="4756150"/>
          <p14:tracePt t="74568" x="6664325" y="4756150"/>
          <p14:tracePt t="74570" x="6680200" y="4756150"/>
          <p14:tracePt t="74574" x="6696075" y="4756150"/>
          <p14:tracePt t="74576" x="6711950" y="4756150"/>
          <p14:tracePt t="74580" x="6743700" y="4756150"/>
          <p14:tracePt t="74582" x="6759575" y="4756150"/>
          <p14:tracePt t="74586" x="6791325" y="4756150"/>
          <p14:tracePt t="74588" x="6807200" y="4756150"/>
          <p14:tracePt t="74592" x="6838950" y="4756150"/>
          <p14:tracePt t="74596" x="6854825" y="4756150"/>
          <p14:tracePt t="74598" x="6869113" y="4756150"/>
          <p14:tracePt t="74600" x="6884988" y="4756150"/>
          <p14:tracePt t="74602" x="6900863" y="4772025"/>
          <p14:tracePt t="74604" x="6916738" y="4772025"/>
          <p14:tracePt t="74606" x="6932613" y="4772025"/>
          <p14:tracePt t="74610" x="6948488" y="4772025"/>
          <p14:tracePt t="74612" x="6964363" y="4772025"/>
          <p14:tracePt t="74616" x="6980238" y="4772025"/>
          <p14:tracePt t="74618" x="6996113" y="4772025"/>
          <p14:tracePt t="74620" x="7011988" y="4772025"/>
          <p14:tracePt t="74624" x="7027863" y="4772025"/>
          <p14:tracePt t="74626" x="7043738" y="4772025"/>
          <p14:tracePt t="74630" x="7059613" y="4772025"/>
          <p14:tracePt t="74632" x="7075488" y="4772025"/>
          <p14:tracePt t="74636" x="7091363" y="4772025"/>
          <p14:tracePt t="74640" x="7107238" y="4772025"/>
          <p14:tracePt t="74642" x="7123113" y="4772025"/>
          <p14:tracePt t="74648" x="7138988" y="4772025"/>
          <p14:tracePt t="74650" x="7154863" y="4772025"/>
          <p14:tracePt t="74656" x="7169150" y="4772025"/>
          <p14:tracePt t="74659" x="7185025" y="4772025"/>
          <p14:tracePt t="74663" x="7200900" y="4772025"/>
          <p14:tracePt t="74668" x="7216775" y="4772025"/>
          <p14:tracePt t="74670" x="7232650" y="4772025"/>
          <p14:tracePt t="74682" x="7280275" y="4772025"/>
          <p14:tracePt t="74690" x="7327900" y="4772025"/>
          <p14:tracePt t="74694" x="7359650" y="4772025"/>
          <p14:tracePt t="74696" x="7375525" y="4772025"/>
          <p14:tracePt t="74696" x="7391400" y="4772025"/>
          <p14:tracePt t="74698" x="7407275" y="4772025"/>
          <p14:tracePt t="74700" x="7423150" y="4772025"/>
          <p14:tracePt t="74702" x="7439025" y="4772025"/>
          <p14:tracePt t="74704" x="7454900" y="4772025"/>
          <p14:tracePt t="74706" x="7469188" y="4772025"/>
          <p14:tracePt t="74707" x="7485063" y="4772025"/>
          <p14:tracePt t="74710" x="7500938" y="4772025"/>
          <p14:tracePt t="74712" x="7516813" y="4772025"/>
          <p14:tracePt t="74714" x="7532688" y="4772025"/>
          <p14:tracePt t="74716" x="7548563" y="4772025"/>
          <p14:tracePt t="74718" x="7564438" y="4772025"/>
          <p14:tracePt t="74720" x="7580313" y="4772025"/>
          <p14:tracePt t="74722" x="7596188" y="4772025"/>
          <p14:tracePt t="74724" x="7627938" y="4772025"/>
          <p14:tracePt t="74726" x="7627938" y="4756150"/>
          <p14:tracePt t="74729" x="7659688" y="4756150"/>
          <p14:tracePt t="74730" x="7675563" y="4756150"/>
          <p14:tracePt t="74735" x="7707313" y="4740275"/>
          <p14:tracePt t="74736" x="7723188" y="4740275"/>
          <p14:tracePt t="74738" x="7739063" y="4740275"/>
          <p14:tracePt t="74740" x="7754938" y="4740275"/>
          <p14:tracePt t="74742" x="7770813" y="4740275"/>
          <p14:tracePt t="74744" x="7785100" y="4740275"/>
          <p14:tracePt t="74746" x="7816850" y="4724400"/>
          <p14:tracePt t="74750" x="7848600" y="4724400"/>
          <p14:tracePt t="74752" x="7864475" y="4708525"/>
          <p14:tracePt t="74754" x="7880350" y="4708525"/>
          <p14:tracePt t="74756" x="7912100" y="4708525"/>
          <p14:tracePt t="74758" x="7927975" y="4692650"/>
          <p14:tracePt t="74760" x="7959725" y="4692650"/>
          <p14:tracePt t="74762" x="8007350" y="4676775"/>
          <p14:tracePt t="74764" x="8023225" y="4676775"/>
          <p14:tracePt t="74766" x="8039100" y="4676775"/>
          <p14:tracePt t="74768" x="8070850" y="4676775"/>
          <p14:tracePt t="74770" x="8085138" y="4676775"/>
          <p14:tracePt t="74772" x="8101013" y="4676775"/>
          <p14:tracePt t="74774" x="8116888" y="4660900"/>
          <p14:tracePt t="74776" x="8148638" y="4660900"/>
          <p14:tracePt t="74778" x="8180388" y="4660900"/>
          <p14:tracePt t="74780" x="8180388" y="4645025"/>
          <p14:tracePt t="74782" x="8212138" y="4645025"/>
          <p14:tracePt t="74784" x="8228013" y="4645025"/>
          <p14:tracePt t="74786" x="8243888" y="4645025"/>
          <p14:tracePt t="74788" x="8259763" y="4645025"/>
          <p14:tracePt t="74790" x="8259763" y="4629150"/>
          <p14:tracePt t="74792" x="8291513" y="4629150"/>
          <p14:tracePt t="74794" x="8307388" y="4629150"/>
          <p14:tracePt t="74798" x="8323263" y="4629150"/>
          <p14:tracePt t="74800" x="8339138" y="4629150"/>
          <p14:tracePt t="74802" x="8355013" y="4629150"/>
          <p14:tracePt t="74808" x="8370888" y="4629150"/>
          <p14:tracePt t="74812" x="8385175" y="4629150"/>
          <p14:tracePt t="74816" x="8401050" y="4614863"/>
          <p14:tracePt t="74820" x="8416925" y="4614863"/>
          <p14:tracePt t="74824" x="8432800" y="4598988"/>
          <p14:tracePt t="74839" x="8448675" y="4598988"/>
          <p14:tracePt t="74846" x="8464550" y="4598988"/>
          <p14:tracePt t="74848" x="8464550" y="4583113"/>
          <p14:tracePt t="74852" x="8464550" y="4567238"/>
          <p14:tracePt t="74856" x="8480425" y="4551363"/>
          <p14:tracePt t="74864" x="8496300" y="4535488"/>
          <p14:tracePt t="74866" x="8512175" y="4535488"/>
          <p14:tracePt t="74868" x="8512175" y="4519613"/>
          <p14:tracePt t="74879" x="8528050" y="4487863"/>
          <p14:tracePt t="74890" x="8575675" y="4424363"/>
          <p14:tracePt t="74895" x="8591550" y="4392613"/>
          <p14:tracePt t="74901" x="8623300" y="4344988"/>
          <p14:tracePt t="74904" x="8623300" y="4329113"/>
          <p14:tracePt t="74905" x="8639175" y="4313238"/>
          <p14:tracePt t="74906" x="8655050" y="4313238"/>
          <p14:tracePt t="74908" x="8655050" y="4297363"/>
          <p14:tracePt t="74910" x="8670925" y="4267200"/>
          <p14:tracePt t="74914" x="8670925" y="4251325"/>
          <p14:tracePt t="74916" x="8686800" y="4235450"/>
          <p14:tracePt t="74918" x="8701088" y="4219575"/>
          <p14:tracePt t="74920" x="8701088" y="4203700"/>
          <p14:tracePt t="74922" x="8716963" y="4187825"/>
          <p14:tracePt t="74926" x="8716963" y="4171950"/>
          <p14:tracePt t="74929" x="8732838" y="4156075"/>
          <p14:tracePt t="74929" x="8732838" y="4140200"/>
          <p14:tracePt t="74932" x="8748713" y="4140200"/>
          <p14:tracePt t="74934" x="8748713" y="4124325"/>
          <p14:tracePt t="74936" x="8748713" y="4108450"/>
          <p14:tracePt t="74940" x="8748713" y="4092575"/>
          <p14:tracePt t="74942" x="8748713" y="4076700"/>
          <p14:tracePt t="74944" x="8764588" y="4060825"/>
          <p14:tracePt t="74950" x="8764588" y="4044950"/>
          <p14:tracePt t="74953" x="8764588" y="4029075"/>
          <p14:tracePt t="74959" x="8764588" y="4013200"/>
          <p14:tracePt t="74960" x="8764588" y="3997325"/>
          <p14:tracePt t="74961" x="8764588" y="3981450"/>
          <p14:tracePt t="74968" x="8764588" y="3965575"/>
          <p14:tracePt t="74970" x="8764588" y="3949700"/>
          <p14:tracePt t="74972" x="8748713" y="3949700"/>
          <p14:tracePt t="74974" x="8732838" y="3949700"/>
          <p14:tracePt t="74976" x="8732838" y="3935413"/>
          <p14:tracePt t="74980" x="8716963" y="3919538"/>
          <p14:tracePt t="74983" x="8701088" y="3903663"/>
          <p14:tracePt t="74984" x="8686800" y="3903663"/>
          <p14:tracePt t="74988" x="8686800" y="3887788"/>
          <p14:tracePt t="74990" x="8670925" y="3887788"/>
          <p14:tracePt t="74992" x="8655050" y="3871913"/>
          <p14:tracePt t="74996" x="8639175" y="3871913"/>
          <p14:tracePt t="74998" x="8607425" y="3856038"/>
          <p14:tracePt t="75002" x="8591550" y="3840163"/>
          <p14:tracePt t="75004" x="8575675" y="3840163"/>
          <p14:tracePt t="75006" x="8559800" y="3824288"/>
          <p14:tracePt t="75008" x="8543925" y="3824288"/>
          <p14:tracePt t="75010" x="8528050" y="3824288"/>
          <p14:tracePt t="75012" x="8512175" y="3808413"/>
          <p14:tracePt t="75014" x="8496300" y="3808413"/>
          <p14:tracePt t="75016" x="8480425" y="3792538"/>
          <p14:tracePt t="75018" x="8464550" y="3792538"/>
          <p14:tracePt t="75020" x="8448675" y="3792538"/>
          <p14:tracePt t="75022" x="8432800" y="3792538"/>
          <p14:tracePt t="75024" x="8416925" y="3776663"/>
          <p14:tracePt t="75026" x="8401050" y="3776663"/>
          <p14:tracePt t="75028" x="8370888" y="3760788"/>
          <p14:tracePt t="75032" x="8339138" y="3744913"/>
          <p14:tracePt t="75034" x="8323263" y="3744913"/>
          <p14:tracePt t="75036" x="8307388" y="3744913"/>
          <p14:tracePt t="75038" x="8275638" y="3729038"/>
          <p14:tracePt t="75040" x="8243888" y="3729038"/>
          <p14:tracePt t="75042" x="8196263" y="3713163"/>
          <p14:tracePt t="75046" x="8148638" y="3713163"/>
          <p14:tracePt t="75048" x="8116888" y="3713163"/>
          <p14:tracePt t="75050" x="8085138" y="3713163"/>
          <p14:tracePt t="75052" x="8070850" y="3697288"/>
          <p14:tracePt t="75054" x="8039100" y="3697288"/>
          <p14:tracePt t="75056" x="8007350" y="3697288"/>
          <p14:tracePt t="75058" x="7991475" y="3681413"/>
          <p14:tracePt t="75060" x="7975600" y="3681413"/>
          <p14:tracePt t="75062" x="7943850" y="3681413"/>
          <p14:tracePt t="75064" x="7912100" y="3665538"/>
          <p14:tracePt t="75065" x="7880350" y="3665538"/>
          <p14:tracePt t="75067" x="7864475" y="3665538"/>
          <p14:tracePt t="75070" x="7832725" y="3649663"/>
          <p14:tracePt t="75072" x="7800975" y="3649663"/>
          <p14:tracePt t="75074" x="7785100" y="3633788"/>
          <p14:tracePt t="75076" x="7754938" y="3633788"/>
          <p14:tracePt t="75079" x="7739063" y="3633788"/>
          <p14:tracePt t="75080" x="7707313" y="3633788"/>
          <p14:tracePt t="75082" x="7675563" y="3617913"/>
          <p14:tracePt t="75084" x="7659688" y="3617913"/>
          <p14:tracePt t="75086" x="7627938" y="3617913"/>
          <p14:tracePt t="75088" x="7580313" y="3617913"/>
          <p14:tracePt t="75092" x="7548563" y="3617913"/>
          <p14:tracePt t="75094" x="7532688" y="3617913"/>
          <p14:tracePt t="75096" x="7500938" y="3617913"/>
          <p14:tracePt t="75098" x="7469188" y="3617913"/>
          <p14:tracePt t="75100" x="7454900" y="3602038"/>
          <p14:tracePt t="75102" x="7423150" y="3602038"/>
          <p14:tracePt t="75103" x="7407275" y="3602038"/>
          <p14:tracePt t="75106" x="7391400" y="3602038"/>
          <p14:tracePt t="75108" x="7375525" y="3587750"/>
          <p14:tracePt t="75110" x="7359650" y="3587750"/>
          <p14:tracePt t="75112" x="7343775" y="3587750"/>
          <p14:tracePt t="75114" x="7312025" y="3587750"/>
          <p14:tracePt t="75118" x="7296150" y="3587750"/>
          <p14:tracePt t="75120" x="7264400" y="3587750"/>
          <p14:tracePt t="75124" x="7248525" y="3587750"/>
          <p14:tracePt t="75125" x="7232650" y="3587750"/>
          <p14:tracePt t="75130" x="7216775" y="3587750"/>
          <p14:tracePt t="75132" x="7200900" y="3587750"/>
          <p14:tracePt t="75134" x="7185025" y="3587750"/>
          <p14:tracePt t="75142" x="7169150" y="3587750"/>
          <p14:tracePt t="75144" x="7154863" y="3587750"/>
          <p14:tracePt t="75148" x="7138988" y="3587750"/>
          <p14:tracePt t="75152" x="7123113" y="3587750"/>
          <p14:tracePt t="75154" x="7107238" y="3587750"/>
          <p14:tracePt t="75160" x="7091363" y="3587750"/>
          <p14:tracePt t="75163" x="7075488" y="3587750"/>
          <p14:tracePt t="75168" x="7059613" y="3587750"/>
          <p14:tracePt t="75172" x="7043738" y="3587750"/>
          <p14:tracePt t="75174" x="7027863" y="3587750"/>
          <p14:tracePt t="75180" x="7011988" y="3587750"/>
          <p14:tracePt t="75182" x="6996113" y="3587750"/>
          <p14:tracePt t="75186" x="6980238" y="3587750"/>
          <p14:tracePt t="75188" x="6964363" y="3587750"/>
          <p14:tracePt t="75190" x="6948488" y="3587750"/>
          <p14:tracePt t="75200" x="6916738" y="3587750"/>
          <p14:tracePt t="75208" x="6869113" y="3587750"/>
          <p14:tracePt t="75209" x="6854825" y="3587750"/>
          <p14:tracePt t="75209" x="6823075" y="3587750"/>
          <p14:tracePt t="75214" x="6807200" y="3587750"/>
          <p14:tracePt t="75216" x="6791325" y="3587750"/>
          <p14:tracePt t="75218" x="6775450" y="3587750"/>
          <p14:tracePt t="75220" x="6743700" y="3587750"/>
          <p14:tracePt t="75224" x="6711950" y="3587750"/>
          <p14:tracePt t="75226" x="6696075" y="3587750"/>
          <p14:tracePt t="75230" x="6664325" y="3587750"/>
          <p14:tracePt t="75232" x="6648450" y="3587750"/>
          <p14:tracePt t="75234" x="6632575" y="3587750"/>
          <p14:tracePt t="75236" x="6600825" y="3587750"/>
          <p14:tracePt t="75240" x="6569075" y="3587750"/>
          <p14:tracePt t="75242" x="6553200" y="3587750"/>
          <p14:tracePt t="75245" x="6538913" y="3587750"/>
          <p14:tracePt t="75247" x="6507163" y="3587750"/>
          <p14:tracePt t="75250" x="6475413" y="3602038"/>
          <p14:tracePt t="75252" x="6443663" y="3602038"/>
          <p14:tracePt t="75256" x="6411913" y="3617913"/>
          <p14:tracePt t="75257" x="6396038" y="3617913"/>
          <p14:tracePt t="75260" x="6380163" y="3617913"/>
          <p14:tracePt t="75263" x="6364288" y="3617913"/>
          <p14:tracePt t="75264" x="6348413" y="3617913"/>
          <p14:tracePt t="75266" x="6332538" y="3617913"/>
          <p14:tracePt t="75268" x="6300788" y="3633788"/>
          <p14:tracePt t="75270" x="6284913" y="3633788"/>
          <p14:tracePt t="75272" x="6269038" y="3649663"/>
          <p14:tracePt t="75274" x="6238875" y="3649663"/>
          <p14:tracePt t="75276" x="6207125" y="3665538"/>
          <p14:tracePt t="75278" x="6175375" y="3665538"/>
          <p14:tracePt t="75280" x="6159500" y="3665538"/>
          <p14:tracePt t="75282" x="6127750" y="3681413"/>
          <p14:tracePt t="75284" x="6096000" y="3681413"/>
          <p14:tracePt t="75286" x="6080125" y="3697288"/>
          <p14:tracePt t="75288" x="6064250" y="3697288"/>
          <p14:tracePt t="75290" x="6032500" y="3713163"/>
          <p14:tracePt t="75304" x="5891213" y="3744913"/>
          <p14:tracePt t="75309" x="5843588" y="3760788"/>
          <p14:tracePt t="75314" x="5780088" y="3792538"/>
          <p14:tracePt t="75319" x="5716588" y="3808413"/>
          <p14:tracePt t="75322" x="5684838" y="3808413"/>
          <p14:tracePt t="75323" x="5668963" y="3824288"/>
          <p14:tracePt t="75326" x="5653088" y="3824288"/>
          <p14:tracePt t="75329" x="5638800" y="3840163"/>
          <p14:tracePt t="75330" x="5622925" y="3840163"/>
          <p14:tracePt t="75332" x="5607050" y="3856038"/>
          <p14:tracePt t="75334" x="5591175" y="3856038"/>
          <p14:tracePt t="75336" x="5575300" y="3856038"/>
          <p14:tracePt t="75341" x="5559425" y="3871913"/>
          <p14:tracePt t="75342" x="5543550" y="3871913"/>
          <p14:tracePt t="75346" x="5543550" y="3887788"/>
          <p14:tracePt t="75348" x="5527675" y="3887788"/>
          <p14:tracePt t="75352" x="5511800" y="3887788"/>
          <p14:tracePt t="75360" x="5495925" y="3903663"/>
          <p14:tracePt t="75369" x="5480050" y="3935413"/>
          <p14:tracePt t="75373" x="5464175" y="3935413"/>
          <p14:tracePt t="75386" x="5464175" y="3949700"/>
          <p14:tracePt t="75393" x="5448300" y="3949700"/>
          <p14:tracePt t="75394" x="5448300" y="3965575"/>
          <p14:tracePt t="75400" x="5432425" y="3965575"/>
          <p14:tracePt t="75406" x="5432425" y="3981450"/>
          <p14:tracePt t="75416" x="5432425" y="3997325"/>
          <p14:tracePt t="75421" x="5416550" y="4013200"/>
          <p14:tracePt t="75426" x="5400675" y="4029075"/>
          <p14:tracePt t="75430" x="5384800" y="4044950"/>
          <p14:tracePt t="75434" x="5384800" y="4060825"/>
          <p14:tracePt t="75436" x="5384800" y="4076700"/>
          <p14:tracePt t="75438" x="5368925" y="4092575"/>
          <p14:tracePt t="75442" x="5353050" y="4108450"/>
          <p14:tracePt t="75446" x="5353050" y="4124325"/>
          <p14:tracePt t="75453" x="5353050" y="4156075"/>
          <p14:tracePt t="75454" x="5337175" y="4171950"/>
          <p14:tracePt t="75459" x="5337175" y="4187825"/>
          <p14:tracePt t="75460" x="5337175" y="4203700"/>
          <p14:tracePt t="75462" x="5322888" y="4203700"/>
          <p14:tracePt t="75464" x="5322888" y="4219575"/>
          <p14:tracePt t="75466" x="5322888" y="4235450"/>
          <p14:tracePt t="75468" x="5322888" y="4251325"/>
          <p14:tracePt t="75472" x="5322888" y="4267200"/>
          <p14:tracePt t="75474" x="5322888" y="4283075"/>
          <p14:tracePt t="75479" x="5322888" y="4297363"/>
          <p14:tracePt t="75480" x="5322888" y="4313238"/>
          <p14:tracePt t="75482" x="5322888" y="4329113"/>
          <p14:tracePt t="75497" x="5322888" y="4376738"/>
          <p14:tracePt t="75498" x="5322888" y="4392613"/>
          <p14:tracePt t="75504" x="5322888" y="4408488"/>
          <p14:tracePt t="75506" x="5322888" y="4424363"/>
          <p14:tracePt t="75512" x="5322888" y="4440238"/>
          <p14:tracePt t="75519" x="5322888" y="4456113"/>
          <p14:tracePt t="75523" x="5322888" y="4471988"/>
          <p14:tracePt t="75530" x="5337175" y="4487863"/>
          <p14:tracePt t="75538" x="5353050" y="4519613"/>
          <p14:tracePt t="75541" x="5368925" y="4519613"/>
          <p14:tracePt t="75545" x="5368925" y="4535488"/>
          <p14:tracePt t="75547" x="5384800" y="4551363"/>
          <p14:tracePt t="75548" x="5400675" y="4551363"/>
          <p14:tracePt t="75552" x="5416550" y="4551363"/>
          <p14:tracePt t="75554" x="5432425" y="4567238"/>
          <p14:tracePt t="75556" x="5464175" y="4583113"/>
          <p14:tracePt t="75558" x="5480050" y="4598988"/>
          <p14:tracePt t="75560" x="5495925" y="4614863"/>
          <p14:tracePt t="75562" x="5527675" y="4614863"/>
          <p14:tracePt t="75564" x="5543550" y="4629150"/>
          <p14:tracePt t="75566" x="5575300" y="4629150"/>
          <p14:tracePt t="75568" x="5591175" y="4629150"/>
          <p14:tracePt t="75570" x="5607050" y="4629150"/>
          <p14:tracePt t="75572" x="5653088" y="4645025"/>
          <p14:tracePt t="75574" x="5684838" y="4660900"/>
          <p14:tracePt t="75576" x="5700713" y="4660900"/>
          <p14:tracePt t="75579" x="5732463" y="4676775"/>
          <p14:tracePt t="75580" x="5780088" y="4676775"/>
          <p14:tracePt t="75582" x="5795963" y="4692650"/>
          <p14:tracePt t="75584" x="5843588" y="4692650"/>
          <p14:tracePt t="75586" x="5891213" y="4708525"/>
          <p14:tracePt t="75588" x="5922963" y="4708525"/>
          <p14:tracePt t="75590" x="5953125" y="4708525"/>
          <p14:tracePt t="75592" x="6000750" y="4708525"/>
          <p14:tracePt t="75595" x="6048375" y="4724400"/>
          <p14:tracePt t="75596" x="6080125" y="4724400"/>
          <p14:tracePt t="75598" x="6111875" y="4724400"/>
          <p14:tracePt t="75600" x="6159500" y="4740275"/>
          <p14:tracePt t="75602" x="6191250" y="4740275"/>
          <p14:tracePt t="75604" x="6223000" y="4740275"/>
          <p14:tracePt t="75606" x="6269038" y="4756150"/>
          <p14:tracePt t="75608" x="6300788" y="4756150"/>
          <p14:tracePt t="75610" x="6348413" y="4756150"/>
          <p14:tracePt t="75613" x="6380163" y="4756150"/>
          <p14:tracePt t="75614" x="6411913" y="4772025"/>
          <p14:tracePt t="75615" x="6443663" y="4772025"/>
          <p14:tracePt t="75618" x="6491288" y="4772025"/>
          <p14:tracePt t="75620" x="6523038" y="4772025"/>
          <p14:tracePt t="75622" x="6553200" y="4772025"/>
          <p14:tracePt t="75624" x="6600825" y="4772025"/>
          <p14:tracePt t="75626" x="6616700" y="4772025"/>
          <p14:tracePt t="75628" x="6664325" y="4772025"/>
          <p14:tracePt t="75630" x="6680200" y="4772025"/>
          <p14:tracePt t="75632" x="6727825" y="4772025"/>
          <p14:tracePt t="75634" x="6775450" y="4772025"/>
          <p14:tracePt t="75636" x="6791325" y="4772025"/>
          <p14:tracePt t="75638" x="6823075" y="4772025"/>
          <p14:tracePt t="75640" x="6869113" y="4772025"/>
          <p14:tracePt t="75642" x="6884988" y="4772025"/>
          <p14:tracePt t="75645" x="6932613" y="4772025"/>
          <p14:tracePt t="75646" x="6948488" y="4772025"/>
          <p14:tracePt t="75648" x="6996113" y="4772025"/>
          <p14:tracePt t="75650" x="7027863" y="4772025"/>
          <p14:tracePt t="75652" x="7043738" y="4772025"/>
          <p14:tracePt t="75654" x="7075488" y="4772025"/>
          <p14:tracePt t="75656" x="7123113" y="4772025"/>
          <p14:tracePt t="75658" x="7138988" y="4772025"/>
          <p14:tracePt t="75660" x="7185025" y="4772025"/>
          <p14:tracePt t="75662" x="7200900" y="4772025"/>
          <p14:tracePt t="75664" x="7232650" y="4772025"/>
          <p14:tracePt t="75666" x="7280275" y="4772025"/>
          <p14:tracePt t="75668" x="7296150" y="4772025"/>
          <p14:tracePt t="75670" x="7343775" y="4772025"/>
          <p14:tracePt t="75672" x="7375525" y="4772025"/>
          <p14:tracePt t="75674" x="7391400" y="4772025"/>
          <p14:tracePt t="75676" x="7439025" y="4772025"/>
          <p14:tracePt t="75678" x="7469188" y="4772025"/>
          <p14:tracePt t="75680" x="7485063" y="4772025"/>
          <p14:tracePt t="75682" x="7532688" y="4772025"/>
          <p14:tracePt t="75684" x="7548563" y="4772025"/>
          <p14:tracePt t="75686" x="7580313" y="4772025"/>
          <p14:tracePt t="75688" x="7612063" y="4756150"/>
          <p14:tracePt t="75690" x="7627938" y="4756150"/>
          <p14:tracePt t="75692" x="7675563" y="4756150"/>
          <p14:tracePt t="75694" x="7707313" y="4756150"/>
          <p14:tracePt t="75696" x="7723188" y="4756150"/>
          <p14:tracePt t="75698" x="7754938" y="4756150"/>
          <p14:tracePt t="75700" x="7785100" y="4740275"/>
          <p14:tracePt t="75702" x="7800975" y="4740275"/>
          <p14:tracePt t="75704" x="7832725" y="4740275"/>
          <p14:tracePt t="75705" x="7848600" y="4740275"/>
          <p14:tracePt t="75708" x="7880350" y="4724400"/>
          <p14:tracePt t="75710" x="7912100" y="4724400"/>
          <p14:tracePt t="75712" x="7927975" y="4708525"/>
          <p14:tracePt t="75714" x="7943850" y="4708525"/>
          <p14:tracePt t="75716" x="7975600" y="4708525"/>
          <p14:tracePt t="75718" x="7991475" y="4692650"/>
          <p14:tracePt t="75720" x="8023225" y="4692650"/>
          <p14:tracePt t="75721" x="8039100" y="4676775"/>
          <p14:tracePt t="75724" x="8054975" y="4676775"/>
          <p14:tracePt t="75726" x="8070850" y="4676775"/>
          <p14:tracePt t="75729" x="8085138" y="4676775"/>
          <p14:tracePt t="75730" x="8101013" y="4676775"/>
          <p14:tracePt t="75731" x="8116888" y="4676775"/>
          <p14:tracePt t="75734" x="8132763" y="4660900"/>
          <p14:tracePt t="75736" x="8148638" y="4660900"/>
          <p14:tracePt t="75738" x="8164513" y="4660900"/>
          <p14:tracePt t="75740" x="8180388" y="4645025"/>
          <p14:tracePt t="75742" x="8196263" y="4645025"/>
          <p14:tracePt t="75744" x="8212138" y="4645025"/>
          <p14:tracePt t="75746" x="8228013" y="4629150"/>
          <p14:tracePt t="75752" x="8243888" y="4629150"/>
          <p14:tracePt t="75756" x="8259763" y="4629150"/>
          <p14:tracePt t="75762" x="8275638" y="4629150"/>
          <p14:tracePt t="75767" x="8291513" y="4614863"/>
          <p14:tracePt t="75772" x="8307388" y="4614863"/>
          <p14:tracePt t="75793" x="8307388" y="4598988"/>
          <p14:tracePt t="75796" x="8323263" y="4598988"/>
          <p14:tracePt t="75817" x="8339138" y="4598988"/>
          <p14:tracePt t="75834" x="8355013" y="4598988"/>
          <p14:tracePt t="75838" x="8370888" y="4598988"/>
          <p14:tracePt t="75846" x="8385175" y="4598988"/>
          <p14:tracePt t="75854" x="8385175" y="4583113"/>
          <p14:tracePt t="75860" x="8401050" y="4583113"/>
          <p14:tracePt t="75872" x="8416925" y="4583113"/>
          <p14:tracePt t="76117" x="8416925" y="4567238"/>
          <p14:tracePt t="76119" x="8416925" y="4551363"/>
          <p14:tracePt t="76121" x="8416925" y="4535488"/>
          <p14:tracePt t="76123" x="8416925" y="4503738"/>
          <p14:tracePt t="76124" x="8401050" y="4487863"/>
          <p14:tracePt t="76126" x="8385175" y="4456113"/>
          <p14:tracePt t="76128" x="8370888" y="4424363"/>
          <p14:tracePt t="76130" x="8370888" y="4392613"/>
          <p14:tracePt t="76132" x="8355013" y="4360863"/>
          <p14:tracePt t="76134" x="8355013" y="4313238"/>
          <p14:tracePt t="76136" x="8339138" y="4283075"/>
          <p14:tracePt t="76138" x="8323263" y="4251325"/>
          <p14:tracePt t="76140" x="8307388" y="4203700"/>
          <p14:tracePt t="76142" x="8291513" y="4156075"/>
          <p14:tracePt t="76144" x="8275638" y="4108450"/>
          <p14:tracePt t="76146" x="8275638" y="4092575"/>
          <p14:tracePt t="76147" x="8259763" y="4029075"/>
          <p14:tracePt t="76150" x="8243888" y="3981450"/>
          <p14:tracePt t="76152" x="8228013" y="3935413"/>
          <p14:tracePt t="76154" x="8212138" y="3903663"/>
          <p14:tracePt t="76156" x="8196263" y="3840163"/>
          <p14:tracePt t="76158" x="8180388" y="3792538"/>
          <p14:tracePt t="76160" x="8148638" y="3713163"/>
          <p14:tracePt t="76163" x="8132763" y="3649663"/>
          <p14:tracePt t="76164" x="8116888" y="3587750"/>
          <p14:tracePt t="76166" x="8101013" y="3524250"/>
          <p14:tracePt t="76168" x="8085138" y="3460750"/>
          <p14:tracePt t="76170" x="8070850" y="3413125"/>
          <p14:tracePt t="76172" x="8070850" y="3365500"/>
          <p14:tracePt t="76174" x="8054975" y="3302000"/>
          <p14:tracePt t="76176" x="8039100" y="3240088"/>
          <p14:tracePt t="76178" x="8023225" y="3176588"/>
          <p14:tracePt t="76180" x="8007350" y="3113088"/>
          <p14:tracePt t="76182" x="8007350" y="3081338"/>
          <p14:tracePt t="76184" x="7991475" y="3017838"/>
          <p14:tracePt t="76186" x="7975600" y="2954338"/>
          <p14:tracePt t="76188" x="7959725" y="2908300"/>
          <p14:tracePt t="76190" x="7943850" y="2844800"/>
          <p14:tracePt t="76192" x="7943850" y="2797175"/>
          <p14:tracePt t="76194" x="7927975" y="2733675"/>
          <p14:tracePt t="76196" x="7912100" y="2686050"/>
          <p14:tracePt t="76198" x="7912100" y="2622550"/>
          <p14:tracePt t="76200" x="7896225" y="2590800"/>
          <p14:tracePt t="76202" x="7880350" y="2528888"/>
          <p14:tracePt t="76205" x="7880350" y="2481263"/>
          <p14:tracePt t="76206" x="7864475" y="2417763"/>
          <p14:tracePt t="76208" x="7864475" y="2386013"/>
          <p14:tracePt t="76211" x="7848600" y="2322513"/>
          <p14:tracePt t="76212" x="7848600" y="2274888"/>
          <p14:tracePt t="76214" x="7832725" y="2197100"/>
          <p14:tracePt t="76216" x="7832725" y="2149475"/>
          <p14:tracePt t="76218" x="7816850" y="2085975"/>
          <p14:tracePt t="76220" x="7816850" y="2038350"/>
          <p14:tracePt t="76222" x="7800975" y="1990725"/>
          <p14:tracePt t="76224" x="7785100" y="1927225"/>
          <p14:tracePt t="76226" x="7785100" y="1865313"/>
          <p14:tracePt t="76228" x="7785100" y="1833563"/>
          <p14:tracePt t="76230" x="7770813" y="1770063"/>
          <p14:tracePt t="76232" x="7770813" y="1706563"/>
          <p14:tracePt t="76234" x="7770813" y="1658938"/>
          <p14:tracePt t="76236" x="7770813" y="1611313"/>
          <p14:tracePt t="76238" x="7754938" y="1533525"/>
          <p14:tracePt t="76240" x="7754938" y="1470025"/>
          <p14:tracePt t="76242" x="7739063" y="1406525"/>
          <p14:tracePt t="76245" x="7739063" y="1327150"/>
          <p14:tracePt t="76246" x="7723188" y="1263650"/>
          <p14:tracePt t="76248" x="7723188" y="1185863"/>
          <p14:tracePt t="76250" x="7691438" y="1074738"/>
          <p14:tracePt t="76252" x="7675563" y="963613"/>
          <p14:tracePt t="76254" x="7675563" y="854075"/>
          <p14:tracePt t="76255" x="7659688" y="742950"/>
          <p14:tracePt t="76258" x="7643813" y="631825"/>
          <p14:tracePt t="76261" x="7643813" y="552450"/>
          <p14:tracePt t="76262" x="7627938" y="411163"/>
          <p14:tracePt t="76263" x="7612063" y="331788"/>
          <p14:tracePt t="76266" x="7580313" y="220663"/>
          <p14:tracePt t="76268" x="7564438" y="127000"/>
          <p14:tracePt t="76271" x="7548563" y="47625"/>
          <p14:tracePt t="76420" x="6869113" y="15875"/>
          <p14:tracePt t="76422" x="6838950" y="79375"/>
          <p14:tracePt t="76424" x="6807200" y="142875"/>
          <p14:tracePt t="76426" x="6791325" y="188913"/>
          <p14:tracePt t="76428" x="6759575" y="252413"/>
          <p14:tracePt t="76430" x="6727825" y="315913"/>
          <p14:tracePt t="76432" x="6696075" y="379413"/>
          <p14:tracePt t="76434" x="6680200" y="442913"/>
          <p14:tracePt t="76436" x="6648450" y="490538"/>
          <p14:tracePt t="76438" x="6632575" y="552450"/>
          <p14:tracePt t="76440" x="6600825" y="600075"/>
          <p14:tracePt t="76442" x="6584950" y="631825"/>
          <p14:tracePt t="76444" x="6569075" y="695325"/>
          <p14:tracePt t="76446" x="6538913" y="742950"/>
          <p14:tracePt t="76448" x="6523038" y="790575"/>
          <p14:tracePt t="76450" x="6507163" y="838200"/>
          <p14:tracePt t="76452" x="6507163" y="854075"/>
          <p14:tracePt t="76454" x="6491288" y="900113"/>
          <p14:tracePt t="76456" x="6491288" y="931863"/>
          <p14:tracePt t="76458" x="6475413" y="947738"/>
          <p14:tracePt t="76460" x="6475413" y="979488"/>
          <p14:tracePt t="76462" x="6459538" y="1011238"/>
          <p14:tracePt t="76464" x="6443663" y="1027113"/>
          <p14:tracePt t="76466" x="6443663" y="1058863"/>
          <p14:tracePt t="76468" x="6443663" y="1074738"/>
          <p14:tracePt t="76470" x="6427788" y="1090613"/>
          <p14:tracePt t="76480" x="6411913" y="1169988"/>
          <p14:tracePt t="76484" x="6411913" y="1200150"/>
          <p14:tracePt t="76486" x="6396038" y="1216025"/>
          <p14:tracePt t="76490" x="6396038" y="1247775"/>
          <p14:tracePt t="76492" x="6380163" y="1247775"/>
          <p14:tracePt t="76495" x="6380163" y="1279525"/>
          <p14:tracePt t="76496" x="6380163" y="1295400"/>
          <p14:tracePt t="76498" x="6380163" y="1311275"/>
          <p14:tracePt t="76500" x="6380163" y="1327150"/>
          <p14:tracePt t="76502" x="6380163" y="1343025"/>
          <p14:tracePt t="76504" x="6364288" y="1358900"/>
          <p14:tracePt t="76506" x="6364288" y="1374775"/>
          <p14:tracePt t="76508" x="6364288" y="1390650"/>
          <p14:tracePt t="76512" x="6364288" y="1406525"/>
          <p14:tracePt t="76514" x="6364288" y="1422400"/>
          <p14:tracePt t="76516" x="6364288" y="1438275"/>
          <p14:tracePt t="76525" x="6364288" y="1454150"/>
          <p14:tracePt t="76532" x="6364288" y="1470025"/>
          <p14:tracePt t="76565" x="6364288" y="1485900"/>
          <p14:tracePt t="76597" x="6364288" y="1501775"/>
          <p14:tracePt t="76603" x="6348413" y="1517650"/>
          <p14:tracePt t="76604" x="6348413" y="1533525"/>
          <p14:tracePt t="76605" x="6332538" y="1547813"/>
          <p14:tracePt t="76612" x="6332538" y="1563688"/>
          <p14:tracePt t="76614" x="6332538" y="1579563"/>
          <p14:tracePt t="76616" x="6316663" y="1579563"/>
          <p14:tracePt t="76618" x="6316663" y="1595438"/>
          <p14:tracePt t="76620" x="6300788" y="1611313"/>
          <p14:tracePt t="76622" x="6300788" y="1627188"/>
          <p14:tracePt t="76625" x="6300788" y="1643063"/>
          <p14:tracePt t="76628" x="6300788" y="1658938"/>
          <p14:tracePt t="76630" x="6284913" y="1658938"/>
          <p14:tracePt t="76632" x="6284913" y="1674813"/>
          <p14:tracePt t="76636" x="6284913" y="1690688"/>
          <p14:tracePt t="76638" x="6269038" y="1690688"/>
          <p14:tracePt t="76642" x="6269038" y="1706563"/>
          <p14:tracePt t="76669" x="6253163" y="1706563"/>
          <p14:tracePt t="76689" x="6253163" y="1722438"/>
          <p14:tracePt t="76738" x="6238875" y="1722438"/>
          <p14:tracePt t="76749" x="6223000" y="1722438"/>
          <p14:tracePt t="76761" x="6207125" y="1722438"/>
          <p14:tracePt t="76763" x="6191250" y="1722438"/>
          <p14:tracePt t="76765" x="6175375" y="1722438"/>
          <p14:tracePt t="76771" x="6159500" y="1722438"/>
          <p14:tracePt t="76772" x="6143625" y="1722438"/>
          <p14:tracePt t="76774" x="6127750" y="1722438"/>
          <p14:tracePt t="76776" x="6096000" y="1722438"/>
          <p14:tracePt t="76778" x="6064250" y="1738313"/>
          <p14:tracePt t="76780" x="6048375" y="1754188"/>
          <p14:tracePt t="76782" x="6016625" y="1770063"/>
          <p14:tracePt t="76784" x="5984875" y="1785938"/>
          <p14:tracePt t="76786" x="5938838" y="1801813"/>
          <p14:tracePt t="76788" x="5875338" y="1865313"/>
          <p14:tracePt t="76790" x="5827713" y="1895475"/>
          <p14:tracePt t="76792" x="5795963" y="1943100"/>
          <p14:tracePt t="76795" x="5748338" y="1990725"/>
          <p14:tracePt t="76797" x="5668963" y="2070100"/>
          <p14:tracePt t="76798" x="5622925" y="2117725"/>
          <p14:tracePt t="76799" x="5575300" y="2197100"/>
          <p14:tracePt t="76802" x="5495925" y="2274888"/>
          <p14:tracePt t="76804" x="5416550" y="2370138"/>
          <p14:tracePt t="76806" x="5322888" y="2465388"/>
          <p14:tracePt t="76808" x="5243513" y="2560638"/>
          <p14:tracePt t="76811" x="5148263" y="2686050"/>
          <p14:tracePt t="76812" x="5068888" y="2781300"/>
          <p14:tracePt t="76814" x="4927600" y="2922588"/>
          <p14:tracePt t="76816" x="4832350" y="3049588"/>
          <p14:tracePt t="76818" x="4752975" y="3160713"/>
          <p14:tracePt t="76820" x="4627563" y="3317875"/>
          <p14:tracePt t="76822" x="4516438" y="3413125"/>
          <p14:tracePt t="76824" x="4421188" y="3524250"/>
          <p14:tracePt t="76826" x="4327525" y="3649663"/>
          <p14:tracePt t="76828" x="4216400" y="3776663"/>
          <p14:tracePt t="76830" x="4121150" y="3887788"/>
          <p14:tracePt t="76832" x="4011613" y="4013200"/>
          <p14:tracePt t="76834" x="3916363" y="4140200"/>
          <p14:tracePt t="76836" x="3821113" y="4251325"/>
          <p14:tracePt t="76838" x="3727450" y="4360863"/>
          <p14:tracePt t="76840" x="3616325" y="4471988"/>
          <p14:tracePt t="76842" x="3521075" y="4567238"/>
          <p14:tracePt t="76844" x="3427413" y="4692650"/>
          <p14:tracePt t="76846" x="3348038" y="4819650"/>
          <p14:tracePt t="76848" x="3252788" y="4914900"/>
          <p14:tracePt t="76850" x="3175000" y="5008563"/>
          <p14:tracePt t="76852" x="3079750" y="5072063"/>
          <p14:tracePt t="76854" x="3000375" y="5167313"/>
          <p14:tracePt t="76856" x="2905125" y="5278438"/>
          <p14:tracePt t="76858" x="2827338" y="5372100"/>
          <p14:tracePt t="76861" x="2747963" y="5435600"/>
          <p14:tracePt t="76862" x="2684463" y="5514975"/>
          <p14:tracePt t="76864" x="2605088" y="5578475"/>
          <p14:tracePt t="76866" x="2543175" y="5657850"/>
          <p14:tracePt t="76868" x="2447925" y="5735638"/>
          <p14:tracePt t="76870" x="2384425" y="5783263"/>
          <p14:tracePt t="76872" x="2336800" y="5830888"/>
          <p14:tracePt t="76874" x="2259013" y="5878513"/>
          <p14:tracePt t="76876" x="2195513" y="5926138"/>
          <p14:tracePt t="76879" x="2132013" y="5973763"/>
          <p14:tracePt t="76880" x="2052638" y="6035675"/>
          <p14:tracePt t="76882" x="1989138" y="6083300"/>
          <p14:tracePt t="76884" x="1943100" y="6115050"/>
          <p14:tracePt t="76886" x="1879600" y="6162675"/>
          <p14:tracePt t="76888" x="1831975" y="6194425"/>
          <p14:tracePt t="76890" x="1784350" y="6226175"/>
          <p14:tracePt t="76892" x="1720850" y="6257925"/>
          <p14:tracePt t="76894" x="1689100" y="6273800"/>
          <p14:tracePt t="76896" x="1643063" y="6305550"/>
          <p14:tracePt t="76898" x="1579563" y="6337300"/>
          <p14:tracePt t="76900" x="1531938" y="6367463"/>
          <p14:tracePt t="76902" x="1484313" y="6383338"/>
          <p14:tracePt t="76904" x="1420813" y="6415088"/>
          <p14:tracePt t="76905" x="1373188" y="6446838"/>
          <p14:tracePt t="76908" x="1343025" y="6478588"/>
          <p14:tracePt t="76911" x="1279525" y="6494463"/>
          <p14:tracePt t="76913" x="1231900" y="6526213"/>
          <p14:tracePt t="76914" x="1184275" y="6557963"/>
          <p14:tracePt t="76916" x="1120775" y="6573838"/>
          <p14:tracePt t="76918" x="1089025" y="6589713"/>
          <p14:tracePt t="76920" x="1027113" y="6605588"/>
          <p14:tracePt t="76921" x="979488" y="6637338"/>
          <p14:tracePt t="76924" x="931863" y="6653213"/>
          <p14:tracePt t="76926" x="868363" y="6669088"/>
          <p14:tracePt t="76928" x="836613" y="6699250"/>
          <p14:tracePt t="76929" x="773113" y="6715125"/>
          <p14:tracePt t="76932" x="727075" y="6731000"/>
          <p14:tracePt t="76934" x="679450" y="6762750"/>
          <p14:tracePt t="76936" x="615950" y="6778625"/>
          <p14:tracePt t="76940" x="568325" y="6794500"/>
          <p14:tracePt t="76942" x="504825" y="6810375"/>
          <p14:tracePt t="76944" x="473075" y="68421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23</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-7</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-19</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(7,30)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(2,25)</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(4,10)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pic>
        <p:nvPicPr>
          <p:cNvPr id="67" name="音訊 66">
            <a:hlinkClick r:id="" action="ppaction://media"/>
            <a:extLst>
              <a:ext uri="{FF2B5EF4-FFF2-40B4-BE49-F238E27FC236}">
                <a16:creationId xmlns:a16="http://schemas.microsoft.com/office/drawing/2014/main" id="{B119C562-D17A-2D3F-B804-4F7C1223D28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6002437"/>
      </p:ext>
    </p:extLst>
  </p:cSld>
  <p:clrMapOvr>
    <a:masterClrMapping/>
  </p:clrMapOvr>
  <mc:AlternateContent xmlns:mc="http://schemas.openxmlformats.org/markup-compatibility/2006">
    <mc:Choice xmlns:p14="http://schemas.microsoft.com/office/powerpoint/2010/main" Requires="p14">
      <p:transition spd="slow" p14:dur="2000" advTm="9240"/>
    </mc:Choice>
    <mc:Fallback>
      <p:transition spd="slow" advTm="9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Special Case of Scaling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pic>
        <p:nvPicPr>
          <p:cNvPr id="26" name="圖片 25">
            <a:extLst>
              <a:ext uri="{FF2B5EF4-FFF2-40B4-BE49-F238E27FC236}">
                <a16:creationId xmlns:a16="http://schemas.microsoft.com/office/drawing/2014/main" id="{B16B5608-4A43-6ADC-6754-E14BB49D3DC8}"/>
              </a:ext>
            </a:extLst>
          </p:cNvPr>
          <p:cNvPicPr>
            <a:picLocks noChangeAspect="1"/>
          </p:cNvPicPr>
          <p:nvPr/>
        </p:nvPicPr>
        <p:blipFill>
          <a:blip r:embed="rId5"/>
          <a:stretch>
            <a:fillRect/>
          </a:stretch>
        </p:blipFill>
        <p:spPr>
          <a:xfrm>
            <a:off x="1774793" y="2328995"/>
            <a:ext cx="8039100" cy="3390900"/>
          </a:xfrm>
          <a:prstGeom prst="rect">
            <a:avLst/>
          </a:prstGeom>
        </p:spPr>
      </p:pic>
      <p:sp>
        <p:nvSpPr>
          <p:cNvPr id="28" name="標題 1">
            <a:extLst>
              <a:ext uri="{FF2B5EF4-FFF2-40B4-BE49-F238E27FC236}">
                <a16:creationId xmlns:a16="http://schemas.microsoft.com/office/drawing/2014/main" id="{167DC1B5-087C-103C-3EB9-C6CB70C07743}"/>
              </a:ext>
            </a:extLst>
          </p:cNvPr>
          <p:cNvSpPr txBox="1">
            <a:spLocks/>
          </p:cNvSpPr>
          <p:nvPr/>
        </p:nvSpPr>
        <p:spPr>
          <a:xfrm>
            <a:off x="838200"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dirty="0">
                <a:solidFill>
                  <a:srgbClr val="786449"/>
                </a:solidFill>
                <a:latin typeface="Times New Roman" panose="02020603050405020304" pitchFamily="18" charset="0"/>
                <a:cs typeface="Times New Roman" panose="02020603050405020304" pitchFamily="18" charset="0"/>
              </a:rPr>
              <a:t>Hitchcock problem</a:t>
            </a:r>
            <a:endParaRPr lang="zh-TW" altLang="en-US" sz="2800" dirty="0">
              <a:solidFill>
                <a:srgbClr val="786449"/>
              </a:solidFill>
              <a:latin typeface="Times New Roman" panose="02020603050405020304" pitchFamily="18" charset="0"/>
              <a:cs typeface="Times New Roman" panose="02020603050405020304" pitchFamily="18" charset="0"/>
            </a:endParaRPr>
          </a:p>
        </p:txBody>
      </p:sp>
      <p:pic>
        <p:nvPicPr>
          <p:cNvPr id="16" name="音訊 15">
            <a:hlinkClick r:id="" action="ppaction://media"/>
            <a:extLst>
              <a:ext uri="{FF2B5EF4-FFF2-40B4-BE49-F238E27FC236}">
                <a16:creationId xmlns:a16="http://schemas.microsoft.com/office/drawing/2014/main" id="{71342780-1211-B4C0-F115-49C0AD07906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9575680"/>
      </p:ext>
    </p:extLst>
  </p:cSld>
  <p:clrMapOvr>
    <a:masterClrMapping/>
  </p:clrMapOvr>
  <mc:AlternateContent xmlns:mc="http://schemas.openxmlformats.org/markup-compatibility/2006">
    <mc:Choice xmlns:p14="http://schemas.microsoft.com/office/powerpoint/2010/main" Requires="p14">
      <p:transition spd="slow" p14:dur="2000" advTm="43458"/>
    </mc:Choice>
    <mc:Fallback>
      <p:transition spd="slow" advTm="43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62" x="6980238" y="2481263"/>
          <p14:tracePt t="69" x="6964363" y="2497138"/>
          <p14:tracePt t="85" x="6964363" y="2513013"/>
          <p14:tracePt t="107" x="6964363" y="2528888"/>
          <p14:tracePt t="123" x="6964363" y="2544763"/>
          <p14:tracePt t="133" x="6964363" y="2560638"/>
          <p14:tracePt t="143" x="6980238" y="2560638"/>
          <p14:tracePt t="149" x="6980238" y="2574925"/>
          <p14:tracePt t="156" x="6980238" y="2590800"/>
          <p14:tracePt t="168" x="6980238" y="2606675"/>
          <p14:tracePt t="180" x="6980238" y="2622550"/>
          <p14:tracePt t="213" x="6980238" y="2638425"/>
          <p14:tracePt t="226" x="6964363" y="2638425"/>
          <p14:tracePt t="230" x="6964363" y="2670175"/>
          <p14:tracePt t="236" x="6948488" y="2686050"/>
          <p14:tracePt t="237" x="6932613" y="2701925"/>
          <p14:tracePt t="239" x="6932613" y="2717800"/>
          <p14:tracePt t="241" x="6916738" y="2717800"/>
          <p14:tracePt t="243" x="6916738" y="2749550"/>
          <p14:tracePt t="248" x="6884988" y="2797175"/>
          <p14:tracePt t="250" x="6884988" y="2828925"/>
          <p14:tracePt t="252" x="6869113" y="2844800"/>
          <p14:tracePt t="254" x="6854825" y="2860675"/>
          <p14:tracePt t="255" x="6854825" y="2876550"/>
          <p14:tracePt t="258" x="6838950" y="2892425"/>
          <p14:tracePt t="260" x="6823075" y="2922588"/>
          <p14:tracePt t="262" x="6807200" y="2938463"/>
          <p14:tracePt t="264" x="6791325" y="2954338"/>
          <p14:tracePt t="265" x="6791325" y="2986088"/>
          <p14:tracePt t="268" x="6775450" y="3001963"/>
          <p14:tracePt t="270" x="6759575" y="3017838"/>
          <p14:tracePt t="272" x="6743700" y="3049588"/>
          <p14:tracePt t="274" x="6727825" y="3065463"/>
          <p14:tracePt t="276" x="6711950" y="3097213"/>
          <p14:tracePt t="280" x="6664325" y="3128963"/>
          <p14:tracePt t="282" x="6648450" y="3160713"/>
          <p14:tracePt t="284" x="6632575" y="3160713"/>
          <p14:tracePt t="286" x="6600825" y="3176588"/>
          <p14:tracePt t="288" x="6584950" y="3208338"/>
          <p14:tracePt t="289" x="6553200" y="3224213"/>
          <p14:tracePt t="291" x="6523038" y="3240088"/>
          <p14:tracePt t="293" x="6491288" y="3255963"/>
          <p14:tracePt t="295" x="6475413" y="3270250"/>
          <p14:tracePt t="298" x="6443663" y="3286125"/>
          <p14:tracePt t="299" x="6396038" y="3302000"/>
          <p14:tracePt t="301" x="6364288" y="3317875"/>
          <p14:tracePt t="304" x="6348413" y="3333750"/>
          <p14:tracePt t="306" x="6300788" y="3333750"/>
          <p14:tracePt t="308" x="6253163" y="3349625"/>
          <p14:tracePt t="310" x="6238875" y="3365500"/>
          <p14:tracePt t="312" x="6191250" y="3365500"/>
          <p14:tracePt t="314" x="6143625" y="3365500"/>
          <p14:tracePt t="316" x="6096000" y="3381375"/>
          <p14:tracePt t="318" x="6064250" y="3397250"/>
          <p14:tracePt t="320" x="6016625" y="3397250"/>
          <p14:tracePt t="322" x="5969000" y="3413125"/>
          <p14:tracePt t="323" x="5938838" y="3429000"/>
          <p14:tracePt t="325" x="5891213" y="3429000"/>
          <p14:tracePt t="328" x="5843588" y="3444875"/>
          <p14:tracePt t="329" x="5795963" y="3444875"/>
          <p14:tracePt t="331" x="5764213" y="3460750"/>
          <p14:tracePt t="334" x="5716588" y="3476625"/>
          <p14:tracePt t="336" x="5668963" y="3476625"/>
          <p14:tracePt t="337" x="5638800" y="3492500"/>
          <p14:tracePt t="339" x="5591175" y="3492500"/>
          <p14:tracePt t="341" x="5559425" y="3508375"/>
          <p14:tracePt t="343" x="5511800" y="3524250"/>
          <p14:tracePt t="346" x="5480050" y="3524250"/>
          <p14:tracePt t="347" x="5448300" y="3524250"/>
          <p14:tracePt t="350" x="5400675" y="3540125"/>
          <p14:tracePt t="352" x="5384800" y="3556000"/>
          <p14:tracePt t="354" x="5353050" y="3571875"/>
          <p14:tracePt t="356" x="5322888" y="3587750"/>
          <p14:tracePt t="358" x="5291138" y="3602038"/>
          <p14:tracePt t="360" x="5275263" y="3602038"/>
          <p14:tracePt t="361" x="5243513" y="3617913"/>
          <p14:tracePt t="363" x="5211763" y="3617913"/>
          <p14:tracePt t="366" x="5211763" y="3633788"/>
          <p14:tracePt t="368" x="5180013" y="3649663"/>
          <p14:tracePt t="369" x="5164138" y="3649663"/>
          <p14:tracePt t="371" x="5164138" y="3665538"/>
          <p14:tracePt t="374" x="5132388" y="3665538"/>
          <p14:tracePt t="376" x="5116513" y="3665538"/>
          <p14:tracePt t="379" x="5116513" y="3681413"/>
          <p14:tracePt t="380" x="5100638" y="3681413"/>
          <p14:tracePt t="382" x="5084763" y="3697288"/>
          <p14:tracePt t="386" x="5068888" y="3713163"/>
          <p14:tracePt t="388" x="5053013" y="3713163"/>
          <p14:tracePt t="392" x="5037138" y="3713163"/>
          <p14:tracePt t="394" x="5022850" y="3713163"/>
          <p14:tracePt t="401" x="5006975" y="3713163"/>
          <p14:tracePt t="404" x="5006975" y="3729038"/>
          <p14:tracePt t="405" x="4991100" y="3729038"/>
          <p14:tracePt t="410" x="4975225" y="3729038"/>
          <p14:tracePt t="412" x="4975225" y="3744913"/>
          <p14:tracePt t="413" x="4959350" y="3744913"/>
          <p14:tracePt t="418" x="4943475" y="3744913"/>
          <p14:tracePt t="419" x="4927600" y="3744913"/>
          <p14:tracePt t="426" x="4911725" y="3744913"/>
          <p14:tracePt t="429" x="4895850" y="3744913"/>
          <p14:tracePt t="430" x="4895850" y="3760788"/>
          <p14:tracePt t="434" x="4879975" y="3760788"/>
          <p14:tracePt t="436" x="4864100" y="3776663"/>
          <p14:tracePt t="439" x="4848225" y="3792538"/>
          <p14:tracePt t="446" x="4832350" y="3792538"/>
          <p14:tracePt t="448" x="4832350" y="3808413"/>
          <p14:tracePt t="450" x="4816475" y="3808413"/>
          <p14:tracePt t="452" x="4816475" y="3824288"/>
          <p14:tracePt t="456" x="4800600" y="3824288"/>
          <p14:tracePt t="458" x="4800600" y="3840163"/>
          <p14:tracePt t="460" x="4784725" y="3856038"/>
          <p14:tracePt t="462" x="4784725" y="3871913"/>
          <p14:tracePt t="464" x="4768850" y="3871913"/>
          <p14:tracePt t="466" x="4768850" y="3887788"/>
          <p14:tracePt t="468" x="4768850" y="3903663"/>
          <p14:tracePt t="472" x="4737100" y="3935413"/>
          <p14:tracePt t="474" x="4722813" y="3965575"/>
          <p14:tracePt t="480" x="4722813" y="3981450"/>
          <p14:tracePt t="481" x="4706938" y="3997325"/>
          <p14:tracePt t="489" x="4691063" y="3997325"/>
          <p14:tracePt t="490" x="4675188" y="4013200"/>
          <p14:tracePt t="492" x="4675188" y="4029075"/>
          <p14:tracePt t="496" x="4675188" y="4044950"/>
          <p14:tracePt t="498" x="4659313" y="4044950"/>
          <p14:tracePt t="500" x="4643438" y="4044950"/>
          <p14:tracePt t="502" x="4643438" y="4060825"/>
          <p14:tracePt t="504" x="4627563" y="4076700"/>
          <p14:tracePt t="505" x="4611688" y="4092575"/>
          <p14:tracePt t="508" x="4595813" y="4092575"/>
          <p14:tracePt t="509" x="4595813" y="4108450"/>
          <p14:tracePt t="512" x="4579938" y="4108450"/>
          <p14:tracePt t="514" x="4564063" y="4124325"/>
          <p14:tracePt t="518" x="4548188" y="4140200"/>
          <p14:tracePt t="520" x="4516438" y="4140200"/>
          <p14:tracePt t="522" x="4516438" y="4156075"/>
          <p14:tracePt t="523" x="4500563" y="4171950"/>
          <p14:tracePt t="525" x="4484688" y="4171950"/>
          <p14:tracePt t="528" x="4484688" y="4187825"/>
          <p14:tracePt t="530" x="4468813" y="4187825"/>
          <p14:tracePt t="531" x="4437063" y="4203700"/>
          <p14:tracePt t="533" x="4437063" y="4219575"/>
          <p14:tracePt t="535" x="4421188" y="4219575"/>
          <p14:tracePt t="537" x="4406900" y="4219575"/>
          <p14:tracePt t="539" x="4391025" y="4219575"/>
          <p14:tracePt t="541" x="4391025" y="4235450"/>
          <p14:tracePt t="543" x="4375150" y="4251325"/>
          <p14:tracePt t="548" x="4359275" y="4251325"/>
          <p14:tracePt t="549" x="4343400" y="4267200"/>
          <p14:tracePt t="551" x="4327525" y="4267200"/>
          <p14:tracePt t="553" x="4311650" y="4283075"/>
          <p14:tracePt t="560" x="4295775" y="4283075"/>
          <p14:tracePt t="563" x="4279900" y="4297363"/>
          <p14:tracePt t="570" x="4264025" y="4313238"/>
          <p14:tracePt t="574" x="4248150" y="4313238"/>
          <p14:tracePt t="576" x="4248150" y="4329113"/>
          <p14:tracePt t="581" x="4232275" y="4329113"/>
          <p14:tracePt t="593" x="4216400" y="4329113"/>
          <p14:tracePt t="600" x="4200525" y="4329113"/>
          <p14:tracePt t="602" x="4200525" y="4344988"/>
          <p14:tracePt t="615" x="4184650" y="4360863"/>
          <p14:tracePt t="620" x="4168775" y="4360863"/>
          <p14:tracePt t="629" x="4152900" y="4360863"/>
          <p14:tracePt t="632" x="4152900" y="4376738"/>
          <p14:tracePt t="640" x="4152900" y="4392613"/>
          <p14:tracePt t="643" x="4137025" y="4392613"/>
          <p14:tracePt t="648" x="4121150" y="4408488"/>
          <p14:tracePt t="663" x="4106863" y="4408488"/>
          <p14:tracePt t="668" x="4090988" y="4408488"/>
          <p14:tracePt t="670" x="4090988" y="4424363"/>
          <p14:tracePt t="688" x="4090988" y="4440238"/>
          <p14:tracePt t="692" x="4075113" y="4440238"/>
          <p14:tracePt t="700" x="4059238" y="4440238"/>
          <p14:tracePt t="708" x="4043363" y="4440238"/>
          <p14:tracePt t="712" x="4043363" y="4456113"/>
          <p14:tracePt t="718" x="4027488" y="4456113"/>
          <p14:tracePt t="720" x="4027488" y="4471988"/>
          <p14:tracePt t="722" x="4011613" y="4471988"/>
          <p14:tracePt t="724" x="4011613" y="4487863"/>
          <p14:tracePt t="738" x="3963988" y="4503738"/>
          <p14:tracePt t="744" x="3948113" y="4519613"/>
          <p14:tracePt t="749" x="3932238" y="4535488"/>
          <p14:tracePt t="753" x="3900488" y="4551363"/>
          <p14:tracePt t="755" x="3884613" y="4567238"/>
          <p14:tracePt t="762" x="3868738" y="4567238"/>
          <p14:tracePt t="764" x="3852863" y="4567238"/>
          <p14:tracePt t="765" x="3852863" y="4583113"/>
          <p14:tracePt t="770" x="3836988" y="4598988"/>
          <p14:tracePt t="772" x="3821113" y="4598988"/>
          <p14:tracePt t="773" x="3806825" y="4598988"/>
          <p14:tracePt t="779" x="3790950" y="4614863"/>
          <p14:tracePt t="782" x="3775075" y="4629150"/>
          <p14:tracePt t="786" x="3759200" y="4645025"/>
          <p14:tracePt t="788" x="3743325" y="4645025"/>
          <p14:tracePt t="789" x="3727450" y="4645025"/>
          <p14:tracePt t="794" x="3711575" y="4660900"/>
          <p14:tracePt t="797" x="3695700" y="4660900"/>
          <p14:tracePt t="799" x="3679825" y="4676775"/>
          <p14:tracePt t="801" x="3648075" y="4676775"/>
          <p14:tracePt t="806" x="3632200" y="4676775"/>
          <p14:tracePt t="808" x="3616325" y="4692650"/>
          <p14:tracePt t="812" x="3600450" y="4708525"/>
          <p14:tracePt t="814" x="3584575" y="4708525"/>
          <p14:tracePt t="815" x="3568700" y="4708525"/>
          <p14:tracePt t="818" x="3552825" y="4724400"/>
          <p14:tracePt t="819" x="3536950" y="4724400"/>
          <p14:tracePt t="822" x="3521075" y="4724400"/>
          <p14:tracePt t="823" x="3505200" y="4724400"/>
          <p14:tracePt t="825" x="3490913" y="4724400"/>
          <p14:tracePt t="830" x="3459163" y="4740275"/>
          <p14:tracePt t="831" x="3443288" y="4740275"/>
          <p14:tracePt t="833" x="3443288" y="4756150"/>
          <p14:tracePt t="835" x="3411538" y="4756150"/>
          <p14:tracePt t="837" x="3395663" y="4756150"/>
          <p14:tracePt t="841" x="3379788" y="4756150"/>
          <p14:tracePt t="844" x="3363913" y="4756150"/>
          <p14:tracePt t="846" x="3348038" y="4756150"/>
          <p14:tracePt t="848" x="3332163" y="4756150"/>
          <p14:tracePt t="850" x="3316288" y="4756150"/>
          <p14:tracePt t="854" x="3300413" y="4756150"/>
          <p14:tracePt t="856" x="3284538" y="4772025"/>
          <p14:tracePt t="858" x="3268663" y="4772025"/>
          <p14:tracePt t="860" x="3252788" y="4772025"/>
          <p14:tracePt t="862" x="3236913" y="4772025"/>
          <p14:tracePt t="865" x="3221038" y="4772025"/>
          <p14:tracePt t="868" x="3205163" y="4772025"/>
          <p14:tracePt t="869" x="3190875" y="4787900"/>
          <p14:tracePt t="871" x="3175000" y="4787900"/>
          <p14:tracePt t="874" x="3159125" y="4787900"/>
          <p14:tracePt t="875" x="3143250" y="4787900"/>
          <p14:tracePt t="880" x="3127375" y="4787900"/>
          <p14:tracePt t="881" x="3111500" y="4787900"/>
          <p14:tracePt t="884" x="3095625" y="4787900"/>
          <p14:tracePt t="886" x="3079750" y="4787900"/>
          <p14:tracePt t="888" x="3063875" y="4787900"/>
          <p14:tracePt t="890" x="3048000" y="4787900"/>
          <p14:tracePt t="891" x="3032125" y="4787900"/>
          <p14:tracePt t="896" x="3000375" y="4787900"/>
          <p14:tracePt t="898" x="2984500" y="4787900"/>
          <p14:tracePt t="899" x="2968625" y="4787900"/>
          <p14:tracePt t="901" x="2952750" y="4787900"/>
          <p14:tracePt t="904" x="2936875" y="4787900"/>
          <p14:tracePt t="905" x="2921000" y="4787900"/>
          <p14:tracePt t="908" x="2905125" y="4787900"/>
          <p14:tracePt t="910" x="2890838" y="4787900"/>
          <p14:tracePt t="912" x="2874963" y="4787900"/>
          <p14:tracePt t="913" x="2859088" y="4787900"/>
          <p14:tracePt t="916" x="2843213" y="4787900"/>
          <p14:tracePt t="920" x="2811463" y="4787900"/>
          <p14:tracePt t="924" x="2795588" y="4787900"/>
          <p14:tracePt t="926" x="2779713" y="4787900"/>
          <p14:tracePt t="929" x="2763838" y="4787900"/>
          <p14:tracePt t="931" x="2747963" y="4787900"/>
          <p14:tracePt t="934" x="2732088" y="4787900"/>
          <p14:tracePt t="941" x="2700338" y="4787900"/>
          <p14:tracePt t="946" x="2684463" y="4787900"/>
          <p14:tracePt t="948" x="2652713" y="4787900"/>
          <p14:tracePt t="954" x="2636838" y="4787900"/>
          <p14:tracePt t="956" x="2620963" y="4787900"/>
          <p14:tracePt t="960" x="2605088" y="4787900"/>
          <p14:tracePt t="972" x="2590800" y="4787900"/>
          <p14:tracePt t="980" x="2574925" y="4787900"/>
          <p14:tracePt t="994" x="2559050" y="4772025"/>
          <p14:tracePt t="1001" x="2543175" y="4772025"/>
          <p14:tracePt t="1006" x="2527300" y="4756150"/>
          <p14:tracePt t="1013" x="2511425" y="4740275"/>
          <p14:tracePt t="1023" x="2463800" y="4692650"/>
          <p14:tracePt t="1026" x="2447925" y="4676775"/>
          <p14:tracePt t="1028" x="2447925" y="4660900"/>
          <p14:tracePt t="1031" x="2432050" y="4660900"/>
          <p14:tracePt t="1034" x="2416175" y="4645025"/>
          <p14:tracePt t="1036" x="2416175" y="4629150"/>
          <p14:tracePt t="1040" x="2400300" y="4614863"/>
          <p14:tracePt t="1042" x="2384425" y="4614863"/>
          <p14:tracePt t="1044" x="2384425" y="4598988"/>
          <p14:tracePt t="1046" x="2384425" y="4583113"/>
          <p14:tracePt t="1047" x="2368550" y="4583113"/>
          <p14:tracePt t="1049" x="2352675" y="4583113"/>
          <p14:tracePt t="1051" x="2336800" y="4567238"/>
          <p14:tracePt t="1054" x="2336800" y="4551363"/>
          <p14:tracePt t="1056" x="2336800" y="4535488"/>
          <p14:tracePt t="1058" x="2320925" y="4535488"/>
          <p14:tracePt t="1060" x="2305050" y="4519613"/>
          <p14:tracePt t="1062" x="2305050" y="4503738"/>
          <p14:tracePt t="1063" x="2289175" y="4503738"/>
          <p14:tracePt t="1066" x="2289175" y="4487863"/>
          <p14:tracePt t="1068" x="2274888" y="4471988"/>
          <p14:tracePt t="1070" x="2259013" y="4456113"/>
          <p14:tracePt t="1074" x="2259013" y="4440238"/>
          <p14:tracePt t="1076" x="2243138" y="4424363"/>
          <p14:tracePt t="1079" x="2227263" y="4408488"/>
          <p14:tracePt t="1082" x="2227263" y="4392613"/>
          <p14:tracePt t="1084" x="2227263" y="4376738"/>
          <p14:tracePt t="1088" x="2211388" y="4344988"/>
          <p14:tracePt t="1090" x="2211388" y="4329113"/>
          <p14:tracePt t="1092" x="2195513" y="4329113"/>
          <p14:tracePt t="1093" x="2195513" y="4313238"/>
          <p14:tracePt t="1097" x="2195513" y="4297363"/>
          <p14:tracePt t="1098" x="2179638" y="4297363"/>
          <p14:tracePt t="1099" x="2179638" y="4283075"/>
          <p14:tracePt t="1102" x="2179638" y="4267200"/>
          <p14:tracePt t="1104" x="2179638" y="4251325"/>
          <p14:tracePt t="1105" x="2179638" y="4235450"/>
          <p14:tracePt t="1108" x="2163763" y="4219575"/>
          <p14:tracePt t="1112" x="2163763" y="4203700"/>
          <p14:tracePt t="1113" x="2163763" y="4187825"/>
          <p14:tracePt t="1115" x="2147888" y="4171950"/>
          <p14:tracePt t="1120" x="2147888" y="4156075"/>
          <p14:tracePt t="1122" x="2147888" y="4140200"/>
          <p14:tracePt t="1126" x="2147888" y="4124325"/>
          <p14:tracePt t="1128" x="2147888" y="4108450"/>
          <p14:tracePt t="1132" x="2147888" y="4092575"/>
          <p14:tracePt t="1136" x="2132013" y="4076700"/>
          <p14:tracePt t="1138" x="2132013" y="4060825"/>
          <p14:tracePt t="1145" x="2132013" y="4044950"/>
          <p14:tracePt t="1146" x="2132013" y="4029075"/>
          <p14:tracePt t="1149" x="2132013" y="4013200"/>
          <p14:tracePt t="1156" x="2132013" y="3997325"/>
          <p14:tracePt t="1159" x="2132013" y="3981450"/>
          <p14:tracePt t="1166" x="2132013" y="3965575"/>
          <p14:tracePt t="1170" x="2132013" y="3949700"/>
          <p14:tracePt t="1184" x="2132013" y="3919538"/>
          <p14:tracePt t="1192" x="2132013" y="3903663"/>
          <p14:tracePt t="1204" x="2132013" y="3887788"/>
          <p14:tracePt t="1210" x="2132013" y="3871913"/>
          <p14:tracePt t="1221" x="2132013" y="3856038"/>
          <p14:tracePt t="1230" x="2132013" y="3840163"/>
          <p14:tracePt t="1235" x="2132013" y="3824288"/>
          <p14:tracePt t="1248" x="2132013" y="3808413"/>
          <p14:tracePt t="1255" x="2132013" y="3792538"/>
          <p14:tracePt t="1265" x="2132013" y="3776663"/>
          <p14:tracePt t="1271" x="2132013" y="3760788"/>
          <p14:tracePt t="1277" x="2132013" y="3744913"/>
          <p14:tracePt t="1291" x="2132013" y="3729038"/>
          <p14:tracePt t="1306" x="2132013" y="3713163"/>
          <p14:tracePt t="1344" x="2132013" y="3697288"/>
          <p14:tracePt t="1370" x="2132013" y="3681413"/>
          <p14:tracePt t="1392" x="2132013" y="3665538"/>
          <p14:tracePt t="1414" x="2132013" y="3649663"/>
          <p14:tracePt t="1419" x="2132013" y="3633788"/>
          <p14:tracePt t="1425" x="2132013" y="3617913"/>
          <p14:tracePt t="1428" x="2132013" y="3602038"/>
          <p14:tracePt t="1432" x="2147888" y="3587750"/>
          <p14:tracePt t="1435" x="2147888" y="3571875"/>
          <p14:tracePt t="1438" x="2163763" y="3556000"/>
          <p14:tracePt t="1446" x="2163763" y="3540125"/>
          <p14:tracePt t="1448" x="2179638" y="3508375"/>
          <p14:tracePt t="1452" x="2195513" y="3508375"/>
          <p14:tracePt t="1453" x="2195513" y="3492500"/>
          <p14:tracePt t="1455" x="2195513" y="3476625"/>
          <p14:tracePt t="1457" x="2211388" y="3476625"/>
          <p14:tracePt t="1459" x="2211388" y="3444875"/>
          <p14:tracePt t="1462" x="2227263" y="3429000"/>
          <p14:tracePt t="1464" x="2243138" y="3429000"/>
          <p14:tracePt t="1465" x="2259013" y="3397250"/>
          <p14:tracePt t="1467" x="2274888" y="3365500"/>
          <p14:tracePt t="1469" x="2289175" y="3365500"/>
          <p14:tracePt t="1471" x="2305050" y="3333750"/>
          <p14:tracePt t="1474" x="2305050" y="3317875"/>
          <p14:tracePt t="1475" x="2320925" y="3302000"/>
          <p14:tracePt t="1478" x="2336800" y="3286125"/>
          <p14:tracePt t="1480" x="2352675" y="3270250"/>
          <p14:tracePt t="1481" x="2352675" y="3255963"/>
          <p14:tracePt t="1484" x="2368550" y="3224213"/>
          <p14:tracePt t="1486" x="2384425" y="3208338"/>
          <p14:tracePt t="1487" x="2400300" y="3192463"/>
          <p14:tracePt t="1490" x="2416175" y="3160713"/>
          <p14:tracePt t="1492" x="2416175" y="3144838"/>
          <p14:tracePt t="1494" x="2432050" y="3128963"/>
          <p14:tracePt t="1497" x="2479675" y="3081338"/>
          <p14:tracePt t="1499" x="2479675" y="3065463"/>
          <p14:tracePt t="1501" x="2495550" y="3033713"/>
          <p14:tracePt t="1503" x="2511425" y="3017838"/>
          <p14:tracePt t="1505" x="2527300" y="2986088"/>
          <p14:tracePt t="1507" x="2559050" y="2954338"/>
          <p14:tracePt t="1509" x="2559050" y="2922588"/>
          <p14:tracePt t="1512" x="2574925" y="2908300"/>
          <p14:tracePt t="1513" x="2590800" y="2892425"/>
          <p14:tracePt t="1516" x="2620963" y="2860675"/>
          <p14:tracePt t="1518" x="2620963" y="2844800"/>
          <p14:tracePt t="1520" x="2636838" y="2813050"/>
          <p14:tracePt t="1522" x="2652713" y="2781300"/>
          <p14:tracePt t="1524" x="2668588" y="2749550"/>
          <p14:tracePt t="1526" x="2700338" y="2733675"/>
          <p14:tracePt t="1528" x="2716213" y="2701925"/>
          <p14:tracePt t="1529" x="2732088" y="2670175"/>
          <p14:tracePt t="1531" x="2732088" y="2654300"/>
          <p14:tracePt t="1546" x="2859088" y="2481263"/>
          <p14:tracePt t="1548" x="2874963" y="2465388"/>
          <p14:tracePt t="1550" x="2874963" y="2433638"/>
          <p14:tracePt t="1551" x="2890838" y="2433638"/>
          <p14:tracePt t="1553" x="2890838" y="2417763"/>
          <p14:tracePt t="1555" x="2921000" y="2401888"/>
          <p14:tracePt t="1558" x="2921000" y="2386013"/>
          <p14:tracePt t="1560" x="2936875" y="2370138"/>
          <p14:tracePt t="1564" x="2952750" y="2354263"/>
          <p14:tracePt t="1565" x="2952750" y="2338388"/>
          <p14:tracePt t="1567" x="2968625" y="2338388"/>
          <p14:tracePt t="1569" x="2968625" y="2322513"/>
          <p14:tracePt t="1572" x="2968625" y="2306638"/>
          <p14:tracePt t="1573" x="2984500" y="2306638"/>
          <p14:tracePt t="1580" x="3000375" y="2290763"/>
          <p14:tracePt t="1586" x="3000375" y="2274888"/>
          <p14:tracePt t="1590" x="3016250" y="2274888"/>
          <p14:tracePt t="1595" x="3016250" y="2259013"/>
          <p14:tracePt t="1609" x="3032125" y="2243138"/>
          <p14:tracePt t="1617" x="3048000" y="2228850"/>
          <p14:tracePt t="1630" x="3063875" y="2228850"/>
          <p14:tracePt t="1636" x="3079750" y="2228850"/>
          <p14:tracePt t="1642" x="3095625" y="2228850"/>
          <p14:tracePt t="1650" x="3095625" y="2212975"/>
          <p14:tracePt t="1651" x="3111500" y="2212975"/>
          <p14:tracePt t="1656" x="3127375" y="2212975"/>
          <p14:tracePt t="1662" x="3143250" y="2212975"/>
          <p14:tracePt t="1666" x="3159125" y="2212975"/>
          <p14:tracePt t="1674" x="3175000" y="2197100"/>
          <p14:tracePt t="1676" x="3190875" y="2197100"/>
          <p14:tracePt t="1680" x="3205163" y="2197100"/>
          <p14:tracePt t="1685" x="3221038" y="2197100"/>
          <p14:tracePt t="1688" x="3236913" y="2197100"/>
          <p14:tracePt t="1692" x="3252788" y="2197100"/>
          <p14:tracePt t="1695" x="3268663" y="2197100"/>
          <p14:tracePt t="1697" x="3284538" y="2197100"/>
          <p14:tracePt t="1698" x="3284538" y="2181225"/>
          <p14:tracePt t="1700" x="3300413" y="2181225"/>
          <p14:tracePt t="1701" x="3316288" y="2181225"/>
          <p14:tracePt t="1706" x="3332163" y="2181225"/>
          <p14:tracePt t="1707" x="3348038" y="2181225"/>
          <p14:tracePt t="1710" x="3363913" y="2181225"/>
          <p14:tracePt t="1714" x="3379788" y="2181225"/>
          <p14:tracePt t="1716" x="3395663" y="2181225"/>
          <p14:tracePt t="1719" x="3427413" y="2181225"/>
          <p14:tracePt t="1722" x="3475038" y="2181225"/>
          <p14:tracePt t="1724" x="3490913" y="2181225"/>
          <p14:tracePt t="1726" x="3505200" y="2165350"/>
          <p14:tracePt t="1728" x="3521075" y="2165350"/>
          <p14:tracePt t="1729" x="3552825" y="2165350"/>
          <p14:tracePt t="1731" x="3584575" y="2165350"/>
          <p14:tracePt t="1736" x="3616325" y="2149475"/>
          <p14:tracePt t="1738" x="3648075" y="2149475"/>
          <p14:tracePt t="1739" x="3663950" y="2149475"/>
          <p14:tracePt t="1742" x="3695700" y="2149475"/>
          <p14:tracePt t="1744" x="3711575" y="2149475"/>
          <p14:tracePt t="1746" x="3743325" y="2149475"/>
          <p14:tracePt t="1748" x="3775075" y="2149475"/>
          <p14:tracePt t="1749" x="3790950" y="2149475"/>
          <p14:tracePt t="1752" x="3821113" y="2149475"/>
          <p14:tracePt t="1754" x="3836988" y="2149475"/>
          <p14:tracePt t="1755" x="3868738" y="2149475"/>
          <p14:tracePt t="1757" x="3884613" y="2149475"/>
          <p14:tracePt t="1760" x="3916363" y="2149475"/>
          <p14:tracePt t="1762" x="3948113" y="2149475"/>
          <p14:tracePt t="1764" x="3963988" y="2149475"/>
          <p14:tracePt t="1766" x="3995738" y="2149475"/>
          <p14:tracePt t="1768" x="4011613" y="2149475"/>
          <p14:tracePt t="1770" x="4043363" y="2149475"/>
          <p14:tracePt t="1772" x="4090988" y="2149475"/>
          <p14:tracePt t="1774" x="4106863" y="2149475"/>
          <p14:tracePt t="1776" x="4137025" y="2149475"/>
          <p14:tracePt t="1777" x="4152900" y="2149475"/>
          <p14:tracePt t="1780" x="4184650" y="2149475"/>
          <p14:tracePt t="1782" x="4216400" y="2149475"/>
          <p14:tracePt t="1783" x="4248150" y="2149475"/>
          <p14:tracePt t="1785" x="4279900" y="2149475"/>
          <p14:tracePt t="1788" x="4311650" y="2149475"/>
          <p14:tracePt t="1789" x="4327525" y="2149475"/>
          <p14:tracePt t="1792" x="4359275" y="2149475"/>
          <p14:tracePt t="1795" x="4375150" y="2149475"/>
          <p14:tracePt t="1796" x="4406900" y="2149475"/>
          <p14:tracePt t="1798" x="4452938" y="2149475"/>
          <p14:tracePt t="1800" x="4468813" y="2149475"/>
          <p14:tracePt t="1801" x="4500563" y="2149475"/>
          <p14:tracePt t="1803" x="4532313" y="2149475"/>
          <p14:tracePt t="1805" x="4548188" y="2149475"/>
          <p14:tracePt t="1807" x="4595813" y="2149475"/>
          <p14:tracePt t="1810" x="4611688" y="2149475"/>
          <p14:tracePt t="1812" x="4659313" y="2149475"/>
          <p14:tracePt t="1813" x="4691063" y="2165350"/>
          <p14:tracePt t="1815" x="4722813" y="2165350"/>
          <p14:tracePt t="1818" x="4752975" y="2165350"/>
          <p14:tracePt t="1820" x="4800600" y="2165350"/>
          <p14:tracePt t="1821" x="4832350" y="2165350"/>
          <p14:tracePt t="1824" x="4879975" y="2165350"/>
          <p14:tracePt t="1825" x="4911725" y="2181225"/>
          <p14:tracePt t="1828" x="4943475" y="2181225"/>
          <p14:tracePt t="1829" x="4991100" y="2181225"/>
          <p14:tracePt t="1831" x="5037138" y="2181225"/>
          <p14:tracePt t="1834" x="5068888" y="2181225"/>
          <p14:tracePt t="1836" x="5116513" y="2181225"/>
          <p14:tracePt t="1837" x="5164138" y="2181225"/>
          <p14:tracePt t="1839" x="5195888" y="2181225"/>
          <p14:tracePt t="1842" x="5243513" y="2181225"/>
          <p14:tracePt t="1846" x="5337175" y="2197100"/>
          <p14:tracePt t="1847" x="5368925" y="2197100"/>
          <p14:tracePt t="1850" x="5416550" y="2197100"/>
          <p14:tracePt t="1851" x="5464175" y="2197100"/>
          <p14:tracePt t="1853" x="5511800" y="2197100"/>
          <p14:tracePt t="1856" x="5559425" y="2197100"/>
          <p14:tracePt t="1857" x="5607050" y="2197100"/>
          <p14:tracePt t="1859" x="5638800" y="2197100"/>
          <p14:tracePt t="1861" x="5684838" y="2197100"/>
          <p14:tracePt t="1863" x="5732463" y="2197100"/>
          <p14:tracePt t="1865" x="5764213" y="2197100"/>
          <p14:tracePt t="1867" x="5811838" y="2197100"/>
          <p14:tracePt t="1869" x="5859463" y="2197100"/>
          <p14:tracePt t="1871" x="5907088" y="2197100"/>
          <p14:tracePt t="1874" x="5953125" y="2197100"/>
          <p14:tracePt t="1876" x="6000750" y="2197100"/>
          <p14:tracePt t="1877" x="6032500" y="2197100"/>
          <p14:tracePt t="1879" x="6080125" y="2197100"/>
          <p14:tracePt t="1882" x="6127750" y="2197100"/>
          <p14:tracePt t="1884" x="6175375" y="2197100"/>
          <p14:tracePt t="1886" x="6223000" y="2197100"/>
          <p14:tracePt t="1887" x="6269038" y="2197100"/>
          <p14:tracePt t="1890" x="6300788" y="2197100"/>
          <p14:tracePt t="1892" x="6364288" y="2197100"/>
          <p14:tracePt t="1895" x="6411913" y="2197100"/>
          <p14:tracePt t="1896" x="6459538" y="2197100"/>
          <p14:tracePt t="1898" x="6507163" y="2197100"/>
          <p14:tracePt t="1900" x="6553200" y="2197100"/>
          <p14:tracePt t="1902" x="6600825" y="2197100"/>
          <p14:tracePt t="1904" x="6648450" y="2197100"/>
          <p14:tracePt t="1905" x="6696075" y="2197100"/>
          <p14:tracePt t="1908" x="6743700" y="2212975"/>
          <p14:tracePt t="1909" x="6775450" y="2212975"/>
          <p14:tracePt t="1912" x="6838950" y="2212975"/>
          <p14:tracePt t="1914" x="6884988" y="2212975"/>
          <p14:tracePt t="1915" x="6932613" y="2212975"/>
          <p14:tracePt t="1917" x="6980238" y="2212975"/>
          <p14:tracePt t="1920" x="7027863" y="2212975"/>
          <p14:tracePt t="1921" x="7075488" y="2212975"/>
          <p14:tracePt t="1924" x="7123113" y="2228850"/>
          <p14:tracePt t="1926" x="7169150" y="2228850"/>
          <p14:tracePt t="1928" x="7232650" y="2228850"/>
          <p14:tracePt t="1929" x="7280275" y="2228850"/>
          <p14:tracePt t="1931" x="7312025" y="2228850"/>
          <p14:tracePt t="1933" x="7359650" y="2243138"/>
          <p14:tracePt t="1935" x="7423150" y="2243138"/>
          <p14:tracePt t="1938" x="7454900" y="2243138"/>
          <p14:tracePt t="1940" x="7516813" y="2243138"/>
          <p14:tracePt t="1941" x="7580313" y="2259013"/>
          <p14:tracePt t="1944" x="7627938" y="2259013"/>
          <p14:tracePt t="1946" x="7659688" y="2259013"/>
          <p14:tracePt t="1947" x="7723188" y="2259013"/>
          <p14:tracePt t="1949" x="7785100" y="2259013"/>
          <p14:tracePt t="1951" x="7816850" y="2259013"/>
          <p14:tracePt t="1954" x="7880350" y="2259013"/>
          <p14:tracePt t="1955" x="7943850" y="2259013"/>
          <p14:tracePt t="1958" x="7991475" y="2274888"/>
          <p14:tracePt t="1960" x="8039100" y="2274888"/>
          <p14:tracePt t="1962" x="8085138" y="2274888"/>
          <p14:tracePt t="1964" x="8148638" y="2274888"/>
          <p14:tracePt t="1966" x="8212138" y="2274888"/>
          <p14:tracePt t="1967" x="8243888" y="2274888"/>
          <p14:tracePt t="1969" x="8307388" y="2274888"/>
          <p14:tracePt t="1971" x="8355013" y="2274888"/>
          <p14:tracePt t="1974" x="8385175" y="2274888"/>
          <p14:tracePt t="1976" x="8448675" y="2274888"/>
          <p14:tracePt t="1979" x="8496300" y="2274888"/>
          <p14:tracePt t="1980" x="8528050" y="2274888"/>
          <p14:tracePt t="1981" x="8575675" y="2274888"/>
          <p14:tracePt t="1983" x="8639175" y="2274888"/>
          <p14:tracePt t="1986" x="8686800" y="2274888"/>
          <p14:tracePt t="1987" x="8716963" y="2274888"/>
          <p14:tracePt t="1989" x="8764588" y="2274888"/>
          <p14:tracePt t="1992" x="8812213" y="2274888"/>
          <p14:tracePt t="1994" x="8843963" y="2274888"/>
          <p14:tracePt t="1996" x="8891588" y="2274888"/>
          <p14:tracePt t="1998" x="8939213" y="2274888"/>
          <p14:tracePt t="2000" x="8970963" y="2274888"/>
          <p14:tracePt t="2002" x="9001125" y="2274888"/>
          <p14:tracePt t="2003" x="9032875" y="2274888"/>
          <p14:tracePt t="2005" x="9080500" y="2274888"/>
          <p14:tracePt t="2007" x="9112250" y="2274888"/>
          <p14:tracePt t="2009" x="9144000" y="2274888"/>
          <p14:tracePt t="2011" x="9175750" y="2274888"/>
          <p14:tracePt t="2014" x="9223375" y="2274888"/>
          <p14:tracePt t="2015" x="9239250" y="2274888"/>
          <p14:tracePt t="2018" x="9271000" y="2274888"/>
          <p14:tracePt t="2020" x="9286875" y="2274888"/>
          <p14:tracePt t="2022" x="9317038" y="2274888"/>
          <p14:tracePt t="2024" x="9348788" y="2274888"/>
          <p14:tracePt t="2026" x="9380538" y="2274888"/>
          <p14:tracePt t="2028" x="9412288" y="2274888"/>
          <p14:tracePt t="2029" x="9444038" y="2274888"/>
          <p14:tracePt t="2034" x="9475788" y="2274888"/>
          <p14:tracePt t="2036" x="9491663" y="2274888"/>
          <p14:tracePt t="2038" x="9523413" y="2274888"/>
          <p14:tracePt t="2040" x="9539288" y="2274888"/>
          <p14:tracePt t="2041" x="9555163" y="2274888"/>
          <p14:tracePt t="2045" x="9586913" y="2274888"/>
          <p14:tracePt t="2046" x="9601200" y="2274888"/>
          <p14:tracePt t="2048" x="9617075" y="2274888"/>
          <p14:tracePt t="2050" x="9632950" y="2274888"/>
          <p14:tracePt t="2052" x="9648825" y="2274888"/>
          <p14:tracePt t="2053" x="9664700" y="2274888"/>
          <p14:tracePt t="2056" x="9680575" y="2274888"/>
          <p14:tracePt t="2060" x="9712325" y="2274888"/>
          <p14:tracePt t="2062" x="9728200" y="2274888"/>
          <p14:tracePt t="2065" x="9759950" y="2274888"/>
          <p14:tracePt t="2067" x="9775825" y="2274888"/>
          <p14:tracePt t="2071" x="9791700" y="2274888"/>
          <p14:tracePt t="2074" x="9807575" y="2274888"/>
          <p14:tracePt t="2078" x="9823450" y="2274888"/>
          <p14:tracePt t="2082" x="9839325" y="2274888"/>
          <p14:tracePt t="2086" x="9855200" y="2274888"/>
          <p14:tracePt t="2096" x="9871075" y="2274888"/>
          <p14:tracePt t="2098" x="9886950" y="2274888"/>
          <p14:tracePt t="2137" x="9902825" y="2274888"/>
          <p14:tracePt t="2169" x="9917113" y="2274888"/>
          <p14:tracePt t="2181" x="9917113" y="2290763"/>
          <p14:tracePt t="2184" x="9917113" y="2306638"/>
          <p14:tracePt t="2186" x="9917113" y="2322513"/>
          <p14:tracePt t="2192" x="9917113" y="2338388"/>
          <p14:tracePt t="2195" x="9917113" y="2354263"/>
          <p14:tracePt t="2198" x="9917113" y="2370138"/>
          <p14:tracePt t="2200" x="9917113" y="2386013"/>
          <p14:tracePt t="2204" x="9917113" y="2417763"/>
          <p14:tracePt t="2206" x="9917113" y="2433638"/>
          <p14:tracePt t="2208" x="9932988" y="2433638"/>
          <p14:tracePt t="2210" x="9932988" y="2465388"/>
          <p14:tracePt t="2212" x="9932988" y="2481263"/>
          <p14:tracePt t="2216" x="9932988" y="2513013"/>
          <p14:tracePt t="2218" x="9932988" y="2528888"/>
          <p14:tracePt t="2222" x="9932988" y="2560638"/>
          <p14:tracePt t="2224" x="9932988" y="2574925"/>
          <p14:tracePt t="2226" x="9932988" y="2590800"/>
          <p14:tracePt t="2228" x="9932988" y="2606675"/>
          <p14:tracePt t="2230" x="9932988" y="2622550"/>
          <p14:tracePt t="2231" x="9932988" y="2638425"/>
          <p14:tracePt t="2233" x="9932988" y="2654300"/>
          <p14:tracePt t="2236" x="9932988" y="2686050"/>
          <p14:tracePt t="2238" x="9932988" y="2701925"/>
          <p14:tracePt t="2240" x="9932988" y="2717800"/>
          <p14:tracePt t="2242" x="9932988" y="2749550"/>
          <p14:tracePt t="2245" x="9932988" y="2765425"/>
          <p14:tracePt t="2246" x="9932988" y="2797175"/>
          <p14:tracePt t="2248" x="9932988" y="2828925"/>
          <p14:tracePt t="2250" x="9948863" y="2828925"/>
          <p14:tracePt t="2252" x="9948863" y="2876550"/>
          <p14:tracePt t="2253" x="9948863" y="2908300"/>
          <p14:tracePt t="2255" x="9948863" y="2954338"/>
          <p14:tracePt t="2257" x="9964738" y="2986088"/>
          <p14:tracePt t="2260" x="9964738" y="3001963"/>
          <p14:tracePt t="2262" x="9964738" y="3033713"/>
          <p14:tracePt t="2263" x="9964738" y="3065463"/>
          <p14:tracePt t="2265" x="9980613" y="3081338"/>
          <p14:tracePt t="2267" x="9980613" y="3097213"/>
          <p14:tracePt t="2269" x="9980613" y="3128963"/>
          <p14:tracePt t="2272" x="9980613" y="3144838"/>
          <p14:tracePt t="2274" x="9980613" y="3176588"/>
          <p14:tracePt t="2276" x="9980613" y="3192463"/>
          <p14:tracePt t="2278" x="9996488" y="3224213"/>
          <p14:tracePt t="2279" x="9996488" y="3255963"/>
          <p14:tracePt t="2281" x="10012363" y="3270250"/>
          <p14:tracePt t="2284" x="10012363" y="3286125"/>
          <p14:tracePt t="2286" x="10028238" y="3317875"/>
          <p14:tracePt t="2290" x="10044113" y="3349625"/>
          <p14:tracePt t="2292" x="10044113" y="3381375"/>
          <p14:tracePt t="2296" x="10044113" y="3413125"/>
          <p14:tracePt t="2297" x="10059988" y="3429000"/>
          <p14:tracePt t="2300" x="10059988" y="3444875"/>
          <p14:tracePt t="2301" x="10075863" y="3476625"/>
          <p14:tracePt t="2306" x="10091738" y="3508375"/>
          <p14:tracePt t="2308" x="10091738" y="3524250"/>
          <p14:tracePt t="2310" x="10107613" y="3540125"/>
          <p14:tracePt t="2312" x="10107613" y="3556000"/>
          <p14:tracePt t="2313" x="10107613" y="3571875"/>
          <p14:tracePt t="2315" x="10107613" y="3587750"/>
          <p14:tracePt t="2317" x="10107613" y="3602038"/>
          <p14:tracePt t="2319" x="10123488" y="3617913"/>
          <p14:tracePt t="2321" x="10123488" y="3633788"/>
          <p14:tracePt t="2324" x="10123488" y="3649663"/>
          <p14:tracePt t="2326" x="10139363" y="3665538"/>
          <p14:tracePt t="2328" x="10139363" y="3681413"/>
          <p14:tracePt t="2330" x="10139363" y="3697288"/>
          <p14:tracePt t="2331" x="10139363" y="3713163"/>
          <p14:tracePt t="2334" x="10139363" y="3729038"/>
          <p14:tracePt t="2336" x="10139363" y="3744913"/>
          <p14:tracePt t="2338" x="10139363" y="3760788"/>
          <p14:tracePt t="2340" x="10155238" y="3776663"/>
          <p14:tracePt t="2341" x="10155238" y="3792538"/>
          <p14:tracePt t="2346" x="10155238" y="3824288"/>
          <p14:tracePt t="2348" x="10171113" y="3840163"/>
          <p14:tracePt t="2352" x="10171113" y="3871913"/>
          <p14:tracePt t="2354" x="10171113" y="3887788"/>
          <p14:tracePt t="2358" x="10186988" y="3903663"/>
          <p14:tracePt t="2360" x="10186988" y="3919538"/>
          <p14:tracePt t="2362" x="10186988" y="3935413"/>
          <p14:tracePt t="2363" x="10186988" y="3949700"/>
          <p14:tracePt t="2365" x="10186988" y="3965575"/>
          <p14:tracePt t="2370" x="10186988" y="3981450"/>
          <p14:tracePt t="2371" x="10186988" y="3997325"/>
          <p14:tracePt t="2374" x="10186988" y="4013200"/>
          <p14:tracePt t="2376" x="10202863" y="4029075"/>
          <p14:tracePt t="2378" x="10202863" y="4044950"/>
          <p14:tracePt t="2382" x="10202863" y="4060825"/>
          <p14:tracePt t="2384" x="10217150" y="4076700"/>
          <p14:tracePt t="2386" x="10217150" y="4092575"/>
          <p14:tracePt t="2389" x="10217150" y="4108450"/>
          <p14:tracePt t="2392" x="10217150" y="4140200"/>
          <p14:tracePt t="2396" x="10217150" y="4156075"/>
          <p14:tracePt t="2398" x="10217150" y="4171950"/>
          <p14:tracePt t="2402" x="10233025" y="4187825"/>
          <p14:tracePt t="2404" x="10233025" y="4203700"/>
          <p14:tracePt t="2405" x="10233025" y="4219575"/>
          <p14:tracePt t="2410" x="10248900" y="4235450"/>
          <p14:tracePt t="2412" x="10248900" y="4251325"/>
          <p14:tracePt t="2416" x="10248900" y="4267200"/>
          <p14:tracePt t="2418" x="10248900" y="4283075"/>
          <p14:tracePt t="2420" x="10248900" y="4297363"/>
          <p14:tracePt t="2421" x="10264775" y="4297363"/>
          <p14:tracePt t="2426" x="10264775" y="4313238"/>
          <p14:tracePt t="2429" x="10264775" y="4329113"/>
          <p14:tracePt t="2431" x="10264775" y="4344988"/>
          <p14:tracePt t="2434" x="10264775" y="4360863"/>
          <p14:tracePt t="2438" x="10264775" y="4376738"/>
          <p14:tracePt t="2439" x="10264775" y="4392613"/>
          <p14:tracePt t="2442" x="10280650" y="4408488"/>
          <p14:tracePt t="2446" x="10280650" y="4424363"/>
          <p14:tracePt t="2448" x="10280650" y="4440238"/>
          <p14:tracePt t="2452" x="10296525" y="4456113"/>
          <p14:tracePt t="2454" x="10296525" y="4471988"/>
          <p14:tracePt t="2456" x="10296525" y="4487863"/>
          <p14:tracePt t="2462" x="10296525" y="4503738"/>
          <p14:tracePt t="2464" x="10296525" y="4519613"/>
          <p14:tracePt t="2467" x="10296525" y="4535488"/>
          <p14:tracePt t="2469" x="10296525" y="4551363"/>
          <p14:tracePt t="2472" x="10296525" y="4567238"/>
          <p14:tracePt t="2476" x="10296525" y="4583113"/>
          <p14:tracePt t="2480" x="10296525" y="4598988"/>
          <p14:tracePt t="2482" x="10312400" y="4598988"/>
          <p14:tracePt t="2486" x="10312400" y="4614863"/>
          <p14:tracePt t="2492" x="10312400" y="4629150"/>
          <p14:tracePt t="2496" x="10312400" y="4645025"/>
          <p14:tracePt t="2503" x="10312400" y="4676775"/>
          <p14:tracePt t="2506" x="10312400" y="4692650"/>
          <p14:tracePt t="2508" x="10312400" y="4708525"/>
          <p14:tracePt t="2511" x="10312400" y="4724400"/>
          <p14:tracePt t="2516" x="10312400" y="4740275"/>
          <p14:tracePt t="2518" x="10312400" y="4756150"/>
          <p14:tracePt t="2525" x="10312400" y="4772025"/>
          <p14:tracePt t="2531" x="10312400" y="4803775"/>
          <p14:tracePt t="2539" x="10312400" y="4835525"/>
          <p14:tracePt t="2543" x="10312400" y="4851400"/>
          <p14:tracePt t="2547" x="10312400" y="4867275"/>
          <p14:tracePt t="2549" x="10312400" y="4883150"/>
          <p14:tracePt t="2552" x="10312400" y="4899025"/>
          <p14:tracePt t="2554" x="10312400" y="4914900"/>
          <p14:tracePt t="2562" x="10312400" y="4946650"/>
          <p14:tracePt t="2568" x="10312400" y="4962525"/>
          <p14:tracePt t="2572" x="10312400" y="4976813"/>
          <p14:tracePt t="2576" x="10312400" y="4992688"/>
          <p14:tracePt t="2593" x="10312400" y="5008563"/>
          <p14:tracePt t="2609" x="10312400" y="5024438"/>
          <p14:tracePt t="2610" x="10296525" y="5024438"/>
          <p14:tracePt t="2682" x="10280650" y="5024438"/>
          <p14:tracePt t="2686" x="10280650" y="5040313"/>
          <p14:tracePt t="2696" x="10264775" y="5040313"/>
          <p14:tracePt t="2700" x="10248900" y="5040313"/>
          <p14:tracePt t="2706" x="10233025" y="5040313"/>
          <p14:tracePt t="2712" x="10217150" y="5056188"/>
          <p14:tracePt t="2715" x="10202863" y="5056188"/>
          <p14:tracePt t="2725" x="10155238" y="5072063"/>
          <p14:tracePt t="2730" x="10123488" y="5072063"/>
          <p14:tracePt t="2740" x="10075863" y="5072063"/>
          <p14:tracePt t="2744" x="10044113" y="5072063"/>
          <p14:tracePt t="2749" x="9996488" y="5087938"/>
          <p14:tracePt t="2752" x="9964738" y="5087938"/>
          <p14:tracePt t="2753" x="9917113" y="5103813"/>
          <p14:tracePt t="2755" x="9902825" y="5103813"/>
          <p14:tracePt t="2757" x="9871075" y="5103813"/>
          <p14:tracePt t="2760" x="9855200" y="5103813"/>
          <p14:tracePt t="2762" x="9823450" y="5103813"/>
          <p14:tracePt t="2763" x="9791700" y="5103813"/>
          <p14:tracePt t="2765" x="9775825" y="5119688"/>
          <p14:tracePt t="2767" x="9744075" y="5119688"/>
          <p14:tracePt t="2769" x="9712325" y="5119688"/>
          <p14:tracePt t="2771" x="9696450" y="5119688"/>
          <p14:tracePt t="2774" x="9664700" y="5119688"/>
          <p14:tracePt t="2776" x="9648825" y="5119688"/>
          <p14:tracePt t="2777" x="9617075" y="5135563"/>
          <p14:tracePt t="2780" x="9586913" y="5135563"/>
          <p14:tracePt t="2781" x="9555163" y="5135563"/>
          <p14:tracePt t="2783" x="9523413" y="5135563"/>
          <p14:tracePt t="2785" x="9491663" y="5135563"/>
          <p14:tracePt t="2787" x="9475788" y="5135563"/>
          <p14:tracePt t="2790" x="9428163" y="5135563"/>
          <p14:tracePt t="2792" x="9396413" y="5151438"/>
          <p14:tracePt t="2794" x="9380538" y="5151438"/>
          <p14:tracePt t="2796" x="9332913" y="5151438"/>
          <p14:tracePt t="2797" x="9301163" y="5151438"/>
          <p14:tracePt t="2799" x="9286875" y="5151438"/>
          <p14:tracePt t="2801" x="9239250" y="5151438"/>
          <p14:tracePt t="2803" x="9223375" y="5151438"/>
          <p14:tracePt t="2805" x="9191625" y="5167313"/>
          <p14:tracePt t="2807" x="9144000" y="5167313"/>
          <p14:tracePt t="2810" x="9128125" y="5167313"/>
          <p14:tracePt t="2812" x="9096375" y="5167313"/>
          <p14:tracePt t="2839" x="8655050" y="5167313"/>
          <p14:tracePt t="2842" x="8559800" y="5167313"/>
          <p14:tracePt t="2844" x="8528050" y="5167313"/>
          <p14:tracePt t="2846" x="8480425" y="5167313"/>
          <p14:tracePt t="2847" x="8448675" y="5167313"/>
          <p14:tracePt t="2849" x="8416925" y="5167313"/>
          <p14:tracePt t="2852" x="8370888" y="5167313"/>
          <p14:tracePt t="2853" x="8323263" y="5167313"/>
          <p14:tracePt t="2855" x="8291513" y="5167313"/>
          <p14:tracePt t="2857" x="8243888" y="5167313"/>
          <p14:tracePt t="2861" x="8196263" y="5167313"/>
          <p14:tracePt t="2862" x="8164513" y="5167313"/>
          <p14:tracePt t="2863" x="8116888" y="5167313"/>
          <p14:tracePt t="2865" x="8070850" y="5167313"/>
          <p14:tracePt t="2867" x="8039100" y="5167313"/>
          <p14:tracePt t="2870" x="7991475" y="5167313"/>
          <p14:tracePt t="2872" x="7943850" y="5167313"/>
          <p14:tracePt t="2874" x="7912100" y="5167313"/>
          <p14:tracePt t="2876" x="7864475" y="5167313"/>
          <p14:tracePt t="2878" x="7816850" y="5167313"/>
          <p14:tracePt t="2879" x="7785100" y="5167313"/>
          <p14:tracePt t="2881" x="7739063" y="5167313"/>
          <p14:tracePt t="2884" x="7707313" y="5167313"/>
          <p14:tracePt t="2886" x="7675563" y="5167313"/>
          <p14:tracePt t="2888" x="7627938" y="5167313"/>
          <p14:tracePt t="2889" x="7580313" y="5167313"/>
          <p14:tracePt t="2892" x="7564438" y="5167313"/>
          <p14:tracePt t="2894" x="7516813" y="5167313"/>
          <p14:tracePt t="2895" x="7469188" y="5167313"/>
          <p14:tracePt t="2897" x="7454900" y="5167313"/>
          <p14:tracePt t="2900" x="7407275" y="5167313"/>
          <p14:tracePt t="2901" x="7391400" y="5167313"/>
          <p14:tracePt t="2904" x="7343775" y="5167313"/>
          <p14:tracePt t="2905" x="7312025" y="5167313"/>
          <p14:tracePt t="2908" x="7296150" y="5167313"/>
          <p14:tracePt t="2910" x="7248525" y="5167313"/>
          <p14:tracePt t="2912" x="7216775" y="5167313"/>
          <p14:tracePt t="2914" x="7185025" y="5167313"/>
          <p14:tracePt t="2916" x="7154863" y="5167313"/>
          <p14:tracePt t="2918" x="7138988" y="5167313"/>
          <p14:tracePt t="2919" x="7107238" y="5167313"/>
          <p14:tracePt t="2921" x="7059613" y="5167313"/>
          <p14:tracePt t="2923" x="7043738" y="5167313"/>
          <p14:tracePt t="2926" x="6996113" y="5151438"/>
          <p14:tracePt t="2927" x="6964363" y="5151438"/>
          <p14:tracePt t="2930" x="6948488" y="5151438"/>
          <p14:tracePt t="2932" x="6916738" y="5151438"/>
          <p14:tracePt t="2934" x="6869113" y="5151438"/>
          <p14:tracePt t="2936" x="6854825" y="5151438"/>
          <p14:tracePt t="2937" x="6807200" y="5151438"/>
          <p14:tracePt t="2940" x="6791325" y="5151438"/>
          <p14:tracePt t="2942" x="6759575" y="5151438"/>
          <p14:tracePt t="2944" x="6727825" y="5151438"/>
          <p14:tracePt t="2946" x="6696075" y="5151438"/>
          <p14:tracePt t="2948" x="6664325" y="5151438"/>
          <p14:tracePt t="2950" x="6648450" y="5151438"/>
          <p14:tracePt t="2952" x="6600825" y="5151438"/>
          <p14:tracePt t="2953" x="6569075" y="5151438"/>
          <p14:tracePt t="2956" x="6553200" y="5151438"/>
          <p14:tracePt t="2957" x="6523038" y="5151438"/>
          <p14:tracePt t="2960" x="6491288" y="5151438"/>
          <p14:tracePt t="2961" x="6475413" y="5151438"/>
          <p14:tracePt t="2964" x="6443663" y="5151438"/>
          <p14:tracePt t="2966" x="6427788" y="5151438"/>
          <p14:tracePt t="2968" x="6396038" y="5151438"/>
          <p14:tracePt t="2969" x="6364288" y="5151438"/>
          <p14:tracePt t="2971" x="6348413" y="5151438"/>
          <p14:tracePt t="2973" x="6332538" y="5151438"/>
          <p14:tracePt t="2975" x="6316663" y="5151438"/>
          <p14:tracePt t="2977" x="6284913" y="5151438"/>
          <p14:tracePt t="2979" x="6269038" y="5151438"/>
          <p14:tracePt t="2981" x="6253163" y="5151438"/>
          <p14:tracePt t="2983" x="6238875" y="5151438"/>
          <p14:tracePt t="2985" x="6223000" y="5151438"/>
          <p14:tracePt t="2987" x="6207125" y="5151438"/>
          <p14:tracePt t="2990" x="6191250" y="5167313"/>
          <p14:tracePt t="2992" x="6175375" y="5167313"/>
          <p14:tracePt t="2994" x="6159500" y="5167313"/>
          <p14:tracePt t="2995" x="6143625" y="5167313"/>
          <p14:tracePt t="2998" x="6127750" y="5167313"/>
          <p14:tracePt t="3000" x="6111875" y="5167313"/>
          <p14:tracePt t="3001" x="6080125" y="5167313"/>
          <p14:tracePt t="3005" x="6064250" y="5183188"/>
          <p14:tracePt t="3008" x="6048375" y="5183188"/>
          <p14:tracePt t="3010" x="6032500" y="5183188"/>
          <p14:tracePt t="3013" x="6016625" y="5183188"/>
          <p14:tracePt t="3014" x="6000750" y="5183188"/>
          <p14:tracePt t="3015" x="5984875" y="5183188"/>
          <p14:tracePt t="3018" x="5953125" y="5183188"/>
          <p14:tracePt t="3022" x="5938838" y="5183188"/>
          <p14:tracePt t="3024" x="5907088" y="5183188"/>
          <p14:tracePt t="3028" x="5891213" y="5183188"/>
          <p14:tracePt t="3030" x="5875338" y="5183188"/>
          <p14:tracePt t="3031" x="5859463" y="5183188"/>
          <p14:tracePt t="3033" x="5827713" y="5183188"/>
          <p14:tracePt t="3037" x="5811838" y="5183188"/>
          <p14:tracePt t="3039" x="5780088" y="5183188"/>
          <p14:tracePt t="3044" x="5748338" y="5183188"/>
          <p14:tracePt t="3046" x="5732463" y="5183188"/>
          <p14:tracePt t="3047" x="5716588" y="5183188"/>
          <p14:tracePt t="3050" x="5684838" y="5183188"/>
          <p14:tracePt t="3052" x="5668963" y="5183188"/>
          <p14:tracePt t="3054" x="5653088" y="5183188"/>
          <p14:tracePt t="3056" x="5622925" y="5183188"/>
          <p14:tracePt t="3058" x="5607050" y="5183188"/>
          <p14:tracePt t="3060" x="5575300" y="5183188"/>
          <p14:tracePt t="3062" x="5559425" y="5183188"/>
          <p14:tracePt t="3063" x="5527675" y="5183188"/>
          <p14:tracePt t="3065" x="5495925" y="5183188"/>
          <p14:tracePt t="3068" x="5480050" y="5183188"/>
          <p14:tracePt t="3069" x="5448300" y="5183188"/>
          <p14:tracePt t="3072" x="5432425" y="5183188"/>
          <p14:tracePt t="3073" x="5400675" y="5183188"/>
          <p14:tracePt t="3075" x="5368925" y="5183188"/>
          <p14:tracePt t="3077" x="5353050" y="5183188"/>
          <p14:tracePt t="3079" x="5322888" y="5183188"/>
          <p14:tracePt t="3081" x="5307013" y="5183188"/>
          <p14:tracePt t="3084" x="5275263" y="5183188"/>
          <p14:tracePt t="3085" x="5243513" y="5183188"/>
          <p14:tracePt t="3088" x="5227638" y="5183188"/>
          <p14:tracePt t="3089" x="5211763" y="5183188"/>
          <p14:tracePt t="3092" x="5195888" y="5183188"/>
          <p14:tracePt t="3094" x="5164138" y="5183188"/>
          <p14:tracePt t="3096" x="5132388" y="5183188"/>
          <p14:tracePt t="3097" x="5116513" y="5183188"/>
          <p14:tracePt t="3099" x="5100638" y="5183188"/>
          <p14:tracePt t="3101" x="5084763" y="5183188"/>
          <p14:tracePt t="3104" x="5053013" y="5183188"/>
          <p14:tracePt t="3106" x="5022850" y="5183188"/>
          <p14:tracePt t="3107" x="5006975" y="5183188"/>
          <p14:tracePt t="3112" x="4975225" y="5183188"/>
          <p14:tracePt t="3113" x="4943475" y="5183188"/>
          <p14:tracePt t="3115" x="4927600" y="5183188"/>
          <p14:tracePt t="3118" x="4911725" y="5183188"/>
          <p14:tracePt t="3120" x="4895850" y="5183188"/>
          <p14:tracePt t="3121" x="4879975" y="5183188"/>
          <p14:tracePt t="3124" x="4864100" y="5183188"/>
          <p14:tracePt t="3126" x="4832350" y="5183188"/>
          <p14:tracePt t="3128" x="4816475" y="5183188"/>
          <p14:tracePt t="3130" x="4800600" y="5183188"/>
          <p14:tracePt t="3131" x="4784725" y="5183188"/>
          <p14:tracePt t="3134" x="4752975" y="5183188"/>
          <p14:tracePt t="3136" x="4737100" y="5183188"/>
          <p14:tracePt t="3138" x="4722813" y="5167313"/>
          <p14:tracePt t="3139" x="4706938" y="5167313"/>
          <p14:tracePt t="3141" x="4675188" y="5167313"/>
          <p14:tracePt t="3144" x="4659313" y="5167313"/>
          <p14:tracePt t="3145" x="4643438" y="5167313"/>
          <p14:tracePt t="3147" x="4627563" y="5167313"/>
          <p14:tracePt t="3149" x="4611688" y="5167313"/>
          <p14:tracePt t="3152" x="4579938" y="5167313"/>
          <p14:tracePt t="3153" x="4564063" y="5167313"/>
          <p14:tracePt t="3156" x="4548188" y="5167313"/>
          <p14:tracePt t="3157" x="4532313" y="5167313"/>
          <p14:tracePt t="3160" x="4516438" y="5167313"/>
          <p14:tracePt t="3161" x="4484688" y="5167313"/>
          <p14:tracePt t="3163" x="4468813" y="5167313"/>
          <p14:tracePt t="3166" x="4452938" y="5167313"/>
          <p14:tracePt t="3167" x="4437063" y="5167313"/>
          <p14:tracePt t="3169" x="4421188" y="5167313"/>
          <p14:tracePt t="3172" x="4391025" y="5167313"/>
          <p14:tracePt t="3173" x="4375150" y="5167313"/>
          <p14:tracePt t="3176" x="4359275" y="5167313"/>
          <p14:tracePt t="3177" x="4327525" y="5167313"/>
          <p14:tracePt t="3182" x="4295775" y="5167313"/>
          <p14:tracePt t="3186" x="4264025" y="5167313"/>
          <p14:tracePt t="3188" x="4248150" y="5167313"/>
          <p14:tracePt t="3190" x="4232275" y="5167313"/>
          <p14:tracePt t="3191" x="4216400" y="5167313"/>
          <p14:tracePt t="3194" x="4200525" y="5167313"/>
          <p14:tracePt t="3198" x="4184650" y="5167313"/>
          <p14:tracePt t="3200" x="4168775" y="5167313"/>
          <p14:tracePt t="3206" x="4152900" y="5167313"/>
          <p14:tracePt t="3208" x="4137025" y="5167313"/>
          <p14:tracePt t="3211" x="4121150" y="5167313"/>
          <p14:tracePt t="3219" x="4106863" y="5167313"/>
          <p14:tracePt t="3231" x="4090988" y="5167313"/>
          <p14:tracePt t="3733" x="4090988" y="5151438"/>
          <p14:tracePt t="3771" x="4090988" y="5135563"/>
          <p14:tracePt t="3791" x="4090988" y="5119688"/>
          <p14:tracePt t="3844" x="4090988" y="5103813"/>
          <p14:tracePt t="4051" x="4075113" y="5103813"/>
          <p14:tracePt t="4062" x="4011613" y="5103813"/>
          <p14:tracePt t="4070" x="3963988" y="5103813"/>
          <p14:tracePt t="4076" x="3916363" y="5103813"/>
          <p14:tracePt t="4081" x="3868738" y="5103813"/>
          <p14:tracePt t="4084" x="3821113" y="5087938"/>
          <p14:tracePt t="4086" x="3790950" y="5072063"/>
          <p14:tracePt t="4088" x="3743325" y="5072063"/>
          <p14:tracePt t="4090" x="3727450" y="5072063"/>
          <p14:tracePt t="4092" x="3695700" y="5056188"/>
          <p14:tracePt t="4094" x="3663950" y="5056188"/>
          <p14:tracePt t="4096" x="3648075" y="5056188"/>
          <p14:tracePt t="4097" x="3632200" y="5056188"/>
          <p14:tracePt t="4100" x="3600450" y="5056188"/>
          <p14:tracePt t="4101" x="3584575" y="5056188"/>
          <p14:tracePt t="4104" x="3552825" y="5040313"/>
          <p14:tracePt t="4106" x="3536950" y="5040313"/>
          <p14:tracePt t="4108" x="3521075" y="5040313"/>
          <p14:tracePt t="4110" x="3490913" y="5024438"/>
          <p14:tracePt t="4112" x="3475038" y="5024438"/>
          <p14:tracePt t="4113" x="3459163" y="5008563"/>
          <p14:tracePt t="4115" x="3443288" y="4992688"/>
          <p14:tracePt t="4118" x="3427413" y="4992688"/>
          <p14:tracePt t="4119" x="3411538" y="4992688"/>
          <p14:tracePt t="4121" x="3379788" y="4992688"/>
          <p14:tracePt t="4123" x="3379788" y="4976813"/>
          <p14:tracePt t="4126" x="3348038" y="4962525"/>
          <p14:tracePt t="4128" x="3332163" y="4962525"/>
          <p14:tracePt t="4130" x="3332163" y="4946650"/>
          <p14:tracePt t="4131" x="3300413" y="4946650"/>
          <p14:tracePt t="4136" x="3284538" y="4930775"/>
          <p14:tracePt t="4138" x="3268663" y="4914900"/>
          <p14:tracePt t="4140" x="3252788" y="4914900"/>
          <p14:tracePt t="4146" x="3221038" y="4899025"/>
          <p14:tracePt t="4147" x="3221038" y="4883150"/>
          <p14:tracePt t="4150" x="3205163" y="4883150"/>
          <p14:tracePt t="4151" x="3190875" y="4867275"/>
          <p14:tracePt t="4154" x="3175000" y="4867275"/>
          <p14:tracePt t="4162" x="3175000" y="4851400"/>
          <p14:tracePt t="4169" x="3159125" y="4835525"/>
          <p14:tracePt t="4172" x="3143250" y="4835525"/>
          <p14:tracePt t="4174" x="3143250" y="4819650"/>
          <p14:tracePt t="4178" x="3143250" y="4803775"/>
          <p14:tracePt t="4180" x="3143250" y="4787900"/>
          <p14:tracePt t="4186" x="3127375" y="4787900"/>
          <p14:tracePt t="4188" x="3127375" y="4772025"/>
          <p14:tracePt t="4194" x="3127375" y="4756150"/>
          <p14:tracePt t="4210" x="3127375" y="4740275"/>
          <p14:tracePt t="4227" x="3127375" y="4724400"/>
          <p14:tracePt t="4258" x="3127375" y="4708525"/>
          <p14:tracePt t="4387" x="3127375" y="4692650"/>
          <p14:tracePt t="4402" x="3127375" y="4676775"/>
          <p14:tracePt t="4410" x="3143250" y="4676775"/>
          <p14:tracePt t="4452" x="3143250" y="4660900"/>
          <p14:tracePt t="4583" x="3143250" y="4645025"/>
          <p14:tracePt t="4588" x="3127375" y="4645025"/>
          <p14:tracePt t="4600" x="3111500" y="4645025"/>
          <p14:tracePt t="4602" x="3111500" y="4629150"/>
          <p14:tracePt t="4611" x="3095625" y="4629150"/>
          <p14:tracePt t="4612" x="3095625" y="4614863"/>
          <p14:tracePt t="4628" x="3079750" y="4598988"/>
          <p14:tracePt t="4634" x="3063875" y="4598988"/>
          <p14:tracePt t="4648" x="3048000" y="4598988"/>
          <p14:tracePt t="4658" x="3032125" y="4598988"/>
          <p14:tracePt t="4664" x="3016250" y="4598988"/>
          <p14:tracePt t="4678" x="3000375" y="4598988"/>
          <p14:tracePt t="4682" x="2984500" y="4598988"/>
          <p14:tracePt t="4692" x="2984500" y="4614863"/>
          <p14:tracePt t="4702" x="2936875" y="4645025"/>
          <p14:tracePt t="4708" x="2936875" y="4676775"/>
          <p14:tracePt t="4713" x="2921000" y="4708525"/>
          <p14:tracePt t="4717" x="2905125" y="4740275"/>
          <p14:tracePt t="4719" x="2905125" y="4756150"/>
          <p14:tracePt t="4721" x="2890838" y="4787900"/>
          <p14:tracePt t="4722" x="2890838" y="4803775"/>
          <p14:tracePt t="4723" x="2890838" y="4835525"/>
          <p14:tracePt t="4726" x="2874963" y="4867275"/>
          <p14:tracePt t="4730" x="2874963" y="4899025"/>
          <p14:tracePt t="4732" x="2859088" y="4930775"/>
          <p14:tracePt t="4735" x="2843213" y="4962525"/>
          <p14:tracePt t="4738" x="2843213" y="4992688"/>
          <p14:tracePt t="4740" x="2827338" y="4992688"/>
          <p14:tracePt t="4742" x="2827338" y="5024438"/>
          <p14:tracePt t="4744" x="2827338" y="5040313"/>
          <p14:tracePt t="4745" x="2827338" y="5072063"/>
          <p14:tracePt t="4747" x="2827338" y="5103813"/>
          <p14:tracePt t="4749" x="2811463" y="5119688"/>
          <p14:tracePt t="4751" x="2811463" y="5135563"/>
          <p14:tracePt t="4754" x="2811463" y="5167313"/>
          <p14:tracePt t="4755" x="2811463" y="5183188"/>
          <p14:tracePt t="4757" x="2811463" y="5214938"/>
          <p14:tracePt t="4760" x="2811463" y="5230813"/>
          <p14:tracePt t="4761" x="2811463" y="5246688"/>
          <p14:tracePt t="4763" x="2811463" y="5278438"/>
          <p14:tracePt t="4766" x="2811463" y="5294313"/>
          <p14:tracePt t="4767" x="2811463" y="5310188"/>
          <p14:tracePt t="4769" x="2811463" y="5324475"/>
          <p14:tracePt t="4771" x="2811463" y="5340350"/>
          <p14:tracePt t="4773" x="2811463" y="5372100"/>
          <p14:tracePt t="4778" x="2811463" y="5403850"/>
          <p14:tracePt t="4780" x="2811463" y="5419725"/>
          <p14:tracePt t="4782" x="2811463" y="5435600"/>
          <p14:tracePt t="4784" x="2827338" y="5451475"/>
          <p14:tracePt t="4786" x="2827338" y="5467350"/>
          <p14:tracePt t="4787" x="2843213" y="5483225"/>
          <p14:tracePt t="4789" x="2843213" y="5499100"/>
          <p14:tracePt t="4792" x="2843213" y="5514975"/>
          <p14:tracePt t="4794" x="2859088" y="5530850"/>
          <p14:tracePt t="4796" x="2859088" y="5546725"/>
          <p14:tracePt t="4797" x="2874963" y="5562600"/>
          <p14:tracePt t="4799" x="2874963" y="5578475"/>
          <p14:tracePt t="4801" x="2890838" y="5594350"/>
          <p14:tracePt t="4806" x="2890838" y="5610225"/>
          <p14:tracePt t="4808" x="2905125" y="5626100"/>
          <p14:tracePt t="4811" x="2905125" y="5641975"/>
          <p14:tracePt t="4838" x="2984500" y="5719763"/>
          <p14:tracePt t="4844" x="3000375" y="5719763"/>
          <p14:tracePt t="4848" x="3000375" y="5735638"/>
          <p14:tracePt t="4865" x="3000375" y="5751513"/>
          <p14:tracePt t="4874" x="3016250" y="5751513"/>
          <p14:tracePt t="4892" x="3032125" y="5751513"/>
          <p14:tracePt t="4903" x="3048000" y="5751513"/>
          <p14:tracePt t="4926" x="3063875" y="5735638"/>
          <p14:tracePt t="4942" x="3079750" y="5735638"/>
          <p14:tracePt t="4972" x="3079750" y="5719763"/>
          <p14:tracePt t="5009" x="3063875" y="5719763"/>
          <p14:tracePt t="5018" x="3032125" y="5719763"/>
          <p14:tracePt t="5020" x="3016250" y="5719763"/>
          <p14:tracePt t="5023" x="3000375" y="5719763"/>
          <p14:tracePt t="5026" x="2984500" y="5719763"/>
          <p14:tracePt t="5032" x="2968625" y="5719763"/>
          <p14:tracePt t="5033" x="2952750" y="5719763"/>
          <p14:tracePt t="5035" x="2936875" y="5719763"/>
          <p14:tracePt t="5042" x="2921000" y="5719763"/>
          <p14:tracePt t="5049" x="2890838" y="5719763"/>
          <p14:tracePt t="5055" x="2859088" y="5719763"/>
          <p14:tracePt t="5059" x="2843213" y="5719763"/>
          <p14:tracePt t="5065" x="2811463" y="5719763"/>
          <p14:tracePt t="5068" x="2795588" y="5703888"/>
          <p14:tracePt t="5069" x="2779713" y="5688013"/>
          <p14:tracePt t="5076" x="2763838" y="5688013"/>
          <p14:tracePt t="5078" x="2763838" y="5672138"/>
          <p14:tracePt t="5080" x="2747963" y="5672138"/>
          <p14:tracePt t="5082" x="2747963" y="5657850"/>
          <p14:tracePt t="5086" x="2732088" y="5657850"/>
          <p14:tracePt t="5090" x="2716213" y="5641975"/>
          <p14:tracePt t="5091" x="2716213" y="5626100"/>
          <p14:tracePt t="5097" x="2700338" y="5610225"/>
          <p14:tracePt t="5100" x="2700338" y="5594350"/>
          <p14:tracePt t="5105" x="2700338" y="5578475"/>
          <p14:tracePt t="5111" x="2684463" y="5546725"/>
          <p14:tracePt t="5115" x="2684463" y="5530850"/>
          <p14:tracePt t="5119" x="2684463" y="5499100"/>
          <p14:tracePt t="5122" x="2684463" y="5483225"/>
          <p14:tracePt t="5126" x="2684463" y="5467350"/>
          <p14:tracePt t="5130" x="2668588" y="5451475"/>
          <p14:tracePt t="5132" x="2668588" y="5435600"/>
          <p14:tracePt t="5134" x="2668588" y="5419725"/>
          <p14:tracePt t="5138" x="2668588" y="5403850"/>
          <p14:tracePt t="5140" x="2668588" y="5387975"/>
          <p14:tracePt t="5144" x="2668588" y="5372100"/>
          <p14:tracePt t="5145" x="2668588" y="5356225"/>
          <p14:tracePt t="5148" x="2668588" y="5340350"/>
          <p14:tracePt t="5149" x="2668588" y="5324475"/>
          <p14:tracePt t="5151" x="2668588" y="5310188"/>
          <p14:tracePt t="5154" x="2668588" y="5294313"/>
          <p14:tracePt t="5158" x="2668588" y="5278438"/>
          <p14:tracePt t="5160" x="2668588" y="5262563"/>
          <p14:tracePt t="5164" x="2668588" y="5246688"/>
          <p14:tracePt t="5166" x="2668588" y="5230813"/>
          <p14:tracePt t="5168" x="2668588" y="5214938"/>
          <p14:tracePt t="5172" x="2668588" y="5199063"/>
          <p14:tracePt t="5173" x="2668588" y="5183188"/>
          <p14:tracePt t="5177" x="2668588" y="5167313"/>
          <p14:tracePt t="5180" x="2668588" y="5151438"/>
          <p14:tracePt t="5187" x="2668588" y="5119688"/>
          <p14:tracePt t="5192" x="2668588" y="5087938"/>
          <p14:tracePt t="5194" x="2668588" y="5056188"/>
          <p14:tracePt t="5198" x="2668588" y="5040313"/>
          <p14:tracePt t="5199" x="2668588" y="5024438"/>
          <p14:tracePt t="5202" x="2668588" y="5008563"/>
          <p14:tracePt t="5203" x="2668588" y="4992688"/>
          <p14:tracePt t="5205" x="2668588" y="4976813"/>
          <p14:tracePt t="5210" x="2668588" y="4962525"/>
          <p14:tracePt t="5212" x="2668588" y="4946650"/>
          <p14:tracePt t="5213" x="2668588" y="4930775"/>
          <p14:tracePt t="5216" x="2668588" y="4914900"/>
          <p14:tracePt t="5218" x="2668588" y="4899025"/>
          <p14:tracePt t="5222" x="2668588" y="4867275"/>
          <p14:tracePt t="5223" x="2668588" y="4851400"/>
          <p14:tracePt t="5227" x="2668588" y="4819650"/>
          <p14:tracePt t="5230" x="2668588" y="4803775"/>
          <p14:tracePt t="5233" x="2668588" y="4772025"/>
          <p14:tracePt t="5237" x="2668588" y="4756150"/>
          <p14:tracePt t="5240" x="2668588" y="4724400"/>
          <p14:tracePt t="5244" x="2668588" y="4708525"/>
          <p14:tracePt t="5246" x="2668588" y="4676775"/>
          <p14:tracePt t="5250" x="2668588" y="4660900"/>
          <p14:tracePt t="5252" x="2668588" y="4645025"/>
          <p14:tracePt t="5256" x="2668588" y="4629150"/>
          <p14:tracePt t="5258" x="2668588" y="4614863"/>
          <p14:tracePt t="5259" x="2668588" y="4598988"/>
          <p14:tracePt t="5263" x="2668588" y="4583113"/>
          <p14:tracePt t="5266" x="2668588" y="4567238"/>
          <p14:tracePt t="5272" x="2668588" y="4551363"/>
          <p14:tracePt t="5276" x="2668588" y="4535488"/>
          <p14:tracePt t="5282" x="2668588" y="4519613"/>
          <p14:tracePt t="5302" x="2668588" y="4503738"/>
          <p14:tracePt t="5314" x="2668588" y="4487863"/>
          <p14:tracePt t="5329" x="2668588" y="4471988"/>
          <p14:tracePt t="5332" x="2668588" y="4456113"/>
          <p14:tracePt t="5336" x="2668588" y="4440238"/>
          <p14:tracePt t="5340" x="2668588" y="4424363"/>
          <p14:tracePt t="5344" x="2668588" y="4408488"/>
          <p14:tracePt t="5346" x="2684463" y="4408488"/>
          <p14:tracePt t="5353" x="2684463" y="4376738"/>
          <p14:tracePt t="5359" x="2700338" y="4360863"/>
          <p14:tracePt t="5366" x="2716213" y="4329113"/>
          <p14:tracePt t="5375" x="2732088" y="4313238"/>
          <p14:tracePt t="5384" x="2732088" y="4297363"/>
          <p14:tracePt t="5386" x="2732088" y="4283075"/>
          <p14:tracePt t="5400" x="2732088" y="4267200"/>
          <p14:tracePt t="5403" x="2747963" y="4267200"/>
          <p14:tracePt t="5405" x="2747963" y="4251325"/>
          <p14:tracePt t="5414" x="2763838" y="4235450"/>
          <p14:tracePt t="5420" x="2763838" y="4219575"/>
          <p14:tracePt t="5424" x="2763838" y="4203700"/>
          <p14:tracePt t="5430" x="2763838" y="4187825"/>
          <p14:tracePt t="5432" x="2779713" y="4171950"/>
          <p14:tracePt t="5435" x="2795588" y="4156075"/>
          <p14:tracePt t="5437" x="2795588" y="4140200"/>
          <p14:tracePt t="5442" x="2811463" y="4140200"/>
          <p14:tracePt t="5444" x="2811463" y="4124325"/>
          <p14:tracePt t="5445" x="2811463" y="4108450"/>
          <p14:tracePt t="5448" x="2811463" y="4092575"/>
          <p14:tracePt t="5449" x="2827338" y="4092575"/>
          <p14:tracePt t="5453" x="2827338" y="4076700"/>
          <p14:tracePt t="5456" x="2843213" y="4076700"/>
          <p14:tracePt t="5458" x="2843213" y="4060825"/>
          <p14:tracePt t="5462" x="2843213" y="4044950"/>
          <p14:tracePt t="5464" x="2859088" y="4044950"/>
          <p14:tracePt t="5466" x="2859088" y="4029075"/>
          <p14:tracePt t="5468" x="2874963" y="4013200"/>
          <p14:tracePt t="5472" x="2890838" y="3997325"/>
          <p14:tracePt t="5476" x="2890838" y="3981450"/>
          <p14:tracePt t="5480" x="2905125" y="3965575"/>
          <p14:tracePt t="5482" x="2905125" y="3949700"/>
          <p14:tracePt t="5484" x="2921000" y="3949700"/>
          <p14:tracePt t="5486" x="2921000" y="3935413"/>
          <p14:tracePt t="5495" x="2936875" y="3903663"/>
          <p14:tracePt t="5502" x="2968625" y="3871913"/>
          <p14:tracePt t="5507" x="2984500" y="3840163"/>
          <p14:tracePt t="5510" x="3000375" y="3824288"/>
          <p14:tracePt t="5513" x="3016250" y="3808413"/>
          <p14:tracePt t="5516" x="3016250" y="3792538"/>
          <p14:tracePt t="5518" x="3032125" y="3776663"/>
          <p14:tracePt t="5519" x="3048000" y="3776663"/>
          <p14:tracePt t="5521" x="3048000" y="3760788"/>
          <p14:tracePt t="5523" x="3048000" y="3744913"/>
          <p14:tracePt t="5526" x="3063875" y="3744913"/>
          <p14:tracePt t="5528" x="3079750" y="3744913"/>
          <p14:tracePt t="5530" x="3079750" y="3729038"/>
          <p14:tracePt t="5531" x="3079750" y="3713163"/>
          <p14:tracePt t="5533" x="3095625" y="3697288"/>
          <p14:tracePt t="5538" x="3111500" y="3681413"/>
          <p14:tracePt t="5540" x="3111500" y="3665538"/>
          <p14:tracePt t="5542" x="3127375" y="3665538"/>
          <p14:tracePt t="5545" x="3127375" y="3649663"/>
          <p14:tracePt t="5546" x="3143250" y="3633788"/>
          <p14:tracePt t="5547" x="3159125" y="3633788"/>
          <p14:tracePt t="5549" x="3159125" y="3617913"/>
          <p14:tracePt t="5552" x="3159125" y="3602038"/>
          <p14:tracePt t="5554" x="3175000" y="3587750"/>
          <p14:tracePt t="5556" x="3190875" y="3587750"/>
          <p14:tracePt t="5562" x="3205163" y="3556000"/>
          <p14:tracePt t="5563" x="3221038" y="3556000"/>
          <p14:tracePt t="5566" x="3221038" y="3540125"/>
          <p14:tracePt t="5568" x="3236913" y="3540125"/>
          <p14:tracePt t="5570" x="3236913" y="3524250"/>
          <p14:tracePt t="5572" x="3236913" y="3508375"/>
          <p14:tracePt t="5573" x="3252788" y="3508375"/>
          <p14:tracePt t="5578" x="3268663" y="3508375"/>
          <p14:tracePt t="5579" x="3268663" y="3492500"/>
          <p14:tracePt t="5584" x="3284538" y="3476625"/>
          <p14:tracePt t="5598" x="3300413" y="3476625"/>
          <p14:tracePt t="5606" x="3316288" y="3476625"/>
          <p14:tracePt t="5611" x="3316288" y="3460750"/>
          <p14:tracePt t="5640" x="3332163" y="3460750"/>
          <p14:tracePt t="5653" x="3348038" y="3460750"/>
          <p14:tracePt t="5669" x="3363913" y="3444875"/>
          <p14:tracePt t="5673" x="3379788" y="3444875"/>
          <p14:tracePt t="5677" x="3395663" y="3444875"/>
          <p14:tracePt t="5684" x="3395663" y="3429000"/>
          <p14:tracePt t="5687" x="3411538" y="3429000"/>
          <p14:tracePt t="5694" x="3427413" y="3429000"/>
          <p14:tracePt t="5699" x="3443288" y="3429000"/>
          <p14:tracePt t="5702" x="3459163" y="3429000"/>
          <p14:tracePt t="5706" x="3475038" y="3429000"/>
          <p14:tracePt t="5713" x="3490913" y="3429000"/>
          <p14:tracePt t="5717" x="3505200" y="3429000"/>
          <p14:tracePt t="5725" x="3521075" y="3429000"/>
          <p14:tracePt t="5727" x="3536950" y="3413125"/>
          <p14:tracePt t="5729" x="3552825" y="3413125"/>
          <p14:tracePt t="5731" x="3568700" y="3413125"/>
          <p14:tracePt t="5734" x="3568700" y="3397250"/>
          <p14:tracePt t="5735" x="3584575" y="3397250"/>
          <p14:tracePt t="5744" x="3600450" y="3397250"/>
          <p14:tracePt t="5746" x="3616325" y="3397250"/>
          <p14:tracePt t="5758" x="3632200" y="3397250"/>
          <p14:tracePt t="5775" x="3648075" y="3397250"/>
          <p14:tracePt t="5789" x="3648075" y="3381375"/>
          <p14:tracePt t="5790" x="3663950" y="3381375"/>
          <p14:tracePt t="6024" x="3663950" y="3349625"/>
          <p14:tracePt t="6030" x="3663950" y="3317875"/>
          <p14:tracePt t="6035" x="3663950" y="3255963"/>
          <p14:tracePt t="6040" x="3616325" y="3192463"/>
          <p14:tracePt t="6043" x="3616325" y="3176588"/>
          <p14:tracePt t="6044" x="3600450" y="3144838"/>
          <p14:tracePt t="6046" x="3584575" y="3144838"/>
          <p14:tracePt t="6047" x="3568700" y="3113088"/>
          <p14:tracePt t="6050" x="3552825" y="3097213"/>
          <p14:tracePt t="6051" x="3536950" y="3065463"/>
          <p14:tracePt t="6054" x="3505200" y="3065463"/>
          <p14:tracePt t="6055" x="3490913" y="3033713"/>
          <p14:tracePt t="6058" x="3475038" y="3017838"/>
          <p14:tracePt t="6060" x="3443288" y="2986088"/>
          <p14:tracePt t="6061" x="3427413" y="2986088"/>
          <p14:tracePt t="6064" x="3411538" y="2970213"/>
          <p14:tracePt t="6066" x="3379788" y="2938463"/>
          <p14:tracePt t="6067" x="3348038" y="2922588"/>
          <p14:tracePt t="6070" x="3316288" y="2908300"/>
          <p14:tracePt t="6071" x="3300413" y="2892425"/>
          <p14:tracePt t="6074" x="3268663" y="2876550"/>
          <p14:tracePt t="6076" x="3236913" y="2860675"/>
          <p14:tracePt t="6078" x="3190875" y="2828925"/>
          <p14:tracePt t="6079" x="3175000" y="2813050"/>
          <p14:tracePt t="6082" x="3159125" y="2797175"/>
          <p14:tracePt t="6084" x="3127375" y="2797175"/>
          <p14:tracePt t="6086" x="3111500" y="2781300"/>
          <p14:tracePt t="6088" x="3079750" y="2765425"/>
          <p14:tracePt t="6090" x="3063875" y="2749550"/>
          <p14:tracePt t="6092" x="3048000" y="2733675"/>
          <p14:tracePt t="6094" x="3032125" y="2733675"/>
          <p14:tracePt t="6096" x="3016250" y="2717800"/>
          <p14:tracePt t="6097" x="3016250" y="2701925"/>
          <p14:tracePt t="6099" x="3000375" y="2701925"/>
          <p14:tracePt t="6102" x="2984500" y="2701925"/>
          <p14:tracePt t="6103" x="2968625" y="2701925"/>
          <p14:tracePt t="6105" x="2968625" y="2686050"/>
          <p14:tracePt t="6110" x="2968625" y="2670175"/>
          <p14:tracePt t="6119" x="2968625" y="2654300"/>
          <p14:tracePt t="6127" x="2952750" y="2654300"/>
          <p14:tracePt t="6143" x="2952750" y="2638425"/>
          <p14:tracePt t="6161" x="2936875" y="2638425"/>
          <p14:tracePt t="6164" x="2921000" y="2638425"/>
          <p14:tracePt t="6166" x="2905125" y="2638425"/>
          <p14:tracePt t="6168" x="2890838" y="2638425"/>
          <p14:tracePt t="6171" x="2874963" y="2638425"/>
          <p14:tracePt t="6174" x="2859088" y="2638425"/>
          <p14:tracePt t="6178" x="2843213" y="2638425"/>
          <p14:tracePt t="6179" x="2827338" y="2638425"/>
          <p14:tracePt t="6182" x="2811463" y="2638425"/>
          <p14:tracePt t="6185" x="2795588" y="2638425"/>
          <p14:tracePt t="6188" x="2779713" y="2638425"/>
          <p14:tracePt t="6193" x="2763838" y="2638425"/>
          <p14:tracePt t="6193" x="2747963" y="2638425"/>
          <p14:tracePt t="6195" x="2732088" y="2638425"/>
          <p14:tracePt t="6198" x="2716213" y="2638425"/>
          <p14:tracePt t="6200" x="2700338" y="2638425"/>
          <p14:tracePt t="6204" x="2684463" y="2638425"/>
          <p14:tracePt t="6206" x="2668588" y="2638425"/>
          <p14:tracePt t="6208" x="2652713" y="2638425"/>
          <p14:tracePt t="6212" x="2636838" y="2638425"/>
          <p14:tracePt t="6214" x="2620963" y="2638425"/>
          <p14:tracePt t="6218" x="2605088" y="2638425"/>
          <p14:tracePt t="6219" x="2590800" y="2638425"/>
          <p14:tracePt t="6222" x="2574925" y="2638425"/>
          <p14:tracePt t="6226" x="2559050" y="2638425"/>
          <p14:tracePt t="6230" x="2543175" y="2638425"/>
          <p14:tracePt t="6234" x="2527300" y="2622550"/>
          <p14:tracePt t="6236" x="2511425" y="2622550"/>
          <p14:tracePt t="6240" x="2495550" y="2622550"/>
          <p14:tracePt t="6246" x="2479675" y="2622550"/>
          <p14:tracePt t="6248" x="2463800" y="2622550"/>
          <p14:tracePt t="6250" x="2463800" y="2606675"/>
          <p14:tracePt t="6254" x="2447925" y="2606675"/>
          <p14:tracePt t="6256" x="2447925" y="2590800"/>
          <p14:tracePt t="6258" x="2432050" y="2590800"/>
          <p14:tracePt t="6259" x="2416175" y="2590800"/>
          <p14:tracePt t="6261" x="2416175" y="2574925"/>
          <p14:tracePt t="6270" x="2400300" y="2574925"/>
          <p14:tracePt t="6273" x="2384425" y="2560638"/>
          <p14:tracePt t="6277" x="2384425" y="2544763"/>
          <p14:tracePt t="6287" x="2368550" y="2513013"/>
          <p14:tracePt t="6293" x="2368550" y="2497138"/>
          <p14:tracePt t="6301" x="2352675" y="2433638"/>
          <p14:tracePt t="6303" x="2352675" y="2417763"/>
          <p14:tracePt t="6306" x="2336800" y="2401888"/>
          <p14:tracePt t="6308" x="2336800" y="2386013"/>
          <p14:tracePt t="6309" x="2336800" y="2370138"/>
          <p14:tracePt t="6311" x="2336800" y="2354263"/>
          <p14:tracePt t="6314" x="2336800" y="2338388"/>
          <p14:tracePt t="6320" x="2336800" y="2290763"/>
          <p14:tracePt t="6324" x="2336800" y="2274888"/>
          <p14:tracePt t="6326" x="2336800" y="2259013"/>
          <p14:tracePt t="6330" x="2336800" y="2228850"/>
          <p14:tracePt t="6331" x="2336800" y="2212975"/>
          <p14:tracePt t="6335" x="2336800" y="2197100"/>
          <p14:tracePt t="6338" x="2336800" y="2181225"/>
          <p14:tracePt t="6340" x="2336800" y="2165350"/>
          <p14:tracePt t="6342" x="2336800" y="2149475"/>
          <p14:tracePt t="6344" x="2336800" y="2133600"/>
          <p14:tracePt t="6345" x="2352675" y="2117725"/>
          <p14:tracePt t="6347" x="2352675" y="2101850"/>
          <p14:tracePt t="6349" x="2368550" y="2085975"/>
          <p14:tracePt t="6352" x="2368550" y="2054225"/>
          <p14:tracePt t="6353" x="2384425" y="2022475"/>
          <p14:tracePt t="6355" x="2384425" y="2006600"/>
          <p14:tracePt t="6358" x="2384425" y="1990725"/>
          <p14:tracePt t="6359" x="2384425" y="1974850"/>
          <p14:tracePt t="6362" x="2400300" y="1974850"/>
          <p14:tracePt t="6363" x="2400300" y="1958975"/>
          <p14:tracePt t="6365" x="2416175" y="1943100"/>
          <p14:tracePt t="6367" x="2416175" y="1927225"/>
          <p14:tracePt t="6369" x="2432050" y="1927225"/>
          <p14:tracePt t="6371" x="2432050" y="1911350"/>
          <p14:tracePt t="6374" x="2432050" y="1895475"/>
          <p14:tracePt t="6378" x="2447925" y="1881188"/>
          <p14:tracePt t="6380" x="2447925" y="1865313"/>
          <p14:tracePt t="6384" x="2463800" y="1865313"/>
          <p14:tracePt t="6386" x="2463800" y="1849438"/>
          <p14:tracePt t="6400" x="2479675" y="1833563"/>
          <p14:tracePt t="6415" x="2495550" y="1817688"/>
          <p14:tracePt t="6556" x="2511425" y="1817688"/>
          <p14:tracePt t="6589" x="2527300" y="1817688"/>
          <p14:tracePt t="6595" x="2543175" y="1817688"/>
          <p14:tracePt t="6597" x="2543175" y="1833563"/>
          <p14:tracePt t="6602" x="2559050" y="1833563"/>
          <p14:tracePt t="6604" x="2574925" y="1833563"/>
          <p14:tracePt t="6610" x="2590800" y="1833563"/>
          <p14:tracePt t="6612" x="2605088" y="1833563"/>
          <p14:tracePt t="6613" x="2605088" y="1849438"/>
          <p14:tracePt t="6616" x="2620963" y="1849438"/>
          <p14:tracePt t="6622" x="2652713" y="1849438"/>
          <p14:tracePt t="6624" x="2652713" y="1865313"/>
          <p14:tracePt t="6627" x="2668588" y="1865313"/>
          <p14:tracePt t="6629" x="2684463" y="1865313"/>
          <p14:tracePt t="6632" x="2700338" y="1865313"/>
          <p14:tracePt t="6636" x="2716213" y="1881188"/>
          <p14:tracePt t="6638" x="2732088" y="1881188"/>
          <p14:tracePt t="6642" x="2747963" y="1881188"/>
          <p14:tracePt t="6644" x="2763838" y="1881188"/>
          <p14:tracePt t="6645" x="2779713" y="1881188"/>
          <p14:tracePt t="6648" x="2795588" y="1881188"/>
          <p14:tracePt t="6650" x="2811463" y="1881188"/>
          <p14:tracePt t="6652" x="2827338" y="1881188"/>
          <p14:tracePt t="6654" x="2843213" y="1895475"/>
          <p14:tracePt t="6656" x="2859088" y="1895475"/>
          <p14:tracePt t="6660" x="2905125" y="1895475"/>
          <p14:tracePt t="6661" x="2936875" y="1911350"/>
          <p14:tracePt t="6663" x="2968625" y="1911350"/>
          <p14:tracePt t="6666" x="3000375" y="1927225"/>
          <p14:tracePt t="6668" x="3016250" y="1927225"/>
          <p14:tracePt t="6670" x="3032125" y="1927225"/>
          <p14:tracePt t="6671" x="3063875" y="1927225"/>
          <p14:tracePt t="6673" x="3079750" y="1927225"/>
          <p14:tracePt t="6676" x="3095625" y="1927225"/>
          <p14:tracePt t="6677" x="3127375" y="1927225"/>
          <p14:tracePt t="6680" x="3127375" y="1943100"/>
          <p14:tracePt t="6682" x="3159125" y="1943100"/>
          <p14:tracePt t="6684" x="3175000" y="1943100"/>
          <p14:tracePt t="6686" x="3190875" y="1943100"/>
          <p14:tracePt t="6688" x="3221038" y="1958975"/>
          <p14:tracePt t="6693" x="3252788" y="1958975"/>
          <p14:tracePt t="6694" x="3268663" y="1974850"/>
          <p14:tracePt t="6695" x="3284538" y="1974850"/>
          <p14:tracePt t="6698" x="3316288" y="1974850"/>
          <p14:tracePt t="6702" x="3348038" y="1974850"/>
          <p14:tracePt t="6704" x="3363913" y="1974850"/>
          <p14:tracePt t="6706" x="3379788" y="1974850"/>
          <p14:tracePt t="6708" x="3395663" y="1974850"/>
          <p14:tracePt t="6710" x="3427413" y="1990725"/>
          <p14:tracePt t="6714" x="3459163" y="1990725"/>
          <p14:tracePt t="6717" x="3475038" y="1990725"/>
          <p14:tracePt t="6719" x="3505200" y="2006600"/>
          <p14:tracePt t="6722" x="3521075" y="2006600"/>
          <p14:tracePt t="6725" x="3536950" y="2006600"/>
          <p14:tracePt t="6726" x="3552825" y="2006600"/>
          <p14:tracePt t="6728" x="3568700" y="2022475"/>
          <p14:tracePt t="6729" x="3584575" y="2022475"/>
          <p14:tracePt t="6731" x="3616325" y="2022475"/>
          <p14:tracePt t="6736" x="3648075" y="2038350"/>
          <p14:tracePt t="6737" x="3663950" y="2038350"/>
          <p14:tracePt t="6744" x="3695700" y="2038350"/>
          <p14:tracePt t="6746" x="3711575" y="2038350"/>
          <p14:tracePt t="6748" x="3743325" y="2038350"/>
          <p14:tracePt t="6752" x="3759200" y="2038350"/>
          <p14:tracePt t="6754" x="3790950" y="2054225"/>
          <p14:tracePt t="6768" x="3868738" y="2070100"/>
          <p14:tracePt t="6773" x="3916363" y="2070100"/>
          <p14:tracePt t="6778" x="3963988" y="2070100"/>
          <p14:tracePt t="6780" x="3979863" y="2070100"/>
          <p14:tracePt t="6782" x="4011613" y="2070100"/>
          <p14:tracePt t="6786" x="4043363" y="2070100"/>
          <p14:tracePt t="6787" x="4059238" y="2085975"/>
          <p14:tracePt t="6790" x="4075113" y="2085975"/>
          <p14:tracePt t="6792" x="4106863" y="2085975"/>
          <p14:tracePt t="6794" x="4121150" y="2085975"/>
          <p14:tracePt t="6796" x="4137025" y="2085975"/>
          <p14:tracePt t="6798" x="4168775" y="2101850"/>
          <p14:tracePt t="6800" x="4184650" y="2101850"/>
          <p14:tracePt t="6802" x="4216400" y="2101850"/>
          <p14:tracePt t="6804" x="4232275" y="2101850"/>
          <p14:tracePt t="6806" x="4264025" y="2101850"/>
          <p14:tracePt t="6808" x="4295775" y="2101850"/>
          <p14:tracePt t="6809" x="4311650" y="2101850"/>
          <p14:tracePt t="6811" x="4343400" y="2101850"/>
          <p14:tracePt t="6813" x="4359275" y="2101850"/>
          <p14:tracePt t="6815" x="4391025" y="2101850"/>
          <p14:tracePt t="6818" x="4421188" y="2101850"/>
          <p14:tracePt t="6820" x="4452938" y="2101850"/>
          <p14:tracePt t="6822" x="4484688" y="2101850"/>
          <p14:tracePt t="6824" x="4500563" y="2101850"/>
          <p14:tracePt t="6825" x="4532313" y="2117725"/>
          <p14:tracePt t="6827" x="4579938" y="2117725"/>
          <p14:tracePt t="6829" x="4595813" y="2117725"/>
          <p14:tracePt t="6831" x="4643438" y="2117725"/>
          <p14:tracePt t="6834" x="4675188" y="2117725"/>
          <p14:tracePt t="6836" x="4691063" y="2117725"/>
          <p14:tracePt t="6838" x="4737100" y="2117725"/>
          <p14:tracePt t="6840" x="4768850" y="2117725"/>
          <p14:tracePt t="6843" x="4800600" y="2117725"/>
          <p14:tracePt t="6844" x="4848225" y="2117725"/>
          <p14:tracePt t="6845" x="4864100" y="2117725"/>
          <p14:tracePt t="6847" x="4911725" y="2117725"/>
          <p14:tracePt t="6850" x="4943475" y="2117725"/>
          <p14:tracePt t="6852" x="4975225" y="2117725"/>
          <p14:tracePt t="6854" x="5022850" y="2117725"/>
          <p14:tracePt t="6855" x="5068888" y="2117725"/>
          <p14:tracePt t="6858" x="5084763" y="2117725"/>
          <p14:tracePt t="6859" x="5132388" y="2117725"/>
          <p14:tracePt t="6861" x="5180013" y="2117725"/>
          <p14:tracePt t="6863" x="5211763" y="2117725"/>
          <p14:tracePt t="6865" x="5259388" y="2117725"/>
          <p14:tracePt t="6868" x="5307013" y="2117725"/>
          <p14:tracePt t="6869" x="5337175" y="2117725"/>
          <p14:tracePt t="6872" x="5384800" y="2117725"/>
          <p14:tracePt t="6875" x="5432425" y="2117725"/>
          <p14:tracePt t="6876" x="5480050" y="2117725"/>
          <p14:tracePt t="6877" x="5527675" y="2117725"/>
          <p14:tracePt t="6879" x="5575300" y="2117725"/>
          <p14:tracePt t="6881" x="5638800" y="2117725"/>
          <p14:tracePt t="6884" x="5668963" y="2133600"/>
          <p14:tracePt t="6886" x="5716588" y="2133600"/>
          <p14:tracePt t="6887" x="5780088" y="2133600"/>
          <p14:tracePt t="6889" x="5827713" y="2133600"/>
          <p14:tracePt t="6892" x="5875338" y="2133600"/>
          <p14:tracePt t="6893" x="5922963" y="2133600"/>
          <p14:tracePt t="6895" x="5984875" y="2133600"/>
          <p14:tracePt t="6898" x="6032500" y="2133600"/>
          <p14:tracePt t="6899" x="6080125" y="2133600"/>
          <p14:tracePt t="6901" x="6143625" y="2133600"/>
          <p14:tracePt t="6903" x="6191250" y="2133600"/>
          <p14:tracePt t="6906" x="6238875" y="2133600"/>
          <p14:tracePt t="6908" x="6300788" y="2149475"/>
          <p14:tracePt t="6910" x="6364288" y="2149475"/>
          <p14:tracePt t="6911" x="6411913" y="2149475"/>
          <p14:tracePt t="6914" x="6475413" y="2149475"/>
          <p14:tracePt t="6915" x="6523038" y="2149475"/>
          <p14:tracePt t="6917" x="6584950" y="2149475"/>
          <p14:tracePt t="6919" x="6632575" y="2149475"/>
          <p14:tracePt t="6922" x="6696075" y="2149475"/>
          <p14:tracePt t="6923" x="6743700" y="2149475"/>
          <p14:tracePt t="6925" x="6823075" y="2149475"/>
          <p14:tracePt t="6927" x="6854825" y="2149475"/>
          <p14:tracePt t="6930" x="6916738" y="2149475"/>
          <p14:tracePt t="6932" x="6980238" y="2149475"/>
          <p14:tracePt t="6933" x="7043738" y="2165350"/>
          <p14:tracePt t="6936" x="7075488" y="2165350"/>
          <p14:tracePt t="6937" x="7138988" y="2165350"/>
          <p14:tracePt t="6939" x="7200900" y="2165350"/>
          <p14:tracePt t="6942" x="7264400" y="2165350"/>
          <p14:tracePt t="6943" x="7296150" y="2165350"/>
          <p14:tracePt t="6945" x="7359650" y="2165350"/>
          <p14:tracePt t="6948" x="7407275" y="2165350"/>
          <p14:tracePt t="6950" x="7454900" y="2165350"/>
          <p14:tracePt t="6951" x="7516813" y="2181225"/>
          <p14:tracePt t="6954" x="7564438" y="2181225"/>
          <p14:tracePt t="6956" x="7612063" y="2181225"/>
          <p14:tracePt t="6960" x="7707313" y="2181225"/>
          <p14:tracePt t="6961" x="7770813" y="2181225"/>
          <p14:tracePt t="6964" x="7800975" y="2197100"/>
          <p14:tracePt t="6965" x="7864475" y="2197100"/>
          <p14:tracePt t="6967" x="7912100" y="2197100"/>
          <p14:tracePt t="6970" x="7943850" y="2197100"/>
          <p14:tracePt t="6972" x="8007350" y="2197100"/>
          <p14:tracePt t="6974" x="8054975" y="2197100"/>
          <p14:tracePt t="6975" x="8101013" y="2197100"/>
          <p14:tracePt t="6978" x="8132763" y="2197100"/>
          <p14:tracePt t="6979" x="8180388" y="2197100"/>
          <p14:tracePt t="6981" x="8228013" y="2197100"/>
          <p14:tracePt t="6983" x="8275638" y="2197100"/>
          <p14:tracePt t="6985" x="8323263" y="2212975"/>
          <p14:tracePt t="6987" x="8370888" y="2212975"/>
          <p14:tracePt t="6990" x="8401050" y="2212975"/>
          <p14:tracePt t="6992" x="8448675" y="2212975"/>
          <p14:tracePt t="6994" x="8480425" y="2228850"/>
          <p14:tracePt t="6996" x="8528050" y="2228850"/>
          <p14:tracePt t="6998" x="8559800" y="2228850"/>
          <p14:tracePt t="6999" x="8607425" y="2243138"/>
          <p14:tracePt t="7001" x="8639175" y="2243138"/>
          <p14:tracePt t="7004" x="8670925" y="2243138"/>
          <p14:tracePt t="7005" x="8701088" y="2243138"/>
          <p14:tracePt t="7008" x="8732838" y="2243138"/>
          <p14:tracePt t="7010" x="8780463" y="2259013"/>
          <p14:tracePt t="7011" x="8812213" y="2259013"/>
          <p14:tracePt t="7013" x="8828088" y="2259013"/>
          <p14:tracePt t="7015" x="8859838" y="2259013"/>
          <p14:tracePt t="7017" x="8891588" y="2274888"/>
          <p14:tracePt t="7019" x="8907463" y="2274888"/>
          <p14:tracePt t="7021" x="8939213" y="2274888"/>
          <p14:tracePt t="7023" x="8970963" y="2274888"/>
          <p14:tracePt t="7026" x="8986838" y="2290763"/>
          <p14:tracePt t="7028" x="9001125" y="2290763"/>
          <p14:tracePt t="7030" x="9032875" y="2306638"/>
          <p14:tracePt t="7034" x="9064625" y="2306638"/>
          <p14:tracePt t="7038" x="9080500" y="2306638"/>
          <p14:tracePt t="7040" x="9096375" y="2306638"/>
          <p14:tracePt t="7042" x="9112250" y="2322513"/>
          <p14:tracePt t="7044" x="9128125" y="2322513"/>
          <p14:tracePt t="7045" x="9144000" y="2322513"/>
          <p14:tracePt t="7048" x="9159875" y="2338388"/>
          <p14:tracePt t="7053" x="9175750" y="2338388"/>
          <p14:tracePt t="7059" x="9191625" y="2338388"/>
          <p14:tracePt t="7068" x="9207500" y="2354263"/>
          <p14:tracePt t="7084" x="9223375" y="2354263"/>
          <p14:tracePt t="7109" x="9223375" y="2370138"/>
          <p14:tracePt t="7130" x="9239250" y="2370138"/>
          <p14:tracePt t="7191" x="9255125" y="2370138"/>
          <p14:tracePt t="7265" x="9255125" y="2386013"/>
          <p14:tracePt t="7283" x="9239250" y="2386013"/>
          <p14:tracePt t="7286" x="9239250" y="2401888"/>
          <p14:tracePt t="7289" x="9223375" y="2401888"/>
          <p14:tracePt t="7294" x="9207500" y="2417763"/>
          <p14:tracePt t="7310" x="9191625" y="2417763"/>
          <p14:tracePt t="7314" x="9191625" y="2433638"/>
          <p14:tracePt t="7318" x="9175750" y="2433638"/>
          <p14:tracePt t="7324" x="9175750" y="2449513"/>
          <p14:tracePt t="7332" x="9175750" y="2465388"/>
          <p14:tracePt t="7339" x="9159875" y="2465388"/>
          <p14:tracePt t="7346" x="9159875" y="2481263"/>
          <p14:tracePt t="7350" x="9144000" y="2481263"/>
          <p14:tracePt t="7352" x="9144000" y="2497138"/>
          <p14:tracePt t="7359" x="9128125" y="2497138"/>
          <p14:tracePt t="7362" x="9128125" y="2528888"/>
          <p14:tracePt t="7366" x="9128125" y="2544763"/>
          <p14:tracePt t="7372" x="9112250" y="2560638"/>
          <p14:tracePt t="7374" x="9112250" y="2574925"/>
          <p14:tracePt t="7380" x="9112250" y="2590800"/>
          <p14:tracePt t="7382" x="9096375" y="2606675"/>
          <p14:tracePt t="7386" x="9096375" y="2622550"/>
          <p14:tracePt t="7390" x="9096375" y="2638425"/>
          <p14:tracePt t="7394" x="9096375" y="2654300"/>
          <p14:tracePt t="7398" x="9096375" y="2670175"/>
          <p14:tracePt t="7400" x="9096375" y="2686050"/>
          <p14:tracePt t="7401" x="9096375" y="2701925"/>
          <p14:tracePt t="7403" x="9080500" y="2701925"/>
          <p14:tracePt t="7405" x="9080500" y="2717800"/>
          <p14:tracePt t="7408" x="9080500" y="2733675"/>
          <p14:tracePt t="7412" x="9080500" y="2749550"/>
          <p14:tracePt t="7413" x="9080500" y="2765425"/>
          <p14:tracePt t="7415" x="9064625" y="2781300"/>
          <p14:tracePt t="7420" x="9064625" y="2797175"/>
          <p14:tracePt t="7422" x="9064625" y="2813050"/>
          <p14:tracePt t="7425" x="9048750" y="2844800"/>
          <p14:tracePt t="7428" x="9048750" y="2860675"/>
          <p14:tracePt t="7432" x="9048750" y="2876550"/>
          <p14:tracePt t="7433" x="9048750" y="2908300"/>
          <p14:tracePt t="7443" x="9048750" y="2954338"/>
          <p14:tracePt t="7453" x="9048750" y="3097213"/>
          <p14:tracePt t="7458" x="9048750" y="3160713"/>
          <p14:tracePt t="7463" x="9048750" y="3240088"/>
          <p14:tracePt t="7466" x="9048750" y="3286125"/>
          <p14:tracePt t="7467" x="9048750" y="3317875"/>
          <p14:tracePt t="7469" x="9048750" y="3349625"/>
          <p14:tracePt t="7472" x="9048750" y="3365500"/>
          <p14:tracePt t="7473" x="9048750" y="3397250"/>
          <p14:tracePt t="7475" x="9048750" y="3413125"/>
          <p14:tracePt t="7477" x="9048750" y="3460750"/>
          <p14:tracePt t="7479" x="9048750" y="3492500"/>
          <p14:tracePt t="7481" x="9048750" y="3508375"/>
          <p14:tracePt t="7484" x="9048750" y="3540125"/>
          <p14:tracePt t="7486" x="9048750" y="3556000"/>
          <p14:tracePt t="7488" x="9048750" y="3587750"/>
          <p14:tracePt t="7490" x="9048750" y="3617913"/>
          <p14:tracePt t="7493" x="9048750" y="3649663"/>
          <p14:tracePt t="7495" x="9048750" y="3681413"/>
          <p14:tracePt t="7497" x="9048750" y="3697288"/>
          <p14:tracePt t="7500" x="9048750" y="3713163"/>
          <p14:tracePt t="7501" x="9048750" y="3729038"/>
          <p14:tracePt t="7503" x="9048750" y="3760788"/>
          <p14:tracePt t="7505" x="9048750" y="3792538"/>
          <p14:tracePt t="7510" x="9048750" y="3824288"/>
          <p14:tracePt t="7511" x="9048750" y="3840163"/>
          <p14:tracePt t="7514" x="9064625" y="3856038"/>
          <p14:tracePt t="7516" x="9064625" y="3887788"/>
          <p14:tracePt t="7520" x="9064625" y="3903663"/>
          <p14:tracePt t="7522" x="9064625" y="3935413"/>
          <p14:tracePt t="7526" x="9064625" y="3949700"/>
          <p14:tracePt t="7527" x="9064625" y="3981450"/>
          <p14:tracePt t="7532" x="9064625" y="3997325"/>
          <p14:tracePt t="7545" x="9080500" y="4092575"/>
          <p14:tracePt t="7547" x="9080500" y="4108450"/>
          <p14:tracePt t="7550" x="9080500" y="4140200"/>
          <p14:tracePt t="7552" x="9080500" y="4156075"/>
          <p14:tracePt t="7556" x="9080500" y="4171950"/>
          <p14:tracePt t="7558" x="9080500" y="4187825"/>
          <p14:tracePt t="7560" x="9080500" y="4203700"/>
          <p14:tracePt t="7562" x="9080500" y="4219575"/>
          <p14:tracePt t="7563" x="9080500" y="4235450"/>
          <p14:tracePt t="7565" x="9080500" y="4251325"/>
          <p14:tracePt t="7567" x="9080500" y="4267200"/>
          <p14:tracePt t="7569" x="9080500" y="4283075"/>
          <p14:tracePt t="7571" x="9080500" y="4297363"/>
          <p14:tracePt t="7574" x="9080500" y="4313238"/>
          <p14:tracePt t="7575" x="9080500" y="4329113"/>
          <p14:tracePt t="7577" x="9080500" y="4344988"/>
          <p14:tracePt t="7579" x="9080500" y="4360863"/>
          <p14:tracePt t="7581" x="9064625" y="4376738"/>
          <p14:tracePt t="7584" x="9064625" y="4392613"/>
          <p14:tracePt t="7586" x="9064625" y="4424363"/>
          <p14:tracePt t="7588" x="9048750" y="4424363"/>
          <p14:tracePt t="7590" x="9048750" y="4440238"/>
          <p14:tracePt t="7593" x="9048750" y="4456113"/>
          <p14:tracePt t="7593" x="9048750" y="4471988"/>
          <p14:tracePt t="7595" x="9048750" y="4503738"/>
          <p14:tracePt t="7597" x="9032875" y="4503738"/>
          <p14:tracePt t="7599" x="9032875" y="4519613"/>
          <p14:tracePt t="7601" x="9032875" y="4551363"/>
          <p14:tracePt t="7604" x="9017000" y="4551363"/>
          <p14:tracePt t="7605" x="9017000" y="4567238"/>
          <p14:tracePt t="7608" x="9017000" y="4598988"/>
          <p14:tracePt t="7612" x="9001125" y="4629150"/>
          <p14:tracePt t="7614" x="9001125" y="4645025"/>
          <p14:tracePt t="7620" x="8986838" y="4692650"/>
          <p14:tracePt t="7624" x="8970963" y="4708525"/>
          <p14:tracePt t="7626" x="8970963" y="4724400"/>
          <p14:tracePt t="7627" x="8970963" y="4740275"/>
          <p14:tracePt t="7629" x="8970963" y="4756150"/>
          <p14:tracePt t="7631" x="8970963" y="4772025"/>
          <p14:tracePt t="7633" x="8970963" y="4787900"/>
          <p14:tracePt t="7635" x="8955088" y="4803775"/>
          <p14:tracePt t="7637" x="8955088" y="4819650"/>
          <p14:tracePt t="7639" x="8955088" y="4835525"/>
          <p14:tracePt t="7641" x="8939213" y="4867275"/>
          <p14:tracePt t="7646" x="8923338" y="4899025"/>
          <p14:tracePt t="7648" x="8923338" y="4914900"/>
          <p14:tracePt t="7649" x="8923338" y="4930775"/>
          <p14:tracePt t="7652" x="8907463" y="4946650"/>
          <p14:tracePt t="7654" x="8891588" y="4962525"/>
          <p14:tracePt t="7655" x="8891588" y="4976813"/>
          <p14:tracePt t="7658" x="8875713" y="5008563"/>
          <p14:tracePt t="7660" x="8859838" y="5024438"/>
          <p14:tracePt t="7661" x="8859838" y="5040313"/>
          <p14:tracePt t="7663" x="8843963" y="5072063"/>
          <p14:tracePt t="7665" x="8843963" y="5087938"/>
          <p14:tracePt t="7668" x="8828088" y="5103813"/>
          <p14:tracePt t="7670" x="8812213" y="5135563"/>
          <p14:tracePt t="7671" x="8812213" y="5151438"/>
          <p14:tracePt t="7674" x="8796338" y="5167313"/>
          <p14:tracePt t="7675" x="8780463" y="5199063"/>
          <p14:tracePt t="7678" x="8764588" y="5214938"/>
          <p14:tracePt t="7680" x="8764588" y="5230813"/>
          <p14:tracePt t="7682" x="8748713" y="5262563"/>
          <p14:tracePt t="7683" x="8732838" y="5278438"/>
          <p14:tracePt t="7685" x="8716963" y="5294313"/>
          <p14:tracePt t="7687" x="8701088" y="5324475"/>
          <p14:tracePt t="7692" x="8701088" y="5356225"/>
          <p14:tracePt t="7694" x="8686800" y="5372100"/>
          <p14:tracePt t="7695" x="8670925" y="5387975"/>
          <p14:tracePt t="7697" x="8655050" y="5403850"/>
          <p14:tracePt t="7701" x="8655050" y="5419725"/>
          <p14:tracePt t="7703" x="8639175" y="5435600"/>
          <p14:tracePt t="7706" x="8623300" y="5451475"/>
          <p14:tracePt t="7709" x="8623300" y="5467350"/>
          <p14:tracePt t="7711" x="8623300" y="5483225"/>
          <p14:tracePt t="7711" x="8623300" y="5499100"/>
          <p14:tracePt t="7713" x="8607425" y="5499100"/>
          <p14:tracePt t="7715" x="8591550" y="5514975"/>
          <p14:tracePt t="7717" x="8591550" y="5530850"/>
          <p14:tracePt t="7722" x="8575675" y="5530850"/>
          <p14:tracePt t="7728" x="8575675" y="5546725"/>
          <p14:tracePt t="7731" x="8575675" y="5562600"/>
          <p14:tracePt t="7740" x="8575675" y="5578475"/>
          <p14:tracePt t="7748" x="8559800" y="5578475"/>
          <p14:tracePt t="7764" x="8559800" y="5594350"/>
          <p14:tracePt t="7780" x="8543925" y="5610225"/>
          <p14:tracePt t="7809" x="8528050" y="5610225"/>
          <p14:tracePt t="7819" x="8512175" y="5610225"/>
          <p14:tracePt t="7827" x="8496300" y="5626100"/>
          <p14:tracePt t="7842" x="8480425" y="5626100"/>
          <p14:tracePt t="7845" x="8464550" y="5626100"/>
          <p14:tracePt t="7855" x="8448675" y="5626100"/>
          <p14:tracePt t="7856" x="8432800" y="5626100"/>
          <p14:tracePt t="7858" x="8416925" y="5626100"/>
          <p14:tracePt t="7861" x="8401050" y="5626100"/>
          <p14:tracePt t="7864" x="8385175" y="5626100"/>
          <p14:tracePt t="7867" x="8370888" y="5626100"/>
          <p14:tracePt t="7870" x="8355013" y="5626100"/>
          <p14:tracePt t="7872" x="8339138" y="5626100"/>
          <p14:tracePt t="7873" x="8323263" y="5626100"/>
          <p14:tracePt t="7875" x="8307388" y="5626100"/>
          <p14:tracePt t="7880" x="8275638" y="5626100"/>
          <p14:tracePt t="7882" x="8228013" y="5626100"/>
          <p14:tracePt t="7883" x="8212138" y="5626100"/>
          <p14:tracePt t="7885" x="8164513" y="5626100"/>
          <p14:tracePt t="7888" x="8132763" y="5626100"/>
          <p14:tracePt t="7889" x="8116888" y="5626100"/>
          <p14:tracePt t="7892" x="8085138" y="5626100"/>
          <p14:tracePt t="7893" x="8070850" y="5626100"/>
          <p14:tracePt t="7895" x="8023225" y="5626100"/>
          <p14:tracePt t="7898" x="7975600" y="5626100"/>
          <p14:tracePt t="7900" x="7959725" y="5626100"/>
          <p14:tracePt t="7901" x="7912100" y="5626100"/>
          <p14:tracePt t="7904" x="7880350" y="5626100"/>
          <p14:tracePt t="7905" x="7848600" y="5626100"/>
          <p14:tracePt t="7908" x="7816850" y="5626100"/>
          <p14:tracePt t="7909" x="7770813" y="5626100"/>
          <p14:tracePt t="7912" x="7739063" y="5626100"/>
          <p14:tracePt t="7913" x="7691438" y="5626100"/>
          <p14:tracePt t="7916" x="7643813" y="5626100"/>
          <p14:tracePt t="7918" x="7612063" y="5610225"/>
          <p14:tracePt t="7920" x="7564438" y="5610225"/>
          <p14:tracePt t="7922" x="7516813" y="5610225"/>
          <p14:tracePt t="7924" x="7469188" y="5610225"/>
          <p14:tracePt t="7926" x="7423150" y="5610225"/>
          <p14:tracePt t="7928" x="7375525" y="5610225"/>
          <p14:tracePt t="7930" x="7312025" y="5610225"/>
          <p14:tracePt t="7932" x="7280275" y="5610225"/>
          <p14:tracePt t="7934" x="7216775" y="5610225"/>
          <p14:tracePt t="7935" x="7154863" y="5610225"/>
          <p14:tracePt t="7938" x="7075488" y="5610225"/>
          <p14:tracePt t="7940" x="6996113" y="5610225"/>
          <p14:tracePt t="7942" x="6916738" y="5610225"/>
          <p14:tracePt t="7943" x="6854825" y="5610225"/>
          <p14:tracePt t="7945" x="6775450" y="5610225"/>
          <p14:tracePt t="7947" x="6727825" y="5610225"/>
          <p14:tracePt t="7950" x="6664325" y="5610225"/>
          <p14:tracePt t="7952" x="6584950" y="5610225"/>
          <p14:tracePt t="7954" x="6523038" y="5610225"/>
          <p14:tracePt t="7956" x="6459538" y="5610225"/>
          <p14:tracePt t="7958" x="6380163" y="5610225"/>
          <p14:tracePt t="7959" x="6300788" y="5610225"/>
          <p14:tracePt t="7962" x="6253163" y="5610225"/>
          <p14:tracePt t="7964" x="6175375" y="5610225"/>
          <p14:tracePt t="7965" x="6111875" y="5594350"/>
          <p14:tracePt t="7967" x="6032500" y="5594350"/>
          <p14:tracePt t="7969" x="5938838" y="5594350"/>
          <p14:tracePt t="7971" x="5875338" y="5578475"/>
          <p14:tracePt t="7974" x="5795963" y="5578475"/>
          <p14:tracePt t="7976" x="5748338" y="5578475"/>
          <p14:tracePt t="7978" x="5668963" y="5578475"/>
          <p14:tracePt t="7980" x="5607050" y="5578475"/>
          <p14:tracePt t="7982" x="5511800" y="5578475"/>
          <p14:tracePt t="7983" x="5448300" y="5578475"/>
          <p14:tracePt t="7985" x="5368925" y="5578475"/>
          <p14:tracePt t="7987" x="5307013" y="5562600"/>
          <p14:tracePt t="7989" x="5227638" y="5562600"/>
          <p14:tracePt t="7992" x="5164138" y="5562600"/>
          <p14:tracePt t="7994" x="5068888" y="5562600"/>
          <p14:tracePt t="7996" x="5006975" y="5562600"/>
          <p14:tracePt t="7998" x="4927600" y="5562600"/>
          <p14:tracePt t="8000" x="4864100" y="5562600"/>
          <p14:tracePt t="8002" x="4784725" y="5546725"/>
          <p14:tracePt t="8004" x="4706938" y="5546725"/>
          <p14:tracePt t="8005" x="4627563" y="5546725"/>
          <p14:tracePt t="8008" x="4564063" y="5546725"/>
          <p14:tracePt t="8010" x="4484688" y="5546725"/>
          <p14:tracePt t="8011" x="4406900" y="5546725"/>
          <p14:tracePt t="8013" x="4343400" y="5546725"/>
          <p14:tracePt t="8015" x="4264025" y="5546725"/>
          <p14:tracePt t="8017" x="4184650" y="5546725"/>
          <p14:tracePt t="8019" x="4121150" y="5546725"/>
          <p14:tracePt t="8021" x="4043363" y="5546725"/>
          <p14:tracePt t="8024" x="3995738" y="5546725"/>
          <p14:tracePt t="8026" x="3916363" y="5546725"/>
          <p14:tracePt t="8027" x="3852863" y="5546725"/>
          <p14:tracePt t="8029" x="3775075" y="5546725"/>
          <p14:tracePt t="8032" x="3711575" y="5546725"/>
          <p14:tracePt t="8034" x="3632200" y="5546725"/>
          <p14:tracePt t="8036" x="3568700" y="5546725"/>
          <p14:tracePt t="8038" x="3521075" y="5546725"/>
          <p14:tracePt t="8039" x="3459163" y="5546725"/>
          <p14:tracePt t="8042" x="3395663" y="5546725"/>
          <p14:tracePt t="8043" x="3332163" y="5546725"/>
          <p14:tracePt t="8046" x="3284538" y="5546725"/>
          <p14:tracePt t="8048" x="3221038" y="5546725"/>
          <p14:tracePt t="8050" x="3159125" y="5546725"/>
          <p14:tracePt t="8052" x="3127375" y="5546725"/>
          <p14:tracePt t="8054" x="3063875" y="5546725"/>
          <p14:tracePt t="8056" x="3016250" y="5546725"/>
          <p14:tracePt t="8058" x="2952750" y="5546725"/>
          <p14:tracePt t="8059" x="2921000" y="5546725"/>
          <p14:tracePt t="8061" x="2874963" y="5546725"/>
          <p14:tracePt t="8063" x="2827338" y="5546725"/>
          <p14:tracePt t="8066" x="2795588" y="5546725"/>
          <p14:tracePt t="8067" x="2747963" y="5546725"/>
          <p14:tracePt t="8070" x="2700338" y="5546725"/>
          <p14:tracePt t="8072" x="2668588" y="5546725"/>
          <p14:tracePt t="8075" x="2620963" y="5546725"/>
          <p14:tracePt t="8076" x="2590800" y="5546725"/>
          <p14:tracePt t="8078" x="2559050" y="5546725"/>
          <p14:tracePt t="8080" x="2511425" y="5546725"/>
          <p14:tracePt t="8081" x="2495550" y="5546725"/>
          <p14:tracePt t="8083" x="2463800" y="5546725"/>
          <p14:tracePt t="8086" x="2416175" y="5546725"/>
          <p14:tracePt t="8087" x="2400300" y="5546725"/>
          <p14:tracePt t="8089" x="2352675" y="5546725"/>
          <p14:tracePt t="8091" x="2320925" y="5546725"/>
          <p14:tracePt t="8093" x="2305050" y="5546725"/>
          <p14:tracePt t="8095" x="2274888" y="5546725"/>
          <p14:tracePt t="8098" x="2259013" y="5546725"/>
          <p14:tracePt t="8100" x="2227263" y="5546725"/>
          <p14:tracePt t="8102" x="2195513" y="5546725"/>
          <p14:tracePt t="8104" x="2179638" y="5546725"/>
          <p14:tracePt t="8105" x="2163763" y="5546725"/>
          <p14:tracePt t="8108" x="2147888" y="5546725"/>
          <p14:tracePt t="8109" x="2132013" y="5546725"/>
          <p14:tracePt t="8112" x="2100263" y="5546725"/>
          <p14:tracePt t="8116" x="2068513" y="5546725"/>
          <p14:tracePt t="8118" x="2052638" y="5546725"/>
          <p14:tracePt t="8120" x="2036763" y="5546725"/>
          <p14:tracePt t="8122" x="2020888" y="5546725"/>
          <p14:tracePt t="8124" x="2005013" y="5546725"/>
          <p14:tracePt t="8127" x="1989138" y="5546725"/>
          <p14:tracePt t="8130" x="1974850" y="5546725"/>
          <p14:tracePt t="8136" x="1958975" y="5546725"/>
          <p14:tracePt t="8142" x="1943100" y="5546725"/>
          <p14:tracePt t="8154" x="1927225" y="5546725"/>
          <p14:tracePt t="8178" x="1911350" y="5546725"/>
          <p14:tracePt t="8222" x="1911350" y="5530850"/>
          <p14:tracePt t="8229" x="1911350" y="5514975"/>
          <p14:tracePt t="8237" x="1911350" y="5467350"/>
          <p14:tracePt t="8240" x="1927225" y="5435600"/>
          <p14:tracePt t="8242" x="1927225" y="5419725"/>
          <p14:tracePt t="8246" x="1927225" y="5403850"/>
          <p14:tracePt t="8247" x="1927225" y="5387975"/>
          <p14:tracePt t="8251" x="1927225" y="5372100"/>
          <p14:tracePt t="8254" x="1927225" y="5356225"/>
          <p14:tracePt t="8259" x="1943100" y="5324475"/>
          <p14:tracePt t="8260" x="1943100" y="5310188"/>
          <p14:tracePt t="8264" x="1943100" y="5278438"/>
          <p14:tracePt t="8266" x="1958975" y="5262563"/>
          <p14:tracePt t="8270" x="1958975" y="5230813"/>
          <p14:tracePt t="8272" x="1958975" y="5214938"/>
          <p14:tracePt t="8276" x="1974850" y="5183188"/>
          <p14:tracePt t="8278" x="1974850" y="5167313"/>
          <p14:tracePt t="8280" x="1974850" y="5151438"/>
          <p14:tracePt t="8282" x="1974850" y="5119688"/>
          <p14:tracePt t="8285" x="1974850" y="5103813"/>
          <p14:tracePt t="8288" x="1974850" y="5072063"/>
          <p14:tracePt t="8292" x="1989138" y="5040313"/>
          <p14:tracePt t="8294" x="1989138" y="5024438"/>
          <p14:tracePt t="8296" x="1989138" y="5008563"/>
          <p14:tracePt t="8297" x="1989138" y="4992688"/>
          <p14:tracePt t="8299" x="1989138" y="4976813"/>
          <p14:tracePt t="8301" x="2005013" y="4962525"/>
          <p14:tracePt t="8303" x="2005013" y="4930775"/>
          <p14:tracePt t="8309" x="2005013" y="4899025"/>
          <p14:tracePt t="8310" x="2005013" y="4883150"/>
          <p14:tracePt t="8314" x="2005013" y="4851400"/>
          <p14:tracePt t="8316" x="2005013" y="4835525"/>
          <p14:tracePt t="8318" x="2005013" y="4819650"/>
          <p14:tracePt t="8319" x="2005013" y="4803775"/>
          <p14:tracePt t="8325" x="2005013" y="4787900"/>
          <p14:tracePt t="8326" x="2005013" y="4756150"/>
          <p14:tracePt t="8330" x="2005013" y="4740275"/>
          <p14:tracePt t="8332" x="2005013" y="4724400"/>
          <p14:tracePt t="8333" x="2005013" y="4708525"/>
          <p14:tracePt t="8337" x="2005013" y="4692650"/>
          <p14:tracePt t="8340" x="2005013" y="4676775"/>
          <p14:tracePt t="8342" x="2005013" y="4660900"/>
          <p14:tracePt t="8344" x="2005013" y="4645025"/>
          <p14:tracePt t="8345" x="2005013" y="4629150"/>
          <p14:tracePt t="8348" x="1989138" y="4629150"/>
          <p14:tracePt t="8350" x="1989138" y="4614863"/>
          <p14:tracePt t="8351" x="1989138" y="4583113"/>
          <p14:tracePt t="8355" x="1989138" y="4567238"/>
          <p14:tracePt t="8358" x="1974850" y="4551363"/>
          <p14:tracePt t="8359" x="1974850" y="4535488"/>
          <p14:tracePt t="8361" x="1974850" y="4519613"/>
          <p14:tracePt t="8364" x="1958975" y="4503738"/>
          <p14:tracePt t="8365" x="1943100" y="4471988"/>
          <p14:tracePt t="8368" x="1943100" y="4440238"/>
          <p14:tracePt t="8370" x="1927225" y="4424363"/>
          <p14:tracePt t="8372" x="1911350" y="4392613"/>
          <p14:tracePt t="8374" x="1911350" y="4360863"/>
          <p14:tracePt t="8376" x="1895475" y="4344988"/>
          <p14:tracePt t="8378" x="1879600" y="4313238"/>
          <p14:tracePt t="8379" x="1863725" y="4283075"/>
          <p14:tracePt t="8381" x="1863725" y="4267200"/>
          <p14:tracePt t="8384" x="1847850" y="4251325"/>
          <p14:tracePt t="8386" x="1831975" y="4219575"/>
          <p14:tracePt t="8388" x="1816100" y="4203700"/>
          <p14:tracePt t="8390" x="1816100" y="4187825"/>
          <p14:tracePt t="8392" x="1800225" y="4156075"/>
          <p14:tracePt t="8394" x="1784350" y="4124325"/>
          <p14:tracePt t="8395" x="1768475" y="4124325"/>
          <p14:tracePt t="8397" x="1752600" y="4092575"/>
          <p14:tracePt t="8400" x="1752600" y="4076700"/>
          <p14:tracePt t="8401" x="1736725" y="4060825"/>
          <p14:tracePt t="8404" x="1720850" y="4029075"/>
          <p14:tracePt t="8406" x="1704975" y="4013200"/>
          <p14:tracePt t="8407" x="1689100" y="3997325"/>
          <p14:tracePt t="8410" x="1689100" y="3981450"/>
          <p14:tracePt t="8412" x="1689100" y="3965575"/>
          <p14:tracePt t="8413" x="1674813" y="3949700"/>
          <p14:tracePt t="8416" x="1658938" y="3935413"/>
          <p14:tracePt t="8420" x="1643063" y="3919538"/>
          <p14:tracePt t="8422" x="1643063" y="3903663"/>
          <p14:tracePt t="8424" x="1627188" y="3887788"/>
          <p14:tracePt t="8427" x="1611313" y="3887788"/>
          <p14:tracePt t="8427" x="1611313" y="3871913"/>
          <p14:tracePt t="8429" x="1611313" y="3856038"/>
          <p14:tracePt t="8439" x="1595438" y="3840163"/>
          <p14:tracePt t="8447" x="1595438" y="3824288"/>
          <p14:tracePt t="8455" x="1579563" y="3808413"/>
          <p14:tracePt t="8493" x="1579563" y="3792538"/>
          <p14:tracePt t="8792" x="1595438" y="3792538"/>
          <p14:tracePt t="8810" x="1595438" y="3776663"/>
          <p14:tracePt t="8812" x="1611313" y="3776663"/>
          <p14:tracePt t="8819" x="1627188" y="3776663"/>
          <p14:tracePt t="8826" x="1643063" y="3760788"/>
          <p14:tracePt t="8832" x="1658938" y="3744913"/>
          <p14:tracePt t="8835" x="1674813" y="3729038"/>
          <p14:tracePt t="8842" x="1689100" y="3729038"/>
          <p14:tracePt t="8844" x="1689100" y="3713163"/>
          <p14:tracePt t="8848" x="1704975" y="3713163"/>
          <p14:tracePt t="8850" x="1704975" y="3697288"/>
          <p14:tracePt t="8852" x="1720850" y="3697288"/>
          <p14:tracePt t="8865" x="1736725" y="3681413"/>
          <p14:tracePt t="8875" x="1752600" y="3665538"/>
          <p14:tracePt t="8890" x="1752600" y="3649663"/>
          <p14:tracePt t="8900" x="1768475" y="3649663"/>
          <p14:tracePt t="8962" x="1768475" y="3633788"/>
          <p14:tracePt t="8969" x="1768475" y="3602038"/>
          <p14:tracePt t="8976" x="1768475" y="3571875"/>
          <p14:tracePt t="8996" x="1768475" y="3556000"/>
          <p14:tracePt t="9027" x="1768475" y="3540125"/>
          <p14:tracePt t="9304" x="1768475" y="3556000"/>
          <p14:tracePt t="9318" x="1784350" y="3571875"/>
          <p14:tracePt t="9328" x="1784350" y="3587750"/>
          <p14:tracePt t="9333" x="1784350" y="3602038"/>
          <p14:tracePt t="9350" x="1784350" y="3617913"/>
          <p14:tracePt t="9355" x="1784350" y="3633788"/>
          <p14:tracePt t="9371" x="1784350" y="3649663"/>
          <p14:tracePt t="9380" x="1784350" y="3665538"/>
          <p14:tracePt t="9381" x="1768475" y="3665538"/>
          <p14:tracePt t="9384" x="1768475" y="3681413"/>
          <p14:tracePt t="9387" x="1768475" y="3697288"/>
          <p14:tracePt t="9391" x="1752600" y="3713163"/>
          <p14:tracePt t="9394" x="1736725" y="3729038"/>
          <p14:tracePt t="9396" x="1720850" y="3776663"/>
          <p14:tracePt t="9398" x="1720850" y="3792538"/>
          <p14:tracePt t="9400" x="1720850" y="3824288"/>
          <p14:tracePt t="9401" x="1720850" y="3840163"/>
          <p14:tracePt t="9403" x="1704975" y="3871913"/>
          <p14:tracePt t="9406" x="1704975" y="3903663"/>
          <p14:tracePt t="9408" x="1704975" y="3935413"/>
          <p14:tracePt t="9410" x="1704975" y="3981450"/>
          <p14:tracePt t="9411" x="1704975" y="4013200"/>
          <p14:tracePt t="9414" x="1704975" y="4044950"/>
          <p14:tracePt t="9416" x="1704975" y="4108450"/>
          <p14:tracePt t="9418" x="1704975" y="4203700"/>
          <p14:tracePt t="9419" x="1704975" y="4267200"/>
          <p14:tracePt t="9422" x="1704975" y="4344988"/>
          <p14:tracePt t="9424" x="1704975" y="4408488"/>
          <p14:tracePt t="9425" x="1704975" y="4487863"/>
          <p14:tracePt t="9428" x="1720850" y="4551363"/>
          <p14:tracePt t="9430" x="1736725" y="4629150"/>
          <p14:tracePt t="9431" x="1736725" y="4724400"/>
          <p14:tracePt t="9433" x="1752600" y="4803775"/>
          <p14:tracePt t="9435" x="1752600" y="4883150"/>
          <p14:tracePt t="9438" x="1768475" y="4976813"/>
          <p14:tracePt t="9440" x="1784350" y="5024438"/>
          <p14:tracePt t="9441" x="1784350" y="5119688"/>
          <p14:tracePt t="9444" x="1800225" y="5167313"/>
          <p14:tracePt t="9446" x="1800225" y="5262563"/>
          <p14:tracePt t="9448" x="1816100" y="5294313"/>
          <p14:tracePt t="9450" x="1831975" y="5356225"/>
          <p14:tracePt t="9451" x="1847850" y="5419725"/>
          <p14:tracePt t="9454" x="1847850" y="5467350"/>
          <p14:tracePt t="9456" x="1863725" y="5499100"/>
          <p14:tracePt t="9458" x="1895475" y="5546725"/>
          <p14:tracePt t="9459" x="1895475" y="5594350"/>
          <p14:tracePt t="9461" x="1911350" y="5626100"/>
          <p14:tracePt t="9463" x="1927225" y="5657850"/>
          <p14:tracePt t="9465" x="1943100" y="5688013"/>
          <p14:tracePt t="9467" x="1958975" y="5719763"/>
          <p14:tracePt t="9469" x="1974850" y="5751513"/>
          <p14:tracePt t="9474" x="1989138" y="5767388"/>
          <p14:tracePt t="9476" x="2005013" y="5783263"/>
          <p14:tracePt t="9479" x="2020888" y="5799138"/>
          <p14:tracePt t="9482" x="2020888" y="5815013"/>
          <p14:tracePt t="9484" x="2036763" y="5830888"/>
          <p14:tracePt t="9485" x="2052638" y="5830888"/>
          <p14:tracePt t="9491" x="2052638" y="5846763"/>
          <p14:tracePt t="9492" x="2068513" y="5846763"/>
          <p14:tracePt t="9496" x="2084388" y="5846763"/>
          <p14:tracePt t="9500" x="2100263" y="5862638"/>
          <p14:tracePt t="9504" x="2116138" y="5862638"/>
          <p14:tracePt t="9508" x="2132013" y="5862638"/>
          <p14:tracePt t="9512" x="2147888" y="5862638"/>
          <p14:tracePt t="9516" x="2163763" y="5862638"/>
          <p14:tracePt t="9518" x="2179638" y="5862638"/>
          <p14:tracePt t="9526" x="2195513" y="5862638"/>
          <p14:tracePt t="9528" x="2211388" y="5862638"/>
          <p14:tracePt t="9542" x="2227263" y="5862638"/>
          <p14:tracePt t="9560" x="2243138" y="5862638"/>
          <p14:tracePt t="9586" x="2243138" y="5846763"/>
          <p14:tracePt t="9587" x="2259013" y="5846763"/>
          <p14:tracePt t="9596" x="2259013" y="5830888"/>
          <p14:tracePt t="9598" x="2274888" y="5830888"/>
          <p14:tracePt t="9599" x="2274888" y="5815013"/>
          <p14:tracePt t="9601" x="2289175" y="5815013"/>
          <p14:tracePt t="9606" x="2289175" y="5799138"/>
          <p14:tracePt t="9608" x="2305050" y="5799138"/>
          <p14:tracePt t="9612" x="2320925" y="5799138"/>
          <p14:tracePt t="9614" x="2336800" y="5783263"/>
          <p14:tracePt t="9615" x="2336800" y="5767388"/>
          <p14:tracePt t="9619" x="2352675" y="5767388"/>
          <p14:tracePt t="9625" x="2368550" y="5767388"/>
          <p14:tracePt t="9630" x="2368550" y="5751513"/>
          <p14:tracePt t="9632" x="2384425" y="5751513"/>
          <p14:tracePt t="9636" x="2400300" y="5735638"/>
          <p14:tracePt t="9637" x="2416175" y="5735638"/>
          <p14:tracePt t="9644" x="2416175" y="5719763"/>
          <p14:tracePt t="9651" x="2432050" y="5719763"/>
          <p14:tracePt t="9655" x="2447925" y="5719763"/>
          <p14:tracePt t="9668" x="2463800" y="5719763"/>
          <p14:tracePt t="9675" x="2479675" y="5719763"/>
          <p14:tracePt t="9684" x="2495550" y="5719763"/>
          <p14:tracePt t="9691" x="2511425" y="5719763"/>
          <p14:tracePt t="9696" x="2527300" y="5719763"/>
          <p14:tracePt t="9741" x="2543175" y="5719763"/>
          <p14:tracePt t="9786" x="2543175" y="5703888"/>
          <p14:tracePt t="9840" x="2527300" y="5703888"/>
          <p14:tracePt t="9844" x="2495550" y="5703888"/>
          <p14:tracePt t="9849" x="2479675" y="5703888"/>
          <p14:tracePt t="9852" x="2463800" y="5703888"/>
          <p14:tracePt t="9858" x="2447925" y="5703888"/>
          <p14:tracePt t="9860" x="2432050" y="5703888"/>
          <p14:tracePt t="9864" x="2416175" y="5703888"/>
          <p14:tracePt t="9868" x="2400300" y="5719763"/>
          <p14:tracePt t="9872" x="2384425" y="5719763"/>
          <p14:tracePt t="9877" x="2352675" y="5735638"/>
          <p14:tracePt t="9880" x="2336800" y="5751513"/>
          <p14:tracePt t="9882" x="2320925" y="5751513"/>
          <p14:tracePt t="9889" x="2305050" y="5751513"/>
          <p14:tracePt t="9897" x="2259013" y="5783263"/>
          <p14:tracePt t="9900" x="2227263" y="5799138"/>
          <p14:tracePt t="9904" x="2211388" y="5815013"/>
          <p14:tracePt t="9907" x="2195513" y="5830888"/>
          <p14:tracePt t="9910" x="2179638" y="5830888"/>
          <p14:tracePt t="9911" x="2163763" y="5846763"/>
          <p14:tracePt t="9914" x="2147888" y="5862638"/>
          <p14:tracePt t="9918" x="2132013" y="5862638"/>
          <p14:tracePt t="9920" x="2116138" y="5878513"/>
          <p14:tracePt t="9924" x="2100263" y="5894388"/>
          <p14:tracePt t="9926" x="2084388" y="5894388"/>
          <p14:tracePt t="9927" x="2068513" y="5894388"/>
          <p14:tracePt t="9932" x="2068513" y="5910263"/>
          <p14:tracePt t="9933" x="2052638" y="5910263"/>
          <p14:tracePt t="9938" x="2036763" y="5910263"/>
          <p14:tracePt t="9942" x="2036763" y="5926138"/>
          <p14:tracePt t="9953" x="2020888" y="5926138"/>
          <p14:tracePt t="9956" x="2020888" y="5942013"/>
          <p14:tracePt t="9975" x="2005013" y="5942013"/>
          <p14:tracePt t="10017" x="2020888" y="5942013"/>
          <p14:tracePt t="10024" x="2036763" y="5942013"/>
          <p14:tracePt t="10027" x="2036763" y="5926138"/>
          <p14:tracePt t="10028" x="2052638" y="5910263"/>
          <p14:tracePt t="10032" x="2068513" y="5910263"/>
          <p14:tracePt t="10034" x="2068513" y="5894388"/>
          <p14:tracePt t="10035" x="2084388" y="5894388"/>
          <p14:tracePt t="10038" x="2100263" y="5878513"/>
          <p14:tracePt t="10042" x="2100263" y="5862638"/>
          <p14:tracePt t="10044" x="2116138" y="5846763"/>
          <p14:tracePt t="10048" x="2132013" y="5830888"/>
          <p14:tracePt t="10049" x="2132013" y="5815013"/>
          <p14:tracePt t="10052" x="2132013" y="5799138"/>
          <p14:tracePt t="10056" x="2147888" y="5783263"/>
          <p14:tracePt t="10058" x="2163763" y="5767388"/>
          <p14:tracePt t="10062" x="2179638" y="5751513"/>
          <p14:tracePt t="10066" x="2179638" y="5719763"/>
          <p14:tracePt t="10070" x="2195513" y="5703888"/>
          <p14:tracePt t="10071" x="2195513" y="5688013"/>
          <p14:tracePt t="10076" x="2211388" y="5672138"/>
          <p14:tracePt t="10077" x="2211388" y="5657850"/>
          <p14:tracePt t="10079" x="2227263" y="5641975"/>
          <p14:tracePt t="10083" x="2227263" y="5626100"/>
          <p14:tracePt t="10086" x="2243138" y="5610225"/>
          <p14:tracePt t="10088" x="2243138" y="5594350"/>
          <p14:tracePt t="10093" x="2259013" y="5578475"/>
          <p14:tracePt t="10094" x="2259013" y="5562600"/>
          <p14:tracePt t="10100" x="2259013" y="5546725"/>
          <p14:tracePt t="10101" x="2274888" y="5530850"/>
          <p14:tracePt t="10104" x="2274888" y="5514975"/>
          <p14:tracePt t="10108" x="2274888" y="5499100"/>
          <p14:tracePt t="10110" x="2289175" y="5483225"/>
          <p14:tracePt t="10114" x="2289175" y="5467350"/>
          <p14:tracePt t="10115" x="2289175" y="5451475"/>
          <p14:tracePt t="10118" x="2289175" y="5435600"/>
          <p14:tracePt t="10124" x="2289175" y="5419725"/>
          <p14:tracePt t="10126" x="2289175" y="5403850"/>
          <p14:tracePt t="10130" x="2289175" y="5387975"/>
          <p14:tracePt t="10132" x="2289175" y="5372100"/>
          <p14:tracePt t="10137" x="2289175" y="5356225"/>
          <p14:tracePt t="10141" x="2289175" y="5340350"/>
          <p14:tracePt t="10142" x="2289175" y="5324475"/>
          <p14:tracePt t="10148" x="2289175" y="5310188"/>
          <p14:tracePt t="10151" x="2289175" y="5294313"/>
          <p14:tracePt t="10158" x="2289175" y="5278438"/>
          <p14:tracePt t="10162" x="2289175" y="5262563"/>
          <p14:tracePt t="10172" x="2289175" y="5246688"/>
          <p14:tracePt t="10188" x="2289175" y="5230813"/>
          <p14:tracePt t="10198" x="2289175" y="5214938"/>
          <p14:tracePt t="10217" x="2289175" y="5199063"/>
          <p14:tracePt t="10223" x="2289175" y="5183188"/>
          <p14:tracePt t="10226" x="2305050" y="5183188"/>
          <p14:tracePt t="10230" x="2305050" y="5167313"/>
          <p14:tracePt t="10241" x="2305050" y="5151438"/>
          <p14:tracePt t="10244" x="2305050" y="5135563"/>
          <p14:tracePt t="10253" x="2320925" y="5119688"/>
          <p14:tracePt t="10258" x="2320925" y="5103813"/>
          <p14:tracePt t="10260" x="2320925" y="5087938"/>
          <p14:tracePt t="10268" x="2320925" y="5072063"/>
          <p14:tracePt t="10272" x="2320925" y="5056188"/>
          <p14:tracePt t="10276" x="2320925" y="5040313"/>
          <p14:tracePt t="10277" x="2320925" y="5024438"/>
          <p14:tracePt t="10284" x="2320925" y="5008563"/>
          <p14:tracePt t="10288" x="2320925" y="4992688"/>
          <p14:tracePt t="10292" x="2320925" y="4976813"/>
          <p14:tracePt t="10302" x="2336800" y="4962525"/>
          <p14:tracePt t="10306" x="2336800" y="4946650"/>
          <p14:tracePt t="10312" x="2336800" y="4930775"/>
          <p14:tracePt t="10317" x="2336800" y="4914900"/>
          <p14:tracePt t="10322" x="2336800" y="4899025"/>
          <p14:tracePt t="10332" x="2336800" y="4883150"/>
          <p14:tracePt t="10336" x="2336800" y="4867275"/>
          <p14:tracePt t="10344" x="2336800" y="4851400"/>
          <p14:tracePt t="10348" x="2336800" y="4835525"/>
          <p14:tracePt t="10351" x="2336800" y="4819650"/>
          <p14:tracePt t="10358" x="2336800" y="4803775"/>
          <p14:tracePt t="10360" x="2336800" y="4787900"/>
          <p14:tracePt t="10362" x="2352675" y="4787900"/>
          <p14:tracePt t="10364" x="2352675" y="4772025"/>
          <p14:tracePt t="10366" x="2352675" y="4756150"/>
          <p14:tracePt t="10368" x="2352675" y="4740275"/>
          <p14:tracePt t="10371" x="2352675" y="4724400"/>
          <p14:tracePt t="10374" x="2352675" y="4708525"/>
          <p14:tracePt t="10375" x="2368550" y="4708525"/>
          <p14:tracePt t="10377" x="2368550" y="4692650"/>
          <p14:tracePt t="10379" x="2368550" y="4676775"/>
          <p14:tracePt t="10381" x="2368550" y="4660900"/>
          <p14:tracePt t="10386" x="2368550" y="4645025"/>
          <p14:tracePt t="10388" x="2368550" y="4629150"/>
          <p14:tracePt t="10391" x="2368550" y="4614863"/>
          <p14:tracePt t="10392" x="2368550" y="4598988"/>
          <p14:tracePt t="10393" x="2368550" y="4583113"/>
          <p14:tracePt t="10398" x="2368550" y="4567238"/>
          <p14:tracePt t="10400" x="2368550" y="4551363"/>
          <p14:tracePt t="10404" x="2384425" y="4535488"/>
          <p14:tracePt t="10406" x="2384425" y="4519613"/>
          <p14:tracePt t="10408" x="2384425" y="4503738"/>
          <p14:tracePt t="10412" x="2384425" y="4487863"/>
          <p14:tracePt t="10413" x="2400300" y="4487863"/>
          <p14:tracePt t="10415" x="2400300" y="4471988"/>
          <p14:tracePt t="10421" x="2400300" y="4456113"/>
          <p14:tracePt t="10423" x="2416175" y="4440238"/>
          <p14:tracePt t="10425" x="2416175" y="4424363"/>
          <p14:tracePt t="10430" x="2416175" y="4408488"/>
          <p14:tracePt t="10431" x="2432050" y="4392613"/>
          <p14:tracePt t="10436" x="2447925" y="4376738"/>
          <p14:tracePt t="10438" x="2447925" y="4360863"/>
          <p14:tracePt t="10442" x="2447925" y="4344988"/>
          <p14:tracePt t="10446" x="2447925" y="4329113"/>
          <p14:tracePt t="10447" x="2463800" y="4329113"/>
          <p14:tracePt t="10450" x="2463800" y="4313238"/>
          <p14:tracePt t="10454" x="2479675" y="4313238"/>
          <p14:tracePt t="10458" x="2479675" y="4297363"/>
          <p14:tracePt t="10466" x="2479675" y="4283075"/>
          <p14:tracePt t="10468" x="2495550" y="4283075"/>
          <p14:tracePt t="10499" x="2495550" y="4267200"/>
          <p14:tracePt t="10586" x="2511425" y="4267200"/>
          <p14:tracePt t="12259" x="2527300" y="4267200"/>
          <p14:tracePt t="12492" x="2543175" y="4267200"/>
          <p14:tracePt t="12520" x="2559050" y="4267200"/>
          <p14:tracePt t="12578" x="2574925" y="4267200"/>
          <p14:tracePt t="12614" x="2590800" y="4267200"/>
          <p14:tracePt t="12621" x="2605088" y="4251325"/>
          <p14:tracePt t="12627" x="2605088" y="4235450"/>
          <p14:tracePt t="12632" x="2652713" y="4235450"/>
          <p14:tracePt t="12635" x="2668588" y="4219575"/>
          <p14:tracePt t="12637" x="2684463" y="4219575"/>
          <p14:tracePt t="12642" x="2684463" y="4203700"/>
          <p14:tracePt t="12644" x="2700338" y="4203700"/>
          <p14:tracePt t="12645" x="2732088" y="4187825"/>
          <p14:tracePt t="12650" x="2747963" y="4187825"/>
          <p14:tracePt t="12652" x="2763838" y="4187825"/>
          <p14:tracePt t="12657" x="2779713" y="4171950"/>
          <p14:tracePt t="12658" x="2795588" y="4171950"/>
          <p14:tracePt t="12660" x="2811463" y="4156075"/>
          <p14:tracePt t="12663" x="2827338" y="4156075"/>
          <p14:tracePt t="12666" x="2843213" y="4156075"/>
          <p14:tracePt t="12670" x="2874963" y="4140200"/>
          <p14:tracePt t="12673" x="2890838" y="4140200"/>
          <p14:tracePt t="12675" x="2890838" y="4124325"/>
          <p14:tracePt t="12676" x="2905125" y="4124325"/>
          <p14:tracePt t="12677" x="2921000" y="4124325"/>
          <p14:tracePt t="12679" x="2936875" y="4108450"/>
          <p14:tracePt t="12686" x="2952750" y="4108450"/>
          <p14:tracePt t="12688" x="2968625" y="4108450"/>
          <p14:tracePt t="12696" x="2984500" y="4092575"/>
          <p14:tracePt t="12704" x="3000375" y="4092575"/>
          <p14:tracePt t="12712" x="3016250" y="4092575"/>
          <p14:tracePt t="12749" x="3016250" y="4076700"/>
          <p14:tracePt t="12761" x="3032125" y="4076700"/>
          <p14:tracePt t="14794" x="3048000" y="4076700"/>
          <p14:tracePt t="14808" x="3063875" y="4076700"/>
          <p14:tracePt t="14810" x="3079750" y="4076700"/>
          <p14:tracePt t="14814" x="3095625" y="4076700"/>
          <p14:tracePt t="14822" x="3111500" y="4076700"/>
          <p14:tracePt t="14828" x="3127375" y="4076700"/>
          <p14:tracePt t="14836" x="3143250" y="4076700"/>
          <p14:tracePt t="14842" x="3159125" y="4076700"/>
          <p14:tracePt t="14845" x="3175000" y="4076700"/>
          <p14:tracePt t="14856" x="3190875" y="4076700"/>
          <p14:tracePt t="14859" x="3205163" y="4076700"/>
          <p14:tracePt t="14867" x="3221038" y="4076700"/>
          <p14:tracePt t="14870" x="3236913" y="4076700"/>
          <p14:tracePt t="14873" x="3236913" y="4092575"/>
          <p14:tracePt t="14875" x="3252788" y="4092575"/>
          <p14:tracePt t="14879" x="3268663" y="4092575"/>
          <p14:tracePt t="14882" x="3284538" y="4092575"/>
          <p14:tracePt t="14883" x="3284538" y="4108450"/>
          <p14:tracePt t="14885" x="3300413" y="4108450"/>
          <p14:tracePt t="14889" x="3316288" y="4124325"/>
          <p14:tracePt t="14892" x="3332163" y="4124325"/>
          <p14:tracePt t="14894" x="3332163" y="4140200"/>
          <p14:tracePt t="14896" x="3348038" y="4156075"/>
          <p14:tracePt t="14898" x="3363913" y="4171950"/>
          <p14:tracePt t="14901" x="3379788" y="4171950"/>
          <p14:tracePt t="14904" x="3395663" y="4187825"/>
          <p14:tracePt t="14906" x="3395663" y="4203700"/>
          <p14:tracePt t="14907" x="3411538" y="4203700"/>
          <p14:tracePt t="14910" x="3427413" y="4203700"/>
          <p14:tracePt t="14912" x="3443288" y="4219575"/>
          <p14:tracePt t="14913" x="3443288" y="4235450"/>
          <p14:tracePt t="14915" x="3459163" y="4251325"/>
          <p14:tracePt t="14918" x="3475038" y="4251325"/>
          <p14:tracePt t="14920" x="3475038" y="4267200"/>
          <p14:tracePt t="14924" x="3490913" y="4283075"/>
          <p14:tracePt t="14926" x="3505200" y="4283075"/>
          <p14:tracePt t="14928" x="3505200" y="4297363"/>
          <p14:tracePt t="14929" x="3521075" y="4313238"/>
          <p14:tracePt t="14931" x="3521075" y="4329113"/>
          <p14:tracePt t="14936" x="3536950" y="4329113"/>
          <p14:tracePt t="14939" x="3536950" y="4344988"/>
          <p14:tracePt t="14941" x="3552825" y="4360863"/>
          <p14:tracePt t="14946" x="3568700" y="4376738"/>
          <p14:tracePt t="14947" x="3568700" y="4392613"/>
          <p14:tracePt t="14950" x="3584575" y="4408488"/>
          <p14:tracePt t="14952" x="3600450" y="4408488"/>
          <p14:tracePt t="14956" x="3600450" y="4424363"/>
          <p14:tracePt t="14957" x="3616325" y="4440238"/>
          <p14:tracePt t="14962" x="3632200" y="4456113"/>
          <p14:tracePt t="14966" x="3632200" y="4471988"/>
          <p14:tracePt t="14968" x="3648075" y="4487863"/>
          <p14:tracePt t="14973" x="3663950" y="4487863"/>
          <p14:tracePt t="14974" x="3679825" y="4503738"/>
          <p14:tracePt t="14976" x="3679825" y="4519613"/>
          <p14:tracePt t="14980" x="3695700" y="4535488"/>
          <p14:tracePt t="14986" x="3711575" y="4551363"/>
          <p14:tracePt t="14988" x="3711575" y="4567238"/>
          <p14:tracePt t="14989" x="3727450" y="4567238"/>
          <p14:tracePt t="14992" x="3727450" y="4583113"/>
          <p14:tracePt t="14994" x="3743325" y="4598988"/>
          <p14:tracePt t="14999" x="3759200" y="4614863"/>
          <p14:tracePt t="15002" x="3775075" y="4629150"/>
          <p14:tracePt t="15006" x="3790950" y="4629150"/>
          <p14:tracePt t="15008" x="3790950" y="4645025"/>
          <p14:tracePt t="15012" x="3806825" y="4660900"/>
          <p14:tracePt t="15013" x="3821113" y="4676775"/>
          <p14:tracePt t="15019" x="3836988" y="4692650"/>
          <p14:tracePt t="15024" x="3852863" y="4708525"/>
          <p14:tracePt t="15026" x="3868738" y="4708525"/>
          <p14:tracePt t="15031" x="3868738" y="4724400"/>
          <p14:tracePt t="15034" x="3884613" y="4740275"/>
          <p14:tracePt t="15039" x="3900488" y="4740275"/>
          <p14:tracePt t="15041" x="3900488" y="4756150"/>
          <p14:tracePt t="15060" x="3916363" y="4756150"/>
          <p14:tracePt t="15068" x="3916363" y="4772025"/>
          <p14:tracePt t="15072" x="3932238" y="4772025"/>
          <p14:tracePt t="15084" x="3948113" y="4772025"/>
          <p14:tracePt t="15089" x="3948113" y="4787900"/>
          <p14:tracePt t="15099" x="3963988" y="4803775"/>
          <p14:tracePt t="15104" x="3979863" y="4819650"/>
          <p14:tracePt t="15106" x="3979863" y="4835525"/>
          <p14:tracePt t="15108" x="3995738" y="4835525"/>
          <p14:tracePt t="15111" x="4011613" y="4851400"/>
          <p14:tracePt t="15116" x="4027488" y="4867275"/>
          <p14:tracePt t="15123" x="4043363" y="4883150"/>
          <p14:tracePt t="15126" x="4059238" y="4899025"/>
          <p14:tracePt t="15130" x="4059238" y="4914900"/>
          <p14:tracePt t="15131" x="4075113" y="4914900"/>
          <p14:tracePt t="15136" x="4090988" y="4930775"/>
          <p14:tracePt t="15138" x="4106863" y="4930775"/>
          <p14:tracePt t="15140" x="4106863" y="4946650"/>
          <p14:tracePt t="15143" x="4121150" y="4946650"/>
          <p14:tracePt t="15145" x="4121150" y="4962525"/>
          <p14:tracePt t="15147" x="4137025" y="4976813"/>
          <p14:tracePt t="15150" x="4137025" y="4992688"/>
          <p14:tracePt t="15154" x="4152900" y="5008563"/>
          <p14:tracePt t="15155" x="4184650" y="5024438"/>
          <p14:tracePt t="15157" x="4200525" y="5040313"/>
          <p14:tracePt t="15162" x="4216400" y="5072063"/>
          <p14:tracePt t="15164" x="4232275" y="5087938"/>
          <p14:tracePt t="15168" x="4232275" y="5103813"/>
          <p14:tracePt t="15170" x="4248150" y="5135563"/>
          <p14:tracePt t="15172" x="4264025" y="5135563"/>
          <p14:tracePt t="15173" x="4264025" y="5167313"/>
          <p14:tracePt t="15175" x="4279900" y="5183188"/>
          <p14:tracePt t="15177" x="4279900" y="5199063"/>
          <p14:tracePt t="15179" x="4295775" y="5230813"/>
          <p14:tracePt t="15181" x="4295775" y="5246688"/>
          <p14:tracePt t="15183" x="4311650" y="5262563"/>
          <p14:tracePt t="15186" x="4311650" y="5294313"/>
          <p14:tracePt t="15188" x="4327525" y="5310188"/>
          <p14:tracePt t="15189" x="4327525" y="5340350"/>
          <p14:tracePt t="15191" x="4343400" y="5372100"/>
          <p14:tracePt t="15194" x="4343400" y="5387975"/>
          <p14:tracePt t="15195" x="4359275" y="5403850"/>
          <p14:tracePt t="15197" x="4359275" y="5435600"/>
          <p14:tracePt t="15199" x="4359275" y="5451475"/>
          <p14:tracePt t="15202" x="4359275" y="5483225"/>
          <p14:tracePt t="15204" x="4359275" y="5499100"/>
          <p14:tracePt t="15206" x="4375150" y="5530850"/>
          <p14:tracePt t="15207" x="4375150" y="5546725"/>
          <p14:tracePt t="15209" x="4391025" y="5562600"/>
          <p14:tracePt t="15211" x="4406900" y="5594350"/>
          <p14:tracePt t="15213" x="4406900" y="5610225"/>
          <p14:tracePt t="15215" x="4421188" y="5626100"/>
          <p14:tracePt t="15219" x="4421188" y="5641975"/>
          <p14:tracePt t="15222" x="4437063" y="5672138"/>
          <p14:tracePt t="15223" x="4452938" y="5672138"/>
          <p14:tracePt t="15225" x="4468813" y="5672138"/>
          <p14:tracePt t="15227" x="4468813" y="5688013"/>
          <p14:tracePt t="15230" x="4468813" y="5703888"/>
          <p14:tracePt t="15231" x="4484688" y="5703888"/>
          <p14:tracePt t="15234" x="4500563" y="5703888"/>
          <p14:tracePt t="15238" x="4516438" y="5703888"/>
          <p14:tracePt t="15239" x="4532313" y="5719763"/>
          <p14:tracePt t="15250" x="4548188" y="5719763"/>
          <p14:tracePt t="15256" x="4564063" y="5735638"/>
          <p14:tracePt t="15262" x="4579938" y="5735638"/>
          <p14:tracePt t="15296" x="4579938" y="5719763"/>
          <p14:tracePt t="15300" x="4579938" y="5688013"/>
          <p14:tracePt t="15302" x="4579938" y="5672138"/>
          <p14:tracePt t="15305" x="4579938" y="5641975"/>
          <p14:tracePt t="15306" x="4579938" y="5610225"/>
          <p14:tracePt t="15307" x="4579938" y="5594350"/>
          <p14:tracePt t="15309" x="4564063" y="5546725"/>
          <p14:tracePt t="15311" x="4548188" y="5514975"/>
          <p14:tracePt t="15313" x="4532313" y="5467350"/>
          <p14:tracePt t="15316" x="4516438" y="5435600"/>
          <p14:tracePt t="15317" x="4500563" y="5387975"/>
          <p14:tracePt t="15319" x="4484688" y="5340350"/>
          <p14:tracePt t="15322" x="4468813" y="5294313"/>
          <p14:tracePt t="15323" x="4452938" y="5262563"/>
          <p14:tracePt t="15325" x="4437063" y="5214938"/>
          <p14:tracePt t="15327" x="4437063" y="5167313"/>
          <p14:tracePt t="15329" x="4421188" y="5119688"/>
          <p14:tracePt t="15331" x="4406900" y="5072063"/>
          <p14:tracePt t="15334" x="4391025" y="5024438"/>
          <p14:tracePt t="15335" x="4375150" y="4976813"/>
          <p14:tracePt t="15338" x="4375150" y="4930775"/>
          <p14:tracePt t="15339" x="4359275" y="4899025"/>
          <p14:tracePt t="15342" x="4343400" y="4851400"/>
          <p14:tracePt t="15344" x="4343400" y="4803775"/>
          <p14:tracePt t="15345" x="4327525" y="4756150"/>
          <p14:tracePt t="15348" x="4327525" y="4724400"/>
          <p14:tracePt t="15350" x="4327525" y="4692650"/>
          <p14:tracePt t="15351" x="4327525" y="4660900"/>
          <p14:tracePt t="15354" x="4327525" y="4614863"/>
          <p14:tracePt t="15356" x="4327525" y="4567238"/>
          <p14:tracePt t="15358" x="4327525" y="4535488"/>
          <p14:tracePt t="15360" x="4327525" y="4487863"/>
          <p14:tracePt t="15362" x="4327525" y="4440238"/>
          <p14:tracePt t="15363" x="4327525" y="4408488"/>
          <p14:tracePt t="15366" x="4327525" y="4360863"/>
          <p14:tracePt t="15368" x="4327525" y="4313238"/>
          <p14:tracePt t="15370" x="4327525" y="4267200"/>
          <p14:tracePt t="15371" x="4327525" y="4235450"/>
          <p14:tracePt t="15373" x="4343400" y="4187825"/>
          <p14:tracePt t="15375" x="4359275" y="4140200"/>
          <p14:tracePt t="15378" x="4359275" y="4108450"/>
          <p14:tracePt t="15380" x="4375150" y="4060825"/>
          <p14:tracePt t="15382" x="4391025" y="4013200"/>
          <p14:tracePt t="15384" x="4406900" y="3965575"/>
          <p14:tracePt t="15386" x="4406900" y="3949700"/>
          <p14:tracePt t="15389" x="4406900" y="3903663"/>
          <p14:tracePt t="15390" x="4421188" y="3856038"/>
          <p14:tracePt t="15391" x="4437063" y="3808413"/>
          <p14:tracePt t="15394" x="4452938" y="3776663"/>
          <p14:tracePt t="15395" x="4484688" y="3744913"/>
          <p14:tracePt t="15397" x="4500563" y="3697288"/>
          <p14:tracePt t="15399" x="4516438" y="3681413"/>
          <p14:tracePt t="15401" x="4532313" y="3633788"/>
          <p14:tracePt t="15404" x="4564063" y="3587750"/>
          <p14:tracePt t="15406" x="4564063" y="3556000"/>
          <p14:tracePt t="15407" x="4595813" y="3524250"/>
          <p14:tracePt t="15409" x="4611688" y="3492500"/>
          <p14:tracePt t="15411" x="4643438" y="3460750"/>
          <p14:tracePt t="15413" x="4675188" y="3413125"/>
          <p14:tracePt t="15415" x="4706938" y="3365500"/>
          <p14:tracePt t="15418" x="4722813" y="3349625"/>
          <p14:tracePt t="15420" x="4737100" y="3317875"/>
          <p14:tracePt t="15422" x="4768850" y="3270250"/>
          <p14:tracePt t="15423" x="4816475" y="3224213"/>
          <p14:tracePt t="15425" x="4864100" y="3160713"/>
          <p14:tracePt t="15428" x="4895850" y="3113088"/>
          <p14:tracePt t="15429" x="4943475" y="3081338"/>
          <p14:tracePt t="15432" x="4975225" y="3049588"/>
          <p14:tracePt t="15433" x="5006975" y="3017838"/>
          <p14:tracePt t="15435" x="5022850" y="2986088"/>
          <p14:tracePt t="15437" x="5037138" y="2954338"/>
          <p14:tracePt t="15439" x="5068888" y="2922588"/>
          <p14:tracePt t="15441" x="5084763" y="2908300"/>
          <p14:tracePt t="15444" x="5116513" y="2876550"/>
          <p14:tracePt t="15446" x="5132388" y="2844800"/>
          <p14:tracePt t="15448" x="5148263" y="2828925"/>
          <p14:tracePt t="15449" x="5180013" y="2813050"/>
          <p14:tracePt t="15452" x="5195888" y="2781300"/>
          <p14:tracePt t="15454" x="5211763" y="2749550"/>
          <p14:tracePt t="15456" x="5227638" y="2733675"/>
          <p14:tracePt t="15458" x="5243513" y="2717800"/>
          <p14:tracePt t="15460" x="5259388" y="2686050"/>
          <p14:tracePt t="15461" x="5275263" y="2670175"/>
          <p14:tracePt t="15464" x="5291138" y="2654300"/>
          <p14:tracePt t="15465" x="5307013" y="2638425"/>
          <p14:tracePt t="15467" x="5322888" y="2606675"/>
          <p14:tracePt t="15473" x="5337175" y="2574925"/>
          <p14:tracePt t="15474" x="5353050" y="2560638"/>
          <p14:tracePt t="15475" x="5368925" y="2560638"/>
          <p14:tracePt t="15477" x="5368925" y="2544763"/>
          <p14:tracePt t="15479" x="5368925" y="2528888"/>
          <p14:tracePt t="15481" x="5384800" y="2513013"/>
          <p14:tracePt t="15483" x="5400675" y="2497138"/>
          <p14:tracePt t="15485" x="5400675" y="2481263"/>
          <p14:tracePt t="15488" x="5416550" y="2465388"/>
          <p14:tracePt t="15489" x="5416550" y="2449513"/>
          <p14:tracePt t="15491" x="5416550" y="2433638"/>
          <p14:tracePt t="15493" x="5432425" y="2433638"/>
          <p14:tracePt t="15495" x="5432425" y="2417763"/>
          <p14:tracePt t="15497" x="5448300" y="2401888"/>
          <p14:tracePt t="15502" x="5448300" y="2386013"/>
          <p14:tracePt t="15508" x="5448300" y="2370138"/>
          <p14:tracePt t="15510" x="5464175" y="2354263"/>
          <p14:tracePt t="15542" x="5480050" y="2322513"/>
          <p14:tracePt t="15550" x="5480050" y="2306638"/>
          <p14:tracePt t="15557" x="5480050" y="2290763"/>
          <p14:tracePt t="15561" x="5480050" y="2274888"/>
          <p14:tracePt t="15566" x="5480050" y="2259013"/>
          <p14:tracePt t="15570" x="5480050" y="2243138"/>
          <p14:tracePt t="15579" x="5480050" y="2212975"/>
          <p14:tracePt t="15582" x="5480050" y="2197100"/>
          <p14:tracePt t="15585" x="5480050" y="2181225"/>
          <p14:tracePt t="15590" x="5480050" y="2165350"/>
          <p14:tracePt t="15596" x="5480050" y="2149475"/>
          <p14:tracePt t="15598" x="5480050" y="2133600"/>
          <p14:tracePt t="15602" x="5480050" y="2117725"/>
          <p14:tracePt t="15617" x="5480050" y="2101850"/>
          <p14:tracePt t="15646" x="5480050" y="2085975"/>
          <p14:tracePt t="15690" x="5480050" y="2101850"/>
          <p14:tracePt t="15694" x="5480050" y="2149475"/>
          <p14:tracePt t="15696" x="5480050" y="2165350"/>
          <p14:tracePt t="15697" x="5480050" y="2197100"/>
          <p14:tracePt t="15700" x="5480050" y="2243138"/>
          <p14:tracePt t="15702" x="5464175" y="2322513"/>
          <p14:tracePt t="15706" x="5448300" y="2465388"/>
          <p14:tracePt t="15707" x="5448300" y="2544763"/>
          <p14:tracePt t="15709" x="5448300" y="2622550"/>
          <p14:tracePt t="15711" x="5432425" y="2717800"/>
          <p14:tracePt t="15713" x="5432425" y="2797175"/>
          <p14:tracePt t="15715" x="5432425" y="2908300"/>
          <p14:tracePt t="15718" x="5432425" y="2986088"/>
          <p14:tracePt t="15720" x="5432425" y="3081338"/>
          <p14:tracePt t="15722" x="5416550" y="3192463"/>
          <p14:tracePt t="15723" x="5416550" y="3286125"/>
          <p14:tracePt t="15725" x="5416550" y="3381375"/>
          <p14:tracePt t="15727" x="5416550" y="3524250"/>
          <p14:tracePt t="15730" x="5416550" y="3633788"/>
          <p14:tracePt t="15731" x="5416550" y="3729038"/>
          <p14:tracePt t="15734" x="5416550" y="3840163"/>
          <p14:tracePt t="15735" x="5416550" y="3949700"/>
          <p14:tracePt t="15739" x="5416550" y="4060825"/>
          <p14:tracePt t="15740" x="5416550" y="4187825"/>
          <p14:tracePt t="15741" x="5416550" y="4297363"/>
          <p14:tracePt t="15743" x="5416550" y="4408488"/>
          <p14:tracePt t="15745" x="5416550" y="4503738"/>
          <p14:tracePt t="15747" x="5416550" y="4614863"/>
          <p14:tracePt t="15749" x="5416550" y="4692650"/>
          <p14:tracePt t="15751" x="5416550" y="4835525"/>
          <p14:tracePt t="15755" x="5416550" y="4914900"/>
          <p14:tracePt t="15756" x="5416550" y="4992688"/>
          <p14:tracePt t="15758" x="5416550" y="5087938"/>
          <p14:tracePt t="15759" x="5416550" y="5167313"/>
          <p14:tracePt t="15762" x="5416550" y="5246688"/>
          <p14:tracePt t="15763" x="5416550" y="5324475"/>
          <p14:tracePt t="15766" x="5416550" y="5387975"/>
          <p14:tracePt t="15768" x="5432425" y="5467350"/>
          <p14:tracePt t="15771" x="5432425" y="5530850"/>
          <p14:tracePt t="15772" x="5432425" y="5578475"/>
          <p14:tracePt t="15774" x="5432425" y="5641975"/>
          <p14:tracePt t="15775" x="5432425" y="5703888"/>
          <p14:tracePt t="15778" x="5448300" y="5751513"/>
          <p14:tracePt t="15780" x="5448300" y="5799138"/>
          <p14:tracePt t="15782" x="5448300" y="5846763"/>
          <p14:tracePt t="15784" x="5448300" y="5894388"/>
          <p14:tracePt t="15786" x="5448300" y="5910263"/>
          <p14:tracePt t="15788" x="5464175" y="5957888"/>
          <p14:tracePt t="15789" x="5464175" y="5989638"/>
          <p14:tracePt t="15791" x="5464175" y="6003925"/>
          <p14:tracePt t="15794" x="5464175" y="6019800"/>
          <p14:tracePt t="15796" x="5464175" y="6035675"/>
          <p14:tracePt t="15798" x="5464175" y="6051550"/>
          <p14:tracePt t="15800" x="5464175" y="6067425"/>
          <p14:tracePt t="15810" x="5464175" y="6083300"/>
          <p14:tracePt t="15852" x="5464175" y="6099175"/>
          <p14:tracePt t="15877" x="5480050" y="6099175"/>
          <p14:tracePt t="15880" x="5495925" y="6051550"/>
          <p14:tracePt t="15882" x="5511800" y="6035675"/>
          <p14:tracePt t="15883" x="5511800" y="6003925"/>
          <p14:tracePt t="15885" x="5527675" y="5973763"/>
          <p14:tracePt t="15887" x="5543550" y="5957888"/>
          <p14:tracePt t="15889" x="5543550" y="5926138"/>
          <p14:tracePt t="15892" x="5559425" y="5894388"/>
          <p14:tracePt t="15894" x="5575300" y="5846763"/>
          <p14:tracePt t="15895" x="5591175" y="5815013"/>
          <p14:tracePt t="15897" x="5607050" y="5767388"/>
          <p14:tracePt t="15900" x="5638800" y="5719763"/>
          <p14:tracePt t="15902" x="5668963" y="5641975"/>
          <p14:tracePt t="15904" x="5684838" y="5594350"/>
          <p14:tracePt t="15906" x="5716588" y="5546725"/>
          <p14:tracePt t="15907" x="5732463" y="5483225"/>
          <p14:tracePt t="15909" x="5764213" y="5419725"/>
          <p14:tracePt t="15911" x="5780088" y="5387975"/>
          <p14:tracePt t="15913" x="5811838" y="5340350"/>
          <p14:tracePt t="15915" x="5827713" y="5278438"/>
          <p14:tracePt t="15918" x="5843588" y="5230813"/>
          <p14:tracePt t="15921" x="5875338" y="5167313"/>
          <p14:tracePt t="15922" x="5907088" y="5119688"/>
          <p14:tracePt t="15924" x="5938838" y="5056188"/>
          <p14:tracePt t="15925" x="5953125" y="5024438"/>
          <p14:tracePt t="15927" x="5984875" y="4962525"/>
          <p14:tracePt t="15929" x="6032500" y="4914900"/>
          <p14:tracePt t="15932" x="6064250" y="4851400"/>
          <p14:tracePt t="15934" x="6096000" y="4787900"/>
          <p14:tracePt t="15936" x="6143625" y="4708525"/>
          <p14:tracePt t="15938" x="6175375" y="4645025"/>
          <p14:tracePt t="15939" x="6207125" y="4598988"/>
          <p14:tracePt t="15942" x="6253163" y="4535488"/>
          <p14:tracePt t="15944" x="6316663" y="4440238"/>
          <p14:tracePt t="15946" x="6364288" y="4392613"/>
          <p14:tracePt t="15948" x="6411913" y="4329113"/>
          <p14:tracePt t="15950" x="6459538" y="4267200"/>
          <p14:tracePt t="15952" x="6523038" y="4187825"/>
          <p14:tracePt t="15954" x="6538913" y="4156075"/>
          <p14:tracePt t="15956" x="6616700" y="4076700"/>
          <p14:tracePt t="15957" x="6664325" y="4013200"/>
          <p14:tracePt t="15959" x="6711950" y="3965575"/>
          <p14:tracePt t="15961" x="6759575" y="3919538"/>
          <p14:tracePt t="15964" x="6807200" y="3871913"/>
          <p14:tracePt t="15966" x="6838950" y="3840163"/>
          <p14:tracePt t="15967" x="6900863" y="3776663"/>
          <p14:tracePt t="15971" x="6916738" y="3744913"/>
          <p14:tracePt t="15972" x="6964363" y="3713163"/>
          <p14:tracePt t="15973" x="6996113" y="3665538"/>
          <p14:tracePt t="15975" x="7043738" y="3633788"/>
          <p14:tracePt t="15977" x="7091363" y="3602038"/>
          <p14:tracePt t="15979" x="7123113" y="3571875"/>
          <p14:tracePt t="15981" x="7138988" y="3556000"/>
          <p14:tracePt t="15983" x="7185025" y="3540125"/>
          <p14:tracePt t="15985" x="7200900" y="3508375"/>
          <p14:tracePt t="15988" x="7232650" y="3492500"/>
          <p14:tracePt t="15989" x="7248525" y="3476625"/>
          <p14:tracePt t="15991" x="7280275" y="3460750"/>
          <p14:tracePt t="15996" x="7312025" y="3460750"/>
          <p14:tracePt t="15998" x="7312025" y="3444875"/>
          <p14:tracePt t="16000" x="7327900" y="3429000"/>
          <p14:tracePt t="16002" x="7343775" y="3429000"/>
          <p14:tracePt t="16005" x="7359650" y="3413125"/>
          <p14:tracePt t="16008" x="7375525" y="3413125"/>
          <p14:tracePt t="16010" x="7391400" y="3397250"/>
          <p14:tracePt t="16018" x="7407275" y="3397250"/>
          <p14:tracePt t="16031" x="7423150" y="3397250"/>
          <p14:tracePt t="16034" x="7423150" y="3381375"/>
          <p14:tracePt t="16103" x="7423150" y="3413125"/>
          <p14:tracePt t="16104" x="7391400" y="3429000"/>
          <p14:tracePt t="16107" x="7375525" y="3444875"/>
          <p14:tracePt t="16108" x="7359650" y="3476625"/>
          <p14:tracePt t="16109" x="7343775" y="3508375"/>
          <p14:tracePt t="16111" x="7327900" y="3540125"/>
          <p14:tracePt t="16113" x="7296150" y="3556000"/>
          <p14:tracePt t="16116" x="7264400" y="3602038"/>
          <p14:tracePt t="16118" x="7232650" y="3633788"/>
          <p14:tracePt t="16120" x="7185025" y="3697288"/>
          <p14:tracePt t="16122" x="7138988" y="3744913"/>
          <p14:tracePt t="16124" x="7107238" y="3808413"/>
          <p14:tracePt t="16125" x="7059613" y="3856038"/>
          <p14:tracePt t="16127" x="7043738" y="3903663"/>
          <p14:tracePt t="16129" x="6996113" y="3949700"/>
          <p14:tracePt t="16132" x="6948488" y="3997325"/>
          <p14:tracePt t="16134" x="6900863" y="4029075"/>
          <p14:tracePt t="16135" x="6869113" y="4076700"/>
          <p14:tracePt t="16137" x="6807200" y="4124325"/>
          <p14:tracePt t="16140" x="6759575" y="4171950"/>
          <p14:tracePt t="16141" x="6711950" y="4219575"/>
          <p14:tracePt t="16144" x="6664325" y="4267200"/>
          <p14:tracePt t="16146" x="6616700" y="4297363"/>
          <p14:tracePt t="16148" x="6584950" y="4344988"/>
          <p14:tracePt t="16149" x="6507163" y="4392613"/>
          <p14:tracePt t="16151" x="6459538" y="4424363"/>
          <p14:tracePt t="16154" x="6427788" y="4456113"/>
          <p14:tracePt t="16155" x="6380163" y="4487863"/>
          <p14:tracePt t="16157" x="6316663" y="4519613"/>
          <p14:tracePt t="16159" x="6269038" y="4535488"/>
          <p14:tracePt t="16162" x="6223000" y="4567238"/>
          <p14:tracePt t="16164" x="6175375" y="4598988"/>
          <p14:tracePt t="16166" x="6143625" y="4614863"/>
          <p14:tracePt t="16168" x="6080125" y="4629150"/>
          <p14:tracePt t="16170" x="6048375" y="4645025"/>
          <p14:tracePt t="16172" x="6000750" y="4660900"/>
          <p14:tracePt t="16174" x="5953125" y="4676775"/>
          <p14:tracePt t="16175" x="5907088" y="4692650"/>
          <p14:tracePt t="16177" x="5875338" y="4708525"/>
          <p14:tracePt t="16179" x="5827713" y="4708525"/>
          <p14:tracePt t="16181" x="5811838" y="4708525"/>
          <p14:tracePt t="16183" x="5764213" y="4708525"/>
          <p14:tracePt t="16185" x="5716588" y="4708525"/>
          <p14:tracePt t="16188" x="5700713" y="4708525"/>
          <p14:tracePt t="16189" x="5653088" y="4708525"/>
          <p14:tracePt t="16191" x="5638800" y="4708525"/>
          <p14:tracePt t="16193" x="5607050" y="4708525"/>
          <p14:tracePt t="16195" x="5575300" y="4708525"/>
          <p14:tracePt t="16197" x="5559425" y="4708525"/>
          <p14:tracePt t="16199" x="5527675" y="4708525"/>
          <p14:tracePt t="16201" x="5511800" y="4708525"/>
          <p14:tracePt t="16205" x="5480050" y="4708525"/>
          <p14:tracePt t="16210" x="5464175" y="4708525"/>
          <p14:tracePt t="16212" x="5448300" y="4708525"/>
          <p14:tracePt t="16214" x="5432425" y="4708525"/>
          <p14:tracePt t="16222" x="5416550" y="4708525"/>
          <p14:tracePt t="16235" x="5400675" y="4708525"/>
          <p14:tracePt t="16320" x="5400675" y="4692650"/>
          <p14:tracePt t="16422" x="5400675" y="4708525"/>
          <p14:tracePt t="16432" x="5448300" y="4756150"/>
          <p14:tracePt t="16441" x="5543550" y="4851400"/>
          <p14:tracePt t="16446" x="5591175" y="4899025"/>
          <p14:tracePt t="16447" x="5653088" y="4930775"/>
          <p14:tracePt t="16450" x="5668963" y="4962525"/>
          <p14:tracePt t="16452" x="5700713" y="4992688"/>
          <p14:tracePt t="16454" x="5732463" y="5024438"/>
          <p14:tracePt t="16455" x="5764213" y="5056188"/>
          <p14:tracePt t="16457" x="5811838" y="5072063"/>
          <p14:tracePt t="16460" x="5843588" y="5103813"/>
          <p14:tracePt t="16462" x="5907088" y="5151438"/>
          <p14:tracePt t="16464" x="5953125" y="5199063"/>
          <p14:tracePt t="16465" x="6016625" y="5230813"/>
          <p14:tracePt t="16468" x="6064250" y="5262563"/>
          <p14:tracePt t="16472" x="6159500" y="5324475"/>
          <p14:tracePt t="16473" x="6223000" y="5372100"/>
          <p14:tracePt t="16475" x="6269038" y="5403850"/>
          <p14:tracePt t="16477" x="6332538" y="5435600"/>
          <p14:tracePt t="16480" x="6380163" y="5467350"/>
          <p14:tracePt t="16481" x="6443663" y="5499100"/>
          <p14:tracePt t="16484" x="6475413" y="5514975"/>
          <p14:tracePt t="16486" x="6569075" y="5562600"/>
          <p14:tracePt t="16488" x="6632575" y="5594350"/>
          <p14:tracePt t="16490" x="6680200" y="5610225"/>
          <p14:tracePt t="16491" x="6743700" y="5641975"/>
          <p14:tracePt t="16494" x="6807200" y="5672138"/>
          <p14:tracePt t="16496" x="6869113" y="5703888"/>
          <p14:tracePt t="16498" x="6932613" y="5735638"/>
          <p14:tracePt t="16500" x="6996113" y="5751513"/>
          <p14:tracePt t="16502" x="7043738" y="5783263"/>
          <p14:tracePt t="16503" x="7107238" y="5815013"/>
          <p14:tracePt t="16505" x="7138988" y="5830888"/>
          <p14:tracePt t="16507" x="7200900" y="5862638"/>
          <p14:tracePt t="16509" x="7264400" y="5894388"/>
          <p14:tracePt t="16512" x="7312025" y="5910263"/>
          <p14:tracePt t="16513" x="7359650" y="5942013"/>
          <p14:tracePt t="16515" x="7423150" y="5957888"/>
          <p14:tracePt t="16517" x="7469188" y="5973763"/>
          <p14:tracePt t="16520" x="7500938" y="5989638"/>
          <p14:tracePt t="16522" x="7548563" y="6019800"/>
          <p14:tracePt t="16523" x="7596188" y="6035675"/>
          <p14:tracePt t="16526" x="7643813" y="6067425"/>
          <p14:tracePt t="16528" x="7659688" y="6083300"/>
          <p14:tracePt t="16529" x="7707313" y="6099175"/>
          <p14:tracePt t="16540" x="7880350" y="6178550"/>
          <p14:tracePt t="16542" x="7912100" y="6194425"/>
          <p14:tracePt t="16543" x="7912100" y="6210300"/>
          <p14:tracePt t="16545" x="7943850" y="6210300"/>
          <p14:tracePt t="16547" x="7975600" y="6226175"/>
          <p14:tracePt t="16552" x="7991475" y="6226175"/>
          <p14:tracePt t="16554" x="8023225" y="6242050"/>
          <p14:tracePt t="16555" x="8023225" y="6257925"/>
          <p14:tracePt t="16557" x="8039100" y="6257925"/>
          <p14:tracePt t="16560" x="8054975" y="6257925"/>
          <p14:tracePt t="16562" x="8054975" y="6273800"/>
          <p14:tracePt t="16572" x="8070850" y="6273800"/>
          <p14:tracePt t="16585" x="8085138" y="6273800"/>
          <p14:tracePt t="16618" x="8101013" y="6273800"/>
          <p14:tracePt t="16737" x="8116888" y="6273800"/>
          <p14:tracePt t="16741" x="8132763" y="6273800"/>
          <p14:tracePt t="16746" x="8148638" y="6273800"/>
          <p14:tracePt t="16749" x="8164513" y="6257925"/>
          <p14:tracePt t="16751" x="8180388" y="6257925"/>
          <p14:tracePt t="16755" x="8180388" y="6242050"/>
          <p14:tracePt t="16756" x="8196263" y="6242050"/>
          <p14:tracePt t="16757" x="8212138" y="6242050"/>
          <p14:tracePt t="16761" x="8228013" y="6226175"/>
          <p14:tracePt t="16764" x="8243888" y="6210300"/>
          <p14:tracePt t="16765" x="8259763" y="6210300"/>
          <p14:tracePt t="16770" x="8291513" y="6194425"/>
          <p14:tracePt t="16772" x="8323263" y="6178550"/>
          <p14:tracePt t="16773" x="8339138" y="6162675"/>
          <p14:tracePt t="16775" x="8370888" y="6146800"/>
          <p14:tracePt t="16777" x="8385175" y="6130925"/>
          <p14:tracePt t="16779" x="8401050" y="6130925"/>
          <p14:tracePt t="16781" x="8416925" y="6130925"/>
          <p14:tracePt t="16783" x="8432800" y="6115050"/>
          <p14:tracePt t="16786" x="8464550" y="6099175"/>
          <p14:tracePt t="16788" x="8480425" y="6083300"/>
          <p14:tracePt t="16789" x="8496300" y="6083300"/>
          <p14:tracePt t="16791" x="8528050" y="6083300"/>
          <p14:tracePt t="16793" x="8543925" y="6067425"/>
          <p14:tracePt t="16795" x="8559800" y="6051550"/>
          <p14:tracePt t="16798" x="8591550" y="6035675"/>
          <p14:tracePt t="16800" x="8623300" y="6019800"/>
          <p14:tracePt t="16802" x="8639175" y="6019800"/>
          <p14:tracePt t="16804" x="8670925" y="6003925"/>
          <p14:tracePt t="16805" x="8701088" y="5989638"/>
          <p14:tracePt t="16808" x="8732838" y="5973763"/>
          <p14:tracePt t="16810" x="8764588" y="5957888"/>
          <p14:tracePt t="16812" x="8796338" y="5942013"/>
          <p14:tracePt t="16814" x="8828088" y="5926138"/>
          <p14:tracePt t="16816" x="8843963" y="5926138"/>
          <p14:tracePt t="16817" x="8875713" y="5910263"/>
          <p14:tracePt t="16821" x="8923338" y="5894388"/>
          <p14:tracePt t="16822" x="8955088" y="5878513"/>
          <p14:tracePt t="16823" x="8970963" y="5862638"/>
          <p14:tracePt t="16825" x="9017000" y="5846763"/>
          <p14:tracePt t="16827" x="9048750" y="5830888"/>
          <p14:tracePt t="16829" x="9064625" y="5815013"/>
          <p14:tracePt t="16831" x="9112250" y="5815013"/>
          <p14:tracePt t="16834" x="9144000" y="5783263"/>
          <p14:tracePt t="16835" x="9175750" y="5767388"/>
          <p14:tracePt t="16838" x="9207500" y="5751513"/>
          <p14:tracePt t="16839" x="9239250" y="5735638"/>
          <p14:tracePt t="16841" x="9271000" y="5719763"/>
          <p14:tracePt t="16844" x="9317038" y="5703888"/>
          <p14:tracePt t="16846" x="9332913" y="5688013"/>
          <p14:tracePt t="16848" x="9364663" y="5672138"/>
          <p14:tracePt t="16850" x="9412288" y="5641975"/>
          <p14:tracePt t="16851" x="9444038" y="5626100"/>
          <p14:tracePt t="16854" x="9459913" y="5610225"/>
          <p14:tracePt t="16855" x="9507538" y="5578475"/>
          <p14:tracePt t="16857" x="9539288" y="5562600"/>
          <p14:tracePt t="16860" x="9586913" y="5546725"/>
          <p14:tracePt t="16862" x="9601200" y="5530850"/>
          <p14:tracePt t="16863" x="9632950" y="5499100"/>
          <p14:tracePt t="16866" x="9680575" y="5483225"/>
          <p14:tracePt t="16867" x="9712325" y="5451475"/>
          <p14:tracePt t="16870" x="9728200" y="5419725"/>
          <p14:tracePt t="16872" x="9775825" y="5403850"/>
          <p14:tracePt t="16873" x="9807575" y="5387975"/>
          <p14:tracePt t="16876" x="9839325" y="5356225"/>
          <p14:tracePt t="16878" x="9855200" y="5340350"/>
          <p14:tracePt t="16879" x="9902825" y="5310188"/>
          <p14:tracePt t="16882" x="9932988" y="5278438"/>
          <p14:tracePt t="16884" x="9964738" y="5262563"/>
          <p14:tracePt t="16886" x="9980613" y="5246688"/>
          <p14:tracePt t="16888" x="10012363" y="5214938"/>
          <p14:tracePt t="16889" x="10044113" y="5183188"/>
          <p14:tracePt t="16891" x="10075863" y="5151438"/>
          <p14:tracePt t="16894" x="10107613" y="5135563"/>
          <p14:tracePt t="16895" x="10123488" y="5119688"/>
          <p14:tracePt t="16897" x="10155238" y="5087938"/>
          <p14:tracePt t="16899" x="10186988" y="5056188"/>
          <p14:tracePt t="16901" x="10217150" y="5040313"/>
          <p14:tracePt t="16903" x="10233025" y="5024438"/>
          <p14:tracePt t="16905" x="10264775" y="4992688"/>
          <p14:tracePt t="16907" x="10296525" y="4962525"/>
          <p14:tracePt t="16909" x="10312400" y="4930775"/>
          <p14:tracePt t="16911" x="10328275" y="4930775"/>
          <p14:tracePt t="16913" x="10360025" y="4899025"/>
          <p14:tracePt t="16916" x="10375900" y="4867275"/>
          <p14:tracePt t="16918" x="10407650" y="4851400"/>
          <p14:tracePt t="16920" x="10439400" y="4819650"/>
          <p14:tracePt t="16923" x="10455275" y="4787900"/>
          <p14:tracePt t="16925" x="10471150" y="4772025"/>
          <p14:tracePt t="16928" x="10487025" y="4756150"/>
          <p14:tracePt t="16929" x="10502900" y="4740275"/>
          <p14:tracePt t="16932" x="10517188" y="4724400"/>
          <p14:tracePt t="16933" x="10533063" y="4708525"/>
          <p14:tracePt t="16936" x="10533063" y="4692650"/>
          <p14:tracePt t="16937" x="10548938" y="4676775"/>
          <p14:tracePt t="16939" x="10564813" y="4676775"/>
          <p14:tracePt t="16941" x="10564813" y="4660900"/>
          <p14:tracePt t="16943" x="10564813" y="4645025"/>
          <p14:tracePt t="16945" x="10580688" y="4645025"/>
          <p14:tracePt t="16947" x="10580688" y="4629150"/>
          <p14:tracePt t="16949" x="10596563" y="4629150"/>
          <p14:tracePt t="16951" x="10596563" y="4614863"/>
          <p14:tracePt t="16956" x="10612438" y="4598988"/>
          <p14:tracePt t="16962" x="10612438" y="4583113"/>
          <p14:tracePt t="16965" x="10612438" y="4567238"/>
          <p14:tracePt t="16971" x="10628313" y="4567238"/>
          <p14:tracePt t="16972" x="10628313" y="4551363"/>
          <p14:tracePt t="16975" x="10644188" y="4535488"/>
          <p14:tracePt t="16978" x="10644188" y="4519613"/>
          <p14:tracePt t="16984" x="10644188" y="4503738"/>
          <p14:tracePt t="16987" x="10644188" y="4487863"/>
          <p14:tracePt t="16994" x="10644188" y="4471988"/>
          <p14:tracePt t="16997" x="10644188" y="4456113"/>
          <p14:tracePt t="16998" x="10644188" y="4440238"/>
          <p14:tracePt t="17002" x="10644188" y="4424363"/>
          <p14:tracePt t="17004" x="10644188" y="4408488"/>
          <p14:tracePt t="17008" x="10644188" y="4392613"/>
          <p14:tracePt t="17009" x="10644188" y="4376738"/>
          <p14:tracePt t="17011" x="10644188" y="4360863"/>
          <p14:tracePt t="17016" x="10644188" y="4344988"/>
          <p14:tracePt t="17018" x="10644188" y="4329113"/>
          <p14:tracePt t="17022" x="10644188" y="4313238"/>
          <p14:tracePt t="17023" x="10644188" y="4297363"/>
          <p14:tracePt t="17026" x="10628313" y="4297363"/>
          <p14:tracePt t="17030" x="10628313" y="4283075"/>
          <p14:tracePt t="17031" x="10612438" y="4267200"/>
          <p14:tracePt t="17033" x="10596563" y="4267200"/>
          <p14:tracePt t="17036" x="10596563" y="4251325"/>
          <p14:tracePt t="17038" x="10580688" y="4251325"/>
          <p14:tracePt t="17041" x="10564813" y="4251325"/>
          <p14:tracePt t="17044" x="10548938" y="4235450"/>
          <p14:tracePt t="17050" x="10533063" y="4219575"/>
          <p14:tracePt t="17052" x="10502900" y="4219575"/>
          <p14:tracePt t="17055" x="10487025" y="4219575"/>
          <p14:tracePt t="17063" x="10455275" y="4219575"/>
          <p14:tracePt t="17069" x="10407650" y="4203700"/>
          <p14:tracePt t="17079" x="10328275" y="4203700"/>
          <p14:tracePt t="17082" x="10296525" y="4203700"/>
          <p14:tracePt t="17084" x="10280650" y="4203700"/>
          <p14:tracePt t="17086" x="10248900" y="4203700"/>
          <p14:tracePt t="17090" x="10217150" y="4203700"/>
          <p14:tracePt t="17091" x="10202863" y="4203700"/>
          <p14:tracePt t="17093" x="10186988" y="4203700"/>
          <p14:tracePt t="17095" x="10171113" y="4203700"/>
          <p14:tracePt t="17097" x="10155238" y="4203700"/>
          <p14:tracePt t="17099" x="10139363" y="4203700"/>
          <p14:tracePt t="17102" x="10107613" y="4203700"/>
          <p14:tracePt t="17105" x="10059988" y="4203700"/>
          <p14:tracePt t="17108" x="10044113" y="4203700"/>
          <p14:tracePt t="17110" x="10012363" y="4203700"/>
          <p14:tracePt t="17112" x="9964738" y="4203700"/>
          <p14:tracePt t="17114" x="9948863" y="4203700"/>
          <p14:tracePt t="17116" x="9917113" y="4203700"/>
          <p14:tracePt t="17117" x="9886950" y="4219575"/>
          <p14:tracePt t="17121" x="9871075" y="4219575"/>
          <p14:tracePt t="17122" x="9839325" y="4219575"/>
          <p14:tracePt t="17123" x="9791700" y="4235450"/>
          <p14:tracePt t="17125" x="9775825" y="4235450"/>
          <p14:tracePt t="17127" x="9728200" y="4235450"/>
          <p14:tracePt t="17129" x="9712325" y="4235450"/>
          <p14:tracePt t="17131" x="9680575" y="4235450"/>
          <p14:tracePt t="17134" x="9632950" y="4235450"/>
          <p14:tracePt t="17138" x="9571038" y="4251325"/>
          <p14:tracePt t="17139" x="9539288" y="4251325"/>
          <p14:tracePt t="17141" x="9491663" y="4267200"/>
          <p14:tracePt t="17144" x="9475788" y="4267200"/>
          <p14:tracePt t="17146" x="9428163" y="4283075"/>
          <p14:tracePt t="17148" x="9396413" y="4283075"/>
          <p14:tracePt t="17150" x="9364663" y="4283075"/>
          <p14:tracePt t="17151" x="9332913" y="4297363"/>
          <p14:tracePt t="17154" x="9301163" y="4297363"/>
          <p14:tracePt t="17155" x="9286875" y="4313238"/>
          <p14:tracePt t="17157" x="9239250" y="4313238"/>
          <p14:tracePt t="17160" x="9223375" y="4313238"/>
          <p14:tracePt t="17162" x="9191625" y="4313238"/>
          <p14:tracePt t="17164" x="9159875" y="4313238"/>
          <p14:tracePt t="17166" x="9144000" y="4313238"/>
          <p14:tracePt t="17167" x="9112250" y="4329113"/>
          <p14:tracePt t="17170" x="9080500" y="4329113"/>
          <p14:tracePt t="17172" x="9064625" y="4329113"/>
          <p14:tracePt t="17173" x="9032875" y="4329113"/>
          <p14:tracePt t="17175" x="9017000" y="4329113"/>
          <p14:tracePt t="17177" x="9001125" y="4329113"/>
          <p14:tracePt t="17179" x="8986838" y="4329113"/>
          <p14:tracePt t="17181" x="8970963" y="4329113"/>
          <p14:tracePt t="17183" x="8939213" y="4329113"/>
          <p14:tracePt t="17186" x="8923338" y="4329113"/>
          <p14:tracePt t="17190" x="8891588" y="4329113"/>
          <p14:tracePt t="17194" x="8875713" y="4329113"/>
          <p14:tracePt t="17196" x="8859838" y="4329113"/>
          <p14:tracePt t="17198" x="8843963" y="4329113"/>
          <p14:tracePt t="17200" x="8828088" y="4329113"/>
          <p14:tracePt t="17202" x="8812213" y="4329113"/>
          <p14:tracePt t="17205" x="8796338" y="4329113"/>
          <p14:tracePt t="17210" x="8780463" y="4329113"/>
          <p14:tracePt t="17212" x="8764588" y="4329113"/>
          <p14:tracePt t="17216" x="8748713" y="4329113"/>
          <p14:tracePt t="17218" x="8732838" y="4329113"/>
          <p14:tracePt t="17221" x="8716963" y="4329113"/>
          <p14:tracePt t="17228" x="8701088" y="4313238"/>
          <p14:tracePt t="17231" x="8686800" y="4313238"/>
          <p14:tracePt t="17236" x="8686800" y="4297363"/>
          <p14:tracePt t="17238" x="8670925" y="4297363"/>
          <p14:tracePt t="17239" x="8655050" y="4297363"/>
          <p14:tracePt t="17246" x="8639175" y="4297363"/>
          <p14:tracePt t="17251" x="8623300" y="4283075"/>
          <p14:tracePt t="17261" x="8575675" y="4235450"/>
          <p14:tracePt t="17266" x="8543925" y="4219575"/>
          <p14:tracePt t="17267" x="8528050" y="4203700"/>
          <p14:tracePt t="17270" x="8528050" y="4187825"/>
          <p14:tracePt t="17272" x="8512175" y="4187825"/>
          <p14:tracePt t="17274" x="8480425" y="4171950"/>
          <p14:tracePt t="17278" x="8464550" y="4140200"/>
          <p14:tracePt t="17280" x="8448675" y="4140200"/>
          <p14:tracePt t="17282" x="8432800" y="4108450"/>
          <p14:tracePt t="17284" x="8401050" y="4092575"/>
          <p14:tracePt t="17286" x="8370888" y="4060825"/>
          <p14:tracePt t="17289" x="8355013" y="4060825"/>
          <p14:tracePt t="17290" x="8339138" y="4044950"/>
          <p14:tracePt t="17291" x="8323263" y="4029075"/>
          <p14:tracePt t="17294" x="8307388" y="4013200"/>
          <p14:tracePt t="17296" x="8291513" y="4013200"/>
          <p14:tracePt t="17298" x="8275638" y="3981450"/>
          <p14:tracePt t="17300" x="8243888" y="3965575"/>
          <p14:tracePt t="17304" x="8212138" y="3949700"/>
          <p14:tracePt t="17305" x="8180388" y="3935413"/>
          <p14:tracePt t="17308" x="8180388" y="3919538"/>
          <p14:tracePt t="17310" x="8148638" y="3903663"/>
          <p14:tracePt t="17311" x="8132763" y="3903663"/>
          <p14:tracePt t="17314" x="8116888" y="3887788"/>
          <p14:tracePt t="17316" x="8101013" y="3871913"/>
          <p14:tracePt t="17318" x="8085138" y="3856038"/>
          <p14:tracePt t="17320" x="8070850" y="3856038"/>
          <p14:tracePt t="17321" x="8039100" y="3840163"/>
          <p14:tracePt t="17323" x="8039100" y="3824288"/>
          <p14:tracePt t="17325" x="8007350" y="3808413"/>
          <p14:tracePt t="17328" x="7975600" y="3808413"/>
          <p14:tracePt t="17329" x="7975600" y="3792538"/>
          <p14:tracePt t="17331" x="7943850" y="3776663"/>
          <p14:tracePt t="17334" x="7927975" y="3760788"/>
          <p14:tracePt t="17338" x="7896225" y="3744913"/>
          <p14:tracePt t="17339" x="7864475" y="3729038"/>
          <p14:tracePt t="17341" x="7864475" y="3713163"/>
          <p14:tracePt t="17344" x="7832725" y="3713163"/>
          <p14:tracePt t="17346" x="7816850" y="3697288"/>
          <p14:tracePt t="17348" x="7800975" y="3681413"/>
          <p14:tracePt t="17349" x="7785100" y="3665538"/>
          <p14:tracePt t="17351" x="7754938" y="3649663"/>
          <p14:tracePt t="17354" x="7739063" y="3633788"/>
          <p14:tracePt t="17355" x="7723188" y="3617913"/>
          <p14:tracePt t="17357" x="7691438" y="3602038"/>
          <p14:tracePt t="17359" x="7691438" y="3587750"/>
          <p14:tracePt t="17361" x="7659688" y="3571875"/>
          <p14:tracePt t="17363" x="7627938" y="3540125"/>
          <p14:tracePt t="17365" x="7612063" y="3524250"/>
          <p14:tracePt t="17367" x="7596188" y="3508375"/>
          <p14:tracePt t="17370" x="7564438" y="3476625"/>
          <p14:tracePt t="17371" x="7532688" y="3444875"/>
          <p14:tracePt t="17373" x="7500938" y="3413125"/>
          <p14:tracePt t="17376" x="7469188" y="3397250"/>
          <p14:tracePt t="17378" x="7423150" y="3317875"/>
          <p14:tracePt t="17380" x="7343775" y="3270250"/>
          <p14:tracePt t="17382" x="7312025" y="3224213"/>
          <p14:tracePt t="17384" x="7264400" y="3176588"/>
          <p14:tracePt t="17386" x="7232650" y="3160713"/>
          <p14:tracePt t="17387" x="7185025" y="3081338"/>
          <p14:tracePt t="17389" x="7138988" y="3049588"/>
          <p14:tracePt t="17391" x="7091363" y="3001963"/>
          <p14:tracePt t="17394" x="7043738" y="2922588"/>
          <p14:tracePt t="17396" x="6996113" y="2876550"/>
          <p14:tracePt t="17398" x="6948488" y="2844800"/>
          <p14:tracePt t="17400" x="6900863" y="2765425"/>
          <p14:tracePt t="17401" x="6823075" y="2701925"/>
          <p14:tracePt t="17403" x="6775450" y="2622550"/>
          <p14:tracePt t="17406" x="6727825" y="2574925"/>
          <p14:tracePt t="17407" x="6648450" y="2513013"/>
          <p14:tracePt t="17409" x="6600825" y="2449513"/>
          <p14:tracePt t="17411" x="6523038" y="2354263"/>
          <p14:tracePt t="17413" x="6475413" y="2274888"/>
          <p14:tracePt t="17415" x="6427788" y="2212975"/>
          <p14:tracePt t="17417" x="6348413" y="2133600"/>
          <p14:tracePt t="17420" x="6300788" y="2070100"/>
          <p14:tracePt t="17422" x="6253163" y="2006600"/>
          <p14:tracePt t="17424" x="6175375" y="1927225"/>
          <p14:tracePt t="17426" x="6111875" y="1865313"/>
          <p14:tracePt t="17428" x="6048375" y="1770063"/>
          <p14:tracePt t="17430" x="6000750" y="1690688"/>
          <p14:tracePt t="17432" x="5953125" y="1627188"/>
          <p14:tracePt t="17433" x="5891213" y="1563688"/>
          <p14:tracePt t="17436" x="5827713" y="1470025"/>
          <p14:tracePt t="17437" x="5764213" y="1390650"/>
          <p14:tracePt t="17439" x="5716588" y="1327150"/>
          <p14:tracePt t="17441" x="5668963" y="1231900"/>
          <p14:tracePt t="17444" x="5607050" y="1169988"/>
          <p14:tracePt t="17445" x="5543550" y="1090613"/>
          <p14:tracePt t="17448" x="5480050" y="1011238"/>
          <p14:tracePt t="17450" x="5432425" y="931863"/>
          <p14:tracePt t="17451" x="5353050" y="838200"/>
          <p14:tracePt t="17454" x="5307013" y="742950"/>
          <p14:tracePt t="17455" x="5243513" y="663575"/>
          <p14:tracePt t="17458" x="5195888" y="568325"/>
          <p14:tracePt t="17460" x="5116513" y="474663"/>
          <p14:tracePt t="17462" x="5053013" y="379413"/>
          <p14:tracePt t="17464" x="4991100" y="284163"/>
          <p14:tracePt t="17465" x="4927600" y="188913"/>
          <p14:tracePt t="17468" x="4848225" y="95250"/>
          <p14:tracePt t="17944" x="915988" y="0"/>
          <p14:tracePt t="17946" x="931863" y="31750"/>
          <p14:tracePt t="17947" x="947738" y="79375"/>
          <p14:tracePt t="17949" x="979488" y="127000"/>
          <p14:tracePt t="17951" x="995363" y="188913"/>
          <p14:tracePt t="17953" x="1027113" y="236538"/>
          <p14:tracePt t="17955" x="1042988" y="268288"/>
          <p14:tracePt t="17957" x="1058863" y="315913"/>
          <p14:tracePt t="17959" x="1089025" y="379413"/>
          <p14:tracePt t="17962" x="1104900" y="427038"/>
          <p14:tracePt t="17963" x="1136650" y="490538"/>
          <p14:tracePt t="17965" x="1152525" y="536575"/>
          <p14:tracePt t="17967" x="1168400" y="584200"/>
          <p14:tracePt t="17969" x="1184275" y="631825"/>
          <p14:tracePt t="17972" x="1200150" y="679450"/>
          <p14:tracePt t="17973" x="1216025" y="742950"/>
          <p14:tracePt t="17976" x="1231900" y="790575"/>
          <p14:tracePt t="17977" x="1263650" y="854075"/>
          <p14:tracePt t="17979" x="1279525" y="884238"/>
          <p14:tracePt t="17981" x="1295400" y="931863"/>
          <p14:tracePt t="17984" x="1327150" y="979488"/>
          <p14:tracePt t="17986" x="1343025" y="1042988"/>
          <p14:tracePt t="17989" x="1358900" y="1074738"/>
          <p14:tracePt t="17989" x="1389063" y="1122363"/>
          <p14:tracePt t="17991" x="1404938" y="1169988"/>
          <p14:tracePt t="17993" x="1404938" y="1200150"/>
          <p14:tracePt t="17995" x="1436688" y="1231900"/>
          <p14:tracePt t="17997" x="1452563" y="1263650"/>
          <p14:tracePt t="17999" x="1484313" y="1311275"/>
          <p14:tracePt t="18001" x="1500188" y="1358900"/>
          <p14:tracePt t="18004" x="1516063" y="1374775"/>
          <p14:tracePt t="18005" x="1531938" y="1406525"/>
          <p14:tracePt t="18007" x="1547813" y="1438275"/>
          <p14:tracePt t="18009" x="1563688" y="1470025"/>
          <p14:tracePt t="18011" x="1579563" y="1501775"/>
          <p14:tracePt t="18013" x="1611313" y="1533525"/>
          <p14:tracePt t="18015" x="1627188" y="1547813"/>
          <p14:tracePt t="18017" x="1643063" y="1563688"/>
          <p14:tracePt t="18020" x="1643063" y="1595438"/>
          <p14:tracePt t="18021" x="1658938" y="1627188"/>
          <p14:tracePt t="18024" x="1674813" y="1658938"/>
          <p14:tracePt t="18026" x="1689100" y="1658938"/>
          <p14:tracePt t="18028" x="1704975" y="1690688"/>
          <p14:tracePt t="18029" x="1720850" y="1706563"/>
          <p14:tracePt t="18031" x="1736725" y="1722438"/>
          <p14:tracePt t="18034" x="1736725" y="1738313"/>
          <p14:tracePt t="18036" x="1752600" y="1754188"/>
          <p14:tracePt t="18038" x="1752600" y="1770063"/>
          <p14:tracePt t="18039" x="1768475" y="1785938"/>
          <p14:tracePt t="18041" x="1784350" y="1801813"/>
          <p14:tracePt t="18044" x="1800225" y="1801813"/>
          <p14:tracePt t="18045" x="1800225" y="1817688"/>
          <p14:tracePt t="18047" x="1800225" y="1849438"/>
          <p14:tracePt t="18049" x="1816100" y="1849438"/>
          <p14:tracePt t="18051" x="1831975" y="1865313"/>
          <p14:tracePt t="18054" x="1847850" y="1881188"/>
          <p14:tracePt t="18055" x="1847850" y="1895475"/>
          <p14:tracePt t="18057" x="1847850" y="1911350"/>
          <p14:tracePt t="18059" x="1863725" y="1927225"/>
          <p14:tracePt t="18061" x="1879600" y="1943100"/>
          <p14:tracePt t="18063" x="1879600" y="1958975"/>
          <p14:tracePt t="18065" x="1895475" y="1974850"/>
          <p14:tracePt t="18067" x="1911350" y="1990725"/>
          <p14:tracePt t="18069" x="1927225" y="2022475"/>
          <p14:tracePt t="18073" x="1943100" y="2054225"/>
          <p14:tracePt t="18076" x="1958975" y="2070100"/>
          <p14:tracePt t="18078" x="1958975" y="2085975"/>
          <p14:tracePt t="18080" x="1974850" y="2101850"/>
          <p14:tracePt t="18082" x="1974850" y="2133600"/>
          <p14:tracePt t="18084" x="2005013" y="2133600"/>
          <p14:tracePt t="18088" x="2036763" y="2181225"/>
          <p14:tracePt t="18089" x="2036763" y="2197100"/>
          <p14:tracePt t="18092" x="2052638" y="2197100"/>
          <p14:tracePt t="18094" x="2068513" y="2228850"/>
          <p14:tracePt t="18095" x="2100263" y="2243138"/>
          <p14:tracePt t="18103" x="2116138" y="2274888"/>
          <p14:tracePt t="18114" x="2243138" y="2354263"/>
          <p14:tracePt t="18116" x="2243138" y="2370138"/>
          <p14:tracePt t="18117" x="2274888" y="2386013"/>
          <p14:tracePt t="18120" x="2289175" y="2401888"/>
          <p14:tracePt t="18121" x="2305050" y="2417763"/>
          <p14:tracePt t="18123" x="2320925" y="2433638"/>
          <p14:tracePt t="18125" x="2336800" y="2449513"/>
          <p14:tracePt t="18127" x="2352675" y="2449513"/>
          <p14:tracePt t="18129" x="2368550" y="2465388"/>
          <p14:tracePt t="18131" x="2400300" y="2481263"/>
          <p14:tracePt t="18133" x="2400300" y="2497138"/>
          <p14:tracePt t="18136" x="2432050" y="2497138"/>
          <p14:tracePt t="18137" x="2447925" y="2513013"/>
          <p14:tracePt t="18139" x="2463800" y="2528888"/>
          <p14:tracePt t="18141" x="2479675" y="2544763"/>
          <p14:tracePt t="18143" x="2511425" y="2544763"/>
          <p14:tracePt t="18145" x="2511425" y="2560638"/>
          <p14:tracePt t="18147" x="2527300" y="2574925"/>
          <p14:tracePt t="18149" x="2559050" y="2574925"/>
          <p14:tracePt t="18154" x="2574925" y="2574925"/>
          <p14:tracePt t="18155" x="2605088" y="2590800"/>
          <p14:tracePt t="18160" x="2620963" y="2606675"/>
          <p14:tracePt t="18162" x="2636838" y="2606675"/>
          <p14:tracePt t="18166" x="2636838" y="2622550"/>
          <p14:tracePt t="18168" x="2652713" y="2622550"/>
          <p14:tracePt t="18170" x="2668588" y="2622550"/>
          <p14:tracePt t="18188" x="2684463" y="2622550"/>
          <p14:tracePt t="18219" x="2700338" y="2622550"/>
          <p14:tracePt t="18429" x="2684463" y="2606675"/>
          <p14:tracePt t="18435" x="2668588" y="2590800"/>
          <p14:tracePt t="18441" x="2652713" y="2560638"/>
          <p14:tracePt t="18447" x="2605088" y="2513013"/>
          <p14:tracePt t="18452" x="2590800" y="2513013"/>
          <p14:tracePt t="18454" x="2574925" y="2481263"/>
          <p14:tracePt t="18456" x="2559050" y="2481263"/>
          <p14:tracePt t="18457" x="2527300" y="2449513"/>
          <p14:tracePt t="18459" x="2495550" y="2417763"/>
          <p14:tracePt t="18462" x="2479675" y="2401888"/>
          <p14:tracePt t="18464" x="2447925" y="2386013"/>
          <p14:tracePt t="18466" x="2432050" y="2370138"/>
          <p14:tracePt t="18467" x="2416175" y="2354263"/>
          <p14:tracePt t="18470" x="2384425" y="2338388"/>
          <p14:tracePt t="18472" x="2352675" y="2322513"/>
          <p14:tracePt t="18474" x="2336800" y="2322513"/>
          <p14:tracePt t="18476" x="2320925" y="2306638"/>
          <p14:tracePt t="18478" x="2289175" y="2290763"/>
          <p14:tracePt t="18480" x="2274888" y="2274888"/>
          <p14:tracePt t="18482" x="2259013" y="2259013"/>
          <p14:tracePt t="18484" x="2227263" y="2259013"/>
          <p14:tracePt t="18486" x="2195513" y="2243138"/>
          <p14:tracePt t="18488" x="2179638" y="2243138"/>
          <p14:tracePt t="18490" x="2147888" y="2228850"/>
          <p14:tracePt t="18491" x="2116138" y="2212975"/>
          <p14:tracePt t="18493" x="2116138" y="2197100"/>
          <p14:tracePt t="18495" x="2084388" y="2181225"/>
          <p14:tracePt t="18497" x="2052638" y="2181225"/>
          <p14:tracePt t="18499" x="2052638" y="2165350"/>
          <p14:tracePt t="18501" x="2020888" y="2149475"/>
          <p14:tracePt t="18504" x="2005013" y="2149475"/>
          <p14:tracePt t="18505" x="1989138" y="2133600"/>
          <p14:tracePt t="18507" x="1974850" y="2133600"/>
          <p14:tracePt t="18509" x="1958975" y="2117725"/>
          <p14:tracePt t="18511" x="1943100" y="2117725"/>
          <p14:tracePt t="18513" x="1927225" y="2101850"/>
          <p14:tracePt t="18517" x="1911350" y="2101850"/>
          <p14:tracePt t="18522" x="1879600" y="2070100"/>
          <p14:tracePt t="18526" x="1863725" y="2054225"/>
          <p14:tracePt t="18530" x="1847850" y="2054225"/>
          <p14:tracePt t="18532" x="1847850" y="2038350"/>
          <p14:tracePt t="18536" x="1847850" y="2022475"/>
          <p14:tracePt t="18538" x="1831975" y="2022475"/>
          <p14:tracePt t="18542" x="1816100" y="2022475"/>
          <p14:tracePt t="18555" x="1800225" y="2006600"/>
          <p14:tracePt t="18564" x="1800225" y="1990725"/>
          <p14:tracePt t="18594" x="1800225" y="1974850"/>
          <p14:tracePt t="18632" x="1800225" y="1958975"/>
          <p14:tracePt t="18639" x="1800225" y="1943100"/>
          <p14:tracePt t="18642" x="1784350" y="1943100"/>
          <p14:tracePt t="18649" x="1784350" y="1927225"/>
          <p14:tracePt t="18652" x="1768475" y="1911350"/>
          <p14:tracePt t="18658" x="1768475" y="1895475"/>
          <p14:tracePt t="18670" x="1768475" y="1881188"/>
          <p14:tracePt t="18678" x="1768475" y="1865313"/>
          <p14:tracePt t="18680" x="1752600" y="1865313"/>
          <p14:tracePt t="18701" x="1736725" y="1865313"/>
          <p14:tracePt t="18704" x="1736725" y="1849438"/>
          <p14:tracePt t="18712" x="1736725" y="1833563"/>
          <p14:tracePt t="18716" x="1720850" y="1833563"/>
          <p14:tracePt t="18717" x="1720850" y="1817688"/>
          <p14:tracePt t="18730" x="1704975" y="1817688"/>
          <p14:tracePt t="18731" x="1704975" y="1801813"/>
          <p14:tracePt t="18734" x="1689100" y="1801813"/>
          <p14:tracePt t="18736" x="1689100" y="1785938"/>
          <p14:tracePt t="18739" x="1674813" y="1785938"/>
          <p14:tracePt t="18744" x="1658938" y="1770063"/>
          <p14:tracePt t="18748" x="1643063" y="1770063"/>
          <p14:tracePt t="18749" x="1643063" y="1754188"/>
          <p14:tracePt t="18755" x="1627188" y="1738313"/>
          <p14:tracePt t="18760" x="1611313" y="1738313"/>
          <p14:tracePt t="18769" x="1595438" y="1738313"/>
          <p14:tracePt t="18781" x="1579563" y="1738313"/>
          <p14:tracePt t="18788" x="1579563" y="1722438"/>
          <p14:tracePt t="19358" x="1563688" y="1722438"/>
          <p14:tracePt t="19367" x="1563688" y="1785938"/>
          <p14:tracePt t="19377" x="1563688" y="1895475"/>
          <p14:tracePt t="19382" x="1579563" y="1958975"/>
          <p14:tracePt t="19384" x="1595438" y="1990725"/>
          <p14:tracePt t="19386" x="1595438" y="2006600"/>
          <p14:tracePt t="19388" x="1611313" y="2022475"/>
          <p14:tracePt t="19389" x="1627188" y="2054225"/>
          <p14:tracePt t="19392" x="1627188" y="2070100"/>
          <p14:tracePt t="19394" x="1627188" y="2101850"/>
          <p14:tracePt t="19396" x="1643063" y="2133600"/>
          <p14:tracePt t="19398" x="1643063" y="2149475"/>
          <p14:tracePt t="19400" x="1658938" y="2197100"/>
          <p14:tracePt t="19402" x="1674813" y="2228850"/>
          <p14:tracePt t="19404" x="1674813" y="2243138"/>
          <p14:tracePt t="19406" x="1689100" y="2290763"/>
          <p14:tracePt t="19408" x="1704975" y="2322513"/>
          <p14:tracePt t="19410" x="1720850" y="2354263"/>
          <p14:tracePt t="19412" x="1736725" y="2386013"/>
          <p14:tracePt t="19414" x="1736725" y="2417763"/>
          <p14:tracePt t="19415" x="1752600" y="2449513"/>
          <p14:tracePt t="19418" x="1768475" y="2497138"/>
          <p14:tracePt t="19420" x="1784350" y="2528888"/>
          <p14:tracePt t="19421" x="1800225" y="2560638"/>
          <p14:tracePt t="19423" x="1816100" y="2590800"/>
          <p14:tracePt t="19425" x="1831975" y="2606675"/>
          <p14:tracePt t="19428" x="1847850" y="2654300"/>
          <p14:tracePt t="19430" x="1847850" y="2686050"/>
          <p14:tracePt t="19431" x="1879600" y="2717800"/>
          <p14:tracePt t="19433" x="1895475" y="2733675"/>
          <p14:tracePt t="19436" x="1911350" y="2765425"/>
          <p14:tracePt t="19437" x="1927225" y="2797175"/>
          <p14:tracePt t="19440" x="1943100" y="2813050"/>
          <p14:tracePt t="19441" x="1958975" y="2844800"/>
          <p14:tracePt t="19443" x="1974850" y="2876550"/>
          <p14:tracePt t="19445" x="1989138" y="2908300"/>
          <p14:tracePt t="19447" x="2005013" y="2908300"/>
          <p14:tracePt t="19449" x="2020888" y="2938463"/>
          <p14:tracePt t="19452" x="2036763" y="2970213"/>
          <p14:tracePt t="19455" x="2052638" y="2986088"/>
          <p14:tracePt t="19457" x="2068513" y="3017838"/>
          <p14:tracePt t="19462" x="2068513" y="3033713"/>
          <p14:tracePt t="19464" x="2084388" y="3049588"/>
          <p14:tracePt t="19466" x="2100263" y="3049588"/>
          <p14:tracePt t="19468" x="2100263" y="3065463"/>
          <p14:tracePt t="19469" x="2116138" y="3081338"/>
          <p14:tracePt t="19471" x="2116138" y="3097213"/>
          <p14:tracePt t="19484" x="2132013" y="3128963"/>
          <p14:tracePt t="19494" x="2147888" y="3176588"/>
          <p14:tracePt t="19495" x="2147888" y="3192463"/>
          <p14:tracePt t="19498" x="2147888" y="3208338"/>
          <p14:tracePt t="19503" x="2147888" y="3224213"/>
          <p14:tracePt t="19504" x="2163763" y="3240088"/>
          <p14:tracePt t="19506" x="2163763" y="3255963"/>
          <p14:tracePt t="19508" x="2163763" y="3270250"/>
          <p14:tracePt t="19509" x="2163763" y="3286125"/>
          <p14:tracePt t="19511" x="2163763" y="3317875"/>
          <p14:tracePt t="19513" x="2163763" y="3349625"/>
          <p14:tracePt t="19515" x="2163763" y="3365500"/>
          <p14:tracePt t="19518" x="2163763" y="3397250"/>
          <p14:tracePt t="19520" x="2163763" y="3429000"/>
          <p14:tracePt t="19521" x="2163763" y="3444875"/>
          <p14:tracePt t="19523" x="2163763" y="3492500"/>
          <p14:tracePt t="19526" x="2163763" y="3508375"/>
          <p14:tracePt t="19528" x="2163763" y="3556000"/>
          <p14:tracePt t="19539" x="2132013" y="3760788"/>
          <p14:tracePt t="19542" x="2132013" y="3792538"/>
          <p14:tracePt t="19543" x="2132013" y="3840163"/>
          <p14:tracePt t="19545" x="2116138" y="3856038"/>
          <p14:tracePt t="19547" x="2116138" y="3903663"/>
          <p14:tracePt t="19550" x="2100263" y="3935413"/>
          <p14:tracePt t="19554" x="2100263" y="3997325"/>
          <p14:tracePt t="19555" x="2084388" y="4029075"/>
          <p14:tracePt t="19557" x="2084388" y="4060825"/>
          <p14:tracePt t="19560" x="2084388" y="4092575"/>
          <p14:tracePt t="19561" x="2068513" y="4124325"/>
          <p14:tracePt t="19563" x="2068513" y="4140200"/>
          <p14:tracePt t="19565" x="2068513" y="4171950"/>
          <p14:tracePt t="19567" x="2068513" y="4187825"/>
          <p14:tracePt t="19569" x="2052638" y="4219575"/>
          <p14:tracePt t="19571" x="2052638" y="4251325"/>
          <p14:tracePt t="19573" x="2052638" y="4267200"/>
          <p14:tracePt t="19575" x="2052638" y="4297363"/>
          <p14:tracePt t="19577" x="2052638" y="4313238"/>
          <p14:tracePt t="19579" x="2052638" y="4329113"/>
          <p14:tracePt t="19581" x="2052638" y="4344988"/>
          <p14:tracePt t="19583" x="2052638" y="4360863"/>
          <p14:tracePt t="19586" x="2052638" y="4376738"/>
          <p14:tracePt t="19587" x="2052638" y="4392613"/>
          <p14:tracePt t="19591" x="2052638" y="4408488"/>
          <p14:tracePt t="19593" x="2052638" y="4424363"/>
          <p14:tracePt t="19596" x="2052638" y="4440238"/>
          <p14:tracePt t="19598" x="2052638" y="4456113"/>
          <p14:tracePt t="19607" x="2052638" y="4487863"/>
          <p14:tracePt t="19612" x="2052638" y="4503738"/>
          <p14:tracePt t="19614" x="2052638" y="4519613"/>
          <p14:tracePt t="19618" x="2052638" y="4535488"/>
          <p14:tracePt t="19620" x="2052638" y="4551363"/>
          <p14:tracePt t="19621" x="2052638" y="4567238"/>
          <p14:tracePt t="19626" x="2036763" y="4583113"/>
          <p14:tracePt t="19627" x="2036763" y="4598988"/>
          <p14:tracePt t="19631" x="2036763" y="4614863"/>
          <p14:tracePt t="19633" x="2036763" y="4629150"/>
          <p14:tracePt t="19636" x="2020888" y="4645025"/>
          <p14:tracePt t="19640" x="2020888" y="4676775"/>
          <p14:tracePt t="19644" x="2020888" y="4692650"/>
          <p14:tracePt t="19645" x="2005013" y="4708525"/>
          <p14:tracePt t="19648" x="2005013" y="4724400"/>
          <p14:tracePt t="19653" x="2005013" y="4740275"/>
          <p14:tracePt t="19655" x="2005013" y="4756150"/>
          <p14:tracePt t="19658" x="2005013" y="4772025"/>
          <p14:tracePt t="19659" x="2005013" y="4787900"/>
          <p14:tracePt t="19661" x="2005013" y="4803775"/>
          <p14:tracePt t="19665" x="2005013" y="4819650"/>
          <p14:tracePt t="19668" x="2005013" y="4835525"/>
          <p14:tracePt t="19672" x="2005013" y="4851400"/>
          <p14:tracePt t="19675" x="2005013" y="4867275"/>
          <p14:tracePt t="19680" x="2005013" y="4883150"/>
          <p14:tracePt t="19684" x="2005013" y="4899025"/>
          <p14:tracePt t="19686" x="2005013" y="4914900"/>
          <p14:tracePt t="19692" x="2005013" y="4930775"/>
          <p14:tracePt t="19695" x="2005013" y="4946650"/>
          <p14:tracePt t="19703" x="2005013" y="4962525"/>
          <p14:tracePt t="19719" x="2005013" y="4976813"/>
          <p14:tracePt t="19726" x="2005013" y="4992688"/>
          <p14:tracePt t="19742" x="2005013" y="5008563"/>
          <p14:tracePt t="19746" x="2005013" y="5024438"/>
          <p14:tracePt t="19753" x="2005013" y="5040313"/>
          <p14:tracePt t="19755" x="2005013" y="5056188"/>
          <p14:tracePt t="19758" x="1989138" y="5072063"/>
          <p14:tracePt t="19764" x="1989138" y="5087938"/>
          <p14:tracePt t="19769" x="1989138" y="5103813"/>
          <p14:tracePt t="19774" x="1989138" y="5119688"/>
          <p14:tracePt t="19776" x="1974850" y="5119688"/>
          <p14:tracePt t="19777" x="1974850" y="5135563"/>
          <p14:tracePt t="19782" x="1974850" y="5151438"/>
          <p14:tracePt t="19798" x="1974850" y="5167313"/>
          <p14:tracePt t="19803" x="1974850" y="5183188"/>
          <p14:tracePt t="19820" x="1974850" y="5199063"/>
          <p14:tracePt t="19824" x="1974850" y="5214938"/>
          <p14:tracePt t="19834" x="1974850" y="5230813"/>
          <p14:tracePt t="19844" x="1974850" y="5246688"/>
          <p14:tracePt t="19853" x="1974850" y="5262563"/>
          <p14:tracePt t="19880" x="1974850" y="5278438"/>
          <p14:tracePt t="19897" x="1974850" y="5294313"/>
          <p14:tracePt t="19910" x="1974850" y="5310188"/>
          <p14:tracePt t="19932" x="1974850" y="5324475"/>
          <p14:tracePt t="19938" x="1974850" y="5340350"/>
          <p14:tracePt t="19940" x="1989138" y="5340350"/>
          <p14:tracePt t="19954" x="2005013" y="5340350"/>
          <p14:tracePt t="19955" x="2005013" y="5356225"/>
          <p14:tracePt t="19956" x="2020888" y="5356225"/>
          <p14:tracePt t="19957" x="2036763" y="5356225"/>
          <p14:tracePt t="19959" x="2036763" y="5372100"/>
          <p14:tracePt t="19962" x="2052638" y="5372100"/>
          <p14:tracePt t="19963" x="2068513" y="5372100"/>
          <p14:tracePt t="19965" x="2068513" y="5387975"/>
          <p14:tracePt t="19970" x="2116138" y="5387975"/>
          <p14:tracePt t="19974" x="2132013" y="5387975"/>
          <p14:tracePt t="19975" x="2147888" y="5387975"/>
          <p14:tracePt t="19980" x="2179638" y="5403850"/>
          <p14:tracePt t="19982" x="2195513" y="5403850"/>
          <p14:tracePt t="19985" x="2227263" y="5403850"/>
          <p14:tracePt t="19988" x="2243138" y="5403850"/>
          <p14:tracePt t="19989" x="2259013" y="5419725"/>
          <p14:tracePt t="19991" x="2274888" y="5419725"/>
          <p14:tracePt t="19994" x="2289175" y="5419725"/>
          <p14:tracePt t="19996" x="2305050" y="5435600"/>
          <p14:tracePt t="19998" x="2352675" y="5435600"/>
          <p14:tracePt t="20000" x="2368550" y="5435600"/>
          <p14:tracePt t="20003" x="2400300" y="5435600"/>
          <p14:tracePt t="20004" x="2416175" y="5435600"/>
          <p14:tracePt t="20005" x="2463800" y="5435600"/>
          <p14:tracePt t="20008" x="2495550" y="5451475"/>
          <p14:tracePt t="20009" x="2511425" y="5451475"/>
          <p14:tracePt t="20011" x="2527300" y="5451475"/>
          <p14:tracePt t="20014" x="2559050" y="5467350"/>
          <p14:tracePt t="20015" x="2574925" y="5467350"/>
          <p14:tracePt t="20017" x="2605088" y="5467350"/>
          <p14:tracePt t="20019" x="2652713" y="5467350"/>
          <p14:tracePt t="20021" x="2668588" y="5467350"/>
          <p14:tracePt t="20023" x="2700338" y="5467350"/>
          <p14:tracePt t="20025" x="2716213" y="5467350"/>
          <p14:tracePt t="20027" x="2747963" y="5467350"/>
          <p14:tracePt t="20029" x="2795588" y="5467350"/>
          <p14:tracePt t="20031" x="2811463" y="5467350"/>
          <p14:tracePt t="20034" x="2859088" y="5467350"/>
          <p14:tracePt t="20035" x="2890838" y="5467350"/>
          <p14:tracePt t="20037" x="2921000" y="5467350"/>
          <p14:tracePt t="20040" x="2968625" y="5467350"/>
          <p14:tracePt t="20042" x="3016250" y="5467350"/>
          <p14:tracePt t="20044" x="3032125" y="5467350"/>
          <p14:tracePt t="20045" x="3079750" y="5467350"/>
          <p14:tracePt t="20048" x="3111500" y="5467350"/>
          <p14:tracePt t="20049" x="3159125" y="5467350"/>
          <p14:tracePt t="20052" x="3205163" y="5467350"/>
          <p14:tracePt t="20054" x="3236913" y="5467350"/>
          <p14:tracePt t="20055" x="3300413" y="5467350"/>
          <p14:tracePt t="20057" x="3348038" y="5467350"/>
          <p14:tracePt t="20060" x="3395663" y="5467350"/>
          <p14:tracePt t="20062" x="3427413" y="5467350"/>
          <p14:tracePt t="20064" x="3490913" y="5467350"/>
          <p14:tracePt t="20066" x="3552825" y="5467350"/>
          <p14:tracePt t="20068" x="3584575" y="5467350"/>
          <p14:tracePt t="20070" x="3648075" y="5467350"/>
          <p14:tracePt t="20072" x="3695700" y="5467350"/>
          <p14:tracePt t="20074" x="3759200" y="5467350"/>
          <p14:tracePt t="20076" x="3836988" y="5467350"/>
          <p14:tracePt t="20078" x="3932238" y="5467350"/>
          <p14:tracePt t="20079" x="3995738" y="5467350"/>
          <p14:tracePt t="20081" x="4059238" y="5467350"/>
          <p14:tracePt t="20084" x="4121150" y="5467350"/>
          <p14:tracePt t="20086" x="4152900" y="5467350"/>
          <p14:tracePt t="20088" x="4216400" y="5467350"/>
          <p14:tracePt t="20089" x="4295775" y="5467350"/>
          <p14:tracePt t="20092" x="4359275" y="5467350"/>
          <p14:tracePt t="20093" x="4391025" y="5483225"/>
          <p14:tracePt t="20095" x="4452938" y="5483225"/>
          <p14:tracePt t="20097" x="4516438" y="5483225"/>
          <p14:tracePt t="20099" x="4564063" y="5483225"/>
          <p14:tracePt t="20102" x="4611688" y="5483225"/>
          <p14:tracePt t="20103" x="4675188" y="5499100"/>
          <p14:tracePt t="20105" x="4737100" y="5499100"/>
          <p14:tracePt t="20107" x="4784725" y="5499100"/>
          <p14:tracePt t="20109" x="4832350" y="5499100"/>
          <p14:tracePt t="20111" x="4879975" y="5514975"/>
          <p14:tracePt t="20113" x="4943475" y="5514975"/>
          <p14:tracePt t="20115" x="4975225" y="5514975"/>
          <p14:tracePt t="20119" x="5022850" y="5514975"/>
          <p14:tracePt t="20120" x="5068888" y="5530850"/>
          <p14:tracePt t="20121" x="5132388" y="5530850"/>
          <p14:tracePt t="20123" x="5164138" y="5530850"/>
          <p14:tracePt t="20125" x="5211763" y="5530850"/>
          <p14:tracePt t="20128" x="5275263" y="5546725"/>
          <p14:tracePt t="20130" x="5307013" y="5546725"/>
          <p14:tracePt t="20132" x="5353050" y="5546725"/>
          <p14:tracePt t="20133" x="5400675" y="5546725"/>
          <p14:tracePt t="20135" x="5432425" y="5562600"/>
          <p14:tracePt t="20137" x="5480050" y="5562600"/>
          <p14:tracePt t="20140" x="5527675" y="5562600"/>
          <p14:tracePt t="20142" x="5575300" y="5562600"/>
          <p14:tracePt t="20144" x="5607050" y="5562600"/>
          <p14:tracePt t="20146" x="5653088" y="5562600"/>
          <p14:tracePt t="20148" x="5668963" y="5562600"/>
          <p14:tracePt t="20149" x="5716588" y="5562600"/>
          <p14:tracePt t="20151" x="5764213" y="5562600"/>
          <p14:tracePt t="20153" x="5780088" y="5562600"/>
          <p14:tracePt t="20156" x="5811838" y="5562600"/>
          <p14:tracePt t="20158" x="5843588" y="5562600"/>
          <p14:tracePt t="20159" x="5859463" y="5562600"/>
          <p14:tracePt t="20162" x="5875338" y="5562600"/>
          <p14:tracePt t="20163" x="5891213" y="5562600"/>
          <p14:tracePt t="20166" x="5907088" y="5562600"/>
          <p14:tracePt t="20168" x="5922963" y="5562600"/>
          <p14:tracePt t="20170" x="5938838" y="5562600"/>
          <p14:tracePt t="20171" x="5969000" y="5562600"/>
          <p14:tracePt t="20173" x="5984875" y="5562600"/>
          <p14:tracePt t="20175" x="6000750" y="5562600"/>
          <p14:tracePt t="20177" x="6016625" y="5562600"/>
          <p14:tracePt t="20179" x="6032500" y="5562600"/>
          <p14:tracePt t="20181" x="6048375" y="5562600"/>
          <p14:tracePt t="20183" x="6080125" y="5562600"/>
          <p14:tracePt t="20188" x="6096000" y="5562600"/>
          <p14:tracePt t="20189" x="6127750" y="5562600"/>
          <p14:tracePt t="20194" x="6143625" y="5562600"/>
          <p14:tracePt t="20196" x="6159500" y="5562600"/>
          <p14:tracePt t="20197" x="6175375" y="5562600"/>
          <p14:tracePt t="20199" x="6191250" y="5562600"/>
          <p14:tracePt t="20202" x="6207125" y="5562600"/>
          <p14:tracePt t="20205" x="6223000" y="5562600"/>
          <p14:tracePt t="20207" x="6238875" y="5562600"/>
          <p14:tracePt t="20209" x="6253163" y="5562600"/>
          <p14:tracePt t="20211" x="6269038" y="5562600"/>
          <p14:tracePt t="20213" x="6284913" y="5562600"/>
          <p14:tracePt t="20215" x="6300788" y="5562600"/>
          <p14:tracePt t="20218" x="6316663" y="5562600"/>
          <p14:tracePt t="20219" x="6332538" y="5562600"/>
          <p14:tracePt t="20222" x="6348413" y="5562600"/>
          <p14:tracePt t="20224" x="6380163" y="5562600"/>
          <p14:tracePt t="20226" x="6396038" y="5562600"/>
          <p14:tracePt t="20227" x="6427788" y="5562600"/>
          <p14:tracePt t="20230" x="6443663" y="5562600"/>
          <p14:tracePt t="20232" x="6459538" y="5562600"/>
          <p14:tracePt t="20234" x="6507163" y="5562600"/>
          <p14:tracePt t="20235" x="6523038" y="5562600"/>
          <p14:tracePt t="20238" x="6553200" y="5562600"/>
          <p14:tracePt t="20239" x="6584950" y="5562600"/>
          <p14:tracePt t="20242" x="6616700" y="5562600"/>
          <p14:tracePt t="20243" x="6648450" y="5562600"/>
          <p14:tracePt t="20245" x="6696075" y="5562600"/>
          <p14:tracePt t="20247" x="6711950" y="5562600"/>
          <p14:tracePt t="20249" x="6759575" y="5562600"/>
          <p14:tracePt t="20252" x="6807200" y="5562600"/>
          <p14:tracePt t="20253" x="6823075" y="5546725"/>
          <p14:tracePt t="20255" x="6869113" y="5546725"/>
          <p14:tracePt t="20257" x="6916738" y="5530850"/>
          <p14:tracePt t="20259" x="6948488" y="5530850"/>
          <p14:tracePt t="20261" x="6980238" y="5514975"/>
          <p14:tracePt t="20264" x="7027863" y="5514975"/>
          <p14:tracePt t="20266" x="7059613" y="5514975"/>
          <p14:tracePt t="20268" x="7107238" y="5499100"/>
          <p14:tracePt t="20270" x="7154863" y="5499100"/>
          <p14:tracePt t="20271" x="7185025" y="5483225"/>
          <p14:tracePt t="20273" x="7216775" y="5483225"/>
          <p14:tracePt t="20275" x="7264400" y="5483225"/>
          <p14:tracePt t="20277" x="7312025" y="5467350"/>
          <p14:tracePt t="20279" x="7343775" y="5467350"/>
          <p14:tracePt t="20281" x="7391400" y="5467350"/>
          <p14:tracePt t="20284" x="7439025" y="5451475"/>
          <p14:tracePt t="20286" x="7469188" y="5451475"/>
          <p14:tracePt t="20288" x="7500938" y="5451475"/>
          <p14:tracePt t="20289" x="7548563" y="5451475"/>
          <p14:tracePt t="20291" x="7580313" y="5435600"/>
          <p14:tracePt t="20293" x="7627938" y="5435600"/>
          <p14:tracePt t="20295" x="7675563" y="5435600"/>
          <p14:tracePt t="20297" x="7707313" y="5435600"/>
          <p14:tracePt t="20299" x="7754938" y="5419725"/>
          <p14:tracePt t="20302" x="7800975" y="5419725"/>
          <p14:tracePt t="20303" x="7816850" y="5419725"/>
          <p14:tracePt t="20305" x="7880350" y="5419725"/>
          <p14:tracePt t="20308" x="7927975" y="5419725"/>
          <p14:tracePt t="20310" x="7943850" y="5419725"/>
          <p14:tracePt t="20311" x="7991475" y="5419725"/>
          <p14:tracePt t="20314" x="8039100" y="5419725"/>
          <p14:tracePt t="20316" x="8070850" y="5419725"/>
          <p14:tracePt t="20319" x="8116888" y="5419725"/>
          <p14:tracePt t="20320" x="8164513" y="5419725"/>
          <p14:tracePt t="20321" x="8196263" y="5419725"/>
          <p14:tracePt t="20323" x="8243888" y="5419725"/>
          <p14:tracePt t="20325" x="8291513" y="5419725"/>
          <p14:tracePt t="20327" x="8323263" y="5419725"/>
          <p14:tracePt t="20330" x="8370888" y="5419725"/>
          <p14:tracePt t="20331" x="8416925" y="5419725"/>
          <p14:tracePt t="20334" x="8448675" y="5419725"/>
          <p14:tracePt t="20335" x="8496300" y="5419725"/>
          <p14:tracePt t="20337" x="8528050" y="5419725"/>
          <p14:tracePt t="20340" x="8559800" y="5419725"/>
          <p14:tracePt t="20342" x="8607425" y="5419725"/>
          <p14:tracePt t="20344" x="8655050" y="5419725"/>
          <p14:tracePt t="20346" x="8670925" y="5419725"/>
          <p14:tracePt t="20347" x="8716963" y="5419725"/>
          <p14:tracePt t="20349" x="8764588" y="5419725"/>
          <p14:tracePt t="20352" x="8780463" y="5419725"/>
          <p14:tracePt t="20353" x="8828088" y="5419725"/>
          <p14:tracePt t="20355" x="8859838" y="5419725"/>
          <p14:tracePt t="20358" x="8891588" y="5419725"/>
          <p14:tracePt t="20359" x="8923338" y="5419725"/>
          <p14:tracePt t="20361" x="8955088" y="5419725"/>
          <p14:tracePt t="20364" x="8986838" y="5419725"/>
          <p14:tracePt t="20365" x="9017000" y="5419725"/>
          <p14:tracePt t="20368" x="9032875" y="5419725"/>
          <p14:tracePt t="20369" x="9064625" y="5419725"/>
          <p14:tracePt t="20371" x="9096375" y="5419725"/>
          <p14:tracePt t="20373" x="9112250" y="5419725"/>
          <p14:tracePt t="20375" x="9144000" y="5419725"/>
          <p14:tracePt t="20377" x="9159875" y="5419725"/>
          <p14:tracePt t="20379" x="9191625" y="5419725"/>
          <p14:tracePt t="20381" x="9223375" y="5419725"/>
          <p14:tracePt t="20384" x="9239250" y="5419725"/>
          <p14:tracePt t="20385" x="9255125" y="5419725"/>
          <p14:tracePt t="20388" x="9271000" y="5419725"/>
          <p14:tracePt t="20389" x="9286875" y="5419725"/>
          <p14:tracePt t="20392" x="9317038" y="5419725"/>
          <p14:tracePt t="20399" x="9348788" y="5419725"/>
          <p14:tracePt t="20400" x="9364663" y="5419725"/>
          <p14:tracePt t="20402" x="9380538" y="5419725"/>
          <p14:tracePt t="20407" x="9396413" y="5419725"/>
          <p14:tracePt t="20415" x="9428163" y="5419725"/>
          <p14:tracePt t="20418" x="9444038" y="5419725"/>
          <p14:tracePt t="20425" x="9459913" y="5419725"/>
          <p14:tracePt t="20435" x="9475788" y="5419725"/>
          <p14:tracePt t="20449" x="9491663" y="5419725"/>
          <p14:tracePt t="20459" x="9507538" y="5419725"/>
          <p14:tracePt t="20466" x="9523413" y="5419725"/>
          <p14:tracePt t="20515" x="9539288" y="5419725"/>
          <p14:tracePt t="20554" x="9555163" y="5419725"/>
          <p14:tracePt t="20568" x="9586913" y="5419725"/>
          <p14:tracePt t="20573" x="9601200" y="5419725"/>
          <p14:tracePt t="20574" x="9617075" y="5419725"/>
          <p14:tracePt t="20577" x="9632950" y="5419725"/>
          <p14:tracePt t="20582" x="9648825" y="5403850"/>
          <p14:tracePt t="20584" x="9664700" y="5403850"/>
          <p14:tracePt t="20587" x="9664700" y="5387975"/>
          <p14:tracePt t="20589" x="9680575" y="5387975"/>
          <p14:tracePt t="20591" x="9680575" y="5372100"/>
          <p14:tracePt t="20594" x="9696450" y="5356225"/>
          <p14:tracePt t="20596" x="9712325" y="5356225"/>
          <p14:tracePt t="20599" x="9712325" y="5340350"/>
          <p14:tracePt t="20603" x="9759950" y="5294313"/>
          <p14:tracePt t="20608" x="9775825" y="5278438"/>
          <p14:tracePt t="20610" x="9775825" y="5262563"/>
          <p14:tracePt t="20614" x="9775825" y="5246688"/>
          <p14:tracePt t="20616" x="9791700" y="5230813"/>
          <p14:tracePt t="20620" x="9807575" y="5214938"/>
          <p14:tracePt t="20621" x="9807575" y="5199063"/>
          <p14:tracePt t="20624" x="9807575" y="5183188"/>
          <p14:tracePt t="20625" x="9823450" y="5167313"/>
          <p14:tracePt t="20628" x="9839325" y="5151438"/>
          <p14:tracePt t="20629" x="9855200" y="5135563"/>
          <p14:tracePt t="20631" x="9855200" y="5119688"/>
          <p14:tracePt t="20634" x="9855200" y="5087938"/>
          <p14:tracePt t="20636" x="9871075" y="5072063"/>
          <p14:tracePt t="20638" x="9886950" y="5040313"/>
          <p14:tracePt t="20639" x="9902825" y="5008563"/>
          <p14:tracePt t="20641" x="9932988" y="4976813"/>
          <p14:tracePt t="20644" x="9948863" y="4962525"/>
          <p14:tracePt t="20645" x="9948863" y="4930775"/>
          <p14:tracePt t="20648" x="9964738" y="4899025"/>
          <p14:tracePt t="20650" x="9980613" y="4883150"/>
          <p14:tracePt t="20652" x="9996488" y="4819650"/>
          <p14:tracePt t="20654" x="10028238" y="4756150"/>
          <p14:tracePt t="20655" x="10044113" y="4708525"/>
          <p14:tracePt t="20657" x="10059988" y="4660900"/>
          <p14:tracePt t="20659" x="10075863" y="4614863"/>
          <p14:tracePt t="20662" x="10091738" y="4598988"/>
          <p14:tracePt t="20664" x="10123488" y="4535488"/>
          <p14:tracePt t="20665" x="10139363" y="4487863"/>
          <p14:tracePt t="20668" x="10155238" y="4440238"/>
          <p14:tracePt t="20670" x="10171113" y="4392613"/>
          <p14:tracePt t="20671" x="10171113" y="4360863"/>
          <p14:tracePt t="20673" x="10171113" y="4297363"/>
          <p14:tracePt t="20675" x="10186988" y="4235450"/>
          <p14:tracePt t="20677" x="10202863" y="4187825"/>
          <p14:tracePt t="20679" x="10217150" y="4156075"/>
          <p14:tracePt t="20681" x="10217150" y="4108450"/>
          <p14:tracePt t="20684" x="10233025" y="4044950"/>
          <p14:tracePt t="20686" x="10233025" y="3997325"/>
          <p14:tracePt t="20687" x="10248900" y="3965575"/>
          <p14:tracePt t="20689" x="10248900" y="3919538"/>
          <p14:tracePt t="20692" x="10248900" y="3871913"/>
          <p14:tracePt t="20693" x="10264775" y="3840163"/>
          <p14:tracePt t="20696" x="10264775" y="3792538"/>
          <p14:tracePt t="20698" x="10280650" y="3744913"/>
          <p14:tracePt t="20700" x="10280650" y="3697288"/>
          <p14:tracePt t="20702" x="10280650" y="3665538"/>
          <p14:tracePt t="20703" x="10280650" y="3633788"/>
          <p14:tracePt t="20705" x="10280650" y="3602038"/>
          <p14:tracePt t="20708" x="10280650" y="3556000"/>
          <p14:tracePt t="20709" x="10280650" y="3524250"/>
          <p14:tracePt t="20712" x="10280650" y="3492500"/>
          <p14:tracePt t="20714" x="10280650" y="3460750"/>
          <p14:tracePt t="20716" x="10280650" y="3429000"/>
          <p14:tracePt t="20718" x="10280650" y="3413125"/>
          <p14:tracePt t="20719" x="10280650" y="3381375"/>
          <p14:tracePt t="20724" x="10280650" y="3365500"/>
          <p14:tracePt t="20726" x="10280650" y="3349625"/>
          <p14:tracePt t="20727" x="10280650" y="3317875"/>
          <p14:tracePt t="20732" x="10280650" y="3286125"/>
          <p14:tracePt t="20733" x="10280650" y="3270250"/>
          <p14:tracePt t="20738" x="10280650" y="3240088"/>
          <p14:tracePt t="20742" x="10280650" y="3224213"/>
          <p14:tracePt t="20745" x="10280650" y="3208338"/>
          <p14:tracePt t="20750" x="10280650" y="3192463"/>
          <p14:tracePt t="20775" x="10280650" y="3176588"/>
          <p14:tracePt t="39677" x="10264775" y="3176588"/>
          <p14:tracePt t="39679" x="10248900" y="3176588"/>
          <p14:tracePt t="39680" x="10233025" y="3176588"/>
          <p14:tracePt t="39683" x="10202863" y="3176588"/>
          <p14:tracePt t="39685" x="10186988" y="3176588"/>
          <p14:tracePt t="39688" x="10171113" y="3192463"/>
          <p14:tracePt t="39689" x="10155238" y="3192463"/>
          <p14:tracePt t="39693" x="10107613" y="3224213"/>
          <p14:tracePt t="39695" x="10075863" y="3224213"/>
          <p14:tracePt t="39698" x="10059988" y="3240088"/>
          <p14:tracePt t="39699" x="10028238" y="3255963"/>
          <p14:tracePt t="39701" x="9996488" y="3255963"/>
          <p14:tracePt t="39703" x="9980613" y="3255963"/>
          <p14:tracePt t="39705" x="9948863" y="3255963"/>
          <p14:tracePt t="39707" x="9917113" y="3270250"/>
          <p14:tracePt t="39709" x="9902825" y="3270250"/>
          <p14:tracePt t="39711" x="9855200" y="3286125"/>
          <p14:tracePt t="39713" x="9823450" y="3302000"/>
          <p14:tracePt t="39715" x="9791700" y="3302000"/>
          <p14:tracePt t="39718" x="9759950" y="3302000"/>
          <p14:tracePt t="39719" x="9728200" y="3317875"/>
          <p14:tracePt t="39721" x="9696450" y="3317875"/>
          <p14:tracePt t="39723" x="9664700" y="3317875"/>
          <p14:tracePt t="39726" x="9617075" y="3317875"/>
          <p14:tracePt t="39727" x="9601200" y="3317875"/>
          <p14:tracePt t="39729" x="9571038" y="3317875"/>
          <p14:tracePt t="39731" x="9539288" y="3317875"/>
          <p14:tracePt t="39733" x="9523413" y="3317875"/>
          <p14:tracePt t="39735" x="9491663" y="3317875"/>
          <p14:tracePt t="39737" x="9475788" y="3317875"/>
          <p14:tracePt t="39739" x="9444038" y="3317875"/>
          <p14:tracePt t="39742" x="9412288" y="3302000"/>
          <p14:tracePt t="39743" x="9412288" y="3286125"/>
          <p14:tracePt t="39745" x="9380538" y="3270250"/>
          <p14:tracePt t="39747" x="9348788" y="3255963"/>
          <p14:tracePt t="39750" x="9332913" y="3224213"/>
          <p14:tracePt t="39751" x="9317038" y="3208338"/>
          <p14:tracePt t="39753" x="9271000" y="3128963"/>
          <p14:tracePt t="39755" x="9239250" y="3097213"/>
          <p14:tracePt t="39758" x="9207500" y="3033713"/>
          <p14:tracePt t="39759" x="9159875" y="2938463"/>
          <p14:tracePt t="39761" x="9128125" y="2876550"/>
          <p14:tracePt t="39763" x="9096375" y="2781300"/>
          <p14:tracePt t="39765" x="9064625" y="2701925"/>
          <p14:tracePt t="39767" x="9001125" y="2574925"/>
          <p14:tracePt t="39769" x="8970963" y="2417763"/>
          <p14:tracePt t="39771" x="8907463" y="2228850"/>
          <p14:tracePt t="39773" x="8843963" y="2085975"/>
          <p14:tracePt t="39776" x="8796338" y="1911350"/>
          <p14:tracePt t="39778" x="8748713" y="1754188"/>
          <p14:tracePt t="39779" x="8686800" y="1563688"/>
          <p14:tracePt t="39781" x="8655050" y="1406525"/>
          <p14:tracePt t="39783" x="8591550" y="1185863"/>
          <p14:tracePt t="39786" x="8528050" y="947738"/>
          <p14:tracePt t="39787" x="8480425" y="727075"/>
          <p14:tracePt t="39789" x="8416925" y="490538"/>
          <p14:tracePt t="39792" x="8355013" y="252413"/>
          <p14:tracePt t="39794" x="8275638" y="0"/>
          <p14:tracePt t="40786" x="3963988" y="79375"/>
          <p14:tracePt t="40788" x="3900488" y="158750"/>
          <p14:tracePt t="40790" x="3836988" y="252413"/>
          <p14:tracePt t="40792" x="3790950" y="331788"/>
          <p14:tracePt t="40793" x="3743325" y="395288"/>
          <p14:tracePt t="40795" x="3695700" y="458788"/>
          <p14:tracePt t="40797" x="3632200" y="552450"/>
          <p14:tracePt t="40799" x="3584575" y="615950"/>
          <p14:tracePt t="40801" x="3536950" y="663575"/>
          <p14:tracePt t="40803" x="3521075" y="695325"/>
          <p14:tracePt t="40805" x="3505200" y="727075"/>
          <p14:tracePt t="40808" x="3459163" y="774700"/>
          <p14:tracePt t="40810" x="3427413" y="806450"/>
          <p14:tracePt t="40812" x="3379788" y="854075"/>
          <p14:tracePt t="40813" x="3348038" y="900113"/>
          <p14:tracePt t="40815" x="3316288" y="931863"/>
          <p14:tracePt t="40817" x="3284538" y="979488"/>
          <p14:tracePt t="40819" x="3252788" y="1011238"/>
          <p14:tracePt t="40821" x="3221038" y="1027113"/>
          <p14:tracePt t="40824" x="3190875" y="1058863"/>
          <p14:tracePt t="40825" x="3143250" y="1090613"/>
          <p14:tracePt t="40827" x="3127375" y="1122363"/>
          <p14:tracePt t="40829" x="3095625" y="1154113"/>
          <p14:tracePt t="40831" x="3063875" y="1169988"/>
          <p14:tracePt t="40833" x="3032125" y="1200150"/>
          <p14:tracePt t="40835" x="3000375" y="1231900"/>
          <p14:tracePt t="40837" x="2984500" y="1263650"/>
          <p14:tracePt t="40839" x="2952750" y="1279525"/>
          <p14:tracePt t="40841" x="2921000" y="1311275"/>
          <p14:tracePt t="40843" x="2890838" y="1343025"/>
          <p14:tracePt t="40845" x="2874963" y="1374775"/>
          <p14:tracePt t="40847" x="2843213" y="1406525"/>
          <p14:tracePt t="40849" x="2811463" y="1422400"/>
          <p14:tracePt t="40851" x="2779713" y="1454150"/>
          <p14:tracePt t="40853" x="2747963" y="1501775"/>
          <p14:tracePt t="40855" x="2732088" y="1533525"/>
          <p14:tracePt t="40858" x="2700338" y="1547813"/>
          <p14:tracePt t="40860" x="2668588" y="1595438"/>
          <p14:tracePt t="40861" x="2636838" y="1627188"/>
          <p14:tracePt t="40863" x="2605088" y="1658938"/>
          <p14:tracePt t="40865" x="2574925" y="1706563"/>
          <p14:tracePt t="40867" x="2574925" y="1722438"/>
          <p14:tracePt t="40870" x="2527300" y="1770063"/>
          <p14:tracePt t="40871" x="2511425" y="1817688"/>
          <p14:tracePt t="40874" x="2479675" y="1849438"/>
          <p14:tracePt t="40876" x="2447925" y="1895475"/>
          <p14:tracePt t="40877" x="2416175" y="1927225"/>
          <p14:tracePt t="40879" x="2400300" y="1958975"/>
          <p14:tracePt t="40881" x="2368550" y="2006600"/>
          <p14:tracePt t="40883" x="2352675" y="2054225"/>
          <p14:tracePt t="40885" x="2320925" y="2070100"/>
          <p14:tracePt t="40887" x="2289175" y="2117725"/>
          <p14:tracePt t="40889" x="2274888" y="2149475"/>
          <p14:tracePt t="40892" x="2243138" y="2197100"/>
          <p14:tracePt t="40893" x="2227263" y="2243138"/>
          <p14:tracePt t="40895" x="2211388" y="2274888"/>
          <p14:tracePt t="40897" x="2179638" y="2306638"/>
          <p14:tracePt t="40899" x="2147888" y="2354263"/>
          <p14:tracePt t="40901" x="2132013" y="2401888"/>
          <p14:tracePt t="40903" x="2100263" y="2417763"/>
          <p14:tracePt t="40905" x="2068513" y="2465388"/>
          <p14:tracePt t="40909" x="2052638" y="2513013"/>
          <p14:tracePt t="40910" x="2036763" y="2560638"/>
          <p14:tracePt t="40911" x="2020888" y="2590800"/>
          <p14:tracePt t="40913" x="2005013" y="2622550"/>
          <p14:tracePt t="40915" x="1974850" y="2654300"/>
          <p14:tracePt t="40917" x="1958975" y="2701925"/>
          <p14:tracePt t="40919" x="1943100" y="2749550"/>
          <p14:tracePt t="40921" x="1911350" y="2765425"/>
          <p14:tracePt t="40924" x="1911350" y="2797175"/>
          <p14:tracePt t="40926" x="1895475" y="2828925"/>
          <p14:tracePt t="40927" x="1879600" y="2860675"/>
          <p14:tracePt t="40929" x="1847850" y="2892425"/>
          <p14:tracePt t="40931" x="1831975" y="2938463"/>
          <p14:tracePt t="40933" x="1816100" y="2970213"/>
          <p14:tracePt t="40935" x="1800225" y="2986088"/>
          <p14:tracePt t="40937" x="1800225" y="3017838"/>
          <p14:tracePt t="40939" x="1784350" y="3049588"/>
          <p14:tracePt t="40942" x="1768475" y="3097213"/>
          <p14:tracePt t="40943" x="1736725" y="3113088"/>
          <p14:tracePt t="40945" x="1720850" y="3144838"/>
          <p14:tracePt t="40947" x="1704975" y="3176588"/>
          <p14:tracePt t="40949" x="1689100" y="3192463"/>
          <p14:tracePt t="40951" x="1689100" y="3224213"/>
          <p14:tracePt t="40953" x="1674813" y="3255963"/>
          <p14:tracePt t="40955" x="1658938" y="3286125"/>
          <p14:tracePt t="40958" x="1643063" y="3302000"/>
          <p14:tracePt t="40959" x="1627188" y="3333750"/>
          <p14:tracePt t="40961" x="1611313" y="3365500"/>
          <p14:tracePt t="40963" x="1595438" y="3381375"/>
          <p14:tracePt t="40965" x="1579563" y="3413125"/>
          <p14:tracePt t="40967" x="1563688" y="3444875"/>
          <p14:tracePt t="40969" x="1547813" y="3476625"/>
          <p14:tracePt t="40971" x="1531938" y="3492500"/>
          <p14:tracePt t="40973" x="1516063" y="3524250"/>
          <p14:tracePt t="40976" x="1500188" y="3556000"/>
          <p14:tracePt t="40977" x="1500188" y="3571875"/>
          <p14:tracePt t="40979" x="1484313" y="3602038"/>
          <p14:tracePt t="40981" x="1468438" y="3633788"/>
          <p14:tracePt t="40983" x="1452563" y="3665538"/>
          <p14:tracePt t="40985" x="1436688" y="3681413"/>
          <p14:tracePt t="40988" x="1436688" y="3713163"/>
          <p14:tracePt t="40989" x="1420813" y="3744913"/>
          <p14:tracePt t="40992" x="1404938" y="3760788"/>
          <p14:tracePt t="40993" x="1404938" y="3776663"/>
          <p14:tracePt t="40995" x="1389063" y="3808413"/>
          <p14:tracePt t="40997" x="1373188" y="3824288"/>
          <p14:tracePt t="40999" x="1358900" y="3856038"/>
          <p14:tracePt t="41001" x="1343025" y="3887788"/>
          <p14:tracePt t="41006" x="1343025" y="3919538"/>
          <p14:tracePt t="41007" x="1327150" y="3949700"/>
          <p14:tracePt t="41010" x="1311275" y="3965575"/>
          <p14:tracePt t="41011" x="1295400" y="3997325"/>
          <p14:tracePt t="41013" x="1279525" y="4013200"/>
          <p14:tracePt t="41015" x="1279525" y="4029075"/>
          <p14:tracePt t="41017" x="1263650" y="4060825"/>
          <p14:tracePt t="41019" x="1247775" y="4076700"/>
          <p14:tracePt t="41021" x="1231900" y="4092575"/>
          <p14:tracePt t="41024" x="1231900" y="4108450"/>
          <p14:tracePt t="41025" x="1216025" y="4140200"/>
          <p14:tracePt t="41027" x="1200150" y="4156075"/>
          <p14:tracePt t="41029" x="1184275" y="4187825"/>
          <p14:tracePt t="41031" x="1168400" y="4203700"/>
          <p14:tracePt t="41036" x="1168400" y="4219575"/>
          <p14:tracePt t="41038" x="1152525" y="4251325"/>
          <p14:tracePt t="41040" x="1136650" y="4251325"/>
          <p14:tracePt t="41043" x="1120775" y="4297363"/>
          <p14:tracePt t="41045" x="1120775" y="4313238"/>
          <p14:tracePt t="41048" x="1104900" y="4329113"/>
          <p14:tracePt t="41050" x="1089025" y="4344988"/>
          <p14:tracePt t="41051" x="1073150" y="4360863"/>
          <p14:tracePt t="41053" x="1073150" y="4376738"/>
          <p14:tracePt t="41055" x="1073150" y="4392613"/>
          <p14:tracePt t="41058" x="1058863" y="4408488"/>
          <p14:tracePt t="41059" x="1042988" y="4424363"/>
          <p14:tracePt t="41061" x="1042988" y="4440238"/>
          <p14:tracePt t="41066" x="1027113" y="4456113"/>
          <p14:tracePt t="41068" x="1011238" y="4471988"/>
          <p14:tracePt t="41074" x="995363" y="4471988"/>
          <p14:tracePt t="41076" x="995363" y="4487863"/>
          <p14:tracePt t="41082" x="995363" y="4503738"/>
          <p14:tracePt t="41090" x="995363" y="4519613"/>
          <p14:tracePt t="41092" x="979488" y="4519613"/>
          <p14:tracePt t="41109" x="963613" y="4519613"/>
          <p14:tracePt t="41114" x="963613" y="4535488"/>
          <p14:tracePt t="41197" x="979488" y="4535488"/>
          <p14:tracePt t="41227" x="995363" y="4535488"/>
          <p14:tracePt t="41487" x="1027113" y="4503738"/>
          <p14:tracePt t="41491" x="1058863" y="4440238"/>
          <p14:tracePt t="41492" x="1073150" y="4408488"/>
          <p14:tracePt t="41494" x="1104900" y="4376738"/>
          <p14:tracePt t="41495" x="1120775" y="4329113"/>
          <p14:tracePt t="41497" x="1152525" y="4267200"/>
          <p14:tracePt t="41499" x="1184275" y="4219575"/>
          <p14:tracePt t="41501" x="1231900" y="4156075"/>
          <p14:tracePt t="41503" x="1247775" y="4108450"/>
          <p14:tracePt t="41506" x="1295400" y="4044950"/>
          <p14:tracePt t="41508" x="1343025" y="3981450"/>
          <p14:tracePt t="41510" x="1373188" y="3919538"/>
          <p14:tracePt t="41512" x="1404938" y="3856038"/>
          <p14:tracePt t="41514" x="1436688" y="3792538"/>
          <p14:tracePt t="41515" x="1468438" y="3713163"/>
          <p14:tracePt t="41517" x="1500188" y="3649663"/>
          <p14:tracePt t="41520" x="1531938" y="3587750"/>
          <p14:tracePt t="41521" x="1563688" y="3524250"/>
          <p14:tracePt t="41524" x="1595438" y="3460750"/>
          <p14:tracePt t="41525" x="1627188" y="3397250"/>
          <p14:tracePt t="41527" x="1658938" y="3333750"/>
          <p14:tracePt t="41529" x="1689100" y="3270250"/>
          <p14:tracePt t="41531" x="1704975" y="3208338"/>
          <p14:tracePt t="41533" x="1736725" y="3144838"/>
          <p14:tracePt t="41536" x="1768475" y="3065463"/>
          <p14:tracePt t="41543" x="1863725" y="2876550"/>
          <p14:tracePt t="41546" x="1927225" y="2765425"/>
          <p14:tracePt t="41548" x="1943100" y="2733675"/>
          <p14:tracePt t="41549" x="1974850" y="2670175"/>
          <p14:tracePt t="41552" x="2005013" y="2622550"/>
          <p14:tracePt t="41553" x="2036763" y="2574925"/>
          <p14:tracePt t="41555" x="2052638" y="2513013"/>
          <p14:tracePt t="41558" x="2084388" y="2465388"/>
          <p14:tracePt t="41559" x="2116138" y="2433638"/>
          <p14:tracePt t="41562" x="2147888" y="2386013"/>
          <p14:tracePt t="41564" x="2147888" y="2338388"/>
          <p14:tracePt t="41566" x="2179638" y="2306638"/>
          <p14:tracePt t="41567" x="2211388" y="2259013"/>
          <p14:tracePt t="41570" x="2243138" y="2228850"/>
          <p14:tracePt t="41571" x="2259013" y="2197100"/>
          <p14:tracePt t="41574" x="2289175" y="2149475"/>
          <p14:tracePt t="41576" x="2305050" y="2117725"/>
          <p14:tracePt t="41578" x="2320925" y="2101850"/>
          <p14:tracePt t="41580" x="2352675" y="2070100"/>
          <p14:tracePt t="41582" x="2384425" y="2022475"/>
          <p14:tracePt t="41583" x="2400300" y="1990725"/>
          <p14:tracePt t="41585" x="2432050" y="1974850"/>
          <p14:tracePt t="41588" x="2447925" y="1927225"/>
          <p14:tracePt t="41590" x="2463800" y="1895475"/>
          <p14:tracePt t="41591" x="2495550" y="1865313"/>
          <p14:tracePt t="41593" x="2527300" y="1817688"/>
          <p14:tracePt t="41595" x="2543175" y="1801813"/>
          <p14:tracePt t="41597" x="2574925" y="1754188"/>
          <p14:tracePt t="41599" x="2590800" y="1722438"/>
          <p14:tracePt t="41601" x="2620963" y="1674813"/>
          <p14:tracePt t="41603" x="2636838" y="1658938"/>
          <p14:tracePt t="41605" x="2668588" y="1611313"/>
          <p14:tracePt t="41608" x="2700338" y="1579563"/>
          <p14:tracePt t="41610" x="2732088" y="1547813"/>
          <p14:tracePt t="41611" x="2747963" y="1501775"/>
          <p14:tracePt t="41613" x="2763838" y="1485900"/>
          <p14:tracePt t="41615" x="2779713" y="1438275"/>
          <p14:tracePt t="41617" x="2811463" y="1406525"/>
          <p14:tracePt t="41619" x="2843213" y="1358900"/>
          <p14:tracePt t="41621" x="2859088" y="1343025"/>
          <p14:tracePt t="41624" x="2890838" y="1295400"/>
          <p14:tracePt t="41625" x="2890838" y="1263650"/>
          <p14:tracePt t="41627" x="2921000" y="1216025"/>
          <p14:tracePt t="41629" x="2936875" y="1185863"/>
          <p14:tracePt t="41631" x="2968625" y="1154113"/>
          <p14:tracePt t="41633" x="2984500" y="1106488"/>
          <p14:tracePt t="41635" x="3016250" y="1058863"/>
          <p14:tracePt t="41637" x="3032125" y="1042988"/>
          <p14:tracePt t="41639" x="3048000" y="995363"/>
          <p14:tracePt t="41641" x="3063875" y="947738"/>
          <p14:tracePt t="41643" x="3079750" y="900113"/>
          <p14:tracePt t="41645" x="3095625" y="884238"/>
          <p14:tracePt t="41647" x="3127375" y="838200"/>
          <p14:tracePt t="41649" x="3143250" y="790575"/>
          <p14:tracePt t="41651" x="3159125" y="742950"/>
          <p14:tracePt t="41654" x="3190875" y="695325"/>
          <p14:tracePt t="41656" x="3205163" y="663575"/>
          <p14:tracePt t="41658" x="3236913" y="615950"/>
          <p14:tracePt t="41660" x="3236913" y="568325"/>
          <p14:tracePt t="41661" x="3252788" y="520700"/>
          <p14:tracePt t="41664" x="3268663" y="490538"/>
          <p14:tracePt t="41665" x="3300413" y="442913"/>
          <p14:tracePt t="41668" x="3316288" y="395288"/>
          <p14:tracePt t="41669" x="3332163" y="347663"/>
          <p14:tracePt t="41672" x="3363913" y="315913"/>
          <p14:tracePt t="41674" x="3379788" y="268288"/>
          <p14:tracePt t="41675" x="3395663" y="220663"/>
          <p14:tracePt t="41677" x="3411538" y="173038"/>
          <p14:tracePt t="41679" x="3427413" y="142875"/>
          <p14:tracePt t="41682" x="3443288" y="95250"/>
          <p14:tracePt t="41683" x="3459163" y="63500"/>
          <p14:tracePt t="41685" x="3475038" y="15875"/>
          <p14:tracePt t="41687" x="3490913"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F99DE2-AF7B-84C0-51B7-814FED9724DB}"/>
              </a:ext>
            </a:extLst>
          </p:cNvPr>
          <p:cNvSpPr>
            <a:spLocks noGrp="1"/>
          </p:cNvSpPr>
          <p:nvPr>
            <p:ph type="ctrTitle"/>
          </p:nvPr>
        </p:nvSpPr>
        <p:spPr>
          <a:xfrm>
            <a:off x="1" y="999814"/>
            <a:ext cx="12192000" cy="2387600"/>
          </a:xfrm>
        </p:spPr>
        <p:txBody>
          <a:bodyPr>
            <a:normAutofit/>
          </a:bodyPr>
          <a:lstStyle/>
          <a:p>
            <a:r>
              <a:rPr lang="en-US" altLang="zh-TW" b="1" dirty="0">
                <a:solidFill>
                  <a:srgbClr val="786449"/>
                </a:solidFill>
                <a:latin typeface="Times New Roman" panose="02020603050405020304" pitchFamily="18" charset="0"/>
                <a:cs typeface="Times New Roman" panose="02020603050405020304" pitchFamily="18" charset="0"/>
              </a:rPr>
              <a:t>Thanks for Listening</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91570543-A7AF-F0FE-07A4-A0C7F891B578}"/>
              </a:ext>
            </a:extLst>
          </p:cNvPr>
          <p:cNvSpPr>
            <a:spLocks noGrp="1"/>
          </p:cNvSpPr>
          <p:nvPr>
            <p:ph type="subTitle" idx="1"/>
          </p:nvPr>
        </p:nvSpPr>
        <p:spPr>
          <a:xfrm>
            <a:off x="1524000" y="3479489"/>
            <a:ext cx="9144000" cy="1655762"/>
          </a:xfrm>
        </p:spPr>
        <p:txBody>
          <a:bodyPr>
            <a:normAutofit/>
          </a:bodyPr>
          <a:lstStyle/>
          <a:p>
            <a:r>
              <a:rPr lang="en-US" altLang="zh-TW" dirty="0">
                <a:solidFill>
                  <a:srgbClr val="786449"/>
                </a:solidFill>
                <a:latin typeface="Times New Roman" panose="02020603050405020304" pitchFamily="18" charset="0"/>
                <a:ea typeface="+mj-ea"/>
                <a:cs typeface="Times New Roman" panose="02020603050405020304" pitchFamily="18" charset="0"/>
              </a:rPr>
              <a:t>JACK EDMONDS &amp; RICHARD M. KARP in 1972</a:t>
            </a:r>
          </a:p>
          <a:p>
            <a:r>
              <a:rPr lang="en-US" altLang="zh-TW" dirty="0">
                <a:solidFill>
                  <a:srgbClr val="786449"/>
                </a:solidFill>
                <a:latin typeface="Times New Roman" panose="02020603050405020304" pitchFamily="18" charset="0"/>
                <a:ea typeface="+mj-ea"/>
                <a:cs typeface="Times New Roman" panose="02020603050405020304" pitchFamily="18" charset="0"/>
              </a:rPr>
              <a:t>Professor:</a:t>
            </a:r>
            <a:r>
              <a:rPr lang="zh-TW" altLang="en-US" dirty="0">
                <a:solidFill>
                  <a:srgbClr val="786449"/>
                </a:solidFill>
                <a:latin typeface="Times New Roman" panose="02020603050405020304" pitchFamily="18" charset="0"/>
                <a:ea typeface="+mj-ea"/>
                <a:cs typeface="Times New Roman" panose="02020603050405020304" pitchFamily="18" charset="0"/>
              </a:rPr>
              <a:t> </a:t>
            </a:r>
            <a:r>
              <a:rPr lang="en-US" altLang="zh-TW" dirty="0">
                <a:solidFill>
                  <a:srgbClr val="786449"/>
                </a:solidFill>
                <a:latin typeface="Times New Roman" panose="02020603050405020304" pitchFamily="18" charset="0"/>
                <a:ea typeface="+mj-ea"/>
                <a:cs typeface="Times New Roman" panose="02020603050405020304" pitchFamily="18" charset="0"/>
              </a:rPr>
              <a:t>Doctor I-Lin Wang</a:t>
            </a:r>
          </a:p>
          <a:p>
            <a:r>
              <a:rPr lang="en-US" altLang="zh-TW" sz="1800" dirty="0">
                <a:solidFill>
                  <a:srgbClr val="786449"/>
                </a:solidFill>
                <a:latin typeface="Times New Roman" panose="02020603050405020304" pitchFamily="18" charset="0"/>
                <a:ea typeface="+mj-ea"/>
                <a:cs typeface="Times New Roman" panose="02020603050405020304" pitchFamily="18" charset="0"/>
              </a:rPr>
              <a:t>Student:</a:t>
            </a:r>
            <a:r>
              <a:rPr lang="zh-TW" altLang="en-US" sz="1800" dirty="0">
                <a:solidFill>
                  <a:srgbClr val="786449"/>
                </a:solidFill>
                <a:latin typeface="Times New Roman" panose="02020603050405020304" pitchFamily="18" charset="0"/>
                <a:ea typeface="+mj-ea"/>
                <a:cs typeface="Times New Roman" panose="02020603050405020304" pitchFamily="18" charset="0"/>
              </a:rPr>
              <a:t> </a:t>
            </a:r>
            <a:r>
              <a:rPr lang="en-US" altLang="zh-TW" sz="1800" dirty="0">
                <a:solidFill>
                  <a:srgbClr val="786449"/>
                </a:solidFill>
                <a:latin typeface="Times New Roman" panose="02020603050405020304" pitchFamily="18" charset="0"/>
                <a:ea typeface="+mj-ea"/>
                <a:cs typeface="Times New Roman" panose="02020603050405020304" pitchFamily="18" charset="0"/>
              </a:rPr>
              <a:t>Yi-Cheng </a:t>
            </a:r>
            <a:r>
              <a:rPr lang="en-US" altLang="zh-TW" sz="1800" dirty="0" err="1">
                <a:solidFill>
                  <a:srgbClr val="786449"/>
                </a:solidFill>
                <a:latin typeface="Times New Roman" panose="02020603050405020304" pitchFamily="18" charset="0"/>
                <a:ea typeface="+mj-ea"/>
                <a:cs typeface="Times New Roman" panose="02020603050405020304" pitchFamily="18" charset="0"/>
              </a:rPr>
              <a:t>Ke</a:t>
            </a:r>
            <a:endParaRPr lang="zh-TW" altLang="en-US" sz="1800" dirty="0">
              <a:solidFill>
                <a:srgbClr val="786449"/>
              </a:solidFill>
              <a:latin typeface="Times New Roman" panose="02020603050405020304" pitchFamily="18" charset="0"/>
              <a:ea typeface="+mj-ea"/>
              <a:cs typeface="Times New Roman" panose="02020603050405020304" pitchFamily="18" charset="0"/>
            </a:endParaRPr>
          </a:p>
        </p:txBody>
      </p:sp>
      <p:pic>
        <p:nvPicPr>
          <p:cNvPr id="10" name="音訊 9">
            <a:hlinkClick r:id="" action="ppaction://media"/>
            <a:extLst>
              <a:ext uri="{FF2B5EF4-FFF2-40B4-BE49-F238E27FC236}">
                <a16:creationId xmlns:a16="http://schemas.microsoft.com/office/drawing/2014/main" id="{3DAF04AE-F499-2344-4E07-E0CC69664F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5591176"/>
      </p:ext>
    </p:extLst>
  </p:cSld>
  <p:clrMapOvr>
    <a:masterClrMapping/>
  </p:clrMapOvr>
  <mc:AlternateContent xmlns:mc="http://schemas.openxmlformats.org/markup-compatibility/2006">
    <mc:Choice xmlns:p14="http://schemas.microsoft.com/office/powerpoint/2010/main" Requires="p14">
      <p:transition spd="slow" p14:dur="2000" advTm="5236"/>
    </mc:Choice>
    <mc:Fallback>
      <p:transition spd="slow" advTm="5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637"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23</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-7</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-19</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(7,30)</a:t>
            </a:r>
            <a:endParaRPr lang="zh-TW" altLang="en-US" sz="2000" dirty="0">
              <a:solidFill>
                <a:srgbClr val="786449"/>
              </a:solidFill>
            </a:endParaRPr>
          </a:p>
        </p:txBody>
      </p:sp>
      <p:sp>
        <p:nvSpPr>
          <p:cNvPr id="40" name="文字方塊 39">
            <a:extLst>
              <a:ext uri="{FF2B5EF4-FFF2-40B4-BE49-F238E27FC236}">
                <a16:creationId xmlns:a16="http://schemas.microsoft.com/office/drawing/2014/main" id="{87C8346C-54F8-0EBB-B255-E7874B05087A}"/>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endParaRPr lang="zh-TW" altLang="en-US" sz="2000" dirty="0">
              <a:solidFill>
                <a:srgbClr val="786449"/>
              </a:solidFill>
            </a:endParaRPr>
          </a:p>
        </p:txBody>
      </p:sp>
      <p:sp>
        <p:nvSpPr>
          <p:cNvPr id="42" name="文字方塊 41">
            <a:extLst>
              <a:ext uri="{FF2B5EF4-FFF2-40B4-BE49-F238E27FC236}">
                <a16:creationId xmlns:a16="http://schemas.microsoft.com/office/drawing/2014/main" id="{ED071D00-CD56-31A8-AB4E-0FA9C4D31142}"/>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endParaRPr lang="zh-TW" altLang="en-US" sz="2000" dirty="0">
              <a:solidFill>
                <a:srgbClr val="786449"/>
              </a:solidFill>
            </a:endParaRPr>
          </a:p>
        </p:txBody>
      </p:sp>
      <p:sp>
        <p:nvSpPr>
          <p:cNvPr id="44" name="文字方塊 43">
            <a:extLst>
              <a:ext uri="{FF2B5EF4-FFF2-40B4-BE49-F238E27FC236}">
                <a16:creationId xmlns:a16="http://schemas.microsoft.com/office/drawing/2014/main" id="{67A48E63-11FE-251D-8B0D-76DFB49C7FF5}"/>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(2,25)</a:t>
            </a:r>
            <a:endParaRPr lang="zh-TW" altLang="en-US" sz="2000" dirty="0">
              <a:solidFill>
                <a:srgbClr val="786449"/>
              </a:solidFill>
            </a:endParaRPr>
          </a:p>
        </p:txBody>
      </p:sp>
      <p:sp>
        <p:nvSpPr>
          <p:cNvPr id="45" name="文字方塊 44">
            <a:extLst>
              <a:ext uri="{FF2B5EF4-FFF2-40B4-BE49-F238E27FC236}">
                <a16:creationId xmlns:a16="http://schemas.microsoft.com/office/drawing/2014/main" id="{DAF91C32-A222-64D8-BE1D-637EBCC23737}"/>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(4,10)</a:t>
            </a:r>
            <a:endParaRPr lang="zh-TW" altLang="en-US" sz="2000" dirty="0">
              <a:solidFill>
                <a:srgbClr val="786449"/>
              </a:solidFill>
            </a:endParaRPr>
          </a:p>
        </p:txBody>
      </p:sp>
      <p:sp>
        <p:nvSpPr>
          <p:cNvPr id="46" name="文字方塊 45">
            <a:extLst>
              <a:ext uri="{FF2B5EF4-FFF2-40B4-BE49-F238E27FC236}">
                <a16:creationId xmlns:a16="http://schemas.microsoft.com/office/drawing/2014/main" id="{9C5A9D7F-51E3-48F0-2EA6-6E4E0DE0F222}"/>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endParaRPr lang="zh-TW" altLang="en-US" sz="2000" dirty="0">
              <a:solidFill>
                <a:srgbClr val="786449"/>
              </a:solidFill>
            </a:endParaRPr>
          </a:p>
        </p:txBody>
      </p:sp>
      <p:sp>
        <p:nvSpPr>
          <p:cNvPr id="47" name="文字方塊 46">
            <a:extLst>
              <a:ext uri="{FF2B5EF4-FFF2-40B4-BE49-F238E27FC236}">
                <a16:creationId xmlns:a16="http://schemas.microsoft.com/office/drawing/2014/main" id="{92C41F5F-8C1C-B308-23A5-4C8B76E1F0F9}"/>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endParaRPr lang="zh-TW" altLang="en-US" dirty="0"/>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pic>
        <p:nvPicPr>
          <p:cNvPr id="31" name="音訊 30">
            <a:hlinkClick r:id="" action="ppaction://media"/>
            <a:extLst>
              <a:ext uri="{FF2B5EF4-FFF2-40B4-BE49-F238E27FC236}">
                <a16:creationId xmlns:a16="http://schemas.microsoft.com/office/drawing/2014/main" id="{CDD3FD7A-35B1-E587-521B-662189C2DB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25162389"/>
      </p:ext>
    </p:extLst>
  </p:cSld>
  <p:clrMapOvr>
    <a:masterClrMapping/>
  </p:clrMapOvr>
  <mc:AlternateContent xmlns:mc="http://schemas.openxmlformats.org/markup-compatibility/2006">
    <mc:Choice xmlns:p14="http://schemas.microsoft.com/office/powerpoint/2010/main" Requires="p14">
      <p:transition spd="slow" p14:dur="2000" advTm="5991"/>
    </mc:Choice>
    <mc:Fallback>
      <p:transition spd="slow" advTm="5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23</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-7</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-19</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0C730FF4-A71B-563D-3C44-0C1F3653CAF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28" name="文字方塊 27">
            <a:extLst>
              <a:ext uri="{FF2B5EF4-FFF2-40B4-BE49-F238E27FC236}">
                <a16:creationId xmlns:a16="http://schemas.microsoft.com/office/drawing/2014/main" id="{0F9E7148-7859-FBAA-40AB-C8A117AE23E0}"/>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30" name="文字方塊 29">
            <a:extLst>
              <a:ext uri="{FF2B5EF4-FFF2-40B4-BE49-F238E27FC236}">
                <a16:creationId xmlns:a16="http://schemas.microsoft.com/office/drawing/2014/main" id="{0C6DB340-A64F-E1C8-4B90-15C7FAE34ABC}"/>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31" name="文字方塊 30">
            <a:extLst>
              <a:ext uri="{FF2B5EF4-FFF2-40B4-BE49-F238E27FC236}">
                <a16:creationId xmlns:a16="http://schemas.microsoft.com/office/drawing/2014/main" id="{773E8300-1228-DC67-D24B-8605D03A6F7A}"/>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(2,25)</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32" name="文字方塊 31">
            <a:extLst>
              <a:ext uri="{FF2B5EF4-FFF2-40B4-BE49-F238E27FC236}">
                <a16:creationId xmlns:a16="http://schemas.microsoft.com/office/drawing/2014/main" id="{1956763D-0727-2F5E-B567-36BC77D3FA1A}"/>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(4,10)</a:t>
            </a:r>
            <a:r>
              <a:rPr lang="zh-TW" altLang="en-US" sz="2000" dirty="0">
                <a:solidFill>
                  <a:srgbClr val="786449"/>
                </a:solidFill>
              </a:rPr>
              <a:t> → </a:t>
            </a:r>
            <a:r>
              <a:rPr lang="en-US" altLang="zh-TW" sz="2000" dirty="0">
                <a:solidFill>
                  <a:srgbClr val="786449"/>
                </a:solidFill>
              </a:rPr>
              <a:t>3</a:t>
            </a:r>
            <a:endParaRPr lang="zh-TW" altLang="en-US" sz="2000" dirty="0">
              <a:solidFill>
                <a:srgbClr val="786449"/>
              </a:solidFill>
            </a:endParaRPr>
          </a:p>
        </p:txBody>
      </p:sp>
      <p:sp>
        <p:nvSpPr>
          <p:cNvPr id="33" name="文字方塊 32">
            <a:extLst>
              <a:ext uri="{FF2B5EF4-FFF2-40B4-BE49-F238E27FC236}">
                <a16:creationId xmlns:a16="http://schemas.microsoft.com/office/drawing/2014/main" id="{8CE9830F-3730-D064-A474-2A15E4BE1818}"/>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34" name="文字方塊 33">
            <a:extLst>
              <a:ext uri="{FF2B5EF4-FFF2-40B4-BE49-F238E27FC236}">
                <a16:creationId xmlns:a16="http://schemas.microsoft.com/office/drawing/2014/main" id="{4E055B06-63E3-E7EC-90F6-86DFA56B2D21}"/>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dirty="0"/>
              <a:t>6</a:t>
            </a:r>
            <a:endParaRPr lang="zh-TW" altLang="en-US" dirty="0"/>
          </a:p>
        </p:txBody>
      </p:sp>
      <p:pic>
        <p:nvPicPr>
          <p:cNvPr id="19" name="音訊 18">
            <a:hlinkClick r:id="" action="ppaction://media"/>
            <a:extLst>
              <a:ext uri="{FF2B5EF4-FFF2-40B4-BE49-F238E27FC236}">
                <a16:creationId xmlns:a16="http://schemas.microsoft.com/office/drawing/2014/main" id="{B2805BFB-F5FB-828C-EBC7-0F632867D2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683804"/>
      </p:ext>
    </p:extLst>
  </p:cSld>
  <p:clrMapOvr>
    <a:masterClrMapping/>
  </p:clrMapOvr>
  <mc:AlternateContent xmlns:mc="http://schemas.openxmlformats.org/markup-compatibility/2006">
    <mc:Choice xmlns:p14="http://schemas.microsoft.com/office/powerpoint/2010/main" Requires="p14">
      <p:transition spd="slow" p14:dur="2000" advTm="10912"/>
    </mc:Choice>
    <mc:Fallback>
      <p:transition spd="slow" advTm="10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23</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-7</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-19</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(2,25)</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(4,10)</a:t>
            </a:r>
            <a:r>
              <a:rPr lang="zh-TW" altLang="en-US" sz="2000" dirty="0">
                <a:solidFill>
                  <a:srgbClr val="786449"/>
                </a:solidFill>
              </a:rPr>
              <a:t> → </a:t>
            </a:r>
            <a:r>
              <a:rPr lang="en-US" altLang="zh-TW" sz="2000" dirty="0">
                <a:solidFill>
                  <a:srgbClr val="786449"/>
                </a:solidFill>
              </a:rPr>
              <a:t>3</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dirty="0"/>
              <a:t>6</a:t>
            </a:r>
            <a:endParaRPr lang="zh-TW" altLang="en-US" dirty="0"/>
          </a:p>
        </p:txBody>
      </p:sp>
      <p:pic>
        <p:nvPicPr>
          <p:cNvPr id="47" name="音訊 46">
            <a:hlinkClick r:id="" action="ppaction://media"/>
            <a:extLst>
              <a:ext uri="{FF2B5EF4-FFF2-40B4-BE49-F238E27FC236}">
                <a16:creationId xmlns:a16="http://schemas.microsoft.com/office/drawing/2014/main" id="{7B1B19E7-47C1-F8BC-1065-1868E266B18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5867129"/>
      </p:ext>
    </p:extLst>
  </p:cSld>
  <p:clrMapOvr>
    <a:masterClrMapping/>
  </p:clrMapOvr>
  <mc:AlternateContent xmlns:mc="http://schemas.openxmlformats.org/markup-compatibility/2006">
    <mc:Choice xmlns:p14="http://schemas.microsoft.com/office/powerpoint/2010/main" Requires="p14">
      <p:transition spd="slow" p14:dur="2000" advTm="11172"/>
    </mc:Choice>
    <mc:Fallback>
      <p:transition spd="slow" advTm="1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F7D0F-857A-6B81-9B2C-A01EB96D4B12}"/>
              </a:ext>
            </a:extLst>
          </p:cNvPr>
          <p:cNvSpPr>
            <a:spLocks noGrp="1"/>
          </p:cNvSpPr>
          <p:nvPr>
            <p:ph type="title"/>
          </p:nvPr>
        </p:nvSpPr>
        <p:spPr/>
        <p:txBody>
          <a:bodyPr/>
          <a:lstStyle/>
          <a:p>
            <a:r>
              <a:rPr lang="en-US" altLang="zh-TW" b="1" dirty="0">
                <a:solidFill>
                  <a:srgbClr val="786449"/>
                </a:solidFill>
                <a:latin typeface="Times New Roman" panose="02020603050405020304" pitchFamily="18" charset="0"/>
                <a:cs typeface="Times New Roman" panose="02020603050405020304" pitchFamily="18" charset="0"/>
              </a:rPr>
              <a:t>Labeling Method</a:t>
            </a:r>
            <a:endParaRPr lang="zh-TW" altLang="en-US" b="1" dirty="0">
              <a:solidFill>
                <a:srgbClr val="786449"/>
              </a:solidFill>
              <a:latin typeface="Times New Roman" panose="02020603050405020304" pitchFamily="18" charset="0"/>
              <a:cs typeface="Times New Roman" panose="02020603050405020304" pitchFamily="18" charset="0"/>
            </a:endParaRPr>
          </a:p>
        </p:txBody>
      </p:sp>
      <p:sp>
        <p:nvSpPr>
          <p:cNvPr id="6" name="橢圓 5">
            <a:extLst>
              <a:ext uri="{FF2B5EF4-FFF2-40B4-BE49-F238E27FC236}">
                <a16:creationId xmlns:a16="http://schemas.microsoft.com/office/drawing/2014/main" id="{3C10AA2F-B344-EC53-C2C7-192FA9EEEE9A}"/>
              </a:ext>
            </a:extLst>
          </p:cNvPr>
          <p:cNvSpPr/>
          <p:nvPr/>
        </p:nvSpPr>
        <p:spPr>
          <a:xfrm>
            <a:off x="1159497" y="3645816"/>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16</a:t>
            </a:r>
            <a:endParaRPr lang="zh-TW" altLang="en-US" sz="2400" dirty="0"/>
          </a:p>
        </p:txBody>
      </p:sp>
      <p:sp>
        <p:nvSpPr>
          <p:cNvPr id="7" name="橢圓 6">
            <a:extLst>
              <a:ext uri="{FF2B5EF4-FFF2-40B4-BE49-F238E27FC236}">
                <a16:creationId xmlns:a16="http://schemas.microsoft.com/office/drawing/2014/main" id="{01B35820-4B4B-13C1-C820-67300865E416}"/>
              </a:ext>
            </a:extLst>
          </p:cNvPr>
          <p:cNvSpPr/>
          <p:nvPr/>
        </p:nvSpPr>
        <p:spPr>
          <a:xfrm>
            <a:off x="3972874"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5</a:t>
            </a:r>
            <a:endParaRPr lang="zh-TW" altLang="en-US" sz="2400" dirty="0"/>
          </a:p>
        </p:txBody>
      </p:sp>
      <p:sp>
        <p:nvSpPr>
          <p:cNvPr id="8" name="橢圓 7">
            <a:extLst>
              <a:ext uri="{FF2B5EF4-FFF2-40B4-BE49-F238E27FC236}">
                <a16:creationId xmlns:a16="http://schemas.microsoft.com/office/drawing/2014/main" id="{C16256A6-AEF9-BAB7-0C21-5610430344F5}"/>
              </a:ext>
            </a:extLst>
          </p:cNvPr>
          <p:cNvSpPr/>
          <p:nvPr/>
        </p:nvSpPr>
        <p:spPr>
          <a:xfrm>
            <a:off x="6786251" y="1835870"/>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-2</a:t>
            </a:r>
            <a:endParaRPr lang="zh-TW" altLang="en-US" sz="2400" dirty="0"/>
          </a:p>
        </p:txBody>
      </p:sp>
      <p:sp>
        <p:nvSpPr>
          <p:cNvPr id="9" name="橢圓 8">
            <a:extLst>
              <a:ext uri="{FF2B5EF4-FFF2-40B4-BE49-F238E27FC236}">
                <a16:creationId xmlns:a16="http://schemas.microsoft.com/office/drawing/2014/main" id="{EA582362-58FD-9407-38F2-C5B7DDBEBFE7}"/>
              </a:ext>
            </a:extLst>
          </p:cNvPr>
          <p:cNvSpPr/>
          <p:nvPr/>
        </p:nvSpPr>
        <p:spPr>
          <a:xfrm>
            <a:off x="3972874"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11" name="橢圓 10">
            <a:extLst>
              <a:ext uri="{FF2B5EF4-FFF2-40B4-BE49-F238E27FC236}">
                <a16:creationId xmlns:a16="http://schemas.microsoft.com/office/drawing/2014/main" id="{4C2F818F-5B13-4A0F-2074-6A206C48790E}"/>
              </a:ext>
            </a:extLst>
          </p:cNvPr>
          <p:cNvSpPr/>
          <p:nvPr/>
        </p:nvSpPr>
        <p:spPr>
          <a:xfrm>
            <a:off x="6786251" y="5455762"/>
            <a:ext cx="914400" cy="914400"/>
          </a:xfrm>
          <a:prstGeom prst="ellipse">
            <a:avLst/>
          </a:prstGeom>
          <a:solidFill>
            <a:srgbClr val="8AA4B6"/>
          </a:solidFill>
          <a:ln>
            <a:solidFill>
              <a:srgbClr val="8AA4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t>-19</a:t>
            </a:r>
            <a:endParaRPr lang="zh-TW" altLang="en-US" sz="2400" dirty="0"/>
          </a:p>
        </p:txBody>
      </p:sp>
      <p:cxnSp>
        <p:nvCxnSpPr>
          <p:cNvPr id="15" name="直線單箭頭接點 14">
            <a:extLst>
              <a:ext uri="{FF2B5EF4-FFF2-40B4-BE49-F238E27FC236}">
                <a16:creationId xmlns:a16="http://schemas.microsoft.com/office/drawing/2014/main" id="{9173703A-B2E2-4462-94F5-95776CC99A09}"/>
              </a:ext>
            </a:extLst>
          </p:cNvPr>
          <p:cNvCxnSpPr>
            <a:stCxn id="6" idx="7"/>
            <a:endCxn id="7" idx="2"/>
          </p:cNvCxnSpPr>
          <p:nvPr/>
        </p:nvCxnSpPr>
        <p:spPr>
          <a:xfrm flipV="1">
            <a:off x="1939986" y="2293070"/>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C5A9029-E09B-4601-E0C2-A2585D1BEA38}"/>
              </a:ext>
            </a:extLst>
          </p:cNvPr>
          <p:cNvCxnSpPr>
            <a:cxnSpLocks/>
            <a:stCxn id="6" idx="5"/>
            <a:endCxn id="9" idx="2"/>
          </p:cNvCxnSpPr>
          <p:nvPr/>
        </p:nvCxnSpPr>
        <p:spPr>
          <a:xfrm>
            <a:off x="1939986" y="4426305"/>
            <a:ext cx="2032888" cy="1486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2D554EA-3EC0-4FAA-F1BD-099CAB5E6D76}"/>
              </a:ext>
            </a:extLst>
          </p:cNvPr>
          <p:cNvCxnSpPr>
            <a:cxnSpLocks/>
            <a:stCxn id="9" idx="0"/>
            <a:endCxn id="7" idx="4"/>
          </p:cNvCxnSpPr>
          <p:nvPr/>
        </p:nvCxnSpPr>
        <p:spPr>
          <a:xfrm flipV="1">
            <a:off x="4430074"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994C7A-C4D3-025E-70F7-E482E0BCBCF7}"/>
              </a:ext>
            </a:extLst>
          </p:cNvPr>
          <p:cNvCxnSpPr>
            <a:cxnSpLocks/>
            <a:stCxn id="7" idx="6"/>
            <a:endCxn id="8" idx="2"/>
          </p:cNvCxnSpPr>
          <p:nvPr/>
        </p:nvCxnSpPr>
        <p:spPr>
          <a:xfrm>
            <a:off x="4887274" y="2293070"/>
            <a:ext cx="1898977" cy="0"/>
          </a:xfrm>
          <a:prstGeom prst="straightConnector1">
            <a:avLst/>
          </a:prstGeom>
          <a:ln w="57150">
            <a:solidFill>
              <a:srgbClr val="8AA4B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61E9CAE-426A-12E5-09A7-F1B32C0C7AD1}"/>
              </a:ext>
            </a:extLst>
          </p:cNvPr>
          <p:cNvCxnSpPr>
            <a:stCxn id="9" idx="6"/>
            <a:endCxn id="11" idx="2"/>
          </p:cNvCxnSpPr>
          <p:nvPr/>
        </p:nvCxnSpPr>
        <p:spPr>
          <a:xfrm>
            <a:off x="4887274" y="5912962"/>
            <a:ext cx="18989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E1DCF20-DC00-E99A-CCA7-B76BA106EA99}"/>
              </a:ext>
            </a:extLst>
          </p:cNvPr>
          <p:cNvCxnSpPr>
            <a:stCxn id="11" idx="0"/>
            <a:endCxn id="8" idx="4"/>
          </p:cNvCxnSpPr>
          <p:nvPr/>
        </p:nvCxnSpPr>
        <p:spPr>
          <a:xfrm flipV="1">
            <a:off x="7243451" y="2750270"/>
            <a:ext cx="0" cy="2705492"/>
          </a:xfrm>
          <a:prstGeom prst="straightConnector1">
            <a:avLst/>
          </a:prstGeom>
          <a:ln w="57150">
            <a:solidFill>
              <a:srgbClr val="8AA4B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DA8CA08-90AD-BDC0-6A46-542243149973}"/>
              </a:ext>
            </a:extLst>
          </p:cNvPr>
          <p:cNvCxnSpPr>
            <a:stCxn id="9" idx="7"/>
            <a:endCxn id="8" idx="3"/>
          </p:cNvCxnSpPr>
          <p:nvPr/>
        </p:nvCxnSpPr>
        <p:spPr>
          <a:xfrm flipV="1">
            <a:off x="4753363" y="2616359"/>
            <a:ext cx="2166799" cy="29733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群組 48">
            <a:extLst>
              <a:ext uri="{FF2B5EF4-FFF2-40B4-BE49-F238E27FC236}">
                <a16:creationId xmlns:a16="http://schemas.microsoft.com/office/drawing/2014/main" id="{0ABB5E95-9232-6ABE-6E83-3C18E185E94F}"/>
              </a:ext>
            </a:extLst>
          </p:cNvPr>
          <p:cNvGrpSpPr/>
          <p:nvPr/>
        </p:nvGrpSpPr>
        <p:grpSpPr>
          <a:xfrm>
            <a:off x="-1194688" y="1209482"/>
            <a:ext cx="802273" cy="5533661"/>
            <a:chOff x="6309727" y="710373"/>
            <a:chExt cx="802273" cy="5533661"/>
          </a:xfrm>
        </p:grpSpPr>
        <p:sp>
          <p:nvSpPr>
            <p:cNvPr id="50" name="圆角矩形 68">
              <a:extLst>
                <a:ext uri="{FF2B5EF4-FFF2-40B4-BE49-F238E27FC236}">
                  <a16:creationId xmlns:a16="http://schemas.microsoft.com/office/drawing/2014/main" id="{7CFF5E2A-6261-FB75-6C46-210E7E1D1BD4}"/>
                </a:ext>
              </a:extLst>
            </p:cNvPr>
            <p:cNvSpPr/>
            <p:nvPr/>
          </p:nvSpPr>
          <p:spPr>
            <a:xfrm>
              <a:off x="6309727" y="71037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1" name="圆角矩形 71">
              <a:extLst>
                <a:ext uri="{FF2B5EF4-FFF2-40B4-BE49-F238E27FC236}">
                  <a16:creationId xmlns:a16="http://schemas.microsoft.com/office/drawing/2014/main" id="{CB61C329-02D9-7791-FC4F-779139A154DD}"/>
                </a:ext>
              </a:extLst>
            </p:cNvPr>
            <p:cNvSpPr/>
            <p:nvPr/>
          </p:nvSpPr>
          <p:spPr>
            <a:xfrm>
              <a:off x="6309727" y="1867516"/>
              <a:ext cx="802273" cy="802273"/>
            </a:xfrm>
            <a:prstGeom prst="roundRect">
              <a:avLst/>
            </a:prstGeom>
            <a:solidFill>
              <a:srgbClr val="EFC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2" name="圆角矩形 74">
              <a:extLst>
                <a:ext uri="{FF2B5EF4-FFF2-40B4-BE49-F238E27FC236}">
                  <a16:creationId xmlns:a16="http://schemas.microsoft.com/office/drawing/2014/main" id="{13FA4BD7-5C3A-64F5-06B9-3410692AED0B}"/>
                </a:ext>
              </a:extLst>
            </p:cNvPr>
            <p:cNvSpPr/>
            <p:nvPr/>
          </p:nvSpPr>
          <p:spPr>
            <a:xfrm>
              <a:off x="6309727" y="3024659"/>
              <a:ext cx="802273" cy="802273"/>
            </a:xfrm>
            <a:prstGeom prst="roundRect">
              <a:avLst/>
            </a:prstGeom>
            <a:solidFill>
              <a:srgbClr val="DDC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3" name="圆角矩形 77">
              <a:extLst>
                <a:ext uri="{FF2B5EF4-FFF2-40B4-BE49-F238E27FC236}">
                  <a16:creationId xmlns:a16="http://schemas.microsoft.com/office/drawing/2014/main" id="{68C20B1A-2482-EC5C-DF84-11EF8384AB6F}"/>
                </a:ext>
              </a:extLst>
            </p:cNvPr>
            <p:cNvSpPr/>
            <p:nvPr/>
          </p:nvSpPr>
          <p:spPr>
            <a:xfrm>
              <a:off x="6309727" y="4181803"/>
              <a:ext cx="802273" cy="802273"/>
            </a:xfrm>
            <a:prstGeom prst="roundRect">
              <a:avLst/>
            </a:prstGeom>
            <a:solidFill>
              <a:srgbClr val="ED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4" name="圆角矩形 80">
              <a:extLst>
                <a:ext uri="{FF2B5EF4-FFF2-40B4-BE49-F238E27FC236}">
                  <a16:creationId xmlns:a16="http://schemas.microsoft.com/office/drawing/2014/main" id="{C438B188-FC89-F69B-10C5-6533CF597725}"/>
                </a:ext>
              </a:extLst>
            </p:cNvPr>
            <p:cNvSpPr/>
            <p:nvPr/>
          </p:nvSpPr>
          <p:spPr>
            <a:xfrm>
              <a:off x="6430979" y="794749"/>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1</a:t>
              </a:r>
              <a:endParaRPr lang="zh-CN" altLang="en-US" sz="4000" dirty="0">
                <a:solidFill>
                  <a:schemeClr val="bg1"/>
                </a:solidFill>
                <a:latin typeface="Segoe Script" panose="030B0504020000000003" pitchFamily="66" charset="0"/>
                <a:cs typeface="+mn-ea"/>
                <a:sym typeface="+mn-lt"/>
              </a:endParaRPr>
            </a:p>
          </p:txBody>
        </p:sp>
        <p:sp>
          <p:nvSpPr>
            <p:cNvPr id="55" name="圆角矩形 81">
              <a:extLst>
                <a:ext uri="{FF2B5EF4-FFF2-40B4-BE49-F238E27FC236}">
                  <a16:creationId xmlns:a16="http://schemas.microsoft.com/office/drawing/2014/main" id="{1F16A6DF-E24C-3AFE-17EB-BCC22B58E1C9}"/>
                </a:ext>
              </a:extLst>
            </p:cNvPr>
            <p:cNvSpPr/>
            <p:nvPr/>
          </p:nvSpPr>
          <p:spPr>
            <a:xfrm>
              <a:off x="6430979" y="1936503"/>
              <a:ext cx="608370" cy="761405"/>
            </a:xfrm>
            <a:prstGeom prst="roundRect">
              <a:avLst/>
            </a:prstGeom>
          </p:spPr>
          <p:txBody>
            <a:bodyPr wrap="none">
              <a:spAutoFit/>
            </a:bodyPr>
            <a:lstStyle/>
            <a:p>
              <a:r>
                <a:rPr lang="en-US" altLang="zh-CN" sz="4000" dirty="0">
                  <a:solidFill>
                    <a:schemeClr val="bg1"/>
                  </a:solidFill>
                  <a:latin typeface="Segoe Script" panose="030B0504020000000003" pitchFamily="66" charset="0"/>
                  <a:cs typeface="+mn-ea"/>
                  <a:sym typeface="+mn-lt"/>
                </a:rPr>
                <a:t>2</a:t>
              </a:r>
              <a:endParaRPr lang="zh-CN" altLang="en-US" sz="4000" dirty="0">
                <a:solidFill>
                  <a:schemeClr val="bg1"/>
                </a:solidFill>
                <a:latin typeface="Segoe Script" panose="030B0504020000000003" pitchFamily="66" charset="0"/>
                <a:cs typeface="+mn-ea"/>
                <a:sym typeface="+mn-lt"/>
              </a:endParaRPr>
            </a:p>
          </p:txBody>
        </p:sp>
        <p:sp>
          <p:nvSpPr>
            <p:cNvPr id="56" name="圆角矩形 82">
              <a:extLst>
                <a:ext uri="{FF2B5EF4-FFF2-40B4-BE49-F238E27FC236}">
                  <a16:creationId xmlns:a16="http://schemas.microsoft.com/office/drawing/2014/main" id="{298EE2D4-A868-9160-36CF-A08D9B2139CE}"/>
                </a:ext>
              </a:extLst>
            </p:cNvPr>
            <p:cNvSpPr/>
            <p:nvPr/>
          </p:nvSpPr>
          <p:spPr>
            <a:xfrm>
              <a:off x="6430979" y="3144634"/>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3</a:t>
              </a:r>
              <a:endParaRPr lang="zh-CN" altLang="en-US" sz="4000" dirty="0">
                <a:solidFill>
                  <a:schemeClr val="bg1"/>
                </a:solidFill>
                <a:latin typeface="Segoe Script" panose="030B0504020000000003" pitchFamily="66" charset="0"/>
                <a:cs typeface="+mn-ea"/>
                <a:sym typeface="+mn-lt"/>
              </a:endParaRPr>
            </a:p>
          </p:txBody>
        </p:sp>
        <p:sp>
          <p:nvSpPr>
            <p:cNvPr id="57" name="圆角矩形 83">
              <a:extLst>
                <a:ext uri="{FF2B5EF4-FFF2-40B4-BE49-F238E27FC236}">
                  <a16:creationId xmlns:a16="http://schemas.microsoft.com/office/drawing/2014/main" id="{374C9E38-5F3C-4D19-C2AB-5457A77FE197}"/>
                </a:ext>
              </a:extLst>
            </p:cNvPr>
            <p:cNvSpPr/>
            <p:nvPr/>
          </p:nvSpPr>
          <p:spPr>
            <a:xfrm>
              <a:off x="6430979" y="4276190"/>
              <a:ext cx="559769" cy="761405"/>
            </a:xfrm>
            <a:prstGeom prst="roundRect">
              <a:avLst/>
            </a:prstGeom>
          </p:spPr>
          <p:txBody>
            <a:bodyPr wrap="square">
              <a:spAutoFit/>
            </a:bodyPr>
            <a:lstStyle/>
            <a:p>
              <a:r>
                <a:rPr lang="en-US" altLang="zh-CN" sz="4000" dirty="0">
                  <a:solidFill>
                    <a:schemeClr val="bg1"/>
                  </a:solidFill>
                  <a:latin typeface="Segoe Script" panose="030B0504020000000003" pitchFamily="66" charset="0"/>
                  <a:cs typeface="+mn-ea"/>
                  <a:sym typeface="+mn-lt"/>
                </a:rPr>
                <a:t>4</a:t>
              </a:r>
              <a:endParaRPr lang="zh-CN" altLang="en-US" sz="4000" dirty="0">
                <a:solidFill>
                  <a:schemeClr val="bg1"/>
                </a:solidFill>
                <a:latin typeface="Segoe Script" panose="030B0504020000000003" pitchFamily="66" charset="0"/>
                <a:cs typeface="+mn-ea"/>
                <a:sym typeface="+mn-lt"/>
              </a:endParaRPr>
            </a:p>
          </p:txBody>
        </p:sp>
        <p:sp>
          <p:nvSpPr>
            <p:cNvPr id="58" name="圆角矩形 68">
              <a:extLst>
                <a:ext uri="{FF2B5EF4-FFF2-40B4-BE49-F238E27FC236}">
                  <a16:creationId xmlns:a16="http://schemas.microsoft.com/office/drawing/2014/main" id="{6F40EB13-C26D-80BA-75F7-D9D3FBA9518F}"/>
                </a:ext>
              </a:extLst>
            </p:cNvPr>
            <p:cNvSpPr/>
            <p:nvPr/>
          </p:nvSpPr>
          <p:spPr>
            <a:xfrm>
              <a:off x="6309727" y="5397003"/>
              <a:ext cx="802273" cy="802273"/>
            </a:xfrm>
            <a:prstGeom prst="roundRect">
              <a:avLst/>
            </a:prstGeom>
            <a:solidFill>
              <a:srgbClr val="8AA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Segoe Script" panose="030B0504020000000003" pitchFamily="66" charset="0"/>
                <a:cs typeface="+mn-ea"/>
                <a:sym typeface="+mn-lt"/>
              </a:endParaRPr>
            </a:p>
          </p:txBody>
        </p:sp>
        <p:sp>
          <p:nvSpPr>
            <p:cNvPr id="59" name="圆角矩形 80">
              <a:extLst>
                <a:ext uri="{FF2B5EF4-FFF2-40B4-BE49-F238E27FC236}">
                  <a16:creationId xmlns:a16="http://schemas.microsoft.com/office/drawing/2014/main" id="{27DBAF66-DFF5-B545-7F8F-A2C6D93717B2}"/>
                </a:ext>
              </a:extLst>
            </p:cNvPr>
            <p:cNvSpPr/>
            <p:nvPr/>
          </p:nvSpPr>
          <p:spPr>
            <a:xfrm>
              <a:off x="6430979" y="5481379"/>
              <a:ext cx="619318" cy="762655"/>
            </a:xfrm>
            <a:prstGeom prst="roundRect">
              <a:avLst/>
            </a:prstGeom>
          </p:spPr>
          <p:txBody>
            <a:bodyPr wrap="none">
              <a:spAutoFit/>
            </a:bodyPr>
            <a:lstStyle/>
            <a:p>
              <a:r>
                <a:rPr lang="en-US" altLang="zh-TW" sz="4000" dirty="0">
                  <a:solidFill>
                    <a:schemeClr val="bg1"/>
                  </a:solidFill>
                  <a:latin typeface="Segoe Script" panose="030B0504020000000003" pitchFamily="66" charset="0"/>
                  <a:cs typeface="+mn-ea"/>
                  <a:sym typeface="+mn-lt"/>
                </a:rPr>
                <a:t>5</a:t>
              </a:r>
              <a:endParaRPr lang="zh-CN" altLang="en-US" sz="4000" dirty="0">
                <a:solidFill>
                  <a:schemeClr val="bg1"/>
                </a:solidFill>
                <a:latin typeface="Segoe Script" panose="030B0504020000000003" pitchFamily="66" charset="0"/>
                <a:cs typeface="+mn-ea"/>
                <a:sym typeface="+mn-lt"/>
              </a:endParaRPr>
            </a:p>
          </p:txBody>
        </p:sp>
      </p:grpSp>
      <p:sp>
        <p:nvSpPr>
          <p:cNvPr id="4" name="文字方塊 3">
            <a:extLst>
              <a:ext uri="{FF2B5EF4-FFF2-40B4-BE49-F238E27FC236}">
                <a16:creationId xmlns:a16="http://schemas.microsoft.com/office/drawing/2014/main" id="{3496CF40-62F1-A480-AB8B-07BEB3601DD5}"/>
              </a:ext>
            </a:extLst>
          </p:cNvPr>
          <p:cNvSpPr txBox="1"/>
          <p:nvPr/>
        </p:nvSpPr>
        <p:spPr>
          <a:xfrm flipH="1">
            <a:off x="6786249" y="1415451"/>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5" name="文字方塊 4">
            <a:extLst>
              <a:ext uri="{FF2B5EF4-FFF2-40B4-BE49-F238E27FC236}">
                <a16:creationId xmlns:a16="http://schemas.microsoft.com/office/drawing/2014/main" id="{351DB614-C8F6-663E-88ED-B81E071BA4FA}"/>
              </a:ext>
            </a:extLst>
          </p:cNvPr>
          <p:cNvSpPr txBox="1"/>
          <p:nvPr/>
        </p:nvSpPr>
        <p:spPr>
          <a:xfrm flipH="1">
            <a:off x="6801514" y="6370162"/>
            <a:ext cx="914401" cy="400110"/>
          </a:xfrm>
          <a:prstGeom prst="rect">
            <a:avLst/>
          </a:prstGeom>
          <a:noFill/>
        </p:spPr>
        <p:txBody>
          <a:bodyPr wrap="square" rtlCol="0">
            <a:spAutoFit/>
          </a:bodyPr>
          <a:lstStyle/>
          <a:p>
            <a:pPr algn="ctr"/>
            <a:r>
              <a:rPr lang="en-US" altLang="zh-TW" sz="2000" dirty="0">
                <a:solidFill>
                  <a:srgbClr val="786449"/>
                </a:solidFill>
              </a:rPr>
              <a:t>8</a:t>
            </a:r>
            <a:endParaRPr lang="zh-TW" altLang="en-US" sz="2000" dirty="0">
              <a:solidFill>
                <a:srgbClr val="786449"/>
              </a:solidFill>
            </a:endParaRPr>
          </a:p>
        </p:txBody>
      </p:sp>
      <p:sp>
        <p:nvSpPr>
          <p:cNvPr id="10" name="文字方塊 9">
            <a:extLst>
              <a:ext uri="{FF2B5EF4-FFF2-40B4-BE49-F238E27FC236}">
                <a16:creationId xmlns:a16="http://schemas.microsoft.com/office/drawing/2014/main" id="{EADF7AE1-679B-C4E8-0752-BC3CE66E2613}"/>
              </a:ext>
            </a:extLst>
          </p:cNvPr>
          <p:cNvSpPr txBox="1"/>
          <p:nvPr/>
        </p:nvSpPr>
        <p:spPr>
          <a:xfrm flipH="1">
            <a:off x="3981085" y="1415451"/>
            <a:ext cx="914401" cy="400110"/>
          </a:xfrm>
          <a:prstGeom prst="rect">
            <a:avLst/>
          </a:prstGeom>
          <a:noFill/>
        </p:spPr>
        <p:txBody>
          <a:bodyPr wrap="square" rtlCol="0">
            <a:spAutoFit/>
          </a:bodyPr>
          <a:lstStyle/>
          <a:p>
            <a:pPr algn="ctr"/>
            <a:r>
              <a:rPr lang="en-US" altLang="zh-TW" sz="2000" dirty="0">
                <a:solidFill>
                  <a:srgbClr val="786449"/>
                </a:solidFill>
              </a:rPr>
              <a:t>7</a:t>
            </a:r>
            <a:endParaRPr lang="zh-TW" altLang="en-US" sz="2000" dirty="0">
              <a:solidFill>
                <a:srgbClr val="786449"/>
              </a:solidFill>
            </a:endParaRPr>
          </a:p>
        </p:txBody>
      </p:sp>
      <p:sp>
        <p:nvSpPr>
          <p:cNvPr id="12" name="文字方塊 11">
            <a:extLst>
              <a:ext uri="{FF2B5EF4-FFF2-40B4-BE49-F238E27FC236}">
                <a16:creationId xmlns:a16="http://schemas.microsoft.com/office/drawing/2014/main" id="{3515E352-AA99-E371-3985-23BD43941958}"/>
              </a:ext>
            </a:extLst>
          </p:cNvPr>
          <p:cNvSpPr txBox="1"/>
          <p:nvPr/>
        </p:nvSpPr>
        <p:spPr>
          <a:xfrm flipH="1">
            <a:off x="3949189" y="6368889"/>
            <a:ext cx="914401" cy="400110"/>
          </a:xfrm>
          <a:prstGeom prst="rect">
            <a:avLst/>
          </a:prstGeom>
          <a:noFill/>
        </p:spPr>
        <p:txBody>
          <a:bodyPr wrap="square" rtlCol="0">
            <a:spAutoFit/>
          </a:bodyPr>
          <a:lstStyle/>
          <a:p>
            <a:pPr algn="ctr"/>
            <a:r>
              <a:rPr lang="en-US" altLang="zh-TW" sz="2000" dirty="0">
                <a:solidFill>
                  <a:srgbClr val="786449"/>
                </a:solidFill>
              </a:rPr>
              <a:t>6</a:t>
            </a:r>
            <a:endParaRPr lang="zh-TW" altLang="en-US" sz="2000" dirty="0">
              <a:solidFill>
                <a:srgbClr val="786449"/>
              </a:solidFill>
            </a:endParaRPr>
          </a:p>
        </p:txBody>
      </p:sp>
      <p:sp>
        <p:nvSpPr>
          <p:cNvPr id="13" name="文字方塊 12">
            <a:extLst>
              <a:ext uri="{FF2B5EF4-FFF2-40B4-BE49-F238E27FC236}">
                <a16:creationId xmlns:a16="http://schemas.microsoft.com/office/drawing/2014/main" id="{4D140C34-EB06-0BF5-7B8C-22470854FBBB}"/>
              </a:ext>
            </a:extLst>
          </p:cNvPr>
          <p:cNvSpPr txBox="1"/>
          <p:nvPr/>
        </p:nvSpPr>
        <p:spPr>
          <a:xfrm flipH="1">
            <a:off x="1159497" y="3243633"/>
            <a:ext cx="914401" cy="400110"/>
          </a:xfrm>
          <a:prstGeom prst="rect">
            <a:avLst/>
          </a:prstGeom>
          <a:noFill/>
        </p:spPr>
        <p:txBody>
          <a:bodyPr wrap="square" rtlCol="0">
            <a:spAutoFit/>
          </a:bodyPr>
          <a:lstStyle/>
          <a:p>
            <a:pPr algn="ctr"/>
            <a:r>
              <a:rPr lang="en-US" altLang="zh-TW" sz="2000" dirty="0">
                <a:solidFill>
                  <a:srgbClr val="786449"/>
                </a:solidFill>
              </a:rPr>
              <a:t>0</a:t>
            </a:r>
            <a:endParaRPr lang="zh-TW" altLang="en-US" sz="2000" dirty="0">
              <a:solidFill>
                <a:srgbClr val="786449"/>
              </a:solidFill>
            </a:endParaRPr>
          </a:p>
        </p:txBody>
      </p:sp>
      <p:sp>
        <p:nvSpPr>
          <p:cNvPr id="3" name="文字方塊 2">
            <a:extLst>
              <a:ext uri="{FF2B5EF4-FFF2-40B4-BE49-F238E27FC236}">
                <a16:creationId xmlns:a16="http://schemas.microsoft.com/office/drawing/2014/main" id="{F332F12D-AAD5-4F09-AE22-9B9275EFBF5A}"/>
              </a:ext>
            </a:extLst>
          </p:cNvPr>
          <p:cNvSpPr txBox="1"/>
          <p:nvPr/>
        </p:nvSpPr>
        <p:spPr>
          <a:xfrm rot="19429713">
            <a:off x="1584047" y="2683035"/>
            <a:ext cx="2496491" cy="400110"/>
          </a:xfrm>
          <a:prstGeom prst="rect">
            <a:avLst/>
          </a:prstGeom>
          <a:noFill/>
        </p:spPr>
        <p:txBody>
          <a:bodyPr wrap="square" rtlCol="0">
            <a:spAutoFit/>
          </a:bodyPr>
          <a:lstStyle/>
          <a:p>
            <a:pPr algn="ctr"/>
            <a:r>
              <a:rPr lang="en-US" altLang="zh-TW" sz="2000" dirty="0">
                <a:solidFill>
                  <a:srgbClr val="786449"/>
                </a:solidFill>
              </a:rPr>
              <a:t>(6,20)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4" name="文字方塊 13">
            <a:extLst>
              <a:ext uri="{FF2B5EF4-FFF2-40B4-BE49-F238E27FC236}">
                <a16:creationId xmlns:a16="http://schemas.microsoft.com/office/drawing/2014/main" id="{BA9ACE82-635B-EB14-4CD4-9DD909511CE7}"/>
              </a:ext>
            </a:extLst>
          </p:cNvPr>
          <p:cNvSpPr txBox="1"/>
          <p:nvPr/>
        </p:nvSpPr>
        <p:spPr>
          <a:xfrm rot="2170287" flipH="1">
            <a:off x="1826908" y="4782944"/>
            <a:ext cx="2496491" cy="400110"/>
          </a:xfrm>
          <a:prstGeom prst="rect">
            <a:avLst/>
          </a:prstGeom>
          <a:noFill/>
        </p:spPr>
        <p:txBody>
          <a:bodyPr wrap="square" rtlCol="0">
            <a:spAutoFit/>
          </a:bodyPr>
          <a:lstStyle/>
          <a:p>
            <a:pPr algn="ctr"/>
            <a:r>
              <a:rPr lang="en-US" altLang="zh-TW" sz="2000" dirty="0">
                <a:solidFill>
                  <a:srgbClr val="786449"/>
                </a:solidFill>
              </a:rPr>
              <a:t>(6,13)</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6" name="文字方塊 15">
            <a:extLst>
              <a:ext uri="{FF2B5EF4-FFF2-40B4-BE49-F238E27FC236}">
                <a16:creationId xmlns:a16="http://schemas.microsoft.com/office/drawing/2014/main" id="{C40B21DB-9D08-4E5D-B948-06B33BE52196}"/>
              </a:ext>
            </a:extLst>
          </p:cNvPr>
          <p:cNvSpPr txBox="1"/>
          <p:nvPr/>
        </p:nvSpPr>
        <p:spPr>
          <a:xfrm rot="18373653" flipH="1">
            <a:off x="3855704" y="3776258"/>
            <a:ext cx="3637899" cy="400110"/>
          </a:xfrm>
          <a:prstGeom prst="rect">
            <a:avLst/>
          </a:prstGeom>
          <a:noFill/>
        </p:spPr>
        <p:txBody>
          <a:bodyPr wrap="square" rtlCol="0">
            <a:spAutoFit/>
          </a:bodyPr>
          <a:lstStyle/>
          <a:p>
            <a:pPr algn="ctr"/>
            <a:r>
              <a:rPr lang="en-US" altLang="zh-TW" sz="2000" dirty="0">
                <a:solidFill>
                  <a:srgbClr val="786449"/>
                </a:solidFill>
              </a:rPr>
              <a:t>(2,20)</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8" name="文字方塊 17">
            <a:extLst>
              <a:ext uri="{FF2B5EF4-FFF2-40B4-BE49-F238E27FC236}">
                <a16:creationId xmlns:a16="http://schemas.microsoft.com/office/drawing/2014/main" id="{D9E19F8C-E6A6-398F-E8E2-A3F39CBF849B}"/>
              </a:ext>
            </a:extLst>
          </p:cNvPr>
          <p:cNvSpPr txBox="1"/>
          <p:nvPr/>
        </p:nvSpPr>
        <p:spPr>
          <a:xfrm flipH="1">
            <a:off x="4887271" y="5507079"/>
            <a:ext cx="1898979" cy="400110"/>
          </a:xfrm>
          <a:prstGeom prst="rect">
            <a:avLst/>
          </a:prstGeom>
          <a:noFill/>
        </p:spPr>
        <p:txBody>
          <a:bodyPr wrap="square" rtlCol="0">
            <a:spAutoFit/>
          </a:bodyPr>
          <a:lstStyle/>
          <a:p>
            <a:pPr algn="ctr"/>
            <a:r>
              <a:rPr lang="en-US" altLang="zh-TW" sz="2000" dirty="0">
                <a:solidFill>
                  <a:srgbClr val="786449"/>
                </a:solidFill>
              </a:rPr>
              <a:t>(2,25)</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sp>
        <p:nvSpPr>
          <p:cNvPr id="19" name="文字方塊 18">
            <a:extLst>
              <a:ext uri="{FF2B5EF4-FFF2-40B4-BE49-F238E27FC236}">
                <a16:creationId xmlns:a16="http://schemas.microsoft.com/office/drawing/2014/main" id="{B3561F6B-F44E-5DF7-4BD9-418CA1F0AE6F}"/>
              </a:ext>
            </a:extLst>
          </p:cNvPr>
          <p:cNvSpPr txBox="1"/>
          <p:nvPr/>
        </p:nvSpPr>
        <p:spPr>
          <a:xfrm flipH="1">
            <a:off x="4872115" y="1887548"/>
            <a:ext cx="1898979" cy="400110"/>
          </a:xfrm>
          <a:prstGeom prst="rect">
            <a:avLst/>
          </a:prstGeom>
          <a:noFill/>
        </p:spPr>
        <p:txBody>
          <a:bodyPr wrap="square" rtlCol="0">
            <a:spAutoFit/>
          </a:bodyPr>
          <a:lstStyle/>
          <a:p>
            <a:pPr algn="ctr"/>
            <a:r>
              <a:rPr lang="en-US" altLang="zh-TW" sz="2000" dirty="0">
                <a:solidFill>
                  <a:srgbClr val="786449"/>
                </a:solidFill>
              </a:rPr>
              <a:t>(4,10)</a:t>
            </a:r>
            <a:r>
              <a:rPr lang="zh-TW" altLang="en-US" sz="2000" dirty="0">
                <a:solidFill>
                  <a:srgbClr val="786449"/>
                </a:solidFill>
              </a:rPr>
              <a:t> → </a:t>
            </a:r>
            <a:r>
              <a:rPr lang="en-US" altLang="zh-TW" sz="2000" dirty="0">
                <a:solidFill>
                  <a:srgbClr val="786449"/>
                </a:solidFill>
              </a:rPr>
              <a:t>3</a:t>
            </a:r>
            <a:endParaRPr lang="zh-TW" altLang="en-US" sz="2000" dirty="0">
              <a:solidFill>
                <a:srgbClr val="786449"/>
              </a:solidFill>
            </a:endParaRPr>
          </a:p>
        </p:txBody>
      </p:sp>
      <p:sp>
        <p:nvSpPr>
          <p:cNvPr id="21" name="文字方塊 20">
            <a:extLst>
              <a:ext uri="{FF2B5EF4-FFF2-40B4-BE49-F238E27FC236}">
                <a16:creationId xmlns:a16="http://schemas.microsoft.com/office/drawing/2014/main" id="{8C4E16DB-5CF3-0E21-604F-7B2459B6F314}"/>
              </a:ext>
            </a:extLst>
          </p:cNvPr>
          <p:cNvSpPr txBox="1"/>
          <p:nvPr/>
        </p:nvSpPr>
        <p:spPr>
          <a:xfrm rot="5400000" flipH="1">
            <a:off x="6103904" y="3902961"/>
            <a:ext cx="2705492" cy="400110"/>
          </a:xfrm>
          <a:prstGeom prst="rect">
            <a:avLst/>
          </a:prstGeom>
          <a:noFill/>
        </p:spPr>
        <p:txBody>
          <a:bodyPr wrap="square" rtlCol="0">
            <a:spAutoFit/>
          </a:bodyPr>
          <a:lstStyle/>
          <a:p>
            <a:pPr algn="ctr"/>
            <a:r>
              <a:rPr lang="en-US" altLang="zh-TW" sz="2000" dirty="0">
                <a:solidFill>
                  <a:srgbClr val="786449"/>
                </a:solidFill>
              </a:rPr>
              <a:t>(1,20)</a:t>
            </a:r>
            <a:r>
              <a:rPr lang="zh-TW" altLang="en-US" sz="2000" dirty="0">
                <a:solidFill>
                  <a:srgbClr val="786449"/>
                </a:solidFill>
              </a:rPr>
              <a:t> → </a:t>
            </a:r>
            <a:r>
              <a:rPr lang="en-US" altLang="zh-TW" sz="2000" dirty="0">
                <a:solidFill>
                  <a:srgbClr val="786449"/>
                </a:solidFill>
              </a:rPr>
              <a:t>1</a:t>
            </a:r>
            <a:endParaRPr lang="zh-TW" altLang="en-US" sz="2000" dirty="0">
              <a:solidFill>
                <a:srgbClr val="786449"/>
              </a:solidFill>
            </a:endParaRPr>
          </a:p>
        </p:txBody>
      </p:sp>
      <p:sp>
        <p:nvSpPr>
          <p:cNvPr id="23" name="文字方塊 22">
            <a:extLst>
              <a:ext uri="{FF2B5EF4-FFF2-40B4-BE49-F238E27FC236}">
                <a16:creationId xmlns:a16="http://schemas.microsoft.com/office/drawing/2014/main" id="{D0A3CC77-5573-DDED-D858-ADB268FE9BA6}"/>
              </a:ext>
            </a:extLst>
          </p:cNvPr>
          <p:cNvSpPr txBox="1"/>
          <p:nvPr/>
        </p:nvSpPr>
        <p:spPr>
          <a:xfrm rot="16200000" flipH="1">
            <a:off x="2858602" y="3907976"/>
            <a:ext cx="2695466" cy="400110"/>
          </a:xfrm>
          <a:prstGeom prst="rect">
            <a:avLst/>
          </a:prstGeom>
          <a:noFill/>
        </p:spPr>
        <p:txBody>
          <a:bodyPr wrap="square" rtlCol="0">
            <a:spAutoFit/>
          </a:bodyPr>
          <a:lstStyle>
            <a:defPPr>
              <a:defRPr lang="zh-TW"/>
            </a:defPPr>
            <a:lvl1pPr algn="ctr">
              <a:defRPr sz="2000">
                <a:solidFill>
                  <a:srgbClr val="786449"/>
                </a:solidFill>
              </a:defRPr>
            </a:lvl1pPr>
          </a:lstStyle>
          <a:p>
            <a:r>
              <a:rPr lang="en-US" altLang="zh-TW" dirty="0"/>
              <a:t>(5,25)</a:t>
            </a:r>
            <a:r>
              <a:rPr lang="zh-TW" altLang="en-US" sz="2000" dirty="0">
                <a:solidFill>
                  <a:srgbClr val="786449"/>
                </a:solidFill>
              </a:rPr>
              <a:t> → </a:t>
            </a:r>
            <a:r>
              <a:rPr lang="en-US" altLang="zh-TW" dirty="0"/>
              <a:t>6</a:t>
            </a:r>
            <a:endParaRPr lang="zh-TW" altLang="en-US" dirty="0"/>
          </a:p>
        </p:txBody>
      </p:sp>
      <p:cxnSp>
        <p:nvCxnSpPr>
          <p:cNvPr id="24" name="直線單箭頭接點 23">
            <a:extLst>
              <a:ext uri="{FF2B5EF4-FFF2-40B4-BE49-F238E27FC236}">
                <a16:creationId xmlns:a16="http://schemas.microsoft.com/office/drawing/2014/main" id="{A7E8C2C6-A582-A761-095D-E6C6BA0D7F95}"/>
              </a:ext>
            </a:extLst>
          </p:cNvPr>
          <p:cNvCxnSpPr>
            <a:cxnSpLocks/>
          </p:cNvCxnSpPr>
          <p:nvPr/>
        </p:nvCxnSpPr>
        <p:spPr>
          <a:xfrm>
            <a:off x="1828959" y="4561416"/>
            <a:ext cx="2032888" cy="148665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B87F3529-3292-265A-059F-18A80FAD6080}"/>
              </a:ext>
            </a:extLst>
          </p:cNvPr>
          <p:cNvSpPr txBox="1"/>
          <p:nvPr/>
        </p:nvSpPr>
        <p:spPr>
          <a:xfrm rot="2170287" flipH="1">
            <a:off x="1461237" y="5311409"/>
            <a:ext cx="2496491" cy="400110"/>
          </a:xfrm>
          <a:prstGeom prst="rect">
            <a:avLst/>
          </a:prstGeom>
          <a:noFill/>
        </p:spPr>
        <p:txBody>
          <a:bodyPr wrap="square" rtlCol="0">
            <a:spAutoFit/>
          </a:bodyPr>
          <a:lstStyle/>
          <a:p>
            <a:pPr algn="ctr"/>
            <a:r>
              <a:rPr lang="en-US" altLang="zh-TW" sz="2000" dirty="0">
                <a:solidFill>
                  <a:srgbClr val="786449"/>
                </a:solidFill>
              </a:rPr>
              <a:t>(-6,7)</a:t>
            </a:r>
            <a:r>
              <a:rPr lang="zh-TW" altLang="en-US" sz="2000" dirty="0">
                <a:solidFill>
                  <a:srgbClr val="786449"/>
                </a:solidFill>
              </a:rPr>
              <a:t> → </a:t>
            </a:r>
            <a:r>
              <a:rPr lang="en-US" altLang="zh-TW" sz="2000" dirty="0">
                <a:solidFill>
                  <a:srgbClr val="786449"/>
                </a:solidFill>
              </a:rPr>
              <a:t>0</a:t>
            </a:r>
            <a:endParaRPr lang="zh-TW" altLang="en-US" sz="2000" dirty="0">
              <a:solidFill>
                <a:srgbClr val="786449"/>
              </a:solidFill>
            </a:endParaRPr>
          </a:p>
        </p:txBody>
      </p:sp>
      <p:pic>
        <p:nvPicPr>
          <p:cNvPr id="62" name="音訊 61">
            <a:hlinkClick r:id="" action="ppaction://media"/>
            <a:extLst>
              <a:ext uri="{FF2B5EF4-FFF2-40B4-BE49-F238E27FC236}">
                <a16:creationId xmlns:a16="http://schemas.microsoft.com/office/drawing/2014/main" id="{13714234-4DB2-8BF5-1E5E-A7286047145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3982128"/>
      </p:ext>
    </p:extLst>
  </p:cSld>
  <p:clrMapOvr>
    <a:masterClrMapping/>
  </p:clrMapOvr>
  <mc:AlternateContent xmlns:mc="http://schemas.openxmlformats.org/markup-compatibility/2006">
    <mc:Choice xmlns:p14="http://schemas.microsoft.com/office/powerpoint/2010/main" Requires="p14">
      <p:transition spd="slow" p14:dur="2000" advTm="32012"/>
    </mc:Choice>
    <mc:Fallback>
      <p:transition spd="slow" advTm="32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extLst>
    <p:ext uri="{3A86A75C-4F4B-4683-9AE1-C65F6400EC91}">
      <p14:laserTraceLst xmlns:p14="http://schemas.microsoft.com/office/powerpoint/2010/main">
        <p14:tracePtLst>
          <p14:tracePt t="388" x="5400675" y="3413125"/>
          <p14:tracePt t="408" x="5384800" y="3413125"/>
          <p14:tracePt t="416" x="5368925" y="3413125"/>
          <p14:tracePt t="432" x="5353050" y="3429000"/>
          <p14:tracePt t="436" x="5337175" y="3429000"/>
          <p14:tracePt t="440" x="5322888" y="3429000"/>
          <p14:tracePt t="451" x="5307013" y="3444875"/>
          <p14:tracePt t="461" x="5259388" y="3444875"/>
          <p14:tracePt t="463" x="5243513" y="3444875"/>
          <p14:tracePt t="465" x="5243513" y="3460750"/>
          <p14:tracePt t="467" x="5227638" y="3460750"/>
          <p14:tracePt t="469" x="5211763" y="3476625"/>
          <p14:tracePt t="475" x="5195888" y="3492500"/>
          <p14:tracePt t="477" x="5180013" y="3492500"/>
          <p14:tracePt t="479" x="5164138" y="3492500"/>
          <p14:tracePt t="484" x="5164138" y="3508375"/>
          <p14:tracePt t="486" x="5148263" y="3508375"/>
          <p14:tracePt t="487" x="5132388" y="3508375"/>
          <p14:tracePt t="489" x="5132388" y="3524250"/>
          <p14:tracePt t="491" x="5116513" y="3524250"/>
          <p14:tracePt t="496" x="5100638" y="3524250"/>
          <p14:tracePt t="497" x="5100638" y="3540125"/>
          <p14:tracePt t="499" x="5084763" y="3540125"/>
          <p14:tracePt t="504" x="5068888" y="3556000"/>
          <p14:tracePt t="505" x="5053013" y="3556000"/>
          <p14:tracePt t="507" x="5053013" y="3571875"/>
          <p14:tracePt t="511" x="5037138" y="3571875"/>
          <p14:tracePt t="513" x="5022850" y="3571875"/>
          <p14:tracePt t="518" x="5022850" y="3587750"/>
          <p14:tracePt t="520" x="5006975" y="3587750"/>
          <p14:tracePt t="523" x="4991100" y="3602038"/>
          <p14:tracePt t="529" x="4975225" y="3602038"/>
          <p14:tracePt t="533" x="4975225" y="3617913"/>
          <p14:tracePt t="537" x="4959350" y="3617913"/>
          <p14:tracePt t="560" x="4895850" y="3681413"/>
          <p14:tracePt t="565" x="4879975" y="3681413"/>
          <p14:tracePt t="568" x="4864100" y="3697288"/>
          <p14:tracePt t="571" x="4864100" y="3713163"/>
          <p14:tracePt t="573" x="4848225" y="3729038"/>
          <p14:tracePt t="575" x="4832350" y="3729038"/>
          <p14:tracePt t="577" x="4816475" y="3729038"/>
          <p14:tracePt t="579" x="4816475" y="3744913"/>
          <p14:tracePt t="583" x="4800600" y="3760788"/>
          <p14:tracePt t="585" x="4784725" y="3760788"/>
          <p14:tracePt t="587" x="4784725" y="3776663"/>
          <p14:tracePt t="589" x="4768850" y="3776663"/>
          <p14:tracePt t="591" x="4752975" y="3792538"/>
          <p14:tracePt t="593" x="4737100" y="3808413"/>
          <p14:tracePt t="598" x="4722813" y="3808413"/>
          <p14:tracePt t="599" x="4706938" y="3824288"/>
          <p14:tracePt t="604" x="4675188" y="3840163"/>
          <p14:tracePt t="605" x="4643438" y="3856038"/>
          <p14:tracePt t="607" x="4627563" y="3871913"/>
          <p14:tracePt t="609" x="4611688" y="3871913"/>
          <p14:tracePt t="611" x="4595813" y="3887788"/>
          <p14:tracePt t="616" x="4579938" y="3887788"/>
          <p14:tracePt t="617" x="4564063" y="3887788"/>
          <p14:tracePt t="620" x="4548188" y="3903663"/>
          <p14:tracePt t="621" x="4532313" y="3903663"/>
          <p14:tracePt t="623" x="4516438" y="3919538"/>
          <p14:tracePt t="625" x="4500563" y="3935413"/>
          <p14:tracePt t="627" x="4484688" y="3935413"/>
          <p14:tracePt t="629" x="4468813" y="3949700"/>
          <p14:tracePt t="633" x="4452938" y="3949700"/>
          <p14:tracePt t="635" x="4421188" y="3949700"/>
          <p14:tracePt t="639" x="4421188" y="3965575"/>
          <p14:tracePt t="641" x="4406900" y="3965575"/>
          <p14:tracePt t="645" x="4391025" y="3965575"/>
          <p14:tracePt t="647" x="4375150" y="3965575"/>
          <p14:tracePt t="653" x="4359275" y="3981450"/>
          <p14:tracePt t="655" x="4343400" y="3981450"/>
          <p14:tracePt t="661" x="4327525" y="3981450"/>
          <p14:tracePt t="664" x="4311650" y="3981450"/>
          <p14:tracePt t="667" x="4295775" y="3981450"/>
          <p14:tracePt t="670" x="4295775" y="3997325"/>
          <p14:tracePt t="674" x="4279900" y="3997325"/>
          <p14:tracePt t="674" x="4264025" y="3997325"/>
          <p14:tracePt t="679" x="4264025" y="4013200"/>
          <p14:tracePt t="684" x="4248150" y="4013200"/>
          <p14:tracePt t="689" x="4232275" y="4013200"/>
          <p14:tracePt t="695" x="4232275" y="4029075"/>
          <p14:tracePt t="697" x="4216400" y="4029075"/>
          <p14:tracePt t="720" x="4200525" y="4029075"/>
          <p14:tracePt t="834" x="4200525" y="4013200"/>
          <p14:tracePt t="840" x="4200525" y="3997325"/>
          <p14:tracePt t="850" x="4184650" y="3981450"/>
          <p14:tracePt t="857" x="4184650" y="3965575"/>
          <p14:tracePt t="863" x="4168775" y="3965575"/>
          <p14:tracePt t="867" x="4168775" y="3949700"/>
          <p14:tracePt t="879" x="4152900" y="3949700"/>
          <p14:tracePt t="884" x="4152900" y="3935413"/>
          <p14:tracePt t="916" x="4152900" y="3919538"/>
          <p14:tracePt t="1104" x="4137025" y="3919538"/>
          <p14:tracePt t="1119" x="4121150" y="3919538"/>
          <p14:tracePt t="1129" x="4106863" y="3919538"/>
          <p14:tracePt t="1145" x="4090988" y="3919538"/>
          <p14:tracePt t="1148" x="4075113" y="3919538"/>
          <p14:tracePt t="1155" x="4059238" y="3919538"/>
          <p14:tracePt t="1159" x="4043363" y="3919538"/>
          <p14:tracePt t="1162" x="4027488" y="3919538"/>
          <p14:tracePt t="1171" x="4011613" y="3919538"/>
          <p14:tracePt t="1174" x="3995738" y="3919538"/>
          <p14:tracePt t="1182" x="3979863" y="3919538"/>
          <p14:tracePt t="1183" x="3963988" y="3919538"/>
          <p14:tracePt t="1187" x="3948113" y="3919538"/>
          <p14:tracePt t="1195" x="3932238" y="3919538"/>
          <p14:tracePt t="1200" x="3916363" y="3919538"/>
          <p14:tracePt t="1207" x="3900488" y="3919538"/>
          <p14:tracePt t="1211" x="3884613" y="3919538"/>
          <p14:tracePt t="1215" x="3868738" y="3919538"/>
          <p14:tracePt t="1224" x="3852863" y="3919538"/>
          <p14:tracePt t="1227" x="3836988" y="3919538"/>
          <p14:tracePt t="1237" x="3821113" y="3919538"/>
          <p14:tracePt t="1245" x="3806825" y="3919538"/>
          <p14:tracePt t="1248" x="3790950" y="3919538"/>
          <p14:tracePt t="1257" x="3775075" y="3919538"/>
          <p14:tracePt t="1263" x="3759200" y="3919538"/>
          <p14:tracePt t="1273" x="3743325" y="3919538"/>
          <p14:tracePt t="1277" x="3727450" y="3919538"/>
          <p14:tracePt t="1281" x="3711575" y="3919538"/>
          <p14:tracePt t="1291" x="3695700" y="3919538"/>
          <p14:tracePt t="1293" x="3679825" y="3919538"/>
          <p14:tracePt t="1302" x="3663950" y="3919538"/>
          <p14:tracePt t="1303" x="3648075" y="3919538"/>
          <p14:tracePt t="1307" x="3632200" y="3919538"/>
          <p14:tracePt t="1309" x="3616325" y="3919538"/>
          <p14:tracePt t="1311" x="3600450" y="3919538"/>
          <p14:tracePt t="1315" x="3584575" y="3919538"/>
          <p14:tracePt t="1318" x="3552825" y="3919538"/>
          <p14:tracePt t="1321" x="3536950" y="3919538"/>
          <p14:tracePt t="1322" x="3521075" y="3919538"/>
          <p14:tracePt t="1327" x="3505200" y="3919538"/>
          <p14:tracePt t="1329" x="3490913" y="3919538"/>
          <p14:tracePt t="1331" x="3475038" y="3919538"/>
          <p14:tracePt t="1337" x="3459163" y="3919538"/>
          <p14:tracePt t="1339" x="3443288" y="3919538"/>
          <p14:tracePt t="1343" x="3427413" y="3919538"/>
          <p14:tracePt t="1345" x="3411538" y="3919538"/>
          <p14:tracePt t="1347" x="3395663" y="3919538"/>
          <p14:tracePt t="1352" x="3379788" y="3919538"/>
          <p14:tracePt t="1353" x="3363913" y="3919538"/>
          <p14:tracePt t="1359" x="3348038" y="3919538"/>
          <p14:tracePt t="1360" x="3332163" y="3919538"/>
          <p14:tracePt t="1371" x="3300413" y="3919538"/>
          <p14:tracePt t="1379" x="3268663" y="3903663"/>
          <p14:tracePt t="1381" x="3252788" y="3903663"/>
          <p14:tracePt t="1393" x="3236913" y="3903663"/>
          <p14:tracePt t="1402" x="3221038" y="3903663"/>
          <p14:tracePt t="1407" x="3221038" y="3887788"/>
          <p14:tracePt t="1416" x="3205163" y="3887788"/>
          <p14:tracePt t="1602" x="3190875" y="3887788"/>
          <p14:tracePt t="1609" x="3175000" y="3887788"/>
          <p14:tracePt t="1617" x="3159125" y="3887788"/>
          <p14:tracePt t="1623" x="3143250" y="3887788"/>
          <p14:tracePt t="1629" x="3127375" y="3887788"/>
          <p14:tracePt t="1633" x="3111500" y="3887788"/>
          <p14:tracePt t="1637" x="3095625" y="3887788"/>
          <p14:tracePt t="1640" x="3095625" y="3903663"/>
          <p14:tracePt t="1645" x="3079750" y="3903663"/>
          <p14:tracePt t="1649" x="3063875" y="3903663"/>
          <p14:tracePt t="1654" x="3048000" y="3903663"/>
          <p14:tracePt t="1668" x="3032125" y="3903663"/>
          <p14:tracePt t="1677" x="3016250" y="3919538"/>
          <p14:tracePt t="1692" x="3016250" y="3935413"/>
          <p14:tracePt t="1711" x="3000375" y="3935413"/>
          <p14:tracePt t="1740" x="2984500" y="3935413"/>
          <p14:tracePt t="1746" x="2968625" y="3935413"/>
          <p14:tracePt t="1753" x="2952750" y="3935413"/>
          <p14:tracePt t="1755" x="2936875" y="3949700"/>
          <p14:tracePt t="1759" x="2921000" y="3949700"/>
          <p14:tracePt t="1763" x="2905125" y="3949700"/>
          <p14:tracePt t="1765" x="2890838" y="3949700"/>
          <p14:tracePt t="1769" x="2874963" y="3949700"/>
          <p14:tracePt t="1771" x="2859088" y="3949700"/>
          <p14:tracePt t="1775" x="2843213" y="3949700"/>
          <p14:tracePt t="1778" x="2827338" y="3949700"/>
          <p14:tracePt t="1780" x="2827338" y="3965575"/>
          <p14:tracePt t="1781" x="2811463" y="3965575"/>
          <p14:tracePt t="1783" x="2795588" y="3965575"/>
          <p14:tracePt t="1785" x="2779713" y="3965575"/>
          <p14:tracePt t="1787" x="2779713" y="3981450"/>
          <p14:tracePt t="1789" x="2763838" y="3981450"/>
          <p14:tracePt t="1791" x="2747963" y="3981450"/>
          <p14:tracePt t="1795" x="2732088" y="3981450"/>
          <p14:tracePt t="1797" x="2716213" y="3981450"/>
          <p14:tracePt t="1799" x="2700338" y="3981450"/>
          <p14:tracePt t="1803" x="2684463" y="3981450"/>
          <p14:tracePt t="1805" x="2668588" y="3997325"/>
          <p14:tracePt t="1809" x="2652713" y="3997325"/>
          <p14:tracePt t="1813" x="2636838" y="4013200"/>
          <p14:tracePt t="1815" x="2620963" y="4013200"/>
          <p14:tracePt t="1819" x="2605088" y="4013200"/>
          <p14:tracePt t="1821" x="2590800" y="4013200"/>
          <p14:tracePt t="1824" x="2590800" y="4029075"/>
          <p14:tracePt t="1827" x="2574925" y="4029075"/>
          <p14:tracePt t="1831" x="2559050" y="4029075"/>
          <p14:tracePt t="1833" x="2543175" y="4029075"/>
          <p14:tracePt t="1842" x="2527300" y="4029075"/>
          <p14:tracePt t="1850" x="2511425" y="4029075"/>
          <p14:tracePt t="1864" x="2511425" y="4044950"/>
          <p14:tracePt t="1892" x="2495550" y="4044950"/>
          <p14:tracePt t="2034" x="2495550" y="4060825"/>
          <p14:tracePt t="2039" x="2479675" y="4060825"/>
          <p14:tracePt t="2050" x="2463800" y="4060825"/>
          <p14:tracePt t="2060" x="2463800" y="4076700"/>
          <p14:tracePt t="2074" x="2447925" y="4092575"/>
          <p14:tracePt t="2081" x="2432050" y="4108450"/>
          <p14:tracePt t="2099" x="2416175" y="4124325"/>
          <p14:tracePt t="2113" x="2400300" y="4140200"/>
          <p14:tracePt t="2128" x="2384425" y="4140200"/>
          <p14:tracePt t="2141" x="2384425" y="4156075"/>
          <p14:tracePt t="2152" x="2368550" y="4171950"/>
          <p14:tracePt t="2162" x="2368550" y="4187825"/>
          <p14:tracePt t="2166" x="2352675" y="4187825"/>
          <p14:tracePt t="2174" x="2352675" y="4203700"/>
          <p14:tracePt t="2178" x="2352675" y="4219575"/>
          <p14:tracePt t="2182" x="2336800" y="4219575"/>
          <p14:tracePt t="2186" x="2320925" y="4219575"/>
          <p14:tracePt t="2187" x="2320925" y="4235450"/>
          <p14:tracePt t="2191" x="2320925" y="4251325"/>
          <p14:tracePt t="2198" x="2320925" y="4267200"/>
          <p14:tracePt t="2199" x="2305050" y="4267200"/>
          <p14:tracePt t="2202" x="2305050" y="4283075"/>
          <p14:tracePt t="2205" x="2305050" y="4297363"/>
          <p14:tracePt t="2207" x="2289175" y="4297363"/>
          <p14:tracePt t="2213" x="2289175" y="4313238"/>
          <p14:tracePt t="2215" x="2274888" y="4313238"/>
          <p14:tracePt t="2218" x="2274888" y="4329113"/>
          <p14:tracePt t="2225" x="2274888" y="4344988"/>
          <p14:tracePt t="2232" x="2274888" y="4360863"/>
          <p14:tracePt t="2237" x="2259013" y="4376738"/>
          <p14:tracePt t="2249" x="2259013" y="4392613"/>
          <p14:tracePt t="2254" x="2243138" y="4408488"/>
          <p14:tracePt t="2263" x="2243138" y="4424363"/>
          <p14:tracePt t="2269" x="2243138" y="4440238"/>
          <p14:tracePt t="2270" x="2227263" y="4440238"/>
          <p14:tracePt t="2274" x="2227263" y="4456113"/>
          <p14:tracePt t="2277" x="2211388" y="4456113"/>
          <p14:tracePt t="2284" x="2211388" y="4471988"/>
          <p14:tracePt t="2289" x="2211388" y="4487863"/>
          <p14:tracePt t="2290" x="2195513" y="4487863"/>
          <p14:tracePt t="2302" x="2195513" y="4503738"/>
          <p14:tracePt t="2307" x="2195513" y="4519613"/>
          <p14:tracePt t="2311" x="2195513" y="4535488"/>
          <p14:tracePt t="2321" x="2195513" y="4551363"/>
          <p14:tracePt t="2323" x="2195513" y="4567238"/>
          <p14:tracePt t="2327" x="2195513" y="4583113"/>
          <p14:tracePt t="2329" x="2195513" y="4598988"/>
          <p14:tracePt t="2333" x="2195513" y="4614863"/>
          <p14:tracePt t="2337" x="2195513" y="4629150"/>
          <p14:tracePt t="2340" x="2195513" y="4645025"/>
          <p14:tracePt t="2343" x="2195513" y="4660900"/>
          <p14:tracePt t="2345" x="2195513" y="4676775"/>
          <p14:tracePt t="2347" x="2195513" y="4692650"/>
          <p14:tracePt t="2352" x="2195513" y="4708525"/>
          <p14:tracePt t="2354" x="2195513" y="4724400"/>
          <p14:tracePt t="2357" x="2195513" y="4740275"/>
          <p14:tracePt t="2359" x="2195513" y="4772025"/>
          <p14:tracePt t="2363" x="2195513" y="4787900"/>
          <p14:tracePt t="2365" x="2195513" y="4803775"/>
          <p14:tracePt t="2369" x="2195513" y="4819650"/>
          <p14:tracePt t="2371" x="2195513" y="4851400"/>
          <p14:tracePt t="2375" x="2195513" y="4867275"/>
          <p14:tracePt t="2377" x="2195513" y="4883150"/>
          <p14:tracePt t="2381" x="2195513" y="4899025"/>
          <p14:tracePt t="2384" x="2195513" y="4914900"/>
          <p14:tracePt t="2385" x="2195513" y="4930775"/>
          <p14:tracePt t="2389" x="2195513" y="4946650"/>
          <p14:tracePt t="2391" x="2195513" y="4962525"/>
          <p14:tracePt t="2395" x="2195513" y="4976813"/>
          <p14:tracePt t="2397" x="2195513" y="4992688"/>
          <p14:tracePt t="2399" x="2195513" y="5008563"/>
          <p14:tracePt t="2405" x="2195513" y="5024438"/>
          <p14:tracePt t="2407" x="2195513" y="5040313"/>
          <p14:tracePt t="2411" x="2195513" y="5056188"/>
          <p14:tracePt t="2413" x="2195513" y="5072063"/>
          <p14:tracePt t="2415" x="2195513" y="5087938"/>
          <p14:tracePt t="2421" x="2195513" y="5103813"/>
          <p14:tracePt t="2423" x="2195513" y="5119688"/>
          <p14:tracePt t="2429" x="2195513" y="5135563"/>
          <p14:tracePt t="2431" x="2195513" y="5151438"/>
          <p14:tracePt t="2436" x="2195513" y="5167313"/>
          <p14:tracePt t="2443" x="2195513" y="5183188"/>
          <p14:tracePt t="2444" x="2195513" y="5199063"/>
          <p14:tracePt t="2449" x="2179638" y="5199063"/>
          <p14:tracePt t="2456" x="2179638" y="5214938"/>
          <p14:tracePt t="2457" x="2163763" y="5214938"/>
          <p14:tracePt t="2461" x="2163763" y="5230813"/>
          <p14:tracePt t="2465" x="2163763" y="5246688"/>
          <p14:tracePt t="2471" x="2147888" y="5246688"/>
          <p14:tracePt t="2477" x="2132013" y="5262563"/>
          <p14:tracePt t="2485" x="2116138" y="5278438"/>
          <p14:tracePt t="2500" x="2100263" y="5294313"/>
          <p14:tracePt t="2506" x="2084388" y="5294313"/>
          <p14:tracePt t="2513" x="2084388" y="5310188"/>
          <p14:tracePt t="2524" x="2068513" y="5310188"/>
          <p14:tracePt t="2526" x="2068513" y="5324475"/>
          <p14:tracePt t="2534" x="2052638" y="5324475"/>
          <p14:tracePt t="2544" x="2036763" y="5324475"/>
          <p14:tracePt t="2599" x="2020888" y="5324475"/>
          <p14:tracePt t="2621" x="2020888" y="5340350"/>
          <p14:tracePt t="2666" x="2020888" y="5356225"/>
          <p14:tracePt t="2680" x="2020888" y="5372100"/>
          <p14:tracePt t="2688" x="2020888" y="5387975"/>
          <p14:tracePt t="2696" x="2036763" y="5403850"/>
          <p14:tracePt t="2699" x="2052638" y="5419725"/>
          <p14:tracePt t="2704" x="2068513" y="5435600"/>
          <p14:tracePt t="2713" x="2068513" y="5451475"/>
          <p14:tracePt t="2715" x="2084388" y="5451475"/>
          <p14:tracePt t="2719" x="2100263" y="5467350"/>
          <p14:tracePt t="2735" x="2116138" y="5467350"/>
          <p14:tracePt t="2739" x="2116138" y="5483225"/>
          <p14:tracePt t="2741" x="2132013" y="5483225"/>
          <p14:tracePt t="2751" x="2147888" y="5483225"/>
          <p14:tracePt t="2758" x="2147888" y="5499100"/>
          <p14:tracePt t="2786" x="2163763" y="5499100"/>
          <p14:tracePt t="2816" x="2179638" y="5499100"/>
          <p14:tracePt t="3043" x="2163763" y="5499100"/>
          <p14:tracePt t="3192" x="2179638" y="5499100"/>
          <p14:tracePt t="3202" x="2195513" y="5499100"/>
          <p14:tracePt t="3205" x="2211388" y="5499100"/>
          <p14:tracePt t="3211" x="2227263" y="5483225"/>
          <p14:tracePt t="3218" x="2243138" y="5483225"/>
          <p14:tracePt t="3225" x="2274888" y="5451475"/>
          <p14:tracePt t="3227" x="2289175" y="5451475"/>
          <p14:tracePt t="3231" x="2305050" y="5435600"/>
          <p14:tracePt t="3235" x="2305050" y="5419725"/>
          <p14:tracePt t="3237" x="2305050" y="5403850"/>
          <p14:tracePt t="3239" x="2320925" y="5403850"/>
          <p14:tracePt t="3243" x="2320925" y="5387975"/>
          <p14:tracePt t="3248" x="2336800" y="5372100"/>
          <p14:tracePt t="3257" x="2336800" y="5340350"/>
          <p14:tracePt t="3263" x="2336800" y="5324475"/>
          <p14:tracePt t="3265" x="2336800" y="5310188"/>
          <p14:tracePt t="3269" x="2336800" y="5294313"/>
          <p14:tracePt t="3275" x="2336800" y="5278438"/>
          <p14:tracePt t="3277" x="2352675" y="5262563"/>
          <p14:tracePt t="3285" x="2352675" y="5246688"/>
          <p14:tracePt t="3287" x="2352675" y="5230813"/>
          <p14:tracePt t="3289" x="2352675" y="5214938"/>
          <p14:tracePt t="3297" x="2352675" y="5199063"/>
          <p14:tracePt t="3303" x="2352675" y="5167313"/>
          <p14:tracePt t="3312" x="2352675" y="5087938"/>
          <p14:tracePt t="3316" x="2352675" y="5040313"/>
          <p14:tracePt t="3319" x="2368550" y="4976813"/>
          <p14:tracePt t="3321" x="2368550" y="4946650"/>
          <p14:tracePt t="3323" x="2368550" y="4930775"/>
          <p14:tracePt t="3325" x="2384425" y="4899025"/>
          <p14:tracePt t="3327" x="2384425" y="4867275"/>
          <p14:tracePt t="3329" x="2384425" y="4835525"/>
          <p14:tracePt t="3331" x="2384425" y="4803775"/>
          <p14:tracePt t="3334" x="2384425" y="4772025"/>
          <p14:tracePt t="3335" x="2384425" y="4740275"/>
          <p14:tracePt t="3337" x="2384425" y="4692650"/>
          <p14:tracePt t="3339" x="2384425" y="4676775"/>
          <p14:tracePt t="3341" x="2384425" y="4629150"/>
          <p14:tracePt t="3343" x="2384425" y="4583113"/>
          <p14:tracePt t="3345" x="2384425" y="4551363"/>
          <p14:tracePt t="3347" x="2384425" y="4503738"/>
          <p14:tracePt t="3349" x="2384425" y="4471988"/>
          <p14:tracePt t="3351" x="2384425" y="4440238"/>
          <p14:tracePt t="3353" x="2384425" y="4408488"/>
          <p14:tracePt t="3355" x="2384425" y="4360863"/>
          <p14:tracePt t="3357" x="2384425" y="4344988"/>
          <p14:tracePt t="3359" x="2384425" y="4297363"/>
          <p14:tracePt t="3361" x="2384425" y="4283075"/>
          <p14:tracePt t="3363" x="2384425" y="4235450"/>
          <p14:tracePt t="3365" x="2384425" y="4203700"/>
          <p14:tracePt t="3367" x="2384425" y="4171950"/>
          <p14:tracePt t="3369" x="2384425" y="4140200"/>
          <p14:tracePt t="3371" x="2384425" y="4108450"/>
          <p14:tracePt t="3373" x="2384425" y="4092575"/>
          <p14:tracePt t="3375" x="2384425" y="4060825"/>
          <p14:tracePt t="3377" x="2384425" y="4044950"/>
          <p14:tracePt t="3379" x="2384425" y="4013200"/>
          <p14:tracePt t="3381" x="2384425" y="3997325"/>
          <p14:tracePt t="3385" x="2384425" y="3981450"/>
          <p14:tracePt t="3387" x="2384425" y="3965575"/>
          <p14:tracePt t="3389" x="2384425" y="3949700"/>
          <p14:tracePt t="3402" x="2384425" y="3935413"/>
          <p14:tracePt t="3418" x="2384425" y="3919538"/>
          <p14:tracePt t="3523" x="2400300" y="3919538"/>
          <p14:tracePt t="3529" x="2416175" y="3919538"/>
          <p14:tracePt t="3539" x="2432050" y="3919538"/>
          <p14:tracePt t="3543" x="2447925" y="3919538"/>
          <p14:tracePt t="3546" x="2463800" y="3919538"/>
          <p14:tracePt t="3549" x="2463800" y="3935413"/>
          <p14:tracePt t="3552" x="2479675" y="3935413"/>
          <p14:tracePt t="3555" x="2495550" y="3935413"/>
          <p14:tracePt t="3569" x="2511425" y="3935413"/>
          <p14:tracePt t="3572" x="2527300" y="3935413"/>
          <p14:tracePt t="3577" x="2543175" y="3935413"/>
          <p14:tracePt t="3592" x="2559050" y="3935413"/>
          <p14:tracePt t="3600" x="2574925" y="3935413"/>
          <p14:tracePt t="3618" x="2590800" y="3935413"/>
          <p14:tracePt t="3628" x="2605088" y="3935413"/>
          <p14:tracePt t="3645" x="2620963" y="3935413"/>
          <p14:tracePt t="4120" x="2620963" y="3949700"/>
          <p14:tracePt t="4152" x="2620963" y="3965575"/>
          <p14:tracePt t="4159" x="2620963" y="3981450"/>
          <p14:tracePt t="4178" x="2620963" y="3997325"/>
          <p14:tracePt t="4187" x="2620963" y="4013200"/>
          <p14:tracePt t="4201" x="2620963" y="4029075"/>
          <p14:tracePt t="4210" x="2620963" y="4044950"/>
          <p14:tracePt t="4215" x="2620963" y="4060825"/>
          <p14:tracePt t="4230" x="2620963" y="4076700"/>
          <p14:tracePt t="4238" x="2605088" y="4092575"/>
          <p14:tracePt t="4255" x="2605088" y="4108450"/>
          <p14:tracePt t="4263" x="2590800" y="4124325"/>
          <p14:tracePt t="4273" x="2590800" y="4140200"/>
          <p14:tracePt t="4291" x="2590800" y="4156075"/>
          <p14:tracePt t="4299" x="2590800" y="4171950"/>
          <p14:tracePt t="4317" x="2590800" y="4187825"/>
          <p14:tracePt t="4325" x="2590800" y="4203700"/>
          <p14:tracePt t="4341" x="2590800" y="4219575"/>
          <p14:tracePt t="4353" x="2590800" y="4235450"/>
          <p14:tracePt t="4361" x="2590800" y="4251325"/>
          <p14:tracePt t="4364" x="2574925" y="4251325"/>
          <p14:tracePt t="4382" x="2574925" y="4267200"/>
          <p14:tracePt t="4398" x="2574925" y="4283075"/>
          <p14:tracePt t="4452" x="2574925" y="4297363"/>
          <p14:tracePt t="4493" x="2574925" y="4313238"/>
          <p14:tracePt t="4509" x="2574925" y="4329113"/>
          <p14:tracePt t="4540" x="2574925" y="4344988"/>
          <p14:tracePt t="4674" x="2574925" y="4360863"/>
          <p14:tracePt t="4740" x="2574925" y="4376738"/>
          <p14:tracePt t="4814" x="2574925" y="4392613"/>
          <p14:tracePt t="4822" x="2574925" y="4408488"/>
          <p14:tracePt t="4848" x="2574925" y="4424363"/>
          <p14:tracePt t="4865" x="2574925" y="4440238"/>
          <p14:tracePt t="4903" x="2574925" y="4456113"/>
          <p14:tracePt t="4911" x="2574925" y="4471988"/>
          <p14:tracePt t="4917" x="2574925" y="4487863"/>
          <p14:tracePt t="4925" x="2574925" y="4503738"/>
          <p14:tracePt t="4929" x="2574925" y="4519613"/>
          <p14:tracePt t="4935" x="2559050" y="4535488"/>
          <p14:tracePt t="4939" x="2559050" y="4551363"/>
          <p14:tracePt t="4943" x="2559050" y="4567238"/>
          <p14:tracePt t="4952" x="2543175" y="4567238"/>
          <p14:tracePt t="4953" x="2527300" y="4598988"/>
          <p14:tracePt t="4959" x="2511425" y="4598988"/>
          <p14:tracePt t="4961" x="2511425" y="4614863"/>
          <p14:tracePt t="4966" x="2511425" y="4629150"/>
          <p14:tracePt t="4969" x="2495550" y="4645025"/>
          <p14:tracePt t="4971" x="2479675" y="4645025"/>
          <p14:tracePt t="4975" x="2479675" y="4660900"/>
          <p14:tracePt t="4979" x="2463800" y="4676775"/>
          <p14:tracePt t="4981" x="2447925" y="4676775"/>
          <p14:tracePt t="4985" x="2432050" y="4676775"/>
          <p14:tracePt t="4987" x="2432050" y="4692650"/>
          <p14:tracePt t="4990" x="2416175" y="4708525"/>
          <p14:tracePt t="4995" x="2400300" y="4708525"/>
          <p14:tracePt t="5000" x="2400300" y="4724400"/>
          <p14:tracePt t="5004" x="2384425" y="4740275"/>
          <p14:tracePt t="5005" x="2368550" y="4740275"/>
          <p14:tracePt t="5007" x="2352675" y="4756150"/>
          <p14:tracePt t="5015" x="2336800" y="4756150"/>
          <p14:tracePt t="5017" x="2320925" y="4772025"/>
          <p14:tracePt t="5018" x="2320925" y="4787900"/>
          <p14:tracePt t="5023" x="2305050" y="4787900"/>
          <p14:tracePt t="5027" x="2289175" y="4803775"/>
          <p14:tracePt t="5029" x="2274888" y="4803775"/>
          <p14:tracePt t="5031" x="2274888" y="4819650"/>
          <p14:tracePt t="5033" x="2274888" y="4835525"/>
          <p14:tracePt t="5035" x="2259013" y="4835525"/>
          <p14:tracePt t="5039" x="2243138" y="4835525"/>
          <p14:tracePt t="5041" x="2243138" y="4851400"/>
          <p14:tracePt t="5045" x="2227263" y="4867275"/>
          <p14:tracePt t="5047" x="2211388" y="4867275"/>
          <p14:tracePt t="5052" x="2195513" y="4883150"/>
          <p14:tracePt t="5055" x="2179638" y="4899025"/>
          <p14:tracePt t="5057" x="2163763" y="4914900"/>
          <p14:tracePt t="5061" x="2147888" y="4914900"/>
          <p14:tracePt t="5063" x="2132013" y="4914900"/>
          <p14:tracePt t="5066" x="2132013" y="4930775"/>
          <p14:tracePt t="5069" x="2116138" y="4946650"/>
          <p14:tracePt t="5071" x="2100263" y="4946650"/>
          <p14:tracePt t="5073" x="2084388" y="4946650"/>
          <p14:tracePt t="5077" x="2068513" y="4962525"/>
          <p14:tracePt t="5079" x="2052638" y="4962525"/>
          <p14:tracePt t="5083" x="2036763" y="4976813"/>
          <p14:tracePt t="5085" x="2020888" y="4976813"/>
          <p14:tracePt t="5087" x="2005013" y="4976813"/>
          <p14:tracePt t="5089" x="2005013" y="4992688"/>
          <p14:tracePt t="5091" x="1989138" y="4992688"/>
          <p14:tracePt t="5093" x="1974850" y="4992688"/>
          <p14:tracePt t="5100" x="1958975" y="4992688"/>
          <p14:tracePt t="5104" x="1927225" y="5008563"/>
          <p14:tracePt t="5107" x="1911350" y="5024438"/>
          <p14:tracePt t="5111" x="1895475" y="5024438"/>
          <p14:tracePt t="5115" x="1879600" y="5024438"/>
          <p14:tracePt t="5117" x="1863725" y="5024438"/>
          <p14:tracePt t="5121" x="1847850" y="5024438"/>
          <p14:tracePt t="5123" x="1847850" y="5040313"/>
          <p14:tracePt t="5128" x="1831975" y="5040313"/>
          <p14:tracePt t="5129" x="1816100" y="5040313"/>
          <p14:tracePt t="5135" x="1800225" y="5056188"/>
          <p14:tracePt t="5139" x="1784350" y="5056188"/>
          <p14:tracePt t="5141" x="1768475" y="5056188"/>
          <p14:tracePt t="5151" x="1752600" y="5056188"/>
          <p14:tracePt t="5155" x="1736725" y="5056188"/>
          <p14:tracePt t="5168" x="1720850" y="5056188"/>
          <p14:tracePt t="5174" x="1704975" y="5056188"/>
          <p14:tracePt t="5178" x="1689100" y="5056188"/>
          <p14:tracePt t="5187" x="1674813" y="5056188"/>
          <p14:tracePt t="5190" x="1658938" y="5056188"/>
          <p14:tracePt t="5198" x="1643063" y="5056188"/>
          <p14:tracePt t="5203" x="1611313" y="5056188"/>
          <p14:tracePt t="5210" x="1563688" y="5056188"/>
          <p14:tracePt t="5214" x="1547813" y="5056188"/>
          <p14:tracePt t="5217" x="1531938" y="5056188"/>
          <p14:tracePt t="5219" x="1516063" y="5056188"/>
          <p14:tracePt t="5221" x="1500188" y="5056188"/>
          <p14:tracePt t="5228" x="1484313" y="5056188"/>
          <p14:tracePt t="5229" x="1468438" y="5056188"/>
          <p14:tracePt t="5234" x="1452563" y="5056188"/>
          <p14:tracePt t="5235" x="1436688" y="5056188"/>
          <p14:tracePt t="5237" x="1420813" y="5056188"/>
          <p14:tracePt t="5243" x="1404938" y="5056188"/>
          <p14:tracePt t="5245" x="1389063" y="5056188"/>
          <p14:tracePt t="5251" x="1373188" y="5056188"/>
          <p14:tracePt t="5253" x="1358900" y="5040313"/>
          <p14:tracePt t="5255" x="1343025" y="5040313"/>
          <p14:tracePt t="5262" x="1327150" y="5040313"/>
          <p14:tracePt t="5263" x="1311275" y="5024438"/>
          <p14:tracePt t="5265" x="1311275" y="5008563"/>
          <p14:tracePt t="5267" x="1295400" y="5008563"/>
          <p14:tracePt t="5271" x="1279525" y="4992688"/>
          <p14:tracePt t="5273" x="1263650" y="4976813"/>
          <p14:tracePt t="5275" x="1263650" y="4962525"/>
          <p14:tracePt t="5277" x="1247775" y="4962525"/>
          <p14:tracePt t="5279" x="1231900" y="4946650"/>
          <p14:tracePt t="5281" x="1231900" y="4930775"/>
          <p14:tracePt t="5283" x="1216025" y="4930775"/>
          <p14:tracePt t="5285" x="1200150" y="4914900"/>
          <p14:tracePt t="5286" x="1184275" y="4899025"/>
          <p14:tracePt t="5289" x="1184275" y="4883150"/>
          <p14:tracePt t="5291" x="1168400" y="4883150"/>
          <p14:tracePt t="5293" x="1152525" y="4867275"/>
          <p14:tracePt t="5295" x="1152525" y="4835525"/>
          <p14:tracePt t="5297" x="1136650" y="4835525"/>
          <p14:tracePt t="5300" x="1120775" y="4803775"/>
          <p14:tracePt t="5302" x="1073150" y="4756150"/>
          <p14:tracePt t="5305" x="1058863" y="4740275"/>
          <p14:tracePt t="5307" x="1042988" y="4708525"/>
          <p14:tracePt t="5309" x="1027113" y="4708525"/>
          <p14:tracePt t="5311" x="1027113" y="4692650"/>
          <p14:tracePt t="5313" x="995363" y="4660900"/>
          <p14:tracePt t="5315" x="979488" y="4660900"/>
          <p14:tracePt t="5317" x="979488" y="4645025"/>
          <p14:tracePt t="5319" x="963613" y="4614863"/>
          <p14:tracePt t="5321" x="947738" y="4614863"/>
          <p14:tracePt t="5323" x="931863" y="4598988"/>
          <p14:tracePt t="5325" x="931863" y="4567238"/>
          <p14:tracePt t="5329" x="915988" y="4551363"/>
          <p14:tracePt t="5332" x="900113" y="4519613"/>
          <p14:tracePt t="5333" x="884238" y="4519613"/>
          <p14:tracePt t="5335" x="884238" y="4487863"/>
          <p14:tracePt t="5337" x="884238" y="4471988"/>
          <p14:tracePt t="5339" x="868363" y="4471988"/>
          <p14:tracePt t="5341" x="868363" y="4440238"/>
          <p14:tracePt t="5343" x="852488" y="4424363"/>
          <p14:tracePt t="5347" x="836613" y="4392613"/>
          <p14:tracePt t="5352" x="836613" y="4360863"/>
          <p14:tracePt t="5353" x="836613" y="4344988"/>
          <p14:tracePt t="5355" x="836613" y="4329113"/>
          <p14:tracePt t="5357" x="836613" y="4297363"/>
          <p14:tracePt t="5359" x="820738" y="4283075"/>
          <p14:tracePt t="5361" x="820738" y="4267200"/>
          <p14:tracePt t="5363" x="820738" y="4251325"/>
          <p14:tracePt t="5365" x="820738" y="4235450"/>
          <p14:tracePt t="5368" x="804863" y="4203700"/>
          <p14:tracePt t="5369" x="804863" y="4187825"/>
          <p14:tracePt t="5370" x="804863" y="4171950"/>
          <p14:tracePt t="5373" x="804863" y="4140200"/>
          <p14:tracePt t="5376" x="788988" y="4124325"/>
          <p14:tracePt t="5377" x="788988" y="4108450"/>
          <p14:tracePt t="5379" x="788988" y="4076700"/>
          <p14:tracePt t="5383" x="788988" y="4044950"/>
          <p14:tracePt t="5385" x="788988" y="4029075"/>
          <p14:tracePt t="5387" x="788988" y="4013200"/>
          <p14:tracePt t="5389" x="788988" y="3981450"/>
          <p14:tracePt t="5393" x="788988" y="3949700"/>
          <p14:tracePt t="5399" x="788988" y="3919538"/>
          <p14:tracePt t="5408" x="788988" y="3824288"/>
          <p14:tracePt t="5411" x="788988" y="3792538"/>
          <p14:tracePt t="5413" x="788988" y="3760788"/>
          <p14:tracePt t="5415" x="788988" y="3744913"/>
          <p14:tracePt t="5419" x="788988" y="3713163"/>
          <p14:tracePt t="5421" x="788988" y="3697288"/>
          <p14:tracePt t="5425" x="788988" y="3681413"/>
          <p14:tracePt t="5427" x="788988" y="3649663"/>
          <p14:tracePt t="5431" x="788988" y="3633788"/>
          <p14:tracePt t="5433" x="788988" y="3617913"/>
          <p14:tracePt t="5437" x="788988" y="3602038"/>
          <p14:tracePt t="5439" x="788988" y="3587750"/>
          <p14:tracePt t="5441" x="788988" y="3571875"/>
          <p14:tracePt t="5446" x="788988" y="3556000"/>
          <p14:tracePt t="5459" x="804863" y="3492500"/>
          <p14:tracePt t="5463" x="820738" y="3476625"/>
          <p14:tracePt t="5465" x="820738" y="3460750"/>
          <p14:tracePt t="5467" x="820738" y="3444875"/>
          <p14:tracePt t="5469" x="836613" y="3429000"/>
          <p14:tracePt t="5470" x="852488" y="3413125"/>
          <p14:tracePt t="5475" x="852488" y="3397250"/>
          <p14:tracePt t="5479" x="868363" y="3381375"/>
          <p14:tracePt t="5481" x="884238" y="3381375"/>
          <p14:tracePt t="5484" x="884238" y="3365500"/>
          <p14:tracePt t="5485" x="900113" y="3349625"/>
          <p14:tracePt t="5489" x="915988" y="3333750"/>
          <p14:tracePt t="5493" x="931863" y="3333750"/>
          <p14:tracePt t="5497" x="931863" y="3317875"/>
          <p14:tracePt t="5502" x="979488" y="3302000"/>
          <p14:tracePt t="5512" x="1042988" y="3255963"/>
          <p14:tracePt t="5513" x="1058863" y="3255963"/>
          <p14:tracePt t="5517" x="1073150" y="3255963"/>
          <p14:tracePt t="5519" x="1104900" y="3240088"/>
          <p14:tracePt t="5523" x="1120775" y="3224213"/>
          <p14:tracePt t="5525" x="1152525" y="3224213"/>
          <p14:tracePt t="5529" x="1184275" y="3208338"/>
          <p14:tracePt t="5531" x="1200150" y="3208338"/>
          <p14:tracePt t="5535" x="1231900" y="3208338"/>
          <p14:tracePt t="5539" x="1263650" y="3192463"/>
          <p14:tracePt t="5541" x="1279525" y="3192463"/>
          <p14:tracePt t="5543" x="1295400" y="3192463"/>
          <p14:tracePt t="5545" x="1311275" y="3176588"/>
          <p14:tracePt t="5547" x="1327150" y="3176588"/>
          <p14:tracePt t="5550" x="1343025" y="3176588"/>
          <p14:tracePt t="5551" x="1358900" y="3176588"/>
          <p14:tracePt t="5553" x="1373188" y="3176588"/>
          <p14:tracePt t="5555" x="1389063" y="3176588"/>
          <p14:tracePt t="5557" x="1404938" y="3176588"/>
          <p14:tracePt t="5559" x="1420813" y="3176588"/>
          <p14:tracePt t="5561" x="1436688" y="3160713"/>
          <p14:tracePt t="5563" x="1452563" y="3160713"/>
          <p14:tracePt t="5565" x="1468438" y="3160713"/>
          <p14:tracePt t="5569" x="1500188" y="3160713"/>
          <p14:tracePt t="5573" x="1516063" y="3160713"/>
          <p14:tracePt t="5575" x="1531938" y="3160713"/>
          <p14:tracePt t="5577" x="1547813" y="3160713"/>
          <p14:tracePt t="5579" x="1563688" y="3160713"/>
          <p14:tracePt t="5581" x="1579563" y="3160713"/>
          <p14:tracePt t="5583" x="1595438" y="3160713"/>
          <p14:tracePt t="5587" x="1611313" y="3160713"/>
          <p14:tracePt t="5590" x="1627188" y="3160713"/>
          <p14:tracePt t="5591" x="1643063" y="3160713"/>
          <p14:tracePt t="5593" x="1658938" y="3160713"/>
          <p14:tracePt t="5595" x="1674813" y="3160713"/>
          <p14:tracePt t="5597" x="1689100" y="3160713"/>
          <p14:tracePt t="5599" x="1704975" y="3160713"/>
          <p14:tracePt t="5601" x="1720850" y="3160713"/>
          <p14:tracePt t="5603" x="1736725" y="3160713"/>
          <p14:tracePt t="5605" x="1752600" y="3160713"/>
          <p14:tracePt t="5609" x="1768475" y="3160713"/>
          <p14:tracePt t="5611" x="1800225" y="3160713"/>
          <p14:tracePt t="5615" x="1816100" y="3160713"/>
          <p14:tracePt t="5617" x="1831975" y="3160713"/>
          <p14:tracePt t="5619" x="1847850" y="3160713"/>
          <p14:tracePt t="5623" x="1863725" y="3160713"/>
          <p14:tracePt t="5625" x="1879600" y="3160713"/>
          <p14:tracePt t="5629" x="1895475" y="3160713"/>
          <p14:tracePt t="5631" x="1911350" y="3160713"/>
          <p14:tracePt t="5633" x="1927225" y="3160713"/>
          <p14:tracePt t="5635" x="1943100" y="3160713"/>
          <p14:tracePt t="5637" x="1958975" y="3160713"/>
          <p14:tracePt t="5641" x="1974850" y="3160713"/>
          <p14:tracePt t="5643" x="1989138" y="3160713"/>
          <p14:tracePt t="5645" x="2005013" y="3176588"/>
          <p14:tracePt t="5650" x="2020888" y="3176588"/>
          <p14:tracePt t="5651" x="2036763" y="3176588"/>
          <p14:tracePt t="5653" x="2036763" y="3192463"/>
          <p14:tracePt t="5655" x="2052638" y="3192463"/>
          <p14:tracePt t="5657" x="2068513" y="3192463"/>
          <p14:tracePt t="5659" x="2084388" y="3192463"/>
          <p14:tracePt t="5663" x="2100263" y="3192463"/>
          <p14:tracePt t="5665" x="2116138" y="3192463"/>
          <p14:tracePt t="5667" x="2132013" y="3208338"/>
          <p14:tracePt t="5694" x="2259013" y="3270250"/>
          <p14:tracePt t="5697" x="2274888" y="3270250"/>
          <p14:tracePt t="5700" x="2274888" y="3286125"/>
          <p14:tracePt t="5703" x="2289175" y="3302000"/>
          <p14:tracePt t="5705" x="2305050" y="3317875"/>
          <p14:tracePt t="5708" x="2320925" y="3317875"/>
          <p14:tracePt t="5711" x="2320925" y="3333750"/>
          <p14:tracePt t="5713" x="2320925" y="3349625"/>
          <p14:tracePt t="5717" x="2336800" y="3349625"/>
          <p14:tracePt t="5719" x="2336800" y="3365500"/>
          <p14:tracePt t="5721" x="2352675" y="3381375"/>
          <p14:tracePt t="5725" x="2352675" y="3413125"/>
          <p14:tracePt t="5727" x="2368550" y="3429000"/>
          <p14:tracePt t="5731" x="2384425" y="3444875"/>
          <p14:tracePt t="5733" x="2400300" y="3460750"/>
          <p14:tracePt t="5735" x="2400300" y="3476625"/>
          <p14:tracePt t="5737" x="2400300" y="3492500"/>
          <p14:tracePt t="5739" x="2416175" y="3524250"/>
          <p14:tracePt t="5744" x="2432050" y="3556000"/>
          <p14:tracePt t="5745" x="2447925" y="3571875"/>
          <p14:tracePt t="5747" x="2447925" y="3587750"/>
          <p14:tracePt t="5749" x="2447925" y="3617913"/>
          <p14:tracePt t="5751" x="2463800" y="3633788"/>
          <p14:tracePt t="5753" x="2463800" y="3649663"/>
          <p14:tracePt t="5755" x="2479675" y="3681413"/>
          <p14:tracePt t="5757" x="2479675" y="3697288"/>
          <p14:tracePt t="5759" x="2495550" y="3729038"/>
          <p14:tracePt t="5761" x="2511425" y="3760788"/>
          <p14:tracePt t="5763" x="2511425" y="3776663"/>
          <p14:tracePt t="5766" x="2511425" y="3792538"/>
          <p14:tracePt t="5769" x="2527300" y="3840163"/>
          <p14:tracePt t="5771" x="2527300" y="3871913"/>
          <p14:tracePt t="5773" x="2543175" y="3903663"/>
          <p14:tracePt t="5775" x="2543175" y="3919538"/>
          <p14:tracePt t="5777" x="2559050" y="3949700"/>
          <p14:tracePt t="5779" x="2559050" y="3997325"/>
          <p14:tracePt t="5781" x="2559050" y="4013200"/>
          <p14:tracePt t="5784" x="2574925" y="4044950"/>
          <p14:tracePt t="5785" x="2574925" y="4092575"/>
          <p14:tracePt t="5787" x="2574925" y="4108450"/>
          <p14:tracePt t="5789" x="2574925" y="4140200"/>
          <p14:tracePt t="5791" x="2574925" y="4171950"/>
          <p14:tracePt t="5793" x="2590800" y="4203700"/>
          <p14:tracePt t="5795" x="2590800" y="4251325"/>
          <p14:tracePt t="5797" x="2590800" y="4267200"/>
          <p14:tracePt t="5799" x="2590800" y="4297363"/>
          <p14:tracePt t="5801" x="2590800" y="4344988"/>
          <p14:tracePt t="5803" x="2590800" y="4360863"/>
          <p14:tracePt t="5805" x="2590800" y="4392613"/>
          <p14:tracePt t="5807" x="2590800" y="4440238"/>
          <p14:tracePt t="5809" x="2590800" y="4456113"/>
          <p14:tracePt t="5810" x="2574925" y="4487863"/>
          <p14:tracePt t="5813" x="2574925" y="4519613"/>
          <p14:tracePt t="5816" x="2574925" y="4535488"/>
          <p14:tracePt t="5817" x="2559050" y="4567238"/>
          <p14:tracePt t="5819" x="2559050" y="4583113"/>
          <p14:tracePt t="5820" x="2559050" y="4614863"/>
          <p14:tracePt t="5823" x="2543175" y="4629150"/>
          <p14:tracePt t="5825" x="2543175" y="4645025"/>
          <p14:tracePt t="5827" x="2543175" y="4676775"/>
          <p14:tracePt t="5829" x="2543175" y="4692650"/>
          <p14:tracePt t="5830" x="2543175" y="4708525"/>
          <p14:tracePt t="5833" x="2527300" y="4724400"/>
          <p14:tracePt t="5835" x="2527300" y="4740275"/>
          <p14:tracePt t="5837" x="2511425" y="4740275"/>
          <p14:tracePt t="5839" x="2511425" y="4756150"/>
          <p14:tracePt t="5841" x="2511425" y="4772025"/>
          <p14:tracePt t="5843" x="2495550" y="4772025"/>
          <p14:tracePt t="5845" x="2479675" y="4772025"/>
          <p14:tracePt t="5847" x="2463800" y="4787900"/>
          <p14:tracePt t="5849" x="2463800" y="4803775"/>
          <p14:tracePt t="5851" x="2447925" y="4803775"/>
          <p14:tracePt t="5853" x="2432050" y="4803775"/>
          <p14:tracePt t="5855" x="2416175" y="4803775"/>
          <p14:tracePt t="5857" x="2400300" y="4819650"/>
          <p14:tracePt t="5859" x="2384425" y="4819650"/>
          <p14:tracePt t="5861" x="2368550" y="4835525"/>
          <p14:tracePt t="5863" x="2352675" y="4835525"/>
          <p14:tracePt t="5867" x="2305050" y="4851400"/>
          <p14:tracePt t="5869" x="2289175" y="4851400"/>
          <p14:tracePt t="5871" x="2274888" y="4867275"/>
          <p14:tracePt t="5873" x="2243138" y="4867275"/>
          <p14:tracePt t="5875" x="2227263" y="4867275"/>
          <p14:tracePt t="5877" x="2211388" y="4867275"/>
          <p14:tracePt t="5879" x="2179638" y="4867275"/>
          <p14:tracePt t="5881" x="2147888" y="4867275"/>
          <p14:tracePt t="5885" x="2116138" y="4867275"/>
          <p14:tracePt t="5888" x="2100263" y="4867275"/>
          <p14:tracePt t="5889" x="2084388" y="4883150"/>
          <p14:tracePt t="5891" x="2052638" y="4883150"/>
          <p14:tracePt t="5893" x="2036763" y="4883150"/>
          <p14:tracePt t="5895" x="2005013" y="4883150"/>
          <p14:tracePt t="5897" x="1989138" y="4883150"/>
          <p14:tracePt t="5899" x="1974850" y="4883150"/>
          <p14:tracePt t="5901" x="1943100" y="4883150"/>
          <p14:tracePt t="5904" x="1911350" y="4883150"/>
          <p14:tracePt t="5906" x="1895475" y="4883150"/>
          <p14:tracePt t="5908" x="1879600" y="4883150"/>
          <p14:tracePt t="5910" x="1863725" y="4883150"/>
          <p14:tracePt t="5913" x="1847850" y="4883150"/>
          <p14:tracePt t="5916" x="1831975" y="4883150"/>
          <p14:tracePt t="5917" x="1816100" y="4883150"/>
          <p14:tracePt t="5919" x="1800225" y="4883150"/>
          <p14:tracePt t="5921" x="1784350" y="4883150"/>
          <p14:tracePt t="5928" x="1768475" y="4883150"/>
          <p14:tracePt t="5931" x="1768475" y="4899025"/>
          <p14:tracePt t="5934" x="1752600" y="4899025"/>
          <p14:tracePt t="5937" x="1736725" y="4899025"/>
          <p14:tracePt t="5945" x="1720850" y="4899025"/>
          <p14:tracePt t="5950" x="1720850" y="4914900"/>
          <p14:tracePt t="5998" x="1736725" y="4914900"/>
          <p14:tracePt t="6002" x="1752600" y="4914900"/>
          <p14:tracePt t="6006" x="1768475" y="4914900"/>
          <p14:tracePt t="6008" x="1784350" y="4914900"/>
          <p14:tracePt t="6012" x="1800225" y="4899025"/>
          <p14:tracePt t="6013" x="1816100" y="4899025"/>
          <p14:tracePt t="6017" x="1831975" y="4899025"/>
          <p14:tracePt t="6019" x="1847850" y="4883150"/>
          <p14:tracePt t="6023" x="1863725" y="4883150"/>
          <p14:tracePt t="6027" x="1879600" y="4883150"/>
          <p14:tracePt t="6029" x="1895475" y="4883150"/>
          <p14:tracePt t="6034" x="1911350" y="4883150"/>
          <p14:tracePt t="6037" x="1927225" y="4883150"/>
          <p14:tracePt t="6039" x="1943100" y="4883150"/>
          <p14:tracePt t="6045" x="1958975" y="4883150"/>
          <p14:tracePt t="6047" x="1974850" y="4883150"/>
          <p14:tracePt t="6050" x="1989138" y="4883150"/>
          <p14:tracePt t="6055" x="2005013" y="4883150"/>
          <p14:tracePt t="6058" x="2020888" y="4883150"/>
          <p14:tracePt t="6059" x="2020888" y="4867275"/>
          <p14:tracePt t="6063" x="2036763" y="4867275"/>
          <p14:tracePt t="6067" x="2052638" y="4867275"/>
          <p14:tracePt t="6069" x="2068513" y="4867275"/>
          <p14:tracePt t="6073" x="2084388" y="4867275"/>
          <p14:tracePt t="6075" x="2100263" y="4867275"/>
          <p14:tracePt t="6084" x="2116138" y="4867275"/>
          <p14:tracePt t="6091" x="2147888" y="4867275"/>
          <p14:tracePt t="6095" x="2163763" y="4867275"/>
          <p14:tracePt t="6101" x="2179638" y="4867275"/>
          <p14:tracePt t="6108" x="2211388" y="4867275"/>
          <p14:tracePt t="6110" x="2227263" y="4867275"/>
          <p14:tracePt t="6114" x="2243138" y="4867275"/>
          <p14:tracePt t="6117" x="2259013" y="4867275"/>
          <p14:tracePt t="6121" x="2274888" y="4867275"/>
          <p14:tracePt t="6123" x="2289175" y="4867275"/>
          <p14:tracePt t="6127" x="2305050" y="4867275"/>
          <p14:tracePt t="6129" x="2320925" y="4867275"/>
          <p14:tracePt t="6131" x="2336800" y="4867275"/>
          <p14:tracePt t="6135" x="2352675" y="4867275"/>
          <p14:tracePt t="6137" x="2368550" y="4867275"/>
          <p14:tracePt t="6141" x="2384425" y="4883150"/>
          <p14:tracePt t="6143" x="2400300" y="4883150"/>
          <p14:tracePt t="6145" x="2416175" y="4883150"/>
          <p14:tracePt t="6147" x="2447925" y="4899025"/>
          <p14:tracePt t="6149" x="2495550" y="4899025"/>
          <p14:tracePt t="6151" x="2495550" y="4914900"/>
          <p14:tracePt t="6153" x="2527300" y="4930775"/>
          <p14:tracePt t="6155" x="2559050" y="4930775"/>
          <p14:tracePt t="6157" x="2574925" y="4930775"/>
          <p14:tracePt t="6160" x="2605088" y="4946650"/>
          <p14:tracePt t="6161" x="2636838" y="4946650"/>
          <p14:tracePt t="6163" x="2652713" y="4962525"/>
          <p14:tracePt t="6166" x="2684463" y="4976813"/>
          <p14:tracePt t="6168" x="2716213" y="4992688"/>
          <p14:tracePt t="6168" x="2747963" y="4992688"/>
          <p14:tracePt t="6170" x="2779713" y="5008563"/>
          <p14:tracePt t="6173" x="2811463" y="5024438"/>
          <p14:tracePt t="6175" x="2859088" y="5024438"/>
          <p14:tracePt t="6177" x="2874963" y="5040313"/>
          <p14:tracePt t="6178" x="2905125" y="5056188"/>
          <p14:tracePt t="6181" x="2952750" y="5072063"/>
          <p14:tracePt t="6182" x="3000375" y="5087938"/>
          <p14:tracePt t="6185" x="3016250" y="5103813"/>
          <p14:tracePt t="6187" x="3063875" y="5119688"/>
          <p14:tracePt t="6189" x="3095625" y="5135563"/>
          <p14:tracePt t="6191" x="3127375" y="5135563"/>
          <p14:tracePt t="6193" x="3175000" y="5151438"/>
          <p14:tracePt t="6195" x="3205163" y="5167313"/>
          <p14:tracePt t="6197" x="3252788" y="5183188"/>
          <p14:tracePt t="6199" x="3284538" y="5199063"/>
          <p14:tracePt t="6200" x="3316288" y="5214938"/>
          <p14:tracePt t="6203" x="3363913" y="5230813"/>
          <p14:tracePt t="6205" x="3411538" y="5262563"/>
          <p14:tracePt t="6207" x="3443288" y="5278438"/>
          <p14:tracePt t="6209" x="3475038" y="5294313"/>
          <p14:tracePt t="6211" x="3521075" y="5294313"/>
          <p14:tracePt t="6213" x="3552825" y="5324475"/>
          <p14:tracePt t="6216" x="3584575" y="5340350"/>
          <p14:tracePt t="6218" x="3632200" y="5356225"/>
          <p14:tracePt t="6219" x="3663950" y="5387975"/>
          <p14:tracePt t="6221" x="3711575" y="5403850"/>
          <p14:tracePt t="6223" x="3727450" y="5419725"/>
          <p14:tracePt t="6225" x="3775075" y="5419725"/>
          <p14:tracePt t="6227" x="3806825" y="5451475"/>
          <p14:tracePt t="6229" x="3852863" y="5467350"/>
          <p14:tracePt t="6232" x="3868738" y="5483225"/>
          <p14:tracePt t="6233" x="3900488" y="5514975"/>
          <p14:tracePt t="6235" x="3932238" y="5530850"/>
          <p14:tracePt t="6237" x="3963988" y="5546725"/>
          <p14:tracePt t="6238" x="3995738" y="5562600"/>
          <p14:tracePt t="6241" x="4027488" y="5578475"/>
          <p14:tracePt t="6243" x="4059238" y="5594350"/>
          <p14:tracePt t="6245" x="4090988" y="5626100"/>
          <p14:tracePt t="6247" x="4106863" y="5641975"/>
          <p14:tracePt t="6249" x="4121150" y="5641975"/>
          <p14:tracePt t="6250" x="4137025" y="5657850"/>
          <p14:tracePt t="6253" x="4168775" y="5688013"/>
          <p14:tracePt t="6255" x="4200525" y="5703888"/>
          <p14:tracePt t="6257" x="4216400" y="5719763"/>
          <p14:tracePt t="6259" x="4232275" y="5719763"/>
          <p14:tracePt t="6261" x="4248150" y="5735638"/>
          <p14:tracePt t="6264" x="4264025" y="5751513"/>
          <p14:tracePt t="6266" x="4279900" y="5767388"/>
          <p14:tracePt t="6268" x="4295775" y="5783263"/>
          <p14:tracePt t="6269" x="4311650" y="5799138"/>
          <p14:tracePt t="6271" x="4327525" y="5815013"/>
          <p14:tracePt t="6273" x="4343400" y="5815013"/>
          <p14:tracePt t="6275" x="4359275" y="5830888"/>
          <p14:tracePt t="6277" x="4375150" y="5846763"/>
          <p14:tracePt t="6279" x="4375150" y="5862638"/>
          <p14:tracePt t="6281" x="4391025" y="5862638"/>
          <p14:tracePt t="6283" x="4406900" y="5878513"/>
          <p14:tracePt t="6285" x="4406900" y="5894388"/>
          <p14:tracePt t="6287" x="4421188" y="5894388"/>
          <p14:tracePt t="6289" x="4437063" y="5894388"/>
          <p14:tracePt t="6291" x="4437063" y="5910263"/>
          <p14:tracePt t="6293" x="4437063" y="5926138"/>
          <p14:tracePt t="6295" x="4452938" y="5942013"/>
          <p14:tracePt t="6297" x="4468813" y="5942013"/>
          <p14:tracePt t="6299" x="4468813" y="5957888"/>
          <p14:tracePt t="6300" x="4484688" y="5973763"/>
          <p14:tracePt t="6308" x="4500563" y="5989638"/>
          <p14:tracePt t="6310" x="4500563" y="6003925"/>
          <p14:tracePt t="6311" x="4516438" y="6019800"/>
          <p14:tracePt t="6323" x="4532313" y="6051550"/>
          <p14:tracePt t="6328" x="4548188" y="6051550"/>
          <p14:tracePt t="6332" x="4548188" y="6067425"/>
          <p14:tracePt t="6338" x="4564063" y="6099175"/>
          <p14:tracePt t="6347" x="4564063" y="6115050"/>
          <p14:tracePt t="6349" x="4579938" y="6130925"/>
          <p14:tracePt t="6353" x="4595813" y="6130925"/>
          <p14:tracePt t="6355" x="4595813" y="6146800"/>
          <p14:tracePt t="6359" x="4595813" y="6162675"/>
          <p14:tracePt t="6361" x="4611688" y="6178550"/>
          <p14:tracePt t="6365" x="4627563" y="6178550"/>
          <p14:tracePt t="6368" x="4627563" y="6194425"/>
          <p14:tracePt t="6369" x="4643438" y="6194425"/>
          <p14:tracePt t="6371" x="4643438" y="6210300"/>
          <p14:tracePt t="6375" x="4659313" y="6226175"/>
          <p14:tracePt t="6377" x="4675188" y="6242050"/>
          <p14:tracePt t="6379" x="4675188" y="6257925"/>
          <p14:tracePt t="6384" x="4691063" y="6257925"/>
          <p14:tracePt t="6385" x="4691063" y="6273800"/>
          <p14:tracePt t="6387" x="4706938" y="6289675"/>
          <p14:tracePt t="6389" x="4722813" y="6289675"/>
          <p14:tracePt t="6391" x="4722813" y="6305550"/>
          <p14:tracePt t="6393" x="4722813" y="6321425"/>
          <p14:tracePt t="6397" x="4737100" y="6321425"/>
          <p14:tracePt t="6399" x="4737100" y="6337300"/>
          <p14:tracePt t="6401" x="4752975" y="6337300"/>
          <p14:tracePt t="6403" x="4752975" y="6351588"/>
          <p14:tracePt t="6405" x="4752975" y="6367463"/>
          <p14:tracePt t="6409" x="4768850" y="6367463"/>
          <p14:tracePt t="6411" x="4768850" y="6383338"/>
          <p14:tracePt t="6416" x="4784725" y="6399213"/>
          <p14:tracePt t="6422" x="4800600" y="6415088"/>
          <p14:tracePt t="6425" x="4800600" y="6430963"/>
          <p14:tracePt t="6429" x="4800600" y="6446838"/>
          <p14:tracePt t="6435" x="4800600" y="6462713"/>
          <p14:tracePt t="6437" x="4800600" y="6478588"/>
          <p14:tracePt t="6441" x="4816475" y="6478588"/>
          <p14:tracePt t="6446" x="4816475" y="6494463"/>
          <p14:tracePt t="6450" x="4816475" y="6510338"/>
          <p14:tracePt t="6453" x="4816475" y="6526213"/>
          <p14:tracePt t="6463" x="4832350" y="6526213"/>
          <p14:tracePt t="6466" x="4832350" y="6542088"/>
          <p14:tracePt t="6471" x="4832350" y="6557963"/>
          <p14:tracePt t="6481" x="4832350" y="6573838"/>
          <p14:tracePt t="6488" x="4832350" y="6605588"/>
          <p14:tracePt t="6495" x="4832350" y="6637338"/>
          <p14:tracePt t="6499" x="4832350" y="6669088"/>
          <p14:tracePt t="6501" x="4832350" y="6684963"/>
          <p14:tracePt t="6519" x="4800600" y="6778625"/>
          <p14:tracePt t="6521" x="4800600" y="6794500"/>
          <p14:tracePt t="6523" x="4784725" y="6794500"/>
          <p14:tracePt t="6525" x="4784725" y="6810375"/>
          <p14:tracePt t="6527" x="4768850" y="6826250"/>
          <p14:tracePt t="6534" x="4768850" y="6842125"/>
          <p14:tracePt t="6738" x="3821113" y="6826250"/>
          <p14:tracePt t="6741" x="3821113" y="6810375"/>
          <p14:tracePt t="6743" x="3821113" y="6794500"/>
          <p14:tracePt t="6747" x="3821113" y="6778625"/>
          <p14:tracePt t="6749" x="3821113" y="6762750"/>
          <p14:tracePt t="6755" x="3821113" y="6746875"/>
          <p14:tracePt t="6757" x="3821113" y="6731000"/>
          <p14:tracePt t="6759" x="3821113" y="6715125"/>
          <p14:tracePt t="6763" x="3821113" y="6699250"/>
          <p14:tracePt t="6767" x="3821113" y="6684963"/>
          <p14:tracePt t="6769" x="3821113" y="6669088"/>
          <p14:tracePt t="6771" x="3821113" y="6653213"/>
          <p14:tracePt t="6773" x="3821113" y="6637338"/>
          <p14:tracePt t="6775" x="3821113" y="6621463"/>
          <p14:tracePt t="6777" x="3821113" y="6605588"/>
          <p14:tracePt t="6781" x="3821113" y="6589713"/>
          <p14:tracePt t="6783" x="3821113" y="6573838"/>
          <p14:tracePt t="6785" x="3821113" y="6557963"/>
          <p14:tracePt t="6790" x="3821113" y="6542088"/>
          <p14:tracePt t="6791" x="3821113" y="6526213"/>
          <p14:tracePt t="6795" x="3821113" y="6494463"/>
          <p14:tracePt t="6797" x="3821113" y="6478588"/>
          <p14:tracePt t="6801" x="3821113" y="6462713"/>
          <p14:tracePt t="6803" x="3821113" y="6446838"/>
          <p14:tracePt t="6805" x="3821113" y="6430963"/>
          <p14:tracePt t="6809" x="3821113" y="6415088"/>
          <p14:tracePt t="6811" x="3821113" y="6399213"/>
          <p14:tracePt t="6813" x="3821113" y="6383338"/>
          <p14:tracePt t="6817" x="3821113" y="6351588"/>
          <p14:tracePt t="6821" x="3821113" y="6321425"/>
          <p14:tracePt t="6823" x="3821113" y="6305550"/>
          <p14:tracePt t="6827" x="3821113" y="6289675"/>
          <p14:tracePt t="6829" x="3821113" y="6273800"/>
          <p14:tracePt t="6832" x="3821113" y="6257925"/>
          <p14:tracePt t="6833" x="3821113" y="6242050"/>
          <p14:tracePt t="6835" x="3821113" y="6226175"/>
          <p14:tracePt t="6837" x="3821113" y="6210300"/>
          <p14:tracePt t="6839" x="3821113" y="6194425"/>
          <p14:tracePt t="6840" x="3836988" y="6178550"/>
          <p14:tracePt t="6842" x="3836988" y="6162675"/>
          <p14:tracePt t="6845" x="3836988" y="6146800"/>
          <p14:tracePt t="6847" x="3852863" y="6130925"/>
          <p14:tracePt t="6849" x="3852863" y="6115050"/>
          <p14:tracePt t="6851" x="3852863" y="6099175"/>
          <p14:tracePt t="6853" x="3852863" y="6067425"/>
          <p14:tracePt t="6855" x="3868738" y="6035675"/>
          <p14:tracePt t="6857" x="3884613" y="6003925"/>
          <p14:tracePt t="6861" x="3900488" y="5973763"/>
          <p14:tracePt t="6863" x="3900488" y="5957888"/>
          <p14:tracePt t="6866" x="3916363" y="5957888"/>
          <p14:tracePt t="6869" x="3916363" y="5910263"/>
          <p14:tracePt t="6871" x="3932238" y="5894388"/>
          <p14:tracePt t="6873" x="3932238" y="5878513"/>
          <p14:tracePt t="6875" x="3948113" y="5862638"/>
          <p14:tracePt t="6877" x="3948113" y="5846763"/>
          <p14:tracePt t="6879" x="3963988" y="5815013"/>
          <p14:tracePt t="6884" x="3979863" y="5783263"/>
          <p14:tracePt t="6885" x="3979863" y="5767388"/>
          <p14:tracePt t="6887" x="3995738" y="5767388"/>
          <p14:tracePt t="6889" x="3995738" y="5735638"/>
          <p14:tracePt t="6891" x="4011613" y="5719763"/>
          <p14:tracePt t="6893" x="4011613" y="5703888"/>
          <p14:tracePt t="6895" x="4011613" y="5688013"/>
          <p14:tracePt t="6897" x="4027488" y="5672138"/>
          <p14:tracePt t="6899" x="4027488" y="5657850"/>
          <p14:tracePt t="6902" x="4043363" y="5641975"/>
          <p14:tracePt t="6903" x="4043363" y="5626100"/>
          <p14:tracePt t="6907" x="4059238" y="5594350"/>
          <p14:tracePt t="6909" x="4059238" y="5578475"/>
          <p14:tracePt t="6911" x="4075113" y="5578475"/>
          <p14:tracePt t="6913" x="4075113" y="5562600"/>
          <p14:tracePt t="6915" x="4090988" y="5546725"/>
          <p14:tracePt t="6919" x="4090988" y="5530850"/>
          <p14:tracePt t="6921" x="4090988" y="5514975"/>
          <p14:tracePt t="6927" x="4106863" y="5514975"/>
          <p14:tracePt t="6929" x="4106863" y="5499100"/>
          <p14:tracePt t="6930" x="4121150" y="5499100"/>
          <p14:tracePt t="6936" x="4121150" y="5483225"/>
          <p14:tracePt t="6940" x="4121150" y="5467350"/>
          <p14:tracePt t="6943" x="4137025" y="5467350"/>
          <p14:tracePt t="6947" x="4137025" y="5451475"/>
          <p14:tracePt t="6953" x="4137025" y="5435600"/>
          <p14:tracePt t="6967" x="4152900" y="5435600"/>
          <p14:tracePt t="6969" x="4152900" y="5419725"/>
          <p14:tracePt t="6978" x="4168775" y="5419725"/>
          <p14:tracePt t="6979" x="4168775" y="5403850"/>
          <p14:tracePt t="6988" x="4168775" y="5387975"/>
          <p14:tracePt t="6991" x="4184650" y="5387975"/>
          <p14:tracePt t="6993" x="4200525" y="5387975"/>
          <p14:tracePt t="6997" x="4216400" y="5387975"/>
          <p14:tracePt t="7001" x="4216400" y="5372100"/>
          <p14:tracePt t="7011" x="4248150" y="5356225"/>
          <p14:tracePt t="7021" x="4279900" y="5356225"/>
          <p14:tracePt t="7025" x="4295775" y="5356225"/>
          <p14:tracePt t="7027" x="4311650" y="5356225"/>
          <p14:tracePt t="7029" x="4327525" y="5356225"/>
          <p14:tracePt t="7033" x="4343400" y="5340350"/>
          <p14:tracePt t="7037" x="4359275" y="5340350"/>
          <p14:tracePt t="7041" x="4375150" y="5340350"/>
          <p14:tracePt t="7043" x="4391025" y="5340350"/>
          <p14:tracePt t="7045" x="4406900" y="5340350"/>
          <p14:tracePt t="7049" x="4421188" y="5340350"/>
          <p14:tracePt t="7051" x="4437063" y="5340350"/>
          <p14:tracePt t="7054" x="4452938" y="5340350"/>
          <p14:tracePt t="7057" x="4468813" y="5340350"/>
          <p14:tracePt t="7059" x="4484688" y="5340350"/>
          <p14:tracePt t="7063" x="4500563" y="5340350"/>
          <p14:tracePt t="7066" x="4516438" y="5340350"/>
          <p14:tracePt t="7069" x="4532313" y="5340350"/>
          <p14:tracePt t="7071" x="4548188" y="5340350"/>
          <p14:tracePt t="7073" x="4564063" y="5340350"/>
          <p14:tracePt t="7077" x="4595813" y="5340350"/>
          <p14:tracePt t="7081" x="4611688" y="5340350"/>
          <p14:tracePt t="7083" x="4627563" y="5340350"/>
          <p14:tracePt t="7085" x="4643438" y="5340350"/>
          <p14:tracePt t="7087" x="4659313" y="5340350"/>
          <p14:tracePt t="7089" x="4675188" y="5340350"/>
          <p14:tracePt t="7090" x="4691063" y="5340350"/>
          <p14:tracePt t="7095" x="4722813" y="5340350"/>
          <p14:tracePt t="7097" x="4722813" y="5356225"/>
          <p14:tracePt t="7100" x="4752975" y="5356225"/>
          <p14:tracePt t="7101" x="4768850" y="5356225"/>
          <p14:tracePt t="7103" x="4768850" y="5372100"/>
          <p14:tracePt t="7105" x="4784725" y="5372100"/>
          <p14:tracePt t="7107" x="4816475" y="5372100"/>
          <p14:tracePt t="7111" x="4848225" y="5387975"/>
          <p14:tracePt t="7113" x="4864100" y="5387975"/>
          <p14:tracePt t="7115" x="4864100" y="5403850"/>
          <p14:tracePt t="7117" x="4895850" y="5403850"/>
          <p14:tracePt t="7119" x="4911725" y="5419725"/>
          <p14:tracePt t="7123" x="4943475" y="5419725"/>
          <p14:tracePt t="7127" x="4959350" y="5435600"/>
          <p14:tracePt t="7129" x="4975225" y="5451475"/>
          <p14:tracePt t="7132" x="5006975" y="5467350"/>
          <p14:tracePt t="7135" x="5022850" y="5467350"/>
          <p14:tracePt t="7137" x="5053013" y="5483225"/>
          <p14:tracePt t="7139" x="5084763" y="5514975"/>
          <p14:tracePt t="7141" x="5100638" y="5530850"/>
          <p14:tracePt t="7143" x="5132388" y="5546725"/>
          <p14:tracePt t="7145" x="5148263" y="5546725"/>
          <p14:tracePt t="7147" x="5164138" y="5562600"/>
          <p14:tracePt t="7149" x="5195888" y="5578475"/>
          <p14:tracePt t="7152" x="5195888" y="5594350"/>
          <p14:tracePt t="7153" x="5227638" y="5594350"/>
          <p14:tracePt t="7154" x="5243513" y="5610225"/>
          <p14:tracePt t="7157" x="5259388" y="5626100"/>
          <p14:tracePt t="7158" x="5275263" y="5641975"/>
          <p14:tracePt t="7161" x="5291138" y="5641975"/>
          <p14:tracePt t="7163" x="5307013" y="5657850"/>
          <p14:tracePt t="7165" x="5322888" y="5657850"/>
          <p14:tracePt t="7168" x="5337175" y="5688013"/>
          <p14:tracePt t="7169" x="5353050" y="5688013"/>
          <p14:tracePt t="7170" x="5368925" y="5703888"/>
          <p14:tracePt t="7173" x="5384800" y="5719763"/>
          <p14:tracePt t="7175" x="5400675" y="5735638"/>
          <p14:tracePt t="7179" x="5416550" y="5751513"/>
          <p14:tracePt t="7183" x="5432425" y="5767388"/>
          <p14:tracePt t="7185" x="5448300" y="5783263"/>
          <p14:tracePt t="7187" x="5464175" y="5799138"/>
          <p14:tracePt t="7188" x="5464175" y="5815013"/>
          <p14:tracePt t="7190" x="5480050" y="5815013"/>
          <p14:tracePt t="7193" x="5495925" y="5815013"/>
          <p14:tracePt t="7195" x="5495925" y="5830888"/>
          <p14:tracePt t="7196" x="5511800" y="5846763"/>
          <p14:tracePt t="7203" x="5527675" y="5862638"/>
          <p14:tracePt t="7206" x="5543550" y="5878513"/>
          <p14:tracePt t="7207" x="5543550" y="5894388"/>
          <p14:tracePt t="7216" x="5559425" y="5910263"/>
          <p14:tracePt t="7218" x="5559425" y="5926138"/>
          <p14:tracePt t="7223" x="5575300" y="5926138"/>
          <p14:tracePt t="7225" x="5575300" y="5942013"/>
          <p14:tracePt t="7227" x="5575300" y="5957888"/>
          <p14:tracePt t="7229" x="5591175" y="5973763"/>
          <p14:tracePt t="7235" x="5591175" y="5989638"/>
          <p14:tracePt t="7239" x="5591175" y="6003925"/>
          <p14:tracePt t="7243" x="5591175" y="6019800"/>
          <p14:tracePt t="7245" x="5607050" y="6019800"/>
          <p14:tracePt t="7248" x="5607050" y="6035675"/>
          <p14:tracePt t="7249" x="5607050" y="6051550"/>
          <p14:tracePt t="7255" x="5607050" y="6067425"/>
          <p14:tracePt t="7257" x="5622925" y="6083300"/>
          <p14:tracePt t="7261" x="5622925" y="6099175"/>
          <p14:tracePt t="7266" x="5622925" y="6115050"/>
          <p14:tracePt t="7267" x="5622925" y="6130925"/>
          <p14:tracePt t="7273" x="5622925" y="6146800"/>
          <p14:tracePt t="7274" x="5622925" y="6162675"/>
          <p14:tracePt t="7283" x="5622925" y="6178550"/>
          <p14:tracePt t="7286" x="5622925" y="6194425"/>
          <p14:tracePt t="7291" x="5622925" y="6210300"/>
          <p14:tracePt t="7295" x="5622925" y="6226175"/>
          <p14:tracePt t="7297" x="5622925" y="6242050"/>
          <p14:tracePt t="7305" x="5622925" y="6257925"/>
          <p14:tracePt t="7311" x="5622925" y="6273800"/>
          <p14:tracePt t="7327" x="5622925" y="6289675"/>
          <p14:tracePt t="7336" x="5622925" y="6305550"/>
          <p14:tracePt t="7341" x="5622925" y="6321425"/>
          <p14:tracePt t="7351" x="5622925" y="6337300"/>
          <p14:tracePt t="7357" x="5622925" y="6351588"/>
          <p14:tracePt t="7363" x="5607050" y="6351588"/>
          <p14:tracePt t="7372" x="5607050" y="6367463"/>
          <p14:tracePt t="7379" x="5607050" y="6383338"/>
          <p14:tracePt t="7386" x="5607050" y="6399213"/>
          <p14:tracePt t="7387" x="5591175" y="6399213"/>
          <p14:tracePt t="7401" x="5575300" y="6415088"/>
          <p14:tracePt t="7410" x="5559425" y="6430963"/>
          <p14:tracePt t="7422" x="5527675" y="6446838"/>
          <p14:tracePt t="7425" x="5527675" y="6462713"/>
          <p14:tracePt t="7427" x="5511800" y="6462713"/>
          <p14:tracePt t="7429" x="5495925" y="6478588"/>
          <p14:tracePt t="7432" x="5480050" y="6478588"/>
          <p14:tracePt t="7437" x="5464175" y="6494463"/>
          <p14:tracePt t="7439" x="5448300" y="6494463"/>
          <p14:tracePt t="7447" x="5416550" y="6510338"/>
          <p14:tracePt t="7453" x="5384800" y="6510338"/>
          <p14:tracePt t="7459" x="5322888" y="6526213"/>
          <p14:tracePt t="7463" x="5307013" y="6526213"/>
          <p14:tracePt t="7465" x="5275263" y="6542088"/>
          <p14:tracePt t="7469" x="5259388" y="6542088"/>
          <p14:tracePt t="7471" x="5243513" y="6542088"/>
          <p14:tracePt t="7475" x="5211763" y="6542088"/>
          <p14:tracePt t="7477" x="5195888" y="6557963"/>
          <p14:tracePt t="7481" x="5180013" y="6557963"/>
          <p14:tracePt t="7484" x="5148263" y="6557963"/>
          <p14:tracePt t="7487" x="5132388" y="6557963"/>
          <p14:tracePt t="7489" x="5116513" y="6557963"/>
          <p14:tracePt t="7491" x="5100638" y="6557963"/>
          <p14:tracePt t="7500" x="5037138" y="6573838"/>
          <p14:tracePt t="7501" x="5022850" y="6573838"/>
          <p14:tracePt t="7505" x="4991100" y="6573838"/>
          <p14:tracePt t="7507" x="4975225" y="6573838"/>
          <p14:tracePt t="7511" x="4959350" y="6573838"/>
          <p14:tracePt t="7513" x="4943475" y="6573838"/>
          <p14:tracePt t="7516" x="4927600" y="6573838"/>
          <p14:tracePt t="7517" x="4895850" y="6573838"/>
          <p14:tracePt t="7521" x="4879975" y="6573838"/>
          <p14:tracePt t="7523" x="4864100" y="6589713"/>
          <p14:tracePt t="7525" x="4848225" y="6589713"/>
          <p14:tracePt t="7527" x="4832350" y="6589713"/>
          <p14:tracePt t="7529" x="4816475" y="6589713"/>
          <p14:tracePt t="7533" x="4784725" y="6589713"/>
          <p14:tracePt t="7536" x="4768850" y="6589713"/>
          <p14:tracePt t="7539" x="4752975" y="6605588"/>
          <p14:tracePt t="7540" x="4737100" y="6605588"/>
          <p14:tracePt t="7542" x="4722813" y="6605588"/>
          <p14:tracePt t="7548" x="4706938" y="6605588"/>
          <p14:tracePt t="7552" x="4691063" y="6605588"/>
          <p14:tracePt t="7555" x="4675188" y="6605588"/>
          <p14:tracePt t="7556" x="4659313" y="6605588"/>
          <p14:tracePt t="7561" x="4643438" y="6605588"/>
          <p14:tracePt t="7568" x="4627563" y="6605588"/>
          <p14:tracePt t="7571" x="4611688" y="6605588"/>
          <p14:tracePt t="7574" x="4611688" y="6621463"/>
          <p14:tracePt t="7588" x="4595813" y="6621463"/>
          <p14:tracePt t="7614" x="4579938" y="6621463"/>
          <p14:tracePt t="7729" x="4564063" y="6605588"/>
          <p14:tracePt t="7736" x="4548188" y="6573838"/>
          <p14:tracePt t="7740" x="4532313" y="6573838"/>
          <p14:tracePt t="7747" x="4500563" y="6542088"/>
          <p14:tracePt t="7749" x="4484688" y="6542088"/>
          <p14:tracePt t="7751" x="4468813" y="6542088"/>
          <p14:tracePt t="7753" x="4452938" y="6526213"/>
          <p14:tracePt t="7755" x="4437063" y="6510338"/>
          <p14:tracePt t="7757" x="4421188" y="6510338"/>
          <p14:tracePt t="7759" x="4406900" y="6494463"/>
          <p14:tracePt t="7763" x="4391025" y="6494463"/>
          <p14:tracePt t="7766" x="4359275" y="6478588"/>
          <p14:tracePt t="7769" x="4327525" y="6462713"/>
          <p14:tracePt t="7771" x="4311650" y="6446838"/>
          <p14:tracePt t="7775" x="4279900" y="6446838"/>
          <p14:tracePt t="7777" x="4264025" y="6446838"/>
          <p14:tracePt t="7779" x="4248150" y="6430963"/>
          <p14:tracePt t="7782" x="4232275" y="6430963"/>
          <p14:tracePt t="7783" x="4216400" y="6415088"/>
          <p14:tracePt t="7785" x="4200525" y="6415088"/>
          <p14:tracePt t="7787" x="4184650" y="6399213"/>
          <p14:tracePt t="7791" x="4152900" y="6399213"/>
          <p14:tracePt t="7793" x="4137025" y="6399213"/>
          <p14:tracePt t="7797" x="4121150" y="6383338"/>
          <p14:tracePt t="7799" x="4106863" y="6383338"/>
          <p14:tracePt t="7801" x="4090988" y="6383338"/>
          <p14:tracePt t="7802" x="4090988" y="6367463"/>
          <p14:tracePt t="7805" x="4075113" y="6367463"/>
          <p14:tracePt t="7806" x="4059238" y="6367463"/>
          <p14:tracePt t="7809" x="4043363" y="6351588"/>
          <p14:tracePt t="7811" x="4027488" y="6351588"/>
          <p14:tracePt t="7813" x="4011613" y="6351588"/>
          <p14:tracePt t="7817" x="3995738" y="6351588"/>
          <p14:tracePt t="7819" x="3979863" y="6337300"/>
          <p14:tracePt t="7823" x="3963988" y="6337300"/>
          <p14:tracePt t="7827" x="3948113" y="6321425"/>
          <p14:tracePt t="7831" x="3916363" y="6321425"/>
          <p14:tracePt t="7833" x="3900488" y="6305550"/>
          <p14:tracePt t="7837" x="3884613" y="6305550"/>
          <p14:tracePt t="7839" x="3868738" y="6289675"/>
          <p14:tracePt t="7841" x="3852863" y="6289675"/>
          <p14:tracePt t="7843" x="3836988" y="6273800"/>
          <p14:tracePt t="7845" x="3821113" y="6273800"/>
          <p14:tracePt t="7847" x="3806825" y="6273800"/>
          <p14:tracePt t="7850" x="3806825" y="6257925"/>
          <p14:tracePt t="7851" x="3790950" y="6257925"/>
          <p14:tracePt t="7853" x="3775075" y="6242050"/>
          <p14:tracePt t="7855" x="3759200" y="6242050"/>
          <p14:tracePt t="7857" x="3743325" y="6226175"/>
          <p14:tracePt t="7859" x="3711575" y="6210300"/>
          <p14:tracePt t="7861" x="3695700" y="6194425"/>
          <p14:tracePt t="7863" x="3663950" y="6178550"/>
          <p14:tracePt t="7865" x="3648075" y="6162675"/>
          <p14:tracePt t="7867" x="3632200" y="6146800"/>
          <p14:tracePt t="7868" x="3600450" y="6130925"/>
          <p14:tracePt t="7870" x="3584575" y="6115050"/>
          <p14:tracePt t="7873" x="3568700" y="6099175"/>
          <p14:tracePt t="7875" x="3536950" y="6099175"/>
          <p14:tracePt t="7877" x="3521075" y="6067425"/>
          <p14:tracePt t="7879" x="3490913" y="6051550"/>
          <p14:tracePt t="7883" x="3443288" y="6003925"/>
          <p14:tracePt t="7885" x="3411538" y="6003925"/>
          <p14:tracePt t="7887" x="3379788" y="5973763"/>
          <p14:tracePt t="7889" x="3348038" y="5942013"/>
          <p14:tracePt t="7890" x="3316288" y="5926138"/>
          <p14:tracePt t="7893" x="3284538" y="5910263"/>
          <p14:tracePt t="7895" x="3252788" y="5878513"/>
          <p14:tracePt t="7899" x="3190875" y="5846763"/>
          <p14:tracePt t="7901" x="3143250" y="5815013"/>
          <p14:tracePt t="7903" x="3095625" y="5799138"/>
          <p14:tracePt t="7905" x="3048000" y="5767388"/>
          <p14:tracePt t="7907" x="3032125" y="5751513"/>
          <p14:tracePt t="7909" x="2984500" y="5719763"/>
          <p14:tracePt t="7911" x="2936875" y="5703888"/>
          <p14:tracePt t="7912" x="2890838" y="5688013"/>
          <p14:tracePt t="7915" x="2859088" y="5657850"/>
          <p14:tracePt t="7916" x="2763838" y="5626100"/>
          <p14:tracePt t="7919" x="2700338" y="5594350"/>
          <p14:tracePt t="7921" x="2652713" y="5562600"/>
          <p14:tracePt t="7923" x="2590800" y="5530850"/>
          <p14:tracePt t="7925" x="2559050" y="5514975"/>
          <p14:tracePt t="7927" x="2511425" y="5483225"/>
          <p14:tracePt t="7929" x="2463800" y="5451475"/>
          <p14:tracePt t="7932" x="2416175" y="5435600"/>
          <p14:tracePt t="7934" x="2352675" y="5403850"/>
          <p14:tracePt t="7935" x="2305050" y="5372100"/>
          <p14:tracePt t="7937" x="2243138" y="5340350"/>
          <p14:tracePt t="7938" x="2211388" y="5324475"/>
          <p14:tracePt t="7941" x="2163763" y="5294313"/>
          <p14:tracePt t="7943" x="2116138" y="5278438"/>
          <p14:tracePt t="7945" x="2052638" y="5246688"/>
          <p14:tracePt t="7947" x="2005013" y="5214938"/>
          <p14:tracePt t="7948" x="1943100" y="5183188"/>
          <p14:tracePt t="7951" x="1911350" y="5167313"/>
          <p14:tracePt t="7953" x="1863725" y="5135563"/>
          <p14:tracePt t="7955" x="1816100" y="5103813"/>
          <p14:tracePt t="7957" x="1752600" y="5072063"/>
          <p14:tracePt t="7959" x="1704975" y="5040313"/>
          <p14:tracePt t="7961" x="1658938" y="5024438"/>
          <p14:tracePt t="7963" x="1595438" y="4992688"/>
          <p14:tracePt t="7965" x="1563688" y="4962525"/>
          <p14:tracePt t="7967" x="1516063" y="4962525"/>
          <p14:tracePt t="7969" x="1468438" y="4930775"/>
          <p14:tracePt t="7971" x="1404938" y="4914900"/>
          <p14:tracePt t="7973" x="1358900" y="4883150"/>
          <p14:tracePt t="7975" x="1327150" y="4851400"/>
          <p14:tracePt t="7977" x="1295400" y="4835525"/>
          <p14:tracePt t="7979" x="1247775" y="4819650"/>
          <p14:tracePt t="7981" x="1200150" y="4787900"/>
          <p14:tracePt t="7983" x="1184275" y="4772025"/>
          <p14:tracePt t="7984" x="1136650" y="4772025"/>
          <p14:tracePt t="7987" x="1104900" y="4756150"/>
          <p14:tracePt t="7989" x="1089025" y="4740275"/>
          <p14:tracePt t="7991" x="1073150" y="4724400"/>
          <p14:tracePt t="7993" x="1058863" y="4708525"/>
          <p14:tracePt t="7995" x="1042988" y="4708525"/>
          <p14:tracePt t="8000" x="1027113" y="4708525"/>
          <p14:tracePt t="8002" x="1027113" y="4692650"/>
          <p14:tracePt t="8002" x="1011238" y="4692650"/>
          <p14:tracePt t="8032" x="1011238" y="4676775"/>
          <p14:tracePt t="8052" x="995363" y="4676775"/>
          <p14:tracePt t="8167" x="1027113" y="4676775"/>
          <p14:tracePt t="8173" x="1042988" y="4676775"/>
          <p14:tracePt t="8178" x="1073150" y="4692650"/>
          <p14:tracePt t="8183" x="1104900" y="4692650"/>
          <p14:tracePt t="8187" x="1120775" y="4692650"/>
          <p14:tracePt t="8189" x="1136650" y="4692650"/>
          <p14:tracePt t="8193" x="1152525" y="4708525"/>
          <p14:tracePt t="8195" x="1168400" y="4708525"/>
          <p14:tracePt t="8197" x="1184275" y="4708525"/>
          <p14:tracePt t="8199" x="1200150" y="4708525"/>
          <p14:tracePt t="8201" x="1216025" y="4708525"/>
          <p14:tracePt t="8202" x="1231900" y="4708525"/>
          <p14:tracePt t="8205" x="1247775" y="4708525"/>
          <p14:tracePt t="8207" x="1263650" y="4708525"/>
          <p14:tracePt t="8211" x="1279525" y="4708525"/>
          <p14:tracePt t="8213" x="1311275" y="4724400"/>
          <p14:tracePt t="8217" x="1327150" y="4724400"/>
          <p14:tracePt t="8219" x="1358900" y="4724400"/>
          <p14:tracePt t="8224" x="1373188" y="4724400"/>
          <p14:tracePt t="8225" x="1389063" y="4724400"/>
          <p14:tracePt t="8227" x="1404938" y="4724400"/>
          <p14:tracePt t="8229" x="1420813" y="4724400"/>
          <p14:tracePt t="8233" x="1436688" y="4724400"/>
          <p14:tracePt t="8236" x="1452563" y="4724400"/>
          <p14:tracePt t="8237" x="1468438" y="4724400"/>
          <p14:tracePt t="8239" x="1484313" y="4724400"/>
          <p14:tracePt t="8243" x="1500188" y="4724400"/>
          <p14:tracePt t="8251" x="1516063" y="4724400"/>
          <p14:tracePt t="8258" x="1547813" y="4724400"/>
          <p14:tracePt t="8261" x="1563688" y="4724400"/>
          <p14:tracePt t="8269" x="1563688" y="4708525"/>
          <p14:tracePt t="8277" x="1579563" y="4708525"/>
          <p14:tracePt t="8289" x="1595438" y="4708525"/>
          <p14:tracePt t="8376" x="1595438" y="4692650"/>
          <p14:tracePt t="8398" x="1579563" y="4692650"/>
          <p14:tracePt t="8422" x="1563688" y="4692650"/>
          <p14:tracePt t="8429" x="1547813" y="4692650"/>
          <p14:tracePt t="8431" x="1531938" y="4692650"/>
          <p14:tracePt t="8435" x="1531938" y="4676775"/>
          <p14:tracePt t="8441" x="1516063" y="4676775"/>
          <p14:tracePt t="8446" x="1500188" y="4676775"/>
          <p14:tracePt t="8453" x="1484313" y="4676775"/>
          <p14:tracePt t="8455" x="1484313" y="4660900"/>
          <p14:tracePt t="8462" x="1452563" y="4645025"/>
          <p14:tracePt t="8465" x="1452563" y="4629150"/>
          <p14:tracePt t="8469" x="1436688" y="4629150"/>
          <p14:tracePt t="8473" x="1436688" y="4614863"/>
          <p14:tracePt t="8475" x="1420813" y="4614863"/>
          <p14:tracePt t="8477" x="1420813" y="4598988"/>
          <p14:tracePt t="8485" x="1404938" y="4598988"/>
          <p14:tracePt t="8501" x="1389063" y="4583113"/>
          <p14:tracePt t="8502" x="1389063" y="4567238"/>
          <p14:tracePt t="8506" x="1373188" y="4567238"/>
          <p14:tracePt t="8549" x="1373188" y="4551363"/>
          <p14:tracePt t="8646" x="1373188" y="4535488"/>
          <p14:tracePt t="8654" x="1373188" y="4519613"/>
          <p14:tracePt t="8664" x="1389063" y="4519613"/>
          <p14:tracePt t="8666" x="1389063" y="4503738"/>
          <p14:tracePt t="8669" x="1389063" y="4487863"/>
          <p14:tracePt t="8671" x="1404938" y="4487863"/>
          <p14:tracePt t="8682" x="1404938" y="4471988"/>
          <p14:tracePt t="8685" x="1420813" y="4471988"/>
          <p14:tracePt t="8687" x="1420813" y="4456113"/>
          <p14:tracePt t="8693" x="1436688" y="4456113"/>
          <p14:tracePt t="8695" x="1436688" y="4440238"/>
          <p14:tracePt t="8705" x="1452563" y="4440238"/>
          <p14:tracePt t="8711" x="1468438" y="4440238"/>
          <p14:tracePt t="8714" x="1468438" y="4424363"/>
          <p14:tracePt t="8716" x="1484313" y="4424363"/>
          <p14:tracePt t="8721" x="1484313" y="4408488"/>
          <p14:tracePt t="8729" x="1500188" y="4408488"/>
          <p14:tracePt t="8737" x="1516063" y="4392613"/>
          <p14:tracePt t="8744" x="1531938" y="4376738"/>
          <p14:tracePt t="8749" x="1547813" y="4376738"/>
          <p14:tracePt t="8754" x="1563688" y="4360863"/>
          <p14:tracePt t="8773" x="1579563" y="4344988"/>
          <p14:tracePt t="8798" x="1579563" y="4329113"/>
          <p14:tracePt t="8817" x="1563688" y="4329113"/>
          <p14:tracePt t="8822" x="1547813" y="4329113"/>
          <p14:tracePt t="8823" x="1531938" y="4329113"/>
          <p14:tracePt t="8832" x="1516063" y="4329113"/>
          <p14:tracePt t="8835" x="1500188" y="4329113"/>
          <p14:tracePt t="8849" x="1484313" y="4329113"/>
          <p14:tracePt t="8874" x="1484313" y="4313238"/>
          <p14:tracePt t="8892" x="1500188" y="4297363"/>
          <p14:tracePt t="8904" x="1516063" y="4297363"/>
          <p14:tracePt t="8967" x="1531938" y="4297363"/>
          <p14:tracePt t="8973" x="1547813" y="4297363"/>
          <p14:tracePt t="8979" x="1563688" y="4297363"/>
          <p14:tracePt t="8988" x="1579563" y="4297363"/>
          <p14:tracePt t="8991" x="1595438" y="4297363"/>
          <p14:tracePt t="8995" x="1611313" y="4297363"/>
          <p14:tracePt t="8999" x="1643063" y="4297363"/>
          <p14:tracePt t="9003" x="1658938" y="4297363"/>
          <p14:tracePt t="9005" x="1674813" y="4297363"/>
          <p14:tracePt t="9011" x="1689100" y="4297363"/>
          <p14:tracePt t="9013" x="1704975" y="4297363"/>
          <p14:tracePt t="9017" x="1720850" y="4297363"/>
          <p14:tracePt t="9027" x="1736725" y="4297363"/>
          <p14:tracePt t="9043" x="1752600" y="4297363"/>
          <p14:tracePt t="9080" x="1752600" y="4313238"/>
          <p14:tracePt t="9102" x="1736725" y="4313238"/>
          <p14:tracePt t="9130" x="1720850" y="4313238"/>
          <p14:tracePt t="9147" x="1704975" y="4313238"/>
          <p14:tracePt t="9157" x="1704975" y="4329113"/>
          <p14:tracePt t="9165" x="1720850" y="4329113"/>
          <p14:tracePt t="9171" x="1736725" y="4344988"/>
          <p14:tracePt t="9174" x="1752600" y="4344988"/>
          <p14:tracePt t="9179" x="1768475" y="4344988"/>
          <p14:tracePt t="9181" x="1784350" y="4344988"/>
          <p14:tracePt t="9185" x="1800225" y="4344988"/>
          <p14:tracePt t="9191" x="1816100" y="4344988"/>
          <p14:tracePt t="9196" x="1831975" y="4344988"/>
          <p14:tracePt t="9231" x="1831975" y="4360863"/>
          <p14:tracePt t="9234" x="1816100" y="4360863"/>
          <p14:tracePt t="9237" x="1800225" y="4360863"/>
          <p14:tracePt t="9239" x="1784350" y="4360863"/>
          <p14:tracePt t="9241" x="1768475" y="4376738"/>
          <p14:tracePt t="9245" x="1736725" y="4376738"/>
          <p14:tracePt t="9247" x="1720850" y="4376738"/>
          <p14:tracePt t="9249" x="1720850" y="4392613"/>
          <p14:tracePt t="9251" x="1704975" y="4392613"/>
          <p14:tracePt t="9253" x="1689100" y="4392613"/>
          <p14:tracePt t="9255" x="1674813" y="4392613"/>
          <p14:tracePt t="9257" x="1643063" y="4392613"/>
          <p14:tracePt t="9261" x="1611313" y="4392613"/>
          <p14:tracePt t="9264" x="1595438" y="4392613"/>
          <p14:tracePt t="9265" x="1579563" y="4408488"/>
          <p14:tracePt t="9267" x="1563688" y="4408488"/>
          <p14:tracePt t="9268" x="1547813" y="4408488"/>
          <p14:tracePt t="9271" x="1531938" y="4408488"/>
          <p14:tracePt t="9273" x="1516063" y="4408488"/>
          <p14:tracePt t="9275" x="1500188" y="4424363"/>
          <p14:tracePt t="9277" x="1484313" y="4424363"/>
          <p14:tracePt t="9279" x="1468438" y="4424363"/>
          <p14:tracePt t="9281" x="1452563" y="4424363"/>
          <p14:tracePt t="9285" x="1436688" y="4424363"/>
          <p14:tracePt t="9287" x="1420813" y="4424363"/>
          <p14:tracePt t="9291" x="1404938" y="4424363"/>
          <p14:tracePt t="9293" x="1389063" y="4424363"/>
          <p14:tracePt t="9294" x="1373188" y="4424363"/>
          <p14:tracePt t="9302" x="1358900" y="4440238"/>
          <p14:tracePt t="9306" x="1343025" y="4440238"/>
          <p14:tracePt t="9311" x="1327150" y="4440238"/>
          <p14:tracePt t="9327" x="1311275" y="4440238"/>
          <p14:tracePt t="9350" x="1295400" y="4440238"/>
          <p14:tracePt t="9378" x="1279525" y="4440238"/>
          <p14:tracePt t="9384" x="1263650" y="4440238"/>
          <p14:tracePt t="9398" x="1247775" y="4440238"/>
          <p14:tracePt t="9402" x="1231900" y="4440238"/>
          <p14:tracePt t="9411" x="1216025" y="4440238"/>
          <p14:tracePt t="9417" x="1200150" y="4424363"/>
          <p14:tracePt t="9421" x="1184275" y="4424363"/>
          <p14:tracePt t="9427" x="1184275" y="4408488"/>
          <p14:tracePt t="9432" x="1168400" y="4408488"/>
          <p14:tracePt t="9439" x="1152525" y="4408488"/>
          <p14:tracePt t="9443" x="1152525" y="4392613"/>
          <p14:tracePt t="9445" x="1152525" y="4376738"/>
          <p14:tracePt t="9449" x="1136650" y="4376738"/>
          <p14:tracePt t="9451" x="1120775" y="4360863"/>
          <p14:tracePt t="9453" x="1120775" y="4344988"/>
          <p14:tracePt t="9455" x="1120775" y="4329113"/>
          <p14:tracePt t="9457" x="1104900" y="4329113"/>
          <p14:tracePt t="9459" x="1104900" y="4313238"/>
          <p14:tracePt t="9460" x="1104900" y="4297363"/>
          <p14:tracePt t="9465" x="1104900" y="4283075"/>
          <p14:tracePt t="9467" x="1089025" y="4267200"/>
          <p14:tracePt t="9469" x="1089025" y="4251325"/>
          <p14:tracePt t="9471" x="1073150" y="4251325"/>
          <p14:tracePt t="9473" x="1073150" y="4219575"/>
          <p14:tracePt t="9477" x="1073150" y="4203700"/>
          <p14:tracePt t="9480" x="1073150" y="4187825"/>
          <p14:tracePt t="9481" x="1058863" y="4171950"/>
          <p14:tracePt t="9484" x="1058863" y="4156075"/>
          <p14:tracePt t="9487" x="1042988" y="4140200"/>
          <p14:tracePt t="9500" x="1027113" y="4076700"/>
          <p14:tracePt t="9503" x="1027113" y="4060825"/>
          <p14:tracePt t="9507" x="1027113" y="4044950"/>
          <p14:tracePt t="9509" x="1027113" y="4029075"/>
          <p14:tracePt t="9514" x="1027113" y="4013200"/>
          <p14:tracePt t="9519" x="1027113" y="3997325"/>
          <p14:tracePt t="9522" x="1027113" y="3981450"/>
          <p14:tracePt t="9529" x="1027113" y="3965575"/>
          <p14:tracePt t="9539" x="1027113" y="3919538"/>
          <p14:tracePt t="9544" x="1027113" y="3903663"/>
          <p14:tracePt t="9547" x="1027113" y="3871913"/>
          <p14:tracePt t="9549" x="1042988" y="3856038"/>
          <p14:tracePt t="9553" x="1058863" y="3840163"/>
          <p14:tracePt t="9555" x="1058863" y="3824288"/>
          <p14:tracePt t="9559" x="1073150" y="3824288"/>
          <p14:tracePt t="9561" x="1073150" y="3808413"/>
          <p14:tracePt t="9564" x="1089025" y="3792538"/>
          <p14:tracePt t="9567" x="1089025" y="3776663"/>
          <p14:tracePt t="9569" x="1104900" y="3760788"/>
          <p14:tracePt t="9573" x="1120775" y="3744913"/>
          <p14:tracePt t="9577" x="1136650" y="3744913"/>
          <p14:tracePt t="9581" x="1136650" y="3729038"/>
          <p14:tracePt t="9587" x="1136650" y="3713163"/>
          <p14:tracePt t="9589" x="1152525" y="3713163"/>
          <p14:tracePt t="9599" x="1168400" y="3713163"/>
          <p14:tracePt t="9601" x="1168400" y="3697288"/>
          <p14:tracePt t="9609" x="1184275" y="3681413"/>
          <p14:tracePt t="9615" x="1200150" y="3681413"/>
          <p14:tracePt t="9619" x="1216025" y="3681413"/>
          <p14:tracePt t="9621" x="1216025" y="3665538"/>
          <p14:tracePt t="9625" x="1231900" y="3665538"/>
          <p14:tracePt t="9627" x="1247775" y="3665538"/>
          <p14:tracePt t="9631" x="1263650" y="3665538"/>
          <p14:tracePt t="9633" x="1279525" y="3665538"/>
          <p14:tracePt t="9637" x="1279525" y="3649663"/>
          <p14:tracePt t="9639" x="1295400" y="3649663"/>
          <p14:tracePt t="9641" x="1311275" y="3649663"/>
          <p14:tracePt t="9643" x="1327150" y="3649663"/>
          <p14:tracePt t="9647" x="1343025" y="3633788"/>
          <p14:tracePt t="9649" x="1358900" y="3633788"/>
          <p14:tracePt t="9653" x="1373188" y="3633788"/>
          <p14:tracePt t="9661" x="1404938" y="3633788"/>
          <p14:tracePt t="9669" x="1436688" y="3633788"/>
          <p14:tracePt t="9678" x="1484313" y="3633788"/>
          <p14:tracePt t="9679" x="1500188" y="3633788"/>
          <p14:tracePt t="9681" x="1516063" y="3633788"/>
          <p14:tracePt t="9691" x="1547813" y="3633788"/>
          <p14:tracePt t="9693" x="1563688" y="3633788"/>
          <p14:tracePt t="9698" x="1579563" y="3633788"/>
          <p14:tracePt t="9700" x="1595438" y="3633788"/>
          <p14:tracePt t="9705" x="1611313" y="3633788"/>
          <p14:tracePt t="9707" x="1627188" y="3633788"/>
          <p14:tracePt t="9709" x="1643063" y="3633788"/>
          <p14:tracePt t="9715" x="1658938" y="3633788"/>
          <p14:tracePt t="9719" x="1674813" y="3633788"/>
          <p14:tracePt t="9725" x="1689100" y="3633788"/>
          <p14:tracePt t="9727" x="1704975" y="3633788"/>
          <p14:tracePt t="9732" x="1720850" y="3633788"/>
          <p14:tracePt t="9740" x="1752600" y="3633788"/>
          <p14:tracePt t="9750" x="1784350" y="3633788"/>
          <p14:tracePt t="9759" x="1800225" y="3633788"/>
          <p14:tracePt t="9764" x="1816100" y="3633788"/>
          <p14:tracePt t="9773" x="1831975" y="3649663"/>
          <p14:tracePt t="9783" x="1847850" y="3649663"/>
          <p14:tracePt t="9799" x="1863725" y="3649663"/>
          <p14:tracePt t="9803" x="1863725" y="3665538"/>
          <p14:tracePt t="9814" x="1863725" y="3681413"/>
          <p14:tracePt t="9819" x="1863725" y="3697288"/>
          <p14:tracePt t="9821" x="1879600" y="3697288"/>
          <p14:tracePt t="9825" x="1879600" y="3713163"/>
          <p14:tracePt t="9827" x="1879600" y="3729038"/>
          <p14:tracePt t="9829" x="1895475" y="3729038"/>
          <p14:tracePt t="9832" x="1895475" y="3744913"/>
          <p14:tracePt t="9833" x="1895475" y="3760788"/>
          <p14:tracePt t="9835" x="1911350" y="3776663"/>
          <p14:tracePt t="9841" x="1911350" y="3792538"/>
          <p14:tracePt t="9843" x="1911350" y="3808413"/>
          <p14:tracePt t="9848" x="1911350" y="3824288"/>
          <p14:tracePt t="9850" x="1911350" y="3840163"/>
          <p14:tracePt t="9851" x="1927225" y="3840163"/>
          <p14:tracePt t="9856" x="1927225" y="3856038"/>
          <p14:tracePt t="9857" x="1927225" y="3871913"/>
          <p14:tracePt t="9859" x="1927225" y="3887788"/>
          <p14:tracePt t="9861" x="1943100" y="3887788"/>
          <p14:tracePt t="9865" x="1943100" y="3903663"/>
          <p14:tracePt t="9869" x="1943100" y="3919538"/>
          <p14:tracePt t="9873" x="1943100" y="3935413"/>
          <p14:tracePt t="9877" x="1943100" y="3949700"/>
          <p14:tracePt t="9882" x="1943100" y="3965575"/>
          <p14:tracePt t="9887" x="1943100" y="3981450"/>
          <p14:tracePt t="9889" x="1958975" y="3981450"/>
          <p14:tracePt t="9891" x="1958975" y="3997325"/>
          <p14:tracePt t="9903" x="1958975" y="4013200"/>
          <p14:tracePt t="9915" x="1958975" y="4029075"/>
          <p14:tracePt t="9921" x="1958975" y="4044950"/>
          <p14:tracePt t="9942" x="1958975" y="4060825"/>
          <p14:tracePt t="9954" x="1958975" y="4076700"/>
          <p14:tracePt t="9972" x="1958975" y="4092575"/>
          <p14:tracePt t="9977" x="1958975" y="4108450"/>
          <p14:tracePt t="9985" x="1958975" y="4124325"/>
          <p14:tracePt t="9998" x="1958975" y="4140200"/>
          <p14:tracePt t="10003" x="1958975" y="4156075"/>
          <p14:tracePt t="10014" x="1958975" y="4171950"/>
          <p14:tracePt t="10019" x="1958975" y="4187825"/>
          <p14:tracePt t="10026" x="1958975" y="4203700"/>
          <p14:tracePt t="10038" x="1958975" y="4219575"/>
          <p14:tracePt t="10043" x="1958975" y="4235450"/>
          <p14:tracePt t="10051" x="1943100" y="4235450"/>
          <p14:tracePt t="10055" x="1943100" y="4251325"/>
          <p14:tracePt t="10059" x="1927225" y="4251325"/>
          <p14:tracePt t="10064" x="1927225" y="4267200"/>
          <p14:tracePt t="10072" x="1927225" y="4283075"/>
          <p14:tracePt t="10075" x="1911350" y="4283075"/>
          <p14:tracePt t="10084" x="1895475" y="4283075"/>
          <p14:tracePt t="10093" x="1879600" y="4283075"/>
          <p14:tracePt t="10096" x="1879600" y="4297363"/>
          <p14:tracePt t="10111" x="1879600" y="4313238"/>
          <p14:tracePt t="10120" x="1863725" y="4313238"/>
          <p14:tracePt t="10190" x="1847850" y="4313238"/>
          <p14:tracePt t="10223" x="1831975" y="4329113"/>
          <p14:tracePt t="10238" x="1816100" y="4329113"/>
          <p14:tracePt t="10250" x="1800225" y="4344988"/>
          <p14:tracePt t="10270" x="1784350" y="4344988"/>
          <p14:tracePt t="10278" x="1768475" y="4360863"/>
          <p14:tracePt t="10292" x="1768475" y="4376738"/>
          <p14:tracePt t="10294" x="1752600" y="4376738"/>
          <p14:tracePt t="10301" x="1736725" y="4376738"/>
          <p14:tracePt t="10305" x="1736725" y="4392613"/>
          <p14:tracePt t="10315" x="1720850" y="4392613"/>
          <p14:tracePt t="10321" x="1704975" y="4392613"/>
          <p14:tracePt t="10328" x="1689100" y="4392613"/>
          <p14:tracePt t="10332" x="1689100" y="4408488"/>
          <p14:tracePt t="10339" x="1674813" y="4408488"/>
          <p14:tracePt t="10345" x="1674813" y="4424363"/>
          <p14:tracePt t="10348" x="1658938" y="4424363"/>
          <p14:tracePt t="10374" x="1643063" y="4424363"/>
          <p14:tracePt t="10407" x="1627188" y="4424363"/>
          <p14:tracePt t="10446" x="1611313" y="4424363"/>
          <p14:tracePt t="10466" x="1595438" y="4424363"/>
          <p14:tracePt t="10477" x="1579563" y="4424363"/>
          <p14:tracePt t="10489" x="1563688" y="4424363"/>
          <p14:tracePt t="10497" x="1547813" y="4424363"/>
          <p14:tracePt t="10505" x="1531938" y="4424363"/>
          <p14:tracePt t="10526" x="1516063" y="4424363"/>
          <p14:tracePt t="10540" x="1500188" y="4408488"/>
          <p14:tracePt t="10558" x="1500188" y="4392613"/>
          <p14:tracePt t="10562" x="1484313" y="4376738"/>
          <p14:tracePt t="10568" x="1484313" y="4360863"/>
          <p14:tracePt t="10576" x="1468438" y="4344988"/>
          <p14:tracePt t="10578" x="1468438" y="4329113"/>
          <p14:tracePt t="10585" x="1468438" y="4313238"/>
          <p14:tracePt t="10589" x="1468438" y="4297363"/>
          <p14:tracePt t="10601" x="1468438" y="4283075"/>
          <p14:tracePt t="10605" x="1468438" y="4267200"/>
          <p14:tracePt t="10608" x="1468438" y="4251325"/>
          <p14:tracePt t="10616" x="1468438" y="4235450"/>
          <p14:tracePt t="10621" x="1468438" y="4219575"/>
          <p14:tracePt t="10648" x="1468438" y="4203700"/>
          <p14:tracePt t="10680" x="1468438" y="4187825"/>
          <p14:tracePt t="10882" x="1452563" y="4187825"/>
          <p14:tracePt t="10886" x="1452563" y="4171950"/>
          <p14:tracePt t="10900" x="1436688" y="4171950"/>
          <p14:tracePt t="10907" x="1420813" y="4171950"/>
          <p14:tracePt t="10946" x="1404938" y="4171950"/>
          <p14:tracePt t="10986" x="1389063" y="4171950"/>
          <p14:tracePt t="11000" x="1373188" y="4171950"/>
          <p14:tracePt t="11009" x="1358900" y="4171950"/>
          <p14:tracePt t="11016" x="1343025" y="4171950"/>
          <p14:tracePt t="11024" x="1327150" y="4171950"/>
          <p14:tracePt t="11028" x="1311275" y="4171950"/>
          <p14:tracePt t="11031" x="1295400" y="4171950"/>
          <p14:tracePt t="11038" x="1279525" y="4171950"/>
          <p14:tracePt t="11041" x="1263650" y="4171950"/>
          <p14:tracePt t="11050" x="1247775" y="4156075"/>
          <p14:tracePt t="11053" x="1231900" y="4156075"/>
          <p14:tracePt t="11057" x="1231900" y="4140200"/>
          <p14:tracePt t="11066" x="1216025" y="4140200"/>
          <p14:tracePt t="11071" x="1200150" y="4124325"/>
          <p14:tracePt t="11077" x="1200150" y="4108450"/>
          <p14:tracePt t="11084" x="1200150" y="4092575"/>
          <p14:tracePt t="11087" x="1184275" y="4092575"/>
          <p14:tracePt t="11095" x="1184275" y="4076700"/>
          <p14:tracePt t="11100" x="1184275" y="4060825"/>
          <p14:tracePt t="11123" x="1184275" y="4044950"/>
          <p14:tracePt t="11156" x="1184275" y="4029075"/>
          <p14:tracePt t="11216" x="1184275" y="4013200"/>
          <p14:tracePt t="11221" x="1200150" y="4013200"/>
          <p14:tracePt t="11252" x="1216025" y="4013200"/>
          <p14:tracePt t="11368" x="1231900" y="4013200"/>
          <p14:tracePt t="11420" x="1247775" y="4013200"/>
          <p14:tracePt t="11436" x="1263650" y="4013200"/>
          <p14:tracePt t="11441" x="1279525" y="4013200"/>
          <p14:tracePt t="11455" x="1295400" y="4013200"/>
          <p14:tracePt t="11461" x="1311275" y="3997325"/>
          <p14:tracePt t="11465" x="1327150" y="3997325"/>
          <p14:tracePt t="11475" x="1343025" y="3997325"/>
          <p14:tracePt t="11481" x="1358900" y="3981450"/>
          <p14:tracePt t="11489" x="1373188" y="3981450"/>
          <p14:tracePt t="11507" x="1420813" y="3981450"/>
          <p14:tracePt t="11511" x="1436688" y="3981450"/>
          <p14:tracePt t="11520" x="1452563" y="3981450"/>
          <p14:tracePt t="11523" x="1468438" y="3981450"/>
          <p14:tracePt t="11531" x="1484313" y="3981450"/>
          <p14:tracePt t="11550" x="1500188" y="3997325"/>
          <p14:tracePt t="11565" x="1516063" y="4029075"/>
          <p14:tracePt t="11575" x="1516063" y="4092575"/>
          <p14:tracePt t="11577" x="1500188" y="4124325"/>
          <p14:tracePt t="11579" x="1500188" y="4140200"/>
          <p14:tracePt t="11581" x="1500188" y="4156075"/>
          <p14:tracePt t="11583" x="1500188" y="4171950"/>
          <p14:tracePt t="11587" x="1484313" y="4203700"/>
          <p14:tracePt t="11589" x="1484313" y="4219575"/>
          <p14:tracePt t="11591" x="1468438" y="4219575"/>
          <p14:tracePt t="11593" x="1468438" y="4235450"/>
          <p14:tracePt t="11594" x="1452563" y="4251325"/>
          <p14:tracePt t="11598" x="1436688" y="4267200"/>
          <p14:tracePt t="11603" x="1404938" y="4297363"/>
          <p14:tracePt t="11607" x="1389063" y="4313238"/>
          <p14:tracePt t="11609" x="1358900" y="4329113"/>
          <p14:tracePt t="11615" x="1343025" y="4344988"/>
          <p14:tracePt t="11616" x="1327150" y="4344988"/>
          <p14:tracePt t="11617" x="1311275" y="4344988"/>
          <p14:tracePt t="11627" x="1295400" y="4344988"/>
          <p14:tracePt t="11637" x="1279525" y="4344988"/>
          <p14:tracePt t="11643" x="1263650" y="4344988"/>
          <p14:tracePt t="11659" x="1247775" y="4344988"/>
          <p14:tracePt t="11692" x="1263650" y="4344988"/>
          <p14:tracePt t="11696" x="1279525" y="4329113"/>
          <p14:tracePt t="11698" x="1295400" y="4329113"/>
          <p14:tracePt t="11703" x="1311275" y="4329113"/>
          <p14:tracePt t="11707" x="1327150" y="4313238"/>
          <p14:tracePt t="11709" x="1343025" y="4313238"/>
          <p14:tracePt t="11714" x="1358900" y="4313238"/>
          <p14:tracePt t="11715" x="1358900" y="4297363"/>
          <p14:tracePt t="11717" x="1373188" y="4297363"/>
          <p14:tracePt t="11721" x="1389063" y="4283075"/>
          <p14:tracePt t="11723" x="1404938" y="4283075"/>
          <p14:tracePt t="11726" x="1420813" y="4283075"/>
          <p14:tracePt t="11729" x="1436688" y="4283075"/>
          <p14:tracePt t="11731" x="1452563" y="4283075"/>
          <p14:tracePt t="11737" x="1468438" y="4283075"/>
          <p14:tracePt t="11741" x="1500188" y="4283075"/>
          <p14:tracePt t="11745" x="1516063" y="4283075"/>
          <p14:tracePt t="11749" x="1531938" y="4267200"/>
          <p14:tracePt t="11757" x="1547813" y="4267200"/>
          <p14:tracePt t="11763" x="1563688" y="4267200"/>
          <p14:tracePt t="11772" x="1579563" y="4267200"/>
          <p14:tracePt t="11793" x="1595438" y="4267200"/>
          <p14:tracePt t="11831" x="1611313" y="4267200"/>
          <p14:tracePt t="11858" x="1627188" y="4267200"/>
          <p14:tracePt t="11864" x="1643063" y="4267200"/>
          <p14:tracePt t="11876" x="1658938" y="4267200"/>
          <p14:tracePt t="11884" x="1674813" y="4267200"/>
          <p14:tracePt t="11900" x="1689100" y="4267200"/>
          <p14:tracePt t="11980" x="1704975" y="4251325"/>
          <p14:tracePt t="11983" x="1720850" y="4235450"/>
          <p14:tracePt t="11986" x="1720850" y="4219575"/>
          <p14:tracePt t="11989" x="1720850" y="4203700"/>
          <p14:tracePt t="11991" x="1736725" y="4203700"/>
          <p14:tracePt t="11993" x="1736725" y="4187825"/>
          <p14:tracePt t="11997" x="1752600" y="4171950"/>
          <p14:tracePt t="11999" x="1768475" y="4171950"/>
          <p14:tracePt t="12001" x="1768475" y="4156075"/>
          <p14:tracePt t="12004" x="1768475" y="4140200"/>
          <p14:tracePt t="12005" x="1768475" y="4124325"/>
          <p14:tracePt t="12007" x="1784350" y="4124325"/>
          <p14:tracePt t="12009" x="1784350" y="4108450"/>
          <p14:tracePt t="12011" x="1800225" y="4092575"/>
          <p14:tracePt t="12018" x="1800225" y="4076700"/>
          <p14:tracePt t="12019" x="1816100" y="4060825"/>
          <p14:tracePt t="12021" x="1831975" y="4044950"/>
          <p14:tracePt t="12025" x="1847850" y="4044950"/>
          <p14:tracePt t="12027" x="1847850" y="4029075"/>
          <p14:tracePt t="12030" x="1847850" y="4013200"/>
          <p14:tracePt t="12033" x="1863725" y="4013200"/>
          <p14:tracePt t="12035" x="1879600" y="3997325"/>
          <p14:tracePt t="12039" x="1879600" y="3981450"/>
          <p14:tracePt t="12041" x="1895475" y="3981450"/>
          <p14:tracePt t="12046" x="1911350" y="3981450"/>
          <p14:tracePt t="12049" x="1927225" y="3965575"/>
          <p14:tracePt t="12052" x="1927225" y="3949700"/>
          <p14:tracePt t="12057" x="1943100" y="3949700"/>
          <p14:tracePt t="12061" x="1943100" y="3935413"/>
          <p14:tracePt t="12067" x="1958975" y="3935413"/>
          <p14:tracePt t="12103" x="1958975" y="3919538"/>
          <p14:tracePt t="12110" x="1974850" y="3919538"/>
          <p14:tracePt t="12126" x="1989138" y="3919538"/>
          <p14:tracePt t="12132" x="2005013" y="3903663"/>
          <p14:tracePt t="12137" x="2020888" y="3903663"/>
          <p14:tracePt t="12139" x="2036763" y="3903663"/>
          <p14:tracePt t="12143" x="2052638" y="3903663"/>
          <p14:tracePt t="12145" x="2068513" y="3903663"/>
          <p14:tracePt t="12147" x="2084388" y="3903663"/>
          <p14:tracePt t="12151" x="2100263" y="3903663"/>
          <p14:tracePt t="12153" x="2116138" y="3903663"/>
          <p14:tracePt t="12157" x="2132013" y="3903663"/>
          <p14:tracePt t="12159" x="2147888" y="3903663"/>
          <p14:tracePt t="12164" x="2163763" y="3903663"/>
          <p14:tracePt t="12165" x="2179638" y="3903663"/>
          <p14:tracePt t="12167" x="2195513" y="3903663"/>
          <p14:tracePt t="12173" x="2211388" y="3903663"/>
          <p14:tracePt t="12176" x="2227263" y="3903663"/>
          <p14:tracePt t="12181" x="2243138" y="3903663"/>
          <p14:tracePt t="12188" x="2259013" y="3919538"/>
          <p14:tracePt t="12189" x="2274888" y="3919538"/>
          <p14:tracePt t="12209" x="2289175" y="3919538"/>
          <p14:tracePt t="12212" x="2289175" y="3935413"/>
          <p14:tracePt t="12215" x="2289175" y="3949700"/>
          <p14:tracePt t="12219" x="2289175" y="3965575"/>
          <p14:tracePt t="12228" x="2289175" y="3981450"/>
          <p14:tracePt t="12230" x="2274888" y="3997325"/>
          <p14:tracePt t="12231" x="2259013" y="3997325"/>
          <p14:tracePt t="12233" x="2243138" y="3997325"/>
          <p14:tracePt t="12235" x="2243138" y="4013200"/>
          <p14:tracePt t="12237" x="2227263" y="4013200"/>
          <p14:tracePt t="12239" x="2211388" y="4029075"/>
          <p14:tracePt t="12243" x="2179638" y="4044950"/>
          <p14:tracePt t="12245" x="2163763" y="4044950"/>
          <p14:tracePt t="12247" x="2147888" y="4044950"/>
          <p14:tracePt t="12249" x="2132013" y="4044950"/>
          <p14:tracePt t="12251" x="2116138" y="4060825"/>
          <p14:tracePt t="12253" x="2100263" y="4060825"/>
          <p14:tracePt t="12255" x="2084388" y="4076700"/>
          <p14:tracePt t="12257" x="2068513" y="4076700"/>
          <p14:tracePt t="12259" x="2052638" y="4076700"/>
          <p14:tracePt t="12261" x="2020888" y="4092575"/>
          <p14:tracePt t="12265" x="2005013" y="4092575"/>
          <p14:tracePt t="12267" x="1989138" y="4092575"/>
          <p14:tracePt t="12269" x="1974850" y="4092575"/>
          <p14:tracePt t="12271" x="1958975" y="4092575"/>
          <p14:tracePt t="12273" x="1943100" y="4092575"/>
          <p14:tracePt t="12277" x="1927225" y="4092575"/>
          <p14:tracePt t="12281" x="1911350" y="4108450"/>
          <p14:tracePt t="12282" x="1895475" y="4108450"/>
          <p14:tracePt t="12285" x="1879600" y="4108450"/>
          <p14:tracePt t="12287" x="1863725" y="4108450"/>
          <p14:tracePt t="12291" x="1847850" y="4108450"/>
          <p14:tracePt t="12301" x="1816100" y="4108450"/>
          <p14:tracePt t="12349" x="1831975" y="4108450"/>
          <p14:tracePt t="12353" x="1847850" y="4108450"/>
          <p14:tracePt t="12359" x="1863725" y="4108450"/>
          <p14:tracePt t="12363" x="1879600" y="4108450"/>
          <p14:tracePt t="12367" x="1895475" y="4108450"/>
          <p14:tracePt t="12371" x="1927225" y="4108450"/>
          <p14:tracePt t="12375" x="1943100" y="4108450"/>
          <p14:tracePt t="12377" x="1974850" y="4108450"/>
          <p14:tracePt t="12381" x="1989138" y="4108450"/>
          <p14:tracePt t="12383" x="2005013" y="4108450"/>
          <p14:tracePt t="12387" x="2020888" y="4108450"/>
          <p14:tracePt t="12389" x="2036763" y="4108450"/>
          <p14:tracePt t="12391" x="2052638" y="4124325"/>
          <p14:tracePt t="12395" x="2068513" y="4124325"/>
          <p14:tracePt t="12399" x="2084388" y="4124325"/>
          <p14:tracePt t="12403" x="2100263" y="4124325"/>
          <p14:tracePt t="12407" x="2116138" y="4124325"/>
          <p14:tracePt t="12411" x="2132013" y="4124325"/>
          <p14:tracePt t="12427" x="2147888" y="4124325"/>
          <p14:tracePt t="12450" x="2147888" y="4140200"/>
          <p14:tracePt t="12453" x="2163763" y="4156075"/>
          <p14:tracePt t="12457" x="2163763" y="4171950"/>
          <p14:tracePt t="12461" x="2163763" y="4187825"/>
          <p14:tracePt t="12463" x="2163763" y="4203700"/>
          <p14:tracePt t="12467" x="2147888" y="4203700"/>
          <p14:tracePt t="12469" x="2147888" y="4219575"/>
          <p14:tracePt t="12471" x="2147888" y="4235450"/>
          <p14:tracePt t="12473" x="2147888" y="4251325"/>
          <p14:tracePt t="12477" x="2132013" y="4251325"/>
          <p14:tracePt t="12479" x="2132013" y="4267200"/>
          <p14:tracePt t="12481" x="2116138" y="4283075"/>
          <p14:tracePt t="12483" x="2100263" y="4283075"/>
          <p14:tracePt t="12485" x="2100263" y="4297363"/>
          <p14:tracePt t="12497" x="2068513" y="4329113"/>
          <p14:tracePt t="12499" x="2068513" y="4344988"/>
          <p14:tracePt t="12501" x="2052638" y="4344988"/>
          <p14:tracePt t="12505" x="2036763" y="4360863"/>
          <p14:tracePt t="12509" x="2020888" y="4360863"/>
          <p14:tracePt t="12519" x="2005013" y="4360863"/>
          <p14:tracePt t="12532" x="1989138" y="4360863"/>
          <p14:tracePt t="12893" x="2005013" y="4376738"/>
          <p14:tracePt t="12898" x="2005013" y="4392613"/>
          <p14:tracePt t="12904" x="2036763" y="4408488"/>
          <p14:tracePt t="12906" x="2036763" y="4424363"/>
          <p14:tracePt t="12907" x="2052638" y="4424363"/>
          <p14:tracePt t="12909" x="2052638" y="4440238"/>
          <p14:tracePt t="12913" x="2068513" y="4440238"/>
          <p14:tracePt t="12917" x="2084388" y="4456113"/>
          <p14:tracePt t="12919" x="2084388" y="4471988"/>
          <p14:tracePt t="12921" x="2100263" y="4471988"/>
          <p14:tracePt t="12923" x="2116138" y="4487863"/>
          <p14:tracePt t="12927" x="2132013" y="4487863"/>
          <p14:tracePt t="12929" x="2132013" y="4503738"/>
          <p14:tracePt t="12931" x="2147888" y="4519613"/>
          <p14:tracePt t="12933" x="2163763" y="4519613"/>
          <p14:tracePt t="12935" x="2179638" y="4535488"/>
          <p14:tracePt t="12937" x="2227263" y="4551363"/>
          <p14:tracePt t="12939" x="2227263" y="4567238"/>
          <p14:tracePt t="12941" x="2259013" y="4583113"/>
          <p14:tracePt t="12943" x="2289175" y="4598988"/>
          <p14:tracePt t="12947" x="2336800" y="4629150"/>
          <p14:tracePt t="12949" x="2368550" y="4645025"/>
          <p14:tracePt t="12951" x="2400300" y="4660900"/>
          <p14:tracePt t="12953" x="2416175" y="4676775"/>
          <p14:tracePt t="12955" x="2447925" y="4692650"/>
          <p14:tracePt t="12957" x="2479675" y="4724400"/>
          <p14:tracePt t="12959" x="2527300" y="4756150"/>
          <p14:tracePt t="12961" x="2543175" y="4772025"/>
          <p14:tracePt t="12963" x="2590800" y="4803775"/>
          <p14:tracePt t="12966" x="2620963" y="4803775"/>
          <p14:tracePt t="12967" x="2652713" y="4835525"/>
          <p14:tracePt t="12969" x="2684463" y="4867275"/>
          <p14:tracePt t="12971" x="2716213" y="4899025"/>
          <p14:tracePt t="12972" x="2763838" y="4930775"/>
          <p14:tracePt t="12975" x="2827338" y="4962525"/>
          <p14:tracePt t="12977" x="2890838" y="5008563"/>
          <p14:tracePt t="12979" x="2936875" y="5040313"/>
          <p14:tracePt t="12980" x="2984500" y="5072063"/>
          <p14:tracePt t="12983" x="3048000" y="5103813"/>
          <p14:tracePt t="12985" x="3095625" y="5135563"/>
          <p14:tracePt t="12987" x="3127375" y="5151438"/>
          <p14:tracePt t="12989" x="3190875" y="5183188"/>
          <p14:tracePt t="12991" x="3236913" y="5214938"/>
          <p14:tracePt t="12993" x="3300413" y="5246688"/>
          <p14:tracePt t="12995" x="3363913" y="5278438"/>
          <p14:tracePt t="12998" x="3443288" y="5310188"/>
          <p14:tracePt t="12998" x="3505200" y="5340350"/>
          <p14:tracePt t="13001" x="3568700" y="5403850"/>
          <p14:tracePt t="13003" x="3663950" y="5435600"/>
          <p14:tracePt t="13004" x="3727450" y="5467350"/>
          <p14:tracePt t="13007" x="3821113" y="5530850"/>
          <p14:tracePt t="13009" x="3884613" y="5562600"/>
          <p14:tracePt t="13011" x="3963988" y="5594350"/>
          <p14:tracePt t="13012" x="4027488" y="5626100"/>
          <p14:tracePt t="13014" x="4121150" y="5657850"/>
          <p14:tracePt t="13017" x="4216400" y="5688013"/>
          <p14:tracePt t="13019" x="4295775" y="5735638"/>
          <p14:tracePt t="13020" x="4391025" y="5767388"/>
          <p14:tracePt t="13023" x="4484688" y="5799138"/>
          <p14:tracePt t="13025" x="4564063" y="5830888"/>
          <p14:tracePt t="13028" x="4659313" y="5878513"/>
          <p14:tracePt t="13030" x="4752975" y="5910263"/>
          <p14:tracePt t="13031" x="4864100" y="5942013"/>
          <p14:tracePt t="13033" x="4959350" y="5989638"/>
          <p14:tracePt t="13035" x="5022850" y="6019800"/>
          <p14:tracePt t="13037" x="5100638" y="6051550"/>
          <p14:tracePt t="13039" x="5164138" y="6083300"/>
          <p14:tracePt t="13041" x="5259388" y="6115050"/>
          <p14:tracePt t="13043" x="5322888" y="6146800"/>
          <p14:tracePt t="13047" x="5448300" y="6226175"/>
          <p14:tracePt t="13049" x="5527675" y="6257925"/>
          <p14:tracePt t="13050" x="5559425" y="6273800"/>
          <p14:tracePt t="13053" x="5622925" y="6289675"/>
          <p14:tracePt t="13054" x="5668963" y="6321425"/>
          <p14:tracePt t="13057" x="5716588" y="6351588"/>
          <p14:tracePt t="13059" x="5748338" y="6367463"/>
          <p14:tracePt t="13060" x="5780088" y="6399213"/>
          <p14:tracePt t="13062" x="5811838" y="6415088"/>
          <p14:tracePt t="13065" x="5843588" y="6430963"/>
          <p14:tracePt t="13066" x="5859463" y="6430963"/>
          <p14:tracePt t="13069" x="5875338" y="6446838"/>
          <p14:tracePt t="13071" x="5891213" y="6462713"/>
          <p14:tracePt t="13073" x="5907088" y="6478588"/>
          <p14:tracePt t="13077" x="5922963" y="6494463"/>
          <p14:tracePt t="13080" x="5922963" y="6510338"/>
          <p14:tracePt t="13082" x="5938838" y="6510338"/>
          <p14:tracePt t="13091" x="5938838" y="6526213"/>
          <p14:tracePt t="13098" x="5938838" y="6542088"/>
          <p14:tracePt t="13105" x="5938838" y="6557963"/>
          <p14:tracePt t="13114" x="5938838" y="6573838"/>
          <p14:tracePt t="13117" x="5922963" y="6589713"/>
          <p14:tracePt t="13121" x="5907088" y="6589713"/>
          <p14:tracePt t="13123" x="5891213" y="6589713"/>
          <p14:tracePt t="13126" x="5875338" y="6589713"/>
          <p14:tracePt t="13127" x="5859463" y="6605588"/>
          <p14:tracePt t="13129" x="5843588" y="6605588"/>
          <p14:tracePt t="13131" x="5843588" y="6621463"/>
          <p14:tracePt t="13133" x="5827713" y="6621463"/>
          <p14:tracePt t="13135" x="5795963" y="6621463"/>
          <p14:tracePt t="13139" x="5764213" y="6637338"/>
          <p14:tracePt t="13142" x="5748338" y="6637338"/>
          <p14:tracePt t="13146" x="5732463" y="6637338"/>
          <p14:tracePt t="13147" x="5700713" y="6637338"/>
          <p14:tracePt t="13151" x="5684838" y="6637338"/>
          <p14:tracePt t="13153" x="5668963" y="6637338"/>
          <p14:tracePt t="13157" x="5653088" y="6637338"/>
          <p14:tracePt t="13159" x="5638800" y="6637338"/>
          <p14:tracePt t="13162" x="5622925" y="6637338"/>
          <p14:tracePt t="13167" x="5607050" y="6637338"/>
          <p14:tracePt t="13174" x="5591175" y="6637338"/>
          <p14:tracePt t="13208" x="5575300" y="6637338"/>
          <p14:tracePt t="13213" x="5559425" y="6637338"/>
          <p14:tracePt t="13217" x="5543550" y="6637338"/>
          <p14:tracePt t="13221" x="5527675" y="6637338"/>
          <p14:tracePt t="13223" x="5511800" y="6637338"/>
          <p14:tracePt t="13227" x="5495925" y="6637338"/>
          <p14:tracePt t="13229" x="5464175" y="6621463"/>
          <p14:tracePt t="13231" x="5448300" y="6621463"/>
          <p14:tracePt t="13233" x="5416550" y="6605588"/>
          <p14:tracePt t="13235" x="5384800" y="6589713"/>
          <p14:tracePt t="13238" x="5368925" y="6589713"/>
          <p14:tracePt t="13239" x="5337175" y="6573838"/>
          <p14:tracePt t="13241" x="5307013" y="6573838"/>
          <p14:tracePt t="13243" x="5291138" y="6557963"/>
          <p14:tracePt t="13248" x="5227638" y="6526213"/>
          <p14:tracePt t="13249" x="5180013" y="6526213"/>
          <p14:tracePt t="13251" x="5164138" y="6510338"/>
          <p14:tracePt t="13252" x="5132388" y="6494463"/>
          <p14:tracePt t="13255" x="5100638" y="6494463"/>
          <p14:tracePt t="13257" x="5084763" y="6494463"/>
          <p14:tracePt t="13259" x="5053013" y="6494463"/>
          <p14:tracePt t="13261" x="5037138" y="6494463"/>
          <p14:tracePt t="13263" x="5006975" y="6494463"/>
          <p14:tracePt t="13265" x="4991100" y="6494463"/>
          <p14:tracePt t="13267" x="4975225" y="6478588"/>
          <p14:tracePt t="13269" x="4943475" y="6478588"/>
          <p14:tracePt t="13271" x="4927600" y="6478588"/>
          <p14:tracePt t="13273" x="4911725" y="6478588"/>
          <p14:tracePt t="13275" x="4895850" y="6478588"/>
          <p14:tracePt t="13277" x="4879975" y="6478588"/>
          <p14:tracePt t="13279" x="4848225" y="6478588"/>
          <p14:tracePt t="13281" x="4832350" y="6462713"/>
          <p14:tracePt t="13283" x="4816475" y="6462713"/>
          <p14:tracePt t="13285" x="4800600" y="6462713"/>
          <p14:tracePt t="13287" x="4784725" y="6462713"/>
          <p14:tracePt t="13289" x="4768850" y="6462713"/>
          <p14:tracePt t="13291" x="4737100" y="6462713"/>
          <p14:tracePt t="13293" x="4722813" y="6462713"/>
          <p14:tracePt t="13297" x="4675188" y="6446838"/>
          <p14:tracePt t="13299" x="4659313" y="6446838"/>
          <p14:tracePt t="13300" x="4643438" y="6446838"/>
          <p14:tracePt t="13303" x="4627563" y="6446838"/>
          <p14:tracePt t="13305" x="4611688" y="6446838"/>
          <p14:tracePt t="13307" x="4579938" y="6446838"/>
          <p14:tracePt t="13309" x="4564063" y="6446838"/>
          <p14:tracePt t="13311" x="4548188" y="6446838"/>
          <p14:tracePt t="13313" x="4532313" y="6446838"/>
          <p14:tracePt t="13315" x="4516438" y="6446838"/>
          <p14:tracePt t="13316" x="4484688" y="6446838"/>
          <p14:tracePt t="13321" x="4468813" y="6446838"/>
          <p14:tracePt t="13323" x="4437063" y="6446838"/>
          <p14:tracePt t="13327" x="4421188" y="6446838"/>
          <p14:tracePt t="13330" x="4406900" y="6446838"/>
          <p14:tracePt t="13331" x="4391025" y="6446838"/>
          <p14:tracePt t="13333" x="4375150" y="6446838"/>
          <p14:tracePt t="13335" x="4359275" y="6446838"/>
          <p14:tracePt t="13339" x="4343400" y="6446838"/>
          <p14:tracePt t="13340" x="4327525" y="6446838"/>
          <p14:tracePt t="13343" x="4311650" y="6446838"/>
          <p14:tracePt t="13346" x="4295775" y="6446838"/>
          <p14:tracePt t="13347" x="4279900" y="6446838"/>
          <p14:tracePt t="13351" x="4264025" y="6446838"/>
          <p14:tracePt t="13353" x="4248150" y="6446838"/>
          <p14:tracePt t="13355" x="4232275" y="6446838"/>
          <p14:tracePt t="13357" x="4216400" y="6446838"/>
          <p14:tracePt t="13359" x="4200525" y="6446838"/>
          <p14:tracePt t="13361" x="4184650" y="6446838"/>
          <p14:tracePt t="13365" x="4168775" y="6446838"/>
          <p14:tracePt t="13367" x="4152900" y="6446838"/>
          <p14:tracePt t="13371" x="4137025" y="6446838"/>
          <p14:tracePt t="13373" x="4121150" y="6446838"/>
          <p14:tracePt t="13377" x="4106863" y="6446838"/>
          <p14:tracePt t="13381" x="4090988" y="6446838"/>
          <p14:tracePt t="13385" x="4075113" y="6446838"/>
          <p14:tracePt t="13392" x="4059238" y="6446838"/>
          <p14:tracePt t="13393" x="4043363" y="6446838"/>
          <p14:tracePt t="13399" x="4027488" y="6446838"/>
          <p14:tracePt t="13402" x="4011613" y="6446838"/>
          <p14:tracePt t="13403" x="3995738" y="6446838"/>
          <p14:tracePt t="13405" x="3995738" y="6430963"/>
          <p14:tracePt t="13407" x="3979863" y="6430963"/>
          <p14:tracePt t="13408" x="3948113" y="6415088"/>
          <p14:tracePt t="13413" x="3932238" y="6399213"/>
          <p14:tracePt t="13415" x="3916363" y="6399213"/>
          <p14:tracePt t="13417" x="3900488" y="6399213"/>
          <p14:tracePt t="13419" x="3884613" y="6399213"/>
          <p14:tracePt t="13421" x="3868738" y="6399213"/>
          <p14:tracePt t="13423" x="3852863" y="6399213"/>
          <p14:tracePt t="13425" x="3821113" y="6383338"/>
          <p14:tracePt t="13427" x="3821113" y="6367463"/>
          <p14:tracePt t="13429" x="3806825" y="6367463"/>
          <p14:tracePt t="13431" x="3775075" y="6351588"/>
          <p14:tracePt t="13435" x="3743325" y="6351588"/>
          <p14:tracePt t="13437" x="3727450" y="6351588"/>
          <p14:tracePt t="13440" x="3711575" y="6337300"/>
          <p14:tracePt t="13443" x="3695700" y="6337300"/>
          <p14:tracePt t="13446" x="3679825" y="6321425"/>
          <p14:tracePt t="13449" x="3663950" y="6321425"/>
          <p14:tracePt t="13450" x="3648075" y="6305550"/>
          <p14:tracePt t="13459" x="3632200" y="6305550"/>
          <p14:tracePt t="13463" x="3616325" y="6305550"/>
          <p14:tracePt t="13465" x="3600450" y="6305550"/>
          <p14:tracePt t="13471" x="3600450" y="6289675"/>
          <p14:tracePt t="13476" x="3584575" y="6289675"/>
          <p14:tracePt t="13484" x="3568700" y="6289675"/>
          <p14:tracePt t="13497" x="3568700" y="6273800"/>
          <p14:tracePt t="13520" x="3552825" y="6273800"/>
          <p14:tracePt t="13610" x="3536950" y="6273800"/>
          <p14:tracePt t="13616" x="3521075" y="6273800"/>
          <p14:tracePt t="13622" x="3490913" y="6273800"/>
          <p14:tracePt t="13631" x="3443288" y="6273800"/>
          <p14:tracePt t="13635" x="3395663" y="6273800"/>
          <p14:tracePt t="13637" x="3379788" y="6257925"/>
          <p14:tracePt t="13639" x="3363913" y="6257925"/>
          <p14:tracePt t="13641" x="3316288" y="6242050"/>
          <p14:tracePt t="13643" x="3284538" y="6242050"/>
          <p14:tracePt t="13646" x="3252788" y="6226175"/>
          <p14:tracePt t="13647" x="3236913" y="6226175"/>
          <p14:tracePt t="13649" x="3190875" y="6210300"/>
          <p14:tracePt t="13651" x="3159125" y="6194425"/>
          <p14:tracePt t="13653" x="3143250" y="6194425"/>
          <p14:tracePt t="13654" x="3111500" y="6178550"/>
          <p14:tracePt t="13656" x="3079750" y="6178550"/>
          <p14:tracePt t="13659" x="3048000" y="6162675"/>
          <p14:tracePt t="13661" x="3016250" y="6162675"/>
          <p14:tracePt t="13663" x="2968625" y="6146800"/>
          <p14:tracePt t="13665" x="2952750" y="6130925"/>
          <p14:tracePt t="13667" x="2905125" y="6115050"/>
          <p14:tracePt t="13669" x="2874963" y="6099175"/>
          <p14:tracePt t="13671" x="2827338" y="6083300"/>
          <p14:tracePt t="13673" x="2811463" y="6067425"/>
          <p14:tracePt t="13675" x="2763838" y="6051550"/>
          <p14:tracePt t="13677" x="2732088" y="6051550"/>
          <p14:tracePt t="13679" x="2684463" y="6035675"/>
          <p14:tracePt t="13681" x="2668588" y="6019800"/>
          <p14:tracePt t="13683" x="2620963" y="6003925"/>
          <p14:tracePt t="13685" x="2590800" y="5989638"/>
          <p14:tracePt t="13687" x="2559050" y="5973763"/>
          <p14:tracePt t="13689" x="2527300" y="5957888"/>
          <p14:tracePt t="13691" x="2495550" y="5942013"/>
          <p14:tracePt t="13693" x="2447925" y="5926138"/>
          <p14:tracePt t="13696" x="2432050" y="5910263"/>
          <p14:tracePt t="13698" x="2384425" y="5894388"/>
          <p14:tracePt t="13699" x="2352675" y="5878513"/>
          <p14:tracePt t="13701" x="2320925" y="5846763"/>
          <p14:tracePt t="13703" x="2305050" y="5830888"/>
          <p14:tracePt t="13705" x="2274888" y="5815013"/>
          <p14:tracePt t="13707" x="2243138" y="5799138"/>
          <p14:tracePt t="13709" x="2211388" y="5783263"/>
          <p14:tracePt t="13711" x="2195513" y="5767388"/>
          <p14:tracePt t="13712" x="2163763" y="5735638"/>
          <p14:tracePt t="13715" x="2147888" y="5719763"/>
          <p14:tracePt t="13717" x="2132013" y="5703888"/>
          <p14:tracePt t="13719" x="2100263" y="5688013"/>
          <p14:tracePt t="13721" x="2084388" y="5672138"/>
          <p14:tracePt t="13723" x="2068513" y="5657850"/>
          <p14:tracePt t="13725" x="2052638" y="5641975"/>
          <p14:tracePt t="13728" x="2020888" y="5610225"/>
          <p14:tracePt t="13731" x="2005013" y="5578475"/>
          <p14:tracePt t="13732" x="1974850" y="5562600"/>
          <p14:tracePt t="13735" x="1958975" y="5546725"/>
          <p14:tracePt t="13737" x="1958975" y="5530850"/>
          <p14:tracePt t="13739" x="1943100" y="5514975"/>
          <p14:tracePt t="13741" x="1927225" y="5499100"/>
          <p14:tracePt t="13743" x="1895475" y="5467350"/>
          <p14:tracePt t="13745" x="1895475" y="5451475"/>
          <p14:tracePt t="13747" x="1879600" y="5419725"/>
          <p14:tracePt t="13749" x="1863725" y="5403850"/>
          <p14:tracePt t="13751" x="1847850" y="5387975"/>
          <p14:tracePt t="13753" x="1831975" y="5372100"/>
          <p14:tracePt t="13755" x="1831975" y="5356225"/>
          <p14:tracePt t="13757" x="1816100" y="5324475"/>
          <p14:tracePt t="13759" x="1800225" y="5324475"/>
          <p14:tracePt t="13762" x="1800225" y="5294313"/>
          <p14:tracePt t="13763" x="1784350" y="5262563"/>
          <p14:tracePt t="13765" x="1768475" y="5262563"/>
          <p14:tracePt t="13767" x="1736725" y="5230813"/>
          <p14:tracePt t="13769" x="1736725" y="5214938"/>
          <p14:tracePt t="13773" x="1720850" y="5183188"/>
          <p14:tracePt t="13775" x="1704975" y="5167313"/>
          <p14:tracePt t="13777" x="1689100" y="5167313"/>
          <p14:tracePt t="13780" x="1689100" y="5135563"/>
          <p14:tracePt t="13781" x="1674813" y="5119688"/>
          <p14:tracePt t="13785" x="1658938" y="5103813"/>
          <p14:tracePt t="13787" x="1658938" y="5087938"/>
          <p14:tracePt t="13789" x="1658938" y="5072063"/>
          <p14:tracePt t="13791" x="1643063" y="5072063"/>
          <p14:tracePt t="13793" x="1643063" y="5056188"/>
          <p14:tracePt t="13795" x="1627188" y="5040313"/>
          <p14:tracePt t="13801" x="1611313" y="5040313"/>
          <p14:tracePt t="13803" x="1611313" y="5024438"/>
          <p14:tracePt t="13811" x="1611313" y="5008563"/>
          <p14:tracePt t="13819" x="1611313" y="4992688"/>
          <p14:tracePt t="13825" x="1611313" y="4976813"/>
          <p14:tracePt t="13829" x="1611313" y="4962525"/>
          <p14:tracePt t="13834" x="1611313" y="4946650"/>
          <p14:tracePt t="13838" x="1611313" y="4930775"/>
          <p14:tracePt t="13841" x="1611313" y="4914900"/>
          <p14:tracePt t="13845" x="1611313" y="4899025"/>
          <p14:tracePt t="13847" x="1611313" y="4883150"/>
          <p14:tracePt t="13853" x="1627188" y="4867275"/>
          <p14:tracePt t="13855" x="1627188" y="4851400"/>
          <p14:tracePt t="13857" x="1643063" y="4835525"/>
          <p14:tracePt t="13859" x="1643063" y="4819650"/>
          <p14:tracePt t="13861" x="1658938" y="4787900"/>
          <p14:tracePt t="13863" x="1674813" y="4772025"/>
          <p14:tracePt t="13865" x="1689100" y="4756150"/>
          <p14:tracePt t="13867" x="1689100" y="4740275"/>
          <p14:tracePt t="13869" x="1689100" y="4724400"/>
          <p14:tracePt t="13871" x="1704975" y="4708525"/>
          <p14:tracePt t="13873" x="1720850" y="4676775"/>
          <p14:tracePt t="13875" x="1736725" y="4676775"/>
          <p14:tracePt t="13877" x="1736725" y="4645025"/>
          <p14:tracePt t="13879" x="1752600" y="4629150"/>
          <p14:tracePt t="13881" x="1768475" y="4614863"/>
          <p14:tracePt t="13883" x="1768475" y="4583113"/>
          <p14:tracePt t="13885" x="1784350" y="4583113"/>
          <p14:tracePt t="13887" x="1784350" y="4551363"/>
          <p14:tracePt t="13889" x="1800225" y="4519613"/>
          <p14:tracePt t="13891" x="1816100" y="4519613"/>
          <p14:tracePt t="13893" x="1831975" y="4487863"/>
          <p14:tracePt t="13895" x="1831975" y="4471988"/>
          <p14:tracePt t="13898" x="1831975" y="4456113"/>
          <p14:tracePt t="13899" x="1847850" y="4440238"/>
          <p14:tracePt t="13901" x="1863725" y="4408488"/>
          <p14:tracePt t="13903" x="1879600" y="4408488"/>
          <p14:tracePt t="13905" x="1879600" y="4392613"/>
          <p14:tracePt t="13906" x="1879600" y="4360863"/>
          <p14:tracePt t="13909" x="1895475" y="4360863"/>
          <p14:tracePt t="13911" x="1911350" y="4344988"/>
          <p14:tracePt t="13913" x="1927225" y="4329113"/>
          <p14:tracePt t="13917" x="1927225" y="4313238"/>
          <p14:tracePt t="13919" x="1943100" y="4297363"/>
          <p14:tracePt t="13927" x="1958975" y="4283075"/>
          <p14:tracePt t="13932" x="1989138" y="4251325"/>
          <p14:tracePt t="13941" x="2036763" y="4235450"/>
          <p14:tracePt t="13949" x="2052638" y="4219575"/>
          <p14:tracePt t="13955" x="2068513" y="4219575"/>
          <p14:tracePt t="13957" x="2084388" y="4219575"/>
          <p14:tracePt t="13963" x="2116138" y="4219575"/>
          <p14:tracePt t="13967" x="2116138" y="4203700"/>
          <p14:tracePt t="13969" x="2132013" y="4203700"/>
          <p14:tracePt t="13973" x="2147888" y="4203700"/>
          <p14:tracePt t="13975" x="2163763" y="4203700"/>
          <p14:tracePt t="13980" x="2163763" y="4187825"/>
          <p14:tracePt t="13981" x="2179638" y="4187825"/>
          <p14:tracePt t="13983" x="2195513" y="4187825"/>
          <p14:tracePt t="13989" x="2211388" y="4187825"/>
          <p14:tracePt t="13997" x="2227263" y="4171950"/>
          <p14:tracePt t="14005" x="2259013" y="4171950"/>
          <p14:tracePt t="14009" x="2274888" y="4171950"/>
          <p14:tracePt t="14017" x="2305050" y="4171950"/>
          <p14:tracePt t="14019" x="2305050" y="4156075"/>
          <p14:tracePt t="14033" x="2320925" y="4156075"/>
          <p14:tracePt t="14042" x="2336800" y="4156075"/>
          <p14:tracePt t="14052" x="2352675" y="4156075"/>
          <p14:tracePt t="14066" x="2368550" y="4156075"/>
          <p14:tracePt t="14071" x="2384425" y="4156075"/>
          <p14:tracePt t="14075" x="2400300" y="4156075"/>
          <p14:tracePt t="14078" x="2416175" y="4156075"/>
          <p14:tracePt t="14082" x="2432050" y="4156075"/>
          <p14:tracePt t="14085" x="2447925" y="4156075"/>
          <p14:tracePt t="14087" x="2463800" y="4171950"/>
          <p14:tracePt t="14091" x="2479675" y="4187825"/>
          <p14:tracePt t="14093" x="2511425" y="4203700"/>
          <p14:tracePt t="14096" x="2527300" y="4219575"/>
          <p14:tracePt t="14097" x="2559050" y="4235450"/>
          <p14:tracePt t="14099" x="2574925" y="4251325"/>
          <p14:tracePt t="14101" x="2590800" y="4267200"/>
          <p14:tracePt t="14103" x="2620963" y="4283075"/>
          <p14:tracePt t="14105" x="2636838" y="4297363"/>
          <p14:tracePt t="14107" x="2668588" y="4313238"/>
          <p14:tracePt t="14109" x="2668588" y="4329113"/>
          <p14:tracePt t="14111" x="2700338" y="4344988"/>
          <p14:tracePt t="14113" x="2732088" y="4360863"/>
          <p14:tracePt t="14114" x="2732088" y="4376738"/>
          <p14:tracePt t="14117" x="2763838" y="4408488"/>
          <p14:tracePt t="14119" x="2795588" y="4424363"/>
          <p14:tracePt t="14121" x="2811463" y="4440238"/>
          <p14:tracePt t="14123" x="2827338" y="4456113"/>
          <p14:tracePt t="14125" x="2859088" y="4487863"/>
          <p14:tracePt t="14127" x="2874963" y="4503738"/>
          <p14:tracePt t="14129" x="2890838" y="4519613"/>
          <p14:tracePt t="14130" x="2921000" y="4551363"/>
          <p14:tracePt t="14133" x="2936875" y="4567238"/>
          <p14:tracePt t="14135" x="2968625" y="4583113"/>
          <p14:tracePt t="14137" x="2984500" y="4614863"/>
          <p14:tracePt t="14139" x="3000375" y="4629150"/>
          <p14:tracePt t="14141" x="3032125" y="4645025"/>
          <p14:tracePt t="14143" x="3048000" y="4660900"/>
          <p14:tracePt t="14147" x="3111500" y="4708525"/>
          <p14:tracePt t="14149" x="3127375" y="4740275"/>
          <p14:tracePt t="14150" x="3143250" y="4740275"/>
          <p14:tracePt t="14153" x="3175000" y="4772025"/>
          <p14:tracePt t="14155" x="3205163" y="4787900"/>
          <p14:tracePt t="14157" x="3221038" y="4803775"/>
          <p14:tracePt t="14159" x="3236913" y="4819650"/>
          <p14:tracePt t="14161" x="3268663" y="4835525"/>
          <p14:tracePt t="14163" x="3300413" y="4851400"/>
          <p14:tracePt t="14165" x="3300413" y="4867275"/>
          <p14:tracePt t="14167" x="3332163" y="4883150"/>
          <p14:tracePt t="14169" x="3348038" y="4899025"/>
          <p14:tracePt t="14171" x="3363913" y="4914900"/>
          <p14:tracePt t="14173" x="3379788" y="4930775"/>
          <p14:tracePt t="14175" x="3395663" y="4930775"/>
          <p14:tracePt t="14177" x="3411538" y="4946650"/>
          <p14:tracePt t="14179" x="3443288" y="4976813"/>
          <p14:tracePt t="14183" x="3475038" y="4992688"/>
          <p14:tracePt t="14185" x="3490913" y="5008563"/>
          <p14:tracePt t="14187" x="3490913" y="5024438"/>
          <p14:tracePt t="14189" x="3521075" y="5024438"/>
          <p14:tracePt t="14191" x="3536950" y="5040313"/>
          <p14:tracePt t="14193" x="3552825" y="5056188"/>
          <p14:tracePt t="14195" x="3568700" y="5072063"/>
          <p14:tracePt t="14197" x="3584575" y="5072063"/>
          <p14:tracePt t="14199" x="3584575" y="5087938"/>
          <p14:tracePt t="14201" x="3616325" y="5103813"/>
          <p14:tracePt t="14203" x="3632200" y="5119688"/>
          <p14:tracePt t="14207" x="3648075" y="5119688"/>
          <p14:tracePt t="14209" x="3663950" y="5135563"/>
          <p14:tracePt t="14212" x="3679825" y="5151438"/>
          <p14:tracePt t="14215" x="3711575" y="5167313"/>
          <p14:tracePt t="14217" x="3727450" y="5183188"/>
          <p14:tracePt t="14221" x="3743325" y="5199063"/>
          <p14:tracePt t="14223" x="3759200" y="5199063"/>
          <p14:tracePt t="14225" x="3759200" y="5214938"/>
          <p14:tracePt t="14227" x="3775075" y="5230813"/>
          <p14:tracePt t="14229" x="3790950" y="5230813"/>
          <p14:tracePt t="14231" x="3806825" y="5230813"/>
          <p14:tracePt t="14233" x="3806825" y="5246688"/>
          <p14:tracePt t="14235" x="3806825" y="5262563"/>
          <p14:tracePt t="14237" x="3821113" y="5278438"/>
          <p14:tracePt t="14238" x="3836988" y="5278438"/>
          <p14:tracePt t="14243" x="3836988" y="5294313"/>
          <p14:tracePt t="14245" x="3852863" y="5310188"/>
          <p14:tracePt t="14248" x="3868738" y="5310188"/>
          <p14:tracePt t="14249" x="3868738" y="5324475"/>
          <p14:tracePt t="14251" x="3884613" y="5324475"/>
          <p14:tracePt t="14253" x="3884613" y="5340350"/>
          <p14:tracePt t="14255" x="3900488" y="5356225"/>
          <p14:tracePt t="14257" x="3916363" y="5356225"/>
          <p14:tracePt t="14259" x="3916363" y="5372100"/>
          <p14:tracePt t="14262" x="3916363" y="5387975"/>
          <p14:tracePt t="14263" x="3932238" y="5387975"/>
          <p14:tracePt t="14265" x="3948113" y="5403850"/>
          <p14:tracePt t="14267" x="3948113" y="5419725"/>
          <p14:tracePt t="14269" x="3963988" y="5435600"/>
          <p14:tracePt t="14271" x="3979863" y="5435600"/>
          <p14:tracePt t="14273" x="3979863" y="5451475"/>
          <p14:tracePt t="14275" x="3995738" y="5467350"/>
          <p14:tracePt t="14277" x="4011613" y="5467350"/>
          <p14:tracePt t="14279" x="4027488" y="5483225"/>
          <p14:tracePt t="14280" x="4043363" y="5499100"/>
          <p14:tracePt t="14283" x="4043363" y="5514975"/>
          <p14:tracePt t="14285" x="4059238" y="5514975"/>
          <p14:tracePt t="14287" x="4075113" y="5546725"/>
          <p14:tracePt t="14289" x="4090988" y="5562600"/>
          <p14:tracePt t="14291" x="4106863" y="5562600"/>
          <p14:tracePt t="14293" x="4121150" y="5578475"/>
          <p14:tracePt t="14295" x="4137025" y="5594350"/>
          <p14:tracePt t="14299" x="4152900" y="5626100"/>
          <p14:tracePt t="14301" x="4168775" y="5641975"/>
          <p14:tracePt t="14305" x="4184650" y="5657850"/>
          <p14:tracePt t="14307" x="4200525" y="5672138"/>
          <p14:tracePt t="14309" x="4216400" y="5688013"/>
          <p14:tracePt t="14312" x="4216400" y="5703888"/>
          <p14:tracePt t="14313" x="4248150" y="5719763"/>
          <p14:tracePt t="14315" x="4248150" y="5735638"/>
          <p14:tracePt t="14316" x="4264025" y="5735638"/>
          <p14:tracePt t="14319" x="4264025" y="5751513"/>
          <p14:tracePt t="14321" x="4279900" y="5767388"/>
          <p14:tracePt t="14323" x="4295775" y="5783263"/>
          <p14:tracePt t="14325" x="4311650" y="5783263"/>
          <p14:tracePt t="14327" x="4311650" y="5799138"/>
          <p14:tracePt t="14330" x="4311650" y="5815013"/>
          <p14:tracePt t="14331" x="4327525" y="5815013"/>
          <p14:tracePt t="14332" x="4327525" y="5830888"/>
          <p14:tracePt t="14335" x="4343400" y="5846763"/>
          <p14:tracePt t="14337" x="4343400" y="5862638"/>
          <p14:tracePt t="14341" x="4359275" y="5878513"/>
          <p14:tracePt t="14343" x="4359275" y="5894388"/>
          <p14:tracePt t="14345" x="4375150" y="5894388"/>
          <p14:tracePt t="14347" x="4375150" y="5910263"/>
          <p14:tracePt t="14349" x="4391025" y="5926138"/>
          <p14:tracePt t="14351" x="4391025" y="5942013"/>
          <p14:tracePt t="14357" x="4391025" y="5957888"/>
          <p14:tracePt t="14359" x="4391025" y="5973763"/>
          <p14:tracePt t="14363" x="4406900" y="5989638"/>
          <p14:tracePt t="14365" x="4406900" y="6003925"/>
          <p14:tracePt t="14369" x="4406900" y="6019800"/>
          <p14:tracePt t="14375" x="4421188" y="6035675"/>
          <p14:tracePt t="14381" x="4421188" y="6051550"/>
          <p14:tracePt t="14383" x="4421188" y="6067425"/>
          <p14:tracePt t="14387" x="4421188" y="6083300"/>
          <p14:tracePt t="14391" x="4421188" y="6099175"/>
          <p14:tracePt t="14398" x="4421188" y="6130925"/>
          <p14:tracePt t="14403" x="4421188" y="6146800"/>
          <p14:tracePt t="14405" x="4421188" y="6162675"/>
          <p14:tracePt t="14409" x="4406900" y="6162675"/>
          <p14:tracePt t="14413" x="4406900" y="6194425"/>
          <p14:tracePt t="14417" x="4391025" y="6210300"/>
          <p14:tracePt t="14421" x="4375150" y="6210300"/>
          <p14:tracePt t="14423" x="4375150" y="6226175"/>
          <p14:tracePt t="14425" x="4359275" y="6242050"/>
          <p14:tracePt t="14431" x="4343400" y="6257925"/>
          <p14:tracePt t="14435" x="4327525" y="6273800"/>
          <p14:tracePt t="14437" x="4327525" y="6289675"/>
          <p14:tracePt t="14442" x="4311650" y="6289675"/>
          <p14:tracePt t="14445" x="4295775" y="6305550"/>
          <p14:tracePt t="14449" x="4279900" y="6321425"/>
          <p14:tracePt t="14458" x="4264025" y="6321425"/>
          <p14:tracePt t="14465" x="4248150" y="6337300"/>
          <p14:tracePt t="14481" x="4248150" y="6351588"/>
          <p14:tracePt t="14566" x="4232275" y="6351588"/>
          <p14:tracePt t="14573" x="4216400" y="6351588"/>
          <p14:tracePt t="14582" x="4200525" y="6351588"/>
          <p14:tracePt t="14587" x="4184650" y="6351588"/>
          <p14:tracePt t="14594" x="4168775" y="6351588"/>
          <p14:tracePt t="14614" x="4152900" y="6351588"/>
          <p14:tracePt t="14626" x="4137025" y="6351588"/>
          <p14:tracePt t="14742" x="4137025" y="6367463"/>
          <p14:tracePt t="14751" x="4121150" y="6367463"/>
          <p14:tracePt t="14792" x="4121150" y="6383338"/>
          <p14:tracePt t="14796" x="4106863" y="6399213"/>
          <p14:tracePt t="14802" x="4106863" y="6415088"/>
          <p14:tracePt t="14805" x="4090988" y="6430963"/>
          <p14:tracePt t="14809" x="4090988" y="6446838"/>
          <p14:tracePt t="14815" x="4090988" y="6462713"/>
          <p14:tracePt t="14819" x="4090988" y="6478588"/>
          <p14:tracePt t="14821" x="4075113" y="6478588"/>
          <p14:tracePt t="14826" x="4075113" y="6494463"/>
          <p14:tracePt t="14831" x="4075113" y="6510338"/>
          <p14:tracePt t="14833" x="4059238" y="6526213"/>
          <p14:tracePt t="14847" x="4059238" y="6542088"/>
          <p14:tracePt t="14860" x="4059238" y="6557963"/>
          <p14:tracePt t="14874" x="4043363" y="6557963"/>
          <p14:tracePt t="14972" x="4027488" y="6557963"/>
          <p14:tracePt t="14984" x="4027488" y="6542088"/>
          <p14:tracePt t="14987" x="4011613" y="6542088"/>
          <p14:tracePt t="14993" x="4011613" y="6526213"/>
          <p14:tracePt t="14997" x="4011613" y="6510338"/>
          <p14:tracePt t="15005" x="4011613" y="6494463"/>
          <p14:tracePt t="15013" x="3995738" y="6494463"/>
          <p14:tracePt t="15041" x="3995738" y="6478588"/>
          <p14:tracePt t="15186" x="3995738" y="6462713"/>
          <p14:tracePt t="15191" x="3995738" y="6446838"/>
          <p14:tracePt t="15194" x="3995738" y="6430963"/>
          <p14:tracePt t="15196" x="3995738" y="6415088"/>
          <p14:tracePt t="15197" x="4011613" y="6415088"/>
          <p14:tracePt t="15201" x="4011613" y="6399213"/>
          <p14:tracePt t="15203" x="4027488" y="6383338"/>
          <p14:tracePt t="15207" x="4027488" y="6367463"/>
          <p14:tracePt t="15210" x="4043363" y="6351588"/>
          <p14:tracePt t="15212" x="4043363" y="6337300"/>
          <p14:tracePt t="15215" x="4043363" y="6321425"/>
          <p14:tracePt t="15218" x="4043363" y="6305550"/>
          <p14:tracePt t="15221" x="4043363" y="6289675"/>
          <p14:tracePt t="15223" x="4059238" y="6273800"/>
          <p14:tracePt t="15225" x="4059238" y="6257925"/>
          <p14:tracePt t="15229" x="4059238" y="6242050"/>
          <p14:tracePt t="15231" x="4059238" y="6226175"/>
          <p14:tracePt t="15233" x="4059238" y="6210300"/>
          <p14:tracePt t="15235" x="4059238" y="6194425"/>
          <p14:tracePt t="15237" x="4059238" y="6178550"/>
          <p14:tracePt t="15241" x="4059238" y="6146800"/>
          <p14:tracePt t="15243" x="4059238" y="6130925"/>
          <p14:tracePt t="15247" x="4059238" y="6099175"/>
          <p14:tracePt t="15251" x="4059238" y="6083300"/>
          <p14:tracePt t="15253" x="4059238" y="6051550"/>
          <p14:tracePt t="15257" x="4059238" y="6035675"/>
          <p14:tracePt t="15259" x="4043363" y="6003925"/>
          <p14:tracePt t="15263" x="4043363" y="5989638"/>
          <p14:tracePt t="15265" x="4043363" y="5973763"/>
          <p14:tracePt t="15267" x="4043363" y="5957888"/>
          <p14:tracePt t="15269" x="4027488" y="5957888"/>
          <p14:tracePt t="15271" x="4027488" y="5942013"/>
          <p14:tracePt t="15280" x="4011613" y="5926138"/>
          <p14:tracePt t="15290" x="4011613" y="5910263"/>
          <p14:tracePt t="15298" x="4011613" y="5894388"/>
          <p14:tracePt t="15303" x="4011613" y="5878513"/>
          <p14:tracePt t="15306" x="3995738" y="5878513"/>
          <p14:tracePt t="15313" x="3995738" y="5862638"/>
          <p14:tracePt t="15314" x="3979863" y="5862638"/>
          <p14:tracePt t="15320" x="3979863" y="5846763"/>
          <p14:tracePt t="15325" x="3963988" y="5846763"/>
          <p14:tracePt t="15329" x="3963988" y="5830888"/>
          <p14:tracePt t="15337" x="3963988" y="5815013"/>
          <p14:tracePt t="15341" x="3963988" y="5799138"/>
          <p14:tracePt t="15351" x="3948113" y="5783263"/>
          <p14:tracePt t="15357" x="3948113" y="5767388"/>
          <p14:tracePt t="15361" x="3932238" y="5767388"/>
          <p14:tracePt t="15369" x="3932238" y="5751513"/>
          <p14:tracePt t="15373" x="3932238" y="5735638"/>
          <p14:tracePt t="15382" x="3932238" y="5719763"/>
          <p14:tracePt t="15385" x="3916363" y="5719763"/>
          <p14:tracePt t="15403" x="3900488" y="5703888"/>
          <p14:tracePt t="15420" x="3900488" y="5688013"/>
          <p14:tracePt t="15434" x="3884613" y="5688013"/>
          <p14:tracePt t="15707" x="3868738" y="5688013"/>
          <p14:tracePt t="15714" x="3836988" y="5657850"/>
          <p14:tracePt t="15718" x="3821113" y="5641975"/>
          <p14:tracePt t="15722" x="3806825" y="5626100"/>
          <p14:tracePt t="15723" x="3790950" y="5610225"/>
          <p14:tracePt t="15726" x="3775075" y="5610225"/>
          <p14:tracePt t="15730" x="3743325" y="5578475"/>
          <p14:tracePt t="15731" x="3727450" y="5562600"/>
          <p14:tracePt t="15735" x="3695700" y="5546725"/>
          <p14:tracePt t="15737" x="3663950" y="5514975"/>
          <p14:tracePt t="15739" x="3648075" y="5499100"/>
          <p14:tracePt t="15741" x="3632200" y="5483225"/>
          <p14:tracePt t="15743" x="3600450" y="5467350"/>
          <p14:tracePt t="15745" x="3584575" y="5451475"/>
          <p14:tracePt t="15747" x="3584575" y="5435600"/>
          <p14:tracePt t="15749" x="3552825" y="5435600"/>
          <p14:tracePt t="15751" x="3536950" y="5419725"/>
          <p14:tracePt t="15753" x="3536950" y="5403850"/>
          <p14:tracePt t="15755" x="3505200" y="5387975"/>
          <p14:tracePt t="15757" x="3490913" y="5387975"/>
          <p14:tracePt t="15759" x="3490913" y="5372100"/>
          <p14:tracePt t="15761" x="3459163" y="5356225"/>
          <p14:tracePt t="15762" x="3443288" y="5340350"/>
          <p14:tracePt t="15765" x="3427413" y="5324475"/>
          <p14:tracePt t="15767" x="3411538" y="5310188"/>
          <p14:tracePt t="15769" x="3379788" y="5294313"/>
          <p14:tracePt t="15773" x="3348038" y="5262563"/>
          <p14:tracePt t="15775" x="3332163" y="5246688"/>
          <p14:tracePt t="15778" x="3316288" y="5246688"/>
          <p14:tracePt t="15781" x="3268663" y="5199063"/>
          <p14:tracePt t="15783" x="3252788" y="5167313"/>
          <p14:tracePt t="15785" x="3236913" y="5135563"/>
          <p14:tracePt t="15787" x="3205163" y="5135563"/>
          <p14:tracePt t="15789" x="3190875" y="5103813"/>
          <p14:tracePt t="15790" x="3159125" y="5072063"/>
          <p14:tracePt t="15794" x="3143250" y="5040313"/>
          <p14:tracePt t="15795" x="3127375" y="5040313"/>
          <p14:tracePt t="15797" x="3095625" y="5008563"/>
          <p14:tracePt t="15799" x="3063875" y="4976813"/>
          <p14:tracePt t="15801" x="3048000" y="4946650"/>
          <p14:tracePt t="15803" x="3032125" y="4930775"/>
          <p14:tracePt t="15805" x="3000375" y="4914900"/>
          <p14:tracePt t="15807" x="2968625" y="4883150"/>
          <p14:tracePt t="15809" x="2952750" y="4851400"/>
          <p14:tracePt t="15811" x="2936875" y="4835525"/>
          <p14:tracePt t="15812" x="2905125" y="4819650"/>
          <p14:tracePt t="15815" x="2874963" y="4787900"/>
          <p14:tracePt t="15817" x="2843213" y="4756150"/>
          <p14:tracePt t="15819" x="2827338" y="4740275"/>
          <p14:tracePt t="15821" x="2811463" y="4724400"/>
          <p14:tracePt t="15823" x="2779713" y="4692650"/>
          <p14:tracePt t="15825" x="2747963" y="4660900"/>
          <p14:tracePt t="15829" x="2716213" y="4629150"/>
          <p14:tracePt t="15831" x="2684463" y="4598988"/>
          <p14:tracePt t="15833" x="2652713" y="4583113"/>
          <p14:tracePt t="15835" x="2636838" y="4551363"/>
          <p14:tracePt t="15837" x="2620963" y="4519613"/>
          <p14:tracePt t="15839" x="2590800" y="4519613"/>
          <p14:tracePt t="15841" x="2559050" y="4503738"/>
          <p14:tracePt t="15843" x="2543175" y="4471988"/>
          <p14:tracePt t="15845" x="2527300" y="4456113"/>
          <p14:tracePt t="15847" x="2495550" y="4440238"/>
          <p14:tracePt t="15849" x="2479675" y="4440238"/>
          <p14:tracePt t="15850" x="2479675" y="4424363"/>
          <p14:tracePt t="15853" x="2463800" y="4408488"/>
          <p14:tracePt t="15855" x="2447925" y="4392613"/>
          <p14:tracePt t="15857" x="2432050" y="4392613"/>
          <p14:tracePt t="15859" x="2416175" y="4376738"/>
          <p14:tracePt t="15861" x="2416175" y="4360863"/>
          <p14:tracePt t="15863" x="2400300" y="4360863"/>
          <p14:tracePt t="15867" x="2384425" y="4360863"/>
          <p14:tracePt t="15886" x="2384425" y="4344988"/>
          <p14:tracePt t="15901" x="2368550" y="4329113"/>
          <p14:tracePt t="15966" x="2384425" y="4329113"/>
          <p14:tracePt t="15969" x="2400300" y="4313238"/>
          <p14:tracePt t="15973" x="2416175" y="4313238"/>
          <p14:tracePt t="15983" x="2447925" y="4313238"/>
          <p14:tracePt t="15991" x="2463800" y="4313238"/>
          <p14:tracePt t="15995" x="2479675" y="4313238"/>
          <p14:tracePt t="16004" x="2511425" y="4297363"/>
          <p14:tracePt t="16005" x="2527300" y="4297363"/>
          <p14:tracePt t="16013" x="2543175" y="4297363"/>
          <p14:tracePt t="16025" x="2559050" y="4297363"/>
          <p14:tracePt t="16036" x="2574925" y="4297363"/>
          <p14:tracePt t="16085" x="2574925" y="4313238"/>
          <p14:tracePt t="16089" x="2574925" y="4329113"/>
          <p14:tracePt t="16092" x="2559050" y="4344988"/>
          <p14:tracePt t="16095" x="2543175" y="4360863"/>
          <p14:tracePt t="16096" x="2543175" y="4376738"/>
          <p14:tracePt t="16099" x="2527300" y="4392613"/>
          <p14:tracePt t="16101" x="2495550" y="4424363"/>
          <p14:tracePt t="16103" x="2479675" y="4440238"/>
          <p14:tracePt t="16105" x="2479675" y="4456113"/>
          <p14:tracePt t="16107" x="2463800" y="4471988"/>
          <p14:tracePt t="16109" x="2447925" y="4487863"/>
          <p14:tracePt t="16111" x="2432050" y="4487863"/>
          <p14:tracePt t="16113" x="2432050" y="4503738"/>
          <p14:tracePt t="16115" x="2400300" y="4519613"/>
          <p14:tracePt t="16117" x="2384425" y="4535488"/>
          <p14:tracePt t="16121" x="2368550" y="4535488"/>
          <p14:tracePt t="16123" x="2352675" y="4535488"/>
          <p14:tracePt t="16128" x="2320925" y="4535488"/>
          <p14:tracePt t="16131" x="2305050" y="4551363"/>
          <p14:tracePt t="16133" x="2289175" y="4551363"/>
          <p14:tracePt t="16135" x="2274888" y="4551363"/>
          <p14:tracePt t="16137" x="2259013" y="4551363"/>
          <p14:tracePt t="16139" x="2243138" y="4551363"/>
          <p14:tracePt t="16141" x="2227263" y="4551363"/>
          <p14:tracePt t="16145" x="2195513" y="4551363"/>
          <p14:tracePt t="16147" x="2179638" y="4551363"/>
          <p14:tracePt t="16149" x="2163763" y="4551363"/>
          <p14:tracePt t="16151" x="2147888" y="4551363"/>
          <p14:tracePt t="16153" x="2132013" y="4551363"/>
          <p14:tracePt t="16155" x="2100263" y="4551363"/>
          <p14:tracePt t="16157" x="2084388" y="4551363"/>
          <p14:tracePt t="16159" x="2068513" y="4551363"/>
          <p14:tracePt t="16161" x="2052638" y="4551363"/>
          <p14:tracePt t="16163" x="2036763" y="4551363"/>
          <p14:tracePt t="16165" x="2020888" y="4551363"/>
          <p14:tracePt t="16168" x="2005013" y="4551363"/>
          <p14:tracePt t="16171" x="1974850" y="4551363"/>
          <p14:tracePt t="16173" x="1958975" y="4551363"/>
          <p14:tracePt t="16181" x="1943100" y="4551363"/>
          <p14:tracePt t="16185" x="1927225" y="4551363"/>
          <p14:tracePt t="16194" x="1911350" y="4551363"/>
          <p14:tracePt t="16217" x="1927225" y="4551363"/>
          <p14:tracePt t="16221" x="1943100" y="4551363"/>
          <p14:tracePt t="16225" x="1958975" y="4551363"/>
          <p14:tracePt t="16229" x="1974850" y="4551363"/>
          <p14:tracePt t="16230" x="1989138" y="4551363"/>
          <p14:tracePt t="16233" x="2020888" y="4551363"/>
          <p14:tracePt t="16237" x="2036763" y="4551363"/>
          <p14:tracePt t="16239" x="2052638" y="4551363"/>
          <p14:tracePt t="16241" x="2068513" y="4551363"/>
          <p14:tracePt t="16243" x="2084388" y="4551363"/>
          <p14:tracePt t="16245" x="2116138" y="4551363"/>
          <p14:tracePt t="16247" x="2147888" y="4551363"/>
          <p14:tracePt t="16249" x="2179638" y="4535488"/>
          <p14:tracePt t="16251" x="2195513" y="4535488"/>
          <p14:tracePt t="16253" x="2227263" y="4535488"/>
          <p14:tracePt t="16255" x="2243138" y="4535488"/>
          <p14:tracePt t="16257" x="2259013" y="4535488"/>
          <p14:tracePt t="16259" x="2289175" y="4535488"/>
          <p14:tracePt t="16261" x="2320925" y="4535488"/>
          <p14:tracePt t="16265" x="2352675" y="4535488"/>
          <p14:tracePt t="16267" x="2368550" y="4535488"/>
          <p14:tracePt t="16269" x="2384425" y="4535488"/>
          <p14:tracePt t="16271" x="2416175" y="4535488"/>
          <p14:tracePt t="16273" x="2432050" y="4535488"/>
          <p14:tracePt t="16275" x="2447925" y="4535488"/>
          <p14:tracePt t="16278" x="2463800" y="4535488"/>
          <p14:tracePt t="16279" x="2479675" y="4535488"/>
          <p14:tracePt t="16281" x="2495550" y="4535488"/>
          <p14:tracePt t="16285" x="2511425" y="4535488"/>
          <p14:tracePt t="16287" x="2527300" y="4535488"/>
          <p14:tracePt t="16291" x="2543175" y="4535488"/>
          <p14:tracePt t="16299" x="2559050" y="4535488"/>
          <p14:tracePt t="16308" x="2574925" y="4535488"/>
          <p14:tracePt t="16349" x="2559050" y="4551363"/>
          <p14:tracePt t="16357" x="2543175" y="4598988"/>
          <p14:tracePt t="16364" x="2527300" y="4645025"/>
          <p14:tracePt t="16367" x="2527300" y="4676775"/>
          <p14:tracePt t="16370" x="2527300" y="4692650"/>
          <p14:tracePt t="16373" x="2527300" y="4708525"/>
          <p14:tracePt t="16378" x="2527300" y="4724400"/>
          <p14:tracePt t="16379" x="2527300" y="4740275"/>
          <p14:tracePt t="16381" x="2527300" y="4756150"/>
          <p14:tracePt t="16387" x="2527300" y="4772025"/>
          <p14:tracePt t="16389" x="2527300" y="4787900"/>
          <p14:tracePt t="16396" x="2543175" y="4803775"/>
          <p14:tracePt t="16399" x="2559050" y="4819650"/>
          <p14:tracePt t="16403" x="2574925" y="4835525"/>
          <p14:tracePt t="16407" x="2590800" y="4835525"/>
          <p14:tracePt t="16411" x="2605088" y="4851400"/>
          <p14:tracePt t="16413" x="2620963" y="4851400"/>
          <p14:tracePt t="16417" x="2636838" y="4867275"/>
          <p14:tracePt t="16419" x="2652713" y="4867275"/>
          <p14:tracePt t="16423" x="2668588" y="4867275"/>
          <p14:tracePt t="16425" x="2684463" y="4867275"/>
          <p14:tracePt t="16428" x="2700338" y="4867275"/>
          <p14:tracePt t="16429" x="2716213" y="4867275"/>
          <p14:tracePt t="16431" x="2732088" y="4883150"/>
          <p14:tracePt t="16433" x="2747963" y="4883150"/>
          <p14:tracePt t="16438" x="2763838" y="4883150"/>
          <p14:tracePt t="16439" x="2779713" y="4883150"/>
          <p14:tracePt t="16441" x="2795588" y="4883150"/>
          <p14:tracePt t="16443" x="2827338" y="4883150"/>
          <p14:tracePt t="16445" x="2827338" y="4899025"/>
          <p14:tracePt t="16447" x="2843213" y="4899025"/>
          <p14:tracePt t="16448" x="2874963" y="4899025"/>
          <p14:tracePt t="16453" x="2905125" y="4899025"/>
          <p14:tracePt t="16455" x="2921000" y="4899025"/>
          <p14:tracePt t="16459" x="2952750" y="4899025"/>
          <p14:tracePt t="16463" x="2968625" y="4899025"/>
          <p14:tracePt t="16465" x="2984500" y="4899025"/>
          <p14:tracePt t="16467" x="3000375" y="4899025"/>
          <p14:tracePt t="16469" x="3016250" y="4899025"/>
          <p14:tracePt t="16470" x="3032125" y="4899025"/>
          <p14:tracePt t="16475" x="3048000" y="4899025"/>
          <p14:tracePt t="16497" x="3111500" y="4883150"/>
          <p14:tracePt t="16515" x="3127375" y="4867275"/>
          <p14:tracePt t="16523" x="3127375" y="4851400"/>
          <p14:tracePt t="16532" x="3127375" y="4835525"/>
          <p14:tracePt t="16536" x="3127375" y="4819650"/>
          <p14:tracePt t="16542" x="3127375" y="4803775"/>
          <p14:tracePt t="16554" x="3127375" y="4787900"/>
          <p14:tracePt t="16560" x="3127375" y="4772025"/>
          <p14:tracePt t="16562" x="3111500" y="4772025"/>
          <p14:tracePt t="16567" x="3095625" y="4772025"/>
          <p14:tracePt t="16579" x="3079750" y="4756150"/>
          <p14:tracePt t="16581" x="3063875" y="4756150"/>
          <p14:tracePt t="16590" x="3048000" y="4740275"/>
          <p14:tracePt t="16594" x="3032125" y="4740275"/>
          <p14:tracePt t="16597" x="3016250" y="4740275"/>
          <p14:tracePt t="16603" x="3000375" y="4740275"/>
          <p14:tracePt t="16605" x="3000375" y="4724400"/>
          <p14:tracePt t="16607" x="2984500" y="4724400"/>
          <p14:tracePt t="16617" x="2968625" y="4724400"/>
          <p14:tracePt t="16621" x="2952750" y="4724400"/>
          <p14:tracePt t="16630" x="2936875" y="4724400"/>
          <p14:tracePt t="17064" x="2952750" y="4724400"/>
          <p14:tracePt t="17069" x="2968625" y="4724400"/>
          <p14:tracePt t="17078" x="2984500" y="4724400"/>
          <p14:tracePt t="17082" x="3000375" y="4724400"/>
          <p14:tracePt t="17089" x="3016250" y="4724400"/>
          <p14:tracePt t="17096" x="3048000" y="4724400"/>
          <p14:tracePt t="17099" x="3063875" y="4724400"/>
          <p14:tracePt t="17101" x="3079750" y="4724400"/>
          <p14:tracePt t="17103" x="3095625" y="4724400"/>
          <p14:tracePt t="17105" x="3111500" y="4724400"/>
          <p14:tracePt t="17107" x="3127375" y="4724400"/>
          <p14:tracePt t="17109" x="3127375" y="4740275"/>
          <p14:tracePt t="17112" x="3143250" y="4740275"/>
          <p14:tracePt t="17113" x="3159125" y="4740275"/>
          <p14:tracePt t="17115" x="3175000" y="4740275"/>
          <p14:tracePt t="17117" x="3190875" y="4756150"/>
          <p14:tracePt t="17119" x="3205163" y="4756150"/>
          <p14:tracePt t="17123" x="3236913" y="4756150"/>
          <p14:tracePt t="17125" x="3252788" y="4756150"/>
          <p14:tracePt t="17129" x="3268663" y="4756150"/>
          <p14:tracePt t="17131" x="3284538" y="4756150"/>
          <p14:tracePt t="17133" x="3300413" y="4756150"/>
          <p14:tracePt t="17135" x="3316288" y="4772025"/>
          <p14:tracePt t="17137" x="3332163" y="4772025"/>
          <p14:tracePt t="17141" x="3363913" y="4772025"/>
          <p14:tracePt t="17144" x="3379788" y="4772025"/>
          <p14:tracePt t="17147" x="3395663" y="4787900"/>
          <p14:tracePt t="17149" x="3411538" y="4787900"/>
          <p14:tracePt t="17153" x="3427413" y="4787900"/>
          <p14:tracePt t="17155" x="3459163" y="4787900"/>
          <p14:tracePt t="17160" x="3475038" y="4787900"/>
          <p14:tracePt t="17162" x="3490913" y="4787900"/>
          <p14:tracePt t="17164" x="3505200" y="4787900"/>
          <p14:tracePt t="17167" x="3521075" y="4787900"/>
          <p14:tracePt t="17169" x="3536950" y="4787900"/>
          <p14:tracePt t="17173" x="3552825" y="4787900"/>
          <p14:tracePt t="17177" x="3568700" y="4787900"/>
          <p14:tracePt t="17181" x="3584575" y="4787900"/>
          <p14:tracePt t="17186" x="3600450" y="4787900"/>
          <p14:tracePt t="17201" x="3616325" y="4787900"/>
          <p14:tracePt t="17242" x="3632200" y="4787900"/>
          <p14:tracePt t="17250" x="3648075" y="4787900"/>
          <p14:tracePt t="17260" x="3663950" y="4787900"/>
          <p14:tracePt t="17265" x="3695700" y="4787900"/>
          <p14:tracePt t="17272" x="3711575" y="4772025"/>
          <p14:tracePt t="17276" x="3727450" y="4772025"/>
          <p14:tracePt t="17284" x="3743325" y="4772025"/>
          <p14:tracePt t="17290" x="3759200" y="4756150"/>
          <p14:tracePt t="17305" x="3775075" y="4756150"/>
          <p14:tracePt t="17379" x="3759200" y="4772025"/>
          <p14:tracePt t="17385" x="3743325" y="4787900"/>
          <p14:tracePt t="17391" x="3743325" y="4803775"/>
          <p14:tracePt t="17396" x="3727450" y="4835525"/>
          <p14:tracePt t="17403" x="3711575" y="4851400"/>
          <p14:tracePt t="17405" x="3711575" y="4867275"/>
          <p14:tracePt t="17409" x="3711575" y="4883150"/>
          <p14:tracePt t="17411" x="3711575" y="4899025"/>
          <p14:tracePt t="17413" x="3711575" y="4914900"/>
          <p14:tracePt t="17419" x="3711575" y="4930775"/>
          <p14:tracePt t="17423" x="3711575" y="4946650"/>
          <p14:tracePt t="17425" x="3695700" y="4946650"/>
          <p14:tracePt t="17427" x="3695700" y="4962525"/>
          <p14:tracePt t="17431" x="3695700" y="4976813"/>
          <p14:tracePt t="17433" x="3695700" y="4992688"/>
          <p14:tracePt t="17440" x="3695700" y="5008563"/>
          <p14:tracePt t="17444" x="3695700" y="5024438"/>
          <p14:tracePt t="17454" x="3695700" y="5040313"/>
          <p14:tracePt t="17465" x="3695700" y="5056188"/>
          <p14:tracePt t="17478" x="3695700" y="5072063"/>
          <p14:tracePt t="17496" x="3727450" y="5087938"/>
          <p14:tracePt t="17499" x="3727450" y="5103813"/>
          <p14:tracePt t="17501" x="3743325" y="5103813"/>
          <p14:tracePt t="17503" x="3759200" y="5103813"/>
          <p14:tracePt t="17505" x="3775075" y="5103813"/>
          <p14:tracePt t="17507" x="3775075" y="5119688"/>
          <p14:tracePt t="17509" x="3790950" y="5135563"/>
          <p14:tracePt t="17512" x="3806825" y="5135563"/>
          <p14:tracePt t="17515" x="3821113" y="5135563"/>
          <p14:tracePt t="17517" x="3836988" y="5151438"/>
          <p14:tracePt t="17519" x="3852863" y="5167313"/>
          <p14:tracePt t="17521" x="3868738" y="5167313"/>
          <p14:tracePt t="17523" x="3884613" y="5183188"/>
          <p14:tracePt t="17525" x="3916363" y="5199063"/>
          <p14:tracePt t="17527" x="3948113" y="5199063"/>
          <p14:tracePt t="17529" x="3979863" y="5214938"/>
          <p14:tracePt t="17531" x="3995738" y="5214938"/>
          <p14:tracePt t="17533" x="4027488" y="5230813"/>
          <p14:tracePt t="17535" x="4043363" y="5246688"/>
          <p14:tracePt t="17537" x="4059238" y="5246688"/>
          <p14:tracePt t="17539" x="4090988" y="5262563"/>
          <p14:tracePt t="17540" x="4106863" y="5262563"/>
          <p14:tracePt t="17545" x="4152900" y="5278438"/>
          <p14:tracePt t="17547" x="4168775" y="5278438"/>
          <p14:tracePt t="17549" x="4184650" y="5294313"/>
          <p14:tracePt t="17550" x="4216400" y="5294313"/>
          <p14:tracePt t="17552" x="4232275" y="5310188"/>
          <p14:tracePt t="17555" x="4248150" y="5310188"/>
          <p14:tracePt t="17557" x="4264025" y="5310188"/>
          <p14:tracePt t="17559" x="4279900" y="5310188"/>
          <p14:tracePt t="17561" x="4311650" y="5324475"/>
          <p14:tracePt t="17563" x="4327525" y="5324475"/>
          <p14:tracePt t="17565" x="4327525" y="5340350"/>
          <p14:tracePt t="17567" x="4359275" y="5340350"/>
          <p14:tracePt t="17569" x="4375150" y="5356225"/>
          <p14:tracePt t="17573" x="4391025" y="5356225"/>
          <p14:tracePt t="17575" x="4406900" y="5356225"/>
          <p14:tracePt t="17579" x="4421188" y="5372100"/>
          <p14:tracePt t="17581" x="4437063" y="5372100"/>
          <p14:tracePt t="17584" x="4452938" y="5372100"/>
          <p14:tracePt t="17587" x="4452938" y="5387975"/>
          <p14:tracePt t="17594" x="4468813" y="5387975"/>
          <p14:tracePt t="17597" x="4484688" y="5403850"/>
          <p14:tracePt t="17617" x="4500563" y="5403850"/>
          <p14:tracePt t="17632" x="4516438" y="5419725"/>
          <p14:tracePt t="17642" x="4532313" y="5419725"/>
          <p14:tracePt t="17645" x="4532313" y="5435600"/>
          <p14:tracePt t="17649" x="4548188" y="5435600"/>
          <p14:tracePt t="17651" x="4564063" y="5435600"/>
          <p14:tracePt t="17653" x="4564063" y="5451475"/>
          <p14:tracePt t="17655" x="4579938" y="5451475"/>
          <p14:tracePt t="17657" x="4595813" y="5467350"/>
          <p14:tracePt t="17661" x="4611688" y="5483225"/>
          <p14:tracePt t="17665" x="4627563" y="5483225"/>
          <p14:tracePt t="17667" x="4643438" y="5499100"/>
          <p14:tracePt t="17671" x="4675188" y="5514975"/>
          <p14:tracePt t="17673" x="4691063" y="5514975"/>
          <p14:tracePt t="17677" x="4706938" y="5530850"/>
          <p14:tracePt t="17679" x="4722813" y="5546725"/>
          <p14:tracePt t="17683" x="4737100" y="5562600"/>
          <p14:tracePt t="17685" x="4768850" y="5562600"/>
          <p14:tracePt t="17687" x="4768850" y="5578475"/>
          <p14:tracePt t="17689" x="4784725" y="5594350"/>
          <p14:tracePt t="17691" x="4800600" y="5594350"/>
          <p14:tracePt t="17694" x="4816475" y="5610225"/>
          <p14:tracePt t="17697" x="4848225" y="5610225"/>
          <p14:tracePt t="17699" x="4864100" y="5626100"/>
          <p14:tracePt t="17701" x="4864100" y="5641975"/>
          <p14:tracePt t="17703" x="4879975" y="5641975"/>
          <p14:tracePt t="17705" x="4895850" y="5641975"/>
          <p14:tracePt t="17707" x="4895850" y="5657850"/>
          <p14:tracePt t="17709" x="4911725" y="5672138"/>
          <p14:tracePt t="17711" x="4927600" y="5688013"/>
          <p14:tracePt t="17713" x="4943475" y="5688013"/>
          <p14:tracePt t="17719" x="4959350" y="5688013"/>
          <p14:tracePt t="17722" x="4975225" y="5703888"/>
          <p14:tracePt t="17726" x="4975225" y="5719763"/>
          <p14:tracePt t="17732" x="4991100" y="5719763"/>
          <p14:tracePt t="17739" x="5006975" y="5719763"/>
          <p14:tracePt t="17751" x="5006975" y="5735638"/>
          <p14:tracePt t="17761" x="5022850" y="5735638"/>
          <p14:tracePt t="17783" x="5022850" y="5751513"/>
          <p14:tracePt t="17791" x="5022850" y="5767388"/>
          <p14:tracePt t="17803" x="5022850" y="5799138"/>
          <p14:tracePt t="17807" x="5022850" y="5815013"/>
          <p14:tracePt t="17809" x="5022850" y="5830888"/>
          <p14:tracePt t="17811" x="5022850" y="5846763"/>
          <p14:tracePt t="17815" x="5022850" y="5862638"/>
          <p14:tracePt t="17817" x="5022850" y="5878513"/>
          <p14:tracePt t="17821" x="5006975" y="5894388"/>
          <p14:tracePt t="17823" x="5006975" y="5926138"/>
          <p14:tracePt t="17829" x="4991100" y="5973763"/>
          <p14:tracePt t="17830" x="4991100" y="5989638"/>
          <p14:tracePt t="17833" x="4991100" y="6003925"/>
          <p14:tracePt t="17835" x="4991100" y="6019800"/>
          <p14:tracePt t="17837" x="4991100" y="6035675"/>
          <p14:tracePt t="17839" x="4991100" y="6051550"/>
          <p14:tracePt t="17841" x="4991100" y="6067425"/>
          <p14:tracePt t="17845" x="4975225" y="6083300"/>
          <p14:tracePt t="17847" x="4975225" y="6099175"/>
          <p14:tracePt t="17854" x="4975225" y="6115050"/>
          <p14:tracePt t="17855" x="4975225" y="6130925"/>
          <p14:tracePt t="17860" x="4975225" y="6146800"/>
          <p14:tracePt t="17865" x="4975225" y="6162675"/>
          <p14:tracePt t="17867" x="4975225" y="6178550"/>
          <p14:tracePt t="17875" x="4975225" y="6194425"/>
          <p14:tracePt t="17882" x="4975225" y="6210300"/>
          <p14:tracePt t="17885" x="4975225" y="6226175"/>
          <p14:tracePt t="17890" x="4959350" y="6226175"/>
          <p14:tracePt t="17895" x="4959350" y="6242050"/>
          <p14:tracePt t="17899" x="4943475" y="6257925"/>
          <p14:tracePt t="17910" x="4927600" y="6273800"/>
          <p14:tracePt t="17913" x="4927600" y="6289675"/>
          <p14:tracePt t="17915" x="4911725" y="6289675"/>
          <p14:tracePt t="17917" x="4911725" y="6305550"/>
          <p14:tracePt t="17921" x="4895850" y="6305550"/>
          <p14:tracePt t="17925" x="4879975" y="6321425"/>
          <p14:tracePt t="17929" x="4864100" y="6337300"/>
          <p14:tracePt t="17933" x="4848225" y="6337300"/>
          <p14:tracePt t="17935" x="4848225" y="6351588"/>
          <p14:tracePt t="17937" x="4832350" y="6351588"/>
          <p14:tracePt t="17939" x="4832350" y="6367463"/>
          <p14:tracePt t="17941" x="4816475" y="6383338"/>
          <p14:tracePt t="17944" x="4800600" y="6383338"/>
          <p14:tracePt t="17949" x="4784725" y="6383338"/>
          <p14:tracePt t="17951" x="4784725" y="6399213"/>
          <p14:tracePt t="17955" x="4784725" y="6415088"/>
          <p14:tracePt t="17961" x="4768850" y="6430963"/>
          <p14:tracePt t="17964" x="4752975" y="6430963"/>
          <p14:tracePt t="17965" x="4752975" y="6446838"/>
          <p14:tracePt t="17969" x="4752975" y="6462713"/>
          <p14:tracePt t="17971" x="4737100" y="6462713"/>
          <p14:tracePt t="17974" x="4722813" y="6478588"/>
          <p14:tracePt t="17977" x="4706938" y="6478588"/>
          <p14:tracePt t="17981" x="4706938" y="6494463"/>
          <p14:tracePt t="17985" x="4691063" y="6494463"/>
          <p14:tracePt t="17989" x="4675188" y="6494463"/>
          <p14:tracePt t="17991" x="4675188" y="6510338"/>
          <p14:tracePt t="17995" x="4659313" y="6510338"/>
          <p14:tracePt t="17999" x="4643438" y="6526213"/>
          <p14:tracePt t="18005" x="4627563" y="6526213"/>
          <p14:tracePt t="18007" x="4611688" y="6526213"/>
          <p14:tracePt t="18011" x="4595813" y="6526213"/>
          <p14:tracePt t="18015" x="4579938" y="6526213"/>
          <p14:tracePt t="18018" x="4564063" y="6542088"/>
          <p14:tracePt t="18023" x="4548188" y="6542088"/>
          <p14:tracePt t="18025" x="4532313" y="6542088"/>
          <p14:tracePt t="18029" x="4516438" y="6542088"/>
          <p14:tracePt t="18033" x="4500563" y="6542088"/>
          <p14:tracePt t="18035" x="4484688" y="6542088"/>
          <p14:tracePt t="18039" x="4484688" y="6557963"/>
          <p14:tracePt t="18041" x="4468813" y="6557963"/>
          <p14:tracePt t="18043" x="4452938" y="6557963"/>
          <p14:tracePt t="18045" x="4437063" y="6557963"/>
          <p14:tracePt t="18049" x="4421188" y="6557963"/>
          <p14:tracePt t="18051" x="4406900" y="6557963"/>
          <p14:tracePt t="18055" x="4391025" y="6557963"/>
          <p14:tracePt t="18059" x="4375150" y="6557963"/>
          <p14:tracePt t="18061" x="4359275" y="6557963"/>
          <p14:tracePt t="18065" x="4343400" y="6557963"/>
          <p14:tracePt t="18067" x="4327525" y="6557963"/>
          <p14:tracePt t="18076" x="4311650" y="6557963"/>
          <p14:tracePt t="18083" x="4295775" y="6557963"/>
          <p14:tracePt t="18099" x="4279900" y="6557963"/>
          <p14:tracePt t="18105" x="4279900" y="6542088"/>
          <p14:tracePt t="18112" x="4279900" y="6526213"/>
          <p14:tracePt t="18114" x="4279900" y="6510338"/>
          <p14:tracePt t="18115" x="4279900" y="6494463"/>
          <p14:tracePt t="18117" x="4279900" y="6462713"/>
          <p14:tracePt t="18119" x="4279900" y="6446838"/>
          <p14:tracePt t="18121" x="4279900" y="6415088"/>
          <p14:tracePt t="18123" x="4279900" y="6399213"/>
          <p14:tracePt t="18125" x="4279900" y="6383338"/>
          <p14:tracePt t="18128" x="4295775" y="6351588"/>
          <p14:tracePt t="18130" x="4295775" y="6337300"/>
          <p14:tracePt t="18131" x="4295775" y="6321425"/>
          <p14:tracePt t="18133" x="4311650" y="6289675"/>
          <p14:tracePt t="18134" x="4311650" y="6273800"/>
          <p14:tracePt t="18136" x="4311650" y="6242050"/>
          <p14:tracePt t="18139" x="4327525" y="6226175"/>
          <p14:tracePt t="18141" x="4327525" y="6210300"/>
          <p14:tracePt t="18144" x="4327525" y="6178550"/>
          <p14:tracePt t="18145" x="4327525" y="6162675"/>
          <p14:tracePt t="18147" x="4327525" y="6146800"/>
          <p14:tracePt t="18149" x="4327525" y="6130925"/>
          <p14:tracePt t="18151" x="4343400" y="6115050"/>
          <p14:tracePt t="18153" x="4343400" y="6099175"/>
          <p14:tracePt t="18154" x="4343400" y="6067425"/>
          <p14:tracePt t="18156" x="4359275" y="6067425"/>
          <p14:tracePt t="18159" x="4359275" y="6051550"/>
          <p14:tracePt t="18161" x="4359275" y="6035675"/>
          <p14:tracePt t="18163" x="4359275" y="6019800"/>
          <p14:tracePt t="18165" x="4359275" y="6003925"/>
          <p14:tracePt t="18167" x="4359275" y="5989638"/>
          <p14:tracePt t="18169" x="4375150" y="5989638"/>
          <p14:tracePt t="18175" x="4375150" y="5973763"/>
          <p14:tracePt t="18183" x="4375150" y="5957888"/>
          <p14:tracePt t="18185" x="4391025" y="5957888"/>
          <p14:tracePt t="18222" x="4406900" y="5957888"/>
          <p14:tracePt t="18224" x="4406900" y="5942013"/>
          <p14:tracePt t="18231" x="4421188" y="5942013"/>
          <p14:tracePt t="18233" x="4437063" y="5942013"/>
          <p14:tracePt t="18237" x="4437063" y="5926138"/>
          <p14:tracePt t="18239" x="4452938" y="5926138"/>
          <p14:tracePt t="18241" x="4468813" y="5926138"/>
          <p14:tracePt t="18243" x="4484688" y="5926138"/>
          <p14:tracePt t="18247" x="4516438" y="5926138"/>
          <p14:tracePt t="18252" x="4532313" y="5926138"/>
          <p14:tracePt t="18253" x="4548188" y="5926138"/>
          <p14:tracePt t="18255" x="4564063" y="5910263"/>
          <p14:tracePt t="18257" x="4579938" y="5910263"/>
          <p14:tracePt t="18259" x="4595813" y="5910263"/>
          <p14:tracePt t="18262" x="4611688" y="5910263"/>
          <p14:tracePt t="18263" x="4627563" y="5910263"/>
          <p14:tracePt t="18265" x="4643438" y="5910263"/>
          <p14:tracePt t="18267" x="4659313" y="5910263"/>
          <p14:tracePt t="18269" x="4675188" y="5910263"/>
          <p14:tracePt t="18270" x="4706938" y="5910263"/>
          <p14:tracePt t="18275" x="4737100" y="5910263"/>
          <p14:tracePt t="18277" x="4752975" y="5910263"/>
          <p14:tracePt t="18279" x="4768850" y="5910263"/>
          <p14:tracePt t="18281" x="4784725" y="5910263"/>
          <p14:tracePt t="18283" x="4800600" y="5910263"/>
          <p14:tracePt t="18285" x="4816475" y="5910263"/>
          <p14:tracePt t="18287" x="4832350" y="5910263"/>
          <p14:tracePt t="18291" x="4864100" y="5910263"/>
          <p14:tracePt t="18293" x="4879975" y="5910263"/>
          <p14:tracePt t="18297" x="4895850" y="5910263"/>
          <p14:tracePt t="18299" x="4911725" y="5910263"/>
          <p14:tracePt t="18306" x="4943475" y="5910263"/>
          <p14:tracePt t="18311" x="4959350" y="5910263"/>
          <p14:tracePt t="18323" x="4975225" y="5910263"/>
          <p14:tracePt t="18340" x="4991100" y="5910263"/>
          <p14:tracePt t="18349" x="4991100" y="5926138"/>
          <p14:tracePt t="18353" x="4991100" y="5942013"/>
          <p14:tracePt t="18369" x="4991100" y="6003925"/>
          <p14:tracePt t="18371" x="4991100" y="6035675"/>
          <p14:tracePt t="18373" x="4991100" y="6051550"/>
          <p14:tracePt t="18377" x="4991100" y="6067425"/>
          <p14:tracePt t="18380" x="4991100" y="6083300"/>
          <p14:tracePt t="18381" x="4991100" y="6099175"/>
          <p14:tracePt t="18383" x="4991100" y="6115050"/>
          <p14:tracePt t="18385" x="4991100" y="6130925"/>
          <p14:tracePt t="18389" x="4991100" y="6146800"/>
          <p14:tracePt t="18391" x="4991100" y="6162675"/>
          <p14:tracePt t="18394" x="4991100" y="6178550"/>
          <p14:tracePt t="18395" x="4991100" y="6194425"/>
          <p14:tracePt t="18397" x="4991100" y="6210300"/>
          <p14:tracePt t="18399" x="4991100" y="6226175"/>
          <p14:tracePt t="18403" x="4991100" y="6242050"/>
          <p14:tracePt t="18405" x="4991100" y="6257925"/>
          <p14:tracePt t="18416" x="4991100" y="6305550"/>
          <p14:tracePt t="18421" x="4991100" y="6321425"/>
          <p14:tracePt t="18427" x="4991100" y="6337300"/>
          <p14:tracePt t="18433" x="4975225" y="6351588"/>
          <p14:tracePt t="18437" x="4975225" y="6367463"/>
          <p14:tracePt t="18441" x="4959350" y="6367463"/>
          <p14:tracePt t="18444" x="4959350" y="6383338"/>
          <p14:tracePt t="18445" x="4943475" y="6383338"/>
          <p14:tracePt t="18449" x="4927600" y="6383338"/>
          <p14:tracePt t="18452" x="4911725" y="6383338"/>
          <p14:tracePt t="18455" x="4895850" y="6383338"/>
          <p14:tracePt t="18457" x="4895850" y="6399213"/>
          <p14:tracePt t="18461" x="4864100" y="6399213"/>
          <p14:tracePt t="18463" x="4848225" y="6399213"/>
          <p14:tracePt t="18465" x="4848225" y="6415088"/>
          <p14:tracePt t="18467" x="4832350" y="6415088"/>
          <p14:tracePt t="18469" x="4816475" y="6415088"/>
          <p14:tracePt t="18474" x="4800600" y="6415088"/>
          <p14:tracePt t="18475" x="4784725" y="6415088"/>
          <p14:tracePt t="18477" x="4768850" y="6415088"/>
          <p14:tracePt t="18481" x="4752975" y="6415088"/>
          <p14:tracePt t="18483" x="4737100" y="6430963"/>
          <p14:tracePt t="18496" x="4675188" y="6446838"/>
          <p14:tracePt t="18497" x="4659313" y="6446838"/>
          <p14:tracePt t="18501" x="4643438" y="6446838"/>
          <p14:tracePt t="18503" x="4627563" y="6446838"/>
          <p14:tracePt t="18505" x="4611688" y="6446838"/>
          <p14:tracePt t="18510" x="4595813" y="6462713"/>
          <p14:tracePt t="18513" x="4579938" y="6462713"/>
          <p14:tracePt t="18519" x="4564063" y="6462713"/>
          <p14:tracePt t="18521" x="4548188" y="6462713"/>
          <p14:tracePt t="18523" x="4548188" y="6478588"/>
          <p14:tracePt t="18526" x="4532313" y="6478588"/>
          <p14:tracePt t="18533" x="4516438" y="6478588"/>
          <p14:tracePt t="18543" x="4500563" y="6478588"/>
          <p14:tracePt t="18614" x="4500563" y="6462713"/>
          <p14:tracePt t="18621" x="4484688" y="6462713"/>
          <p14:tracePt t="18998" x="4484688" y="6446838"/>
          <p14:tracePt t="19002" x="4484688" y="6430963"/>
          <p14:tracePt t="19010" x="4500563" y="6415088"/>
          <p14:tracePt t="19017" x="4516438" y="6383338"/>
          <p14:tracePt t="19023" x="4548188" y="6367463"/>
          <p14:tracePt t="19027" x="4564063" y="6351588"/>
          <p14:tracePt t="19029" x="4564063" y="6337300"/>
          <p14:tracePt t="19033" x="4579938" y="6337300"/>
          <p14:tracePt t="19036" x="4579938" y="6321425"/>
          <p14:tracePt t="19041" x="4595813" y="6321425"/>
          <p14:tracePt t="19054" x="4595813" y="6305550"/>
          <p14:tracePt t="19057" x="4611688" y="6305550"/>
          <p14:tracePt t="19065" x="4627563" y="6289675"/>
          <p14:tracePt t="19077" x="4643438" y="6273800"/>
          <p14:tracePt t="19114" x="4659313" y="6273800"/>
          <p14:tracePt t="19117" x="4659313" y="6257925"/>
          <p14:tracePt t="24532" x="4659313" y="6242050"/>
          <p14:tracePt t="24541" x="4659313" y="6162675"/>
          <p14:tracePt t="24546" x="4659313" y="5688013"/>
          <p14:tracePt t="24549" x="4659313" y="5356225"/>
          <p14:tracePt t="24551" x="4659313" y="5135563"/>
          <p14:tracePt t="24553" x="4659313" y="4914900"/>
          <p14:tracePt t="24554" x="4659313" y="4708525"/>
          <p14:tracePt t="24557" x="4659313" y="4471988"/>
          <p14:tracePt t="24558" x="4659313" y="4267200"/>
          <p14:tracePt t="24560" x="4659313" y="4029075"/>
          <p14:tracePt t="24563" x="4659313" y="3760788"/>
          <p14:tracePt t="24565" x="4659313" y="3556000"/>
          <p14:tracePt t="24567" x="4659313" y="3317875"/>
          <p14:tracePt t="24569" x="4659313" y="3113088"/>
          <p14:tracePt t="24570" x="4659313" y="2922588"/>
          <p14:tracePt t="24574" x="4659313" y="2717800"/>
          <p14:tracePt t="24575" x="4659313" y="2513013"/>
          <p14:tracePt t="24576" x="4659313" y="2354263"/>
          <p14:tracePt t="24578" x="4627563" y="2181225"/>
          <p14:tracePt t="24580" x="4627563" y="2054225"/>
          <p14:tracePt t="24583" x="4627563" y="1895475"/>
          <p14:tracePt t="24585" x="4611688" y="1785938"/>
          <p14:tracePt t="24587" x="4611688" y="1674813"/>
          <p14:tracePt t="24589" x="4611688" y="1595438"/>
          <p14:tracePt t="24591" x="4611688" y="1563688"/>
          <p14:tracePt t="24593" x="4611688" y="1533525"/>
          <p14:tracePt t="24595" x="4611688" y="1485900"/>
          <p14:tracePt t="24597" x="4611688" y="1454150"/>
          <p14:tracePt t="24608" x="4611688" y="1438275"/>
          <p14:tracePt t="24636" x="4611688" y="1422400"/>
          <p14:tracePt t="24851" x="4564063" y="1406525"/>
          <p14:tracePt t="24854" x="4516438" y="1406525"/>
          <p14:tracePt t="24855" x="4468813" y="1406525"/>
          <p14:tracePt t="24857" x="4391025" y="1390650"/>
          <p14:tracePt t="24859" x="4327525" y="1390650"/>
          <p14:tracePt t="24861" x="4264025" y="1374775"/>
          <p14:tracePt t="24863" x="4216400" y="1374775"/>
          <p14:tracePt t="24865" x="4137025" y="1358900"/>
          <p14:tracePt t="24866" x="4075113" y="1343025"/>
          <p14:tracePt t="24869" x="3979863" y="1343025"/>
          <p14:tracePt t="24871" x="3900488" y="1327150"/>
          <p14:tracePt t="24873" x="3821113" y="1327150"/>
          <p14:tracePt t="24875" x="3727450" y="1295400"/>
          <p14:tracePt t="24877" x="3648075" y="1295400"/>
          <p14:tracePt t="24879" x="3568700" y="1279525"/>
          <p14:tracePt t="24881" x="3490913" y="1279525"/>
          <p14:tracePt t="24883" x="3411538" y="1279525"/>
          <p14:tracePt t="24885" x="3316288" y="1263650"/>
          <p14:tracePt t="24887" x="3252788" y="1263650"/>
          <p14:tracePt t="24891" x="3127375" y="1263650"/>
          <p14:tracePt t="24892" x="3079750" y="1263650"/>
          <p14:tracePt t="24895" x="3016250" y="1263650"/>
          <p14:tracePt t="24897" x="3000375" y="1263650"/>
          <p14:tracePt t="24899" x="2984500" y="1263650"/>
          <p14:tracePt t="24901" x="2968625" y="1263650"/>
          <p14:tracePt t="24908" x="2952750" y="1263650"/>
          <p14:tracePt t="24922" x="2968625" y="1263650"/>
          <p14:tracePt t="24924" x="3000375" y="1263650"/>
          <p14:tracePt t="24925" x="3032125" y="1263650"/>
          <p14:tracePt t="24927" x="3063875" y="1263650"/>
          <p14:tracePt t="24929" x="3079750" y="1279525"/>
          <p14:tracePt t="24930" x="3095625" y="1279525"/>
          <p14:tracePt t="24933" x="3127375" y="1279525"/>
          <p14:tracePt t="24935" x="3143250" y="1295400"/>
          <p14:tracePt t="24937" x="3175000" y="1295400"/>
          <p14:tracePt t="24940" x="3190875" y="1295400"/>
          <p14:tracePt t="24942" x="3205163" y="1295400"/>
          <p14:tracePt t="24943" x="3236913" y="1295400"/>
          <p14:tracePt t="24945" x="3236913" y="1311275"/>
          <p14:tracePt t="24947" x="3268663" y="1311275"/>
          <p14:tracePt t="24949" x="3284538" y="1327150"/>
          <p14:tracePt t="24951" x="3300413" y="1343025"/>
          <p14:tracePt t="24953" x="3316288" y="1343025"/>
          <p14:tracePt t="24955" x="3332163" y="1343025"/>
          <p14:tracePt t="24959" x="3348038" y="1358900"/>
          <p14:tracePt t="24965" x="3363913" y="1374775"/>
          <p14:tracePt t="24978" x="3363913" y="1390650"/>
          <p14:tracePt t="24984" x="3363913" y="1406525"/>
          <p14:tracePt t="24985" x="3363913" y="1422400"/>
          <p14:tracePt t="24991" x="3332163" y="1454150"/>
          <p14:tracePt t="24992" x="3332163" y="1485900"/>
          <p14:tracePt t="24993" x="3300413" y="1501775"/>
          <p14:tracePt t="24995" x="3284538" y="1517650"/>
          <p14:tracePt t="24997" x="3252788" y="1547813"/>
          <p14:tracePt t="24999" x="3205163" y="1595438"/>
          <p14:tracePt t="25001" x="3159125" y="1643063"/>
          <p14:tracePt t="25003" x="3127375" y="1690688"/>
          <p14:tracePt t="25004" x="3079750" y="1722438"/>
          <p14:tracePt t="25007" x="3032125" y="1754188"/>
          <p14:tracePt t="25009" x="2984500" y="1785938"/>
          <p14:tracePt t="25011" x="2936875" y="1833563"/>
          <p14:tracePt t="25013" x="2890838" y="1865313"/>
          <p14:tracePt t="25015" x="2859088" y="1911350"/>
          <p14:tracePt t="25017" x="2811463" y="1943100"/>
          <p14:tracePt t="25019" x="2763838" y="1990725"/>
          <p14:tracePt t="25020" x="2732088" y="2022475"/>
          <p14:tracePt t="25023" x="2668588" y="2085975"/>
          <p14:tracePt t="25025" x="2636838" y="2101850"/>
          <p14:tracePt t="25026" x="2590800" y="2149475"/>
          <p14:tracePt t="25029" x="2559050" y="2197100"/>
          <p14:tracePt t="25031" x="2527300" y="2228850"/>
          <p14:tracePt t="25033" x="2495550" y="2274888"/>
          <p14:tracePt t="25035" x="2447925" y="2322513"/>
          <p14:tracePt t="25037" x="2400300" y="2338388"/>
          <p14:tracePt t="25041" x="2320925" y="2433638"/>
          <p14:tracePt t="25043" x="2289175" y="2465388"/>
          <p14:tracePt t="25045" x="2274888" y="2513013"/>
          <p14:tracePt t="25047" x="2227263" y="2560638"/>
          <p14:tracePt t="25049" x="2195513" y="2574925"/>
          <p14:tracePt t="25050" x="2163763" y="2622550"/>
          <p14:tracePt t="25053" x="2132013" y="2670175"/>
          <p14:tracePt t="25055" x="2100263" y="2701925"/>
          <p14:tracePt t="25057" x="2084388" y="2749550"/>
          <p14:tracePt t="25059" x="2052638" y="2781300"/>
          <p14:tracePt t="25061" x="2020888" y="2828925"/>
          <p14:tracePt t="25063" x="1989138" y="2876550"/>
          <p14:tracePt t="25065" x="1974850" y="2908300"/>
          <p14:tracePt t="25067" x="1943100" y="2938463"/>
          <p14:tracePt t="25069" x="1927225" y="2970213"/>
          <p14:tracePt t="25071" x="1911350" y="3017838"/>
          <p14:tracePt t="25073" x="1911350" y="3065463"/>
          <p14:tracePt t="25075" x="1879600" y="3097213"/>
          <p14:tracePt t="25076" x="1863725" y="3144838"/>
          <p14:tracePt t="25079" x="1847850" y="3176588"/>
          <p14:tracePt t="25081" x="1831975" y="3224213"/>
          <p14:tracePt t="25082" x="1816100" y="3255963"/>
          <p14:tracePt t="25084" x="1816100" y="3302000"/>
          <p14:tracePt t="25087" x="1800225" y="3349625"/>
          <p14:tracePt t="25092" x="1784350" y="3413125"/>
          <p14:tracePt t="25093" x="1768475" y="3460750"/>
          <p14:tracePt t="25095" x="1768475" y="3492500"/>
          <p14:tracePt t="25097" x="1768475" y="3524250"/>
          <p14:tracePt t="25099" x="1768475" y="3556000"/>
          <p14:tracePt t="25100" x="1768475" y="3602038"/>
          <p14:tracePt t="25103" x="1768475" y="3617913"/>
          <p14:tracePt t="25106" x="1768475" y="3649663"/>
          <p14:tracePt t="25107" x="1752600" y="3681413"/>
          <p14:tracePt t="25108" x="1752600" y="3697288"/>
          <p14:tracePt t="25110" x="1752600" y="3729038"/>
          <p14:tracePt t="25113" x="1752600" y="3744913"/>
          <p14:tracePt t="25115" x="1752600" y="3760788"/>
          <p14:tracePt t="25117" x="1752600" y="3776663"/>
          <p14:tracePt t="25118" x="1752600" y="3792538"/>
          <p14:tracePt t="25121" x="1752600" y="3808413"/>
          <p14:tracePt t="25124" x="1752600" y="3824288"/>
          <p14:tracePt t="25125" x="1752600" y="3840163"/>
          <p14:tracePt t="25127" x="1752600" y="3856038"/>
          <p14:tracePt t="25129" x="1752600" y="3871913"/>
          <p14:tracePt t="25131" x="1736725" y="3887788"/>
          <p14:tracePt t="25133" x="1736725" y="3903663"/>
          <p14:tracePt t="25135" x="1736725" y="3919538"/>
          <p14:tracePt t="25141" x="1736725" y="3949700"/>
          <p14:tracePt t="25143" x="1720850" y="3965575"/>
          <p14:tracePt t="25145" x="1720850" y="3981450"/>
          <p14:tracePt t="25147" x="1720850" y="3997325"/>
          <p14:tracePt t="25149" x="1720850" y="4013200"/>
          <p14:tracePt t="25151" x="1720850" y="4044950"/>
          <p14:tracePt t="25156" x="1720850" y="4076700"/>
          <p14:tracePt t="25159" x="1704975" y="4124325"/>
          <p14:tracePt t="25161" x="1704975" y="4140200"/>
          <p14:tracePt t="25163" x="1704975" y="4171950"/>
          <p14:tracePt t="25165" x="1704975" y="4203700"/>
          <p14:tracePt t="25167" x="1704975" y="4235450"/>
          <p14:tracePt t="25169" x="1704975" y="4251325"/>
          <p14:tracePt t="25171" x="1704975" y="4297363"/>
          <p14:tracePt t="25173" x="1704975" y="4313238"/>
          <p14:tracePt t="25175" x="1704975" y="4344988"/>
          <p14:tracePt t="25176" x="1704975" y="4376738"/>
          <p14:tracePt t="25179" x="1704975" y="4392613"/>
          <p14:tracePt t="25181" x="1704975" y="4424363"/>
          <p14:tracePt t="25183" x="1704975" y="4440238"/>
          <p14:tracePt t="25185" x="1704975" y="4471988"/>
          <p14:tracePt t="25187" x="1704975" y="4487863"/>
          <p14:tracePt t="25190" x="1704975" y="4503738"/>
          <p14:tracePt t="25191" x="1704975" y="4535488"/>
          <p14:tracePt t="25192" x="1689100" y="4551363"/>
          <p14:tracePt t="25197" x="1689100" y="4567238"/>
          <p14:tracePt t="25201" x="1689100" y="4583113"/>
          <p14:tracePt t="25218" x="1689100" y="4598988"/>
          <p14:tracePt t="25250" x="1689100" y="4614863"/>
          <p14:tracePt t="25488" x="1689100" y="4598988"/>
          <p14:tracePt t="25496" x="1704975" y="4583113"/>
          <p14:tracePt t="25506" x="1720850" y="4567238"/>
          <p14:tracePt t="25523" x="1720850" y="4551363"/>
          <p14:tracePt t="25541" x="1736725" y="4551363"/>
          <p14:tracePt t="25557" x="1736725" y="4535488"/>
          <p14:tracePt t="25668" x="1752600" y="4535488"/>
          <p14:tracePt t="25677" x="1768475" y="4535488"/>
          <p14:tracePt t="25684" x="1784350" y="4535488"/>
          <p14:tracePt t="25689" x="1800225" y="4535488"/>
          <p14:tracePt t="25698" x="1816100" y="4535488"/>
          <p14:tracePt t="25704" x="1831975" y="4535488"/>
          <p14:tracePt t="25711" x="1847850" y="4535488"/>
          <p14:tracePt t="25718" x="1863725" y="4535488"/>
          <p14:tracePt t="25726" x="1879600" y="4535488"/>
          <p14:tracePt t="25748" x="1895475" y="4535488"/>
          <p14:tracePt t="25768" x="1911350" y="4535488"/>
          <p14:tracePt t="25774" x="1911350" y="4519613"/>
          <p14:tracePt t="25781" x="1927225" y="4519613"/>
          <p14:tracePt t="25786" x="1943100" y="4519613"/>
          <p14:tracePt t="25790" x="1958975" y="4519613"/>
          <p14:tracePt t="25797" x="1974850" y="4519613"/>
          <p14:tracePt t="25799" x="1989138" y="4519613"/>
          <p14:tracePt t="25807" x="2005013" y="4519613"/>
          <p14:tracePt t="25809" x="2020888" y="4519613"/>
          <p14:tracePt t="25813" x="2036763" y="4519613"/>
          <p14:tracePt t="25820" x="2052638" y="4519613"/>
          <p14:tracePt t="25824" x="2068513" y="4519613"/>
          <p14:tracePt t="25829" x="2084388" y="4519613"/>
          <p14:tracePt t="25831" x="2100263" y="4519613"/>
          <p14:tracePt t="25837" x="2116138" y="4519613"/>
          <p14:tracePt t="25844" x="2132013" y="4519613"/>
          <p14:tracePt t="25847" x="2147888" y="4519613"/>
          <p14:tracePt t="25852" x="2163763" y="4519613"/>
          <p14:tracePt t="25856" x="2179638" y="4519613"/>
          <p14:tracePt t="25858" x="2179638" y="4503738"/>
          <p14:tracePt t="25859" x="2195513" y="4503738"/>
          <p14:tracePt t="25868" x="2211388" y="4503738"/>
          <p14:tracePt t="25869" x="2227263" y="4503738"/>
          <p14:tracePt t="25877" x="2243138" y="4503738"/>
          <p14:tracePt t="25879" x="2259013" y="4503738"/>
          <p14:tracePt t="25883" x="2274888" y="4487863"/>
          <p14:tracePt t="25890" x="2289175" y="4487863"/>
          <p14:tracePt t="25893" x="2305050" y="4487863"/>
          <p14:tracePt t="25899" x="2320925" y="4487863"/>
          <p14:tracePt t="25901" x="2336800" y="4487863"/>
          <p14:tracePt t="25906" x="2352675" y="4487863"/>
          <p14:tracePt t="25916" x="2368550" y="4487863"/>
          <p14:tracePt t="25922" x="2384425" y="4487863"/>
          <p14:tracePt t="25930" x="2416175" y="4487863"/>
          <p14:tracePt t="25937" x="2432050" y="4487863"/>
          <p14:tracePt t="25941" x="2463800" y="4487863"/>
          <p14:tracePt t="25947" x="2479675" y="4487863"/>
          <p14:tracePt t="25949" x="2495550" y="4487863"/>
          <p14:tracePt t="25953" x="2511425" y="4487863"/>
          <p14:tracePt t="25957" x="2527300" y="4487863"/>
          <p14:tracePt t="25960" x="2543175" y="4487863"/>
          <p14:tracePt t="25963" x="2559050" y="4487863"/>
          <p14:tracePt t="25967" x="2574925" y="4487863"/>
          <p14:tracePt t="25971" x="2590800" y="4487863"/>
          <p14:tracePt t="25974" x="2605088" y="4487863"/>
          <p14:tracePt t="25975" x="2620963" y="4487863"/>
          <p14:tracePt t="25980" x="2636838" y="4487863"/>
          <p14:tracePt t="25983" x="2652713" y="4487863"/>
          <p14:tracePt t="25988" x="2668588" y="4487863"/>
          <p14:tracePt t="25992" x="2700338" y="4487863"/>
          <p14:tracePt t="25995" x="2716213" y="4487863"/>
          <p14:tracePt t="25997" x="2732088" y="4487863"/>
          <p14:tracePt t="26001" x="2747963" y="4487863"/>
          <p14:tracePt t="26003" x="2763838" y="4487863"/>
          <p14:tracePt t="26006" x="2779713" y="4487863"/>
          <p14:tracePt t="26008" x="2779713" y="4503738"/>
          <p14:tracePt t="26009" x="2795588" y="4503738"/>
          <p14:tracePt t="26011" x="2811463" y="4503738"/>
          <p14:tracePt t="26015" x="2827338" y="4503738"/>
          <p14:tracePt t="26017" x="2843213" y="4503738"/>
          <p14:tracePt t="26019" x="2859088" y="4503738"/>
          <p14:tracePt t="26024" x="2874963" y="4503738"/>
          <p14:tracePt t="26025" x="2890838" y="4503738"/>
          <p14:tracePt t="26029" x="2905125" y="4519613"/>
          <p14:tracePt t="26031" x="2921000" y="4519613"/>
          <p14:tracePt t="26037" x="2936875" y="4519613"/>
          <p14:tracePt t="26040" x="2952750" y="4519613"/>
          <p14:tracePt t="26043" x="2968625" y="4535488"/>
          <p14:tracePt t="26049" x="2984500" y="4535488"/>
          <p14:tracePt t="26051" x="3000375" y="4551363"/>
          <p14:tracePt t="26060" x="3016250" y="4551363"/>
          <p14:tracePt t="26061" x="3032125" y="4551363"/>
          <p14:tracePt t="26063" x="3032125" y="4567238"/>
          <p14:tracePt t="26065" x="3048000" y="4567238"/>
          <p14:tracePt t="26070" x="3048000" y="4583113"/>
          <p14:tracePt t="26071" x="3063875" y="4583113"/>
          <p14:tracePt t="26073" x="3079750" y="4583113"/>
          <p14:tracePt t="26077" x="3079750" y="4598988"/>
          <p14:tracePt t="26079" x="3095625" y="4614863"/>
          <p14:tracePt t="26081" x="3111500" y="4614863"/>
          <p14:tracePt t="26083" x="3127375" y="4629150"/>
          <p14:tracePt t="26087" x="3143250" y="4645025"/>
          <p14:tracePt t="26090" x="3159125" y="4645025"/>
          <p14:tracePt t="26092" x="3175000" y="4660900"/>
          <p14:tracePt t="26093" x="3190875" y="4660900"/>
          <p14:tracePt t="26095" x="3205163" y="4676775"/>
          <p14:tracePt t="26097" x="3205163" y="4692650"/>
          <p14:tracePt t="26099" x="3221038" y="4708525"/>
          <p14:tracePt t="26101" x="3236913" y="4708525"/>
          <p14:tracePt t="26103" x="3252788" y="4724400"/>
          <p14:tracePt t="26105" x="3268663" y="4740275"/>
          <p14:tracePt t="26109" x="3300413" y="4756150"/>
          <p14:tracePt t="26110" x="3316288" y="4756150"/>
          <p14:tracePt t="26113" x="3332163" y="4772025"/>
          <p14:tracePt t="26115" x="3348038" y="4787900"/>
          <p14:tracePt t="26117" x="3363913" y="4803775"/>
          <p14:tracePt t="26119" x="3379788" y="4803775"/>
          <p14:tracePt t="26124" x="3411538" y="4819650"/>
          <p14:tracePt t="26125" x="3427413" y="4835525"/>
          <p14:tracePt t="26129" x="3443288" y="4835525"/>
          <p14:tracePt t="26131" x="3459163" y="4851400"/>
          <p14:tracePt t="26133" x="3475038" y="4851400"/>
          <p14:tracePt t="26135" x="3475038" y="4867275"/>
          <p14:tracePt t="26137" x="3490913" y="4867275"/>
          <p14:tracePt t="26139" x="3505200" y="4883150"/>
          <p14:tracePt t="26145" x="3521075" y="4883150"/>
          <p14:tracePt t="26151" x="3536950" y="4883150"/>
          <p14:tracePt t="26154" x="3536950" y="4899025"/>
          <p14:tracePt t="26157" x="3552825" y="4899025"/>
          <p14:tracePt t="26163" x="3552825" y="4914900"/>
          <p14:tracePt t="26175" x="3568700" y="4914900"/>
          <p14:tracePt t="26184" x="3584575" y="4914900"/>
          <p14:tracePt t="26208" x="3584575" y="4930775"/>
          <p14:tracePt t="26210" x="3600450" y="4930775"/>
          <p14:tracePt t="26217" x="3600450" y="4946650"/>
          <p14:tracePt t="26219" x="3616325" y="4946650"/>
          <p14:tracePt t="26227" x="3632200" y="4946650"/>
          <p14:tracePt t="26229" x="3632200" y="4962525"/>
          <p14:tracePt t="26252" x="3648075" y="4962525"/>
          <p14:tracePt t="26258" x="3648075" y="4976813"/>
          <p14:tracePt t="26285" x="3584575" y="4992688"/>
          <p14:tracePt t="26288" x="3536950" y="4992688"/>
          <p14:tracePt t="26290" x="3521075" y="4992688"/>
          <p14:tracePt t="26291" x="3490913" y="4992688"/>
          <p14:tracePt t="26293" x="3443288" y="4992688"/>
          <p14:tracePt t="26295" x="3427413" y="4992688"/>
          <p14:tracePt t="26297" x="3379788" y="4992688"/>
          <p14:tracePt t="26299" x="3332163" y="4992688"/>
          <p14:tracePt t="26301" x="3300413" y="4992688"/>
          <p14:tracePt t="26303" x="3252788" y="4992688"/>
          <p14:tracePt t="26305" x="3205163" y="4992688"/>
          <p14:tracePt t="26307" x="3159125" y="4992688"/>
          <p14:tracePt t="26309" x="3111500" y="4992688"/>
          <p14:tracePt t="26311" x="3048000" y="4992688"/>
          <p14:tracePt t="26313" x="3016250" y="4992688"/>
          <p14:tracePt t="26315" x="2968625" y="4976813"/>
          <p14:tracePt t="26317" x="2905125" y="4976813"/>
          <p14:tracePt t="26319" x="2859088" y="4976813"/>
          <p14:tracePt t="26321" x="2827338" y="4962525"/>
          <p14:tracePt t="26323" x="2779713" y="4962525"/>
          <p14:tracePt t="26325" x="2732088" y="4946650"/>
          <p14:tracePt t="26327" x="2700338" y="4946650"/>
          <p14:tracePt t="26329" x="2668588" y="4930775"/>
          <p14:tracePt t="26331" x="2620963" y="4930775"/>
          <p14:tracePt t="26333" x="2590800" y="4914900"/>
          <p14:tracePt t="26335" x="2559050" y="4914900"/>
          <p14:tracePt t="26337" x="2543175" y="4914900"/>
          <p14:tracePt t="26339" x="2527300" y="4914900"/>
          <p14:tracePt t="26341" x="2495550" y="4914900"/>
          <p14:tracePt t="26343" x="2479675" y="4899025"/>
          <p14:tracePt t="26345" x="2463800" y="4883150"/>
          <p14:tracePt t="26347" x="2447925" y="4883150"/>
          <p14:tracePt t="26349" x="2432050" y="4867275"/>
          <p14:tracePt t="26359" x="2416175" y="4851400"/>
          <p14:tracePt t="26363" x="2400300" y="4835525"/>
          <p14:tracePt t="26371" x="2384425" y="4819650"/>
          <p14:tracePt t="26374" x="2384425" y="4803775"/>
          <p14:tracePt t="26377" x="2384425" y="4787900"/>
          <p14:tracePt t="26381" x="2384425" y="4772025"/>
          <p14:tracePt t="26383" x="2384425" y="4756150"/>
          <p14:tracePt t="26387" x="2384425" y="4740275"/>
          <p14:tracePt t="26389" x="2384425" y="4724400"/>
          <p14:tracePt t="26391" x="2384425" y="4708525"/>
          <p14:tracePt t="26393" x="2384425" y="4692650"/>
          <p14:tracePt t="26395" x="2384425" y="4676775"/>
          <p14:tracePt t="26396" x="2400300" y="4676775"/>
          <p14:tracePt t="26399" x="2400300" y="4660900"/>
          <p14:tracePt t="26401" x="2400300" y="4645025"/>
          <p14:tracePt t="26403" x="2416175" y="4629150"/>
          <p14:tracePt t="26405" x="2416175" y="4614863"/>
          <p14:tracePt t="26407" x="2416175" y="4598988"/>
          <p14:tracePt t="26408" x="2416175" y="4583113"/>
          <p14:tracePt t="26413" x="2416175" y="4567238"/>
          <p14:tracePt t="26415" x="2416175" y="4551363"/>
          <p14:tracePt t="26419" x="2416175" y="4535488"/>
          <p14:tracePt t="26422" x="2416175" y="4519613"/>
          <p14:tracePt t="26425" x="2416175" y="4503738"/>
          <p14:tracePt t="26427" x="2416175" y="4487863"/>
          <p14:tracePt t="26429" x="2416175" y="4471988"/>
          <p14:tracePt t="26435" x="2416175" y="4456113"/>
          <p14:tracePt t="26437" x="2416175" y="4440238"/>
          <p14:tracePt t="26440" x="2416175" y="4424363"/>
          <p14:tracePt t="26443" x="2400300" y="4424363"/>
          <p14:tracePt t="26447" x="2400300" y="4408488"/>
          <p14:tracePt t="26451" x="2384425" y="4392613"/>
          <p14:tracePt t="26458" x="2368550" y="4392613"/>
          <p14:tracePt t="26468" x="2352675" y="4392613"/>
          <p14:tracePt t="26508" x="2352675" y="4376738"/>
          <p14:tracePt t="26513" x="2336800" y="4376738"/>
          <p14:tracePt t="26547" x="2320925" y="4376738"/>
          <p14:tracePt t="26557" x="2289175" y="4376738"/>
          <p14:tracePt t="26560" x="2274888" y="4376738"/>
          <p14:tracePt t="26562" x="2259013" y="4376738"/>
          <p14:tracePt t="26563" x="2243138" y="4376738"/>
          <p14:tracePt t="26567" x="2227263" y="4376738"/>
          <p14:tracePt t="26569" x="2211388" y="4376738"/>
          <p14:tracePt t="26570" x="2195513" y="4376738"/>
          <p14:tracePt t="26575" x="2179638" y="4376738"/>
          <p14:tracePt t="26577" x="2163763" y="4376738"/>
          <p14:tracePt t="26583" x="2147888" y="4376738"/>
          <p14:tracePt t="26587" x="2132013" y="4376738"/>
          <p14:tracePt t="26591" x="2116138" y="4376738"/>
          <p14:tracePt t="26628" x="2100263" y="4376738"/>
          <p14:tracePt t="26880" x="2116138" y="4376738"/>
          <p14:tracePt t="26883" x="2132013" y="4376738"/>
          <p14:tracePt t="26885" x="2147888" y="4376738"/>
          <p14:tracePt t="26890" x="2163763" y="4376738"/>
          <p14:tracePt t="26891" x="2179638" y="4376738"/>
          <p14:tracePt t="26895" x="2195513" y="4376738"/>
          <p14:tracePt t="26897" x="2211388" y="4376738"/>
          <p14:tracePt t="26899" x="2227263" y="4376738"/>
          <p14:tracePt t="26901" x="2243138" y="4376738"/>
          <p14:tracePt t="26903" x="2274888" y="4392613"/>
          <p14:tracePt t="26906" x="2305050" y="4408488"/>
          <p14:tracePt t="26907" x="2320925" y="4424363"/>
          <p14:tracePt t="26909" x="2336800" y="4440238"/>
          <p14:tracePt t="26911" x="2352675" y="4440238"/>
          <p14:tracePt t="26913" x="2384425" y="4456113"/>
          <p14:tracePt t="26915" x="2432050" y="4487863"/>
          <p14:tracePt t="26917" x="2463800" y="4503738"/>
          <p14:tracePt t="26919" x="2479675" y="4535488"/>
          <p14:tracePt t="26921" x="2543175" y="4567238"/>
          <p14:tracePt t="26923" x="2620963" y="4614863"/>
          <p14:tracePt t="26925" x="2668588" y="4645025"/>
          <p14:tracePt t="26927" x="2732088" y="4692650"/>
          <p14:tracePt t="26929" x="2795588" y="4724400"/>
          <p14:tracePt t="26930" x="2843213" y="4772025"/>
          <p14:tracePt t="26932" x="2905125" y="4803775"/>
          <p14:tracePt t="26935" x="2952750" y="4851400"/>
          <p14:tracePt t="26937" x="3016250" y="4883150"/>
          <p14:tracePt t="26939" x="3079750" y="4930775"/>
          <p14:tracePt t="26943" x="3221038" y="5008563"/>
          <p14:tracePt t="26945" x="3284538" y="5072063"/>
          <p14:tracePt t="26947" x="3348038" y="5119688"/>
          <p14:tracePt t="26949" x="3427413" y="5151438"/>
          <p14:tracePt t="26951" x="3459163" y="5199063"/>
          <p14:tracePt t="26953" x="3552825" y="5246688"/>
          <p14:tracePt t="26956" x="3632200" y="5310188"/>
          <p14:tracePt t="26959" x="3759200" y="5387975"/>
          <p14:tracePt t="26961" x="3821113" y="5419725"/>
          <p14:tracePt t="26963" x="3868738" y="5467350"/>
          <p14:tracePt t="26965" x="3963988" y="5514975"/>
          <p14:tracePt t="26967" x="4011613" y="5546725"/>
          <p14:tracePt t="26969" x="4075113" y="5594350"/>
          <p14:tracePt t="26971" x="4121150" y="5641975"/>
          <p14:tracePt t="26973" x="4184650" y="5672138"/>
          <p14:tracePt t="26975" x="4232275" y="5719763"/>
          <p14:tracePt t="26977" x="4279900" y="5751513"/>
          <p14:tracePt t="26979" x="4343400" y="5799138"/>
          <p14:tracePt t="26981" x="4375150" y="5830888"/>
          <p14:tracePt t="26983" x="4406900" y="5878513"/>
          <p14:tracePt t="26985" x="4452938" y="5910263"/>
          <p14:tracePt t="26987" x="4500563" y="5957888"/>
          <p14:tracePt t="26989" x="4532313" y="5973763"/>
          <p14:tracePt t="26991" x="4579938" y="6003925"/>
          <p14:tracePt t="26993" x="4595813" y="6051550"/>
          <p14:tracePt t="26995" x="4627563" y="6083300"/>
          <p14:tracePt t="26997" x="4659313" y="6115050"/>
          <p14:tracePt t="26999" x="4691063" y="6130925"/>
          <p14:tracePt t="27001" x="4706938" y="6162675"/>
          <p14:tracePt t="27003" x="4706938" y="6178550"/>
          <p14:tracePt t="27005" x="4737100" y="6194425"/>
          <p14:tracePt t="27007" x="4737100" y="6226175"/>
          <p14:tracePt t="27009" x="4752975" y="6242050"/>
          <p14:tracePt t="27011" x="4752975" y="6257925"/>
          <p14:tracePt t="27015" x="4752975" y="6273800"/>
          <p14:tracePt t="27017" x="4768850" y="6289675"/>
          <p14:tracePt t="27019" x="4768850" y="6305550"/>
          <p14:tracePt t="27023" x="4784725" y="6337300"/>
          <p14:tracePt t="27027" x="4784725" y="6351588"/>
          <p14:tracePt t="27029" x="4784725" y="6367463"/>
          <p14:tracePt t="27037" x="4784725" y="6383338"/>
          <p14:tracePt t="27044" x="4784725" y="6415088"/>
          <p14:tracePt t="27051" x="4784725" y="6430963"/>
          <p14:tracePt t="27057" x="4784725" y="6446838"/>
          <p14:tracePt t="27064" x="4784725" y="6462713"/>
          <p14:tracePt t="27069" x="4768850" y="6462713"/>
          <p14:tracePt t="27073" x="4768850" y="6478588"/>
          <p14:tracePt t="27096" x="4768850" y="6494463"/>
          <p14:tracePt t="27363" x="4768850" y="6478588"/>
          <p14:tracePt t="27776" x="4768850" y="6462713"/>
          <p14:tracePt t="27948" x="4768850" y="6446838"/>
          <p14:tracePt t="27951" x="4768850" y="6430963"/>
          <p14:tracePt t="27959" x="4768850" y="6415088"/>
          <p14:tracePt t="27964" x="4768850" y="6399213"/>
          <p14:tracePt t="27966" x="4768850" y="6383338"/>
          <p14:tracePt t="27973" x="4768850" y="6351588"/>
          <p14:tracePt t="27977" x="4752975" y="6337300"/>
          <p14:tracePt t="27980" x="4752975" y="6321425"/>
          <p14:tracePt t="27983" x="4737100" y="6305550"/>
          <p14:tracePt t="27989" x="4737100" y="6289675"/>
          <p14:tracePt t="27991" x="4737100" y="6273800"/>
          <p14:tracePt t="27997" x="4722813" y="6273800"/>
          <p14:tracePt t="28001" x="4722813" y="6257925"/>
          <p14:tracePt t="28009" x="4722813" y="6242050"/>
          <p14:tracePt t="28023" x="4706938" y="6242050"/>
          <p14:tracePt t="28112" x="4691063" y="6242050"/>
          <p14:tracePt t="28201" x="4706938" y="6242050"/>
          <p14:tracePt t="28206" x="4722813" y="6242050"/>
          <p14:tracePt t="28215" x="4737100" y="6242050"/>
          <p14:tracePt t="28218" x="4752975" y="6242050"/>
          <p14:tracePt t="28225" x="4768850" y="6242050"/>
          <p14:tracePt t="28228" x="4784725" y="6242050"/>
          <p14:tracePt t="28232" x="4800600" y="6242050"/>
          <p14:tracePt t="28235" x="4832350" y="6242050"/>
          <p14:tracePt t="28238" x="4848225" y="6242050"/>
          <p14:tracePt t="28241" x="4864100" y="6242050"/>
          <p14:tracePt t="28243" x="4879975" y="6242050"/>
          <p14:tracePt t="28247" x="4895850" y="6242050"/>
          <p14:tracePt t="28249" x="4911725" y="6242050"/>
          <p14:tracePt t="28251" x="4927600" y="6242050"/>
          <p14:tracePt t="28255" x="4943475" y="6242050"/>
          <p14:tracePt t="28257" x="4959350" y="6242050"/>
          <p14:tracePt t="28261" x="4975225" y="6242050"/>
          <p14:tracePt t="28263" x="4991100" y="6242050"/>
          <p14:tracePt t="28267" x="5022850" y="6242050"/>
          <p14:tracePt t="28269" x="5037138" y="6242050"/>
          <p14:tracePt t="28273" x="5068888" y="6242050"/>
          <p14:tracePt t="28275" x="5084763" y="6242050"/>
          <p14:tracePt t="28277" x="5100638" y="6242050"/>
          <p14:tracePt t="28279" x="5132388" y="6242050"/>
          <p14:tracePt t="28283" x="5164138" y="6242050"/>
          <p14:tracePt t="28285" x="5195888" y="6242050"/>
          <p14:tracePt t="28287" x="5211763" y="6242050"/>
          <p14:tracePt t="28290" x="5259388" y="6242050"/>
          <p14:tracePt t="28291" x="5307013" y="6242050"/>
          <p14:tracePt t="28293" x="5322888" y="6242050"/>
          <p14:tracePt t="28295" x="5353050" y="6242050"/>
          <p14:tracePt t="28297" x="5368925" y="6242050"/>
          <p14:tracePt t="28299" x="5416550" y="6242050"/>
          <p14:tracePt t="28301" x="5448300" y="6242050"/>
          <p14:tracePt t="28303" x="5464175" y="6242050"/>
          <p14:tracePt t="28305" x="5495925" y="6242050"/>
          <p14:tracePt t="28307" x="5511800" y="6242050"/>
          <p14:tracePt t="28309" x="5543550" y="6242050"/>
          <p14:tracePt t="28311" x="5591175" y="6226175"/>
          <p14:tracePt t="28313" x="5607050" y="6226175"/>
          <p14:tracePt t="28315" x="5638800" y="6226175"/>
          <p14:tracePt t="28317" x="5668963" y="6226175"/>
          <p14:tracePt t="28319" x="5684838" y="6226175"/>
          <p14:tracePt t="28322" x="5716588" y="6226175"/>
          <p14:tracePt t="28323" x="5748338" y="6226175"/>
          <p14:tracePt t="28325" x="5780088" y="6226175"/>
          <p14:tracePt t="28327" x="5811838" y="6226175"/>
          <p14:tracePt t="28329" x="5827713" y="6226175"/>
          <p14:tracePt t="28330" x="5859463" y="6226175"/>
          <p14:tracePt t="28333" x="5875338" y="6226175"/>
          <p14:tracePt t="28335" x="5907088" y="6226175"/>
          <p14:tracePt t="28338" x="5938838" y="6226175"/>
          <p14:tracePt t="28340" x="5953125" y="6226175"/>
          <p14:tracePt t="28341" x="5984875" y="6226175"/>
          <p14:tracePt t="28342" x="6000750" y="6226175"/>
          <p14:tracePt t="28344" x="6016625" y="6226175"/>
          <p14:tracePt t="28347" x="6064250" y="6226175"/>
          <p14:tracePt t="28348" x="6080125" y="6226175"/>
          <p14:tracePt t="28351" x="6096000" y="6226175"/>
          <p14:tracePt t="28353" x="6111875" y="6226175"/>
          <p14:tracePt t="28355" x="6143625" y="6226175"/>
          <p14:tracePt t="28357" x="6175375" y="6226175"/>
          <p14:tracePt t="28361" x="6207125" y="6226175"/>
          <p14:tracePt t="28363" x="6238875" y="6226175"/>
          <p14:tracePt t="28367" x="6269038" y="6226175"/>
          <p14:tracePt t="28369" x="6269038" y="6242050"/>
          <p14:tracePt t="28372" x="6300788" y="6242050"/>
          <p14:tracePt t="28373" x="6316663" y="6242050"/>
          <p14:tracePt t="28375" x="6316663" y="6257925"/>
          <p14:tracePt t="28377" x="6332538" y="6257925"/>
          <p14:tracePt t="28379" x="6348413" y="6257925"/>
          <p14:tracePt t="28381" x="6364288" y="6257925"/>
          <p14:tracePt t="28386" x="6364288" y="6273800"/>
          <p14:tracePt t="28391" x="6364288" y="6289675"/>
          <p14:tracePt t="28398" x="6380163" y="6305550"/>
          <p14:tracePt t="28401" x="6380163" y="6321425"/>
          <p14:tracePt t="28404" x="6364288" y="6337300"/>
          <p14:tracePt t="28405" x="6348413" y="6337300"/>
          <p14:tracePt t="28407" x="6332538" y="6351588"/>
          <p14:tracePt t="28409" x="6316663" y="6367463"/>
          <p14:tracePt t="28411" x="6284913" y="6367463"/>
          <p14:tracePt t="28415" x="6253163" y="6367463"/>
          <p14:tracePt t="28417" x="6223000" y="6367463"/>
          <p14:tracePt t="28419" x="6207125" y="6383338"/>
          <p14:tracePt t="28424" x="6127750" y="6399213"/>
          <p14:tracePt t="28425" x="6080125" y="6415088"/>
          <p14:tracePt t="28426" x="6064250" y="6430963"/>
          <p14:tracePt t="28428" x="6016625" y="6462713"/>
          <p14:tracePt t="28430" x="5969000" y="6478588"/>
          <p14:tracePt t="28432" x="5922963" y="6494463"/>
          <p14:tracePt t="28434" x="5907088" y="6510338"/>
          <p14:tracePt t="28437" x="5859463" y="6526213"/>
          <p14:tracePt t="28439" x="5811838" y="6542088"/>
          <p14:tracePt t="28440" x="5795963" y="6542088"/>
          <p14:tracePt t="28442" x="5748338" y="6557963"/>
          <p14:tracePt t="28444" x="5700713" y="6573838"/>
          <p14:tracePt t="28447" x="5668963" y="6589713"/>
          <p14:tracePt t="28449" x="5638800" y="6589713"/>
          <p14:tracePt t="28451" x="5607050" y="6605588"/>
          <p14:tracePt t="28453" x="5575300" y="6621463"/>
          <p14:tracePt t="28455" x="5559425" y="6621463"/>
          <p14:tracePt t="28457" x="5527675" y="6637338"/>
          <p14:tracePt t="28459" x="5495925" y="6637338"/>
          <p14:tracePt t="28465" x="5464175" y="6637338"/>
          <p14:tracePt t="28467" x="5448300" y="6637338"/>
          <p14:tracePt t="28473" x="5416550" y="6637338"/>
          <p14:tracePt t="28475" x="5400675" y="6637338"/>
          <p14:tracePt t="28477" x="5384800" y="6637338"/>
          <p14:tracePt t="28479" x="5368925" y="6637338"/>
          <p14:tracePt t="28484" x="5353050" y="6637338"/>
          <p14:tracePt t="28485" x="5337175" y="6653213"/>
          <p14:tracePt t="28489" x="5322888" y="6653213"/>
          <p14:tracePt t="28491" x="5307013" y="6653213"/>
          <p14:tracePt t="28493" x="5291138" y="6653213"/>
          <p14:tracePt t="28507" x="5227638" y="6653213"/>
          <p14:tracePt t="28509" x="5211763" y="6653213"/>
          <p14:tracePt t="28517" x="5195888" y="6653213"/>
          <p14:tracePt t="28521" x="5180013" y="6653213"/>
          <p14:tracePt t="28530" x="5148263" y="6653213"/>
          <p14:tracePt t="28538" x="5100638" y="6653213"/>
          <p14:tracePt t="28541" x="5037138" y="6637338"/>
          <p14:tracePt t="28543" x="5022850" y="6621463"/>
          <p14:tracePt t="28545" x="4991100" y="6605588"/>
          <p14:tracePt t="28547" x="4959350" y="6605588"/>
          <p14:tracePt t="28548" x="4927600" y="6589713"/>
          <p14:tracePt t="28551" x="4911725" y="6589713"/>
          <p14:tracePt t="28553" x="4864100" y="6573838"/>
          <p14:tracePt t="28555" x="4848225" y="6573838"/>
          <p14:tracePt t="28557" x="4800600" y="6557963"/>
          <p14:tracePt t="28559" x="4768850" y="6557963"/>
          <p14:tracePt t="28561" x="4722813" y="6557963"/>
          <p14:tracePt t="28563" x="4706938" y="6557963"/>
          <p14:tracePt t="28565" x="4659313" y="6542088"/>
          <p14:tracePt t="28567" x="4643438" y="6542088"/>
          <p14:tracePt t="28569" x="4595813" y="6526213"/>
          <p14:tracePt t="28571" x="4564063" y="6526213"/>
          <p14:tracePt t="28573" x="4516438" y="6510338"/>
          <p14:tracePt t="28575" x="4500563" y="6510338"/>
          <p14:tracePt t="28577" x="4452938" y="6494463"/>
          <p14:tracePt t="28579" x="4406900" y="6494463"/>
          <p14:tracePt t="28581" x="4391025" y="6478588"/>
          <p14:tracePt t="28583" x="4359275" y="6462713"/>
          <p14:tracePt t="28585" x="4311650" y="6462713"/>
          <p14:tracePt t="28587" x="4295775" y="6446838"/>
          <p14:tracePt t="28589" x="4248150" y="6446838"/>
          <p14:tracePt t="28590" x="4216400" y="6430963"/>
          <p14:tracePt t="28593" x="4184650" y="6430963"/>
          <p14:tracePt t="28595" x="4152900" y="6430963"/>
          <p14:tracePt t="28597" x="4121150" y="6430963"/>
          <p14:tracePt t="28599" x="4106863" y="6415088"/>
          <p14:tracePt t="28601" x="4059238" y="6399213"/>
          <p14:tracePt t="28603" x="4027488" y="6399213"/>
          <p14:tracePt t="28605" x="3995738" y="6383338"/>
          <p14:tracePt t="28607" x="3979863" y="6383338"/>
          <p14:tracePt t="28609" x="3948113" y="6367463"/>
          <p14:tracePt t="28611" x="3916363" y="6351588"/>
          <p14:tracePt t="28613" x="3884613" y="6337300"/>
          <p14:tracePt t="28615" x="3852863" y="6337300"/>
          <p14:tracePt t="28617" x="3821113" y="6337300"/>
          <p14:tracePt t="28618" x="3806825" y="6337300"/>
          <p14:tracePt t="28621" x="3775075" y="6321425"/>
          <p14:tracePt t="28623" x="3759200" y="6305550"/>
          <p14:tracePt t="28625" x="3743325" y="6305550"/>
          <p14:tracePt t="28627" x="3711575" y="6289675"/>
          <p14:tracePt t="28629" x="3679825" y="6273800"/>
          <p14:tracePt t="28631" x="3663950" y="6273800"/>
          <p14:tracePt t="28633" x="3648075" y="6273800"/>
          <p14:tracePt t="28635" x="3632200" y="6257925"/>
          <p14:tracePt t="28637" x="3616325" y="6257925"/>
          <p14:tracePt t="28639" x="3584575" y="6242050"/>
          <p14:tracePt t="28640" x="3568700" y="6226175"/>
          <p14:tracePt t="28643" x="3552825" y="6226175"/>
          <p14:tracePt t="28645" x="3521075" y="6210300"/>
          <p14:tracePt t="28647" x="3505200" y="6210300"/>
          <p14:tracePt t="28649" x="3490913" y="6210300"/>
          <p14:tracePt t="28650" x="3459163" y="6194425"/>
          <p14:tracePt t="28653" x="3443288" y="6178550"/>
          <p14:tracePt t="28655" x="3427413" y="6178550"/>
          <p14:tracePt t="28657" x="3395663" y="6162675"/>
          <p14:tracePt t="28659" x="3379788" y="6146800"/>
          <p14:tracePt t="28661" x="3348038" y="6130925"/>
          <p14:tracePt t="28663" x="3316288" y="6130925"/>
          <p14:tracePt t="28665" x="3316288" y="6115050"/>
          <p14:tracePt t="28667" x="3284538" y="6115050"/>
          <p14:tracePt t="28668" x="3252788" y="6099175"/>
          <p14:tracePt t="28671" x="3252788" y="6083300"/>
          <p14:tracePt t="28673" x="3221038" y="6083300"/>
          <p14:tracePt t="28675" x="3190875" y="6067425"/>
          <p14:tracePt t="28677" x="3190875" y="6051550"/>
          <p14:tracePt t="28679" x="3175000" y="6051550"/>
          <p14:tracePt t="28681" x="3159125" y="6035675"/>
          <p14:tracePt t="28685" x="3143250" y="6035675"/>
          <p14:tracePt t="28687" x="3127375" y="6019800"/>
          <p14:tracePt t="28690" x="3111500" y="6019800"/>
          <p14:tracePt t="28691" x="3111500" y="6003925"/>
          <p14:tracePt t="28695" x="3095625" y="5989638"/>
          <p14:tracePt t="28699" x="3079750" y="5989638"/>
          <p14:tracePt t="28701" x="3079750" y="5973763"/>
          <p14:tracePt t="28703" x="3079750" y="5957888"/>
          <p14:tracePt t="28705" x="3063875" y="5957888"/>
          <p14:tracePt t="28706" x="3048000" y="5957888"/>
          <p14:tracePt t="28709" x="3032125" y="5942013"/>
          <p14:tracePt t="28711" x="3032125" y="5926138"/>
          <p14:tracePt t="28713" x="3016250" y="5910263"/>
          <p14:tracePt t="28715" x="3000375" y="5894388"/>
          <p14:tracePt t="28717" x="3000375" y="5878513"/>
          <p14:tracePt t="28718" x="2968625" y="5862638"/>
          <p14:tracePt t="28721" x="2952750" y="5862638"/>
          <p14:tracePt t="28722" x="2952750" y="5830888"/>
          <p14:tracePt t="28725" x="2921000" y="5815013"/>
          <p14:tracePt t="28726" x="2905125" y="5799138"/>
          <p14:tracePt t="28728" x="2874963" y="5783263"/>
          <p14:tracePt t="28730" x="2859088" y="5751513"/>
          <p14:tracePt t="28733" x="2843213" y="5735638"/>
          <p14:tracePt t="28735" x="2811463" y="5703888"/>
          <p14:tracePt t="28737" x="2795588" y="5688013"/>
          <p14:tracePt t="28739" x="2763838" y="5672138"/>
          <p14:tracePt t="28741" x="2747963" y="5641975"/>
          <p14:tracePt t="28742" x="2732088" y="5626100"/>
          <p14:tracePt t="28745" x="2700338" y="5610225"/>
          <p14:tracePt t="28747" x="2668588" y="5578475"/>
          <p14:tracePt t="28749" x="2652713" y="5546725"/>
          <p14:tracePt t="28751" x="2636838" y="5530850"/>
          <p14:tracePt t="28753" x="2605088" y="5514975"/>
          <p14:tracePt t="28755" x="2590800" y="5483225"/>
          <p14:tracePt t="28757" x="2574925" y="5467350"/>
          <p14:tracePt t="28759" x="2543175" y="5451475"/>
          <p14:tracePt t="28761" x="2511425" y="5419725"/>
          <p14:tracePt t="28763" x="2495550" y="5387975"/>
          <p14:tracePt t="28765" x="2463800" y="5356225"/>
          <p14:tracePt t="28767" x="2447925" y="5356225"/>
          <p14:tracePt t="28769" x="2432050" y="5324475"/>
          <p14:tracePt t="28771" x="2400300" y="5294313"/>
          <p14:tracePt t="28772" x="2368550" y="5278438"/>
          <p14:tracePt t="28775" x="2352675" y="5246688"/>
          <p14:tracePt t="28777" x="2320925" y="5214938"/>
          <p14:tracePt t="28779" x="2320925" y="5183188"/>
          <p14:tracePt t="28781" x="2305050" y="5167313"/>
          <p14:tracePt t="28783" x="2274888" y="5135563"/>
          <p14:tracePt t="28785" x="2259013" y="5103813"/>
          <p14:tracePt t="28788" x="2243138" y="5072063"/>
          <p14:tracePt t="28789" x="2227263" y="5056188"/>
          <p14:tracePt t="28792" x="2227263" y="5024438"/>
          <p14:tracePt t="28792" x="2211388" y="4992688"/>
          <p14:tracePt t="28795" x="2195513" y="4976813"/>
          <p14:tracePt t="28797" x="2179638" y="4946650"/>
          <p14:tracePt t="28799" x="2163763" y="4914900"/>
          <p14:tracePt t="28801" x="2147888" y="4899025"/>
          <p14:tracePt t="28803" x="2132013" y="4867275"/>
          <p14:tracePt t="28805" x="2132013" y="4835525"/>
          <p14:tracePt t="28807" x="2132013" y="4819650"/>
          <p14:tracePt t="28809" x="2116138" y="4787900"/>
          <p14:tracePt t="28811" x="2100263" y="4756150"/>
          <p14:tracePt t="28813" x="2084388" y="4708525"/>
          <p14:tracePt t="28815" x="2084388" y="4692650"/>
          <p14:tracePt t="28817" x="2068513" y="4660900"/>
          <p14:tracePt t="28819" x="2052638" y="4614863"/>
          <p14:tracePt t="28821" x="2036763" y="4598988"/>
          <p14:tracePt t="28822" x="2020888" y="4551363"/>
          <p14:tracePt t="28825" x="2005013" y="4503738"/>
          <p14:tracePt t="28827" x="2005013" y="4471988"/>
          <p14:tracePt t="28829" x="2005013" y="4440238"/>
          <p14:tracePt t="28831" x="1989138" y="4392613"/>
          <p14:tracePt t="28833" x="1989138" y="4344988"/>
          <p14:tracePt t="28834" x="1974850" y="4313238"/>
          <p14:tracePt t="28836" x="1958975" y="4267200"/>
          <p14:tracePt t="28839" x="1958975" y="4219575"/>
          <p14:tracePt t="28840" x="1943100" y="4156075"/>
          <p14:tracePt t="28843" x="1927225" y="4044950"/>
          <p14:tracePt t="28845" x="1927225" y="3997325"/>
          <p14:tracePt t="28847" x="1911350" y="3935413"/>
          <p14:tracePt t="28849" x="1911350" y="3887788"/>
          <p14:tracePt t="28851" x="1895475" y="3824288"/>
          <p14:tracePt t="28853" x="1895475" y="3776663"/>
          <p14:tracePt t="28855" x="1895475" y="3713163"/>
          <p14:tracePt t="28856" x="1895475" y="3649663"/>
          <p14:tracePt t="28859" x="1895475" y="3587750"/>
          <p14:tracePt t="28861" x="1895475" y="3540125"/>
          <p14:tracePt t="28863" x="1895475" y="3476625"/>
          <p14:tracePt t="28865" x="1895475" y="3413125"/>
          <p14:tracePt t="28867" x="1895475" y="3333750"/>
          <p14:tracePt t="28869" x="1895475" y="3270250"/>
          <p14:tracePt t="28871" x="1895475" y="3192463"/>
          <p14:tracePt t="28873" x="1895475" y="3144838"/>
          <p14:tracePt t="28875" x="1895475" y="3081338"/>
          <p14:tracePt t="28877" x="1895475" y="3033713"/>
          <p14:tracePt t="28879" x="1895475" y="2954338"/>
          <p14:tracePt t="28881" x="1895475" y="2908300"/>
          <p14:tracePt t="28883" x="1911350" y="2860675"/>
          <p14:tracePt t="28885" x="1911350" y="2797175"/>
          <p14:tracePt t="28888" x="1927225" y="2749550"/>
          <p14:tracePt t="28890" x="1927225" y="2717800"/>
          <p14:tracePt t="28891" x="1943100" y="2654300"/>
          <p14:tracePt t="28893" x="1943100" y="2606675"/>
          <p14:tracePt t="28895" x="1943100" y="2560638"/>
          <p14:tracePt t="28897" x="1958975" y="2528888"/>
          <p14:tracePt t="28899" x="1958975" y="2497138"/>
          <p14:tracePt t="28901" x="1974850" y="2449513"/>
          <p14:tracePt t="28903" x="1989138" y="2401888"/>
          <p14:tracePt t="28905" x="1989138" y="2386013"/>
          <p14:tracePt t="28907" x="2005013" y="2338388"/>
          <p14:tracePt t="28909" x="2005013" y="2306638"/>
          <p14:tracePt t="28911" x="2020888" y="2274888"/>
          <p14:tracePt t="28913" x="2036763" y="2243138"/>
          <p14:tracePt t="28915" x="2052638" y="2197100"/>
          <p14:tracePt t="28917" x="2052638" y="2165350"/>
          <p14:tracePt t="28919" x="2068513" y="2133600"/>
          <p14:tracePt t="28921" x="2068513" y="2101850"/>
          <p14:tracePt t="28923" x="2084388" y="2054225"/>
          <p14:tracePt t="28924" x="2100263" y="2038350"/>
          <p14:tracePt t="28927" x="2116138" y="1990725"/>
          <p14:tracePt t="28929" x="2132013" y="1958975"/>
          <p14:tracePt t="28931" x="2147888" y="1927225"/>
          <p14:tracePt t="28933" x="2163763" y="1881188"/>
          <p14:tracePt t="28935" x="2179638" y="1849438"/>
          <p14:tracePt t="28937" x="2195513" y="1801813"/>
          <p14:tracePt t="28939" x="2211388" y="1770063"/>
          <p14:tracePt t="28940" x="2227263" y="1738313"/>
          <p14:tracePt t="28943" x="2243138" y="1690688"/>
          <p14:tracePt t="28945" x="2274888" y="1643063"/>
          <p14:tracePt t="28948" x="2289175" y="1627188"/>
          <p14:tracePt t="28948" x="2305050" y="1579563"/>
          <p14:tracePt t="28950" x="2336800" y="1533525"/>
          <p14:tracePt t="28953" x="2368550" y="1485900"/>
          <p14:tracePt t="28955" x="2384425" y="1454150"/>
          <p14:tracePt t="28956" x="2400300" y="1422400"/>
          <p14:tracePt t="28959" x="2432050" y="1374775"/>
          <p14:tracePt t="28961" x="2447925" y="1343025"/>
          <p14:tracePt t="28963" x="2479675" y="1295400"/>
          <p14:tracePt t="28965" x="2511425" y="1263650"/>
          <p14:tracePt t="28966" x="2543175" y="1231900"/>
          <p14:tracePt t="28969" x="2559050" y="1200150"/>
          <p14:tracePt t="28971" x="2574925" y="1169988"/>
          <p14:tracePt t="28974" x="2605088" y="1154113"/>
          <p14:tracePt t="28974" x="2636838" y="1122363"/>
          <p14:tracePt t="28977" x="2668588" y="1090613"/>
          <p14:tracePt t="28979" x="2684463" y="1058863"/>
          <p14:tracePt t="28981" x="2716213" y="1027113"/>
          <p14:tracePt t="28983" x="2732088" y="1011238"/>
          <p14:tracePt t="28985" x="2763838" y="995363"/>
          <p14:tracePt t="28987" x="2779713" y="963613"/>
          <p14:tracePt t="28989" x="2811463" y="947738"/>
          <p14:tracePt t="28990" x="2843213" y="915988"/>
          <p14:tracePt t="28993" x="2874963" y="915988"/>
          <p14:tracePt t="28995" x="2890838" y="884238"/>
          <p14:tracePt t="28997" x="2921000" y="868363"/>
          <p14:tracePt t="28999" x="2952750" y="838200"/>
          <p14:tracePt t="29001" x="3000375" y="822325"/>
          <p14:tracePt t="29003" x="3016250" y="806450"/>
          <p14:tracePt t="29005" x="3048000" y="806450"/>
          <p14:tracePt t="29006" x="3079750" y="790575"/>
          <p14:tracePt t="29009" x="3111500" y="758825"/>
          <p14:tracePt t="29011" x="3127375" y="742950"/>
          <p14:tracePt t="29013" x="3175000" y="727075"/>
          <p14:tracePt t="29015" x="3205163" y="711200"/>
          <p14:tracePt t="29017" x="3221038" y="695325"/>
          <p14:tracePt t="29019" x="3252788" y="695325"/>
          <p14:tracePt t="29021" x="3284538" y="679450"/>
          <p14:tracePt t="29022" x="3332163" y="663575"/>
          <p14:tracePt t="29025" x="3348038" y="647700"/>
          <p14:tracePt t="29027" x="3395663" y="631825"/>
          <p14:tracePt t="29029" x="3427413" y="615950"/>
          <p14:tracePt t="29032" x="3459163" y="600075"/>
          <p14:tracePt t="29033" x="3490913" y="584200"/>
          <p14:tracePt t="29035" x="3521075" y="584200"/>
          <p14:tracePt t="29037" x="3568700" y="568325"/>
          <p14:tracePt t="29039" x="3584575" y="568325"/>
          <p14:tracePt t="29041" x="3632200" y="552450"/>
          <p14:tracePt t="29043" x="3663950" y="536575"/>
          <p14:tracePt t="29045" x="3695700" y="536575"/>
          <p14:tracePt t="29047" x="3743325" y="520700"/>
          <p14:tracePt t="29049" x="3790950" y="506413"/>
          <p14:tracePt t="29051" x="3836988" y="490538"/>
          <p14:tracePt t="29053" x="3868738" y="474663"/>
          <p14:tracePt t="29054" x="3916363" y="474663"/>
          <p14:tracePt t="29057" x="3963988" y="458788"/>
          <p14:tracePt t="29059" x="4027488" y="442913"/>
          <p14:tracePt t="29061" x="4059238" y="442913"/>
          <p14:tracePt t="29063" x="4121150" y="427038"/>
          <p14:tracePt t="29065" x="4168775" y="411163"/>
          <p14:tracePt t="29067" x="4216400" y="411163"/>
          <p14:tracePt t="29069" x="4248150" y="411163"/>
          <p14:tracePt t="29071" x="4311650" y="411163"/>
          <p14:tracePt t="29073" x="4375150" y="395288"/>
          <p14:tracePt t="29074" x="4421188" y="395288"/>
          <p14:tracePt t="29077" x="4468813" y="379413"/>
          <p14:tracePt t="29078" x="4516438" y="379413"/>
          <p14:tracePt t="29081" x="4579938" y="379413"/>
          <p14:tracePt t="29083" x="4659313" y="363538"/>
          <p14:tracePt t="29085" x="4722813" y="363538"/>
          <p14:tracePt t="29088" x="4768850" y="363538"/>
          <p14:tracePt t="29089" x="4832350" y="363538"/>
          <p14:tracePt t="29090" x="4895850" y="347663"/>
          <p14:tracePt t="29093" x="4959350" y="347663"/>
          <p14:tracePt t="29095" x="5037138" y="347663"/>
          <p14:tracePt t="29097" x="5116513" y="347663"/>
          <p14:tracePt t="29099" x="5180013" y="347663"/>
          <p14:tracePt t="29101" x="5259388" y="347663"/>
          <p14:tracePt t="29103" x="5307013" y="347663"/>
          <p14:tracePt t="29105" x="5384800" y="347663"/>
          <p14:tracePt t="29107" x="5464175" y="347663"/>
          <p14:tracePt t="29109" x="5559425" y="347663"/>
          <p14:tracePt t="29111" x="5607050" y="347663"/>
          <p14:tracePt t="29113" x="5684838" y="347663"/>
          <p14:tracePt t="29115" x="5748338" y="347663"/>
          <p14:tracePt t="29117" x="5827713" y="347663"/>
          <p14:tracePt t="29118" x="5907088" y="347663"/>
          <p14:tracePt t="29121" x="6000750" y="347663"/>
          <p14:tracePt t="29123" x="6048375" y="347663"/>
          <p14:tracePt t="29124" x="6127750" y="347663"/>
          <p14:tracePt t="29127" x="6223000" y="347663"/>
          <p14:tracePt t="29129" x="6269038" y="363538"/>
          <p14:tracePt t="29131" x="6364288" y="363538"/>
          <p14:tracePt t="29133" x="6443663" y="379413"/>
          <p14:tracePt t="29135" x="6507163" y="379413"/>
          <p14:tracePt t="29137" x="6584950" y="395288"/>
          <p14:tracePt t="29139" x="6648450" y="395288"/>
          <p14:tracePt t="29141" x="6696075" y="411163"/>
          <p14:tracePt t="29143" x="6791325" y="411163"/>
          <p14:tracePt t="29145" x="6869113" y="427038"/>
          <p14:tracePt t="29147" x="6932613" y="427038"/>
          <p14:tracePt t="29149" x="6980238" y="427038"/>
          <p14:tracePt t="29151" x="7043738" y="442913"/>
          <p14:tracePt t="29153" x="7107238" y="442913"/>
          <p14:tracePt t="29155" x="7169150" y="442913"/>
          <p14:tracePt t="29157" x="7232650" y="442913"/>
          <p14:tracePt t="29159" x="7280275" y="458788"/>
          <p14:tracePt t="29161" x="7327900" y="458788"/>
          <p14:tracePt t="29163" x="7391400" y="458788"/>
          <p14:tracePt t="29165" x="7423150" y="458788"/>
          <p14:tracePt t="29167" x="7485063" y="474663"/>
          <p14:tracePt t="29168" x="7548563" y="474663"/>
          <p14:tracePt t="29171" x="7596188" y="490538"/>
          <p14:tracePt t="29173" x="7627938" y="490538"/>
          <p14:tracePt t="29175" x="7675563" y="506413"/>
          <p14:tracePt t="29177" x="7723188" y="506413"/>
          <p14:tracePt t="29178" x="7770813" y="506413"/>
          <p14:tracePt t="29181" x="7800975" y="506413"/>
          <p14:tracePt t="29183" x="7848600" y="520700"/>
          <p14:tracePt t="29185" x="7896225" y="520700"/>
          <p14:tracePt t="29187" x="7927975" y="536575"/>
          <p14:tracePt t="29189" x="7959725" y="536575"/>
          <p14:tracePt t="29191" x="8007350" y="552450"/>
          <p14:tracePt t="29193" x="8054975" y="568325"/>
          <p14:tracePt t="29195" x="8070850" y="568325"/>
          <p14:tracePt t="29197" x="8116888" y="584200"/>
          <p14:tracePt t="29199" x="8132763" y="584200"/>
          <p14:tracePt t="29201" x="8180388" y="600075"/>
          <p14:tracePt t="29203" x="8228013" y="615950"/>
          <p14:tracePt t="29205" x="8259763" y="615950"/>
          <p14:tracePt t="29207" x="8275638" y="631825"/>
          <p14:tracePt t="29209" x="8323263" y="647700"/>
          <p14:tracePt t="29211" x="8355013" y="647700"/>
          <p14:tracePt t="29213" x="8370888" y="647700"/>
          <p14:tracePt t="29215" x="8416925" y="663575"/>
          <p14:tracePt t="29217" x="8448675" y="679450"/>
          <p14:tracePt t="29219" x="8464550" y="695325"/>
          <p14:tracePt t="29221" x="8512175" y="695325"/>
          <p14:tracePt t="29223" x="8543925" y="711200"/>
          <p14:tracePt t="29225" x="8575675" y="727075"/>
          <p14:tracePt t="29227" x="8591550" y="742950"/>
          <p14:tracePt t="29229" x="8623300" y="758825"/>
          <p14:tracePt t="29231" x="8670925" y="758825"/>
          <p14:tracePt t="29232" x="8686800" y="774700"/>
          <p14:tracePt t="29234" x="8716963" y="790575"/>
          <p14:tracePt t="29237" x="8748713" y="806450"/>
          <p14:tracePt t="29239" x="8780463" y="822325"/>
          <p14:tracePt t="29240" x="8796338" y="838200"/>
          <p14:tracePt t="29243" x="8828088" y="854075"/>
          <p14:tracePt t="29245" x="8859838" y="868363"/>
          <p14:tracePt t="29247" x="8875713" y="884238"/>
          <p14:tracePt t="29249" x="8907463" y="900113"/>
          <p14:tracePt t="29251" x="8939213" y="931863"/>
          <p14:tracePt t="29253" x="8970963" y="947738"/>
          <p14:tracePt t="29255" x="8986838" y="963613"/>
          <p14:tracePt t="29257" x="9017000" y="979488"/>
          <p14:tracePt t="29258" x="9048750" y="1011238"/>
          <p14:tracePt t="29261" x="9064625" y="1027113"/>
          <p14:tracePt t="29263" x="9080500" y="1042988"/>
          <p14:tracePt t="29265" x="9112250" y="1074738"/>
          <p14:tracePt t="29266" x="9144000" y="1106488"/>
          <p14:tracePt t="29268" x="9159875" y="1122363"/>
          <p14:tracePt t="29271" x="9175750" y="1138238"/>
          <p14:tracePt t="29272" x="9191625" y="1169988"/>
          <p14:tracePt t="29275" x="9223375" y="1216025"/>
          <p14:tracePt t="29277" x="9239250" y="1247775"/>
          <p14:tracePt t="29279" x="9255125" y="1263650"/>
          <p14:tracePt t="29281" x="9271000" y="1295400"/>
          <p14:tracePt t="29283" x="9301163" y="1327150"/>
          <p14:tracePt t="29285" x="9317038" y="1374775"/>
          <p14:tracePt t="29287" x="9332913" y="1406525"/>
          <p14:tracePt t="29290" x="9364663" y="1438275"/>
          <p14:tracePt t="29291" x="9380538" y="1485900"/>
          <p14:tracePt t="29293" x="9380538" y="1517650"/>
          <p14:tracePt t="29295" x="9396413" y="1547813"/>
          <p14:tracePt t="29297" x="9412288" y="1579563"/>
          <p14:tracePt t="29299" x="9428163" y="1627188"/>
          <p14:tracePt t="29301" x="9459913" y="1674813"/>
          <p14:tracePt t="29302" x="9475788" y="1706563"/>
          <p14:tracePt t="29305" x="9491663" y="1738313"/>
          <p14:tracePt t="29306" x="9491663" y="1785938"/>
          <p14:tracePt t="29308" x="9507538" y="1801813"/>
          <p14:tracePt t="29310" x="9523413" y="1849438"/>
          <p14:tracePt t="29312" x="9523413" y="1895475"/>
          <p14:tracePt t="29314" x="9539288" y="1927225"/>
          <p14:tracePt t="29316" x="9539288" y="1958975"/>
          <p14:tracePt t="29318" x="9555163" y="2006600"/>
          <p14:tracePt t="29321" x="9555163" y="2038350"/>
          <p14:tracePt t="29322" x="9555163" y="2070100"/>
          <p14:tracePt t="29325" x="9571038" y="2117725"/>
          <p14:tracePt t="29327" x="9571038" y="2149475"/>
          <p14:tracePt t="29329" x="9586913" y="2181225"/>
          <p14:tracePt t="29331" x="9586913" y="2228850"/>
          <p14:tracePt t="29333" x="9586913" y="2259013"/>
          <p14:tracePt t="29335" x="9586913" y="2290763"/>
          <p14:tracePt t="29338" x="9586913" y="2338388"/>
          <p14:tracePt t="29340" x="9586913" y="2401888"/>
          <p14:tracePt t="29343" x="9586913" y="2449513"/>
          <p14:tracePt t="29345" x="9586913" y="2465388"/>
          <p14:tracePt t="29347" x="9586913" y="2513013"/>
          <p14:tracePt t="29349" x="9586913" y="2560638"/>
          <p14:tracePt t="29351" x="9586913" y="2590800"/>
          <p14:tracePt t="29352" x="9586913" y="2622550"/>
          <p14:tracePt t="29355" x="9586913" y="2670175"/>
          <p14:tracePt t="29357" x="9601200" y="2717800"/>
          <p14:tracePt t="29359" x="9601200" y="2733675"/>
          <p14:tracePt t="29360" x="9601200" y="2781300"/>
          <p14:tracePt t="29363" x="9617075" y="2797175"/>
          <p14:tracePt t="29365" x="9617075" y="2844800"/>
          <p14:tracePt t="29367" x="9617075" y="2892425"/>
          <p14:tracePt t="29369" x="9617075" y="2908300"/>
          <p14:tracePt t="29371" x="9632950" y="2954338"/>
          <p14:tracePt t="29373" x="9632950" y="2986088"/>
          <p14:tracePt t="29374" x="9648825" y="3001963"/>
          <p14:tracePt t="29377" x="9648825" y="3049588"/>
          <p14:tracePt t="29379" x="9648825" y="3081338"/>
          <p14:tracePt t="29381" x="9648825" y="3128963"/>
          <p14:tracePt t="29383" x="9648825" y="3144838"/>
          <p14:tracePt t="29385" x="9664700" y="3192463"/>
          <p14:tracePt t="29388" x="9664700" y="3208338"/>
          <p14:tracePt t="29389" x="9664700" y="3240088"/>
          <p14:tracePt t="29391" x="9680575" y="3270250"/>
          <p14:tracePt t="29393" x="9680575" y="3286125"/>
          <p14:tracePt t="29395" x="9680575" y="3317875"/>
          <p14:tracePt t="29397" x="9696450" y="3349625"/>
          <p14:tracePt t="29398" x="9696450" y="3365500"/>
          <p14:tracePt t="29401" x="9696450" y="3397250"/>
          <p14:tracePt t="29403" x="9712325" y="3429000"/>
          <p14:tracePt t="29407" x="9712325" y="3460750"/>
          <p14:tracePt t="29409" x="9712325" y="3476625"/>
          <p14:tracePt t="29411" x="9728200" y="3492500"/>
          <p14:tracePt t="29413" x="9728200" y="3508375"/>
          <p14:tracePt t="29415" x="9728200" y="3524250"/>
          <p14:tracePt t="29417" x="9728200" y="3540125"/>
          <p14:tracePt t="29419" x="9728200" y="3556000"/>
          <p14:tracePt t="29421" x="9728200" y="3571875"/>
          <p14:tracePt t="29423" x="9728200" y="3587750"/>
          <p14:tracePt t="29425" x="9728200" y="3602038"/>
          <p14:tracePt t="29427" x="9728200" y="3617913"/>
          <p14:tracePt t="29429" x="9744075" y="3633788"/>
          <p14:tracePt t="29431" x="9744075" y="3649663"/>
          <p14:tracePt t="29433" x="9744075" y="3665538"/>
          <p14:tracePt t="29435" x="9744075" y="3697288"/>
          <p14:tracePt t="29439" x="9744075" y="3729038"/>
          <p14:tracePt t="29441" x="9744075" y="3744913"/>
          <p14:tracePt t="29443" x="9744075" y="3760788"/>
          <p14:tracePt t="29445" x="9744075" y="3792538"/>
          <p14:tracePt t="29447" x="9744075" y="3808413"/>
          <p14:tracePt t="29449" x="9744075" y="3824288"/>
          <p14:tracePt t="29451" x="9744075" y="3840163"/>
          <p14:tracePt t="29453" x="9744075" y="3871913"/>
          <p14:tracePt t="29456" x="9744075" y="3903663"/>
          <p14:tracePt t="29457" x="9744075" y="3919538"/>
          <p14:tracePt t="29459" x="9744075" y="3949700"/>
          <p14:tracePt t="29461" x="9728200" y="3981450"/>
          <p14:tracePt t="29463" x="9728200" y="3997325"/>
          <p14:tracePt t="29465" x="9728200" y="4029075"/>
          <p14:tracePt t="29467" x="9712325" y="4076700"/>
          <p14:tracePt t="29468" x="9712325" y="4092575"/>
          <p14:tracePt t="29472" x="9696450" y="4124325"/>
          <p14:tracePt t="29473" x="9680575" y="4156075"/>
          <p14:tracePt t="29475" x="9680575" y="4171950"/>
          <p14:tracePt t="29476" x="9664700" y="4219575"/>
          <p14:tracePt t="29479" x="9648825" y="4251325"/>
          <p14:tracePt t="29481" x="9632950" y="4297363"/>
          <p14:tracePt t="29482" x="9617075" y="4313238"/>
          <p14:tracePt t="29485" x="9617075" y="4344988"/>
          <p14:tracePt t="29488" x="9601200" y="4392613"/>
          <p14:tracePt t="29490" x="9571038" y="4456113"/>
          <p14:tracePt t="29507" x="9475788" y="4708525"/>
          <p14:tracePt t="29509" x="9428163" y="4772025"/>
          <p14:tracePt t="29510" x="9412288" y="4819650"/>
          <p14:tracePt t="29512" x="9396413" y="4835525"/>
          <p14:tracePt t="29515" x="9380538" y="4883150"/>
          <p14:tracePt t="29517" x="9380538" y="4914900"/>
          <p14:tracePt t="29519" x="9364663" y="4946650"/>
          <p14:tracePt t="29521" x="9348788" y="4976813"/>
          <p14:tracePt t="29523" x="9332913" y="5008563"/>
          <p14:tracePt t="29525" x="9317038" y="5040313"/>
          <p14:tracePt t="29527" x="9301163" y="5072063"/>
          <p14:tracePt t="29529" x="9286875" y="5103813"/>
          <p14:tracePt t="29530" x="9271000" y="5135563"/>
          <p14:tracePt t="29535" x="9255125" y="5167313"/>
          <p14:tracePt t="29539" x="9207500" y="5214938"/>
          <p14:tracePt t="29541" x="9191625" y="5246688"/>
          <p14:tracePt t="29542" x="9191625" y="5278438"/>
          <p14:tracePt t="29545" x="9175750" y="5310188"/>
          <p14:tracePt t="29547" x="9159875" y="5310188"/>
          <p14:tracePt t="29549" x="9144000" y="5340350"/>
          <p14:tracePt t="29551" x="9128125" y="5372100"/>
          <p14:tracePt t="29553" x="9128125" y="5387975"/>
          <p14:tracePt t="29555" x="9112250" y="5403850"/>
          <p14:tracePt t="29557" x="9080500" y="5435600"/>
          <p14:tracePt t="29558" x="9064625" y="5435600"/>
          <p14:tracePt t="29560" x="9064625" y="5467350"/>
          <p14:tracePt t="29563" x="9048750" y="5483225"/>
          <p14:tracePt t="29565" x="9017000" y="5499100"/>
          <p14:tracePt t="29567" x="9017000" y="5514975"/>
          <p14:tracePt t="29569" x="9001125" y="5530850"/>
          <p14:tracePt t="29571" x="8970963" y="5546725"/>
          <p14:tracePt t="29572" x="8970963" y="5562600"/>
          <p14:tracePt t="29574" x="8939213" y="5578475"/>
          <p14:tracePt t="29577" x="8923338" y="5594350"/>
          <p14:tracePt t="29579" x="8907463" y="5610225"/>
          <p14:tracePt t="29581" x="8875713" y="5626100"/>
          <p14:tracePt t="29583" x="8859838" y="5641975"/>
          <p14:tracePt t="29585" x="8843963" y="5657850"/>
          <p14:tracePt t="29589" x="8780463" y="5688013"/>
          <p14:tracePt t="29591" x="8764588" y="5703888"/>
          <p14:tracePt t="29593" x="8748713" y="5719763"/>
          <p14:tracePt t="29594" x="8716963" y="5735638"/>
          <p14:tracePt t="29597" x="8686800" y="5735638"/>
          <p14:tracePt t="29601" x="8655050" y="5751513"/>
          <p14:tracePt t="29604" x="8639175" y="5767388"/>
          <p14:tracePt t="29605" x="8607425" y="5783263"/>
          <p14:tracePt t="29607" x="8591550" y="5799138"/>
          <p14:tracePt t="29609" x="8575675" y="5799138"/>
          <p14:tracePt t="29611" x="8543925" y="5815013"/>
          <p14:tracePt t="29613" x="8512175" y="5815013"/>
          <p14:tracePt t="29615" x="8496300" y="5830888"/>
          <p14:tracePt t="29617" x="8480425" y="5846763"/>
          <p14:tracePt t="29619" x="8448675" y="5862638"/>
          <p14:tracePt t="29621" x="8432800" y="5862638"/>
          <p14:tracePt t="29623" x="8401050" y="5862638"/>
          <p14:tracePt t="29625" x="8370888" y="5878513"/>
          <p14:tracePt t="29627" x="8370888" y="5894388"/>
          <p14:tracePt t="29629" x="8339138" y="5910263"/>
          <p14:tracePt t="29631" x="8307388" y="5910263"/>
          <p14:tracePt t="29632" x="8291513" y="5926138"/>
          <p14:tracePt t="29635" x="8259763" y="5926138"/>
          <p14:tracePt t="29639" x="8228013" y="5942013"/>
          <p14:tracePt t="29641" x="8196263" y="5957888"/>
          <p14:tracePt t="29643" x="8180388" y="5957888"/>
          <p14:tracePt t="29645" x="8164513" y="5973763"/>
          <p14:tracePt t="29647" x="8148638" y="5973763"/>
          <p14:tracePt t="29648" x="8116888" y="5989638"/>
          <p14:tracePt t="29654" x="8085138" y="5989638"/>
          <p14:tracePt t="29655" x="8070850" y="6003925"/>
          <p14:tracePt t="29656" x="8054975" y="6019800"/>
          <p14:tracePt t="29659" x="8039100" y="6019800"/>
          <p14:tracePt t="29660" x="8023225" y="6035675"/>
          <p14:tracePt t="29663" x="8007350" y="6035675"/>
          <p14:tracePt t="29665" x="7991475" y="6035675"/>
          <p14:tracePt t="29667" x="7975600" y="6051550"/>
          <p14:tracePt t="29671" x="7943850" y="6067425"/>
          <p14:tracePt t="29673" x="7927975" y="6067425"/>
          <p14:tracePt t="29675" x="7927975" y="6083300"/>
          <p14:tracePt t="29677" x="7912100" y="6083300"/>
          <p14:tracePt t="29678" x="7896225" y="6083300"/>
          <p14:tracePt t="29681" x="7896225" y="6099175"/>
          <p14:tracePt t="29683" x="7880350" y="6099175"/>
          <p14:tracePt t="29685" x="7864475" y="6099175"/>
          <p14:tracePt t="29688" x="7864475" y="6115050"/>
          <p14:tracePt t="29691" x="7832725" y="6115050"/>
          <p14:tracePt t="29693" x="7816850" y="6115050"/>
          <p14:tracePt t="29697" x="7785100" y="6130925"/>
          <p14:tracePt t="29700" x="7770813" y="6130925"/>
          <p14:tracePt t="29701" x="7754938" y="6130925"/>
          <p14:tracePt t="29704" x="7754938" y="6146800"/>
          <p14:tracePt t="29707" x="7739063" y="6146800"/>
          <p14:tracePt t="29709" x="7723188" y="6146800"/>
          <p14:tracePt t="29721" x="7691438" y="6146800"/>
          <p14:tracePt t="29732" x="7643813" y="6162675"/>
          <p14:tracePt t="29737" x="7596188" y="6162675"/>
          <p14:tracePt t="29742" x="7580313" y="6162675"/>
          <p14:tracePt t="29744" x="7564438" y="6162675"/>
          <p14:tracePt t="29747" x="7548563" y="6162675"/>
          <p14:tracePt t="29749" x="7532688" y="6162675"/>
          <p14:tracePt t="29751" x="7516813" y="6162675"/>
          <p14:tracePt t="29755" x="7500938" y="6162675"/>
          <p14:tracePt t="29757" x="7485063" y="6162675"/>
          <p14:tracePt t="29761" x="7469188" y="6162675"/>
          <p14:tracePt t="29763" x="7454900" y="6162675"/>
          <p14:tracePt t="29765" x="7439025" y="6162675"/>
          <p14:tracePt t="29767" x="7423150" y="6162675"/>
          <p14:tracePt t="29768" x="7407275" y="6162675"/>
          <p14:tracePt t="29773" x="7391400" y="6162675"/>
          <p14:tracePt t="29775" x="7375525" y="6162675"/>
          <p14:tracePt t="29777" x="7359650" y="6162675"/>
          <p14:tracePt t="29781" x="7343775" y="6162675"/>
          <p14:tracePt t="29783" x="7327900" y="6162675"/>
          <p14:tracePt t="29789" x="7312025" y="6162675"/>
          <p14:tracePt t="29791" x="7280275" y="6162675"/>
          <p14:tracePt t="29797" x="7264400" y="6162675"/>
          <p14:tracePt t="29800" x="7248525" y="6162675"/>
          <p14:tracePt t="29804" x="7232650" y="6146800"/>
          <p14:tracePt t="29809" x="7216775" y="6146800"/>
          <p14:tracePt t="29813" x="7200900" y="6146800"/>
          <p14:tracePt t="29817" x="7200900" y="6130925"/>
          <p14:tracePt t="29822" x="7185025" y="6130925"/>
          <p14:tracePt t="29824" x="7185025" y="6115050"/>
          <p14:tracePt t="29825" x="7169150" y="6115050"/>
          <p14:tracePt t="29827" x="7169150" y="6099175"/>
          <p14:tracePt t="29833" x="7154863" y="6099175"/>
          <p14:tracePt t="29835" x="7154863" y="6083300"/>
          <p14:tracePt t="29839" x="7138988" y="6067425"/>
          <p14:tracePt t="29840" x="7138988" y="6051550"/>
          <p14:tracePt t="29843" x="7123113" y="6035675"/>
          <p14:tracePt t="29845" x="7123113" y="6019800"/>
          <p14:tracePt t="29849" x="7107238" y="6003925"/>
          <p14:tracePt t="29851" x="7107238" y="5989638"/>
          <p14:tracePt t="29854" x="7091363" y="5973763"/>
          <p14:tracePt t="29858" x="7075488" y="5910263"/>
          <p14:tracePt t="29859" x="7075488" y="5894388"/>
          <p14:tracePt t="29861" x="7059613" y="5862638"/>
          <p14:tracePt t="29863" x="7043738" y="5830888"/>
          <p14:tracePt t="29865" x="7043738" y="5815013"/>
          <p14:tracePt t="29867" x="7027863" y="5799138"/>
          <p14:tracePt t="29869" x="7011988" y="5767388"/>
          <p14:tracePt t="29873" x="7011988" y="5735638"/>
          <p14:tracePt t="29874" x="6996113" y="5703888"/>
          <p14:tracePt t="29879" x="6980238" y="5672138"/>
          <p14:tracePt t="29881" x="6964363" y="5657850"/>
          <p14:tracePt t="29883" x="6948488" y="5641975"/>
          <p14:tracePt t="29885" x="6948488" y="5626100"/>
          <p14:tracePt t="29888" x="6948488" y="5610225"/>
          <p14:tracePt t="29891" x="6916738" y="5562600"/>
          <p14:tracePt t="29896" x="6900863" y="5530850"/>
          <p14:tracePt t="29897" x="6884988" y="5514975"/>
          <p14:tracePt t="29899" x="6884988" y="5499100"/>
          <p14:tracePt t="29901" x="6869113" y="5483225"/>
          <p14:tracePt t="29903" x="6869113" y="5467350"/>
          <p14:tracePt t="29905" x="6854825" y="5451475"/>
          <p14:tracePt t="29907" x="6838950" y="5435600"/>
          <p14:tracePt t="29909" x="6823075" y="5419725"/>
          <p14:tracePt t="29913" x="6823075" y="5403850"/>
          <p14:tracePt t="29915" x="6807200" y="5387975"/>
          <p14:tracePt t="29917" x="6791325" y="5387975"/>
          <p14:tracePt t="29919" x="6791325" y="5372100"/>
          <p14:tracePt t="29921" x="6775450" y="5356225"/>
          <p14:tracePt t="29923" x="6775450" y="5340350"/>
          <p14:tracePt t="29925" x="6759575" y="5340350"/>
          <p14:tracePt t="29927" x="6743700" y="5324475"/>
          <p14:tracePt t="29929" x="6743700" y="5310188"/>
          <p14:tracePt t="29931" x="6727825" y="5310188"/>
          <p14:tracePt t="29933" x="6727825" y="5294313"/>
          <p14:tracePt t="29935" x="6711950" y="5278438"/>
          <p14:tracePt t="29937" x="6711950" y="5262563"/>
          <p14:tracePt t="29943" x="6696075" y="5246688"/>
          <p14:tracePt t="29945" x="6696075" y="5230813"/>
          <p14:tracePt t="29947" x="6680200" y="5230813"/>
          <p14:tracePt t="29950" x="6680200" y="5214938"/>
          <p14:tracePt t="29955" x="6680200" y="5199063"/>
          <p14:tracePt t="29959" x="6664325" y="5183188"/>
          <p14:tracePt t="29960" x="6664325" y="5167313"/>
          <p14:tracePt t="29963" x="6664325" y="5151438"/>
          <p14:tracePt t="29964" x="6664325" y="5119688"/>
          <p14:tracePt t="29967" x="6664325" y="5087938"/>
          <p14:tracePt t="29970" x="6664325" y="5072063"/>
          <p14:tracePt t="29973" x="6664325" y="5024438"/>
          <p14:tracePt t="29974" x="6664325" y="4992688"/>
          <p14:tracePt t="29977" x="6664325" y="4962525"/>
          <p14:tracePt t="29978" x="6664325" y="4930775"/>
          <p14:tracePt t="29981" x="6664325" y="4899025"/>
          <p14:tracePt t="29983" x="6664325" y="4851400"/>
          <p14:tracePt t="29985" x="6680200" y="4803775"/>
          <p14:tracePt t="29987" x="6680200" y="4756150"/>
          <p14:tracePt t="29989" x="6696075" y="4692650"/>
          <p14:tracePt t="29990" x="6696075" y="4614863"/>
          <p14:tracePt t="29993" x="6711950" y="4551363"/>
          <p14:tracePt t="29995" x="6711950" y="4487863"/>
          <p14:tracePt t="29996" x="6727825" y="4408488"/>
          <p14:tracePt t="29999" x="6727825" y="4344988"/>
          <p14:tracePt t="30000" x="6743700" y="4297363"/>
          <p14:tracePt t="30005" x="6759575" y="4171950"/>
          <p14:tracePt t="30007" x="6759575" y="4092575"/>
          <p14:tracePt t="30009" x="6759575" y="4029075"/>
          <p14:tracePt t="30011" x="6775450" y="3949700"/>
          <p14:tracePt t="30013" x="6775450" y="3887788"/>
          <p14:tracePt t="30015" x="6775450" y="3824288"/>
          <p14:tracePt t="30017" x="6791325" y="3776663"/>
          <p14:tracePt t="30018" x="6791325" y="3713163"/>
          <p14:tracePt t="30021" x="6791325" y="3649663"/>
          <p14:tracePt t="30023" x="6791325" y="3587750"/>
          <p14:tracePt t="30025" x="6791325" y="3556000"/>
          <p14:tracePt t="30027" x="6807200" y="3508375"/>
          <p14:tracePt t="30029" x="6807200" y="3444875"/>
          <p14:tracePt t="30031" x="6807200" y="3413125"/>
          <p14:tracePt t="30033" x="6807200" y="3365500"/>
          <p14:tracePt t="30035" x="6823075" y="3317875"/>
          <p14:tracePt t="30037" x="6823075" y="3270250"/>
          <p14:tracePt t="30038" x="6823075" y="3240088"/>
          <p14:tracePt t="30041" x="6823075" y="3192463"/>
          <p14:tracePt t="30043" x="6823075" y="3176588"/>
          <p14:tracePt t="30045" x="6823075" y="3128963"/>
          <p14:tracePt t="30047" x="6838950" y="3097213"/>
          <p14:tracePt t="30049" x="6838950" y="3081338"/>
          <p14:tracePt t="30051" x="6838950" y="3049588"/>
          <p14:tracePt t="30053" x="6838950" y="3033713"/>
          <p14:tracePt t="30056" x="6854825" y="3017838"/>
          <p14:tracePt t="30057" x="6854825" y="3001963"/>
          <p14:tracePt t="30059" x="6854825" y="2970213"/>
          <p14:tracePt t="30063" x="6854825" y="2938463"/>
          <p14:tracePt t="30065" x="6854825" y="2922588"/>
          <p14:tracePt t="30069" x="6854825" y="2892425"/>
          <p14:tracePt t="30072" x="6869113" y="2892425"/>
          <p14:tracePt t="30073" x="6869113" y="2876550"/>
          <p14:tracePt t="30075" x="6869113" y="2860675"/>
          <p14:tracePt t="30077" x="6869113" y="2844800"/>
          <p14:tracePt t="30079" x="6884988" y="2844800"/>
          <p14:tracePt t="30081" x="6884988" y="2828925"/>
          <p14:tracePt t="30083" x="6884988" y="2813050"/>
          <p14:tracePt t="30087" x="6884988" y="2797175"/>
          <p14:tracePt t="30089" x="6884988" y="2781300"/>
          <p14:tracePt t="30091" x="6884988" y="2765425"/>
          <p14:tracePt t="30094" x="6900863" y="2749550"/>
          <p14:tracePt t="30097" x="6900863" y="2733675"/>
          <p14:tracePt t="30101" x="6900863" y="2717800"/>
          <p14:tracePt t="30105" x="6900863" y="2701925"/>
          <p14:tracePt t="30107" x="6916738" y="2686050"/>
          <p14:tracePt t="30109" x="6932613" y="2670175"/>
          <p14:tracePt t="30111" x="6932613" y="2654300"/>
          <p14:tracePt t="30118" x="6932613" y="2606675"/>
          <p14:tracePt t="30124" x="6948488" y="2574925"/>
          <p14:tracePt t="30136" x="6980238" y="2481263"/>
          <p14:tracePt t="30139" x="6980238" y="2465388"/>
          <p14:tracePt t="30140" x="6980238" y="2449513"/>
          <p14:tracePt t="30143" x="6980238" y="2433638"/>
          <p14:tracePt t="30145" x="6980238" y="2417763"/>
          <p14:tracePt t="30147" x="6996113" y="2401888"/>
          <p14:tracePt t="30150" x="6996113" y="2386013"/>
          <p14:tracePt t="30156" x="7011988" y="2354263"/>
          <p14:tracePt t="30161" x="7011988" y="2338388"/>
          <p14:tracePt t="30163" x="7011988" y="2322513"/>
          <p14:tracePt t="30169" x="7011988" y="2306638"/>
          <p14:tracePt t="30173" x="7011988" y="2290763"/>
          <p14:tracePt t="30178" x="7011988" y="2274888"/>
          <p14:tracePt t="30188" x="7011988" y="2259013"/>
          <p14:tracePt t="30196" x="7011988" y="2243138"/>
          <p14:tracePt t="30199" x="7011988" y="2228850"/>
          <p14:tracePt t="30204" x="7011988" y="2212975"/>
          <p14:tracePt t="30207" x="7011988" y="2197100"/>
          <p14:tracePt t="30228" x="7011988" y="2181225"/>
          <p14:tracePt t="30233" x="7011988" y="2165350"/>
          <p14:tracePt t="30246" x="7027863" y="2165350"/>
          <p14:tracePt t="30252" x="7027863" y="2149475"/>
          <p14:tracePt t="30266" x="7027863" y="2133600"/>
          <p14:tracePt t="30294" x="7027863" y="2117725"/>
          <p14:tracePt t="30308" x="7043738" y="2117725"/>
          <p14:tracePt t="30381" x="7059613" y="2085975"/>
          <p14:tracePt t="30385" x="7059613" y="2070100"/>
          <p14:tracePt t="30387" x="7059613" y="2054225"/>
          <p14:tracePt t="30391" x="7075488" y="2038350"/>
          <p14:tracePt t="30399" x="7075488" y="2006600"/>
          <p14:tracePt t="30403" x="7091363" y="2006600"/>
          <p14:tracePt t="30405" x="7091363" y="1990725"/>
          <p14:tracePt t="30407" x="7091363" y="1974850"/>
          <p14:tracePt t="30409" x="7091363" y="1958975"/>
          <p14:tracePt t="30421" x="7091363" y="1927225"/>
          <p14:tracePt t="30433" x="7107238" y="1911350"/>
          <p14:tracePt t="30443" x="7107238" y="1895475"/>
          <p14:tracePt t="30453" x="7107238" y="1881188"/>
          <p14:tracePt t="30479" x="7107238" y="1865313"/>
          <p14:tracePt t="30748" x="7091363" y="1865313"/>
          <p14:tracePt t="30757" x="7075488" y="1865313"/>
          <p14:tracePt t="30761" x="7059613" y="1865313"/>
          <p14:tracePt t="30765" x="7043738" y="1865313"/>
          <p14:tracePt t="30770" x="7027863" y="1865313"/>
          <p14:tracePt t="30779" x="6996113" y="1865313"/>
          <p14:tracePt t="30784" x="6980238" y="1865313"/>
          <p14:tracePt t="30787" x="6964363" y="1865313"/>
          <p14:tracePt t="30792" x="6948488" y="1865313"/>
          <p14:tracePt t="30793" x="6948488" y="1881188"/>
          <p14:tracePt t="30799" x="6932613" y="1881188"/>
          <p14:tracePt t="30803" x="6916738" y="1881188"/>
          <p14:tracePt t="30811" x="6900863" y="1881188"/>
          <p14:tracePt t="30818" x="6884988" y="1881188"/>
          <p14:tracePt t="30834" x="6869113" y="1881188"/>
          <p14:tracePt t="31100" x="6869113" y="1865313"/>
          <p14:tracePt t="31103" x="6869113" y="1849438"/>
          <p14:tracePt t="31105" x="6884988" y="1833563"/>
          <p14:tracePt t="31107" x="6884988" y="1801813"/>
          <p14:tracePt t="31109" x="6900863" y="1785938"/>
          <p14:tracePt t="31110" x="6916738" y="1754188"/>
          <p14:tracePt t="31113" x="6916738" y="1722438"/>
          <p14:tracePt t="31115" x="6916738" y="1706563"/>
          <p14:tracePt t="31117" x="6916738" y="1674813"/>
          <p14:tracePt t="31119" x="6932613" y="1643063"/>
          <p14:tracePt t="31121" x="6948488" y="1627188"/>
          <p14:tracePt t="31123" x="6948488" y="1595438"/>
          <p14:tracePt t="31125" x="6964363" y="1563688"/>
          <p14:tracePt t="31127" x="6964363" y="1547813"/>
          <p14:tracePt t="31129" x="6980238" y="1517650"/>
          <p14:tracePt t="31131" x="6996113" y="1485900"/>
          <p14:tracePt t="31133" x="6996113" y="1470025"/>
          <p14:tracePt t="31135" x="7011988" y="1422400"/>
          <p14:tracePt t="31137" x="7011988" y="1390650"/>
          <p14:tracePt t="31139" x="7027863" y="1374775"/>
          <p14:tracePt t="31141" x="7027863" y="1343025"/>
          <p14:tracePt t="31143" x="7027863" y="1295400"/>
          <p14:tracePt t="31145" x="7027863" y="1279525"/>
          <p14:tracePt t="31147" x="7043738" y="1231900"/>
          <p14:tracePt t="31149" x="7043738" y="1185863"/>
          <p14:tracePt t="31151" x="7059613" y="1154113"/>
          <p14:tracePt t="31154" x="7059613" y="1106488"/>
          <p14:tracePt t="31156" x="7075488" y="1027113"/>
          <p14:tracePt t="31158" x="7075488" y="979488"/>
          <p14:tracePt t="31160" x="7091363" y="915988"/>
          <p14:tracePt t="31163" x="7091363" y="868363"/>
          <p14:tracePt t="31165" x="7107238" y="838200"/>
          <p14:tracePt t="31167" x="7107238" y="790575"/>
          <p14:tracePt t="31170" x="7107238" y="711200"/>
          <p14:tracePt t="31172" x="7107238" y="600075"/>
          <p14:tracePt t="31172" x="7123113" y="536575"/>
          <p14:tracePt t="31174" x="7123113" y="490538"/>
          <p14:tracePt t="31176" x="7123113" y="427038"/>
          <p14:tracePt t="31179" x="7123113" y="379413"/>
          <p14:tracePt t="31181" x="7123113" y="315913"/>
          <p14:tracePt t="31183" x="7123113" y="236538"/>
          <p14:tracePt t="31185" x="7123113" y="188913"/>
          <p14:tracePt t="31187" x="7123113" y="127000"/>
          <p14:tracePt t="31188" x="7123113" y="63500"/>
          <p14:tracePt t="31191" x="7123113" y="31750"/>
        </p14:tracePtLst>
      </p14:laserTraceLst>
    </p:ext>
  </p:extLs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06592AC0A2F4C24A95CC5D0BF496093D" ma:contentTypeVersion="10" ma:contentTypeDescription="建立新的文件。" ma:contentTypeScope="" ma:versionID="389321321fe62265ed8939eca6e10aa2">
  <xsd:schema xmlns:xsd="http://www.w3.org/2001/XMLSchema" xmlns:xs="http://www.w3.org/2001/XMLSchema" xmlns:p="http://schemas.microsoft.com/office/2006/metadata/properties" xmlns:ns2="69b1f48f-880b-44ad-916a-e212118a994f" xmlns:ns3="d144eff7-6e22-4895-9a40-2e463d5cdf11" targetNamespace="http://schemas.microsoft.com/office/2006/metadata/properties" ma:root="true" ma:fieldsID="459ae2a4be26e82fc76a506d75ced13c" ns2:_="" ns3:_="">
    <xsd:import namespace="69b1f48f-880b-44ad-916a-e212118a994f"/>
    <xsd:import namespace="d144eff7-6e22-4895-9a40-2e463d5cdf1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b1f48f-880b-44ad-916a-e212118a99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影像標籤" ma:readOnly="false" ma:fieldId="{5cf76f15-5ced-4ddc-b409-7134ff3c332f}" ma:taxonomyMulti="true" ma:sspId="2b7cc9c4-2e33-4c29-8e3b-fac3172d3c7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44eff7-6e22-4895-9a40-2e463d5cdf11" elementFormDefault="qualified">
    <xsd:import namespace="http://schemas.microsoft.com/office/2006/documentManagement/types"/>
    <xsd:import namespace="http://schemas.microsoft.com/office/infopath/2007/PartnerControls"/>
    <xsd:element name="SharedWithUsers" ma:index="12"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用詳細資料" ma:internalName="SharedWithDetails" ma:readOnly="true">
      <xsd:simpleType>
        <xsd:restriction base="dms:Note">
          <xsd:maxLength value="255"/>
        </xsd:restriction>
      </xsd:simpleType>
    </xsd:element>
    <xsd:element name="TaxCatchAll" ma:index="16" nillable="true" ma:displayName="Taxonomy Catch All Column" ma:hidden="true" ma:list="{0ae30c4f-28e5-447b-93e3-936ca52d8bb1}" ma:internalName="TaxCatchAll" ma:showField="CatchAllData" ma:web="d144eff7-6e22-4895-9a40-2e463d5cdf1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9b1f48f-880b-44ad-916a-e212118a994f">
      <Terms xmlns="http://schemas.microsoft.com/office/infopath/2007/PartnerControls"/>
    </lcf76f155ced4ddcb4097134ff3c332f>
    <TaxCatchAll xmlns="d144eff7-6e22-4895-9a40-2e463d5cdf11" xsi:nil="true"/>
  </documentManagement>
</p:properties>
</file>

<file path=customXml/itemProps1.xml><?xml version="1.0" encoding="utf-8"?>
<ds:datastoreItem xmlns:ds="http://schemas.openxmlformats.org/officeDocument/2006/customXml" ds:itemID="{57979993-B462-4903-A0DD-1B84042799E2}"/>
</file>

<file path=customXml/itemProps2.xml><?xml version="1.0" encoding="utf-8"?>
<ds:datastoreItem xmlns:ds="http://schemas.openxmlformats.org/officeDocument/2006/customXml" ds:itemID="{EF392B77-5302-46E2-919E-9D74E568DD5E}"/>
</file>

<file path=customXml/itemProps3.xml><?xml version="1.0" encoding="utf-8"?>
<ds:datastoreItem xmlns:ds="http://schemas.openxmlformats.org/officeDocument/2006/customXml" ds:itemID="{DDFF7FC7-24C8-4DC5-9799-942561B8F1BE}"/>
</file>

<file path=docProps/app.xml><?xml version="1.0" encoding="utf-8"?>
<Properties xmlns="http://schemas.openxmlformats.org/officeDocument/2006/extended-properties" xmlns:vt="http://schemas.openxmlformats.org/officeDocument/2006/docPropsVTypes">
  <TotalTime>920</TotalTime>
  <Words>5731</Words>
  <Application>Microsoft Office PowerPoint</Application>
  <PresentationFormat>寬螢幕</PresentationFormat>
  <Paragraphs>1049</Paragraphs>
  <Slides>51</Slides>
  <Notes>51</Notes>
  <HiddenSlides>0</HiddenSlides>
  <MMClips>51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51</vt:i4>
      </vt:variant>
    </vt:vector>
  </HeadingPairs>
  <TitlesOfParts>
    <vt:vector size="58" baseType="lpstr">
      <vt:lpstr>Arial</vt:lpstr>
      <vt:lpstr>Calibri</vt:lpstr>
      <vt:lpstr>Calibri Light</vt:lpstr>
      <vt:lpstr>Cambria Math</vt:lpstr>
      <vt:lpstr>Segoe Script</vt:lpstr>
      <vt:lpstr>Times New Roman</vt:lpstr>
      <vt:lpstr>Office 佈景主題</vt:lpstr>
      <vt:lpstr>Theoretical Improvements in  Algorithmic Efficiency  for Network Flow Problems</vt:lpstr>
      <vt:lpstr>Notation(1/2)</vt:lpstr>
      <vt:lpstr>Notation(2/2)</vt:lpstr>
      <vt:lpstr>Idea of Labeling Method</vt:lpstr>
      <vt:lpstr>Labeling Method</vt:lpstr>
      <vt:lpstr>Labeling Method</vt:lpstr>
      <vt:lpstr>Labeling Method</vt:lpstr>
      <vt:lpstr>Labeling Method</vt:lpstr>
      <vt:lpstr>Labeling Method</vt:lpstr>
      <vt:lpstr>Labeling Method</vt:lpstr>
      <vt:lpstr>Labeling Method</vt:lpstr>
      <vt:lpstr>Labeling Method</vt:lpstr>
      <vt:lpstr>Labeling Method</vt:lpstr>
      <vt:lpstr>Labeling Method</vt:lpstr>
      <vt:lpstr>Labeling Method</vt:lpstr>
      <vt:lpstr>Labeling Method</vt:lpstr>
      <vt:lpstr>Labeling Method</vt:lpstr>
      <vt:lpstr>Complexity of Labeling Method</vt:lpstr>
      <vt:lpstr>Idea of Scaling Method</vt:lpstr>
      <vt:lpstr>Scaling Method</vt:lpstr>
      <vt:lpstr>Scaling Method</vt:lpstr>
      <vt:lpstr>Scaling Method</vt:lpstr>
      <vt:lpstr>Scaling Method</vt:lpstr>
      <vt:lpstr>Scaling Method</vt:lpstr>
      <vt:lpstr>Scaling Method</vt:lpstr>
      <vt:lpstr>Scaling Method</vt:lpstr>
      <vt:lpstr>Scaling Method</vt:lpstr>
      <vt:lpstr>Scaling Method</vt:lpstr>
      <vt:lpstr>Scaling Method</vt:lpstr>
      <vt:lpstr>Scaling Method</vt:lpstr>
      <vt:lpstr>Scaling Method</vt:lpstr>
      <vt:lpstr>Scaling Method</vt:lpstr>
      <vt:lpstr>Scaling Method</vt:lpstr>
      <vt:lpstr>Scaling Method</vt:lpstr>
      <vt:lpstr>Scaling Method</vt:lpstr>
      <vt:lpstr>Note of Scaling Method</vt:lpstr>
      <vt:lpstr>Note of Scaling Method</vt:lpstr>
      <vt:lpstr>Note of Scaling Method</vt:lpstr>
      <vt:lpstr>Note of Scaling Method</vt:lpstr>
      <vt:lpstr>Note of Scaling Method</vt:lpstr>
      <vt:lpstr>Note of Scaling Method</vt:lpstr>
      <vt:lpstr>Note of Scaling Method</vt:lpstr>
      <vt:lpstr>Note of Scaling Method</vt:lpstr>
      <vt:lpstr>Note of Scaling Method</vt:lpstr>
      <vt:lpstr>Note of Scaling Method</vt:lpstr>
      <vt:lpstr>Note of Scaling Method</vt:lpstr>
      <vt:lpstr>Complexity of Scaling Method</vt:lpstr>
      <vt:lpstr>Complexity of Scaling Method</vt:lpstr>
      <vt:lpstr>Complexity of Scaling Method</vt:lpstr>
      <vt:lpstr>Special Case of Scaling Method</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Theoretical Improvements in  Algorithmic Efficiency  for Network Flow Problems</dc:title>
  <dc:creator>怡成 柯</dc:creator>
  <cp:lastModifiedBy>怡成 柯</cp:lastModifiedBy>
  <cp:revision>76</cp:revision>
  <dcterms:created xsi:type="dcterms:W3CDTF">2023-06-18T05:23:37Z</dcterms:created>
  <dcterms:modified xsi:type="dcterms:W3CDTF">2023-06-20T03:55:52Z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0x01010006592AC0A2F4C24A95CC5D0BF496093D</vt:lpwstr>
  </property>
</Properties>
</file>